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  <p:sldMasterId id="2147483662" r:id="rId2"/>
  </p:sldMasterIdLst>
  <p:notesMasterIdLst>
    <p:notesMasterId r:id="rId22"/>
  </p:notesMasterIdLst>
  <p:sldIdLst>
    <p:sldId id="1836" r:id="rId3"/>
    <p:sldId id="2751" r:id="rId4"/>
    <p:sldId id="2727" r:id="rId5"/>
    <p:sldId id="2737" r:id="rId6"/>
    <p:sldId id="2743" r:id="rId7"/>
    <p:sldId id="2753" r:id="rId8"/>
    <p:sldId id="2754" r:id="rId9"/>
    <p:sldId id="2755" r:id="rId10"/>
    <p:sldId id="2756" r:id="rId11"/>
    <p:sldId id="2757" r:id="rId12"/>
    <p:sldId id="2760" r:id="rId13"/>
    <p:sldId id="2758" r:id="rId14"/>
    <p:sldId id="2759" r:id="rId15"/>
    <p:sldId id="2761" r:id="rId16"/>
    <p:sldId id="2762" r:id="rId17"/>
    <p:sldId id="2763" r:id="rId18"/>
    <p:sldId id="2764" r:id="rId19"/>
    <p:sldId id="2728" r:id="rId20"/>
    <p:sldId id="1837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653" y="29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2C5163-5A25-4A27-B6EF-292D5E618877}" type="datetimeFigureOut">
              <a:rPr lang="zh-CN" altLang="en-US" smtClean="0"/>
              <a:t>2025/9/3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81E1B-C433-4E92-8EB1-2309161EBD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887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66914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689D9-A900-37D4-9F28-9D74310BB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D5F3941-0C86-AC94-AB6F-AE87EAA9E2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129F2B7-B2C8-AB64-FF1E-52AC931E69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F56CEB-7F5D-72B5-9BA8-8E5BB84CC8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6364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A2387-F4C5-1B7B-988D-1AD0278AA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819F46A-8DAC-8F78-EAAF-B23F09E104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0DC95BC-D6EF-8BBE-0BDB-A7D0FD7D76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A36E9B-4DA2-77C8-008F-5C315D450C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2077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75402-8FB6-3F32-BE22-78BE1474E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0F7653F-06AD-7D10-4DDE-209306FFC7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73C9C12-AD69-1DC0-F103-86036CFC1C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549D29-F8B9-0432-5819-85AD0413F5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6273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6BC5A-DCD0-FEBA-EE62-F771C961F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81639EA-CC90-A6A2-2D0C-316135D1A0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77BE6AA-6297-BF5F-0C38-FFDC74F6DD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EA3453-1846-CE26-FB9F-37635FB38B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19278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C94CC-CF03-EFD4-2ECC-E1666577A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18A5C9D-405E-DA33-8E2C-A468E92155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7E78F21-5C3C-D548-3C90-C7C644D418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EF1B75-67B2-345C-FC4A-C4D5A740CA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0058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E76A1-8F90-6C6A-6774-03DB5272B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6DD1BE9-070E-5108-53E1-AB7C6B4296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0123103-C15F-E4CC-2004-B137105490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56AF5C-DA26-A3A6-EC6E-5BFDEA3062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1688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06605-250D-CB2F-F23E-FD11FA288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F0CB923-CDAD-F0F6-F7F6-7228FFA0E2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F614C6B-F860-6486-92FA-70F9044384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89F50A-3E61-28C1-305D-CA55442D59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36939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A8706-DF93-7CE4-2784-BB98727C9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E3F92D2-498F-F7C9-7ECB-BC44B67530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95EF761-0CD7-72E7-0BD2-8ED449D49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DDB5E9-8B50-2FE5-26EE-7B56585FFC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4848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28600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0937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0396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61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8983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2844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8769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48200-D9F8-8BCC-776C-BA85C24D1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8D3EEEF-A822-2BDD-3D17-1337640D25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F3D44BF-AD97-7663-1428-E508795902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576848-A549-D9DB-AF45-6DD6EA4F6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1525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6C4EF-F78A-937E-E65E-ECD9362F8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9E583DC-A8A0-544B-64CB-6F3D8B9A3F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277E195-E6C5-FEB9-115E-BD988EB919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CCF0C3-85D7-BF76-0387-6F08D49E16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9336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A856D-410F-046C-13B3-7860FB02F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A1CA7E9-F293-D32E-B1C2-29FCF0F856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4050F1D-528C-8E8E-36A7-10B9937005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5494BE-0617-40C6-83FF-25F23A448D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9175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 userDrawn="1"/>
        </p:nvGrpSpPr>
        <p:grpSpPr>
          <a:xfrm>
            <a:off x="10272478" y="6396638"/>
            <a:ext cx="1629576" cy="198576"/>
            <a:chOff x="10272478" y="6308389"/>
            <a:chExt cx="1629576" cy="198576"/>
          </a:xfrm>
        </p:grpSpPr>
        <p:grpSp>
          <p:nvGrpSpPr>
            <p:cNvPr id="32" name="组合 31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29886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8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3" name="组合 32"/>
            <p:cNvGrpSpPr/>
            <p:nvPr userDrawn="1"/>
          </p:nvGrpSpPr>
          <p:grpSpPr>
            <a:xfrm>
              <a:off x="10272478" y="6308389"/>
              <a:ext cx="716480" cy="198576"/>
              <a:chOff x="2372715" y="161759"/>
              <a:chExt cx="2695608" cy="747103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7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7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39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45" name="Freeform 46_1_1">
            <a:extLst>
              <a:ext uri="{FF2B5EF4-FFF2-40B4-BE49-F238E27FC236}">
                <a16:creationId xmlns:a16="http://schemas.microsoft.com/office/drawing/2014/main" id="{355B7BDC-2B51-449E-86EC-920081C57624}"/>
              </a:ext>
            </a:extLst>
          </p:cNvPr>
          <p:cNvSpPr/>
          <p:nvPr userDrawn="1"/>
        </p:nvSpPr>
        <p:spPr>
          <a:xfrm>
            <a:off x="-124860" y="82060"/>
            <a:ext cx="12441721" cy="3630608"/>
          </a:xfrm>
          <a:custGeom>
            <a:avLst/>
            <a:gdLst>
              <a:gd name="connsiteX0" fmla="*/ 0 w 12326112"/>
              <a:gd name="connsiteY0" fmla="*/ 0 h 3630608"/>
              <a:gd name="connsiteX1" fmla="*/ 12326112 w 12326112"/>
              <a:gd name="connsiteY1" fmla="*/ 0 h 3630608"/>
              <a:gd name="connsiteX2" fmla="*/ 12326112 w 12326112"/>
              <a:gd name="connsiteY2" fmla="*/ 2583101 h 3630608"/>
              <a:gd name="connsiteX3" fmla="*/ 11938167 w 12326112"/>
              <a:gd name="connsiteY3" fmla="*/ 2721741 h 3630608"/>
              <a:gd name="connsiteX4" fmla="*/ 6163057 w 12326112"/>
              <a:gd name="connsiteY4" fmla="*/ 3630608 h 3630608"/>
              <a:gd name="connsiteX5" fmla="*/ 387948 w 12326112"/>
              <a:gd name="connsiteY5" fmla="*/ 2721741 h 3630608"/>
              <a:gd name="connsiteX6" fmla="*/ 0 w 12326112"/>
              <a:gd name="connsiteY6" fmla="*/ 2583100 h 363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26112" h="3630608">
                <a:moveTo>
                  <a:pt x="0" y="0"/>
                </a:moveTo>
                <a:lnTo>
                  <a:pt x="12326112" y="0"/>
                </a:lnTo>
                <a:lnTo>
                  <a:pt x="12326112" y="2583101"/>
                </a:lnTo>
                <a:lnTo>
                  <a:pt x="11938167" y="2721741"/>
                </a:lnTo>
                <a:cubicBezTo>
                  <a:pt x="10221440" y="3301367"/>
                  <a:pt x="8254111" y="3630608"/>
                  <a:pt x="6163057" y="3630608"/>
                </a:cubicBezTo>
                <a:cubicBezTo>
                  <a:pt x="4072004" y="3630608"/>
                  <a:pt x="2104675" y="3301367"/>
                  <a:pt x="387948" y="2721741"/>
                </a:cubicBezTo>
                <a:lnTo>
                  <a:pt x="0" y="2583100"/>
                </a:lnTo>
                <a:close/>
              </a:path>
            </a:pathLst>
          </a:custGeom>
          <a:noFill/>
          <a:ln w="76200">
            <a:solidFill>
              <a:srgbClr val="A13F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52274E9-6CD8-164F-A448-48D8BF6118A2}"/>
              </a:ext>
            </a:extLst>
          </p:cNvPr>
          <p:cNvSpPr/>
          <p:nvPr userDrawn="1"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51" name="Picture 49_1">
            <a:extLst>
              <a:ext uri="{FF2B5EF4-FFF2-40B4-BE49-F238E27FC236}">
                <a16:creationId xmlns:a16="http://schemas.microsoft.com/office/drawing/2014/main" id="{44FA7F51-B0C4-433F-8924-5871BF8C00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65340"/>
            <a:ext cx="12192000" cy="3464189"/>
          </a:xfrm>
          <a:custGeom>
            <a:avLst/>
            <a:gdLst>
              <a:gd name="connsiteX0" fmla="*/ 0 w 12192000"/>
              <a:gd name="connsiteY0" fmla="*/ 0 h 3464189"/>
              <a:gd name="connsiteX1" fmla="*/ 12192000 w 12192000"/>
              <a:gd name="connsiteY1" fmla="*/ 0 h 3464189"/>
              <a:gd name="connsiteX2" fmla="*/ 12192000 w 12192000"/>
              <a:gd name="connsiteY2" fmla="*/ 2441725 h 3464189"/>
              <a:gd name="connsiteX3" fmla="*/ 11871111 w 12192000"/>
              <a:gd name="connsiteY3" fmla="*/ 2556401 h 3464189"/>
              <a:gd name="connsiteX4" fmla="*/ 8389550 w 12192000"/>
              <a:gd name="connsiteY4" fmla="*/ 3330528 h 3464189"/>
              <a:gd name="connsiteX5" fmla="*/ 7698095 w 12192000"/>
              <a:gd name="connsiteY5" fmla="*/ 3398932 h 3464189"/>
              <a:gd name="connsiteX6" fmla="*/ 7546654 w 12192000"/>
              <a:gd name="connsiteY6" fmla="*/ 3410233 h 3464189"/>
              <a:gd name="connsiteX7" fmla="*/ 7028131 w 12192000"/>
              <a:gd name="connsiteY7" fmla="*/ 3440884 h 3464189"/>
              <a:gd name="connsiteX8" fmla="*/ 6558783 w 12192000"/>
              <a:gd name="connsiteY8" fmla="*/ 3459298 h 3464189"/>
              <a:gd name="connsiteX9" fmla="*/ 6552017 w 12192000"/>
              <a:gd name="connsiteY9" fmla="*/ 3459498 h 3464189"/>
              <a:gd name="connsiteX10" fmla="*/ 6118025 w 12192000"/>
              <a:gd name="connsiteY10" fmla="*/ 3464189 h 3464189"/>
              <a:gd name="connsiteX11" fmla="*/ 6117657 w 12192000"/>
              <a:gd name="connsiteY11" fmla="*/ 3464189 h 3464189"/>
              <a:gd name="connsiteX12" fmla="*/ 5681352 w 12192000"/>
              <a:gd name="connsiteY12" fmla="*/ 3459473 h 3464189"/>
              <a:gd name="connsiteX13" fmla="*/ 5077668 w 12192000"/>
              <a:gd name="connsiteY13" fmla="*/ 3435788 h 3464189"/>
              <a:gd name="connsiteX14" fmla="*/ 4855517 w 12192000"/>
              <a:gd name="connsiteY14" fmla="*/ 3422656 h 3464189"/>
              <a:gd name="connsiteX15" fmla="*/ 4359830 w 12192000"/>
              <a:gd name="connsiteY15" fmla="*/ 3385668 h 3464189"/>
              <a:gd name="connsiteX16" fmla="*/ 4142836 w 12192000"/>
              <a:gd name="connsiteY16" fmla="*/ 3364201 h 3464189"/>
              <a:gd name="connsiteX17" fmla="*/ 3668256 w 12192000"/>
              <a:gd name="connsiteY17" fmla="*/ 3311828 h 3464189"/>
              <a:gd name="connsiteX18" fmla="*/ 3392309 w 12192000"/>
              <a:gd name="connsiteY18" fmla="*/ 3273375 h 3464189"/>
              <a:gd name="connsiteX19" fmla="*/ 2998571 w 12192000"/>
              <a:gd name="connsiteY19" fmla="*/ 3215638 h 3464189"/>
              <a:gd name="connsiteX20" fmla="*/ 2384031 w 12192000"/>
              <a:gd name="connsiteY20" fmla="*/ 3104614 h 3464189"/>
              <a:gd name="connsiteX21" fmla="*/ 2348736 w 12192000"/>
              <a:gd name="connsiteY21" fmla="*/ 3098132 h 3464189"/>
              <a:gd name="connsiteX22" fmla="*/ 1653443 w 12192000"/>
              <a:gd name="connsiteY22" fmla="*/ 2942941 h 3464189"/>
              <a:gd name="connsiteX23" fmla="*/ 320892 w 12192000"/>
              <a:gd name="connsiteY23" fmla="*/ 2556401 h 3464189"/>
              <a:gd name="connsiteX24" fmla="*/ 0 w 12192000"/>
              <a:gd name="connsiteY24" fmla="*/ 2441724 h 3464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3464189">
                <a:moveTo>
                  <a:pt x="0" y="0"/>
                </a:moveTo>
                <a:lnTo>
                  <a:pt x="12192000" y="0"/>
                </a:lnTo>
                <a:lnTo>
                  <a:pt x="12192000" y="2441725"/>
                </a:lnTo>
                <a:lnTo>
                  <a:pt x="11871111" y="2556401"/>
                </a:lnTo>
                <a:cubicBezTo>
                  <a:pt x="10798157" y="2918667"/>
                  <a:pt x="9627311" y="3183127"/>
                  <a:pt x="8389550" y="3330528"/>
                </a:cubicBezTo>
                <a:lnTo>
                  <a:pt x="7698095" y="3398932"/>
                </a:lnTo>
                <a:lnTo>
                  <a:pt x="7546654" y="3410233"/>
                </a:lnTo>
                <a:lnTo>
                  <a:pt x="7028131" y="3440884"/>
                </a:lnTo>
                <a:lnTo>
                  <a:pt x="6558783" y="3459298"/>
                </a:lnTo>
                <a:lnTo>
                  <a:pt x="6552017" y="3459498"/>
                </a:lnTo>
                <a:lnTo>
                  <a:pt x="6118025" y="3464189"/>
                </a:lnTo>
                <a:lnTo>
                  <a:pt x="6117657" y="3464189"/>
                </a:lnTo>
                <a:lnTo>
                  <a:pt x="5681352" y="3459473"/>
                </a:lnTo>
                <a:lnTo>
                  <a:pt x="5077668" y="3435788"/>
                </a:lnTo>
                <a:lnTo>
                  <a:pt x="4855517" y="3422656"/>
                </a:lnTo>
                <a:lnTo>
                  <a:pt x="4359830" y="3385668"/>
                </a:lnTo>
                <a:lnTo>
                  <a:pt x="4142836" y="3364201"/>
                </a:lnTo>
                <a:lnTo>
                  <a:pt x="3668256" y="3311828"/>
                </a:lnTo>
                <a:lnTo>
                  <a:pt x="3392309" y="3273375"/>
                </a:lnTo>
                <a:lnTo>
                  <a:pt x="2998571" y="3215638"/>
                </a:lnTo>
                <a:lnTo>
                  <a:pt x="2384031" y="3104614"/>
                </a:lnTo>
                <a:lnTo>
                  <a:pt x="2348736" y="3098132"/>
                </a:lnTo>
                <a:lnTo>
                  <a:pt x="1653443" y="2942941"/>
                </a:lnTo>
                <a:cubicBezTo>
                  <a:pt x="1194918" y="2830565"/>
                  <a:pt x="750074" y="2701308"/>
                  <a:pt x="320892" y="2556401"/>
                </a:cubicBezTo>
                <a:lnTo>
                  <a:pt x="0" y="2441724"/>
                </a:lnTo>
                <a:close/>
              </a:path>
            </a:pathLst>
          </a:cu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0B4635B9-CE0A-458C-8C48-BA7030381A12}"/>
              </a:ext>
            </a:extLst>
          </p:cNvPr>
          <p:cNvSpPr txBox="1"/>
          <p:nvPr userDrawn="1"/>
        </p:nvSpPr>
        <p:spPr>
          <a:xfrm>
            <a:off x="346663" y="6414182"/>
            <a:ext cx="1660787" cy="195379"/>
          </a:xfrm>
          <a:custGeom>
            <a:avLst/>
            <a:gdLst/>
            <a:ahLst/>
            <a:cxnLst/>
            <a:rect l="l" t="t" r="r" b="b"/>
            <a:pathLst>
              <a:path w="1660787" h="195379">
                <a:moveTo>
                  <a:pt x="29161" y="90222"/>
                </a:moveTo>
                <a:lnTo>
                  <a:pt x="29161" y="127778"/>
                </a:lnTo>
                <a:lnTo>
                  <a:pt x="46481" y="127778"/>
                </a:lnTo>
                <a:cubicBezTo>
                  <a:pt x="53844" y="127778"/>
                  <a:pt x="59603" y="126070"/>
                  <a:pt x="63756" y="122653"/>
                </a:cubicBezTo>
                <a:cubicBezTo>
                  <a:pt x="67910" y="119236"/>
                  <a:pt x="69986" y="114494"/>
                  <a:pt x="69986" y="108426"/>
                </a:cubicBezTo>
                <a:cubicBezTo>
                  <a:pt x="69986" y="102652"/>
                  <a:pt x="67924" y="98175"/>
                  <a:pt x="63800" y="94994"/>
                </a:cubicBezTo>
                <a:cubicBezTo>
                  <a:pt x="59677" y="91813"/>
                  <a:pt x="53815" y="90222"/>
                  <a:pt x="46216" y="90222"/>
                </a:cubicBezTo>
                <a:close/>
                <a:moveTo>
                  <a:pt x="1496048" y="49397"/>
                </a:moveTo>
                <a:cubicBezTo>
                  <a:pt x="1493220" y="54699"/>
                  <a:pt x="1489170" y="61120"/>
                  <a:pt x="1483898" y="68661"/>
                </a:cubicBezTo>
                <a:cubicBezTo>
                  <a:pt x="1478625" y="76201"/>
                  <a:pt x="1470716" y="86511"/>
                  <a:pt x="1460171" y="99589"/>
                </a:cubicBezTo>
                <a:lnTo>
                  <a:pt x="1496048" y="99589"/>
                </a:lnTo>
                <a:close/>
                <a:moveTo>
                  <a:pt x="29161" y="34374"/>
                </a:moveTo>
                <a:lnTo>
                  <a:pt x="29161" y="68219"/>
                </a:lnTo>
                <a:lnTo>
                  <a:pt x="43034" y="68219"/>
                </a:lnTo>
                <a:cubicBezTo>
                  <a:pt x="49691" y="68219"/>
                  <a:pt x="54934" y="66628"/>
                  <a:pt x="58764" y="63447"/>
                </a:cubicBezTo>
                <a:cubicBezTo>
                  <a:pt x="62593" y="60266"/>
                  <a:pt x="64507" y="55818"/>
                  <a:pt x="64507" y="50104"/>
                </a:cubicBezTo>
                <a:cubicBezTo>
                  <a:pt x="64507" y="39618"/>
                  <a:pt x="56849" y="34374"/>
                  <a:pt x="41532" y="34374"/>
                </a:cubicBezTo>
                <a:close/>
                <a:moveTo>
                  <a:pt x="1612362" y="32254"/>
                </a:moveTo>
                <a:cubicBezTo>
                  <a:pt x="1598518" y="32254"/>
                  <a:pt x="1591596" y="49043"/>
                  <a:pt x="1591596" y="82623"/>
                </a:cubicBezTo>
                <a:cubicBezTo>
                  <a:pt x="1591596" y="114199"/>
                  <a:pt x="1598341" y="129987"/>
                  <a:pt x="1611832" y="129987"/>
                </a:cubicBezTo>
                <a:cubicBezTo>
                  <a:pt x="1625087" y="129987"/>
                  <a:pt x="1631714" y="113728"/>
                  <a:pt x="1631714" y="81209"/>
                </a:cubicBezTo>
                <a:cubicBezTo>
                  <a:pt x="1631714" y="48572"/>
                  <a:pt x="1625263" y="32254"/>
                  <a:pt x="1612362" y="32254"/>
                </a:cubicBezTo>
                <a:close/>
                <a:moveTo>
                  <a:pt x="1362679" y="32254"/>
                </a:moveTo>
                <a:cubicBezTo>
                  <a:pt x="1356965" y="32254"/>
                  <a:pt x="1352385" y="34522"/>
                  <a:pt x="1348938" y="39058"/>
                </a:cubicBezTo>
                <a:cubicBezTo>
                  <a:pt x="1345492" y="43594"/>
                  <a:pt x="1343769" y="49191"/>
                  <a:pt x="1343769" y="55848"/>
                </a:cubicBezTo>
                <a:cubicBezTo>
                  <a:pt x="1343769" y="63094"/>
                  <a:pt x="1345521" y="68779"/>
                  <a:pt x="1349027" y="72902"/>
                </a:cubicBezTo>
                <a:cubicBezTo>
                  <a:pt x="1352532" y="77026"/>
                  <a:pt x="1357318" y="79088"/>
                  <a:pt x="1363386" y="79088"/>
                </a:cubicBezTo>
                <a:cubicBezTo>
                  <a:pt x="1368806" y="79088"/>
                  <a:pt x="1373269" y="77114"/>
                  <a:pt x="1376774" y="73167"/>
                </a:cubicBezTo>
                <a:cubicBezTo>
                  <a:pt x="1380279" y="69220"/>
                  <a:pt x="1382032" y="64331"/>
                  <a:pt x="1382032" y="58499"/>
                </a:cubicBezTo>
                <a:cubicBezTo>
                  <a:pt x="1382032" y="51488"/>
                  <a:pt x="1380279" y="45361"/>
                  <a:pt x="1376774" y="40118"/>
                </a:cubicBezTo>
                <a:cubicBezTo>
                  <a:pt x="1373269" y="34875"/>
                  <a:pt x="1368570" y="32254"/>
                  <a:pt x="1362679" y="32254"/>
                </a:cubicBezTo>
                <a:close/>
                <a:moveTo>
                  <a:pt x="1495606" y="12636"/>
                </a:moveTo>
                <a:lnTo>
                  <a:pt x="1522028" y="12636"/>
                </a:lnTo>
                <a:lnTo>
                  <a:pt x="1522028" y="99589"/>
                </a:lnTo>
                <a:lnTo>
                  <a:pt x="1541380" y="99589"/>
                </a:lnTo>
                <a:lnTo>
                  <a:pt x="1541380" y="120355"/>
                </a:lnTo>
                <a:lnTo>
                  <a:pt x="1522028" y="120355"/>
                </a:lnTo>
                <a:lnTo>
                  <a:pt x="1522028" y="149516"/>
                </a:lnTo>
                <a:lnTo>
                  <a:pt x="1496048" y="149516"/>
                </a:lnTo>
                <a:lnTo>
                  <a:pt x="1496048" y="120355"/>
                </a:lnTo>
                <a:lnTo>
                  <a:pt x="1434898" y="120355"/>
                </a:lnTo>
                <a:lnTo>
                  <a:pt x="1434898" y="99412"/>
                </a:lnTo>
                <a:cubicBezTo>
                  <a:pt x="1447564" y="85274"/>
                  <a:pt x="1459435" y="70310"/>
                  <a:pt x="1470510" y="54522"/>
                </a:cubicBezTo>
                <a:cubicBezTo>
                  <a:pt x="1481585" y="38734"/>
                  <a:pt x="1489951" y="24772"/>
                  <a:pt x="1495606" y="12636"/>
                </a:cubicBezTo>
                <a:close/>
                <a:moveTo>
                  <a:pt x="1009650" y="12636"/>
                </a:moveTo>
                <a:lnTo>
                  <a:pt x="1087501" y="12636"/>
                </a:lnTo>
                <a:lnTo>
                  <a:pt x="1087501" y="36495"/>
                </a:lnTo>
                <a:lnTo>
                  <a:pt x="1038811" y="36495"/>
                </a:lnTo>
                <a:lnTo>
                  <a:pt x="1038811" y="68749"/>
                </a:lnTo>
                <a:lnTo>
                  <a:pt x="1084055" y="68749"/>
                </a:lnTo>
                <a:lnTo>
                  <a:pt x="1084055" y="92520"/>
                </a:lnTo>
                <a:lnTo>
                  <a:pt x="1038811" y="92520"/>
                </a:lnTo>
                <a:lnTo>
                  <a:pt x="1038811" y="125657"/>
                </a:lnTo>
                <a:lnTo>
                  <a:pt x="1090682" y="125657"/>
                </a:lnTo>
                <a:lnTo>
                  <a:pt x="1090682" y="149516"/>
                </a:lnTo>
                <a:lnTo>
                  <a:pt x="1009650" y="149516"/>
                </a:lnTo>
                <a:close/>
                <a:moveTo>
                  <a:pt x="714375" y="12636"/>
                </a:moveTo>
                <a:lnTo>
                  <a:pt x="746187" y="12636"/>
                </a:lnTo>
                <a:lnTo>
                  <a:pt x="802034" y="98705"/>
                </a:lnTo>
                <a:cubicBezTo>
                  <a:pt x="805746" y="104420"/>
                  <a:pt x="808014" y="108043"/>
                  <a:pt x="808839" y="109574"/>
                </a:cubicBezTo>
                <a:lnTo>
                  <a:pt x="809281" y="109574"/>
                </a:lnTo>
                <a:cubicBezTo>
                  <a:pt x="808691" y="106275"/>
                  <a:pt x="808397" y="99972"/>
                  <a:pt x="808397" y="90664"/>
                </a:cubicBezTo>
                <a:lnTo>
                  <a:pt x="808397" y="12636"/>
                </a:lnTo>
                <a:lnTo>
                  <a:pt x="836056" y="12636"/>
                </a:lnTo>
                <a:lnTo>
                  <a:pt x="836056" y="149516"/>
                </a:lnTo>
                <a:lnTo>
                  <a:pt x="806188" y="149516"/>
                </a:lnTo>
                <a:lnTo>
                  <a:pt x="748219" y="60973"/>
                </a:lnTo>
                <a:cubicBezTo>
                  <a:pt x="745215" y="56378"/>
                  <a:pt x="743035" y="52666"/>
                  <a:pt x="741680" y="49839"/>
                </a:cubicBezTo>
                <a:lnTo>
                  <a:pt x="741238" y="49839"/>
                </a:lnTo>
                <a:cubicBezTo>
                  <a:pt x="741768" y="54551"/>
                  <a:pt x="742033" y="61827"/>
                  <a:pt x="742033" y="71665"/>
                </a:cubicBezTo>
                <a:lnTo>
                  <a:pt x="742033" y="149516"/>
                </a:lnTo>
                <a:lnTo>
                  <a:pt x="714375" y="149516"/>
                </a:lnTo>
                <a:close/>
                <a:moveTo>
                  <a:pt x="647611" y="12636"/>
                </a:moveTo>
                <a:lnTo>
                  <a:pt x="676772" y="12636"/>
                </a:lnTo>
                <a:lnTo>
                  <a:pt x="676772" y="149516"/>
                </a:lnTo>
                <a:lnTo>
                  <a:pt x="647611" y="149516"/>
                </a:lnTo>
                <a:close/>
                <a:moveTo>
                  <a:pt x="187212" y="12636"/>
                </a:moveTo>
                <a:lnTo>
                  <a:pt x="294489" y="12636"/>
                </a:lnTo>
                <a:lnTo>
                  <a:pt x="294489" y="36495"/>
                </a:lnTo>
                <a:lnTo>
                  <a:pt x="255431" y="36495"/>
                </a:lnTo>
                <a:lnTo>
                  <a:pt x="255431" y="149516"/>
                </a:lnTo>
                <a:lnTo>
                  <a:pt x="226181" y="149516"/>
                </a:lnTo>
                <a:lnTo>
                  <a:pt x="226181" y="36495"/>
                </a:lnTo>
                <a:lnTo>
                  <a:pt x="187212" y="36495"/>
                </a:lnTo>
                <a:close/>
                <a:moveTo>
                  <a:pt x="133261" y="12636"/>
                </a:moveTo>
                <a:lnTo>
                  <a:pt x="162422" y="12636"/>
                </a:lnTo>
                <a:lnTo>
                  <a:pt x="162422" y="149516"/>
                </a:lnTo>
                <a:lnTo>
                  <a:pt x="133261" y="149516"/>
                </a:lnTo>
                <a:close/>
                <a:moveTo>
                  <a:pt x="0" y="12636"/>
                </a:moveTo>
                <a:lnTo>
                  <a:pt x="48601" y="12636"/>
                </a:lnTo>
                <a:cubicBezTo>
                  <a:pt x="63506" y="12636"/>
                  <a:pt x="74994" y="15464"/>
                  <a:pt x="83064" y="21119"/>
                </a:cubicBezTo>
                <a:cubicBezTo>
                  <a:pt x="91135" y="26775"/>
                  <a:pt x="95171" y="34610"/>
                  <a:pt x="95171" y="44625"/>
                </a:cubicBezTo>
                <a:cubicBezTo>
                  <a:pt x="95171" y="52048"/>
                  <a:pt x="92667" y="58557"/>
                  <a:pt x="87659" y="64154"/>
                </a:cubicBezTo>
                <a:cubicBezTo>
                  <a:pt x="82652" y="69751"/>
                  <a:pt x="76349" y="73609"/>
                  <a:pt x="68749" y="75730"/>
                </a:cubicBezTo>
                <a:lnTo>
                  <a:pt x="68749" y="76083"/>
                </a:lnTo>
                <a:cubicBezTo>
                  <a:pt x="78293" y="77262"/>
                  <a:pt x="85995" y="80796"/>
                  <a:pt x="91857" y="86687"/>
                </a:cubicBezTo>
                <a:cubicBezTo>
                  <a:pt x="97719" y="92579"/>
                  <a:pt x="100649" y="99972"/>
                  <a:pt x="100649" y="108868"/>
                </a:cubicBezTo>
                <a:cubicBezTo>
                  <a:pt x="100649" y="121298"/>
                  <a:pt x="96231" y="131180"/>
                  <a:pt x="87394" y="138515"/>
                </a:cubicBezTo>
                <a:cubicBezTo>
                  <a:pt x="78558" y="145849"/>
                  <a:pt x="66481" y="149516"/>
                  <a:pt x="51164" y="149516"/>
                </a:cubicBezTo>
                <a:lnTo>
                  <a:pt x="0" y="149516"/>
                </a:lnTo>
                <a:close/>
                <a:moveTo>
                  <a:pt x="1613599" y="10339"/>
                </a:moveTo>
                <a:cubicBezTo>
                  <a:pt x="1645057" y="10339"/>
                  <a:pt x="1660787" y="33609"/>
                  <a:pt x="1660787" y="80148"/>
                </a:cubicBezTo>
                <a:cubicBezTo>
                  <a:pt x="1660787" y="103065"/>
                  <a:pt x="1656516" y="120753"/>
                  <a:pt x="1647974" y="133213"/>
                </a:cubicBezTo>
                <a:cubicBezTo>
                  <a:pt x="1639431" y="145672"/>
                  <a:pt x="1627090" y="151902"/>
                  <a:pt x="1610948" y="151902"/>
                </a:cubicBezTo>
                <a:cubicBezTo>
                  <a:pt x="1578782" y="151902"/>
                  <a:pt x="1562700" y="129045"/>
                  <a:pt x="1562700" y="83330"/>
                </a:cubicBezTo>
                <a:cubicBezTo>
                  <a:pt x="1562700" y="59647"/>
                  <a:pt x="1567059" y="41562"/>
                  <a:pt x="1575778" y="29072"/>
                </a:cubicBezTo>
                <a:cubicBezTo>
                  <a:pt x="1584497" y="16583"/>
                  <a:pt x="1597104" y="10339"/>
                  <a:pt x="1613599" y="10339"/>
                </a:cubicBezTo>
                <a:close/>
                <a:moveTo>
                  <a:pt x="1363563" y="10339"/>
                </a:moveTo>
                <a:cubicBezTo>
                  <a:pt x="1378350" y="10339"/>
                  <a:pt x="1389955" y="15965"/>
                  <a:pt x="1398380" y="27217"/>
                </a:cubicBezTo>
                <a:cubicBezTo>
                  <a:pt x="1406804" y="38469"/>
                  <a:pt x="1411016" y="54169"/>
                  <a:pt x="1411016" y="74316"/>
                </a:cubicBezTo>
                <a:cubicBezTo>
                  <a:pt x="1411016" y="98234"/>
                  <a:pt x="1405935" y="117145"/>
                  <a:pt x="1395773" y="131048"/>
                </a:cubicBezTo>
                <a:cubicBezTo>
                  <a:pt x="1385611" y="144951"/>
                  <a:pt x="1370986" y="151902"/>
                  <a:pt x="1351899" y="151902"/>
                </a:cubicBezTo>
                <a:cubicBezTo>
                  <a:pt x="1341118" y="151902"/>
                  <a:pt x="1331663" y="150164"/>
                  <a:pt x="1323533" y="146688"/>
                </a:cubicBezTo>
                <a:lnTo>
                  <a:pt x="1323533" y="122918"/>
                </a:lnTo>
                <a:cubicBezTo>
                  <a:pt x="1330838" y="127631"/>
                  <a:pt x="1339439" y="129987"/>
                  <a:pt x="1349336" y="129987"/>
                </a:cubicBezTo>
                <a:cubicBezTo>
                  <a:pt x="1371428" y="129987"/>
                  <a:pt x="1382709" y="115613"/>
                  <a:pt x="1383180" y="86864"/>
                </a:cubicBezTo>
                <a:lnTo>
                  <a:pt x="1382650" y="86687"/>
                </a:lnTo>
                <a:cubicBezTo>
                  <a:pt x="1376641" y="95937"/>
                  <a:pt x="1367363" y="100561"/>
                  <a:pt x="1354815" y="100561"/>
                </a:cubicBezTo>
                <a:cubicBezTo>
                  <a:pt x="1343445" y="100561"/>
                  <a:pt x="1334093" y="96570"/>
                  <a:pt x="1326758" y="88587"/>
                </a:cubicBezTo>
                <a:cubicBezTo>
                  <a:pt x="1319424" y="80605"/>
                  <a:pt x="1315757" y="70546"/>
                  <a:pt x="1315757" y="58410"/>
                </a:cubicBezTo>
                <a:cubicBezTo>
                  <a:pt x="1315757" y="44154"/>
                  <a:pt x="1320175" y="32578"/>
                  <a:pt x="1329012" y="23682"/>
                </a:cubicBezTo>
                <a:cubicBezTo>
                  <a:pt x="1337848" y="14786"/>
                  <a:pt x="1349365" y="10339"/>
                  <a:pt x="1363563" y="10339"/>
                </a:cubicBezTo>
                <a:close/>
                <a:moveTo>
                  <a:pt x="940366" y="10339"/>
                </a:moveTo>
                <a:cubicBezTo>
                  <a:pt x="953738" y="10339"/>
                  <a:pt x="964932" y="12077"/>
                  <a:pt x="973945" y="15552"/>
                </a:cubicBezTo>
                <a:lnTo>
                  <a:pt x="973945" y="43741"/>
                </a:lnTo>
                <a:cubicBezTo>
                  <a:pt x="964696" y="38321"/>
                  <a:pt x="954210" y="35612"/>
                  <a:pt x="942486" y="35612"/>
                </a:cubicBezTo>
                <a:cubicBezTo>
                  <a:pt x="929114" y="35612"/>
                  <a:pt x="918421" y="39883"/>
                  <a:pt x="910409" y="48425"/>
                </a:cubicBezTo>
                <a:cubicBezTo>
                  <a:pt x="902397" y="56967"/>
                  <a:pt x="898391" y="68130"/>
                  <a:pt x="898391" y="81916"/>
                </a:cubicBezTo>
                <a:cubicBezTo>
                  <a:pt x="898391" y="95347"/>
                  <a:pt x="902191" y="106158"/>
                  <a:pt x="909791" y="114346"/>
                </a:cubicBezTo>
                <a:cubicBezTo>
                  <a:pt x="917390" y="122535"/>
                  <a:pt x="927670" y="126629"/>
                  <a:pt x="940631" y="126629"/>
                </a:cubicBezTo>
                <a:cubicBezTo>
                  <a:pt x="952825" y="126629"/>
                  <a:pt x="963930" y="123684"/>
                  <a:pt x="973945" y="117793"/>
                </a:cubicBezTo>
                <a:lnTo>
                  <a:pt x="973945" y="144568"/>
                </a:lnTo>
                <a:cubicBezTo>
                  <a:pt x="963989" y="149457"/>
                  <a:pt x="950999" y="151902"/>
                  <a:pt x="934975" y="151902"/>
                </a:cubicBezTo>
                <a:cubicBezTo>
                  <a:pt x="914356" y="151902"/>
                  <a:pt x="897994" y="145731"/>
                  <a:pt x="885887" y="133389"/>
                </a:cubicBezTo>
                <a:cubicBezTo>
                  <a:pt x="873781" y="121047"/>
                  <a:pt x="867728" y="104597"/>
                  <a:pt x="867728" y="84036"/>
                </a:cubicBezTo>
                <a:cubicBezTo>
                  <a:pt x="867728" y="62416"/>
                  <a:pt x="874488" y="44728"/>
                  <a:pt x="888008" y="30972"/>
                </a:cubicBezTo>
                <a:cubicBezTo>
                  <a:pt x="901528" y="17217"/>
                  <a:pt x="918981" y="10339"/>
                  <a:pt x="940366" y="10339"/>
                </a:cubicBezTo>
                <a:close/>
                <a:moveTo>
                  <a:pt x="579615" y="10339"/>
                </a:moveTo>
                <a:cubicBezTo>
                  <a:pt x="592988" y="10339"/>
                  <a:pt x="604211" y="12077"/>
                  <a:pt x="613283" y="15552"/>
                </a:cubicBezTo>
                <a:lnTo>
                  <a:pt x="613283" y="42946"/>
                </a:lnTo>
                <a:cubicBezTo>
                  <a:pt x="604093" y="36701"/>
                  <a:pt x="593342" y="33579"/>
                  <a:pt x="581029" y="33579"/>
                </a:cubicBezTo>
                <a:cubicBezTo>
                  <a:pt x="573842" y="33579"/>
                  <a:pt x="568098" y="34890"/>
                  <a:pt x="563798" y="37511"/>
                </a:cubicBezTo>
                <a:cubicBezTo>
                  <a:pt x="559497" y="40133"/>
                  <a:pt x="557347" y="43653"/>
                  <a:pt x="557347" y="48071"/>
                </a:cubicBezTo>
                <a:cubicBezTo>
                  <a:pt x="557347" y="51606"/>
                  <a:pt x="558820" y="54861"/>
                  <a:pt x="561765" y="57836"/>
                </a:cubicBezTo>
                <a:cubicBezTo>
                  <a:pt x="564711" y="60811"/>
                  <a:pt x="571986" y="64831"/>
                  <a:pt x="583592" y="69898"/>
                </a:cubicBezTo>
                <a:cubicBezTo>
                  <a:pt x="597200" y="75730"/>
                  <a:pt x="606553" y="81886"/>
                  <a:pt x="611648" y="88366"/>
                </a:cubicBezTo>
                <a:cubicBezTo>
                  <a:pt x="616744" y="94847"/>
                  <a:pt x="619292" y="102564"/>
                  <a:pt x="619292" y="111519"/>
                </a:cubicBezTo>
                <a:cubicBezTo>
                  <a:pt x="619292" y="124656"/>
                  <a:pt x="614638" y="134671"/>
                  <a:pt x="605330" y="141563"/>
                </a:cubicBezTo>
                <a:cubicBezTo>
                  <a:pt x="596022" y="148456"/>
                  <a:pt x="582797" y="151902"/>
                  <a:pt x="565654" y="151902"/>
                </a:cubicBezTo>
                <a:cubicBezTo>
                  <a:pt x="549983" y="151902"/>
                  <a:pt x="537141" y="149369"/>
                  <a:pt x="527126" y="144303"/>
                </a:cubicBezTo>
                <a:lnTo>
                  <a:pt x="527126" y="115053"/>
                </a:lnTo>
                <a:cubicBezTo>
                  <a:pt x="538142" y="124184"/>
                  <a:pt x="550661" y="128750"/>
                  <a:pt x="564682" y="128750"/>
                </a:cubicBezTo>
                <a:cubicBezTo>
                  <a:pt x="572635" y="128750"/>
                  <a:pt x="578614" y="127380"/>
                  <a:pt x="582620" y="124641"/>
                </a:cubicBezTo>
                <a:cubicBezTo>
                  <a:pt x="586626" y="121902"/>
                  <a:pt x="588629" y="118382"/>
                  <a:pt x="588629" y="114081"/>
                </a:cubicBezTo>
                <a:cubicBezTo>
                  <a:pt x="588629" y="110370"/>
                  <a:pt x="587038" y="106865"/>
                  <a:pt x="583857" y="103566"/>
                </a:cubicBezTo>
                <a:cubicBezTo>
                  <a:pt x="580676" y="100267"/>
                  <a:pt x="572281" y="95789"/>
                  <a:pt x="558673" y="90134"/>
                </a:cubicBezTo>
                <a:cubicBezTo>
                  <a:pt x="537288" y="81061"/>
                  <a:pt x="526595" y="67865"/>
                  <a:pt x="526595" y="50546"/>
                </a:cubicBezTo>
                <a:cubicBezTo>
                  <a:pt x="526595" y="37821"/>
                  <a:pt x="531441" y="27938"/>
                  <a:pt x="541132" y="20899"/>
                </a:cubicBezTo>
                <a:cubicBezTo>
                  <a:pt x="550823" y="13859"/>
                  <a:pt x="563651" y="10339"/>
                  <a:pt x="579615" y="10339"/>
                </a:cubicBezTo>
                <a:close/>
                <a:moveTo>
                  <a:pt x="1242919" y="9632"/>
                </a:moveTo>
                <a:lnTo>
                  <a:pt x="1261123" y="9632"/>
                </a:lnTo>
                <a:lnTo>
                  <a:pt x="1261123" y="149516"/>
                </a:lnTo>
                <a:lnTo>
                  <a:pt x="1232404" y="149516"/>
                </a:lnTo>
                <a:lnTo>
                  <a:pt x="1232404" y="41797"/>
                </a:lnTo>
                <a:cubicBezTo>
                  <a:pt x="1228869" y="44861"/>
                  <a:pt x="1224038" y="47615"/>
                  <a:pt x="1217911" y="50060"/>
                </a:cubicBezTo>
                <a:cubicBezTo>
                  <a:pt x="1211785" y="52504"/>
                  <a:pt x="1206159" y="54021"/>
                  <a:pt x="1201033" y="54610"/>
                </a:cubicBezTo>
                <a:lnTo>
                  <a:pt x="1201033" y="30133"/>
                </a:lnTo>
                <a:cubicBezTo>
                  <a:pt x="1217175" y="25420"/>
                  <a:pt x="1231137" y="18586"/>
                  <a:pt x="1242919" y="9632"/>
                </a:cubicBezTo>
                <a:close/>
                <a:moveTo>
                  <a:pt x="403761" y="0"/>
                </a:moveTo>
                <a:lnTo>
                  <a:pt x="426648" y="0"/>
                </a:lnTo>
                <a:lnTo>
                  <a:pt x="426648" y="195379"/>
                </a:lnTo>
                <a:lnTo>
                  <a:pt x="403761" y="195379"/>
                </a:lnTo>
                <a:close/>
              </a:path>
            </a:pathLst>
          </a:custGeom>
          <a:solidFill>
            <a:srgbClr val="A2A2A2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2C3B253F-8DB9-48C2-AA8A-37B1FE0BAFE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500200" y="3067200"/>
            <a:ext cx="1191600" cy="1191600"/>
            <a:chOff x="2216986" y="864164"/>
            <a:chExt cx="5847244" cy="5847244"/>
          </a:xfrm>
        </p:grpSpPr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id="{59D7A919-E913-4EF4-9921-13FB8758D672}"/>
                </a:ext>
              </a:extLst>
            </p:cNvPr>
            <p:cNvSpPr/>
            <p:nvPr userDrawn="1"/>
          </p:nvSpPr>
          <p:spPr>
            <a:xfrm>
              <a:off x="2953301" y="1600488"/>
              <a:ext cx="4374605" cy="4374605"/>
            </a:xfrm>
            <a:custGeom>
              <a:avLst/>
              <a:gdLst>
                <a:gd name="connsiteX0" fmla="*/ -365 w 404050"/>
                <a:gd name="connsiteY0" fmla="*/ 201889 h 404050"/>
                <a:gd name="connsiteX1" fmla="*/ 201660 w 404050"/>
                <a:gd name="connsiteY1" fmla="*/ -136 h 404050"/>
                <a:gd name="connsiteX2" fmla="*/ 403685 w 404050"/>
                <a:gd name="connsiteY2" fmla="*/ 201889 h 404050"/>
                <a:gd name="connsiteX3" fmla="*/ 201660 w 404050"/>
                <a:gd name="connsiteY3" fmla="*/ 403914 h 404050"/>
                <a:gd name="connsiteX4" fmla="*/ -365 w 404050"/>
                <a:gd name="connsiteY4" fmla="*/ 201889 h 40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50" h="404050">
                  <a:moveTo>
                    <a:pt x="-365" y="201889"/>
                  </a:moveTo>
                  <a:cubicBezTo>
                    <a:pt x="-365" y="90314"/>
                    <a:pt x="90085" y="-136"/>
                    <a:pt x="201660" y="-136"/>
                  </a:cubicBezTo>
                  <a:cubicBezTo>
                    <a:pt x="313236" y="-136"/>
                    <a:pt x="403685" y="90314"/>
                    <a:pt x="403685" y="201889"/>
                  </a:cubicBezTo>
                  <a:cubicBezTo>
                    <a:pt x="403685" y="313465"/>
                    <a:pt x="313236" y="403914"/>
                    <a:pt x="201660" y="403914"/>
                  </a:cubicBezTo>
                  <a:cubicBezTo>
                    <a:pt x="90107" y="403862"/>
                    <a:pt x="-312" y="313443"/>
                    <a:pt x="-365" y="201889"/>
                  </a:cubicBezTo>
                </a:path>
              </a:pathLst>
            </a:custGeom>
            <a:solidFill>
              <a:srgbClr val="005C3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80FDCEBD-89A6-480F-8E4E-39C760FE410F}"/>
                </a:ext>
              </a:extLst>
            </p:cNvPr>
            <p:cNvSpPr/>
            <p:nvPr/>
          </p:nvSpPr>
          <p:spPr>
            <a:xfrm>
              <a:off x="4296171" y="5162025"/>
              <a:ext cx="1689209" cy="788797"/>
            </a:xfrm>
            <a:custGeom>
              <a:avLst/>
              <a:gdLst>
                <a:gd name="connsiteX0" fmla="*/ 884371 w 1689209"/>
                <a:gd name="connsiteY0" fmla="*/ 777495 h 788797"/>
                <a:gd name="connsiteX1" fmla="*/ 884308 w 1689209"/>
                <a:gd name="connsiteY1" fmla="*/ 777576 h 788797"/>
                <a:gd name="connsiteX2" fmla="*/ 881730 w 1689209"/>
                <a:gd name="connsiteY2" fmla="*/ 778607 h 788797"/>
                <a:gd name="connsiteX3" fmla="*/ 1398399 w 1689209"/>
                <a:gd name="connsiteY3" fmla="*/ 610508 h 788797"/>
                <a:gd name="connsiteX4" fmla="*/ 1409735 w 1689209"/>
                <a:gd name="connsiteY4" fmla="*/ 635258 h 788797"/>
                <a:gd name="connsiteX5" fmla="*/ 1398399 w 1689209"/>
                <a:gd name="connsiteY5" fmla="*/ 709509 h 788797"/>
                <a:gd name="connsiteX6" fmla="*/ 1391177 w 1689209"/>
                <a:gd name="connsiteY6" fmla="*/ 639383 h 788797"/>
                <a:gd name="connsiteX7" fmla="*/ 1398399 w 1689209"/>
                <a:gd name="connsiteY7" fmla="*/ 610508 h 788797"/>
                <a:gd name="connsiteX8" fmla="*/ 900298 w 1689209"/>
                <a:gd name="connsiteY8" fmla="*/ 610508 h 788797"/>
                <a:gd name="connsiteX9" fmla="*/ 912673 w 1689209"/>
                <a:gd name="connsiteY9" fmla="*/ 635258 h 788797"/>
                <a:gd name="connsiteX10" fmla="*/ 900298 w 1689209"/>
                <a:gd name="connsiteY10" fmla="*/ 709509 h 788797"/>
                <a:gd name="connsiteX11" fmla="*/ 893076 w 1689209"/>
                <a:gd name="connsiteY11" fmla="*/ 639383 h 788797"/>
                <a:gd name="connsiteX12" fmla="*/ 900298 w 1689209"/>
                <a:gd name="connsiteY12" fmla="*/ 610508 h 788797"/>
                <a:gd name="connsiteX13" fmla="*/ 1312802 w 1689209"/>
                <a:gd name="connsiteY13" fmla="*/ 607412 h 788797"/>
                <a:gd name="connsiteX14" fmla="*/ 1323120 w 1689209"/>
                <a:gd name="connsiteY14" fmla="*/ 635259 h 788797"/>
                <a:gd name="connsiteX15" fmla="*/ 1314860 w 1689209"/>
                <a:gd name="connsiteY15" fmla="*/ 708481 h 788797"/>
                <a:gd name="connsiteX16" fmla="*/ 1300427 w 1689209"/>
                <a:gd name="connsiteY16" fmla="*/ 638344 h 788797"/>
                <a:gd name="connsiteX17" fmla="*/ 1312802 w 1689209"/>
                <a:gd name="connsiteY17" fmla="*/ 607412 h 788797"/>
                <a:gd name="connsiteX18" fmla="*/ 818826 w 1689209"/>
                <a:gd name="connsiteY18" fmla="*/ 607412 h 788797"/>
                <a:gd name="connsiteX19" fmla="*/ 829144 w 1689209"/>
                <a:gd name="connsiteY19" fmla="*/ 635259 h 788797"/>
                <a:gd name="connsiteX20" fmla="*/ 819866 w 1689209"/>
                <a:gd name="connsiteY20" fmla="*/ 709510 h 788797"/>
                <a:gd name="connsiteX21" fmla="*/ 805422 w 1689209"/>
                <a:gd name="connsiteY21" fmla="*/ 638344 h 788797"/>
                <a:gd name="connsiteX22" fmla="*/ 818826 w 1689209"/>
                <a:gd name="connsiteY22" fmla="*/ 607412 h 788797"/>
                <a:gd name="connsiteX23" fmla="*/ 320211 w 1689209"/>
                <a:gd name="connsiteY23" fmla="*/ 606386 h 788797"/>
                <a:gd name="connsiteX24" fmla="*/ 327946 w 1689209"/>
                <a:gd name="connsiteY24" fmla="*/ 609480 h 788797"/>
                <a:gd name="connsiteX25" fmla="*/ 327946 w 1689209"/>
                <a:gd name="connsiteY25" fmla="*/ 705385 h 788797"/>
                <a:gd name="connsiteX26" fmla="*/ 310418 w 1689209"/>
                <a:gd name="connsiteY26" fmla="*/ 705385 h 788797"/>
                <a:gd name="connsiteX27" fmla="*/ 310418 w 1689209"/>
                <a:gd name="connsiteY27" fmla="*/ 608452 h 788797"/>
                <a:gd name="connsiteX28" fmla="*/ 312475 w 1689209"/>
                <a:gd name="connsiteY28" fmla="*/ 609480 h 788797"/>
                <a:gd name="connsiteX29" fmla="*/ 320211 w 1689209"/>
                <a:gd name="connsiteY29" fmla="*/ 606386 h 788797"/>
                <a:gd name="connsiteX30" fmla="*/ 397044 w 1689209"/>
                <a:gd name="connsiteY30" fmla="*/ 601229 h 788797"/>
                <a:gd name="connsiteX31" fmla="*/ 405294 w 1689209"/>
                <a:gd name="connsiteY31" fmla="*/ 635258 h 788797"/>
                <a:gd name="connsiteX32" fmla="*/ 397044 w 1689209"/>
                <a:gd name="connsiteY32" fmla="*/ 704356 h 788797"/>
                <a:gd name="connsiteX33" fmla="*/ 387765 w 1689209"/>
                <a:gd name="connsiteY33" fmla="*/ 635258 h 788797"/>
                <a:gd name="connsiteX34" fmla="*/ 397044 w 1689209"/>
                <a:gd name="connsiteY34" fmla="*/ 601229 h 788797"/>
                <a:gd name="connsiteX35" fmla="*/ 362834 w 1689209"/>
                <a:gd name="connsiteY35" fmla="*/ 586035 h 788797"/>
                <a:gd name="connsiteX36" fmla="*/ 369196 w 1689209"/>
                <a:gd name="connsiteY36" fmla="*/ 591951 h 788797"/>
                <a:gd name="connsiteX37" fmla="*/ 369196 w 1689209"/>
                <a:gd name="connsiteY37" fmla="*/ 711577 h 788797"/>
                <a:gd name="connsiteX38" fmla="*/ 348571 w 1689209"/>
                <a:gd name="connsiteY38" fmla="*/ 711577 h 788797"/>
                <a:gd name="connsiteX39" fmla="*/ 348571 w 1689209"/>
                <a:gd name="connsiteY39" fmla="*/ 595036 h 788797"/>
                <a:gd name="connsiteX40" fmla="*/ 348571 w 1689209"/>
                <a:gd name="connsiteY40" fmla="*/ 591951 h 788797"/>
                <a:gd name="connsiteX41" fmla="*/ 354158 w 1689209"/>
                <a:gd name="connsiteY41" fmla="*/ 586364 h 788797"/>
                <a:gd name="connsiteX42" fmla="*/ 362834 w 1689209"/>
                <a:gd name="connsiteY42" fmla="*/ 586035 h 788797"/>
                <a:gd name="connsiteX43" fmla="*/ 1360234 w 1689209"/>
                <a:gd name="connsiteY43" fmla="*/ 585758 h 788797"/>
                <a:gd name="connsiteX44" fmla="*/ 1371581 w 1689209"/>
                <a:gd name="connsiteY44" fmla="*/ 630105 h 788797"/>
                <a:gd name="connsiteX45" fmla="*/ 1359206 w 1689209"/>
                <a:gd name="connsiteY45" fmla="*/ 715692 h 788797"/>
                <a:gd name="connsiteX46" fmla="*/ 1346831 w 1689209"/>
                <a:gd name="connsiteY46" fmla="*/ 629066 h 788797"/>
                <a:gd name="connsiteX47" fmla="*/ 1360234 w 1689209"/>
                <a:gd name="connsiteY47" fmla="*/ 585758 h 788797"/>
                <a:gd name="connsiteX48" fmla="*/ 863173 w 1689209"/>
                <a:gd name="connsiteY48" fmla="*/ 585758 h 788797"/>
                <a:gd name="connsiteX49" fmla="*/ 873481 w 1689209"/>
                <a:gd name="connsiteY49" fmla="*/ 630105 h 788797"/>
                <a:gd name="connsiteX50" fmla="*/ 861105 w 1689209"/>
                <a:gd name="connsiteY50" fmla="*/ 715692 h 788797"/>
                <a:gd name="connsiteX51" fmla="*/ 848730 w 1689209"/>
                <a:gd name="connsiteY51" fmla="*/ 629066 h 788797"/>
                <a:gd name="connsiteX52" fmla="*/ 863173 w 1689209"/>
                <a:gd name="connsiteY52" fmla="*/ 585758 h 788797"/>
                <a:gd name="connsiteX53" fmla="*/ 651698 w 1689209"/>
                <a:gd name="connsiteY53" fmla="*/ 575844 h 788797"/>
                <a:gd name="connsiteX54" fmla="*/ 788738 w 1689209"/>
                <a:gd name="connsiteY54" fmla="*/ 678111 h 788797"/>
                <a:gd name="connsiteX55" fmla="*/ 797172 w 1689209"/>
                <a:gd name="connsiteY55" fmla="*/ 744567 h 788797"/>
                <a:gd name="connsiteX56" fmla="*/ 914731 w 1689209"/>
                <a:gd name="connsiteY56" fmla="*/ 744567 h 788797"/>
                <a:gd name="connsiteX57" fmla="*/ 959078 w 1689209"/>
                <a:gd name="connsiteY57" fmla="*/ 641440 h 788797"/>
                <a:gd name="connsiteX58" fmla="*/ 1084886 w 1689209"/>
                <a:gd name="connsiteY58" fmla="*/ 590911 h 788797"/>
                <a:gd name="connsiteX59" fmla="*/ 1260206 w 1689209"/>
                <a:gd name="connsiteY59" fmla="*/ 637315 h 788797"/>
                <a:gd name="connsiteX60" fmla="*/ 1294234 w 1689209"/>
                <a:gd name="connsiteY60" fmla="*/ 750760 h 788797"/>
                <a:gd name="connsiteX61" fmla="*/ 1412832 w 1689209"/>
                <a:gd name="connsiteY61" fmla="*/ 750760 h 788797"/>
                <a:gd name="connsiteX62" fmla="*/ 1480890 w 1689209"/>
                <a:gd name="connsiteY62" fmla="*/ 614633 h 788797"/>
                <a:gd name="connsiteX63" fmla="*/ 1603612 w 1689209"/>
                <a:gd name="connsiteY63" fmla="*/ 586786 h 788797"/>
                <a:gd name="connsiteX64" fmla="*/ 1603612 w 1689209"/>
                <a:gd name="connsiteY64" fmla="*/ 630105 h 788797"/>
                <a:gd name="connsiteX65" fmla="*/ 1481929 w 1689209"/>
                <a:gd name="connsiteY65" fmla="*/ 647633 h 788797"/>
                <a:gd name="connsiteX66" fmla="*/ 1431400 w 1689209"/>
                <a:gd name="connsiteY66" fmla="*/ 750760 h 788797"/>
                <a:gd name="connsiteX67" fmla="*/ 1426236 w 1689209"/>
                <a:gd name="connsiteY67" fmla="*/ 766231 h 788797"/>
                <a:gd name="connsiteX68" fmla="*/ 1362303 w 1689209"/>
                <a:gd name="connsiteY68" fmla="*/ 778607 h 788797"/>
                <a:gd name="connsiteX69" fmla="*/ 1363633 w 1689209"/>
                <a:gd name="connsiteY69" fmla="*/ 776539 h 788797"/>
                <a:gd name="connsiteX70" fmla="*/ 1363672 w 1689209"/>
                <a:gd name="connsiteY70" fmla="*/ 776479 h 788797"/>
                <a:gd name="connsiteX71" fmla="*/ 1394264 w 1689209"/>
                <a:gd name="connsiteY71" fmla="*/ 763135 h 788797"/>
                <a:gd name="connsiteX72" fmla="*/ 1331360 w 1689209"/>
                <a:gd name="connsiteY72" fmla="*/ 776539 h 788797"/>
                <a:gd name="connsiteX73" fmla="*/ 1309706 w 1689209"/>
                <a:gd name="connsiteY73" fmla="*/ 776539 h 788797"/>
                <a:gd name="connsiteX74" fmla="*/ 1327235 w 1689209"/>
                <a:gd name="connsiteY74" fmla="*/ 771385 h 788797"/>
                <a:gd name="connsiteX75" fmla="*/ 1224109 w 1689209"/>
                <a:gd name="connsiteY75" fmla="*/ 771385 h 788797"/>
                <a:gd name="connsiteX76" fmla="*/ 1166358 w 1689209"/>
                <a:gd name="connsiteY76" fmla="*/ 638355 h 788797"/>
                <a:gd name="connsiteX77" fmla="*/ 1015800 w 1689209"/>
                <a:gd name="connsiteY77" fmla="*/ 631133 h 788797"/>
                <a:gd name="connsiteX78" fmla="*/ 940520 w 1689209"/>
                <a:gd name="connsiteY78" fmla="*/ 746635 h 788797"/>
                <a:gd name="connsiteX79" fmla="*/ 933299 w 1689209"/>
                <a:gd name="connsiteY79" fmla="*/ 764164 h 788797"/>
                <a:gd name="connsiteX80" fmla="*/ 931231 w 1689209"/>
                <a:gd name="connsiteY80" fmla="*/ 741481 h 788797"/>
                <a:gd name="connsiteX81" fmla="*/ 931231 w 1689209"/>
                <a:gd name="connsiteY81" fmla="*/ 786857 h 788797"/>
                <a:gd name="connsiteX82" fmla="*/ 877605 w 1689209"/>
                <a:gd name="connsiteY82" fmla="*/ 786857 h 788797"/>
                <a:gd name="connsiteX83" fmla="*/ 900298 w 1689209"/>
                <a:gd name="connsiteY83" fmla="*/ 778607 h 788797"/>
                <a:gd name="connsiteX84" fmla="*/ 889082 w 1689209"/>
                <a:gd name="connsiteY84" fmla="*/ 775513 h 788797"/>
                <a:gd name="connsiteX85" fmla="*/ 884371 w 1689209"/>
                <a:gd name="connsiteY85" fmla="*/ 777495 h 788797"/>
                <a:gd name="connsiteX86" fmla="*/ 889980 w 1689209"/>
                <a:gd name="connsiteY86" fmla="*/ 770357 h 788797"/>
                <a:gd name="connsiteX87" fmla="*/ 860077 w 1689209"/>
                <a:gd name="connsiteY87" fmla="*/ 770357 h 788797"/>
                <a:gd name="connsiteX88" fmla="*/ 871423 w 1689209"/>
                <a:gd name="connsiteY88" fmla="*/ 763135 h 788797"/>
                <a:gd name="connsiteX89" fmla="*/ 820894 w 1689209"/>
                <a:gd name="connsiteY89" fmla="*/ 763135 h 788797"/>
                <a:gd name="connsiteX90" fmla="*/ 831201 w 1689209"/>
                <a:gd name="connsiteY90" fmla="*/ 754885 h 788797"/>
                <a:gd name="connsiteX91" fmla="*/ 728075 w 1689209"/>
                <a:gd name="connsiteY91" fmla="*/ 754885 h 788797"/>
                <a:gd name="connsiteX92" fmla="*/ 670325 w 1689209"/>
                <a:gd name="connsiteY92" fmla="*/ 621854 h 788797"/>
                <a:gd name="connsiteX93" fmla="*/ 519755 w 1689209"/>
                <a:gd name="connsiteY93" fmla="*/ 614633 h 788797"/>
                <a:gd name="connsiteX94" fmla="*/ 444476 w 1689209"/>
                <a:gd name="connsiteY94" fmla="*/ 730134 h 788797"/>
                <a:gd name="connsiteX95" fmla="*/ 431072 w 1689209"/>
                <a:gd name="connsiteY95" fmla="*/ 730134 h 788797"/>
                <a:gd name="connsiteX96" fmla="*/ 465101 w 1689209"/>
                <a:gd name="connsiteY96" fmla="*/ 635258 h 788797"/>
                <a:gd name="connsiteX97" fmla="*/ 590920 w 1689209"/>
                <a:gd name="connsiteY97" fmla="*/ 584729 h 788797"/>
                <a:gd name="connsiteX98" fmla="*/ 651698 w 1689209"/>
                <a:gd name="connsiteY98" fmla="*/ 575844 h 788797"/>
                <a:gd name="connsiteX99" fmla="*/ 70137 w 1689209"/>
                <a:gd name="connsiteY99" fmla="*/ 573383 h 788797"/>
                <a:gd name="connsiteX100" fmla="*/ 199042 w 1689209"/>
                <a:gd name="connsiteY100" fmla="*/ 596065 h 788797"/>
                <a:gd name="connsiteX101" fmla="*/ 281543 w 1689209"/>
                <a:gd name="connsiteY101" fmla="*/ 723942 h 788797"/>
                <a:gd name="connsiteX102" fmla="*/ 310418 w 1689209"/>
                <a:gd name="connsiteY102" fmla="*/ 723942 h 788797"/>
                <a:gd name="connsiteX103" fmla="*/ 321765 w 1689209"/>
                <a:gd name="connsiteY103" fmla="*/ 738374 h 788797"/>
                <a:gd name="connsiteX104" fmla="*/ 424891 w 1689209"/>
                <a:gd name="connsiteY104" fmla="*/ 738374 h 788797"/>
                <a:gd name="connsiteX105" fmla="*/ 424891 w 1689209"/>
                <a:gd name="connsiteY105" fmla="*/ 776539 h 788797"/>
                <a:gd name="connsiteX106" fmla="*/ 330015 w 1689209"/>
                <a:gd name="connsiteY106" fmla="*/ 776539 h 788797"/>
                <a:gd name="connsiteX107" fmla="*/ 383630 w 1689209"/>
                <a:gd name="connsiteY107" fmla="*/ 770346 h 788797"/>
                <a:gd name="connsiteX108" fmla="*/ 325890 w 1689209"/>
                <a:gd name="connsiteY108" fmla="*/ 770346 h 788797"/>
                <a:gd name="connsiteX109" fmla="*/ 344447 w 1689209"/>
                <a:gd name="connsiteY109" fmla="*/ 764164 h 788797"/>
                <a:gd name="connsiteX110" fmla="*/ 286697 w 1689209"/>
                <a:gd name="connsiteY110" fmla="*/ 764164 h 788797"/>
                <a:gd name="connsiteX111" fmla="*/ 286697 w 1689209"/>
                <a:gd name="connsiteY111" fmla="*/ 740442 h 788797"/>
                <a:gd name="connsiteX112" fmla="*/ 218639 w 1689209"/>
                <a:gd name="connsiteY112" fmla="*/ 740442 h 788797"/>
                <a:gd name="connsiteX113" fmla="*/ 165013 w 1689209"/>
                <a:gd name="connsiteY113" fmla="*/ 619787 h 788797"/>
                <a:gd name="connsiteX114" fmla="*/ 82512 w 1689209"/>
                <a:gd name="connsiteY114" fmla="*/ 589883 h 788797"/>
                <a:gd name="connsiteX115" fmla="*/ 68069 w 1689209"/>
                <a:gd name="connsiteY115" fmla="*/ 576469 h 788797"/>
                <a:gd name="connsiteX116" fmla="*/ 833341 w 1689209"/>
                <a:gd name="connsiteY116" fmla="*/ 5257 h 788797"/>
                <a:gd name="connsiteX117" fmla="*/ 854912 w 1689209"/>
                <a:gd name="connsiteY117" fmla="*/ 31973 h 788797"/>
                <a:gd name="connsiteX118" fmla="*/ 878634 w 1689209"/>
                <a:gd name="connsiteY118" fmla="*/ 54666 h 788797"/>
                <a:gd name="connsiteX119" fmla="*/ 872452 w 1689209"/>
                <a:gd name="connsiteY119" fmla="*/ 61877 h 788797"/>
                <a:gd name="connsiteX120" fmla="*/ 872441 w 1689209"/>
                <a:gd name="connsiteY120" fmla="*/ 243379 h 788797"/>
                <a:gd name="connsiteX121" fmla="*/ 964231 w 1689209"/>
                <a:gd name="connsiteY121" fmla="*/ 258850 h 788797"/>
                <a:gd name="connsiteX122" fmla="*/ 1035385 w 1689209"/>
                <a:gd name="connsiteY122" fmla="*/ 302169 h 788797"/>
                <a:gd name="connsiteX123" fmla="*/ 1103454 w 1689209"/>
                <a:gd name="connsiteY123" fmla="*/ 321755 h 788797"/>
                <a:gd name="connsiteX124" fmla="*/ 1138511 w 1689209"/>
                <a:gd name="connsiteY124" fmla="*/ 355784 h 788797"/>
                <a:gd name="connsiteX125" fmla="*/ 1177704 w 1689209"/>
                <a:gd name="connsiteY125" fmla="*/ 355784 h 788797"/>
                <a:gd name="connsiteX126" fmla="*/ 1233387 w 1689209"/>
                <a:gd name="connsiteY126" fmla="*/ 397034 h 788797"/>
                <a:gd name="connsiteX127" fmla="*/ 1275677 w 1689209"/>
                <a:gd name="connsiteY127" fmla="*/ 423852 h 788797"/>
                <a:gd name="connsiteX128" fmla="*/ 1296291 w 1689209"/>
                <a:gd name="connsiteY128" fmla="*/ 449631 h 788797"/>
                <a:gd name="connsiteX129" fmla="*/ 1335484 w 1689209"/>
                <a:gd name="connsiteY129" fmla="*/ 466132 h 788797"/>
                <a:gd name="connsiteX130" fmla="*/ 1380860 w 1689209"/>
                <a:gd name="connsiteY130" fmla="*/ 471285 h 788797"/>
                <a:gd name="connsiteX131" fmla="*/ 1438610 w 1689209"/>
                <a:gd name="connsiteY131" fmla="*/ 495007 h 788797"/>
                <a:gd name="connsiteX132" fmla="*/ 1524208 w 1689209"/>
                <a:gd name="connsiteY132" fmla="*/ 542450 h 788797"/>
                <a:gd name="connsiteX133" fmla="*/ 1689209 w 1689209"/>
                <a:gd name="connsiteY133" fmla="*/ 569258 h 788797"/>
                <a:gd name="connsiteX134" fmla="*/ 0 w 1689209"/>
                <a:gd name="connsiteY134" fmla="*/ 569258 h 788797"/>
                <a:gd name="connsiteX135" fmla="*/ 206252 w 1689209"/>
                <a:gd name="connsiteY135" fmla="*/ 545536 h 788797"/>
                <a:gd name="connsiteX136" fmla="*/ 294946 w 1689209"/>
                <a:gd name="connsiteY136" fmla="*/ 498103 h 788797"/>
                <a:gd name="connsiteX137" fmla="*/ 342379 w 1689209"/>
                <a:gd name="connsiteY137" fmla="*/ 452728 h 788797"/>
                <a:gd name="connsiteX138" fmla="*/ 389822 w 1689209"/>
                <a:gd name="connsiteY138" fmla="*/ 429006 h 788797"/>
                <a:gd name="connsiteX139" fmla="*/ 432101 w 1689209"/>
                <a:gd name="connsiteY139" fmla="*/ 405295 h 788797"/>
                <a:gd name="connsiteX140" fmla="*/ 469226 w 1689209"/>
                <a:gd name="connsiteY140" fmla="*/ 357852 h 788797"/>
                <a:gd name="connsiteX141" fmla="*/ 523880 w 1689209"/>
                <a:gd name="connsiteY141" fmla="*/ 337226 h 788797"/>
                <a:gd name="connsiteX142" fmla="*/ 577506 w 1689209"/>
                <a:gd name="connsiteY142" fmla="*/ 300101 h 788797"/>
                <a:gd name="connsiteX143" fmla="*/ 645574 w 1689209"/>
                <a:gd name="connsiteY143" fmla="*/ 281533 h 788797"/>
                <a:gd name="connsiteX144" fmla="*/ 706411 w 1689209"/>
                <a:gd name="connsiteY144" fmla="*/ 244407 h 788797"/>
                <a:gd name="connsiteX145" fmla="*/ 802326 w 1689209"/>
                <a:gd name="connsiteY145" fmla="*/ 239254 h 788797"/>
                <a:gd name="connsiteX146" fmla="*/ 802326 w 1689209"/>
                <a:gd name="connsiteY146" fmla="*/ 59819 h 788797"/>
                <a:gd name="connsiteX147" fmla="*/ 794076 w 1689209"/>
                <a:gd name="connsiteY147" fmla="*/ 51569 h 788797"/>
                <a:gd name="connsiteX148" fmla="*/ 816758 w 1689209"/>
                <a:gd name="connsiteY148" fmla="*/ 26819 h 788797"/>
                <a:gd name="connsiteX149" fmla="*/ 837383 w 1689209"/>
                <a:gd name="connsiteY149" fmla="*/ 0 h 788797"/>
                <a:gd name="connsiteX150" fmla="*/ 833341 w 1689209"/>
                <a:gd name="connsiteY150" fmla="*/ 5257 h 788797"/>
                <a:gd name="connsiteX151" fmla="*/ 833258 w 1689209"/>
                <a:gd name="connsiteY151" fmla="*/ 5154 h 788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</a:cxnLst>
              <a:rect l="l" t="t" r="r" b="b"/>
              <a:pathLst>
                <a:path w="1689209" h="788797">
                  <a:moveTo>
                    <a:pt x="884371" y="777495"/>
                  </a:moveTo>
                  <a:lnTo>
                    <a:pt x="884308" y="777576"/>
                  </a:lnTo>
                  <a:cubicBezTo>
                    <a:pt x="881987" y="778607"/>
                    <a:pt x="880182" y="778607"/>
                    <a:pt x="881730" y="778607"/>
                  </a:cubicBezTo>
                  <a:close/>
                  <a:moveTo>
                    <a:pt x="1398399" y="610508"/>
                  </a:moveTo>
                  <a:cubicBezTo>
                    <a:pt x="1409735" y="610508"/>
                    <a:pt x="1411803" y="620826"/>
                    <a:pt x="1409735" y="635258"/>
                  </a:cubicBezTo>
                  <a:cubicBezTo>
                    <a:pt x="1407678" y="649701"/>
                    <a:pt x="1405610" y="709509"/>
                    <a:pt x="1398399" y="709509"/>
                  </a:cubicBezTo>
                  <a:cubicBezTo>
                    <a:pt x="1391177" y="709509"/>
                    <a:pt x="1391177" y="661037"/>
                    <a:pt x="1391177" y="639383"/>
                  </a:cubicBezTo>
                  <a:cubicBezTo>
                    <a:pt x="1391177" y="617729"/>
                    <a:pt x="1391177" y="610508"/>
                    <a:pt x="1398399" y="610508"/>
                  </a:cubicBezTo>
                  <a:close/>
                  <a:moveTo>
                    <a:pt x="900298" y="610508"/>
                  </a:moveTo>
                  <a:cubicBezTo>
                    <a:pt x="912673" y="610508"/>
                    <a:pt x="914731" y="620826"/>
                    <a:pt x="912673" y="635258"/>
                  </a:cubicBezTo>
                  <a:cubicBezTo>
                    <a:pt x="910605" y="649701"/>
                    <a:pt x="907520" y="709509"/>
                    <a:pt x="900298" y="709509"/>
                  </a:cubicBezTo>
                  <a:cubicBezTo>
                    <a:pt x="893076" y="709509"/>
                    <a:pt x="893076" y="661037"/>
                    <a:pt x="893076" y="639383"/>
                  </a:cubicBezTo>
                  <a:cubicBezTo>
                    <a:pt x="893076" y="617729"/>
                    <a:pt x="893076" y="610508"/>
                    <a:pt x="900298" y="610508"/>
                  </a:cubicBezTo>
                  <a:close/>
                  <a:moveTo>
                    <a:pt x="1312802" y="607412"/>
                  </a:moveTo>
                  <a:cubicBezTo>
                    <a:pt x="1323120" y="607412"/>
                    <a:pt x="1323120" y="621855"/>
                    <a:pt x="1323120" y="635259"/>
                  </a:cubicBezTo>
                  <a:cubicBezTo>
                    <a:pt x="1323120" y="648662"/>
                    <a:pt x="1329303" y="708481"/>
                    <a:pt x="1314860" y="708481"/>
                  </a:cubicBezTo>
                  <a:cubicBezTo>
                    <a:pt x="1300427" y="708481"/>
                    <a:pt x="1300427" y="660009"/>
                    <a:pt x="1300427" y="638344"/>
                  </a:cubicBezTo>
                  <a:cubicBezTo>
                    <a:pt x="1300427" y="616690"/>
                    <a:pt x="1300427" y="607412"/>
                    <a:pt x="1312802" y="607412"/>
                  </a:cubicBezTo>
                  <a:close/>
                  <a:moveTo>
                    <a:pt x="818826" y="607412"/>
                  </a:moveTo>
                  <a:cubicBezTo>
                    <a:pt x="829144" y="607412"/>
                    <a:pt x="829144" y="621855"/>
                    <a:pt x="829144" y="635259"/>
                  </a:cubicBezTo>
                  <a:cubicBezTo>
                    <a:pt x="829144" y="648662"/>
                    <a:pt x="828116" y="709510"/>
                    <a:pt x="819866" y="709510"/>
                  </a:cubicBezTo>
                  <a:cubicBezTo>
                    <a:pt x="811615" y="709510"/>
                    <a:pt x="805422" y="660009"/>
                    <a:pt x="805422" y="638344"/>
                  </a:cubicBezTo>
                  <a:cubicBezTo>
                    <a:pt x="805422" y="616690"/>
                    <a:pt x="805422" y="607412"/>
                    <a:pt x="818826" y="607412"/>
                  </a:cubicBezTo>
                  <a:close/>
                  <a:moveTo>
                    <a:pt x="320211" y="606386"/>
                  </a:moveTo>
                  <a:cubicBezTo>
                    <a:pt x="324078" y="605355"/>
                    <a:pt x="327946" y="605355"/>
                    <a:pt x="327946" y="609480"/>
                  </a:cubicBezTo>
                  <a:cubicBezTo>
                    <a:pt x="330003" y="641409"/>
                    <a:pt x="330003" y="673445"/>
                    <a:pt x="327946" y="705385"/>
                  </a:cubicBezTo>
                  <a:cubicBezTo>
                    <a:pt x="327946" y="712606"/>
                    <a:pt x="310418" y="715692"/>
                    <a:pt x="310418" y="705385"/>
                  </a:cubicBezTo>
                  <a:cubicBezTo>
                    <a:pt x="308339" y="673110"/>
                    <a:pt x="308339" y="640726"/>
                    <a:pt x="310418" y="608452"/>
                  </a:cubicBezTo>
                  <a:lnTo>
                    <a:pt x="312475" y="609480"/>
                  </a:lnTo>
                  <a:cubicBezTo>
                    <a:pt x="312475" y="609480"/>
                    <a:pt x="316343" y="607418"/>
                    <a:pt x="320211" y="606386"/>
                  </a:cubicBezTo>
                  <a:close/>
                  <a:moveTo>
                    <a:pt x="397044" y="601229"/>
                  </a:moveTo>
                  <a:cubicBezTo>
                    <a:pt x="405294" y="600190"/>
                    <a:pt x="405294" y="627008"/>
                    <a:pt x="405294" y="635258"/>
                  </a:cubicBezTo>
                  <a:cubicBezTo>
                    <a:pt x="405294" y="643508"/>
                    <a:pt x="406322" y="704356"/>
                    <a:pt x="397044" y="704356"/>
                  </a:cubicBezTo>
                  <a:cubicBezTo>
                    <a:pt x="387765" y="704356"/>
                    <a:pt x="387765" y="651758"/>
                    <a:pt x="387765" y="635258"/>
                  </a:cubicBezTo>
                  <a:cubicBezTo>
                    <a:pt x="387765" y="618758"/>
                    <a:pt x="386725" y="601229"/>
                    <a:pt x="397044" y="601229"/>
                  </a:cubicBezTo>
                  <a:close/>
                  <a:moveTo>
                    <a:pt x="362834" y="586035"/>
                  </a:moveTo>
                  <a:cubicBezTo>
                    <a:pt x="365556" y="587046"/>
                    <a:pt x="367892" y="589098"/>
                    <a:pt x="369196" y="591951"/>
                  </a:cubicBezTo>
                  <a:cubicBezTo>
                    <a:pt x="371275" y="631794"/>
                    <a:pt x="371275" y="671723"/>
                    <a:pt x="369196" y="711577"/>
                  </a:cubicBezTo>
                  <a:cubicBezTo>
                    <a:pt x="369196" y="717759"/>
                    <a:pt x="348571" y="716730"/>
                    <a:pt x="348571" y="711577"/>
                  </a:cubicBezTo>
                  <a:cubicBezTo>
                    <a:pt x="344901" y="672817"/>
                    <a:pt x="344901" y="633797"/>
                    <a:pt x="348571" y="595036"/>
                  </a:cubicBezTo>
                  <a:lnTo>
                    <a:pt x="348571" y="591951"/>
                  </a:lnTo>
                  <a:cubicBezTo>
                    <a:pt x="349708" y="589471"/>
                    <a:pt x="351690" y="587490"/>
                    <a:pt x="354158" y="586364"/>
                  </a:cubicBezTo>
                  <a:cubicBezTo>
                    <a:pt x="357006" y="585054"/>
                    <a:pt x="360113" y="585024"/>
                    <a:pt x="362834" y="586035"/>
                  </a:cubicBezTo>
                  <a:close/>
                  <a:moveTo>
                    <a:pt x="1360234" y="585758"/>
                  </a:moveTo>
                  <a:cubicBezTo>
                    <a:pt x="1371581" y="585758"/>
                    <a:pt x="1371581" y="607412"/>
                    <a:pt x="1371581" y="630105"/>
                  </a:cubicBezTo>
                  <a:cubicBezTo>
                    <a:pt x="1371581" y="652787"/>
                    <a:pt x="1371581" y="715692"/>
                    <a:pt x="1359206" y="715692"/>
                  </a:cubicBezTo>
                  <a:cubicBezTo>
                    <a:pt x="1346831" y="715692"/>
                    <a:pt x="1346831" y="649691"/>
                    <a:pt x="1346831" y="629066"/>
                  </a:cubicBezTo>
                  <a:cubicBezTo>
                    <a:pt x="1346831" y="608451"/>
                    <a:pt x="1342706" y="585758"/>
                    <a:pt x="1360234" y="585758"/>
                  </a:cubicBezTo>
                  <a:close/>
                  <a:moveTo>
                    <a:pt x="863173" y="585758"/>
                  </a:moveTo>
                  <a:cubicBezTo>
                    <a:pt x="878645" y="585758"/>
                    <a:pt x="873481" y="607412"/>
                    <a:pt x="873481" y="630105"/>
                  </a:cubicBezTo>
                  <a:cubicBezTo>
                    <a:pt x="873481" y="652787"/>
                    <a:pt x="873481" y="715692"/>
                    <a:pt x="861105" y="715692"/>
                  </a:cubicBezTo>
                  <a:cubicBezTo>
                    <a:pt x="848730" y="715692"/>
                    <a:pt x="848730" y="649691"/>
                    <a:pt x="848730" y="629066"/>
                  </a:cubicBezTo>
                  <a:cubicBezTo>
                    <a:pt x="848730" y="608451"/>
                    <a:pt x="845644" y="585758"/>
                    <a:pt x="863173" y="585758"/>
                  </a:cubicBezTo>
                  <a:close/>
                  <a:moveTo>
                    <a:pt x="651698" y="575844"/>
                  </a:moveTo>
                  <a:cubicBezTo>
                    <a:pt x="711885" y="579205"/>
                    <a:pt x="767114" y="617803"/>
                    <a:pt x="788738" y="678111"/>
                  </a:cubicBezTo>
                  <a:cubicBezTo>
                    <a:pt x="796371" y="699386"/>
                    <a:pt x="799251" y="722068"/>
                    <a:pt x="797172" y="744567"/>
                  </a:cubicBezTo>
                  <a:lnTo>
                    <a:pt x="914731" y="744567"/>
                  </a:lnTo>
                  <a:cubicBezTo>
                    <a:pt x="924215" y="708156"/>
                    <a:pt x="939167" y="673380"/>
                    <a:pt x="959078" y="641440"/>
                  </a:cubicBezTo>
                  <a:cubicBezTo>
                    <a:pt x="992273" y="608007"/>
                    <a:pt x="1037789" y="589720"/>
                    <a:pt x="1084886" y="590911"/>
                  </a:cubicBezTo>
                  <a:cubicBezTo>
                    <a:pt x="1147216" y="581708"/>
                    <a:pt x="1210597" y="598490"/>
                    <a:pt x="1260206" y="637315"/>
                  </a:cubicBezTo>
                  <a:cubicBezTo>
                    <a:pt x="1281773" y="671279"/>
                    <a:pt x="1293552" y="710538"/>
                    <a:pt x="1294234" y="750760"/>
                  </a:cubicBezTo>
                  <a:lnTo>
                    <a:pt x="1412832" y="750760"/>
                  </a:lnTo>
                  <a:cubicBezTo>
                    <a:pt x="1424189" y="700555"/>
                    <a:pt x="1447543" y="653848"/>
                    <a:pt x="1480890" y="614633"/>
                  </a:cubicBezTo>
                  <a:cubicBezTo>
                    <a:pt x="1517907" y="592795"/>
                    <a:pt x="1560803" y="583062"/>
                    <a:pt x="1603612" y="586786"/>
                  </a:cubicBezTo>
                  <a:lnTo>
                    <a:pt x="1603612" y="630105"/>
                  </a:lnTo>
                  <a:cubicBezTo>
                    <a:pt x="1562221" y="625665"/>
                    <a:pt x="1520386" y="631685"/>
                    <a:pt x="1481929" y="647633"/>
                  </a:cubicBezTo>
                  <a:cubicBezTo>
                    <a:pt x="1455208" y="676227"/>
                    <a:pt x="1437626" y="712129"/>
                    <a:pt x="1431400" y="750760"/>
                  </a:cubicBezTo>
                  <a:cubicBezTo>
                    <a:pt x="1431389" y="763135"/>
                    <a:pt x="1438611" y="760038"/>
                    <a:pt x="1426236" y="766231"/>
                  </a:cubicBezTo>
                  <a:cubicBezTo>
                    <a:pt x="1405632" y="773421"/>
                    <a:pt x="1384097" y="777589"/>
                    <a:pt x="1362303" y="778607"/>
                  </a:cubicBezTo>
                  <a:lnTo>
                    <a:pt x="1363633" y="776539"/>
                  </a:lnTo>
                  <a:lnTo>
                    <a:pt x="1363672" y="776479"/>
                  </a:lnTo>
                  <a:cubicBezTo>
                    <a:pt x="1371259" y="772609"/>
                    <a:pt x="1393492" y="764678"/>
                    <a:pt x="1394264" y="763135"/>
                  </a:cubicBezTo>
                  <a:cubicBezTo>
                    <a:pt x="1395303" y="761067"/>
                    <a:pt x="1338581" y="776539"/>
                    <a:pt x="1331360" y="776539"/>
                  </a:cubicBezTo>
                  <a:lnTo>
                    <a:pt x="1309706" y="776539"/>
                  </a:lnTo>
                  <a:lnTo>
                    <a:pt x="1327235" y="771385"/>
                  </a:lnTo>
                  <a:lnTo>
                    <a:pt x="1224109" y="771385"/>
                  </a:lnTo>
                  <a:cubicBezTo>
                    <a:pt x="1224109" y="771385"/>
                    <a:pt x="1229262" y="662066"/>
                    <a:pt x="1166358" y="638355"/>
                  </a:cubicBezTo>
                  <a:cubicBezTo>
                    <a:pt x="1118536" y="618520"/>
                    <a:pt x="1065300" y="615965"/>
                    <a:pt x="1015800" y="631133"/>
                  </a:cubicBezTo>
                  <a:cubicBezTo>
                    <a:pt x="962174" y="649690"/>
                    <a:pt x="948760" y="741481"/>
                    <a:pt x="940520" y="746635"/>
                  </a:cubicBezTo>
                  <a:cubicBezTo>
                    <a:pt x="937500" y="752211"/>
                    <a:pt x="935074" y="758079"/>
                    <a:pt x="933299" y="764164"/>
                  </a:cubicBezTo>
                  <a:lnTo>
                    <a:pt x="931231" y="741481"/>
                  </a:lnTo>
                  <a:cubicBezTo>
                    <a:pt x="926813" y="756282"/>
                    <a:pt x="926813" y="772046"/>
                    <a:pt x="931231" y="786857"/>
                  </a:cubicBezTo>
                  <a:cubicBezTo>
                    <a:pt x="913453" y="789444"/>
                    <a:pt x="895383" y="789444"/>
                    <a:pt x="877605" y="786857"/>
                  </a:cubicBezTo>
                  <a:cubicBezTo>
                    <a:pt x="870384" y="786857"/>
                    <a:pt x="908549" y="786857"/>
                    <a:pt x="900298" y="778607"/>
                  </a:cubicBezTo>
                  <a:cubicBezTo>
                    <a:pt x="896173" y="774482"/>
                    <a:pt x="892305" y="774482"/>
                    <a:pt x="889082" y="775513"/>
                  </a:cubicBezTo>
                  <a:lnTo>
                    <a:pt x="884371" y="777495"/>
                  </a:lnTo>
                  <a:lnTo>
                    <a:pt x="889980" y="770357"/>
                  </a:lnTo>
                  <a:cubicBezTo>
                    <a:pt x="891009" y="762106"/>
                    <a:pt x="864202" y="770357"/>
                    <a:pt x="860077" y="770357"/>
                  </a:cubicBezTo>
                  <a:cubicBezTo>
                    <a:pt x="855952" y="770357"/>
                    <a:pt x="871423" y="763135"/>
                    <a:pt x="871423" y="763135"/>
                  </a:cubicBezTo>
                  <a:lnTo>
                    <a:pt x="820894" y="763135"/>
                  </a:lnTo>
                  <a:lnTo>
                    <a:pt x="831201" y="754885"/>
                  </a:lnTo>
                  <a:lnTo>
                    <a:pt x="728075" y="754885"/>
                  </a:lnTo>
                  <a:cubicBezTo>
                    <a:pt x="728075" y="754885"/>
                    <a:pt x="734268" y="645565"/>
                    <a:pt x="670325" y="621854"/>
                  </a:cubicBezTo>
                  <a:cubicBezTo>
                    <a:pt x="622513" y="601933"/>
                    <a:pt x="569245" y="599378"/>
                    <a:pt x="519755" y="614633"/>
                  </a:cubicBezTo>
                  <a:cubicBezTo>
                    <a:pt x="466130" y="633190"/>
                    <a:pt x="452726" y="724981"/>
                    <a:pt x="444476" y="730134"/>
                  </a:cubicBezTo>
                  <a:cubicBezTo>
                    <a:pt x="436226" y="735288"/>
                    <a:pt x="431072" y="730134"/>
                    <a:pt x="431072" y="730134"/>
                  </a:cubicBezTo>
                  <a:cubicBezTo>
                    <a:pt x="435869" y="696528"/>
                    <a:pt x="447454" y="664253"/>
                    <a:pt x="465101" y="635258"/>
                  </a:cubicBezTo>
                  <a:cubicBezTo>
                    <a:pt x="498091" y="601500"/>
                    <a:pt x="543748" y="583159"/>
                    <a:pt x="590920" y="584729"/>
                  </a:cubicBezTo>
                  <a:cubicBezTo>
                    <a:pt x="611023" y="577518"/>
                    <a:pt x="631636" y="574723"/>
                    <a:pt x="651698" y="575844"/>
                  </a:cubicBezTo>
                  <a:close/>
                  <a:moveTo>
                    <a:pt x="70137" y="573383"/>
                  </a:moveTo>
                  <a:cubicBezTo>
                    <a:pt x="114214" y="571943"/>
                    <a:pt x="158106" y="579663"/>
                    <a:pt x="199042" y="596065"/>
                  </a:cubicBezTo>
                  <a:cubicBezTo>
                    <a:pt x="260918" y="620816"/>
                    <a:pt x="281543" y="723942"/>
                    <a:pt x="281543" y="723942"/>
                  </a:cubicBezTo>
                  <a:lnTo>
                    <a:pt x="310418" y="723942"/>
                  </a:lnTo>
                  <a:cubicBezTo>
                    <a:pt x="321765" y="724971"/>
                    <a:pt x="321765" y="738374"/>
                    <a:pt x="321765" y="738374"/>
                  </a:cubicBezTo>
                  <a:lnTo>
                    <a:pt x="424891" y="738374"/>
                  </a:lnTo>
                  <a:cubicBezTo>
                    <a:pt x="424891" y="738374"/>
                    <a:pt x="433141" y="769318"/>
                    <a:pt x="424891" y="776539"/>
                  </a:cubicBezTo>
                  <a:cubicBezTo>
                    <a:pt x="393363" y="780101"/>
                    <a:pt x="361532" y="780101"/>
                    <a:pt x="330015" y="776539"/>
                  </a:cubicBezTo>
                  <a:cubicBezTo>
                    <a:pt x="315572" y="776539"/>
                    <a:pt x="379515" y="770346"/>
                    <a:pt x="383630" y="770346"/>
                  </a:cubicBezTo>
                  <a:cubicBezTo>
                    <a:pt x="387766" y="770346"/>
                    <a:pt x="342390" y="771386"/>
                    <a:pt x="325890" y="770346"/>
                  </a:cubicBezTo>
                  <a:cubicBezTo>
                    <a:pt x="309379" y="769318"/>
                    <a:pt x="344447" y="764164"/>
                    <a:pt x="344447" y="764164"/>
                  </a:cubicBezTo>
                  <a:lnTo>
                    <a:pt x="286697" y="764164"/>
                  </a:lnTo>
                  <a:lnTo>
                    <a:pt x="286697" y="740442"/>
                  </a:lnTo>
                  <a:lnTo>
                    <a:pt x="218639" y="740442"/>
                  </a:lnTo>
                  <a:cubicBezTo>
                    <a:pt x="218639" y="740442"/>
                    <a:pt x="211417" y="647634"/>
                    <a:pt x="165013" y="619787"/>
                  </a:cubicBezTo>
                  <a:cubicBezTo>
                    <a:pt x="139115" y="605842"/>
                    <a:pt x="111323" y="595773"/>
                    <a:pt x="82512" y="589883"/>
                  </a:cubicBezTo>
                  <a:cubicBezTo>
                    <a:pt x="75107" y="589450"/>
                    <a:pt x="69044" y="583820"/>
                    <a:pt x="68069" y="576469"/>
                  </a:cubicBezTo>
                  <a:close/>
                  <a:moveTo>
                    <a:pt x="833341" y="5257"/>
                  </a:moveTo>
                  <a:lnTo>
                    <a:pt x="854912" y="31973"/>
                  </a:lnTo>
                  <a:cubicBezTo>
                    <a:pt x="864201" y="41251"/>
                    <a:pt x="877605" y="47444"/>
                    <a:pt x="878634" y="54666"/>
                  </a:cubicBezTo>
                  <a:cubicBezTo>
                    <a:pt x="879662" y="61877"/>
                    <a:pt x="872452" y="61877"/>
                    <a:pt x="872452" y="61877"/>
                  </a:cubicBezTo>
                  <a:lnTo>
                    <a:pt x="872441" y="243379"/>
                  </a:lnTo>
                  <a:cubicBezTo>
                    <a:pt x="903785" y="242047"/>
                    <a:pt x="935063" y="247320"/>
                    <a:pt x="964231" y="258850"/>
                  </a:cubicBezTo>
                  <a:cubicBezTo>
                    <a:pt x="985885" y="276379"/>
                    <a:pt x="1026107" y="289794"/>
                    <a:pt x="1035385" y="302169"/>
                  </a:cubicBezTo>
                  <a:cubicBezTo>
                    <a:pt x="1044664" y="314533"/>
                    <a:pt x="1085914" y="317630"/>
                    <a:pt x="1103454" y="321755"/>
                  </a:cubicBezTo>
                  <a:cubicBezTo>
                    <a:pt x="1120982" y="325880"/>
                    <a:pt x="1129232" y="355784"/>
                    <a:pt x="1138511" y="355784"/>
                  </a:cubicBezTo>
                  <a:cubicBezTo>
                    <a:pt x="1147790" y="355784"/>
                    <a:pt x="1163261" y="350630"/>
                    <a:pt x="1177704" y="355784"/>
                  </a:cubicBezTo>
                  <a:cubicBezTo>
                    <a:pt x="1192137" y="360948"/>
                    <a:pt x="1217915" y="388784"/>
                    <a:pt x="1233387" y="397034"/>
                  </a:cubicBezTo>
                  <a:cubicBezTo>
                    <a:pt x="1248859" y="405295"/>
                    <a:pt x="1268455" y="407352"/>
                    <a:pt x="1275677" y="423852"/>
                  </a:cubicBezTo>
                  <a:cubicBezTo>
                    <a:pt x="1282887" y="440353"/>
                    <a:pt x="1278762" y="449631"/>
                    <a:pt x="1296291" y="449631"/>
                  </a:cubicBezTo>
                  <a:cubicBezTo>
                    <a:pt x="1311178" y="448960"/>
                    <a:pt x="1325567" y="455023"/>
                    <a:pt x="1335484" y="466132"/>
                  </a:cubicBezTo>
                  <a:cubicBezTo>
                    <a:pt x="1342706" y="471285"/>
                    <a:pt x="1372610" y="469228"/>
                    <a:pt x="1380860" y="471285"/>
                  </a:cubicBezTo>
                  <a:cubicBezTo>
                    <a:pt x="1389110" y="473353"/>
                    <a:pt x="1420042" y="488825"/>
                    <a:pt x="1438610" y="495007"/>
                  </a:cubicBezTo>
                  <a:cubicBezTo>
                    <a:pt x="1468850" y="507512"/>
                    <a:pt x="1497563" y="523427"/>
                    <a:pt x="1524208" y="542450"/>
                  </a:cubicBezTo>
                  <a:cubicBezTo>
                    <a:pt x="1579966" y="545774"/>
                    <a:pt x="1635248" y="554761"/>
                    <a:pt x="1689209" y="569258"/>
                  </a:cubicBezTo>
                  <a:lnTo>
                    <a:pt x="0" y="569258"/>
                  </a:lnTo>
                  <a:cubicBezTo>
                    <a:pt x="0" y="569258"/>
                    <a:pt x="59819" y="557911"/>
                    <a:pt x="206252" y="545536"/>
                  </a:cubicBezTo>
                  <a:cubicBezTo>
                    <a:pt x="232172" y="523698"/>
                    <a:pt x="262390" y="507534"/>
                    <a:pt x="294946" y="498103"/>
                  </a:cubicBezTo>
                  <a:cubicBezTo>
                    <a:pt x="305253" y="497075"/>
                    <a:pt x="338254" y="458910"/>
                    <a:pt x="342379" y="452728"/>
                  </a:cubicBezTo>
                  <a:cubicBezTo>
                    <a:pt x="346504" y="446535"/>
                    <a:pt x="382600" y="452728"/>
                    <a:pt x="389822" y="429006"/>
                  </a:cubicBezTo>
                  <a:cubicBezTo>
                    <a:pt x="397033" y="405295"/>
                    <a:pt x="419726" y="409409"/>
                    <a:pt x="432101" y="405295"/>
                  </a:cubicBezTo>
                  <a:cubicBezTo>
                    <a:pt x="444476" y="401159"/>
                    <a:pt x="459948" y="363005"/>
                    <a:pt x="469226" y="357852"/>
                  </a:cubicBezTo>
                  <a:cubicBezTo>
                    <a:pt x="478505" y="352698"/>
                    <a:pt x="504284" y="344448"/>
                    <a:pt x="523880" y="337226"/>
                  </a:cubicBezTo>
                  <a:cubicBezTo>
                    <a:pt x="543477" y="330005"/>
                    <a:pt x="563074" y="300101"/>
                    <a:pt x="577506" y="300101"/>
                  </a:cubicBezTo>
                  <a:cubicBezTo>
                    <a:pt x="601206" y="298531"/>
                    <a:pt x="624354" y="292219"/>
                    <a:pt x="645574" y="281533"/>
                  </a:cubicBezTo>
                  <a:cubicBezTo>
                    <a:pt x="665160" y="268129"/>
                    <a:pt x="687853" y="255754"/>
                    <a:pt x="706411" y="244407"/>
                  </a:cubicBezTo>
                  <a:cubicBezTo>
                    <a:pt x="737949" y="237933"/>
                    <a:pt x="770278" y="236201"/>
                    <a:pt x="802326" y="239254"/>
                  </a:cubicBezTo>
                  <a:lnTo>
                    <a:pt x="802326" y="59819"/>
                  </a:lnTo>
                  <a:lnTo>
                    <a:pt x="794076" y="51569"/>
                  </a:lnTo>
                  <a:cubicBezTo>
                    <a:pt x="789951" y="48473"/>
                    <a:pt x="806451" y="38166"/>
                    <a:pt x="816758" y="26819"/>
                  </a:cubicBezTo>
                  <a:close/>
                  <a:moveTo>
                    <a:pt x="837383" y="0"/>
                  </a:moveTo>
                  <a:lnTo>
                    <a:pt x="833341" y="5257"/>
                  </a:lnTo>
                  <a:lnTo>
                    <a:pt x="833258" y="5154"/>
                  </a:lnTo>
                  <a:close/>
                </a:path>
              </a:pathLst>
            </a:custGeom>
            <a:solidFill>
              <a:srgbClr val="009944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CBC03C47-15E7-494B-925E-C82EE857890C}"/>
                </a:ext>
              </a:extLst>
            </p:cNvPr>
            <p:cNvSpPr/>
            <p:nvPr/>
          </p:nvSpPr>
          <p:spPr>
            <a:xfrm>
              <a:off x="2252210" y="898783"/>
              <a:ext cx="5775066" cy="5775066"/>
            </a:xfrm>
            <a:custGeom>
              <a:avLst/>
              <a:gdLst>
                <a:gd name="connsiteX0" fmla="*/ 680730 w 1362920"/>
                <a:gd name="connsiteY0" fmla="*/ 165255 h 1362920"/>
                <a:gd name="connsiteX1" fmla="*/ 164524 w 1362920"/>
                <a:gd name="connsiteY1" fmla="*/ 681460 h 1362920"/>
                <a:gd name="connsiteX2" fmla="*/ 680730 w 1362920"/>
                <a:gd name="connsiteY2" fmla="*/ 1197665 h 1362920"/>
                <a:gd name="connsiteX3" fmla="*/ 1196935 w 1362920"/>
                <a:gd name="connsiteY3" fmla="*/ 681460 h 1362920"/>
                <a:gd name="connsiteX4" fmla="*/ 680730 w 1362920"/>
                <a:gd name="connsiteY4" fmla="*/ 165255 h 1362920"/>
                <a:gd name="connsiteX5" fmla="*/ 681460 w 1362920"/>
                <a:gd name="connsiteY5" fmla="*/ 0 h 1362920"/>
                <a:gd name="connsiteX6" fmla="*/ 1362920 w 1362920"/>
                <a:gd name="connsiteY6" fmla="*/ 681460 h 1362920"/>
                <a:gd name="connsiteX7" fmla="*/ 681460 w 1362920"/>
                <a:gd name="connsiteY7" fmla="*/ 1362920 h 1362920"/>
                <a:gd name="connsiteX8" fmla="*/ 0 w 1362920"/>
                <a:gd name="connsiteY8" fmla="*/ 681460 h 1362920"/>
                <a:gd name="connsiteX9" fmla="*/ 681460 w 1362920"/>
                <a:gd name="connsiteY9" fmla="*/ 0 h 136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2920" h="1362920">
                  <a:moveTo>
                    <a:pt x="680730" y="165255"/>
                  </a:moveTo>
                  <a:cubicBezTo>
                    <a:pt x="395638" y="165255"/>
                    <a:pt x="164524" y="396368"/>
                    <a:pt x="164524" y="681460"/>
                  </a:cubicBezTo>
                  <a:cubicBezTo>
                    <a:pt x="164660" y="966497"/>
                    <a:pt x="395694" y="1197532"/>
                    <a:pt x="680730" y="1197665"/>
                  </a:cubicBezTo>
                  <a:cubicBezTo>
                    <a:pt x="965823" y="1197665"/>
                    <a:pt x="1196935" y="966554"/>
                    <a:pt x="1196935" y="681460"/>
                  </a:cubicBezTo>
                  <a:cubicBezTo>
                    <a:pt x="1196935" y="396368"/>
                    <a:pt x="965823" y="165255"/>
                    <a:pt x="680730" y="165255"/>
                  </a:cubicBezTo>
                  <a:close/>
                  <a:moveTo>
                    <a:pt x="681460" y="0"/>
                  </a:moveTo>
                  <a:cubicBezTo>
                    <a:pt x="1057819" y="0"/>
                    <a:pt x="1362920" y="305101"/>
                    <a:pt x="1362920" y="681460"/>
                  </a:cubicBezTo>
                  <a:cubicBezTo>
                    <a:pt x="1362920" y="1057819"/>
                    <a:pt x="1057819" y="1362920"/>
                    <a:pt x="681460" y="1362920"/>
                  </a:cubicBezTo>
                  <a:cubicBezTo>
                    <a:pt x="305101" y="1362920"/>
                    <a:pt x="0" y="1057819"/>
                    <a:pt x="0" y="681460"/>
                  </a:cubicBezTo>
                  <a:cubicBezTo>
                    <a:pt x="0" y="305101"/>
                    <a:pt x="305101" y="0"/>
                    <a:pt x="681460" y="0"/>
                  </a:cubicBezTo>
                  <a:close/>
                </a:path>
              </a:pathLst>
            </a:custGeom>
            <a:solidFill>
              <a:srgbClr val="A13F0B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179C4CBD-F772-45D6-B8A9-DB796B48E900}"/>
                </a:ext>
              </a:extLst>
            </p:cNvPr>
            <p:cNvSpPr/>
            <p:nvPr/>
          </p:nvSpPr>
          <p:spPr>
            <a:xfrm>
              <a:off x="2216986" y="864164"/>
              <a:ext cx="5847244" cy="5847244"/>
            </a:xfrm>
            <a:custGeom>
              <a:avLst/>
              <a:gdLst>
                <a:gd name="connsiteX0" fmla="*/ 269669 w 540067"/>
                <a:gd name="connsiteY0" fmla="*/ 539932 h 540067"/>
                <a:gd name="connsiteX1" fmla="*/ -365 w 540067"/>
                <a:gd name="connsiteY1" fmla="*/ 269898 h 540067"/>
                <a:gd name="connsiteX2" fmla="*/ 269669 w 540067"/>
                <a:gd name="connsiteY2" fmla="*/ -136 h 540067"/>
                <a:gd name="connsiteX3" fmla="*/ 539703 w 540067"/>
                <a:gd name="connsiteY3" fmla="*/ 269898 h 540067"/>
                <a:gd name="connsiteX4" fmla="*/ 269669 w 540067"/>
                <a:gd name="connsiteY4" fmla="*/ 539932 h 540067"/>
                <a:gd name="connsiteX5" fmla="*/ 269669 w 540067"/>
                <a:gd name="connsiteY5" fmla="*/ 7198 h 540067"/>
                <a:gd name="connsiteX6" fmla="*/ 6779 w 540067"/>
                <a:gd name="connsiteY6" fmla="*/ 269898 h 540067"/>
                <a:gd name="connsiteX7" fmla="*/ 269478 w 540067"/>
                <a:gd name="connsiteY7" fmla="*/ 532788 h 540067"/>
                <a:gd name="connsiteX8" fmla="*/ 532368 w 540067"/>
                <a:gd name="connsiteY8" fmla="*/ 270089 h 540067"/>
                <a:gd name="connsiteX9" fmla="*/ 532368 w 540067"/>
                <a:gd name="connsiteY9" fmla="*/ 269898 h 540067"/>
                <a:gd name="connsiteX10" fmla="*/ 269573 w 540067"/>
                <a:gd name="connsiteY10" fmla="*/ 7199 h 540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0067" h="540067">
                  <a:moveTo>
                    <a:pt x="269669" y="539932"/>
                  </a:moveTo>
                  <a:cubicBezTo>
                    <a:pt x="120533" y="539932"/>
                    <a:pt x="-365" y="419034"/>
                    <a:pt x="-365" y="269898"/>
                  </a:cubicBezTo>
                  <a:cubicBezTo>
                    <a:pt x="-365" y="120762"/>
                    <a:pt x="120533" y="-136"/>
                    <a:pt x="269669" y="-136"/>
                  </a:cubicBezTo>
                  <a:cubicBezTo>
                    <a:pt x="418804" y="-136"/>
                    <a:pt x="539703" y="120762"/>
                    <a:pt x="539703" y="269898"/>
                  </a:cubicBezTo>
                  <a:cubicBezTo>
                    <a:pt x="539545" y="418968"/>
                    <a:pt x="418739" y="539774"/>
                    <a:pt x="269669" y="539932"/>
                  </a:cubicBezTo>
                  <a:moveTo>
                    <a:pt x="269669" y="7198"/>
                  </a:moveTo>
                  <a:cubicBezTo>
                    <a:pt x="124531" y="7146"/>
                    <a:pt x="6831" y="124760"/>
                    <a:pt x="6779" y="269898"/>
                  </a:cubicBezTo>
                  <a:cubicBezTo>
                    <a:pt x="6726" y="415036"/>
                    <a:pt x="124341" y="532735"/>
                    <a:pt x="269478" y="532788"/>
                  </a:cubicBezTo>
                  <a:cubicBezTo>
                    <a:pt x="414616" y="532841"/>
                    <a:pt x="532316" y="415226"/>
                    <a:pt x="532368" y="270089"/>
                  </a:cubicBezTo>
                  <a:cubicBezTo>
                    <a:pt x="532368" y="270025"/>
                    <a:pt x="532368" y="269962"/>
                    <a:pt x="532368" y="269898"/>
                  </a:cubicBezTo>
                  <a:cubicBezTo>
                    <a:pt x="532211" y="124841"/>
                    <a:pt x="414630" y="7304"/>
                    <a:pt x="269573" y="7199"/>
                  </a:cubicBezTo>
                </a:path>
              </a:pathLst>
            </a:custGeom>
            <a:solidFill>
              <a:srgbClr val="DAB29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A0D41162-0787-40F6-A5C3-6100BC5201B7}"/>
                </a:ext>
              </a:extLst>
            </p:cNvPr>
            <p:cNvSpPr/>
            <p:nvPr/>
          </p:nvSpPr>
          <p:spPr>
            <a:xfrm>
              <a:off x="2925454" y="1572645"/>
              <a:ext cx="4430295" cy="4430295"/>
            </a:xfrm>
            <a:custGeom>
              <a:avLst/>
              <a:gdLst>
                <a:gd name="connsiteX0" fmla="*/ 204232 w 409194"/>
                <a:gd name="connsiteY0" fmla="*/ 409058 h 409194"/>
                <a:gd name="connsiteX1" fmla="*/ -365 w 409194"/>
                <a:gd name="connsiteY1" fmla="*/ 204461 h 409194"/>
                <a:gd name="connsiteX2" fmla="*/ 204232 w 409194"/>
                <a:gd name="connsiteY2" fmla="*/ -136 h 409194"/>
                <a:gd name="connsiteX3" fmla="*/ 408829 w 409194"/>
                <a:gd name="connsiteY3" fmla="*/ 204461 h 409194"/>
                <a:gd name="connsiteX4" fmla="*/ 204232 w 409194"/>
                <a:gd name="connsiteY4" fmla="*/ 409058 h 409194"/>
                <a:gd name="connsiteX5" fmla="*/ 204232 w 409194"/>
                <a:gd name="connsiteY5" fmla="*/ 5008 h 409194"/>
                <a:gd name="connsiteX6" fmla="*/ 4779 w 409194"/>
                <a:gd name="connsiteY6" fmla="*/ 204461 h 409194"/>
                <a:gd name="connsiteX7" fmla="*/ 204232 w 409194"/>
                <a:gd name="connsiteY7" fmla="*/ 403915 h 409194"/>
                <a:gd name="connsiteX8" fmla="*/ 403686 w 409194"/>
                <a:gd name="connsiteY8" fmla="*/ 204461 h 409194"/>
                <a:gd name="connsiteX9" fmla="*/ 204232 w 409194"/>
                <a:gd name="connsiteY9" fmla="*/ 5008 h 40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194" h="409194">
                  <a:moveTo>
                    <a:pt x="204232" y="409058"/>
                  </a:moveTo>
                  <a:cubicBezTo>
                    <a:pt x="91236" y="409058"/>
                    <a:pt x="-365" y="317457"/>
                    <a:pt x="-365" y="204461"/>
                  </a:cubicBezTo>
                  <a:cubicBezTo>
                    <a:pt x="-365" y="91465"/>
                    <a:pt x="91236" y="-136"/>
                    <a:pt x="204232" y="-136"/>
                  </a:cubicBezTo>
                  <a:cubicBezTo>
                    <a:pt x="317228" y="-136"/>
                    <a:pt x="408829" y="91465"/>
                    <a:pt x="408829" y="204461"/>
                  </a:cubicBezTo>
                  <a:cubicBezTo>
                    <a:pt x="408672" y="317392"/>
                    <a:pt x="317163" y="408901"/>
                    <a:pt x="204232" y="409058"/>
                  </a:cubicBezTo>
                  <a:moveTo>
                    <a:pt x="204232" y="5008"/>
                  </a:moveTo>
                  <a:cubicBezTo>
                    <a:pt x="94077" y="5008"/>
                    <a:pt x="4779" y="94306"/>
                    <a:pt x="4779" y="204461"/>
                  </a:cubicBezTo>
                  <a:cubicBezTo>
                    <a:pt x="4779" y="314616"/>
                    <a:pt x="94077" y="403915"/>
                    <a:pt x="204232" y="403915"/>
                  </a:cubicBezTo>
                  <a:cubicBezTo>
                    <a:pt x="314387" y="403915"/>
                    <a:pt x="403686" y="314616"/>
                    <a:pt x="403686" y="204461"/>
                  </a:cubicBezTo>
                  <a:cubicBezTo>
                    <a:pt x="403372" y="94436"/>
                    <a:pt x="314257" y="5322"/>
                    <a:pt x="204232" y="5008"/>
                  </a:cubicBezTo>
                </a:path>
              </a:pathLst>
            </a:custGeom>
            <a:solidFill>
              <a:srgbClr val="DAB29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94E55223-3C04-46BE-B31F-5F7B7B23F6A7}"/>
                </a:ext>
              </a:extLst>
            </p:cNvPr>
            <p:cNvSpPr/>
            <p:nvPr/>
          </p:nvSpPr>
          <p:spPr>
            <a:xfrm>
              <a:off x="4803560" y="5511495"/>
              <a:ext cx="663105" cy="184906"/>
            </a:xfrm>
            <a:custGeom>
              <a:avLst/>
              <a:gdLst>
                <a:gd name="connsiteX0" fmla="*/ 430891 w 663105"/>
                <a:gd name="connsiteY0" fmla="*/ 41814 h 184906"/>
                <a:gd name="connsiteX1" fmla="*/ 364890 w 663105"/>
                <a:gd name="connsiteY1" fmla="*/ 121216 h 184906"/>
                <a:gd name="connsiteX2" fmla="*/ 431919 w 663105"/>
                <a:gd name="connsiteY2" fmla="*/ 121216 h 184906"/>
                <a:gd name="connsiteX3" fmla="*/ 431919 w 663105"/>
                <a:gd name="connsiteY3" fmla="*/ 41814 h 184906"/>
                <a:gd name="connsiteX4" fmla="*/ 591939 w 663105"/>
                <a:gd name="connsiteY4" fmla="*/ 25910 h 184906"/>
                <a:gd name="connsiteX5" fmla="*/ 548632 w 663105"/>
                <a:gd name="connsiteY5" fmla="*/ 96035 h 184906"/>
                <a:gd name="connsiteX6" fmla="*/ 591939 w 663105"/>
                <a:gd name="connsiteY6" fmla="*/ 165132 h 184906"/>
                <a:gd name="connsiteX7" fmla="*/ 635257 w 663105"/>
                <a:gd name="connsiteY7" fmla="*/ 96035 h 184906"/>
                <a:gd name="connsiteX8" fmla="*/ 591939 w 663105"/>
                <a:gd name="connsiteY8" fmla="*/ 25910 h 184906"/>
                <a:gd name="connsiteX9" fmla="*/ 226833 w 663105"/>
                <a:gd name="connsiteY9" fmla="*/ 20253 h 184906"/>
                <a:gd name="connsiteX10" fmla="*/ 196296 w 663105"/>
                <a:gd name="connsiteY10" fmla="*/ 31255 h 184906"/>
                <a:gd name="connsiteX11" fmla="*/ 184471 w 663105"/>
                <a:gd name="connsiteY11" fmla="*/ 59635 h 184906"/>
                <a:gd name="connsiteX12" fmla="*/ 196296 w 663105"/>
                <a:gd name="connsiteY12" fmla="*/ 88078 h 184906"/>
                <a:gd name="connsiteX13" fmla="*/ 226833 w 663105"/>
                <a:gd name="connsiteY13" fmla="*/ 99142 h 184906"/>
                <a:gd name="connsiteX14" fmla="*/ 257369 w 663105"/>
                <a:gd name="connsiteY14" fmla="*/ 88015 h 184906"/>
                <a:gd name="connsiteX15" fmla="*/ 269194 w 663105"/>
                <a:gd name="connsiteY15" fmla="*/ 59635 h 184906"/>
                <a:gd name="connsiteX16" fmla="*/ 257369 w 663105"/>
                <a:gd name="connsiteY16" fmla="*/ 31255 h 184906"/>
                <a:gd name="connsiteX17" fmla="*/ 226833 w 663105"/>
                <a:gd name="connsiteY17" fmla="*/ 20253 h 184906"/>
                <a:gd name="connsiteX18" fmla="*/ 436041 w 663105"/>
                <a:gd name="connsiteY18" fmla="*/ 7784 h 184906"/>
                <a:gd name="connsiteX19" fmla="*/ 457695 w 663105"/>
                <a:gd name="connsiteY19" fmla="*/ 7784 h 184906"/>
                <a:gd name="connsiteX20" fmla="*/ 457695 w 663105"/>
                <a:gd name="connsiteY20" fmla="*/ 121227 h 184906"/>
                <a:gd name="connsiteX21" fmla="*/ 488638 w 663105"/>
                <a:gd name="connsiteY21" fmla="*/ 121227 h 184906"/>
                <a:gd name="connsiteX22" fmla="*/ 488638 w 663105"/>
                <a:gd name="connsiteY22" fmla="*/ 139785 h 184906"/>
                <a:gd name="connsiteX23" fmla="*/ 457695 w 663105"/>
                <a:gd name="connsiteY23" fmla="*/ 139785 h 184906"/>
                <a:gd name="connsiteX24" fmla="*/ 457695 w 663105"/>
                <a:gd name="connsiteY24" fmla="*/ 182063 h 184906"/>
                <a:gd name="connsiteX25" fmla="*/ 431916 w 663105"/>
                <a:gd name="connsiteY25" fmla="*/ 182063 h 184906"/>
                <a:gd name="connsiteX26" fmla="*/ 431916 w 663105"/>
                <a:gd name="connsiteY26" fmla="*/ 139785 h 184906"/>
                <a:gd name="connsiteX27" fmla="*/ 341166 w 663105"/>
                <a:gd name="connsiteY27" fmla="*/ 139785 h 184906"/>
                <a:gd name="connsiteX28" fmla="*/ 341166 w 663105"/>
                <a:gd name="connsiteY28" fmla="*/ 118131 h 184906"/>
                <a:gd name="connsiteX29" fmla="*/ 591940 w 663105"/>
                <a:gd name="connsiteY29" fmla="*/ 6311 h 184906"/>
                <a:gd name="connsiteX30" fmla="*/ 663105 w 663105"/>
                <a:gd name="connsiteY30" fmla="*/ 96034 h 184906"/>
                <a:gd name="connsiteX31" fmla="*/ 591940 w 663105"/>
                <a:gd name="connsiteY31" fmla="*/ 184718 h 184906"/>
                <a:gd name="connsiteX32" fmla="*/ 520785 w 663105"/>
                <a:gd name="connsiteY32" fmla="*/ 96034 h 184906"/>
                <a:gd name="connsiteX33" fmla="*/ 591940 w 663105"/>
                <a:gd name="connsiteY33" fmla="*/ 6311 h 184906"/>
                <a:gd name="connsiteX34" fmla="*/ 55695 w 663105"/>
                <a:gd name="connsiteY34" fmla="*/ 6311 h 184906"/>
                <a:gd name="connsiteX35" fmla="*/ 76309 w 663105"/>
                <a:gd name="connsiteY35" fmla="*/ 6311 h 184906"/>
                <a:gd name="connsiteX36" fmla="*/ 76309 w 663105"/>
                <a:gd name="connsiteY36" fmla="*/ 180591 h 184906"/>
                <a:gd name="connsiteX37" fmla="*/ 48473 w 663105"/>
                <a:gd name="connsiteY37" fmla="*/ 180591 h 184906"/>
                <a:gd name="connsiteX38" fmla="*/ 48473 w 663105"/>
                <a:gd name="connsiteY38" fmla="*/ 56840 h 184906"/>
                <a:gd name="connsiteX39" fmla="*/ 0 w 663105"/>
                <a:gd name="connsiteY39" fmla="*/ 56840 h 184906"/>
                <a:gd name="connsiteX40" fmla="*/ 0 w 663105"/>
                <a:gd name="connsiteY40" fmla="*/ 39312 h 184906"/>
                <a:gd name="connsiteX41" fmla="*/ 55695 w 663105"/>
                <a:gd name="connsiteY41" fmla="*/ 6311 h 184906"/>
                <a:gd name="connsiteX42" fmla="*/ 228329 w 663105"/>
                <a:gd name="connsiteY42" fmla="*/ 0 h 184906"/>
                <a:gd name="connsiteX43" fmla="*/ 281842 w 663105"/>
                <a:gd name="connsiteY43" fmla="*/ 20567 h 184906"/>
                <a:gd name="connsiteX44" fmla="*/ 300627 w 663105"/>
                <a:gd name="connsiteY44" fmla="*/ 79013 h 184906"/>
                <a:gd name="connsiteX45" fmla="*/ 280271 w 663105"/>
                <a:gd name="connsiteY45" fmla="*/ 157402 h 184906"/>
                <a:gd name="connsiteX46" fmla="*/ 222492 w 663105"/>
                <a:gd name="connsiteY46" fmla="*/ 184906 h 184906"/>
                <a:gd name="connsiteX47" fmla="*/ 176912 w 663105"/>
                <a:gd name="connsiteY47" fmla="*/ 172092 h 184906"/>
                <a:gd name="connsiteX48" fmla="*/ 158725 w 663105"/>
                <a:gd name="connsiteY48" fmla="*/ 136773 h 184906"/>
                <a:gd name="connsiteX49" fmla="*/ 184772 w 663105"/>
                <a:gd name="connsiteY49" fmla="*/ 136773 h 184906"/>
                <a:gd name="connsiteX50" fmla="*/ 196223 w 663105"/>
                <a:gd name="connsiteY50" fmla="*/ 158214 h 184906"/>
                <a:gd name="connsiteX51" fmla="*/ 222492 w 663105"/>
                <a:gd name="connsiteY51" fmla="*/ 165778 h 184906"/>
                <a:gd name="connsiteX52" fmla="*/ 259913 w 663105"/>
                <a:gd name="connsiteY52" fmla="*/ 143150 h 184906"/>
                <a:gd name="connsiteX53" fmla="*/ 272337 w 663105"/>
                <a:gd name="connsiteY53" fmla="*/ 98768 h 184906"/>
                <a:gd name="connsiteX54" fmla="*/ 222492 w 663105"/>
                <a:gd name="connsiteY54" fmla="*/ 119396 h 184906"/>
                <a:gd name="connsiteX55" fmla="*/ 174218 w 663105"/>
                <a:gd name="connsiteY55" fmla="*/ 102955 h 184906"/>
                <a:gd name="connsiteX56" fmla="*/ 155882 w 663105"/>
                <a:gd name="connsiteY56" fmla="*/ 59635 h 184906"/>
                <a:gd name="connsiteX57" fmla="*/ 175790 w 663105"/>
                <a:gd name="connsiteY57" fmla="*/ 16378 h 184906"/>
                <a:gd name="connsiteX58" fmla="*/ 228329 w 663105"/>
                <a:gd name="connsiteY58" fmla="*/ 0 h 184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663105" h="184906">
                  <a:moveTo>
                    <a:pt x="430891" y="41814"/>
                  </a:moveTo>
                  <a:lnTo>
                    <a:pt x="364890" y="121216"/>
                  </a:lnTo>
                  <a:lnTo>
                    <a:pt x="431919" y="121216"/>
                  </a:lnTo>
                  <a:lnTo>
                    <a:pt x="431919" y="41814"/>
                  </a:lnTo>
                  <a:close/>
                  <a:moveTo>
                    <a:pt x="591939" y="25910"/>
                  </a:moveTo>
                  <a:cubicBezTo>
                    <a:pt x="562036" y="25910"/>
                    <a:pt x="548632" y="52728"/>
                    <a:pt x="548632" y="96035"/>
                  </a:cubicBezTo>
                  <a:cubicBezTo>
                    <a:pt x="548632" y="139353"/>
                    <a:pt x="562036" y="165132"/>
                    <a:pt x="591939" y="165132"/>
                  </a:cubicBezTo>
                  <a:cubicBezTo>
                    <a:pt x="621854" y="165132"/>
                    <a:pt x="635257" y="139353"/>
                    <a:pt x="635257" y="96035"/>
                  </a:cubicBezTo>
                  <a:cubicBezTo>
                    <a:pt x="635257" y="52728"/>
                    <a:pt x="621854" y="25910"/>
                    <a:pt x="591939" y="25910"/>
                  </a:cubicBezTo>
                  <a:close/>
                  <a:moveTo>
                    <a:pt x="226833" y="20253"/>
                  </a:moveTo>
                  <a:cubicBezTo>
                    <a:pt x="214358" y="20253"/>
                    <a:pt x="204180" y="23921"/>
                    <a:pt x="196296" y="31255"/>
                  </a:cubicBezTo>
                  <a:cubicBezTo>
                    <a:pt x="188414" y="38591"/>
                    <a:pt x="184471" y="48050"/>
                    <a:pt x="184471" y="59635"/>
                  </a:cubicBezTo>
                  <a:cubicBezTo>
                    <a:pt x="184471" y="71221"/>
                    <a:pt x="188414" y="80701"/>
                    <a:pt x="196296" y="88078"/>
                  </a:cubicBezTo>
                  <a:cubicBezTo>
                    <a:pt x="204180" y="95454"/>
                    <a:pt x="214358" y="99142"/>
                    <a:pt x="226833" y="99142"/>
                  </a:cubicBezTo>
                  <a:cubicBezTo>
                    <a:pt x="239307" y="99142"/>
                    <a:pt x="249485" y="95433"/>
                    <a:pt x="257369" y="88015"/>
                  </a:cubicBezTo>
                  <a:cubicBezTo>
                    <a:pt x="265251" y="80681"/>
                    <a:pt x="269194" y="71221"/>
                    <a:pt x="269194" y="59635"/>
                  </a:cubicBezTo>
                  <a:cubicBezTo>
                    <a:pt x="269194" y="48050"/>
                    <a:pt x="265251" y="38591"/>
                    <a:pt x="257369" y="31255"/>
                  </a:cubicBezTo>
                  <a:cubicBezTo>
                    <a:pt x="249485" y="23921"/>
                    <a:pt x="239307" y="20253"/>
                    <a:pt x="226833" y="20253"/>
                  </a:cubicBezTo>
                  <a:close/>
                  <a:moveTo>
                    <a:pt x="436041" y="7784"/>
                  </a:moveTo>
                  <a:lnTo>
                    <a:pt x="457695" y="7784"/>
                  </a:lnTo>
                  <a:lnTo>
                    <a:pt x="457695" y="121227"/>
                  </a:lnTo>
                  <a:lnTo>
                    <a:pt x="488638" y="121227"/>
                  </a:lnTo>
                  <a:lnTo>
                    <a:pt x="488638" y="139785"/>
                  </a:lnTo>
                  <a:lnTo>
                    <a:pt x="457695" y="139785"/>
                  </a:lnTo>
                  <a:lnTo>
                    <a:pt x="457695" y="182063"/>
                  </a:lnTo>
                  <a:lnTo>
                    <a:pt x="431916" y="182063"/>
                  </a:lnTo>
                  <a:lnTo>
                    <a:pt x="431916" y="139785"/>
                  </a:lnTo>
                  <a:lnTo>
                    <a:pt x="341166" y="139785"/>
                  </a:lnTo>
                  <a:lnTo>
                    <a:pt x="341166" y="118131"/>
                  </a:lnTo>
                  <a:close/>
                  <a:moveTo>
                    <a:pt x="591940" y="6311"/>
                  </a:moveTo>
                  <a:cubicBezTo>
                    <a:pt x="651759" y="6311"/>
                    <a:pt x="663105" y="59938"/>
                    <a:pt x="663105" y="96034"/>
                  </a:cubicBezTo>
                  <a:cubicBezTo>
                    <a:pt x="663105" y="132131"/>
                    <a:pt x="651759" y="184718"/>
                    <a:pt x="591940" y="184718"/>
                  </a:cubicBezTo>
                  <a:cubicBezTo>
                    <a:pt x="532132" y="184718"/>
                    <a:pt x="520785" y="132131"/>
                    <a:pt x="520785" y="96034"/>
                  </a:cubicBezTo>
                  <a:cubicBezTo>
                    <a:pt x="520785" y="59938"/>
                    <a:pt x="532132" y="6311"/>
                    <a:pt x="591940" y="6311"/>
                  </a:cubicBezTo>
                  <a:close/>
                  <a:moveTo>
                    <a:pt x="55695" y="6311"/>
                  </a:moveTo>
                  <a:lnTo>
                    <a:pt x="76309" y="6311"/>
                  </a:lnTo>
                  <a:lnTo>
                    <a:pt x="76309" y="180591"/>
                  </a:lnTo>
                  <a:lnTo>
                    <a:pt x="48473" y="180591"/>
                  </a:lnTo>
                  <a:lnTo>
                    <a:pt x="48473" y="56840"/>
                  </a:lnTo>
                  <a:lnTo>
                    <a:pt x="0" y="56840"/>
                  </a:lnTo>
                  <a:lnTo>
                    <a:pt x="0" y="39312"/>
                  </a:lnTo>
                  <a:cubicBezTo>
                    <a:pt x="33001" y="37244"/>
                    <a:pt x="47434" y="35187"/>
                    <a:pt x="55695" y="6311"/>
                  </a:cubicBezTo>
                  <a:close/>
                  <a:moveTo>
                    <a:pt x="228329" y="0"/>
                  </a:moveTo>
                  <a:cubicBezTo>
                    <a:pt x="251480" y="0"/>
                    <a:pt x="269319" y="6855"/>
                    <a:pt x="281842" y="20567"/>
                  </a:cubicBezTo>
                  <a:cubicBezTo>
                    <a:pt x="294366" y="34277"/>
                    <a:pt x="300627" y="53759"/>
                    <a:pt x="300627" y="79013"/>
                  </a:cubicBezTo>
                  <a:cubicBezTo>
                    <a:pt x="300627" y="112936"/>
                    <a:pt x="293842" y="139066"/>
                    <a:pt x="280271" y="157402"/>
                  </a:cubicBezTo>
                  <a:cubicBezTo>
                    <a:pt x="266698" y="175739"/>
                    <a:pt x="247440" y="184906"/>
                    <a:pt x="222492" y="184906"/>
                  </a:cubicBezTo>
                  <a:cubicBezTo>
                    <a:pt x="203432" y="184906"/>
                    <a:pt x="188238" y="180635"/>
                    <a:pt x="176912" y="172092"/>
                  </a:cubicBezTo>
                  <a:cubicBezTo>
                    <a:pt x="165586" y="163549"/>
                    <a:pt x="159524" y="151776"/>
                    <a:pt x="158725" y="136773"/>
                  </a:cubicBezTo>
                  <a:lnTo>
                    <a:pt x="184772" y="136773"/>
                  </a:lnTo>
                  <a:cubicBezTo>
                    <a:pt x="185869" y="146025"/>
                    <a:pt x="189685" y="153172"/>
                    <a:pt x="196223" y="158214"/>
                  </a:cubicBezTo>
                  <a:cubicBezTo>
                    <a:pt x="202759" y="163257"/>
                    <a:pt x="211514" y="165778"/>
                    <a:pt x="222492" y="165778"/>
                  </a:cubicBezTo>
                  <a:cubicBezTo>
                    <a:pt x="238658" y="165778"/>
                    <a:pt x="251132" y="158236"/>
                    <a:pt x="259913" y="143150"/>
                  </a:cubicBezTo>
                  <a:cubicBezTo>
                    <a:pt x="266300" y="131898"/>
                    <a:pt x="270441" y="117104"/>
                    <a:pt x="272337" y="98768"/>
                  </a:cubicBezTo>
                  <a:cubicBezTo>
                    <a:pt x="258965" y="112520"/>
                    <a:pt x="242349" y="119396"/>
                    <a:pt x="222492" y="119396"/>
                  </a:cubicBezTo>
                  <a:cubicBezTo>
                    <a:pt x="202533" y="119396"/>
                    <a:pt x="186443" y="113915"/>
                    <a:pt x="174218" y="102955"/>
                  </a:cubicBezTo>
                  <a:cubicBezTo>
                    <a:pt x="161995" y="91995"/>
                    <a:pt x="155882" y="77555"/>
                    <a:pt x="155882" y="59635"/>
                  </a:cubicBezTo>
                  <a:cubicBezTo>
                    <a:pt x="155882" y="41715"/>
                    <a:pt x="162518" y="27296"/>
                    <a:pt x="175790" y="16378"/>
                  </a:cubicBezTo>
                  <a:cubicBezTo>
                    <a:pt x="189062" y="5459"/>
                    <a:pt x="206575" y="0"/>
                    <a:pt x="22832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929A14D7-70AB-48CC-ADAF-3AE9C3C6399F}"/>
                </a:ext>
              </a:extLst>
            </p:cNvPr>
            <p:cNvSpPr/>
            <p:nvPr/>
          </p:nvSpPr>
          <p:spPr>
            <a:xfrm>
              <a:off x="3373025" y="4211641"/>
              <a:ext cx="3537217" cy="893065"/>
            </a:xfrm>
            <a:custGeom>
              <a:avLst/>
              <a:gdLst>
                <a:gd name="connsiteX0" fmla="*/ 162894 w 326707"/>
                <a:gd name="connsiteY0" fmla="*/ 82351 h 82486"/>
                <a:gd name="connsiteX1" fmla="*/ 135176 w 326707"/>
                <a:gd name="connsiteY1" fmla="*/ 76350 h 82486"/>
                <a:gd name="connsiteX2" fmla="*/ 143177 w 326707"/>
                <a:gd name="connsiteY2" fmla="*/ 44536 h 82486"/>
                <a:gd name="connsiteX3" fmla="*/ 19352 w 326707"/>
                <a:gd name="connsiteY3" fmla="*/ 21771 h 82486"/>
                <a:gd name="connsiteX4" fmla="*/ -365 w 326707"/>
                <a:gd name="connsiteY4" fmla="*/ -136 h 82486"/>
                <a:gd name="connsiteX5" fmla="*/ 30877 w 326707"/>
                <a:gd name="connsiteY5" fmla="*/ 4817 h 82486"/>
                <a:gd name="connsiteX6" fmla="*/ 133842 w 326707"/>
                <a:gd name="connsiteY6" fmla="*/ 5674 h 82486"/>
                <a:gd name="connsiteX7" fmla="*/ 162989 w 326707"/>
                <a:gd name="connsiteY7" fmla="*/ 5674 h 82486"/>
                <a:gd name="connsiteX8" fmla="*/ 192135 w 326707"/>
                <a:gd name="connsiteY8" fmla="*/ 5674 h 82486"/>
                <a:gd name="connsiteX9" fmla="*/ 295100 w 326707"/>
                <a:gd name="connsiteY9" fmla="*/ 4817 h 82486"/>
                <a:gd name="connsiteX10" fmla="*/ 326342 w 326707"/>
                <a:gd name="connsiteY10" fmla="*/ -136 h 82486"/>
                <a:gd name="connsiteX11" fmla="*/ 306721 w 326707"/>
                <a:gd name="connsiteY11" fmla="*/ 21771 h 82486"/>
                <a:gd name="connsiteX12" fmla="*/ 182896 w 326707"/>
                <a:gd name="connsiteY12" fmla="*/ 44536 h 82486"/>
                <a:gd name="connsiteX13" fmla="*/ 190897 w 326707"/>
                <a:gd name="connsiteY13" fmla="*/ 76350 h 8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707" h="82486">
                  <a:moveTo>
                    <a:pt x="162894" y="82351"/>
                  </a:moveTo>
                  <a:lnTo>
                    <a:pt x="135176" y="76350"/>
                  </a:lnTo>
                  <a:lnTo>
                    <a:pt x="143177" y="44536"/>
                  </a:lnTo>
                  <a:cubicBezTo>
                    <a:pt x="101245" y="41102"/>
                    <a:pt x="59763" y="33475"/>
                    <a:pt x="19352" y="21771"/>
                  </a:cubicBezTo>
                  <a:cubicBezTo>
                    <a:pt x="11564" y="15662"/>
                    <a:pt x="4893" y="8250"/>
                    <a:pt x="-365" y="-136"/>
                  </a:cubicBezTo>
                  <a:cubicBezTo>
                    <a:pt x="9900" y="2347"/>
                    <a:pt x="20347" y="4003"/>
                    <a:pt x="30877" y="4817"/>
                  </a:cubicBezTo>
                  <a:cubicBezTo>
                    <a:pt x="58785" y="5865"/>
                    <a:pt x="102410" y="2245"/>
                    <a:pt x="133842" y="5674"/>
                  </a:cubicBezTo>
                  <a:lnTo>
                    <a:pt x="162989" y="5674"/>
                  </a:lnTo>
                  <a:lnTo>
                    <a:pt x="192135" y="5674"/>
                  </a:lnTo>
                  <a:cubicBezTo>
                    <a:pt x="223568" y="2245"/>
                    <a:pt x="267288" y="5674"/>
                    <a:pt x="295100" y="4817"/>
                  </a:cubicBezTo>
                  <a:cubicBezTo>
                    <a:pt x="305630" y="4003"/>
                    <a:pt x="316077" y="2347"/>
                    <a:pt x="326342" y="-136"/>
                  </a:cubicBezTo>
                  <a:cubicBezTo>
                    <a:pt x="321105" y="8236"/>
                    <a:pt x="314468" y="15647"/>
                    <a:pt x="306721" y="21771"/>
                  </a:cubicBezTo>
                  <a:cubicBezTo>
                    <a:pt x="266307" y="33462"/>
                    <a:pt x="224826" y="41088"/>
                    <a:pt x="182896" y="44536"/>
                  </a:cubicBezTo>
                  <a:lnTo>
                    <a:pt x="190897" y="76350"/>
                  </a:lnTo>
                  <a:close/>
                </a:path>
              </a:pathLst>
            </a:custGeom>
            <a:solidFill>
              <a:srgbClr val="0099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id="{A83B932C-4B83-4129-A7F8-1BEA671CF521}"/>
                </a:ext>
              </a:extLst>
            </p:cNvPr>
            <p:cNvSpPr/>
            <p:nvPr/>
          </p:nvSpPr>
          <p:spPr>
            <a:xfrm>
              <a:off x="3518431" y="3788820"/>
              <a:ext cx="3246401" cy="902357"/>
            </a:xfrm>
            <a:custGeom>
              <a:avLst/>
              <a:gdLst>
                <a:gd name="connsiteX0" fmla="*/ 149463 w 299846"/>
                <a:gd name="connsiteY0" fmla="*/ 6151 h 83344"/>
                <a:gd name="connsiteX1" fmla="*/ 191564 w 299846"/>
                <a:gd name="connsiteY1" fmla="*/ 6151 h 83344"/>
                <a:gd name="connsiteX2" fmla="*/ 277289 w 299846"/>
                <a:gd name="connsiteY2" fmla="*/ 2722 h 83344"/>
                <a:gd name="connsiteX3" fmla="*/ 299482 w 299846"/>
                <a:gd name="connsiteY3" fmla="*/ -135 h 83344"/>
                <a:gd name="connsiteX4" fmla="*/ 279289 w 299846"/>
                <a:gd name="connsiteY4" fmla="*/ 21391 h 83344"/>
                <a:gd name="connsiteX5" fmla="*/ 254619 w 299846"/>
                <a:gd name="connsiteY5" fmla="*/ 32631 h 83344"/>
                <a:gd name="connsiteX6" fmla="*/ 195278 w 299846"/>
                <a:gd name="connsiteY6" fmla="*/ 45871 h 83344"/>
                <a:gd name="connsiteX7" fmla="*/ 168799 w 299846"/>
                <a:gd name="connsiteY7" fmla="*/ 48823 h 83344"/>
                <a:gd name="connsiteX8" fmla="*/ 176229 w 299846"/>
                <a:gd name="connsiteY8" fmla="*/ 78636 h 83344"/>
                <a:gd name="connsiteX9" fmla="*/ 149558 w 299846"/>
                <a:gd name="connsiteY9" fmla="*/ 83208 h 83344"/>
                <a:gd name="connsiteX10" fmla="*/ 122889 w 299846"/>
                <a:gd name="connsiteY10" fmla="*/ 78636 h 83344"/>
                <a:gd name="connsiteX11" fmla="*/ 130318 w 299846"/>
                <a:gd name="connsiteY11" fmla="*/ 48823 h 83344"/>
                <a:gd name="connsiteX12" fmla="*/ 103839 w 299846"/>
                <a:gd name="connsiteY12" fmla="*/ 45870 h 83344"/>
                <a:gd name="connsiteX13" fmla="*/ 44498 w 299846"/>
                <a:gd name="connsiteY13" fmla="*/ 32630 h 83344"/>
                <a:gd name="connsiteX14" fmla="*/ 19828 w 299846"/>
                <a:gd name="connsiteY14" fmla="*/ 21391 h 83344"/>
                <a:gd name="connsiteX15" fmla="*/ -365 w 299846"/>
                <a:gd name="connsiteY15" fmla="*/ -136 h 83344"/>
                <a:gd name="connsiteX16" fmla="*/ 21828 w 299846"/>
                <a:gd name="connsiteY16" fmla="*/ 2721 h 83344"/>
                <a:gd name="connsiteX17" fmla="*/ 107553 w 299846"/>
                <a:gd name="connsiteY17" fmla="*/ 6150 h 83344"/>
                <a:gd name="connsiteX18" fmla="*/ 149654 w 299846"/>
                <a:gd name="connsiteY18" fmla="*/ 6151 h 83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846" h="83344">
                  <a:moveTo>
                    <a:pt x="149463" y="6151"/>
                  </a:moveTo>
                  <a:cubicBezTo>
                    <a:pt x="170323" y="6151"/>
                    <a:pt x="191659" y="6151"/>
                    <a:pt x="191564" y="6151"/>
                  </a:cubicBezTo>
                  <a:cubicBezTo>
                    <a:pt x="219999" y="2694"/>
                    <a:pt x="248668" y="1547"/>
                    <a:pt x="277289" y="2722"/>
                  </a:cubicBezTo>
                  <a:cubicBezTo>
                    <a:pt x="284757" y="2441"/>
                    <a:pt x="292185" y="1485"/>
                    <a:pt x="299482" y="-135"/>
                  </a:cubicBezTo>
                  <a:cubicBezTo>
                    <a:pt x="294242" y="8306"/>
                    <a:pt x="287378" y="15623"/>
                    <a:pt x="279289" y="21391"/>
                  </a:cubicBezTo>
                  <a:cubicBezTo>
                    <a:pt x="271430" y="25890"/>
                    <a:pt x="263171" y="29653"/>
                    <a:pt x="254619" y="32631"/>
                  </a:cubicBezTo>
                  <a:cubicBezTo>
                    <a:pt x="235136" y="38283"/>
                    <a:pt x="215317" y="42705"/>
                    <a:pt x="195278" y="45871"/>
                  </a:cubicBezTo>
                  <a:cubicBezTo>
                    <a:pt x="185754" y="47013"/>
                    <a:pt x="176800" y="48156"/>
                    <a:pt x="168799" y="48823"/>
                  </a:cubicBezTo>
                  <a:lnTo>
                    <a:pt x="176229" y="78636"/>
                  </a:lnTo>
                  <a:lnTo>
                    <a:pt x="149558" y="83208"/>
                  </a:lnTo>
                  <a:lnTo>
                    <a:pt x="122889" y="78636"/>
                  </a:lnTo>
                  <a:lnTo>
                    <a:pt x="130318" y="48823"/>
                  </a:lnTo>
                  <a:cubicBezTo>
                    <a:pt x="122317" y="48156"/>
                    <a:pt x="113078" y="47013"/>
                    <a:pt x="103839" y="45870"/>
                  </a:cubicBezTo>
                  <a:cubicBezTo>
                    <a:pt x="83800" y="42705"/>
                    <a:pt x="63981" y="38283"/>
                    <a:pt x="44498" y="32630"/>
                  </a:cubicBezTo>
                  <a:cubicBezTo>
                    <a:pt x="35946" y="29652"/>
                    <a:pt x="27687" y="25889"/>
                    <a:pt x="19828" y="21391"/>
                  </a:cubicBezTo>
                  <a:cubicBezTo>
                    <a:pt x="11739" y="15622"/>
                    <a:pt x="4875" y="8305"/>
                    <a:pt x="-365" y="-136"/>
                  </a:cubicBezTo>
                  <a:cubicBezTo>
                    <a:pt x="6931" y="1484"/>
                    <a:pt x="14359" y="2441"/>
                    <a:pt x="21828" y="2721"/>
                  </a:cubicBezTo>
                  <a:cubicBezTo>
                    <a:pt x="50449" y="1547"/>
                    <a:pt x="79118" y="2694"/>
                    <a:pt x="107553" y="6150"/>
                  </a:cubicBezTo>
                  <a:cubicBezTo>
                    <a:pt x="107553" y="6151"/>
                    <a:pt x="128794" y="6151"/>
                    <a:pt x="149654" y="6151"/>
                  </a:cubicBezTo>
                </a:path>
              </a:pathLst>
            </a:custGeom>
            <a:solidFill>
              <a:srgbClr val="13AE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5" name="任意多边形: 形状 124">
              <a:extLst>
                <a:ext uri="{FF2B5EF4-FFF2-40B4-BE49-F238E27FC236}">
                  <a16:creationId xmlns:a16="http://schemas.microsoft.com/office/drawing/2014/main" id="{DB2D2BE0-1536-404C-8E88-D65493013A6C}"/>
                </a:ext>
              </a:extLst>
            </p:cNvPr>
            <p:cNvSpPr/>
            <p:nvPr/>
          </p:nvSpPr>
          <p:spPr>
            <a:xfrm>
              <a:off x="3703032" y="3358787"/>
              <a:ext cx="2883406" cy="928137"/>
            </a:xfrm>
            <a:custGeom>
              <a:avLst/>
              <a:gdLst>
                <a:gd name="connsiteX0" fmla="*/ 132699 w 266319"/>
                <a:gd name="connsiteY0" fmla="*/ 85589 h 85725"/>
                <a:gd name="connsiteX1" fmla="*/ 132223 w 266319"/>
                <a:gd name="connsiteY1" fmla="*/ 85589 h 85725"/>
                <a:gd name="connsiteX2" fmla="*/ 107077 w 266319"/>
                <a:gd name="connsiteY2" fmla="*/ 82637 h 85725"/>
                <a:gd name="connsiteX3" fmla="*/ 113840 w 266319"/>
                <a:gd name="connsiteY3" fmla="*/ 54062 h 85725"/>
                <a:gd name="connsiteX4" fmla="*/ 91551 w 266319"/>
                <a:gd name="connsiteY4" fmla="*/ 52728 h 85725"/>
                <a:gd name="connsiteX5" fmla="*/ 43355 w 266319"/>
                <a:gd name="connsiteY5" fmla="*/ 38536 h 85725"/>
                <a:gd name="connsiteX6" fmla="*/ 18685 w 266319"/>
                <a:gd name="connsiteY6" fmla="*/ 22629 h 85725"/>
                <a:gd name="connsiteX7" fmla="*/ -365 w 266319"/>
                <a:gd name="connsiteY7" fmla="*/ -136 h 85725"/>
                <a:gd name="connsiteX8" fmla="*/ 21352 w 266319"/>
                <a:gd name="connsiteY8" fmla="*/ 2627 h 85725"/>
                <a:gd name="connsiteX9" fmla="*/ 91456 w 266319"/>
                <a:gd name="connsiteY9" fmla="*/ 6818 h 85725"/>
                <a:gd name="connsiteX10" fmla="*/ 132794 w 266319"/>
                <a:gd name="connsiteY10" fmla="*/ 6818 h 85725"/>
                <a:gd name="connsiteX11" fmla="*/ 174133 w 266319"/>
                <a:gd name="connsiteY11" fmla="*/ 6818 h 85725"/>
                <a:gd name="connsiteX12" fmla="*/ 244237 w 266319"/>
                <a:gd name="connsiteY12" fmla="*/ 2627 h 85725"/>
                <a:gd name="connsiteX13" fmla="*/ 265954 w 266319"/>
                <a:gd name="connsiteY13" fmla="*/ -136 h 85725"/>
                <a:gd name="connsiteX14" fmla="*/ 246904 w 266319"/>
                <a:gd name="connsiteY14" fmla="*/ 22629 h 85725"/>
                <a:gd name="connsiteX15" fmla="*/ 222234 w 266319"/>
                <a:gd name="connsiteY15" fmla="*/ 38536 h 85725"/>
                <a:gd name="connsiteX16" fmla="*/ 174038 w 266319"/>
                <a:gd name="connsiteY16" fmla="*/ 52728 h 85725"/>
                <a:gd name="connsiteX17" fmla="*/ 151654 w 266319"/>
                <a:gd name="connsiteY17" fmla="*/ 54062 h 85725"/>
                <a:gd name="connsiteX18" fmla="*/ 158417 w 266319"/>
                <a:gd name="connsiteY18" fmla="*/ 82637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6319" h="85725">
                  <a:moveTo>
                    <a:pt x="132699" y="85589"/>
                  </a:moveTo>
                  <a:lnTo>
                    <a:pt x="132223" y="85589"/>
                  </a:lnTo>
                  <a:lnTo>
                    <a:pt x="107077" y="82637"/>
                  </a:lnTo>
                  <a:lnTo>
                    <a:pt x="113840" y="54062"/>
                  </a:lnTo>
                  <a:cubicBezTo>
                    <a:pt x="106384" y="54659"/>
                    <a:pt x="98882" y="54210"/>
                    <a:pt x="91551" y="52728"/>
                  </a:cubicBezTo>
                  <a:cubicBezTo>
                    <a:pt x="74928" y="50153"/>
                    <a:pt x="58721" y="45380"/>
                    <a:pt x="43355" y="38536"/>
                  </a:cubicBezTo>
                  <a:cubicBezTo>
                    <a:pt x="34466" y="34344"/>
                    <a:pt x="26171" y="28996"/>
                    <a:pt x="18685" y="22629"/>
                  </a:cubicBezTo>
                  <a:cubicBezTo>
                    <a:pt x="11003" y="16263"/>
                    <a:pt x="4548" y="8548"/>
                    <a:pt x="-365" y="-136"/>
                  </a:cubicBezTo>
                  <a:cubicBezTo>
                    <a:pt x="-365" y="-136"/>
                    <a:pt x="14684" y="2246"/>
                    <a:pt x="21352" y="2627"/>
                  </a:cubicBezTo>
                  <a:cubicBezTo>
                    <a:pt x="34020" y="3198"/>
                    <a:pt x="58404" y="4055"/>
                    <a:pt x="91456" y="6818"/>
                  </a:cubicBezTo>
                  <a:cubicBezTo>
                    <a:pt x="91456" y="6818"/>
                    <a:pt x="112411" y="6818"/>
                    <a:pt x="132794" y="6818"/>
                  </a:cubicBezTo>
                  <a:cubicBezTo>
                    <a:pt x="153178" y="6818"/>
                    <a:pt x="173942" y="6818"/>
                    <a:pt x="174133" y="6818"/>
                  </a:cubicBezTo>
                  <a:cubicBezTo>
                    <a:pt x="207185" y="4055"/>
                    <a:pt x="231283" y="3198"/>
                    <a:pt x="244237" y="2627"/>
                  </a:cubicBezTo>
                  <a:cubicBezTo>
                    <a:pt x="250904" y="2627"/>
                    <a:pt x="266049" y="55"/>
                    <a:pt x="265954" y="-136"/>
                  </a:cubicBezTo>
                  <a:cubicBezTo>
                    <a:pt x="261024" y="8536"/>
                    <a:pt x="254571" y="16248"/>
                    <a:pt x="246904" y="22629"/>
                  </a:cubicBezTo>
                  <a:cubicBezTo>
                    <a:pt x="239402" y="28975"/>
                    <a:pt x="231110" y="34322"/>
                    <a:pt x="222234" y="38536"/>
                  </a:cubicBezTo>
                  <a:cubicBezTo>
                    <a:pt x="206859" y="45355"/>
                    <a:pt x="190655" y="50127"/>
                    <a:pt x="174038" y="52728"/>
                  </a:cubicBezTo>
                  <a:cubicBezTo>
                    <a:pt x="166675" y="54209"/>
                    <a:pt x="159141" y="54658"/>
                    <a:pt x="151654" y="54062"/>
                  </a:cubicBezTo>
                  <a:lnTo>
                    <a:pt x="158417" y="82637"/>
                  </a:lnTo>
                  <a:close/>
                </a:path>
              </a:pathLst>
            </a:custGeom>
            <a:solidFill>
              <a:srgbClr val="89C9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26" name="任意多边形: 形状 125">
              <a:extLst>
                <a:ext uri="{FF2B5EF4-FFF2-40B4-BE49-F238E27FC236}">
                  <a16:creationId xmlns:a16="http://schemas.microsoft.com/office/drawing/2014/main" id="{B5E65CAE-2B76-409A-B28F-A6516EC38810}"/>
                </a:ext>
              </a:extLst>
            </p:cNvPr>
            <p:cNvSpPr/>
            <p:nvPr/>
          </p:nvSpPr>
          <p:spPr>
            <a:xfrm>
              <a:off x="3872159" y="2875128"/>
              <a:ext cx="2534835" cy="962162"/>
            </a:xfrm>
            <a:custGeom>
              <a:avLst/>
              <a:gdLst>
                <a:gd name="connsiteX0" fmla="*/ 116793 w 234124"/>
                <a:gd name="connsiteY0" fmla="*/ 88732 h 88868"/>
                <a:gd name="connsiteX1" fmla="*/ 92790 w 234124"/>
                <a:gd name="connsiteY1" fmla="*/ 87208 h 88868"/>
                <a:gd name="connsiteX2" fmla="*/ 99076 w 234124"/>
                <a:gd name="connsiteY2" fmla="*/ 61300 h 88868"/>
                <a:gd name="connsiteX3" fmla="*/ 82407 w 234124"/>
                <a:gd name="connsiteY3" fmla="*/ 61300 h 88868"/>
                <a:gd name="connsiteX4" fmla="*/ 47736 w 234124"/>
                <a:gd name="connsiteY4" fmla="*/ 50251 h 88868"/>
                <a:gd name="connsiteX5" fmla="*/ 15351 w 234124"/>
                <a:gd name="connsiteY5" fmla="*/ 24534 h 88868"/>
                <a:gd name="connsiteX6" fmla="*/ -365 w 234124"/>
                <a:gd name="connsiteY6" fmla="*/ -136 h 88868"/>
                <a:gd name="connsiteX7" fmla="*/ 12684 w 234124"/>
                <a:gd name="connsiteY7" fmla="*/ 2817 h 88868"/>
                <a:gd name="connsiteX8" fmla="*/ 88884 w 234124"/>
                <a:gd name="connsiteY8" fmla="*/ 12342 h 88868"/>
                <a:gd name="connsiteX9" fmla="*/ 144510 w 234124"/>
                <a:gd name="connsiteY9" fmla="*/ 12342 h 88868"/>
                <a:gd name="connsiteX10" fmla="*/ 220710 w 234124"/>
                <a:gd name="connsiteY10" fmla="*/ 2817 h 88868"/>
                <a:gd name="connsiteX11" fmla="*/ 233759 w 234124"/>
                <a:gd name="connsiteY11" fmla="*/ -136 h 88868"/>
                <a:gd name="connsiteX12" fmla="*/ 218043 w 234124"/>
                <a:gd name="connsiteY12" fmla="*/ 24534 h 88868"/>
                <a:gd name="connsiteX13" fmla="*/ 185753 w 234124"/>
                <a:gd name="connsiteY13" fmla="*/ 50252 h 88868"/>
                <a:gd name="connsiteX14" fmla="*/ 150892 w 234124"/>
                <a:gd name="connsiteY14" fmla="*/ 62063 h 88868"/>
                <a:gd name="connsiteX15" fmla="*/ 134318 w 234124"/>
                <a:gd name="connsiteY15" fmla="*/ 62063 h 88868"/>
                <a:gd name="connsiteX16" fmla="*/ 140510 w 234124"/>
                <a:gd name="connsiteY16" fmla="*/ 87971 h 8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4124" h="88868">
                  <a:moveTo>
                    <a:pt x="116793" y="88732"/>
                  </a:moveTo>
                  <a:lnTo>
                    <a:pt x="92790" y="87208"/>
                  </a:lnTo>
                  <a:lnTo>
                    <a:pt x="99076" y="61300"/>
                  </a:lnTo>
                  <a:cubicBezTo>
                    <a:pt x="93620" y="62791"/>
                    <a:pt x="87864" y="62791"/>
                    <a:pt x="82407" y="61300"/>
                  </a:cubicBezTo>
                  <a:cubicBezTo>
                    <a:pt x="70332" y="59502"/>
                    <a:pt x="58625" y="55771"/>
                    <a:pt x="47736" y="50251"/>
                  </a:cubicBezTo>
                  <a:cubicBezTo>
                    <a:pt x="35340" y="43915"/>
                    <a:pt x="24330" y="35173"/>
                    <a:pt x="15351" y="24534"/>
                  </a:cubicBezTo>
                  <a:cubicBezTo>
                    <a:pt x="8934" y="17123"/>
                    <a:pt x="3639" y="8812"/>
                    <a:pt x="-365" y="-136"/>
                  </a:cubicBezTo>
                  <a:cubicBezTo>
                    <a:pt x="3925" y="1097"/>
                    <a:pt x="8282" y="2082"/>
                    <a:pt x="12684" y="2817"/>
                  </a:cubicBezTo>
                  <a:cubicBezTo>
                    <a:pt x="37809" y="7902"/>
                    <a:pt x="63281" y="11086"/>
                    <a:pt x="88884" y="12342"/>
                  </a:cubicBezTo>
                  <a:lnTo>
                    <a:pt x="144510" y="12342"/>
                  </a:lnTo>
                  <a:cubicBezTo>
                    <a:pt x="170114" y="11086"/>
                    <a:pt x="195586" y="7902"/>
                    <a:pt x="220710" y="2817"/>
                  </a:cubicBezTo>
                  <a:cubicBezTo>
                    <a:pt x="225113" y="2083"/>
                    <a:pt x="229470" y="1097"/>
                    <a:pt x="233759" y="-136"/>
                  </a:cubicBezTo>
                  <a:cubicBezTo>
                    <a:pt x="229756" y="8812"/>
                    <a:pt x="224460" y="17124"/>
                    <a:pt x="218043" y="24534"/>
                  </a:cubicBezTo>
                  <a:cubicBezTo>
                    <a:pt x="209092" y="35163"/>
                    <a:pt x="198116" y="43905"/>
                    <a:pt x="185753" y="50252"/>
                  </a:cubicBezTo>
                  <a:cubicBezTo>
                    <a:pt x="174841" y="56032"/>
                    <a:pt x="163070" y="60020"/>
                    <a:pt x="150892" y="62063"/>
                  </a:cubicBezTo>
                  <a:cubicBezTo>
                    <a:pt x="145468" y="63555"/>
                    <a:pt x="139742" y="63555"/>
                    <a:pt x="134318" y="62063"/>
                  </a:cubicBezTo>
                  <a:lnTo>
                    <a:pt x="140510" y="87971"/>
                  </a:lnTo>
                  <a:close/>
                </a:path>
              </a:pathLst>
            </a:custGeom>
            <a:solidFill>
              <a:srgbClr val="CAE5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7" name="任意多边形: 形状 126">
              <a:extLst>
                <a:ext uri="{FF2B5EF4-FFF2-40B4-BE49-F238E27FC236}">
                  <a16:creationId xmlns:a16="http://schemas.microsoft.com/office/drawing/2014/main" id="{583D6836-7FB6-4A8C-886F-D1F36BD1EAB7}"/>
                </a:ext>
              </a:extLst>
            </p:cNvPr>
            <p:cNvSpPr/>
            <p:nvPr/>
          </p:nvSpPr>
          <p:spPr>
            <a:xfrm>
              <a:off x="4050561" y="2168719"/>
              <a:ext cx="2183167" cy="1215848"/>
            </a:xfrm>
            <a:custGeom>
              <a:avLst/>
              <a:gdLst>
                <a:gd name="connsiteX0" fmla="*/ 78597 w 201643"/>
                <a:gd name="connsiteY0" fmla="*/ 112164 h 112299"/>
                <a:gd name="connsiteX1" fmla="*/ 84217 w 201643"/>
                <a:gd name="connsiteY1" fmla="*/ 89113 h 112299"/>
                <a:gd name="connsiteX2" fmla="*/ 69072 w 201643"/>
                <a:gd name="connsiteY2" fmla="*/ 89685 h 112299"/>
                <a:gd name="connsiteX3" fmla="*/ 56118 w 201643"/>
                <a:gd name="connsiteY3" fmla="*/ 78731 h 112299"/>
                <a:gd name="connsiteX4" fmla="*/ 37068 w 201643"/>
                <a:gd name="connsiteY4" fmla="*/ 73397 h 112299"/>
                <a:gd name="connsiteX5" fmla="*/ 28972 w 201643"/>
                <a:gd name="connsiteY5" fmla="*/ 57014 h 112299"/>
                <a:gd name="connsiteX6" fmla="*/ 7636 w 201643"/>
                <a:gd name="connsiteY6" fmla="*/ 43679 h 112299"/>
                <a:gd name="connsiteX7" fmla="*/ -365 w 201643"/>
                <a:gd name="connsiteY7" fmla="*/ 21105 h 112299"/>
                <a:gd name="connsiteX8" fmla="*/ 87837 w 201643"/>
                <a:gd name="connsiteY8" fmla="*/ 34154 h 112299"/>
                <a:gd name="connsiteX9" fmla="*/ 92599 w 201643"/>
                <a:gd name="connsiteY9" fmla="*/ 9961 h 112299"/>
                <a:gd name="connsiteX10" fmla="*/ 100409 w 201643"/>
                <a:gd name="connsiteY10" fmla="*/ -136 h 112299"/>
                <a:gd name="connsiteX11" fmla="*/ 100409 w 201643"/>
                <a:gd name="connsiteY11" fmla="*/ -136 h 112299"/>
                <a:gd name="connsiteX12" fmla="*/ 108220 w 201643"/>
                <a:gd name="connsiteY12" fmla="*/ 9961 h 112299"/>
                <a:gd name="connsiteX13" fmla="*/ 112982 w 201643"/>
                <a:gd name="connsiteY13" fmla="*/ 34154 h 112299"/>
                <a:gd name="connsiteX14" fmla="*/ 201279 w 201643"/>
                <a:gd name="connsiteY14" fmla="*/ 21105 h 112299"/>
                <a:gd name="connsiteX15" fmla="*/ 193278 w 201643"/>
                <a:gd name="connsiteY15" fmla="*/ 43679 h 112299"/>
                <a:gd name="connsiteX16" fmla="*/ 171942 w 201643"/>
                <a:gd name="connsiteY16" fmla="*/ 57014 h 112299"/>
                <a:gd name="connsiteX17" fmla="*/ 163751 w 201643"/>
                <a:gd name="connsiteY17" fmla="*/ 73397 h 112299"/>
                <a:gd name="connsiteX18" fmla="*/ 144701 w 201643"/>
                <a:gd name="connsiteY18" fmla="*/ 78731 h 112299"/>
                <a:gd name="connsiteX19" fmla="*/ 131651 w 201643"/>
                <a:gd name="connsiteY19" fmla="*/ 89685 h 112299"/>
                <a:gd name="connsiteX20" fmla="*/ 116507 w 201643"/>
                <a:gd name="connsiteY20" fmla="*/ 89113 h 112299"/>
                <a:gd name="connsiteX21" fmla="*/ 122126 w 201643"/>
                <a:gd name="connsiteY21" fmla="*/ 112164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1643" h="112299">
                  <a:moveTo>
                    <a:pt x="78597" y="112164"/>
                  </a:moveTo>
                  <a:lnTo>
                    <a:pt x="84217" y="89113"/>
                  </a:lnTo>
                  <a:cubicBezTo>
                    <a:pt x="79371" y="90976"/>
                    <a:pt x="74044" y="91177"/>
                    <a:pt x="69072" y="89685"/>
                  </a:cubicBezTo>
                  <a:cubicBezTo>
                    <a:pt x="63385" y="88055"/>
                    <a:pt x="58670" y="84068"/>
                    <a:pt x="56118" y="78731"/>
                  </a:cubicBezTo>
                  <a:cubicBezTo>
                    <a:pt x="49336" y="79278"/>
                    <a:pt x="42581" y="77387"/>
                    <a:pt x="37068" y="73397"/>
                  </a:cubicBezTo>
                  <a:cubicBezTo>
                    <a:pt x="32448" y="69117"/>
                    <a:pt x="29565" y="63285"/>
                    <a:pt x="28972" y="57014"/>
                  </a:cubicBezTo>
                  <a:cubicBezTo>
                    <a:pt x="20600" y="55005"/>
                    <a:pt x="13110" y="50324"/>
                    <a:pt x="7636" y="43679"/>
                  </a:cubicBezTo>
                  <a:cubicBezTo>
                    <a:pt x="2458" y="37295"/>
                    <a:pt x="-368" y="29325"/>
                    <a:pt x="-365" y="21105"/>
                  </a:cubicBezTo>
                  <a:cubicBezTo>
                    <a:pt x="28175" y="30029"/>
                    <a:pt x="57935" y="34432"/>
                    <a:pt x="87837" y="34154"/>
                  </a:cubicBezTo>
                  <a:lnTo>
                    <a:pt x="92599" y="9961"/>
                  </a:lnTo>
                  <a:cubicBezTo>
                    <a:pt x="93075" y="7389"/>
                    <a:pt x="94218" y="-136"/>
                    <a:pt x="100409" y="-136"/>
                  </a:cubicBezTo>
                  <a:lnTo>
                    <a:pt x="100409" y="-136"/>
                  </a:lnTo>
                  <a:cubicBezTo>
                    <a:pt x="106600" y="-136"/>
                    <a:pt x="107744" y="7389"/>
                    <a:pt x="108220" y="9961"/>
                  </a:cubicBezTo>
                  <a:lnTo>
                    <a:pt x="112982" y="34154"/>
                  </a:lnTo>
                  <a:cubicBezTo>
                    <a:pt x="142914" y="34422"/>
                    <a:pt x="172704" y="30019"/>
                    <a:pt x="201279" y="21105"/>
                  </a:cubicBezTo>
                  <a:cubicBezTo>
                    <a:pt x="201236" y="29317"/>
                    <a:pt x="198416" y="37273"/>
                    <a:pt x="193278" y="43679"/>
                  </a:cubicBezTo>
                  <a:cubicBezTo>
                    <a:pt x="187790" y="50308"/>
                    <a:pt x="180306" y="54986"/>
                    <a:pt x="171942" y="57014"/>
                  </a:cubicBezTo>
                  <a:cubicBezTo>
                    <a:pt x="171289" y="63288"/>
                    <a:pt x="168378" y="69110"/>
                    <a:pt x="163751" y="73397"/>
                  </a:cubicBezTo>
                  <a:cubicBezTo>
                    <a:pt x="158238" y="77387"/>
                    <a:pt x="151483" y="79278"/>
                    <a:pt x="144701" y="78731"/>
                  </a:cubicBezTo>
                  <a:cubicBezTo>
                    <a:pt x="142098" y="84066"/>
                    <a:pt x="137356" y="88046"/>
                    <a:pt x="131651" y="89685"/>
                  </a:cubicBezTo>
                  <a:cubicBezTo>
                    <a:pt x="126679" y="91177"/>
                    <a:pt x="121352" y="90976"/>
                    <a:pt x="116507" y="89113"/>
                  </a:cubicBezTo>
                  <a:lnTo>
                    <a:pt x="122126" y="1121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F86BA36A-C5D3-443B-9D9D-58F397C33AD1}"/>
                </a:ext>
              </a:extLst>
            </p:cNvPr>
            <p:cNvSpPr/>
            <p:nvPr/>
          </p:nvSpPr>
          <p:spPr>
            <a:xfrm>
              <a:off x="4030967" y="2154274"/>
              <a:ext cx="2216175" cy="1248848"/>
            </a:xfrm>
            <a:custGeom>
              <a:avLst/>
              <a:gdLst>
                <a:gd name="connsiteX0" fmla="*/ 126032 w 204692"/>
                <a:gd name="connsiteY0" fmla="*/ 115212 h 115347"/>
                <a:gd name="connsiteX1" fmla="*/ 78407 w 204692"/>
                <a:gd name="connsiteY1" fmla="*/ 115212 h 115347"/>
                <a:gd name="connsiteX2" fmla="*/ 83932 w 204692"/>
                <a:gd name="connsiteY2" fmla="*/ 93019 h 115347"/>
                <a:gd name="connsiteX3" fmla="*/ 77740 w 204692"/>
                <a:gd name="connsiteY3" fmla="*/ 93685 h 115347"/>
                <a:gd name="connsiteX4" fmla="*/ 70597 w 204692"/>
                <a:gd name="connsiteY4" fmla="*/ 92638 h 115347"/>
                <a:gd name="connsiteX5" fmla="*/ 57071 w 204692"/>
                <a:gd name="connsiteY5" fmla="*/ 81874 h 115347"/>
                <a:gd name="connsiteX6" fmla="*/ 55737 w 204692"/>
                <a:gd name="connsiteY6" fmla="*/ 81874 h 115347"/>
                <a:gd name="connsiteX7" fmla="*/ 37735 w 204692"/>
                <a:gd name="connsiteY7" fmla="*/ 76064 h 115347"/>
                <a:gd name="connsiteX8" fmla="*/ 29067 w 204692"/>
                <a:gd name="connsiteY8" fmla="*/ 59777 h 115347"/>
                <a:gd name="connsiteX9" fmla="*/ 8017 w 204692"/>
                <a:gd name="connsiteY9" fmla="*/ 46156 h 115347"/>
                <a:gd name="connsiteX10" fmla="*/ -365 w 204692"/>
                <a:gd name="connsiteY10" fmla="*/ 22439 h 115347"/>
                <a:gd name="connsiteX11" fmla="*/ -365 w 204692"/>
                <a:gd name="connsiteY11" fmla="*/ 20057 h 115347"/>
                <a:gd name="connsiteX12" fmla="*/ 1826 w 204692"/>
                <a:gd name="connsiteY12" fmla="*/ 20819 h 115347"/>
                <a:gd name="connsiteX13" fmla="*/ 88027 w 204692"/>
                <a:gd name="connsiteY13" fmla="*/ 33773 h 115347"/>
                <a:gd name="connsiteX14" fmla="*/ 88027 w 204692"/>
                <a:gd name="connsiteY14" fmla="*/ 33773 h 115347"/>
                <a:gd name="connsiteX15" fmla="*/ 92409 w 204692"/>
                <a:gd name="connsiteY15" fmla="*/ 10913 h 115347"/>
                <a:gd name="connsiteX16" fmla="*/ 92409 w 204692"/>
                <a:gd name="connsiteY16" fmla="*/ 10913 h 115347"/>
                <a:gd name="connsiteX17" fmla="*/ 101934 w 204692"/>
                <a:gd name="connsiteY17" fmla="*/ -136 h 115347"/>
                <a:gd name="connsiteX18" fmla="*/ 101934 w 204692"/>
                <a:gd name="connsiteY18" fmla="*/ -136 h 115347"/>
                <a:gd name="connsiteX19" fmla="*/ 111459 w 204692"/>
                <a:gd name="connsiteY19" fmla="*/ 10913 h 115347"/>
                <a:gd name="connsiteX20" fmla="*/ 111459 w 204692"/>
                <a:gd name="connsiteY20" fmla="*/ 10913 h 115347"/>
                <a:gd name="connsiteX21" fmla="*/ 115935 w 204692"/>
                <a:gd name="connsiteY21" fmla="*/ 33773 h 115347"/>
                <a:gd name="connsiteX22" fmla="*/ 115935 w 204692"/>
                <a:gd name="connsiteY22" fmla="*/ 33773 h 115347"/>
                <a:gd name="connsiteX23" fmla="*/ 202137 w 204692"/>
                <a:gd name="connsiteY23" fmla="*/ 20819 h 115347"/>
                <a:gd name="connsiteX24" fmla="*/ 204327 w 204692"/>
                <a:gd name="connsiteY24" fmla="*/ 20057 h 115347"/>
                <a:gd name="connsiteX25" fmla="*/ 204327 w 204692"/>
                <a:gd name="connsiteY25" fmla="*/ 22438 h 115347"/>
                <a:gd name="connsiteX26" fmla="*/ 196041 w 204692"/>
                <a:gd name="connsiteY26" fmla="*/ 46155 h 115347"/>
                <a:gd name="connsiteX27" fmla="*/ 174895 w 204692"/>
                <a:gd name="connsiteY27" fmla="*/ 59776 h 115347"/>
                <a:gd name="connsiteX28" fmla="*/ 166227 w 204692"/>
                <a:gd name="connsiteY28" fmla="*/ 76064 h 115347"/>
                <a:gd name="connsiteX29" fmla="*/ 147177 w 204692"/>
                <a:gd name="connsiteY29" fmla="*/ 81874 h 115347"/>
                <a:gd name="connsiteX30" fmla="*/ 133747 w 204692"/>
                <a:gd name="connsiteY30" fmla="*/ 92637 h 115347"/>
                <a:gd name="connsiteX31" fmla="*/ 126603 w 204692"/>
                <a:gd name="connsiteY31" fmla="*/ 93685 h 115347"/>
                <a:gd name="connsiteX32" fmla="*/ 120412 w 204692"/>
                <a:gd name="connsiteY32" fmla="*/ 93018 h 115347"/>
                <a:gd name="connsiteX33" fmla="*/ 82598 w 204692"/>
                <a:gd name="connsiteY33" fmla="*/ 111783 h 115347"/>
                <a:gd name="connsiteX34" fmla="*/ 121651 w 204692"/>
                <a:gd name="connsiteY34" fmla="*/ 111783 h 115347"/>
                <a:gd name="connsiteX35" fmla="*/ 115745 w 204692"/>
                <a:gd name="connsiteY35" fmla="*/ 87589 h 115347"/>
                <a:gd name="connsiteX36" fmla="*/ 118888 w 204692"/>
                <a:gd name="connsiteY36" fmla="*/ 88923 h 115347"/>
                <a:gd name="connsiteX37" fmla="*/ 126794 w 204692"/>
                <a:gd name="connsiteY37" fmla="*/ 90352 h 115347"/>
                <a:gd name="connsiteX38" fmla="*/ 132890 w 204692"/>
                <a:gd name="connsiteY38" fmla="*/ 89399 h 115347"/>
                <a:gd name="connsiteX39" fmla="*/ 144796 w 204692"/>
                <a:gd name="connsiteY39" fmla="*/ 79874 h 115347"/>
                <a:gd name="connsiteX40" fmla="*/ 145273 w 204692"/>
                <a:gd name="connsiteY40" fmla="*/ 78636 h 115347"/>
                <a:gd name="connsiteX41" fmla="*/ 148702 w 204692"/>
                <a:gd name="connsiteY41" fmla="*/ 78636 h 115347"/>
                <a:gd name="connsiteX42" fmla="*/ 164513 w 204692"/>
                <a:gd name="connsiteY42" fmla="*/ 73683 h 115347"/>
                <a:gd name="connsiteX43" fmla="*/ 172133 w 204692"/>
                <a:gd name="connsiteY43" fmla="*/ 58443 h 115347"/>
                <a:gd name="connsiteX44" fmla="*/ 172133 w 204692"/>
                <a:gd name="connsiteY44" fmla="*/ 57205 h 115347"/>
                <a:gd name="connsiteX45" fmla="*/ 173371 w 204692"/>
                <a:gd name="connsiteY45" fmla="*/ 57205 h 115347"/>
                <a:gd name="connsiteX46" fmla="*/ 193755 w 204692"/>
                <a:gd name="connsiteY46" fmla="*/ 44441 h 115347"/>
                <a:gd name="connsiteX47" fmla="*/ 201280 w 204692"/>
                <a:gd name="connsiteY47" fmla="*/ 25391 h 115347"/>
                <a:gd name="connsiteX48" fmla="*/ 116317 w 204692"/>
                <a:gd name="connsiteY48" fmla="*/ 37774 h 115347"/>
                <a:gd name="connsiteX49" fmla="*/ 113364 w 204692"/>
                <a:gd name="connsiteY49" fmla="*/ 37774 h 115347"/>
                <a:gd name="connsiteX50" fmla="*/ 113364 w 204692"/>
                <a:gd name="connsiteY50" fmla="*/ 36345 h 115347"/>
                <a:gd name="connsiteX51" fmla="*/ 108696 w 204692"/>
                <a:gd name="connsiteY51" fmla="*/ 12151 h 115347"/>
                <a:gd name="connsiteX52" fmla="*/ 108696 w 204692"/>
                <a:gd name="connsiteY52" fmla="*/ 12151 h 115347"/>
                <a:gd name="connsiteX53" fmla="*/ 102601 w 204692"/>
                <a:gd name="connsiteY53" fmla="*/ 3865 h 115347"/>
                <a:gd name="connsiteX54" fmla="*/ 102601 w 204692"/>
                <a:gd name="connsiteY54" fmla="*/ 3865 h 115347"/>
                <a:gd name="connsiteX55" fmla="*/ 96504 w 204692"/>
                <a:gd name="connsiteY55" fmla="*/ 12151 h 115347"/>
                <a:gd name="connsiteX56" fmla="*/ 96504 w 204692"/>
                <a:gd name="connsiteY56" fmla="*/ 12151 h 115347"/>
                <a:gd name="connsiteX57" fmla="*/ 91837 w 204692"/>
                <a:gd name="connsiteY57" fmla="*/ 36345 h 115347"/>
                <a:gd name="connsiteX58" fmla="*/ 91837 w 204692"/>
                <a:gd name="connsiteY58" fmla="*/ 37774 h 115347"/>
                <a:gd name="connsiteX59" fmla="*/ 88885 w 204692"/>
                <a:gd name="connsiteY59" fmla="*/ 37774 h 115347"/>
                <a:gd name="connsiteX60" fmla="*/ 3921 w 204692"/>
                <a:gd name="connsiteY60" fmla="*/ 25391 h 115347"/>
                <a:gd name="connsiteX61" fmla="*/ 11541 w 204692"/>
                <a:gd name="connsiteY61" fmla="*/ 44441 h 115347"/>
                <a:gd name="connsiteX62" fmla="*/ 31830 w 204692"/>
                <a:gd name="connsiteY62" fmla="*/ 57205 h 115347"/>
                <a:gd name="connsiteX63" fmla="*/ 33068 w 204692"/>
                <a:gd name="connsiteY63" fmla="*/ 57205 h 115347"/>
                <a:gd name="connsiteX64" fmla="*/ 33068 w 204692"/>
                <a:gd name="connsiteY64" fmla="*/ 58443 h 115347"/>
                <a:gd name="connsiteX65" fmla="*/ 40688 w 204692"/>
                <a:gd name="connsiteY65" fmla="*/ 73683 h 115347"/>
                <a:gd name="connsiteX66" fmla="*/ 56500 w 204692"/>
                <a:gd name="connsiteY66" fmla="*/ 78636 h 115347"/>
                <a:gd name="connsiteX67" fmla="*/ 59928 w 204692"/>
                <a:gd name="connsiteY67" fmla="*/ 78636 h 115347"/>
                <a:gd name="connsiteX68" fmla="*/ 60405 w 204692"/>
                <a:gd name="connsiteY68" fmla="*/ 79874 h 115347"/>
                <a:gd name="connsiteX69" fmla="*/ 72406 w 204692"/>
                <a:gd name="connsiteY69" fmla="*/ 89399 h 115347"/>
                <a:gd name="connsiteX70" fmla="*/ 78503 w 204692"/>
                <a:gd name="connsiteY70" fmla="*/ 90352 h 115347"/>
                <a:gd name="connsiteX71" fmla="*/ 86313 w 204692"/>
                <a:gd name="connsiteY71" fmla="*/ 88923 h 115347"/>
                <a:gd name="connsiteX72" fmla="*/ 89456 w 204692"/>
                <a:gd name="connsiteY72" fmla="*/ 87685 h 11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204692" h="115347">
                  <a:moveTo>
                    <a:pt x="126032" y="115212"/>
                  </a:moveTo>
                  <a:lnTo>
                    <a:pt x="78407" y="115212"/>
                  </a:lnTo>
                  <a:lnTo>
                    <a:pt x="83932" y="93019"/>
                  </a:lnTo>
                  <a:cubicBezTo>
                    <a:pt x="81899" y="93471"/>
                    <a:pt x="79823" y="93695"/>
                    <a:pt x="77740" y="93685"/>
                  </a:cubicBezTo>
                  <a:cubicBezTo>
                    <a:pt x="75321" y="93686"/>
                    <a:pt x="72914" y="93333"/>
                    <a:pt x="70597" y="92638"/>
                  </a:cubicBezTo>
                  <a:cubicBezTo>
                    <a:pt x="64863" y="90940"/>
                    <a:pt x="60013" y="87081"/>
                    <a:pt x="57071" y="81874"/>
                  </a:cubicBezTo>
                  <a:lnTo>
                    <a:pt x="55737" y="81874"/>
                  </a:lnTo>
                  <a:cubicBezTo>
                    <a:pt x="49259" y="81986"/>
                    <a:pt x="42926" y="79942"/>
                    <a:pt x="37735" y="76064"/>
                  </a:cubicBezTo>
                  <a:cubicBezTo>
                    <a:pt x="33007" y="71834"/>
                    <a:pt x="29935" y="66061"/>
                    <a:pt x="29067" y="59777"/>
                  </a:cubicBezTo>
                  <a:cubicBezTo>
                    <a:pt x="20837" y="57463"/>
                    <a:pt x="13500" y="52715"/>
                    <a:pt x="8017" y="46156"/>
                  </a:cubicBezTo>
                  <a:cubicBezTo>
                    <a:pt x="2619" y="39427"/>
                    <a:pt x="-337" y="31065"/>
                    <a:pt x="-365" y="22439"/>
                  </a:cubicBezTo>
                  <a:lnTo>
                    <a:pt x="-365" y="20057"/>
                  </a:lnTo>
                  <a:lnTo>
                    <a:pt x="1826" y="20819"/>
                  </a:lnTo>
                  <a:cubicBezTo>
                    <a:pt x="29712" y="29590"/>
                    <a:pt x="58795" y="33961"/>
                    <a:pt x="88027" y="33773"/>
                  </a:cubicBezTo>
                  <a:lnTo>
                    <a:pt x="88027" y="33773"/>
                  </a:lnTo>
                  <a:cubicBezTo>
                    <a:pt x="88980" y="28915"/>
                    <a:pt x="92123" y="12532"/>
                    <a:pt x="92409" y="10913"/>
                  </a:cubicBezTo>
                  <a:lnTo>
                    <a:pt x="92409" y="10913"/>
                  </a:lnTo>
                  <a:cubicBezTo>
                    <a:pt x="92980" y="7960"/>
                    <a:pt x="94600" y="-136"/>
                    <a:pt x="101934" y="-136"/>
                  </a:cubicBezTo>
                  <a:lnTo>
                    <a:pt x="101934" y="-136"/>
                  </a:lnTo>
                  <a:cubicBezTo>
                    <a:pt x="109268" y="-136"/>
                    <a:pt x="110792" y="7960"/>
                    <a:pt x="111459" y="10913"/>
                  </a:cubicBezTo>
                  <a:lnTo>
                    <a:pt x="111459" y="10913"/>
                  </a:lnTo>
                  <a:cubicBezTo>
                    <a:pt x="111459" y="12532"/>
                    <a:pt x="114983" y="28915"/>
                    <a:pt x="115935" y="33773"/>
                  </a:cubicBezTo>
                  <a:lnTo>
                    <a:pt x="115935" y="33773"/>
                  </a:lnTo>
                  <a:cubicBezTo>
                    <a:pt x="145168" y="33961"/>
                    <a:pt x="174251" y="29590"/>
                    <a:pt x="202137" y="20819"/>
                  </a:cubicBezTo>
                  <a:lnTo>
                    <a:pt x="204327" y="20057"/>
                  </a:lnTo>
                  <a:lnTo>
                    <a:pt x="204327" y="22438"/>
                  </a:lnTo>
                  <a:cubicBezTo>
                    <a:pt x="204326" y="31053"/>
                    <a:pt x="201405" y="39414"/>
                    <a:pt x="196041" y="46155"/>
                  </a:cubicBezTo>
                  <a:cubicBezTo>
                    <a:pt x="190529" y="52726"/>
                    <a:pt x="183157" y="57474"/>
                    <a:pt x="174895" y="59776"/>
                  </a:cubicBezTo>
                  <a:cubicBezTo>
                    <a:pt x="174028" y="66061"/>
                    <a:pt x="170956" y="71833"/>
                    <a:pt x="166227" y="76064"/>
                  </a:cubicBezTo>
                  <a:cubicBezTo>
                    <a:pt x="160724" y="80113"/>
                    <a:pt x="154004" y="82163"/>
                    <a:pt x="147177" y="81874"/>
                  </a:cubicBezTo>
                  <a:cubicBezTo>
                    <a:pt x="144258" y="87061"/>
                    <a:pt x="139446" y="90918"/>
                    <a:pt x="133747" y="92637"/>
                  </a:cubicBezTo>
                  <a:cubicBezTo>
                    <a:pt x="131428" y="93324"/>
                    <a:pt x="129022" y="93677"/>
                    <a:pt x="126603" y="93685"/>
                  </a:cubicBezTo>
                  <a:cubicBezTo>
                    <a:pt x="124521" y="93699"/>
                    <a:pt x="122444" y="93475"/>
                    <a:pt x="120412" y="93018"/>
                  </a:cubicBezTo>
                  <a:close/>
                  <a:moveTo>
                    <a:pt x="82598" y="111783"/>
                  </a:moveTo>
                  <a:lnTo>
                    <a:pt x="121651" y="111783"/>
                  </a:lnTo>
                  <a:lnTo>
                    <a:pt x="115745" y="87589"/>
                  </a:lnTo>
                  <a:lnTo>
                    <a:pt x="118888" y="88923"/>
                  </a:lnTo>
                  <a:cubicBezTo>
                    <a:pt x="121417" y="89866"/>
                    <a:pt x="124095" y="90350"/>
                    <a:pt x="126794" y="90352"/>
                  </a:cubicBezTo>
                  <a:cubicBezTo>
                    <a:pt x="128861" y="90330"/>
                    <a:pt x="130915" y="90009"/>
                    <a:pt x="132890" y="89399"/>
                  </a:cubicBezTo>
                  <a:cubicBezTo>
                    <a:pt x="138012" y="88020"/>
                    <a:pt x="142327" y="84568"/>
                    <a:pt x="144796" y="79874"/>
                  </a:cubicBezTo>
                  <a:lnTo>
                    <a:pt x="145273" y="78636"/>
                  </a:lnTo>
                  <a:lnTo>
                    <a:pt x="148702" y="78636"/>
                  </a:lnTo>
                  <a:cubicBezTo>
                    <a:pt x="154379" y="78811"/>
                    <a:pt x="159950" y="77066"/>
                    <a:pt x="164513" y="73683"/>
                  </a:cubicBezTo>
                  <a:cubicBezTo>
                    <a:pt x="168817" y="69695"/>
                    <a:pt x="171525" y="64279"/>
                    <a:pt x="172133" y="58443"/>
                  </a:cubicBezTo>
                  <a:lnTo>
                    <a:pt x="172133" y="57205"/>
                  </a:lnTo>
                  <a:lnTo>
                    <a:pt x="173371" y="57205"/>
                  </a:lnTo>
                  <a:cubicBezTo>
                    <a:pt x="181350" y="55225"/>
                    <a:pt x="188489" y="50754"/>
                    <a:pt x="193755" y="44441"/>
                  </a:cubicBezTo>
                  <a:cubicBezTo>
                    <a:pt x="198109" y="38985"/>
                    <a:pt x="200730" y="32350"/>
                    <a:pt x="201280" y="25391"/>
                  </a:cubicBezTo>
                  <a:cubicBezTo>
                    <a:pt x="173736" y="33738"/>
                    <a:pt x="145097" y="37911"/>
                    <a:pt x="116317" y="37774"/>
                  </a:cubicBezTo>
                  <a:lnTo>
                    <a:pt x="113364" y="37774"/>
                  </a:lnTo>
                  <a:lnTo>
                    <a:pt x="113364" y="36345"/>
                  </a:lnTo>
                  <a:lnTo>
                    <a:pt x="108696" y="12151"/>
                  </a:lnTo>
                  <a:lnTo>
                    <a:pt x="108696" y="12151"/>
                  </a:lnTo>
                  <a:cubicBezTo>
                    <a:pt x="107935" y="8056"/>
                    <a:pt x="106601" y="3865"/>
                    <a:pt x="102601" y="3865"/>
                  </a:cubicBezTo>
                  <a:lnTo>
                    <a:pt x="102601" y="3865"/>
                  </a:lnTo>
                  <a:cubicBezTo>
                    <a:pt x="98695" y="3865"/>
                    <a:pt x="97362" y="8056"/>
                    <a:pt x="96504" y="12151"/>
                  </a:cubicBezTo>
                  <a:lnTo>
                    <a:pt x="96504" y="12151"/>
                  </a:lnTo>
                  <a:lnTo>
                    <a:pt x="91837" y="36345"/>
                  </a:lnTo>
                  <a:lnTo>
                    <a:pt x="91837" y="37774"/>
                  </a:lnTo>
                  <a:lnTo>
                    <a:pt x="88885" y="37774"/>
                  </a:lnTo>
                  <a:cubicBezTo>
                    <a:pt x="60105" y="37901"/>
                    <a:pt x="31468" y="33728"/>
                    <a:pt x="3921" y="25391"/>
                  </a:cubicBezTo>
                  <a:cubicBezTo>
                    <a:pt x="4470" y="32367"/>
                    <a:pt x="7127" y="39012"/>
                    <a:pt x="11541" y="44441"/>
                  </a:cubicBezTo>
                  <a:cubicBezTo>
                    <a:pt x="16755" y="50768"/>
                    <a:pt x="23870" y="55244"/>
                    <a:pt x="31830" y="57205"/>
                  </a:cubicBezTo>
                  <a:lnTo>
                    <a:pt x="33068" y="57205"/>
                  </a:lnTo>
                  <a:lnTo>
                    <a:pt x="33068" y="58443"/>
                  </a:lnTo>
                  <a:cubicBezTo>
                    <a:pt x="33726" y="64264"/>
                    <a:pt x="36425" y="69664"/>
                    <a:pt x="40688" y="73683"/>
                  </a:cubicBezTo>
                  <a:cubicBezTo>
                    <a:pt x="45255" y="77059"/>
                    <a:pt x="50823" y="78803"/>
                    <a:pt x="56500" y="78636"/>
                  </a:cubicBezTo>
                  <a:lnTo>
                    <a:pt x="59928" y="78636"/>
                  </a:lnTo>
                  <a:lnTo>
                    <a:pt x="60405" y="79874"/>
                  </a:lnTo>
                  <a:cubicBezTo>
                    <a:pt x="62896" y="84589"/>
                    <a:pt x="67249" y="88044"/>
                    <a:pt x="72406" y="89399"/>
                  </a:cubicBezTo>
                  <a:cubicBezTo>
                    <a:pt x="74380" y="90016"/>
                    <a:pt x="76435" y="90336"/>
                    <a:pt x="78503" y="90352"/>
                  </a:cubicBezTo>
                  <a:cubicBezTo>
                    <a:pt x="81172" y="90357"/>
                    <a:pt x="83819" y="89873"/>
                    <a:pt x="86313" y="88923"/>
                  </a:cubicBezTo>
                  <a:lnTo>
                    <a:pt x="89456" y="87685"/>
                  </a:lnTo>
                  <a:close/>
                </a:path>
              </a:pathLst>
            </a:custGeom>
            <a:solidFill>
              <a:srgbClr val="005C3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36238F14-66B5-4B8C-BB09-0D0F568E952A}"/>
                </a:ext>
              </a:extLst>
            </p:cNvPr>
            <p:cNvSpPr/>
            <p:nvPr/>
          </p:nvSpPr>
          <p:spPr>
            <a:xfrm>
              <a:off x="5089901" y="1768141"/>
              <a:ext cx="765536" cy="591631"/>
            </a:xfrm>
            <a:custGeom>
              <a:avLst/>
              <a:gdLst>
                <a:gd name="connsiteX0" fmla="*/ 235474 w 765536"/>
                <a:gd name="connsiteY0" fmla="*/ 492940 h 591631"/>
                <a:gd name="connsiteX1" fmla="*/ 238582 w 765536"/>
                <a:gd name="connsiteY1" fmla="*/ 497458 h 591631"/>
                <a:gd name="connsiteX2" fmla="*/ 235474 w 765536"/>
                <a:gd name="connsiteY2" fmla="*/ 498104 h 591631"/>
                <a:gd name="connsiteX3" fmla="*/ 294255 w 765536"/>
                <a:gd name="connsiteY3" fmla="*/ 485883 h 591631"/>
                <a:gd name="connsiteX4" fmla="*/ 353043 w 765536"/>
                <a:gd name="connsiteY4" fmla="*/ 498104 h 591631"/>
                <a:gd name="connsiteX5" fmla="*/ 467503 w 765536"/>
                <a:gd name="connsiteY5" fmla="*/ 580604 h 591631"/>
                <a:gd name="connsiteX6" fmla="*/ 332418 w 765536"/>
                <a:gd name="connsiteY6" fmla="*/ 580604 h 591631"/>
                <a:gd name="connsiteX7" fmla="*/ 273540 w 765536"/>
                <a:gd name="connsiteY7" fmla="*/ 548278 h 591631"/>
                <a:gd name="connsiteX8" fmla="*/ 238582 w 765536"/>
                <a:gd name="connsiteY8" fmla="*/ 497458 h 591631"/>
                <a:gd name="connsiteX9" fmla="*/ 454621 w 765536"/>
                <a:gd name="connsiteY9" fmla="*/ 406943 h 591631"/>
                <a:gd name="connsiteX10" fmla="*/ 519074 w 765536"/>
                <a:gd name="connsiteY10" fmla="*/ 417670 h 591631"/>
                <a:gd name="connsiteX11" fmla="*/ 636644 w 765536"/>
                <a:gd name="connsiteY11" fmla="*/ 492952 h 591631"/>
                <a:gd name="connsiteX12" fmla="*/ 497420 w 765536"/>
                <a:gd name="connsiteY12" fmla="*/ 501202 h 591631"/>
                <a:gd name="connsiteX13" fmla="*/ 394293 w 765536"/>
                <a:gd name="connsiteY13" fmla="*/ 424881 h 591631"/>
                <a:gd name="connsiteX14" fmla="*/ 390168 w 765536"/>
                <a:gd name="connsiteY14" fmla="*/ 417670 h 591631"/>
                <a:gd name="connsiteX15" fmla="*/ 454621 w 765536"/>
                <a:gd name="connsiteY15" fmla="*/ 406943 h 591631"/>
                <a:gd name="connsiteX16" fmla="*/ 644882 w 765536"/>
                <a:gd name="connsiteY16" fmla="*/ 279479 h 591631"/>
                <a:gd name="connsiteX17" fmla="*/ 765536 w 765536"/>
                <a:gd name="connsiteY17" fmla="*/ 295979 h 591631"/>
                <a:gd name="connsiteX18" fmla="*/ 651075 w 765536"/>
                <a:gd name="connsiteY18" fmla="*/ 359921 h 591631"/>
                <a:gd name="connsiteX19" fmla="*/ 529380 w 765536"/>
                <a:gd name="connsiteY19" fmla="*/ 321757 h 591631"/>
                <a:gd name="connsiteX20" fmla="*/ 644882 w 765536"/>
                <a:gd name="connsiteY20" fmla="*/ 279479 h 591631"/>
                <a:gd name="connsiteX21" fmla="*/ 725324 w 765536"/>
                <a:gd name="connsiteY21" fmla="*/ 0 h 591631"/>
                <a:gd name="connsiteX22" fmla="*/ 702642 w 765536"/>
                <a:gd name="connsiteY22" fmla="*/ 135098 h 591631"/>
                <a:gd name="connsiteX23" fmla="*/ 672700 w 765536"/>
                <a:gd name="connsiteY23" fmla="*/ 184089 h 591631"/>
                <a:gd name="connsiteX24" fmla="*/ 622477 w 765536"/>
                <a:gd name="connsiteY24" fmla="*/ 211255 h 591631"/>
                <a:gd name="connsiteX25" fmla="*/ 600535 w 765536"/>
                <a:gd name="connsiteY25" fmla="*/ 244409 h 591631"/>
                <a:gd name="connsiteX26" fmla="*/ 24068 w 765536"/>
                <a:gd name="connsiteY26" fmla="*/ 558942 h 591631"/>
                <a:gd name="connsiteX27" fmla="*/ 520 w 765536"/>
                <a:gd name="connsiteY27" fmla="*/ 544336 h 591631"/>
                <a:gd name="connsiteX28" fmla="*/ 15136 w 765536"/>
                <a:gd name="connsiteY28" fmla="*/ 520788 h 591631"/>
                <a:gd name="connsiteX29" fmla="*/ 22000 w 765536"/>
                <a:gd name="connsiteY29" fmla="*/ 520788 h 591631"/>
                <a:gd name="connsiteX30" fmla="*/ 79751 w 765536"/>
                <a:gd name="connsiteY30" fmla="*/ 507384 h 591631"/>
                <a:gd name="connsiteX31" fmla="*/ 222404 w 765536"/>
                <a:gd name="connsiteY31" fmla="*/ 459271 h 591631"/>
                <a:gd name="connsiteX32" fmla="*/ 224223 w 765536"/>
                <a:gd name="connsiteY32" fmla="*/ 458380 h 591631"/>
                <a:gd name="connsiteX33" fmla="*/ 200027 w 765536"/>
                <a:gd name="connsiteY33" fmla="*/ 401188 h 591631"/>
                <a:gd name="connsiteX34" fmla="*/ 196289 w 765536"/>
                <a:gd name="connsiteY34" fmla="*/ 334133 h 591631"/>
                <a:gd name="connsiteX35" fmla="*/ 267444 w 765536"/>
                <a:gd name="connsiteY35" fmla="*/ 210381 h 591631"/>
                <a:gd name="connsiteX36" fmla="*/ 290126 w 765536"/>
                <a:gd name="connsiteY36" fmla="*/ 349604 h 591631"/>
                <a:gd name="connsiteX37" fmla="*/ 258160 w 765536"/>
                <a:gd name="connsiteY37" fmla="*/ 427978 h 591631"/>
                <a:gd name="connsiteX38" fmla="*/ 237560 w 765536"/>
                <a:gd name="connsiteY38" fmla="*/ 451839 h 591631"/>
                <a:gd name="connsiteX39" fmla="*/ 357006 w 765536"/>
                <a:gd name="connsiteY39" fmla="*/ 393266 h 591631"/>
                <a:gd name="connsiteX40" fmla="*/ 374979 w 765536"/>
                <a:gd name="connsiteY40" fmla="*/ 381329 h 591631"/>
                <a:gd name="connsiteX41" fmla="*/ 351341 w 765536"/>
                <a:gd name="connsiteY41" fmla="*/ 323131 h 591631"/>
                <a:gd name="connsiteX42" fmla="*/ 346848 w 765536"/>
                <a:gd name="connsiteY42" fmla="*/ 255756 h 591631"/>
                <a:gd name="connsiteX43" fmla="*/ 411818 w 765536"/>
                <a:gd name="connsiteY43" fmla="*/ 128907 h 591631"/>
                <a:gd name="connsiteX44" fmla="*/ 435529 w 765536"/>
                <a:gd name="connsiteY44" fmla="*/ 269160 h 591631"/>
                <a:gd name="connsiteX45" fmla="*/ 416846 w 765536"/>
                <a:gd name="connsiteY45" fmla="*/ 332829 h 591631"/>
                <a:gd name="connsiteX46" fmla="*/ 385216 w 765536"/>
                <a:gd name="connsiteY46" fmla="*/ 374530 h 591631"/>
                <a:gd name="connsiteX47" fmla="*/ 481888 w 765536"/>
                <a:gd name="connsiteY47" fmla="*/ 310325 h 591631"/>
                <a:gd name="connsiteX48" fmla="*/ 506039 w 765536"/>
                <a:gd name="connsiteY48" fmla="*/ 289276 h 591631"/>
                <a:gd name="connsiteX49" fmla="*/ 484391 w 765536"/>
                <a:gd name="connsiteY49" fmla="*/ 235880 h 591631"/>
                <a:gd name="connsiteX50" fmla="*/ 479881 w 765536"/>
                <a:gd name="connsiteY50" fmla="*/ 171186 h 591631"/>
                <a:gd name="connsiteX51" fmla="*/ 540727 w 765536"/>
                <a:gd name="connsiteY51" fmla="*/ 50530 h 591631"/>
                <a:gd name="connsiteX52" fmla="*/ 563420 w 765536"/>
                <a:gd name="connsiteY52" fmla="*/ 184590 h 591631"/>
                <a:gd name="connsiteX53" fmla="*/ 546019 w 765536"/>
                <a:gd name="connsiteY53" fmla="*/ 245158 h 591631"/>
                <a:gd name="connsiteX54" fmla="*/ 527169 w 765536"/>
                <a:gd name="connsiteY54" fmla="*/ 270860 h 591631"/>
                <a:gd name="connsiteX55" fmla="*/ 595382 w 765536"/>
                <a:gd name="connsiteY55" fmla="*/ 211408 h 591631"/>
                <a:gd name="connsiteX56" fmla="*/ 619656 w 765536"/>
                <a:gd name="connsiteY56" fmla="*/ 180334 h 591631"/>
                <a:gd name="connsiteX57" fmla="*/ 617073 w 765536"/>
                <a:gd name="connsiteY57" fmla="*/ 148754 h 591631"/>
                <a:gd name="connsiteX58" fmla="*/ 635602 w 765536"/>
                <a:gd name="connsiteY58" fmla="*/ 88684 h 591631"/>
                <a:gd name="connsiteX59" fmla="*/ 725324 w 765536"/>
                <a:gd name="connsiteY59" fmla="*/ 0 h 59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765536" h="591631">
                  <a:moveTo>
                    <a:pt x="235474" y="492940"/>
                  </a:moveTo>
                  <a:lnTo>
                    <a:pt x="238582" y="497458"/>
                  </a:lnTo>
                  <a:lnTo>
                    <a:pt x="235474" y="498104"/>
                  </a:lnTo>
                  <a:close/>
                  <a:moveTo>
                    <a:pt x="294255" y="485883"/>
                  </a:moveTo>
                  <a:cubicBezTo>
                    <a:pt x="314272" y="485883"/>
                    <a:pt x="334291" y="489957"/>
                    <a:pt x="353043" y="498104"/>
                  </a:cubicBezTo>
                  <a:cubicBezTo>
                    <a:pt x="395646" y="518827"/>
                    <a:pt x="434373" y="546727"/>
                    <a:pt x="467503" y="580604"/>
                  </a:cubicBezTo>
                  <a:cubicBezTo>
                    <a:pt x="423677" y="595307"/>
                    <a:pt x="376244" y="595307"/>
                    <a:pt x="332418" y="580604"/>
                  </a:cubicBezTo>
                  <a:cubicBezTo>
                    <a:pt x="310234" y="574487"/>
                    <a:pt x="290153" y="563300"/>
                    <a:pt x="273540" y="548278"/>
                  </a:cubicBezTo>
                  <a:lnTo>
                    <a:pt x="238582" y="497458"/>
                  </a:lnTo>
                  <a:close/>
                  <a:moveTo>
                    <a:pt x="454621" y="406943"/>
                  </a:moveTo>
                  <a:cubicBezTo>
                    <a:pt x="476402" y="406943"/>
                    <a:pt x="498183" y="410519"/>
                    <a:pt x="519074" y="417670"/>
                  </a:cubicBezTo>
                  <a:cubicBezTo>
                    <a:pt x="563757" y="432915"/>
                    <a:pt x="604098" y="458749"/>
                    <a:pt x="636644" y="492952"/>
                  </a:cubicBezTo>
                  <a:cubicBezTo>
                    <a:pt x="590998" y="503291"/>
                    <a:pt x="543965" y="506085"/>
                    <a:pt x="497420" y="501202"/>
                  </a:cubicBezTo>
                  <a:cubicBezTo>
                    <a:pt x="454860" y="489249"/>
                    <a:pt x="418167" y="462094"/>
                    <a:pt x="394293" y="424881"/>
                  </a:cubicBezTo>
                  <a:lnTo>
                    <a:pt x="390168" y="417670"/>
                  </a:lnTo>
                  <a:cubicBezTo>
                    <a:pt x="411059" y="410519"/>
                    <a:pt x="432840" y="406943"/>
                    <a:pt x="454621" y="406943"/>
                  </a:cubicBezTo>
                  <a:close/>
                  <a:moveTo>
                    <a:pt x="644882" y="279479"/>
                  </a:moveTo>
                  <a:cubicBezTo>
                    <a:pt x="685537" y="281092"/>
                    <a:pt x="725943" y="286624"/>
                    <a:pt x="765536" y="295979"/>
                  </a:cubicBezTo>
                  <a:cubicBezTo>
                    <a:pt x="734398" y="327950"/>
                    <a:pt x="694620" y="350167"/>
                    <a:pt x="651075" y="359921"/>
                  </a:cubicBezTo>
                  <a:cubicBezTo>
                    <a:pt x="607345" y="361448"/>
                    <a:pt x="564405" y="347990"/>
                    <a:pt x="529380" y="321757"/>
                  </a:cubicBezTo>
                  <a:cubicBezTo>
                    <a:pt x="561699" y="294495"/>
                    <a:pt x="602603" y="279522"/>
                    <a:pt x="644882" y="279479"/>
                  </a:cubicBezTo>
                  <a:close/>
                  <a:moveTo>
                    <a:pt x="725324" y="0"/>
                  </a:moveTo>
                  <a:cubicBezTo>
                    <a:pt x="724642" y="45917"/>
                    <a:pt x="716988" y="91477"/>
                    <a:pt x="702642" y="135098"/>
                  </a:cubicBezTo>
                  <a:cubicBezTo>
                    <a:pt x="697061" y="154116"/>
                    <a:pt x="686594" y="170908"/>
                    <a:pt x="672700" y="184089"/>
                  </a:cubicBezTo>
                  <a:lnTo>
                    <a:pt x="622477" y="211255"/>
                  </a:lnTo>
                  <a:lnTo>
                    <a:pt x="600535" y="244409"/>
                  </a:lnTo>
                  <a:cubicBezTo>
                    <a:pt x="445321" y="406077"/>
                    <a:pt x="244006" y="515916"/>
                    <a:pt x="24068" y="558942"/>
                  </a:cubicBezTo>
                  <a:cubicBezTo>
                    <a:pt x="13523" y="561411"/>
                    <a:pt x="2988" y="554871"/>
                    <a:pt x="520" y="544336"/>
                  </a:cubicBezTo>
                  <a:cubicBezTo>
                    <a:pt x="-1949" y="533802"/>
                    <a:pt x="4601" y="523256"/>
                    <a:pt x="15136" y="520788"/>
                  </a:cubicBezTo>
                  <a:lnTo>
                    <a:pt x="22000" y="520788"/>
                  </a:lnTo>
                  <a:lnTo>
                    <a:pt x="79751" y="507384"/>
                  </a:lnTo>
                  <a:cubicBezTo>
                    <a:pt x="128458" y="494435"/>
                    <a:pt x="176102" y="478344"/>
                    <a:pt x="222404" y="459271"/>
                  </a:cubicBezTo>
                  <a:lnTo>
                    <a:pt x="224223" y="458380"/>
                  </a:lnTo>
                  <a:lnTo>
                    <a:pt x="200027" y="401188"/>
                  </a:lnTo>
                  <a:cubicBezTo>
                    <a:pt x="194968" y="379378"/>
                    <a:pt x="193647" y="356702"/>
                    <a:pt x="196289" y="334133"/>
                  </a:cubicBezTo>
                  <a:cubicBezTo>
                    <a:pt x="206986" y="286657"/>
                    <a:pt x="231791" y="243512"/>
                    <a:pt x="267444" y="210381"/>
                  </a:cubicBezTo>
                  <a:cubicBezTo>
                    <a:pt x="280534" y="255714"/>
                    <a:pt x="288156" y="302453"/>
                    <a:pt x="290126" y="349604"/>
                  </a:cubicBezTo>
                  <a:cubicBezTo>
                    <a:pt x="290126" y="378480"/>
                    <a:pt x="274143" y="406838"/>
                    <a:pt x="258160" y="427978"/>
                  </a:cubicBezTo>
                  <a:lnTo>
                    <a:pt x="237560" y="451839"/>
                  </a:lnTo>
                  <a:lnTo>
                    <a:pt x="357006" y="393266"/>
                  </a:lnTo>
                  <a:lnTo>
                    <a:pt x="374979" y="381329"/>
                  </a:lnTo>
                  <a:lnTo>
                    <a:pt x="351341" y="323131"/>
                  </a:lnTo>
                  <a:cubicBezTo>
                    <a:pt x="346293" y="301194"/>
                    <a:pt x="344731" y="278455"/>
                    <a:pt x="346848" y="255756"/>
                  </a:cubicBezTo>
                  <a:cubicBezTo>
                    <a:pt x="355596" y="208020"/>
                    <a:pt x="378191" y="163911"/>
                    <a:pt x="411818" y="128907"/>
                  </a:cubicBezTo>
                  <a:cubicBezTo>
                    <a:pt x="424897" y="174630"/>
                    <a:pt x="432854" y="221673"/>
                    <a:pt x="435529" y="269160"/>
                  </a:cubicBezTo>
                  <a:cubicBezTo>
                    <a:pt x="433201" y="291529"/>
                    <a:pt x="426808" y="313080"/>
                    <a:pt x="416846" y="332829"/>
                  </a:cubicBezTo>
                  <a:lnTo>
                    <a:pt x="385216" y="374530"/>
                  </a:lnTo>
                  <a:lnTo>
                    <a:pt x="481888" y="310325"/>
                  </a:lnTo>
                  <a:lnTo>
                    <a:pt x="506039" y="289276"/>
                  </a:lnTo>
                  <a:lnTo>
                    <a:pt x="484391" y="235880"/>
                  </a:lnTo>
                  <a:cubicBezTo>
                    <a:pt x="479518" y="214819"/>
                    <a:pt x="477953" y="192991"/>
                    <a:pt x="479881" y="171186"/>
                  </a:cubicBezTo>
                  <a:cubicBezTo>
                    <a:pt x="488629" y="126124"/>
                    <a:pt x="509698" y="84365"/>
                    <a:pt x="540727" y="50530"/>
                  </a:cubicBezTo>
                  <a:cubicBezTo>
                    <a:pt x="553189" y="94250"/>
                    <a:pt x="560800" y="139214"/>
                    <a:pt x="563420" y="184590"/>
                  </a:cubicBezTo>
                  <a:cubicBezTo>
                    <a:pt x="561217" y="205816"/>
                    <a:pt x="555273" y="226301"/>
                    <a:pt x="546019" y="245158"/>
                  </a:cubicBezTo>
                  <a:lnTo>
                    <a:pt x="527169" y="270860"/>
                  </a:lnTo>
                  <a:lnTo>
                    <a:pt x="595382" y="211408"/>
                  </a:lnTo>
                  <a:lnTo>
                    <a:pt x="619656" y="180334"/>
                  </a:lnTo>
                  <a:lnTo>
                    <a:pt x="617073" y="148754"/>
                  </a:lnTo>
                  <a:cubicBezTo>
                    <a:pt x="619348" y="127920"/>
                    <a:pt x="625565" y="107517"/>
                    <a:pt x="635602" y="88684"/>
                  </a:cubicBezTo>
                  <a:cubicBezTo>
                    <a:pt x="655512" y="50486"/>
                    <a:pt x="686889" y="19467"/>
                    <a:pt x="7253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B6D73886-8CC2-46EA-A2FB-457C77BEB7A2}"/>
                </a:ext>
              </a:extLst>
            </p:cNvPr>
            <p:cNvSpPr/>
            <p:nvPr/>
          </p:nvSpPr>
          <p:spPr>
            <a:xfrm>
              <a:off x="2452782" y="1084415"/>
              <a:ext cx="5372199" cy="5390836"/>
            </a:xfrm>
            <a:custGeom>
              <a:avLst/>
              <a:gdLst>
                <a:gd name="connsiteX0" fmla="*/ 3137621 w 5372199"/>
                <a:gd name="connsiteY0" fmla="*/ 5098566 h 5390836"/>
                <a:gd name="connsiteX1" fmla="*/ 3090189 w 5372199"/>
                <a:gd name="connsiteY1" fmla="*/ 5135680 h 5390836"/>
                <a:gd name="connsiteX2" fmla="*/ 3090189 w 5372199"/>
                <a:gd name="connsiteY2" fmla="*/ 5214053 h 5390836"/>
                <a:gd name="connsiteX3" fmla="*/ 3123189 w 5372199"/>
                <a:gd name="connsiteY3" fmla="*/ 5282125 h 5390836"/>
                <a:gd name="connsiteX4" fmla="*/ 3179909 w 5372199"/>
                <a:gd name="connsiteY4" fmla="*/ 5298625 h 5390836"/>
                <a:gd name="connsiteX5" fmla="*/ 3227342 w 5372199"/>
                <a:gd name="connsiteY5" fmla="*/ 5262527 h 5390836"/>
                <a:gd name="connsiteX6" fmla="*/ 3223219 w 5372199"/>
                <a:gd name="connsiteY6" fmla="*/ 5262527 h 5390836"/>
                <a:gd name="connsiteX7" fmla="*/ 3228384 w 5372199"/>
                <a:gd name="connsiteY7" fmla="*/ 5186218 h 5390836"/>
                <a:gd name="connsiteX8" fmla="*/ 3195371 w 5372199"/>
                <a:gd name="connsiteY8" fmla="*/ 5115066 h 5390836"/>
                <a:gd name="connsiteX9" fmla="*/ 3137621 w 5372199"/>
                <a:gd name="connsiteY9" fmla="*/ 5098566 h 5390836"/>
                <a:gd name="connsiteX10" fmla="*/ 2793012 w 5372199"/>
                <a:gd name="connsiteY10" fmla="*/ 5095901 h 5390836"/>
                <a:gd name="connsiteX11" fmla="*/ 2794038 w 5372199"/>
                <a:gd name="connsiteY11" fmla="*/ 5121680 h 5390836"/>
                <a:gd name="connsiteX12" fmla="*/ 2794038 w 5372199"/>
                <a:gd name="connsiteY12" fmla="*/ 5147468 h 5390836"/>
                <a:gd name="connsiteX13" fmla="*/ 2652759 w 5372199"/>
                <a:gd name="connsiteY13" fmla="*/ 5150557 h 5390836"/>
                <a:gd name="connsiteX14" fmla="*/ 2654818 w 5372199"/>
                <a:gd name="connsiteY14" fmla="*/ 5212430 h 5390836"/>
                <a:gd name="connsiteX15" fmla="*/ 2785788 w 5372199"/>
                <a:gd name="connsiteY15" fmla="*/ 5210375 h 5390836"/>
                <a:gd name="connsiteX16" fmla="*/ 2785788 w 5372199"/>
                <a:gd name="connsiteY16" fmla="*/ 5235125 h 5390836"/>
                <a:gd name="connsiteX17" fmla="*/ 2785788 w 5372199"/>
                <a:gd name="connsiteY17" fmla="*/ 5259875 h 5390836"/>
                <a:gd name="connsiteX18" fmla="*/ 2654818 w 5372199"/>
                <a:gd name="connsiteY18" fmla="*/ 5261930 h 5390836"/>
                <a:gd name="connsiteX19" fmla="*/ 2656886 w 5372199"/>
                <a:gd name="connsiteY19" fmla="*/ 5338252 h 5390836"/>
                <a:gd name="connsiteX20" fmla="*/ 2803317 w 5372199"/>
                <a:gd name="connsiteY20" fmla="*/ 5335154 h 5390836"/>
                <a:gd name="connsiteX21" fmla="*/ 2804347 w 5372199"/>
                <a:gd name="connsiteY21" fmla="*/ 5360934 h 5390836"/>
                <a:gd name="connsiteX22" fmla="*/ 2804347 w 5372199"/>
                <a:gd name="connsiteY22" fmla="*/ 5386722 h 5390836"/>
                <a:gd name="connsiteX23" fmla="*/ 2601191 w 5372199"/>
                <a:gd name="connsiteY23" fmla="*/ 5390836 h 5390836"/>
                <a:gd name="connsiteX24" fmla="*/ 2597068 w 5372199"/>
                <a:gd name="connsiteY24" fmla="*/ 5100028 h 5390836"/>
                <a:gd name="connsiteX25" fmla="*/ 2311412 w 5372199"/>
                <a:gd name="connsiteY25" fmla="*/ 5073218 h 5390836"/>
                <a:gd name="connsiteX26" fmla="*/ 2527979 w 5372199"/>
                <a:gd name="connsiteY26" fmla="*/ 5100036 h 5390836"/>
                <a:gd name="connsiteX27" fmla="*/ 2524886 w 5372199"/>
                <a:gd name="connsiteY27" fmla="*/ 5124786 h 5390836"/>
                <a:gd name="connsiteX28" fmla="*/ 2521789 w 5372199"/>
                <a:gd name="connsiteY28" fmla="*/ 5150566 h 5390836"/>
                <a:gd name="connsiteX29" fmla="*/ 2441357 w 5372199"/>
                <a:gd name="connsiteY29" fmla="*/ 5141286 h 5390836"/>
                <a:gd name="connsiteX30" fmla="*/ 2412480 w 5372199"/>
                <a:gd name="connsiteY30" fmla="*/ 5378472 h 5390836"/>
                <a:gd name="connsiteX31" fmla="*/ 2384632 w 5372199"/>
                <a:gd name="connsiteY31" fmla="*/ 5375374 h 5390836"/>
                <a:gd name="connsiteX32" fmla="*/ 2356798 w 5372199"/>
                <a:gd name="connsiteY32" fmla="*/ 5372277 h 5390836"/>
                <a:gd name="connsiteX33" fmla="*/ 2385662 w 5372199"/>
                <a:gd name="connsiteY33" fmla="*/ 5134066 h 5390836"/>
                <a:gd name="connsiteX34" fmla="*/ 2305230 w 5372199"/>
                <a:gd name="connsiteY34" fmla="*/ 5124786 h 5390836"/>
                <a:gd name="connsiteX35" fmla="*/ 2308328 w 5372199"/>
                <a:gd name="connsiteY35" fmla="*/ 5098998 h 5390836"/>
                <a:gd name="connsiteX36" fmla="*/ 3178501 w 5372199"/>
                <a:gd name="connsiteY36" fmla="*/ 5049077 h 5390836"/>
                <a:gd name="connsiteX37" fmla="*/ 3227342 w 5372199"/>
                <a:gd name="connsiteY37" fmla="*/ 5072774 h 5390836"/>
                <a:gd name="connsiteX38" fmla="*/ 3283036 w 5372199"/>
                <a:gd name="connsiteY38" fmla="*/ 5175900 h 5390836"/>
                <a:gd name="connsiteX39" fmla="*/ 3270659 w 5372199"/>
                <a:gd name="connsiteY39" fmla="*/ 5291404 h 5390836"/>
                <a:gd name="connsiteX40" fmla="*/ 3094478 w 5372199"/>
                <a:gd name="connsiteY40" fmla="*/ 5332188 h 5390836"/>
                <a:gd name="connsiteX41" fmla="*/ 3086062 w 5372199"/>
                <a:gd name="connsiteY41" fmla="*/ 5326472 h 5390836"/>
                <a:gd name="connsiteX42" fmla="*/ 3082978 w 5372199"/>
                <a:gd name="connsiteY42" fmla="*/ 5329557 h 5390836"/>
                <a:gd name="connsiteX43" fmla="*/ 3027283 w 5372199"/>
                <a:gd name="connsiteY43" fmla="*/ 5226430 h 5390836"/>
                <a:gd name="connsiteX44" fmla="*/ 3040690 w 5372199"/>
                <a:gd name="connsiteY44" fmla="*/ 5108871 h 5390836"/>
                <a:gd name="connsiteX45" fmla="*/ 3124219 w 5372199"/>
                <a:gd name="connsiteY45" fmla="*/ 5050083 h 5390836"/>
                <a:gd name="connsiteX46" fmla="*/ 3178501 w 5372199"/>
                <a:gd name="connsiteY46" fmla="*/ 5049077 h 5390836"/>
                <a:gd name="connsiteX47" fmla="*/ 2038303 w 5372199"/>
                <a:gd name="connsiteY47" fmla="*/ 5009871 h 5390836"/>
                <a:gd name="connsiteX48" fmla="*/ 2065121 w 5372199"/>
                <a:gd name="connsiteY48" fmla="*/ 5017092 h 5390836"/>
                <a:gd name="connsiteX49" fmla="*/ 2092960 w 5372199"/>
                <a:gd name="connsiteY49" fmla="*/ 5023274 h 5390836"/>
                <a:gd name="connsiteX50" fmla="*/ 2048621 w 5372199"/>
                <a:gd name="connsiteY50" fmla="*/ 5201688 h 5390836"/>
                <a:gd name="connsiteX51" fmla="*/ 2048621 w 5372199"/>
                <a:gd name="connsiteY51" fmla="*/ 5250150 h 5390836"/>
                <a:gd name="connsiteX52" fmla="*/ 2082650 w 5372199"/>
                <a:gd name="connsiteY52" fmla="*/ 5274900 h 5390836"/>
                <a:gd name="connsiteX53" fmla="*/ 2124930 w 5372199"/>
                <a:gd name="connsiteY53" fmla="*/ 5274900 h 5390836"/>
                <a:gd name="connsiteX54" fmla="*/ 2148650 w 5372199"/>
                <a:gd name="connsiteY54" fmla="*/ 5230565 h 5390836"/>
                <a:gd name="connsiteX55" fmla="*/ 2192989 w 5372199"/>
                <a:gd name="connsiteY55" fmla="*/ 5053189 h 5390836"/>
                <a:gd name="connsiteX56" fmla="*/ 2219807 w 5372199"/>
                <a:gd name="connsiteY56" fmla="*/ 5059371 h 5390836"/>
                <a:gd name="connsiteX57" fmla="*/ 2247654 w 5372199"/>
                <a:gd name="connsiteY57" fmla="*/ 5066591 h 5390836"/>
                <a:gd name="connsiteX58" fmla="*/ 2200209 w 5372199"/>
                <a:gd name="connsiteY58" fmla="*/ 5237773 h 5390836"/>
                <a:gd name="connsiteX59" fmla="*/ 2153807 w 5372199"/>
                <a:gd name="connsiteY59" fmla="*/ 5319247 h 5390836"/>
                <a:gd name="connsiteX60" fmla="*/ 2067180 w 5372199"/>
                <a:gd name="connsiteY60" fmla="*/ 5326468 h 5390836"/>
                <a:gd name="connsiteX61" fmla="*/ 1994985 w 5372199"/>
                <a:gd name="connsiteY61" fmla="*/ 5279023 h 5390836"/>
                <a:gd name="connsiteX62" fmla="*/ 1994985 w 5372199"/>
                <a:gd name="connsiteY62" fmla="*/ 5186218 h 5390836"/>
                <a:gd name="connsiteX63" fmla="*/ 3514900 w 5372199"/>
                <a:gd name="connsiteY63" fmla="*/ 4952554 h 5390836"/>
                <a:gd name="connsiteX64" fmla="*/ 3523150 w 5372199"/>
                <a:gd name="connsiteY64" fmla="*/ 4977304 h 5390836"/>
                <a:gd name="connsiteX65" fmla="*/ 3531400 w 5372199"/>
                <a:gd name="connsiteY65" fmla="*/ 5002053 h 5390836"/>
                <a:gd name="connsiteX66" fmla="*/ 3403523 w 5372199"/>
                <a:gd name="connsiteY66" fmla="*/ 5043303 h 5390836"/>
                <a:gd name="connsiteX67" fmla="*/ 3424146 w 5372199"/>
                <a:gd name="connsiteY67" fmla="*/ 5106210 h 5390836"/>
                <a:gd name="connsiteX68" fmla="*/ 3535523 w 5372199"/>
                <a:gd name="connsiteY68" fmla="*/ 5070125 h 5390836"/>
                <a:gd name="connsiteX69" fmla="*/ 3542743 w 5372199"/>
                <a:gd name="connsiteY69" fmla="*/ 5093833 h 5390836"/>
                <a:gd name="connsiteX70" fmla="*/ 3550993 w 5372199"/>
                <a:gd name="connsiteY70" fmla="*/ 5117557 h 5390836"/>
                <a:gd name="connsiteX71" fmla="*/ 3439621 w 5372199"/>
                <a:gd name="connsiteY71" fmla="*/ 5153655 h 5390836"/>
                <a:gd name="connsiteX72" fmla="*/ 3477773 w 5372199"/>
                <a:gd name="connsiteY72" fmla="*/ 5271222 h 5390836"/>
                <a:gd name="connsiteX73" fmla="*/ 3450955 w 5372199"/>
                <a:gd name="connsiteY73" fmla="*/ 5279459 h 5390836"/>
                <a:gd name="connsiteX74" fmla="*/ 3424146 w 5372199"/>
                <a:gd name="connsiteY74" fmla="*/ 5288752 h 5390836"/>
                <a:gd name="connsiteX75" fmla="*/ 3334426 w 5372199"/>
                <a:gd name="connsiteY75" fmla="*/ 5012371 h 5390836"/>
                <a:gd name="connsiteX76" fmla="*/ 1772071 w 5372199"/>
                <a:gd name="connsiteY76" fmla="*/ 4919562 h 5390836"/>
                <a:gd name="connsiteX77" fmla="*/ 1978320 w 5372199"/>
                <a:gd name="connsiteY77" fmla="*/ 4990719 h 5390836"/>
                <a:gd name="connsiteX78" fmla="*/ 1970070 w 5372199"/>
                <a:gd name="connsiteY78" fmla="*/ 5014439 h 5390836"/>
                <a:gd name="connsiteX79" fmla="*/ 1960782 w 5372199"/>
                <a:gd name="connsiteY79" fmla="*/ 5039189 h 5390836"/>
                <a:gd name="connsiteX80" fmla="*/ 1884473 w 5372199"/>
                <a:gd name="connsiteY80" fmla="*/ 5013409 h 5390836"/>
                <a:gd name="connsiteX81" fmla="*/ 1807130 w 5372199"/>
                <a:gd name="connsiteY81" fmla="*/ 5239260 h 5390836"/>
                <a:gd name="connsiteX82" fmla="*/ 1780321 w 5372199"/>
                <a:gd name="connsiteY82" fmla="*/ 5229968 h 5390836"/>
                <a:gd name="connsiteX83" fmla="*/ 1753503 w 5372199"/>
                <a:gd name="connsiteY83" fmla="*/ 5220693 h 5390836"/>
                <a:gd name="connsiteX84" fmla="*/ 1831880 w 5372199"/>
                <a:gd name="connsiteY84" fmla="*/ 4994842 h 5390836"/>
                <a:gd name="connsiteX85" fmla="*/ 1755571 w 5372199"/>
                <a:gd name="connsiteY85" fmla="*/ 4969062 h 5390836"/>
                <a:gd name="connsiteX86" fmla="*/ 1763821 w 5372199"/>
                <a:gd name="connsiteY86" fmla="*/ 4944312 h 5390836"/>
                <a:gd name="connsiteX87" fmla="*/ 1666876 w 5372199"/>
                <a:gd name="connsiteY87" fmla="*/ 4867995 h 5390836"/>
                <a:gd name="connsiteX88" fmla="*/ 1691626 w 5372199"/>
                <a:gd name="connsiteY88" fmla="*/ 4879342 h 5390836"/>
                <a:gd name="connsiteX89" fmla="*/ 1717406 w 5372199"/>
                <a:gd name="connsiteY89" fmla="*/ 4891715 h 5390836"/>
                <a:gd name="connsiteX90" fmla="*/ 1594694 w 5372199"/>
                <a:gd name="connsiteY90" fmla="*/ 5154680 h 5390836"/>
                <a:gd name="connsiteX91" fmla="*/ 1568906 w 5372199"/>
                <a:gd name="connsiteY91" fmla="*/ 5143345 h 5390836"/>
                <a:gd name="connsiteX92" fmla="*/ 1543127 w 5372199"/>
                <a:gd name="connsiteY92" fmla="*/ 5130968 h 5390836"/>
                <a:gd name="connsiteX93" fmla="*/ 3872751 w 5372199"/>
                <a:gd name="connsiteY93" fmla="*/ 4780342 h 5390836"/>
                <a:gd name="connsiteX94" fmla="*/ 3884085 w 5372199"/>
                <a:gd name="connsiteY94" fmla="*/ 4803037 h 5390836"/>
                <a:gd name="connsiteX95" fmla="*/ 3896462 w 5372199"/>
                <a:gd name="connsiteY95" fmla="*/ 4825719 h 5390836"/>
                <a:gd name="connsiteX96" fmla="*/ 3825306 w 5372199"/>
                <a:gd name="connsiteY96" fmla="*/ 4863872 h 5390836"/>
                <a:gd name="connsiteX97" fmla="*/ 3937712 w 5372199"/>
                <a:gd name="connsiteY97" fmla="*/ 5075278 h 5390836"/>
                <a:gd name="connsiteX98" fmla="*/ 3912962 w 5372199"/>
                <a:gd name="connsiteY98" fmla="*/ 5088689 h 5390836"/>
                <a:gd name="connsiteX99" fmla="*/ 3888212 w 5372199"/>
                <a:gd name="connsiteY99" fmla="*/ 5102096 h 5390836"/>
                <a:gd name="connsiteX100" fmla="*/ 3775806 w 5372199"/>
                <a:gd name="connsiteY100" fmla="*/ 4890689 h 5390836"/>
                <a:gd name="connsiteX101" fmla="*/ 3704649 w 5372199"/>
                <a:gd name="connsiteY101" fmla="*/ 4927816 h 5390836"/>
                <a:gd name="connsiteX102" fmla="*/ 3692277 w 5372199"/>
                <a:gd name="connsiteY102" fmla="*/ 4905122 h 5390836"/>
                <a:gd name="connsiteX103" fmla="*/ 3680929 w 5372199"/>
                <a:gd name="connsiteY103" fmla="*/ 4882439 h 5390836"/>
                <a:gd name="connsiteX104" fmla="*/ 1417309 w 5372199"/>
                <a:gd name="connsiteY104" fmla="*/ 4732898 h 5390836"/>
                <a:gd name="connsiteX105" fmla="*/ 1607059 w 5372199"/>
                <a:gd name="connsiteY105" fmla="*/ 4839122 h 5390836"/>
                <a:gd name="connsiteX106" fmla="*/ 1594682 w 5372199"/>
                <a:gd name="connsiteY106" fmla="*/ 4861804 h 5390836"/>
                <a:gd name="connsiteX107" fmla="*/ 1582309 w 5372199"/>
                <a:gd name="connsiteY107" fmla="*/ 4883456 h 5390836"/>
                <a:gd name="connsiteX108" fmla="*/ 1512182 w 5372199"/>
                <a:gd name="connsiteY108" fmla="*/ 4844274 h 5390836"/>
                <a:gd name="connsiteX109" fmla="*/ 1395653 w 5372199"/>
                <a:gd name="connsiteY109" fmla="*/ 5053625 h 5390836"/>
                <a:gd name="connsiteX110" fmla="*/ 1370903 w 5372199"/>
                <a:gd name="connsiteY110" fmla="*/ 5040210 h 5390836"/>
                <a:gd name="connsiteX111" fmla="*/ 1347182 w 5372199"/>
                <a:gd name="connsiteY111" fmla="*/ 5026808 h 5390836"/>
                <a:gd name="connsiteX112" fmla="*/ 1462682 w 5372199"/>
                <a:gd name="connsiteY112" fmla="*/ 4817457 h 5390836"/>
                <a:gd name="connsiteX113" fmla="*/ 1392555 w 5372199"/>
                <a:gd name="connsiteY113" fmla="*/ 4778274 h 5390836"/>
                <a:gd name="connsiteX114" fmla="*/ 1404932 w 5372199"/>
                <a:gd name="connsiteY114" fmla="*/ 4755592 h 5390836"/>
                <a:gd name="connsiteX115" fmla="*/ 4097559 w 5372199"/>
                <a:gd name="connsiteY115" fmla="*/ 4639059 h 5390836"/>
                <a:gd name="connsiteX116" fmla="*/ 4110962 w 5372199"/>
                <a:gd name="connsiteY116" fmla="*/ 4660711 h 5390836"/>
                <a:gd name="connsiteX117" fmla="*/ 4125402 w 5372199"/>
                <a:gd name="connsiteY117" fmla="*/ 4682368 h 5390836"/>
                <a:gd name="connsiteX118" fmla="*/ 4006805 w 5372199"/>
                <a:gd name="connsiteY118" fmla="*/ 4759715 h 5390836"/>
                <a:gd name="connsiteX119" fmla="*/ 4040835 w 5372199"/>
                <a:gd name="connsiteY119" fmla="*/ 4811283 h 5390836"/>
                <a:gd name="connsiteX120" fmla="*/ 4150152 w 5372199"/>
                <a:gd name="connsiteY120" fmla="*/ 4740118 h 5390836"/>
                <a:gd name="connsiteX121" fmla="*/ 4164589 w 5372199"/>
                <a:gd name="connsiteY121" fmla="*/ 4760741 h 5390836"/>
                <a:gd name="connsiteX122" fmla="*/ 4177991 w 5372199"/>
                <a:gd name="connsiteY122" fmla="*/ 4782406 h 5390836"/>
                <a:gd name="connsiteX123" fmla="*/ 4067652 w 5372199"/>
                <a:gd name="connsiteY123" fmla="*/ 4853562 h 5390836"/>
                <a:gd name="connsiteX124" fmla="*/ 4108902 w 5372199"/>
                <a:gd name="connsiteY124" fmla="*/ 4916465 h 5390836"/>
                <a:gd name="connsiteX125" fmla="*/ 4232656 w 5372199"/>
                <a:gd name="connsiteY125" fmla="*/ 4837062 h 5390836"/>
                <a:gd name="connsiteX126" fmla="*/ 4247088 w 5372199"/>
                <a:gd name="connsiteY126" fmla="*/ 4858715 h 5390836"/>
                <a:gd name="connsiteX127" fmla="*/ 4261529 w 5372199"/>
                <a:gd name="connsiteY127" fmla="*/ 4880367 h 5390836"/>
                <a:gd name="connsiteX128" fmla="*/ 4090335 w 5372199"/>
                <a:gd name="connsiteY128" fmla="*/ 4990714 h 5390836"/>
                <a:gd name="connsiteX129" fmla="*/ 3932555 w 5372199"/>
                <a:gd name="connsiteY129" fmla="*/ 4746308 h 5390836"/>
                <a:gd name="connsiteX130" fmla="*/ 1204009 w 5372199"/>
                <a:gd name="connsiteY130" fmla="*/ 4608716 h 5390836"/>
                <a:gd name="connsiteX131" fmla="*/ 1280327 w 5372199"/>
                <a:gd name="connsiteY131" fmla="*/ 4633466 h 5390836"/>
                <a:gd name="connsiteX132" fmla="*/ 1323636 w 5372199"/>
                <a:gd name="connsiteY132" fmla="*/ 4697398 h 5390836"/>
                <a:gd name="connsiteX133" fmla="*/ 1308174 w 5372199"/>
                <a:gd name="connsiteY133" fmla="*/ 4771647 h 5390836"/>
                <a:gd name="connsiteX134" fmla="*/ 1268992 w 5372199"/>
                <a:gd name="connsiteY134" fmla="*/ 4739686 h 5390836"/>
                <a:gd name="connsiteX135" fmla="*/ 1274144 w 5372199"/>
                <a:gd name="connsiteY135" fmla="*/ 4703593 h 5390836"/>
                <a:gd name="connsiteX136" fmla="*/ 1249395 w 5372199"/>
                <a:gd name="connsiteY136" fmla="*/ 4670588 h 5390836"/>
                <a:gd name="connsiteX137" fmla="*/ 1216395 w 5372199"/>
                <a:gd name="connsiteY137" fmla="*/ 4659245 h 5390836"/>
                <a:gd name="connsiteX138" fmla="*/ 1189577 w 5372199"/>
                <a:gd name="connsiteY138" fmla="*/ 4674715 h 5390836"/>
                <a:gd name="connsiteX139" fmla="*/ 1189577 w 5372199"/>
                <a:gd name="connsiteY139" fmla="*/ 4698436 h 5390836"/>
                <a:gd name="connsiteX140" fmla="*/ 1221547 w 5372199"/>
                <a:gd name="connsiteY140" fmla="*/ 4742775 h 5390836"/>
                <a:gd name="connsiteX141" fmla="*/ 1265894 w 5372199"/>
                <a:gd name="connsiteY141" fmla="*/ 4815995 h 5390836"/>
                <a:gd name="connsiteX142" fmla="*/ 1247327 w 5372199"/>
                <a:gd name="connsiteY142" fmla="*/ 4874774 h 5390836"/>
                <a:gd name="connsiteX143" fmla="*/ 1184424 w 5372199"/>
                <a:gd name="connsiteY143" fmla="*/ 4909842 h 5390836"/>
                <a:gd name="connsiteX144" fmla="*/ 1106048 w 5372199"/>
                <a:gd name="connsiteY144" fmla="*/ 4881999 h 5390836"/>
                <a:gd name="connsiteX145" fmla="*/ 1056548 w 5372199"/>
                <a:gd name="connsiteY145" fmla="*/ 4814965 h 5390836"/>
                <a:gd name="connsiteX146" fmla="*/ 1074073 w 5372199"/>
                <a:gd name="connsiteY146" fmla="*/ 4738660 h 5390836"/>
                <a:gd name="connsiteX147" fmla="*/ 1118420 w 5372199"/>
                <a:gd name="connsiteY147" fmla="*/ 4769592 h 5390836"/>
                <a:gd name="connsiteX148" fmla="*/ 1109145 w 5372199"/>
                <a:gd name="connsiteY148" fmla="*/ 4807745 h 5390836"/>
                <a:gd name="connsiteX149" fmla="*/ 1134920 w 5372199"/>
                <a:gd name="connsiteY149" fmla="*/ 4841774 h 5390836"/>
                <a:gd name="connsiteX150" fmla="*/ 1174115 w 5372199"/>
                <a:gd name="connsiteY150" fmla="*/ 4859312 h 5390836"/>
                <a:gd name="connsiteX151" fmla="*/ 1201954 w 5372199"/>
                <a:gd name="connsiteY151" fmla="*/ 4846940 h 5390836"/>
                <a:gd name="connsiteX152" fmla="*/ 1201954 w 5372199"/>
                <a:gd name="connsiteY152" fmla="*/ 4821160 h 5390836"/>
                <a:gd name="connsiteX153" fmla="*/ 1175145 w 5372199"/>
                <a:gd name="connsiteY153" fmla="*/ 4780940 h 5390836"/>
                <a:gd name="connsiteX154" fmla="*/ 1125645 w 5372199"/>
                <a:gd name="connsiteY154" fmla="*/ 4703593 h 5390836"/>
                <a:gd name="connsiteX155" fmla="*/ 1141102 w 5372199"/>
                <a:gd name="connsiteY155" fmla="*/ 4646868 h 5390836"/>
                <a:gd name="connsiteX156" fmla="*/ 1204009 w 5372199"/>
                <a:gd name="connsiteY156" fmla="*/ 4608716 h 5390836"/>
                <a:gd name="connsiteX157" fmla="*/ 4318414 w 5372199"/>
                <a:gd name="connsiteY157" fmla="*/ 4479809 h 5390836"/>
                <a:gd name="connsiteX158" fmla="*/ 4394732 w 5372199"/>
                <a:gd name="connsiteY158" fmla="*/ 4513839 h 5390836"/>
                <a:gd name="connsiteX159" fmla="*/ 4352444 w 5372199"/>
                <a:gd name="connsiteY159" fmla="*/ 4549936 h 5390836"/>
                <a:gd name="connsiteX160" fmla="*/ 4314287 w 5372199"/>
                <a:gd name="connsiteY160" fmla="*/ 4533436 h 5390836"/>
                <a:gd name="connsiteX161" fmla="*/ 4274067 w 5372199"/>
                <a:gd name="connsiteY161" fmla="*/ 4548894 h 5390836"/>
                <a:gd name="connsiteX162" fmla="*/ 4253440 w 5372199"/>
                <a:gd name="connsiteY162" fmla="*/ 4600466 h 5390836"/>
                <a:gd name="connsiteX163" fmla="*/ 4288508 w 5372199"/>
                <a:gd name="connsiteY163" fmla="*/ 4669563 h 5390836"/>
                <a:gd name="connsiteX164" fmla="*/ 4349347 w 5372199"/>
                <a:gd name="connsiteY164" fmla="*/ 4714936 h 5390836"/>
                <a:gd name="connsiteX165" fmla="*/ 4402974 w 5372199"/>
                <a:gd name="connsiteY165" fmla="*/ 4703593 h 5390836"/>
                <a:gd name="connsiteX166" fmla="*/ 4424626 w 5372199"/>
                <a:gd name="connsiteY166" fmla="*/ 4665436 h 5390836"/>
                <a:gd name="connsiteX167" fmla="*/ 4412262 w 5372199"/>
                <a:gd name="connsiteY167" fmla="*/ 4621089 h 5390836"/>
                <a:gd name="connsiteX168" fmla="*/ 4454541 w 5372199"/>
                <a:gd name="connsiteY168" fmla="*/ 4581898 h 5390836"/>
                <a:gd name="connsiteX169" fmla="*/ 4478261 w 5372199"/>
                <a:gd name="connsiteY169" fmla="*/ 4667495 h 5390836"/>
                <a:gd name="connsiteX170" fmla="*/ 4344389 w 5372199"/>
                <a:gd name="connsiteY170" fmla="*/ 4770936 h 5390836"/>
                <a:gd name="connsiteX171" fmla="*/ 4342135 w 5372199"/>
                <a:gd name="connsiteY171" fmla="*/ 4770622 h 5390836"/>
                <a:gd name="connsiteX172" fmla="*/ 4245203 w 5372199"/>
                <a:gd name="connsiteY172" fmla="*/ 4706686 h 5390836"/>
                <a:gd name="connsiteX173" fmla="*/ 4197758 w 5372199"/>
                <a:gd name="connsiteY173" fmla="*/ 4598398 h 5390836"/>
                <a:gd name="connsiteX174" fmla="*/ 4239008 w 5372199"/>
                <a:gd name="connsiteY174" fmla="*/ 4508686 h 5390836"/>
                <a:gd name="connsiteX175" fmla="*/ 4318414 w 5372199"/>
                <a:gd name="connsiteY175" fmla="*/ 4479809 h 5390836"/>
                <a:gd name="connsiteX176" fmla="*/ 976955 w 5372199"/>
                <a:gd name="connsiteY176" fmla="*/ 4384335 h 5390836"/>
                <a:gd name="connsiteX177" fmla="*/ 998607 w 5372199"/>
                <a:gd name="connsiteY177" fmla="*/ 4403932 h 5390836"/>
                <a:gd name="connsiteX178" fmla="*/ 1019243 w 5372199"/>
                <a:gd name="connsiteY178" fmla="*/ 4424560 h 5390836"/>
                <a:gd name="connsiteX179" fmla="*/ 958400 w 5372199"/>
                <a:gd name="connsiteY179" fmla="*/ 4647309 h 5390836"/>
                <a:gd name="connsiteX180" fmla="*/ 1097611 w 5372199"/>
                <a:gd name="connsiteY180" fmla="*/ 4497780 h 5390836"/>
                <a:gd name="connsiteX181" fmla="*/ 1117204 w 5372199"/>
                <a:gd name="connsiteY181" fmla="*/ 4515309 h 5390836"/>
                <a:gd name="connsiteX182" fmla="*/ 1135772 w 5372199"/>
                <a:gd name="connsiteY182" fmla="*/ 4532839 h 5390836"/>
                <a:gd name="connsiteX183" fmla="*/ 937773 w 5372199"/>
                <a:gd name="connsiteY183" fmla="*/ 4746313 h 5390836"/>
                <a:gd name="connsiteX184" fmla="*/ 917146 w 5372199"/>
                <a:gd name="connsiteY184" fmla="*/ 4726715 h 5390836"/>
                <a:gd name="connsiteX185" fmla="*/ 897552 w 5372199"/>
                <a:gd name="connsiteY185" fmla="*/ 4708148 h 5390836"/>
                <a:gd name="connsiteX186" fmla="*/ 959425 w 5372199"/>
                <a:gd name="connsiteY186" fmla="*/ 4479212 h 5390836"/>
                <a:gd name="connsiteX187" fmla="*/ 816078 w 5372199"/>
                <a:gd name="connsiteY187" fmla="*/ 4632868 h 5390836"/>
                <a:gd name="connsiteX188" fmla="*/ 797523 w 5372199"/>
                <a:gd name="connsiteY188" fmla="*/ 4615339 h 5390836"/>
                <a:gd name="connsiteX189" fmla="*/ 777926 w 5372199"/>
                <a:gd name="connsiteY189" fmla="*/ 4596771 h 5390836"/>
                <a:gd name="connsiteX190" fmla="*/ 883108 w 5372199"/>
                <a:gd name="connsiteY190" fmla="*/ 4280170 h 5390836"/>
                <a:gd name="connsiteX191" fmla="*/ 901675 w 5372199"/>
                <a:gd name="connsiteY191" fmla="*/ 4301823 h 5390836"/>
                <a:gd name="connsiteX192" fmla="*/ 920235 w 5372199"/>
                <a:gd name="connsiteY192" fmla="*/ 4322450 h 5390836"/>
                <a:gd name="connsiteX193" fmla="*/ 703676 w 5372199"/>
                <a:gd name="connsiteY193" fmla="*/ 4516326 h 5390836"/>
                <a:gd name="connsiteX194" fmla="*/ 685104 w 5372199"/>
                <a:gd name="connsiteY194" fmla="*/ 4495703 h 5390836"/>
                <a:gd name="connsiteX195" fmla="*/ 666549 w 5372199"/>
                <a:gd name="connsiteY195" fmla="*/ 4475076 h 5390836"/>
                <a:gd name="connsiteX196" fmla="*/ 4535842 w 5372199"/>
                <a:gd name="connsiteY196" fmla="*/ 4224488 h 5390836"/>
                <a:gd name="connsiteX197" fmla="*/ 4751379 w 5372199"/>
                <a:gd name="connsiteY197" fmla="*/ 4419394 h 5390836"/>
                <a:gd name="connsiteX198" fmla="*/ 4732811 w 5372199"/>
                <a:gd name="connsiteY198" fmla="*/ 4440030 h 5390836"/>
                <a:gd name="connsiteX199" fmla="*/ 4714244 w 5372199"/>
                <a:gd name="connsiteY199" fmla="*/ 4460644 h 5390836"/>
                <a:gd name="connsiteX200" fmla="*/ 4616282 w 5372199"/>
                <a:gd name="connsiteY200" fmla="*/ 4372992 h 5390836"/>
                <a:gd name="connsiteX201" fmla="*/ 4546160 w 5372199"/>
                <a:gd name="connsiteY201" fmla="*/ 4450339 h 5390836"/>
                <a:gd name="connsiteX202" fmla="*/ 4644121 w 5372199"/>
                <a:gd name="connsiteY202" fmla="*/ 4539021 h 5390836"/>
                <a:gd name="connsiteX203" fmla="*/ 4625562 w 5372199"/>
                <a:gd name="connsiteY203" fmla="*/ 4559648 h 5390836"/>
                <a:gd name="connsiteX204" fmla="*/ 4606994 w 5372199"/>
                <a:gd name="connsiteY204" fmla="*/ 4580271 h 5390836"/>
                <a:gd name="connsiteX205" fmla="*/ 4390435 w 5372199"/>
                <a:gd name="connsiteY205" fmla="*/ 4385365 h 5390836"/>
                <a:gd name="connsiteX206" fmla="*/ 4409003 w 5372199"/>
                <a:gd name="connsiteY206" fmla="*/ 4364742 h 5390836"/>
                <a:gd name="connsiteX207" fmla="*/ 4428588 w 5372199"/>
                <a:gd name="connsiteY207" fmla="*/ 4344115 h 5390836"/>
                <a:gd name="connsiteX208" fmla="*/ 4509033 w 5372199"/>
                <a:gd name="connsiteY208" fmla="*/ 4417339 h 5390836"/>
                <a:gd name="connsiteX209" fmla="*/ 4579159 w 5372199"/>
                <a:gd name="connsiteY209" fmla="*/ 4338962 h 5390836"/>
                <a:gd name="connsiteX210" fmla="*/ 4497685 w 5372199"/>
                <a:gd name="connsiteY210" fmla="*/ 4265738 h 5390836"/>
                <a:gd name="connsiteX211" fmla="*/ 4517282 w 5372199"/>
                <a:gd name="connsiteY211" fmla="*/ 4245115 h 5390836"/>
                <a:gd name="connsiteX212" fmla="*/ 4714244 w 5372199"/>
                <a:gd name="connsiteY212" fmla="*/ 3980082 h 5390836"/>
                <a:gd name="connsiteX213" fmla="*/ 4952468 w 5372199"/>
                <a:gd name="connsiteY213" fmla="*/ 4147141 h 5390836"/>
                <a:gd name="connsiteX214" fmla="*/ 4936997 w 5372199"/>
                <a:gd name="connsiteY214" fmla="*/ 4169836 h 5390836"/>
                <a:gd name="connsiteX215" fmla="*/ 4920497 w 5372199"/>
                <a:gd name="connsiteY215" fmla="*/ 4193556 h 5390836"/>
                <a:gd name="connsiteX216" fmla="*/ 4685371 w 5372199"/>
                <a:gd name="connsiteY216" fmla="*/ 4162611 h 5390836"/>
                <a:gd name="connsiteX217" fmla="*/ 4857595 w 5372199"/>
                <a:gd name="connsiteY217" fmla="*/ 4283280 h 5390836"/>
                <a:gd name="connsiteX218" fmla="*/ 4843150 w 5372199"/>
                <a:gd name="connsiteY218" fmla="*/ 4304933 h 5390836"/>
                <a:gd name="connsiteX219" fmla="*/ 4827688 w 5372199"/>
                <a:gd name="connsiteY219" fmla="*/ 4326585 h 5390836"/>
                <a:gd name="connsiteX220" fmla="*/ 4589464 w 5372199"/>
                <a:gd name="connsiteY220" fmla="*/ 4159526 h 5390836"/>
                <a:gd name="connsiteX221" fmla="*/ 4605964 w 5372199"/>
                <a:gd name="connsiteY221" fmla="*/ 4135806 h 5390836"/>
                <a:gd name="connsiteX222" fmla="*/ 4622464 w 5372199"/>
                <a:gd name="connsiteY222" fmla="*/ 4111056 h 5390836"/>
                <a:gd name="connsiteX223" fmla="*/ 4852438 w 5372199"/>
                <a:gd name="connsiteY223" fmla="*/ 4140959 h 5390836"/>
                <a:gd name="connsiteX224" fmla="*/ 4684341 w 5372199"/>
                <a:gd name="connsiteY224" fmla="*/ 4023400 h 5390836"/>
                <a:gd name="connsiteX225" fmla="*/ 4699812 w 5372199"/>
                <a:gd name="connsiteY225" fmla="*/ 4001735 h 5390836"/>
                <a:gd name="connsiteX226" fmla="*/ 597638 w 5372199"/>
                <a:gd name="connsiteY226" fmla="*/ 3950764 h 5390836"/>
                <a:gd name="connsiteX227" fmla="*/ 685290 w 5372199"/>
                <a:gd name="connsiteY227" fmla="*/ 4008514 h 5390836"/>
                <a:gd name="connsiteX228" fmla="*/ 706947 w 5372199"/>
                <a:gd name="connsiteY228" fmla="*/ 4089984 h 5390836"/>
                <a:gd name="connsiteX229" fmla="*/ 666723 w 5372199"/>
                <a:gd name="connsiteY229" fmla="*/ 4160111 h 5390836"/>
                <a:gd name="connsiteX230" fmla="*/ 636820 w 5372199"/>
                <a:gd name="connsiteY230" fmla="*/ 4113709 h 5390836"/>
                <a:gd name="connsiteX231" fmla="*/ 653320 w 5372199"/>
                <a:gd name="connsiteY231" fmla="*/ 4078637 h 5390836"/>
                <a:gd name="connsiteX232" fmla="*/ 645083 w 5372199"/>
                <a:gd name="connsiteY232" fmla="*/ 4038417 h 5390836"/>
                <a:gd name="connsiteX233" fmla="*/ 590418 w 5372199"/>
                <a:gd name="connsiteY233" fmla="*/ 4005417 h 5390836"/>
                <a:gd name="connsiteX234" fmla="*/ 516164 w 5372199"/>
                <a:gd name="connsiteY234" fmla="*/ 4030167 h 5390836"/>
                <a:gd name="connsiteX235" fmla="*/ 463579 w 5372199"/>
                <a:gd name="connsiteY235" fmla="*/ 4087917 h 5390836"/>
                <a:gd name="connsiteX236" fmla="*/ 472859 w 5372199"/>
                <a:gd name="connsiteY236" fmla="*/ 4149793 h 5390836"/>
                <a:gd name="connsiteX237" fmla="*/ 523388 w 5372199"/>
                <a:gd name="connsiteY237" fmla="*/ 4177641 h 5390836"/>
                <a:gd name="connsiteX238" fmla="*/ 561537 w 5372199"/>
                <a:gd name="connsiteY238" fmla="*/ 4170421 h 5390836"/>
                <a:gd name="connsiteX239" fmla="*/ 561541 w 5372199"/>
                <a:gd name="connsiteY239" fmla="*/ 4170429 h 5390836"/>
                <a:gd name="connsiteX240" fmla="*/ 561541 w 5372199"/>
                <a:gd name="connsiteY240" fmla="*/ 4170416 h 5390836"/>
                <a:gd name="connsiteX241" fmla="*/ 561537 w 5372199"/>
                <a:gd name="connsiteY241" fmla="*/ 4170421 h 5390836"/>
                <a:gd name="connsiteX242" fmla="*/ 527511 w 5372199"/>
                <a:gd name="connsiteY242" fmla="*/ 4117832 h 5390836"/>
                <a:gd name="connsiteX243" fmla="*/ 569791 w 5372199"/>
                <a:gd name="connsiteY243" fmla="*/ 4089984 h 5390836"/>
                <a:gd name="connsiteX244" fmla="*/ 630638 w 5372199"/>
                <a:gd name="connsiteY244" fmla="*/ 4183831 h 5390836"/>
                <a:gd name="connsiteX245" fmla="*/ 498638 w 5372199"/>
                <a:gd name="connsiteY245" fmla="*/ 4269420 h 5390836"/>
                <a:gd name="connsiteX246" fmla="*/ 478011 w 5372199"/>
                <a:gd name="connsiteY246" fmla="*/ 4238488 h 5390836"/>
                <a:gd name="connsiteX247" fmla="*/ 506888 w 5372199"/>
                <a:gd name="connsiteY247" fmla="*/ 4212709 h 5390836"/>
                <a:gd name="connsiteX248" fmla="*/ 501732 w 5372199"/>
                <a:gd name="connsiteY248" fmla="*/ 4212709 h 5390836"/>
                <a:gd name="connsiteX249" fmla="*/ 425414 w 5372199"/>
                <a:gd name="connsiteY249" fmla="*/ 4171459 h 5390836"/>
                <a:gd name="connsiteX250" fmla="*/ 425414 w 5372199"/>
                <a:gd name="connsiteY250" fmla="*/ 4174543 h 5390836"/>
                <a:gd name="connsiteX251" fmla="*/ 408914 w 5372199"/>
                <a:gd name="connsiteY251" fmla="*/ 4071417 h 5390836"/>
                <a:gd name="connsiteX252" fmla="*/ 597638 w 5372199"/>
                <a:gd name="connsiteY252" fmla="*/ 3950764 h 5390836"/>
                <a:gd name="connsiteX253" fmla="*/ 4896947 w 5372199"/>
                <a:gd name="connsiteY253" fmla="*/ 3786790 h 5390836"/>
                <a:gd name="connsiteX254" fmla="*/ 4848489 w 5372199"/>
                <a:gd name="connsiteY254" fmla="*/ 3820820 h 5390836"/>
                <a:gd name="connsiteX255" fmla="*/ 4848489 w 5372199"/>
                <a:gd name="connsiteY255" fmla="*/ 3880625 h 5390836"/>
                <a:gd name="connsiteX256" fmla="*/ 4906239 w 5372199"/>
                <a:gd name="connsiteY256" fmla="*/ 3933222 h 5390836"/>
                <a:gd name="connsiteX257" fmla="*/ 4980489 w 5372199"/>
                <a:gd name="connsiteY257" fmla="*/ 3950764 h 5390836"/>
                <a:gd name="connsiteX258" fmla="*/ 5028950 w 5372199"/>
                <a:gd name="connsiteY258" fmla="*/ 3916722 h 5390836"/>
                <a:gd name="connsiteX259" fmla="*/ 5028950 w 5372199"/>
                <a:gd name="connsiteY259" fmla="*/ 3856917 h 5390836"/>
                <a:gd name="connsiteX260" fmla="*/ 4973268 w 5372199"/>
                <a:gd name="connsiteY260" fmla="*/ 3805345 h 5390836"/>
                <a:gd name="connsiteX261" fmla="*/ 4896947 w 5372199"/>
                <a:gd name="connsiteY261" fmla="*/ 3786790 h 5390836"/>
                <a:gd name="connsiteX262" fmla="*/ 4883544 w 5372199"/>
                <a:gd name="connsiteY262" fmla="*/ 3732138 h 5390836"/>
                <a:gd name="connsiteX263" fmla="*/ 5000073 w 5372199"/>
                <a:gd name="connsiteY263" fmla="*/ 3754820 h 5390836"/>
                <a:gd name="connsiteX264" fmla="*/ 5081548 w 5372199"/>
                <a:gd name="connsiteY264" fmla="*/ 3837320 h 5390836"/>
                <a:gd name="connsiteX265" fmla="*/ 5073298 w 5372199"/>
                <a:gd name="connsiteY265" fmla="*/ 3940447 h 5390836"/>
                <a:gd name="connsiteX266" fmla="*/ 4992866 w 5372199"/>
                <a:gd name="connsiteY266" fmla="*/ 4004387 h 5390836"/>
                <a:gd name="connsiteX267" fmla="*/ 4992853 w 5372199"/>
                <a:gd name="connsiteY267" fmla="*/ 4002319 h 5390836"/>
                <a:gd name="connsiteX268" fmla="*/ 4795892 w 5372199"/>
                <a:gd name="connsiteY268" fmla="*/ 3899193 h 5390836"/>
                <a:gd name="connsiteX269" fmla="*/ 4802074 w 5372199"/>
                <a:gd name="connsiteY269" fmla="*/ 3796070 h 5390836"/>
                <a:gd name="connsiteX270" fmla="*/ 4883544 w 5372199"/>
                <a:gd name="connsiteY270" fmla="*/ 3732138 h 5390836"/>
                <a:gd name="connsiteX271" fmla="*/ 484020 w 5372199"/>
                <a:gd name="connsiteY271" fmla="*/ 3640799 h 5390836"/>
                <a:gd name="connsiteX272" fmla="*/ 496393 w 5372199"/>
                <a:gd name="connsiteY272" fmla="*/ 3667609 h 5390836"/>
                <a:gd name="connsiteX273" fmla="*/ 508770 w 5372199"/>
                <a:gd name="connsiteY273" fmla="*/ 3693397 h 5390836"/>
                <a:gd name="connsiteX274" fmla="*/ 368516 w 5372199"/>
                <a:gd name="connsiteY274" fmla="*/ 3877985 h 5390836"/>
                <a:gd name="connsiteX275" fmla="*/ 554147 w 5372199"/>
                <a:gd name="connsiteY275" fmla="*/ 3791358 h 5390836"/>
                <a:gd name="connsiteX276" fmla="*/ 564464 w 5372199"/>
                <a:gd name="connsiteY276" fmla="*/ 3815083 h 5390836"/>
                <a:gd name="connsiteX277" fmla="*/ 575799 w 5372199"/>
                <a:gd name="connsiteY277" fmla="*/ 3838803 h 5390836"/>
                <a:gd name="connsiteX278" fmla="*/ 311796 w 5372199"/>
                <a:gd name="connsiteY278" fmla="*/ 3961527 h 5390836"/>
                <a:gd name="connsiteX279" fmla="*/ 300448 w 5372199"/>
                <a:gd name="connsiteY279" fmla="*/ 3936777 h 5390836"/>
                <a:gd name="connsiteX280" fmla="*/ 289114 w 5372199"/>
                <a:gd name="connsiteY280" fmla="*/ 3910985 h 5390836"/>
                <a:gd name="connsiteX281" fmla="*/ 432461 w 5372199"/>
                <a:gd name="connsiteY281" fmla="*/ 3722274 h 5390836"/>
                <a:gd name="connsiteX282" fmla="*/ 241669 w 5372199"/>
                <a:gd name="connsiteY282" fmla="*/ 3810956 h 5390836"/>
                <a:gd name="connsiteX283" fmla="*/ 231364 w 5372199"/>
                <a:gd name="connsiteY283" fmla="*/ 3787235 h 5390836"/>
                <a:gd name="connsiteX284" fmla="*/ 220016 w 5372199"/>
                <a:gd name="connsiteY284" fmla="*/ 3763511 h 5390836"/>
                <a:gd name="connsiteX285" fmla="*/ 5190696 w 5372199"/>
                <a:gd name="connsiteY285" fmla="*/ 3522202 h 5390836"/>
                <a:gd name="connsiteX286" fmla="*/ 5214407 w 5372199"/>
                <a:gd name="connsiteY286" fmla="*/ 3530452 h 5390836"/>
                <a:gd name="connsiteX287" fmla="*/ 5238128 w 5372199"/>
                <a:gd name="connsiteY287" fmla="*/ 3540770 h 5390836"/>
                <a:gd name="connsiteX288" fmla="*/ 5171098 w 5372199"/>
                <a:gd name="connsiteY288" fmla="*/ 3717108 h 5390836"/>
                <a:gd name="connsiteX289" fmla="*/ 4898845 w 5372199"/>
                <a:gd name="connsiteY289" fmla="*/ 3612952 h 5390836"/>
                <a:gd name="connsiteX290" fmla="*/ 4909150 w 5372199"/>
                <a:gd name="connsiteY290" fmla="*/ 3586134 h 5390836"/>
                <a:gd name="connsiteX291" fmla="*/ 4919468 w 5372199"/>
                <a:gd name="connsiteY291" fmla="*/ 3560359 h 5390836"/>
                <a:gd name="connsiteX292" fmla="*/ 5142225 w 5372199"/>
                <a:gd name="connsiteY292" fmla="*/ 3645956 h 5390836"/>
                <a:gd name="connsiteX293" fmla="*/ 432461 w 5372199"/>
                <a:gd name="connsiteY293" fmla="*/ 3510855 h 5390836"/>
                <a:gd name="connsiteX294" fmla="*/ 442766 w 5372199"/>
                <a:gd name="connsiteY294" fmla="*/ 3537673 h 5390836"/>
                <a:gd name="connsiteX295" fmla="*/ 453083 w 5372199"/>
                <a:gd name="connsiteY295" fmla="*/ 3563452 h 5390836"/>
                <a:gd name="connsiteX296" fmla="*/ 180834 w 5372199"/>
                <a:gd name="connsiteY296" fmla="*/ 3667609 h 5390836"/>
                <a:gd name="connsiteX297" fmla="*/ 170517 w 5372199"/>
                <a:gd name="connsiteY297" fmla="*/ 3641829 h 5390836"/>
                <a:gd name="connsiteX298" fmla="*/ 161237 w 5372199"/>
                <a:gd name="connsiteY298" fmla="*/ 3616037 h 5390836"/>
                <a:gd name="connsiteX299" fmla="*/ 175851 w 5372199"/>
                <a:gd name="connsiteY299" fmla="*/ 3314478 h 5390836"/>
                <a:gd name="connsiteX300" fmla="*/ 189254 w 5372199"/>
                <a:gd name="connsiteY300" fmla="*/ 3366046 h 5390836"/>
                <a:gd name="connsiteX301" fmla="*/ 172754 w 5372199"/>
                <a:gd name="connsiteY301" fmla="*/ 3371198 h 5390836"/>
                <a:gd name="connsiteX302" fmla="*/ 136656 w 5372199"/>
                <a:gd name="connsiteY302" fmla="*/ 3387698 h 5390836"/>
                <a:gd name="connsiteX303" fmla="*/ 130474 w 5372199"/>
                <a:gd name="connsiteY303" fmla="*/ 3415546 h 5390836"/>
                <a:gd name="connsiteX304" fmla="*/ 145936 w 5372199"/>
                <a:gd name="connsiteY304" fmla="*/ 3436169 h 5390836"/>
                <a:gd name="connsiteX305" fmla="*/ 176881 w 5372199"/>
                <a:gd name="connsiteY305" fmla="*/ 3436169 h 5390836"/>
                <a:gd name="connsiteX306" fmla="*/ 383130 w 5372199"/>
                <a:gd name="connsiteY306" fmla="*/ 3378410 h 5390836"/>
                <a:gd name="connsiteX307" fmla="*/ 390342 w 5372199"/>
                <a:gd name="connsiteY307" fmla="*/ 3405228 h 5390836"/>
                <a:gd name="connsiteX308" fmla="*/ 397562 w 5372199"/>
                <a:gd name="connsiteY308" fmla="*/ 3432046 h 5390836"/>
                <a:gd name="connsiteX309" fmla="*/ 191313 w 5372199"/>
                <a:gd name="connsiteY309" fmla="*/ 3485668 h 5390836"/>
                <a:gd name="connsiteX310" fmla="*/ 121186 w 5372199"/>
                <a:gd name="connsiteY310" fmla="*/ 3485668 h 5390836"/>
                <a:gd name="connsiteX311" fmla="*/ 83034 w 5372199"/>
                <a:gd name="connsiteY311" fmla="*/ 3428948 h 5390836"/>
                <a:gd name="connsiteX312" fmla="*/ 89224 w 5372199"/>
                <a:gd name="connsiteY312" fmla="*/ 3358821 h 5390836"/>
                <a:gd name="connsiteX313" fmla="*/ 159351 w 5372199"/>
                <a:gd name="connsiteY313" fmla="*/ 3319631 h 5390836"/>
                <a:gd name="connsiteX314" fmla="*/ 5138274 w 5372199"/>
                <a:gd name="connsiteY314" fmla="*/ 3210244 h 5390836"/>
                <a:gd name="connsiteX315" fmla="*/ 5099086 w 5372199"/>
                <a:gd name="connsiteY315" fmla="*/ 3216504 h 5390836"/>
                <a:gd name="connsiteX316" fmla="*/ 5059891 w 5372199"/>
                <a:gd name="connsiteY316" fmla="*/ 3261881 h 5390836"/>
                <a:gd name="connsiteX317" fmla="*/ 5073306 w 5372199"/>
                <a:gd name="connsiteY317" fmla="*/ 3320669 h 5390836"/>
                <a:gd name="connsiteX318" fmla="*/ 5142395 w 5372199"/>
                <a:gd name="connsiteY318" fmla="*/ 3357783 h 5390836"/>
                <a:gd name="connsiteX319" fmla="*/ 5218712 w 5372199"/>
                <a:gd name="connsiteY319" fmla="*/ 3357783 h 5390836"/>
                <a:gd name="connsiteX320" fmla="*/ 5257895 w 5372199"/>
                <a:gd name="connsiteY320" fmla="*/ 3312406 h 5390836"/>
                <a:gd name="connsiteX321" fmla="*/ 5244492 w 5372199"/>
                <a:gd name="connsiteY321" fmla="*/ 3253631 h 5390836"/>
                <a:gd name="connsiteX322" fmla="*/ 5244492 w 5372199"/>
                <a:gd name="connsiteY322" fmla="*/ 3252601 h 5390836"/>
                <a:gd name="connsiteX323" fmla="*/ 5177463 w 5372199"/>
                <a:gd name="connsiteY323" fmla="*/ 3216504 h 5390836"/>
                <a:gd name="connsiteX324" fmla="*/ 5138274 w 5372199"/>
                <a:gd name="connsiteY324" fmla="*/ 3210244 h 5390836"/>
                <a:gd name="connsiteX325" fmla="*/ 5126906 w 5372199"/>
                <a:gd name="connsiteY325" fmla="*/ 3154598 h 5390836"/>
                <a:gd name="connsiteX326" fmla="*/ 5186742 w 5372199"/>
                <a:gd name="connsiteY326" fmla="*/ 3161852 h 5390836"/>
                <a:gd name="connsiteX327" fmla="*/ 5289865 w 5372199"/>
                <a:gd name="connsiteY327" fmla="*/ 3222699 h 5390836"/>
                <a:gd name="connsiteX328" fmla="*/ 5249797 w 5372199"/>
                <a:gd name="connsiteY328" fmla="*/ 3402033 h 5390836"/>
                <a:gd name="connsiteX329" fmla="*/ 5244492 w 5372199"/>
                <a:gd name="connsiteY329" fmla="*/ 3405228 h 5390836"/>
                <a:gd name="connsiteX330" fmla="*/ 5240365 w 5372199"/>
                <a:gd name="connsiteY330" fmla="*/ 3407296 h 5390836"/>
                <a:gd name="connsiteX331" fmla="*/ 5022768 w 5372199"/>
                <a:gd name="connsiteY331" fmla="*/ 3352631 h 5390836"/>
                <a:gd name="connsiteX332" fmla="*/ 5004209 w 5372199"/>
                <a:gd name="connsiteY332" fmla="*/ 3249504 h 5390836"/>
                <a:gd name="connsiteX333" fmla="*/ 5068141 w 5372199"/>
                <a:gd name="connsiteY333" fmla="*/ 3168042 h 5390836"/>
                <a:gd name="connsiteX334" fmla="*/ 5126906 w 5372199"/>
                <a:gd name="connsiteY334" fmla="*/ 3154598 h 5390836"/>
                <a:gd name="connsiteX335" fmla="*/ 332419 w 5372199"/>
                <a:gd name="connsiteY335" fmla="*/ 3145784 h 5390836"/>
                <a:gd name="connsiteX336" fmla="*/ 337575 w 5372199"/>
                <a:gd name="connsiteY336" fmla="*/ 3173631 h 5390836"/>
                <a:gd name="connsiteX337" fmla="*/ 342736 w 5372199"/>
                <a:gd name="connsiteY337" fmla="*/ 3201479 h 5390836"/>
                <a:gd name="connsiteX338" fmla="*/ 57080 w 5372199"/>
                <a:gd name="connsiteY338" fmla="*/ 3256135 h 5390836"/>
                <a:gd name="connsiteX339" fmla="*/ 51915 w 5372199"/>
                <a:gd name="connsiteY339" fmla="*/ 3229313 h 5390836"/>
                <a:gd name="connsiteX340" fmla="*/ 46763 w 5372199"/>
                <a:gd name="connsiteY340" fmla="*/ 3201479 h 5390836"/>
                <a:gd name="connsiteX341" fmla="*/ 298393 w 5372199"/>
                <a:gd name="connsiteY341" fmla="*/ 2871475 h 5390836"/>
                <a:gd name="connsiteX342" fmla="*/ 322114 w 5372199"/>
                <a:gd name="connsiteY342" fmla="*/ 3066382 h 5390836"/>
                <a:gd name="connsiteX343" fmla="*/ 296334 w 5372199"/>
                <a:gd name="connsiteY343" fmla="*/ 3069479 h 5390836"/>
                <a:gd name="connsiteX344" fmla="*/ 270554 w 5372199"/>
                <a:gd name="connsiteY344" fmla="*/ 3072576 h 5390836"/>
                <a:gd name="connsiteX345" fmla="*/ 253016 w 5372199"/>
                <a:gd name="connsiteY345" fmla="*/ 2933352 h 5390836"/>
                <a:gd name="connsiteX346" fmla="*/ 192169 w 5372199"/>
                <a:gd name="connsiteY346" fmla="*/ 2940573 h 5390836"/>
                <a:gd name="connsiteX347" fmla="*/ 207639 w 5372199"/>
                <a:gd name="connsiteY347" fmla="*/ 3070509 h 5390836"/>
                <a:gd name="connsiteX348" fmla="*/ 183932 w 5372199"/>
                <a:gd name="connsiteY348" fmla="*/ 3073606 h 5390836"/>
                <a:gd name="connsiteX349" fmla="*/ 158139 w 5372199"/>
                <a:gd name="connsiteY349" fmla="*/ 3076699 h 5390836"/>
                <a:gd name="connsiteX350" fmla="*/ 142669 w 5372199"/>
                <a:gd name="connsiteY350" fmla="*/ 2946755 h 5390836"/>
                <a:gd name="connsiteX351" fmla="*/ 67390 w 5372199"/>
                <a:gd name="connsiteY351" fmla="*/ 2956047 h 5390836"/>
                <a:gd name="connsiteX352" fmla="*/ 84919 w 5372199"/>
                <a:gd name="connsiteY352" fmla="*/ 3102479 h 5390836"/>
                <a:gd name="connsiteX353" fmla="*/ 60178 w 5372199"/>
                <a:gd name="connsiteY353" fmla="*/ 3105576 h 5390836"/>
                <a:gd name="connsiteX354" fmla="*/ 34390 w 5372199"/>
                <a:gd name="connsiteY354" fmla="*/ 3108674 h 5390836"/>
                <a:gd name="connsiteX355" fmla="*/ 8610 w 5372199"/>
                <a:gd name="connsiteY355" fmla="*/ 2906535 h 5390836"/>
                <a:gd name="connsiteX356" fmla="*/ 5165090 w 5372199"/>
                <a:gd name="connsiteY356" fmla="*/ 2814306 h 5390836"/>
                <a:gd name="connsiteX357" fmla="*/ 5159933 w 5372199"/>
                <a:gd name="connsiteY357" fmla="*/ 2870001 h 5390836"/>
                <a:gd name="connsiteX358" fmla="*/ 5124865 w 5372199"/>
                <a:gd name="connsiteY358" fmla="*/ 2886501 h 5390836"/>
                <a:gd name="connsiteX359" fmla="*/ 5107340 w 5372199"/>
                <a:gd name="connsiteY359" fmla="*/ 2924653 h 5390836"/>
                <a:gd name="connsiteX360" fmla="*/ 5130022 w 5372199"/>
                <a:gd name="connsiteY360" fmla="*/ 2983433 h 5390836"/>
                <a:gd name="connsiteX361" fmla="*/ 5203242 w 5372199"/>
                <a:gd name="connsiteY361" fmla="*/ 3010250 h 5390836"/>
                <a:gd name="connsiteX362" fmla="*/ 5280589 w 5372199"/>
                <a:gd name="connsiteY362" fmla="*/ 2997878 h 5390836"/>
                <a:gd name="connsiteX363" fmla="*/ 5311521 w 5372199"/>
                <a:gd name="connsiteY363" fmla="*/ 2942183 h 5390836"/>
                <a:gd name="connsiteX364" fmla="*/ 5311534 w 5372199"/>
                <a:gd name="connsiteY364" fmla="*/ 2942183 h 5390836"/>
                <a:gd name="connsiteX365" fmla="*/ 5288839 w 5372199"/>
                <a:gd name="connsiteY365" fmla="*/ 2889598 h 5390836"/>
                <a:gd name="connsiteX366" fmla="*/ 5254810 w 5372199"/>
                <a:gd name="connsiteY366" fmla="*/ 2872056 h 5390836"/>
                <a:gd name="connsiteX367" fmla="*/ 5254810 w 5372199"/>
                <a:gd name="connsiteY367" fmla="*/ 2933933 h 5390836"/>
                <a:gd name="connsiteX368" fmla="*/ 5204272 w 5372199"/>
                <a:gd name="connsiteY368" fmla="*/ 2933933 h 5390836"/>
                <a:gd name="connsiteX369" fmla="*/ 5214590 w 5372199"/>
                <a:gd name="connsiteY369" fmla="*/ 2822556 h 5390836"/>
                <a:gd name="connsiteX370" fmla="*/ 5370309 w 5372199"/>
                <a:gd name="connsiteY370" fmla="*/ 2835971 h 5390836"/>
                <a:gd name="connsiteX371" fmla="*/ 5370309 w 5372199"/>
                <a:gd name="connsiteY371" fmla="*/ 2873098 h 5390836"/>
                <a:gd name="connsiteX372" fmla="*/ 5337310 w 5372199"/>
                <a:gd name="connsiteY372" fmla="*/ 2873098 h 5390836"/>
                <a:gd name="connsiteX373" fmla="*/ 5371339 w 5372199"/>
                <a:gd name="connsiteY373" fmla="*/ 2952501 h 5390836"/>
                <a:gd name="connsiteX374" fmla="*/ 5362059 w 5372199"/>
                <a:gd name="connsiteY374" fmla="*/ 2957653 h 5390836"/>
                <a:gd name="connsiteX375" fmla="*/ 5312560 w 5372199"/>
                <a:gd name="connsiteY375" fmla="*/ 3046335 h 5390836"/>
                <a:gd name="connsiteX376" fmla="*/ 5199115 w 5372199"/>
                <a:gd name="connsiteY376" fmla="*/ 3071085 h 5390836"/>
                <a:gd name="connsiteX377" fmla="*/ 5089810 w 5372199"/>
                <a:gd name="connsiteY377" fmla="*/ 3025712 h 5390836"/>
                <a:gd name="connsiteX378" fmla="*/ 5056806 w 5372199"/>
                <a:gd name="connsiteY378" fmla="*/ 2922585 h 5390836"/>
                <a:gd name="connsiteX379" fmla="*/ 5089810 w 5372199"/>
                <a:gd name="connsiteY379" fmla="*/ 2845251 h 5390836"/>
                <a:gd name="connsiteX380" fmla="*/ 5165090 w 5372199"/>
                <a:gd name="connsiteY380" fmla="*/ 2814306 h 5390836"/>
                <a:gd name="connsiteX381" fmla="*/ 176868 w 5372199"/>
                <a:gd name="connsiteY381" fmla="*/ 2618374 h 5390836"/>
                <a:gd name="connsiteX382" fmla="*/ 176868 w 5372199"/>
                <a:gd name="connsiteY382" fmla="*/ 2682319 h 5390836"/>
                <a:gd name="connsiteX383" fmla="*/ 184089 w 5372199"/>
                <a:gd name="connsiteY383" fmla="*/ 2713251 h 5390836"/>
                <a:gd name="connsiteX384" fmla="*/ 209868 w 5372199"/>
                <a:gd name="connsiteY384" fmla="*/ 2724599 h 5390836"/>
                <a:gd name="connsiteX385" fmla="*/ 232550 w 5372199"/>
                <a:gd name="connsiteY385" fmla="*/ 2714281 h 5390836"/>
                <a:gd name="connsiteX386" fmla="*/ 240800 w 5372199"/>
                <a:gd name="connsiteY386" fmla="*/ 2681281 h 5390836"/>
                <a:gd name="connsiteX387" fmla="*/ 240813 w 5372199"/>
                <a:gd name="connsiteY387" fmla="*/ 2619413 h 5390836"/>
                <a:gd name="connsiteX388" fmla="*/ 50021 w 5372199"/>
                <a:gd name="connsiteY388" fmla="*/ 2618374 h 5390836"/>
                <a:gd name="connsiteX389" fmla="*/ 50021 w 5372199"/>
                <a:gd name="connsiteY389" fmla="*/ 2686442 h 5390836"/>
                <a:gd name="connsiteX390" fmla="*/ 59309 w 5372199"/>
                <a:gd name="connsiteY390" fmla="*/ 2719446 h 5390836"/>
                <a:gd name="connsiteX391" fmla="*/ 90241 w 5372199"/>
                <a:gd name="connsiteY391" fmla="*/ 2730781 h 5390836"/>
                <a:gd name="connsiteX392" fmla="*/ 118089 w 5372199"/>
                <a:gd name="connsiteY392" fmla="*/ 2719446 h 5390836"/>
                <a:gd name="connsiteX393" fmla="*/ 127368 w 5372199"/>
                <a:gd name="connsiteY393" fmla="*/ 2686442 h 5390836"/>
                <a:gd name="connsiteX394" fmla="*/ 127368 w 5372199"/>
                <a:gd name="connsiteY394" fmla="*/ 2619413 h 5390836"/>
                <a:gd name="connsiteX395" fmla="*/ 521 w 5372199"/>
                <a:gd name="connsiteY395" fmla="*/ 2563722 h 5390836"/>
                <a:gd name="connsiteX396" fmla="*/ 291342 w 5372199"/>
                <a:gd name="connsiteY396" fmla="*/ 2568875 h 5390836"/>
                <a:gd name="connsiteX397" fmla="*/ 291342 w 5372199"/>
                <a:gd name="connsiteY397" fmla="*/ 2595692 h 5390836"/>
                <a:gd name="connsiteX398" fmla="*/ 291342 w 5372199"/>
                <a:gd name="connsiteY398" fmla="*/ 2698819 h 5390836"/>
                <a:gd name="connsiteX399" fmla="*/ 270715 w 5372199"/>
                <a:gd name="connsiteY399" fmla="*/ 2758628 h 5390836"/>
                <a:gd name="connsiteX400" fmla="*/ 216050 w 5372199"/>
                <a:gd name="connsiteY400" fmla="*/ 2779251 h 5390836"/>
                <a:gd name="connsiteX401" fmla="*/ 161398 w 5372199"/>
                <a:gd name="connsiteY401" fmla="*/ 2754501 h 5390836"/>
                <a:gd name="connsiteX402" fmla="*/ 156245 w 5372199"/>
                <a:gd name="connsiteY402" fmla="*/ 2745222 h 5390836"/>
                <a:gd name="connsiteX403" fmla="*/ 145928 w 5372199"/>
                <a:gd name="connsiteY403" fmla="*/ 2761721 h 5390836"/>
                <a:gd name="connsiteX404" fmla="*/ 90241 w 5372199"/>
                <a:gd name="connsiteY404" fmla="*/ 2786476 h 5390836"/>
                <a:gd name="connsiteX405" fmla="*/ 22174 w 5372199"/>
                <a:gd name="connsiteY405" fmla="*/ 2759654 h 5390836"/>
                <a:gd name="connsiteX406" fmla="*/ 521 w 5372199"/>
                <a:gd name="connsiteY406" fmla="*/ 2685404 h 5390836"/>
                <a:gd name="connsiteX407" fmla="*/ 521 w 5372199"/>
                <a:gd name="connsiteY407" fmla="*/ 2590540 h 5390836"/>
                <a:gd name="connsiteX408" fmla="*/ 5076221 w 5372199"/>
                <a:gd name="connsiteY408" fmla="*/ 2512595 h 5390836"/>
                <a:gd name="connsiteX409" fmla="*/ 5259793 w 5372199"/>
                <a:gd name="connsiteY409" fmla="*/ 2594069 h 5390836"/>
                <a:gd name="connsiteX410" fmla="*/ 5370131 w 5372199"/>
                <a:gd name="connsiteY410" fmla="*/ 2589942 h 5390836"/>
                <a:gd name="connsiteX411" fmla="*/ 5371170 w 5372199"/>
                <a:gd name="connsiteY411" fmla="*/ 2618819 h 5390836"/>
                <a:gd name="connsiteX412" fmla="*/ 5372199 w 5372199"/>
                <a:gd name="connsiteY412" fmla="*/ 2646654 h 5390836"/>
                <a:gd name="connsiteX413" fmla="*/ 5262878 w 5372199"/>
                <a:gd name="connsiteY413" fmla="*/ 2649751 h 5390836"/>
                <a:gd name="connsiteX414" fmla="*/ 5084471 w 5372199"/>
                <a:gd name="connsiteY414" fmla="*/ 2749781 h 5390836"/>
                <a:gd name="connsiteX415" fmla="*/ 5083442 w 5372199"/>
                <a:gd name="connsiteY415" fmla="*/ 2716781 h 5390836"/>
                <a:gd name="connsiteX416" fmla="*/ 5082416 w 5372199"/>
                <a:gd name="connsiteY416" fmla="*/ 2683781 h 5390836"/>
                <a:gd name="connsiteX417" fmla="*/ 5206166 w 5372199"/>
                <a:gd name="connsiteY417" fmla="*/ 2622942 h 5390836"/>
                <a:gd name="connsiteX418" fmla="*/ 5207196 w 5372199"/>
                <a:gd name="connsiteY418" fmla="*/ 2622942 h 5390836"/>
                <a:gd name="connsiteX419" fmla="*/ 5078289 w 5372199"/>
                <a:gd name="connsiteY419" fmla="*/ 2575502 h 5390836"/>
                <a:gd name="connsiteX420" fmla="*/ 5077251 w 5372199"/>
                <a:gd name="connsiteY420" fmla="*/ 2543527 h 5390836"/>
                <a:gd name="connsiteX421" fmla="*/ 605887 w 5372199"/>
                <a:gd name="connsiteY421" fmla="*/ 985886 h 5390836"/>
                <a:gd name="connsiteX422" fmla="*/ 605887 w 5372199"/>
                <a:gd name="connsiteY422" fmla="*/ 994136 h 5390836"/>
                <a:gd name="connsiteX423" fmla="*/ 605887 w 5372199"/>
                <a:gd name="connsiteY423" fmla="*/ 998261 h 5390836"/>
                <a:gd name="connsiteX424" fmla="*/ 601762 w 5372199"/>
                <a:gd name="connsiteY424" fmla="*/ 998261 h 5390836"/>
                <a:gd name="connsiteX425" fmla="*/ 667763 w 5372199"/>
                <a:gd name="connsiteY425" fmla="*/ 958039 h 5390836"/>
                <a:gd name="connsiteX426" fmla="*/ 690446 w 5372199"/>
                <a:gd name="connsiteY426" fmla="*/ 958039 h 5390836"/>
                <a:gd name="connsiteX427" fmla="*/ 699735 w 5372199"/>
                <a:gd name="connsiteY427" fmla="*/ 967329 h 5390836"/>
                <a:gd name="connsiteX428" fmla="*/ 713139 w 5372199"/>
                <a:gd name="connsiteY428" fmla="*/ 981761 h 5390836"/>
                <a:gd name="connsiteX429" fmla="*/ 721389 w 5372199"/>
                <a:gd name="connsiteY429" fmla="*/ 1003414 h 5390836"/>
                <a:gd name="connsiteX430" fmla="*/ 735821 w 5372199"/>
                <a:gd name="connsiteY430" fmla="*/ 1020943 h 5390836"/>
                <a:gd name="connsiteX431" fmla="*/ 763668 w 5372199"/>
                <a:gd name="connsiteY431" fmla="*/ 1049818 h 5390836"/>
                <a:gd name="connsiteX432" fmla="*/ 779140 w 5372199"/>
                <a:gd name="connsiteY432" fmla="*/ 1068386 h 5390836"/>
                <a:gd name="connsiteX433" fmla="*/ 793572 w 5372199"/>
                <a:gd name="connsiteY433" fmla="*/ 1083858 h 5390836"/>
                <a:gd name="connsiteX434" fmla="*/ 806987 w 5372199"/>
                <a:gd name="connsiteY434" fmla="*/ 1090040 h 5390836"/>
                <a:gd name="connsiteX435" fmla="*/ 813169 w 5372199"/>
                <a:gd name="connsiteY435" fmla="*/ 1090040 h 5390836"/>
                <a:gd name="connsiteX436" fmla="*/ 824515 w 5372199"/>
                <a:gd name="connsiteY436" fmla="*/ 1097261 h 5390836"/>
                <a:gd name="connsiteX437" fmla="*/ 838948 w 5372199"/>
                <a:gd name="connsiteY437" fmla="*/ 1120983 h 5390836"/>
                <a:gd name="connsiteX438" fmla="*/ 844112 w 5372199"/>
                <a:gd name="connsiteY438" fmla="*/ 1138512 h 5390836"/>
                <a:gd name="connsiteX439" fmla="*/ 836890 w 5372199"/>
                <a:gd name="connsiteY439" fmla="*/ 1171512 h 5390836"/>
                <a:gd name="connsiteX440" fmla="*/ 836890 w 5372199"/>
                <a:gd name="connsiteY440" fmla="*/ 1206570 h 5390836"/>
                <a:gd name="connsiteX441" fmla="*/ 827612 w 5372199"/>
                <a:gd name="connsiteY441" fmla="*/ 1233388 h 5390836"/>
                <a:gd name="connsiteX442" fmla="*/ 819362 w 5372199"/>
                <a:gd name="connsiteY442" fmla="*/ 1272570 h 5390836"/>
                <a:gd name="connsiteX443" fmla="*/ 811112 w 5372199"/>
                <a:gd name="connsiteY443" fmla="*/ 1294235 h 5390836"/>
                <a:gd name="connsiteX444" fmla="*/ 811112 w 5372199"/>
                <a:gd name="connsiteY444" fmla="*/ 1333418 h 5390836"/>
                <a:gd name="connsiteX445" fmla="*/ 782236 w 5372199"/>
                <a:gd name="connsiteY445" fmla="*/ 1333418 h 5390836"/>
                <a:gd name="connsiteX446" fmla="*/ 765736 w 5372199"/>
                <a:gd name="connsiteY446" fmla="*/ 1333418 h 5390836"/>
                <a:gd name="connsiteX447" fmla="*/ 751293 w 5372199"/>
                <a:gd name="connsiteY447" fmla="*/ 1325168 h 5390836"/>
                <a:gd name="connsiteX448" fmla="*/ 736861 w 5372199"/>
                <a:gd name="connsiteY448" fmla="*/ 1317946 h 5390836"/>
                <a:gd name="connsiteX449" fmla="*/ 736861 w 5372199"/>
                <a:gd name="connsiteY449" fmla="*/ 1304542 h 5390836"/>
                <a:gd name="connsiteX450" fmla="*/ 744071 w 5372199"/>
                <a:gd name="connsiteY450" fmla="*/ 1294235 h 5390836"/>
                <a:gd name="connsiteX451" fmla="*/ 749225 w 5372199"/>
                <a:gd name="connsiteY451" fmla="*/ 1272570 h 5390836"/>
                <a:gd name="connsiteX452" fmla="*/ 757475 w 5372199"/>
                <a:gd name="connsiteY452" fmla="*/ 1251945 h 5390836"/>
                <a:gd name="connsiteX453" fmla="*/ 767793 w 5372199"/>
                <a:gd name="connsiteY453" fmla="*/ 1211723 h 5390836"/>
                <a:gd name="connsiteX454" fmla="*/ 767793 w 5372199"/>
                <a:gd name="connsiteY454" fmla="*/ 1188012 h 5390836"/>
                <a:gd name="connsiteX455" fmla="*/ 738918 w 5372199"/>
                <a:gd name="connsiteY455" fmla="*/ 1163262 h 5390836"/>
                <a:gd name="connsiteX456" fmla="*/ 728610 w 5372199"/>
                <a:gd name="connsiteY456" fmla="*/ 1163262 h 5390836"/>
                <a:gd name="connsiteX457" fmla="*/ 719321 w 5372199"/>
                <a:gd name="connsiteY457" fmla="*/ 1177705 h 5390836"/>
                <a:gd name="connsiteX458" fmla="*/ 712110 w 5372199"/>
                <a:gd name="connsiteY458" fmla="*/ 1193166 h 5390836"/>
                <a:gd name="connsiteX459" fmla="*/ 704889 w 5372199"/>
                <a:gd name="connsiteY459" fmla="*/ 1203484 h 5390836"/>
                <a:gd name="connsiteX460" fmla="*/ 695610 w 5372199"/>
                <a:gd name="connsiteY460" fmla="*/ 1203484 h 5390836"/>
                <a:gd name="connsiteX461" fmla="*/ 678070 w 5372199"/>
                <a:gd name="connsiteY461" fmla="*/ 1192138 h 5390836"/>
                <a:gd name="connsiteX462" fmla="*/ 665695 w 5372199"/>
                <a:gd name="connsiteY462" fmla="*/ 1185945 h 5390836"/>
                <a:gd name="connsiteX463" fmla="*/ 647138 w 5372199"/>
                <a:gd name="connsiteY463" fmla="*/ 1165319 h 5390836"/>
                <a:gd name="connsiteX464" fmla="*/ 647138 w 5372199"/>
                <a:gd name="connsiteY464" fmla="*/ 1142637 h 5390836"/>
                <a:gd name="connsiteX465" fmla="*/ 657445 w 5372199"/>
                <a:gd name="connsiteY465" fmla="*/ 1120983 h 5390836"/>
                <a:gd name="connsiteX466" fmla="*/ 667763 w 5372199"/>
                <a:gd name="connsiteY466" fmla="*/ 1108608 h 5390836"/>
                <a:gd name="connsiteX467" fmla="*/ 676013 w 5372199"/>
                <a:gd name="connsiteY467" fmla="*/ 1084886 h 5390836"/>
                <a:gd name="connsiteX468" fmla="*/ 667763 w 5372199"/>
                <a:gd name="connsiteY468" fmla="*/ 1063233 h 5390836"/>
                <a:gd name="connsiteX469" fmla="*/ 639916 w 5372199"/>
                <a:gd name="connsiteY469" fmla="*/ 1027136 h 5390836"/>
                <a:gd name="connsiteX470" fmla="*/ 612080 w 5372199"/>
                <a:gd name="connsiteY470" fmla="*/ 1015789 h 5390836"/>
                <a:gd name="connsiteX471" fmla="*/ 605887 w 5372199"/>
                <a:gd name="connsiteY471" fmla="*/ 1010636 h 5390836"/>
                <a:gd name="connsiteX472" fmla="*/ 605887 w 5372199"/>
                <a:gd name="connsiteY472" fmla="*/ 998261 h 5390836"/>
                <a:gd name="connsiteX473" fmla="*/ 607303 w 5372199"/>
                <a:gd name="connsiteY473" fmla="*/ 998261 h 5390836"/>
                <a:gd name="connsiteX474" fmla="*/ 615166 w 5372199"/>
                <a:gd name="connsiteY474" fmla="*/ 998261 h 5390836"/>
                <a:gd name="connsiteX475" fmla="*/ 630638 w 5372199"/>
                <a:gd name="connsiteY475" fmla="*/ 984858 h 5390836"/>
                <a:gd name="connsiteX476" fmla="*/ 644041 w 5372199"/>
                <a:gd name="connsiteY476" fmla="*/ 970415 h 5390836"/>
                <a:gd name="connsiteX477" fmla="*/ 655388 w 5372199"/>
                <a:gd name="connsiteY477" fmla="*/ 963193 h 5390836"/>
                <a:gd name="connsiteX478" fmla="*/ 667763 w 5372199"/>
                <a:gd name="connsiteY478" fmla="*/ 958039 h 5390836"/>
                <a:gd name="connsiteX479" fmla="*/ 4670338 w 5372199"/>
                <a:gd name="connsiteY479" fmla="*/ 809159 h 5390836"/>
                <a:gd name="connsiteX480" fmla="*/ 4680391 w 5372199"/>
                <a:gd name="connsiteY480" fmla="*/ 812634 h 5390836"/>
                <a:gd name="connsiteX481" fmla="*/ 4688641 w 5372199"/>
                <a:gd name="connsiteY481" fmla="*/ 820884 h 5390836"/>
                <a:gd name="connsiteX482" fmla="*/ 4695863 w 5372199"/>
                <a:gd name="connsiteY482" fmla="*/ 820884 h 5390836"/>
                <a:gd name="connsiteX483" fmla="*/ 4695863 w 5372199"/>
                <a:gd name="connsiteY483" fmla="*/ 830174 h 5390836"/>
                <a:gd name="connsiteX484" fmla="*/ 4687613 w 5372199"/>
                <a:gd name="connsiteY484" fmla="*/ 841510 h 5390836"/>
                <a:gd name="connsiteX485" fmla="*/ 4675238 w 5372199"/>
                <a:gd name="connsiteY485" fmla="*/ 853885 h 5390836"/>
                <a:gd name="connsiteX486" fmla="*/ 4668016 w 5372199"/>
                <a:gd name="connsiteY486" fmla="*/ 861106 h 5390836"/>
                <a:gd name="connsiteX487" fmla="*/ 4658737 w 5372199"/>
                <a:gd name="connsiteY487" fmla="*/ 868328 h 5390836"/>
                <a:gd name="connsiteX488" fmla="*/ 4647391 w 5372199"/>
                <a:gd name="connsiteY488" fmla="*/ 878635 h 5390836"/>
                <a:gd name="connsiteX489" fmla="*/ 4627794 w 5372199"/>
                <a:gd name="connsiteY489" fmla="*/ 899260 h 5390836"/>
                <a:gd name="connsiteX490" fmla="*/ 4616459 w 5372199"/>
                <a:gd name="connsiteY490" fmla="*/ 914732 h 5390836"/>
                <a:gd name="connsiteX491" fmla="*/ 4606141 w 5372199"/>
                <a:gd name="connsiteY491" fmla="*/ 924011 h 5390836"/>
                <a:gd name="connsiteX492" fmla="*/ 4589640 w 5372199"/>
                <a:gd name="connsiteY492" fmla="*/ 932261 h 5390836"/>
                <a:gd name="connsiteX493" fmla="*/ 4589640 w 5372199"/>
                <a:gd name="connsiteY493" fmla="*/ 943608 h 5390836"/>
                <a:gd name="connsiteX494" fmla="*/ 4604083 w 5372199"/>
                <a:gd name="connsiteY494" fmla="*/ 951858 h 5390836"/>
                <a:gd name="connsiteX495" fmla="*/ 4614391 w 5372199"/>
                <a:gd name="connsiteY495" fmla="*/ 962176 h 5390836"/>
                <a:gd name="connsiteX496" fmla="*/ 4632959 w 5372199"/>
                <a:gd name="connsiteY496" fmla="*/ 975579 h 5390836"/>
                <a:gd name="connsiteX497" fmla="*/ 4644294 w 5372199"/>
                <a:gd name="connsiteY497" fmla="*/ 981762 h 5390836"/>
                <a:gd name="connsiteX498" fmla="*/ 4655641 w 5372199"/>
                <a:gd name="connsiteY498" fmla="*/ 981762 h 5390836"/>
                <a:gd name="connsiteX499" fmla="*/ 4661834 w 5372199"/>
                <a:gd name="connsiteY499" fmla="*/ 981762 h 5390836"/>
                <a:gd name="connsiteX500" fmla="*/ 4653584 w 5372199"/>
                <a:gd name="connsiteY500" fmla="*/ 970426 h 5390836"/>
                <a:gd name="connsiteX501" fmla="*/ 4641209 w 5372199"/>
                <a:gd name="connsiteY501" fmla="*/ 965261 h 5390836"/>
                <a:gd name="connsiteX502" fmla="*/ 4647391 w 5372199"/>
                <a:gd name="connsiteY502" fmla="*/ 954954 h 5390836"/>
                <a:gd name="connsiteX503" fmla="*/ 4647391 w 5372199"/>
                <a:gd name="connsiteY503" fmla="*/ 942579 h 5390836"/>
                <a:gd name="connsiteX504" fmla="*/ 4633987 w 5372199"/>
                <a:gd name="connsiteY504" fmla="*/ 948761 h 5390836"/>
                <a:gd name="connsiteX505" fmla="*/ 4625250 w 5372199"/>
                <a:gd name="connsiteY505" fmla="*/ 949313 h 5390836"/>
                <a:gd name="connsiteX506" fmla="*/ 4624709 w 5372199"/>
                <a:gd name="connsiteY506" fmla="*/ 948761 h 5390836"/>
                <a:gd name="connsiteX507" fmla="*/ 4615419 w 5372199"/>
                <a:gd name="connsiteY507" fmla="*/ 948761 h 5390836"/>
                <a:gd name="connsiteX508" fmla="*/ 4621612 w 5372199"/>
                <a:gd name="connsiteY508" fmla="*/ 932261 h 5390836"/>
                <a:gd name="connsiteX509" fmla="*/ 4646362 w 5372199"/>
                <a:gd name="connsiteY509" fmla="*/ 910607 h 5390836"/>
                <a:gd name="connsiteX510" fmla="*/ 4659766 w 5372199"/>
                <a:gd name="connsiteY510" fmla="*/ 893078 h 5390836"/>
                <a:gd name="connsiteX511" fmla="*/ 4682459 w 5372199"/>
                <a:gd name="connsiteY511" fmla="*/ 870385 h 5390836"/>
                <a:gd name="connsiteX512" fmla="*/ 4688641 w 5372199"/>
                <a:gd name="connsiteY512" fmla="*/ 862146 h 5390836"/>
                <a:gd name="connsiteX513" fmla="*/ 4705141 w 5372199"/>
                <a:gd name="connsiteY513" fmla="*/ 855953 h 5390836"/>
                <a:gd name="connsiteX514" fmla="*/ 4716488 w 5372199"/>
                <a:gd name="connsiteY514" fmla="*/ 855953 h 5390836"/>
                <a:gd name="connsiteX515" fmla="*/ 4707209 w 5372199"/>
                <a:gd name="connsiteY515" fmla="*/ 871424 h 5390836"/>
                <a:gd name="connsiteX516" fmla="*/ 4702056 w 5372199"/>
                <a:gd name="connsiteY516" fmla="*/ 881732 h 5390836"/>
                <a:gd name="connsiteX517" fmla="*/ 4679363 w 5372199"/>
                <a:gd name="connsiteY517" fmla="*/ 909579 h 5390836"/>
                <a:gd name="connsiteX518" fmla="*/ 4679363 w 5372199"/>
                <a:gd name="connsiteY518" fmla="*/ 918857 h 5390836"/>
                <a:gd name="connsiteX519" fmla="*/ 4691738 w 5372199"/>
                <a:gd name="connsiteY519" fmla="*/ 932261 h 5390836"/>
                <a:gd name="connsiteX520" fmla="*/ 4691738 w 5372199"/>
                <a:gd name="connsiteY520" fmla="*/ 943608 h 5390836"/>
                <a:gd name="connsiteX521" fmla="*/ 4714420 w 5372199"/>
                <a:gd name="connsiteY521" fmla="*/ 943608 h 5390836"/>
                <a:gd name="connsiteX522" fmla="*/ 4723709 w 5372199"/>
                <a:gd name="connsiteY522" fmla="*/ 922982 h 5390836"/>
                <a:gd name="connsiteX523" fmla="*/ 4709266 w 5372199"/>
                <a:gd name="connsiteY523" fmla="*/ 915761 h 5390836"/>
                <a:gd name="connsiteX524" fmla="*/ 4698959 w 5372199"/>
                <a:gd name="connsiteY524" fmla="*/ 915761 h 5390836"/>
                <a:gd name="connsiteX525" fmla="*/ 4714420 w 5372199"/>
                <a:gd name="connsiteY525" fmla="*/ 901328 h 5390836"/>
                <a:gd name="connsiteX526" fmla="*/ 4731959 w 5372199"/>
                <a:gd name="connsiteY526" fmla="*/ 893078 h 5390836"/>
                <a:gd name="connsiteX527" fmla="*/ 4740209 w 5372199"/>
                <a:gd name="connsiteY527" fmla="*/ 875549 h 5390836"/>
                <a:gd name="connsiteX528" fmla="*/ 4757738 w 5372199"/>
                <a:gd name="connsiteY528" fmla="*/ 875549 h 5390836"/>
                <a:gd name="connsiteX529" fmla="*/ 4757738 w 5372199"/>
                <a:gd name="connsiteY529" fmla="*/ 893078 h 5390836"/>
                <a:gd name="connsiteX530" fmla="*/ 4783517 w 5372199"/>
                <a:gd name="connsiteY530" fmla="*/ 893078 h 5390836"/>
                <a:gd name="connsiteX531" fmla="*/ 4807239 w 5372199"/>
                <a:gd name="connsiteY531" fmla="*/ 886885 h 5390836"/>
                <a:gd name="connsiteX532" fmla="*/ 4814460 w 5372199"/>
                <a:gd name="connsiteY532" fmla="*/ 893078 h 5390836"/>
                <a:gd name="connsiteX533" fmla="*/ 4822710 w 5372199"/>
                <a:gd name="connsiteY533" fmla="*/ 899260 h 5390836"/>
                <a:gd name="connsiteX534" fmla="*/ 4815489 w 5372199"/>
                <a:gd name="connsiteY534" fmla="*/ 903386 h 5390836"/>
                <a:gd name="connsiteX535" fmla="*/ 4815489 w 5372199"/>
                <a:gd name="connsiteY535" fmla="*/ 926079 h 5390836"/>
                <a:gd name="connsiteX536" fmla="*/ 4793835 w 5372199"/>
                <a:gd name="connsiteY536" fmla="*/ 935357 h 5390836"/>
                <a:gd name="connsiteX537" fmla="*/ 4770113 w 5372199"/>
                <a:gd name="connsiteY537" fmla="*/ 935357 h 5390836"/>
                <a:gd name="connsiteX538" fmla="*/ 4756710 w 5372199"/>
                <a:gd name="connsiteY538" fmla="*/ 946704 h 5390836"/>
                <a:gd name="connsiteX539" fmla="*/ 4756710 w 5372199"/>
                <a:gd name="connsiteY539" fmla="*/ 963204 h 5390836"/>
                <a:gd name="connsiteX540" fmla="*/ 4713391 w 5372199"/>
                <a:gd name="connsiteY540" fmla="*/ 976608 h 5390836"/>
                <a:gd name="connsiteX541" fmla="*/ 4686584 w 5372199"/>
                <a:gd name="connsiteY541" fmla="*/ 976608 h 5390836"/>
                <a:gd name="connsiteX542" fmla="*/ 4692766 w 5372199"/>
                <a:gd name="connsiteY542" fmla="*/ 997233 h 5390836"/>
                <a:gd name="connsiteX543" fmla="*/ 4687613 w 5372199"/>
                <a:gd name="connsiteY543" fmla="*/ 1013733 h 5390836"/>
                <a:gd name="connsiteX544" fmla="*/ 4711334 w 5372199"/>
                <a:gd name="connsiteY544" fmla="*/ 1013733 h 5390836"/>
                <a:gd name="connsiteX545" fmla="*/ 4705141 w 5372199"/>
                <a:gd name="connsiteY545" fmla="*/ 999301 h 5390836"/>
                <a:gd name="connsiteX546" fmla="*/ 4714420 w 5372199"/>
                <a:gd name="connsiteY546" fmla="*/ 985887 h 5390836"/>
                <a:gd name="connsiteX547" fmla="*/ 4726795 w 5372199"/>
                <a:gd name="connsiteY547" fmla="*/ 985887 h 5390836"/>
                <a:gd name="connsiteX548" fmla="*/ 4739181 w 5372199"/>
                <a:gd name="connsiteY548" fmla="*/ 985887 h 5390836"/>
                <a:gd name="connsiteX549" fmla="*/ 4749488 w 5372199"/>
                <a:gd name="connsiteY549" fmla="*/ 974551 h 5390836"/>
                <a:gd name="connsiteX550" fmla="*/ 4763920 w 5372199"/>
                <a:gd name="connsiteY550" fmla="*/ 979704 h 5390836"/>
                <a:gd name="connsiteX551" fmla="*/ 4778363 w 5372199"/>
                <a:gd name="connsiteY551" fmla="*/ 979704 h 5390836"/>
                <a:gd name="connsiteX552" fmla="*/ 4789710 w 5372199"/>
                <a:gd name="connsiteY552" fmla="*/ 973511 h 5390836"/>
                <a:gd name="connsiteX553" fmla="*/ 4800017 w 5372199"/>
                <a:gd name="connsiteY553" fmla="*/ 949800 h 5390836"/>
                <a:gd name="connsiteX554" fmla="*/ 4852614 w 5372199"/>
                <a:gd name="connsiteY554" fmla="*/ 968358 h 5390836"/>
                <a:gd name="connsiteX555" fmla="*/ 4860864 w 5372199"/>
                <a:gd name="connsiteY555" fmla="*/ 968358 h 5390836"/>
                <a:gd name="connsiteX556" fmla="*/ 4872210 w 5372199"/>
                <a:gd name="connsiteY556" fmla="*/ 977637 h 5390836"/>
                <a:gd name="connsiteX557" fmla="*/ 4872210 w 5372199"/>
                <a:gd name="connsiteY557" fmla="*/ 996205 h 5390836"/>
                <a:gd name="connsiteX558" fmla="*/ 4866017 w 5372199"/>
                <a:gd name="connsiteY558" fmla="*/ 1006512 h 5390836"/>
                <a:gd name="connsiteX559" fmla="*/ 4850546 w 5372199"/>
                <a:gd name="connsiteY559" fmla="*/ 1019926 h 5390836"/>
                <a:gd name="connsiteX560" fmla="*/ 4822710 w 5372199"/>
                <a:gd name="connsiteY560" fmla="*/ 1019926 h 5390836"/>
                <a:gd name="connsiteX561" fmla="*/ 4781460 w 5372199"/>
                <a:gd name="connsiteY561" fmla="*/ 1035387 h 5390836"/>
                <a:gd name="connsiteX562" fmla="*/ 4767017 w 5372199"/>
                <a:gd name="connsiteY562" fmla="*/ 1041580 h 5390836"/>
                <a:gd name="connsiteX563" fmla="*/ 4752585 w 5372199"/>
                <a:gd name="connsiteY563" fmla="*/ 1049830 h 5390836"/>
                <a:gd name="connsiteX564" fmla="*/ 4734016 w 5372199"/>
                <a:gd name="connsiteY564" fmla="*/ 1062205 h 5390836"/>
                <a:gd name="connsiteX565" fmla="*/ 4739181 w 5372199"/>
                <a:gd name="connsiteY565" fmla="*/ 1071484 h 5390836"/>
                <a:gd name="connsiteX566" fmla="*/ 4759806 w 5372199"/>
                <a:gd name="connsiteY566" fmla="*/ 1077677 h 5390836"/>
                <a:gd name="connsiteX567" fmla="*/ 4769085 w 5372199"/>
                <a:gd name="connsiteY567" fmla="*/ 1086956 h 5390836"/>
                <a:gd name="connsiteX568" fmla="*/ 4769085 w 5372199"/>
                <a:gd name="connsiteY568" fmla="*/ 1100359 h 5390836"/>
                <a:gd name="connsiteX569" fmla="*/ 4775267 w 5372199"/>
                <a:gd name="connsiteY569" fmla="*/ 1111706 h 5390836"/>
                <a:gd name="connsiteX570" fmla="*/ 4775267 w 5372199"/>
                <a:gd name="connsiteY570" fmla="*/ 1125110 h 5390836"/>
                <a:gd name="connsiteX571" fmla="*/ 4757738 w 5372199"/>
                <a:gd name="connsiteY571" fmla="*/ 1151928 h 5390836"/>
                <a:gd name="connsiteX572" fmla="*/ 4731959 w 5372199"/>
                <a:gd name="connsiteY572" fmla="*/ 1165332 h 5390836"/>
                <a:gd name="connsiteX573" fmla="*/ 4694834 w 5372199"/>
                <a:gd name="connsiteY573" fmla="*/ 1141610 h 5390836"/>
                <a:gd name="connsiteX574" fmla="*/ 4681430 w 5372199"/>
                <a:gd name="connsiteY574" fmla="*/ 1135428 h 5390836"/>
                <a:gd name="connsiteX575" fmla="*/ 4671112 w 5372199"/>
                <a:gd name="connsiteY575" fmla="*/ 1123053 h 5390836"/>
                <a:gd name="connsiteX576" fmla="*/ 4656669 w 5372199"/>
                <a:gd name="connsiteY576" fmla="*/ 1107581 h 5390836"/>
                <a:gd name="connsiteX577" fmla="*/ 4612333 w 5372199"/>
                <a:gd name="connsiteY577" fmla="*/ 1098302 h 5390836"/>
                <a:gd name="connsiteX578" fmla="*/ 4592737 w 5372199"/>
                <a:gd name="connsiteY578" fmla="*/ 1098302 h 5390836"/>
                <a:gd name="connsiteX579" fmla="*/ 4567987 w 5372199"/>
                <a:gd name="connsiteY579" fmla="*/ 1098302 h 5390836"/>
                <a:gd name="connsiteX580" fmla="*/ 4550458 w 5372199"/>
                <a:gd name="connsiteY580" fmla="*/ 1109638 h 5390836"/>
                <a:gd name="connsiteX581" fmla="*/ 4550458 w 5372199"/>
                <a:gd name="connsiteY581" fmla="*/ 1118928 h 5390836"/>
                <a:gd name="connsiteX582" fmla="*/ 4569015 w 5372199"/>
                <a:gd name="connsiteY582" fmla="*/ 1127178 h 5390836"/>
                <a:gd name="connsiteX583" fmla="*/ 4581390 w 5372199"/>
                <a:gd name="connsiteY583" fmla="*/ 1127178 h 5390836"/>
                <a:gd name="connsiteX584" fmla="*/ 4587583 w 5372199"/>
                <a:gd name="connsiteY584" fmla="*/ 1149860 h 5390836"/>
                <a:gd name="connsiteX585" fmla="*/ 4595833 w 5372199"/>
                <a:gd name="connsiteY585" fmla="*/ 1170485 h 5390836"/>
                <a:gd name="connsiteX586" fmla="*/ 4595833 w 5372199"/>
                <a:gd name="connsiteY586" fmla="*/ 1181832 h 5390836"/>
                <a:gd name="connsiteX587" fmla="*/ 4577265 w 5372199"/>
                <a:gd name="connsiteY587" fmla="*/ 1192139 h 5390836"/>
                <a:gd name="connsiteX588" fmla="*/ 4560765 w 5372199"/>
                <a:gd name="connsiteY588" fmla="*/ 1192139 h 5390836"/>
                <a:gd name="connsiteX589" fmla="*/ 4543237 w 5372199"/>
                <a:gd name="connsiteY589" fmla="*/ 1178736 h 5390836"/>
                <a:gd name="connsiteX590" fmla="*/ 4529833 w 5372199"/>
                <a:gd name="connsiteY590" fmla="*/ 1171514 h 5390836"/>
                <a:gd name="connsiteX591" fmla="*/ 4495793 w 5372199"/>
                <a:gd name="connsiteY591" fmla="*/ 1157082 h 5390836"/>
                <a:gd name="connsiteX592" fmla="*/ 4480332 w 5372199"/>
                <a:gd name="connsiteY592" fmla="*/ 1174611 h 5390836"/>
                <a:gd name="connsiteX593" fmla="*/ 4463832 w 5372199"/>
                <a:gd name="connsiteY593" fmla="*/ 1185957 h 5390836"/>
                <a:gd name="connsiteX594" fmla="*/ 4443207 w 5372199"/>
                <a:gd name="connsiteY594" fmla="*/ 1198332 h 5390836"/>
                <a:gd name="connsiteX595" fmla="*/ 4426707 w 5372199"/>
                <a:gd name="connsiteY595" fmla="*/ 1198332 h 5390836"/>
                <a:gd name="connsiteX596" fmla="*/ 4390610 w 5372199"/>
                <a:gd name="connsiteY596" fmla="*/ 1208640 h 5390836"/>
                <a:gd name="connsiteX597" fmla="*/ 4367928 w 5372199"/>
                <a:gd name="connsiteY597" fmla="*/ 1196264 h 5390836"/>
                <a:gd name="connsiteX598" fmla="*/ 4350389 w 5372199"/>
                <a:gd name="connsiteY598" fmla="*/ 1184929 h 5390836"/>
                <a:gd name="connsiteX599" fmla="*/ 4329763 w 5372199"/>
                <a:gd name="connsiteY599" fmla="*/ 1163275 h 5390836"/>
                <a:gd name="connsiteX600" fmla="*/ 4342139 w 5372199"/>
                <a:gd name="connsiteY600" fmla="*/ 1149860 h 5390836"/>
                <a:gd name="connsiteX601" fmla="*/ 4342139 w 5372199"/>
                <a:gd name="connsiteY601" fmla="*/ 1110678 h 5390836"/>
                <a:gd name="connsiteX602" fmla="*/ 4358639 w 5372199"/>
                <a:gd name="connsiteY602" fmla="*/ 1116860 h 5390836"/>
                <a:gd name="connsiteX603" fmla="*/ 4388553 w 5372199"/>
                <a:gd name="connsiteY603" fmla="*/ 1138514 h 5390836"/>
                <a:gd name="connsiteX604" fmla="*/ 4445264 w 5372199"/>
                <a:gd name="connsiteY604" fmla="*/ 1126138 h 5390836"/>
                <a:gd name="connsiteX605" fmla="*/ 4445264 w 5372199"/>
                <a:gd name="connsiteY605" fmla="*/ 1112735 h 5390836"/>
                <a:gd name="connsiteX606" fmla="*/ 4422582 w 5372199"/>
                <a:gd name="connsiteY606" fmla="*/ 1095206 h 5390836"/>
                <a:gd name="connsiteX607" fmla="*/ 4399889 w 5372199"/>
                <a:gd name="connsiteY607" fmla="*/ 1078706 h 5390836"/>
                <a:gd name="connsiteX608" fmla="*/ 4378235 w 5372199"/>
                <a:gd name="connsiteY608" fmla="*/ 1067359 h 5390836"/>
                <a:gd name="connsiteX609" fmla="*/ 4367928 w 5372199"/>
                <a:gd name="connsiteY609" fmla="*/ 1048802 h 5390836"/>
                <a:gd name="connsiteX610" fmla="*/ 4367928 w 5372199"/>
                <a:gd name="connsiteY610" fmla="*/ 1038484 h 5390836"/>
                <a:gd name="connsiteX611" fmla="*/ 4378235 w 5372199"/>
                <a:gd name="connsiteY611" fmla="*/ 1026108 h 5390836"/>
                <a:gd name="connsiteX612" fmla="*/ 4395764 w 5372199"/>
                <a:gd name="connsiteY612" fmla="*/ 1015790 h 5390836"/>
                <a:gd name="connsiteX613" fmla="*/ 4424639 w 5372199"/>
                <a:gd name="connsiteY613" fmla="*/ 1023012 h 5390836"/>
                <a:gd name="connsiteX614" fmla="*/ 4433929 w 5372199"/>
                <a:gd name="connsiteY614" fmla="*/ 1039512 h 5390836"/>
                <a:gd name="connsiteX615" fmla="*/ 4454543 w 5372199"/>
                <a:gd name="connsiteY615" fmla="*/ 1045705 h 5390836"/>
                <a:gd name="connsiteX616" fmla="*/ 4474140 w 5372199"/>
                <a:gd name="connsiteY616" fmla="*/ 1057041 h 5390836"/>
                <a:gd name="connsiteX617" fmla="*/ 4488583 w 5372199"/>
                <a:gd name="connsiteY617" fmla="*/ 1062205 h 5390836"/>
                <a:gd name="connsiteX618" fmla="*/ 4496833 w 5372199"/>
                <a:gd name="connsiteY618" fmla="*/ 1062205 h 5390836"/>
                <a:gd name="connsiteX619" fmla="*/ 4510236 w 5372199"/>
                <a:gd name="connsiteY619" fmla="*/ 1052927 h 5390836"/>
                <a:gd name="connsiteX620" fmla="*/ 4526736 w 5372199"/>
                <a:gd name="connsiteY620" fmla="*/ 1045705 h 5390836"/>
                <a:gd name="connsiteX621" fmla="*/ 4518486 w 5372199"/>
                <a:gd name="connsiteY621" fmla="*/ 1035387 h 5390836"/>
                <a:gd name="connsiteX622" fmla="*/ 4501986 w 5372199"/>
                <a:gd name="connsiteY622" fmla="*/ 1035387 h 5390836"/>
                <a:gd name="connsiteX623" fmla="*/ 4485486 w 5372199"/>
                <a:gd name="connsiteY623" fmla="*/ 1030234 h 5390836"/>
                <a:gd name="connsiteX624" fmla="*/ 4476207 w 5372199"/>
                <a:gd name="connsiteY624" fmla="*/ 1019926 h 5390836"/>
                <a:gd name="connsiteX625" fmla="*/ 4476207 w 5372199"/>
                <a:gd name="connsiteY625" fmla="*/ 1007551 h 5390836"/>
                <a:gd name="connsiteX626" fmla="*/ 4492708 w 5372199"/>
                <a:gd name="connsiteY626" fmla="*/ 998262 h 5390836"/>
                <a:gd name="connsiteX627" fmla="*/ 4526736 w 5372199"/>
                <a:gd name="connsiteY627" fmla="*/ 984858 h 5390836"/>
                <a:gd name="connsiteX628" fmla="*/ 4541169 w 5372199"/>
                <a:gd name="connsiteY628" fmla="*/ 999301 h 5390836"/>
                <a:gd name="connsiteX629" fmla="*/ 4550458 w 5372199"/>
                <a:gd name="connsiteY629" fmla="*/ 999301 h 5390836"/>
                <a:gd name="connsiteX630" fmla="*/ 4563862 w 5372199"/>
                <a:gd name="connsiteY630" fmla="*/ 1011676 h 5390836"/>
                <a:gd name="connsiteX631" fmla="*/ 4582419 w 5372199"/>
                <a:gd name="connsiteY631" fmla="*/ 1023012 h 5390836"/>
                <a:gd name="connsiteX632" fmla="*/ 4594805 w 5372199"/>
                <a:gd name="connsiteY632" fmla="*/ 1032291 h 5390836"/>
                <a:gd name="connsiteX633" fmla="*/ 4607180 w 5372199"/>
                <a:gd name="connsiteY633" fmla="*/ 1039512 h 5390836"/>
                <a:gd name="connsiteX634" fmla="*/ 4616459 w 5372199"/>
                <a:gd name="connsiteY634" fmla="*/ 1039512 h 5390836"/>
                <a:gd name="connsiteX635" fmla="*/ 4628834 w 5372199"/>
                <a:gd name="connsiteY635" fmla="*/ 1052927 h 5390836"/>
                <a:gd name="connsiteX636" fmla="*/ 4640169 w 5372199"/>
                <a:gd name="connsiteY636" fmla="*/ 1063234 h 5390836"/>
                <a:gd name="connsiteX637" fmla="*/ 4647391 w 5372199"/>
                <a:gd name="connsiteY637" fmla="*/ 1076638 h 5390836"/>
                <a:gd name="connsiteX638" fmla="*/ 4665959 w 5372199"/>
                <a:gd name="connsiteY638" fmla="*/ 1083859 h 5390836"/>
                <a:gd name="connsiteX639" fmla="*/ 4685545 w 5372199"/>
                <a:gd name="connsiteY639" fmla="*/ 1078706 h 5390836"/>
                <a:gd name="connsiteX640" fmla="*/ 4668016 w 5372199"/>
                <a:gd name="connsiteY640" fmla="*/ 1064263 h 5390836"/>
                <a:gd name="connsiteX641" fmla="*/ 4649459 w 5372199"/>
                <a:gd name="connsiteY641" fmla="*/ 1048802 h 5390836"/>
                <a:gd name="connsiteX642" fmla="*/ 4620584 w 5372199"/>
                <a:gd name="connsiteY642" fmla="*/ 1024051 h 5390836"/>
                <a:gd name="connsiteX643" fmla="*/ 4605112 w 5372199"/>
                <a:gd name="connsiteY643" fmla="*/ 1013733 h 5390836"/>
                <a:gd name="connsiteX644" fmla="*/ 4589640 w 5372199"/>
                <a:gd name="connsiteY644" fmla="*/ 1002387 h 5390836"/>
                <a:gd name="connsiteX645" fmla="*/ 4565930 w 5372199"/>
                <a:gd name="connsiteY645" fmla="*/ 982801 h 5390836"/>
                <a:gd name="connsiteX646" fmla="*/ 4519515 w 5372199"/>
                <a:gd name="connsiteY646" fmla="*/ 955983 h 5390836"/>
                <a:gd name="connsiteX647" fmla="*/ 4496833 w 5372199"/>
                <a:gd name="connsiteY647" fmla="*/ 955983 h 5390836"/>
                <a:gd name="connsiteX648" fmla="*/ 4453514 w 5372199"/>
                <a:gd name="connsiteY648" fmla="*/ 947732 h 5390836"/>
                <a:gd name="connsiteX649" fmla="*/ 4448361 w 5372199"/>
                <a:gd name="connsiteY649" fmla="*/ 934329 h 5390836"/>
                <a:gd name="connsiteX650" fmla="*/ 4464861 w 5372199"/>
                <a:gd name="connsiteY650" fmla="*/ 904425 h 5390836"/>
                <a:gd name="connsiteX651" fmla="*/ 4488583 w 5372199"/>
                <a:gd name="connsiteY651" fmla="*/ 882760 h 5390836"/>
                <a:gd name="connsiteX652" fmla="*/ 4501986 w 5372199"/>
                <a:gd name="connsiteY652" fmla="*/ 882760 h 5390836"/>
                <a:gd name="connsiteX653" fmla="*/ 4512304 w 5372199"/>
                <a:gd name="connsiteY653" fmla="*/ 882760 h 5390836"/>
                <a:gd name="connsiteX654" fmla="*/ 4555612 w 5372199"/>
                <a:gd name="connsiteY654" fmla="*/ 873482 h 5390836"/>
                <a:gd name="connsiteX655" fmla="*/ 4560765 w 5372199"/>
                <a:gd name="connsiteY655" fmla="*/ 873482 h 5390836"/>
                <a:gd name="connsiteX656" fmla="*/ 4542208 w 5372199"/>
                <a:gd name="connsiteY656" fmla="*/ 897203 h 5390836"/>
                <a:gd name="connsiteX657" fmla="*/ 4541472 w 5372199"/>
                <a:gd name="connsiteY657" fmla="*/ 908853 h 5390836"/>
                <a:gd name="connsiteX658" fmla="*/ 4542208 w 5372199"/>
                <a:gd name="connsiteY658" fmla="*/ 909579 h 5390836"/>
                <a:gd name="connsiteX659" fmla="*/ 4561805 w 5372199"/>
                <a:gd name="connsiteY659" fmla="*/ 917829 h 5390836"/>
                <a:gd name="connsiteX660" fmla="*/ 4571083 w 5372199"/>
                <a:gd name="connsiteY660" fmla="*/ 917829 h 5390836"/>
                <a:gd name="connsiteX661" fmla="*/ 4577265 w 5372199"/>
                <a:gd name="connsiteY661" fmla="*/ 904425 h 5390836"/>
                <a:gd name="connsiteX662" fmla="*/ 4589640 w 5372199"/>
                <a:gd name="connsiteY662" fmla="*/ 888953 h 5390836"/>
                <a:gd name="connsiteX663" fmla="*/ 4620584 w 5372199"/>
                <a:gd name="connsiteY663" fmla="*/ 863174 h 5390836"/>
                <a:gd name="connsiteX664" fmla="*/ 4649459 w 5372199"/>
                <a:gd name="connsiteY664" fmla="*/ 832231 h 5390836"/>
                <a:gd name="connsiteX665" fmla="*/ 4664930 w 5372199"/>
                <a:gd name="connsiteY665" fmla="*/ 812634 h 5390836"/>
                <a:gd name="connsiteX666" fmla="*/ 4670338 w 5372199"/>
                <a:gd name="connsiteY666" fmla="*/ 809159 h 5390836"/>
                <a:gd name="connsiteX667" fmla="*/ 770888 w 5372199"/>
                <a:gd name="connsiteY667" fmla="*/ 804383 h 5390836"/>
                <a:gd name="connsiteX668" fmla="*/ 782234 w 5372199"/>
                <a:gd name="connsiteY668" fmla="*/ 804383 h 5390836"/>
                <a:gd name="connsiteX669" fmla="*/ 804917 w 5372199"/>
                <a:gd name="connsiteY669" fmla="*/ 816759 h 5390836"/>
                <a:gd name="connsiteX670" fmla="*/ 817292 w 5372199"/>
                <a:gd name="connsiteY670" fmla="*/ 853884 h 5390836"/>
                <a:gd name="connsiteX671" fmla="*/ 827610 w 5372199"/>
                <a:gd name="connsiteY671" fmla="*/ 868327 h 5390836"/>
                <a:gd name="connsiteX672" fmla="*/ 842042 w 5372199"/>
                <a:gd name="connsiteY672" fmla="*/ 861105 h 5390836"/>
                <a:gd name="connsiteX673" fmla="*/ 842042 w 5372199"/>
                <a:gd name="connsiteY673" fmla="*/ 843576 h 5390836"/>
                <a:gd name="connsiteX674" fmla="*/ 864735 w 5372199"/>
                <a:gd name="connsiteY674" fmla="*/ 832230 h 5390836"/>
                <a:gd name="connsiteX675" fmla="*/ 893610 w 5372199"/>
                <a:gd name="connsiteY675" fmla="*/ 839441 h 5390836"/>
                <a:gd name="connsiteX676" fmla="*/ 909071 w 5372199"/>
                <a:gd name="connsiteY676" fmla="*/ 849759 h 5390836"/>
                <a:gd name="connsiteX677" fmla="*/ 909071 w 5372199"/>
                <a:gd name="connsiteY677" fmla="*/ 862134 h 5390836"/>
                <a:gd name="connsiteX678" fmla="*/ 899793 w 5372199"/>
                <a:gd name="connsiteY678" fmla="*/ 877606 h 5390836"/>
                <a:gd name="connsiteX679" fmla="*/ 899793 w 5372199"/>
                <a:gd name="connsiteY679" fmla="*/ 895134 h 5390836"/>
                <a:gd name="connsiteX680" fmla="*/ 899793 w 5372199"/>
                <a:gd name="connsiteY680" fmla="*/ 918856 h 5390836"/>
                <a:gd name="connsiteX681" fmla="*/ 888457 w 5372199"/>
                <a:gd name="connsiteY681" fmla="*/ 952885 h 5390836"/>
                <a:gd name="connsiteX682" fmla="*/ 907014 w 5372199"/>
                <a:gd name="connsiteY682" fmla="*/ 985885 h 5390836"/>
                <a:gd name="connsiteX683" fmla="*/ 920418 w 5372199"/>
                <a:gd name="connsiteY683" fmla="*/ 997232 h 5390836"/>
                <a:gd name="connsiteX684" fmla="*/ 949293 w 5372199"/>
                <a:gd name="connsiteY684" fmla="*/ 1010636 h 5390836"/>
                <a:gd name="connsiteX685" fmla="*/ 974043 w 5372199"/>
                <a:gd name="connsiteY685" fmla="*/ 1000318 h 5390836"/>
                <a:gd name="connsiteX686" fmla="*/ 988486 w 5372199"/>
                <a:gd name="connsiteY686" fmla="*/ 988982 h 5390836"/>
                <a:gd name="connsiteX687" fmla="*/ 998794 w 5372199"/>
                <a:gd name="connsiteY687" fmla="*/ 981760 h 5390836"/>
                <a:gd name="connsiteX688" fmla="*/ 1011169 w 5372199"/>
                <a:gd name="connsiteY688" fmla="*/ 975578 h 5390836"/>
                <a:gd name="connsiteX689" fmla="*/ 1025612 w 5372199"/>
                <a:gd name="connsiteY689" fmla="*/ 962164 h 5390836"/>
                <a:gd name="connsiteX690" fmla="*/ 1051391 w 5372199"/>
                <a:gd name="connsiteY690" fmla="*/ 971442 h 5390836"/>
                <a:gd name="connsiteX691" fmla="*/ 1065834 w 5372199"/>
                <a:gd name="connsiteY691" fmla="*/ 998260 h 5390836"/>
                <a:gd name="connsiteX692" fmla="*/ 1073044 w 5372199"/>
                <a:gd name="connsiteY692" fmla="*/ 1016828 h 5390836"/>
                <a:gd name="connsiteX693" fmla="*/ 1061698 w 5372199"/>
                <a:gd name="connsiteY693" fmla="*/ 1034357 h 5390836"/>
                <a:gd name="connsiteX694" fmla="*/ 1051391 w 5372199"/>
                <a:gd name="connsiteY694" fmla="*/ 1052914 h 5390836"/>
                <a:gd name="connsiteX695" fmla="*/ 1035919 w 5372199"/>
                <a:gd name="connsiteY695" fmla="*/ 1059107 h 5390836"/>
                <a:gd name="connsiteX696" fmla="*/ 1019419 w 5372199"/>
                <a:gd name="connsiteY696" fmla="*/ 1074568 h 5390836"/>
                <a:gd name="connsiteX697" fmla="*/ 1003947 w 5372199"/>
                <a:gd name="connsiteY697" fmla="*/ 1090039 h 5390836"/>
                <a:gd name="connsiteX698" fmla="*/ 987447 w 5372199"/>
                <a:gd name="connsiteY698" fmla="*/ 1100357 h 5390836"/>
                <a:gd name="connsiteX699" fmla="*/ 967861 w 5372199"/>
                <a:gd name="connsiteY699" fmla="*/ 1118915 h 5390836"/>
                <a:gd name="connsiteX700" fmla="*/ 952390 w 5372199"/>
                <a:gd name="connsiteY700" fmla="*/ 1124079 h 5390836"/>
                <a:gd name="connsiteX701" fmla="*/ 928668 w 5372199"/>
                <a:gd name="connsiteY701" fmla="*/ 1124079 h 5390836"/>
                <a:gd name="connsiteX702" fmla="*/ 910111 w 5372199"/>
                <a:gd name="connsiteY702" fmla="*/ 1108607 h 5390836"/>
                <a:gd name="connsiteX703" fmla="*/ 885360 w 5372199"/>
                <a:gd name="connsiteY703" fmla="*/ 1093136 h 5390836"/>
                <a:gd name="connsiteX704" fmla="*/ 870917 w 5372199"/>
                <a:gd name="connsiteY704" fmla="*/ 1081789 h 5390836"/>
                <a:gd name="connsiteX705" fmla="*/ 856485 w 5372199"/>
                <a:gd name="connsiteY705" fmla="*/ 1071482 h 5390836"/>
                <a:gd name="connsiteX706" fmla="*/ 835849 w 5372199"/>
                <a:gd name="connsiteY706" fmla="*/ 1056010 h 5390836"/>
                <a:gd name="connsiteX707" fmla="*/ 809042 w 5372199"/>
                <a:gd name="connsiteY707" fmla="*/ 1020953 h 5390836"/>
                <a:gd name="connsiteX708" fmla="*/ 803888 w 5372199"/>
                <a:gd name="connsiteY708" fmla="*/ 1007539 h 5390836"/>
                <a:gd name="connsiteX709" fmla="*/ 790484 w 5372199"/>
                <a:gd name="connsiteY709" fmla="*/ 988982 h 5390836"/>
                <a:gd name="connsiteX710" fmla="*/ 778109 w 5372199"/>
                <a:gd name="connsiteY710" fmla="*/ 970414 h 5390836"/>
                <a:gd name="connsiteX711" fmla="*/ 753359 w 5372199"/>
                <a:gd name="connsiteY711" fmla="*/ 944635 h 5390836"/>
                <a:gd name="connsiteX712" fmla="*/ 740984 w 5372199"/>
                <a:gd name="connsiteY712" fmla="*/ 927106 h 5390836"/>
                <a:gd name="connsiteX713" fmla="*/ 721387 w 5372199"/>
                <a:gd name="connsiteY713" fmla="*/ 898231 h 5390836"/>
                <a:gd name="connsiteX714" fmla="*/ 704887 w 5372199"/>
                <a:gd name="connsiteY714" fmla="*/ 881731 h 5390836"/>
                <a:gd name="connsiteX715" fmla="*/ 704887 w 5372199"/>
                <a:gd name="connsiteY715" fmla="*/ 865230 h 5390836"/>
                <a:gd name="connsiteX716" fmla="*/ 719319 w 5372199"/>
                <a:gd name="connsiteY716" fmla="*/ 854912 h 5390836"/>
                <a:gd name="connsiteX717" fmla="*/ 727580 w 5372199"/>
                <a:gd name="connsiteY717" fmla="*/ 841508 h 5390836"/>
                <a:gd name="connsiteX718" fmla="*/ 738916 w 5372199"/>
                <a:gd name="connsiteY718" fmla="*/ 833259 h 5390836"/>
                <a:gd name="connsiteX719" fmla="*/ 748194 w 5372199"/>
                <a:gd name="connsiteY719" fmla="*/ 818815 h 5390836"/>
                <a:gd name="connsiteX720" fmla="*/ 748194 w 5372199"/>
                <a:gd name="connsiteY720" fmla="*/ 810576 h 5390836"/>
                <a:gd name="connsiteX721" fmla="*/ 761609 w 5372199"/>
                <a:gd name="connsiteY721" fmla="*/ 810576 h 5390836"/>
                <a:gd name="connsiteX722" fmla="*/ 770888 w 5372199"/>
                <a:gd name="connsiteY722" fmla="*/ 804383 h 5390836"/>
                <a:gd name="connsiteX723" fmla="*/ 1449455 w 5372199"/>
                <a:gd name="connsiteY723" fmla="*/ 662074 h 5390836"/>
                <a:gd name="connsiteX724" fmla="*/ 1457705 w 5372199"/>
                <a:gd name="connsiteY724" fmla="*/ 662074 h 5390836"/>
                <a:gd name="connsiteX725" fmla="*/ 1457705 w 5372199"/>
                <a:gd name="connsiteY725" fmla="*/ 673421 h 5390836"/>
                <a:gd name="connsiteX726" fmla="*/ 1462859 w 5372199"/>
                <a:gd name="connsiteY726" fmla="*/ 685795 h 5390836"/>
                <a:gd name="connsiteX727" fmla="*/ 1462859 w 5372199"/>
                <a:gd name="connsiteY727" fmla="*/ 698171 h 5390836"/>
                <a:gd name="connsiteX728" fmla="*/ 1457705 w 5372199"/>
                <a:gd name="connsiteY728" fmla="*/ 709517 h 5390836"/>
                <a:gd name="connsiteX729" fmla="*/ 1457705 w 5372199"/>
                <a:gd name="connsiteY729" fmla="*/ 729114 h 5390836"/>
                <a:gd name="connsiteX730" fmla="*/ 1451512 w 5372199"/>
                <a:gd name="connsiteY730" fmla="*/ 743546 h 5390836"/>
                <a:gd name="connsiteX731" fmla="*/ 1439137 w 5372199"/>
                <a:gd name="connsiteY731" fmla="*/ 752825 h 5390836"/>
                <a:gd name="connsiteX732" fmla="*/ 1425733 w 5372199"/>
                <a:gd name="connsiteY732" fmla="*/ 770353 h 5390836"/>
                <a:gd name="connsiteX733" fmla="*/ 1396619 w 5372199"/>
                <a:gd name="connsiteY733" fmla="*/ 772182 h 5390836"/>
                <a:gd name="connsiteX734" fmla="*/ 1394800 w 5372199"/>
                <a:gd name="connsiteY734" fmla="*/ 770353 h 5390836"/>
                <a:gd name="connsiteX735" fmla="*/ 1389646 w 5372199"/>
                <a:gd name="connsiteY735" fmla="*/ 755921 h 5390836"/>
                <a:gd name="connsiteX736" fmla="*/ 1380357 w 5372199"/>
                <a:gd name="connsiteY736" fmla="*/ 747671 h 5390836"/>
                <a:gd name="connsiteX737" fmla="*/ 1380357 w 5372199"/>
                <a:gd name="connsiteY737" fmla="*/ 732199 h 5390836"/>
                <a:gd name="connsiteX738" fmla="*/ 1380357 w 5372199"/>
                <a:gd name="connsiteY738" fmla="*/ 696103 h 5390836"/>
                <a:gd name="connsiteX739" fmla="*/ 1387578 w 5372199"/>
                <a:gd name="connsiteY739" fmla="*/ 682699 h 5390836"/>
                <a:gd name="connsiteX740" fmla="*/ 1392732 w 5372199"/>
                <a:gd name="connsiteY740" fmla="*/ 676517 h 5390836"/>
                <a:gd name="connsiteX741" fmla="*/ 1418511 w 5372199"/>
                <a:gd name="connsiteY741" fmla="*/ 685795 h 5390836"/>
                <a:gd name="connsiteX742" fmla="*/ 1431926 w 5372199"/>
                <a:gd name="connsiteY742" fmla="*/ 672392 h 5390836"/>
                <a:gd name="connsiteX743" fmla="*/ 1646166 w 5372199"/>
                <a:gd name="connsiteY743" fmla="*/ 509318 h 5390836"/>
                <a:gd name="connsiteX744" fmla="*/ 1664986 w 5372199"/>
                <a:gd name="connsiteY744" fmla="*/ 516660 h 5390836"/>
                <a:gd name="connsiteX745" fmla="*/ 1677361 w 5372199"/>
                <a:gd name="connsiteY745" fmla="*/ 521825 h 5390836"/>
                <a:gd name="connsiteX746" fmla="*/ 1683554 w 5372199"/>
                <a:gd name="connsiteY746" fmla="*/ 534200 h 5390836"/>
                <a:gd name="connsiteX747" fmla="*/ 1683554 w 5372199"/>
                <a:gd name="connsiteY747" fmla="*/ 550701 h 5390836"/>
                <a:gd name="connsiteX748" fmla="*/ 1683554 w 5372199"/>
                <a:gd name="connsiteY748" fmla="*/ 568229 h 5390836"/>
                <a:gd name="connsiteX749" fmla="*/ 1683554 w 5372199"/>
                <a:gd name="connsiteY749" fmla="*/ 581633 h 5390836"/>
                <a:gd name="connsiteX750" fmla="*/ 1674265 w 5372199"/>
                <a:gd name="connsiteY750" fmla="*/ 595036 h 5390836"/>
                <a:gd name="connsiteX751" fmla="*/ 1662929 w 5372199"/>
                <a:gd name="connsiteY751" fmla="*/ 602258 h 5390836"/>
                <a:gd name="connsiteX752" fmla="*/ 1654678 w 5372199"/>
                <a:gd name="connsiteY752" fmla="*/ 614633 h 5390836"/>
                <a:gd name="connsiteX753" fmla="*/ 1639206 w 5372199"/>
                <a:gd name="connsiteY753" fmla="*/ 614633 h 5390836"/>
                <a:gd name="connsiteX754" fmla="*/ 1630956 w 5372199"/>
                <a:gd name="connsiteY754" fmla="*/ 602258 h 5390836"/>
                <a:gd name="connsiteX755" fmla="*/ 1610331 w 5372199"/>
                <a:gd name="connsiteY755" fmla="*/ 589883 h 5390836"/>
                <a:gd name="connsiteX756" fmla="*/ 1593830 w 5372199"/>
                <a:gd name="connsiteY756" fmla="*/ 579576 h 5390836"/>
                <a:gd name="connsiteX757" fmla="*/ 1579387 w 5372199"/>
                <a:gd name="connsiteY757" fmla="*/ 565133 h 5390836"/>
                <a:gd name="connsiteX758" fmla="*/ 1573204 w 5372199"/>
                <a:gd name="connsiteY758" fmla="*/ 553797 h 5390836"/>
                <a:gd name="connsiteX759" fmla="*/ 1568051 w 5372199"/>
                <a:gd name="connsiteY759" fmla="*/ 536257 h 5390836"/>
                <a:gd name="connsiteX760" fmla="*/ 1564954 w 5372199"/>
                <a:gd name="connsiteY760" fmla="*/ 523882 h 5390836"/>
                <a:gd name="connsiteX761" fmla="*/ 1578358 w 5372199"/>
                <a:gd name="connsiteY761" fmla="*/ 523882 h 5390836"/>
                <a:gd name="connsiteX762" fmla="*/ 1593830 w 5372199"/>
                <a:gd name="connsiteY762" fmla="*/ 523882 h 5390836"/>
                <a:gd name="connsiteX763" fmla="*/ 1606205 w 5372199"/>
                <a:gd name="connsiteY763" fmla="*/ 517700 h 5390836"/>
                <a:gd name="connsiteX764" fmla="*/ 1619609 w 5372199"/>
                <a:gd name="connsiteY764" fmla="*/ 517700 h 5390836"/>
                <a:gd name="connsiteX765" fmla="*/ 1628888 w 5372199"/>
                <a:gd name="connsiteY765" fmla="*/ 510479 h 5390836"/>
                <a:gd name="connsiteX766" fmla="*/ 1646166 w 5372199"/>
                <a:gd name="connsiteY766" fmla="*/ 509318 h 5390836"/>
                <a:gd name="connsiteX767" fmla="*/ 1473177 w 5372199"/>
                <a:gd name="connsiteY767" fmla="*/ 465101 h 5390836"/>
                <a:gd name="connsiteX768" fmla="*/ 1463898 w 5372199"/>
                <a:gd name="connsiteY768" fmla="*/ 472322 h 5390836"/>
                <a:gd name="connsiteX769" fmla="*/ 1460802 w 5372199"/>
                <a:gd name="connsiteY769" fmla="*/ 476447 h 5390836"/>
                <a:gd name="connsiteX770" fmla="*/ 1451512 w 5372199"/>
                <a:gd name="connsiteY770" fmla="*/ 486753 h 5390836"/>
                <a:gd name="connsiteX771" fmla="*/ 1446358 w 5372199"/>
                <a:gd name="connsiteY771" fmla="*/ 497071 h 5390836"/>
                <a:gd name="connsiteX772" fmla="*/ 1430897 w 5372199"/>
                <a:gd name="connsiteY772" fmla="*/ 519754 h 5390836"/>
                <a:gd name="connsiteX773" fmla="*/ 1430897 w 5372199"/>
                <a:gd name="connsiteY773" fmla="*/ 534197 h 5390836"/>
                <a:gd name="connsiteX774" fmla="*/ 1445330 w 5372199"/>
                <a:gd name="connsiteY774" fmla="*/ 534197 h 5390836"/>
                <a:gd name="connsiteX775" fmla="*/ 1458734 w 5372199"/>
                <a:gd name="connsiteY775" fmla="*/ 518725 h 5390836"/>
                <a:gd name="connsiteX776" fmla="*/ 1466984 w 5372199"/>
                <a:gd name="connsiteY776" fmla="*/ 498100 h 5390836"/>
                <a:gd name="connsiteX777" fmla="*/ 1473177 w 5372199"/>
                <a:gd name="connsiteY777" fmla="*/ 478503 h 5390836"/>
                <a:gd name="connsiteX778" fmla="*/ 1473177 w 5372199"/>
                <a:gd name="connsiteY778" fmla="*/ 465101 h 5390836"/>
                <a:gd name="connsiteX779" fmla="*/ 1498954 w 5372199"/>
                <a:gd name="connsiteY779" fmla="*/ 383631 h 5390836"/>
                <a:gd name="connsiteX780" fmla="*/ 1527830 w 5372199"/>
                <a:gd name="connsiteY780" fmla="*/ 383631 h 5390836"/>
                <a:gd name="connsiteX781" fmla="*/ 1543291 w 5372199"/>
                <a:gd name="connsiteY781" fmla="*/ 398073 h 5390836"/>
                <a:gd name="connsiteX782" fmla="*/ 1551541 w 5372199"/>
                <a:gd name="connsiteY782" fmla="*/ 410449 h 5390836"/>
                <a:gd name="connsiteX783" fmla="*/ 1545359 w 5372199"/>
                <a:gd name="connsiteY783" fmla="*/ 438295 h 5390836"/>
                <a:gd name="connsiteX784" fmla="*/ 1545359 w 5372199"/>
                <a:gd name="connsiteY784" fmla="*/ 456852 h 5390836"/>
                <a:gd name="connsiteX785" fmla="*/ 1545359 w 5372199"/>
                <a:gd name="connsiteY785" fmla="*/ 520796 h 5390836"/>
                <a:gd name="connsiteX786" fmla="*/ 1545359 w 5372199"/>
                <a:gd name="connsiteY786" fmla="*/ 543478 h 5390836"/>
                <a:gd name="connsiteX787" fmla="*/ 1538137 w 5372199"/>
                <a:gd name="connsiteY787" fmla="*/ 549671 h 5390836"/>
                <a:gd name="connsiteX788" fmla="*/ 1538137 w 5372199"/>
                <a:gd name="connsiteY788" fmla="*/ 564104 h 5390836"/>
                <a:gd name="connsiteX789" fmla="*/ 1551552 w 5372199"/>
                <a:gd name="connsiteY789" fmla="*/ 579576 h 5390836"/>
                <a:gd name="connsiteX790" fmla="*/ 1596927 w 5372199"/>
                <a:gd name="connsiteY790" fmla="*/ 656923 h 5390836"/>
                <a:gd name="connsiteX791" fmla="*/ 1596927 w 5372199"/>
                <a:gd name="connsiteY791" fmla="*/ 686827 h 5390836"/>
                <a:gd name="connsiteX792" fmla="*/ 1590734 w 5372199"/>
                <a:gd name="connsiteY792" fmla="*/ 711577 h 5390836"/>
                <a:gd name="connsiteX793" fmla="*/ 1580427 w 5372199"/>
                <a:gd name="connsiteY793" fmla="*/ 728078 h 5390836"/>
                <a:gd name="connsiteX794" fmla="*/ 1571138 w 5372199"/>
                <a:gd name="connsiteY794" fmla="*/ 728078 h 5390836"/>
                <a:gd name="connsiteX795" fmla="*/ 1558762 w 5372199"/>
                <a:gd name="connsiteY795" fmla="*/ 728078 h 5390836"/>
                <a:gd name="connsiteX796" fmla="*/ 1547427 w 5372199"/>
                <a:gd name="connsiteY796" fmla="*/ 728078 h 5390836"/>
                <a:gd name="connsiteX797" fmla="*/ 1529887 w 5372199"/>
                <a:gd name="connsiteY797" fmla="*/ 728078 h 5390836"/>
                <a:gd name="connsiteX798" fmla="*/ 1514415 w 5372199"/>
                <a:gd name="connsiteY798" fmla="*/ 718798 h 5390836"/>
                <a:gd name="connsiteX799" fmla="*/ 1481415 w 5372199"/>
                <a:gd name="connsiteY799" fmla="*/ 710548 h 5390836"/>
                <a:gd name="connsiteX800" fmla="*/ 1490704 w 5372199"/>
                <a:gd name="connsiteY800" fmla="*/ 697135 h 5390836"/>
                <a:gd name="connsiteX801" fmla="*/ 1506176 w 5372199"/>
                <a:gd name="connsiteY801" fmla="*/ 688884 h 5390836"/>
                <a:gd name="connsiteX802" fmla="*/ 1506176 w 5372199"/>
                <a:gd name="connsiteY802" fmla="*/ 661048 h 5390836"/>
                <a:gd name="connsiteX803" fmla="*/ 1498954 w 5372199"/>
                <a:gd name="connsiteY803" fmla="*/ 648674 h 5390836"/>
                <a:gd name="connsiteX804" fmla="*/ 1488636 w 5372199"/>
                <a:gd name="connsiteY804" fmla="*/ 631133 h 5390836"/>
                <a:gd name="connsiteX805" fmla="*/ 1477300 w 5372199"/>
                <a:gd name="connsiteY805" fmla="*/ 606383 h 5390836"/>
                <a:gd name="connsiteX806" fmla="*/ 1469050 w 5372199"/>
                <a:gd name="connsiteY806" fmla="*/ 601230 h 5390836"/>
                <a:gd name="connsiteX807" fmla="*/ 1454607 w 5372199"/>
                <a:gd name="connsiteY807" fmla="*/ 601230 h 5390836"/>
                <a:gd name="connsiteX808" fmla="*/ 1445328 w 5372199"/>
                <a:gd name="connsiteY808" fmla="*/ 608451 h 5390836"/>
                <a:gd name="connsiteX809" fmla="*/ 1428828 w 5372199"/>
                <a:gd name="connsiteY809" fmla="*/ 616702 h 5390836"/>
                <a:gd name="connsiteX810" fmla="*/ 1420578 w 5372199"/>
                <a:gd name="connsiteY810" fmla="*/ 616702 h 5390836"/>
                <a:gd name="connsiteX811" fmla="*/ 1410260 w 5372199"/>
                <a:gd name="connsiteY811" fmla="*/ 607411 h 5390836"/>
                <a:gd name="connsiteX812" fmla="*/ 1404078 w 5372199"/>
                <a:gd name="connsiteY812" fmla="*/ 607411 h 5390836"/>
                <a:gd name="connsiteX813" fmla="*/ 1394799 w 5372199"/>
                <a:gd name="connsiteY813" fmla="*/ 596076 h 5390836"/>
                <a:gd name="connsiteX814" fmla="*/ 1380356 w 5372199"/>
                <a:gd name="connsiteY814" fmla="*/ 580605 h 5390836"/>
                <a:gd name="connsiteX815" fmla="*/ 1362827 w 5372199"/>
                <a:gd name="connsiteY815" fmla="*/ 559979 h 5390836"/>
                <a:gd name="connsiteX816" fmla="*/ 1347355 w 5372199"/>
                <a:gd name="connsiteY816" fmla="*/ 537296 h 5390836"/>
                <a:gd name="connsiteX817" fmla="*/ 1347355 w 5372199"/>
                <a:gd name="connsiteY817" fmla="*/ 502228 h 5390836"/>
                <a:gd name="connsiteX818" fmla="*/ 1357673 w 5372199"/>
                <a:gd name="connsiteY818" fmla="*/ 488825 h 5390836"/>
                <a:gd name="connsiteX819" fmla="*/ 1373134 w 5372199"/>
                <a:gd name="connsiteY819" fmla="*/ 488825 h 5390836"/>
                <a:gd name="connsiteX820" fmla="*/ 1383452 w 5372199"/>
                <a:gd name="connsiteY820" fmla="*/ 488825 h 5390836"/>
                <a:gd name="connsiteX821" fmla="*/ 1404078 w 5372199"/>
                <a:gd name="connsiteY821" fmla="*/ 467171 h 5390836"/>
                <a:gd name="connsiteX822" fmla="*/ 1418510 w 5372199"/>
                <a:gd name="connsiteY822" fmla="*/ 450670 h 5390836"/>
                <a:gd name="connsiteX823" fmla="*/ 1428828 w 5372199"/>
                <a:gd name="connsiteY823" fmla="*/ 438295 h 5390836"/>
                <a:gd name="connsiteX824" fmla="*/ 1438107 w 5372199"/>
                <a:gd name="connsiteY824" fmla="*/ 429006 h 5390836"/>
                <a:gd name="connsiteX825" fmla="*/ 1448425 w 5372199"/>
                <a:gd name="connsiteY825" fmla="*/ 414573 h 5390836"/>
                <a:gd name="connsiteX826" fmla="*/ 1448425 w 5372199"/>
                <a:gd name="connsiteY826" fmla="*/ 404255 h 5390836"/>
                <a:gd name="connsiteX827" fmla="*/ 1453579 w 5372199"/>
                <a:gd name="connsiteY827" fmla="*/ 396005 h 5390836"/>
                <a:gd name="connsiteX828" fmla="*/ 1459761 w 5372199"/>
                <a:gd name="connsiteY828" fmla="*/ 388795 h 5390836"/>
                <a:gd name="connsiteX829" fmla="*/ 1469050 w 5372199"/>
                <a:gd name="connsiteY829" fmla="*/ 391881 h 5390836"/>
                <a:gd name="connsiteX830" fmla="*/ 1484511 w 5372199"/>
                <a:gd name="connsiteY830" fmla="*/ 391881 h 5390836"/>
                <a:gd name="connsiteX831" fmla="*/ 1498954 w 5372199"/>
                <a:gd name="connsiteY831" fmla="*/ 383631 h 5390836"/>
                <a:gd name="connsiteX832" fmla="*/ 4049260 w 5372199"/>
                <a:gd name="connsiteY832" fmla="*/ 354753 h 5390836"/>
                <a:gd name="connsiteX833" fmla="*/ 4069885 w 5372199"/>
                <a:gd name="connsiteY833" fmla="*/ 368156 h 5390836"/>
                <a:gd name="connsiteX834" fmla="*/ 4079164 w 5372199"/>
                <a:gd name="connsiteY834" fmla="*/ 390849 h 5390836"/>
                <a:gd name="connsiteX835" fmla="*/ 4079164 w 5372199"/>
                <a:gd name="connsiteY835" fmla="*/ 405282 h 5390836"/>
                <a:gd name="connsiteX836" fmla="*/ 4074010 w 5372199"/>
                <a:gd name="connsiteY836" fmla="*/ 418685 h 5390836"/>
                <a:gd name="connsiteX837" fmla="*/ 4053385 w 5372199"/>
                <a:gd name="connsiteY837" fmla="*/ 435196 h 5390836"/>
                <a:gd name="connsiteX838" fmla="*/ 4045135 w 5372199"/>
                <a:gd name="connsiteY838" fmla="*/ 447561 h 5390836"/>
                <a:gd name="connsiteX839" fmla="*/ 4055442 w 5372199"/>
                <a:gd name="connsiteY839" fmla="*/ 447561 h 5390836"/>
                <a:gd name="connsiteX840" fmla="*/ 4068856 w 5372199"/>
                <a:gd name="connsiteY840" fmla="*/ 447561 h 5390836"/>
                <a:gd name="connsiteX841" fmla="*/ 4084317 w 5372199"/>
                <a:gd name="connsiteY841" fmla="*/ 447561 h 5390836"/>
                <a:gd name="connsiteX842" fmla="*/ 4105971 w 5372199"/>
                <a:gd name="connsiteY842" fmla="*/ 447561 h 5390836"/>
                <a:gd name="connsiteX843" fmla="*/ 4128664 w 5372199"/>
                <a:gd name="connsiteY843" fmla="*/ 460975 h 5390836"/>
                <a:gd name="connsiteX844" fmla="*/ 4145164 w 5372199"/>
                <a:gd name="connsiteY844" fmla="*/ 478504 h 5390836"/>
                <a:gd name="connsiteX845" fmla="*/ 4145164 w 5372199"/>
                <a:gd name="connsiteY845" fmla="*/ 512533 h 5390836"/>
                <a:gd name="connsiteX846" fmla="*/ 4135886 w 5372199"/>
                <a:gd name="connsiteY846" fmla="*/ 512533 h 5390836"/>
                <a:gd name="connsiteX847" fmla="*/ 4120414 w 5372199"/>
                <a:gd name="connsiteY847" fmla="*/ 512533 h 5390836"/>
                <a:gd name="connsiteX848" fmla="*/ 4088442 w 5372199"/>
                <a:gd name="connsiteY848" fmla="*/ 512533 h 5390836"/>
                <a:gd name="connsiteX849" fmla="*/ 4069885 w 5372199"/>
                <a:gd name="connsiteY849" fmla="*/ 512533 h 5390836"/>
                <a:gd name="connsiteX850" fmla="*/ 4052356 w 5372199"/>
                <a:gd name="connsiteY850" fmla="*/ 504283 h 5390836"/>
                <a:gd name="connsiteX851" fmla="*/ 4020384 w 5372199"/>
                <a:gd name="connsiteY851" fmla="*/ 499129 h 5390836"/>
                <a:gd name="connsiteX852" fmla="*/ 4004913 w 5372199"/>
                <a:gd name="connsiteY852" fmla="*/ 507379 h 5390836"/>
                <a:gd name="connsiteX853" fmla="*/ 3995634 w 5372199"/>
                <a:gd name="connsiteY853" fmla="*/ 529033 h 5390836"/>
                <a:gd name="connsiteX854" fmla="*/ 4013163 w 5372199"/>
                <a:gd name="connsiteY854" fmla="*/ 598130 h 5390836"/>
                <a:gd name="connsiteX855" fmla="*/ 4024509 w 5372199"/>
                <a:gd name="connsiteY855" fmla="*/ 651756 h 5390836"/>
                <a:gd name="connsiteX856" fmla="*/ 4044106 w 5372199"/>
                <a:gd name="connsiteY856" fmla="*/ 693006 h 5390836"/>
                <a:gd name="connsiteX857" fmla="*/ 4058538 w 5372199"/>
                <a:gd name="connsiteY857" fmla="*/ 711564 h 5390836"/>
                <a:gd name="connsiteX858" fmla="*/ 4067817 w 5372199"/>
                <a:gd name="connsiteY858" fmla="*/ 729103 h 5390836"/>
                <a:gd name="connsiteX859" fmla="*/ 4092567 w 5372199"/>
                <a:gd name="connsiteY859" fmla="*/ 760036 h 5390836"/>
                <a:gd name="connsiteX860" fmla="*/ 4100817 w 5372199"/>
                <a:gd name="connsiteY860" fmla="*/ 771382 h 5390836"/>
                <a:gd name="connsiteX861" fmla="*/ 4092567 w 5372199"/>
                <a:gd name="connsiteY861" fmla="*/ 777564 h 5390836"/>
                <a:gd name="connsiteX862" fmla="*/ 4084317 w 5372199"/>
                <a:gd name="connsiteY862" fmla="*/ 788911 h 5390836"/>
                <a:gd name="connsiteX863" fmla="*/ 4059567 w 5372199"/>
                <a:gd name="connsiteY863" fmla="*/ 788911 h 5390836"/>
                <a:gd name="connsiteX864" fmla="*/ 4049260 w 5372199"/>
                <a:gd name="connsiteY864" fmla="*/ 788911 h 5390836"/>
                <a:gd name="connsiteX865" fmla="*/ 4039981 w 5372199"/>
                <a:gd name="connsiteY865" fmla="*/ 788911 h 5390836"/>
                <a:gd name="connsiteX866" fmla="*/ 4023481 w 5372199"/>
                <a:gd name="connsiteY866" fmla="*/ 777564 h 5390836"/>
                <a:gd name="connsiteX867" fmla="*/ 4005941 w 5372199"/>
                <a:gd name="connsiteY867" fmla="*/ 768286 h 5390836"/>
                <a:gd name="connsiteX868" fmla="*/ 3991509 w 5372199"/>
                <a:gd name="connsiteY868" fmla="*/ 755910 h 5390836"/>
                <a:gd name="connsiteX869" fmla="*/ 3969855 w 5372199"/>
                <a:gd name="connsiteY869" fmla="*/ 738382 h 5390836"/>
                <a:gd name="connsiteX870" fmla="*/ 3961605 w 5372199"/>
                <a:gd name="connsiteY870" fmla="*/ 720853 h 5390836"/>
                <a:gd name="connsiteX871" fmla="*/ 3961605 w 5372199"/>
                <a:gd name="connsiteY871" fmla="*/ 671352 h 5390836"/>
                <a:gd name="connsiteX872" fmla="*/ 3955412 w 5372199"/>
                <a:gd name="connsiteY872" fmla="*/ 627006 h 5390836"/>
                <a:gd name="connsiteX873" fmla="*/ 3949230 w 5372199"/>
                <a:gd name="connsiteY873" fmla="*/ 601227 h 5390836"/>
                <a:gd name="connsiteX874" fmla="*/ 3933758 w 5372199"/>
                <a:gd name="connsiteY874" fmla="*/ 553783 h 5390836"/>
                <a:gd name="connsiteX875" fmla="*/ 3890440 w 5372199"/>
                <a:gd name="connsiteY875" fmla="*/ 575437 h 5390836"/>
                <a:gd name="connsiteX876" fmla="*/ 3837843 w 5372199"/>
                <a:gd name="connsiteY876" fmla="*/ 587812 h 5390836"/>
                <a:gd name="connsiteX877" fmla="*/ 3791439 w 5372199"/>
                <a:gd name="connsiteY877" fmla="*/ 587812 h 5390836"/>
                <a:gd name="connsiteX878" fmla="*/ 3758439 w 5372199"/>
                <a:gd name="connsiteY878" fmla="*/ 587812 h 5390836"/>
                <a:gd name="connsiteX879" fmla="*/ 3731631 w 5372199"/>
                <a:gd name="connsiteY879" fmla="*/ 579562 h 5390836"/>
                <a:gd name="connsiteX880" fmla="*/ 3718228 w 5372199"/>
                <a:gd name="connsiteY880" fmla="*/ 579562 h 5390836"/>
                <a:gd name="connsiteX881" fmla="*/ 3718228 w 5372199"/>
                <a:gd name="connsiteY881" fmla="*/ 567198 h 5390836"/>
                <a:gd name="connsiteX882" fmla="*/ 3718228 w 5372199"/>
                <a:gd name="connsiteY882" fmla="*/ 549658 h 5390836"/>
                <a:gd name="connsiteX883" fmla="*/ 3709977 w 5372199"/>
                <a:gd name="connsiteY883" fmla="*/ 539351 h 5390836"/>
                <a:gd name="connsiteX884" fmla="*/ 3721313 w 5372199"/>
                <a:gd name="connsiteY884" fmla="*/ 539351 h 5390836"/>
                <a:gd name="connsiteX885" fmla="*/ 3744006 w 5372199"/>
                <a:gd name="connsiteY885" fmla="*/ 539351 h 5390836"/>
                <a:gd name="connsiteX886" fmla="*/ 3759478 w 5372199"/>
                <a:gd name="connsiteY886" fmla="*/ 539351 h 5390836"/>
                <a:gd name="connsiteX887" fmla="*/ 3769785 w 5372199"/>
                <a:gd name="connsiteY887" fmla="*/ 539351 h 5390836"/>
                <a:gd name="connsiteX888" fmla="*/ 3851258 w 5372199"/>
                <a:gd name="connsiteY888" fmla="*/ 519754 h 5390836"/>
                <a:gd name="connsiteX889" fmla="*/ 3892508 w 5372199"/>
                <a:gd name="connsiteY889" fmla="*/ 495004 h 5390836"/>
                <a:gd name="connsiteX890" fmla="*/ 3905912 w 5372199"/>
                <a:gd name="connsiteY890" fmla="*/ 482629 h 5390836"/>
                <a:gd name="connsiteX891" fmla="*/ 3894565 w 5372199"/>
                <a:gd name="connsiteY891" fmla="*/ 477476 h 5390836"/>
                <a:gd name="connsiteX892" fmla="*/ 3886315 w 5372199"/>
                <a:gd name="connsiteY892" fmla="*/ 477476 h 5390836"/>
                <a:gd name="connsiteX893" fmla="*/ 3873940 w 5372199"/>
                <a:gd name="connsiteY893" fmla="*/ 477476 h 5390836"/>
                <a:gd name="connsiteX894" fmla="*/ 3863633 w 5372199"/>
                <a:gd name="connsiteY894" fmla="*/ 471282 h 5390836"/>
                <a:gd name="connsiteX895" fmla="*/ 3852286 w 5372199"/>
                <a:gd name="connsiteY895" fmla="*/ 454782 h 5390836"/>
                <a:gd name="connsiteX896" fmla="*/ 3847132 w 5372199"/>
                <a:gd name="connsiteY896" fmla="*/ 420753 h 5390836"/>
                <a:gd name="connsiteX897" fmla="*/ 3860536 w 5372199"/>
                <a:gd name="connsiteY897" fmla="*/ 409418 h 5390836"/>
                <a:gd name="connsiteX898" fmla="*/ 3873951 w 5372199"/>
                <a:gd name="connsiteY898" fmla="*/ 409418 h 5390836"/>
                <a:gd name="connsiteX899" fmla="*/ 3887354 w 5372199"/>
                <a:gd name="connsiteY899" fmla="*/ 409407 h 5390836"/>
                <a:gd name="connsiteX900" fmla="*/ 3900758 w 5372199"/>
                <a:gd name="connsiteY900" fmla="*/ 409407 h 5390836"/>
                <a:gd name="connsiteX901" fmla="*/ 3923440 w 5372199"/>
                <a:gd name="connsiteY901" fmla="*/ 422821 h 5390836"/>
                <a:gd name="connsiteX902" fmla="*/ 3968816 w 5372199"/>
                <a:gd name="connsiteY902" fmla="*/ 431061 h 5390836"/>
                <a:gd name="connsiteX903" fmla="*/ 3995634 w 5372199"/>
                <a:gd name="connsiteY903" fmla="*/ 401157 h 5390836"/>
                <a:gd name="connsiteX904" fmla="*/ 4011106 w 5372199"/>
                <a:gd name="connsiteY904" fmla="*/ 380532 h 5390836"/>
                <a:gd name="connsiteX905" fmla="*/ 4020384 w 5372199"/>
                <a:gd name="connsiteY905" fmla="*/ 360935 h 5390836"/>
                <a:gd name="connsiteX906" fmla="*/ 4030692 w 5372199"/>
                <a:gd name="connsiteY906" fmla="*/ 360946 h 5390836"/>
                <a:gd name="connsiteX907" fmla="*/ 4045135 w 5372199"/>
                <a:gd name="connsiteY907" fmla="*/ 371253 h 5390836"/>
                <a:gd name="connsiteX908" fmla="*/ 4058538 w 5372199"/>
                <a:gd name="connsiteY908" fmla="*/ 371253 h 5390836"/>
                <a:gd name="connsiteX909" fmla="*/ 1383200 w 5372199"/>
                <a:gd name="connsiteY909" fmla="*/ 242484 h 5390836"/>
                <a:gd name="connsiteX910" fmla="*/ 1389646 w 5372199"/>
                <a:gd name="connsiteY910" fmla="*/ 244417 h 5390836"/>
                <a:gd name="connsiteX911" fmla="*/ 1403049 w 5372199"/>
                <a:gd name="connsiteY911" fmla="*/ 256792 h 5390836"/>
                <a:gd name="connsiteX912" fmla="*/ 1425742 w 5372199"/>
                <a:gd name="connsiteY912" fmla="*/ 272253 h 5390836"/>
                <a:gd name="connsiteX913" fmla="*/ 1425742 w 5372199"/>
                <a:gd name="connsiteY913" fmla="*/ 302168 h 5390836"/>
                <a:gd name="connsiteX914" fmla="*/ 1432953 w 5372199"/>
                <a:gd name="connsiteY914" fmla="*/ 308350 h 5390836"/>
                <a:gd name="connsiteX915" fmla="*/ 1470078 w 5372199"/>
                <a:gd name="connsiteY915" fmla="*/ 272253 h 5390836"/>
                <a:gd name="connsiteX916" fmla="*/ 1491732 w 5372199"/>
                <a:gd name="connsiteY916" fmla="*/ 251628 h 5390836"/>
                <a:gd name="connsiteX917" fmla="*/ 1505146 w 5372199"/>
                <a:gd name="connsiteY917" fmla="*/ 251628 h 5390836"/>
                <a:gd name="connsiteX918" fmla="*/ 1517522 w 5372199"/>
                <a:gd name="connsiteY918" fmla="*/ 251628 h 5390836"/>
                <a:gd name="connsiteX919" fmla="*/ 1538147 w 5372199"/>
                <a:gd name="connsiteY919" fmla="*/ 251628 h 5390836"/>
                <a:gd name="connsiteX920" fmla="*/ 1547425 w 5372199"/>
                <a:gd name="connsiteY920" fmla="*/ 251628 h 5390836"/>
                <a:gd name="connsiteX921" fmla="*/ 1555675 w 5372199"/>
                <a:gd name="connsiteY921" fmla="*/ 266071 h 5390836"/>
                <a:gd name="connsiteX922" fmla="*/ 1543300 w 5372199"/>
                <a:gd name="connsiteY922" fmla="*/ 300100 h 5390836"/>
                <a:gd name="connsiteX923" fmla="*/ 1528868 w 5372199"/>
                <a:gd name="connsiteY923" fmla="*/ 300100 h 5390836"/>
                <a:gd name="connsiteX924" fmla="*/ 1507204 w 5372199"/>
                <a:gd name="connsiteY924" fmla="*/ 314543 h 5390836"/>
                <a:gd name="connsiteX925" fmla="*/ 1491732 w 5372199"/>
                <a:gd name="connsiteY925" fmla="*/ 326918 h 5390836"/>
                <a:gd name="connsiteX926" fmla="*/ 1478328 w 5372199"/>
                <a:gd name="connsiteY926" fmla="*/ 341350 h 5390836"/>
                <a:gd name="connsiteX927" fmla="*/ 1465953 w 5372199"/>
                <a:gd name="connsiteY927" fmla="*/ 356822 h 5390836"/>
                <a:gd name="connsiteX928" fmla="*/ 1450493 w 5372199"/>
                <a:gd name="connsiteY928" fmla="*/ 365072 h 5390836"/>
                <a:gd name="connsiteX929" fmla="*/ 1433982 w 5372199"/>
                <a:gd name="connsiteY929" fmla="*/ 387754 h 5390836"/>
                <a:gd name="connsiteX930" fmla="*/ 1390674 w 5372199"/>
                <a:gd name="connsiteY930" fmla="*/ 431072 h 5390836"/>
                <a:gd name="connsiteX931" fmla="*/ 1378299 w 5372199"/>
                <a:gd name="connsiteY931" fmla="*/ 443448 h 5390836"/>
                <a:gd name="connsiteX932" fmla="*/ 1366953 w 5372199"/>
                <a:gd name="connsiteY932" fmla="*/ 455823 h 5390836"/>
                <a:gd name="connsiteX933" fmla="*/ 1355617 w 5372199"/>
                <a:gd name="connsiteY933" fmla="*/ 466130 h 5390836"/>
                <a:gd name="connsiteX934" fmla="*/ 1345299 w 5372199"/>
                <a:gd name="connsiteY934" fmla="*/ 474391 h 5390836"/>
                <a:gd name="connsiteX935" fmla="*/ 1336020 w 5372199"/>
                <a:gd name="connsiteY935" fmla="*/ 484698 h 5390836"/>
                <a:gd name="connsiteX936" fmla="*/ 1325702 w 5372199"/>
                <a:gd name="connsiteY936" fmla="*/ 491920 h 5390836"/>
                <a:gd name="connsiteX937" fmla="*/ 1317452 w 5372199"/>
                <a:gd name="connsiteY937" fmla="*/ 497073 h 5390836"/>
                <a:gd name="connsiteX938" fmla="*/ 1306117 w 5372199"/>
                <a:gd name="connsiteY938" fmla="*/ 508420 h 5390836"/>
                <a:gd name="connsiteX939" fmla="*/ 1296827 w 5372199"/>
                <a:gd name="connsiteY939" fmla="*/ 519756 h 5390836"/>
                <a:gd name="connsiteX940" fmla="*/ 1290645 w 5372199"/>
                <a:gd name="connsiteY940" fmla="*/ 531102 h 5390836"/>
                <a:gd name="connsiteX941" fmla="*/ 1279299 w 5372199"/>
                <a:gd name="connsiteY941" fmla="*/ 531102 h 5390836"/>
                <a:gd name="connsiteX942" fmla="*/ 1263827 w 5372199"/>
                <a:gd name="connsiteY942" fmla="*/ 539352 h 5390836"/>
                <a:gd name="connsiteX943" fmla="*/ 1251452 w 5372199"/>
                <a:gd name="connsiteY943" fmla="*/ 525949 h 5390836"/>
                <a:gd name="connsiteX944" fmla="*/ 1242173 w 5372199"/>
                <a:gd name="connsiteY944" fmla="*/ 513574 h 5390836"/>
                <a:gd name="connsiteX945" fmla="*/ 1242173 w 5372199"/>
                <a:gd name="connsiteY945" fmla="*/ 501198 h 5390836"/>
                <a:gd name="connsiteX946" fmla="*/ 1262798 w 5372199"/>
                <a:gd name="connsiteY946" fmla="*/ 469227 h 5390836"/>
                <a:gd name="connsiteX947" fmla="*/ 1273106 w 5372199"/>
                <a:gd name="connsiteY947" fmla="*/ 469227 h 5390836"/>
                <a:gd name="connsiteX948" fmla="*/ 1286520 w 5372199"/>
                <a:gd name="connsiteY948" fmla="*/ 453755 h 5390836"/>
                <a:gd name="connsiteX949" fmla="*/ 1321577 w 5372199"/>
                <a:gd name="connsiteY949" fmla="*/ 421794 h 5390836"/>
                <a:gd name="connsiteX950" fmla="*/ 1337049 w 5372199"/>
                <a:gd name="connsiteY950" fmla="*/ 408380 h 5390836"/>
                <a:gd name="connsiteX951" fmla="*/ 1362828 w 5372199"/>
                <a:gd name="connsiteY951" fmla="*/ 380543 h 5390836"/>
                <a:gd name="connsiteX952" fmla="*/ 1371078 w 5372199"/>
                <a:gd name="connsiteY952" fmla="*/ 365072 h 5390836"/>
                <a:gd name="connsiteX953" fmla="*/ 1363867 w 5372199"/>
                <a:gd name="connsiteY953" fmla="*/ 357851 h 5390836"/>
                <a:gd name="connsiteX954" fmla="*/ 1353549 w 5372199"/>
                <a:gd name="connsiteY954" fmla="*/ 357851 h 5390836"/>
                <a:gd name="connsiteX955" fmla="*/ 1341174 w 5372199"/>
                <a:gd name="connsiteY955" fmla="*/ 357851 h 5390836"/>
                <a:gd name="connsiteX956" fmla="*/ 1341174 w 5372199"/>
                <a:gd name="connsiteY956" fmla="*/ 347543 h 5390836"/>
                <a:gd name="connsiteX957" fmla="*/ 1341174 w 5372199"/>
                <a:gd name="connsiteY957" fmla="*/ 337225 h 5390836"/>
                <a:gd name="connsiteX958" fmla="*/ 1341174 w 5372199"/>
                <a:gd name="connsiteY958" fmla="*/ 323822 h 5390836"/>
                <a:gd name="connsiteX959" fmla="*/ 1313327 w 5372199"/>
                <a:gd name="connsiteY959" fmla="*/ 304225 h 5390836"/>
                <a:gd name="connsiteX960" fmla="*/ 1313327 w 5372199"/>
                <a:gd name="connsiteY960" fmla="*/ 292878 h 5390836"/>
                <a:gd name="connsiteX961" fmla="*/ 1328799 w 5372199"/>
                <a:gd name="connsiteY961" fmla="*/ 280503 h 5390836"/>
                <a:gd name="connsiteX962" fmla="*/ 1336020 w 5372199"/>
                <a:gd name="connsiteY962" fmla="*/ 270196 h 5390836"/>
                <a:gd name="connsiteX963" fmla="*/ 1344270 w 5372199"/>
                <a:gd name="connsiteY963" fmla="*/ 264003 h 5390836"/>
                <a:gd name="connsiteX964" fmla="*/ 1351492 w 5372199"/>
                <a:gd name="connsiteY964" fmla="*/ 254724 h 5390836"/>
                <a:gd name="connsiteX965" fmla="*/ 1339117 w 5372199"/>
                <a:gd name="connsiteY965" fmla="*/ 257821 h 5390836"/>
                <a:gd name="connsiteX966" fmla="*/ 1350453 w 5372199"/>
                <a:gd name="connsiteY966" fmla="*/ 252667 h 5390836"/>
                <a:gd name="connsiteX967" fmla="*/ 1363867 w 5372199"/>
                <a:gd name="connsiteY967" fmla="*/ 244417 h 5390836"/>
                <a:gd name="connsiteX968" fmla="*/ 1375203 w 5372199"/>
                <a:gd name="connsiteY968" fmla="*/ 244417 h 5390836"/>
                <a:gd name="connsiteX969" fmla="*/ 1383200 w 5372199"/>
                <a:gd name="connsiteY969" fmla="*/ 242484 h 5390836"/>
                <a:gd name="connsiteX970" fmla="*/ 2319836 w 5372199"/>
                <a:gd name="connsiteY970" fmla="*/ 154694 h 5390836"/>
                <a:gd name="connsiteX971" fmla="*/ 2301267 w 5372199"/>
                <a:gd name="connsiteY971" fmla="*/ 159847 h 5390836"/>
                <a:gd name="connsiteX972" fmla="*/ 2301267 w 5372199"/>
                <a:gd name="connsiteY972" fmla="*/ 171193 h 5390836"/>
                <a:gd name="connsiteX973" fmla="*/ 2301267 w 5372199"/>
                <a:gd name="connsiteY973" fmla="*/ 180472 h 5390836"/>
                <a:gd name="connsiteX974" fmla="*/ 2318808 w 5372199"/>
                <a:gd name="connsiteY974" fmla="*/ 180472 h 5390836"/>
                <a:gd name="connsiteX975" fmla="*/ 2327047 w 5372199"/>
                <a:gd name="connsiteY975" fmla="*/ 158819 h 5390836"/>
                <a:gd name="connsiteX976" fmla="*/ 2320865 w 5372199"/>
                <a:gd name="connsiteY976" fmla="*/ 158819 h 5390836"/>
                <a:gd name="connsiteX977" fmla="*/ 2375531 w 5372199"/>
                <a:gd name="connsiteY977" fmla="*/ 130974 h 5390836"/>
                <a:gd name="connsiteX978" fmla="*/ 2361089 w 5372199"/>
                <a:gd name="connsiteY978" fmla="*/ 138195 h 5390836"/>
                <a:gd name="connsiteX979" fmla="*/ 2361089 w 5372199"/>
                <a:gd name="connsiteY979" fmla="*/ 153665 h 5390836"/>
                <a:gd name="connsiteX980" fmla="*/ 2371407 w 5372199"/>
                <a:gd name="connsiteY980" fmla="*/ 160876 h 5390836"/>
                <a:gd name="connsiteX981" fmla="*/ 2386877 w 5372199"/>
                <a:gd name="connsiteY981" fmla="*/ 146444 h 5390836"/>
                <a:gd name="connsiteX982" fmla="*/ 2386877 w 5372199"/>
                <a:gd name="connsiteY982" fmla="*/ 133031 h 5390836"/>
                <a:gd name="connsiteX983" fmla="*/ 2376560 w 5372199"/>
                <a:gd name="connsiteY983" fmla="*/ 133031 h 5390836"/>
                <a:gd name="connsiteX984" fmla="*/ 2306432 w 5372199"/>
                <a:gd name="connsiteY984" fmla="*/ 95915 h 5390836"/>
                <a:gd name="connsiteX985" fmla="*/ 2310546 w 5372199"/>
                <a:gd name="connsiteY985" fmla="*/ 100039 h 5390836"/>
                <a:gd name="connsiteX986" fmla="*/ 2296113 w 5372199"/>
                <a:gd name="connsiteY986" fmla="*/ 113442 h 5390836"/>
                <a:gd name="connsiteX987" fmla="*/ 2296113 w 5372199"/>
                <a:gd name="connsiteY987" fmla="*/ 128913 h 5390836"/>
                <a:gd name="connsiteX988" fmla="*/ 2304364 w 5372199"/>
                <a:gd name="connsiteY988" fmla="*/ 128913 h 5390836"/>
                <a:gd name="connsiteX989" fmla="*/ 2320865 w 5372199"/>
                <a:gd name="connsiteY989" fmla="*/ 108289 h 5390836"/>
                <a:gd name="connsiteX990" fmla="*/ 2306432 w 5372199"/>
                <a:gd name="connsiteY990" fmla="*/ 95915 h 5390836"/>
                <a:gd name="connsiteX991" fmla="*/ 3341817 w 5372199"/>
                <a:gd name="connsiteY991" fmla="*/ 93847 h 5390836"/>
                <a:gd name="connsiteX992" fmla="*/ 3351096 w 5372199"/>
                <a:gd name="connsiteY992" fmla="*/ 103125 h 5390836"/>
                <a:gd name="connsiteX993" fmla="*/ 3363471 w 5372199"/>
                <a:gd name="connsiteY993" fmla="*/ 121693 h 5390836"/>
                <a:gd name="connsiteX994" fmla="*/ 3363471 w 5372199"/>
                <a:gd name="connsiteY994" fmla="*/ 138193 h 5390836"/>
                <a:gd name="connsiteX995" fmla="*/ 3363482 w 5372199"/>
                <a:gd name="connsiteY995" fmla="*/ 150569 h 5390836"/>
                <a:gd name="connsiteX996" fmla="*/ 3332539 w 5372199"/>
                <a:gd name="connsiteY996" fmla="*/ 167069 h 5390836"/>
                <a:gd name="connsiteX997" fmla="*/ 3307789 w 5372199"/>
                <a:gd name="connsiteY997" fmla="*/ 179444 h 5390836"/>
                <a:gd name="connsiteX998" fmla="*/ 3290260 w 5372199"/>
                <a:gd name="connsiteY998" fmla="*/ 185626 h 5390836"/>
                <a:gd name="connsiteX999" fmla="*/ 3254163 w 5372199"/>
                <a:gd name="connsiteY999" fmla="*/ 200069 h 5390836"/>
                <a:gd name="connsiteX1000" fmla="*/ 3254163 w 5372199"/>
                <a:gd name="connsiteY1000" fmla="*/ 226877 h 5390836"/>
                <a:gd name="connsiteX1001" fmla="*/ 3245913 w 5372199"/>
                <a:gd name="connsiteY1001" fmla="*/ 238223 h 5390836"/>
                <a:gd name="connsiteX1002" fmla="*/ 3238692 w 5372199"/>
                <a:gd name="connsiteY1002" fmla="*/ 247502 h 5390836"/>
                <a:gd name="connsiteX1003" fmla="*/ 3232510 w 5372199"/>
                <a:gd name="connsiteY1003" fmla="*/ 257820 h 5390836"/>
                <a:gd name="connsiteX1004" fmla="*/ 3227356 w 5372199"/>
                <a:gd name="connsiteY1004" fmla="*/ 270195 h 5390836"/>
                <a:gd name="connsiteX1005" fmla="*/ 3221163 w 5372199"/>
                <a:gd name="connsiteY1005" fmla="*/ 302156 h 5390836"/>
                <a:gd name="connsiteX1006" fmla="*/ 3278913 w 5372199"/>
                <a:gd name="connsiteY1006" fmla="*/ 314531 h 5390836"/>
                <a:gd name="connsiteX1007" fmla="*/ 3294385 w 5372199"/>
                <a:gd name="connsiteY1007" fmla="*/ 314531 h 5390836"/>
                <a:gd name="connsiteX1008" fmla="*/ 3309846 w 5372199"/>
                <a:gd name="connsiteY1008" fmla="*/ 314531 h 5390836"/>
                <a:gd name="connsiteX1009" fmla="*/ 3323260 w 5372199"/>
                <a:gd name="connsiteY1009" fmla="*/ 322792 h 5390836"/>
                <a:gd name="connsiteX1010" fmla="*/ 3336664 w 5372199"/>
                <a:gd name="connsiteY1010" fmla="*/ 335156 h 5390836"/>
                <a:gd name="connsiteX1011" fmla="*/ 3352135 w 5372199"/>
                <a:gd name="connsiteY1011" fmla="*/ 355792 h 5390836"/>
                <a:gd name="connsiteX1012" fmla="*/ 3352135 w 5372199"/>
                <a:gd name="connsiteY1012" fmla="*/ 369196 h 5390836"/>
                <a:gd name="connsiteX1013" fmla="*/ 3352135 w 5372199"/>
                <a:gd name="connsiteY1013" fmla="*/ 374349 h 5390836"/>
                <a:gd name="connsiteX1014" fmla="*/ 3352135 w 5372199"/>
                <a:gd name="connsiteY1014" fmla="*/ 382599 h 5390836"/>
                <a:gd name="connsiteX1015" fmla="*/ 3344914 w 5372199"/>
                <a:gd name="connsiteY1015" fmla="*/ 392907 h 5390836"/>
                <a:gd name="connsiteX1016" fmla="*/ 3332539 w 5372199"/>
                <a:gd name="connsiteY1016" fmla="*/ 400128 h 5390836"/>
                <a:gd name="connsiteX1017" fmla="*/ 3312942 w 5372199"/>
                <a:gd name="connsiteY1017" fmla="*/ 400128 h 5390836"/>
                <a:gd name="connsiteX1018" fmla="*/ 3292317 w 5372199"/>
                <a:gd name="connsiteY1018" fmla="*/ 390849 h 5390836"/>
                <a:gd name="connsiteX1019" fmla="*/ 3270663 w 5372199"/>
                <a:gd name="connsiteY1019" fmla="*/ 390849 h 5390836"/>
                <a:gd name="connsiteX1020" fmla="*/ 3236635 w 5372199"/>
                <a:gd name="connsiteY1020" fmla="*/ 378474 h 5390836"/>
                <a:gd name="connsiteX1021" fmla="*/ 3203634 w 5372199"/>
                <a:gd name="connsiteY1021" fmla="*/ 371253 h 5390836"/>
                <a:gd name="connsiteX1022" fmla="*/ 3170634 w 5372199"/>
                <a:gd name="connsiteY1022" fmla="*/ 365070 h 5390836"/>
                <a:gd name="connsiteX1023" fmla="*/ 3138662 w 5372199"/>
                <a:gd name="connsiteY1023" fmla="*/ 365070 h 5390836"/>
                <a:gd name="connsiteX1024" fmla="*/ 3102566 w 5372199"/>
                <a:gd name="connsiteY1024" fmla="*/ 355781 h 5390836"/>
                <a:gd name="connsiteX1025" fmla="*/ 3036565 w 5372199"/>
                <a:gd name="connsiteY1025" fmla="*/ 355781 h 5390836"/>
                <a:gd name="connsiteX1026" fmla="*/ 2952008 w 5372199"/>
                <a:gd name="connsiteY1026" fmla="*/ 366099 h 5390836"/>
                <a:gd name="connsiteX1027" fmla="*/ 2929314 w 5372199"/>
                <a:gd name="connsiteY1027" fmla="*/ 331031 h 5390836"/>
                <a:gd name="connsiteX1028" fmla="*/ 2929314 w 5372199"/>
                <a:gd name="connsiteY1028" fmla="*/ 314531 h 5390836"/>
                <a:gd name="connsiteX1029" fmla="*/ 2929314 w 5372199"/>
                <a:gd name="connsiteY1029" fmla="*/ 293906 h 5390836"/>
                <a:gd name="connsiteX1030" fmla="*/ 2965411 w 5372199"/>
                <a:gd name="connsiteY1030" fmla="*/ 283598 h 5390836"/>
                <a:gd name="connsiteX1031" fmla="*/ 2983968 w 5372199"/>
                <a:gd name="connsiteY1031" fmla="*/ 290820 h 5390836"/>
                <a:gd name="connsiteX1032" fmla="*/ 3027287 w 5372199"/>
                <a:gd name="connsiteY1032" fmla="*/ 290820 h 5390836"/>
                <a:gd name="connsiteX1033" fmla="*/ 3043787 w 5372199"/>
                <a:gd name="connsiteY1033" fmla="*/ 290820 h 5390836"/>
                <a:gd name="connsiteX1034" fmla="*/ 3092259 w 5372199"/>
                <a:gd name="connsiteY1034" fmla="*/ 283598 h 5390836"/>
                <a:gd name="connsiteX1035" fmla="*/ 3139691 w 5372199"/>
                <a:gd name="connsiteY1035" fmla="*/ 234098 h 5390836"/>
                <a:gd name="connsiteX1036" fmla="*/ 3147941 w 5372199"/>
                <a:gd name="connsiteY1036" fmla="*/ 216569 h 5390836"/>
                <a:gd name="connsiteX1037" fmla="*/ 3147941 w 5372199"/>
                <a:gd name="connsiteY1037" fmla="*/ 200069 h 5390836"/>
                <a:gd name="connsiteX1038" fmla="*/ 3130412 w 5372199"/>
                <a:gd name="connsiteY1038" fmla="*/ 200069 h 5390836"/>
                <a:gd name="connsiteX1039" fmla="*/ 3108759 w 5372199"/>
                <a:gd name="connsiteY1039" fmla="*/ 200069 h 5390836"/>
                <a:gd name="connsiteX1040" fmla="*/ 3108759 w 5372199"/>
                <a:gd name="connsiteY1040" fmla="*/ 178405 h 5390836"/>
                <a:gd name="connsiteX1041" fmla="*/ 3101537 w 5372199"/>
                <a:gd name="connsiteY1041" fmla="*/ 151597 h 5390836"/>
                <a:gd name="connsiteX1042" fmla="*/ 3101537 w 5372199"/>
                <a:gd name="connsiteY1042" fmla="*/ 132001 h 5390836"/>
                <a:gd name="connsiteX1043" fmla="*/ 3101537 w 5372199"/>
                <a:gd name="connsiteY1043" fmla="*/ 113443 h 5390836"/>
                <a:gd name="connsiteX1044" fmla="*/ 3121134 w 5372199"/>
                <a:gd name="connsiteY1044" fmla="*/ 104154 h 5390836"/>
                <a:gd name="connsiteX1045" fmla="*/ 3147941 w 5372199"/>
                <a:gd name="connsiteY1045" fmla="*/ 117569 h 5390836"/>
                <a:gd name="connsiteX1046" fmla="*/ 3220134 w 5372199"/>
                <a:gd name="connsiteY1046" fmla="*/ 123750 h 5390836"/>
                <a:gd name="connsiteX1047" fmla="*/ 3259317 w 5372199"/>
                <a:gd name="connsiteY1047" fmla="*/ 123750 h 5390836"/>
                <a:gd name="connsiteX1048" fmla="*/ 3316039 w 5372199"/>
                <a:gd name="connsiteY1048" fmla="*/ 114472 h 5390836"/>
                <a:gd name="connsiteX1049" fmla="*/ 3331510 w 5372199"/>
                <a:gd name="connsiteY1049" fmla="*/ 114472 h 5390836"/>
                <a:gd name="connsiteX1050" fmla="*/ 3343885 w 5372199"/>
                <a:gd name="connsiteY1050" fmla="*/ 114472 h 5390836"/>
                <a:gd name="connsiteX1051" fmla="*/ 2198081 w 5372199"/>
                <a:gd name="connsiteY1051" fmla="*/ 79112 h 5390836"/>
                <a:gd name="connsiteX1052" fmla="*/ 2212588 w 5372199"/>
                <a:gd name="connsiteY1052" fmla="*/ 96946 h 5390836"/>
                <a:gd name="connsiteX1053" fmla="*/ 2218770 w 5372199"/>
                <a:gd name="connsiteY1053" fmla="*/ 79417 h 5390836"/>
                <a:gd name="connsiteX1054" fmla="*/ 2218770 w 5372199"/>
                <a:gd name="connsiteY1054" fmla="*/ 100042 h 5390836"/>
                <a:gd name="connsiteX1055" fmla="*/ 2218770 w 5372199"/>
                <a:gd name="connsiteY1055" fmla="*/ 123764 h 5390836"/>
                <a:gd name="connsiteX1056" fmla="*/ 2208463 w 5372199"/>
                <a:gd name="connsiteY1056" fmla="*/ 142321 h 5390836"/>
                <a:gd name="connsiteX1057" fmla="*/ 2191952 w 5372199"/>
                <a:gd name="connsiteY1057" fmla="*/ 168100 h 5390836"/>
                <a:gd name="connsiteX1058" fmla="*/ 2191952 w 5372199"/>
                <a:gd name="connsiteY1058" fmla="*/ 192850 h 5390836"/>
                <a:gd name="connsiteX1059" fmla="*/ 2191952 w 5372199"/>
                <a:gd name="connsiteY1059" fmla="*/ 210379 h 5390836"/>
                <a:gd name="connsiteX1060" fmla="*/ 2205367 w 5372199"/>
                <a:gd name="connsiteY1060" fmla="*/ 210379 h 5390836"/>
                <a:gd name="connsiteX1061" fmla="*/ 2211549 w 5372199"/>
                <a:gd name="connsiteY1061" fmla="*/ 221725 h 5390836"/>
                <a:gd name="connsiteX1062" fmla="*/ 2221867 w 5372199"/>
                <a:gd name="connsiteY1062" fmla="*/ 240293 h 5390836"/>
                <a:gd name="connsiteX1063" fmla="*/ 2221867 w 5372199"/>
                <a:gd name="connsiteY1063" fmla="*/ 248543 h 5390836"/>
                <a:gd name="connsiteX1064" fmla="*/ 2186798 w 5372199"/>
                <a:gd name="connsiteY1064" fmla="*/ 291851 h 5390836"/>
                <a:gd name="connsiteX1065" fmla="*/ 2186798 w 5372199"/>
                <a:gd name="connsiteY1065" fmla="*/ 306293 h 5390836"/>
                <a:gd name="connsiteX1066" fmla="*/ 2202270 w 5372199"/>
                <a:gd name="connsiteY1066" fmla="*/ 306293 h 5390836"/>
                <a:gd name="connsiteX1067" fmla="*/ 2216713 w 5372199"/>
                <a:gd name="connsiteY1067" fmla="*/ 313515 h 5390836"/>
                <a:gd name="connsiteX1068" fmla="*/ 2222895 w 5372199"/>
                <a:gd name="connsiteY1068" fmla="*/ 326919 h 5390836"/>
                <a:gd name="connsiteX1069" fmla="*/ 2190923 w 5372199"/>
                <a:gd name="connsiteY1069" fmla="*/ 377448 h 5390836"/>
                <a:gd name="connsiteX1070" fmla="*/ 2134201 w 5372199"/>
                <a:gd name="connsiteY1070" fmla="*/ 416630 h 5390836"/>
                <a:gd name="connsiteX1071" fmla="*/ 2107393 w 5372199"/>
                <a:gd name="connsiteY1071" fmla="*/ 447573 h 5390836"/>
                <a:gd name="connsiteX1072" fmla="*/ 2096047 w 5372199"/>
                <a:gd name="connsiteY1072" fmla="*/ 447573 h 5390836"/>
                <a:gd name="connsiteX1073" fmla="*/ 2078518 w 5372199"/>
                <a:gd name="connsiteY1073" fmla="*/ 447573 h 5390836"/>
                <a:gd name="connsiteX1074" fmla="*/ 2069239 w 5372199"/>
                <a:gd name="connsiteY1074" fmla="*/ 434169 h 5390836"/>
                <a:gd name="connsiteX1075" fmla="*/ 2056864 w 5372199"/>
                <a:gd name="connsiteY1075" fmla="*/ 420765 h 5390836"/>
                <a:gd name="connsiteX1076" fmla="*/ 2047585 w 5372199"/>
                <a:gd name="connsiteY1076" fmla="*/ 393948 h 5390836"/>
                <a:gd name="connsiteX1077" fmla="*/ 2071296 w 5372199"/>
                <a:gd name="connsiteY1077" fmla="*/ 365072 h 5390836"/>
                <a:gd name="connsiteX1078" fmla="*/ 2084700 w 5372199"/>
                <a:gd name="connsiteY1078" fmla="*/ 351669 h 5390836"/>
                <a:gd name="connsiteX1079" fmla="*/ 2093989 w 5372199"/>
                <a:gd name="connsiteY1079" fmla="*/ 338265 h 5390836"/>
                <a:gd name="connsiteX1080" fmla="*/ 2093989 w 5372199"/>
                <a:gd name="connsiteY1080" fmla="*/ 326919 h 5390836"/>
                <a:gd name="connsiteX1081" fmla="*/ 2093989 w 5372199"/>
                <a:gd name="connsiteY1081" fmla="*/ 312475 h 5390836"/>
                <a:gd name="connsiteX1082" fmla="*/ 2087796 w 5372199"/>
                <a:gd name="connsiteY1082" fmla="*/ 302169 h 5390836"/>
                <a:gd name="connsiteX1083" fmla="*/ 2080575 w 5372199"/>
                <a:gd name="connsiteY1083" fmla="*/ 292890 h 5390836"/>
                <a:gd name="connsiteX1084" fmla="*/ 2065114 w 5372199"/>
                <a:gd name="connsiteY1084" fmla="*/ 274322 h 5390836"/>
                <a:gd name="connsiteX1085" fmla="*/ 2081614 w 5372199"/>
                <a:gd name="connsiteY1085" fmla="*/ 251639 h 5390836"/>
                <a:gd name="connsiteX1086" fmla="*/ 2095018 w 5372199"/>
                <a:gd name="connsiteY1086" fmla="*/ 251639 h 5390836"/>
                <a:gd name="connsiteX1087" fmla="*/ 2110490 w 5372199"/>
                <a:gd name="connsiteY1087" fmla="*/ 234100 h 5390836"/>
                <a:gd name="connsiteX1088" fmla="*/ 2110490 w 5372199"/>
                <a:gd name="connsiteY1088" fmla="*/ 206264 h 5390836"/>
                <a:gd name="connsiteX1089" fmla="*/ 2093989 w 5372199"/>
                <a:gd name="connsiteY1089" fmla="*/ 194918 h 5390836"/>
                <a:gd name="connsiteX1090" fmla="*/ 2076461 w 5372199"/>
                <a:gd name="connsiteY1090" fmla="*/ 194918 h 5390836"/>
                <a:gd name="connsiteX1091" fmla="*/ 2065114 w 5372199"/>
                <a:gd name="connsiteY1091" fmla="*/ 184599 h 5390836"/>
                <a:gd name="connsiteX1092" fmla="*/ 2054796 w 5372199"/>
                <a:gd name="connsiteY1092" fmla="*/ 184599 h 5390836"/>
                <a:gd name="connsiteX1093" fmla="*/ 2047585 w 5372199"/>
                <a:gd name="connsiteY1093" fmla="*/ 166043 h 5390836"/>
                <a:gd name="connsiteX1094" fmla="*/ 2055824 w 5372199"/>
                <a:gd name="connsiteY1094" fmla="*/ 158821 h 5390836"/>
                <a:gd name="connsiteX1095" fmla="*/ 2060989 w 5372199"/>
                <a:gd name="connsiteY1095" fmla="*/ 147475 h 5390836"/>
                <a:gd name="connsiteX1096" fmla="*/ 2074393 w 5372199"/>
                <a:gd name="connsiteY1096" fmla="*/ 136139 h 5390836"/>
                <a:gd name="connsiteX1097" fmla="*/ 2093989 w 5372199"/>
                <a:gd name="connsiteY1097" fmla="*/ 136139 h 5390836"/>
                <a:gd name="connsiteX1098" fmla="*/ 2171337 w 5372199"/>
                <a:gd name="connsiteY1098" fmla="*/ 84571 h 5390836"/>
                <a:gd name="connsiteX1099" fmla="*/ 2194020 w 5372199"/>
                <a:gd name="connsiteY1099" fmla="*/ 79417 h 5390836"/>
                <a:gd name="connsiteX1100" fmla="*/ 2198081 w 5372199"/>
                <a:gd name="connsiteY1100" fmla="*/ 79112 h 5390836"/>
                <a:gd name="connsiteX1101" fmla="*/ 2394088 w 5372199"/>
                <a:gd name="connsiteY1101" fmla="*/ 55695 h 5390836"/>
                <a:gd name="connsiteX1102" fmla="*/ 2356963 w 5372199"/>
                <a:gd name="connsiteY1102" fmla="*/ 76320 h 5390836"/>
                <a:gd name="connsiteX1103" fmla="*/ 2365213 w 5372199"/>
                <a:gd name="connsiteY1103" fmla="*/ 93860 h 5390836"/>
                <a:gd name="connsiteX1104" fmla="*/ 2385838 w 5372199"/>
                <a:gd name="connsiteY1104" fmla="*/ 93860 h 5390836"/>
                <a:gd name="connsiteX1105" fmla="*/ 2397185 w 5372199"/>
                <a:gd name="connsiteY1105" fmla="*/ 73224 h 5390836"/>
                <a:gd name="connsiteX1106" fmla="*/ 2397185 w 5372199"/>
                <a:gd name="connsiteY1106" fmla="*/ 57763 h 5390836"/>
                <a:gd name="connsiteX1107" fmla="*/ 2409561 w 5372199"/>
                <a:gd name="connsiteY1107" fmla="*/ 1039 h 5390836"/>
                <a:gd name="connsiteX1108" fmla="*/ 2427090 w 5372199"/>
                <a:gd name="connsiteY1108" fmla="*/ 1039 h 5390836"/>
                <a:gd name="connsiteX1109" fmla="*/ 2461119 w 5372199"/>
                <a:gd name="connsiteY1109" fmla="*/ 1039 h 5390836"/>
                <a:gd name="connsiteX1110" fmla="*/ 2469369 w 5372199"/>
                <a:gd name="connsiteY1110" fmla="*/ 14443 h 5390836"/>
                <a:gd name="connsiteX1111" fmla="*/ 2483812 w 5372199"/>
                <a:gd name="connsiteY1111" fmla="*/ 36096 h 5390836"/>
                <a:gd name="connsiteX1112" fmla="*/ 2477630 w 5372199"/>
                <a:gd name="connsiteY1112" fmla="*/ 57761 h 5390836"/>
                <a:gd name="connsiteX1113" fmla="*/ 2477630 w 5372199"/>
                <a:gd name="connsiteY1113" fmla="*/ 76318 h 5390836"/>
                <a:gd name="connsiteX1114" fmla="*/ 2466283 w 5372199"/>
                <a:gd name="connsiteY1114" fmla="*/ 108290 h 5390836"/>
                <a:gd name="connsiteX1115" fmla="*/ 2452879 w 5372199"/>
                <a:gd name="connsiteY1115" fmla="*/ 127886 h 5390836"/>
                <a:gd name="connsiteX1116" fmla="*/ 2429158 w 5372199"/>
                <a:gd name="connsiteY1116" fmla="*/ 203165 h 5390836"/>
                <a:gd name="connsiteX1117" fmla="*/ 2419868 w 5372199"/>
                <a:gd name="connsiteY1117" fmla="*/ 215541 h 5390836"/>
                <a:gd name="connsiteX1118" fmla="*/ 2406464 w 5372199"/>
                <a:gd name="connsiteY1118" fmla="*/ 215541 h 5390836"/>
                <a:gd name="connsiteX1119" fmla="*/ 2392032 w 5372199"/>
                <a:gd name="connsiteY1119" fmla="*/ 222762 h 5390836"/>
                <a:gd name="connsiteX1120" fmla="*/ 2372435 w 5372199"/>
                <a:gd name="connsiteY1120" fmla="*/ 232041 h 5390836"/>
                <a:gd name="connsiteX1121" fmla="*/ 2372435 w 5372199"/>
                <a:gd name="connsiteY1121" fmla="*/ 248541 h 5390836"/>
                <a:gd name="connsiteX1122" fmla="*/ 2387907 w 5372199"/>
                <a:gd name="connsiteY1122" fmla="*/ 243387 h 5390836"/>
                <a:gd name="connsiteX1123" fmla="*/ 2400282 w 5372199"/>
                <a:gd name="connsiteY1123" fmla="*/ 235137 h 5390836"/>
                <a:gd name="connsiteX1124" fmla="*/ 2418840 w 5372199"/>
                <a:gd name="connsiteY1124" fmla="*/ 235137 h 5390836"/>
                <a:gd name="connsiteX1125" fmla="*/ 2427090 w 5372199"/>
                <a:gd name="connsiteY1125" fmla="*/ 242348 h 5390836"/>
                <a:gd name="connsiteX1126" fmla="*/ 2435340 w 5372199"/>
                <a:gd name="connsiteY1126" fmla="*/ 265041 h 5390836"/>
                <a:gd name="connsiteX1127" fmla="*/ 2435340 w 5372199"/>
                <a:gd name="connsiteY1127" fmla="*/ 274319 h 5390836"/>
                <a:gd name="connsiteX1128" fmla="*/ 2419868 w 5372199"/>
                <a:gd name="connsiteY1128" fmla="*/ 288763 h 5390836"/>
                <a:gd name="connsiteX1129" fmla="*/ 2402339 w 5372199"/>
                <a:gd name="connsiteY1129" fmla="*/ 298041 h 5390836"/>
                <a:gd name="connsiteX1130" fmla="*/ 2402339 w 5372199"/>
                <a:gd name="connsiteY1130" fmla="*/ 309377 h 5390836"/>
                <a:gd name="connsiteX1131" fmla="*/ 2412657 w 5372199"/>
                <a:gd name="connsiteY1131" fmla="*/ 315570 h 5390836"/>
                <a:gd name="connsiteX1132" fmla="*/ 2436368 w 5372199"/>
                <a:gd name="connsiteY1132" fmla="*/ 307320 h 5390836"/>
                <a:gd name="connsiteX1133" fmla="*/ 2455965 w 5372199"/>
                <a:gd name="connsiteY1133" fmla="*/ 307320 h 5390836"/>
                <a:gd name="connsiteX1134" fmla="*/ 2477630 w 5372199"/>
                <a:gd name="connsiteY1134" fmla="*/ 300098 h 5390836"/>
                <a:gd name="connsiteX1135" fmla="*/ 2498244 w 5372199"/>
                <a:gd name="connsiteY1135" fmla="*/ 300098 h 5390836"/>
                <a:gd name="connsiteX1136" fmla="*/ 2517841 w 5372199"/>
                <a:gd name="connsiteY1136" fmla="*/ 323820 h 5390836"/>
                <a:gd name="connsiteX1137" fmla="*/ 2494119 w 5372199"/>
                <a:gd name="connsiteY1137" fmla="*/ 370224 h 5390836"/>
                <a:gd name="connsiteX1138" fmla="*/ 2467312 w 5372199"/>
                <a:gd name="connsiteY1138" fmla="*/ 370224 h 5390836"/>
                <a:gd name="connsiteX1139" fmla="*/ 2422965 w 5372199"/>
                <a:gd name="connsiteY1139" fmla="*/ 377445 h 5390836"/>
                <a:gd name="connsiteX1140" fmla="*/ 2398214 w 5372199"/>
                <a:gd name="connsiteY1140" fmla="*/ 377445 h 5390836"/>
                <a:gd name="connsiteX1141" fmla="*/ 2377589 w 5372199"/>
                <a:gd name="connsiteY1141" fmla="*/ 382599 h 5390836"/>
                <a:gd name="connsiteX1142" fmla="*/ 2353878 w 5372199"/>
                <a:gd name="connsiteY1142" fmla="*/ 389820 h 5390836"/>
                <a:gd name="connsiteX1143" fmla="*/ 2326031 w 5372199"/>
                <a:gd name="connsiteY1143" fmla="*/ 400138 h 5390836"/>
                <a:gd name="connsiteX1144" fmla="*/ 2296127 w 5372199"/>
                <a:gd name="connsiteY1144" fmla="*/ 407360 h 5390836"/>
                <a:gd name="connsiteX1145" fmla="*/ 2266212 w 5372199"/>
                <a:gd name="connsiteY1145" fmla="*/ 420763 h 5390836"/>
                <a:gd name="connsiteX1146" fmla="*/ 2245587 w 5372199"/>
                <a:gd name="connsiteY1146" fmla="*/ 413542 h 5390836"/>
                <a:gd name="connsiteX1147" fmla="*/ 2237348 w 5372199"/>
                <a:gd name="connsiteY1147" fmla="*/ 387752 h 5390836"/>
                <a:gd name="connsiteX1148" fmla="*/ 2237337 w 5372199"/>
                <a:gd name="connsiteY1148" fmla="*/ 379513 h 5390836"/>
                <a:gd name="connsiteX1149" fmla="*/ 2237337 w 5372199"/>
                <a:gd name="connsiteY1149" fmla="*/ 364042 h 5390836"/>
                <a:gd name="connsiteX1150" fmla="*/ 2243530 w 5372199"/>
                <a:gd name="connsiteY1150" fmla="*/ 357849 h 5390836"/>
                <a:gd name="connsiteX1151" fmla="*/ 2253837 w 5372199"/>
                <a:gd name="connsiteY1151" fmla="*/ 357849 h 5390836"/>
                <a:gd name="connsiteX1152" fmla="*/ 2278588 w 5372199"/>
                <a:gd name="connsiteY1152" fmla="*/ 344445 h 5390836"/>
                <a:gd name="connsiteX1153" fmla="*/ 2310560 w 5372199"/>
                <a:gd name="connsiteY1153" fmla="*/ 324848 h 5390836"/>
                <a:gd name="connsiteX1154" fmla="*/ 2303338 w 5372199"/>
                <a:gd name="connsiteY1154" fmla="*/ 316609 h 5390836"/>
                <a:gd name="connsiteX1155" fmla="*/ 2289934 w 5372199"/>
                <a:gd name="connsiteY1155" fmla="*/ 316609 h 5390836"/>
                <a:gd name="connsiteX1156" fmla="*/ 2277559 w 5372199"/>
                <a:gd name="connsiteY1156" fmla="*/ 316609 h 5390836"/>
                <a:gd name="connsiteX1157" fmla="*/ 2277559 w 5372199"/>
                <a:gd name="connsiteY1157" fmla="*/ 305263 h 5390836"/>
                <a:gd name="connsiteX1158" fmla="*/ 2277559 w 5372199"/>
                <a:gd name="connsiteY1158" fmla="*/ 291848 h 5390836"/>
                <a:gd name="connsiteX1159" fmla="*/ 2283752 w 5372199"/>
                <a:gd name="connsiteY1159" fmla="*/ 280512 h 5390836"/>
                <a:gd name="connsiteX1160" fmla="*/ 2291991 w 5372199"/>
                <a:gd name="connsiteY1160" fmla="*/ 280512 h 5390836"/>
                <a:gd name="connsiteX1161" fmla="*/ 2300252 w 5372199"/>
                <a:gd name="connsiteY1161" fmla="*/ 280512 h 5390836"/>
                <a:gd name="connsiteX1162" fmla="*/ 2307463 w 5372199"/>
                <a:gd name="connsiteY1162" fmla="*/ 280512 h 5390836"/>
                <a:gd name="connsiteX1163" fmla="*/ 2313656 w 5372199"/>
                <a:gd name="connsiteY1163" fmla="*/ 273291 h 5390836"/>
                <a:gd name="connsiteX1164" fmla="*/ 2313656 w 5372199"/>
                <a:gd name="connsiteY1164" fmla="*/ 256791 h 5390836"/>
                <a:gd name="connsiteX1165" fmla="*/ 2303338 w 5372199"/>
                <a:gd name="connsiteY1165" fmla="*/ 256791 h 5390836"/>
                <a:gd name="connsiteX1166" fmla="*/ 2290963 w 5372199"/>
                <a:gd name="connsiteY1166" fmla="*/ 261944 h 5390836"/>
                <a:gd name="connsiteX1167" fmla="*/ 2280656 w 5372199"/>
                <a:gd name="connsiteY1167" fmla="*/ 261944 h 5390836"/>
                <a:gd name="connsiteX1168" fmla="*/ 2270338 w 5372199"/>
                <a:gd name="connsiteY1168" fmla="*/ 261944 h 5390836"/>
                <a:gd name="connsiteX1169" fmla="*/ 2265184 w 5372199"/>
                <a:gd name="connsiteY1169" fmla="*/ 255751 h 5390836"/>
                <a:gd name="connsiteX1170" fmla="*/ 2260030 w 5372199"/>
                <a:gd name="connsiteY1170" fmla="*/ 245444 h 5390836"/>
                <a:gd name="connsiteX1171" fmla="*/ 2248684 w 5372199"/>
                <a:gd name="connsiteY1171" fmla="*/ 231012 h 5390836"/>
                <a:gd name="connsiteX1172" fmla="*/ 2242502 w 5372199"/>
                <a:gd name="connsiteY1172" fmla="*/ 213473 h 5390836"/>
                <a:gd name="connsiteX1173" fmla="*/ 2247655 w 5372199"/>
                <a:gd name="connsiteY1173" fmla="*/ 186665 h 5390836"/>
                <a:gd name="connsiteX1174" fmla="*/ 2237337 w 5372199"/>
                <a:gd name="connsiteY1174" fmla="*/ 144386 h 5390836"/>
                <a:gd name="connsiteX1175" fmla="*/ 2229086 w 5372199"/>
                <a:gd name="connsiteY1175" fmla="*/ 126847 h 5390836"/>
                <a:gd name="connsiteX1176" fmla="*/ 2229086 w 5372199"/>
                <a:gd name="connsiteY1176" fmla="*/ 113443 h 5390836"/>
                <a:gd name="connsiteX1177" fmla="*/ 2229086 w 5372199"/>
                <a:gd name="connsiteY1177" fmla="*/ 88693 h 5390836"/>
                <a:gd name="connsiteX1178" fmla="*/ 2228058 w 5372199"/>
                <a:gd name="connsiteY1178" fmla="*/ 86636 h 5390836"/>
                <a:gd name="connsiteX1179" fmla="*/ 2236309 w 5372199"/>
                <a:gd name="connsiteY1179" fmla="*/ 61886 h 5390836"/>
                <a:gd name="connsiteX1180" fmla="*/ 2251780 w 5372199"/>
                <a:gd name="connsiteY1180" fmla="*/ 68068 h 5390836"/>
                <a:gd name="connsiteX1181" fmla="*/ 2266223 w 5372199"/>
                <a:gd name="connsiteY1181" fmla="*/ 68068 h 5390836"/>
                <a:gd name="connsiteX1182" fmla="*/ 2283752 w 5372199"/>
                <a:gd name="connsiteY1182" fmla="*/ 59818 h 5390836"/>
                <a:gd name="connsiteX1183" fmla="*/ 2313656 w 5372199"/>
                <a:gd name="connsiteY1183" fmla="*/ 42289 h 5390836"/>
                <a:gd name="connsiteX1184" fmla="*/ 2337367 w 5372199"/>
                <a:gd name="connsiteY1184" fmla="*/ 36096 h 5390836"/>
                <a:gd name="connsiteX1185" fmla="*/ 2409561 w 5372199"/>
                <a:gd name="connsiteY1185" fmla="*/ 1039 h 5390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</a:cxnLst>
              <a:rect l="l" t="t" r="r" b="b"/>
              <a:pathLst>
                <a:path w="5372199" h="5390836">
                  <a:moveTo>
                    <a:pt x="3137621" y="5098566"/>
                  </a:moveTo>
                  <a:cubicBezTo>
                    <a:pt x="3116367" y="5101693"/>
                    <a:pt x="3098342" y="5115799"/>
                    <a:pt x="3090189" y="5135680"/>
                  </a:cubicBezTo>
                  <a:cubicBezTo>
                    <a:pt x="3082122" y="5161189"/>
                    <a:pt x="3082122" y="5188557"/>
                    <a:pt x="3090189" y="5214053"/>
                  </a:cubicBezTo>
                  <a:cubicBezTo>
                    <a:pt x="3092906" y="5239900"/>
                    <a:pt x="3104588" y="5263976"/>
                    <a:pt x="3123189" y="5282125"/>
                  </a:cubicBezTo>
                  <a:cubicBezTo>
                    <a:pt x="3137977" y="5297044"/>
                    <a:pt x="3159427" y="5303290"/>
                    <a:pt x="3179909" y="5298625"/>
                  </a:cubicBezTo>
                  <a:cubicBezTo>
                    <a:pt x="3200859" y="5295506"/>
                    <a:pt x="3218757" y="5281887"/>
                    <a:pt x="3227342" y="5262527"/>
                  </a:cubicBezTo>
                  <a:lnTo>
                    <a:pt x="3223219" y="5262527"/>
                  </a:lnTo>
                  <a:cubicBezTo>
                    <a:pt x="3233028" y="5238286"/>
                    <a:pt x="3234837" y="5211553"/>
                    <a:pt x="3228384" y="5186218"/>
                  </a:cubicBezTo>
                  <a:cubicBezTo>
                    <a:pt x="3224659" y="5159756"/>
                    <a:pt x="3213172" y="5134998"/>
                    <a:pt x="3195371" y="5115066"/>
                  </a:cubicBezTo>
                  <a:cubicBezTo>
                    <a:pt x="3180159" y="5100134"/>
                    <a:pt x="3158431" y="5093918"/>
                    <a:pt x="3137621" y="5098566"/>
                  </a:cubicBezTo>
                  <a:close/>
                  <a:moveTo>
                    <a:pt x="2793012" y="5095901"/>
                  </a:moveTo>
                  <a:lnTo>
                    <a:pt x="2794038" y="5121680"/>
                  </a:lnTo>
                  <a:lnTo>
                    <a:pt x="2794038" y="5147468"/>
                  </a:lnTo>
                  <a:lnTo>
                    <a:pt x="2652759" y="5150557"/>
                  </a:lnTo>
                  <a:lnTo>
                    <a:pt x="2654818" y="5212430"/>
                  </a:lnTo>
                  <a:lnTo>
                    <a:pt x="2785788" y="5210375"/>
                  </a:lnTo>
                  <a:lnTo>
                    <a:pt x="2785788" y="5235125"/>
                  </a:lnTo>
                  <a:lnTo>
                    <a:pt x="2785788" y="5259875"/>
                  </a:lnTo>
                  <a:lnTo>
                    <a:pt x="2654818" y="5261930"/>
                  </a:lnTo>
                  <a:lnTo>
                    <a:pt x="2656886" y="5338252"/>
                  </a:lnTo>
                  <a:lnTo>
                    <a:pt x="2803317" y="5335154"/>
                  </a:lnTo>
                  <a:lnTo>
                    <a:pt x="2804347" y="5360934"/>
                  </a:lnTo>
                  <a:lnTo>
                    <a:pt x="2804347" y="5386722"/>
                  </a:lnTo>
                  <a:lnTo>
                    <a:pt x="2601191" y="5390836"/>
                  </a:lnTo>
                  <a:lnTo>
                    <a:pt x="2597068" y="5100028"/>
                  </a:lnTo>
                  <a:close/>
                  <a:moveTo>
                    <a:pt x="2311412" y="5073218"/>
                  </a:moveTo>
                  <a:lnTo>
                    <a:pt x="2527979" y="5100036"/>
                  </a:lnTo>
                  <a:lnTo>
                    <a:pt x="2524886" y="5124786"/>
                  </a:lnTo>
                  <a:lnTo>
                    <a:pt x="2521789" y="5150566"/>
                  </a:lnTo>
                  <a:lnTo>
                    <a:pt x="2441357" y="5141286"/>
                  </a:lnTo>
                  <a:lnTo>
                    <a:pt x="2412480" y="5378472"/>
                  </a:lnTo>
                  <a:lnTo>
                    <a:pt x="2384632" y="5375374"/>
                  </a:lnTo>
                  <a:lnTo>
                    <a:pt x="2356798" y="5372277"/>
                  </a:lnTo>
                  <a:lnTo>
                    <a:pt x="2385662" y="5134066"/>
                  </a:lnTo>
                  <a:lnTo>
                    <a:pt x="2305230" y="5124786"/>
                  </a:lnTo>
                  <a:lnTo>
                    <a:pt x="2308328" y="5098998"/>
                  </a:lnTo>
                  <a:close/>
                  <a:moveTo>
                    <a:pt x="3178501" y="5049077"/>
                  </a:moveTo>
                  <a:cubicBezTo>
                    <a:pt x="3196181" y="5052967"/>
                    <a:pt x="3212954" y="5060973"/>
                    <a:pt x="3227342" y="5072774"/>
                  </a:cubicBezTo>
                  <a:cubicBezTo>
                    <a:pt x="3257680" y="5099354"/>
                    <a:pt x="3277452" y="5135960"/>
                    <a:pt x="3283036" y="5175900"/>
                  </a:cubicBezTo>
                  <a:cubicBezTo>
                    <a:pt x="3293053" y="5214629"/>
                    <a:pt x="3288655" y="5255671"/>
                    <a:pt x="3270659" y="5291404"/>
                  </a:cubicBezTo>
                  <a:cubicBezTo>
                    <a:pt x="3233278" y="5351319"/>
                    <a:pt x="3154393" y="5369582"/>
                    <a:pt x="3094478" y="5332188"/>
                  </a:cubicBezTo>
                  <a:cubicBezTo>
                    <a:pt x="3091596" y="5330391"/>
                    <a:pt x="3088791" y="5328485"/>
                    <a:pt x="3086062" y="5326472"/>
                  </a:cubicBezTo>
                  <a:lnTo>
                    <a:pt x="3082978" y="5329557"/>
                  </a:lnTo>
                  <a:cubicBezTo>
                    <a:pt x="3052338" y="5303214"/>
                    <a:pt x="3032503" y="5266502"/>
                    <a:pt x="3027283" y="5226430"/>
                  </a:cubicBezTo>
                  <a:cubicBezTo>
                    <a:pt x="3017995" y="5186879"/>
                    <a:pt x="3022736" y="5145316"/>
                    <a:pt x="3040690" y="5108871"/>
                  </a:cubicBezTo>
                  <a:cubicBezTo>
                    <a:pt x="3057762" y="5077244"/>
                    <a:pt x="3088694" y="5055485"/>
                    <a:pt x="3124219" y="5050083"/>
                  </a:cubicBezTo>
                  <a:cubicBezTo>
                    <a:pt x="3142234" y="5045416"/>
                    <a:pt x="3160821" y="5045188"/>
                    <a:pt x="3178501" y="5049077"/>
                  </a:cubicBezTo>
                  <a:close/>
                  <a:moveTo>
                    <a:pt x="2038303" y="5009871"/>
                  </a:moveTo>
                  <a:lnTo>
                    <a:pt x="2065121" y="5017092"/>
                  </a:lnTo>
                  <a:lnTo>
                    <a:pt x="2092960" y="5023274"/>
                  </a:lnTo>
                  <a:lnTo>
                    <a:pt x="2048621" y="5201688"/>
                  </a:lnTo>
                  <a:cubicBezTo>
                    <a:pt x="2042765" y="5217311"/>
                    <a:pt x="2042765" y="5234527"/>
                    <a:pt x="2048621" y="5250150"/>
                  </a:cubicBezTo>
                  <a:cubicBezTo>
                    <a:pt x="2055604" y="5263154"/>
                    <a:pt x="2068133" y="5272269"/>
                    <a:pt x="2082650" y="5274900"/>
                  </a:cubicBezTo>
                  <a:cubicBezTo>
                    <a:pt x="2096066" y="5281082"/>
                    <a:pt x="2111515" y="5281082"/>
                    <a:pt x="2124930" y="5274900"/>
                  </a:cubicBezTo>
                  <a:cubicBezTo>
                    <a:pt x="2137748" y="5263337"/>
                    <a:pt x="2146142" y="5247650"/>
                    <a:pt x="2148650" y="5230565"/>
                  </a:cubicBezTo>
                  <a:lnTo>
                    <a:pt x="2192989" y="5053189"/>
                  </a:lnTo>
                  <a:lnTo>
                    <a:pt x="2219807" y="5059371"/>
                  </a:lnTo>
                  <a:lnTo>
                    <a:pt x="2247654" y="5066591"/>
                  </a:lnTo>
                  <a:lnTo>
                    <a:pt x="2200209" y="5237773"/>
                  </a:lnTo>
                  <a:cubicBezTo>
                    <a:pt x="2195425" y="5269756"/>
                    <a:pt x="2178870" y="5298815"/>
                    <a:pt x="2153807" y="5319247"/>
                  </a:cubicBezTo>
                  <a:cubicBezTo>
                    <a:pt x="2127400" y="5334294"/>
                    <a:pt x="2095710" y="5336938"/>
                    <a:pt x="2067180" y="5326468"/>
                  </a:cubicBezTo>
                  <a:cubicBezTo>
                    <a:pt x="2037328" y="5321976"/>
                    <a:pt x="2010956" y="5304641"/>
                    <a:pt x="1994985" y="5279023"/>
                  </a:cubicBezTo>
                  <a:cubicBezTo>
                    <a:pt x="1983261" y="5249209"/>
                    <a:pt x="1983261" y="5216044"/>
                    <a:pt x="1994985" y="5186218"/>
                  </a:cubicBezTo>
                  <a:close/>
                  <a:moveTo>
                    <a:pt x="3514900" y="4952554"/>
                  </a:moveTo>
                  <a:lnTo>
                    <a:pt x="3523150" y="4977304"/>
                  </a:lnTo>
                  <a:lnTo>
                    <a:pt x="3531400" y="5002053"/>
                  </a:lnTo>
                  <a:lnTo>
                    <a:pt x="3403523" y="5043303"/>
                  </a:lnTo>
                  <a:lnTo>
                    <a:pt x="3424146" y="5106210"/>
                  </a:lnTo>
                  <a:lnTo>
                    <a:pt x="3535523" y="5070125"/>
                  </a:lnTo>
                  <a:lnTo>
                    <a:pt x="3542743" y="5093833"/>
                  </a:lnTo>
                  <a:lnTo>
                    <a:pt x="3550993" y="5117557"/>
                  </a:lnTo>
                  <a:lnTo>
                    <a:pt x="3439621" y="5153655"/>
                  </a:lnTo>
                  <a:lnTo>
                    <a:pt x="3477773" y="5271222"/>
                  </a:lnTo>
                  <a:lnTo>
                    <a:pt x="3450955" y="5279459"/>
                  </a:lnTo>
                  <a:lnTo>
                    <a:pt x="3424146" y="5288752"/>
                  </a:lnTo>
                  <a:lnTo>
                    <a:pt x="3334426" y="5012371"/>
                  </a:lnTo>
                  <a:close/>
                  <a:moveTo>
                    <a:pt x="1772071" y="4919562"/>
                  </a:moveTo>
                  <a:lnTo>
                    <a:pt x="1978320" y="4990719"/>
                  </a:lnTo>
                  <a:lnTo>
                    <a:pt x="1970070" y="5014439"/>
                  </a:lnTo>
                  <a:lnTo>
                    <a:pt x="1960782" y="5039189"/>
                  </a:lnTo>
                  <a:lnTo>
                    <a:pt x="1884473" y="5013409"/>
                  </a:lnTo>
                  <a:lnTo>
                    <a:pt x="1807130" y="5239260"/>
                  </a:lnTo>
                  <a:lnTo>
                    <a:pt x="1780321" y="5229968"/>
                  </a:lnTo>
                  <a:lnTo>
                    <a:pt x="1753503" y="5220693"/>
                  </a:lnTo>
                  <a:lnTo>
                    <a:pt x="1831880" y="4994842"/>
                  </a:lnTo>
                  <a:lnTo>
                    <a:pt x="1755571" y="4969062"/>
                  </a:lnTo>
                  <a:lnTo>
                    <a:pt x="1763821" y="4944312"/>
                  </a:lnTo>
                  <a:close/>
                  <a:moveTo>
                    <a:pt x="1666876" y="4867995"/>
                  </a:moveTo>
                  <a:lnTo>
                    <a:pt x="1691626" y="4879342"/>
                  </a:lnTo>
                  <a:lnTo>
                    <a:pt x="1717406" y="4891715"/>
                  </a:lnTo>
                  <a:lnTo>
                    <a:pt x="1594694" y="5154680"/>
                  </a:lnTo>
                  <a:lnTo>
                    <a:pt x="1568906" y="5143345"/>
                  </a:lnTo>
                  <a:lnTo>
                    <a:pt x="1543127" y="5130968"/>
                  </a:lnTo>
                  <a:close/>
                  <a:moveTo>
                    <a:pt x="3872751" y="4780342"/>
                  </a:moveTo>
                  <a:lnTo>
                    <a:pt x="3884085" y="4803037"/>
                  </a:lnTo>
                  <a:lnTo>
                    <a:pt x="3896462" y="4825719"/>
                  </a:lnTo>
                  <a:lnTo>
                    <a:pt x="3825306" y="4863872"/>
                  </a:lnTo>
                  <a:lnTo>
                    <a:pt x="3937712" y="5075278"/>
                  </a:lnTo>
                  <a:lnTo>
                    <a:pt x="3912962" y="5088689"/>
                  </a:lnTo>
                  <a:lnTo>
                    <a:pt x="3888212" y="5102096"/>
                  </a:lnTo>
                  <a:lnTo>
                    <a:pt x="3775806" y="4890689"/>
                  </a:lnTo>
                  <a:lnTo>
                    <a:pt x="3704649" y="4927816"/>
                  </a:lnTo>
                  <a:lnTo>
                    <a:pt x="3692277" y="4905122"/>
                  </a:lnTo>
                  <a:lnTo>
                    <a:pt x="3680929" y="4882439"/>
                  </a:lnTo>
                  <a:close/>
                  <a:moveTo>
                    <a:pt x="1417309" y="4732898"/>
                  </a:moveTo>
                  <a:lnTo>
                    <a:pt x="1607059" y="4839122"/>
                  </a:lnTo>
                  <a:lnTo>
                    <a:pt x="1594682" y="4861804"/>
                  </a:lnTo>
                  <a:lnTo>
                    <a:pt x="1582309" y="4883456"/>
                  </a:lnTo>
                  <a:lnTo>
                    <a:pt x="1512182" y="4844274"/>
                  </a:lnTo>
                  <a:lnTo>
                    <a:pt x="1395653" y="5053625"/>
                  </a:lnTo>
                  <a:lnTo>
                    <a:pt x="1370903" y="5040210"/>
                  </a:lnTo>
                  <a:lnTo>
                    <a:pt x="1347182" y="5026808"/>
                  </a:lnTo>
                  <a:lnTo>
                    <a:pt x="1462682" y="4817457"/>
                  </a:lnTo>
                  <a:lnTo>
                    <a:pt x="1392555" y="4778274"/>
                  </a:lnTo>
                  <a:lnTo>
                    <a:pt x="1404932" y="4755592"/>
                  </a:lnTo>
                  <a:close/>
                  <a:moveTo>
                    <a:pt x="4097559" y="4639059"/>
                  </a:moveTo>
                  <a:lnTo>
                    <a:pt x="4110962" y="4660711"/>
                  </a:lnTo>
                  <a:lnTo>
                    <a:pt x="4125402" y="4682368"/>
                  </a:lnTo>
                  <a:lnTo>
                    <a:pt x="4006805" y="4759715"/>
                  </a:lnTo>
                  <a:lnTo>
                    <a:pt x="4040835" y="4811283"/>
                  </a:lnTo>
                  <a:lnTo>
                    <a:pt x="4150152" y="4740118"/>
                  </a:lnTo>
                  <a:lnTo>
                    <a:pt x="4164589" y="4760741"/>
                  </a:lnTo>
                  <a:lnTo>
                    <a:pt x="4177991" y="4782406"/>
                  </a:lnTo>
                  <a:lnTo>
                    <a:pt x="4067652" y="4853562"/>
                  </a:lnTo>
                  <a:lnTo>
                    <a:pt x="4108902" y="4916465"/>
                  </a:lnTo>
                  <a:lnTo>
                    <a:pt x="4232656" y="4837062"/>
                  </a:lnTo>
                  <a:lnTo>
                    <a:pt x="4247088" y="4858715"/>
                  </a:lnTo>
                  <a:lnTo>
                    <a:pt x="4261529" y="4880367"/>
                  </a:lnTo>
                  <a:lnTo>
                    <a:pt x="4090335" y="4990714"/>
                  </a:lnTo>
                  <a:lnTo>
                    <a:pt x="3932555" y="4746308"/>
                  </a:lnTo>
                  <a:close/>
                  <a:moveTo>
                    <a:pt x="1204009" y="4608716"/>
                  </a:moveTo>
                  <a:cubicBezTo>
                    <a:pt x="1231598" y="4607576"/>
                    <a:pt x="1258666" y="4616360"/>
                    <a:pt x="1280327" y="4633466"/>
                  </a:cubicBezTo>
                  <a:cubicBezTo>
                    <a:pt x="1302500" y="4648364"/>
                    <a:pt x="1318026" y="4671283"/>
                    <a:pt x="1323636" y="4697398"/>
                  </a:cubicBezTo>
                  <a:cubicBezTo>
                    <a:pt x="1328106" y="4723220"/>
                    <a:pt x="1322576" y="4749766"/>
                    <a:pt x="1308174" y="4771647"/>
                  </a:cubicBezTo>
                  <a:lnTo>
                    <a:pt x="1268992" y="4739686"/>
                  </a:lnTo>
                  <a:cubicBezTo>
                    <a:pt x="1276225" y="4729109"/>
                    <a:pt x="1278132" y="4715770"/>
                    <a:pt x="1274144" y="4703593"/>
                  </a:cubicBezTo>
                  <a:cubicBezTo>
                    <a:pt x="1270238" y="4689915"/>
                    <a:pt x="1261424" y="4678169"/>
                    <a:pt x="1249395" y="4670588"/>
                  </a:cubicBezTo>
                  <a:cubicBezTo>
                    <a:pt x="1240407" y="4662457"/>
                    <a:pt x="1228479" y="4658355"/>
                    <a:pt x="1216395" y="4659245"/>
                  </a:cubicBezTo>
                  <a:cubicBezTo>
                    <a:pt x="1205534" y="4659957"/>
                    <a:pt x="1195640" y="4665673"/>
                    <a:pt x="1189577" y="4674715"/>
                  </a:cubicBezTo>
                  <a:cubicBezTo>
                    <a:pt x="1184865" y="4681915"/>
                    <a:pt x="1184865" y="4691228"/>
                    <a:pt x="1189577" y="4698436"/>
                  </a:cubicBezTo>
                  <a:cubicBezTo>
                    <a:pt x="1198229" y="4714567"/>
                    <a:pt x="1208979" y="4729478"/>
                    <a:pt x="1221547" y="4742775"/>
                  </a:cubicBezTo>
                  <a:cubicBezTo>
                    <a:pt x="1242259" y="4763063"/>
                    <a:pt x="1257505" y="4788245"/>
                    <a:pt x="1265894" y="4815995"/>
                  </a:cubicBezTo>
                  <a:cubicBezTo>
                    <a:pt x="1267878" y="4837291"/>
                    <a:pt x="1261187" y="4858482"/>
                    <a:pt x="1247327" y="4874774"/>
                  </a:cubicBezTo>
                  <a:cubicBezTo>
                    <a:pt x="1233297" y="4895973"/>
                    <a:pt x="1209835" y="4909054"/>
                    <a:pt x="1184424" y="4909842"/>
                  </a:cubicBezTo>
                  <a:cubicBezTo>
                    <a:pt x="1155734" y="4910719"/>
                    <a:pt x="1127768" y="4900783"/>
                    <a:pt x="1106048" y="4881999"/>
                  </a:cubicBezTo>
                  <a:cubicBezTo>
                    <a:pt x="1081501" y="4866906"/>
                    <a:pt x="1063755" y="4842867"/>
                    <a:pt x="1056548" y="4814965"/>
                  </a:cubicBezTo>
                  <a:cubicBezTo>
                    <a:pt x="1051404" y="4788202"/>
                    <a:pt x="1057768" y="4760495"/>
                    <a:pt x="1074073" y="4738660"/>
                  </a:cubicBezTo>
                  <a:lnTo>
                    <a:pt x="1118420" y="4769592"/>
                  </a:lnTo>
                  <a:cubicBezTo>
                    <a:pt x="1110204" y="4780482"/>
                    <a:pt x="1106836" y="4794300"/>
                    <a:pt x="1109145" y="4807745"/>
                  </a:cubicBezTo>
                  <a:cubicBezTo>
                    <a:pt x="1113721" y="4821635"/>
                    <a:pt x="1122797" y="4833601"/>
                    <a:pt x="1134920" y="4841774"/>
                  </a:cubicBezTo>
                  <a:cubicBezTo>
                    <a:pt x="1146280" y="4850859"/>
                    <a:pt x="1159772" y="4856889"/>
                    <a:pt x="1174115" y="4859312"/>
                  </a:cubicBezTo>
                  <a:cubicBezTo>
                    <a:pt x="1184857" y="4859973"/>
                    <a:pt x="1195251" y="4855351"/>
                    <a:pt x="1201954" y="4846940"/>
                  </a:cubicBezTo>
                  <a:cubicBezTo>
                    <a:pt x="1206174" y="4838863"/>
                    <a:pt x="1206174" y="4829228"/>
                    <a:pt x="1201954" y="4821160"/>
                  </a:cubicBezTo>
                  <a:cubicBezTo>
                    <a:pt x="1195488" y="4806253"/>
                    <a:pt x="1186403" y="4792630"/>
                    <a:pt x="1175145" y="4780940"/>
                  </a:cubicBezTo>
                  <a:cubicBezTo>
                    <a:pt x="1153467" y="4758851"/>
                    <a:pt x="1136611" y="4732520"/>
                    <a:pt x="1125645" y="4703593"/>
                  </a:cubicBezTo>
                  <a:cubicBezTo>
                    <a:pt x="1122094" y="4683321"/>
                    <a:pt x="1127768" y="4662533"/>
                    <a:pt x="1141102" y="4646868"/>
                  </a:cubicBezTo>
                  <a:cubicBezTo>
                    <a:pt x="1155158" y="4625216"/>
                    <a:pt x="1178327" y="4611161"/>
                    <a:pt x="1204009" y="4608716"/>
                  </a:cubicBezTo>
                  <a:close/>
                  <a:moveTo>
                    <a:pt x="4318414" y="4479809"/>
                  </a:moveTo>
                  <a:cubicBezTo>
                    <a:pt x="4347236" y="4481131"/>
                    <a:pt x="4374486" y="4493280"/>
                    <a:pt x="4394732" y="4513839"/>
                  </a:cubicBezTo>
                  <a:lnTo>
                    <a:pt x="4352444" y="4549936"/>
                  </a:lnTo>
                  <a:cubicBezTo>
                    <a:pt x="4342224" y="4539890"/>
                    <a:pt x="4328614" y="4534000"/>
                    <a:pt x="4314287" y="4533436"/>
                  </a:cubicBezTo>
                  <a:cubicBezTo>
                    <a:pt x="4299465" y="4533597"/>
                    <a:pt x="4285198" y="4539085"/>
                    <a:pt x="4274067" y="4548894"/>
                  </a:cubicBezTo>
                  <a:cubicBezTo>
                    <a:pt x="4258508" y="4561186"/>
                    <a:pt x="4250648" y="4580826"/>
                    <a:pt x="4253440" y="4600466"/>
                  </a:cubicBezTo>
                  <a:cubicBezTo>
                    <a:pt x="4258521" y="4626296"/>
                    <a:pt x="4270656" y="4650216"/>
                    <a:pt x="4288508" y="4669563"/>
                  </a:cubicBezTo>
                  <a:cubicBezTo>
                    <a:pt x="4303906" y="4690317"/>
                    <a:pt x="4325063" y="4706093"/>
                    <a:pt x="4349347" y="4714936"/>
                  </a:cubicBezTo>
                  <a:cubicBezTo>
                    <a:pt x="4367991" y="4720609"/>
                    <a:pt x="4388236" y="4716334"/>
                    <a:pt x="4402974" y="4703593"/>
                  </a:cubicBezTo>
                  <a:cubicBezTo>
                    <a:pt x="4414851" y="4694139"/>
                    <a:pt x="4422613" y="4680474"/>
                    <a:pt x="4424626" y="4665436"/>
                  </a:cubicBezTo>
                  <a:cubicBezTo>
                    <a:pt x="4425384" y="4649707"/>
                    <a:pt x="4421041" y="4634156"/>
                    <a:pt x="4412262" y="4621089"/>
                  </a:cubicBezTo>
                  <a:lnTo>
                    <a:pt x="4454541" y="4581898"/>
                  </a:lnTo>
                  <a:cubicBezTo>
                    <a:pt x="4472859" y="4606474"/>
                    <a:pt x="4481316" y="4637004"/>
                    <a:pt x="4478261" y="4667495"/>
                  </a:cubicBezTo>
                  <a:cubicBezTo>
                    <a:pt x="4469859" y="4733029"/>
                    <a:pt x="4409923" y="4779334"/>
                    <a:pt x="4344389" y="4770936"/>
                  </a:cubicBezTo>
                  <a:cubicBezTo>
                    <a:pt x="4343639" y="4770838"/>
                    <a:pt x="4342880" y="4770728"/>
                    <a:pt x="4342135" y="4770622"/>
                  </a:cubicBezTo>
                  <a:cubicBezTo>
                    <a:pt x="4303364" y="4761253"/>
                    <a:pt x="4269076" y="4738639"/>
                    <a:pt x="4245203" y="4706686"/>
                  </a:cubicBezTo>
                  <a:cubicBezTo>
                    <a:pt x="4217258" y="4677215"/>
                    <a:pt x="4200474" y="4638923"/>
                    <a:pt x="4197758" y="4598398"/>
                  </a:cubicBezTo>
                  <a:cubicBezTo>
                    <a:pt x="4196449" y="4563631"/>
                    <a:pt x="4211771" y="4530318"/>
                    <a:pt x="4239008" y="4508686"/>
                  </a:cubicBezTo>
                  <a:cubicBezTo>
                    <a:pt x="4260771" y="4489186"/>
                    <a:pt x="4289215" y="4478848"/>
                    <a:pt x="4318414" y="4479809"/>
                  </a:cubicBezTo>
                  <a:close/>
                  <a:moveTo>
                    <a:pt x="976955" y="4384335"/>
                  </a:moveTo>
                  <a:lnTo>
                    <a:pt x="998607" y="4403932"/>
                  </a:lnTo>
                  <a:lnTo>
                    <a:pt x="1019243" y="4424560"/>
                  </a:lnTo>
                  <a:lnTo>
                    <a:pt x="958400" y="4647309"/>
                  </a:lnTo>
                  <a:lnTo>
                    <a:pt x="1097611" y="4497780"/>
                  </a:lnTo>
                  <a:lnTo>
                    <a:pt x="1117204" y="4515309"/>
                  </a:lnTo>
                  <a:lnTo>
                    <a:pt x="1135772" y="4532839"/>
                  </a:lnTo>
                  <a:lnTo>
                    <a:pt x="937773" y="4746313"/>
                  </a:lnTo>
                  <a:lnTo>
                    <a:pt x="917146" y="4726715"/>
                  </a:lnTo>
                  <a:lnTo>
                    <a:pt x="897552" y="4708148"/>
                  </a:lnTo>
                  <a:lnTo>
                    <a:pt x="959425" y="4479212"/>
                  </a:lnTo>
                  <a:lnTo>
                    <a:pt x="816078" y="4632868"/>
                  </a:lnTo>
                  <a:lnTo>
                    <a:pt x="797523" y="4615339"/>
                  </a:lnTo>
                  <a:lnTo>
                    <a:pt x="777926" y="4596771"/>
                  </a:lnTo>
                  <a:close/>
                  <a:moveTo>
                    <a:pt x="883108" y="4280170"/>
                  </a:moveTo>
                  <a:lnTo>
                    <a:pt x="901675" y="4301823"/>
                  </a:lnTo>
                  <a:lnTo>
                    <a:pt x="920235" y="4322450"/>
                  </a:lnTo>
                  <a:lnTo>
                    <a:pt x="703676" y="4516326"/>
                  </a:lnTo>
                  <a:lnTo>
                    <a:pt x="685104" y="4495703"/>
                  </a:lnTo>
                  <a:lnTo>
                    <a:pt x="666549" y="4475076"/>
                  </a:lnTo>
                  <a:close/>
                  <a:moveTo>
                    <a:pt x="4535842" y="4224488"/>
                  </a:moveTo>
                  <a:lnTo>
                    <a:pt x="4751379" y="4419394"/>
                  </a:lnTo>
                  <a:lnTo>
                    <a:pt x="4732811" y="4440030"/>
                  </a:lnTo>
                  <a:lnTo>
                    <a:pt x="4714244" y="4460644"/>
                  </a:lnTo>
                  <a:lnTo>
                    <a:pt x="4616282" y="4372992"/>
                  </a:lnTo>
                  <a:lnTo>
                    <a:pt x="4546160" y="4450339"/>
                  </a:lnTo>
                  <a:lnTo>
                    <a:pt x="4644121" y="4539021"/>
                  </a:lnTo>
                  <a:lnTo>
                    <a:pt x="4625562" y="4559648"/>
                  </a:lnTo>
                  <a:lnTo>
                    <a:pt x="4606994" y="4580271"/>
                  </a:lnTo>
                  <a:lnTo>
                    <a:pt x="4390435" y="4385365"/>
                  </a:lnTo>
                  <a:lnTo>
                    <a:pt x="4409003" y="4364742"/>
                  </a:lnTo>
                  <a:lnTo>
                    <a:pt x="4428588" y="4344115"/>
                  </a:lnTo>
                  <a:lnTo>
                    <a:pt x="4509033" y="4417339"/>
                  </a:lnTo>
                  <a:lnTo>
                    <a:pt x="4579159" y="4338962"/>
                  </a:lnTo>
                  <a:lnTo>
                    <a:pt x="4497685" y="4265738"/>
                  </a:lnTo>
                  <a:lnTo>
                    <a:pt x="4517282" y="4245115"/>
                  </a:lnTo>
                  <a:close/>
                  <a:moveTo>
                    <a:pt x="4714244" y="3980082"/>
                  </a:moveTo>
                  <a:lnTo>
                    <a:pt x="4952468" y="4147141"/>
                  </a:lnTo>
                  <a:lnTo>
                    <a:pt x="4936997" y="4169836"/>
                  </a:lnTo>
                  <a:lnTo>
                    <a:pt x="4920497" y="4193556"/>
                  </a:lnTo>
                  <a:lnTo>
                    <a:pt x="4685371" y="4162611"/>
                  </a:lnTo>
                  <a:lnTo>
                    <a:pt x="4857595" y="4283280"/>
                  </a:lnTo>
                  <a:lnTo>
                    <a:pt x="4843150" y="4304933"/>
                  </a:lnTo>
                  <a:lnTo>
                    <a:pt x="4827688" y="4326585"/>
                  </a:lnTo>
                  <a:lnTo>
                    <a:pt x="4589464" y="4159526"/>
                  </a:lnTo>
                  <a:lnTo>
                    <a:pt x="4605964" y="4135806"/>
                  </a:lnTo>
                  <a:lnTo>
                    <a:pt x="4622464" y="4111056"/>
                  </a:lnTo>
                  <a:lnTo>
                    <a:pt x="4852438" y="4140959"/>
                  </a:lnTo>
                  <a:lnTo>
                    <a:pt x="4684341" y="4023400"/>
                  </a:lnTo>
                  <a:lnTo>
                    <a:pt x="4699812" y="4001735"/>
                  </a:lnTo>
                  <a:close/>
                  <a:moveTo>
                    <a:pt x="597638" y="3950764"/>
                  </a:moveTo>
                  <a:cubicBezTo>
                    <a:pt x="634299" y="3955171"/>
                    <a:pt x="666769" y="3976565"/>
                    <a:pt x="685290" y="4008514"/>
                  </a:cubicBezTo>
                  <a:cubicBezTo>
                    <a:pt x="701824" y="4032298"/>
                    <a:pt x="709489" y="4061133"/>
                    <a:pt x="706947" y="4089984"/>
                  </a:cubicBezTo>
                  <a:cubicBezTo>
                    <a:pt x="703642" y="4117853"/>
                    <a:pt x="689112" y="4143179"/>
                    <a:pt x="666723" y="4160111"/>
                  </a:cubicBezTo>
                  <a:lnTo>
                    <a:pt x="636820" y="4113709"/>
                  </a:lnTo>
                  <a:cubicBezTo>
                    <a:pt x="646858" y="4104743"/>
                    <a:pt x="652824" y="4092086"/>
                    <a:pt x="653320" y="4078637"/>
                  </a:cubicBezTo>
                  <a:cubicBezTo>
                    <a:pt x="655312" y="4064684"/>
                    <a:pt x="652401" y="4050467"/>
                    <a:pt x="645083" y="4038417"/>
                  </a:cubicBezTo>
                  <a:cubicBezTo>
                    <a:pt x="633333" y="4019158"/>
                    <a:pt x="612935" y="4006836"/>
                    <a:pt x="590418" y="4005417"/>
                  </a:cubicBezTo>
                  <a:cubicBezTo>
                    <a:pt x="563672" y="4005633"/>
                    <a:pt x="537689" y="4014294"/>
                    <a:pt x="516164" y="4030167"/>
                  </a:cubicBezTo>
                  <a:cubicBezTo>
                    <a:pt x="492672" y="4042984"/>
                    <a:pt x="474155" y="4063332"/>
                    <a:pt x="463579" y="4087917"/>
                  </a:cubicBezTo>
                  <a:cubicBezTo>
                    <a:pt x="456444" y="4108823"/>
                    <a:pt x="459910" y="4131895"/>
                    <a:pt x="472859" y="4149793"/>
                  </a:cubicBezTo>
                  <a:cubicBezTo>
                    <a:pt x="483524" y="4167429"/>
                    <a:pt x="502782" y="4178039"/>
                    <a:pt x="523388" y="4177641"/>
                  </a:cubicBezTo>
                  <a:lnTo>
                    <a:pt x="561537" y="4170421"/>
                  </a:lnTo>
                  <a:lnTo>
                    <a:pt x="561541" y="4170429"/>
                  </a:lnTo>
                  <a:lnTo>
                    <a:pt x="561541" y="4170416"/>
                  </a:lnTo>
                  <a:lnTo>
                    <a:pt x="561537" y="4170421"/>
                  </a:lnTo>
                  <a:lnTo>
                    <a:pt x="527511" y="4117832"/>
                  </a:lnTo>
                  <a:lnTo>
                    <a:pt x="569791" y="4089984"/>
                  </a:lnTo>
                  <a:lnTo>
                    <a:pt x="630638" y="4183831"/>
                  </a:lnTo>
                  <a:lnTo>
                    <a:pt x="498638" y="4269420"/>
                  </a:lnTo>
                  <a:lnTo>
                    <a:pt x="478011" y="4238488"/>
                  </a:lnTo>
                  <a:lnTo>
                    <a:pt x="506888" y="4212709"/>
                  </a:lnTo>
                  <a:lnTo>
                    <a:pt x="501732" y="4212709"/>
                  </a:lnTo>
                  <a:cubicBezTo>
                    <a:pt x="470791" y="4213391"/>
                    <a:pt x="441787" y="4197713"/>
                    <a:pt x="425414" y="4171459"/>
                  </a:cubicBezTo>
                  <a:lnTo>
                    <a:pt x="425414" y="4174543"/>
                  </a:lnTo>
                  <a:cubicBezTo>
                    <a:pt x="403478" y="4144899"/>
                    <a:pt x="397321" y="4106433"/>
                    <a:pt x="408914" y="4071417"/>
                  </a:cubicBezTo>
                  <a:cubicBezTo>
                    <a:pt x="439867" y="3995252"/>
                    <a:pt x="515507" y="3946900"/>
                    <a:pt x="597638" y="3950764"/>
                  </a:cubicBezTo>
                  <a:close/>
                  <a:moveTo>
                    <a:pt x="4896947" y="3786790"/>
                  </a:moveTo>
                  <a:cubicBezTo>
                    <a:pt x="4875921" y="3788782"/>
                    <a:pt x="4857493" y="3801710"/>
                    <a:pt x="4848489" y="3820820"/>
                  </a:cubicBezTo>
                  <a:cubicBezTo>
                    <a:pt x="4837582" y="3839269"/>
                    <a:pt x="4837582" y="3862188"/>
                    <a:pt x="4848489" y="3880625"/>
                  </a:cubicBezTo>
                  <a:cubicBezTo>
                    <a:pt x="4861425" y="3904036"/>
                    <a:pt x="4881726" y="3922515"/>
                    <a:pt x="4906239" y="3933222"/>
                  </a:cubicBezTo>
                  <a:cubicBezTo>
                    <a:pt x="4928574" y="3946616"/>
                    <a:pt x="4954514" y="3952735"/>
                    <a:pt x="4980489" y="3950764"/>
                  </a:cubicBezTo>
                  <a:cubicBezTo>
                    <a:pt x="5001234" y="3948036"/>
                    <a:pt x="5019344" y="3935324"/>
                    <a:pt x="5028950" y="3916722"/>
                  </a:cubicBezTo>
                  <a:cubicBezTo>
                    <a:pt x="5039226" y="3898112"/>
                    <a:pt x="5039226" y="3875527"/>
                    <a:pt x="5028950" y="3856917"/>
                  </a:cubicBezTo>
                  <a:cubicBezTo>
                    <a:pt x="5016544" y="3834091"/>
                    <a:pt x="4996980" y="3815981"/>
                    <a:pt x="4973268" y="3805345"/>
                  </a:cubicBezTo>
                  <a:cubicBezTo>
                    <a:pt x="4950455" y="3791176"/>
                    <a:pt x="4923722" y="3784680"/>
                    <a:pt x="4896947" y="3786790"/>
                  </a:cubicBezTo>
                  <a:close/>
                  <a:moveTo>
                    <a:pt x="4883544" y="3732138"/>
                  </a:moveTo>
                  <a:cubicBezTo>
                    <a:pt x="4923853" y="3725553"/>
                    <a:pt x="4965179" y="3733596"/>
                    <a:pt x="5000073" y="3754820"/>
                  </a:cubicBezTo>
                  <a:cubicBezTo>
                    <a:pt x="5036268" y="3771634"/>
                    <a:pt x="5065188" y="3800917"/>
                    <a:pt x="5081548" y="3837320"/>
                  </a:cubicBezTo>
                  <a:cubicBezTo>
                    <a:pt x="5095048" y="3871099"/>
                    <a:pt x="5091997" y="3909243"/>
                    <a:pt x="5073298" y="3940447"/>
                  </a:cubicBezTo>
                  <a:cubicBezTo>
                    <a:pt x="5057586" y="3972870"/>
                    <a:pt x="5027997" y="3996396"/>
                    <a:pt x="4992866" y="4004387"/>
                  </a:cubicBezTo>
                  <a:lnTo>
                    <a:pt x="4992853" y="4002319"/>
                  </a:lnTo>
                  <a:cubicBezTo>
                    <a:pt x="4912332" y="4011243"/>
                    <a:pt x="4834434" y="3970455"/>
                    <a:pt x="4795892" y="3899193"/>
                  </a:cubicBezTo>
                  <a:cubicBezTo>
                    <a:pt x="4781608" y="3865760"/>
                    <a:pt x="4783892" y="3827553"/>
                    <a:pt x="4802074" y="3796070"/>
                  </a:cubicBezTo>
                  <a:cubicBezTo>
                    <a:pt x="4817879" y="3763295"/>
                    <a:pt x="4847955" y="3739693"/>
                    <a:pt x="4883544" y="3732138"/>
                  </a:cubicBezTo>
                  <a:close/>
                  <a:moveTo>
                    <a:pt x="484020" y="3640799"/>
                  </a:moveTo>
                  <a:lnTo>
                    <a:pt x="496393" y="3667609"/>
                  </a:lnTo>
                  <a:lnTo>
                    <a:pt x="508770" y="3693397"/>
                  </a:lnTo>
                  <a:lnTo>
                    <a:pt x="368516" y="3877985"/>
                  </a:lnTo>
                  <a:lnTo>
                    <a:pt x="554147" y="3791358"/>
                  </a:lnTo>
                  <a:lnTo>
                    <a:pt x="564464" y="3815083"/>
                  </a:lnTo>
                  <a:lnTo>
                    <a:pt x="575799" y="3838803"/>
                  </a:lnTo>
                  <a:lnTo>
                    <a:pt x="311796" y="3961527"/>
                  </a:lnTo>
                  <a:lnTo>
                    <a:pt x="300448" y="3936777"/>
                  </a:lnTo>
                  <a:lnTo>
                    <a:pt x="289114" y="3910985"/>
                  </a:lnTo>
                  <a:lnTo>
                    <a:pt x="432461" y="3722274"/>
                  </a:lnTo>
                  <a:lnTo>
                    <a:pt x="241669" y="3810956"/>
                  </a:lnTo>
                  <a:lnTo>
                    <a:pt x="231364" y="3787235"/>
                  </a:lnTo>
                  <a:lnTo>
                    <a:pt x="220016" y="3763511"/>
                  </a:lnTo>
                  <a:close/>
                  <a:moveTo>
                    <a:pt x="5190696" y="3522202"/>
                  </a:moveTo>
                  <a:lnTo>
                    <a:pt x="5214407" y="3530452"/>
                  </a:lnTo>
                  <a:lnTo>
                    <a:pt x="5238128" y="3540770"/>
                  </a:lnTo>
                  <a:lnTo>
                    <a:pt x="5171098" y="3717108"/>
                  </a:lnTo>
                  <a:lnTo>
                    <a:pt x="4898845" y="3612952"/>
                  </a:lnTo>
                  <a:lnTo>
                    <a:pt x="4909150" y="3586134"/>
                  </a:lnTo>
                  <a:lnTo>
                    <a:pt x="4919468" y="3560359"/>
                  </a:lnTo>
                  <a:lnTo>
                    <a:pt x="5142225" y="3645956"/>
                  </a:lnTo>
                  <a:close/>
                  <a:moveTo>
                    <a:pt x="432461" y="3510855"/>
                  </a:moveTo>
                  <a:lnTo>
                    <a:pt x="442766" y="3537673"/>
                  </a:lnTo>
                  <a:lnTo>
                    <a:pt x="453083" y="3563452"/>
                  </a:lnTo>
                  <a:lnTo>
                    <a:pt x="180834" y="3667609"/>
                  </a:lnTo>
                  <a:lnTo>
                    <a:pt x="170517" y="3641829"/>
                  </a:lnTo>
                  <a:lnTo>
                    <a:pt x="161237" y="3616037"/>
                  </a:lnTo>
                  <a:close/>
                  <a:moveTo>
                    <a:pt x="175851" y="3314478"/>
                  </a:moveTo>
                  <a:lnTo>
                    <a:pt x="189254" y="3366046"/>
                  </a:lnTo>
                  <a:lnTo>
                    <a:pt x="172754" y="3371198"/>
                  </a:lnTo>
                  <a:cubicBezTo>
                    <a:pt x="159428" y="3373266"/>
                    <a:pt x="146945" y="3378982"/>
                    <a:pt x="136656" y="3387698"/>
                  </a:cubicBezTo>
                  <a:cubicBezTo>
                    <a:pt x="129428" y="3395016"/>
                    <a:pt x="127012" y="3405842"/>
                    <a:pt x="130474" y="3415546"/>
                  </a:cubicBezTo>
                  <a:cubicBezTo>
                    <a:pt x="132250" y="3424402"/>
                    <a:pt x="137936" y="3431978"/>
                    <a:pt x="145936" y="3436169"/>
                  </a:cubicBezTo>
                  <a:cubicBezTo>
                    <a:pt x="155932" y="3439796"/>
                    <a:pt x="166885" y="3439796"/>
                    <a:pt x="176881" y="3436169"/>
                  </a:cubicBezTo>
                  <a:lnTo>
                    <a:pt x="383130" y="3378410"/>
                  </a:lnTo>
                  <a:lnTo>
                    <a:pt x="390342" y="3405228"/>
                  </a:lnTo>
                  <a:lnTo>
                    <a:pt x="397562" y="3432046"/>
                  </a:lnTo>
                  <a:lnTo>
                    <a:pt x="191313" y="3485668"/>
                  </a:lnTo>
                  <a:cubicBezTo>
                    <a:pt x="168911" y="3495177"/>
                    <a:pt x="143597" y="3495177"/>
                    <a:pt x="121186" y="3485668"/>
                  </a:cubicBezTo>
                  <a:cubicBezTo>
                    <a:pt x="101059" y="3472969"/>
                    <a:pt x="87203" y="3452376"/>
                    <a:pt x="83034" y="3428948"/>
                  </a:cubicBezTo>
                  <a:cubicBezTo>
                    <a:pt x="74220" y="3405864"/>
                    <a:pt x="76491" y="3380012"/>
                    <a:pt x="89224" y="3358821"/>
                  </a:cubicBezTo>
                  <a:cubicBezTo>
                    <a:pt x="106907" y="3337495"/>
                    <a:pt x="131906" y="3323516"/>
                    <a:pt x="159351" y="3319631"/>
                  </a:cubicBezTo>
                  <a:close/>
                  <a:moveTo>
                    <a:pt x="5138274" y="3210244"/>
                  </a:moveTo>
                  <a:cubicBezTo>
                    <a:pt x="5125043" y="3210244"/>
                    <a:pt x="5111813" y="3212330"/>
                    <a:pt x="5099086" y="3216504"/>
                  </a:cubicBezTo>
                  <a:cubicBezTo>
                    <a:pt x="5079077" y="3223868"/>
                    <a:pt x="5064268" y="3241017"/>
                    <a:pt x="5059891" y="3261881"/>
                  </a:cubicBezTo>
                  <a:cubicBezTo>
                    <a:pt x="5054264" y="3282483"/>
                    <a:pt x="5059298" y="3304538"/>
                    <a:pt x="5073306" y="3320669"/>
                  </a:cubicBezTo>
                  <a:cubicBezTo>
                    <a:pt x="5092234" y="3339495"/>
                    <a:pt x="5116247" y="3352402"/>
                    <a:pt x="5142395" y="3357783"/>
                  </a:cubicBezTo>
                  <a:cubicBezTo>
                    <a:pt x="5167221" y="3365686"/>
                    <a:pt x="5193886" y="3365686"/>
                    <a:pt x="5218712" y="3357783"/>
                  </a:cubicBezTo>
                  <a:cubicBezTo>
                    <a:pt x="5238386" y="3349957"/>
                    <a:pt x="5253013" y="3333021"/>
                    <a:pt x="5257895" y="3312406"/>
                  </a:cubicBezTo>
                  <a:cubicBezTo>
                    <a:pt x="5263526" y="3291805"/>
                    <a:pt x="5258500" y="3269762"/>
                    <a:pt x="5244492" y="3253631"/>
                  </a:cubicBezTo>
                  <a:lnTo>
                    <a:pt x="5244492" y="3252601"/>
                  </a:lnTo>
                  <a:cubicBezTo>
                    <a:pt x="5226539" y="3233775"/>
                    <a:pt x="5203068" y="3221127"/>
                    <a:pt x="5177463" y="3216504"/>
                  </a:cubicBezTo>
                  <a:cubicBezTo>
                    <a:pt x="5164736" y="3212330"/>
                    <a:pt x="5151505" y="3210244"/>
                    <a:pt x="5138274" y="3210244"/>
                  </a:cubicBezTo>
                  <a:close/>
                  <a:moveTo>
                    <a:pt x="5126906" y="3154598"/>
                  </a:moveTo>
                  <a:cubicBezTo>
                    <a:pt x="5146974" y="3153550"/>
                    <a:pt x="5167221" y="3155951"/>
                    <a:pt x="5186742" y="3161852"/>
                  </a:cubicBezTo>
                  <a:cubicBezTo>
                    <a:pt x="5227289" y="3169148"/>
                    <a:pt x="5263869" y="3190737"/>
                    <a:pt x="5289865" y="3222699"/>
                  </a:cubicBezTo>
                  <a:cubicBezTo>
                    <a:pt x="5328322" y="3283283"/>
                    <a:pt x="5310382" y="3363576"/>
                    <a:pt x="5249797" y="3402033"/>
                  </a:cubicBezTo>
                  <a:cubicBezTo>
                    <a:pt x="5248051" y="3403135"/>
                    <a:pt x="5246289" y="3404207"/>
                    <a:pt x="5244492" y="3405228"/>
                  </a:cubicBezTo>
                  <a:lnTo>
                    <a:pt x="5240365" y="3407296"/>
                  </a:lnTo>
                  <a:cubicBezTo>
                    <a:pt x="5163484" y="3435283"/>
                    <a:pt x="5077302" y="3413639"/>
                    <a:pt x="5022768" y="3352631"/>
                  </a:cubicBezTo>
                  <a:cubicBezTo>
                    <a:pt x="5000455" y="3323203"/>
                    <a:pt x="4993544" y="3284877"/>
                    <a:pt x="5004209" y="3249504"/>
                  </a:cubicBezTo>
                  <a:cubicBezTo>
                    <a:pt x="5012188" y="3214123"/>
                    <a:pt x="5035675" y="3184199"/>
                    <a:pt x="5068141" y="3168042"/>
                  </a:cubicBezTo>
                  <a:cubicBezTo>
                    <a:pt x="5086948" y="3160144"/>
                    <a:pt x="5106838" y="3155646"/>
                    <a:pt x="5126906" y="3154598"/>
                  </a:cubicBezTo>
                  <a:close/>
                  <a:moveTo>
                    <a:pt x="332419" y="3145784"/>
                  </a:moveTo>
                  <a:lnTo>
                    <a:pt x="337575" y="3173631"/>
                  </a:lnTo>
                  <a:lnTo>
                    <a:pt x="342736" y="3201479"/>
                  </a:lnTo>
                  <a:lnTo>
                    <a:pt x="57080" y="3256135"/>
                  </a:lnTo>
                  <a:lnTo>
                    <a:pt x="51915" y="3229313"/>
                  </a:lnTo>
                  <a:lnTo>
                    <a:pt x="46763" y="3201479"/>
                  </a:lnTo>
                  <a:close/>
                  <a:moveTo>
                    <a:pt x="298393" y="2871475"/>
                  </a:moveTo>
                  <a:lnTo>
                    <a:pt x="322114" y="3066382"/>
                  </a:lnTo>
                  <a:lnTo>
                    <a:pt x="296334" y="3069479"/>
                  </a:lnTo>
                  <a:lnTo>
                    <a:pt x="270554" y="3072576"/>
                  </a:lnTo>
                  <a:lnTo>
                    <a:pt x="253016" y="2933352"/>
                  </a:lnTo>
                  <a:lnTo>
                    <a:pt x="192169" y="2940573"/>
                  </a:lnTo>
                  <a:lnTo>
                    <a:pt x="207639" y="3070509"/>
                  </a:lnTo>
                  <a:lnTo>
                    <a:pt x="183932" y="3073606"/>
                  </a:lnTo>
                  <a:lnTo>
                    <a:pt x="158139" y="3076699"/>
                  </a:lnTo>
                  <a:lnTo>
                    <a:pt x="142669" y="2946755"/>
                  </a:lnTo>
                  <a:lnTo>
                    <a:pt x="67390" y="2956047"/>
                  </a:lnTo>
                  <a:lnTo>
                    <a:pt x="84919" y="3102479"/>
                  </a:lnTo>
                  <a:lnTo>
                    <a:pt x="60178" y="3105576"/>
                  </a:lnTo>
                  <a:lnTo>
                    <a:pt x="34390" y="3108674"/>
                  </a:lnTo>
                  <a:lnTo>
                    <a:pt x="8610" y="2906535"/>
                  </a:lnTo>
                  <a:close/>
                  <a:moveTo>
                    <a:pt x="5165090" y="2814306"/>
                  </a:moveTo>
                  <a:lnTo>
                    <a:pt x="5159933" y="2870001"/>
                  </a:lnTo>
                  <a:cubicBezTo>
                    <a:pt x="5146649" y="2871128"/>
                    <a:pt x="5134200" y="2876984"/>
                    <a:pt x="5124865" y="2886501"/>
                  </a:cubicBezTo>
                  <a:cubicBezTo>
                    <a:pt x="5114755" y="2896785"/>
                    <a:pt x="5108552" y="2910285"/>
                    <a:pt x="5107340" y="2924653"/>
                  </a:cubicBezTo>
                  <a:cubicBezTo>
                    <a:pt x="5104459" y="2946827"/>
                    <a:pt x="5112988" y="2968945"/>
                    <a:pt x="5130022" y="2983433"/>
                  </a:cubicBezTo>
                  <a:cubicBezTo>
                    <a:pt x="5150581" y="3000594"/>
                    <a:pt x="5176467" y="3010068"/>
                    <a:pt x="5203242" y="3010250"/>
                  </a:cubicBezTo>
                  <a:cubicBezTo>
                    <a:pt x="5229683" y="3014538"/>
                    <a:pt x="5256801" y="3010195"/>
                    <a:pt x="5280589" y="2997878"/>
                  </a:cubicBezTo>
                  <a:cubicBezTo>
                    <a:pt x="5298852" y="2985000"/>
                    <a:pt x="5310255" y="2964496"/>
                    <a:pt x="5311521" y="2942183"/>
                  </a:cubicBezTo>
                  <a:lnTo>
                    <a:pt x="5311534" y="2942183"/>
                  </a:lnTo>
                  <a:cubicBezTo>
                    <a:pt x="5313394" y="2921937"/>
                    <a:pt x="5304852" y="2902124"/>
                    <a:pt x="5288839" y="2889598"/>
                  </a:cubicBezTo>
                  <a:cubicBezTo>
                    <a:pt x="5278695" y="2881683"/>
                    <a:pt x="5267140" y="2875725"/>
                    <a:pt x="5254810" y="2872056"/>
                  </a:cubicBezTo>
                  <a:lnTo>
                    <a:pt x="5254810" y="2933933"/>
                  </a:lnTo>
                  <a:lnTo>
                    <a:pt x="5204272" y="2933933"/>
                  </a:lnTo>
                  <a:lnTo>
                    <a:pt x="5214590" y="2822556"/>
                  </a:lnTo>
                  <a:lnTo>
                    <a:pt x="5370309" y="2835971"/>
                  </a:lnTo>
                  <a:lnTo>
                    <a:pt x="5370309" y="2873098"/>
                  </a:lnTo>
                  <a:lnTo>
                    <a:pt x="5337310" y="2873098"/>
                  </a:lnTo>
                  <a:cubicBezTo>
                    <a:pt x="5362157" y="2891471"/>
                    <a:pt x="5375161" y="2921827"/>
                    <a:pt x="5371339" y="2952501"/>
                  </a:cubicBezTo>
                  <a:lnTo>
                    <a:pt x="5362059" y="2957653"/>
                  </a:lnTo>
                  <a:cubicBezTo>
                    <a:pt x="5360623" y="2993416"/>
                    <a:pt x="5342237" y="3026339"/>
                    <a:pt x="5312560" y="3046335"/>
                  </a:cubicBezTo>
                  <a:cubicBezTo>
                    <a:pt x="5278996" y="3068064"/>
                    <a:pt x="5238678" y="3076856"/>
                    <a:pt x="5199115" y="3071085"/>
                  </a:cubicBezTo>
                  <a:cubicBezTo>
                    <a:pt x="5158463" y="3069356"/>
                    <a:pt x="5119734" y="3053276"/>
                    <a:pt x="5089810" y="3025712"/>
                  </a:cubicBezTo>
                  <a:cubicBezTo>
                    <a:pt x="5062840" y="2998653"/>
                    <a:pt x="5050552" y="2960276"/>
                    <a:pt x="5056806" y="2922585"/>
                  </a:cubicBezTo>
                  <a:cubicBezTo>
                    <a:pt x="5058268" y="2893700"/>
                    <a:pt x="5069963" y="2866285"/>
                    <a:pt x="5089810" y="2845251"/>
                  </a:cubicBezTo>
                  <a:cubicBezTo>
                    <a:pt x="5109603" y="2825048"/>
                    <a:pt x="5136819" y="2813861"/>
                    <a:pt x="5165090" y="2814306"/>
                  </a:cubicBezTo>
                  <a:close/>
                  <a:moveTo>
                    <a:pt x="176868" y="2618374"/>
                  </a:moveTo>
                  <a:lnTo>
                    <a:pt x="176868" y="2682319"/>
                  </a:lnTo>
                  <a:cubicBezTo>
                    <a:pt x="175377" y="2693167"/>
                    <a:pt x="177940" y="2704188"/>
                    <a:pt x="184089" y="2713251"/>
                  </a:cubicBezTo>
                  <a:cubicBezTo>
                    <a:pt x="190466" y="2720819"/>
                    <a:pt x="199983" y="2725010"/>
                    <a:pt x="209868" y="2724599"/>
                  </a:cubicBezTo>
                  <a:cubicBezTo>
                    <a:pt x="218703" y="2725281"/>
                    <a:pt x="227266" y="2721391"/>
                    <a:pt x="232550" y="2714281"/>
                  </a:cubicBezTo>
                  <a:cubicBezTo>
                    <a:pt x="238097" y="2704167"/>
                    <a:pt x="240944" y="2692811"/>
                    <a:pt x="240800" y="2681281"/>
                  </a:cubicBezTo>
                  <a:lnTo>
                    <a:pt x="240813" y="2619413"/>
                  </a:lnTo>
                  <a:close/>
                  <a:moveTo>
                    <a:pt x="50021" y="2618374"/>
                  </a:moveTo>
                  <a:lnTo>
                    <a:pt x="50021" y="2686442"/>
                  </a:lnTo>
                  <a:cubicBezTo>
                    <a:pt x="49352" y="2698171"/>
                    <a:pt x="52619" y="2709785"/>
                    <a:pt x="59309" y="2719446"/>
                  </a:cubicBezTo>
                  <a:cubicBezTo>
                    <a:pt x="67886" y="2726883"/>
                    <a:pt x="78885" y="2730921"/>
                    <a:pt x="90241" y="2730781"/>
                  </a:cubicBezTo>
                  <a:cubicBezTo>
                    <a:pt x="100758" y="2731374"/>
                    <a:pt x="110979" y="2727217"/>
                    <a:pt x="118089" y="2719446"/>
                  </a:cubicBezTo>
                  <a:cubicBezTo>
                    <a:pt x="124932" y="2709861"/>
                    <a:pt x="128212" y="2698192"/>
                    <a:pt x="127368" y="2686442"/>
                  </a:cubicBezTo>
                  <a:lnTo>
                    <a:pt x="127368" y="2619413"/>
                  </a:lnTo>
                  <a:close/>
                  <a:moveTo>
                    <a:pt x="521" y="2563722"/>
                  </a:moveTo>
                  <a:lnTo>
                    <a:pt x="291342" y="2568875"/>
                  </a:lnTo>
                  <a:lnTo>
                    <a:pt x="291342" y="2595692"/>
                  </a:lnTo>
                  <a:lnTo>
                    <a:pt x="291342" y="2698819"/>
                  </a:lnTo>
                  <a:cubicBezTo>
                    <a:pt x="292465" y="2720667"/>
                    <a:pt x="285071" y="2742116"/>
                    <a:pt x="270715" y="2758628"/>
                  </a:cubicBezTo>
                  <a:cubicBezTo>
                    <a:pt x="256694" y="2773632"/>
                    <a:pt x="236491" y="2781255"/>
                    <a:pt x="216050" y="2779251"/>
                  </a:cubicBezTo>
                  <a:cubicBezTo>
                    <a:pt x="194898" y="2780421"/>
                    <a:pt x="174487" y="2771175"/>
                    <a:pt x="161398" y="2754501"/>
                  </a:cubicBezTo>
                  <a:cubicBezTo>
                    <a:pt x="159296" y="2751645"/>
                    <a:pt x="157563" y="2748527"/>
                    <a:pt x="156245" y="2745222"/>
                  </a:cubicBezTo>
                  <a:cubicBezTo>
                    <a:pt x="153419" y="2751090"/>
                    <a:pt x="149966" y="2756624"/>
                    <a:pt x="145928" y="2761721"/>
                  </a:cubicBezTo>
                  <a:cubicBezTo>
                    <a:pt x="132512" y="2778569"/>
                    <a:pt x="111733" y="2787806"/>
                    <a:pt x="90241" y="2786476"/>
                  </a:cubicBezTo>
                  <a:cubicBezTo>
                    <a:pt x="64780" y="2787611"/>
                    <a:pt x="40030" y="2777865"/>
                    <a:pt x="22174" y="2759654"/>
                  </a:cubicBezTo>
                  <a:cubicBezTo>
                    <a:pt x="5598" y="2738650"/>
                    <a:pt x="-2165" y="2712027"/>
                    <a:pt x="521" y="2685404"/>
                  </a:cubicBezTo>
                  <a:lnTo>
                    <a:pt x="521" y="2590540"/>
                  </a:lnTo>
                  <a:close/>
                  <a:moveTo>
                    <a:pt x="5076221" y="2512595"/>
                  </a:moveTo>
                  <a:lnTo>
                    <a:pt x="5259793" y="2594069"/>
                  </a:lnTo>
                  <a:lnTo>
                    <a:pt x="5370131" y="2589942"/>
                  </a:lnTo>
                  <a:lnTo>
                    <a:pt x="5371170" y="2618819"/>
                  </a:lnTo>
                  <a:lnTo>
                    <a:pt x="5372199" y="2646654"/>
                  </a:lnTo>
                  <a:lnTo>
                    <a:pt x="5262878" y="2649751"/>
                  </a:lnTo>
                  <a:lnTo>
                    <a:pt x="5084471" y="2749781"/>
                  </a:lnTo>
                  <a:lnTo>
                    <a:pt x="5083442" y="2716781"/>
                  </a:lnTo>
                  <a:lnTo>
                    <a:pt x="5082416" y="2683781"/>
                  </a:lnTo>
                  <a:lnTo>
                    <a:pt x="5206166" y="2622942"/>
                  </a:lnTo>
                  <a:lnTo>
                    <a:pt x="5207196" y="2622942"/>
                  </a:lnTo>
                  <a:lnTo>
                    <a:pt x="5078289" y="2575502"/>
                  </a:lnTo>
                  <a:lnTo>
                    <a:pt x="5077251" y="2543527"/>
                  </a:lnTo>
                  <a:close/>
                  <a:moveTo>
                    <a:pt x="605887" y="985886"/>
                  </a:moveTo>
                  <a:cubicBezTo>
                    <a:pt x="604415" y="988441"/>
                    <a:pt x="604415" y="991581"/>
                    <a:pt x="605887" y="994136"/>
                  </a:cubicBezTo>
                  <a:lnTo>
                    <a:pt x="605887" y="998261"/>
                  </a:lnTo>
                  <a:lnTo>
                    <a:pt x="601762" y="998261"/>
                  </a:lnTo>
                  <a:close/>
                  <a:moveTo>
                    <a:pt x="667763" y="958039"/>
                  </a:moveTo>
                  <a:cubicBezTo>
                    <a:pt x="671888" y="958039"/>
                    <a:pt x="685292" y="958039"/>
                    <a:pt x="690446" y="958039"/>
                  </a:cubicBezTo>
                  <a:lnTo>
                    <a:pt x="699735" y="967329"/>
                  </a:lnTo>
                  <a:cubicBezTo>
                    <a:pt x="704705" y="971638"/>
                    <a:pt x="709198" y="976478"/>
                    <a:pt x="713139" y="981761"/>
                  </a:cubicBezTo>
                  <a:cubicBezTo>
                    <a:pt x="713139" y="981761"/>
                    <a:pt x="713139" y="994136"/>
                    <a:pt x="721389" y="1003414"/>
                  </a:cubicBezTo>
                  <a:lnTo>
                    <a:pt x="735821" y="1020943"/>
                  </a:lnTo>
                  <a:lnTo>
                    <a:pt x="763668" y="1049818"/>
                  </a:lnTo>
                  <a:cubicBezTo>
                    <a:pt x="769276" y="1055621"/>
                    <a:pt x="774452" y="1061825"/>
                    <a:pt x="779140" y="1068386"/>
                  </a:cubicBezTo>
                  <a:lnTo>
                    <a:pt x="793572" y="1083858"/>
                  </a:lnTo>
                  <a:cubicBezTo>
                    <a:pt x="799765" y="1090040"/>
                    <a:pt x="804919" y="1083858"/>
                    <a:pt x="806987" y="1090040"/>
                  </a:cubicBezTo>
                  <a:lnTo>
                    <a:pt x="813169" y="1090040"/>
                  </a:lnTo>
                  <a:cubicBezTo>
                    <a:pt x="813169" y="1090040"/>
                    <a:pt x="822447" y="1090040"/>
                    <a:pt x="824515" y="1097261"/>
                  </a:cubicBezTo>
                  <a:cubicBezTo>
                    <a:pt x="826572" y="1104483"/>
                    <a:pt x="831737" y="1110665"/>
                    <a:pt x="838948" y="1120983"/>
                  </a:cubicBezTo>
                  <a:cubicBezTo>
                    <a:pt x="842672" y="1126039"/>
                    <a:pt x="844491" y="1132243"/>
                    <a:pt x="844112" y="1138512"/>
                  </a:cubicBezTo>
                  <a:cubicBezTo>
                    <a:pt x="843527" y="1149837"/>
                    <a:pt x="841091" y="1160989"/>
                    <a:pt x="836890" y="1171512"/>
                  </a:cubicBezTo>
                  <a:cubicBezTo>
                    <a:pt x="831737" y="1182859"/>
                    <a:pt x="836890" y="1198320"/>
                    <a:pt x="836890" y="1206570"/>
                  </a:cubicBezTo>
                  <a:cubicBezTo>
                    <a:pt x="834877" y="1215848"/>
                    <a:pt x="831758" y="1224856"/>
                    <a:pt x="827612" y="1233388"/>
                  </a:cubicBezTo>
                  <a:cubicBezTo>
                    <a:pt x="823389" y="1246099"/>
                    <a:pt x="820618" y="1259243"/>
                    <a:pt x="819362" y="1272570"/>
                  </a:cubicBezTo>
                  <a:cubicBezTo>
                    <a:pt x="819362" y="1279792"/>
                    <a:pt x="813169" y="1287014"/>
                    <a:pt x="811112" y="1294235"/>
                  </a:cubicBezTo>
                  <a:cubicBezTo>
                    <a:pt x="812238" y="1307271"/>
                    <a:pt x="812238" y="1320382"/>
                    <a:pt x="811112" y="1333418"/>
                  </a:cubicBezTo>
                  <a:cubicBezTo>
                    <a:pt x="811112" y="1340639"/>
                    <a:pt x="791515" y="1333418"/>
                    <a:pt x="782236" y="1333418"/>
                  </a:cubicBezTo>
                  <a:lnTo>
                    <a:pt x="765736" y="1333418"/>
                  </a:lnTo>
                  <a:cubicBezTo>
                    <a:pt x="765736" y="1333418"/>
                    <a:pt x="755418" y="1327235"/>
                    <a:pt x="751293" y="1325168"/>
                  </a:cubicBezTo>
                  <a:lnTo>
                    <a:pt x="736861" y="1317946"/>
                  </a:lnTo>
                  <a:cubicBezTo>
                    <a:pt x="733937" y="1313962"/>
                    <a:pt x="733937" y="1308537"/>
                    <a:pt x="736861" y="1304542"/>
                  </a:cubicBezTo>
                  <a:cubicBezTo>
                    <a:pt x="736861" y="1304542"/>
                    <a:pt x="743043" y="1298360"/>
                    <a:pt x="744071" y="1294235"/>
                  </a:cubicBezTo>
                  <a:cubicBezTo>
                    <a:pt x="746388" y="1287165"/>
                    <a:pt x="748121" y="1279922"/>
                    <a:pt x="749225" y="1272570"/>
                  </a:cubicBezTo>
                  <a:cubicBezTo>
                    <a:pt x="750589" y="1265219"/>
                    <a:pt x="753393" y="1258214"/>
                    <a:pt x="757475" y="1251945"/>
                  </a:cubicBezTo>
                  <a:cubicBezTo>
                    <a:pt x="761633" y="1238736"/>
                    <a:pt x="765076" y="1225311"/>
                    <a:pt x="767793" y="1211723"/>
                  </a:cubicBezTo>
                  <a:cubicBezTo>
                    <a:pt x="767793" y="1205541"/>
                    <a:pt x="772958" y="1194195"/>
                    <a:pt x="767793" y="1188012"/>
                  </a:cubicBezTo>
                  <a:cubicBezTo>
                    <a:pt x="758807" y="1179048"/>
                    <a:pt x="749149" y="1170776"/>
                    <a:pt x="738918" y="1163262"/>
                  </a:cubicBezTo>
                  <a:cubicBezTo>
                    <a:pt x="735540" y="1162342"/>
                    <a:pt x="731978" y="1162342"/>
                    <a:pt x="728610" y="1163262"/>
                  </a:cubicBezTo>
                  <a:cubicBezTo>
                    <a:pt x="726510" y="1168643"/>
                    <a:pt x="723349" y="1173559"/>
                    <a:pt x="719321" y="1177705"/>
                  </a:cubicBezTo>
                  <a:cubicBezTo>
                    <a:pt x="719321" y="1177694"/>
                    <a:pt x="719321" y="1189041"/>
                    <a:pt x="712110" y="1193166"/>
                  </a:cubicBezTo>
                  <a:cubicBezTo>
                    <a:pt x="704889" y="1197291"/>
                    <a:pt x="712110" y="1202456"/>
                    <a:pt x="704889" y="1203484"/>
                  </a:cubicBezTo>
                  <a:cubicBezTo>
                    <a:pt x="701890" y="1204588"/>
                    <a:pt x="698609" y="1204588"/>
                    <a:pt x="695610" y="1203484"/>
                  </a:cubicBezTo>
                  <a:cubicBezTo>
                    <a:pt x="687360" y="1203484"/>
                    <a:pt x="684263" y="1196263"/>
                    <a:pt x="678070" y="1192138"/>
                  </a:cubicBezTo>
                  <a:cubicBezTo>
                    <a:pt x="671888" y="1188012"/>
                    <a:pt x="670860" y="1192138"/>
                    <a:pt x="665695" y="1185945"/>
                  </a:cubicBezTo>
                  <a:cubicBezTo>
                    <a:pt x="660336" y="1178377"/>
                    <a:pt x="654100" y="1171458"/>
                    <a:pt x="647138" y="1165319"/>
                  </a:cubicBezTo>
                  <a:cubicBezTo>
                    <a:pt x="637859" y="1158109"/>
                    <a:pt x="647138" y="1147791"/>
                    <a:pt x="647138" y="1142637"/>
                  </a:cubicBezTo>
                  <a:cubicBezTo>
                    <a:pt x="647138" y="1137483"/>
                    <a:pt x="652292" y="1127165"/>
                    <a:pt x="657445" y="1120983"/>
                  </a:cubicBezTo>
                  <a:cubicBezTo>
                    <a:pt x="661473" y="1117389"/>
                    <a:pt x="664959" y="1113220"/>
                    <a:pt x="667763" y="1108608"/>
                  </a:cubicBezTo>
                  <a:cubicBezTo>
                    <a:pt x="671574" y="1101105"/>
                    <a:pt x="674346" y="1093126"/>
                    <a:pt x="676013" y="1084886"/>
                  </a:cubicBezTo>
                  <a:cubicBezTo>
                    <a:pt x="676013" y="1077665"/>
                    <a:pt x="676013" y="1070454"/>
                    <a:pt x="667763" y="1063233"/>
                  </a:cubicBezTo>
                  <a:cubicBezTo>
                    <a:pt x="659513" y="1056011"/>
                    <a:pt x="652292" y="1039511"/>
                    <a:pt x="639916" y="1027136"/>
                  </a:cubicBezTo>
                  <a:cubicBezTo>
                    <a:pt x="632511" y="1019806"/>
                    <a:pt x="622496" y="1015724"/>
                    <a:pt x="612080" y="1015789"/>
                  </a:cubicBezTo>
                  <a:cubicBezTo>
                    <a:pt x="609255" y="1015269"/>
                    <a:pt x="606916" y="1013310"/>
                    <a:pt x="605887" y="1010636"/>
                  </a:cubicBezTo>
                  <a:lnTo>
                    <a:pt x="605887" y="998261"/>
                  </a:lnTo>
                  <a:lnTo>
                    <a:pt x="607303" y="998261"/>
                  </a:lnTo>
                  <a:cubicBezTo>
                    <a:pt x="610267" y="998261"/>
                    <a:pt x="613618" y="998261"/>
                    <a:pt x="615166" y="998261"/>
                  </a:cubicBezTo>
                  <a:cubicBezTo>
                    <a:pt x="620569" y="994093"/>
                    <a:pt x="625733" y="989610"/>
                    <a:pt x="630638" y="984858"/>
                  </a:cubicBezTo>
                  <a:cubicBezTo>
                    <a:pt x="635358" y="980289"/>
                    <a:pt x="639830" y="975460"/>
                    <a:pt x="644041" y="970415"/>
                  </a:cubicBezTo>
                  <a:cubicBezTo>
                    <a:pt x="647051" y="966961"/>
                    <a:pt x="650992" y="964460"/>
                    <a:pt x="655388" y="963193"/>
                  </a:cubicBezTo>
                  <a:cubicBezTo>
                    <a:pt x="655388" y="963193"/>
                    <a:pt x="663638" y="958039"/>
                    <a:pt x="667763" y="958039"/>
                  </a:cubicBezTo>
                  <a:close/>
                  <a:moveTo>
                    <a:pt x="4670338" y="809159"/>
                  </a:moveTo>
                  <a:cubicBezTo>
                    <a:pt x="4673689" y="808515"/>
                    <a:pt x="4677814" y="809029"/>
                    <a:pt x="4680391" y="812634"/>
                  </a:cubicBezTo>
                  <a:cubicBezTo>
                    <a:pt x="4685545" y="819856"/>
                    <a:pt x="4686584" y="818827"/>
                    <a:pt x="4688641" y="820884"/>
                  </a:cubicBezTo>
                  <a:cubicBezTo>
                    <a:pt x="4690709" y="822952"/>
                    <a:pt x="4694834" y="820884"/>
                    <a:pt x="4695863" y="820884"/>
                  </a:cubicBezTo>
                  <a:cubicBezTo>
                    <a:pt x="4697768" y="823689"/>
                    <a:pt x="4697768" y="827370"/>
                    <a:pt x="4695863" y="830174"/>
                  </a:cubicBezTo>
                  <a:cubicBezTo>
                    <a:pt x="4695863" y="835327"/>
                    <a:pt x="4689670" y="836356"/>
                    <a:pt x="4687613" y="841510"/>
                  </a:cubicBezTo>
                  <a:cubicBezTo>
                    <a:pt x="4685545" y="846674"/>
                    <a:pt x="4676266" y="849760"/>
                    <a:pt x="4675238" y="853885"/>
                  </a:cubicBezTo>
                  <a:cubicBezTo>
                    <a:pt x="4674209" y="858021"/>
                    <a:pt x="4675238" y="861106"/>
                    <a:pt x="4668016" y="861106"/>
                  </a:cubicBezTo>
                  <a:cubicBezTo>
                    <a:pt x="4660794" y="861106"/>
                    <a:pt x="4660794" y="867299"/>
                    <a:pt x="4658737" y="868328"/>
                  </a:cubicBezTo>
                  <a:cubicBezTo>
                    <a:pt x="4655197" y="872020"/>
                    <a:pt x="4651408" y="875463"/>
                    <a:pt x="4647391" y="878635"/>
                  </a:cubicBezTo>
                  <a:lnTo>
                    <a:pt x="4627794" y="899260"/>
                  </a:lnTo>
                  <a:cubicBezTo>
                    <a:pt x="4627794" y="899260"/>
                    <a:pt x="4627794" y="909579"/>
                    <a:pt x="4616459" y="914732"/>
                  </a:cubicBezTo>
                  <a:lnTo>
                    <a:pt x="4606141" y="924011"/>
                  </a:lnTo>
                  <a:cubicBezTo>
                    <a:pt x="4599958" y="929164"/>
                    <a:pt x="4591708" y="924011"/>
                    <a:pt x="4589640" y="932261"/>
                  </a:cubicBezTo>
                  <a:cubicBezTo>
                    <a:pt x="4588092" y="935888"/>
                    <a:pt x="4588092" y="939981"/>
                    <a:pt x="4589640" y="943608"/>
                  </a:cubicBezTo>
                  <a:cubicBezTo>
                    <a:pt x="4589640" y="943608"/>
                    <a:pt x="4600987" y="949800"/>
                    <a:pt x="4604083" y="951858"/>
                  </a:cubicBezTo>
                  <a:cubicBezTo>
                    <a:pt x="4606985" y="955799"/>
                    <a:pt x="4610460" y="959274"/>
                    <a:pt x="4614391" y="962176"/>
                  </a:cubicBezTo>
                  <a:lnTo>
                    <a:pt x="4632959" y="975579"/>
                  </a:lnTo>
                  <a:lnTo>
                    <a:pt x="4644294" y="981762"/>
                  </a:lnTo>
                  <a:lnTo>
                    <a:pt x="4655641" y="981762"/>
                  </a:lnTo>
                  <a:cubicBezTo>
                    <a:pt x="4657601" y="982693"/>
                    <a:pt x="4659874" y="982693"/>
                    <a:pt x="4661834" y="981762"/>
                  </a:cubicBezTo>
                  <a:cubicBezTo>
                    <a:pt x="4661834" y="975579"/>
                    <a:pt x="4661834" y="973511"/>
                    <a:pt x="4653584" y="970426"/>
                  </a:cubicBezTo>
                  <a:cubicBezTo>
                    <a:pt x="4645334" y="967329"/>
                    <a:pt x="4641209" y="970426"/>
                    <a:pt x="4641209" y="965261"/>
                  </a:cubicBezTo>
                  <a:cubicBezTo>
                    <a:pt x="4641209" y="960108"/>
                    <a:pt x="4641209" y="957011"/>
                    <a:pt x="4647391" y="954954"/>
                  </a:cubicBezTo>
                  <a:cubicBezTo>
                    <a:pt x="4653584" y="952886"/>
                    <a:pt x="4654612" y="945675"/>
                    <a:pt x="4647391" y="942579"/>
                  </a:cubicBezTo>
                  <a:cubicBezTo>
                    <a:pt x="4640180" y="939482"/>
                    <a:pt x="4637084" y="942579"/>
                    <a:pt x="4633987" y="948761"/>
                  </a:cubicBezTo>
                  <a:cubicBezTo>
                    <a:pt x="4631724" y="951327"/>
                    <a:pt x="4627816" y="951576"/>
                    <a:pt x="4625250" y="949313"/>
                  </a:cubicBezTo>
                  <a:cubicBezTo>
                    <a:pt x="4625055" y="949140"/>
                    <a:pt x="4624871" y="948956"/>
                    <a:pt x="4624709" y="948761"/>
                  </a:cubicBezTo>
                  <a:cubicBezTo>
                    <a:pt x="4624709" y="948761"/>
                    <a:pt x="4616459" y="948761"/>
                    <a:pt x="4615419" y="948761"/>
                  </a:cubicBezTo>
                  <a:cubicBezTo>
                    <a:pt x="4613503" y="942503"/>
                    <a:pt x="4616036" y="935726"/>
                    <a:pt x="4621612" y="932261"/>
                  </a:cubicBezTo>
                  <a:cubicBezTo>
                    <a:pt x="4629375" y="924509"/>
                    <a:pt x="4637647" y="917266"/>
                    <a:pt x="4646362" y="910607"/>
                  </a:cubicBezTo>
                  <a:cubicBezTo>
                    <a:pt x="4651516" y="910607"/>
                    <a:pt x="4655641" y="896175"/>
                    <a:pt x="4659766" y="893078"/>
                  </a:cubicBezTo>
                  <a:cubicBezTo>
                    <a:pt x="4667854" y="886062"/>
                    <a:pt x="4675443" y="878484"/>
                    <a:pt x="4682459" y="870385"/>
                  </a:cubicBezTo>
                  <a:cubicBezTo>
                    <a:pt x="4684689" y="867776"/>
                    <a:pt x="4686757" y="865015"/>
                    <a:pt x="4688641" y="862146"/>
                  </a:cubicBezTo>
                  <a:cubicBezTo>
                    <a:pt x="4693199" y="858129"/>
                    <a:pt x="4699067" y="855920"/>
                    <a:pt x="4705141" y="855953"/>
                  </a:cubicBezTo>
                  <a:cubicBezTo>
                    <a:pt x="4708855" y="854946"/>
                    <a:pt x="4712774" y="854946"/>
                    <a:pt x="4716488" y="855953"/>
                  </a:cubicBezTo>
                  <a:cubicBezTo>
                    <a:pt x="4716488" y="855953"/>
                    <a:pt x="4716488" y="866260"/>
                    <a:pt x="4707209" y="871424"/>
                  </a:cubicBezTo>
                  <a:cubicBezTo>
                    <a:pt x="4704134" y="873990"/>
                    <a:pt x="4702261" y="877726"/>
                    <a:pt x="4702056" y="881732"/>
                  </a:cubicBezTo>
                  <a:cubicBezTo>
                    <a:pt x="4695440" y="891747"/>
                    <a:pt x="4687840" y="901079"/>
                    <a:pt x="4679363" y="909579"/>
                  </a:cubicBezTo>
                  <a:cubicBezTo>
                    <a:pt x="4674209" y="909579"/>
                    <a:pt x="4679363" y="914732"/>
                    <a:pt x="4679363" y="918857"/>
                  </a:cubicBezTo>
                  <a:cubicBezTo>
                    <a:pt x="4679363" y="922982"/>
                    <a:pt x="4690709" y="927107"/>
                    <a:pt x="4691738" y="932261"/>
                  </a:cubicBezTo>
                  <a:cubicBezTo>
                    <a:pt x="4692766" y="937425"/>
                    <a:pt x="4691738" y="941550"/>
                    <a:pt x="4691738" y="943608"/>
                  </a:cubicBezTo>
                  <a:cubicBezTo>
                    <a:pt x="4691738" y="945675"/>
                    <a:pt x="4710306" y="943608"/>
                    <a:pt x="4714420" y="943608"/>
                  </a:cubicBezTo>
                  <a:cubicBezTo>
                    <a:pt x="4718545" y="943608"/>
                    <a:pt x="4725766" y="926079"/>
                    <a:pt x="4723709" y="922982"/>
                  </a:cubicBezTo>
                  <a:cubicBezTo>
                    <a:pt x="4721641" y="919886"/>
                    <a:pt x="4714420" y="922982"/>
                    <a:pt x="4709266" y="915761"/>
                  </a:cubicBezTo>
                  <a:cubicBezTo>
                    <a:pt x="4704113" y="908550"/>
                    <a:pt x="4701016" y="915761"/>
                    <a:pt x="4698959" y="915761"/>
                  </a:cubicBezTo>
                  <a:cubicBezTo>
                    <a:pt x="4696891" y="915761"/>
                    <a:pt x="4707209" y="902357"/>
                    <a:pt x="4714420" y="901328"/>
                  </a:cubicBezTo>
                  <a:cubicBezTo>
                    <a:pt x="4720862" y="900083"/>
                    <a:pt x="4726892" y="897247"/>
                    <a:pt x="4731959" y="893078"/>
                  </a:cubicBezTo>
                  <a:cubicBezTo>
                    <a:pt x="4737113" y="887925"/>
                    <a:pt x="4738142" y="877606"/>
                    <a:pt x="4740209" y="875549"/>
                  </a:cubicBezTo>
                  <a:cubicBezTo>
                    <a:pt x="4745872" y="873492"/>
                    <a:pt x="4752076" y="873492"/>
                    <a:pt x="4757738" y="875549"/>
                  </a:cubicBezTo>
                  <a:cubicBezTo>
                    <a:pt x="4757738" y="875549"/>
                    <a:pt x="4757738" y="888953"/>
                    <a:pt x="4757738" y="893078"/>
                  </a:cubicBezTo>
                  <a:cubicBezTo>
                    <a:pt x="4766183" y="895309"/>
                    <a:pt x="4775072" y="895309"/>
                    <a:pt x="4783517" y="893078"/>
                  </a:cubicBezTo>
                  <a:cubicBezTo>
                    <a:pt x="4788670" y="893078"/>
                    <a:pt x="4800017" y="883800"/>
                    <a:pt x="4807239" y="886885"/>
                  </a:cubicBezTo>
                  <a:cubicBezTo>
                    <a:pt x="4814460" y="889982"/>
                    <a:pt x="4807239" y="893078"/>
                    <a:pt x="4814460" y="893078"/>
                  </a:cubicBezTo>
                  <a:lnTo>
                    <a:pt x="4822710" y="899260"/>
                  </a:lnTo>
                  <a:lnTo>
                    <a:pt x="4815489" y="903386"/>
                  </a:lnTo>
                  <a:cubicBezTo>
                    <a:pt x="4818000" y="910748"/>
                    <a:pt x="4818000" y="918716"/>
                    <a:pt x="4815489" y="926079"/>
                  </a:cubicBezTo>
                  <a:cubicBezTo>
                    <a:pt x="4815489" y="933300"/>
                    <a:pt x="4802085" y="936386"/>
                    <a:pt x="4793835" y="935357"/>
                  </a:cubicBezTo>
                  <a:cubicBezTo>
                    <a:pt x="4786018" y="933625"/>
                    <a:pt x="4777919" y="933625"/>
                    <a:pt x="4770113" y="935357"/>
                  </a:cubicBezTo>
                  <a:cubicBezTo>
                    <a:pt x="4770113" y="935357"/>
                    <a:pt x="4756710" y="943608"/>
                    <a:pt x="4756710" y="946704"/>
                  </a:cubicBezTo>
                  <a:cubicBezTo>
                    <a:pt x="4758442" y="952063"/>
                    <a:pt x="4758442" y="957845"/>
                    <a:pt x="4756710" y="963204"/>
                  </a:cubicBezTo>
                  <a:cubicBezTo>
                    <a:pt x="4751556" y="968358"/>
                    <a:pt x="4741238" y="963204"/>
                    <a:pt x="4713391" y="976608"/>
                  </a:cubicBezTo>
                  <a:lnTo>
                    <a:pt x="4686584" y="976608"/>
                  </a:lnTo>
                  <a:cubicBezTo>
                    <a:pt x="4681430" y="976608"/>
                    <a:pt x="4686584" y="991051"/>
                    <a:pt x="4692766" y="997233"/>
                  </a:cubicBezTo>
                  <a:cubicBezTo>
                    <a:pt x="4698959" y="1003415"/>
                    <a:pt x="4679363" y="1004455"/>
                    <a:pt x="4687613" y="1013733"/>
                  </a:cubicBezTo>
                  <a:cubicBezTo>
                    <a:pt x="4695863" y="1023012"/>
                    <a:pt x="4707209" y="1021983"/>
                    <a:pt x="4711334" y="1013733"/>
                  </a:cubicBezTo>
                  <a:cubicBezTo>
                    <a:pt x="4715459" y="1005483"/>
                    <a:pt x="4705141" y="1003415"/>
                    <a:pt x="4705141" y="999301"/>
                  </a:cubicBezTo>
                  <a:cubicBezTo>
                    <a:pt x="4705141" y="995176"/>
                    <a:pt x="4712363" y="984858"/>
                    <a:pt x="4714420" y="985887"/>
                  </a:cubicBezTo>
                  <a:cubicBezTo>
                    <a:pt x="4718426" y="987305"/>
                    <a:pt x="4722800" y="987305"/>
                    <a:pt x="4726795" y="985887"/>
                  </a:cubicBezTo>
                  <a:cubicBezTo>
                    <a:pt x="4726806" y="985887"/>
                    <a:pt x="4735045" y="985887"/>
                    <a:pt x="4739181" y="985887"/>
                  </a:cubicBezTo>
                  <a:cubicBezTo>
                    <a:pt x="4743306" y="985887"/>
                    <a:pt x="4739181" y="976608"/>
                    <a:pt x="4749488" y="974551"/>
                  </a:cubicBezTo>
                  <a:cubicBezTo>
                    <a:pt x="4759795" y="972483"/>
                    <a:pt x="4760835" y="974551"/>
                    <a:pt x="4763920" y="979704"/>
                  </a:cubicBezTo>
                  <a:cubicBezTo>
                    <a:pt x="4767017" y="984858"/>
                    <a:pt x="4774238" y="979704"/>
                    <a:pt x="4778363" y="979704"/>
                  </a:cubicBezTo>
                  <a:lnTo>
                    <a:pt x="4789710" y="973511"/>
                  </a:lnTo>
                  <a:cubicBezTo>
                    <a:pt x="4797960" y="966301"/>
                    <a:pt x="4789710" y="953926"/>
                    <a:pt x="4800017" y="949800"/>
                  </a:cubicBezTo>
                  <a:cubicBezTo>
                    <a:pt x="4810335" y="945675"/>
                    <a:pt x="4847460" y="967329"/>
                    <a:pt x="4852614" y="968358"/>
                  </a:cubicBezTo>
                  <a:cubicBezTo>
                    <a:pt x="4857767" y="969386"/>
                    <a:pt x="4857767" y="968358"/>
                    <a:pt x="4860864" y="968358"/>
                  </a:cubicBezTo>
                  <a:cubicBezTo>
                    <a:pt x="4866050" y="969159"/>
                    <a:pt x="4870392" y="972710"/>
                    <a:pt x="4872210" y="977637"/>
                  </a:cubicBezTo>
                  <a:cubicBezTo>
                    <a:pt x="4872633" y="983819"/>
                    <a:pt x="4872633" y="990023"/>
                    <a:pt x="4872210" y="996205"/>
                  </a:cubicBezTo>
                  <a:cubicBezTo>
                    <a:pt x="4872286" y="1000535"/>
                    <a:pt x="4869883" y="1004541"/>
                    <a:pt x="4866017" y="1006512"/>
                  </a:cubicBezTo>
                  <a:cubicBezTo>
                    <a:pt x="4866017" y="1006512"/>
                    <a:pt x="4850546" y="1013733"/>
                    <a:pt x="4850546" y="1019926"/>
                  </a:cubicBezTo>
                  <a:cubicBezTo>
                    <a:pt x="4850546" y="1026108"/>
                    <a:pt x="4833017" y="1019926"/>
                    <a:pt x="4822710" y="1019926"/>
                  </a:cubicBezTo>
                  <a:cubicBezTo>
                    <a:pt x="4807747" y="1020966"/>
                    <a:pt x="4793413" y="1026347"/>
                    <a:pt x="4781460" y="1035387"/>
                  </a:cubicBezTo>
                  <a:lnTo>
                    <a:pt x="4767017" y="1041580"/>
                  </a:lnTo>
                  <a:lnTo>
                    <a:pt x="4752585" y="1049830"/>
                  </a:lnTo>
                  <a:cubicBezTo>
                    <a:pt x="4745515" y="1052450"/>
                    <a:pt x="4739159" y="1056695"/>
                    <a:pt x="4734016" y="1062205"/>
                  </a:cubicBezTo>
                  <a:cubicBezTo>
                    <a:pt x="4734016" y="1062205"/>
                    <a:pt x="4734016" y="1068388"/>
                    <a:pt x="4739181" y="1071484"/>
                  </a:cubicBezTo>
                  <a:cubicBezTo>
                    <a:pt x="4745363" y="1075382"/>
                    <a:pt x="4752487" y="1077526"/>
                    <a:pt x="4759806" y="1077677"/>
                  </a:cubicBezTo>
                  <a:lnTo>
                    <a:pt x="4769085" y="1086956"/>
                  </a:lnTo>
                  <a:cubicBezTo>
                    <a:pt x="4769085" y="1086956"/>
                    <a:pt x="4769085" y="1097263"/>
                    <a:pt x="4769085" y="1100359"/>
                  </a:cubicBezTo>
                  <a:cubicBezTo>
                    <a:pt x="4769085" y="1103456"/>
                    <a:pt x="4774238" y="1100359"/>
                    <a:pt x="4775267" y="1111706"/>
                  </a:cubicBezTo>
                  <a:cubicBezTo>
                    <a:pt x="4776295" y="1123053"/>
                    <a:pt x="4781460" y="1118928"/>
                    <a:pt x="4775267" y="1125110"/>
                  </a:cubicBezTo>
                  <a:cubicBezTo>
                    <a:pt x="4772300" y="1135623"/>
                    <a:pt x="4766183" y="1144988"/>
                    <a:pt x="4757738" y="1151928"/>
                  </a:cubicBezTo>
                  <a:cubicBezTo>
                    <a:pt x="4750073" y="1157980"/>
                    <a:pt x="4741325" y="1162528"/>
                    <a:pt x="4731959" y="1165332"/>
                  </a:cubicBezTo>
                  <a:cubicBezTo>
                    <a:pt x="4717700" y="1160850"/>
                    <a:pt x="4704892" y="1152664"/>
                    <a:pt x="4694834" y="1141610"/>
                  </a:cubicBezTo>
                  <a:cubicBezTo>
                    <a:pt x="4691175" y="1138113"/>
                    <a:pt x="4686465" y="1135937"/>
                    <a:pt x="4681430" y="1135428"/>
                  </a:cubicBezTo>
                  <a:cubicBezTo>
                    <a:pt x="4681430" y="1135417"/>
                    <a:pt x="4672141" y="1127178"/>
                    <a:pt x="4671112" y="1123053"/>
                  </a:cubicBezTo>
                  <a:cubicBezTo>
                    <a:pt x="4667767" y="1116697"/>
                    <a:pt x="4662787" y="1111349"/>
                    <a:pt x="4656669" y="1107581"/>
                  </a:cubicBezTo>
                  <a:cubicBezTo>
                    <a:pt x="4643385" y="1099515"/>
                    <a:pt x="4627740" y="1096234"/>
                    <a:pt x="4612333" y="1098302"/>
                  </a:cubicBezTo>
                  <a:cubicBezTo>
                    <a:pt x="4605892" y="1099829"/>
                    <a:pt x="4599179" y="1099829"/>
                    <a:pt x="4592737" y="1098302"/>
                  </a:cubicBezTo>
                  <a:cubicBezTo>
                    <a:pt x="4584519" y="1097198"/>
                    <a:pt x="4576193" y="1097198"/>
                    <a:pt x="4567987" y="1098302"/>
                  </a:cubicBezTo>
                  <a:cubicBezTo>
                    <a:pt x="4561003" y="1099937"/>
                    <a:pt x="4554810" y="1103943"/>
                    <a:pt x="4550458" y="1109638"/>
                  </a:cubicBezTo>
                  <a:cubicBezTo>
                    <a:pt x="4550458" y="1109638"/>
                    <a:pt x="4550458" y="1115831"/>
                    <a:pt x="4550458" y="1118928"/>
                  </a:cubicBezTo>
                  <a:cubicBezTo>
                    <a:pt x="4556922" y="1120996"/>
                    <a:pt x="4563147" y="1123767"/>
                    <a:pt x="4569015" y="1127178"/>
                  </a:cubicBezTo>
                  <a:cubicBezTo>
                    <a:pt x="4569015" y="1127178"/>
                    <a:pt x="4579333" y="1127178"/>
                    <a:pt x="4581390" y="1127178"/>
                  </a:cubicBezTo>
                  <a:cubicBezTo>
                    <a:pt x="4583458" y="1127178"/>
                    <a:pt x="4581390" y="1139553"/>
                    <a:pt x="4587583" y="1149860"/>
                  </a:cubicBezTo>
                  <a:cubicBezTo>
                    <a:pt x="4593765" y="1160178"/>
                    <a:pt x="4587583" y="1161207"/>
                    <a:pt x="4595833" y="1170485"/>
                  </a:cubicBezTo>
                  <a:cubicBezTo>
                    <a:pt x="4604083" y="1179764"/>
                    <a:pt x="4600987" y="1178736"/>
                    <a:pt x="4595833" y="1181832"/>
                  </a:cubicBezTo>
                  <a:cubicBezTo>
                    <a:pt x="4590680" y="1184929"/>
                    <a:pt x="4583458" y="1192139"/>
                    <a:pt x="4577265" y="1192139"/>
                  </a:cubicBezTo>
                  <a:cubicBezTo>
                    <a:pt x="4571874" y="1193688"/>
                    <a:pt x="4566157" y="1193688"/>
                    <a:pt x="4560765" y="1192139"/>
                  </a:cubicBezTo>
                  <a:cubicBezTo>
                    <a:pt x="4555308" y="1187191"/>
                    <a:pt x="4549451" y="1182698"/>
                    <a:pt x="4543237" y="1178736"/>
                  </a:cubicBezTo>
                  <a:lnTo>
                    <a:pt x="4529833" y="1171514"/>
                  </a:lnTo>
                  <a:cubicBezTo>
                    <a:pt x="4524668" y="1171514"/>
                    <a:pt x="4503015" y="1151928"/>
                    <a:pt x="4495793" y="1157082"/>
                  </a:cubicBezTo>
                  <a:cubicBezTo>
                    <a:pt x="4490975" y="1163210"/>
                    <a:pt x="4485811" y="1169067"/>
                    <a:pt x="4480332" y="1174611"/>
                  </a:cubicBezTo>
                  <a:cubicBezTo>
                    <a:pt x="4480332" y="1174611"/>
                    <a:pt x="4470015" y="1182861"/>
                    <a:pt x="4463832" y="1185957"/>
                  </a:cubicBezTo>
                  <a:cubicBezTo>
                    <a:pt x="4456394" y="1189075"/>
                    <a:pt x="4449454" y="1193244"/>
                    <a:pt x="4443207" y="1198332"/>
                  </a:cubicBezTo>
                  <a:cubicBezTo>
                    <a:pt x="4443207" y="1203486"/>
                    <a:pt x="4427736" y="1198332"/>
                    <a:pt x="4426707" y="1198332"/>
                  </a:cubicBezTo>
                  <a:cubicBezTo>
                    <a:pt x="4425668" y="1198332"/>
                    <a:pt x="4401957" y="1214833"/>
                    <a:pt x="4390610" y="1208640"/>
                  </a:cubicBezTo>
                  <a:cubicBezTo>
                    <a:pt x="4379264" y="1202457"/>
                    <a:pt x="4373082" y="1200389"/>
                    <a:pt x="4367928" y="1196264"/>
                  </a:cubicBezTo>
                  <a:cubicBezTo>
                    <a:pt x="4362439" y="1191966"/>
                    <a:pt x="4356571" y="1188166"/>
                    <a:pt x="4350389" y="1184929"/>
                  </a:cubicBezTo>
                  <a:cubicBezTo>
                    <a:pt x="4341532" y="1179905"/>
                    <a:pt x="4334354" y="1172369"/>
                    <a:pt x="4329763" y="1163275"/>
                  </a:cubicBezTo>
                  <a:cubicBezTo>
                    <a:pt x="4329763" y="1163264"/>
                    <a:pt x="4338014" y="1153985"/>
                    <a:pt x="4342139" y="1149860"/>
                  </a:cubicBezTo>
                  <a:cubicBezTo>
                    <a:pt x="4346264" y="1145735"/>
                    <a:pt x="4342139" y="1114803"/>
                    <a:pt x="4342139" y="1110678"/>
                  </a:cubicBezTo>
                  <a:cubicBezTo>
                    <a:pt x="4342139" y="1106542"/>
                    <a:pt x="4351417" y="1110678"/>
                    <a:pt x="4358639" y="1116860"/>
                  </a:cubicBezTo>
                  <a:cubicBezTo>
                    <a:pt x="4368188" y="1124655"/>
                    <a:pt x="4378170" y="1131877"/>
                    <a:pt x="4388553" y="1138514"/>
                  </a:cubicBezTo>
                  <a:cubicBezTo>
                    <a:pt x="4402985" y="1146764"/>
                    <a:pt x="4429804" y="1130263"/>
                    <a:pt x="4445264" y="1126138"/>
                  </a:cubicBezTo>
                  <a:cubicBezTo>
                    <a:pt x="4460736" y="1122013"/>
                    <a:pt x="4454543" y="1119956"/>
                    <a:pt x="4445264" y="1112735"/>
                  </a:cubicBezTo>
                  <a:cubicBezTo>
                    <a:pt x="4438249" y="1106217"/>
                    <a:pt x="4430659" y="1100349"/>
                    <a:pt x="4422582" y="1095206"/>
                  </a:cubicBezTo>
                  <a:lnTo>
                    <a:pt x="4399889" y="1078706"/>
                  </a:lnTo>
                  <a:cubicBezTo>
                    <a:pt x="4399889" y="1073552"/>
                    <a:pt x="4380292" y="1069427"/>
                    <a:pt x="4378235" y="1067359"/>
                  </a:cubicBezTo>
                  <a:cubicBezTo>
                    <a:pt x="4376167" y="1065302"/>
                    <a:pt x="4366889" y="1060137"/>
                    <a:pt x="4367928" y="1048802"/>
                  </a:cubicBezTo>
                  <a:cubicBezTo>
                    <a:pt x="4368957" y="1037455"/>
                    <a:pt x="4367928" y="1041580"/>
                    <a:pt x="4367928" y="1038484"/>
                  </a:cubicBezTo>
                  <a:cubicBezTo>
                    <a:pt x="4367928" y="1035387"/>
                    <a:pt x="4375139" y="1029205"/>
                    <a:pt x="4378235" y="1026108"/>
                  </a:cubicBezTo>
                  <a:cubicBezTo>
                    <a:pt x="4383497" y="1021767"/>
                    <a:pt x="4389419" y="1018291"/>
                    <a:pt x="4395764" y="1015790"/>
                  </a:cubicBezTo>
                  <a:cubicBezTo>
                    <a:pt x="4405984" y="1013939"/>
                    <a:pt x="4416508" y="1016570"/>
                    <a:pt x="4424639" y="1023012"/>
                  </a:cubicBezTo>
                  <a:cubicBezTo>
                    <a:pt x="4424639" y="1023012"/>
                    <a:pt x="4431861" y="1037455"/>
                    <a:pt x="4433929" y="1039512"/>
                  </a:cubicBezTo>
                  <a:cubicBezTo>
                    <a:pt x="4435986" y="1041580"/>
                    <a:pt x="4448361" y="1039512"/>
                    <a:pt x="4454543" y="1045705"/>
                  </a:cubicBezTo>
                  <a:cubicBezTo>
                    <a:pt x="4461418" y="1048867"/>
                    <a:pt x="4467979" y="1052667"/>
                    <a:pt x="4474140" y="1057041"/>
                  </a:cubicBezTo>
                  <a:cubicBezTo>
                    <a:pt x="4478427" y="1059986"/>
                    <a:pt x="4483396" y="1061762"/>
                    <a:pt x="4488583" y="1062205"/>
                  </a:cubicBezTo>
                  <a:cubicBezTo>
                    <a:pt x="4491062" y="1063927"/>
                    <a:pt x="4494353" y="1063927"/>
                    <a:pt x="4496833" y="1062205"/>
                  </a:cubicBezTo>
                  <a:cubicBezTo>
                    <a:pt x="4496833" y="1062205"/>
                    <a:pt x="4507140" y="1053955"/>
                    <a:pt x="4510236" y="1052927"/>
                  </a:cubicBezTo>
                  <a:lnTo>
                    <a:pt x="4526736" y="1045705"/>
                  </a:lnTo>
                  <a:cubicBezTo>
                    <a:pt x="4526736" y="1045705"/>
                    <a:pt x="4526736" y="1038484"/>
                    <a:pt x="4518486" y="1035387"/>
                  </a:cubicBezTo>
                  <a:cubicBezTo>
                    <a:pt x="4513084" y="1033947"/>
                    <a:pt x="4507389" y="1033947"/>
                    <a:pt x="4501986" y="1035387"/>
                  </a:cubicBezTo>
                  <a:cubicBezTo>
                    <a:pt x="4496172" y="1034922"/>
                    <a:pt x="4490531" y="1033157"/>
                    <a:pt x="4485486" y="1030234"/>
                  </a:cubicBezTo>
                  <a:cubicBezTo>
                    <a:pt x="4481394" y="1027852"/>
                    <a:pt x="4478145" y="1024246"/>
                    <a:pt x="4476207" y="1019926"/>
                  </a:cubicBezTo>
                  <a:cubicBezTo>
                    <a:pt x="4476207" y="1013733"/>
                    <a:pt x="4476207" y="1011676"/>
                    <a:pt x="4476207" y="1007551"/>
                  </a:cubicBezTo>
                  <a:cubicBezTo>
                    <a:pt x="4480549" y="1002744"/>
                    <a:pt x="4486341" y="999485"/>
                    <a:pt x="4492708" y="998262"/>
                  </a:cubicBezTo>
                  <a:cubicBezTo>
                    <a:pt x="4492708" y="998262"/>
                    <a:pt x="4510236" y="983830"/>
                    <a:pt x="4526736" y="984858"/>
                  </a:cubicBezTo>
                  <a:cubicBezTo>
                    <a:pt x="4543237" y="985887"/>
                    <a:pt x="4536015" y="997233"/>
                    <a:pt x="4541169" y="999301"/>
                  </a:cubicBezTo>
                  <a:lnTo>
                    <a:pt x="4550458" y="999301"/>
                  </a:lnTo>
                  <a:lnTo>
                    <a:pt x="4563862" y="1011676"/>
                  </a:lnTo>
                  <a:cubicBezTo>
                    <a:pt x="4569762" y="1015910"/>
                    <a:pt x="4575966" y="1019699"/>
                    <a:pt x="4582419" y="1023012"/>
                  </a:cubicBezTo>
                  <a:cubicBezTo>
                    <a:pt x="4582419" y="1023012"/>
                    <a:pt x="4589640" y="1031262"/>
                    <a:pt x="4594805" y="1032291"/>
                  </a:cubicBezTo>
                  <a:lnTo>
                    <a:pt x="4607180" y="1039512"/>
                  </a:lnTo>
                  <a:cubicBezTo>
                    <a:pt x="4607180" y="1039512"/>
                    <a:pt x="4613362" y="1039512"/>
                    <a:pt x="4616459" y="1039512"/>
                  </a:cubicBezTo>
                  <a:cubicBezTo>
                    <a:pt x="4619555" y="1039512"/>
                    <a:pt x="4626766" y="1049830"/>
                    <a:pt x="4628834" y="1052927"/>
                  </a:cubicBezTo>
                  <a:cubicBezTo>
                    <a:pt x="4632818" y="1056121"/>
                    <a:pt x="4636607" y="1059564"/>
                    <a:pt x="4640169" y="1063234"/>
                  </a:cubicBezTo>
                  <a:cubicBezTo>
                    <a:pt x="4641534" y="1068193"/>
                    <a:pt x="4644002" y="1072773"/>
                    <a:pt x="4647391" y="1076638"/>
                  </a:cubicBezTo>
                  <a:cubicBezTo>
                    <a:pt x="4647391" y="1076638"/>
                    <a:pt x="4662862" y="1081802"/>
                    <a:pt x="4665959" y="1083859"/>
                  </a:cubicBezTo>
                  <a:cubicBezTo>
                    <a:pt x="4669055" y="1085927"/>
                    <a:pt x="4683488" y="1083859"/>
                    <a:pt x="4685545" y="1078706"/>
                  </a:cubicBezTo>
                  <a:cubicBezTo>
                    <a:pt x="4680553" y="1072946"/>
                    <a:pt x="4674631" y="1068063"/>
                    <a:pt x="4668016" y="1064263"/>
                  </a:cubicBezTo>
                  <a:cubicBezTo>
                    <a:pt x="4662862" y="1064273"/>
                    <a:pt x="4652555" y="1049830"/>
                    <a:pt x="4649459" y="1048802"/>
                  </a:cubicBezTo>
                  <a:cubicBezTo>
                    <a:pt x="4638101" y="1042814"/>
                    <a:pt x="4628227" y="1034359"/>
                    <a:pt x="4620584" y="1024051"/>
                  </a:cubicBezTo>
                  <a:cubicBezTo>
                    <a:pt x="4616383" y="1019352"/>
                    <a:pt x="4611067" y="1015801"/>
                    <a:pt x="4605112" y="1013733"/>
                  </a:cubicBezTo>
                  <a:cubicBezTo>
                    <a:pt x="4599493" y="1010637"/>
                    <a:pt x="4594285" y="1006826"/>
                    <a:pt x="4589640" y="1002387"/>
                  </a:cubicBezTo>
                  <a:lnTo>
                    <a:pt x="4565930" y="982801"/>
                  </a:lnTo>
                  <a:cubicBezTo>
                    <a:pt x="4551746" y="971790"/>
                    <a:pt x="4536134" y="962760"/>
                    <a:pt x="4519515" y="955983"/>
                  </a:cubicBezTo>
                  <a:lnTo>
                    <a:pt x="4496833" y="955983"/>
                  </a:lnTo>
                  <a:cubicBezTo>
                    <a:pt x="4479293" y="955983"/>
                    <a:pt x="4463832" y="955983"/>
                    <a:pt x="4453514" y="947732"/>
                  </a:cubicBezTo>
                  <a:cubicBezTo>
                    <a:pt x="4448458" y="945394"/>
                    <a:pt x="4446174" y="939461"/>
                    <a:pt x="4448361" y="934329"/>
                  </a:cubicBezTo>
                  <a:cubicBezTo>
                    <a:pt x="4451652" y="923296"/>
                    <a:pt x="4457282" y="913097"/>
                    <a:pt x="4464861" y="904425"/>
                  </a:cubicBezTo>
                  <a:cubicBezTo>
                    <a:pt x="4472082" y="897203"/>
                    <a:pt x="4478265" y="904425"/>
                    <a:pt x="4488583" y="882760"/>
                  </a:cubicBezTo>
                  <a:cubicBezTo>
                    <a:pt x="4492729" y="880367"/>
                    <a:pt x="4497840" y="880367"/>
                    <a:pt x="4501986" y="882760"/>
                  </a:cubicBezTo>
                  <a:cubicBezTo>
                    <a:pt x="4505375" y="883637"/>
                    <a:pt x="4508915" y="883637"/>
                    <a:pt x="4512304" y="882760"/>
                  </a:cubicBezTo>
                  <a:cubicBezTo>
                    <a:pt x="4525708" y="882760"/>
                    <a:pt x="4539111" y="876578"/>
                    <a:pt x="4555612" y="873482"/>
                  </a:cubicBezTo>
                  <a:cubicBezTo>
                    <a:pt x="4555612" y="873482"/>
                    <a:pt x="4555612" y="873482"/>
                    <a:pt x="4560765" y="873482"/>
                  </a:cubicBezTo>
                  <a:cubicBezTo>
                    <a:pt x="4555373" y="881981"/>
                    <a:pt x="4549159" y="889928"/>
                    <a:pt x="4542208" y="897203"/>
                  </a:cubicBezTo>
                  <a:cubicBezTo>
                    <a:pt x="4538787" y="900224"/>
                    <a:pt x="4538462" y="905432"/>
                    <a:pt x="4541472" y="908853"/>
                  </a:cubicBezTo>
                  <a:cubicBezTo>
                    <a:pt x="4541699" y="909102"/>
                    <a:pt x="4541948" y="909351"/>
                    <a:pt x="4542208" y="909579"/>
                  </a:cubicBezTo>
                  <a:cubicBezTo>
                    <a:pt x="4548390" y="913097"/>
                    <a:pt x="4554962" y="915858"/>
                    <a:pt x="4561805" y="917829"/>
                  </a:cubicBezTo>
                  <a:cubicBezTo>
                    <a:pt x="4564674" y="919485"/>
                    <a:pt x="4568214" y="919485"/>
                    <a:pt x="4571083" y="917829"/>
                  </a:cubicBezTo>
                  <a:cubicBezTo>
                    <a:pt x="4571083" y="917829"/>
                    <a:pt x="4571083" y="907511"/>
                    <a:pt x="4577265" y="904425"/>
                  </a:cubicBezTo>
                  <a:cubicBezTo>
                    <a:pt x="4580286" y="898470"/>
                    <a:pt x="4584498" y="893197"/>
                    <a:pt x="4589640" y="888953"/>
                  </a:cubicBezTo>
                  <a:cubicBezTo>
                    <a:pt x="4599320" y="879620"/>
                    <a:pt x="4609659" y="871002"/>
                    <a:pt x="4620584" y="863174"/>
                  </a:cubicBezTo>
                  <a:cubicBezTo>
                    <a:pt x="4628834" y="858021"/>
                    <a:pt x="4631919" y="847703"/>
                    <a:pt x="4649459" y="832231"/>
                  </a:cubicBezTo>
                  <a:cubicBezTo>
                    <a:pt x="4666987" y="816759"/>
                    <a:pt x="4665959" y="814702"/>
                    <a:pt x="4664930" y="812634"/>
                  </a:cubicBezTo>
                  <a:cubicBezTo>
                    <a:pt x="4664411" y="811606"/>
                    <a:pt x="4666987" y="809803"/>
                    <a:pt x="4670338" y="809159"/>
                  </a:cubicBezTo>
                  <a:close/>
                  <a:moveTo>
                    <a:pt x="770888" y="804383"/>
                  </a:moveTo>
                  <a:cubicBezTo>
                    <a:pt x="770888" y="804383"/>
                    <a:pt x="778109" y="804383"/>
                    <a:pt x="782234" y="804383"/>
                  </a:cubicBezTo>
                  <a:cubicBezTo>
                    <a:pt x="790419" y="807242"/>
                    <a:pt x="798085" y="811420"/>
                    <a:pt x="804917" y="816759"/>
                  </a:cubicBezTo>
                  <a:cubicBezTo>
                    <a:pt x="818320" y="830162"/>
                    <a:pt x="812138" y="842537"/>
                    <a:pt x="817292" y="853884"/>
                  </a:cubicBezTo>
                  <a:cubicBezTo>
                    <a:pt x="820172" y="859070"/>
                    <a:pt x="823636" y="863920"/>
                    <a:pt x="827610" y="868327"/>
                  </a:cubicBezTo>
                  <a:cubicBezTo>
                    <a:pt x="835860" y="873481"/>
                    <a:pt x="844110" y="868316"/>
                    <a:pt x="842042" y="861105"/>
                  </a:cubicBezTo>
                  <a:cubicBezTo>
                    <a:pt x="843265" y="855324"/>
                    <a:pt x="843265" y="849358"/>
                    <a:pt x="842042" y="843576"/>
                  </a:cubicBezTo>
                  <a:cubicBezTo>
                    <a:pt x="842042" y="843576"/>
                    <a:pt x="855446" y="843576"/>
                    <a:pt x="864735" y="832230"/>
                  </a:cubicBezTo>
                  <a:cubicBezTo>
                    <a:pt x="874014" y="820884"/>
                    <a:pt x="884321" y="832230"/>
                    <a:pt x="893610" y="839441"/>
                  </a:cubicBezTo>
                  <a:cubicBezTo>
                    <a:pt x="899143" y="842278"/>
                    <a:pt x="904340" y="845731"/>
                    <a:pt x="909071" y="849759"/>
                  </a:cubicBezTo>
                  <a:cubicBezTo>
                    <a:pt x="909071" y="849759"/>
                    <a:pt x="909071" y="858009"/>
                    <a:pt x="909071" y="862134"/>
                  </a:cubicBezTo>
                  <a:lnTo>
                    <a:pt x="899793" y="877606"/>
                  </a:lnTo>
                  <a:cubicBezTo>
                    <a:pt x="899793" y="883788"/>
                    <a:pt x="899793" y="889981"/>
                    <a:pt x="899793" y="895134"/>
                  </a:cubicBezTo>
                  <a:cubicBezTo>
                    <a:pt x="899208" y="903027"/>
                    <a:pt x="899208" y="910963"/>
                    <a:pt x="899793" y="918856"/>
                  </a:cubicBezTo>
                  <a:cubicBezTo>
                    <a:pt x="898212" y="930820"/>
                    <a:pt x="894357" y="942372"/>
                    <a:pt x="888457" y="952885"/>
                  </a:cubicBezTo>
                  <a:cubicBezTo>
                    <a:pt x="892549" y="964935"/>
                    <a:pt x="898840" y="976119"/>
                    <a:pt x="907014" y="985885"/>
                  </a:cubicBezTo>
                  <a:cubicBezTo>
                    <a:pt x="910836" y="990368"/>
                    <a:pt x="915372" y="994201"/>
                    <a:pt x="920418" y="997232"/>
                  </a:cubicBezTo>
                  <a:cubicBezTo>
                    <a:pt x="929696" y="1002386"/>
                    <a:pt x="935889" y="1010636"/>
                    <a:pt x="949293" y="1010636"/>
                  </a:cubicBezTo>
                  <a:cubicBezTo>
                    <a:pt x="958604" y="1010733"/>
                    <a:pt x="967558" y="1007009"/>
                    <a:pt x="974043" y="1000318"/>
                  </a:cubicBezTo>
                  <a:cubicBezTo>
                    <a:pt x="978266" y="995846"/>
                    <a:pt x="983138" y="992024"/>
                    <a:pt x="988486" y="988982"/>
                  </a:cubicBezTo>
                  <a:cubicBezTo>
                    <a:pt x="988486" y="988982"/>
                    <a:pt x="997765" y="981760"/>
                    <a:pt x="998794" y="981760"/>
                  </a:cubicBezTo>
                  <a:cubicBezTo>
                    <a:pt x="1003287" y="980537"/>
                    <a:pt x="1007498" y="978436"/>
                    <a:pt x="1011169" y="975578"/>
                  </a:cubicBezTo>
                  <a:cubicBezTo>
                    <a:pt x="1015489" y="970598"/>
                    <a:pt x="1020328" y="966105"/>
                    <a:pt x="1025612" y="962164"/>
                  </a:cubicBezTo>
                  <a:cubicBezTo>
                    <a:pt x="1035302" y="959479"/>
                    <a:pt x="1045631" y="963203"/>
                    <a:pt x="1051391" y="971442"/>
                  </a:cubicBezTo>
                  <a:cubicBezTo>
                    <a:pt x="1057021" y="979919"/>
                    <a:pt x="1061860" y="988895"/>
                    <a:pt x="1065834" y="998260"/>
                  </a:cubicBezTo>
                  <a:cubicBezTo>
                    <a:pt x="1070446" y="1003349"/>
                    <a:pt x="1073012" y="1009964"/>
                    <a:pt x="1073044" y="1016828"/>
                  </a:cubicBezTo>
                  <a:cubicBezTo>
                    <a:pt x="1073044" y="1021981"/>
                    <a:pt x="1063766" y="1028164"/>
                    <a:pt x="1061698" y="1034357"/>
                  </a:cubicBezTo>
                  <a:cubicBezTo>
                    <a:pt x="1059424" y="1041123"/>
                    <a:pt x="1055927" y="1047403"/>
                    <a:pt x="1051391" y="1052914"/>
                  </a:cubicBezTo>
                  <a:cubicBezTo>
                    <a:pt x="1046551" y="1055686"/>
                    <a:pt x="1041343" y="1057775"/>
                    <a:pt x="1035919" y="1059107"/>
                  </a:cubicBezTo>
                  <a:cubicBezTo>
                    <a:pt x="1029509" y="1063189"/>
                    <a:pt x="1023901" y="1068429"/>
                    <a:pt x="1019419" y="1074568"/>
                  </a:cubicBezTo>
                  <a:lnTo>
                    <a:pt x="1003947" y="1090039"/>
                  </a:lnTo>
                  <a:lnTo>
                    <a:pt x="987447" y="1100357"/>
                  </a:lnTo>
                  <a:cubicBezTo>
                    <a:pt x="981265" y="1105511"/>
                    <a:pt x="973015" y="1115829"/>
                    <a:pt x="967861" y="1118915"/>
                  </a:cubicBezTo>
                  <a:cubicBezTo>
                    <a:pt x="962989" y="1121405"/>
                    <a:pt x="957770" y="1123137"/>
                    <a:pt x="952390" y="1124079"/>
                  </a:cubicBezTo>
                  <a:cubicBezTo>
                    <a:pt x="944508" y="1124989"/>
                    <a:pt x="936550" y="1124989"/>
                    <a:pt x="928668" y="1124079"/>
                  </a:cubicBezTo>
                  <a:cubicBezTo>
                    <a:pt x="922107" y="1119380"/>
                    <a:pt x="915903" y="1114216"/>
                    <a:pt x="910111" y="1108607"/>
                  </a:cubicBezTo>
                  <a:lnTo>
                    <a:pt x="885360" y="1093136"/>
                  </a:lnTo>
                  <a:lnTo>
                    <a:pt x="870917" y="1081789"/>
                  </a:lnTo>
                  <a:cubicBezTo>
                    <a:pt x="866543" y="1077783"/>
                    <a:pt x="861693" y="1074319"/>
                    <a:pt x="856485" y="1071482"/>
                  </a:cubicBezTo>
                  <a:cubicBezTo>
                    <a:pt x="848885" y="1067357"/>
                    <a:pt x="841944" y="1062149"/>
                    <a:pt x="835849" y="1056010"/>
                  </a:cubicBezTo>
                  <a:cubicBezTo>
                    <a:pt x="825542" y="1046732"/>
                    <a:pt x="826570" y="1041578"/>
                    <a:pt x="809042" y="1020953"/>
                  </a:cubicBezTo>
                  <a:lnTo>
                    <a:pt x="803888" y="1007539"/>
                  </a:lnTo>
                  <a:cubicBezTo>
                    <a:pt x="794609" y="998260"/>
                    <a:pt x="797695" y="997232"/>
                    <a:pt x="790484" y="988982"/>
                  </a:cubicBezTo>
                  <a:lnTo>
                    <a:pt x="778109" y="970414"/>
                  </a:lnTo>
                  <a:lnTo>
                    <a:pt x="753359" y="944635"/>
                  </a:lnTo>
                  <a:cubicBezTo>
                    <a:pt x="748422" y="939406"/>
                    <a:pt x="744264" y="933505"/>
                    <a:pt x="740984" y="927106"/>
                  </a:cubicBezTo>
                  <a:cubicBezTo>
                    <a:pt x="735202" y="916994"/>
                    <a:pt x="728652" y="907336"/>
                    <a:pt x="721387" y="898231"/>
                  </a:cubicBezTo>
                  <a:cubicBezTo>
                    <a:pt x="715367" y="893272"/>
                    <a:pt x="709846" y="887750"/>
                    <a:pt x="704887" y="881731"/>
                  </a:cubicBezTo>
                  <a:cubicBezTo>
                    <a:pt x="700686" y="877032"/>
                    <a:pt x="700686" y="869930"/>
                    <a:pt x="704887" y="865230"/>
                  </a:cubicBezTo>
                  <a:cubicBezTo>
                    <a:pt x="704887" y="865230"/>
                    <a:pt x="715194" y="859037"/>
                    <a:pt x="719319" y="854912"/>
                  </a:cubicBezTo>
                  <a:cubicBezTo>
                    <a:pt x="723444" y="850787"/>
                    <a:pt x="725512" y="843576"/>
                    <a:pt x="727580" y="841508"/>
                  </a:cubicBezTo>
                  <a:cubicBezTo>
                    <a:pt x="729637" y="839441"/>
                    <a:pt x="735819" y="841508"/>
                    <a:pt x="738916" y="833259"/>
                  </a:cubicBezTo>
                  <a:cubicBezTo>
                    <a:pt x="741742" y="828278"/>
                    <a:pt x="744838" y="823460"/>
                    <a:pt x="748194" y="818815"/>
                  </a:cubicBezTo>
                  <a:lnTo>
                    <a:pt x="748194" y="810576"/>
                  </a:lnTo>
                  <a:cubicBezTo>
                    <a:pt x="753359" y="805412"/>
                    <a:pt x="757484" y="810576"/>
                    <a:pt x="761609" y="810576"/>
                  </a:cubicBezTo>
                  <a:cubicBezTo>
                    <a:pt x="764922" y="808877"/>
                    <a:pt x="768040" y="806798"/>
                    <a:pt x="770888" y="804383"/>
                  </a:cubicBezTo>
                  <a:close/>
                  <a:moveTo>
                    <a:pt x="1449455" y="662074"/>
                  </a:moveTo>
                  <a:cubicBezTo>
                    <a:pt x="1449455" y="662074"/>
                    <a:pt x="1455637" y="662074"/>
                    <a:pt x="1457705" y="662074"/>
                  </a:cubicBezTo>
                  <a:cubicBezTo>
                    <a:pt x="1459762" y="662074"/>
                    <a:pt x="1457705" y="673421"/>
                    <a:pt x="1457705" y="673421"/>
                  </a:cubicBezTo>
                  <a:cubicBezTo>
                    <a:pt x="1457705" y="673421"/>
                    <a:pt x="1463888" y="682699"/>
                    <a:pt x="1462859" y="685795"/>
                  </a:cubicBezTo>
                  <a:cubicBezTo>
                    <a:pt x="1461830" y="688892"/>
                    <a:pt x="1462859" y="693017"/>
                    <a:pt x="1462859" y="698171"/>
                  </a:cubicBezTo>
                  <a:cubicBezTo>
                    <a:pt x="1462859" y="703324"/>
                    <a:pt x="1457705" y="706421"/>
                    <a:pt x="1457705" y="709517"/>
                  </a:cubicBezTo>
                  <a:cubicBezTo>
                    <a:pt x="1457705" y="712603"/>
                    <a:pt x="1462859" y="721892"/>
                    <a:pt x="1457705" y="729114"/>
                  </a:cubicBezTo>
                  <a:cubicBezTo>
                    <a:pt x="1456146" y="734127"/>
                    <a:pt x="1454078" y="738966"/>
                    <a:pt x="1451512" y="743546"/>
                  </a:cubicBezTo>
                  <a:cubicBezTo>
                    <a:pt x="1451512" y="748699"/>
                    <a:pt x="1441205" y="749728"/>
                    <a:pt x="1439137" y="752825"/>
                  </a:cubicBezTo>
                  <a:cubicBezTo>
                    <a:pt x="1437080" y="755921"/>
                    <a:pt x="1430887" y="767268"/>
                    <a:pt x="1425733" y="770353"/>
                  </a:cubicBezTo>
                  <a:cubicBezTo>
                    <a:pt x="1418197" y="778906"/>
                    <a:pt x="1405161" y="779718"/>
                    <a:pt x="1396619" y="772182"/>
                  </a:cubicBezTo>
                  <a:cubicBezTo>
                    <a:pt x="1395980" y="771609"/>
                    <a:pt x="1395363" y="771002"/>
                    <a:pt x="1394800" y="770353"/>
                  </a:cubicBezTo>
                  <a:cubicBezTo>
                    <a:pt x="1393544" y="765394"/>
                    <a:pt x="1391812" y="760555"/>
                    <a:pt x="1389646" y="755921"/>
                  </a:cubicBezTo>
                  <a:cubicBezTo>
                    <a:pt x="1386301" y="753463"/>
                    <a:pt x="1383193" y="750702"/>
                    <a:pt x="1380357" y="747671"/>
                  </a:cubicBezTo>
                  <a:cubicBezTo>
                    <a:pt x="1380357" y="747671"/>
                    <a:pt x="1380357" y="736324"/>
                    <a:pt x="1380357" y="732199"/>
                  </a:cubicBezTo>
                  <a:cubicBezTo>
                    <a:pt x="1375712" y="720626"/>
                    <a:pt x="1375712" y="707688"/>
                    <a:pt x="1380357" y="696103"/>
                  </a:cubicBezTo>
                  <a:cubicBezTo>
                    <a:pt x="1382089" y="691306"/>
                    <a:pt x="1384525" y="686792"/>
                    <a:pt x="1387578" y="682699"/>
                  </a:cubicBezTo>
                  <a:lnTo>
                    <a:pt x="1392732" y="676517"/>
                  </a:lnTo>
                  <a:cubicBezTo>
                    <a:pt x="1404079" y="670325"/>
                    <a:pt x="1415415" y="687853"/>
                    <a:pt x="1418511" y="685795"/>
                  </a:cubicBezTo>
                  <a:cubicBezTo>
                    <a:pt x="1423730" y="682136"/>
                    <a:pt x="1428266" y="677600"/>
                    <a:pt x="1431926" y="672392"/>
                  </a:cubicBezTo>
                  <a:close/>
                  <a:moveTo>
                    <a:pt x="1646166" y="509318"/>
                  </a:moveTo>
                  <a:cubicBezTo>
                    <a:pt x="1653642" y="510735"/>
                    <a:pt x="1661375" y="513570"/>
                    <a:pt x="1664986" y="516660"/>
                  </a:cubicBezTo>
                  <a:lnTo>
                    <a:pt x="1677361" y="521825"/>
                  </a:lnTo>
                  <a:cubicBezTo>
                    <a:pt x="1680035" y="525614"/>
                    <a:pt x="1682114" y="529794"/>
                    <a:pt x="1683554" y="534200"/>
                  </a:cubicBezTo>
                  <a:cubicBezTo>
                    <a:pt x="1683554" y="542450"/>
                    <a:pt x="1683554" y="544507"/>
                    <a:pt x="1683554" y="550701"/>
                  </a:cubicBezTo>
                  <a:cubicBezTo>
                    <a:pt x="1683099" y="556536"/>
                    <a:pt x="1683099" y="562393"/>
                    <a:pt x="1683554" y="568229"/>
                  </a:cubicBezTo>
                  <a:cubicBezTo>
                    <a:pt x="1683814" y="572701"/>
                    <a:pt x="1683814" y="577172"/>
                    <a:pt x="1683554" y="581633"/>
                  </a:cubicBezTo>
                  <a:cubicBezTo>
                    <a:pt x="1683554" y="586797"/>
                    <a:pt x="1678400" y="589883"/>
                    <a:pt x="1674265" y="595036"/>
                  </a:cubicBezTo>
                  <a:cubicBezTo>
                    <a:pt x="1670139" y="600201"/>
                    <a:pt x="1664986" y="595036"/>
                    <a:pt x="1662929" y="602258"/>
                  </a:cubicBezTo>
                  <a:cubicBezTo>
                    <a:pt x="1660861" y="609480"/>
                    <a:pt x="1656735" y="613605"/>
                    <a:pt x="1654678" y="614633"/>
                  </a:cubicBezTo>
                  <a:cubicBezTo>
                    <a:pt x="1650044" y="617914"/>
                    <a:pt x="1643840" y="617914"/>
                    <a:pt x="1639206" y="614633"/>
                  </a:cubicBezTo>
                  <a:cubicBezTo>
                    <a:pt x="1639206" y="614633"/>
                    <a:pt x="1639206" y="605355"/>
                    <a:pt x="1630956" y="602258"/>
                  </a:cubicBezTo>
                  <a:cubicBezTo>
                    <a:pt x="1622706" y="599173"/>
                    <a:pt x="1612388" y="592980"/>
                    <a:pt x="1610331" y="589883"/>
                  </a:cubicBezTo>
                  <a:cubicBezTo>
                    <a:pt x="1608263" y="586797"/>
                    <a:pt x="1596927" y="583701"/>
                    <a:pt x="1593830" y="579576"/>
                  </a:cubicBezTo>
                  <a:cubicBezTo>
                    <a:pt x="1590235" y="573675"/>
                    <a:pt x="1585288" y="568727"/>
                    <a:pt x="1579387" y="565133"/>
                  </a:cubicBezTo>
                  <a:cubicBezTo>
                    <a:pt x="1575662" y="562534"/>
                    <a:pt x="1573367" y="558333"/>
                    <a:pt x="1573204" y="553797"/>
                  </a:cubicBezTo>
                  <a:cubicBezTo>
                    <a:pt x="1573204" y="553797"/>
                    <a:pt x="1565983" y="542450"/>
                    <a:pt x="1568051" y="536257"/>
                  </a:cubicBezTo>
                  <a:lnTo>
                    <a:pt x="1564954" y="523882"/>
                  </a:lnTo>
                  <a:cubicBezTo>
                    <a:pt x="1564954" y="523882"/>
                    <a:pt x="1573204" y="523882"/>
                    <a:pt x="1578358" y="523882"/>
                  </a:cubicBezTo>
                  <a:lnTo>
                    <a:pt x="1593830" y="523882"/>
                  </a:lnTo>
                  <a:lnTo>
                    <a:pt x="1606205" y="517700"/>
                  </a:lnTo>
                  <a:cubicBezTo>
                    <a:pt x="1606205" y="517700"/>
                    <a:pt x="1617552" y="517700"/>
                    <a:pt x="1619609" y="517700"/>
                  </a:cubicBezTo>
                  <a:lnTo>
                    <a:pt x="1628888" y="510479"/>
                  </a:lnTo>
                  <a:cubicBezTo>
                    <a:pt x="1631470" y="507902"/>
                    <a:pt x="1638689" y="507902"/>
                    <a:pt x="1646166" y="509318"/>
                  </a:cubicBezTo>
                  <a:close/>
                  <a:moveTo>
                    <a:pt x="1473177" y="465101"/>
                  </a:moveTo>
                  <a:cubicBezTo>
                    <a:pt x="1469572" y="466757"/>
                    <a:pt x="1466388" y="469225"/>
                    <a:pt x="1463898" y="472322"/>
                  </a:cubicBezTo>
                  <a:lnTo>
                    <a:pt x="1460802" y="476447"/>
                  </a:lnTo>
                  <a:cubicBezTo>
                    <a:pt x="1457705" y="481601"/>
                    <a:pt x="1451523" y="486753"/>
                    <a:pt x="1451512" y="486753"/>
                  </a:cubicBezTo>
                  <a:cubicBezTo>
                    <a:pt x="1450667" y="490564"/>
                    <a:pt x="1448903" y="494105"/>
                    <a:pt x="1446358" y="497071"/>
                  </a:cubicBezTo>
                  <a:cubicBezTo>
                    <a:pt x="1440750" y="504304"/>
                    <a:pt x="1435574" y="511883"/>
                    <a:pt x="1430897" y="519754"/>
                  </a:cubicBezTo>
                  <a:cubicBezTo>
                    <a:pt x="1427800" y="524074"/>
                    <a:pt x="1427800" y="529877"/>
                    <a:pt x="1430897" y="534197"/>
                  </a:cubicBezTo>
                  <a:cubicBezTo>
                    <a:pt x="1434903" y="538128"/>
                    <a:pt x="1441324" y="538128"/>
                    <a:pt x="1445330" y="534197"/>
                  </a:cubicBezTo>
                  <a:cubicBezTo>
                    <a:pt x="1450851" y="530050"/>
                    <a:pt x="1455421" y="524777"/>
                    <a:pt x="1458734" y="518725"/>
                  </a:cubicBezTo>
                  <a:cubicBezTo>
                    <a:pt x="1461841" y="512002"/>
                    <a:pt x="1464602" y="505116"/>
                    <a:pt x="1466984" y="498100"/>
                  </a:cubicBezTo>
                  <a:cubicBezTo>
                    <a:pt x="1469875" y="491864"/>
                    <a:pt x="1471954" y="485282"/>
                    <a:pt x="1473177" y="478503"/>
                  </a:cubicBezTo>
                  <a:cubicBezTo>
                    <a:pt x="1473177" y="472322"/>
                    <a:pt x="1473177" y="465101"/>
                    <a:pt x="1473177" y="465101"/>
                  </a:cubicBezTo>
                  <a:close/>
                  <a:moveTo>
                    <a:pt x="1498954" y="383631"/>
                  </a:moveTo>
                  <a:cubicBezTo>
                    <a:pt x="1508569" y="383078"/>
                    <a:pt x="1518205" y="383078"/>
                    <a:pt x="1527830" y="383631"/>
                  </a:cubicBezTo>
                  <a:cubicBezTo>
                    <a:pt x="1532983" y="383631"/>
                    <a:pt x="1540205" y="396005"/>
                    <a:pt x="1543291" y="398073"/>
                  </a:cubicBezTo>
                  <a:cubicBezTo>
                    <a:pt x="1547654" y="400866"/>
                    <a:pt x="1550642" y="405349"/>
                    <a:pt x="1551541" y="410449"/>
                  </a:cubicBezTo>
                  <a:cubicBezTo>
                    <a:pt x="1551552" y="423852"/>
                    <a:pt x="1545359" y="432102"/>
                    <a:pt x="1545359" y="438295"/>
                  </a:cubicBezTo>
                  <a:cubicBezTo>
                    <a:pt x="1545922" y="444466"/>
                    <a:pt x="1545922" y="450681"/>
                    <a:pt x="1545359" y="456852"/>
                  </a:cubicBezTo>
                  <a:cubicBezTo>
                    <a:pt x="1545359" y="478506"/>
                    <a:pt x="1545359" y="499132"/>
                    <a:pt x="1545359" y="520796"/>
                  </a:cubicBezTo>
                  <a:cubicBezTo>
                    <a:pt x="1545359" y="526978"/>
                    <a:pt x="1545359" y="535229"/>
                    <a:pt x="1545359" y="543478"/>
                  </a:cubicBezTo>
                  <a:cubicBezTo>
                    <a:pt x="1544276" y="546716"/>
                    <a:pt x="1541504" y="549087"/>
                    <a:pt x="1538137" y="549671"/>
                  </a:cubicBezTo>
                  <a:cubicBezTo>
                    <a:pt x="1538137" y="549671"/>
                    <a:pt x="1531955" y="557922"/>
                    <a:pt x="1538137" y="564104"/>
                  </a:cubicBezTo>
                  <a:cubicBezTo>
                    <a:pt x="1541234" y="570307"/>
                    <a:pt x="1545846" y="575623"/>
                    <a:pt x="1551552" y="579576"/>
                  </a:cubicBezTo>
                  <a:cubicBezTo>
                    <a:pt x="1568767" y="604067"/>
                    <a:pt x="1583946" y="629942"/>
                    <a:pt x="1596927" y="656923"/>
                  </a:cubicBezTo>
                  <a:cubicBezTo>
                    <a:pt x="1601702" y="666320"/>
                    <a:pt x="1601702" y="677429"/>
                    <a:pt x="1596927" y="686827"/>
                  </a:cubicBezTo>
                  <a:cubicBezTo>
                    <a:pt x="1596927" y="691980"/>
                    <a:pt x="1596927" y="704355"/>
                    <a:pt x="1590734" y="711577"/>
                  </a:cubicBezTo>
                  <a:cubicBezTo>
                    <a:pt x="1584552" y="718798"/>
                    <a:pt x="1583513" y="726010"/>
                    <a:pt x="1580427" y="728078"/>
                  </a:cubicBezTo>
                  <a:cubicBezTo>
                    <a:pt x="1577504" y="729550"/>
                    <a:pt x="1574061" y="729550"/>
                    <a:pt x="1571138" y="728078"/>
                  </a:cubicBezTo>
                  <a:cubicBezTo>
                    <a:pt x="1571138" y="728078"/>
                    <a:pt x="1561859" y="728078"/>
                    <a:pt x="1558762" y="728078"/>
                  </a:cubicBezTo>
                  <a:lnTo>
                    <a:pt x="1547427" y="728078"/>
                  </a:lnTo>
                  <a:cubicBezTo>
                    <a:pt x="1541623" y="729138"/>
                    <a:pt x="1535690" y="729138"/>
                    <a:pt x="1529887" y="728078"/>
                  </a:cubicBezTo>
                  <a:cubicBezTo>
                    <a:pt x="1524733" y="728078"/>
                    <a:pt x="1520608" y="721885"/>
                    <a:pt x="1514415" y="718798"/>
                  </a:cubicBezTo>
                  <a:cubicBezTo>
                    <a:pt x="1503697" y="715043"/>
                    <a:pt x="1492653" y="712282"/>
                    <a:pt x="1481415" y="710548"/>
                  </a:cubicBezTo>
                  <a:cubicBezTo>
                    <a:pt x="1481425" y="705384"/>
                    <a:pt x="1489676" y="698173"/>
                    <a:pt x="1490704" y="697135"/>
                  </a:cubicBezTo>
                  <a:cubicBezTo>
                    <a:pt x="1495371" y="693551"/>
                    <a:pt x="1500600" y="690769"/>
                    <a:pt x="1506176" y="688884"/>
                  </a:cubicBezTo>
                  <a:cubicBezTo>
                    <a:pt x="1516483" y="682702"/>
                    <a:pt x="1518551" y="676509"/>
                    <a:pt x="1506176" y="661048"/>
                  </a:cubicBezTo>
                  <a:cubicBezTo>
                    <a:pt x="1504151" y="656706"/>
                    <a:pt x="1501737" y="652560"/>
                    <a:pt x="1498954" y="648674"/>
                  </a:cubicBezTo>
                  <a:cubicBezTo>
                    <a:pt x="1498954" y="648662"/>
                    <a:pt x="1491733" y="637327"/>
                    <a:pt x="1488636" y="631133"/>
                  </a:cubicBezTo>
                  <a:cubicBezTo>
                    <a:pt x="1485540" y="624952"/>
                    <a:pt x="1481425" y="616702"/>
                    <a:pt x="1477300" y="606383"/>
                  </a:cubicBezTo>
                  <a:cubicBezTo>
                    <a:pt x="1473175" y="596076"/>
                    <a:pt x="1471107" y="600202"/>
                    <a:pt x="1469050" y="601230"/>
                  </a:cubicBezTo>
                  <a:cubicBezTo>
                    <a:pt x="1466982" y="602258"/>
                    <a:pt x="1458732" y="601230"/>
                    <a:pt x="1454607" y="601230"/>
                  </a:cubicBezTo>
                  <a:cubicBezTo>
                    <a:pt x="1450482" y="601230"/>
                    <a:pt x="1448425" y="607411"/>
                    <a:pt x="1445328" y="608451"/>
                  </a:cubicBezTo>
                  <a:cubicBezTo>
                    <a:pt x="1440283" y="612025"/>
                    <a:pt x="1434718" y="614806"/>
                    <a:pt x="1428828" y="616702"/>
                  </a:cubicBezTo>
                  <a:cubicBezTo>
                    <a:pt x="1426143" y="617568"/>
                    <a:pt x="1423263" y="617568"/>
                    <a:pt x="1420578" y="616702"/>
                  </a:cubicBezTo>
                  <a:cubicBezTo>
                    <a:pt x="1415424" y="616702"/>
                    <a:pt x="1414385" y="616702"/>
                    <a:pt x="1410260" y="607411"/>
                  </a:cubicBezTo>
                  <a:lnTo>
                    <a:pt x="1404078" y="607411"/>
                  </a:lnTo>
                  <a:lnTo>
                    <a:pt x="1394799" y="596076"/>
                  </a:lnTo>
                  <a:lnTo>
                    <a:pt x="1380356" y="580605"/>
                  </a:lnTo>
                  <a:cubicBezTo>
                    <a:pt x="1373968" y="574217"/>
                    <a:pt x="1368100" y="567319"/>
                    <a:pt x="1362827" y="559979"/>
                  </a:cubicBezTo>
                  <a:lnTo>
                    <a:pt x="1347355" y="537296"/>
                  </a:lnTo>
                  <a:cubicBezTo>
                    <a:pt x="1338076" y="520796"/>
                    <a:pt x="1347355" y="511507"/>
                    <a:pt x="1347355" y="502228"/>
                  </a:cubicBezTo>
                  <a:lnTo>
                    <a:pt x="1357673" y="488825"/>
                  </a:lnTo>
                  <a:cubicBezTo>
                    <a:pt x="1357673" y="488825"/>
                    <a:pt x="1365924" y="488825"/>
                    <a:pt x="1373134" y="488825"/>
                  </a:cubicBezTo>
                  <a:cubicBezTo>
                    <a:pt x="1380356" y="488825"/>
                    <a:pt x="1381384" y="488825"/>
                    <a:pt x="1383452" y="488825"/>
                  </a:cubicBezTo>
                  <a:cubicBezTo>
                    <a:pt x="1391573" y="482903"/>
                    <a:pt x="1398556" y="475561"/>
                    <a:pt x="1404078" y="467171"/>
                  </a:cubicBezTo>
                  <a:cubicBezTo>
                    <a:pt x="1404078" y="462007"/>
                    <a:pt x="1414385" y="457881"/>
                    <a:pt x="1418510" y="450670"/>
                  </a:cubicBezTo>
                  <a:cubicBezTo>
                    <a:pt x="1421477" y="446167"/>
                    <a:pt x="1424930" y="442009"/>
                    <a:pt x="1428828" y="438295"/>
                  </a:cubicBezTo>
                  <a:lnTo>
                    <a:pt x="1438107" y="429006"/>
                  </a:lnTo>
                  <a:cubicBezTo>
                    <a:pt x="1442665" y="425098"/>
                    <a:pt x="1446195" y="420149"/>
                    <a:pt x="1448425" y="414573"/>
                  </a:cubicBezTo>
                  <a:lnTo>
                    <a:pt x="1448425" y="404255"/>
                  </a:lnTo>
                  <a:cubicBezTo>
                    <a:pt x="1449908" y="401364"/>
                    <a:pt x="1451630" y="398605"/>
                    <a:pt x="1453579" y="396005"/>
                  </a:cubicBezTo>
                  <a:cubicBezTo>
                    <a:pt x="1453579" y="396005"/>
                    <a:pt x="1453579" y="396005"/>
                    <a:pt x="1459761" y="388795"/>
                  </a:cubicBezTo>
                  <a:lnTo>
                    <a:pt x="1469050" y="391881"/>
                  </a:lnTo>
                  <a:cubicBezTo>
                    <a:pt x="1474171" y="391090"/>
                    <a:pt x="1479390" y="391090"/>
                    <a:pt x="1484511" y="391881"/>
                  </a:cubicBezTo>
                  <a:cubicBezTo>
                    <a:pt x="1484511" y="391881"/>
                    <a:pt x="1494829" y="383631"/>
                    <a:pt x="1498954" y="383631"/>
                  </a:cubicBezTo>
                  <a:close/>
                  <a:moveTo>
                    <a:pt x="4049260" y="354753"/>
                  </a:moveTo>
                  <a:cubicBezTo>
                    <a:pt x="4049260" y="354753"/>
                    <a:pt x="4069885" y="364031"/>
                    <a:pt x="4069885" y="368156"/>
                  </a:cubicBezTo>
                  <a:cubicBezTo>
                    <a:pt x="4070318" y="376558"/>
                    <a:pt x="4073588" y="384548"/>
                    <a:pt x="4079164" y="390849"/>
                  </a:cubicBezTo>
                  <a:cubicBezTo>
                    <a:pt x="4079164" y="398060"/>
                    <a:pt x="4079164" y="399100"/>
                    <a:pt x="4079164" y="405282"/>
                  </a:cubicBezTo>
                  <a:cubicBezTo>
                    <a:pt x="4079164" y="411475"/>
                    <a:pt x="4079164" y="415600"/>
                    <a:pt x="4074010" y="418685"/>
                  </a:cubicBezTo>
                  <a:lnTo>
                    <a:pt x="4053385" y="435196"/>
                  </a:lnTo>
                  <a:cubicBezTo>
                    <a:pt x="4053385" y="435196"/>
                    <a:pt x="4043067" y="445504"/>
                    <a:pt x="4045135" y="447561"/>
                  </a:cubicBezTo>
                  <a:cubicBezTo>
                    <a:pt x="4048545" y="448167"/>
                    <a:pt x="4052031" y="448167"/>
                    <a:pt x="4055442" y="447561"/>
                  </a:cubicBezTo>
                  <a:lnTo>
                    <a:pt x="4068856" y="447561"/>
                  </a:lnTo>
                  <a:lnTo>
                    <a:pt x="4084317" y="447561"/>
                  </a:lnTo>
                  <a:cubicBezTo>
                    <a:pt x="4091539" y="447561"/>
                    <a:pt x="4102885" y="447561"/>
                    <a:pt x="4105971" y="447561"/>
                  </a:cubicBezTo>
                  <a:cubicBezTo>
                    <a:pt x="4109068" y="447561"/>
                    <a:pt x="4128664" y="454782"/>
                    <a:pt x="4128664" y="460975"/>
                  </a:cubicBezTo>
                  <a:cubicBezTo>
                    <a:pt x="4128664" y="467157"/>
                    <a:pt x="4135886" y="471282"/>
                    <a:pt x="4145164" y="478504"/>
                  </a:cubicBezTo>
                  <a:cubicBezTo>
                    <a:pt x="4154443" y="485725"/>
                    <a:pt x="4145164" y="501186"/>
                    <a:pt x="4145164" y="512533"/>
                  </a:cubicBezTo>
                  <a:cubicBezTo>
                    <a:pt x="4145164" y="523879"/>
                    <a:pt x="4145164" y="519754"/>
                    <a:pt x="4135886" y="512533"/>
                  </a:cubicBezTo>
                  <a:cubicBezTo>
                    <a:pt x="4126607" y="505311"/>
                    <a:pt x="4127636" y="512533"/>
                    <a:pt x="4120414" y="512533"/>
                  </a:cubicBezTo>
                  <a:cubicBezTo>
                    <a:pt x="4109804" y="513886"/>
                    <a:pt x="4099063" y="513886"/>
                    <a:pt x="4088442" y="512533"/>
                  </a:cubicBezTo>
                  <a:cubicBezTo>
                    <a:pt x="4082271" y="513042"/>
                    <a:pt x="4076067" y="513042"/>
                    <a:pt x="4069885" y="512533"/>
                  </a:cubicBezTo>
                  <a:lnTo>
                    <a:pt x="4052356" y="504283"/>
                  </a:lnTo>
                  <a:cubicBezTo>
                    <a:pt x="4041887" y="501565"/>
                    <a:pt x="4031179" y="499833"/>
                    <a:pt x="4020384" y="499129"/>
                  </a:cubicBezTo>
                  <a:cubicBezTo>
                    <a:pt x="4014830" y="501056"/>
                    <a:pt x="4009612" y="503839"/>
                    <a:pt x="4004913" y="507379"/>
                  </a:cubicBezTo>
                  <a:cubicBezTo>
                    <a:pt x="3997691" y="507379"/>
                    <a:pt x="3995634" y="524908"/>
                    <a:pt x="3995634" y="529033"/>
                  </a:cubicBezTo>
                  <a:cubicBezTo>
                    <a:pt x="3998341" y="552755"/>
                    <a:pt x="4004242" y="576000"/>
                    <a:pt x="4013163" y="598130"/>
                  </a:cubicBezTo>
                  <a:cubicBezTo>
                    <a:pt x="4013163" y="608437"/>
                    <a:pt x="4013163" y="638352"/>
                    <a:pt x="4024509" y="651756"/>
                  </a:cubicBezTo>
                  <a:cubicBezTo>
                    <a:pt x="4032337" y="664856"/>
                    <a:pt x="4038898" y="678661"/>
                    <a:pt x="4044106" y="693006"/>
                  </a:cubicBezTo>
                  <a:cubicBezTo>
                    <a:pt x="4044095" y="700228"/>
                    <a:pt x="4055442" y="706410"/>
                    <a:pt x="4058538" y="711564"/>
                  </a:cubicBezTo>
                  <a:cubicBezTo>
                    <a:pt x="4061635" y="716728"/>
                    <a:pt x="4064731" y="726007"/>
                    <a:pt x="4067817" y="729103"/>
                  </a:cubicBezTo>
                  <a:cubicBezTo>
                    <a:pt x="4076641" y="738945"/>
                    <a:pt x="4084902" y="749273"/>
                    <a:pt x="4092567" y="760036"/>
                  </a:cubicBezTo>
                  <a:cubicBezTo>
                    <a:pt x="4092567" y="760036"/>
                    <a:pt x="4100817" y="767257"/>
                    <a:pt x="4100817" y="771382"/>
                  </a:cubicBezTo>
                  <a:cubicBezTo>
                    <a:pt x="4100817" y="775507"/>
                    <a:pt x="4094635" y="771382"/>
                    <a:pt x="4092567" y="777564"/>
                  </a:cubicBezTo>
                  <a:cubicBezTo>
                    <a:pt x="4090510" y="783757"/>
                    <a:pt x="4092567" y="786854"/>
                    <a:pt x="4084317" y="788911"/>
                  </a:cubicBezTo>
                  <a:cubicBezTo>
                    <a:pt x="4076359" y="792018"/>
                    <a:pt x="4067525" y="792018"/>
                    <a:pt x="4059567" y="788911"/>
                  </a:cubicBezTo>
                  <a:cubicBezTo>
                    <a:pt x="4059567" y="788911"/>
                    <a:pt x="4052356" y="788911"/>
                    <a:pt x="4049260" y="788911"/>
                  </a:cubicBezTo>
                  <a:cubicBezTo>
                    <a:pt x="4046196" y="789496"/>
                    <a:pt x="4043045" y="789496"/>
                    <a:pt x="4039981" y="788911"/>
                  </a:cubicBezTo>
                  <a:lnTo>
                    <a:pt x="4023481" y="777564"/>
                  </a:lnTo>
                  <a:cubicBezTo>
                    <a:pt x="4017234" y="775280"/>
                    <a:pt x="4011344" y="772162"/>
                    <a:pt x="4005941" y="768286"/>
                  </a:cubicBezTo>
                  <a:cubicBezTo>
                    <a:pt x="4005941" y="768286"/>
                    <a:pt x="3994606" y="761075"/>
                    <a:pt x="3991509" y="755910"/>
                  </a:cubicBezTo>
                  <a:cubicBezTo>
                    <a:pt x="3988413" y="750757"/>
                    <a:pt x="3976037" y="744575"/>
                    <a:pt x="3969855" y="738382"/>
                  </a:cubicBezTo>
                  <a:cubicBezTo>
                    <a:pt x="3964734" y="733975"/>
                    <a:pt x="3961735" y="727598"/>
                    <a:pt x="3961605" y="720853"/>
                  </a:cubicBezTo>
                  <a:cubicBezTo>
                    <a:pt x="3961605" y="705381"/>
                    <a:pt x="3972941" y="705381"/>
                    <a:pt x="3961605" y="671352"/>
                  </a:cubicBezTo>
                  <a:cubicBezTo>
                    <a:pt x="3958595" y="656715"/>
                    <a:pt x="3956527" y="641903"/>
                    <a:pt x="3955412" y="627006"/>
                  </a:cubicBezTo>
                  <a:cubicBezTo>
                    <a:pt x="3954373" y="618192"/>
                    <a:pt x="3952294" y="609542"/>
                    <a:pt x="3949230" y="601227"/>
                  </a:cubicBezTo>
                  <a:cubicBezTo>
                    <a:pt x="3940969" y="582658"/>
                    <a:pt x="3936855" y="558937"/>
                    <a:pt x="3933758" y="553783"/>
                  </a:cubicBezTo>
                  <a:cubicBezTo>
                    <a:pt x="3930662" y="548630"/>
                    <a:pt x="3906940" y="570283"/>
                    <a:pt x="3890440" y="575437"/>
                  </a:cubicBezTo>
                  <a:cubicBezTo>
                    <a:pt x="3873940" y="580602"/>
                    <a:pt x="3860536" y="580602"/>
                    <a:pt x="3837843" y="587812"/>
                  </a:cubicBezTo>
                  <a:cubicBezTo>
                    <a:pt x="3822469" y="590227"/>
                    <a:pt x="3806813" y="590227"/>
                    <a:pt x="3791439" y="587812"/>
                  </a:cubicBezTo>
                  <a:lnTo>
                    <a:pt x="3758439" y="587812"/>
                  </a:lnTo>
                  <a:cubicBezTo>
                    <a:pt x="3749160" y="587812"/>
                    <a:pt x="3738853" y="580602"/>
                    <a:pt x="3731631" y="579562"/>
                  </a:cubicBezTo>
                  <a:lnTo>
                    <a:pt x="3718228" y="579562"/>
                  </a:lnTo>
                  <a:cubicBezTo>
                    <a:pt x="3718228" y="579562"/>
                    <a:pt x="3718228" y="571312"/>
                    <a:pt x="3718228" y="567198"/>
                  </a:cubicBezTo>
                  <a:cubicBezTo>
                    <a:pt x="3718228" y="563062"/>
                    <a:pt x="3718228" y="553783"/>
                    <a:pt x="3718228" y="549658"/>
                  </a:cubicBezTo>
                  <a:cubicBezTo>
                    <a:pt x="3718228" y="545533"/>
                    <a:pt x="3711006" y="542437"/>
                    <a:pt x="3709977" y="539351"/>
                  </a:cubicBezTo>
                  <a:cubicBezTo>
                    <a:pt x="3708938" y="536254"/>
                    <a:pt x="3709977" y="533158"/>
                    <a:pt x="3721313" y="539351"/>
                  </a:cubicBezTo>
                  <a:cubicBezTo>
                    <a:pt x="3728805" y="540899"/>
                    <a:pt x="3736525" y="540899"/>
                    <a:pt x="3744006" y="539351"/>
                  </a:cubicBezTo>
                  <a:cubicBezTo>
                    <a:pt x="3749127" y="540174"/>
                    <a:pt x="3754346" y="540174"/>
                    <a:pt x="3759478" y="539351"/>
                  </a:cubicBezTo>
                  <a:cubicBezTo>
                    <a:pt x="3759478" y="539351"/>
                    <a:pt x="3766689" y="539351"/>
                    <a:pt x="3769785" y="539351"/>
                  </a:cubicBezTo>
                  <a:cubicBezTo>
                    <a:pt x="3797329" y="534544"/>
                    <a:pt x="3824537" y="527994"/>
                    <a:pt x="3851258" y="519754"/>
                  </a:cubicBezTo>
                  <a:cubicBezTo>
                    <a:pt x="3866762" y="514871"/>
                    <a:pt x="3880902" y="506394"/>
                    <a:pt x="3892508" y="495004"/>
                  </a:cubicBezTo>
                  <a:cubicBezTo>
                    <a:pt x="3897911" y="492027"/>
                    <a:pt x="3902512" y="487772"/>
                    <a:pt x="3905912" y="482629"/>
                  </a:cubicBezTo>
                  <a:cubicBezTo>
                    <a:pt x="3905912" y="482629"/>
                    <a:pt x="3897662" y="482629"/>
                    <a:pt x="3894565" y="477476"/>
                  </a:cubicBezTo>
                  <a:lnTo>
                    <a:pt x="3886315" y="477476"/>
                  </a:lnTo>
                  <a:lnTo>
                    <a:pt x="3873940" y="477476"/>
                  </a:lnTo>
                  <a:cubicBezTo>
                    <a:pt x="3869717" y="477151"/>
                    <a:pt x="3865895" y="474866"/>
                    <a:pt x="3863633" y="471282"/>
                  </a:cubicBezTo>
                  <a:cubicBezTo>
                    <a:pt x="3863633" y="466129"/>
                    <a:pt x="3863633" y="459936"/>
                    <a:pt x="3852286" y="454782"/>
                  </a:cubicBezTo>
                  <a:cubicBezTo>
                    <a:pt x="3843830" y="445536"/>
                    <a:pt x="3841795" y="432089"/>
                    <a:pt x="3847132" y="420753"/>
                  </a:cubicBezTo>
                  <a:cubicBezTo>
                    <a:pt x="3849049" y="414712"/>
                    <a:pt x="3854257" y="410305"/>
                    <a:pt x="3860536" y="409418"/>
                  </a:cubicBezTo>
                  <a:cubicBezTo>
                    <a:pt x="3864975" y="410143"/>
                    <a:pt x="3869501" y="410143"/>
                    <a:pt x="3873951" y="409418"/>
                  </a:cubicBezTo>
                  <a:cubicBezTo>
                    <a:pt x="3873940" y="409407"/>
                    <a:pt x="3882190" y="409407"/>
                    <a:pt x="3887354" y="409407"/>
                  </a:cubicBezTo>
                  <a:cubicBezTo>
                    <a:pt x="3891750" y="408357"/>
                    <a:pt x="3896352" y="408357"/>
                    <a:pt x="3900758" y="409407"/>
                  </a:cubicBezTo>
                  <a:cubicBezTo>
                    <a:pt x="3900758" y="409407"/>
                    <a:pt x="3915190" y="418685"/>
                    <a:pt x="3923440" y="422821"/>
                  </a:cubicBezTo>
                  <a:cubicBezTo>
                    <a:pt x="3937829" y="428700"/>
                    <a:pt x="3953290" y="431515"/>
                    <a:pt x="3968816" y="431061"/>
                  </a:cubicBezTo>
                  <a:cubicBezTo>
                    <a:pt x="3974836" y="418826"/>
                    <a:pt x="3984114" y="408476"/>
                    <a:pt x="3995634" y="401157"/>
                  </a:cubicBezTo>
                  <a:cubicBezTo>
                    <a:pt x="4001275" y="394660"/>
                    <a:pt x="4006450" y="387775"/>
                    <a:pt x="4011106" y="380532"/>
                  </a:cubicBezTo>
                  <a:cubicBezTo>
                    <a:pt x="4015664" y="374804"/>
                    <a:pt x="4018847" y="368102"/>
                    <a:pt x="4020384" y="360935"/>
                  </a:cubicBezTo>
                  <a:cubicBezTo>
                    <a:pt x="4020384" y="355781"/>
                    <a:pt x="4026567" y="360946"/>
                    <a:pt x="4030692" y="360946"/>
                  </a:cubicBezTo>
                  <a:cubicBezTo>
                    <a:pt x="4034817" y="360946"/>
                    <a:pt x="4041010" y="369185"/>
                    <a:pt x="4045135" y="371253"/>
                  </a:cubicBezTo>
                  <a:cubicBezTo>
                    <a:pt x="4049260" y="373310"/>
                    <a:pt x="4055442" y="371253"/>
                    <a:pt x="4058538" y="371253"/>
                  </a:cubicBezTo>
                  <a:close/>
                  <a:moveTo>
                    <a:pt x="1383200" y="242484"/>
                  </a:moveTo>
                  <a:cubicBezTo>
                    <a:pt x="1385778" y="241841"/>
                    <a:pt x="1388098" y="241841"/>
                    <a:pt x="1389646" y="244417"/>
                  </a:cubicBezTo>
                  <a:cubicBezTo>
                    <a:pt x="1392742" y="249571"/>
                    <a:pt x="1399953" y="254724"/>
                    <a:pt x="1403049" y="256792"/>
                  </a:cubicBezTo>
                  <a:cubicBezTo>
                    <a:pt x="1406146" y="258850"/>
                    <a:pt x="1416453" y="256792"/>
                    <a:pt x="1425742" y="272253"/>
                  </a:cubicBezTo>
                  <a:cubicBezTo>
                    <a:pt x="1435021" y="287725"/>
                    <a:pt x="1431925" y="288753"/>
                    <a:pt x="1425742" y="302168"/>
                  </a:cubicBezTo>
                  <a:cubicBezTo>
                    <a:pt x="1419549" y="315572"/>
                    <a:pt x="1425742" y="311447"/>
                    <a:pt x="1432953" y="308350"/>
                  </a:cubicBezTo>
                  <a:lnTo>
                    <a:pt x="1470078" y="272253"/>
                  </a:lnTo>
                  <a:cubicBezTo>
                    <a:pt x="1476488" y="264566"/>
                    <a:pt x="1483753" y="257647"/>
                    <a:pt x="1491732" y="251628"/>
                  </a:cubicBezTo>
                  <a:cubicBezTo>
                    <a:pt x="1491732" y="251628"/>
                    <a:pt x="1499993" y="251628"/>
                    <a:pt x="1505146" y="251628"/>
                  </a:cubicBezTo>
                  <a:cubicBezTo>
                    <a:pt x="1510300" y="251628"/>
                    <a:pt x="1514425" y="246474"/>
                    <a:pt x="1517522" y="251628"/>
                  </a:cubicBezTo>
                  <a:cubicBezTo>
                    <a:pt x="1524115" y="254389"/>
                    <a:pt x="1531542" y="254389"/>
                    <a:pt x="1538147" y="251628"/>
                  </a:cubicBezTo>
                  <a:cubicBezTo>
                    <a:pt x="1538147" y="251628"/>
                    <a:pt x="1546397" y="251628"/>
                    <a:pt x="1547425" y="251628"/>
                  </a:cubicBezTo>
                  <a:lnTo>
                    <a:pt x="1555675" y="266071"/>
                  </a:lnTo>
                  <a:cubicBezTo>
                    <a:pt x="1555675" y="275350"/>
                    <a:pt x="1547425" y="291850"/>
                    <a:pt x="1543300" y="300100"/>
                  </a:cubicBezTo>
                  <a:cubicBezTo>
                    <a:pt x="1539175" y="308350"/>
                    <a:pt x="1536079" y="300100"/>
                    <a:pt x="1528868" y="300100"/>
                  </a:cubicBezTo>
                  <a:lnTo>
                    <a:pt x="1507204" y="314543"/>
                  </a:lnTo>
                  <a:lnTo>
                    <a:pt x="1491732" y="326918"/>
                  </a:lnTo>
                  <a:lnTo>
                    <a:pt x="1478328" y="341350"/>
                  </a:lnTo>
                  <a:lnTo>
                    <a:pt x="1465953" y="356822"/>
                  </a:lnTo>
                  <a:cubicBezTo>
                    <a:pt x="1460616" y="359204"/>
                    <a:pt x="1455440" y="361965"/>
                    <a:pt x="1450493" y="365072"/>
                  </a:cubicBezTo>
                  <a:cubicBezTo>
                    <a:pt x="1445577" y="373040"/>
                    <a:pt x="1440056" y="380631"/>
                    <a:pt x="1433982" y="387754"/>
                  </a:cubicBezTo>
                  <a:cubicBezTo>
                    <a:pt x="1418467" y="401061"/>
                    <a:pt x="1403980" y="415547"/>
                    <a:pt x="1390674" y="431072"/>
                  </a:cubicBezTo>
                  <a:cubicBezTo>
                    <a:pt x="1390674" y="437255"/>
                    <a:pt x="1381396" y="438294"/>
                    <a:pt x="1378299" y="443448"/>
                  </a:cubicBezTo>
                  <a:cubicBezTo>
                    <a:pt x="1375203" y="448601"/>
                    <a:pt x="1369021" y="450669"/>
                    <a:pt x="1366953" y="455823"/>
                  </a:cubicBezTo>
                  <a:cubicBezTo>
                    <a:pt x="1364896" y="460977"/>
                    <a:pt x="1358703" y="463044"/>
                    <a:pt x="1355617" y="466130"/>
                  </a:cubicBezTo>
                  <a:cubicBezTo>
                    <a:pt x="1352521" y="469227"/>
                    <a:pt x="1350453" y="471295"/>
                    <a:pt x="1345299" y="474391"/>
                  </a:cubicBezTo>
                  <a:cubicBezTo>
                    <a:pt x="1340145" y="477477"/>
                    <a:pt x="1340145" y="481602"/>
                    <a:pt x="1336020" y="484698"/>
                  </a:cubicBezTo>
                  <a:cubicBezTo>
                    <a:pt x="1332826" y="487438"/>
                    <a:pt x="1329373" y="489863"/>
                    <a:pt x="1325702" y="491920"/>
                  </a:cubicBezTo>
                  <a:cubicBezTo>
                    <a:pt x="1325702" y="491920"/>
                    <a:pt x="1317452" y="497073"/>
                    <a:pt x="1317452" y="497073"/>
                  </a:cubicBezTo>
                  <a:cubicBezTo>
                    <a:pt x="1317452" y="497073"/>
                    <a:pt x="1311270" y="505323"/>
                    <a:pt x="1306117" y="508420"/>
                  </a:cubicBezTo>
                  <a:cubicBezTo>
                    <a:pt x="1302425" y="511668"/>
                    <a:pt x="1299285" y="515501"/>
                    <a:pt x="1296827" y="519756"/>
                  </a:cubicBezTo>
                  <a:cubicBezTo>
                    <a:pt x="1296827" y="519756"/>
                    <a:pt x="1296827" y="526977"/>
                    <a:pt x="1290645" y="531102"/>
                  </a:cubicBezTo>
                  <a:cubicBezTo>
                    <a:pt x="1284452" y="535227"/>
                    <a:pt x="1290645" y="531102"/>
                    <a:pt x="1279299" y="531102"/>
                  </a:cubicBezTo>
                  <a:cubicBezTo>
                    <a:pt x="1267952" y="531102"/>
                    <a:pt x="1268991" y="538324"/>
                    <a:pt x="1263827" y="539352"/>
                  </a:cubicBezTo>
                  <a:cubicBezTo>
                    <a:pt x="1258673" y="540381"/>
                    <a:pt x="1253520" y="532131"/>
                    <a:pt x="1251452" y="525949"/>
                  </a:cubicBezTo>
                  <a:lnTo>
                    <a:pt x="1242173" y="513574"/>
                  </a:lnTo>
                  <a:cubicBezTo>
                    <a:pt x="1240755" y="509568"/>
                    <a:pt x="1240755" y="505204"/>
                    <a:pt x="1242173" y="501198"/>
                  </a:cubicBezTo>
                  <a:cubicBezTo>
                    <a:pt x="1247316" y="489516"/>
                    <a:pt x="1254278" y="478722"/>
                    <a:pt x="1262798" y="469227"/>
                  </a:cubicBezTo>
                  <a:cubicBezTo>
                    <a:pt x="1262798" y="469227"/>
                    <a:pt x="1270020" y="469227"/>
                    <a:pt x="1273106" y="469227"/>
                  </a:cubicBezTo>
                  <a:cubicBezTo>
                    <a:pt x="1276202" y="469227"/>
                    <a:pt x="1282395" y="456852"/>
                    <a:pt x="1286520" y="453755"/>
                  </a:cubicBezTo>
                  <a:lnTo>
                    <a:pt x="1321577" y="421794"/>
                  </a:lnTo>
                  <a:cubicBezTo>
                    <a:pt x="1326742" y="415601"/>
                    <a:pt x="1334992" y="414573"/>
                    <a:pt x="1337049" y="408380"/>
                  </a:cubicBezTo>
                  <a:cubicBezTo>
                    <a:pt x="1345028" y="398560"/>
                    <a:pt x="1353647" y="389259"/>
                    <a:pt x="1362828" y="380543"/>
                  </a:cubicBezTo>
                  <a:cubicBezTo>
                    <a:pt x="1367375" y="376559"/>
                    <a:pt x="1370309" y="371059"/>
                    <a:pt x="1371078" y="365072"/>
                  </a:cubicBezTo>
                  <a:lnTo>
                    <a:pt x="1363867" y="357851"/>
                  </a:lnTo>
                  <a:cubicBezTo>
                    <a:pt x="1363867" y="357851"/>
                    <a:pt x="1357674" y="357851"/>
                    <a:pt x="1353549" y="357851"/>
                  </a:cubicBezTo>
                  <a:cubicBezTo>
                    <a:pt x="1349424" y="357851"/>
                    <a:pt x="1342203" y="357851"/>
                    <a:pt x="1341174" y="357851"/>
                  </a:cubicBezTo>
                  <a:cubicBezTo>
                    <a:pt x="1340145" y="357851"/>
                    <a:pt x="1341174" y="350629"/>
                    <a:pt x="1341174" y="347543"/>
                  </a:cubicBezTo>
                  <a:cubicBezTo>
                    <a:pt x="1341683" y="344122"/>
                    <a:pt x="1341683" y="340646"/>
                    <a:pt x="1341174" y="337225"/>
                  </a:cubicBezTo>
                  <a:lnTo>
                    <a:pt x="1341174" y="323822"/>
                  </a:lnTo>
                  <a:cubicBezTo>
                    <a:pt x="1341174" y="316600"/>
                    <a:pt x="1318492" y="307321"/>
                    <a:pt x="1313327" y="304225"/>
                  </a:cubicBezTo>
                  <a:cubicBezTo>
                    <a:pt x="1311779" y="300598"/>
                    <a:pt x="1311779" y="296506"/>
                    <a:pt x="1313327" y="292878"/>
                  </a:cubicBezTo>
                  <a:cubicBezTo>
                    <a:pt x="1313327" y="284628"/>
                    <a:pt x="1322617" y="283599"/>
                    <a:pt x="1328799" y="280503"/>
                  </a:cubicBezTo>
                  <a:cubicBezTo>
                    <a:pt x="1334992" y="277418"/>
                    <a:pt x="1328799" y="272253"/>
                    <a:pt x="1336020" y="270196"/>
                  </a:cubicBezTo>
                  <a:cubicBezTo>
                    <a:pt x="1343242" y="268128"/>
                    <a:pt x="1342203" y="270196"/>
                    <a:pt x="1344270" y="264003"/>
                  </a:cubicBezTo>
                  <a:cubicBezTo>
                    <a:pt x="1346328" y="257821"/>
                    <a:pt x="1344270" y="257821"/>
                    <a:pt x="1351492" y="254724"/>
                  </a:cubicBezTo>
                  <a:lnTo>
                    <a:pt x="1339117" y="257821"/>
                  </a:lnTo>
                  <a:lnTo>
                    <a:pt x="1350453" y="252667"/>
                  </a:lnTo>
                  <a:cubicBezTo>
                    <a:pt x="1355325" y="250632"/>
                    <a:pt x="1359850" y="247849"/>
                    <a:pt x="1363867" y="244417"/>
                  </a:cubicBezTo>
                  <a:cubicBezTo>
                    <a:pt x="1363867" y="244417"/>
                    <a:pt x="1370049" y="244417"/>
                    <a:pt x="1375203" y="244417"/>
                  </a:cubicBezTo>
                  <a:cubicBezTo>
                    <a:pt x="1377785" y="244417"/>
                    <a:pt x="1380622" y="243129"/>
                    <a:pt x="1383200" y="242484"/>
                  </a:cubicBezTo>
                  <a:close/>
                  <a:moveTo>
                    <a:pt x="2319836" y="154694"/>
                  </a:moveTo>
                  <a:lnTo>
                    <a:pt x="2301267" y="159847"/>
                  </a:lnTo>
                  <a:cubicBezTo>
                    <a:pt x="2299589" y="163441"/>
                    <a:pt x="2299589" y="167599"/>
                    <a:pt x="2301267" y="171193"/>
                  </a:cubicBezTo>
                  <a:cubicBezTo>
                    <a:pt x="2301267" y="175318"/>
                    <a:pt x="2301267" y="180472"/>
                    <a:pt x="2301267" y="180472"/>
                  </a:cubicBezTo>
                  <a:cubicBezTo>
                    <a:pt x="2307006" y="182052"/>
                    <a:pt x="2313069" y="182052"/>
                    <a:pt x="2318808" y="180472"/>
                  </a:cubicBezTo>
                  <a:cubicBezTo>
                    <a:pt x="2324968" y="175069"/>
                    <a:pt x="2328054" y="166960"/>
                    <a:pt x="2327047" y="158819"/>
                  </a:cubicBezTo>
                  <a:lnTo>
                    <a:pt x="2320865" y="158819"/>
                  </a:lnTo>
                  <a:close/>
                  <a:moveTo>
                    <a:pt x="2375531" y="130974"/>
                  </a:moveTo>
                  <a:cubicBezTo>
                    <a:pt x="2370378" y="133031"/>
                    <a:pt x="2361089" y="133031"/>
                    <a:pt x="2361089" y="138195"/>
                  </a:cubicBezTo>
                  <a:cubicBezTo>
                    <a:pt x="2361089" y="143348"/>
                    <a:pt x="2360061" y="146444"/>
                    <a:pt x="2361089" y="153665"/>
                  </a:cubicBezTo>
                  <a:cubicBezTo>
                    <a:pt x="2362118" y="160876"/>
                    <a:pt x="2371407" y="160876"/>
                    <a:pt x="2371407" y="160876"/>
                  </a:cubicBezTo>
                  <a:cubicBezTo>
                    <a:pt x="2378541" y="158754"/>
                    <a:pt x="2384268" y="153416"/>
                    <a:pt x="2386877" y="146444"/>
                  </a:cubicBezTo>
                  <a:cubicBezTo>
                    <a:pt x="2387212" y="141984"/>
                    <a:pt x="2387212" y="137502"/>
                    <a:pt x="2386877" y="133031"/>
                  </a:cubicBezTo>
                  <a:cubicBezTo>
                    <a:pt x="2384809" y="133031"/>
                    <a:pt x="2376560" y="133031"/>
                    <a:pt x="2376560" y="133031"/>
                  </a:cubicBezTo>
                  <a:close/>
                  <a:moveTo>
                    <a:pt x="2306432" y="95915"/>
                  </a:moveTo>
                  <a:lnTo>
                    <a:pt x="2310546" y="100039"/>
                  </a:lnTo>
                  <a:cubicBezTo>
                    <a:pt x="2307460" y="104164"/>
                    <a:pt x="2296113" y="108289"/>
                    <a:pt x="2296113" y="113442"/>
                  </a:cubicBezTo>
                  <a:cubicBezTo>
                    <a:pt x="2296113" y="118607"/>
                    <a:pt x="2296113" y="128913"/>
                    <a:pt x="2296113" y="128913"/>
                  </a:cubicBezTo>
                  <a:cubicBezTo>
                    <a:pt x="2296113" y="128913"/>
                    <a:pt x="2297142" y="136134"/>
                    <a:pt x="2304364" y="128913"/>
                  </a:cubicBezTo>
                  <a:cubicBezTo>
                    <a:pt x="2311586" y="121692"/>
                    <a:pt x="2320865" y="120664"/>
                    <a:pt x="2320865" y="108289"/>
                  </a:cubicBezTo>
                  <a:cubicBezTo>
                    <a:pt x="2320865" y="95915"/>
                    <a:pt x="2316740" y="95915"/>
                    <a:pt x="2306432" y="95915"/>
                  </a:cubicBezTo>
                  <a:close/>
                  <a:moveTo>
                    <a:pt x="3341817" y="93847"/>
                  </a:moveTo>
                  <a:cubicBezTo>
                    <a:pt x="3346224" y="95276"/>
                    <a:pt x="3349678" y="98730"/>
                    <a:pt x="3351096" y="103125"/>
                  </a:cubicBezTo>
                  <a:cubicBezTo>
                    <a:pt x="3355578" y="109069"/>
                    <a:pt x="3359714" y="115273"/>
                    <a:pt x="3363471" y="121693"/>
                  </a:cubicBezTo>
                  <a:cubicBezTo>
                    <a:pt x="3364532" y="127139"/>
                    <a:pt x="3364532" y="132737"/>
                    <a:pt x="3363471" y="138193"/>
                  </a:cubicBezTo>
                  <a:cubicBezTo>
                    <a:pt x="3363482" y="138193"/>
                    <a:pt x="3368636" y="148501"/>
                    <a:pt x="3363482" y="150569"/>
                  </a:cubicBezTo>
                  <a:cubicBezTo>
                    <a:pt x="3358318" y="152626"/>
                    <a:pt x="3348010" y="160876"/>
                    <a:pt x="3332539" y="167069"/>
                  </a:cubicBezTo>
                  <a:cubicBezTo>
                    <a:pt x="3323542" y="169505"/>
                    <a:pt x="3315129" y="173716"/>
                    <a:pt x="3307789" y="179444"/>
                  </a:cubicBezTo>
                  <a:cubicBezTo>
                    <a:pt x="3302581" y="182995"/>
                    <a:pt x="3296540" y="185128"/>
                    <a:pt x="3290260" y="185626"/>
                  </a:cubicBezTo>
                  <a:cubicBezTo>
                    <a:pt x="3272731" y="185626"/>
                    <a:pt x="3258288" y="185626"/>
                    <a:pt x="3254163" y="200069"/>
                  </a:cubicBezTo>
                  <a:cubicBezTo>
                    <a:pt x="3250038" y="214501"/>
                    <a:pt x="3254163" y="210376"/>
                    <a:pt x="3254163" y="226877"/>
                  </a:cubicBezTo>
                  <a:cubicBezTo>
                    <a:pt x="3252290" y="231229"/>
                    <a:pt x="3249464" y="235094"/>
                    <a:pt x="3245913" y="238223"/>
                  </a:cubicBezTo>
                  <a:cubicBezTo>
                    <a:pt x="3240760" y="238223"/>
                    <a:pt x="3240760" y="244405"/>
                    <a:pt x="3238692" y="247502"/>
                  </a:cubicBezTo>
                  <a:cubicBezTo>
                    <a:pt x="3238378" y="251724"/>
                    <a:pt x="3236082" y="255546"/>
                    <a:pt x="3232510" y="257820"/>
                  </a:cubicBezTo>
                  <a:cubicBezTo>
                    <a:pt x="3232510" y="257820"/>
                    <a:pt x="3232510" y="266070"/>
                    <a:pt x="3227356" y="270195"/>
                  </a:cubicBezTo>
                  <a:cubicBezTo>
                    <a:pt x="3222192" y="274320"/>
                    <a:pt x="3218067" y="297002"/>
                    <a:pt x="3221163" y="302156"/>
                  </a:cubicBezTo>
                  <a:cubicBezTo>
                    <a:pt x="3224259" y="307320"/>
                    <a:pt x="3261385" y="310406"/>
                    <a:pt x="3278913" y="314531"/>
                  </a:cubicBezTo>
                  <a:cubicBezTo>
                    <a:pt x="3296442" y="318656"/>
                    <a:pt x="3289231" y="314531"/>
                    <a:pt x="3294385" y="314531"/>
                  </a:cubicBezTo>
                  <a:lnTo>
                    <a:pt x="3309846" y="314531"/>
                  </a:lnTo>
                  <a:lnTo>
                    <a:pt x="3323260" y="322792"/>
                  </a:lnTo>
                  <a:cubicBezTo>
                    <a:pt x="3328219" y="326332"/>
                    <a:pt x="3332723" y="330490"/>
                    <a:pt x="3336664" y="335156"/>
                  </a:cubicBezTo>
                  <a:cubicBezTo>
                    <a:pt x="3344665" y="339346"/>
                    <a:pt x="3350360" y="346925"/>
                    <a:pt x="3352135" y="355792"/>
                  </a:cubicBezTo>
                  <a:cubicBezTo>
                    <a:pt x="3353142" y="360198"/>
                    <a:pt x="3353142" y="364778"/>
                    <a:pt x="3352135" y="369196"/>
                  </a:cubicBezTo>
                  <a:cubicBezTo>
                    <a:pt x="3352135" y="369196"/>
                    <a:pt x="3352135" y="374349"/>
                    <a:pt x="3352135" y="374349"/>
                  </a:cubicBezTo>
                  <a:cubicBezTo>
                    <a:pt x="3352579" y="377078"/>
                    <a:pt x="3352579" y="379871"/>
                    <a:pt x="3352135" y="382599"/>
                  </a:cubicBezTo>
                  <a:cubicBezTo>
                    <a:pt x="3350078" y="386270"/>
                    <a:pt x="3347653" y="389723"/>
                    <a:pt x="3344914" y="392907"/>
                  </a:cubicBezTo>
                  <a:cubicBezTo>
                    <a:pt x="3344914" y="392907"/>
                    <a:pt x="3335635" y="401157"/>
                    <a:pt x="3332539" y="400128"/>
                  </a:cubicBezTo>
                  <a:lnTo>
                    <a:pt x="3312942" y="400128"/>
                  </a:lnTo>
                  <a:lnTo>
                    <a:pt x="3292317" y="390849"/>
                  </a:lnTo>
                  <a:lnTo>
                    <a:pt x="3270663" y="390849"/>
                  </a:lnTo>
                  <a:lnTo>
                    <a:pt x="3236635" y="378474"/>
                  </a:lnTo>
                  <a:lnTo>
                    <a:pt x="3203634" y="371253"/>
                  </a:lnTo>
                  <a:cubicBezTo>
                    <a:pt x="3193002" y="367572"/>
                    <a:pt x="3181872" y="365482"/>
                    <a:pt x="3170634" y="365070"/>
                  </a:cubicBezTo>
                  <a:lnTo>
                    <a:pt x="3138662" y="365070"/>
                  </a:lnTo>
                  <a:cubicBezTo>
                    <a:pt x="3126287" y="365070"/>
                    <a:pt x="3112884" y="356821"/>
                    <a:pt x="3102566" y="355781"/>
                  </a:cubicBezTo>
                  <a:cubicBezTo>
                    <a:pt x="3080630" y="353432"/>
                    <a:pt x="3058511" y="353432"/>
                    <a:pt x="3036565" y="355781"/>
                  </a:cubicBezTo>
                  <a:cubicBezTo>
                    <a:pt x="3007690" y="355781"/>
                    <a:pt x="2955093" y="367128"/>
                    <a:pt x="2952008" y="366099"/>
                  </a:cubicBezTo>
                  <a:cubicBezTo>
                    <a:pt x="2948911" y="365070"/>
                    <a:pt x="2937564" y="344446"/>
                    <a:pt x="2929314" y="331031"/>
                  </a:cubicBezTo>
                  <a:cubicBezTo>
                    <a:pt x="2928145" y="325596"/>
                    <a:pt x="2928145" y="319977"/>
                    <a:pt x="2929314" y="314531"/>
                  </a:cubicBezTo>
                  <a:cubicBezTo>
                    <a:pt x="2931155" y="307786"/>
                    <a:pt x="2931155" y="300662"/>
                    <a:pt x="2929314" y="293906"/>
                  </a:cubicBezTo>
                  <a:cubicBezTo>
                    <a:pt x="2929314" y="286695"/>
                    <a:pt x="2961286" y="283598"/>
                    <a:pt x="2965411" y="283598"/>
                  </a:cubicBezTo>
                  <a:cubicBezTo>
                    <a:pt x="2969536" y="283598"/>
                    <a:pt x="2977786" y="290820"/>
                    <a:pt x="2983968" y="290820"/>
                  </a:cubicBezTo>
                  <a:lnTo>
                    <a:pt x="3027287" y="290820"/>
                  </a:lnTo>
                  <a:cubicBezTo>
                    <a:pt x="3032440" y="290820"/>
                    <a:pt x="3039662" y="290820"/>
                    <a:pt x="3043787" y="290820"/>
                  </a:cubicBezTo>
                  <a:cubicBezTo>
                    <a:pt x="3060070" y="289348"/>
                    <a:pt x="3076256" y="286933"/>
                    <a:pt x="3092259" y="283598"/>
                  </a:cubicBezTo>
                  <a:cubicBezTo>
                    <a:pt x="3122162" y="283598"/>
                    <a:pt x="3132469" y="246473"/>
                    <a:pt x="3139691" y="234098"/>
                  </a:cubicBezTo>
                  <a:cubicBezTo>
                    <a:pt x="3143448" y="228782"/>
                    <a:pt x="3146241" y="222849"/>
                    <a:pt x="3147941" y="216569"/>
                  </a:cubicBezTo>
                  <a:cubicBezTo>
                    <a:pt x="3147941" y="209348"/>
                    <a:pt x="3147941" y="202126"/>
                    <a:pt x="3147941" y="200069"/>
                  </a:cubicBezTo>
                  <a:cubicBezTo>
                    <a:pt x="3142105" y="199733"/>
                    <a:pt x="3136248" y="199733"/>
                    <a:pt x="3130412" y="200069"/>
                  </a:cubicBezTo>
                  <a:cubicBezTo>
                    <a:pt x="3123277" y="201661"/>
                    <a:pt x="3115883" y="201661"/>
                    <a:pt x="3108759" y="200069"/>
                  </a:cubicBezTo>
                  <a:cubicBezTo>
                    <a:pt x="3102566" y="200069"/>
                    <a:pt x="3108759" y="187694"/>
                    <a:pt x="3108759" y="178405"/>
                  </a:cubicBezTo>
                  <a:cubicBezTo>
                    <a:pt x="3109073" y="168953"/>
                    <a:pt x="3106561" y="159609"/>
                    <a:pt x="3101537" y="151597"/>
                  </a:cubicBezTo>
                  <a:cubicBezTo>
                    <a:pt x="3101537" y="151597"/>
                    <a:pt x="3101537" y="135097"/>
                    <a:pt x="3101537" y="132001"/>
                  </a:cubicBezTo>
                  <a:cubicBezTo>
                    <a:pt x="3102046" y="125829"/>
                    <a:pt x="3102046" y="119615"/>
                    <a:pt x="3101537" y="113443"/>
                  </a:cubicBezTo>
                  <a:cubicBezTo>
                    <a:pt x="3101537" y="104154"/>
                    <a:pt x="3112884" y="106222"/>
                    <a:pt x="3121134" y="104154"/>
                  </a:cubicBezTo>
                  <a:cubicBezTo>
                    <a:pt x="3129384" y="102097"/>
                    <a:pt x="3139691" y="114472"/>
                    <a:pt x="3147941" y="117569"/>
                  </a:cubicBezTo>
                  <a:cubicBezTo>
                    <a:pt x="3171858" y="121076"/>
                    <a:pt x="3195969" y="123144"/>
                    <a:pt x="3220134" y="123750"/>
                  </a:cubicBezTo>
                  <a:lnTo>
                    <a:pt x="3259317" y="123750"/>
                  </a:lnTo>
                  <a:cubicBezTo>
                    <a:pt x="3278480" y="122516"/>
                    <a:pt x="3297481" y="119398"/>
                    <a:pt x="3316039" y="114472"/>
                  </a:cubicBezTo>
                  <a:cubicBezTo>
                    <a:pt x="3321095" y="113064"/>
                    <a:pt x="3326443" y="113064"/>
                    <a:pt x="3331510" y="114472"/>
                  </a:cubicBezTo>
                  <a:lnTo>
                    <a:pt x="3343885" y="114472"/>
                  </a:lnTo>
                  <a:close/>
                  <a:moveTo>
                    <a:pt x="2198081" y="79112"/>
                  </a:moveTo>
                  <a:cubicBezTo>
                    <a:pt x="2202917" y="81869"/>
                    <a:pt x="2209495" y="92309"/>
                    <a:pt x="2212588" y="96946"/>
                  </a:cubicBezTo>
                  <a:lnTo>
                    <a:pt x="2218770" y="79417"/>
                  </a:lnTo>
                  <a:cubicBezTo>
                    <a:pt x="2218770" y="79417"/>
                    <a:pt x="2218770" y="94889"/>
                    <a:pt x="2218770" y="100042"/>
                  </a:cubicBezTo>
                  <a:cubicBezTo>
                    <a:pt x="2216995" y="107848"/>
                    <a:pt x="2216995" y="115957"/>
                    <a:pt x="2218770" y="123764"/>
                  </a:cubicBezTo>
                  <a:cubicBezTo>
                    <a:pt x="2218770" y="128917"/>
                    <a:pt x="2218770" y="134071"/>
                    <a:pt x="2208463" y="142321"/>
                  </a:cubicBezTo>
                  <a:cubicBezTo>
                    <a:pt x="2202108" y="150344"/>
                    <a:pt x="2196575" y="158984"/>
                    <a:pt x="2191952" y="168100"/>
                  </a:cubicBezTo>
                  <a:cubicBezTo>
                    <a:pt x="2188509" y="175992"/>
                    <a:pt x="2188509" y="184968"/>
                    <a:pt x="2191952" y="192850"/>
                  </a:cubicBezTo>
                  <a:cubicBezTo>
                    <a:pt x="2191952" y="192850"/>
                    <a:pt x="2191952" y="207293"/>
                    <a:pt x="2191952" y="210379"/>
                  </a:cubicBezTo>
                  <a:cubicBezTo>
                    <a:pt x="2191952" y="213475"/>
                    <a:pt x="2200213" y="210379"/>
                    <a:pt x="2205367" y="210379"/>
                  </a:cubicBezTo>
                  <a:cubicBezTo>
                    <a:pt x="2210520" y="210379"/>
                    <a:pt x="2205367" y="216572"/>
                    <a:pt x="2211549" y="221725"/>
                  </a:cubicBezTo>
                  <a:cubicBezTo>
                    <a:pt x="2217742" y="226879"/>
                    <a:pt x="2221867" y="234100"/>
                    <a:pt x="2221867" y="240293"/>
                  </a:cubicBezTo>
                  <a:cubicBezTo>
                    <a:pt x="2223339" y="242848"/>
                    <a:pt x="2223339" y="245988"/>
                    <a:pt x="2221867" y="248543"/>
                  </a:cubicBezTo>
                  <a:cubicBezTo>
                    <a:pt x="2206872" y="259954"/>
                    <a:pt x="2194854" y="274809"/>
                    <a:pt x="2186798" y="291851"/>
                  </a:cubicBezTo>
                  <a:cubicBezTo>
                    <a:pt x="2186798" y="291851"/>
                    <a:pt x="2186798" y="305265"/>
                    <a:pt x="2186798" y="306293"/>
                  </a:cubicBezTo>
                  <a:lnTo>
                    <a:pt x="2202270" y="306293"/>
                  </a:lnTo>
                  <a:cubicBezTo>
                    <a:pt x="2207694" y="307224"/>
                    <a:pt x="2212718" y="309736"/>
                    <a:pt x="2216713" y="313515"/>
                  </a:cubicBezTo>
                  <a:cubicBezTo>
                    <a:pt x="2219788" y="317434"/>
                    <a:pt x="2221910" y="322025"/>
                    <a:pt x="2222895" y="326919"/>
                  </a:cubicBezTo>
                  <a:cubicBezTo>
                    <a:pt x="2220611" y="347793"/>
                    <a:pt x="2208810" y="366436"/>
                    <a:pt x="2190923" y="377448"/>
                  </a:cubicBezTo>
                  <a:cubicBezTo>
                    <a:pt x="2175452" y="390851"/>
                    <a:pt x="2147615" y="406323"/>
                    <a:pt x="2134201" y="416630"/>
                  </a:cubicBezTo>
                  <a:cubicBezTo>
                    <a:pt x="2120797" y="426948"/>
                    <a:pt x="2114615" y="444476"/>
                    <a:pt x="2107393" y="447573"/>
                  </a:cubicBezTo>
                  <a:cubicBezTo>
                    <a:pt x="2100172" y="450669"/>
                    <a:pt x="2100172" y="447573"/>
                    <a:pt x="2096047" y="447573"/>
                  </a:cubicBezTo>
                  <a:lnTo>
                    <a:pt x="2078518" y="447573"/>
                  </a:lnTo>
                  <a:cubicBezTo>
                    <a:pt x="2072325" y="447573"/>
                    <a:pt x="2073364" y="438294"/>
                    <a:pt x="2069239" y="434169"/>
                  </a:cubicBezTo>
                  <a:cubicBezTo>
                    <a:pt x="2064085" y="430769"/>
                    <a:pt x="2059841" y="426168"/>
                    <a:pt x="2056864" y="420765"/>
                  </a:cubicBezTo>
                  <a:cubicBezTo>
                    <a:pt x="2052100" y="412494"/>
                    <a:pt x="2048949" y="403388"/>
                    <a:pt x="2047585" y="393948"/>
                  </a:cubicBezTo>
                  <a:cubicBezTo>
                    <a:pt x="2051504" y="381648"/>
                    <a:pt x="2059993" y="371308"/>
                    <a:pt x="2071296" y="365072"/>
                  </a:cubicBezTo>
                  <a:cubicBezTo>
                    <a:pt x="2071296" y="365072"/>
                    <a:pt x="2081614" y="353726"/>
                    <a:pt x="2084700" y="351669"/>
                  </a:cubicBezTo>
                  <a:cubicBezTo>
                    <a:pt x="2088836" y="348020"/>
                    <a:pt x="2092030" y="343419"/>
                    <a:pt x="2093989" y="338265"/>
                  </a:cubicBezTo>
                  <a:cubicBezTo>
                    <a:pt x="2094552" y="334497"/>
                    <a:pt x="2094552" y="330676"/>
                    <a:pt x="2093989" y="326919"/>
                  </a:cubicBezTo>
                  <a:cubicBezTo>
                    <a:pt x="2094455" y="322122"/>
                    <a:pt x="2094455" y="317283"/>
                    <a:pt x="2093989" y="312475"/>
                  </a:cubicBezTo>
                  <a:cubicBezTo>
                    <a:pt x="2092885" y="308546"/>
                    <a:pt x="2090752" y="304983"/>
                    <a:pt x="2087796" y="302169"/>
                  </a:cubicBezTo>
                  <a:cubicBezTo>
                    <a:pt x="2084624" y="299765"/>
                    <a:pt x="2082123" y="296560"/>
                    <a:pt x="2080575" y="292890"/>
                  </a:cubicBezTo>
                  <a:cubicBezTo>
                    <a:pt x="2080586" y="292890"/>
                    <a:pt x="2066142" y="280515"/>
                    <a:pt x="2065114" y="274322"/>
                  </a:cubicBezTo>
                  <a:cubicBezTo>
                    <a:pt x="2064313" y="263744"/>
                    <a:pt x="2071296" y="254130"/>
                    <a:pt x="2081614" y="251639"/>
                  </a:cubicBezTo>
                  <a:lnTo>
                    <a:pt x="2095018" y="251639"/>
                  </a:lnTo>
                  <a:cubicBezTo>
                    <a:pt x="2103268" y="251639"/>
                    <a:pt x="2107393" y="241322"/>
                    <a:pt x="2110490" y="234100"/>
                  </a:cubicBezTo>
                  <a:cubicBezTo>
                    <a:pt x="2113586" y="226879"/>
                    <a:pt x="2110490" y="213475"/>
                    <a:pt x="2110490" y="206264"/>
                  </a:cubicBezTo>
                  <a:cubicBezTo>
                    <a:pt x="2110490" y="199043"/>
                    <a:pt x="2100172" y="195946"/>
                    <a:pt x="2093989" y="194918"/>
                  </a:cubicBezTo>
                  <a:cubicBezTo>
                    <a:pt x="2088154" y="194420"/>
                    <a:pt x="2082285" y="194420"/>
                    <a:pt x="2076461" y="194918"/>
                  </a:cubicBezTo>
                  <a:cubicBezTo>
                    <a:pt x="2076461" y="194918"/>
                    <a:pt x="2066142" y="189764"/>
                    <a:pt x="2065114" y="184599"/>
                  </a:cubicBezTo>
                  <a:cubicBezTo>
                    <a:pt x="2064085" y="179446"/>
                    <a:pt x="2059949" y="184599"/>
                    <a:pt x="2054796" y="184599"/>
                  </a:cubicBezTo>
                  <a:cubicBezTo>
                    <a:pt x="2049642" y="184599"/>
                    <a:pt x="2048614" y="169139"/>
                    <a:pt x="2047585" y="166043"/>
                  </a:cubicBezTo>
                  <a:cubicBezTo>
                    <a:pt x="2046546" y="162946"/>
                    <a:pt x="2047585" y="166043"/>
                    <a:pt x="2055824" y="158821"/>
                  </a:cubicBezTo>
                  <a:cubicBezTo>
                    <a:pt x="2064085" y="151600"/>
                    <a:pt x="2055824" y="151600"/>
                    <a:pt x="2060989" y="147475"/>
                  </a:cubicBezTo>
                  <a:cubicBezTo>
                    <a:pt x="2066142" y="143350"/>
                    <a:pt x="2069239" y="139225"/>
                    <a:pt x="2074393" y="136139"/>
                  </a:cubicBezTo>
                  <a:lnTo>
                    <a:pt x="2093989" y="136139"/>
                  </a:lnTo>
                  <a:cubicBezTo>
                    <a:pt x="2118740" y="121696"/>
                    <a:pt x="2144519" y="86639"/>
                    <a:pt x="2171337" y="84571"/>
                  </a:cubicBezTo>
                  <a:cubicBezTo>
                    <a:pt x="2198145" y="82514"/>
                    <a:pt x="2189895" y="84571"/>
                    <a:pt x="2194020" y="79417"/>
                  </a:cubicBezTo>
                  <a:cubicBezTo>
                    <a:pt x="2195051" y="78129"/>
                    <a:pt x="2196469" y="78194"/>
                    <a:pt x="2198081" y="79112"/>
                  </a:cubicBezTo>
                  <a:close/>
                  <a:moveTo>
                    <a:pt x="2394088" y="55695"/>
                  </a:moveTo>
                  <a:cubicBezTo>
                    <a:pt x="2379656" y="62916"/>
                    <a:pt x="2355934" y="70138"/>
                    <a:pt x="2356963" y="76320"/>
                  </a:cubicBezTo>
                  <a:cubicBezTo>
                    <a:pt x="2357991" y="82513"/>
                    <a:pt x="2359020" y="93860"/>
                    <a:pt x="2365213" y="93860"/>
                  </a:cubicBezTo>
                  <a:cubicBezTo>
                    <a:pt x="2372001" y="95408"/>
                    <a:pt x="2379050" y="95408"/>
                    <a:pt x="2385838" y="93860"/>
                  </a:cubicBezTo>
                  <a:cubicBezTo>
                    <a:pt x="2390992" y="88695"/>
                    <a:pt x="2397185" y="73224"/>
                    <a:pt x="2397185" y="73224"/>
                  </a:cubicBezTo>
                  <a:cubicBezTo>
                    <a:pt x="2397867" y="68092"/>
                    <a:pt x="2397867" y="62895"/>
                    <a:pt x="2397185" y="57763"/>
                  </a:cubicBezTo>
                  <a:close/>
                  <a:moveTo>
                    <a:pt x="2409561" y="1039"/>
                  </a:moveTo>
                  <a:cubicBezTo>
                    <a:pt x="2416782" y="10"/>
                    <a:pt x="2421936" y="6193"/>
                    <a:pt x="2427090" y="1039"/>
                  </a:cubicBezTo>
                  <a:cubicBezTo>
                    <a:pt x="2438393" y="-347"/>
                    <a:pt x="2449815" y="-347"/>
                    <a:pt x="2461119" y="1039"/>
                  </a:cubicBezTo>
                  <a:cubicBezTo>
                    <a:pt x="2461130" y="1039"/>
                    <a:pt x="2461130" y="12386"/>
                    <a:pt x="2469369" y="14443"/>
                  </a:cubicBezTo>
                  <a:cubicBezTo>
                    <a:pt x="2476872" y="19466"/>
                    <a:pt x="2482058" y="27251"/>
                    <a:pt x="2483812" y="36096"/>
                  </a:cubicBezTo>
                  <a:cubicBezTo>
                    <a:pt x="2483812" y="43318"/>
                    <a:pt x="2477630" y="54664"/>
                    <a:pt x="2477630" y="57761"/>
                  </a:cubicBezTo>
                  <a:cubicBezTo>
                    <a:pt x="2479600" y="63791"/>
                    <a:pt x="2479600" y="70288"/>
                    <a:pt x="2477630" y="76318"/>
                  </a:cubicBezTo>
                  <a:cubicBezTo>
                    <a:pt x="2472747" y="86549"/>
                    <a:pt x="2468936" y="97268"/>
                    <a:pt x="2466283" y="108290"/>
                  </a:cubicBezTo>
                  <a:cubicBezTo>
                    <a:pt x="2462169" y="115057"/>
                    <a:pt x="2457697" y="121596"/>
                    <a:pt x="2452879" y="127886"/>
                  </a:cubicBezTo>
                  <a:cubicBezTo>
                    <a:pt x="2445658" y="155722"/>
                    <a:pt x="2435340" y="175319"/>
                    <a:pt x="2429158" y="203165"/>
                  </a:cubicBezTo>
                  <a:cubicBezTo>
                    <a:pt x="2429158" y="203165"/>
                    <a:pt x="2422965" y="216569"/>
                    <a:pt x="2419868" y="215541"/>
                  </a:cubicBezTo>
                  <a:cubicBezTo>
                    <a:pt x="2416782" y="214512"/>
                    <a:pt x="2408532" y="215541"/>
                    <a:pt x="2406464" y="215541"/>
                  </a:cubicBezTo>
                  <a:cubicBezTo>
                    <a:pt x="2404407" y="215541"/>
                    <a:pt x="2396157" y="215541"/>
                    <a:pt x="2392032" y="222762"/>
                  </a:cubicBezTo>
                  <a:cubicBezTo>
                    <a:pt x="2387907" y="229973"/>
                    <a:pt x="2374503" y="222762"/>
                    <a:pt x="2372435" y="232041"/>
                  </a:cubicBezTo>
                  <a:cubicBezTo>
                    <a:pt x="2369859" y="237238"/>
                    <a:pt x="2369859" y="243344"/>
                    <a:pt x="2372435" y="248541"/>
                  </a:cubicBezTo>
                  <a:cubicBezTo>
                    <a:pt x="2377589" y="253694"/>
                    <a:pt x="2386879" y="248541"/>
                    <a:pt x="2387907" y="243387"/>
                  </a:cubicBezTo>
                  <a:cubicBezTo>
                    <a:pt x="2390603" y="238937"/>
                    <a:pt x="2395129" y="235906"/>
                    <a:pt x="2400282" y="235137"/>
                  </a:cubicBezTo>
                  <a:cubicBezTo>
                    <a:pt x="2406432" y="236079"/>
                    <a:pt x="2412690" y="236079"/>
                    <a:pt x="2418840" y="235137"/>
                  </a:cubicBezTo>
                  <a:cubicBezTo>
                    <a:pt x="2422867" y="235484"/>
                    <a:pt x="2426213" y="238407"/>
                    <a:pt x="2427090" y="242348"/>
                  </a:cubicBezTo>
                  <a:cubicBezTo>
                    <a:pt x="2428486" y="250338"/>
                    <a:pt x="2431280" y="258014"/>
                    <a:pt x="2435340" y="265041"/>
                  </a:cubicBezTo>
                  <a:cubicBezTo>
                    <a:pt x="2436444" y="268040"/>
                    <a:pt x="2436444" y="271320"/>
                    <a:pt x="2435340" y="274319"/>
                  </a:cubicBezTo>
                  <a:cubicBezTo>
                    <a:pt x="2430663" y="279625"/>
                    <a:pt x="2425477" y="284453"/>
                    <a:pt x="2419868" y="288763"/>
                  </a:cubicBezTo>
                  <a:cubicBezTo>
                    <a:pt x="2419868" y="288763"/>
                    <a:pt x="2407493" y="288763"/>
                    <a:pt x="2402339" y="298041"/>
                  </a:cubicBezTo>
                  <a:cubicBezTo>
                    <a:pt x="2400791" y="301657"/>
                    <a:pt x="2400791" y="305761"/>
                    <a:pt x="2402339" y="309377"/>
                  </a:cubicBezTo>
                  <a:cubicBezTo>
                    <a:pt x="2402339" y="316609"/>
                    <a:pt x="2408532" y="316609"/>
                    <a:pt x="2412657" y="315570"/>
                  </a:cubicBezTo>
                  <a:cubicBezTo>
                    <a:pt x="2416782" y="314541"/>
                    <a:pt x="2430186" y="308348"/>
                    <a:pt x="2436368" y="307320"/>
                  </a:cubicBezTo>
                  <a:cubicBezTo>
                    <a:pt x="2442886" y="307883"/>
                    <a:pt x="2449447" y="307883"/>
                    <a:pt x="2455965" y="307320"/>
                  </a:cubicBezTo>
                  <a:cubicBezTo>
                    <a:pt x="2455965" y="307320"/>
                    <a:pt x="2471437" y="299070"/>
                    <a:pt x="2477630" y="300098"/>
                  </a:cubicBezTo>
                  <a:cubicBezTo>
                    <a:pt x="2483812" y="301138"/>
                    <a:pt x="2493091" y="291848"/>
                    <a:pt x="2498244" y="300098"/>
                  </a:cubicBezTo>
                  <a:cubicBezTo>
                    <a:pt x="2503409" y="308348"/>
                    <a:pt x="2516812" y="310416"/>
                    <a:pt x="2517841" y="323820"/>
                  </a:cubicBezTo>
                  <a:cubicBezTo>
                    <a:pt x="2518880" y="337223"/>
                    <a:pt x="2511659" y="367138"/>
                    <a:pt x="2494119" y="370224"/>
                  </a:cubicBezTo>
                  <a:cubicBezTo>
                    <a:pt x="2476590" y="373320"/>
                    <a:pt x="2494119" y="370224"/>
                    <a:pt x="2467312" y="370224"/>
                  </a:cubicBezTo>
                  <a:lnTo>
                    <a:pt x="2422965" y="377445"/>
                  </a:lnTo>
                  <a:cubicBezTo>
                    <a:pt x="2414725" y="377997"/>
                    <a:pt x="2406454" y="377997"/>
                    <a:pt x="2398214" y="377445"/>
                  </a:cubicBezTo>
                  <a:cubicBezTo>
                    <a:pt x="2391177" y="378398"/>
                    <a:pt x="2384258" y="380130"/>
                    <a:pt x="2377589" y="382599"/>
                  </a:cubicBezTo>
                  <a:cubicBezTo>
                    <a:pt x="2369934" y="385760"/>
                    <a:pt x="2361987" y="388185"/>
                    <a:pt x="2353878" y="389820"/>
                  </a:cubicBezTo>
                  <a:cubicBezTo>
                    <a:pt x="2343971" y="391260"/>
                    <a:pt x="2334487" y="394779"/>
                    <a:pt x="2326031" y="400138"/>
                  </a:cubicBezTo>
                  <a:cubicBezTo>
                    <a:pt x="2316244" y="403256"/>
                    <a:pt x="2306250" y="405671"/>
                    <a:pt x="2296127" y="407360"/>
                  </a:cubicBezTo>
                  <a:cubicBezTo>
                    <a:pt x="2286578" y="412708"/>
                    <a:pt x="2276563" y="417191"/>
                    <a:pt x="2266212" y="420763"/>
                  </a:cubicBezTo>
                  <a:cubicBezTo>
                    <a:pt x="2261059" y="420763"/>
                    <a:pt x="2246616" y="420763"/>
                    <a:pt x="2245587" y="413542"/>
                  </a:cubicBezTo>
                  <a:cubicBezTo>
                    <a:pt x="2241776" y="405324"/>
                    <a:pt x="2239004" y="396663"/>
                    <a:pt x="2237348" y="387752"/>
                  </a:cubicBezTo>
                  <a:lnTo>
                    <a:pt x="2237337" y="379513"/>
                  </a:lnTo>
                  <a:cubicBezTo>
                    <a:pt x="2237337" y="379513"/>
                    <a:pt x="2237337" y="368167"/>
                    <a:pt x="2237337" y="364042"/>
                  </a:cubicBezTo>
                  <a:cubicBezTo>
                    <a:pt x="2237337" y="359917"/>
                    <a:pt x="2237337" y="357849"/>
                    <a:pt x="2243530" y="357849"/>
                  </a:cubicBezTo>
                  <a:cubicBezTo>
                    <a:pt x="2249712" y="357849"/>
                    <a:pt x="2248684" y="357849"/>
                    <a:pt x="2253837" y="357849"/>
                  </a:cubicBezTo>
                  <a:cubicBezTo>
                    <a:pt x="2262585" y="354362"/>
                    <a:pt x="2270890" y="349869"/>
                    <a:pt x="2278588" y="344445"/>
                  </a:cubicBezTo>
                  <a:lnTo>
                    <a:pt x="2310560" y="324848"/>
                  </a:lnTo>
                  <a:cubicBezTo>
                    <a:pt x="2310560" y="318666"/>
                    <a:pt x="2310560" y="315570"/>
                    <a:pt x="2303338" y="316609"/>
                  </a:cubicBezTo>
                  <a:cubicBezTo>
                    <a:pt x="2296127" y="317638"/>
                    <a:pt x="2293031" y="316609"/>
                    <a:pt x="2289934" y="316609"/>
                  </a:cubicBezTo>
                  <a:cubicBezTo>
                    <a:pt x="2286838" y="316609"/>
                    <a:pt x="2278588" y="316609"/>
                    <a:pt x="2277559" y="316609"/>
                  </a:cubicBezTo>
                  <a:cubicBezTo>
                    <a:pt x="2276531" y="316609"/>
                    <a:pt x="2277559" y="308348"/>
                    <a:pt x="2277559" y="305263"/>
                  </a:cubicBezTo>
                  <a:lnTo>
                    <a:pt x="2277559" y="291848"/>
                  </a:lnTo>
                  <a:cubicBezTo>
                    <a:pt x="2277559" y="291848"/>
                    <a:pt x="2277559" y="281541"/>
                    <a:pt x="2283752" y="280512"/>
                  </a:cubicBezTo>
                  <a:cubicBezTo>
                    <a:pt x="2289934" y="279473"/>
                    <a:pt x="2283752" y="280512"/>
                    <a:pt x="2291991" y="280512"/>
                  </a:cubicBezTo>
                  <a:lnTo>
                    <a:pt x="2300252" y="280512"/>
                  </a:lnTo>
                  <a:lnTo>
                    <a:pt x="2307463" y="280512"/>
                  </a:lnTo>
                  <a:cubicBezTo>
                    <a:pt x="2310289" y="278867"/>
                    <a:pt x="2312465" y="276322"/>
                    <a:pt x="2313656" y="273291"/>
                  </a:cubicBezTo>
                  <a:cubicBezTo>
                    <a:pt x="2314706" y="267845"/>
                    <a:pt x="2314706" y="262237"/>
                    <a:pt x="2313656" y="256791"/>
                  </a:cubicBezTo>
                  <a:cubicBezTo>
                    <a:pt x="2313656" y="256791"/>
                    <a:pt x="2308492" y="256791"/>
                    <a:pt x="2303338" y="256791"/>
                  </a:cubicBezTo>
                  <a:lnTo>
                    <a:pt x="2290963" y="261944"/>
                  </a:lnTo>
                  <a:cubicBezTo>
                    <a:pt x="2287552" y="262518"/>
                    <a:pt x="2284066" y="262518"/>
                    <a:pt x="2280656" y="261944"/>
                  </a:cubicBezTo>
                  <a:cubicBezTo>
                    <a:pt x="2277288" y="262984"/>
                    <a:pt x="2273694" y="262984"/>
                    <a:pt x="2270338" y="261944"/>
                  </a:cubicBezTo>
                  <a:cubicBezTo>
                    <a:pt x="2270338" y="261944"/>
                    <a:pt x="2270338" y="261944"/>
                    <a:pt x="2265184" y="255751"/>
                  </a:cubicBezTo>
                  <a:cubicBezTo>
                    <a:pt x="2262672" y="252774"/>
                    <a:pt x="2260907" y="249245"/>
                    <a:pt x="2260030" y="245444"/>
                  </a:cubicBezTo>
                  <a:cubicBezTo>
                    <a:pt x="2260030" y="235137"/>
                    <a:pt x="2250752" y="233069"/>
                    <a:pt x="2248684" y="231012"/>
                  </a:cubicBezTo>
                  <a:cubicBezTo>
                    <a:pt x="2245576" y="225588"/>
                    <a:pt x="2243476" y="219644"/>
                    <a:pt x="2242502" y="213473"/>
                  </a:cubicBezTo>
                  <a:cubicBezTo>
                    <a:pt x="2242502" y="203165"/>
                    <a:pt x="2249712" y="192847"/>
                    <a:pt x="2247655" y="186665"/>
                  </a:cubicBezTo>
                  <a:cubicBezTo>
                    <a:pt x="2242631" y="173002"/>
                    <a:pt x="2239167" y="158819"/>
                    <a:pt x="2237337" y="144386"/>
                  </a:cubicBezTo>
                  <a:cubicBezTo>
                    <a:pt x="2237337" y="144386"/>
                    <a:pt x="2231154" y="135097"/>
                    <a:pt x="2229086" y="126847"/>
                  </a:cubicBezTo>
                  <a:cubicBezTo>
                    <a:pt x="2227029" y="118597"/>
                    <a:pt x="2229086" y="117568"/>
                    <a:pt x="2229086" y="113443"/>
                  </a:cubicBezTo>
                  <a:cubicBezTo>
                    <a:pt x="2230191" y="105237"/>
                    <a:pt x="2230191" y="96911"/>
                    <a:pt x="2229086" y="88693"/>
                  </a:cubicBezTo>
                  <a:lnTo>
                    <a:pt x="2228058" y="86636"/>
                  </a:lnTo>
                  <a:cubicBezTo>
                    <a:pt x="2228058" y="76318"/>
                    <a:pt x="2228058" y="61886"/>
                    <a:pt x="2236309" y="61886"/>
                  </a:cubicBezTo>
                  <a:cubicBezTo>
                    <a:pt x="2244559" y="61886"/>
                    <a:pt x="2244559" y="69097"/>
                    <a:pt x="2251780" y="68068"/>
                  </a:cubicBezTo>
                  <a:cubicBezTo>
                    <a:pt x="2256533" y="69140"/>
                    <a:pt x="2261459" y="69140"/>
                    <a:pt x="2266223" y="68068"/>
                  </a:cubicBezTo>
                  <a:lnTo>
                    <a:pt x="2283752" y="59818"/>
                  </a:lnTo>
                  <a:cubicBezTo>
                    <a:pt x="2293204" y="53149"/>
                    <a:pt x="2303208" y="47280"/>
                    <a:pt x="2313656" y="42289"/>
                  </a:cubicBezTo>
                  <a:cubicBezTo>
                    <a:pt x="2320867" y="42289"/>
                    <a:pt x="2331185" y="42289"/>
                    <a:pt x="2337367" y="36096"/>
                  </a:cubicBezTo>
                  <a:cubicBezTo>
                    <a:pt x="2343560" y="29914"/>
                    <a:pt x="2402339" y="2068"/>
                    <a:pt x="2409561" y="103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8849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12_1_1_1_1_1_1_1">
            <a:extLst>
              <a:ext uri="{FF2B5EF4-FFF2-40B4-BE49-F238E27FC236}">
                <a16:creationId xmlns:a16="http://schemas.microsoft.com/office/drawing/2014/main" id="{9E8E2760-89DF-41A8-9F3E-DA08F3E7FF8F}"/>
              </a:ext>
            </a:extLst>
          </p:cNvPr>
          <p:cNvGrpSpPr/>
          <p:nvPr/>
        </p:nvGrpSpPr>
        <p:grpSpPr>
          <a:xfrm>
            <a:off x="512903" y="6354719"/>
            <a:ext cx="1611032" cy="362508"/>
            <a:chOff x="2738949" y="3863116"/>
            <a:chExt cx="8824587" cy="1985674"/>
          </a:xfrm>
          <a:solidFill>
            <a:schemeClr val="bg1"/>
          </a:solidFill>
        </p:grpSpPr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6D54B345-978B-43A0-B85F-A5EBB94FDC46}"/>
                </a:ext>
              </a:extLst>
            </p:cNvPr>
            <p:cNvSpPr/>
            <p:nvPr/>
          </p:nvSpPr>
          <p:spPr>
            <a:xfrm>
              <a:off x="5141114" y="5368371"/>
              <a:ext cx="195586" cy="255802"/>
            </a:xfrm>
            <a:custGeom>
              <a:avLst/>
              <a:gdLst>
                <a:gd name="connsiteX0" fmla="*/ -365 w 54629"/>
                <a:gd name="connsiteY0" fmla="*/ -98 h 71448"/>
                <a:gd name="connsiteX1" fmla="*/ 31734 w 54629"/>
                <a:gd name="connsiteY1" fmla="*/ -98 h 71448"/>
                <a:gd name="connsiteX2" fmla="*/ 46593 w 54629"/>
                <a:gd name="connsiteY2" fmla="*/ 4664 h 71448"/>
                <a:gd name="connsiteX3" fmla="*/ 52023 w 54629"/>
                <a:gd name="connsiteY3" fmla="*/ 17999 h 71448"/>
                <a:gd name="connsiteX4" fmla="*/ 45926 w 54629"/>
                <a:gd name="connsiteY4" fmla="*/ 31429 h 71448"/>
                <a:gd name="connsiteX5" fmla="*/ 43736 w 54629"/>
                <a:gd name="connsiteY5" fmla="*/ 32858 h 71448"/>
                <a:gd name="connsiteX6" fmla="*/ 47927 w 54629"/>
                <a:gd name="connsiteY6" fmla="*/ 35239 h 71448"/>
                <a:gd name="connsiteX7" fmla="*/ 54213 w 54629"/>
                <a:gd name="connsiteY7" fmla="*/ 48955 h 71448"/>
                <a:gd name="connsiteX8" fmla="*/ 47927 w 54629"/>
                <a:gd name="connsiteY8" fmla="*/ 65529 h 71448"/>
                <a:gd name="connsiteX9" fmla="*/ 29734 w 54629"/>
                <a:gd name="connsiteY9" fmla="*/ 71244 h 71448"/>
                <a:gd name="connsiteX10" fmla="*/ -79 w 54629"/>
                <a:gd name="connsiteY10" fmla="*/ 71244 h 71448"/>
                <a:gd name="connsiteX11" fmla="*/ 12780 w 54629"/>
                <a:gd name="connsiteY11" fmla="*/ 27905 h 71448"/>
                <a:gd name="connsiteX12" fmla="*/ 28496 w 54629"/>
                <a:gd name="connsiteY12" fmla="*/ 27905 h 71448"/>
                <a:gd name="connsiteX13" fmla="*/ 36211 w 54629"/>
                <a:gd name="connsiteY13" fmla="*/ 25810 h 71448"/>
                <a:gd name="connsiteX14" fmla="*/ 38688 w 54629"/>
                <a:gd name="connsiteY14" fmla="*/ 19428 h 71448"/>
                <a:gd name="connsiteX15" fmla="*/ 36021 w 54629"/>
                <a:gd name="connsiteY15" fmla="*/ 13999 h 71448"/>
                <a:gd name="connsiteX16" fmla="*/ 27924 w 54629"/>
                <a:gd name="connsiteY16" fmla="*/ 12189 h 71448"/>
                <a:gd name="connsiteX17" fmla="*/ 12684 w 54629"/>
                <a:gd name="connsiteY17" fmla="*/ 12189 h 71448"/>
                <a:gd name="connsiteX18" fmla="*/ 12780 w 54629"/>
                <a:gd name="connsiteY18" fmla="*/ 58861 h 71448"/>
                <a:gd name="connsiteX19" fmla="*/ 29448 w 54629"/>
                <a:gd name="connsiteY19" fmla="*/ 58861 h 71448"/>
                <a:gd name="connsiteX20" fmla="*/ 37545 w 54629"/>
                <a:gd name="connsiteY20" fmla="*/ 56385 h 71448"/>
                <a:gd name="connsiteX21" fmla="*/ 40212 w 54629"/>
                <a:gd name="connsiteY21" fmla="*/ 48765 h 71448"/>
                <a:gd name="connsiteX22" fmla="*/ 37449 w 54629"/>
                <a:gd name="connsiteY22" fmla="*/ 42097 h 71448"/>
                <a:gd name="connsiteX23" fmla="*/ 29163 w 54629"/>
                <a:gd name="connsiteY23" fmla="*/ 39907 h 71448"/>
                <a:gd name="connsiteX24" fmla="*/ 12684 w 54629"/>
                <a:gd name="connsiteY24" fmla="*/ 39907 h 71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629" h="71448">
                  <a:moveTo>
                    <a:pt x="-365" y="-98"/>
                  </a:moveTo>
                  <a:lnTo>
                    <a:pt x="31734" y="-98"/>
                  </a:lnTo>
                  <a:cubicBezTo>
                    <a:pt x="37107" y="-416"/>
                    <a:pt x="42406" y="1283"/>
                    <a:pt x="46593" y="4664"/>
                  </a:cubicBezTo>
                  <a:cubicBezTo>
                    <a:pt x="50305" y="8074"/>
                    <a:pt x="52297" y="12966"/>
                    <a:pt x="52023" y="17999"/>
                  </a:cubicBezTo>
                  <a:cubicBezTo>
                    <a:pt x="52365" y="23214"/>
                    <a:pt x="50077" y="28254"/>
                    <a:pt x="45926" y="31429"/>
                  </a:cubicBezTo>
                  <a:cubicBezTo>
                    <a:pt x="45289" y="32035"/>
                    <a:pt x="44547" y="32519"/>
                    <a:pt x="43736" y="32858"/>
                  </a:cubicBezTo>
                  <a:cubicBezTo>
                    <a:pt x="45234" y="33458"/>
                    <a:pt x="46644" y="34259"/>
                    <a:pt x="47927" y="35239"/>
                  </a:cubicBezTo>
                  <a:cubicBezTo>
                    <a:pt x="52168" y="38485"/>
                    <a:pt x="54523" y="43624"/>
                    <a:pt x="54213" y="48955"/>
                  </a:cubicBezTo>
                  <a:cubicBezTo>
                    <a:pt x="54646" y="55134"/>
                    <a:pt x="52348" y="61192"/>
                    <a:pt x="47927" y="65529"/>
                  </a:cubicBezTo>
                  <a:cubicBezTo>
                    <a:pt x="42809" y="69677"/>
                    <a:pt x="36304" y="71721"/>
                    <a:pt x="29734" y="71244"/>
                  </a:cubicBezTo>
                  <a:lnTo>
                    <a:pt x="-79" y="71244"/>
                  </a:lnTo>
                  <a:close/>
                  <a:moveTo>
                    <a:pt x="12780" y="27905"/>
                  </a:moveTo>
                  <a:lnTo>
                    <a:pt x="28496" y="27905"/>
                  </a:lnTo>
                  <a:cubicBezTo>
                    <a:pt x="31228" y="28079"/>
                    <a:pt x="33942" y="27342"/>
                    <a:pt x="36211" y="25810"/>
                  </a:cubicBezTo>
                  <a:cubicBezTo>
                    <a:pt x="37951" y="24161"/>
                    <a:pt x="38860" y="21819"/>
                    <a:pt x="38688" y="19428"/>
                  </a:cubicBezTo>
                  <a:cubicBezTo>
                    <a:pt x="38822" y="17274"/>
                    <a:pt x="37808" y="15209"/>
                    <a:pt x="36021" y="13999"/>
                  </a:cubicBezTo>
                  <a:cubicBezTo>
                    <a:pt x="33558" y="12613"/>
                    <a:pt x="30742" y="11984"/>
                    <a:pt x="27924" y="12189"/>
                  </a:cubicBezTo>
                  <a:lnTo>
                    <a:pt x="12684" y="12189"/>
                  </a:lnTo>
                  <a:close/>
                  <a:moveTo>
                    <a:pt x="12780" y="58861"/>
                  </a:moveTo>
                  <a:lnTo>
                    <a:pt x="29448" y="58861"/>
                  </a:lnTo>
                  <a:cubicBezTo>
                    <a:pt x="32366" y="59113"/>
                    <a:pt x="35267" y="58225"/>
                    <a:pt x="37545" y="56385"/>
                  </a:cubicBezTo>
                  <a:cubicBezTo>
                    <a:pt x="39435" y="54314"/>
                    <a:pt x="40398" y="51562"/>
                    <a:pt x="40212" y="48765"/>
                  </a:cubicBezTo>
                  <a:cubicBezTo>
                    <a:pt x="40387" y="46232"/>
                    <a:pt x="39365" y="43764"/>
                    <a:pt x="37449" y="42097"/>
                  </a:cubicBezTo>
                  <a:cubicBezTo>
                    <a:pt x="35026" y="40427"/>
                    <a:pt x="32096" y="39652"/>
                    <a:pt x="29163" y="39907"/>
                  </a:cubicBezTo>
                  <a:lnTo>
                    <a:pt x="12684" y="3990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01219E00-1EF1-44B1-A8A3-C19C6D49BB0C}"/>
                </a:ext>
              </a:extLst>
            </p:cNvPr>
            <p:cNvSpPr/>
            <p:nvPr/>
          </p:nvSpPr>
          <p:spPr>
            <a:xfrm>
              <a:off x="5390737" y="5368507"/>
              <a:ext cx="178350" cy="255422"/>
            </a:xfrm>
            <a:custGeom>
              <a:avLst/>
              <a:gdLst>
                <a:gd name="connsiteX0" fmla="*/ 0 w 49815"/>
                <a:gd name="connsiteY0" fmla="*/ 71342 h 71342"/>
                <a:gd name="connsiteX1" fmla="*/ 0 w 49815"/>
                <a:gd name="connsiteY1" fmla="*/ 0 h 71342"/>
                <a:gd name="connsiteX2" fmla="*/ 48292 w 49815"/>
                <a:gd name="connsiteY2" fmla="*/ 0 h 71342"/>
                <a:gd name="connsiteX3" fmla="*/ 48292 w 49815"/>
                <a:gd name="connsiteY3" fmla="*/ 6286 h 71342"/>
                <a:gd name="connsiteX4" fmla="*/ 48292 w 49815"/>
                <a:gd name="connsiteY4" fmla="*/ 12668 h 71342"/>
                <a:gd name="connsiteX5" fmla="*/ 13716 w 49815"/>
                <a:gd name="connsiteY5" fmla="*/ 12668 h 71342"/>
                <a:gd name="connsiteX6" fmla="*/ 13716 w 49815"/>
                <a:gd name="connsiteY6" fmla="*/ 27813 h 71342"/>
                <a:gd name="connsiteX7" fmla="*/ 45815 w 49815"/>
                <a:gd name="connsiteY7" fmla="*/ 27813 h 71342"/>
                <a:gd name="connsiteX8" fmla="*/ 45815 w 49815"/>
                <a:gd name="connsiteY8" fmla="*/ 33909 h 71342"/>
                <a:gd name="connsiteX9" fmla="*/ 45815 w 49815"/>
                <a:gd name="connsiteY9" fmla="*/ 40100 h 71342"/>
                <a:gd name="connsiteX10" fmla="*/ 13716 w 49815"/>
                <a:gd name="connsiteY10" fmla="*/ 40100 h 71342"/>
                <a:gd name="connsiteX11" fmla="*/ 13716 w 49815"/>
                <a:gd name="connsiteY11" fmla="*/ 58674 h 71342"/>
                <a:gd name="connsiteX12" fmla="*/ 49816 w 49815"/>
                <a:gd name="connsiteY12" fmla="*/ 58674 h 71342"/>
                <a:gd name="connsiteX13" fmla="*/ 49816 w 49815"/>
                <a:gd name="connsiteY13" fmla="*/ 65056 h 71342"/>
                <a:gd name="connsiteX14" fmla="*/ 49816 w 49815"/>
                <a:gd name="connsiteY14" fmla="*/ 71342 h 71342"/>
                <a:gd name="connsiteX15" fmla="*/ 0 w 49815"/>
                <a:gd name="connsiteY15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815" h="71342">
                  <a:moveTo>
                    <a:pt x="0" y="71342"/>
                  </a:moveTo>
                  <a:lnTo>
                    <a:pt x="0" y="0"/>
                  </a:lnTo>
                  <a:lnTo>
                    <a:pt x="48292" y="0"/>
                  </a:lnTo>
                  <a:lnTo>
                    <a:pt x="48292" y="6286"/>
                  </a:lnTo>
                  <a:lnTo>
                    <a:pt x="48292" y="12668"/>
                  </a:lnTo>
                  <a:lnTo>
                    <a:pt x="13716" y="12668"/>
                  </a:lnTo>
                  <a:lnTo>
                    <a:pt x="13716" y="27813"/>
                  </a:lnTo>
                  <a:lnTo>
                    <a:pt x="45815" y="27813"/>
                  </a:lnTo>
                  <a:lnTo>
                    <a:pt x="45815" y="33909"/>
                  </a:lnTo>
                  <a:lnTo>
                    <a:pt x="45815" y="40100"/>
                  </a:lnTo>
                  <a:lnTo>
                    <a:pt x="13716" y="40100"/>
                  </a:lnTo>
                  <a:lnTo>
                    <a:pt x="13716" y="58674"/>
                  </a:lnTo>
                  <a:lnTo>
                    <a:pt x="49816" y="58674"/>
                  </a:lnTo>
                  <a:lnTo>
                    <a:pt x="49816" y="65056"/>
                  </a:lnTo>
                  <a:lnTo>
                    <a:pt x="49816" y="71342"/>
                  </a:lnTo>
                  <a:lnTo>
                    <a:pt x="0" y="713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99365F5E-DB0A-41AE-888B-02F962BEAFD5}"/>
                </a:ext>
              </a:extLst>
            </p:cNvPr>
            <p:cNvSpPr/>
            <p:nvPr/>
          </p:nvSpPr>
          <p:spPr>
            <a:xfrm>
              <a:off x="5618197" y="5368507"/>
              <a:ext cx="49107" cy="255422"/>
            </a:xfrm>
            <a:custGeom>
              <a:avLst/>
              <a:gdLst>
                <a:gd name="connsiteX0" fmla="*/ 0 w 13716"/>
                <a:gd name="connsiteY0" fmla="*/ 0 h 71342"/>
                <a:gd name="connsiteX1" fmla="*/ 6858 w 13716"/>
                <a:gd name="connsiteY1" fmla="*/ 0 h 71342"/>
                <a:gd name="connsiteX2" fmla="*/ 13716 w 13716"/>
                <a:gd name="connsiteY2" fmla="*/ 0 h 71342"/>
                <a:gd name="connsiteX3" fmla="*/ 13716 w 13716"/>
                <a:gd name="connsiteY3" fmla="*/ 71342 h 71342"/>
                <a:gd name="connsiteX4" fmla="*/ 6953 w 13716"/>
                <a:gd name="connsiteY4" fmla="*/ 71342 h 71342"/>
                <a:gd name="connsiteX5" fmla="*/ 0 w 13716"/>
                <a:gd name="connsiteY5" fmla="*/ 71342 h 71342"/>
                <a:gd name="connsiteX6" fmla="*/ 0 w 13716"/>
                <a:gd name="connsiteY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6" h="71342">
                  <a:moveTo>
                    <a:pt x="0" y="0"/>
                  </a:moveTo>
                  <a:lnTo>
                    <a:pt x="6858" y="0"/>
                  </a:lnTo>
                  <a:lnTo>
                    <a:pt x="13716" y="0"/>
                  </a:lnTo>
                  <a:lnTo>
                    <a:pt x="13716" y="71342"/>
                  </a:lnTo>
                  <a:lnTo>
                    <a:pt x="6953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1277C8FC-FB54-480E-BBF7-C415D26B5A61}"/>
                </a:ext>
              </a:extLst>
            </p:cNvPr>
            <p:cNvSpPr/>
            <p:nvPr/>
          </p:nvSpPr>
          <p:spPr>
            <a:xfrm>
              <a:off x="5707925" y="5368507"/>
              <a:ext cx="152304" cy="262844"/>
            </a:xfrm>
            <a:custGeom>
              <a:avLst/>
              <a:gdLst>
                <a:gd name="connsiteX0" fmla="*/ 28485 w 42540"/>
                <a:gd name="connsiteY0" fmla="*/ -136 h 73415"/>
                <a:gd name="connsiteX1" fmla="*/ 42106 w 42540"/>
                <a:gd name="connsiteY1" fmla="*/ -136 h 73415"/>
                <a:gd name="connsiteX2" fmla="*/ 42106 w 42540"/>
                <a:gd name="connsiteY2" fmla="*/ 51204 h 73415"/>
                <a:gd name="connsiteX3" fmla="*/ 36772 w 42540"/>
                <a:gd name="connsiteY3" fmla="*/ 67587 h 73415"/>
                <a:gd name="connsiteX4" fmla="*/ 20960 w 42540"/>
                <a:gd name="connsiteY4" fmla="*/ 73207 h 73415"/>
                <a:gd name="connsiteX5" fmla="*/ 4673 w 42540"/>
                <a:gd name="connsiteY5" fmla="*/ 67015 h 73415"/>
                <a:gd name="connsiteX6" fmla="*/ -185 w 42540"/>
                <a:gd name="connsiteY6" fmla="*/ 47965 h 73415"/>
                <a:gd name="connsiteX7" fmla="*/ -185 w 42540"/>
                <a:gd name="connsiteY7" fmla="*/ 44251 h 73415"/>
                <a:gd name="connsiteX8" fmla="*/ 12864 w 42540"/>
                <a:gd name="connsiteY8" fmla="*/ 44251 h 73415"/>
                <a:gd name="connsiteX9" fmla="*/ 12864 w 42540"/>
                <a:gd name="connsiteY9" fmla="*/ 48537 h 73415"/>
                <a:gd name="connsiteX10" fmla="*/ 14674 w 42540"/>
                <a:gd name="connsiteY10" fmla="*/ 58062 h 73415"/>
                <a:gd name="connsiteX11" fmla="*/ 20865 w 42540"/>
                <a:gd name="connsiteY11" fmla="*/ 61205 h 73415"/>
                <a:gd name="connsiteX12" fmla="*/ 26675 w 42540"/>
                <a:gd name="connsiteY12" fmla="*/ 58919 h 73415"/>
                <a:gd name="connsiteX13" fmla="*/ 28485 w 42540"/>
                <a:gd name="connsiteY13" fmla="*/ 51490 h 7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540" h="73415">
                  <a:moveTo>
                    <a:pt x="28485" y="-136"/>
                  </a:moveTo>
                  <a:lnTo>
                    <a:pt x="42106" y="-136"/>
                  </a:lnTo>
                  <a:lnTo>
                    <a:pt x="42106" y="51204"/>
                  </a:lnTo>
                  <a:cubicBezTo>
                    <a:pt x="42574" y="57156"/>
                    <a:pt x="40655" y="63051"/>
                    <a:pt x="36772" y="67587"/>
                  </a:cubicBezTo>
                  <a:cubicBezTo>
                    <a:pt x="32514" y="71581"/>
                    <a:pt x="26784" y="73618"/>
                    <a:pt x="20960" y="73207"/>
                  </a:cubicBezTo>
                  <a:cubicBezTo>
                    <a:pt x="14872" y="73726"/>
                    <a:pt x="8879" y="71448"/>
                    <a:pt x="4673" y="67015"/>
                  </a:cubicBezTo>
                  <a:cubicBezTo>
                    <a:pt x="772" y="61476"/>
                    <a:pt x="-957" y="54696"/>
                    <a:pt x="-185" y="47965"/>
                  </a:cubicBezTo>
                  <a:lnTo>
                    <a:pt x="-185" y="44251"/>
                  </a:lnTo>
                  <a:lnTo>
                    <a:pt x="12864" y="44251"/>
                  </a:lnTo>
                  <a:lnTo>
                    <a:pt x="12864" y="48537"/>
                  </a:lnTo>
                  <a:cubicBezTo>
                    <a:pt x="12555" y="51819"/>
                    <a:pt x="13182" y="55122"/>
                    <a:pt x="14674" y="58062"/>
                  </a:cubicBezTo>
                  <a:cubicBezTo>
                    <a:pt x="15987" y="60186"/>
                    <a:pt x="18376" y="61399"/>
                    <a:pt x="20865" y="61205"/>
                  </a:cubicBezTo>
                  <a:cubicBezTo>
                    <a:pt x="23057" y="61420"/>
                    <a:pt x="25218" y="60570"/>
                    <a:pt x="26675" y="58919"/>
                  </a:cubicBezTo>
                  <a:cubicBezTo>
                    <a:pt x="28041" y="56693"/>
                    <a:pt x="28674" y="54094"/>
                    <a:pt x="28485" y="514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7B2B4D40-6621-4F27-A428-488F451E2A6A}"/>
                </a:ext>
              </a:extLst>
            </p:cNvPr>
            <p:cNvSpPr/>
            <p:nvPr/>
          </p:nvSpPr>
          <p:spPr>
            <a:xfrm>
              <a:off x="5917613" y="5368507"/>
              <a:ext cx="49103" cy="255422"/>
            </a:xfrm>
            <a:custGeom>
              <a:avLst/>
              <a:gdLst>
                <a:gd name="connsiteX0" fmla="*/ 0 w 13715"/>
                <a:gd name="connsiteY0" fmla="*/ 0 h 71342"/>
                <a:gd name="connsiteX1" fmla="*/ 6858 w 13715"/>
                <a:gd name="connsiteY1" fmla="*/ 0 h 71342"/>
                <a:gd name="connsiteX2" fmla="*/ 13716 w 13715"/>
                <a:gd name="connsiteY2" fmla="*/ 0 h 71342"/>
                <a:gd name="connsiteX3" fmla="*/ 13716 w 13715"/>
                <a:gd name="connsiteY3" fmla="*/ 71342 h 71342"/>
                <a:gd name="connsiteX4" fmla="*/ 6858 w 13715"/>
                <a:gd name="connsiteY4" fmla="*/ 71342 h 71342"/>
                <a:gd name="connsiteX5" fmla="*/ 0 w 13715"/>
                <a:gd name="connsiteY5" fmla="*/ 71342 h 71342"/>
                <a:gd name="connsiteX6" fmla="*/ 0 w 13715"/>
                <a:gd name="connsiteY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5" h="71342">
                  <a:moveTo>
                    <a:pt x="0" y="0"/>
                  </a:moveTo>
                  <a:lnTo>
                    <a:pt x="6858" y="0"/>
                  </a:lnTo>
                  <a:lnTo>
                    <a:pt x="13716" y="0"/>
                  </a:lnTo>
                  <a:lnTo>
                    <a:pt x="13716" y="71342"/>
                  </a:lnTo>
                  <a:lnTo>
                    <a:pt x="6858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CE8256BF-0135-4267-850E-2A212D7F0653}"/>
                </a:ext>
              </a:extLst>
            </p:cNvPr>
            <p:cNvSpPr/>
            <p:nvPr/>
          </p:nvSpPr>
          <p:spPr>
            <a:xfrm>
              <a:off x="6023327" y="5368507"/>
              <a:ext cx="191651" cy="255422"/>
            </a:xfrm>
            <a:custGeom>
              <a:avLst/>
              <a:gdLst>
                <a:gd name="connsiteX0" fmla="*/ 12763 w 53530"/>
                <a:gd name="connsiteY0" fmla="*/ 71342 h 71342"/>
                <a:gd name="connsiteX1" fmla="*/ 6382 w 53530"/>
                <a:gd name="connsiteY1" fmla="*/ 71342 h 71342"/>
                <a:gd name="connsiteX2" fmla="*/ 0 w 53530"/>
                <a:gd name="connsiteY2" fmla="*/ 71342 h 71342"/>
                <a:gd name="connsiteX3" fmla="*/ 0 w 53530"/>
                <a:gd name="connsiteY3" fmla="*/ 0 h 71342"/>
                <a:gd name="connsiteX4" fmla="*/ 7144 w 53530"/>
                <a:gd name="connsiteY4" fmla="*/ 0 h 71342"/>
                <a:gd name="connsiteX5" fmla="*/ 14383 w 53530"/>
                <a:gd name="connsiteY5" fmla="*/ 0 h 71342"/>
                <a:gd name="connsiteX6" fmla="*/ 40672 w 53530"/>
                <a:gd name="connsiteY6" fmla="*/ 50102 h 71342"/>
                <a:gd name="connsiteX7" fmla="*/ 40672 w 53530"/>
                <a:gd name="connsiteY7" fmla="*/ 0 h 71342"/>
                <a:gd name="connsiteX8" fmla="*/ 47053 w 53530"/>
                <a:gd name="connsiteY8" fmla="*/ 0 h 71342"/>
                <a:gd name="connsiteX9" fmla="*/ 53530 w 53530"/>
                <a:gd name="connsiteY9" fmla="*/ 0 h 71342"/>
                <a:gd name="connsiteX10" fmla="*/ 53530 w 53530"/>
                <a:gd name="connsiteY10" fmla="*/ 71342 h 71342"/>
                <a:gd name="connsiteX11" fmla="*/ 46673 w 53530"/>
                <a:gd name="connsiteY11" fmla="*/ 71342 h 71342"/>
                <a:gd name="connsiteX12" fmla="*/ 39815 w 53530"/>
                <a:gd name="connsiteY12" fmla="*/ 71342 h 71342"/>
                <a:gd name="connsiteX13" fmla="*/ 12763 w 53530"/>
                <a:gd name="connsiteY13" fmla="*/ 19907 h 71342"/>
                <a:gd name="connsiteX14" fmla="*/ 12763 w 53530"/>
                <a:gd name="connsiteY14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530" h="71342">
                  <a:moveTo>
                    <a:pt x="12763" y="71342"/>
                  </a:moveTo>
                  <a:lnTo>
                    <a:pt x="6382" y="71342"/>
                  </a:lnTo>
                  <a:lnTo>
                    <a:pt x="0" y="71342"/>
                  </a:lnTo>
                  <a:lnTo>
                    <a:pt x="0" y="0"/>
                  </a:lnTo>
                  <a:lnTo>
                    <a:pt x="7144" y="0"/>
                  </a:lnTo>
                  <a:lnTo>
                    <a:pt x="14383" y="0"/>
                  </a:lnTo>
                  <a:lnTo>
                    <a:pt x="40672" y="50102"/>
                  </a:lnTo>
                  <a:lnTo>
                    <a:pt x="40672" y="0"/>
                  </a:lnTo>
                  <a:lnTo>
                    <a:pt x="47053" y="0"/>
                  </a:lnTo>
                  <a:lnTo>
                    <a:pt x="53530" y="0"/>
                  </a:lnTo>
                  <a:lnTo>
                    <a:pt x="53530" y="71342"/>
                  </a:lnTo>
                  <a:lnTo>
                    <a:pt x="46673" y="71342"/>
                  </a:lnTo>
                  <a:lnTo>
                    <a:pt x="39815" y="71342"/>
                  </a:lnTo>
                  <a:lnTo>
                    <a:pt x="12763" y="19907"/>
                  </a:lnTo>
                  <a:lnTo>
                    <a:pt x="12763" y="713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A6EBBAF8-3D64-4C0F-9814-F914F37A6401}"/>
                </a:ext>
              </a:extLst>
            </p:cNvPr>
            <p:cNvSpPr/>
            <p:nvPr/>
          </p:nvSpPr>
          <p:spPr>
            <a:xfrm>
              <a:off x="6264103" y="5360298"/>
              <a:ext cx="219602" cy="269485"/>
            </a:xfrm>
            <a:custGeom>
              <a:avLst/>
              <a:gdLst>
                <a:gd name="connsiteX0" fmla="*/ 30968 w 61337"/>
                <a:gd name="connsiteY0" fmla="*/ 75118 h 75270"/>
                <a:gd name="connsiteX1" fmla="*/ 8203 w 61337"/>
                <a:gd name="connsiteY1" fmla="*/ 65022 h 75270"/>
                <a:gd name="connsiteX2" fmla="*/ 8203 w 61337"/>
                <a:gd name="connsiteY2" fmla="*/ 10158 h 75270"/>
                <a:gd name="connsiteX3" fmla="*/ 51542 w 61337"/>
                <a:gd name="connsiteY3" fmla="*/ 6348 h 75270"/>
                <a:gd name="connsiteX4" fmla="*/ 60591 w 61337"/>
                <a:gd name="connsiteY4" fmla="*/ 23874 h 75270"/>
                <a:gd name="connsiteX5" fmla="*/ 46875 w 61337"/>
                <a:gd name="connsiteY5" fmla="*/ 23874 h 75270"/>
                <a:gd name="connsiteX6" fmla="*/ 42112 w 61337"/>
                <a:gd name="connsiteY6" fmla="*/ 15778 h 75270"/>
                <a:gd name="connsiteX7" fmla="*/ 32587 w 61337"/>
                <a:gd name="connsiteY7" fmla="*/ 12253 h 75270"/>
                <a:gd name="connsiteX8" fmla="*/ 18586 w 61337"/>
                <a:gd name="connsiteY8" fmla="*/ 18921 h 75270"/>
                <a:gd name="connsiteX9" fmla="*/ 13537 w 61337"/>
                <a:gd name="connsiteY9" fmla="*/ 37971 h 75270"/>
                <a:gd name="connsiteX10" fmla="*/ 18395 w 61337"/>
                <a:gd name="connsiteY10" fmla="*/ 56449 h 75270"/>
                <a:gd name="connsiteX11" fmla="*/ 32587 w 61337"/>
                <a:gd name="connsiteY11" fmla="*/ 62831 h 75270"/>
                <a:gd name="connsiteX12" fmla="*/ 32587 w 61337"/>
                <a:gd name="connsiteY12" fmla="*/ 62831 h 75270"/>
                <a:gd name="connsiteX13" fmla="*/ 44970 w 61337"/>
                <a:gd name="connsiteY13" fmla="*/ 56164 h 75270"/>
                <a:gd name="connsiteX14" fmla="*/ 48589 w 61337"/>
                <a:gd name="connsiteY14" fmla="*/ 47401 h 75270"/>
                <a:gd name="connsiteX15" fmla="*/ 33159 w 61337"/>
                <a:gd name="connsiteY15" fmla="*/ 47401 h 75270"/>
                <a:gd name="connsiteX16" fmla="*/ 33159 w 61337"/>
                <a:gd name="connsiteY16" fmla="*/ 35113 h 75270"/>
                <a:gd name="connsiteX17" fmla="*/ 60972 w 61337"/>
                <a:gd name="connsiteY17" fmla="*/ 35113 h 75270"/>
                <a:gd name="connsiteX18" fmla="*/ 60972 w 61337"/>
                <a:gd name="connsiteY18" fmla="*/ 73213 h 75270"/>
                <a:gd name="connsiteX19" fmla="*/ 51447 w 61337"/>
                <a:gd name="connsiteY19" fmla="*/ 73213 h 75270"/>
                <a:gd name="connsiteX20" fmla="*/ 50113 w 61337"/>
                <a:gd name="connsiteY20" fmla="*/ 63688 h 75270"/>
                <a:gd name="connsiteX21" fmla="*/ 49352 w 61337"/>
                <a:gd name="connsiteY21" fmla="*/ 64831 h 75270"/>
                <a:gd name="connsiteX22" fmla="*/ 30302 w 61337"/>
                <a:gd name="connsiteY22" fmla="*/ 74928 h 7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1337" h="75270">
                  <a:moveTo>
                    <a:pt x="30968" y="75118"/>
                  </a:moveTo>
                  <a:cubicBezTo>
                    <a:pt x="22235" y="75410"/>
                    <a:pt x="13849" y="71691"/>
                    <a:pt x="8203" y="65022"/>
                  </a:cubicBezTo>
                  <a:cubicBezTo>
                    <a:pt x="-3221" y="48518"/>
                    <a:pt x="-3221" y="26662"/>
                    <a:pt x="8203" y="10158"/>
                  </a:cubicBezTo>
                  <a:cubicBezTo>
                    <a:pt x="19581" y="-1945"/>
                    <a:pt x="38228" y="-3584"/>
                    <a:pt x="51542" y="6348"/>
                  </a:cubicBezTo>
                  <a:cubicBezTo>
                    <a:pt x="56785" y="10742"/>
                    <a:pt x="60044" y="17056"/>
                    <a:pt x="60591" y="23874"/>
                  </a:cubicBezTo>
                  <a:lnTo>
                    <a:pt x="46875" y="23874"/>
                  </a:lnTo>
                  <a:cubicBezTo>
                    <a:pt x="46486" y="20629"/>
                    <a:pt x="44760" y="17694"/>
                    <a:pt x="42112" y="15778"/>
                  </a:cubicBezTo>
                  <a:cubicBezTo>
                    <a:pt x="39472" y="13484"/>
                    <a:pt x="36085" y="12231"/>
                    <a:pt x="32587" y="12253"/>
                  </a:cubicBezTo>
                  <a:cubicBezTo>
                    <a:pt x="27108" y="12037"/>
                    <a:pt x="21872" y="14530"/>
                    <a:pt x="18586" y="18921"/>
                  </a:cubicBezTo>
                  <a:cubicBezTo>
                    <a:pt x="14866" y="24548"/>
                    <a:pt x="13093" y="31240"/>
                    <a:pt x="13537" y="37971"/>
                  </a:cubicBezTo>
                  <a:cubicBezTo>
                    <a:pt x="13093" y="44496"/>
                    <a:pt x="14799" y="50987"/>
                    <a:pt x="18395" y="56449"/>
                  </a:cubicBezTo>
                  <a:cubicBezTo>
                    <a:pt x="21813" y="60750"/>
                    <a:pt x="27102" y="63129"/>
                    <a:pt x="32587" y="62831"/>
                  </a:cubicBezTo>
                  <a:lnTo>
                    <a:pt x="32587" y="62831"/>
                  </a:lnTo>
                  <a:cubicBezTo>
                    <a:pt x="37608" y="62973"/>
                    <a:pt x="42325" y="60433"/>
                    <a:pt x="44970" y="56164"/>
                  </a:cubicBezTo>
                  <a:cubicBezTo>
                    <a:pt x="46685" y="53480"/>
                    <a:pt x="47910" y="50513"/>
                    <a:pt x="48589" y="47401"/>
                  </a:cubicBezTo>
                  <a:lnTo>
                    <a:pt x="33159" y="47401"/>
                  </a:lnTo>
                  <a:lnTo>
                    <a:pt x="33159" y="35113"/>
                  </a:lnTo>
                  <a:lnTo>
                    <a:pt x="60972" y="35113"/>
                  </a:lnTo>
                  <a:lnTo>
                    <a:pt x="60972" y="73213"/>
                  </a:lnTo>
                  <a:lnTo>
                    <a:pt x="51447" y="73213"/>
                  </a:lnTo>
                  <a:lnTo>
                    <a:pt x="50113" y="63688"/>
                  </a:lnTo>
                  <a:lnTo>
                    <a:pt x="49352" y="64831"/>
                  </a:lnTo>
                  <a:cubicBezTo>
                    <a:pt x="45225" y="71319"/>
                    <a:pt x="37987" y="75155"/>
                    <a:pt x="30302" y="749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A91B4D75-485E-4A9C-9748-F17ABB2139EA}"/>
                </a:ext>
              </a:extLst>
            </p:cNvPr>
            <p:cNvSpPr/>
            <p:nvPr/>
          </p:nvSpPr>
          <p:spPr>
            <a:xfrm>
              <a:off x="6643302" y="5368507"/>
              <a:ext cx="49103" cy="255422"/>
            </a:xfrm>
            <a:custGeom>
              <a:avLst/>
              <a:gdLst>
                <a:gd name="connsiteX0" fmla="*/ 0 w 13715"/>
                <a:gd name="connsiteY0" fmla="*/ 0 h 71342"/>
                <a:gd name="connsiteX1" fmla="*/ 6763 w 13715"/>
                <a:gd name="connsiteY1" fmla="*/ 0 h 71342"/>
                <a:gd name="connsiteX2" fmla="*/ 13716 w 13715"/>
                <a:gd name="connsiteY2" fmla="*/ 0 h 71342"/>
                <a:gd name="connsiteX3" fmla="*/ 13716 w 13715"/>
                <a:gd name="connsiteY3" fmla="*/ 71342 h 71342"/>
                <a:gd name="connsiteX4" fmla="*/ 6858 w 13715"/>
                <a:gd name="connsiteY4" fmla="*/ 71342 h 71342"/>
                <a:gd name="connsiteX5" fmla="*/ 0 w 13715"/>
                <a:gd name="connsiteY5" fmla="*/ 71342 h 71342"/>
                <a:gd name="connsiteX6" fmla="*/ 0 w 13715"/>
                <a:gd name="connsiteY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5" h="71342">
                  <a:moveTo>
                    <a:pt x="0" y="0"/>
                  </a:moveTo>
                  <a:lnTo>
                    <a:pt x="6763" y="0"/>
                  </a:lnTo>
                  <a:lnTo>
                    <a:pt x="13716" y="0"/>
                  </a:lnTo>
                  <a:lnTo>
                    <a:pt x="13716" y="71342"/>
                  </a:lnTo>
                  <a:lnTo>
                    <a:pt x="6858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CE168FCA-4F6C-40B3-A903-FEA076CD927D}"/>
                </a:ext>
              </a:extLst>
            </p:cNvPr>
            <p:cNvSpPr/>
            <p:nvPr/>
          </p:nvSpPr>
          <p:spPr>
            <a:xfrm>
              <a:off x="6748675" y="5368507"/>
              <a:ext cx="191991" cy="255422"/>
            </a:xfrm>
            <a:custGeom>
              <a:avLst/>
              <a:gdLst>
                <a:gd name="connsiteX0" fmla="*/ 12859 w 53625"/>
                <a:gd name="connsiteY0" fmla="*/ 71342 h 71342"/>
                <a:gd name="connsiteX1" fmla="*/ 6477 w 53625"/>
                <a:gd name="connsiteY1" fmla="*/ 71342 h 71342"/>
                <a:gd name="connsiteX2" fmla="*/ 0 w 53625"/>
                <a:gd name="connsiteY2" fmla="*/ 71342 h 71342"/>
                <a:gd name="connsiteX3" fmla="*/ 0 w 53625"/>
                <a:gd name="connsiteY3" fmla="*/ 0 h 71342"/>
                <a:gd name="connsiteX4" fmla="*/ 7239 w 53625"/>
                <a:gd name="connsiteY4" fmla="*/ 0 h 71342"/>
                <a:gd name="connsiteX5" fmla="*/ 14383 w 53625"/>
                <a:gd name="connsiteY5" fmla="*/ 0 h 71342"/>
                <a:gd name="connsiteX6" fmla="*/ 40767 w 53625"/>
                <a:gd name="connsiteY6" fmla="*/ 50102 h 71342"/>
                <a:gd name="connsiteX7" fmla="*/ 40767 w 53625"/>
                <a:gd name="connsiteY7" fmla="*/ 0 h 71342"/>
                <a:gd name="connsiteX8" fmla="*/ 47149 w 53625"/>
                <a:gd name="connsiteY8" fmla="*/ 0 h 71342"/>
                <a:gd name="connsiteX9" fmla="*/ 53626 w 53625"/>
                <a:gd name="connsiteY9" fmla="*/ 0 h 71342"/>
                <a:gd name="connsiteX10" fmla="*/ 53626 w 53625"/>
                <a:gd name="connsiteY10" fmla="*/ 71342 h 71342"/>
                <a:gd name="connsiteX11" fmla="*/ 46768 w 53625"/>
                <a:gd name="connsiteY11" fmla="*/ 71342 h 71342"/>
                <a:gd name="connsiteX12" fmla="*/ 39910 w 53625"/>
                <a:gd name="connsiteY12" fmla="*/ 71342 h 71342"/>
                <a:gd name="connsiteX13" fmla="*/ 12859 w 53625"/>
                <a:gd name="connsiteY13" fmla="*/ 19907 h 71342"/>
                <a:gd name="connsiteX14" fmla="*/ 12859 w 53625"/>
                <a:gd name="connsiteY14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625" h="71342">
                  <a:moveTo>
                    <a:pt x="12859" y="71342"/>
                  </a:moveTo>
                  <a:lnTo>
                    <a:pt x="6477" y="71342"/>
                  </a:lnTo>
                  <a:lnTo>
                    <a:pt x="0" y="71342"/>
                  </a:lnTo>
                  <a:lnTo>
                    <a:pt x="0" y="0"/>
                  </a:lnTo>
                  <a:lnTo>
                    <a:pt x="7239" y="0"/>
                  </a:lnTo>
                  <a:lnTo>
                    <a:pt x="14383" y="0"/>
                  </a:lnTo>
                  <a:lnTo>
                    <a:pt x="40767" y="50102"/>
                  </a:lnTo>
                  <a:lnTo>
                    <a:pt x="40767" y="0"/>
                  </a:lnTo>
                  <a:lnTo>
                    <a:pt x="47149" y="0"/>
                  </a:lnTo>
                  <a:lnTo>
                    <a:pt x="53626" y="0"/>
                  </a:lnTo>
                  <a:lnTo>
                    <a:pt x="53626" y="71342"/>
                  </a:lnTo>
                  <a:lnTo>
                    <a:pt x="46768" y="71342"/>
                  </a:lnTo>
                  <a:lnTo>
                    <a:pt x="39910" y="71342"/>
                  </a:lnTo>
                  <a:lnTo>
                    <a:pt x="12859" y="19907"/>
                  </a:lnTo>
                  <a:lnTo>
                    <a:pt x="12859" y="713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ABBA286D-2A72-4DD2-9A54-11800AEB3A9E}"/>
                </a:ext>
              </a:extLst>
            </p:cNvPr>
            <p:cNvSpPr/>
            <p:nvPr/>
          </p:nvSpPr>
          <p:spPr>
            <a:xfrm>
              <a:off x="6990793" y="5361454"/>
              <a:ext cx="191955" cy="269783"/>
            </a:xfrm>
            <a:custGeom>
              <a:avLst/>
              <a:gdLst>
                <a:gd name="connsiteX0" fmla="*/ 38022 w 53615"/>
                <a:gd name="connsiteY0" fmla="*/ 23265 h 75353"/>
                <a:gd name="connsiteX1" fmla="*/ 33926 w 53615"/>
                <a:gd name="connsiteY1" fmla="*/ 15168 h 75353"/>
                <a:gd name="connsiteX2" fmla="*/ 24401 w 53615"/>
                <a:gd name="connsiteY2" fmla="*/ 12216 h 75353"/>
                <a:gd name="connsiteX3" fmla="*/ 16305 w 53615"/>
                <a:gd name="connsiteY3" fmla="*/ 14692 h 75353"/>
                <a:gd name="connsiteX4" fmla="*/ 13352 w 53615"/>
                <a:gd name="connsiteY4" fmla="*/ 21645 h 75353"/>
                <a:gd name="connsiteX5" fmla="*/ 16400 w 53615"/>
                <a:gd name="connsiteY5" fmla="*/ 26598 h 75353"/>
                <a:gd name="connsiteX6" fmla="*/ 29354 w 53615"/>
                <a:gd name="connsiteY6" fmla="*/ 30694 h 75353"/>
                <a:gd name="connsiteX7" fmla="*/ 48404 w 53615"/>
                <a:gd name="connsiteY7" fmla="*/ 38790 h 75353"/>
                <a:gd name="connsiteX8" fmla="*/ 53167 w 53615"/>
                <a:gd name="connsiteY8" fmla="*/ 53268 h 75353"/>
                <a:gd name="connsiteX9" fmla="*/ 45927 w 53615"/>
                <a:gd name="connsiteY9" fmla="*/ 69270 h 75353"/>
                <a:gd name="connsiteX10" fmla="*/ 26211 w 53615"/>
                <a:gd name="connsiteY10" fmla="*/ 75176 h 75353"/>
                <a:gd name="connsiteX11" fmla="*/ 7161 w 53615"/>
                <a:gd name="connsiteY11" fmla="*/ 68889 h 75353"/>
                <a:gd name="connsiteX12" fmla="*/ -364 w 53615"/>
                <a:gd name="connsiteY12" fmla="*/ 51077 h 75353"/>
                <a:gd name="connsiteX13" fmla="*/ 12876 w 53615"/>
                <a:gd name="connsiteY13" fmla="*/ 51078 h 75353"/>
                <a:gd name="connsiteX14" fmla="*/ 16686 w 53615"/>
                <a:gd name="connsiteY14" fmla="*/ 59841 h 75353"/>
                <a:gd name="connsiteX15" fmla="*/ 26211 w 53615"/>
                <a:gd name="connsiteY15" fmla="*/ 62889 h 75353"/>
                <a:gd name="connsiteX16" fmla="*/ 36498 w 53615"/>
                <a:gd name="connsiteY16" fmla="*/ 60603 h 75353"/>
                <a:gd name="connsiteX17" fmla="*/ 40213 w 53615"/>
                <a:gd name="connsiteY17" fmla="*/ 54221 h 75353"/>
                <a:gd name="connsiteX18" fmla="*/ 37546 w 53615"/>
                <a:gd name="connsiteY18" fmla="*/ 48220 h 75353"/>
                <a:gd name="connsiteX19" fmla="*/ 26401 w 53615"/>
                <a:gd name="connsiteY19" fmla="*/ 44315 h 75353"/>
                <a:gd name="connsiteX20" fmla="*/ 5542 w 53615"/>
                <a:gd name="connsiteY20" fmla="*/ 36123 h 75353"/>
                <a:gd name="connsiteX21" fmla="*/ 303 w 53615"/>
                <a:gd name="connsiteY21" fmla="*/ 22503 h 75353"/>
                <a:gd name="connsiteX22" fmla="*/ 7256 w 53615"/>
                <a:gd name="connsiteY22" fmla="*/ 6024 h 75353"/>
                <a:gd name="connsiteX23" fmla="*/ 26306 w 53615"/>
                <a:gd name="connsiteY23" fmla="*/ -72 h 75353"/>
                <a:gd name="connsiteX24" fmla="*/ 44309 w 53615"/>
                <a:gd name="connsiteY24" fmla="*/ 6215 h 75353"/>
                <a:gd name="connsiteX25" fmla="*/ 51929 w 53615"/>
                <a:gd name="connsiteY25" fmla="*/ 23265 h 7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3615" h="75353">
                  <a:moveTo>
                    <a:pt x="38022" y="23265"/>
                  </a:moveTo>
                  <a:cubicBezTo>
                    <a:pt x="37916" y="20094"/>
                    <a:pt x="36418" y="17132"/>
                    <a:pt x="33926" y="15168"/>
                  </a:cubicBezTo>
                  <a:cubicBezTo>
                    <a:pt x="31179" y="13130"/>
                    <a:pt x="27820" y="12089"/>
                    <a:pt x="24401" y="12216"/>
                  </a:cubicBezTo>
                  <a:cubicBezTo>
                    <a:pt x="21489" y="12012"/>
                    <a:pt x="18605" y="12894"/>
                    <a:pt x="16305" y="14692"/>
                  </a:cubicBezTo>
                  <a:cubicBezTo>
                    <a:pt x="14285" y="16419"/>
                    <a:pt x="13192" y="18993"/>
                    <a:pt x="13352" y="21645"/>
                  </a:cubicBezTo>
                  <a:cubicBezTo>
                    <a:pt x="13347" y="23741"/>
                    <a:pt x="14527" y="25659"/>
                    <a:pt x="16400" y="26598"/>
                  </a:cubicBezTo>
                  <a:cubicBezTo>
                    <a:pt x="20534" y="28489"/>
                    <a:pt x="24885" y="29865"/>
                    <a:pt x="29354" y="30694"/>
                  </a:cubicBezTo>
                  <a:cubicBezTo>
                    <a:pt x="36238" y="31904"/>
                    <a:pt x="42755" y="34674"/>
                    <a:pt x="48404" y="38790"/>
                  </a:cubicBezTo>
                  <a:cubicBezTo>
                    <a:pt x="51937" y="42743"/>
                    <a:pt x="53663" y="47990"/>
                    <a:pt x="53167" y="53268"/>
                  </a:cubicBezTo>
                  <a:cubicBezTo>
                    <a:pt x="53503" y="59463"/>
                    <a:pt x="50802" y="65433"/>
                    <a:pt x="45927" y="69270"/>
                  </a:cubicBezTo>
                  <a:cubicBezTo>
                    <a:pt x="40235" y="73458"/>
                    <a:pt x="33268" y="75545"/>
                    <a:pt x="26211" y="75176"/>
                  </a:cubicBezTo>
                  <a:cubicBezTo>
                    <a:pt x="19302" y="75505"/>
                    <a:pt x="12516" y="73265"/>
                    <a:pt x="7161" y="68889"/>
                  </a:cubicBezTo>
                  <a:cubicBezTo>
                    <a:pt x="2305" y="64243"/>
                    <a:pt x="-418" y="57798"/>
                    <a:pt x="-364" y="51077"/>
                  </a:cubicBezTo>
                  <a:lnTo>
                    <a:pt x="12876" y="51078"/>
                  </a:lnTo>
                  <a:cubicBezTo>
                    <a:pt x="12806" y="54415"/>
                    <a:pt x="14197" y="57616"/>
                    <a:pt x="16686" y="59841"/>
                  </a:cubicBezTo>
                  <a:cubicBezTo>
                    <a:pt x="19421" y="61913"/>
                    <a:pt x="22781" y="62988"/>
                    <a:pt x="26211" y="62889"/>
                  </a:cubicBezTo>
                  <a:cubicBezTo>
                    <a:pt x="29784" y="63079"/>
                    <a:pt x="33342" y="62288"/>
                    <a:pt x="36498" y="60603"/>
                  </a:cubicBezTo>
                  <a:cubicBezTo>
                    <a:pt x="38795" y="59299"/>
                    <a:pt x="40214" y="56862"/>
                    <a:pt x="40213" y="54221"/>
                  </a:cubicBezTo>
                  <a:cubicBezTo>
                    <a:pt x="40367" y="51903"/>
                    <a:pt x="39369" y="49659"/>
                    <a:pt x="37546" y="48220"/>
                  </a:cubicBezTo>
                  <a:cubicBezTo>
                    <a:pt x="34073" y="46309"/>
                    <a:pt x="30307" y="44989"/>
                    <a:pt x="26401" y="44315"/>
                  </a:cubicBezTo>
                  <a:cubicBezTo>
                    <a:pt x="18958" y="43049"/>
                    <a:pt x="11857" y="40260"/>
                    <a:pt x="5542" y="36123"/>
                  </a:cubicBezTo>
                  <a:cubicBezTo>
                    <a:pt x="1831" y="32605"/>
                    <a:pt x="-94" y="27600"/>
                    <a:pt x="303" y="22503"/>
                  </a:cubicBezTo>
                  <a:cubicBezTo>
                    <a:pt x="-13" y="16237"/>
                    <a:pt x="2547" y="10170"/>
                    <a:pt x="7256" y="6024"/>
                  </a:cubicBezTo>
                  <a:cubicBezTo>
                    <a:pt x="12594" y="1633"/>
                    <a:pt x="19411" y="-548"/>
                    <a:pt x="26306" y="-72"/>
                  </a:cubicBezTo>
                  <a:cubicBezTo>
                    <a:pt x="32891" y="-360"/>
                    <a:pt x="39335" y="1890"/>
                    <a:pt x="44309" y="6215"/>
                  </a:cubicBezTo>
                  <a:cubicBezTo>
                    <a:pt x="49011" y="10662"/>
                    <a:pt x="51752" y="16795"/>
                    <a:pt x="51929" y="232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833B8168-423D-43EA-9F37-9F19ACC2A352}"/>
                </a:ext>
              </a:extLst>
            </p:cNvPr>
            <p:cNvSpPr/>
            <p:nvPr/>
          </p:nvSpPr>
          <p:spPr>
            <a:xfrm>
              <a:off x="7212121" y="5368507"/>
              <a:ext cx="190971" cy="255422"/>
            </a:xfrm>
            <a:custGeom>
              <a:avLst/>
              <a:gdLst>
                <a:gd name="connsiteX0" fmla="*/ 19812 w 53340"/>
                <a:gd name="connsiteY0" fmla="*/ 12668 h 71342"/>
                <a:gd name="connsiteX1" fmla="*/ 0 w 53340"/>
                <a:gd name="connsiteY1" fmla="*/ 12668 h 71342"/>
                <a:gd name="connsiteX2" fmla="*/ 0 w 53340"/>
                <a:gd name="connsiteY2" fmla="*/ 6382 h 71342"/>
                <a:gd name="connsiteX3" fmla="*/ 0 w 53340"/>
                <a:gd name="connsiteY3" fmla="*/ 0 h 71342"/>
                <a:gd name="connsiteX4" fmla="*/ 53340 w 53340"/>
                <a:gd name="connsiteY4" fmla="*/ 0 h 71342"/>
                <a:gd name="connsiteX5" fmla="*/ 53340 w 53340"/>
                <a:gd name="connsiteY5" fmla="*/ 6286 h 71342"/>
                <a:gd name="connsiteX6" fmla="*/ 53340 w 53340"/>
                <a:gd name="connsiteY6" fmla="*/ 12668 h 71342"/>
                <a:gd name="connsiteX7" fmla="*/ 33528 w 53340"/>
                <a:gd name="connsiteY7" fmla="*/ 12668 h 71342"/>
                <a:gd name="connsiteX8" fmla="*/ 33528 w 53340"/>
                <a:gd name="connsiteY8" fmla="*/ 71342 h 71342"/>
                <a:gd name="connsiteX9" fmla="*/ 26670 w 53340"/>
                <a:gd name="connsiteY9" fmla="*/ 71342 h 71342"/>
                <a:gd name="connsiteX10" fmla="*/ 19812 w 53340"/>
                <a:gd name="connsiteY10" fmla="*/ 71342 h 71342"/>
                <a:gd name="connsiteX11" fmla="*/ 19812 w 53340"/>
                <a:gd name="connsiteY11" fmla="*/ 12668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" h="71342">
                  <a:moveTo>
                    <a:pt x="19812" y="12668"/>
                  </a:moveTo>
                  <a:lnTo>
                    <a:pt x="0" y="12668"/>
                  </a:lnTo>
                  <a:lnTo>
                    <a:pt x="0" y="6382"/>
                  </a:lnTo>
                  <a:lnTo>
                    <a:pt x="0" y="0"/>
                  </a:lnTo>
                  <a:lnTo>
                    <a:pt x="53340" y="0"/>
                  </a:lnTo>
                  <a:lnTo>
                    <a:pt x="53340" y="6286"/>
                  </a:lnTo>
                  <a:lnTo>
                    <a:pt x="53340" y="12668"/>
                  </a:lnTo>
                  <a:lnTo>
                    <a:pt x="33528" y="12668"/>
                  </a:lnTo>
                  <a:lnTo>
                    <a:pt x="33528" y="71342"/>
                  </a:lnTo>
                  <a:lnTo>
                    <a:pt x="26670" y="71342"/>
                  </a:lnTo>
                  <a:lnTo>
                    <a:pt x="19812" y="71342"/>
                  </a:lnTo>
                  <a:lnTo>
                    <a:pt x="19812" y="12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2F790407-48DA-4644-9294-E82E33C82B5C}"/>
                </a:ext>
              </a:extLst>
            </p:cNvPr>
            <p:cNvSpPr/>
            <p:nvPr/>
          </p:nvSpPr>
          <p:spPr>
            <a:xfrm>
              <a:off x="7441286" y="5368507"/>
              <a:ext cx="49107" cy="255422"/>
            </a:xfrm>
            <a:custGeom>
              <a:avLst/>
              <a:gdLst>
                <a:gd name="connsiteX0" fmla="*/ 0 w 13716"/>
                <a:gd name="connsiteY0" fmla="*/ 0 h 71342"/>
                <a:gd name="connsiteX1" fmla="*/ 6858 w 13716"/>
                <a:gd name="connsiteY1" fmla="*/ 0 h 71342"/>
                <a:gd name="connsiteX2" fmla="*/ 13716 w 13716"/>
                <a:gd name="connsiteY2" fmla="*/ 0 h 71342"/>
                <a:gd name="connsiteX3" fmla="*/ 13716 w 13716"/>
                <a:gd name="connsiteY3" fmla="*/ 71342 h 71342"/>
                <a:gd name="connsiteX4" fmla="*/ 6953 w 13716"/>
                <a:gd name="connsiteY4" fmla="*/ 71342 h 71342"/>
                <a:gd name="connsiteX5" fmla="*/ 0 w 13716"/>
                <a:gd name="connsiteY5" fmla="*/ 71342 h 71342"/>
                <a:gd name="connsiteX6" fmla="*/ 0 w 13716"/>
                <a:gd name="connsiteY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6" h="71342">
                  <a:moveTo>
                    <a:pt x="0" y="0"/>
                  </a:moveTo>
                  <a:lnTo>
                    <a:pt x="6858" y="0"/>
                  </a:lnTo>
                  <a:lnTo>
                    <a:pt x="13716" y="0"/>
                  </a:lnTo>
                  <a:lnTo>
                    <a:pt x="13716" y="71342"/>
                  </a:lnTo>
                  <a:lnTo>
                    <a:pt x="6953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886E09C2-A8CC-4701-93A4-47CCF5D39BE6}"/>
                </a:ext>
              </a:extLst>
            </p:cNvPr>
            <p:cNvSpPr/>
            <p:nvPr/>
          </p:nvSpPr>
          <p:spPr>
            <a:xfrm>
              <a:off x="7529267" y="5368507"/>
              <a:ext cx="190971" cy="255422"/>
            </a:xfrm>
            <a:custGeom>
              <a:avLst/>
              <a:gdLst>
                <a:gd name="connsiteX0" fmla="*/ 19812 w 53340"/>
                <a:gd name="connsiteY0" fmla="*/ 12668 h 71342"/>
                <a:gd name="connsiteX1" fmla="*/ 0 w 53340"/>
                <a:gd name="connsiteY1" fmla="*/ 12668 h 71342"/>
                <a:gd name="connsiteX2" fmla="*/ 0 w 53340"/>
                <a:gd name="connsiteY2" fmla="*/ 6382 h 71342"/>
                <a:gd name="connsiteX3" fmla="*/ 0 w 53340"/>
                <a:gd name="connsiteY3" fmla="*/ 0 h 71342"/>
                <a:gd name="connsiteX4" fmla="*/ 53340 w 53340"/>
                <a:gd name="connsiteY4" fmla="*/ 0 h 71342"/>
                <a:gd name="connsiteX5" fmla="*/ 53340 w 53340"/>
                <a:gd name="connsiteY5" fmla="*/ 6286 h 71342"/>
                <a:gd name="connsiteX6" fmla="*/ 53340 w 53340"/>
                <a:gd name="connsiteY6" fmla="*/ 12668 h 71342"/>
                <a:gd name="connsiteX7" fmla="*/ 33528 w 53340"/>
                <a:gd name="connsiteY7" fmla="*/ 12668 h 71342"/>
                <a:gd name="connsiteX8" fmla="*/ 33528 w 53340"/>
                <a:gd name="connsiteY8" fmla="*/ 71342 h 71342"/>
                <a:gd name="connsiteX9" fmla="*/ 26670 w 53340"/>
                <a:gd name="connsiteY9" fmla="*/ 71342 h 71342"/>
                <a:gd name="connsiteX10" fmla="*/ 19812 w 53340"/>
                <a:gd name="connsiteY10" fmla="*/ 71342 h 71342"/>
                <a:gd name="connsiteX11" fmla="*/ 19812 w 53340"/>
                <a:gd name="connsiteY11" fmla="*/ 12668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" h="71342">
                  <a:moveTo>
                    <a:pt x="19812" y="12668"/>
                  </a:moveTo>
                  <a:lnTo>
                    <a:pt x="0" y="12668"/>
                  </a:lnTo>
                  <a:lnTo>
                    <a:pt x="0" y="6382"/>
                  </a:lnTo>
                  <a:lnTo>
                    <a:pt x="0" y="0"/>
                  </a:lnTo>
                  <a:lnTo>
                    <a:pt x="53340" y="0"/>
                  </a:lnTo>
                  <a:lnTo>
                    <a:pt x="53340" y="6286"/>
                  </a:lnTo>
                  <a:lnTo>
                    <a:pt x="53340" y="12668"/>
                  </a:lnTo>
                  <a:lnTo>
                    <a:pt x="33528" y="12668"/>
                  </a:lnTo>
                  <a:lnTo>
                    <a:pt x="33528" y="71342"/>
                  </a:lnTo>
                  <a:lnTo>
                    <a:pt x="26670" y="71342"/>
                  </a:lnTo>
                  <a:lnTo>
                    <a:pt x="19812" y="71342"/>
                  </a:lnTo>
                  <a:lnTo>
                    <a:pt x="19812" y="12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87824FB7-5592-4FF0-A2D0-B99069F21AC5}"/>
                </a:ext>
              </a:extLst>
            </p:cNvPr>
            <p:cNvSpPr/>
            <p:nvPr/>
          </p:nvSpPr>
          <p:spPr>
            <a:xfrm>
              <a:off x="7759864" y="5368167"/>
              <a:ext cx="190709" cy="262977"/>
            </a:xfrm>
            <a:custGeom>
              <a:avLst/>
              <a:gdLst>
                <a:gd name="connsiteX0" fmla="*/ 52766 w 53267"/>
                <a:gd name="connsiteY0" fmla="*/ 44346 h 73452"/>
                <a:gd name="connsiteX1" fmla="*/ 46574 w 53267"/>
                <a:gd name="connsiteY1" fmla="*/ 66444 h 73452"/>
                <a:gd name="connsiteX2" fmla="*/ 26286 w 53267"/>
                <a:gd name="connsiteY2" fmla="*/ 73207 h 73452"/>
                <a:gd name="connsiteX3" fmla="*/ 6284 w 53267"/>
                <a:gd name="connsiteY3" fmla="*/ 66158 h 73452"/>
                <a:gd name="connsiteX4" fmla="*/ -288 w 53267"/>
                <a:gd name="connsiteY4" fmla="*/ 44346 h 73452"/>
                <a:gd name="connsiteX5" fmla="*/ -288 w 53267"/>
                <a:gd name="connsiteY5" fmla="*/ -136 h 73452"/>
                <a:gd name="connsiteX6" fmla="*/ 13428 w 53267"/>
                <a:gd name="connsiteY6" fmla="*/ -136 h 73452"/>
                <a:gd name="connsiteX7" fmla="*/ 13428 w 53267"/>
                <a:gd name="connsiteY7" fmla="*/ 44822 h 73452"/>
                <a:gd name="connsiteX8" fmla="*/ 16666 w 53267"/>
                <a:gd name="connsiteY8" fmla="*/ 56347 h 73452"/>
                <a:gd name="connsiteX9" fmla="*/ 26191 w 53267"/>
                <a:gd name="connsiteY9" fmla="*/ 60157 h 73452"/>
                <a:gd name="connsiteX10" fmla="*/ 35716 w 53267"/>
                <a:gd name="connsiteY10" fmla="*/ 56633 h 73452"/>
                <a:gd name="connsiteX11" fmla="*/ 38669 w 53267"/>
                <a:gd name="connsiteY11" fmla="*/ 44822 h 73452"/>
                <a:gd name="connsiteX12" fmla="*/ 38669 w 53267"/>
                <a:gd name="connsiteY12" fmla="*/ -136 h 73452"/>
                <a:gd name="connsiteX13" fmla="*/ 52766 w 53267"/>
                <a:gd name="connsiteY13" fmla="*/ -136 h 7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267" h="73452">
                  <a:moveTo>
                    <a:pt x="52766" y="44346"/>
                  </a:moveTo>
                  <a:cubicBezTo>
                    <a:pt x="53495" y="52223"/>
                    <a:pt x="51291" y="60092"/>
                    <a:pt x="46574" y="66444"/>
                  </a:cubicBezTo>
                  <a:cubicBezTo>
                    <a:pt x="41051" y="71429"/>
                    <a:pt x="33696" y="73881"/>
                    <a:pt x="26286" y="73207"/>
                  </a:cubicBezTo>
                  <a:cubicBezTo>
                    <a:pt x="18923" y="73782"/>
                    <a:pt x="11659" y="71222"/>
                    <a:pt x="6284" y="66158"/>
                  </a:cubicBezTo>
                  <a:cubicBezTo>
                    <a:pt x="1508" y="59931"/>
                    <a:pt x="-829" y="52175"/>
                    <a:pt x="-288" y="44346"/>
                  </a:cubicBezTo>
                  <a:lnTo>
                    <a:pt x="-288" y="-136"/>
                  </a:lnTo>
                  <a:lnTo>
                    <a:pt x="13428" y="-136"/>
                  </a:lnTo>
                  <a:lnTo>
                    <a:pt x="13428" y="44822"/>
                  </a:lnTo>
                  <a:cubicBezTo>
                    <a:pt x="13153" y="48922"/>
                    <a:pt x="14296" y="52991"/>
                    <a:pt x="16666" y="56347"/>
                  </a:cubicBezTo>
                  <a:cubicBezTo>
                    <a:pt x="19087" y="59014"/>
                    <a:pt x="22600" y="60419"/>
                    <a:pt x="26191" y="60157"/>
                  </a:cubicBezTo>
                  <a:cubicBezTo>
                    <a:pt x="29731" y="60450"/>
                    <a:pt x="33219" y="59160"/>
                    <a:pt x="35716" y="56633"/>
                  </a:cubicBezTo>
                  <a:cubicBezTo>
                    <a:pt x="38028" y="53152"/>
                    <a:pt x="39070" y="48981"/>
                    <a:pt x="38669" y="44822"/>
                  </a:cubicBezTo>
                  <a:lnTo>
                    <a:pt x="38669" y="-136"/>
                  </a:lnTo>
                  <a:lnTo>
                    <a:pt x="52766" y="-1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9B13CB7A-CCEA-428B-A157-39D5145626A2}"/>
                </a:ext>
              </a:extLst>
            </p:cNvPr>
            <p:cNvSpPr/>
            <p:nvPr/>
          </p:nvSpPr>
          <p:spPr>
            <a:xfrm>
              <a:off x="7992032" y="5368507"/>
              <a:ext cx="190967" cy="255422"/>
            </a:xfrm>
            <a:custGeom>
              <a:avLst/>
              <a:gdLst>
                <a:gd name="connsiteX0" fmla="*/ 19812 w 53339"/>
                <a:gd name="connsiteY0" fmla="*/ 12668 h 71342"/>
                <a:gd name="connsiteX1" fmla="*/ 0 w 53339"/>
                <a:gd name="connsiteY1" fmla="*/ 12668 h 71342"/>
                <a:gd name="connsiteX2" fmla="*/ 0 w 53339"/>
                <a:gd name="connsiteY2" fmla="*/ 6382 h 71342"/>
                <a:gd name="connsiteX3" fmla="*/ 0 w 53339"/>
                <a:gd name="connsiteY3" fmla="*/ 0 h 71342"/>
                <a:gd name="connsiteX4" fmla="*/ 53340 w 53339"/>
                <a:gd name="connsiteY4" fmla="*/ 0 h 71342"/>
                <a:gd name="connsiteX5" fmla="*/ 53340 w 53339"/>
                <a:gd name="connsiteY5" fmla="*/ 6286 h 71342"/>
                <a:gd name="connsiteX6" fmla="*/ 53340 w 53339"/>
                <a:gd name="connsiteY6" fmla="*/ 12668 h 71342"/>
                <a:gd name="connsiteX7" fmla="*/ 33528 w 53339"/>
                <a:gd name="connsiteY7" fmla="*/ 12668 h 71342"/>
                <a:gd name="connsiteX8" fmla="*/ 33528 w 53339"/>
                <a:gd name="connsiteY8" fmla="*/ 71342 h 71342"/>
                <a:gd name="connsiteX9" fmla="*/ 26670 w 53339"/>
                <a:gd name="connsiteY9" fmla="*/ 71342 h 71342"/>
                <a:gd name="connsiteX10" fmla="*/ 19812 w 53339"/>
                <a:gd name="connsiteY10" fmla="*/ 71342 h 71342"/>
                <a:gd name="connsiteX11" fmla="*/ 19812 w 53339"/>
                <a:gd name="connsiteY11" fmla="*/ 12668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39" h="71342">
                  <a:moveTo>
                    <a:pt x="19812" y="12668"/>
                  </a:moveTo>
                  <a:lnTo>
                    <a:pt x="0" y="12668"/>
                  </a:lnTo>
                  <a:lnTo>
                    <a:pt x="0" y="6382"/>
                  </a:lnTo>
                  <a:lnTo>
                    <a:pt x="0" y="0"/>
                  </a:lnTo>
                  <a:lnTo>
                    <a:pt x="53340" y="0"/>
                  </a:lnTo>
                  <a:lnTo>
                    <a:pt x="53340" y="6286"/>
                  </a:lnTo>
                  <a:lnTo>
                    <a:pt x="53340" y="12668"/>
                  </a:lnTo>
                  <a:lnTo>
                    <a:pt x="33528" y="12668"/>
                  </a:lnTo>
                  <a:lnTo>
                    <a:pt x="33528" y="71342"/>
                  </a:lnTo>
                  <a:lnTo>
                    <a:pt x="26670" y="71342"/>
                  </a:lnTo>
                  <a:lnTo>
                    <a:pt x="19812" y="71342"/>
                  </a:lnTo>
                  <a:lnTo>
                    <a:pt x="19812" y="12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EE874CDA-87D2-4F3B-B936-8B72C254C400}"/>
                </a:ext>
              </a:extLst>
            </p:cNvPr>
            <p:cNvSpPr/>
            <p:nvPr/>
          </p:nvSpPr>
          <p:spPr>
            <a:xfrm>
              <a:off x="8225289" y="5368507"/>
              <a:ext cx="178694" cy="255422"/>
            </a:xfrm>
            <a:custGeom>
              <a:avLst/>
              <a:gdLst>
                <a:gd name="connsiteX0" fmla="*/ 0 w 49911"/>
                <a:gd name="connsiteY0" fmla="*/ 71342 h 71342"/>
                <a:gd name="connsiteX1" fmla="*/ 0 w 49911"/>
                <a:gd name="connsiteY1" fmla="*/ 0 h 71342"/>
                <a:gd name="connsiteX2" fmla="*/ 48387 w 49911"/>
                <a:gd name="connsiteY2" fmla="*/ 0 h 71342"/>
                <a:gd name="connsiteX3" fmla="*/ 48387 w 49911"/>
                <a:gd name="connsiteY3" fmla="*/ 6286 h 71342"/>
                <a:gd name="connsiteX4" fmla="*/ 48387 w 49911"/>
                <a:gd name="connsiteY4" fmla="*/ 12668 h 71342"/>
                <a:gd name="connsiteX5" fmla="*/ 13716 w 49911"/>
                <a:gd name="connsiteY5" fmla="*/ 12668 h 71342"/>
                <a:gd name="connsiteX6" fmla="*/ 13716 w 49911"/>
                <a:gd name="connsiteY6" fmla="*/ 27813 h 71342"/>
                <a:gd name="connsiteX7" fmla="*/ 45815 w 49911"/>
                <a:gd name="connsiteY7" fmla="*/ 27813 h 71342"/>
                <a:gd name="connsiteX8" fmla="*/ 45815 w 49911"/>
                <a:gd name="connsiteY8" fmla="*/ 33909 h 71342"/>
                <a:gd name="connsiteX9" fmla="*/ 45815 w 49911"/>
                <a:gd name="connsiteY9" fmla="*/ 40100 h 71342"/>
                <a:gd name="connsiteX10" fmla="*/ 13716 w 49911"/>
                <a:gd name="connsiteY10" fmla="*/ 40100 h 71342"/>
                <a:gd name="connsiteX11" fmla="*/ 13716 w 49911"/>
                <a:gd name="connsiteY11" fmla="*/ 58674 h 71342"/>
                <a:gd name="connsiteX12" fmla="*/ 49911 w 49911"/>
                <a:gd name="connsiteY12" fmla="*/ 58674 h 71342"/>
                <a:gd name="connsiteX13" fmla="*/ 49911 w 49911"/>
                <a:gd name="connsiteY13" fmla="*/ 65056 h 71342"/>
                <a:gd name="connsiteX14" fmla="*/ 49911 w 49911"/>
                <a:gd name="connsiteY14" fmla="*/ 71342 h 71342"/>
                <a:gd name="connsiteX15" fmla="*/ 0 w 49911"/>
                <a:gd name="connsiteY15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911" h="71342">
                  <a:moveTo>
                    <a:pt x="0" y="71342"/>
                  </a:moveTo>
                  <a:lnTo>
                    <a:pt x="0" y="0"/>
                  </a:lnTo>
                  <a:lnTo>
                    <a:pt x="48387" y="0"/>
                  </a:lnTo>
                  <a:lnTo>
                    <a:pt x="48387" y="6286"/>
                  </a:lnTo>
                  <a:lnTo>
                    <a:pt x="48387" y="12668"/>
                  </a:lnTo>
                  <a:lnTo>
                    <a:pt x="13716" y="12668"/>
                  </a:lnTo>
                  <a:lnTo>
                    <a:pt x="13716" y="27813"/>
                  </a:lnTo>
                  <a:lnTo>
                    <a:pt x="45815" y="27813"/>
                  </a:lnTo>
                  <a:lnTo>
                    <a:pt x="45815" y="33909"/>
                  </a:lnTo>
                  <a:lnTo>
                    <a:pt x="45815" y="40100"/>
                  </a:lnTo>
                  <a:lnTo>
                    <a:pt x="13716" y="40100"/>
                  </a:lnTo>
                  <a:lnTo>
                    <a:pt x="13716" y="58674"/>
                  </a:lnTo>
                  <a:lnTo>
                    <a:pt x="49911" y="58674"/>
                  </a:lnTo>
                  <a:lnTo>
                    <a:pt x="49911" y="65056"/>
                  </a:lnTo>
                  <a:lnTo>
                    <a:pt x="49911" y="71342"/>
                  </a:lnTo>
                  <a:lnTo>
                    <a:pt x="0" y="713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EA47DF9F-6C2C-4064-A68D-14D00D3482CC}"/>
                </a:ext>
              </a:extLst>
            </p:cNvPr>
            <p:cNvSpPr/>
            <p:nvPr/>
          </p:nvSpPr>
          <p:spPr>
            <a:xfrm>
              <a:off x="8550394" y="5362346"/>
              <a:ext cx="226243" cy="269468"/>
            </a:xfrm>
            <a:custGeom>
              <a:avLst/>
              <a:gdLst>
                <a:gd name="connsiteX0" fmla="*/ 8175 w 63192"/>
                <a:gd name="connsiteY0" fmla="*/ 65022 h 75265"/>
                <a:gd name="connsiteX1" fmla="*/ -302 w 63192"/>
                <a:gd name="connsiteY1" fmla="*/ 37875 h 75265"/>
                <a:gd name="connsiteX2" fmla="*/ 8175 w 63192"/>
                <a:gd name="connsiteY2" fmla="*/ 10157 h 75265"/>
                <a:gd name="connsiteX3" fmla="*/ 51889 w 63192"/>
                <a:gd name="connsiteY3" fmla="*/ 7770 h 75265"/>
                <a:gd name="connsiteX4" fmla="*/ 54276 w 63192"/>
                <a:gd name="connsiteY4" fmla="*/ 10157 h 75265"/>
                <a:gd name="connsiteX5" fmla="*/ 62754 w 63192"/>
                <a:gd name="connsiteY5" fmla="*/ 37875 h 75265"/>
                <a:gd name="connsiteX6" fmla="*/ 54276 w 63192"/>
                <a:gd name="connsiteY6" fmla="*/ 65022 h 75265"/>
                <a:gd name="connsiteX7" fmla="*/ 9997 w 63192"/>
                <a:gd name="connsiteY7" fmla="*/ 66842 h 75265"/>
                <a:gd name="connsiteX8" fmla="*/ 8176 w 63192"/>
                <a:gd name="connsiteY8" fmla="*/ 65022 h 75265"/>
                <a:gd name="connsiteX9" fmla="*/ 44370 w 63192"/>
                <a:gd name="connsiteY9" fmla="*/ 55497 h 75265"/>
                <a:gd name="connsiteX10" fmla="*/ 49037 w 63192"/>
                <a:gd name="connsiteY10" fmla="*/ 37399 h 75265"/>
                <a:gd name="connsiteX11" fmla="*/ 44370 w 63192"/>
                <a:gd name="connsiteY11" fmla="*/ 18349 h 75265"/>
                <a:gd name="connsiteX12" fmla="*/ 21607 w 63192"/>
                <a:gd name="connsiteY12" fmla="*/ 14823 h 75265"/>
                <a:gd name="connsiteX13" fmla="*/ 18081 w 63192"/>
                <a:gd name="connsiteY13" fmla="*/ 18349 h 75265"/>
                <a:gd name="connsiteX14" fmla="*/ 13414 w 63192"/>
                <a:gd name="connsiteY14" fmla="*/ 37399 h 75265"/>
                <a:gd name="connsiteX15" fmla="*/ 18081 w 63192"/>
                <a:gd name="connsiteY15" fmla="*/ 55497 h 75265"/>
                <a:gd name="connsiteX16" fmla="*/ 41004 w 63192"/>
                <a:gd name="connsiteY16" fmla="*/ 58862 h 75265"/>
                <a:gd name="connsiteX17" fmla="*/ 44370 w 63192"/>
                <a:gd name="connsiteY17" fmla="*/ 55497 h 7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192" h="75265">
                  <a:moveTo>
                    <a:pt x="8175" y="65022"/>
                  </a:moveTo>
                  <a:cubicBezTo>
                    <a:pt x="2183" y="57284"/>
                    <a:pt x="-827" y="47648"/>
                    <a:pt x="-302" y="37875"/>
                  </a:cubicBezTo>
                  <a:cubicBezTo>
                    <a:pt x="-846" y="27924"/>
                    <a:pt x="2158" y="18102"/>
                    <a:pt x="8175" y="10157"/>
                  </a:cubicBezTo>
                  <a:cubicBezTo>
                    <a:pt x="19587" y="-2573"/>
                    <a:pt x="39158" y="-3642"/>
                    <a:pt x="51889" y="7770"/>
                  </a:cubicBezTo>
                  <a:cubicBezTo>
                    <a:pt x="52728" y="8522"/>
                    <a:pt x="53524" y="9319"/>
                    <a:pt x="54276" y="10157"/>
                  </a:cubicBezTo>
                  <a:cubicBezTo>
                    <a:pt x="60339" y="18079"/>
                    <a:pt x="63349" y="27918"/>
                    <a:pt x="62754" y="37875"/>
                  </a:cubicBezTo>
                  <a:cubicBezTo>
                    <a:pt x="63322" y="47654"/>
                    <a:pt x="60308" y="57304"/>
                    <a:pt x="54276" y="65022"/>
                  </a:cubicBezTo>
                  <a:cubicBezTo>
                    <a:pt x="42552" y="77752"/>
                    <a:pt x="22727" y="78567"/>
                    <a:pt x="9997" y="66842"/>
                  </a:cubicBezTo>
                  <a:cubicBezTo>
                    <a:pt x="9365" y="66261"/>
                    <a:pt x="8758" y="65653"/>
                    <a:pt x="8176" y="65022"/>
                  </a:cubicBezTo>
                  <a:moveTo>
                    <a:pt x="44370" y="55497"/>
                  </a:moveTo>
                  <a:cubicBezTo>
                    <a:pt x="47783" y="50102"/>
                    <a:pt x="49415" y="43771"/>
                    <a:pt x="49037" y="37399"/>
                  </a:cubicBezTo>
                  <a:cubicBezTo>
                    <a:pt x="49520" y="30717"/>
                    <a:pt x="47887" y="24052"/>
                    <a:pt x="44370" y="18349"/>
                  </a:cubicBezTo>
                  <a:cubicBezTo>
                    <a:pt x="39058" y="11090"/>
                    <a:pt x="28867" y="9511"/>
                    <a:pt x="21607" y="14823"/>
                  </a:cubicBezTo>
                  <a:cubicBezTo>
                    <a:pt x="20258" y="15810"/>
                    <a:pt x="19068" y="17000"/>
                    <a:pt x="18081" y="18349"/>
                  </a:cubicBezTo>
                  <a:cubicBezTo>
                    <a:pt x="14564" y="24052"/>
                    <a:pt x="12931" y="30717"/>
                    <a:pt x="13414" y="37399"/>
                  </a:cubicBezTo>
                  <a:cubicBezTo>
                    <a:pt x="13036" y="43772"/>
                    <a:pt x="14668" y="50102"/>
                    <a:pt x="18081" y="55497"/>
                  </a:cubicBezTo>
                  <a:cubicBezTo>
                    <a:pt x="23482" y="62756"/>
                    <a:pt x="33745" y="64263"/>
                    <a:pt x="41004" y="58862"/>
                  </a:cubicBezTo>
                  <a:cubicBezTo>
                    <a:pt x="42284" y="57910"/>
                    <a:pt x="43418" y="56776"/>
                    <a:pt x="44370" y="55497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8F78AC51-7760-44B2-A26C-C23E96F8245F}"/>
                </a:ext>
              </a:extLst>
            </p:cNvPr>
            <p:cNvSpPr/>
            <p:nvPr/>
          </p:nvSpPr>
          <p:spPr>
            <a:xfrm>
              <a:off x="8828891" y="5368507"/>
              <a:ext cx="167097" cy="255422"/>
            </a:xfrm>
            <a:custGeom>
              <a:avLst/>
              <a:gdLst>
                <a:gd name="connsiteX0" fmla="*/ 0 w 46672"/>
                <a:gd name="connsiteY0" fmla="*/ 71342 h 71342"/>
                <a:gd name="connsiteX1" fmla="*/ 0 w 46672"/>
                <a:gd name="connsiteY1" fmla="*/ 0 h 71342"/>
                <a:gd name="connsiteX2" fmla="*/ 46672 w 46672"/>
                <a:gd name="connsiteY2" fmla="*/ 0 h 71342"/>
                <a:gd name="connsiteX3" fmla="*/ 46672 w 46672"/>
                <a:gd name="connsiteY3" fmla="*/ 6286 h 71342"/>
                <a:gd name="connsiteX4" fmla="*/ 46672 w 46672"/>
                <a:gd name="connsiteY4" fmla="*/ 12668 h 71342"/>
                <a:gd name="connsiteX5" fmla="*/ 13716 w 46672"/>
                <a:gd name="connsiteY5" fmla="*/ 12668 h 71342"/>
                <a:gd name="connsiteX6" fmla="*/ 13716 w 46672"/>
                <a:gd name="connsiteY6" fmla="*/ 28861 h 71342"/>
                <a:gd name="connsiteX7" fmla="*/ 42482 w 46672"/>
                <a:gd name="connsiteY7" fmla="*/ 28861 h 71342"/>
                <a:gd name="connsiteX8" fmla="*/ 42482 w 46672"/>
                <a:gd name="connsiteY8" fmla="*/ 35052 h 71342"/>
                <a:gd name="connsiteX9" fmla="*/ 42482 w 46672"/>
                <a:gd name="connsiteY9" fmla="*/ 41148 h 71342"/>
                <a:gd name="connsiteX10" fmla="*/ 13716 w 46672"/>
                <a:gd name="connsiteY10" fmla="*/ 41148 h 71342"/>
                <a:gd name="connsiteX11" fmla="*/ 13716 w 46672"/>
                <a:gd name="connsiteY11" fmla="*/ 71342 h 71342"/>
                <a:gd name="connsiteX12" fmla="*/ 6858 w 46672"/>
                <a:gd name="connsiteY12" fmla="*/ 71342 h 71342"/>
                <a:gd name="connsiteX13" fmla="*/ 0 w 46672"/>
                <a:gd name="connsiteY13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672" h="71342">
                  <a:moveTo>
                    <a:pt x="0" y="71342"/>
                  </a:moveTo>
                  <a:lnTo>
                    <a:pt x="0" y="0"/>
                  </a:lnTo>
                  <a:lnTo>
                    <a:pt x="46672" y="0"/>
                  </a:lnTo>
                  <a:lnTo>
                    <a:pt x="46672" y="6286"/>
                  </a:lnTo>
                  <a:lnTo>
                    <a:pt x="46672" y="12668"/>
                  </a:lnTo>
                  <a:lnTo>
                    <a:pt x="13716" y="12668"/>
                  </a:lnTo>
                  <a:lnTo>
                    <a:pt x="13716" y="28861"/>
                  </a:lnTo>
                  <a:lnTo>
                    <a:pt x="42482" y="28861"/>
                  </a:lnTo>
                  <a:lnTo>
                    <a:pt x="42482" y="35052"/>
                  </a:lnTo>
                  <a:lnTo>
                    <a:pt x="42482" y="41148"/>
                  </a:lnTo>
                  <a:lnTo>
                    <a:pt x="13716" y="41148"/>
                  </a:lnTo>
                  <a:lnTo>
                    <a:pt x="13716" y="71342"/>
                  </a:lnTo>
                  <a:lnTo>
                    <a:pt x="6858" y="71342"/>
                  </a:lnTo>
                  <a:lnTo>
                    <a:pt x="0" y="713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BB0D193D-F985-483F-9C3E-9FE2113CAE3D}"/>
                </a:ext>
              </a:extLst>
            </p:cNvPr>
            <p:cNvSpPr/>
            <p:nvPr/>
          </p:nvSpPr>
          <p:spPr>
            <a:xfrm>
              <a:off x="9125575" y="5368507"/>
              <a:ext cx="191311" cy="255422"/>
            </a:xfrm>
            <a:custGeom>
              <a:avLst/>
              <a:gdLst>
                <a:gd name="connsiteX0" fmla="*/ 19907 w 53435"/>
                <a:gd name="connsiteY0" fmla="*/ 12668 h 71342"/>
                <a:gd name="connsiteX1" fmla="*/ 0 w 53435"/>
                <a:gd name="connsiteY1" fmla="*/ 12668 h 71342"/>
                <a:gd name="connsiteX2" fmla="*/ 0 w 53435"/>
                <a:gd name="connsiteY2" fmla="*/ 6382 h 71342"/>
                <a:gd name="connsiteX3" fmla="*/ 0 w 53435"/>
                <a:gd name="connsiteY3" fmla="*/ 0 h 71342"/>
                <a:gd name="connsiteX4" fmla="*/ 53435 w 53435"/>
                <a:gd name="connsiteY4" fmla="*/ 0 h 71342"/>
                <a:gd name="connsiteX5" fmla="*/ 53435 w 53435"/>
                <a:gd name="connsiteY5" fmla="*/ 6286 h 71342"/>
                <a:gd name="connsiteX6" fmla="*/ 53435 w 53435"/>
                <a:gd name="connsiteY6" fmla="*/ 12668 h 71342"/>
                <a:gd name="connsiteX7" fmla="*/ 33528 w 53435"/>
                <a:gd name="connsiteY7" fmla="*/ 12668 h 71342"/>
                <a:gd name="connsiteX8" fmla="*/ 33528 w 53435"/>
                <a:gd name="connsiteY8" fmla="*/ 71342 h 71342"/>
                <a:gd name="connsiteX9" fmla="*/ 26765 w 53435"/>
                <a:gd name="connsiteY9" fmla="*/ 71342 h 71342"/>
                <a:gd name="connsiteX10" fmla="*/ 19907 w 53435"/>
                <a:gd name="connsiteY10" fmla="*/ 71342 h 71342"/>
                <a:gd name="connsiteX11" fmla="*/ 19907 w 53435"/>
                <a:gd name="connsiteY11" fmla="*/ 12668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435" h="71342">
                  <a:moveTo>
                    <a:pt x="19907" y="12668"/>
                  </a:moveTo>
                  <a:lnTo>
                    <a:pt x="0" y="12668"/>
                  </a:lnTo>
                  <a:lnTo>
                    <a:pt x="0" y="6382"/>
                  </a:lnTo>
                  <a:lnTo>
                    <a:pt x="0" y="0"/>
                  </a:lnTo>
                  <a:lnTo>
                    <a:pt x="53435" y="0"/>
                  </a:lnTo>
                  <a:lnTo>
                    <a:pt x="53435" y="6286"/>
                  </a:lnTo>
                  <a:lnTo>
                    <a:pt x="53435" y="12668"/>
                  </a:lnTo>
                  <a:lnTo>
                    <a:pt x="33528" y="12668"/>
                  </a:lnTo>
                  <a:lnTo>
                    <a:pt x="33528" y="71342"/>
                  </a:lnTo>
                  <a:lnTo>
                    <a:pt x="26765" y="71342"/>
                  </a:lnTo>
                  <a:lnTo>
                    <a:pt x="19907" y="71342"/>
                  </a:lnTo>
                  <a:lnTo>
                    <a:pt x="19907" y="12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56E7CE92-1F0C-420C-8E68-80F466B529C6}"/>
                </a:ext>
              </a:extLst>
            </p:cNvPr>
            <p:cNvSpPr/>
            <p:nvPr/>
          </p:nvSpPr>
          <p:spPr>
            <a:xfrm>
              <a:off x="9359176" y="5368507"/>
              <a:ext cx="178350" cy="255422"/>
            </a:xfrm>
            <a:custGeom>
              <a:avLst/>
              <a:gdLst>
                <a:gd name="connsiteX0" fmla="*/ 0 w 49815"/>
                <a:gd name="connsiteY0" fmla="*/ 71342 h 71342"/>
                <a:gd name="connsiteX1" fmla="*/ 0 w 49815"/>
                <a:gd name="connsiteY1" fmla="*/ 0 h 71342"/>
                <a:gd name="connsiteX2" fmla="*/ 48292 w 49815"/>
                <a:gd name="connsiteY2" fmla="*/ 0 h 71342"/>
                <a:gd name="connsiteX3" fmla="*/ 48292 w 49815"/>
                <a:gd name="connsiteY3" fmla="*/ 6286 h 71342"/>
                <a:gd name="connsiteX4" fmla="*/ 48292 w 49815"/>
                <a:gd name="connsiteY4" fmla="*/ 12668 h 71342"/>
                <a:gd name="connsiteX5" fmla="*/ 13716 w 49815"/>
                <a:gd name="connsiteY5" fmla="*/ 12668 h 71342"/>
                <a:gd name="connsiteX6" fmla="*/ 13716 w 49815"/>
                <a:gd name="connsiteY6" fmla="*/ 27813 h 71342"/>
                <a:gd name="connsiteX7" fmla="*/ 45815 w 49815"/>
                <a:gd name="connsiteY7" fmla="*/ 27813 h 71342"/>
                <a:gd name="connsiteX8" fmla="*/ 45815 w 49815"/>
                <a:gd name="connsiteY8" fmla="*/ 33909 h 71342"/>
                <a:gd name="connsiteX9" fmla="*/ 45815 w 49815"/>
                <a:gd name="connsiteY9" fmla="*/ 40100 h 71342"/>
                <a:gd name="connsiteX10" fmla="*/ 13716 w 49815"/>
                <a:gd name="connsiteY10" fmla="*/ 40100 h 71342"/>
                <a:gd name="connsiteX11" fmla="*/ 13716 w 49815"/>
                <a:gd name="connsiteY11" fmla="*/ 58674 h 71342"/>
                <a:gd name="connsiteX12" fmla="*/ 49816 w 49815"/>
                <a:gd name="connsiteY12" fmla="*/ 58674 h 71342"/>
                <a:gd name="connsiteX13" fmla="*/ 49816 w 49815"/>
                <a:gd name="connsiteY13" fmla="*/ 65056 h 71342"/>
                <a:gd name="connsiteX14" fmla="*/ 49816 w 49815"/>
                <a:gd name="connsiteY14" fmla="*/ 71342 h 71342"/>
                <a:gd name="connsiteX15" fmla="*/ 0 w 49815"/>
                <a:gd name="connsiteY15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815" h="71342">
                  <a:moveTo>
                    <a:pt x="0" y="71342"/>
                  </a:moveTo>
                  <a:lnTo>
                    <a:pt x="0" y="0"/>
                  </a:lnTo>
                  <a:lnTo>
                    <a:pt x="48292" y="0"/>
                  </a:lnTo>
                  <a:lnTo>
                    <a:pt x="48292" y="6286"/>
                  </a:lnTo>
                  <a:lnTo>
                    <a:pt x="48292" y="12668"/>
                  </a:lnTo>
                  <a:lnTo>
                    <a:pt x="13716" y="12668"/>
                  </a:lnTo>
                  <a:lnTo>
                    <a:pt x="13716" y="27813"/>
                  </a:lnTo>
                  <a:lnTo>
                    <a:pt x="45815" y="27813"/>
                  </a:lnTo>
                  <a:lnTo>
                    <a:pt x="45815" y="33909"/>
                  </a:lnTo>
                  <a:lnTo>
                    <a:pt x="45815" y="40100"/>
                  </a:lnTo>
                  <a:lnTo>
                    <a:pt x="13716" y="40100"/>
                  </a:lnTo>
                  <a:lnTo>
                    <a:pt x="13716" y="58674"/>
                  </a:lnTo>
                  <a:lnTo>
                    <a:pt x="49816" y="58674"/>
                  </a:lnTo>
                  <a:lnTo>
                    <a:pt x="49816" y="65056"/>
                  </a:lnTo>
                  <a:lnTo>
                    <a:pt x="49816" y="71342"/>
                  </a:lnTo>
                  <a:lnTo>
                    <a:pt x="0" y="713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1DA1E7D1-017A-4A5E-B52B-274C3F5C6933}"/>
                </a:ext>
              </a:extLst>
            </p:cNvPr>
            <p:cNvSpPr/>
            <p:nvPr/>
          </p:nvSpPr>
          <p:spPr>
            <a:xfrm>
              <a:off x="9582992" y="5361619"/>
              <a:ext cx="210640" cy="269550"/>
            </a:xfrm>
            <a:custGeom>
              <a:avLst/>
              <a:gdLst>
                <a:gd name="connsiteX0" fmla="*/ 57898 w 58834"/>
                <a:gd name="connsiteY0" fmla="*/ 48174 h 75288"/>
                <a:gd name="connsiteX1" fmla="*/ 48944 w 58834"/>
                <a:gd name="connsiteY1" fmla="*/ 67796 h 75288"/>
                <a:gd name="connsiteX2" fmla="*/ 29894 w 58834"/>
                <a:gd name="connsiteY2" fmla="*/ 75130 h 75288"/>
                <a:gd name="connsiteX3" fmla="*/ 7891 w 58834"/>
                <a:gd name="connsiteY3" fmla="*/ 65034 h 75288"/>
                <a:gd name="connsiteX4" fmla="*/ -300 w 58834"/>
                <a:gd name="connsiteY4" fmla="*/ 37887 h 75288"/>
                <a:gd name="connsiteX5" fmla="*/ 7891 w 58834"/>
                <a:gd name="connsiteY5" fmla="*/ 10170 h 75288"/>
                <a:gd name="connsiteX6" fmla="*/ 29894 w 58834"/>
                <a:gd name="connsiteY6" fmla="*/ -117 h 75288"/>
                <a:gd name="connsiteX7" fmla="*/ 48944 w 58834"/>
                <a:gd name="connsiteY7" fmla="*/ 6741 h 75288"/>
                <a:gd name="connsiteX8" fmla="*/ 58469 w 58834"/>
                <a:gd name="connsiteY8" fmla="*/ 25314 h 75288"/>
                <a:gd name="connsiteX9" fmla="*/ 44753 w 58834"/>
                <a:gd name="connsiteY9" fmla="*/ 25314 h 75288"/>
                <a:gd name="connsiteX10" fmla="*/ 40181 w 58834"/>
                <a:gd name="connsiteY10" fmla="*/ 15789 h 75288"/>
                <a:gd name="connsiteX11" fmla="*/ 30656 w 58834"/>
                <a:gd name="connsiteY11" fmla="*/ 12360 h 75288"/>
                <a:gd name="connsiteX12" fmla="*/ 18655 w 58834"/>
                <a:gd name="connsiteY12" fmla="*/ 19028 h 75288"/>
                <a:gd name="connsiteX13" fmla="*/ 14368 w 58834"/>
                <a:gd name="connsiteY13" fmla="*/ 37411 h 75288"/>
                <a:gd name="connsiteX14" fmla="*/ 18655 w 58834"/>
                <a:gd name="connsiteY14" fmla="*/ 55318 h 75288"/>
                <a:gd name="connsiteX15" fmla="*/ 39019 w 58834"/>
                <a:gd name="connsiteY15" fmla="*/ 59269 h 75288"/>
                <a:gd name="connsiteX16" fmla="*/ 40657 w 58834"/>
                <a:gd name="connsiteY16" fmla="*/ 57985 h 75288"/>
                <a:gd name="connsiteX17" fmla="*/ 45229 w 58834"/>
                <a:gd name="connsiteY17" fmla="*/ 47793 h 7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834" h="75288">
                  <a:moveTo>
                    <a:pt x="57898" y="48174"/>
                  </a:moveTo>
                  <a:cubicBezTo>
                    <a:pt x="57422" y="55592"/>
                    <a:pt x="54235" y="62576"/>
                    <a:pt x="48944" y="67796"/>
                  </a:cubicBezTo>
                  <a:cubicBezTo>
                    <a:pt x="43796" y="72635"/>
                    <a:pt x="36958" y="75267"/>
                    <a:pt x="29894" y="75130"/>
                  </a:cubicBezTo>
                  <a:cubicBezTo>
                    <a:pt x="21367" y="75479"/>
                    <a:pt x="13188" y="71726"/>
                    <a:pt x="7891" y="65034"/>
                  </a:cubicBezTo>
                  <a:cubicBezTo>
                    <a:pt x="2076" y="57219"/>
                    <a:pt x="-823" y="47615"/>
                    <a:pt x="-300" y="37887"/>
                  </a:cubicBezTo>
                  <a:cubicBezTo>
                    <a:pt x="-845" y="27980"/>
                    <a:pt x="2049" y="18189"/>
                    <a:pt x="7891" y="10170"/>
                  </a:cubicBezTo>
                  <a:cubicBezTo>
                    <a:pt x="13138" y="3393"/>
                    <a:pt x="21330" y="-437"/>
                    <a:pt x="29894" y="-117"/>
                  </a:cubicBezTo>
                  <a:cubicBezTo>
                    <a:pt x="36879" y="-297"/>
                    <a:pt x="43676" y="2151"/>
                    <a:pt x="48944" y="6741"/>
                  </a:cubicBezTo>
                  <a:cubicBezTo>
                    <a:pt x="54348" y="11509"/>
                    <a:pt x="57750" y="18143"/>
                    <a:pt x="58469" y="25314"/>
                  </a:cubicBezTo>
                  <a:lnTo>
                    <a:pt x="44753" y="25314"/>
                  </a:lnTo>
                  <a:cubicBezTo>
                    <a:pt x="44522" y="21667"/>
                    <a:pt x="42882" y="18251"/>
                    <a:pt x="40181" y="15789"/>
                  </a:cubicBezTo>
                  <a:cubicBezTo>
                    <a:pt x="37514" y="13552"/>
                    <a:pt x="34138" y="12337"/>
                    <a:pt x="30656" y="12360"/>
                  </a:cubicBezTo>
                  <a:cubicBezTo>
                    <a:pt x="25746" y="12257"/>
                    <a:pt x="21161" y="14804"/>
                    <a:pt x="18655" y="19028"/>
                  </a:cubicBezTo>
                  <a:cubicBezTo>
                    <a:pt x="15500" y="24621"/>
                    <a:pt x="14013" y="31000"/>
                    <a:pt x="14368" y="37411"/>
                  </a:cubicBezTo>
                  <a:cubicBezTo>
                    <a:pt x="14018" y="43670"/>
                    <a:pt x="15508" y="49896"/>
                    <a:pt x="18655" y="55318"/>
                  </a:cubicBezTo>
                  <a:cubicBezTo>
                    <a:pt x="23187" y="62033"/>
                    <a:pt x="32305" y="63801"/>
                    <a:pt x="39019" y="59269"/>
                  </a:cubicBezTo>
                  <a:cubicBezTo>
                    <a:pt x="39595" y="58880"/>
                    <a:pt x="40142" y="58451"/>
                    <a:pt x="40657" y="57985"/>
                  </a:cubicBezTo>
                  <a:cubicBezTo>
                    <a:pt x="43349" y="55242"/>
                    <a:pt x="44971" y="51627"/>
                    <a:pt x="45229" y="47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DCFE7722-6BED-4C12-B083-1C17442B10BA}"/>
                </a:ext>
              </a:extLst>
            </p:cNvPr>
            <p:cNvSpPr/>
            <p:nvPr/>
          </p:nvSpPr>
          <p:spPr>
            <a:xfrm>
              <a:off x="9838646" y="5368507"/>
              <a:ext cx="189947" cy="255422"/>
            </a:xfrm>
            <a:custGeom>
              <a:avLst/>
              <a:gdLst>
                <a:gd name="connsiteX0" fmla="*/ 0 w 53054"/>
                <a:gd name="connsiteY0" fmla="*/ 0 h 71342"/>
                <a:gd name="connsiteX1" fmla="*/ 6763 w 53054"/>
                <a:gd name="connsiteY1" fmla="*/ 0 h 71342"/>
                <a:gd name="connsiteX2" fmla="*/ 13621 w 53054"/>
                <a:gd name="connsiteY2" fmla="*/ 0 h 71342"/>
                <a:gd name="connsiteX3" fmla="*/ 13621 w 53054"/>
                <a:gd name="connsiteY3" fmla="*/ 26765 h 71342"/>
                <a:gd name="connsiteX4" fmla="*/ 39338 w 53054"/>
                <a:gd name="connsiteY4" fmla="*/ 26765 h 71342"/>
                <a:gd name="connsiteX5" fmla="*/ 39338 w 53054"/>
                <a:gd name="connsiteY5" fmla="*/ 0 h 71342"/>
                <a:gd name="connsiteX6" fmla="*/ 46196 w 53054"/>
                <a:gd name="connsiteY6" fmla="*/ 0 h 71342"/>
                <a:gd name="connsiteX7" fmla="*/ 53054 w 53054"/>
                <a:gd name="connsiteY7" fmla="*/ 0 h 71342"/>
                <a:gd name="connsiteX8" fmla="*/ 53054 w 53054"/>
                <a:gd name="connsiteY8" fmla="*/ 71342 h 71342"/>
                <a:gd name="connsiteX9" fmla="*/ 46196 w 53054"/>
                <a:gd name="connsiteY9" fmla="*/ 71342 h 71342"/>
                <a:gd name="connsiteX10" fmla="*/ 39338 w 53054"/>
                <a:gd name="connsiteY10" fmla="*/ 71342 h 71342"/>
                <a:gd name="connsiteX11" fmla="*/ 39338 w 53054"/>
                <a:gd name="connsiteY11" fmla="*/ 39053 h 71342"/>
                <a:gd name="connsiteX12" fmla="*/ 13621 w 53054"/>
                <a:gd name="connsiteY12" fmla="*/ 39053 h 71342"/>
                <a:gd name="connsiteX13" fmla="*/ 13621 w 53054"/>
                <a:gd name="connsiteY13" fmla="*/ 71342 h 71342"/>
                <a:gd name="connsiteX14" fmla="*/ 6858 w 53054"/>
                <a:gd name="connsiteY14" fmla="*/ 71342 h 71342"/>
                <a:gd name="connsiteX15" fmla="*/ 0 w 53054"/>
                <a:gd name="connsiteY15" fmla="*/ 71342 h 71342"/>
                <a:gd name="connsiteX16" fmla="*/ 0 w 53054"/>
                <a:gd name="connsiteY1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054" h="71342">
                  <a:moveTo>
                    <a:pt x="0" y="0"/>
                  </a:moveTo>
                  <a:lnTo>
                    <a:pt x="6763" y="0"/>
                  </a:lnTo>
                  <a:lnTo>
                    <a:pt x="13621" y="0"/>
                  </a:lnTo>
                  <a:lnTo>
                    <a:pt x="13621" y="26765"/>
                  </a:lnTo>
                  <a:lnTo>
                    <a:pt x="39338" y="26765"/>
                  </a:lnTo>
                  <a:lnTo>
                    <a:pt x="39338" y="0"/>
                  </a:lnTo>
                  <a:lnTo>
                    <a:pt x="46196" y="0"/>
                  </a:lnTo>
                  <a:lnTo>
                    <a:pt x="53054" y="0"/>
                  </a:lnTo>
                  <a:lnTo>
                    <a:pt x="53054" y="71342"/>
                  </a:lnTo>
                  <a:lnTo>
                    <a:pt x="46196" y="71342"/>
                  </a:lnTo>
                  <a:lnTo>
                    <a:pt x="39338" y="71342"/>
                  </a:lnTo>
                  <a:lnTo>
                    <a:pt x="39338" y="39053"/>
                  </a:lnTo>
                  <a:lnTo>
                    <a:pt x="13621" y="39053"/>
                  </a:lnTo>
                  <a:lnTo>
                    <a:pt x="13621" y="71342"/>
                  </a:lnTo>
                  <a:lnTo>
                    <a:pt x="6858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8CD226FF-67FB-4F1F-B297-8EC1CDD215F5}"/>
                </a:ext>
              </a:extLst>
            </p:cNvPr>
            <p:cNvSpPr/>
            <p:nvPr/>
          </p:nvSpPr>
          <p:spPr>
            <a:xfrm>
              <a:off x="10087592" y="5368507"/>
              <a:ext cx="191651" cy="255422"/>
            </a:xfrm>
            <a:custGeom>
              <a:avLst/>
              <a:gdLst>
                <a:gd name="connsiteX0" fmla="*/ 12763 w 53530"/>
                <a:gd name="connsiteY0" fmla="*/ 71342 h 71342"/>
                <a:gd name="connsiteX1" fmla="*/ 6382 w 53530"/>
                <a:gd name="connsiteY1" fmla="*/ 71342 h 71342"/>
                <a:gd name="connsiteX2" fmla="*/ 0 w 53530"/>
                <a:gd name="connsiteY2" fmla="*/ 71342 h 71342"/>
                <a:gd name="connsiteX3" fmla="*/ 0 w 53530"/>
                <a:gd name="connsiteY3" fmla="*/ 0 h 71342"/>
                <a:gd name="connsiteX4" fmla="*/ 7144 w 53530"/>
                <a:gd name="connsiteY4" fmla="*/ 0 h 71342"/>
                <a:gd name="connsiteX5" fmla="*/ 14288 w 53530"/>
                <a:gd name="connsiteY5" fmla="*/ 0 h 71342"/>
                <a:gd name="connsiteX6" fmla="*/ 40672 w 53530"/>
                <a:gd name="connsiteY6" fmla="*/ 50102 h 71342"/>
                <a:gd name="connsiteX7" fmla="*/ 40672 w 53530"/>
                <a:gd name="connsiteY7" fmla="*/ 0 h 71342"/>
                <a:gd name="connsiteX8" fmla="*/ 47054 w 53530"/>
                <a:gd name="connsiteY8" fmla="*/ 0 h 71342"/>
                <a:gd name="connsiteX9" fmla="*/ 53530 w 53530"/>
                <a:gd name="connsiteY9" fmla="*/ 0 h 71342"/>
                <a:gd name="connsiteX10" fmla="*/ 53530 w 53530"/>
                <a:gd name="connsiteY10" fmla="*/ 71342 h 71342"/>
                <a:gd name="connsiteX11" fmla="*/ 46672 w 53530"/>
                <a:gd name="connsiteY11" fmla="*/ 71342 h 71342"/>
                <a:gd name="connsiteX12" fmla="*/ 39814 w 53530"/>
                <a:gd name="connsiteY12" fmla="*/ 71342 h 71342"/>
                <a:gd name="connsiteX13" fmla="*/ 12763 w 53530"/>
                <a:gd name="connsiteY13" fmla="*/ 19907 h 71342"/>
                <a:gd name="connsiteX14" fmla="*/ 12763 w 53530"/>
                <a:gd name="connsiteY14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530" h="71342">
                  <a:moveTo>
                    <a:pt x="12763" y="71342"/>
                  </a:moveTo>
                  <a:lnTo>
                    <a:pt x="6382" y="71342"/>
                  </a:lnTo>
                  <a:lnTo>
                    <a:pt x="0" y="71342"/>
                  </a:lnTo>
                  <a:lnTo>
                    <a:pt x="0" y="0"/>
                  </a:lnTo>
                  <a:lnTo>
                    <a:pt x="7144" y="0"/>
                  </a:lnTo>
                  <a:lnTo>
                    <a:pt x="14288" y="0"/>
                  </a:lnTo>
                  <a:lnTo>
                    <a:pt x="40672" y="50102"/>
                  </a:lnTo>
                  <a:lnTo>
                    <a:pt x="40672" y="0"/>
                  </a:lnTo>
                  <a:lnTo>
                    <a:pt x="47054" y="0"/>
                  </a:lnTo>
                  <a:lnTo>
                    <a:pt x="53530" y="0"/>
                  </a:lnTo>
                  <a:lnTo>
                    <a:pt x="53530" y="71342"/>
                  </a:lnTo>
                  <a:lnTo>
                    <a:pt x="46672" y="71342"/>
                  </a:lnTo>
                  <a:lnTo>
                    <a:pt x="39814" y="71342"/>
                  </a:lnTo>
                  <a:lnTo>
                    <a:pt x="12763" y="19907"/>
                  </a:lnTo>
                  <a:lnTo>
                    <a:pt x="12763" y="713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8AE07675-F9DA-4386-A0F5-DCD43AFAFDFA}"/>
                </a:ext>
              </a:extLst>
            </p:cNvPr>
            <p:cNvSpPr/>
            <p:nvPr/>
          </p:nvSpPr>
          <p:spPr>
            <a:xfrm>
              <a:off x="10328808" y="5362346"/>
              <a:ext cx="226243" cy="269468"/>
            </a:xfrm>
            <a:custGeom>
              <a:avLst/>
              <a:gdLst>
                <a:gd name="connsiteX0" fmla="*/ 8175 w 63192"/>
                <a:gd name="connsiteY0" fmla="*/ 65022 h 75265"/>
                <a:gd name="connsiteX1" fmla="*/ -302 w 63192"/>
                <a:gd name="connsiteY1" fmla="*/ 37875 h 75265"/>
                <a:gd name="connsiteX2" fmla="*/ 8175 w 63192"/>
                <a:gd name="connsiteY2" fmla="*/ 10157 h 75265"/>
                <a:gd name="connsiteX3" fmla="*/ 51889 w 63192"/>
                <a:gd name="connsiteY3" fmla="*/ 7770 h 75265"/>
                <a:gd name="connsiteX4" fmla="*/ 54276 w 63192"/>
                <a:gd name="connsiteY4" fmla="*/ 10157 h 75265"/>
                <a:gd name="connsiteX5" fmla="*/ 62754 w 63192"/>
                <a:gd name="connsiteY5" fmla="*/ 37875 h 75265"/>
                <a:gd name="connsiteX6" fmla="*/ 54276 w 63192"/>
                <a:gd name="connsiteY6" fmla="*/ 65022 h 75265"/>
                <a:gd name="connsiteX7" fmla="*/ 9997 w 63192"/>
                <a:gd name="connsiteY7" fmla="*/ 66842 h 75265"/>
                <a:gd name="connsiteX8" fmla="*/ 8176 w 63192"/>
                <a:gd name="connsiteY8" fmla="*/ 65022 h 75265"/>
                <a:gd name="connsiteX9" fmla="*/ 44370 w 63192"/>
                <a:gd name="connsiteY9" fmla="*/ 55497 h 75265"/>
                <a:gd name="connsiteX10" fmla="*/ 49037 w 63192"/>
                <a:gd name="connsiteY10" fmla="*/ 37399 h 75265"/>
                <a:gd name="connsiteX11" fmla="*/ 44370 w 63192"/>
                <a:gd name="connsiteY11" fmla="*/ 18349 h 75265"/>
                <a:gd name="connsiteX12" fmla="*/ 21607 w 63192"/>
                <a:gd name="connsiteY12" fmla="*/ 14823 h 75265"/>
                <a:gd name="connsiteX13" fmla="*/ 18081 w 63192"/>
                <a:gd name="connsiteY13" fmla="*/ 18349 h 75265"/>
                <a:gd name="connsiteX14" fmla="*/ 13414 w 63192"/>
                <a:gd name="connsiteY14" fmla="*/ 37399 h 75265"/>
                <a:gd name="connsiteX15" fmla="*/ 18081 w 63192"/>
                <a:gd name="connsiteY15" fmla="*/ 55497 h 75265"/>
                <a:gd name="connsiteX16" fmla="*/ 41004 w 63192"/>
                <a:gd name="connsiteY16" fmla="*/ 58862 h 75265"/>
                <a:gd name="connsiteX17" fmla="*/ 44370 w 63192"/>
                <a:gd name="connsiteY17" fmla="*/ 55497 h 7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192" h="75265">
                  <a:moveTo>
                    <a:pt x="8175" y="65022"/>
                  </a:moveTo>
                  <a:cubicBezTo>
                    <a:pt x="2183" y="57284"/>
                    <a:pt x="-827" y="47648"/>
                    <a:pt x="-302" y="37875"/>
                  </a:cubicBezTo>
                  <a:cubicBezTo>
                    <a:pt x="-846" y="27924"/>
                    <a:pt x="2158" y="18102"/>
                    <a:pt x="8175" y="10157"/>
                  </a:cubicBezTo>
                  <a:cubicBezTo>
                    <a:pt x="19587" y="-2573"/>
                    <a:pt x="39158" y="-3642"/>
                    <a:pt x="51889" y="7770"/>
                  </a:cubicBezTo>
                  <a:cubicBezTo>
                    <a:pt x="52728" y="8522"/>
                    <a:pt x="53524" y="9319"/>
                    <a:pt x="54276" y="10157"/>
                  </a:cubicBezTo>
                  <a:cubicBezTo>
                    <a:pt x="60339" y="18079"/>
                    <a:pt x="63349" y="27918"/>
                    <a:pt x="62754" y="37875"/>
                  </a:cubicBezTo>
                  <a:cubicBezTo>
                    <a:pt x="63322" y="47654"/>
                    <a:pt x="60308" y="57304"/>
                    <a:pt x="54276" y="65022"/>
                  </a:cubicBezTo>
                  <a:cubicBezTo>
                    <a:pt x="42552" y="77752"/>
                    <a:pt x="22727" y="78567"/>
                    <a:pt x="9997" y="66842"/>
                  </a:cubicBezTo>
                  <a:cubicBezTo>
                    <a:pt x="9365" y="66261"/>
                    <a:pt x="8758" y="65653"/>
                    <a:pt x="8176" y="65022"/>
                  </a:cubicBezTo>
                  <a:moveTo>
                    <a:pt x="44370" y="55497"/>
                  </a:moveTo>
                  <a:cubicBezTo>
                    <a:pt x="47783" y="50102"/>
                    <a:pt x="49415" y="43771"/>
                    <a:pt x="49037" y="37399"/>
                  </a:cubicBezTo>
                  <a:cubicBezTo>
                    <a:pt x="49520" y="30717"/>
                    <a:pt x="47887" y="24052"/>
                    <a:pt x="44370" y="18349"/>
                  </a:cubicBezTo>
                  <a:cubicBezTo>
                    <a:pt x="39058" y="11090"/>
                    <a:pt x="28867" y="9511"/>
                    <a:pt x="21607" y="14823"/>
                  </a:cubicBezTo>
                  <a:cubicBezTo>
                    <a:pt x="20258" y="15810"/>
                    <a:pt x="19068" y="17000"/>
                    <a:pt x="18081" y="18349"/>
                  </a:cubicBezTo>
                  <a:cubicBezTo>
                    <a:pt x="14564" y="24052"/>
                    <a:pt x="12931" y="30717"/>
                    <a:pt x="13414" y="37399"/>
                  </a:cubicBezTo>
                  <a:cubicBezTo>
                    <a:pt x="13036" y="43772"/>
                    <a:pt x="14668" y="50102"/>
                    <a:pt x="18081" y="55497"/>
                  </a:cubicBezTo>
                  <a:cubicBezTo>
                    <a:pt x="23482" y="62756"/>
                    <a:pt x="33745" y="64263"/>
                    <a:pt x="41004" y="58862"/>
                  </a:cubicBezTo>
                  <a:cubicBezTo>
                    <a:pt x="42284" y="57910"/>
                    <a:pt x="43418" y="56776"/>
                    <a:pt x="44370" y="55497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8CAF7749-8D07-4F42-B684-754384FC5777}"/>
                </a:ext>
              </a:extLst>
            </p:cNvPr>
            <p:cNvSpPr/>
            <p:nvPr/>
          </p:nvSpPr>
          <p:spPr>
            <a:xfrm>
              <a:off x="10607305" y="5368507"/>
              <a:ext cx="165733" cy="255422"/>
            </a:xfrm>
            <a:custGeom>
              <a:avLst/>
              <a:gdLst>
                <a:gd name="connsiteX0" fmla="*/ 0 w 46291"/>
                <a:gd name="connsiteY0" fmla="*/ 71342 h 71342"/>
                <a:gd name="connsiteX1" fmla="*/ 0 w 46291"/>
                <a:gd name="connsiteY1" fmla="*/ 0 h 71342"/>
                <a:gd name="connsiteX2" fmla="*/ 6858 w 46291"/>
                <a:gd name="connsiteY2" fmla="*/ 0 h 71342"/>
                <a:gd name="connsiteX3" fmla="*/ 13716 w 46291"/>
                <a:gd name="connsiteY3" fmla="*/ 0 h 71342"/>
                <a:gd name="connsiteX4" fmla="*/ 13716 w 46291"/>
                <a:gd name="connsiteY4" fmla="*/ 58674 h 71342"/>
                <a:gd name="connsiteX5" fmla="*/ 46292 w 46291"/>
                <a:gd name="connsiteY5" fmla="*/ 58674 h 71342"/>
                <a:gd name="connsiteX6" fmla="*/ 46292 w 46291"/>
                <a:gd name="connsiteY6" fmla="*/ 65056 h 71342"/>
                <a:gd name="connsiteX7" fmla="*/ 46292 w 46291"/>
                <a:gd name="connsiteY7" fmla="*/ 71342 h 71342"/>
                <a:gd name="connsiteX8" fmla="*/ 0 w 46291"/>
                <a:gd name="connsiteY8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1" h="71342">
                  <a:moveTo>
                    <a:pt x="0" y="71342"/>
                  </a:moveTo>
                  <a:lnTo>
                    <a:pt x="0" y="0"/>
                  </a:lnTo>
                  <a:lnTo>
                    <a:pt x="6858" y="0"/>
                  </a:lnTo>
                  <a:lnTo>
                    <a:pt x="13716" y="0"/>
                  </a:lnTo>
                  <a:lnTo>
                    <a:pt x="13716" y="58674"/>
                  </a:lnTo>
                  <a:lnTo>
                    <a:pt x="46292" y="58674"/>
                  </a:lnTo>
                  <a:lnTo>
                    <a:pt x="46292" y="65056"/>
                  </a:lnTo>
                  <a:lnTo>
                    <a:pt x="46292" y="71342"/>
                  </a:lnTo>
                  <a:lnTo>
                    <a:pt x="0" y="713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FAFF3BB6-81FE-4069-936D-F24A549EF22B}"/>
                </a:ext>
              </a:extLst>
            </p:cNvPr>
            <p:cNvSpPr/>
            <p:nvPr/>
          </p:nvSpPr>
          <p:spPr>
            <a:xfrm>
              <a:off x="10809635" y="5362364"/>
              <a:ext cx="226565" cy="269425"/>
            </a:xfrm>
            <a:custGeom>
              <a:avLst/>
              <a:gdLst>
                <a:gd name="connsiteX0" fmla="*/ 8273 w 63282"/>
                <a:gd name="connsiteY0" fmla="*/ 65016 h 75253"/>
                <a:gd name="connsiteX1" fmla="*/ -300 w 63282"/>
                <a:gd name="connsiteY1" fmla="*/ 37870 h 75253"/>
                <a:gd name="connsiteX2" fmla="*/ 8273 w 63282"/>
                <a:gd name="connsiteY2" fmla="*/ 10152 h 75253"/>
                <a:gd name="connsiteX3" fmla="*/ 51850 w 63282"/>
                <a:gd name="connsiteY3" fmla="*/ 7722 h 75253"/>
                <a:gd name="connsiteX4" fmla="*/ 54279 w 63282"/>
                <a:gd name="connsiteY4" fmla="*/ 10152 h 75253"/>
                <a:gd name="connsiteX5" fmla="*/ 62852 w 63282"/>
                <a:gd name="connsiteY5" fmla="*/ 37870 h 75253"/>
                <a:gd name="connsiteX6" fmla="*/ 54279 w 63282"/>
                <a:gd name="connsiteY6" fmla="*/ 65016 h 75253"/>
                <a:gd name="connsiteX7" fmla="*/ 10135 w 63282"/>
                <a:gd name="connsiteY7" fmla="*/ 66878 h 75253"/>
                <a:gd name="connsiteX8" fmla="*/ 8273 w 63282"/>
                <a:gd name="connsiteY8" fmla="*/ 65016 h 75253"/>
                <a:gd name="connsiteX9" fmla="*/ 44373 w 63282"/>
                <a:gd name="connsiteY9" fmla="*/ 55491 h 75253"/>
                <a:gd name="connsiteX10" fmla="*/ 49135 w 63282"/>
                <a:gd name="connsiteY10" fmla="*/ 37393 h 75253"/>
                <a:gd name="connsiteX11" fmla="*/ 44373 w 63282"/>
                <a:gd name="connsiteY11" fmla="*/ 18343 h 75253"/>
                <a:gd name="connsiteX12" fmla="*/ 21754 w 63282"/>
                <a:gd name="connsiteY12" fmla="*/ 14769 h 75253"/>
                <a:gd name="connsiteX13" fmla="*/ 18179 w 63282"/>
                <a:gd name="connsiteY13" fmla="*/ 18343 h 75253"/>
                <a:gd name="connsiteX14" fmla="*/ 13416 w 63282"/>
                <a:gd name="connsiteY14" fmla="*/ 37393 h 75253"/>
                <a:gd name="connsiteX15" fmla="*/ 18084 w 63282"/>
                <a:gd name="connsiteY15" fmla="*/ 55491 h 75253"/>
                <a:gd name="connsiteX16" fmla="*/ 41007 w 63282"/>
                <a:gd name="connsiteY16" fmla="*/ 58857 h 75253"/>
                <a:gd name="connsiteX17" fmla="*/ 44372 w 63282"/>
                <a:gd name="connsiteY17" fmla="*/ 55491 h 75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282" h="75253">
                  <a:moveTo>
                    <a:pt x="8273" y="65016"/>
                  </a:moveTo>
                  <a:cubicBezTo>
                    <a:pt x="2208" y="57312"/>
                    <a:pt x="-840" y="47660"/>
                    <a:pt x="-300" y="37870"/>
                  </a:cubicBezTo>
                  <a:cubicBezTo>
                    <a:pt x="-859" y="27901"/>
                    <a:pt x="2183" y="18064"/>
                    <a:pt x="8273" y="10152"/>
                  </a:cubicBezTo>
                  <a:cubicBezTo>
                    <a:pt x="19636" y="-2552"/>
                    <a:pt x="39145" y="-3640"/>
                    <a:pt x="51850" y="7722"/>
                  </a:cubicBezTo>
                  <a:cubicBezTo>
                    <a:pt x="52704" y="8487"/>
                    <a:pt x="53515" y="9298"/>
                    <a:pt x="54279" y="10152"/>
                  </a:cubicBezTo>
                  <a:cubicBezTo>
                    <a:pt x="60368" y="18064"/>
                    <a:pt x="63410" y="27901"/>
                    <a:pt x="62852" y="37870"/>
                  </a:cubicBezTo>
                  <a:cubicBezTo>
                    <a:pt x="63392" y="47660"/>
                    <a:pt x="60345" y="57312"/>
                    <a:pt x="54279" y="65016"/>
                  </a:cubicBezTo>
                  <a:cubicBezTo>
                    <a:pt x="42604" y="77720"/>
                    <a:pt x="22840" y="78554"/>
                    <a:pt x="10135" y="66878"/>
                  </a:cubicBezTo>
                  <a:cubicBezTo>
                    <a:pt x="9489" y="66284"/>
                    <a:pt x="8867" y="65663"/>
                    <a:pt x="8273" y="65016"/>
                  </a:cubicBezTo>
                  <a:moveTo>
                    <a:pt x="44373" y="55491"/>
                  </a:moveTo>
                  <a:cubicBezTo>
                    <a:pt x="47818" y="50107"/>
                    <a:pt x="49485" y="43776"/>
                    <a:pt x="49135" y="37393"/>
                  </a:cubicBezTo>
                  <a:cubicBezTo>
                    <a:pt x="49590" y="30701"/>
                    <a:pt x="47923" y="24035"/>
                    <a:pt x="44373" y="18343"/>
                  </a:cubicBezTo>
                  <a:cubicBezTo>
                    <a:pt x="39114" y="11110"/>
                    <a:pt x="28987" y="9510"/>
                    <a:pt x="21754" y="14769"/>
                  </a:cubicBezTo>
                  <a:cubicBezTo>
                    <a:pt x="20382" y="15766"/>
                    <a:pt x="19176" y="16972"/>
                    <a:pt x="18179" y="18343"/>
                  </a:cubicBezTo>
                  <a:cubicBezTo>
                    <a:pt x="14629" y="24035"/>
                    <a:pt x="12962" y="30701"/>
                    <a:pt x="13416" y="37393"/>
                  </a:cubicBezTo>
                  <a:cubicBezTo>
                    <a:pt x="13083" y="43762"/>
                    <a:pt x="14712" y="50078"/>
                    <a:pt x="18084" y="55491"/>
                  </a:cubicBezTo>
                  <a:cubicBezTo>
                    <a:pt x="23484" y="62750"/>
                    <a:pt x="33747" y="64257"/>
                    <a:pt x="41007" y="58857"/>
                  </a:cubicBezTo>
                  <a:cubicBezTo>
                    <a:pt x="42286" y="57904"/>
                    <a:pt x="43420" y="56771"/>
                    <a:pt x="44372" y="554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932DF9ED-0856-4524-A349-28FD90FB50A2}"/>
                </a:ext>
              </a:extLst>
            </p:cNvPr>
            <p:cNvSpPr/>
            <p:nvPr/>
          </p:nvSpPr>
          <p:spPr>
            <a:xfrm>
              <a:off x="11076794" y="5362260"/>
              <a:ext cx="220730" cy="269550"/>
            </a:xfrm>
            <a:custGeom>
              <a:avLst/>
              <a:gdLst>
                <a:gd name="connsiteX0" fmla="*/ 31189 w 61652"/>
                <a:gd name="connsiteY0" fmla="*/ 74570 h 75288"/>
                <a:gd name="connsiteX1" fmla="*/ 8329 w 61652"/>
                <a:gd name="connsiteY1" fmla="*/ 65045 h 75288"/>
                <a:gd name="connsiteX2" fmla="*/ 8329 w 61652"/>
                <a:gd name="connsiteY2" fmla="*/ 10181 h 75288"/>
                <a:gd name="connsiteX3" fmla="*/ 32046 w 61652"/>
                <a:gd name="connsiteY3" fmla="*/ -106 h 75288"/>
                <a:gd name="connsiteX4" fmla="*/ 51763 w 61652"/>
                <a:gd name="connsiteY4" fmla="*/ 6371 h 75288"/>
                <a:gd name="connsiteX5" fmla="*/ 60812 w 61652"/>
                <a:gd name="connsiteY5" fmla="*/ 23897 h 75288"/>
                <a:gd name="connsiteX6" fmla="*/ 47382 w 61652"/>
                <a:gd name="connsiteY6" fmla="*/ 23897 h 75288"/>
                <a:gd name="connsiteX7" fmla="*/ 42524 w 61652"/>
                <a:gd name="connsiteY7" fmla="*/ 15801 h 75288"/>
                <a:gd name="connsiteX8" fmla="*/ 32999 w 61652"/>
                <a:gd name="connsiteY8" fmla="*/ 12277 h 75288"/>
                <a:gd name="connsiteX9" fmla="*/ 18997 w 61652"/>
                <a:gd name="connsiteY9" fmla="*/ 18944 h 75288"/>
                <a:gd name="connsiteX10" fmla="*/ 18997 w 61652"/>
                <a:gd name="connsiteY10" fmla="*/ 56091 h 75288"/>
                <a:gd name="connsiteX11" fmla="*/ 33190 w 61652"/>
                <a:gd name="connsiteY11" fmla="*/ 62473 h 75288"/>
                <a:gd name="connsiteX12" fmla="*/ 33190 w 61652"/>
                <a:gd name="connsiteY12" fmla="*/ 62473 h 75288"/>
                <a:gd name="connsiteX13" fmla="*/ 45572 w 61652"/>
                <a:gd name="connsiteY13" fmla="*/ 55806 h 75288"/>
                <a:gd name="connsiteX14" fmla="*/ 49191 w 61652"/>
                <a:gd name="connsiteY14" fmla="*/ 47043 h 75288"/>
                <a:gd name="connsiteX15" fmla="*/ 33761 w 61652"/>
                <a:gd name="connsiteY15" fmla="*/ 47043 h 75288"/>
                <a:gd name="connsiteX16" fmla="*/ 33761 w 61652"/>
                <a:gd name="connsiteY16" fmla="*/ 34756 h 75288"/>
                <a:gd name="connsiteX17" fmla="*/ 61288 w 61652"/>
                <a:gd name="connsiteY17" fmla="*/ 34756 h 75288"/>
                <a:gd name="connsiteX18" fmla="*/ 61288 w 61652"/>
                <a:gd name="connsiteY18" fmla="*/ 72856 h 75288"/>
                <a:gd name="connsiteX19" fmla="*/ 51763 w 61652"/>
                <a:gd name="connsiteY19" fmla="*/ 72856 h 75288"/>
                <a:gd name="connsiteX20" fmla="*/ 50430 w 61652"/>
                <a:gd name="connsiteY20" fmla="*/ 63331 h 75288"/>
                <a:gd name="connsiteX21" fmla="*/ 50239 w 61652"/>
                <a:gd name="connsiteY21" fmla="*/ 65045 h 75288"/>
                <a:gd name="connsiteX22" fmla="*/ 31189 w 61652"/>
                <a:gd name="connsiteY22" fmla="*/ 75142 h 7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1652" h="75288">
                  <a:moveTo>
                    <a:pt x="31189" y="74570"/>
                  </a:moveTo>
                  <a:cubicBezTo>
                    <a:pt x="22517" y="75034"/>
                    <a:pt x="14106" y="71529"/>
                    <a:pt x="8329" y="65045"/>
                  </a:cubicBezTo>
                  <a:cubicBezTo>
                    <a:pt x="-3263" y="48594"/>
                    <a:pt x="-3263" y="26632"/>
                    <a:pt x="8329" y="10181"/>
                  </a:cubicBezTo>
                  <a:cubicBezTo>
                    <a:pt x="14242" y="3301"/>
                    <a:pt x="22982" y="-489"/>
                    <a:pt x="32046" y="-106"/>
                  </a:cubicBezTo>
                  <a:cubicBezTo>
                    <a:pt x="39189" y="-430"/>
                    <a:pt x="46203" y="1874"/>
                    <a:pt x="51763" y="6371"/>
                  </a:cubicBezTo>
                  <a:cubicBezTo>
                    <a:pt x="56972" y="10791"/>
                    <a:pt x="60224" y="17090"/>
                    <a:pt x="60812" y="23897"/>
                  </a:cubicBezTo>
                  <a:lnTo>
                    <a:pt x="47382" y="23897"/>
                  </a:lnTo>
                  <a:cubicBezTo>
                    <a:pt x="46906" y="20659"/>
                    <a:pt x="45157" y="17745"/>
                    <a:pt x="42524" y="15801"/>
                  </a:cubicBezTo>
                  <a:cubicBezTo>
                    <a:pt x="39883" y="13507"/>
                    <a:pt x="36497" y="12254"/>
                    <a:pt x="32999" y="12277"/>
                  </a:cubicBezTo>
                  <a:cubicBezTo>
                    <a:pt x="27508" y="12009"/>
                    <a:pt x="22250" y="14513"/>
                    <a:pt x="18997" y="18944"/>
                  </a:cubicBezTo>
                  <a:cubicBezTo>
                    <a:pt x="12401" y="30448"/>
                    <a:pt x="12401" y="44588"/>
                    <a:pt x="18997" y="56091"/>
                  </a:cubicBezTo>
                  <a:cubicBezTo>
                    <a:pt x="22405" y="60405"/>
                    <a:pt x="27701" y="62787"/>
                    <a:pt x="33190" y="62473"/>
                  </a:cubicBezTo>
                  <a:lnTo>
                    <a:pt x="33190" y="62473"/>
                  </a:lnTo>
                  <a:cubicBezTo>
                    <a:pt x="38219" y="62655"/>
                    <a:pt x="42955" y="60105"/>
                    <a:pt x="45572" y="55806"/>
                  </a:cubicBezTo>
                  <a:cubicBezTo>
                    <a:pt x="47325" y="53142"/>
                    <a:pt x="48554" y="50168"/>
                    <a:pt x="49191" y="47043"/>
                  </a:cubicBezTo>
                  <a:lnTo>
                    <a:pt x="33761" y="47043"/>
                  </a:lnTo>
                  <a:lnTo>
                    <a:pt x="33761" y="34756"/>
                  </a:lnTo>
                  <a:lnTo>
                    <a:pt x="61288" y="34756"/>
                  </a:lnTo>
                  <a:lnTo>
                    <a:pt x="61288" y="72856"/>
                  </a:lnTo>
                  <a:lnTo>
                    <a:pt x="51763" y="72856"/>
                  </a:lnTo>
                  <a:lnTo>
                    <a:pt x="50430" y="63331"/>
                  </a:lnTo>
                  <a:lnTo>
                    <a:pt x="50239" y="65045"/>
                  </a:lnTo>
                  <a:cubicBezTo>
                    <a:pt x="46126" y="71548"/>
                    <a:pt x="38879" y="75388"/>
                    <a:pt x="31189" y="751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6871C400-A150-4523-A6DE-3A2E830A9CD6}"/>
                </a:ext>
              </a:extLst>
            </p:cNvPr>
            <p:cNvSpPr/>
            <p:nvPr/>
          </p:nvSpPr>
          <p:spPr>
            <a:xfrm>
              <a:off x="11336061" y="5368507"/>
              <a:ext cx="208704" cy="255762"/>
            </a:xfrm>
            <a:custGeom>
              <a:avLst/>
              <a:gdLst>
                <a:gd name="connsiteX0" fmla="*/ 22860 w 58293"/>
                <a:gd name="connsiteY0" fmla="*/ 44577 h 71437"/>
                <a:gd name="connsiteX1" fmla="*/ 0 w 58293"/>
                <a:gd name="connsiteY1" fmla="*/ 0 h 71437"/>
                <a:gd name="connsiteX2" fmla="*/ 8096 w 58293"/>
                <a:gd name="connsiteY2" fmla="*/ 0 h 71437"/>
                <a:gd name="connsiteX3" fmla="*/ 16288 w 58293"/>
                <a:gd name="connsiteY3" fmla="*/ 0 h 71437"/>
                <a:gd name="connsiteX4" fmla="*/ 30004 w 58293"/>
                <a:gd name="connsiteY4" fmla="*/ 30956 h 71437"/>
                <a:gd name="connsiteX5" fmla="*/ 29909 w 58293"/>
                <a:gd name="connsiteY5" fmla="*/ 30956 h 71437"/>
                <a:gd name="connsiteX6" fmla="*/ 42767 w 58293"/>
                <a:gd name="connsiteY6" fmla="*/ 0 h 71437"/>
                <a:gd name="connsiteX7" fmla="*/ 50578 w 58293"/>
                <a:gd name="connsiteY7" fmla="*/ 0 h 71437"/>
                <a:gd name="connsiteX8" fmla="*/ 58293 w 58293"/>
                <a:gd name="connsiteY8" fmla="*/ 0 h 71437"/>
                <a:gd name="connsiteX9" fmla="*/ 36576 w 58293"/>
                <a:gd name="connsiteY9" fmla="*/ 44291 h 71437"/>
                <a:gd name="connsiteX10" fmla="*/ 36576 w 58293"/>
                <a:gd name="connsiteY10" fmla="*/ 71438 h 71437"/>
                <a:gd name="connsiteX11" fmla="*/ 29813 w 58293"/>
                <a:gd name="connsiteY11" fmla="*/ 71438 h 71437"/>
                <a:gd name="connsiteX12" fmla="*/ 22860 w 58293"/>
                <a:gd name="connsiteY12" fmla="*/ 71438 h 71437"/>
                <a:gd name="connsiteX13" fmla="*/ 22860 w 58293"/>
                <a:gd name="connsiteY13" fmla="*/ 44577 h 71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293" h="71437">
                  <a:moveTo>
                    <a:pt x="22860" y="44577"/>
                  </a:moveTo>
                  <a:lnTo>
                    <a:pt x="0" y="0"/>
                  </a:lnTo>
                  <a:lnTo>
                    <a:pt x="8096" y="0"/>
                  </a:lnTo>
                  <a:lnTo>
                    <a:pt x="16288" y="0"/>
                  </a:lnTo>
                  <a:lnTo>
                    <a:pt x="30004" y="30956"/>
                  </a:lnTo>
                  <a:lnTo>
                    <a:pt x="29909" y="30956"/>
                  </a:lnTo>
                  <a:lnTo>
                    <a:pt x="42767" y="0"/>
                  </a:lnTo>
                  <a:lnTo>
                    <a:pt x="50578" y="0"/>
                  </a:lnTo>
                  <a:lnTo>
                    <a:pt x="58293" y="0"/>
                  </a:lnTo>
                  <a:lnTo>
                    <a:pt x="36576" y="44291"/>
                  </a:lnTo>
                  <a:lnTo>
                    <a:pt x="36576" y="71438"/>
                  </a:lnTo>
                  <a:lnTo>
                    <a:pt x="29813" y="71438"/>
                  </a:lnTo>
                  <a:lnTo>
                    <a:pt x="22860" y="71438"/>
                  </a:lnTo>
                  <a:lnTo>
                    <a:pt x="22860" y="445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22180093-B2E0-446E-86FE-6EF3FB9D083E}"/>
                </a:ext>
              </a:extLst>
            </p:cNvPr>
            <p:cNvSpPr/>
            <p:nvPr/>
          </p:nvSpPr>
          <p:spPr>
            <a:xfrm>
              <a:off x="7739657" y="4315441"/>
              <a:ext cx="601915" cy="803025"/>
            </a:xfrm>
            <a:custGeom>
              <a:avLst/>
              <a:gdLst>
                <a:gd name="connsiteX0" fmla="*/ 157088 w 168121"/>
                <a:gd name="connsiteY0" fmla="*/ 5007 h 224293"/>
                <a:gd name="connsiteX1" fmla="*/ 138038 w 168121"/>
                <a:gd name="connsiteY1" fmla="*/ 3579 h 224293"/>
                <a:gd name="connsiteX2" fmla="*/ 128513 w 168121"/>
                <a:gd name="connsiteY2" fmla="*/ -136 h 224293"/>
                <a:gd name="connsiteX3" fmla="*/ 86032 w 168121"/>
                <a:gd name="connsiteY3" fmla="*/ 13675 h 224293"/>
                <a:gd name="connsiteX4" fmla="*/ 71839 w 168121"/>
                <a:gd name="connsiteY4" fmla="*/ 15104 h 224293"/>
                <a:gd name="connsiteX5" fmla="*/ 53933 w 168121"/>
                <a:gd name="connsiteY5" fmla="*/ 22438 h 224293"/>
                <a:gd name="connsiteX6" fmla="*/ 43455 w 168121"/>
                <a:gd name="connsiteY6" fmla="*/ 25772 h 224293"/>
                <a:gd name="connsiteX7" fmla="*/ 35454 w 168121"/>
                <a:gd name="connsiteY7" fmla="*/ 26629 h 224293"/>
                <a:gd name="connsiteX8" fmla="*/ 26977 w 168121"/>
                <a:gd name="connsiteY8" fmla="*/ 21486 h 224293"/>
                <a:gd name="connsiteX9" fmla="*/ 20405 w 168121"/>
                <a:gd name="connsiteY9" fmla="*/ 35011 h 224293"/>
                <a:gd name="connsiteX10" fmla="*/ 17737 w 168121"/>
                <a:gd name="connsiteY10" fmla="*/ 48346 h 224293"/>
                <a:gd name="connsiteX11" fmla="*/ 16499 w 168121"/>
                <a:gd name="connsiteY11" fmla="*/ 56157 h 224293"/>
                <a:gd name="connsiteX12" fmla="*/ 19547 w 168121"/>
                <a:gd name="connsiteY12" fmla="*/ 66444 h 224293"/>
                <a:gd name="connsiteX13" fmla="*/ 22024 w 168121"/>
                <a:gd name="connsiteY13" fmla="*/ 90542 h 224293"/>
                <a:gd name="connsiteX14" fmla="*/ 16880 w 168121"/>
                <a:gd name="connsiteY14" fmla="*/ 105496 h 224293"/>
                <a:gd name="connsiteX15" fmla="*/ 19548 w 168121"/>
                <a:gd name="connsiteY15" fmla="*/ 115021 h 224293"/>
                <a:gd name="connsiteX16" fmla="*/ 24310 w 168121"/>
                <a:gd name="connsiteY16" fmla="*/ 123879 h 224293"/>
                <a:gd name="connsiteX17" fmla="*/ 26405 w 168121"/>
                <a:gd name="connsiteY17" fmla="*/ 129975 h 224293"/>
                <a:gd name="connsiteX18" fmla="*/ 29072 w 168121"/>
                <a:gd name="connsiteY18" fmla="*/ 134166 h 224293"/>
                <a:gd name="connsiteX19" fmla="*/ 34406 w 168121"/>
                <a:gd name="connsiteY19" fmla="*/ 134928 h 224293"/>
                <a:gd name="connsiteX20" fmla="*/ 40978 w 168121"/>
                <a:gd name="connsiteY20" fmla="*/ 133500 h 224293"/>
                <a:gd name="connsiteX21" fmla="*/ 48122 w 168121"/>
                <a:gd name="connsiteY21" fmla="*/ 131499 h 224293"/>
                <a:gd name="connsiteX22" fmla="*/ 53742 w 168121"/>
                <a:gd name="connsiteY22" fmla="*/ 132261 h 224293"/>
                <a:gd name="connsiteX23" fmla="*/ 52695 w 168121"/>
                <a:gd name="connsiteY23" fmla="*/ 141786 h 224293"/>
                <a:gd name="connsiteX24" fmla="*/ 48599 w 168121"/>
                <a:gd name="connsiteY24" fmla="*/ 145501 h 224293"/>
                <a:gd name="connsiteX25" fmla="*/ 44027 w 168121"/>
                <a:gd name="connsiteY25" fmla="*/ 145501 h 224293"/>
                <a:gd name="connsiteX26" fmla="*/ 39359 w 168121"/>
                <a:gd name="connsiteY26" fmla="*/ 146358 h 224293"/>
                <a:gd name="connsiteX27" fmla="*/ 34978 w 168121"/>
                <a:gd name="connsiteY27" fmla="*/ 144930 h 224293"/>
                <a:gd name="connsiteX28" fmla="*/ 30692 w 168121"/>
                <a:gd name="connsiteY28" fmla="*/ 150645 h 224293"/>
                <a:gd name="connsiteX29" fmla="*/ 29834 w 168121"/>
                <a:gd name="connsiteY29" fmla="*/ 158455 h 224293"/>
                <a:gd name="connsiteX30" fmla="*/ 29834 w 168121"/>
                <a:gd name="connsiteY30" fmla="*/ 164837 h 224293"/>
                <a:gd name="connsiteX31" fmla="*/ 36407 w 168121"/>
                <a:gd name="connsiteY31" fmla="*/ 168171 h 224293"/>
                <a:gd name="connsiteX32" fmla="*/ 44217 w 168121"/>
                <a:gd name="connsiteY32" fmla="*/ 169219 h 224293"/>
                <a:gd name="connsiteX33" fmla="*/ 47361 w 168121"/>
                <a:gd name="connsiteY33" fmla="*/ 174553 h 224293"/>
                <a:gd name="connsiteX34" fmla="*/ 28311 w 168121"/>
                <a:gd name="connsiteY34" fmla="*/ 182935 h 224293"/>
                <a:gd name="connsiteX35" fmla="*/ 13261 w 168121"/>
                <a:gd name="connsiteY35" fmla="*/ 188078 h 224293"/>
                <a:gd name="connsiteX36" fmla="*/ 8117 w 168121"/>
                <a:gd name="connsiteY36" fmla="*/ 185602 h 224293"/>
                <a:gd name="connsiteX37" fmla="*/ 4021 w 168121"/>
                <a:gd name="connsiteY37" fmla="*/ 188935 h 224293"/>
                <a:gd name="connsiteX38" fmla="*/ 306 w 168121"/>
                <a:gd name="connsiteY38" fmla="*/ 196746 h 224293"/>
                <a:gd name="connsiteX39" fmla="*/ -264 w 168121"/>
                <a:gd name="connsiteY39" fmla="*/ 203508 h 224293"/>
                <a:gd name="connsiteX40" fmla="*/ 2212 w 168121"/>
                <a:gd name="connsiteY40" fmla="*/ 218272 h 224293"/>
                <a:gd name="connsiteX41" fmla="*/ 13261 w 168121"/>
                <a:gd name="connsiteY41" fmla="*/ 224082 h 224293"/>
                <a:gd name="connsiteX42" fmla="*/ 30787 w 168121"/>
                <a:gd name="connsiteY42" fmla="*/ 218748 h 224293"/>
                <a:gd name="connsiteX43" fmla="*/ 47837 w 168121"/>
                <a:gd name="connsiteY43" fmla="*/ 217034 h 224293"/>
                <a:gd name="connsiteX44" fmla="*/ 64315 w 168121"/>
                <a:gd name="connsiteY44" fmla="*/ 213796 h 224293"/>
                <a:gd name="connsiteX45" fmla="*/ 77840 w 168121"/>
                <a:gd name="connsiteY45" fmla="*/ 211510 h 224293"/>
                <a:gd name="connsiteX46" fmla="*/ 89937 w 168121"/>
                <a:gd name="connsiteY46" fmla="*/ 210271 h 224293"/>
                <a:gd name="connsiteX47" fmla="*/ 103748 w 168121"/>
                <a:gd name="connsiteY47" fmla="*/ 211128 h 224293"/>
                <a:gd name="connsiteX48" fmla="*/ 129085 w 168121"/>
                <a:gd name="connsiteY48" fmla="*/ 210081 h 224293"/>
                <a:gd name="connsiteX49" fmla="*/ 144420 w 168121"/>
                <a:gd name="connsiteY49" fmla="*/ 212748 h 224293"/>
                <a:gd name="connsiteX50" fmla="*/ 161279 w 168121"/>
                <a:gd name="connsiteY50" fmla="*/ 188459 h 224293"/>
                <a:gd name="connsiteX51" fmla="*/ 151754 w 168121"/>
                <a:gd name="connsiteY51" fmla="*/ 173505 h 224293"/>
                <a:gd name="connsiteX52" fmla="*/ 140229 w 168121"/>
                <a:gd name="connsiteY52" fmla="*/ 173505 h 224293"/>
                <a:gd name="connsiteX53" fmla="*/ 127085 w 168121"/>
                <a:gd name="connsiteY53" fmla="*/ 176172 h 224293"/>
                <a:gd name="connsiteX54" fmla="*/ 116417 w 168121"/>
                <a:gd name="connsiteY54" fmla="*/ 176172 h 224293"/>
                <a:gd name="connsiteX55" fmla="*/ 102224 w 168121"/>
                <a:gd name="connsiteY55" fmla="*/ 178839 h 224293"/>
                <a:gd name="connsiteX56" fmla="*/ 97081 w 168121"/>
                <a:gd name="connsiteY56" fmla="*/ 174743 h 224293"/>
                <a:gd name="connsiteX57" fmla="*/ 100414 w 168121"/>
                <a:gd name="connsiteY57" fmla="*/ 168552 h 224293"/>
                <a:gd name="connsiteX58" fmla="*/ 111083 w 168121"/>
                <a:gd name="connsiteY58" fmla="*/ 164646 h 224293"/>
                <a:gd name="connsiteX59" fmla="*/ 120608 w 168121"/>
                <a:gd name="connsiteY59" fmla="*/ 158074 h 224293"/>
                <a:gd name="connsiteX60" fmla="*/ 122227 w 168121"/>
                <a:gd name="connsiteY60" fmla="*/ 152740 h 224293"/>
                <a:gd name="connsiteX61" fmla="*/ 119560 w 168121"/>
                <a:gd name="connsiteY61" fmla="*/ 139786 h 224293"/>
                <a:gd name="connsiteX62" fmla="*/ 115464 w 168121"/>
                <a:gd name="connsiteY62" fmla="*/ 135024 h 224293"/>
                <a:gd name="connsiteX63" fmla="*/ 105177 w 168121"/>
                <a:gd name="connsiteY63" fmla="*/ 131785 h 224293"/>
                <a:gd name="connsiteX64" fmla="*/ 97747 w 168121"/>
                <a:gd name="connsiteY64" fmla="*/ 135214 h 224293"/>
                <a:gd name="connsiteX65" fmla="*/ 88223 w 168121"/>
                <a:gd name="connsiteY65" fmla="*/ 136929 h 224293"/>
                <a:gd name="connsiteX66" fmla="*/ 88223 w 168121"/>
                <a:gd name="connsiteY66" fmla="*/ 127404 h 224293"/>
                <a:gd name="connsiteX67" fmla="*/ 100414 w 168121"/>
                <a:gd name="connsiteY67" fmla="*/ 123689 h 224293"/>
                <a:gd name="connsiteX68" fmla="*/ 108606 w 168121"/>
                <a:gd name="connsiteY68" fmla="*/ 121022 h 224293"/>
                <a:gd name="connsiteX69" fmla="*/ 116417 w 168121"/>
                <a:gd name="connsiteY69" fmla="*/ 121022 h 224293"/>
                <a:gd name="connsiteX70" fmla="*/ 122798 w 168121"/>
                <a:gd name="connsiteY70" fmla="*/ 114640 h 224293"/>
                <a:gd name="connsiteX71" fmla="*/ 141848 w 168121"/>
                <a:gd name="connsiteY71" fmla="*/ 74826 h 224293"/>
                <a:gd name="connsiteX72" fmla="*/ 150421 w 168121"/>
                <a:gd name="connsiteY72" fmla="*/ 65301 h 224293"/>
                <a:gd name="connsiteX73" fmla="*/ 159946 w 168121"/>
                <a:gd name="connsiteY73" fmla="*/ 48441 h 224293"/>
                <a:gd name="connsiteX74" fmla="*/ 162422 w 168121"/>
                <a:gd name="connsiteY74" fmla="*/ 37964 h 224293"/>
                <a:gd name="connsiteX75" fmla="*/ 167756 w 168121"/>
                <a:gd name="connsiteY75" fmla="*/ 26629 h 224293"/>
                <a:gd name="connsiteX76" fmla="*/ 161184 w 168121"/>
                <a:gd name="connsiteY76" fmla="*/ 13294 h 224293"/>
                <a:gd name="connsiteX77" fmla="*/ 157946 w 168121"/>
                <a:gd name="connsiteY77" fmla="*/ 5484 h 224293"/>
                <a:gd name="connsiteX78" fmla="*/ 62696 w 168121"/>
                <a:gd name="connsiteY78" fmla="*/ 96733 h 224293"/>
                <a:gd name="connsiteX79" fmla="*/ 53171 w 168121"/>
                <a:gd name="connsiteY79" fmla="*/ 95686 h 224293"/>
                <a:gd name="connsiteX80" fmla="*/ 52313 w 168121"/>
                <a:gd name="connsiteY80" fmla="*/ 90161 h 224293"/>
                <a:gd name="connsiteX81" fmla="*/ 54980 w 168121"/>
                <a:gd name="connsiteY81" fmla="*/ 84256 h 224293"/>
                <a:gd name="connsiteX82" fmla="*/ 66125 w 168121"/>
                <a:gd name="connsiteY82" fmla="*/ 82351 h 224293"/>
                <a:gd name="connsiteX83" fmla="*/ 69195 w 168121"/>
                <a:gd name="connsiteY83" fmla="*/ 85181 h 224293"/>
                <a:gd name="connsiteX84" fmla="*/ 69173 w 168121"/>
                <a:gd name="connsiteY84" fmla="*/ 85684 h 224293"/>
                <a:gd name="connsiteX85" fmla="*/ 62791 w 168121"/>
                <a:gd name="connsiteY85" fmla="*/ 96733 h 224293"/>
                <a:gd name="connsiteX86" fmla="*/ 69744 w 168121"/>
                <a:gd name="connsiteY86" fmla="*/ 54157 h 224293"/>
                <a:gd name="connsiteX87" fmla="*/ 58885 w 168121"/>
                <a:gd name="connsiteY87" fmla="*/ 64444 h 224293"/>
                <a:gd name="connsiteX88" fmla="*/ 54790 w 168121"/>
                <a:gd name="connsiteY88" fmla="*/ 61967 h 224293"/>
                <a:gd name="connsiteX89" fmla="*/ 53742 w 168121"/>
                <a:gd name="connsiteY89" fmla="*/ 52442 h 224293"/>
                <a:gd name="connsiteX90" fmla="*/ 63267 w 168121"/>
                <a:gd name="connsiteY90" fmla="*/ 45870 h 224293"/>
                <a:gd name="connsiteX91" fmla="*/ 70220 w 168121"/>
                <a:gd name="connsiteY91" fmla="*/ 53871 h 224293"/>
                <a:gd name="connsiteX92" fmla="*/ 104605 w 168121"/>
                <a:gd name="connsiteY92" fmla="*/ 81684 h 224293"/>
                <a:gd name="connsiteX93" fmla="*/ 95080 w 168121"/>
                <a:gd name="connsiteY93" fmla="*/ 88827 h 224293"/>
                <a:gd name="connsiteX94" fmla="*/ 89746 w 168121"/>
                <a:gd name="connsiteY94" fmla="*/ 83970 h 224293"/>
                <a:gd name="connsiteX95" fmla="*/ 90795 w 168121"/>
                <a:gd name="connsiteY95" fmla="*/ 75302 h 224293"/>
                <a:gd name="connsiteX96" fmla="*/ 99462 w 168121"/>
                <a:gd name="connsiteY96" fmla="*/ 72444 h 224293"/>
                <a:gd name="connsiteX97" fmla="*/ 104987 w 168121"/>
                <a:gd name="connsiteY97" fmla="*/ 74445 h 224293"/>
                <a:gd name="connsiteX98" fmla="*/ 104987 w 168121"/>
                <a:gd name="connsiteY98" fmla="*/ 81684 h 224293"/>
                <a:gd name="connsiteX99" fmla="*/ 115559 w 168121"/>
                <a:gd name="connsiteY99" fmla="*/ 40250 h 224293"/>
                <a:gd name="connsiteX100" fmla="*/ 107749 w 168121"/>
                <a:gd name="connsiteY100" fmla="*/ 51394 h 224293"/>
                <a:gd name="connsiteX101" fmla="*/ 96033 w 168121"/>
                <a:gd name="connsiteY101" fmla="*/ 50727 h 224293"/>
                <a:gd name="connsiteX102" fmla="*/ 92890 w 168121"/>
                <a:gd name="connsiteY102" fmla="*/ 40440 h 224293"/>
                <a:gd name="connsiteX103" fmla="*/ 114702 w 168121"/>
                <a:gd name="connsiteY103" fmla="*/ 31868 h 224293"/>
                <a:gd name="connsiteX104" fmla="*/ 115559 w 168121"/>
                <a:gd name="connsiteY104" fmla="*/ 40250 h 22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168121" h="224293">
                  <a:moveTo>
                    <a:pt x="157088" y="5007"/>
                  </a:moveTo>
                  <a:cubicBezTo>
                    <a:pt x="150843" y="3595"/>
                    <a:pt x="144424" y="3114"/>
                    <a:pt x="138038" y="3579"/>
                  </a:cubicBezTo>
                  <a:cubicBezTo>
                    <a:pt x="134895" y="3579"/>
                    <a:pt x="132037" y="-136"/>
                    <a:pt x="128513" y="-136"/>
                  </a:cubicBezTo>
                  <a:cubicBezTo>
                    <a:pt x="124989" y="-136"/>
                    <a:pt x="96319" y="10151"/>
                    <a:pt x="86032" y="13675"/>
                  </a:cubicBezTo>
                  <a:cubicBezTo>
                    <a:pt x="82317" y="14913"/>
                    <a:pt x="76507" y="13675"/>
                    <a:pt x="71839" y="15104"/>
                  </a:cubicBezTo>
                  <a:cubicBezTo>
                    <a:pt x="64886" y="17295"/>
                    <a:pt x="60314" y="20152"/>
                    <a:pt x="53933" y="22438"/>
                  </a:cubicBezTo>
                  <a:cubicBezTo>
                    <a:pt x="51742" y="23295"/>
                    <a:pt x="44408" y="25105"/>
                    <a:pt x="43455" y="25772"/>
                  </a:cubicBezTo>
                  <a:cubicBezTo>
                    <a:pt x="40850" y="26479"/>
                    <a:pt x="38149" y="26768"/>
                    <a:pt x="35454" y="26629"/>
                  </a:cubicBezTo>
                  <a:cubicBezTo>
                    <a:pt x="30977" y="26629"/>
                    <a:pt x="31073" y="21486"/>
                    <a:pt x="26977" y="21486"/>
                  </a:cubicBezTo>
                  <a:cubicBezTo>
                    <a:pt x="22881" y="21486"/>
                    <a:pt x="19833" y="29011"/>
                    <a:pt x="20405" y="35011"/>
                  </a:cubicBezTo>
                  <a:cubicBezTo>
                    <a:pt x="19998" y="39539"/>
                    <a:pt x="19104" y="44010"/>
                    <a:pt x="17737" y="48346"/>
                  </a:cubicBezTo>
                  <a:cubicBezTo>
                    <a:pt x="17055" y="50900"/>
                    <a:pt x="16640" y="53517"/>
                    <a:pt x="16499" y="56157"/>
                  </a:cubicBezTo>
                  <a:cubicBezTo>
                    <a:pt x="16499" y="60538"/>
                    <a:pt x="19833" y="64253"/>
                    <a:pt x="19547" y="66444"/>
                  </a:cubicBezTo>
                  <a:cubicBezTo>
                    <a:pt x="19463" y="74544"/>
                    <a:pt x="20294" y="82628"/>
                    <a:pt x="22024" y="90542"/>
                  </a:cubicBezTo>
                  <a:cubicBezTo>
                    <a:pt x="22691" y="94447"/>
                    <a:pt x="16880" y="99305"/>
                    <a:pt x="16880" y="105496"/>
                  </a:cubicBezTo>
                  <a:cubicBezTo>
                    <a:pt x="17209" y="108802"/>
                    <a:pt x="18112" y="112025"/>
                    <a:pt x="19548" y="115021"/>
                  </a:cubicBezTo>
                  <a:cubicBezTo>
                    <a:pt x="20309" y="116450"/>
                    <a:pt x="24691" y="118450"/>
                    <a:pt x="24310" y="123879"/>
                  </a:cubicBezTo>
                  <a:cubicBezTo>
                    <a:pt x="24617" y="126026"/>
                    <a:pt x="25328" y="128094"/>
                    <a:pt x="26405" y="129975"/>
                  </a:cubicBezTo>
                  <a:cubicBezTo>
                    <a:pt x="27072" y="131881"/>
                    <a:pt x="26405" y="133500"/>
                    <a:pt x="29072" y="134166"/>
                  </a:cubicBezTo>
                  <a:cubicBezTo>
                    <a:pt x="30803" y="134680"/>
                    <a:pt x="32600" y="134936"/>
                    <a:pt x="34406" y="134928"/>
                  </a:cubicBezTo>
                  <a:cubicBezTo>
                    <a:pt x="36621" y="134568"/>
                    <a:pt x="38814" y="134091"/>
                    <a:pt x="40978" y="133500"/>
                  </a:cubicBezTo>
                  <a:cubicBezTo>
                    <a:pt x="43407" y="133016"/>
                    <a:pt x="45796" y="132347"/>
                    <a:pt x="48122" y="131499"/>
                  </a:cubicBezTo>
                  <a:cubicBezTo>
                    <a:pt x="51075" y="130071"/>
                    <a:pt x="53361" y="129690"/>
                    <a:pt x="53742" y="132261"/>
                  </a:cubicBezTo>
                  <a:cubicBezTo>
                    <a:pt x="53906" y="135472"/>
                    <a:pt x="53551" y="138688"/>
                    <a:pt x="52695" y="141786"/>
                  </a:cubicBezTo>
                  <a:cubicBezTo>
                    <a:pt x="51706" y="143385"/>
                    <a:pt x="50286" y="144672"/>
                    <a:pt x="48599" y="145501"/>
                  </a:cubicBezTo>
                  <a:cubicBezTo>
                    <a:pt x="47086" y="145753"/>
                    <a:pt x="45540" y="145753"/>
                    <a:pt x="44027" y="145501"/>
                  </a:cubicBezTo>
                  <a:cubicBezTo>
                    <a:pt x="42121" y="145501"/>
                    <a:pt x="41264" y="146358"/>
                    <a:pt x="39359" y="146358"/>
                  </a:cubicBezTo>
                  <a:cubicBezTo>
                    <a:pt x="37454" y="146358"/>
                    <a:pt x="36978" y="144930"/>
                    <a:pt x="34978" y="144930"/>
                  </a:cubicBezTo>
                  <a:cubicBezTo>
                    <a:pt x="31358" y="144930"/>
                    <a:pt x="31073" y="148359"/>
                    <a:pt x="30692" y="150645"/>
                  </a:cubicBezTo>
                  <a:cubicBezTo>
                    <a:pt x="30310" y="152931"/>
                    <a:pt x="30120" y="155788"/>
                    <a:pt x="29834" y="158455"/>
                  </a:cubicBezTo>
                  <a:cubicBezTo>
                    <a:pt x="29548" y="161122"/>
                    <a:pt x="28787" y="163123"/>
                    <a:pt x="29834" y="164837"/>
                  </a:cubicBezTo>
                  <a:cubicBezTo>
                    <a:pt x="30882" y="166552"/>
                    <a:pt x="32502" y="167504"/>
                    <a:pt x="36407" y="168171"/>
                  </a:cubicBezTo>
                  <a:cubicBezTo>
                    <a:pt x="38764" y="169553"/>
                    <a:pt x="41578" y="169931"/>
                    <a:pt x="44217" y="169219"/>
                  </a:cubicBezTo>
                  <a:cubicBezTo>
                    <a:pt x="45741" y="169219"/>
                    <a:pt x="49837" y="171028"/>
                    <a:pt x="47361" y="174553"/>
                  </a:cubicBezTo>
                  <a:cubicBezTo>
                    <a:pt x="40855" y="176978"/>
                    <a:pt x="34494" y="179776"/>
                    <a:pt x="28311" y="182935"/>
                  </a:cubicBezTo>
                  <a:cubicBezTo>
                    <a:pt x="23510" y="185227"/>
                    <a:pt x="18460" y="186953"/>
                    <a:pt x="13261" y="188078"/>
                  </a:cubicBezTo>
                  <a:cubicBezTo>
                    <a:pt x="10404" y="188078"/>
                    <a:pt x="10022" y="185792"/>
                    <a:pt x="8117" y="185602"/>
                  </a:cubicBezTo>
                  <a:cubicBezTo>
                    <a:pt x="6212" y="185411"/>
                    <a:pt x="4688" y="188745"/>
                    <a:pt x="4021" y="188935"/>
                  </a:cubicBezTo>
                  <a:cubicBezTo>
                    <a:pt x="1685" y="190858"/>
                    <a:pt x="324" y="193720"/>
                    <a:pt x="306" y="196746"/>
                  </a:cubicBezTo>
                  <a:cubicBezTo>
                    <a:pt x="307" y="198270"/>
                    <a:pt x="307" y="201508"/>
                    <a:pt x="-264" y="203508"/>
                  </a:cubicBezTo>
                  <a:cubicBezTo>
                    <a:pt x="-931" y="210271"/>
                    <a:pt x="1926" y="213033"/>
                    <a:pt x="2212" y="218272"/>
                  </a:cubicBezTo>
                  <a:cubicBezTo>
                    <a:pt x="2498" y="223511"/>
                    <a:pt x="10022" y="224463"/>
                    <a:pt x="13261" y="224082"/>
                  </a:cubicBezTo>
                  <a:cubicBezTo>
                    <a:pt x="19277" y="222936"/>
                    <a:pt x="25152" y="221147"/>
                    <a:pt x="30787" y="218748"/>
                  </a:cubicBezTo>
                  <a:cubicBezTo>
                    <a:pt x="36514" y="218755"/>
                    <a:pt x="42226" y="218181"/>
                    <a:pt x="47837" y="217034"/>
                  </a:cubicBezTo>
                  <a:cubicBezTo>
                    <a:pt x="53043" y="214817"/>
                    <a:pt x="58656" y="213714"/>
                    <a:pt x="64315" y="213796"/>
                  </a:cubicBezTo>
                  <a:cubicBezTo>
                    <a:pt x="68880" y="213416"/>
                    <a:pt x="73404" y="212651"/>
                    <a:pt x="77840" y="211510"/>
                  </a:cubicBezTo>
                  <a:cubicBezTo>
                    <a:pt x="81832" y="210771"/>
                    <a:pt x="85878" y="210357"/>
                    <a:pt x="89937" y="210271"/>
                  </a:cubicBezTo>
                  <a:cubicBezTo>
                    <a:pt x="94513" y="210899"/>
                    <a:pt x="99129" y="211186"/>
                    <a:pt x="103748" y="211128"/>
                  </a:cubicBezTo>
                  <a:cubicBezTo>
                    <a:pt x="105748" y="211128"/>
                    <a:pt x="116512" y="210271"/>
                    <a:pt x="129085" y="210081"/>
                  </a:cubicBezTo>
                  <a:cubicBezTo>
                    <a:pt x="143182" y="210081"/>
                    <a:pt x="140419" y="213129"/>
                    <a:pt x="144420" y="212748"/>
                  </a:cubicBezTo>
                  <a:cubicBezTo>
                    <a:pt x="153945" y="211986"/>
                    <a:pt x="161279" y="199508"/>
                    <a:pt x="161279" y="188459"/>
                  </a:cubicBezTo>
                  <a:cubicBezTo>
                    <a:pt x="161279" y="180744"/>
                    <a:pt x="151754" y="178458"/>
                    <a:pt x="151754" y="173505"/>
                  </a:cubicBezTo>
                  <a:cubicBezTo>
                    <a:pt x="149087" y="170647"/>
                    <a:pt x="144420" y="174553"/>
                    <a:pt x="140229" y="173505"/>
                  </a:cubicBezTo>
                  <a:cubicBezTo>
                    <a:pt x="135753" y="173839"/>
                    <a:pt x="131337" y="174735"/>
                    <a:pt x="127085" y="176172"/>
                  </a:cubicBezTo>
                  <a:cubicBezTo>
                    <a:pt x="123531" y="176351"/>
                    <a:pt x="119971" y="176351"/>
                    <a:pt x="116417" y="176172"/>
                  </a:cubicBezTo>
                  <a:cubicBezTo>
                    <a:pt x="112511" y="176172"/>
                    <a:pt x="104225" y="178839"/>
                    <a:pt x="102224" y="178839"/>
                  </a:cubicBezTo>
                  <a:cubicBezTo>
                    <a:pt x="100224" y="178839"/>
                    <a:pt x="97081" y="178839"/>
                    <a:pt x="97081" y="174743"/>
                  </a:cubicBezTo>
                  <a:cubicBezTo>
                    <a:pt x="97231" y="172290"/>
                    <a:pt x="98449" y="170027"/>
                    <a:pt x="100414" y="168552"/>
                  </a:cubicBezTo>
                  <a:cubicBezTo>
                    <a:pt x="103653" y="166456"/>
                    <a:pt x="108796" y="166075"/>
                    <a:pt x="111083" y="164646"/>
                  </a:cubicBezTo>
                  <a:cubicBezTo>
                    <a:pt x="114523" y="162867"/>
                    <a:pt x="117723" y="160659"/>
                    <a:pt x="120608" y="158074"/>
                  </a:cubicBezTo>
                  <a:cubicBezTo>
                    <a:pt x="121733" y="156529"/>
                    <a:pt x="122304" y="154650"/>
                    <a:pt x="122227" y="152740"/>
                  </a:cubicBezTo>
                  <a:cubicBezTo>
                    <a:pt x="120524" y="148631"/>
                    <a:pt x="119619" y="144234"/>
                    <a:pt x="119560" y="139786"/>
                  </a:cubicBezTo>
                  <a:cubicBezTo>
                    <a:pt x="119542" y="137411"/>
                    <a:pt x="117810" y="135396"/>
                    <a:pt x="115464" y="135024"/>
                  </a:cubicBezTo>
                  <a:cubicBezTo>
                    <a:pt x="111929" y="134314"/>
                    <a:pt x="108481" y="133228"/>
                    <a:pt x="105177" y="131785"/>
                  </a:cubicBezTo>
                  <a:cubicBezTo>
                    <a:pt x="102311" y="131752"/>
                    <a:pt x="99582" y="133011"/>
                    <a:pt x="97747" y="135214"/>
                  </a:cubicBezTo>
                  <a:cubicBezTo>
                    <a:pt x="96605" y="136929"/>
                    <a:pt x="90985" y="140167"/>
                    <a:pt x="88223" y="136929"/>
                  </a:cubicBezTo>
                  <a:cubicBezTo>
                    <a:pt x="86984" y="133875"/>
                    <a:pt x="86984" y="130458"/>
                    <a:pt x="88223" y="127404"/>
                  </a:cubicBezTo>
                  <a:cubicBezTo>
                    <a:pt x="89937" y="124070"/>
                    <a:pt x="98700" y="125403"/>
                    <a:pt x="100414" y="123689"/>
                  </a:cubicBezTo>
                  <a:cubicBezTo>
                    <a:pt x="102129" y="121974"/>
                    <a:pt x="107368" y="122070"/>
                    <a:pt x="108606" y="121022"/>
                  </a:cubicBezTo>
                  <a:cubicBezTo>
                    <a:pt x="111090" y="119905"/>
                    <a:pt x="113933" y="119905"/>
                    <a:pt x="116417" y="121022"/>
                  </a:cubicBezTo>
                  <a:cubicBezTo>
                    <a:pt x="118227" y="121879"/>
                    <a:pt x="121941" y="117021"/>
                    <a:pt x="122798" y="114640"/>
                  </a:cubicBezTo>
                  <a:cubicBezTo>
                    <a:pt x="128132" y="99877"/>
                    <a:pt x="135371" y="89590"/>
                    <a:pt x="141848" y="74826"/>
                  </a:cubicBezTo>
                  <a:cubicBezTo>
                    <a:pt x="142896" y="72444"/>
                    <a:pt x="149373" y="67301"/>
                    <a:pt x="150421" y="65301"/>
                  </a:cubicBezTo>
                  <a:cubicBezTo>
                    <a:pt x="152918" y="59324"/>
                    <a:pt x="156115" y="53665"/>
                    <a:pt x="159946" y="48441"/>
                  </a:cubicBezTo>
                  <a:cubicBezTo>
                    <a:pt x="161838" y="45290"/>
                    <a:pt x="162704" y="41629"/>
                    <a:pt x="162422" y="37964"/>
                  </a:cubicBezTo>
                  <a:cubicBezTo>
                    <a:pt x="162422" y="36535"/>
                    <a:pt x="167471" y="30439"/>
                    <a:pt x="167756" y="26629"/>
                  </a:cubicBezTo>
                  <a:cubicBezTo>
                    <a:pt x="167243" y="21538"/>
                    <a:pt x="164909" y="16802"/>
                    <a:pt x="161184" y="13294"/>
                  </a:cubicBezTo>
                  <a:cubicBezTo>
                    <a:pt x="159851" y="12056"/>
                    <a:pt x="159089" y="6436"/>
                    <a:pt x="157946" y="5484"/>
                  </a:cubicBezTo>
                  <a:moveTo>
                    <a:pt x="62696" y="96733"/>
                  </a:moveTo>
                  <a:cubicBezTo>
                    <a:pt x="60791" y="97781"/>
                    <a:pt x="56314" y="96733"/>
                    <a:pt x="53171" y="95686"/>
                  </a:cubicBezTo>
                  <a:cubicBezTo>
                    <a:pt x="52339" y="93971"/>
                    <a:pt x="52040" y="92047"/>
                    <a:pt x="52313" y="90161"/>
                  </a:cubicBezTo>
                  <a:cubicBezTo>
                    <a:pt x="52485" y="87941"/>
                    <a:pt x="53428" y="85852"/>
                    <a:pt x="54980" y="84256"/>
                  </a:cubicBezTo>
                  <a:cubicBezTo>
                    <a:pt x="58640" y="83332"/>
                    <a:pt x="62366" y="82695"/>
                    <a:pt x="66125" y="82351"/>
                  </a:cubicBezTo>
                  <a:cubicBezTo>
                    <a:pt x="67754" y="82284"/>
                    <a:pt x="69128" y="83551"/>
                    <a:pt x="69195" y="85181"/>
                  </a:cubicBezTo>
                  <a:cubicBezTo>
                    <a:pt x="69202" y="85349"/>
                    <a:pt x="69195" y="85517"/>
                    <a:pt x="69173" y="85684"/>
                  </a:cubicBezTo>
                  <a:cubicBezTo>
                    <a:pt x="68816" y="90140"/>
                    <a:pt x="66472" y="94198"/>
                    <a:pt x="62791" y="96733"/>
                  </a:cubicBezTo>
                  <a:moveTo>
                    <a:pt x="69744" y="54157"/>
                  </a:moveTo>
                  <a:cubicBezTo>
                    <a:pt x="69173" y="59586"/>
                    <a:pt x="63458" y="61015"/>
                    <a:pt x="58885" y="64444"/>
                  </a:cubicBezTo>
                  <a:cubicBezTo>
                    <a:pt x="56600" y="66253"/>
                    <a:pt x="54790" y="61967"/>
                    <a:pt x="54790" y="61967"/>
                  </a:cubicBezTo>
                  <a:cubicBezTo>
                    <a:pt x="52504" y="59967"/>
                    <a:pt x="53837" y="55681"/>
                    <a:pt x="53742" y="52442"/>
                  </a:cubicBezTo>
                  <a:cubicBezTo>
                    <a:pt x="53742" y="45870"/>
                    <a:pt x="60981" y="48156"/>
                    <a:pt x="63267" y="45870"/>
                  </a:cubicBezTo>
                  <a:cubicBezTo>
                    <a:pt x="69268" y="44441"/>
                    <a:pt x="71078" y="46536"/>
                    <a:pt x="70220" y="53871"/>
                  </a:cubicBezTo>
                  <a:moveTo>
                    <a:pt x="104605" y="81684"/>
                  </a:moveTo>
                  <a:cubicBezTo>
                    <a:pt x="102753" y="85449"/>
                    <a:pt x="99214" y="88103"/>
                    <a:pt x="95080" y="88827"/>
                  </a:cubicBezTo>
                  <a:cubicBezTo>
                    <a:pt x="93842" y="88827"/>
                    <a:pt x="89842" y="85970"/>
                    <a:pt x="89746" y="83970"/>
                  </a:cubicBezTo>
                  <a:cubicBezTo>
                    <a:pt x="89652" y="81969"/>
                    <a:pt x="88794" y="77588"/>
                    <a:pt x="90795" y="75302"/>
                  </a:cubicBezTo>
                  <a:cubicBezTo>
                    <a:pt x="94890" y="75302"/>
                    <a:pt x="96795" y="73207"/>
                    <a:pt x="99462" y="72444"/>
                  </a:cubicBezTo>
                  <a:cubicBezTo>
                    <a:pt x="102129" y="71682"/>
                    <a:pt x="104605" y="71968"/>
                    <a:pt x="104987" y="74445"/>
                  </a:cubicBezTo>
                  <a:cubicBezTo>
                    <a:pt x="105230" y="76851"/>
                    <a:pt x="105230" y="79277"/>
                    <a:pt x="104987" y="81684"/>
                  </a:cubicBezTo>
                  <a:moveTo>
                    <a:pt x="115559" y="40250"/>
                  </a:moveTo>
                  <a:cubicBezTo>
                    <a:pt x="114181" y="44688"/>
                    <a:pt x="111450" y="48584"/>
                    <a:pt x="107749" y="51394"/>
                  </a:cubicBezTo>
                  <a:cubicBezTo>
                    <a:pt x="103837" y="51916"/>
                    <a:pt x="99861" y="51690"/>
                    <a:pt x="96033" y="50727"/>
                  </a:cubicBezTo>
                  <a:cubicBezTo>
                    <a:pt x="92604" y="49489"/>
                    <a:pt x="92604" y="43774"/>
                    <a:pt x="92890" y="40440"/>
                  </a:cubicBezTo>
                  <a:cubicBezTo>
                    <a:pt x="93557" y="34059"/>
                    <a:pt x="106606" y="34440"/>
                    <a:pt x="114702" y="31868"/>
                  </a:cubicBezTo>
                  <a:cubicBezTo>
                    <a:pt x="115655" y="32725"/>
                    <a:pt x="115559" y="38250"/>
                    <a:pt x="115559" y="4025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BF62B14F-8C97-40CA-A340-BE319F2792D8}"/>
                </a:ext>
              </a:extLst>
            </p:cNvPr>
            <p:cNvSpPr/>
            <p:nvPr/>
          </p:nvSpPr>
          <p:spPr>
            <a:xfrm>
              <a:off x="7368181" y="4380956"/>
              <a:ext cx="420543" cy="743077"/>
            </a:xfrm>
            <a:custGeom>
              <a:avLst/>
              <a:gdLst>
                <a:gd name="connsiteX0" fmla="*/ 92444 w 117462"/>
                <a:gd name="connsiteY0" fmla="*/ 134632 h 207549"/>
                <a:gd name="connsiteX1" fmla="*/ 84062 w 117462"/>
                <a:gd name="connsiteY1" fmla="*/ 134632 h 207549"/>
                <a:gd name="connsiteX2" fmla="*/ 83014 w 117462"/>
                <a:gd name="connsiteY2" fmla="*/ 125964 h 207549"/>
                <a:gd name="connsiteX3" fmla="*/ 105017 w 117462"/>
                <a:gd name="connsiteY3" fmla="*/ 104818 h 207549"/>
                <a:gd name="connsiteX4" fmla="*/ 106636 w 117462"/>
                <a:gd name="connsiteY4" fmla="*/ 100342 h 207549"/>
                <a:gd name="connsiteX5" fmla="*/ 101969 w 117462"/>
                <a:gd name="connsiteY5" fmla="*/ 89197 h 207549"/>
                <a:gd name="connsiteX6" fmla="*/ 99492 w 117462"/>
                <a:gd name="connsiteY6" fmla="*/ 82244 h 207549"/>
                <a:gd name="connsiteX7" fmla="*/ 91872 w 117462"/>
                <a:gd name="connsiteY7" fmla="*/ 82244 h 207549"/>
                <a:gd name="connsiteX8" fmla="*/ 91015 w 117462"/>
                <a:gd name="connsiteY8" fmla="*/ 72719 h 207549"/>
                <a:gd name="connsiteX9" fmla="*/ 92254 w 117462"/>
                <a:gd name="connsiteY9" fmla="*/ 58336 h 207549"/>
                <a:gd name="connsiteX10" fmla="*/ 103969 w 117462"/>
                <a:gd name="connsiteY10" fmla="*/ 45382 h 207549"/>
                <a:gd name="connsiteX11" fmla="*/ 111017 w 117462"/>
                <a:gd name="connsiteY11" fmla="*/ 35857 h 207549"/>
                <a:gd name="connsiteX12" fmla="*/ 114922 w 117462"/>
                <a:gd name="connsiteY12" fmla="*/ 22903 h 207549"/>
                <a:gd name="connsiteX13" fmla="*/ 116923 w 117462"/>
                <a:gd name="connsiteY13" fmla="*/ 11569 h 207549"/>
                <a:gd name="connsiteX14" fmla="*/ 108350 w 117462"/>
                <a:gd name="connsiteY14" fmla="*/ 329 h 207549"/>
                <a:gd name="connsiteX15" fmla="*/ 94920 w 117462"/>
                <a:gd name="connsiteY15" fmla="*/ 1282 h 207549"/>
                <a:gd name="connsiteX16" fmla="*/ 47867 w 117462"/>
                <a:gd name="connsiteY16" fmla="*/ 23761 h 207549"/>
                <a:gd name="connsiteX17" fmla="*/ 37008 w 117462"/>
                <a:gd name="connsiteY17" fmla="*/ 24999 h 207549"/>
                <a:gd name="connsiteX18" fmla="*/ 28721 w 117462"/>
                <a:gd name="connsiteY18" fmla="*/ 29857 h 207549"/>
                <a:gd name="connsiteX19" fmla="*/ 24816 w 117462"/>
                <a:gd name="connsiteY19" fmla="*/ 35857 h 207549"/>
                <a:gd name="connsiteX20" fmla="*/ 19672 w 117462"/>
                <a:gd name="connsiteY20" fmla="*/ 39096 h 207549"/>
                <a:gd name="connsiteX21" fmla="*/ 22340 w 117462"/>
                <a:gd name="connsiteY21" fmla="*/ 50240 h 207549"/>
                <a:gd name="connsiteX22" fmla="*/ 27293 w 117462"/>
                <a:gd name="connsiteY22" fmla="*/ 53574 h 207549"/>
                <a:gd name="connsiteX23" fmla="*/ 33293 w 117462"/>
                <a:gd name="connsiteY23" fmla="*/ 60146 h 207549"/>
                <a:gd name="connsiteX24" fmla="*/ 42818 w 117462"/>
                <a:gd name="connsiteY24" fmla="*/ 63575 h 207549"/>
                <a:gd name="connsiteX25" fmla="*/ 50819 w 117462"/>
                <a:gd name="connsiteY25" fmla="*/ 71005 h 207549"/>
                <a:gd name="connsiteX26" fmla="*/ 48534 w 117462"/>
                <a:gd name="connsiteY26" fmla="*/ 86626 h 207549"/>
                <a:gd name="connsiteX27" fmla="*/ 38246 w 117462"/>
                <a:gd name="connsiteY27" fmla="*/ 95103 h 207549"/>
                <a:gd name="connsiteX28" fmla="*/ 30912 w 117462"/>
                <a:gd name="connsiteY28" fmla="*/ 95103 h 207549"/>
                <a:gd name="connsiteX29" fmla="*/ 19958 w 117462"/>
                <a:gd name="connsiteY29" fmla="*/ 106438 h 207549"/>
                <a:gd name="connsiteX30" fmla="*/ 26816 w 117462"/>
                <a:gd name="connsiteY30" fmla="*/ 118344 h 207549"/>
                <a:gd name="connsiteX31" fmla="*/ 30245 w 117462"/>
                <a:gd name="connsiteY31" fmla="*/ 123869 h 207549"/>
                <a:gd name="connsiteX32" fmla="*/ 33102 w 117462"/>
                <a:gd name="connsiteY32" fmla="*/ 130250 h 207549"/>
                <a:gd name="connsiteX33" fmla="*/ 31293 w 117462"/>
                <a:gd name="connsiteY33" fmla="*/ 138251 h 207549"/>
                <a:gd name="connsiteX34" fmla="*/ 29674 w 117462"/>
                <a:gd name="connsiteY34" fmla="*/ 144442 h 207549"/>
                <a:gd name="connsiteX35" fmla="*/ 23483 w 117462"/>
                <a:gd name="connsiteY35" fmla="*/ 150824 h 207549"/>
                <a:gd name="connsiteX36" fmla="*/ 14815 w 117462"/>
                <a:gd name="connsiteY36" fmla="*/ 157206 h 207549"/>
                <a:gd name="connsiteX37" fmla="*/ -330 w 117462"/>
                <a:gd name="connsiteY37" fmla="*/ 171779 h 207549"/>
                <a:gd name="connsiteX38" fmla="*/ 2337 w 117462"/>
                <a:gd name="connsiteY38" fmla="*/ 187210 h 207549"/>
                <a:gd name="connsiteX39" fmla="*/ 8243 w 117462"/>
                <a:gd name="connsiteY39" fmla="*/ 195687 h 207549"/>
                <a:gd name="connsiteX40" fmla="*/ 12339 w 117462"/>
                <a:gd name="connsiteY40" fmla="*/ 204069 h 207549"/>
                <a:gd name="connsiteX41" fmla="*/ 21864 w 117462"/>
                <a:gd name="connsiteY41" fmla="*/ 206736 h 207549"/>
                <a:gd name="connsiteX42" fmla="*/ 28626 w 117462"/>
                <a:gd name="connsiteY42" fmla="*/ 206736 h 207549"/>
                <a:gd name="connsiteX43" fmla="*/ 45676 w 117462"/>
                <a:gd name="connsiteY43" fmla="*/ 191496 h 207549"/>
                <a:gd name="connsiteX44" fmla="*/ 80633 w 117462"/>
                <a:gd name="connsiteY44" fmla="*/ 174065 h 207549"/>
                <a:gd name="connsiteX45" fmla="*/ 102064 w 117462"/>
                <a:gd name="connsiteY45" fmla="*/ 148348 h 207549"/>
                <a:gd name="connsiteX46" fmla="*/ 99778 w 117462"/>
                <a:gd name="connsiteY46" fmla="*/ 140156 h 207549"/>
                <a:gd name="connsiteX47" fmla="*/ 92158 w 117462"/>
                <a:gd name="connsiteY47" fmla="*/ 135203 h 20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7462" h="207549">
                  <a:moveTo>
                    <a:pt x="92444" y="134632"/>
                  </a:moveTo>
                  <a:cubicBezTo>
                    <a:pt x="90443" y="134632"/>
                    <a:pt x="85871" y="134632"/>
                    <a:pt x="84062" y="134632"/>
                  </a:cubicBezTo>
                  <a:cubicBezTo>
                    <a:pt x="82757" y="131940"/>
                    <a:pt x="82388" y="128889"/>
                    <a:pt x="83014" y="125964"/>
                  </a:cubicBezTo>
                  <a:cubicBezTo>
                    <a:pt x="88677" y="117361"/>
                    <a:pt x="96195" y="110135"/>
                    <a:pt x="105017" y="104818"/>
                  </a:cubicBezTo>
                  <a:cubicBezTo>
                    <a:pt x="106540" y="103866"/>
                    <a:pt x="106540" y="102247"/>
                    <a:pt x="106636" y="100342"/>
                  </a:cubicBezTo>
                  <a:cubicBezTo>
                    <a:pt x="106636" y="97008"/>
                    <a:pt x="105493" y="95960"/>
                    <a:pt x="101969" y="89197"/>
                  </a:cubicBezTo>
                  <a:cubicBezTo>
                    <a:pt x="100064" y="85673"/>
                    <a:pt x="101112" y="82435"/>
                    <a:pt x="99492" y="82244"/>
                  </a:cubicBezTo>
                  <a:cubicBezTo>
                    <a:pt x="97873" y="82054"/>
                    <a:pt x="94730" y="85007"/>
                    <a:pt x="91872" y="82244"/>
                  </a:cubicBezTo>
                  <a:cubicBezTo>
                    <a:pt x="89015" y="79482"/>
                    <a:pt x="91015" y="74338"/>
                    <a:pt x="91015" y="72719"/>
                  </a:cubicBezTo>
                  <a:cubicBezTo>
                    <a:pt x="89911" y="67914"/>
                    <a:pt x="90344" y="62882"/>
                    <a:pt x="92254" y="58336"/>
                  </a:cubicBezTo>
                  <a:cubicBezTo>
                    <a:pt x="95866" y="53762"/>
                    <a:pt x="99779" y="49434"/>
                    <a:pt x="103969" y="45382"/>
                  </a:cubicBezTo>
                  <a:cubicBezTo>
                    <a:pt x="108065" y="41668"/>
                    <a:pt x="111113" y="39191"/>
                    <a:pt x="111017" y="35857"/>
                  </a:cubicBezTo>
                  <a:cubicBezTo>
                    <a:pt x="111017" y="28428"/>
                    <a:pt x="114637" y="25380"/>
                    <a:pt x="114922" y="22903"/>
                  </a:cubicBezTo>
                  <a:cubicBezTo>
                    <a:pt x="115209" y="20427"/>
                    <a:pt x="117780" y="13378"/>
                    <a:pt x="116923" y="11569"/>
                  </a:cubicBezTo>
                  <a:cubicBezTo>
                    <a:pt x="115399" y="7854"/>
                    <a:pt x="113018" y="-2433"/>
                    <a:pt x="108350" y="329"/>
                  </a:cubicBezTo>
                  <a:cubicBezTo>
                    <a:pt x="105397" y="1949"/>
                    <a:pt x="102349" y="1758"/>
                    <a:pt x="94920" y="1282"/>
                  </a:cubicBezTo>
                  <a:cubicBezTo>
                    <a:pt x="80347" y="520"/>
                    <a:pt x="63106" y="17570"/>
                    <a:pt x="47867" y="23761"/>
                  </a:cubicBezTo>
                  <a:cubicBezTo>
                    <a:pt x="44273" y="24371"/>
                    <a:pt x="40647" y="24785"/>
                    <a:pt x="37008" y="24999"/>
                  </a:cubicBezTo>
                  <a:cubicBezTo>
                    <a:pt x="33770" y="25856"/>
                    <a:pt x="30246" y="26618"/>
                    <a:pt x="28721" y="29857"/>
                  </a:cubicBezTo>
                  <a:cubicBezTo>
                    <a:pt x="27198" y="33095"/>
                    <a:pt x="27198" y="34810"/>
                    <a:pt x="24816" y="35857"/>
                  </a:cubicBezTo>
                  <a:cubicBezTo>
                    <a:pt x="22435" y="36905"/>
                    <a:pt x="19672" y="38048"/>
                    <a:pt x="19672" y="39096"/>
                  </a:cubicBezTo>
                  <a:cubicBezTo>
                    <a:pt x="19672" y="40144"/>
                    <a:pt x="19672" y="49192"/>
                    <a:pt x="22340" y="50240"/>
                  </a:cubicBezTo>
                  <a:cubicBezTo>
                    <a:pt x="25006" y="51288"/>
                    <a:pt x="26055" y="50240"/>
                    <a:pt x="27293" y="53574"/>
                  </a:cubicBezTo>
                  <a:cubicBezTo>
                    <a:pt x="28531" y="56908"/>
                    <a:pt x="30722" y="59956"/>
                    <a:pt x="33293" y="60146"/>
                  </a:cubicBezTo>
                  <a:cubicBezTo>
                    <a:pt x="36596" y="60898"/>
                    <a:pt x="39795" y="62049"/>
                    <a:pt x="42818" y="63575"/>
                  </a:cubicBezTo>
                  <a:cubicBezTo>
                    <a:pt x="45962" y="64813"/>
                    <a:pt x="52343" y="65671"/>
                    <a:pt x="50819" y="71005"/>
                  </a:cubicBezTo>
                  <a:cubicBezTo>
                    <a:pt x="50623" y="76279"/>
                    <a:pt x="49857" y="81516"/>
                    <a:pt x="48534" y="86626"/>
                  </a:cubicBezTo>
                  <a:cubicBezTo>
                    <a:pt x="46057" y="90340"/>
                    <a:pt x="42818" y="94722"/>
                    <a:pt x="38246" y="95103"/>
                  </a:cubicBezTo>
                  <a:cubicBezTo>
                    <a:pt x="36341" y="95103"/>
                    <a:pt x="32817" y="94341"/>
                    <a:pt x="30912" y="95103"/>
                  </a:cubicBezTo>
                  <a:cubicBezTo>
                    <a:pt x="24905" y="95536"/>
                    <a:pt x="20185" y="100419"/>
                    <a:pt x="19958" y="106438"/>
                  </a:cubicBezTo>
                  <a:cubicBezTo>
                    <a:pt x="19959" y="110343"/>
                    <a:pt x="26816" y="118249"/>
                    <a:pt x="26816" y="118344"/>
                  </a:cubicBezTo>
                  <a:cubicBezTo>
                    <a:pt x="27534" y="120417"/>
                    <a:pt x="28706" y="122305"/>
                    <a:pt x="30245" y="123869"/>
                  </a:cubicBezTo>
                  <a:cubicBezTo>
                    <a:pt x="31841" y="125645"/>
                    <a:pt x="32840" y="127877"/>
                    <a:pt x="33102" y="130250"/>
                  </a:cubicBezTo>
                  <a:cubicBezTo>
                    <a:pt x="33103" y="132632"/>
                    <a:pt x="31484" y="135013"/>
                    <a:pt x="31293" y="138251"/>
                  </a:cubicBezTo>
                  <a:cubicBezTo>
                    <a:pt x="31047" y="140381"/>
                    <a:pt x="30501" y="142465"/>
                    <a:pt x="29674" y="144442"/>
                  </a:cubicBezTo>
                  <a:cubicBezTo>
                    <a:pt x="28286" y="147134"/>
                    <a:pt x="26131" y="149355"/>
                    <a:pt x="23483" y="150824"/>
                  </a:cubicBezTo>
                  <a:cubicBezTo>
                    <a:pt x="20716" y="153113"/>
                    <a:pt x="17822" y="155244"/>
                    <a:pt x="14815" y="157206"/>
                  </a:cubicBezTo>
                  <a:cubicBezTo>
                    <a:pt x="7985" y="159786"/>
                    <a:pt x="2511" y="165053"/>
                    <a:pt x="-330" y="171779"/>
                  </a:cubicBezTo>
                  <a:cubicBezTo>
                    <a:pt x="-562" y="177055"/>
                    <a:pt x="348" y="182318"/>
                    <a:pt x="2337" y="187210"/>
                  </a:cubicBezTo>
                  <a:cubicBezTo>
                    <a:pt x="3749" y="190385"/>
                    <a:pt x="5754" y="193262"/>
                    <a:pt x="8243" y="195687"/>
                  </a:cubicBezTo>
                  <a:cubicBezTo>
                    <a:pt x="10624" y="198449"/>
                    <a:pt x="9100" y="203021"/>
                    <a:pt x="12339" y="204069"/>
                  </a:cubicBezTo>
                  <a:cubicBezTo>
                    <a:pt x="15574" y="204723"/>
                    <a:pt x="18759" y="205615"/>
                    <a:pt x="21864" y="206736"/>
                  </a:cubicBezTo>
                  <a:cubicBezTo>
                    <a:pt x="23959" y="208260"/>
                    <a:pt x="28626" y="206736"/>
                    <a:pt x="28626" y="206736"/>
                  </a:cubicBezTo>
                  <a:cubicBezTo>
                    <a:pt x="32532" y="205117"/>
                    <a:pt x="38913" y="195401"/>
                    <a:pt x="45676" y="191496"/>
                  </a:cubicBezTo>
                  <a:cubicBezTo>
                    <a:pt x="53867" y="186829"/>
                    <a:pt x="71108" y="180161"/>
                    <a:pt x="80633" y="174065"/>
                  </a:cubicBezTo>
                  <a:cubicBezTo>
                    <a:pt x="90158" y="167969"/>
                    <a:pt x="100635" y="160445"/>
                    <a:pt x="102064" y="148348"/>
                  </a:cubicBezTo>
                  <a:cubicBezTo>
                    <a:pt x="101929" y="145480"/>
                    <a:pt x="101148" y="142680"/>
                    <a:pt x="99778" y="140156"/>
                  </a:cubicBezTo>
                  <a:cubicBezTo>
                    <a:pt x="97809" y="137759"/>
                    <a:pt x="95148" y="136029"/>
                    <a:pt x="92158" y="1352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D4A905B4-85A0-48C0-88EA-309462DEC535}"/>
                </a:ext>
              </a:extLst>
            </p:cNvPr>
            <p:cNvSpPr/>
            <p:nvPr/>
          </p:nvSpPr>
          <p:spPr>
            <a:xfrm>
              <a:off x="6496321" y="4535935"/>
              <a:ext cx="481060" cy="686953"/>
            </a:xfrm>
            <a:custGeom>
              <a:avLst/>
              <a:gdLst>
                <a:gd name="connsiteX0" fmla="*/ 121936 w 134365"/>
                <a:gd name="connsiteY0" fmla="*/ 43148 h 191873"/>
                <a:gd name="connsiteX1" fmla="*/ 133271 w 134365"/>
                <a:gd name="connsiteY1" fmla="*/ 31623 h 191873"/>
                <a:gd name="connsiteX2" fmla="*/ 133271 w 134365"/>
                <a:gd name="connsiteY2" fmla="*/ 22955 h 191873"/>
                <a:gd name="connsiteX3" fmla="*/ 129556 w 134365"/>
                <a:gd name="connsiteY3" fmla="*/ 11811 h 191873"/>
                <a:gd name="connsiteX4" fmla="*/ 116126 w 134365"/>
                <a:gd name="connsiteY4" fmla="*/ 3048 h 191873"/>
                <a:gd name="connsiteX5" fmla="*/ 106601 w 134365"/>
                <a:gd name="connsiteY5" fmla="*/ 3048 h 191873"/>
                <a:gd name="connsiteX6" fmla="*/ 98410 w 134365"/>
                <a:gd name="connsiteY6" fmla="*/ -96 h 191873"/>
                <a:gd name="connsiteX7" fmla="*/ 92980 w 134365"/>
                <a:gd name="connsiteY7" fmla="*/ 1714 h 191873"/>
                <a:gd name="connsiteX8" fmla="*/ 88218 w 134365"/>
                <a:gd name="connsiteY8" fmla="*/ 4191 h 191873"/>
                <a:gd name="connsiteX9" fmla="*/ 82788 w 134365"/>
                <a:gd name="connsiteY9" fmla="*/ 7715 h 191873"/>
                <a:gd name="connsiteX10" fmla="*/ 73263 w 134365"/>
                <a:gd name="connsiteY10" fmla="*/ 11430 h 191873"/>
                <a:gd name="connsiteX11" fmla="*/ 66405 w 134365"/>
                <a:gd name="connsiteY11" fmla="*/ 13430 h 191873"/>
                <a:gd name="connsiteX12" fmla="*/ 57642 w 134365"/>
                <a:gd name="connsiteY12" fmla="*/ 16573 h 191873"/>
                <a:gd name="connsiteX13" fmla="*/ 45641 w 134365"/>
                <a:gd name="connsiteY13" fmla="*/ 19812 h 191873"/>
                <a:gd name="connsiteX14" fmla="*/ 29448 w 134365"/>
                <a:gd name="connsiteY14" fmla="*/ 24574 h 191873"/>
                <a:gd name="connsiteX15" fmla="*/ 25733 w 134365"/>
                <a:gd name="connsiteY15" fmla="*/ 19621 h 191873"/>
                <a:gd name="connsiteX16" fmla="*/ 17923 w 134365"/>
                <a:gd name="connsiteY16" fmla="*/ 15526 h 191873"/>
                <a:gd name="connsiteX17" fmla="*/ 9160 w 134365"/>
                <a:gd name="connsiteY17" fmla="*/ 19431 h 191873"/>
                <a:gd name="connsiteX18" fmla="*/ -365 w 134365"/>
                <a:gd name="connsiteY18" fmla="*/ 36671 h 191873"/>
                <a:gd name="connsiteX19" fmla="*/ 397 w 134365"/>
                <a:gd name="connsiteY19" fmla="*/ 51911 h 191873"/>
                <a:gd name="connsiteX20" fmla="*/ 2873 w 134365"/>
                <a:gd name="connsiteY20" fmla="*/ 66961 h 191873"/>
                <a:gd name="connsiteX21" fmla="*/ 5445 w 134365"/>
                <a:gd name="connsiteY21" fmla="*/ 78676 h 191873"/>
                <a:gd name="connsiteX22" fmla="*/ 6398 w 134365"/>
                <a:gd name="connsiteY22" fmla="*/ 86677 h 191873"/>
                <a:gd name="connsiteX23" fmla="*/ 8207 w 134365"/>
                <a:gd name="connsiteY23" fmla="*/ 90773 h 191873"/>
                <a:gd name="connsiteX24" fmla="*/ 10303 w 134365"/>
                <a:gd name="connsiteY24" fmla="*/ 98393 h 191873"/>
                <a:gd name="connsiteX25" fmla="*/ 14018 w 134365"/>
                <a:gd name="connsiteY25" fmla="*/ 101727 h 191873"/>
                <a:gd name="connsiteX26" fmla="*/ 24400 w 134365"/>
                <a:gd name="connsiteY26" fmla="*/ 102679 h 191873"/>
                <a:gd name="connsiteX27" fmla="*/ 30877 w 134365"/>
                <a:gd name="connsiteY27" fmla="*/ 101536 h 191873"/>
                <a:gd name="connsiteX28" fmla="*/ 39069 w 134365"/>
                <a:gd name="connsiteY28" fmla="*/ 103822 h 191873"/>
                <a:gd name="connsiteX29" fmla="*/ 41831 w 134365"/>
                <a:gd name="connsiteY29" fmla="*/ 108966 h 191873"/>
                <a:gd name="connsiteX30" fmla="*/ 40021 w 134365"/>
                <a:gd name="connsiteY30" fmla="*/ 124111 h 191873"/>
                <a:gd name="connsiteX31" fmla="*/ 40021 w 134365"/>
                <a:gd name="connsiteY31" fmla="*/ 135445 h 191873"/>
                <a:gd name="connsiteX32" fmla="*/ 40021 w 134365"/>
                <a:gd name="connsiteY32" fmla="*/ 143732 h 191873"/>
                <a:gd name="connsiteX33" fmla="*/ 29829 w 134365"/>
                <a:gd name="connsiteY33" fmla="*/ 155638 h 191873"/>
                <a:gd name="connsiteX34" fmla="*/ 17161 w 134365"/>
                <a:gd name="connsiteY34" fmla="*/ 151257 h 191873"/>
                <a:gd name="connsiteX35" fmla="*/ 8589 w 134365"/>
                <a:gd name="connsiteY35" fmla="*/ 154781 h 191873"/>
                <a:gd name="connsiteX36" fmla="*/ 22019 w 134365"/>
                <a:gd name="connsiteY36" fmla="*/ 168497 h 191873"/>
                <a:gd name="connsiteX37" fmla="*/ 26781 w 134365"/>
                <a:gd name="connsiteY37" fmla="*/ 177451 h 191873"/>
                <a:gd name="connsiteX38" fmla="*/ 35544 w 134365"/>
                <a:gd name="connsiteY38" fmla="*/ 181737 h 191873"/>
                <a:gd name="connsiteX39" fmla="*/ 40783 w 134365"/>
                <a:gd name="connsiteY39" fmla="*/ 185833 h 191873"/>
                <a:gd name="connsiteX40" fmla="*/ 47451 w 134365"/>
                <a:gd name="connsiteY40" fmla="*/ 188785 h 191873"/>
                <a:gd name="connsiteX41" fmla="*/ 51737 w 134365"/>
                <a:gd name="connsiteY41" fmla="*/ 191738 h 191873"/>
                <a:gd name="connsiteX42" fmla="*/ 61262 w 134365"/>
                <a:gd name="connsiteY42" fmla="*/ 186880 h 191873"/>
                <a:gd name="connsiteX43" fmla="*/ 71454 w 134365"/>
                <a:gd name="connsiteY43" fmla="*/ 176689 h 191873"/>
                <a:gd name="connsiteX44" fmla="*/ 80979 w 134365"/>
                <a:gd name="connsiteY44" fmla="*/ 162401 h 191873"/>
                <a:gd name="connsiteX45" fmla="*/ 80979 w 134365"/>
                <a:gd name="connsiteY45" fmla="*/ 112014 h 191873"/>
                <a:gd name="connsiteX46" fmla="*/ 79169 w 134365"/>
                <a:gd name="connsiteY46" fmla="*/ 100679 h 191873"/>
                <a:gd name="connsiteX47" fmla="*/ 84693 w 134365"/>
                <a:gd name="connsiteY47" fmla="*/ 94488 h 191873"/>
                <a:gd name="connsiteX48" fmla="*/ 90503 w 134365"/>
                <a:gd name="connsiteY48" fmla="*/ 93726 h 191873"/>
                <a:gd name="connsiteX49" fmla="*/ 98314 w 134365"/>
                <a:gd name="connsiteY49" fmla="*/ 83725 h 191873"/>
                <a:gd name="connsiteX50" fmla="*/ 116126 w 134365"/>
                <a:gd name="connsiteY50" fmla="*/ 52673 h 191873"/>
                <a:gd name="connsiteX51" fmla="*/ 121555 w 134365"/>
                <a:gd name="connsiteY51" fmla="*/ 43148 h 191873"/>
                <a:gd name="connsiteX52" fmla="*/ 76026 w 134365"/>
                <a:gd name="connsiteY52" fmla="*/ 43720 h 191873"/>
                <a:gd name="connsiteX53" fmla="*/ 67644 w 134365"/>
                <a:gd name="connsiteY53" fmla="*/ 51149 h 191873"/>
                <a:gd name="connsiteX54" fmla="*/ 57547 w 134365"/>
                <a:gd name="connsiteY54" fmla="*/ 58960 h 191873"/>
                <a:gd name="connsiteX55" fmla="*/ 46784 w 134365"/>
                <a:gd name="connsiteY55" fmla="*/ 62293 h 191873"/>
                <a:gd name="connsiteX56" fmla="*/ 40688 w 134365"/>
                <a:gd name="connsiteY56" fmla="*/ 56197 h 191873"/>
                <a:gd name="connsiteX57" fmla="*/ 44974 w 134365"/>
                <a:gd name="connsiteY57" fmla="*/ 48958 h 191873"/>
                <a:gd name="connsiteX58" fmla="*/ 59071 w 134365"/>
                <a:gd name="connsiteY58" fmla="*/ 42862 h 191873"/>
                <a:gd name="connsiteX59" fmla="*/ 64501 w 134365"/>
                <a:gd name="connsiteY59" fmla="*/ 39433 h 191873"/>
                <a:gd name="connsiteX60" fmla="*/ 71739 w 134365"/>
                <a:gd name="connsiteY60" fmla="*/ 37052 h 191873"/>
                <a:gd name="connsiteX61" fmla="*/ 78788 w 134365"/>
                <a:gd name="connsiteY61" fmla="*/ 36100 h 191873"/>
                <a:gd name="connsiteX62" fmla="*/ 76026 w 134365"/>
                <a:gd name="connsiteY62" fmla="*/ 43720 h 19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34365" h="191873">
                  <a:moveTo>
                    <a:pt x="121936" y="43148"/>
                  </a:moveTo>
                  <a:cubicBezTo>
                    <a:pt x="125500" y="39101"/>
                    <a:pt x="129284" y="35254"/>
                    <a:pt x="133271" y="31623"/>
                  </a:cubicBezTo>
                  <a:cubicBezTo>
                    <a:pt x="134243" y="28815"/>
                    <a:pt x="134243" y="25762"/>
                    <a:pt x="133271" y="22955"/>
                  </a:cubicBezTo>
                  <a:cubicBezTo>
                    <a:pt x="132352" y="19141"/>
                    <a:pt x="131110" y="15413"/>
                    <a:pt x="129556" y="11811"/>
                  </a:cubicBezTo>
                  <a:cubicBezTo>
                    <a:pt x="125384" y="8447"/>
                    <a:pt x="120885" y="5512"/>
                    <a:pt x="116126" y="3048"/>
                  </a:cubicBezTo>
                  <a:cubicBezTo>
                    <a:pt x="114221" y="1810"/>
                    <a:pt x="108506" y="3048"/>
                    <a:pt x="106601" y="3048"/>
                  </a:cubicBezTo>
                  <a:cubicBezTo>
                    <a:pt x="104011" y="1666"/>
                    <a:pt x="101259" y="610"/>
                    <a:pt x="98410" y="-96"/>
                  </a:cubicBezTo>
                  <a:cubicBezTo>
                    <a:pt x="96422" y="-312"/>
                    <a:pt x="94440" y="349"/>
                    <a:pt x="92980" y="1714"/>
                  </a:cubicBezTo>
                  <a:cubicBezTo>
                    <a:pt x="91336" y="2427"/>
                    <a:pt x="89745" y="3254"/>
                    <a:pt x="88218" y="4191"/>
                  </a:cubicBezTo>
                  <a:cubicBezTo>
                    <a:pt x="86598" y="5143"/>
                    <a:pt x="84789" y="6286"/>
                    <a:pt x="82788" y="7715"/>
                  </a:cubicBezTo>
                  <a:cubicBezTo>
                    <a:pt x="79928" y="9645"/>
                    <a:pt x="76675" y="10914"/>
                    <a:pt x="73263" y="11430"/>
                  </a:cubicBezTo>
                  <a:cubicBezTo>
                    <a:pt x="68882" y="12668"/>
                    <a:pt x="68310" y="13430"/>
                    <a:pt x="66405" y="13430"/>
                  </a:cubicBezTo>
                  <a:cubicBezTo>
                    <a:pt x="63346" y="14041"/>
                    <a:pt x="60393" y="15100"/>
                    <a:pt x="57642" y="16573"/>
                  </a:cubicBezTo>
                  <a:cubicBezTo>
                    <a:pt x="53451" y="18478"/>
                    <a:pt x="48117" y="18478"/>
                    <a:pt x="45641" y="19812"/>
                  </a:cubicBezTo>
                  <a:cubicBezTo>
                    <a:pt x="40645" y="22536"/>
                    <a:pt x="35124" y="24159"/>
                    <a:pt x="29448" y="24574"/>
                  </a:cubicBezTo>
                  <a:cubicBezTo>
                    <a:pt x="28303" y="22855"/>
                    <a:pt x="27063" y="21202"/>
                    <a:pt x="25733" y="19621"/>
                  </a:cubicBezTo>
                  <a:cubicBezTo>
                    <a:pt x="22209" y="17145"/>
                    <a:pt x="21257" y="15907"/>
                    <a:pt x="17923" y="15526"/>
                  </a:cubicBezTo>
                  <a:cubicBezTo>
                    <a:pt x="14589" y="15145"/>
                    <a:pt x="11922" y="17907"/>
                    <a:pt x="9160" y="19431"/>
                  </a:cubicBezTo>
                  <a:cubicBezTo>
                    <a:pt x="6588" y="23527"/>
                    <a:pt x="206" y="25908"/>
                    <a:pt x="-365" y="36671"/>
                  </a:cubicBezTo>
                  <a:cubicBezTo>
                    <a:pt x="-365" y="38481"/>
                    <a:pt x="-365" y="42862"/>
                    <a:pt x="397" y="51911"/>
                  </a:cubicBezTo>
                  <a:cubicBezTo>
                    <a:pt x="397" y="57912"/>
                    <a:pt x="2207" y="61436"/>
                    <a:pt x="2873" y="66961"/>
                  </a:cubicBezTo>
                  <a:cubicBezTo>
                    <a:pt x="3540" y="72485"/>
                    <a:pt x="5445" y="76486"/>
                    <a:pt x="5445" y="78676"/>
                  </a:cubicBezTo>
                  <a:cubicBezTo>
                    <a:pt x="5445" y="80867"/>
                    <a:pt x="6207" y="84487"/>
                    <a:pt x="6398" y="86677"/>
                  </a:cubicBezTo>
                  <a:cubicBezTo>
                    <a:pt x="7160" y="86677"/>
                    <a:pt x="7731" y="90106"/>
                    <a:pt x="8207" y="90773"/>
                  </a:cubicBezTo>
                  <a:cubicBezTo>
                    <a:pt x="8601" y="93387"/>
                    <a:pt x="9305" y="95945"/>
                    <a:pt x="10303" y="98393"/>
                  </a:cubicBezTo>
                  <a:cubicBezTo>
                    <a:pt x="11308" y="99740"/>
                    <a:pt x="12571" y="100873"/>
                    <a:pt x="14018" y="101727"/>
                  </a:cubicBezTo>
                  <a:cubicBezTo>
                    <a:pt x="17432" y="102434"/>
                    <a:pt x="20915" y="102753"/>
                    <a:pt x="24400" y="102679"/>
                  </a:cubicBezTo>
                  <a:cubicBezTo>
                    <a:pt x="26305" y="102679"/>
                    <a:pt x="28972" y="101536"/>
                    <a:pt x="30877" y="101536"/>
                  </a:cubicBezTo>
                  <a:cubicBezTo>
                    <a:pt x="32782" y="101536"/>
                    <a:pt x="35925" y="104584"/>
                    <a:pt x="39069" y="103822"/>
                  </a:cubicBezTo>
                  <a:cubicBezTo>
                    <a:pt x="40402" y="103822"/>
                    <a:pt x="41831" y="107442"/>
                    <a:pt x="41831" y="108966"/>
                  </a:cubicBezTo>
                  <a:cubicBezTo>
                    <a:pt x="40808" y="113955"/>
                    <a:pt x="40203" y="119021"/>
                    <a:pt x="40021" y="124111"/>
                  </a:cubicBezTo>
                  <a:cubicBezTo>
                    <a:pt x="39634" y="127879"/>
                    <a:pt x="39634" y="131677"/>
                    <a:pt x="40021" y="135445"/>
                  </a:cubicBezTo>
                  <a:cubicBezTo>
                    <a:pt x="40021" y="137350"/>
                    <a:pt x="40021" y="141827"/>
                    <a:pt x="40021" y="143732"/>
                  </a:cubicBezTo>
                  <a:cubicBezTo>
                    <a:pt x="39449" y="153257"/>
                    <a:pt x="36306" y="155638"/>
                    <a:pt x="29829" y="155638"/>
                  </a:cubicBezTo>
                  <a:cubicBezTo>
                    <a:pt x="28020" y="155638"/>
                    <a:pt x="23638" y="151066"/>
                    <a:pt x="17161" y="151257"/>
                  </a:cubicBezTo>
                  <a:cubicBezTo>
                    <a:pt x="16208" y="151257"/>
                    <a:pt x="8398" y="151733"/>
                    <a:pt x="8589" y="154781"/>
                  </a:cubicBezTo>
                  <a:cubicBezTo>
                    <a:pt x="8779" y="157829"/>
                    <a:pt x="18971" y="163068"/>
                    <a:pt x="22019" y="168497"/>
                  </a:cubicBezTo>
                  <a:cubicBezTo>
                    <a:pt x="24210" y="172307"/>
                    <a:pt x="24590" y="175355"/>
                    <a:pt x="26781" y="177451"/>
                  </a:cubicBezTo>
                  <a:cubicBezTo>
                    <a:pt x="29390" y="179444"/>
                    <a:pt x="32369" y="180901"/>
                    <a:pt x="35544" y="181737"/>
                  </a:cubicBezTo>
                  <a:cubicBezTo>
                    <a:pt x="37735" y="182880"/>
                    <a:pt x="38688" y="184594"/>
                    <a:pt x="40783" y="185833"/>
                  </a:cubicBezTo>
                  <a:cubicBezTo>
                    <a:pt x="42879" y="187071"/>
                    <a:pt x="46593" y="187642"/>
                    <a:pt x="47451" y="188785"/>
                  </a:cubicBezTo>
                  <a:cubicBezTo>
                    <a:pt x="48284" y="190435"/>
                    <a:pt x="49899" y="191547"/>
                    <a:pt x="51737" y="191738"/>
                  </a:cubicBezTo>
                  <a:cubicBezTo>
                    <a:pt x="53642" y="191738"/>
                    <a:pt x="57738" y="188500"/>
                    <a:pt x="61262" y="186880"/>
                  </a:cubicBezTo>
                  <a:cubicBezTo>
                    <a:pt x="64786" y="185261"/>
                    <a:pt x="68691" y="178022"/>
                    <a:pt x="71454" y="176689"/>
                  </a:cubicBezTo>
                  <a:cubicBezTo>
                    <a:pt x="76645" y="173631"/>
                    <a:pt x="80153" y="168369"/>
                    <a:pt x="80979" y="162401"/>
                  </a:cubicBezTo>
                  <a:cubicBezTo>
                    <a:pt x="82123" y="145625"/>
                    <a:pt x="82123" y="128790"/>
                    <a:pt x="80979" y="112014"/>
                  </a:cubicBezTo>
                  <a:cubicBezTo>
                    <a:pt x="79615" y="108397"/>
                    <a:pt x="78999" y="104541"/>
                    <a:pt x="79169" y="100679"/>
                  </a:cubicBezTo>
                  <a:cubicBezTo>
                    <a:pt x="79169" y="96774"/>
                    <a:pt x="83265" y="93916"/>
                    <a:pt x="84693" y="94488"/>
                  </a:cubicBezTo>
                  <a:cubicBezTo>
                    <a:pt x="86623" y="95322"/>
                    <a:pt x="88854" y="95029"/>
                    <a:pt x="90503" y="93726"/>
                  </a:cubicBezTo>
                  <a:cubicBezTo>
                    <a:pt x="93308" y="90554"/>
                    <a:pt x="95917" y="87214"/>
                    <a:pt x="98314" y="83725"/>
                  </a:cubicBezTo>
                  <a:cubicBezTo>
                    <a:pt x="103662" y="73047"/>
                    <a:pt x="109609" y="62680"/>
                    <a:pt x="116126" y="52673"/>
                  </a:cubicBezTo>
                  <a:cubicBezTo>
                    <a:pt x="118137" y="49617"/>
                    <a:pt x="119950" y="46436"/>
                    <a:pt x="121555" y="43148"/>
                  </a:cubicBezTo>
                  <a:moveTo>
                    <a:pt x="76026" y="43720"/>
                  </a:moveTo>
                  <a:cubicBezTo>
                    <a:pt x="73613" y="46595"/>
                    <a:pt x="70789" y="49099"/>
                    <a:pt x="67644" y="51149"/>
                  </a:cubicBezTo>
                  <a:cubicBezTo>
                    <a:pt x="62976" y="54007"/>
                    <a:pt x="61166" y="56769"/>
                    <a:pt x="57547" y="58960"/>
                  </a:cubicBezTo>
                  <a:cubicBezTo>
                    <a:pt x="54163" y="60646"/>
                    <a:pt x="50528" y="61772"/>
                    <a:pt x="46784" y="62293"/>
                  </a:cubicBezTo>
                  <a:cubicBezTo>
                    <a:pt x="43459" y="62194"/>
                    <a:pt x="40787" y="59522"/>
                    <a:pt x="40688" y="56197"/>
                  </a:cubicBezTo>
                  <a:cubicBezTo>
                    <a:pt x="40584" y="53155"/>
                    <a:pt x="42257" y="50330"/>
                    <a:pt x="44974" y="48958"/>
                  </a:cubicBezTo>
                  <a:cubicBezTo>
                    <a:pt x="49527" y="46605"/>
                    <a:pt x="54237" y="44568"/>
                    <a:pt x="59071" y="42862"/>
                  </a:cubicBezTo>
                  <a:cubicBezTo>
                    <a:pt x="61022" y="41960"/>
                    <a:pt x="62847" y="40807"/>
                    <a:pt x="64501" y="39433"/>
                  </a:cubicBezTo>
                  <a:cubicBezTo>
                    <a:pt x="66310" y="37814"/>
                    <a:pt x="68977" y="38767"/>
                    <a:pt x="71739" y="37052"/>
                  </a:cubicBezTo>
                  <a:cubicBezTo>
                    <a:pt x="73998" y="36253"/>
                    <a:pt x="76398" y="35929"/>
                    <a:pt x="78788" y="36100"/>
                  </a:cubicBezTo>
                  <a:cubicBezTo>
                    <a:pt x="80216" y="36100"/>
                    <a:pt x="77835" y="40576"/>
                    <a:pt x="76026" y="4372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B622B75A-DA87-4DCE-816B-943D31C9EA25}"/>
                </a:ext>
              </a:extLst>
            </p:cNvPr>
            <p:cNvSpPr/>
            <p:nvPr/>
          </p:nvSpPr>
          <p:spPr>
            <a:xfrm>
              <a:off x="6864937" y="4863327"/>
              <a:ext cx="214998" cy="231682"/>
            </a:xfrm>
            <a:custGeom>
              <a:avLst/>
              <a:gdLst>
                <a:gd name="connsiteX0" fmla="*/ 56030 w 60051"/>
                <a:gd name="connsiteY0" fmla="*/ 21427 h 64711"/>
                <a:gd name="connsiteX1" fmla="*/ 40409 w 60051"/>
                <a:gd name="connsiteY1" fmla="*/ 7616 h 64711"/>
                <a:gd name="connsiteX2" fmla="*/ 33837 w 60051"/>
                <a:gd name="connsiteY2" fmla="*/ 8663 h 64711"/>
                <a:gd name="connsiteX3" fmla="*/ 26217 w 60051"/>
                <a:gd name="connsiteY3" fmla="*/ 6282 h 64711"/>
                <a:gd name="connsiteX4" fmla="*/ 18502 w 60051"/>
                <a:gd name="connsiteY4" fmla="*/ 5615 h 64711"/>
                <a:gd name="connsiteX5" fmla="*/ 10787 w 60051"/>
                <a:gd name="connsiteY5" fmla="*/ 1615 h 64711"/>
                <a:gd name="connsiteX6" fmla="*/ 3166 w 60051"/>
                <a:gd name="connsiteY6" fmla="*/ -100 h 64711"/>
                <a:gd name="connsiteX7" fmla="*/ 595 w 60051"/>
                <a:gd name="connsiteY7" fmla="*/ 9997 h 64711"/>
                <a:gd name="connsiteX8" fmla="*/ 23 w 60051"/>
                <a:gd name="connsiteY8" fmla="*/ 16855 h 64711"/>
                <a:gd name="connsiteX9" fmla="*/ 2976 w 60051"/>
                <a:gd name="connsiteY9" fmla="*/ 27999 h 64711"/>
                <a:gd name="connsiteX10" fmla="*/ 8024 w 60051"/>
                <a:gd name="connsiteY10" fmla="*/ 38000 h 64711"/>
                <a:gd name="connsiteX11" fmla="*/ 14311 w 60051"/>
                <a:gd name="connsiteY11" fmla="*/ 49526 h 64711"/>
                <a:gd name="connsiteX12" fmla="*/ 14311 w 60051"/>
                <a:gd name="connsiteY12" fmla="*/ 58098 h 64711"/>
                <a:gd name="connsiteX13" fmla="*/ 20407 w 60051"/>
                <a:gd name="connsiteY13" fmla="*/ 64575 h 64711"/>
                <a:gd name="connsiteX14" fmla="*/ 28217 w 60051"/>
                <a:gd name="connsiteY14" fmla="*/ 60860 h 64711"/>
                <a:gd name="connsiteX15" fmla="*/ 35647 w 60051"/>
                <a:gd name="connsiteY15" fmla="*/ 60860 h 64711"/>
                <a:gd name="connsiteX16" fmla="*/ 44410 w 60051"/>
                <a:gd name="connsiteY16" fmla="*/ 57336 h 64711"/>
                <a:gd name="connsiteX17" fmla="*/ 49458 w 60051"/>
                <a:gd name="connsiteY17" fmla="*/ 51431 h 64711"/>
                <a:gd name="connsiteX18" fmla="*/ 53744 w 60051"/>
                <a:gd name="connsiteY18" fmla="*/ 42668 h 64711"/>
                <a:gd name="connsiteX19" fmla="*/ 59269 w 60051"/>
                <a:gd name="connsiteY19" fmla="*/ 35428 h 64711"/>
                <a:gd name="connsiteX20" fmla="*/ 59269 w 60051"/>
                <a:gd name="connsiteY20" fmla="*/ 27618 h 64711"/>
                <a:gd name="connsiteX21" fmla="*/ 55173 w 60051"/>
                <a:gd name="connsiteY21" fmla="*/ 21617 h 64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051" h="64711">
                  <a:moveTo>
                    <a:pt x="56030" y="21427"/>
                  </a:moveTo>
                  <a:cubicBezTo>
                    <a:pt x="53078" y="17426"/>
                    <a:pt x="44314" y="6853"/>
                    <a:pt x="40409" y="7616"/>
                  </a:cubicBezTo>
                  <a:cubicBezTo>
                    <a:pt x="38252" y="8150"/>
                    <a:pt x="36053" y="8500"/>
                    <a:pt x="33837" y="8663"/>
                  </a:cubicBezTo>
                  <a:cubicBezTo>
                    <a:pt x="32027" y="8663"/>
                    <a:pt x="28503" y="5996"/>
                    <a:pt x="26217" y="6282"/>
                  </a:cubicBezTo>
                  <a:cubicBezTo>
                    <a:pt x="23626" y="6562"/>
                    <a:pt x="21006" y="6335"/>
                    <a:pt x="18502" y="5615"/>
                  </a:cubicBezTo>
                  <a:cubicBezTo>
                    <a:pt x="16692" y="5615"/>
                    <a:pt x="12025" y="1520"/>
                    <a:pt x="10787" y="1615"/>
                  </a:cubicBezTo>
                  <a:cubicBezTo>
                    <a:pt x="6881" y="2282"/>
                    <a:pt x="5643" y="-481"/>
                    <a:pt x="3166" y="-100"/>
                  </a:cubicBezTo>
                  <a:cubicBezTo>
                    <a:pt x="23" y="2282"/>
                    <a:pt x="2119" y="7901"/>
                    <a:pt x="595" y="9997"/>
                  </a:cubicBezTo>
                  <a:cubicBezTo>
                    <a:pt x="-444" y="12132"/>
                    <a:pt x="-648" y="14577"/>
                    <a:pt x="23" y="16855"/>
                  </a:cubicBezTo>
                  <a:cubicBezTo>
                    <a:pt x="1972" y="20245"/>
                    <a:pt x="2990" y="24089"/>
                    <a:pt x="2976" y="27999"/>
                  </a:cubicBezTo>
                  <a:cubicBezTo>
                    <a:pt x="2976" y="31047"/>
                    <a:pt x="7834" y="33333"/>
                    <a:pt x="8024" y="38000"/>
                  </a:cubicBezTo>
                  <a:cubicBezTo>
                    <a:pt x="9902" y="41957"/>
                    <a:pt x="12001" y="45805"/>
                    <a:pt x="14311" y="49526"/>
                  </a:cubicBezTo>
                  <a:cubicBezTo>
                    <a:pt x="15358" y="52097"/>
                    <a:pt x="14311" y="56003"/>
                    <a:pt x="14311" y="58098"/>
                  </a:cubicBezTo>
                  <a:cubicBezTo>
                    <a:pt x="15263" y="62194"/>
                    <a:pt x="17835" y="64575"/>
                    <a:pt x="20407" y="64575"/>
                  </a:cubicBezTo>
                  <a:cubicBezTo>
                    <a:pt x="22979" y="64575"/>
                    <a:pt x="24598" y="61813"/>
                    <a:pt x="28217" y="60860"/>
                  </a:cubicBezTo>
                  <a:cubicBezTo>
                    <a:pt x="30313" y="60289"/>
                    <a:pt x="33551" y="60860"/>
                    <a:pt x="35647" y="60860"/>
                  </a:cubicBezTo>
                  <a:cubicBezTo>
                    <a:pt x="38791" y="60343"/>
                    <a:pt x="41783" y="59139"/>
                    <a:pt x="44410" y="57336"/>
                  </a:cubicBezTo>
                  <a:cubicBezTo>
                    <a:pt x="46298" y="55553"/>
                    <a:pt x="47990" y="53573"/>
                    <a:pt x="49458" y="51431"/>
                  </a:cubicBezTo>
                  <a:cubicBezTo>
                    <a:pt x="51363" y="49145"/>
                    <a:pt x="52030" y="44573"/>
                    <a:pt x="53744" y="42668"/>
                  </a:cubicBezTo>
                  <a:cubicBezTo>
                    <a:pt x="55459" y="40763"/>
                    <a:pt x="57935" y="39620"/>
                    <a:pt x="59269" y="35428"/>
                  </a:cubicBezTo>
                  <a:cubicBezTo>
                    <a:pt x="59825" y="32855"/>
                    <a:pt x="59825" y="30192"/>
                    <a:pt x="59269" y="27618"/>
                  </a:cubicBezTo>
                  <a:cubicBezTo>
                    <a:pt x="58124" y="25476"/>
                    <a:pt x="56751" y="23464"/>
                    <a:pt x="55173" y="21617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72D0922F-6991-4728-B1A8-664948A53AF8}"/>
                </a:ext>
              </a:extLst>
            </p:cNvPr>
            <p:cNvSpPr/>
            <p:nvPr/>
          </p:nvSpPr>
          <p:spPr>
            <a:xfrm>
              <a:off x="6343545" y="4947348"/>
              <a:ext cx="206527" cy="200175"/>
            </a:xfrm>
            <a:custGeom>
              <a:avLst/>
              <a:gdLst>
                <a:gd name="connsiteX0" fmla="*/ 55070 w 57685"/>
                <a:gd name="connsiteY0" fmla="*/ 25296 h 55911"/>
                <a:gd name="connsiteX1" fmla="*/ 56213 w 57685"/>
                <a:gd name="connsiteY1" fmla="*/ 17866 h 55911"/>
                <a:gd name="connsiteX2" fmla="*/ 57166 w 57685"/>
                <a:gd name="connsiteY2" fmla="*/ 11199 h 55911"/>
                <a:gd name="connsiteX3" fmla="*/ 53070 w 57685"/>
                <a:gd name="connsiteY3" fmla="*/ 9294 h 55911"/>
                <a:gd name="connsiteX4" fmla="*/ 41354 w 57685"/>
                <a:gd name="connsiteY4" fmla="*/ 9294 h 55911"/>
                <a:gd name="connsiteX5" fmla="*/ 31258 w 57685"/>
                <a:gd name="connsiteY5" fmla="*/ 11770 h 55911"/>
                <a:gd name="connsiteX6" fmla="*/ 21733 w 57685"/>
                <a:gd name="connsiteY6" fmla="*/ -136 h 55911"/>
                <a:gd name="connsiteX7" fmla="*/ 14113 w 57685"/>
                <a:gd name="connsiteY7" fmla="*/ 3960 h 55911"/>
                <a:gd name="connsiteX8" fmla="*/ 3731 w 57685"/>
                <a:gd name="connsiteY8" fmla="*/ 21771 h 55911"/>
                <a:gd name="connsiteX9" fmla="*/ -365 w 57685"/>
                <a:gd name="connsiteY9" fmla="*/ 29582 h 55911"/>
                <a:gd name="connsiteX10" fmla="*/ 1635 w 57685"/>
                <a:gd name="connsiteY10" fmla="*/ 36249 h 55911"/>
                <a:gd name="connsiteX11" fmla="*/ 206 w 57685"/>
                <a:gd name="connsiteY11" fmla="*/ 44632 h 55911"/>
                <a:gd name="connsiteX12" fmla="*/ 13732 w 57685"/>
                <a:gd name="connsiteY12" fmla="*/ 55776 h 55911"/>
                <a:gd name="connsiteX13" fmla="*/ 25067 w 57685"/>
                <a:gd name="connsiteY13" fmla="*/ 51013 h 55911"/>
                <a:gd name="connsiteX14" fmla="*/ 33639 w 57685"/>
                <a:gd name="connsiteY14" fmla="*/ 50251 h 55911"/>
                <a:gd name="connsiteX15" fmla="*/ 41069 w 57685"/>
                <a:gd name="connsiteY15" fmla="*/ 45203 h 55911"/>
                <a:gd name="connsiteX16" fmla="*/ 44783 w 57685"/>
                <a:gd name="connsiteY16" fmla="*/ 34630 h 55911"/>
                <a:gd name="connsiteX17" fmla="*/ 50022 w 57685"/>
                <a:gd name="connsiteY17" fmla="*/ 30725 h 55911"/>
                <a:gd name="connsiteX18" fmla="*/ 55166 w 57685"/>
                <a:gd name="connsiteY18" fmla="*/ 25105 h 55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685" h="55911">
                  <a:moveTo>
                    <a:pt x="55070" y="25296"/>
                  </a:moveTo>
                  <a:cubicBezTo>
                    <a:pt x="55973" y="22928"/>
                    <a:pt x="56362" y="20396"/>
                    <a:pt x="56213" y="17866"/>
                  </a:cubicBezTo>
                  <a:cubicBezTo>
                    <a:pt x="57217" y="15797"/>
                    <a:pt x="57550" y="13466"/>
                    <a:pt x="57166" y="11199"/>
                  </a:cubicBezTo>
                  <a:cubicBezTo>
                    <a:pt x="57166" y="9675"/>
                    <a:pt x="54975" y="9294"/>
                    <a:pt x="53070" y="9294"/>
                  </a:cubicBezTo>
                  <a:cubicBezTo>
                    <a:pt x="49168" y="9063"/>
                    <a:pt x="45256" y="9063"/>
                    <a:pt x="41354" y="9294"/>
                  </a:cubicBezTo>
                  <a:cubicBezTo>
                    <a:pt x="38143" y="10653"/>
                    <a:pt x="34734" y="11489"/>
                    <a:pt x="31258" y="11770"/>
                  </a:cubicBezTo>
                  <a:cubicBezTo>
                    <a:pt x="28877" y="11770"/>
                    <a:pt x="28496" y="-136"/>
                    <a:pt x="21733" y="-136"/>
                  </a:cubicBezTo>
                  <a:cubicBezTo>
                    <a:pt x="19828" y="-136"/>
                    <a:pt x="16685" y="2626"/>
                    <a:pt x="14113" y="3960"/>
                  </a:cubicBezTo>
                  <a:cubicBezTo>
                    <a:pt x="8556" y="8398"/>
                    <a:pt x="4854" y="14749"/>
                    <a:pt x="3731" y="21771"/>
                  </a:cubicBezTo>
                  <a:cubicBezTo>
                    <a:pt x="3159" y="24057"/>
                    <a:pt x="-365" y="27677"/>
                    <a:pt x="-365" y="29582"/>
                  </a:cubicBezTo>
                  <a:cubicBezTo>
                    <a:pt x="-365" y="31487"/>
                    <a:pt x="1635" y="34344"/>
                    <a:pt x="1635" y="36249"/>
                  </a:cubicBezTo>
                  <a:cubicBezTo>
                    <a:pt x="1635" y="38154"/>
                    <a:pt x="206" y="42727"/>
                    <a:pt x="206" y="44632"/>
                  </a:cubicBezTo>
                  <a:cubicBezTo>
                    <a:pt x="206" y="52632"/>
                    <a:pt x="6779" y="55776"/>
                    <a:pt x="13732" y="55776"/>
                  </a:cubicBezTo>
                  <a:cubicBezTo>
                    <a:pt x="17710" y="54714"/>
                    <a:pt x="21524" y="53111"/>
                    <a:pt x="25067" y="51013"/>
                  </a:cubicBezTo>
                  <a:cubicBezTo>
                    <a:pt x="27162" y="50442"/>
                    <a:pt x="30496" y="52252"/>
                    <a:pt x="33639" y="50251"/>
                  </a:cubicBezTo>
                  <a:cubicBezTo>
                    <a:pt x="36782" y="48251"/>
                    <a:pt x="39068" y="47584"/>
                    <a:pt x="41069" y="45203"/>
                  </a:cubicBezTo>
                  <a:cubicBezTo>
                    <a:pt x="43069" y="42822"/>
                    <a:pt x="43069" y="38916"/>
                    <a:pt x="44783" y="34630"/>
                  </a:cubicBezTo>
                  <a:cubicBezTo>
                    <a:pt x="45545" y="32820"/>
                    <a:pt x="49260" y="31963"/>
                    <a:pt x="50022" y="30725"/>
                  </a:cubicBezTo>
                  <a:cubicBezTo>
                    <a:pt x="51626" y="28754"/>
                    <a:pt x="53344" y="26877"/>
                    <a:pt x="55166" y="2510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97792876-1ED7-4579-A397-4BC00B88B7B0}"/>
                </a:ext>
              </a:extLst>
            </p:cNvPr>
            <p:cNvSpPr/>
            <p:nvPr/>
          </p:nvSpPr>
          <p:spPr>
            <a:xfrm>
              <a:off x="6330162" y="4169825"/>
              <a:ext cx="802159" cy="426841"/>
            </a:xfrm>
            <a:custGeom>
              <a:avLst/>
              <a:gdLst>
                <a:gd name="connsiteX0" fmla="*/ 219971 w 224051"/>
                <a:gd name="connsiteY0" fmla="*/ 52823 h 119221"/>
                <a:gd name="connsiteX1" fmla="*/ 211304 w 224051"/>
                <a:gd name="connsiteY1" fmla="*/ 45203 h 119221"/>
                <a:gd name="connsiteX2" fmla="*/ 204065 w 224051"/>
                <a:gd name="connsiteY2" fmla="*/ 42822 h 119221"/>
                <a:gd name="connsiteX3" fmla="*/ 197112 w 224051"/>
                <a:gd name="connsiteY3" fmla="*/ 39869 h 119221"/>
                <a:gd name="connsiteX4" fmla="*/ 180824 w 224051"/>
                <a:gd name="connsiteY4" fmla="*/ 43584 h 119221"/>
                <a:gd name="connsiteX5" fmla="*/ 152249 w 224051"/>
                <a:gd name="connsiteY5" fmla="*/ 50251 h 119221"/>
                <a:gd name="connsiteX6" fmla="*/ 150725 w 224051"/>
                <a:gd name="connsiteY6" fmla="*/ 45394 h 119221"/>
                <a:gd name="connsiteX7" fmla="*/ 158726 w 224051"/>
                <a:gd name="connsiteY7" fmla="*/ 30725 h 119221"/>
                <a:gd name="connsiteX8" fmla="*/ 152249 w 224051"/>
                <a:gd name="connsiteY8" fmla="*/ 16437 h 119221"/>
                <a:gd name="connsiteX9" fmla="*/ 149487 w 224051"/>
                <a:gd name="connsiteY9" fmla="*/ 6912 h 119221"/>
                <a:gd name="connsiteX10" fmla="*/ 141104 w 224051"/>
                <a:gd name="connsiteY10" fmla="*/ 4341 h 119221"/>
                <a:gd name="connsiteX11" fmla="*/ 136437 w 224051"/>
                <a:gd name="connsiteY11" fmla="*/ 626 h 119221"/>
                <a:gd name="connsiteX12" fmla="*/ 127484 w 224051"/>
                <a:gd name="connsiteY12" fmla="*/ 626 h 119221"/>
                <a:gd name="connsiteX13" fmla="*/ 120244 w 224051"/>
                <a:gd name="connsiteY13" fmla="*/ -136 h 119221"/>
                <a:gd name="connsiteX14" fmla="*/ 114149 w 224051"/>
                <a:gd name="connsiteY14" fmla="*/ 2150 h 119221"/>
                <a:gd name="connsiteX15" fmla="*/ 108148 w 224051"/>
                <a:gd name="connsiteY15" fmla="*/ 2817 h 119221"/>
                <a:gd name="connsiteX16" fmla="*/ 101862 w 224051"/>
                <a:gd name="connsiteY16" fmla="*/ 5293 h 119221"/>
                <a:gd name="connsiteX17" fmla="*/ 91098 w 224051"/>
                <a:gd name="connsiteY17" fmla="*/ 7103 h 119221"/>
                <a:gd name="connsiteX18" fmla="*/ 89003 w 224051"/>
                <a:gd name="connsiteY18" fmla="*/ 13104 h 119221"/>
                <a:gd name="connsiteX19" fmla="*/ 96146 w 224051"/>
                <a:gd name="connsiteY19" fmla="*/ 30725 h 119221"/>
                <a:gd name="connsiteX20" fmla="*/ 93861 w 224051"/>
                <a:gd name="connsiteY20" fmla="*/ 37773 h 119221"/>
                <a:gd name="connsiteX21" fmla="*/ 91670 w 224051"/>
                <a:gd name="connsiteY21" fmla="*/ 43393 h 119221"/>
                <a:gd name="connsiteX22" fmla="*/ 90336 w 224051"/>
                <a:gd name="connsiteY22" fmla="*/ 49299 h 119221"/>
                <a:gd name="connsiteX23" fmla="*/ 95956 w 224051"/>
                <a:gd name="connsiteY23" fmla="*/ 53585 h 119221"/>
                <a:gd name="connsiteX24" fmla="*/ 101862 w 224051"/>
                <a:gd name="connsiteY24" fmla="*/ 55490 h 119221"/>
                <a:gd name="connsiteX25" fmla="*/ 102814 w 224051"/>
                <a:gd name="connsiteY25" fmla="*/ 61205 h 119221"/>
                <a:gd name="connsiteX26" fmla="*/ 94432 w 224051"/>
                <a:gd name="connsiteY26" fmla="*/ 66063 h 119221"/>
                <a:gd name="connsiteX27" fmla="*/ 73953 w 224051"/>
                <a:gd name="connsiteY27" fmla="*/ 72349 h 119221"/>
                <a:gd name="connsiteX28" fmla="*/ 62809 w 224051"/>
                <a:gd name="connsiteY28" fmla="*/ 73873 h 119221"/>
                <a:gd name="connsiteX29" fmla="*/ 36615 w 224051"/>
                <a:gd name="connsiteY29" fmla="*/ 79112 h 119221"/>
                <a:gd name="connsiteX30" fmla="*/ 25662 w 224051"/>
                <a:gd name="connsiteY30" fmla="*/ 82827 h 119221"/>
                <a:gd name="connsiteX31" fmla="*/ 20613 w 224051"/>
                <a:gd name="connsiteY31" fmla="*/ 79969 h 119221"/>
                <a:gd name="connsiteX32" fmla="*/ 1563 w 224051"/>
                <a:gd name="connsiteY32" fmla="*/ 89494 h 119221"/>
                <a:gd name="connsiteX33" fmla="*/ -246 w 224051"/>
                <a:gd name="connsiteY33" fmla="*/ 96162 h 119221"/>
                <a:gd name="connsiteX34" fmla="*/ 230 w 224051"/>
                <a:gd name="connsiteY34" fmla="*/ 104544 h 119221"/>
                <a:gd name="connsiteX35" fmla="*/ 2706 w 224051"/>
                <a:gd name="connsiteY35" fmla="*/ 114736 h 119221"/>
                <a:gd name="connsiteX36" fmla="*/ 12231 w 224051"/>
                <a:gd name="connsiteY36" fmla="*/ 115307 h 119221"/>
                <a:gd name="connsiteX37" fmla="*/ 17470 w 224051"/>
                <a:gd name="connsiteY37" fmla="*/ 119022 h 119221"/>
                <a:gd name="connsiteX38" fmla="*/ 23947 w 224051"/>
                <a:gd name="connsiteY38" fmla="*/ 115307 h 119221"/>
                <a:gd name="connsiteX39" fmla="*/ 31376 w 224051"/>
                <a:gd name="connsiteY39" fmla="*/ 112735 h 119221"/>
                <a:gd name="connsiteX40" fmla="*/ 40139 w 224051"/>
                <a:gd name="connsiteY40" fmla="*/ 110354 h 119221"/>
                <a:gd name="connsiteX41" fmla="*/ 45569 w 224051"/>
                <a:gd name="connsiteY41" fmla="*/ 110354 h 119221"/>
                <a:gd name="connsiteX42" fmla="*/ 52427 w 224051"/>
                <a:gd name="connsiteY42" fmla="*/ 110354 h 119221"/>
                <a:gd name="connsiteX43" fmla="*/ 60237 w 224051"/>
                <a:gd name="connsiteY43" fmla="*/ 108258 h 119221"/>
                <a:gd name="connsiteX44" fmla="*/ 67476 w 224051"/>
                <a:gd name="connsiteY44" fmla="*/ 107306 h 119221"/>
                <a:gd name="connsiteX45" fmla="*/ 76049 w 224051"/>
                <a:gd name="connsiteY45" fmla="*/ 105115 h 119221"/>
                <a:gd name="connsiteX46" fmla="*/ 85574 w 224051"/>
                <a:gd name="connsiteY46" fmla="*/ 102734 h 119221"/>
                <a:gd name="connsiteX47" fmla="*/ 95099 w 224051"/>
                <a:gd name="connsiteY47" fmla="*/ 100257 h 119221"/>
                <a:gd name="connsiteX48" fmla="*/ 128912 w 224051"/>
                <a:gd name="connsiteY48" fmla="*/ 91875 h 119221"/>
                <a:gd name="connsiteX49" fmla="*/ 143390 w 224051"/>
                <a:gd name="connsiteY49" fmla="*/ 85780 h 119221"/>
                <a:gd name="connsiteX50" fmla="*/ 152915 w 224051"/>
                <a:gd name="connsiteY50" fmla="*/ 85780 h 119221"/>
                <a:gd name="connsiteX51" fmla="*/ 163298 w 224051"/>
                <a:gd name="connsiteY51" fmla="*/ 82065 h 119221"/>
                <a:gd name="connsiteX52" fmla="*/ 173680 w 224051"/>
                <a:gd name="connsiteY52" fmla="*/ 78922 h 119221"/>
                <a:gd name="connsiteX53" fmla="*/ 185015 w 224051"/>
                <a:gd name="connsiteY53" fmla="*/ 77588 h 119221"/>
                <a:gd name="connsiteX54" fmla="*/ 199207 w 224051"/>
                <a:gd name="connsiteY54" fmla="*/ 76636 h 119221"/>
                <a:gd name="connsiteX55" fmla="*/ 207589 w 224051"/>
                <a:gd name="connsiteY55" fmla="*/ 79112 h 119221"/>
                <a:gd name="connsiteX56" fmla="*/ 223210 w 224051"/>
                <a:gd name="connsiteY56" fmla="*/ 65872 h 119221"/>
                <a:gd name="connsiteX57" fmla="*/ 223686 w 224051"/>
                <a:gd name="connsiteY57" fmla="*/ 57109 h 119221"/>
                <a:gd name="connsiteX58" fmla="*/ 219781 w 224051"/>
                <a:gd name="connsiteY58" fmla="*/ 52823 h 119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24051" h="119221">
                  <a:moveTo>
                    <a:pt x="219971" y="52823"/>
                  </a:moveTo>
                  <a:cubicBezTo>
                    <a:pt x="216018" y="51837"/>
                    <a:pt x="212788" y="48997"/>
                    <a:pt x="211304" y="45203"/>
                  </a:cubicBezTo>
                  <a:cubicBezTo>
                    <a:pt x="210542" y="43203"/>
                    <a:pt x="206255" y="43393"/>
                    <a:pt x="204065" y="42822"/>
                  </a:cubicBezTo>
                  <a:cubicBezTo>
                    <a:pt x="201874" y="42250"/>
                    <a:pt x="198921" y="39678"/>
                    <a:pt x="197112" y="39869"/>
                  </a:cubicBezTo>
                  <a:cubicBezTo>
                    <a:pt x="191592" y="40674"/>
                    <a:pt x="186146" y="41916"/>
                    <a:pt x="180824" y="43584"/>
                  </a:cubicBezTo>
                  <a:cubicBezTo>
                    <a:pt x="176347" y="45012"/>
                    <a:pt x="157488" y="49203"/>
                    <a:pt x="152249" y="50251"/>
                  </a:cubicBezTo>
                  <a:cubicBezTo>
                    <a:pt x="149296" y="50823"/>
                    <a:pt x="149105" y="47489"/>
                    <a:pt x="150725" y="45394"/>
                  </a:cubicBezTo>
                  <a:cubicBezTo>
                    <a:pt x="156535" y="40440"/>
                    <a:pt x="159107" y="40250"/>
                    <a:pt x="158726" y="30725"/>
                  </a:cubicBezTo>
                  <a:cubicBezTo>
                    <a:pt x="158345" y="21200"/>
                    <a:pt x="153773" y="19581"/>
                    <a:pt x="152249" y="16437"/>
                  </a:cubicBezTo>
                  <a:cubicBezTo>
                    <a:pt x="150725" y="13294"/>
                    <a:pt x="150915" y="8436"/>
                    <a:pt x="149487" y="6912"/>
                  </a:cubicBezTo>
                  <a:cubicBezTo>
                    <a:pt x="148058" y="5389"/>
                    <a:pt x="142057" y="5103"/>
                    <a:pt x="141104" y="4341"/>
                  </a:cubicBezTo>
                  <a:cubicBezTo>
                    <a:pt x="140152" y="3579"/>
                    <a:pt x="138723" y="626"/>
                    <a:pt x="136437" y="626"/>
                  </a:cubicBezTo>
                  <a:cubicBezTo>
                    <a:pt x="133456" y="818"/>
                    <a:pt x="130465" y="818"/>
                    <a:pt x="127484" y="626"/>
                  </a:cubicBezTo>
                  <a:cubicBezTo>
                    <a:pt x="125091" y="208"/>
                    <a:pt x="122672" y="-46"/>
                    <a:pt x="120244" y="-136"/>
                  </a:cubicBezTo>
                  <a:cubicBezTo>
                    <a:pt x="116911" y="-136"/>
                    <a:pt x="116911" y="1198"/>
                    <a:pt x="114149" y="2150"/>
                  </a:cubicBezTo>
                  <a:cubicBezTo>
                    <a:pt x="111387" y="3102"/>
                    <a:pt x="109386" y="2150"/>
                    <a:pt x="108148" y="2817"/>
                  </a:cubicBezTo>
                  <a:cubicBezTo>
                    <a:pt x="106242" y="4060"/>
                    <a:pt x="104104" y="4903"/>
                    <a:pt x="101862" y="5293"/>
                  </a:cubicBezTo>
                  <a:cubicBezTo>
                    <a:pt x="98051" y="5293"/>
                    <a:pt x="94337" y="3769"/>
                    <a:pt x="91098" y="7103"/>
                  </a:cubicBezTo>
                  <a:cubicBezTo>
                    <a:pt x="89348" y="8565"/>
                    <a:pt x="88543" y="10870"/>
                    <a:pt x="89003" y="13104"/>
                  </a:cubicBezTo>
                  <a:cubicBezTo>
                    <a:pt x="89955" y="16057"/>
                    <a:pt x="97385" y="26820"/>
                    <a:pt x="96146" y="30725"/>
                  </a:cubicBezTo>
                  <a:cubicBezTo>
                    <a:pt x="95511" y="33114"/>
                    <a:pt x="94748" y="35467"/>
                    <a:pt x="93861" y="37773"/>
                  </a:cubicBezTo>
                  <a:cubicBezTo>
                    <a:pt x="92908" y="40440"/>
                    <a:pt x="92432" y="41298"/>
                    <a:pt x="91670" y="43393"/>
                  </a:cubicBezTo>
                  <a:cubicBezTo>
                    <a:pt x="90679" y="45197"/>
                    <a:pt x="90217" y="47244"/>
                    <a:pt x="90336" y="49299"/>
                  </a:cubicBezTo>
                  <a:cubicBezTo>
                    <a:pt x="91590" y="51395"/>
                    <a:pt x="93602" y="52930"/>
                    <a:pt x="95956" y="53585"/>
                  </a:cubicBezTo>
                  <a:cubicBezTo>
                    <a:pt x="98432" y="53585"/>
                    <a:pt x="100718" y="52537"/>
                    <a:pt x="101862" y="55490"/>
                  </a:cubicBezTo>
                  <a:cubicBezTo>
                    <a:pt x="102630" y="57292"/>
                    <a:pt x="102957" y="59251"/>
                    <a:pt x="102814" y="61205"/>
                  </a:cubicBezTo>
                  <a:cubicBezTo>
                    <a:pt x="101480" y="64253"/>
                    <a:pt x="96908" y="65491"/>
                    <a:pt x="94432" y="66063"/>
                  </a:cubicBezTo>
                  <a:cubicBezTo>
                    <a:pt x="87493" y="67771"/>
                    <a:pt x="80656" y="69870"/>
                    <a:pt x="73953" y="72349"/>
                  </a:cubicBezTo>
                  <a:cubicBezTo>
                    <a:pt x="71381" y="74445"/>
                    <a:pt x="67286" y="72349"/>
                    <a:pt x="62809" y="73873"/>
                  </a:cubicBezTo>
                  <a:cubicBezTo>
                    <a:pt x="54226" y="76295"/>
                    <a:pt x="45469" y="78046"/>
                    <a:pt x="36615" y="79112"/>
                  </a:cubicBezTo>
                  <a:cubicBezTo>
                    <a:pt x="33758" y="79112"/>
                    <a:pt x="27090" y="82827"/>
                    <a:pt x="25662" y="82827"/>
                  </a:cubicBezTo>
                  <a:cubicBezTo>
                    <a:pt x="24233" y="82827"/>
                    <a:pt x="22423" y="79588"/>
                    <a:pt x="20613" y="79969"/>
                  </a:cubicBezTo>
                  <a:cubicBezTo>
                    <a:pt x="13758" y="82013"/>
                    <a:pt x="7311" y="85236"/>
                    <a:pt x="1563" y="89494"/>
                  </a:cubicBezTo>
                  <a:cubicBezTo>
                    <a:pt x="6" y="91341"/>
                    <a:pt x="-656" y="93781"/>
                    <a:pt x="-246" y="96162"/>
                  </a:cubicBezTo>
                  <a:cubicBezTo>
                    <a:pt x="-246" y="100067"/>
                    <a:pt x="325" y="103686"/>
                    <a:pt x="230" y="104544"/>
                  </a:cubicBezTo>
                  <a:cubicBezTo>
                    <a:pt x="-437" y="108449"/>
                    <a:pt x="-628" y="113116"/>
                    <a:pt x="2706" y="114736"/>
                  </a:cubicBezTo>
                  <a:cubicBezTo>
                    <a:pt x="6040" y="116355"/>
                    <a:pt x="10326" y="114736"/>
                    <a:pt x="12231" y="115307"/>
                  </a:cubicBezTo>
                  <a:cubicBezTo>
                    <a:pt x="16327" y="117212"/>
                    <a:pt x="14613" y="119498"/>
                    <a:pt x="17470" y="119022"/>
                  </a:cubicBezTo>
                  <a:cubicBezTo>
                    <a:pt x="20328" y="118545"/>
                    <a:pt x="23375" y="117022"/>
                    <a:pt x="23947" y="115307"/>
                  </a:cubicBezTo>
                  <a:cubicBezTo>
                    <a:pt x="26290" y="114105"/>
                    <a:pt x="28791" y="113239"/>
                    <a:pt x="31376" y="112735"/>
                  </a:cubicBezTo>
                  <a:cubicBezTo>
                    <a:pt x="34901" y="112735"/>
                    <a:pt x="38330" y="112735"/>
                    <a:pt x="40139" y="110354"/>
                  </a:cubicBezTo>
                  <a:cubicBezTo>
                    <a:pt x="41939" y="110087"/>
                    <a:pt x="43769" y="110087"/>
                    <a:pt x="45569" y="110354"/>
                  </a:cubicBezTo>
                  <a:cubicBezTo>
                    <a:pt x="47825" y="110875"/>
                    <a:pt x="50171" y="110875"/>
                    <a:pt x="52427" y="110354"/>
                  </a:cubicBezTo>
                  <a:cubicBezTo>
                    <a:pt x="54982" y="109486"/>
                    <a:pt x="57591" y="108786"/>
                    <a:pt x="60237" y="108258"/>
                  </a:cubicBezTo>
                  <a:cubicBezTo>
                    <a:pt x="62691" y="108493"/>
                    <a:pt x="65166" y="108167"/>
                    <a:pt x="67476" y="107306"/>
                  </a:cubicBezTo>
                  <a:cubicBezTo>
                    <a:pt x="69857" y="106068"/>
                    <a:pt x="71763" y="107306"/>
                    <a:pt x="76049" y="105115"/>
                  </a:cubicBezTo>
                  <a:cubicBezTo>
                    <a:pt x="78621" y="103782"/>
                    <a:pt x="83669" y="103782"/>
                    <a:pt x="85574" y="102734"/>
                  </a:cubicBezTo>
                  <a:cubicBezTo>
                    <a:pt x="87479" y="101686"/>
                    <a:pt x="92622" y="102734"/>
                    <a:pt x="95099" y="100257"/>
                  </a:cubicBezTo>
                  <a:cubicBezTo>
                    <a:pt x="106161" y="96680"/>
                    <a:pt x="117460" y="93879"/>
                    <a:pt x="128912" y="91875"/>
                  </a:cubicBezTo>
                  <a:cubicBezTo>
                    <a:pt x="134723" y="90256"/>
                    <a:pt x="141486" y="86161"/>
                    <a:pt x="143390" y="85780"/>
                  </a:cubicBezTo>
                  <a:cubicBezTo>
                    <a:pt x="147677" y="85018"/>
                    <a:pt x="151391" y="86732"/>
                    <a:pt x="152915" y="85780"/>
                  </a:cubicBezTo>
                  <a:cubicBezTo>
                    <a:pt x="156287" y="84305"/>
                    <a:pt x="159756" y="83063"/>
                    <a:pt x="163298" y="82065"/>
                  </a:cubicBezTo>
                  <a:cubicBezTo>
                    <a:pt x="165774" y="81303"/>
                    <a:pt x="171108" y="79493"/>
                    <a:pt x="173680" y="78922"/>
                  </a:cubicBezTo>
                  <a:lnTo>
                    <a:pt x="185015" y="77588"/>
                  </a:lnTo>
                  <a:cubicBezTo>
                    <a:pt x="186824" y="77588"/>
                    <a:pt x="197397" y="76731"/>
                    <a:pt x="199207" y="76636"/>
                  </a:cubicBezTo>
                  <a:cubicBezTo>
                    <a:pt x="204541" y="76636"/>
                    <a:pt x="206065" y="80160"/>
                    <a:pt x="207589" y="79112"/>
                  </a:cubicBezTo>
                  <a:cubicBezTo>
                    <a:pt x="212161" y="76255"/>
                    <a:pt x="222638" y="71968"/>
                    <a:pt x="223210" y="65872"/>
                  </a:cubicBezTo>
                  <a:cubicBezTo>
                    <a:pt x="223210" y="61967"/>
                    <a:pt x="223686" y="58919"/>
                    <a:pt x="223686" y="57109"/>
                  </a:cubicBezTo>
                  <a:cubicBezTo>
                    <a:pt x="223366" y="55025"/>
                    <a:pt x="221827" y="53335"/>
                    <a:pt x="219781" y="5282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B36747A5-CAE1-4F59-A41E-244189043DCB}"/>
                </a:ext>
              </a:extLst>
            </p:cNvPr>
            <p:cNvSpPr/>
            <p:nvPr/>
          </p:nvSpPr>
          <p:spPr>
            <a:xfrm>
              <a:off x="10788644" y="4163657"/>
              <a:ext cx="774892" cy="1066918"/>
            </a:xfrm>
            <a:custGeom>
              <a:avLst/>
              <a:gdLst>
                <a:gd name="connsiteX0" fmla="*/ 211303 w 216435"/>
                <a:gd name="connsiteY0" fmla="*/ 97027 h 298001"/>
                <a:gd name="connsiteX1" fmla="*/ 203588 w 216435"/>
                <a:gd name="connsiteY1" fmla="*/ 94265 h 298001"/>
                <a:gd name="connsiteX2" fmla="*/ 196825 w 216435"/>
                <a:gd name="connsiteY2" fmla="*/ 92265 h 298001"/>
                <a:gd name="connsiteX3" fmla="*/ 190824 w 216435"/>
                <a:gd name="connsiteY3" fmla="*/ 87883 h 298001"/>
                <a:gd name="connsiteX4" fmla="*/ 183395 w 216435"/>
                <a:gd name="connsiteY4" fmla="*/ 87883 h 298001"/>
                <a:gd name="connsiteX5" fmla="*/ 172631 w 216435"/>
                <a:gd name="connsiteY5" fmla="*/ 93789 h 298001"/>
                <a:gd name="connsiteX6" fmla="*/ 167107 w 216435"/>
                <a:gd name="connsiteY6" fmla="*/ 92074 h 298001"/>
                <a:gd name="connsiteX7" fmla="*/ 169012 w 216435"/>
                <a:gd name="connsiteY7" fmla="*/ 80073 h 298001"/>
                <a:gd name="connsiteX8" fmla="*/ 171393 w 216435"/>
                <a:gd name="connsiteY8" fmla="*/ 70548 h 298001"/>
                <a:gd name="connsiteX9" fmla="*/ 174251 w 216435"/>
                <a:gd name="connsiteY9" fmla="*/ 62547 h 298001"/>
                <a:gd name="connsiteX10" fmla="*/ 183776 w 216435"/>
                <a:gd name="connsiteY10" fmla="*/ 39496 h 298001"/>
                <a:gd name="connsiteX11" fmla="*/ 195968 w 216435"/>
                <a:gd name="connsiteY11" fmla="*/ 29971 h 298001"/>
                <a:gd name="connsiteX12" fmla="*/ 197016 w 216435"/>
                <a:gd name="connsiteY12" fmla="*/ 18446 h 298001"/>
                <a:gd name="connsiteX13" fmla="*/ 194730 w 216435"/>
                <a:gd name="connsiteY13" fmla="*/ 11874 h 298001"/>
                <a:gd name="connsiteX14" fmla="*/ 185776 w 216435"/>
                <a:gd name="connsiteY14" fmla="*/ 6254 h 298001"/>
                <a:gd name="connsiteX15" fmla="*/ 177490 w 216435"/>
                <a:gd name="connsiteY15" fmla="*/ 7207 h 298001"/>
                <a:gd name="connsiteX16" fmla="*/ 175013 w 216435"/>
                <a:gd name="connsiteY16" fmla="*/ 10731 h 298001"/>
                <a:gd name="connsiteX17" fmla="*/ 147295 w 216435"/>
                <a:gd name="connsiteY17" fmla="*/ 25399 h 298001"/>
                <a:gd name="connsiteX18" fmla="*/ 152820 w 216435"/>
                <a:gd name="connsiteY18" fmla="*/ 38734 h 298001"/>
                <a:gd name="connsiteX19" fmla="*/ 150819 w 216435"/>
                <a:gd name="connsiteY19" fmla="*/ 45973 h 298001"/>
                <a:gd name="connsiteX20" fmla="*/ 146438 w 216435"/>
                <a:gd name="connsiteY20" fmla="*/ 52545 h 298001"/>
                <a:gd name="connsiteX21" fmla="*/ 138723 w 216435"/>
                <a:gd name="connsiteY21" fmla="*/ 56451 h 298001"/>
                <a:gd name="connsiteX22" fmla="*/ 139484 w 216435"/>
                <a:gd name="connsiteY22" fmla="*/ 65499 h 298001"/>
                <a:gd name="connsiteX23" fmla="*/ 135103 w 216435"/>
                <a:gd name="connsiteY23" fmla="*/ 70643 h 298001"/>
                <a:gd name="connsiteX24" fmla="*/ 129674 w 216435"/>
                <a:gd name="connsiteY24" fmla="*/ 74929 h 298001"/>
                <a:gd name="connsiteX25" fmla="*/ 131579 w 216435"/>
                <a:gd name="connsiteY25" fmla="*/ 84454 h 298001"/>
                <a:gd name="connsiteX26" fmla="*/ 139866 w 216435"/>
                <a:gd name="connsiteY26" fmla="*/ 87216 h 298001"/>
                <a:gd name="connsiteX27" fmla="*/ 130341 w 216435"/>
                <a:gd name="connsiteY27" fmla="*/ 96741 h 298001"/>
                <a:gd name="connsiteX28" fmla="*/ 125292 w 216435"/>
                <a:gd name="connsiteY28" fmla="*/ 88645 h 298001"/>
                <a:gd name="connsiteX29" fmla="*/ 115005 w 216435"/>
                <a:gd name="connsiteY29" fmla="*/ 83216 h 298001"/>
                <a:gd name="connsiteX30" fmla="*/ 123482 w 216435"/>
                <a:gd name="connsiteY30" fmla="*/ 70929 h 298001"/>
                <a:gd name="connsiteX31" fmla="*/ 134722 w 216435"/>
                <a:gd name="connsiteY31" fmla="*/ 48164 h 298001"/>
                <a:gd name="connsiteX32" fmla="*/ 129579 w 216435"/>
                <a:gd name="connsiteY32" fmla="*/ 40449 h 298001"/>
                <a:gd name="connsiteX33" fmla="*/ 129579 w 216435"/>
                <a:gd name="connsiteY33" fmla="*/ 30924 h 298001"/>
                <a:gd name="connsiteX34" fmla="*/ 137865 w 216435"/>
                <a:gd name="connsiteY34" fmla="*/ 20065 h 298001"/>
                <a:gd name="connsiteX35" fmla="*/ 142152 w 216435"/>
                <a:gd name="connsiteY35" fmla="*/ 7683 h 298001"/>
                <a:gd name="connsiteX36" fmla="*/ 132055 w 216435"/>
                <a:gd name="connsiteY36" fmla="*/ -128 h 298001"/>
                <a:gd name="connsiteX37" fmla="*/ 126721 w 216435"/>
                <a:gd name="connsiteY37" fmla="*/ 1015 h 298001"/>
                <a:gd name="connsiteX38" fmla="*/ 121387 w 216435"/>
                <a:gd name="connsiteY38" fmla="*/ 1015 h 298001"/>
                <a:gd name="connsiteX39" fmla="*/ 114815 w 216435"/>
                <a:gd name="connsiteY39" fmla="*/ 13207 h 298001"/>
                <a:gd name="connsiteX40" fmla="*/ 105957 w 216435"/>
                <a:gd name="connsiteY40" fmla="*/ 24923 h 298001"/>
                <a:gd name="connsiteX41" fmla="*/ 98622 w 216435"/>
                <a:gd name="connsiteY41" fmla="*/ 18922 h 298001"/>
                <a:gd name="connsiteX42" fmla="*/ 91955 w 216435"/>
                <a:gd name="connsiteY42" fmla="*/ 25590 h 298001"/>
                <a:gd name="connsiteX43" fmla="*/ 95955 w 216435"/>
                <a:gd name="connsiteY43" fmla="*/ 36163 h 298001"/>
                <a:gd name="connsiteX44" fmla="*/ 92336 w 216435"/>
                <a:gd name="connsiteY44" fmla="*/ 45688 h 298001"/>
                <a:gd name="connsiteX45" fmla="*/ 92336 w 216435"/>
                <a:gd name="connsiteY45" fmla="*/ 57594 h 298001"/>
                <a:gd name="connsiteX46" fmla="*/ 98242 w 216435"/>
                <a:gd name="connsiteY46" fmla="*/ 54831 h 298001"/>
                <a:gd name="connsiteX47" fmla="*/ 106623 w 216435"/>
                <a:gd name="connsiteY47" fmla="*/ 51593 h 298001"/>
                <a:gd name="connsiteX48" fmla="*/ 111672 w 216435"/>
                <a:gd name="connsiteY48" fmla="*/ 63594 h 298001"/>
                <a:gd name="connsiteX49" fmla="*/ 102147 w 216435"/>
                <a:gd name="connsiteY49" fmla="*/ 72453 h 298001"/>
                <a:gd name="connsiteX50" fmla="*/ 98242 w 216435"/>
                <a:gd name="connsiteY50" fmla="*/ 67500 h 298001"/>
                <a:gd name="connsiteX51" fmla="*/ 87859 w 216435"/>
                <a:gd name="connsiteY51" fmla="*/ 67500 h 298001"/>
                <a:gd name="connsiteX52" fmla="*/ 85192 w 216435"/>
                <a:gd name="connsiteY52" fmla="*/ 62832 h 298001"/>
                <a:gd name="connsiteX53" fmla="*/ 82334 w 216435"/>
                <a:gd name="connsiteY53" fmla="*/ 42735 h 298001"/>
                <a:gd name="connsiteX54" fmla="*/ 80334 w 216435"/>
                <a:gd name="connsiteY54" fmla="*/ 36734 h 298001"/>
                <a:gd name="connsiteX55" fmla="*/ 77382 w 216435"/>
                <a:gd name="connsiteY55" fmla="*/ 27209 h 298001"/>
                <a:gd name="connsiteX56" fmla="*/ 71286 w 216435"/>
                <a:gd name="connsiteY56" fmla="*/ 30638 h 298001"/>
                <a:gd name="connsiteX57" fmla="*/ 67666 w 216435"/>
                <a:gd name="connsiteY57" fmla="*/ 39306 h 298001"/>
                <a:gd name="connsiteX58" fmla="*/ 69000 w 216435"/>
                <a:gd name="connsiteY58" fmla="*/ 45307 h 298001"/>
                <a:gd name="connsiteX59" fmla="*/ 69000 w 216435"/>
                <a:gd name="connsiteY59" fmla="*/ 63118 h 298001"/>
                <a:gd name="connsiteX60" fmla="*/ 71095 w 216435"/>
                <a:gd name="connsiteY60" fmla="*/ 75691 h 298001"/>
                <a:gd name="connsiteX61" fmla="*/ 70428 w 216435"/>
                <a:gd name="connsiteY61" fmla="*/ 94170 h 298001"/>
                <a:gd name="connsiteX62" fmla="*/ 75191 w 216435"/>
                <a:gd name="connsiteY62" fmla="*/ 103123 h 298001"/>
                <a:gd name="connsiteX63" fmla="*/ 79858 w 216435"/>
                <a:gd name="connsiteY63" fmla="*/ 100647 h 298001"/>
                <a:gd name="connsiteX64" fmla="*/ 83192 w 216435"/>
                <a:gd name="connsiteY64" fmla="*/ 95980 h 298001"/>
                <a:gd name="connsiteX65" fmla="*/ 85954 w 216435"/>
                <a:gd name="connsiteY65" fmla="*/ 88169 h 298001"/>
                <a:gd name="connsiteX66" fmla="*/ 90145 w 216435"/>
                <a:gd name="connsiteY66" fmla="*/ 93408 h 298001"/>
                <a:gd name="connsiteX67" fmla="*/ 92145 w 216435"/>
                <a:gd name="connsiteY67" fmla="*/ 99789 h 298001"/>
                <a:gd name="connsiteX68" fmla="*/ 99098 w 216435"/>
                <a:gd name="connsiteY68" fmla="*/ 96932 h 298001"/>
                <a:gd name="connsiteX69" fmla="*/ 106718 w 216435"/>
                <a:gd name="connsiteY69" fmla="*/ 97694 h 298001"/>
                <a:gd name="connsiteX70" fmla="*/ 105956 w 216435"/>
                <a:gd name="connsiteY70" fmla="*/ 101790 h 298001"/>
                <a:gd name="connsiteX71" fmla="*/ 100527 w 216435"/>
                <a:gd name="connsiteY71" fmla="*/ 105409 h 298001"/>
                <a:gd name="connsiteX72" fmla="*/ 93574 w 216435"/>
                <a:gd name="connsiteY72" fmla="*/ 107790 h 298001"/>
                <a:gd name="connsiteX73" fmla="*/ 80810 w 216435"/>
                <a:gd name="connsiteY73" fmla="*/ 110076 h 298001"/>
                <a:gd name="connsiteX74" fmla="*/ 72999 w 216435"/>
                <a:gd name="connsiteY74" fmla="*/ 110553 h 298001"/>
                <a:gd name="connsiteX75" fmla="*/ 63951 w 216435"/>
                <a:gd name="connsiteY75" fmla="*/ 113029 h 298001"/>
                <a:gd name="connsiteX76" fmla="*/ 59379 w 216435"/>
                <a:gd name="connsiteY76" fmla="*/ 108362 h 298001"/>
                <a:gd name="connsiteX77" fmla="*/ 62618 w 216435"/>
                <a:gd name="connsiteY77" fmla="*/ 98837 h 298001"/>
                <a:gd name="connsiteX78" fmla="*/ 62618 w 216435"/>
                <a:gd name="connsiteY78" fmla="*/ 90836 h 298001"/>
                <a:gd name="connsiteX79" fmla="*/ 60522 w 216435"/>
                <a:gd name="connsiteY79" fmla="*/ 79977 h 298001"/>
                <a:gd name="connsiteX80" fmla="*/ 59570 w 216435"/>
                <a:gd name="connsiteY80" fmla="*/ 63785 h 298001"/>
                <a:gd name="connsiteX81" fmla="*/ 59570 w 216435"/>
                <a:gd name="connsiteY81" fmla="*/ 55498 h 298001"/>
                <a:gd name="connsiteX82" fmla="*/ 59570 w 216435"/>
                <a:gd name="connsiteY82" fmla="*/ 48926 h 298001"/>
                <a:gd name="connsiteX83" fmla="*/ 59570 w 216435"/>
                <a:gd name="connsiteY83" fmla="*/ 42925 h 298001"/>
                <a:gd name="connsiteX84" fmla="*/ 58713 w 216435"/>
                <a:gd name="connsiteY84" fmla="*/ 33400 h 298001"/>
                <a:gd name="connsiteX85" fmla="*/ 57570 w 216435"/>
                <a:gd name="connsiteY85" fmla="*/ 25590 h 298001"/>
                <a:gd name="connsiteX86" fmla="*/ 54712 w 216435"/>
                <a:gd name="connsiteY86" fmla="*/ 21303 h 298001"/>
                <a:gd name="connsiteX87" fmla="*/ 51378 w 216435"/>
                <a:gd name="connsiteY87" fmla="*/ 23494 h 298001"/>
                <a:gd name="connsiteX88" fmla="*/ 44806 w 216435"/>
                <a:gd name="connsiteY88" fmla="*/ 23494 h 298001"/>
                <a:gd name="connsiteX89" fmla="*/ 40234 w 216435"/>
                <a:gd name="connsiteY89" fmla="*/ 31400 h 298001"/>
                <a:gd name="connsiteX90" fmla="*/ 42425 w 216435"/>
                <a:gd name="connsiteY90" fmla="*/ 45116 h 298001"/>
                <a:gd name="connsiteX91" fmla="*/ 44044 w 216435"/>
                <a:gd name="connsiteY91" fmla="*/ 69119 h 298001"/>
                <a:gd name="connsiteX92" fmla="*/ 42329 w 216435"/>
                <a:gd name="connsiteY92" fmla="*/ 91788 h 298001"/>
                <a:gd name="connsiteX93" fmla="*/ 44234 w 216435"/>
                <a:gd name="connsiteY93" fmla="*/ 102838 h 298001"/>
                <a:gd name="connsiteX94" fmla="*/ 47092 w 216435"/>
                <a:gd name="connsiteY94" fmla="*/ 110458 h 298001"/>
                <a:gd name="connsiteX95" fmla="*/ 43377 w 216435"/>
                <a:gd name="connsiteY95" fmla="*/ 114172 h 298001"/>
                <a:gd name="connsiteX96" fmla="*/ 32423 w 216435"/>
                <a:gd name="connsiteY96" fmla="*/ 118458 h 298001"/>
                <a:gd name="connsiteX97" fmla="*/ 27050 w 216435"/>
                <a:gd name="connsiteY97" fmla="*/ 115958 h 298001"/>
                <a:gd name="connsiteX98" fmla="*/ 26804 w 216435"/>
                <a:gd name="connsiteY98" fmla="*/ 114267 h 298001"/>
                <a:gd name="connsiteX99" fmla="*/ 24232 w 216435"/>
                <a:gd name="connsiteY99" fmla="*/ 97884 h 298001"/>
                <a:gd name="connsiteX100" fmla="*/ 20613 w 216435"/>
                <a:gd name="connsiteY100" fmla="*/ 97884 h 298001"/>
                <a:gd name="connsiteX101" fmla="*/ 7849 w 216435"/>
                <a:gd name="connsiteY101" fmla="*/ 119030 h 298001"/>
                <a:gd name="connsiteX102" fmla="*/ 2610 w 216435"/>
                <a:gd name="connsiteY102" fmla="*/ 122459 h 298001"/>
                <a:gd name="connsiteX103" fmla="*/ -247 w 216435"/>
                <a:gd name="connsiteY103" fmla="*/ 129888 h 298001"/>
                <a:gd name="connsiteX104" fmla="*/ -247 w 216435"/>
                <a:gd name="connsiteY104" fmla="*/ 148176 h 298001"/>
                <a:gd name="connsiteX105" fmla="*/ 5563 w 216435"/>
                <a:gd name="connsiteY105" fmla="*/ 166369 h 298001"/>
                <a:gd name="connsiteX106" fmla="*/ 13278 w 216435"/>
                <a:gd name="connsiteY106" fmla="*/ 169513 h 298001"/>
                <a:gd name="connsiteX107" fmla="*/ 33090 w 216435"/>
                <a:gd name="connsiteY107" fmla="*/ 154368 h 298001"/>
                <a:gd name="connsiteX108" fmla="*/ 37662 w 216435"/>
                <a:gd name="connsiteY108" fmla="*/ 148938 h 298001"/>
                <a:gd name="connsiteX109" fmla="*/ 47187 w 216435"/>
                <a:gd name="connsiteY109" fmla="*/ 136270 h 298001"/>
                <a:gd name="connsiteX110" fmla="*/ 62713 w 216435"/>
                <a:gd name="connsiteY110" fmla="*/ 129984 h 298001"/>
                <a:gd name="connsiteX111" fmla="*/ 75857 w 216435"/>
                <a:gd name="connsiteY111" fmla="*/ 127317 h 298001"/>
                <a:gd name="connsiteX112" fmla="*/ 93002 w 216435"/>
                <a:gd name="connsiteY112" fmla="*/ 125126 h 298001"/>
                <a:gd name="connsiteX113" fmla="*/ 103575 w 216435"/>
                <a:gd name="connsiteY113" fmla="*/ 122935 h 298001"/>
                <a:gd name="connsiteX114" fmla="*/ 114148 w 216435"/>
                <a:gd name="connsiteY114" fmla="*/ 120459 h 298001"/>
                <a:gd name="connsiteX115" fmla="*/ 135103 w 216435"/>
                <a:gd name="connsiteY115" fmla="*/ 118268 h 298001"/>
                <a:gd name="connsiteX116" fmla="*/ 148438 w 216435"/>
                <a:gd name="connsiteY116" fmla="*/ 116363 h 298001"/>
                <a:gd name="connsiteX117" fmla="*/ 161106 w 216435"/>
                <a:gd name="connsiteY117" fmla="*/ 114934 h 298001"/>
                <a:gd name="connsiteX118" fmla="*/ 155772 w 216435"/>
                <a:gd name="connsiteY118" fmla="*/ 125126 h 298001"/>
                <a:gd name="connsiteX119" fmla="*/ 146247 w 216435"/>
                <a:gd name="connsiteY119" fmla="*/ 129793 h 298001"/>
                <a:gd name="connsiteX120" fmla="*/ 137485 w 216435"/>
                <a:gd name="connsiteY120" fmla="*/ 127698 h 298001"/>
                <a:gd name="connsiteX121" fmla="*/ 129007 w 216435"/>
                <a:gd name="connsiteY121" fmla="*/ 127698 h 298001"/>
                <a:gd name="connsiteX122" fmla="*/ 118625 w 216435"/>
                <a:gd name="connsiteY122" fmla="*/ 127698 h 298001"/>
                <a:gd name="connsiteX123" fmla="*/ 114243 w 216435"/>
                <a:gd name="connsiteY123" fmla="*/ 130841 h 298001"/>
                <a:gd name="connsiteX124" fmla="*/ 106814 w 216435"/>
                <a:gd name="connsiteY124" fmla="*/ 133508 h 298001"/>
                <a:gd name="connsiteX125" fmla="*/ 97956 w 216435"/>
                <a:gd name="connsiteY125" fmla="*/ 135032 h 298001"/>
                <a:gd name="connsiteX126" fmla="*/ 86145 w 216435"/>
                <a:gd name="connsiteY126" fmla="*/ 137985 h 298001"/>
                <a:gd name="connsiteX127" fmla="*/ 75762 w 216435"/>
                <a:gd name="connsiteY127" fmla="*/ 138937 h 298001"/>
                <a:gd name="connsiteX128" fmla="*/ 71571 w 216435"/>
                <a:gd name="connsiteY128" fmla="*/ 141699 h 298001"/>
                <a:gd name="connsiteX129" fmla="*/ 60332 w 216435"/>
                <a:gd name="connsiteY129" fmla="*/ 142461 h 298001"/>
                <a:gd name="connsiteX130" fmla="*/ 52331 w 216435"/>
                <a:gd name="connsiteY130" fmla="*/ 161511 h 298001"/>
                <a:gd name="connsiteX131" fmla="*/ 50236 w 216435"/>
                <a:gd name="connsiteY131" fmla="*/ 171894 h 298001"/>
                <a:gd name="connsiteX132" fmla="*/ 53093 w 216435"/>
                <a:gd name="connsiteY132" fmla="*/ 178847 h 298001"/>
                <a:gd name="connsiteX133" fmla="*/ 60712 w 216435"/>
                <a:gd name="connsiteY133" fmla="*/ 178847 h 298001"/>
                <a:gd name="connsiteX134" fmla="*/ 69761 w 216435"/>
                <a:gd name="connsiteY134" fmla="*/ 174180 h 298001"/>
                <a:gd name="connsiteX135" fmla="*/ 77763 w 216435"/>
                <a:gd name="connsiteY135" fmla="*/ 168941 h 298001"/>
                <a:gd name="connsiteX136" fmla="*/ 85002 w 216435"/>
                <a:gd name="connsiteY136" fmla="*/ 169608 h 298001"/>
                <a:gd name="connsiteX137" fmla="*/ 81477 w 216435"/>
                <a:gd name="connsiteY137" fmla="*/ 179133 h 298001"/>
                <a:gd name="connsiteX138" fmla="*/ 80144 w 216435"/>
                <a:gd name="connsiteY138" fmla="*/ 188658 h 298001"/>
                <a:gd name="connsiteX139" fmla="*/ 77477 w 216435"/>
                <a:gd name="connsiteY139" fmla="*/ 193039 h 298001"/>
                <a:gd name="connsiteX140" fmla="*/ 69952 w 216435"/>
                <a:gd name="connsiteY140" fmla="*/ 196849 h 298001"/>
                <a:gd name="connsiteX141" fmla="*/ 57474 w 216435"/>
                <a:gd name="connsiteY141" fmla="*/ 200183 h 298001"/>
                <a:gd name="connsiteX142" fmla="*/ 47378 w 216435"/>
                <a:gd name="connsiteY142" fmla="*/ 206469 h 298001"/>
                <a:gd name="connsiteX143" fmla="*/ 36995 w 216435"/>
                <a:gd name="connsiteY143" fmla="*/ 203802 h 298001"/>
                <a:gd name="connsiteX144" fmla="*/ 22708 w 216435"/>
                <a:gd name="connsiteY144" fmla="*/ 212661 h 298001"/>
                <a:gd name="connsiteX145" fmla="*/ 20327 w 216435"/>
                <a:gd name="connsiteY145" fmla="*/ 224472 h 298001"/>
                <a:gd name="connsiteX146" fmla="*/ 21565 w 216435"/>
                <a:gd name="connsiteY146" fmla="*/ 233044 h 298001"/>
                <a:gd name="connsiteX147" fmla="*/ 26899 w 216435"/>
                <a:gd name="connsiteY147" fmla="*/ 235426 h 298001"/>
                <a:gd name="connsiteX148" fmla="*/ 38615 w 216435"/>
                <a:gd name="connsiteY148" fmla="*/ 238283 h 298001"/>
                <a:gd name="connsiteX149" fmla="*/ 51664 w 216435"/>
                <a:gd name="connsiteY149" fmla="*/ 233616 h 298001"/>
                <a:gd name="connsiteX150" fmla="*/ 67571 w 216435"/>
                <a:gd name="connsiteY150" fmla="*/ 230854 h 298001"/>
                <a:gd name="connsiteX151" fmla="*/ 83001 w 216435"/>
                <a:gd name="connsiteY151" fmla="*/ 228091 h 298001"/>
                <a:gd name="connsiteX152" fmla="*/ 87573 w 216435"/>
                <a:gd name="connsiteY152" fmla="*/ 234568 h 298001"/>
                <a:gd name="connsiteX153" fmla="*/ 71095 w 216435"/>
                <a:gd name="connsiteY153" fmla="*/ 263143 h 298001"/>
                <a:gd name="connsiteX154" fmla="*/ 50140 w 216435"/>
                <a:gd name="connsiteY154" fmla="*/ 266953 h 298001"/>
                <a:gd name="connsiteX155" fmla="*/ 41472 w 216435"/>
                <a:gd name="connsiteY155" fmla="*/ 271239 h 298001"/>
                <a:gd name="connsiteX156" fmla="*/ 57665 w 216435"/>
                <a:gd name="connsiteY156" fmla="*/ 286575 h 298001"/>
                <a:gd name="connsiteX157" fmla="*/ 58713 w 216435"/>
                <a:gd name="connsiteY157" fmla="*/ 296671 h 298001"/>
                <a:gd name="connsiteX158" fmla="*/ 75477 w 216435"/>
                <a:gd name="connsiteY158" fmla="*/ 296671 h 298001"/>
                <a:gd name="connsiteX159" fmla="*/ 86621 w 216435"/>
                <a:gd name="connsiteY159" fmla="*/ 293623 h 298001"/>
                <a:gd name="connsiteX160" fmla="*/ 100527 w 216435"/>
                <a:gd name="connsiteY160" fmla="*/ 288670 h 298001"/>
                <a:gd name="connsiteX161" fmla="*/ 110052 w 216435"/>
                <a:gd name="connsiteY161" fmla="*/ 270192 h 298001"/>
                <a:gd name="connsiteX162" fmla="*/ 115005 w 216435"/>
                <a:gd name="connsiteY162" fmla="*/ 261619 h 298001"/>
                <a:gd name="connsiteX163" fmla="*/ 117672 w 216435"/>
                <a:gd name="connsiteY163" fmla="*/ 248760 h 298001"/>
                <a:gd name="connsiteX164" fmla="*/ 119101 w 216435"/>
                <a:gd name="connsiteY164" fmla="*/ 237521 h 298001"/>
                <a:gd name="connsiteX165" fmla="*/ 118244 w 216435"/>
                <a:gd name="connsiteY165" fmla="*/ 224376 h 298001"/>
                <a:gd name="connsiteX166" fmla="*/ 137294 w 216435"/>
                <a:gd name="connsiteY166" fmla="*/ 215804 h 298001"/>
                <a:gd name="connsiteX167" fmla="*/ 145485 w 216435"/>
                <a:gd name="connsiteY167" fmla="*/ 213042 h 298001"/>
                <a:gd name="connsiteX168" fmla="*/ 157582 w 216435"/>
                <a:gd name="connsiteY168" fmla="*/ 210756 h 298001"/>
                <a:gd name="connsiteX169" fmla="*/ 164440 w 216435"/>
                <a:gd name="connsiteY169" fmla="*/ 204850 h 298001"/>
                <a:gd name="connsiteX170" fmla="*/ 167393 w 216435"/>
                <a:gd name="connsiteY170" fmla="*/ 192849 h 298001"/>
                <a:gd name="connsiteX171" fmla="*/ 162916 w 216435"/>
                <a:gd name="connsiteY171" fmla="*/ 188277 h 298001"/>
                <a:gd name="connsiteX172" fmla="*/ 151391 w 216435"/>
                <a:gd name="connsiteY172" fmla="*/ 183514 h 298001"/>
                <a:gd name="connsiteX173" fmla="*/ 139580 w 216435"/>
                <a:gd name="connsiteY173" fmla="*/ 177513 h 298001"/>
                <a:gd name="connsiteX174" fmla="*/ 132817 w 216435"/>
                <a:gd name="connsiteY174" fmla="*/ 181133 h 298001"/>
                <a:gd name="connsiteX175" fmla="*/ 122530 w 216435"/>
                <a:gd name="connsiteY175" fmla="*/ 185229 h 298001"/>
                <a:gd name="connsiteX176" fmla="*/ 116815 w 216435"/>
                <a:gd name="connsiteY176" fmla="*/ 184086 h 298001"/>
                <a:gd name="connsiteX177" fmla="*/ 118720 w 216435"/>
                <a:gd name="connsiteY177" fmla="*/ 172751 h 298001"/>
                <a:gd name="connsiteX178" fmla="*/ 130722 w 216435"/>
                <a:gd name="connsiteY178" fmla="*/ 161702 h 298001"/>
                <a:gd name="connsiteX179" fmla="*/ 138246 w 216435"/>
                <a:gd name="connsiteY179" fmla="*/ 153701 h 298001"/>
                <a:gd name="connsiteX180" fmla="*/ 158725 w 216435"/>
                <a:gd name="connsiteY180" fmla="*/ 139128 h 298001"/>
                <a:gd name="connsiteX181" fmla="*/ 170631 w 216435"/>
                <a:gd name="connsiteY181" fmla="*/ 139128 h 298001"/>
                <a:gd name="connsiteX182" fmla="*/ 180156 w 216435"/>
                <a:gd name="connsiteY182" fmla="*/ 139985 h 298001"/>
                <a:gd name="connsiteX183" fmla="*/ 187586 w 216435"/>
                <a:gd name="connsiteY183" fmla="*/ 136842 h 298001"/>
                <a:gd name="connsiteX184" fmla="*/ 211589 w 216435"/>
                <a:gd name="connsiteY184" fmla="*/ 130460 h 298001"/>
                <a:gd name="connsiteX185" fmla="*/ 215971 w 216435"/>
                <a:gd name="connsiteY185" fmla="*/ 114553 h 298001"/>
                <a:gd name="connsiteX186" fmla="*/ 211875 w 216435"/>
                <a:gd name="connsiteY186" fmla="*/ 96932 h 29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</a:cxnLst>
              <a:rect l="l" t="t" r="r" b="b"/>
              <a:pathLst>
                <a:path w="216435" h="298001">
                  <a:moveTo>
                    <a:pt x="211303" y="97027"/>
                  </a:moveTo>
                  <a:cubicBezTo>
                    <a:pt x="209017" y="94265"/>
                    <a:pt x="205302" y="95408"/>
                    <a:pt x="203588" y="94265"/>
                  </a:cubicBezTo>
                  <a:cubicBezTo>
                    <a:pt x="201873" y="93122"/>
                    <a:pt x="198920" y="92931"/>
                    <a:pt x="196825" y="92265"/>
                  </a:cubicBezTo>
                  <a:cubicBezTo>
                    <a:pt x="194729" y="91598"/>
                    <a:pt x="192729" y="88455"/>
                    <a:pt x="190824" y="87883"/>
                  </a:cubicBezTo>
                  <a:cubicBezTo>
                    <a:pt x="188365" y="87469"/>
                    <a:pt x="185854" y="87469"/>
                    <a:pt x="183395" y="87883"/>
                  </a:cubicBezTo>
                  <a:cubicBezTo>
                    <a:pt x="180427" y="90816"/>
                    <a:pt x="176699" y="92862"/>
                    <a:pt x="172631" y="93789"/>
                  </a:cubicBezTo>
                  <a:cubicBezTo>
                    <a:pt x="170631" y="93789"/>
                    <a:pt x="167393" y="94455"/>
                    <a:pt x="167107" y="92074"/>
                  </a:cubicBezTo>
                  <a:cubicBezTo>
                    <a:pt x="167063" y="87995"/>
                    <a:pt x="167707" y="83938"/>
                    <a:pt x="169012" y="80073"/>
                  </a:cubicBezTo>
                  <a:cubicBezTo>
                    <a:pt x="170060" y="76358"/>
                    <a:pt x="171107" y="72072"/>
                    <a:pt x="171393" y="70548"/>
                  </a:cubicBezTo>
                  <a:cubicBezTo>
                    <a:pt x="171679" y="69024"/>
                    <a:pt x="174060" y="63309"/>
                    <a:pt x="174251" y="62547"/>
                  </a:cubicBezTo>
                  <a:cubicBezTo>
                    <a:pt x="175286" y="54144"/>
                    <a:pt x="178577" y="46178"/>
                    <a:pt x="183776" y="39496"/>
                  </a:cubicBezTo>
                  <a:cubicBezTo>
                    <a:pt x="187872" y="35496"/>
                    <a:pt x="196825" y="30638"/>
                    <a:pt x="195968" y="29971"/>
                  </a:cubicBezTo>
                  <a:cubicBezTo>
                    <a:pt x="195111" y="29305"/>
                    <a:pt x="196634" y="21303"/>
                    <a:pt x="197016" y="18446"/>
                  </a:cubicBezTo>
                  <a:cubicBezTo>
                    <a:pt x="197408" y="16010"/>
                    <a:pt x="196549" y="13541"/>
                    <a:pt x="194730" y="11874"/>
                  </a:cubicBezTo>
                  <a:cubicBezTo>
                    <a:pt x="191940" y="9706"/>
                    <a:pt x="188941" y="7823"/>
                    <a:pt x="185776" y="6254"/>
                  </a:cubicBezTo>
                  <a:cubicBezTo>
                    <a:pt x="183047" y="5036"/>
                    <a:pt x="179871" y="5401"/>
                    <a:pt x="177490" y="7207"/>
                  </a:cubicBezTo>
                  <a:cubicBezTo>
                    <a:pt x="176251" y="8159"/>
                    <a:pt x="175679" y="10255"/>
                    <a:pt x="175013" y="10731"/>
                  </a:cubicBezTo>
                  <a:cubicBezTo>
                    <a:pt x="172632" y="12350"/>
                    <a:pt x="149676" y="15969"/>
                    <a:pt x="147295" y="25399"/>
                  </a:cubicBezTo>
                  <a:cubicBezTo>
                    <a:pt x="146152" y="30066"/>
                    <a:pt x="152915" y="32734"/>
                    <a:pt x="152820" y="38734"/>
                  </a:cubicBezTo>
                  <a:cubicBezTo>
                    <a:pt x="152584" y="41246"/>
                    <a:pt x="151907" y="43697"/>
                    <a:pt x="150819" y="45973"/>
                  </a:cubicBezTo>
                  <a:cubicBezTo>
                    <a:pt x="149867" y="48069"/>
                    <a:pt x="148152" y="52164"/>
                    <a:pt x="146438" y="52545"/>
                  </a:cubicBezTo>
                  <a:cubicBezTo>
                    <a:pt x="144723" y="52926"/>
                    <a:pt x="141390" y="52545"/>
                    <a:pt x="138723" y="56451"/>
                  </a:cubicBezTo>
                  <a:cubicBezTo>
                    <a:pt x="134532" y="62547"/>
                    <a:pt x="139484" y="63785"/>
                    <a:pt x="139484" y="65499"/>
                  </a:cubicBezTo>
                  <a:cubicBezTo>
                    <a:pt x="139484" y="67214"/>
                    <a:pt x="136151" y="69595"/>
                    <a:pt x="135103" y="70643"/>
                  </a:cubicBezTo>
                  <a:cubicBezTo>
                    <a:pt x="133762" y="72582"/>
                    <a:pt x="131871" y="74074"/>
                    <a:pt x="129674" y="74929"/>
                  </a:cubicBezTo>
                  <a:cubicBezTo>
                    <a:pt x="128436" y="74929"/>
                    <a:pt x="128340" y="81692"/>
                    <a:pt x="131579" y="84454"/>
                  </a:cubicBezTo>
                  <a:cubicBezTo>
                    <a:pt x="134817" y="87216"/>
                    <a:pt x="138151" y="85597"/>
                    <a:pt x="139866" y="87216"/>
                  </a:cubicBezTo>
                  <a:cubicBezTo>
                    <a:pt x="141866" y="92074"/>
                    <a:pt x="135579" y="96741"/>
                    <a:pt x="130341" y="96741"/>
                  </a:cubicBezTo>
                  <a:cubicBezTo>
                    <a:pt x="123482" y="96741"/>
                    <a:pt x="128340" y="87788"/>
                    <a:pt x="125292" y="88645"/>
                  </a:cubicBezTo>
                  <a:cubicBezTo>
                    <a:pt x="119577" y="90169"/>
                    <a:pt x="113195" y="85788"/>
                    <a:pt x="115005" y="83216"/>
                  </a:cubicBezTo>
                  <a:cubicBezTo>
                    <a:pt x="116815" y="80644"/>
                    <a:pt x="123768" y="71119"/>
                    <a:pt x="123482" y="70929"/>
                  </a:cubicBezTo>
                  <a:cubicBezTo>
                    <a:pt x="130912" y="55784"/>
                    <a:pt x="135008" y="52450"/>
                    <a:pt x="134722" y="48164"/>
                  </a:cubicBezTo>
                  <a:cubicBezTo>
                    <a:pt x="134436" y="43878"/>
                    <a:pt x="130150" y="40925"/>
                    <a:pt x="129579" y="40449"/>
                  </a:cubicBezTo>
                  <a:cubicBezTo>
                    <a:pt x="129007" y="39972"/>
                    <a:pt x="129007" y="32162"/>
                    <a:pt x="129579" y="30924"/>
                  </a:cubicBezTo>
                  <a:cubicBezTo>
                    <a:pt x="131478" y="26721"/>
                    <a:pt x="134313" y="23007"/>
                    <a:pt x="137865" y="20065"/>
                  </a:cubicBezTo>
                  <a:cubicBezTo>
                    <a:pt x="141199" y="17113"/>
                    <a:pt x="144723" y="11112"/>
                    <a:pt x="142152" y="7683"/>
                  </a:cubicBezTo>
                  <a:cubicBezTo>
                    <a:pt x="139580" y="4254"/>
                    <a:pt x="136436" y="158"/>
                    <a:pt x="132055" y="-128"/>
                  </a:cubicBezTo>
                  <a:cubicBezTo>
                    <a:pt x="130209" y="-199"/>
                    <a:pt x="128376" y="194"/>
                    <a:pt x="126721" y="1015"/>
                  </a:cubicBezTo>
                  <a:cubicBezTo>
                    <a:pt x="125483" y="1872"/>
                    <a:pt x="123102" y="1015"/>
                    <a:pt x="121387" y="1015"/>
                  </a:cubicBezTo>
                  <a:cubicBezTo>
                    <a:pt x="117101" y="2920"/>
                    <a:pt x="116243" y="10540"/>
                    <a:pt x="114815" y="13207"/>
                  </a:cubicBezTo>
                  <a:cubicBezTo>
                    <a:pt x="112624" y="17493"/>
                    <a:pt x="107861" y="24923"/>
                    <a:pt x="105957" y="24923"/>
                  </a:cubicBezTo>
                  <a:cubicBezTo>
                    <a:pt x="104052" y="24923"/>
                    <a:pt x="100623" y="18827"/>
                    <a:pt x="98622" y="18922"/>
                  </a:cubicBezTo>
                  <a:cubicBezTo>
                    <a:pt x="96622" y="19017"/>
                    <a:pt x="91955" y="24066"/>
                    <a:pt x="91955" y="25590"/>
                  </a:cubicBezTo>
                  <a:cubicBezTo>
                    <a:pt x="91955" y="27114"/>
                    <a:pt x="95574" y="32067"/>
                    <a:pt x="95955" y="36163"/>
                  </a:cubicBezTo>
                  <a:cubicBezTo>
                    <a:pt x="95517" y="39579"/>
                    <a:pt x="94277" y="42843"/>
                    <a:pt x="92336" y="45688"/>
                  </a:cubicBezTo>
                  <a:cubicBezTo>
                    <a:pt x="90431" y="49116"/>
                    <a:pt x="88907" y="56641"/>
                    <a:pt x="92336" y="57594"/>
                  </a:cubicBezTo>
                  <a:cubicBezTo>
                    <a:pt x="95765" y="58546"/>
                    <a:pt x="93955" y="55498"/>
                    <a:pt x="98242" y="54831"/>
                  </a:cubicBezTo>
                  <a:cubicBezTo>
                    <a:pt x="102527" y="54165"/>
                    <a:pt x="105575" y="51402"/>
                    <a:pt x="106623" y="51593"/>
                  </a:cubicBezTo>
                  <a:cubicBezTo>
                    <a:pt x="107671" y="51784"/>
                    <a:pt x="115196" y="58641"/>
                    <a:pt x="111672" y="63594"/>
                  </a:cubicBezTo>
                  <a:cubicBezTo>
                    <a:pt x="110338" y="65499"/>
                    <a:pt x="107004" y="73119"/>
                    <a:pt x="102147" y="72453"/>
                  </a:cubicBezTo>
                  <a:cubicBezTo>
                    <a:pt x="100623" y="72453"/>
                    <a:pt x="99861" y="68833"/>
                    <a:pt x="98242" y="67500"/>
                  </a:cubicBezTo>
                  <a:cubicBezTo>
                    <a:pt x="96622" y="66166"/>
                    <a:pt x="90050" y="68928"/>
                    <a:pt x="87859" y="67500"/>
                  </a:cubicBezTo>
                  <a:cubicBezTo>
                    <a:pt x="85668" y="66071"/>
                    <a:pt x="85097" y="66547"/>
                    <a:pt x="85192" y="62832"/>
                  </a:cubicBezTo>
                  <a:cubicBezTo>
                    <a:pt x="85096" y="56039"/>
                    <a:pt x="84136" y="49285"/>
                    <a:pt x="82334" y="42735"/>
                  </a:cubicBezTo>
                  <a:cubicBezTo>
                    <a:pt x="80959" y="41044"/>
                    <a:pt x="80248" y="38911"/>
                    <a:pt x="80334" y="36734"/>
                  </a:cubicBezTo>
                  <a:cubicBezTo>
                    <a:pt x="80335" y="32638"/>
                    <a:pt x="79668" y="26733"/>
                    <a:pt x="77382" y="27209"/>
                  </a:cubicBezTo>
                  <a:cubicBezTo>
                    <a:pt x="75006" y="27589"/>
                    <a:pt x="72844" y="28805"/>
                    <a:pt x="71286" y="30638"/>
                  </a:cubicBezTo>
                  <a:cubicBezTo>
                    <a:pt x="69213" y="33084"/>
                    <a:pt x="67949" y="36112"/>
                    <a:pt x="67666" y="39306"/>
                  </a:cubicBezTo>
                  <a:cubicBezTo>
                    <a:pt x="68228" y="41278"/>
                    <a:pt x="68672" y="43282"/>
                    <a:pt x="69000" y="45307"/>
                  </a:cubicBezTo>
                  <a:cubicBezTo>
                    <a:pt x="69313" y="51240"/>
                    <a:pt x="69313" y="57185"/>
                    <a:pt x="69000" y="63118"/>
                  </a:cubicBezTo>
                  <a:cubicBezTo>
                    <a:pt x="69000" y="66452"/>
                    <a:pt x="71476" y="71786"/>
                    <a:pt x="71095" y="75691"/>
                  </a:cubicBezTo>
                  <a:cubicBezTo>
                    <a:pt x="71095" y="77596"/>
                    <a:pt x="70333" y="92169"/>
                    <a:pt x="70428" y="94170"/>
                  </a:cubicBezTo>
                  <a:cubicBezTo>
                    <a:pt x="70163" y="97822"/>
                    <a:pt x="72014" y="101302"/>
                    <a:pt x="75191" y="103123"/>
                  </a:cubicBezTo>
                  <a:cubicBezTo>
                    <a:pt x="77286" y="103980"/>
                    <a:pt x="78525" y="101694"/>
                    <a:pt x="79858" y="100647"/>
                  </a:cubicBezTo>
                  <a:cubicBezTo>
                    <a:pt x="81191" y="99599"/>
                    <a:pt x="83383" y="98932"/>
                    <a:pt x="83192" y="95980"/>
                  </a:cubicBezTo>
                  <a:cubicBezTo>
                    <a:pt x="83001" y="93027"/>
                    <a:pt x="83192" y="89026"/>
                    <a:pt x="85954" y="88169"/>
                  </a:cubicBezTo>
                  <a:cubicBezTo>
                    <a:pt x="88717" y="87312"/>
                    <a:pt x="90621" y="91312"/>
                    <a:pt x="90145" y="93408"/>
                  </a:cubicBezTo>
                  <a:cubicBezTo>
                    <a:pt x="89105" y="95735"/>
                    <a:pt x="89963" y="98472"/>
                    <a:pt x="92145" y="99789"/>
                  </a:cubicBezTo>
                  <a:cubicBezTo>
                    <a:pt x="93384" y="101028"/>
                    <a:pt x="97193" y="97694"/>
                    <a:pt x="99098" y="96932"/>
                  </a:cubicBezTo>
                  <a:cubicBezTo>
                    <a:pt x="102623" y="95694"/>
                    <a:pt x="105385" y="94360"/>
                    <a:pt x="106718" y="97694"/>
                  </a:cubicBezTo>
                  <a:cubicBezTo>
                    <a:pt x="107418" y="99075"/>
                    <a:pt x="107106" y="100753"/>
                    <a:pt x="105956" y="101790"/>
                  </a:cubicBezTo>
                  <a:cubicBezTo>
                    <a:pt x="104382" y="103317"/>
                    <a:pt x="102542" y="104543"/>
                    <a:pt x="100527" y="105409"/>
                  </a:cubicBezTo>
                  <a:cubicBezTo>
                    <a:pt x="98813" y="105409"/>
                    <a:pt x="95479" y="107695"/>
                    <a:pt x="93574" y="107790"/>
                  </a:cubicBezTo>
                  <a:cubicBezTo>
                    <a:pt x="89248" y="108078"/>
                    <a:pt x="84967" y="108844"/>
                    <a:pt x="80810" y="110076"/>
                  </a:cubicBezTo>
                  <a:cubicBezTo>
                    <a:pt x="78225" y="110461"/>
                    <a:pt x="75612" y="110620"/>
                    <a:pt x="72999" y="110553"/>
                  </a:cubicBezTo>
                  <a:cubicBezTo>
                    <a:pt x="70904" y="110553"/>
                    <a:pt x="66523" y="113601"/>
                    <a:pt x="63951" y="113029"/>
                  </a:cubicBezTo>
                  <a:cubicBezTo>
                    <a:pt x="61859" y="112156"/>
                    <a:pt x="60209" y="110472"/>
                    <a:pt x="59379" y="108362"/>
                  </a:cubicBezTo>
                  <a:cubicBezTo>
                    <a:pt x="58522" y="106076"/>
                    <a:pt x="62046" y="102933"/>
                    <a:pt x="62618" y="98837"/>
                  </a:cubicBezTo>
                  <a:cubicBezTo>
                    <a:pt x="62618" y="96932"/>
                    <a:pt x="62618" y="92836"/>
                    <a:pt x="62618" y="90836"/>
                  </a:cubicBezTo>
                  <a:cubicBezTo>
                    <a:pt x="63189" y="85883"/>
                    <a:pt x="60522" y="82263"/>
                    <a:pt x="60522" y="79977"/>
                  </a:cubicBezTo>
                  <a:cubicBezTo>
                    <a:pt x="60522" y="77691"/>
                    <a:pt x="59856" y="67023"/>
                    <a:pt x="59570" y="63785"/>
                  </a:cubicBezTo>
                  <a:cubicBezTo>
                    <a:pt x="59284" y="60546"/>
                    <a:pt x="60332" y="57975"/>
                    <a:pt x="59570" y="55498"/>
                  </a:cubicBezTo>
                  <a:cubicBezTo>
                    <a:pt x="59173" y="53325"/>
                    <a:pt x="59173" y="51099"/>
                    <a:pt x="59570" y="48926"/>
                  </a:cubicBezTo>
                  <a:cubicBezTo>
                    <a:pt x="60402" y="47012"/>
                    <a:pt x="60402" y="44839"/>
                    <a:pt x="59570" y="42925"/>
                  </a:cubicBezTo>
                  <a:cubicBezTo>
                    <a:pt x="58236" y="41115"/>
                    <a:pt x="59570" y="36543"/>
                    <a:pt x="58713" y="33400"/>
                  </a:cubicBezTo>
                  <a:cubicBezTo>
                    <a:pt x="57855" y="30257"/>
                    <a:pt x="58713" y="28638"/>
                    <a:pt x="57570" y="25590"/>
                  </a:cubicBezTo>
                  <a:cubicBezTo>
                    <a:pt x="56427" y="22542"/>
                    <a:pt x="56807" y="22161"/>
                    <a:pt x="54712" y="21303"/>
                  </a:cubicBezTo>
                  <a:cubicBezTo>
                    <a:pt x="52616" y="20446"/>
                    <a:pt x="52807" y="23399"/>
                    <a:pt x="51378" y="23494"/>
                  </a:cubicBezTo>
                  <a:cubicBezTo>
                    <a:pt x="49192" y="23305"/>
                    <a:pt x="46992" y="23305"/>
                    <a:pt x="44806" y="23494"/>
                  </a:cubicBezTo>
                  <a:cubicBezTo>
                    <a:pt x="41092" y="24351"/>
                    <a:pt x="37853" y="29971"/>
                    <a:pt x="40234" y="31400"/>
                  </a:cubicBezTo>
                  <a:cubicBezTo>
                    <a:pt x="41892" y="35775"/>
                    <a:pt x="42638" y="40442"/>
                    <a:pt x="42425" y="45116"/>
                  </a:cubicBezTo>
                  <a:cubicBezTo>
                    <a:pt x="42425" y="58260"/>
                    <a:pt x="44616" y="64166"/>
                    <a:pt x="44044" y="69119"/>
                  </a:cubicBezTo>
                  <a:cubicBezTo>
                    <a:pt x="43187" y="77977"/>
                    <a:pt x="42329" y="89788"/>
                    <a:pt x="42329" y="91788"/>
                  </a:cubicBezTo>
                  <a:cubicBezTo>
                    <a:pt x="42578" y="95528"/>
                    <a:pt x="43216" y="99231"/>
                    <a:pt x="44234" y="102838"/>
                  </a:cubicBezTo>
                  <a:cubicBezTo>
                    <a:pt x="45476" y="105259"/>
                    <a:pt x="46435" y="107816"/>
                    <a:pt x="47092" y="110458"/>
                  </a:cubicBezTo>
                  <a:cubicBezTo>
                    <a:pt x="47092" y="112363"/>
                    <a:pt x="44044" y="113696"/>
                    <a:pt x="43377" y="114172"/>
                  </a:cubicBezTo>
                  <a:cubicBezTo>
                    <a:pt x="39992" y="116204"/>
                    <a:pt x="36290" y="117653"/>
                    <a:pt x="32423" y="118458"/>
                  </a:cubicBezTo>
                  <a:cubicBezTo>
                    <a:pt x="30249" y="119252"/>
                    <a:pt x="27843" y="118132"/>
                    <a:pt x="27050" y="115958"/>
                  </a:cubicBezTo>
                  <a:cubicBezTo>
                    <a:pt x="26853" y="115417"/>
                    <a:pt x="26769" y="114842"/>
                    <a:pt x="26804" y="114267"/>
                  </a:cubicBezTo>
                  <a:cubicBezTo>
                    <a:pt x="26758" y="108710"/>
                    <a:pt x="25891" y="103189"/>
                    <a:pt x="24232" y="97884"/>
                  </a:cubicBezTo>
                  <a:cubicBezTo>
                    <a:pt x="22708" y="96646"/>
                    <a:pt x="20613" y="97884"/>
                    <a:pt x="20613" y="97884"/>
                  </a:cubicBezTo>
                  <a:cubicBezTo>
                    <a:pt x="16744" y="105159"/>
                    <a:pt x="12483" y="112218"/>
                    <a:pt x="7849" y="119030"/>
                  </a:cubicBezTo>
                  <a:cubicBezTo>
                    <a:pt x="6323" y="120478"/>
                    <a:pt x="4548" y="121640"/>
                    <a:pt x="2610" y="122459"/>
                  </a:cubicBezTo>
                  <a:cubicBezTo>
                    <a:pt x="355" y="124215"/>
                    <a:pt x="-744" y="127074"/>
                    <a:pt x="-247" y="129888"/>
                  </a:cubicBezTo>
                  <a:cubicBezTo>
                    <a:pt x="3086" y="140938"/>
                    <a:pt x="-247" y="142366"/>
                    <a:pt x="-247" y="148176"/>
                  </a:cubicBezTo>
                  <a:cubicBezTo>
                    <a:pt x="270" y="154606"/>
                    <a:pt x="2258" y="160830"/>
                    <a:pt x="5563" y="166369"/>
                  </a:cubicBezTo>
                  <a:cubicBezTo>
                    <a:pt x="7058" y="169121"/>
                    <a:pt x="10286" y="170437"/>
                    <a:pt x="13278" y="169513"/>
                  </a:cubicBezTo>
                  <a:cubicBezTo>
                    <a:pt x="20613" y="168179"/>
                    <a:pt x="25375" y="159988"/>
                    <a:pt x="33090" y="154368"/>
                  </a:cubicBezTo>
                  <a:cubicBezTo>
                    <a:pt x="34783" y="152707"/>
                    <a:pt x="36314" y="150889"/>
                    <a:pt x="37662" y="148938"/>
                  </a:cubicBezTo>
                  <a:cubicBezTo>
                    <a:pt x="40197" y="144270"/>
                    <a:pt x="43407" y="140001"/>
                    <a:pt x="47187" y="136270"/>
                  </a:cubicBezTo>
                  <a:cubicBezTo>
                    <a:pt x="52034" y="133442"/>
                    <a:pt x="57263" y="131325"/>
                    <a:pt x="62713" y="129984"/>
                  </a:cubicBezTo>
                  <a:cubicBezTo>
                    <a:pt x="66618" y="128936"/>
                    <a:pt x="72905" y="127984"/>
                    <a:pt x="75857" y="127317"/>
                  </a:cubicBezTo>
                  <a:cubicBezTo>
                    <a:pt x="81532" y="126295"/>
                    <a:pt x="87254" y="125564"/>
                    <a:pt x="93002" y="125126"/>
                  </a:cubicBezTo>
                  <a:cubicBezTo>
                    <a:pt x="96589" y="124741"/>
                    <a:pt x="100130" y="124007"/>
                    <a:pt x="103575" y="122935"/>
                  </a:cubicBezTo>
                  <a:cubicBezTo>
                    <a:pt x="106921" y="121478"/>
                    <a:pt x="110503" y="120639"/>
                    <a:pt x="114148" y="120459"/>
                  </a:cubicBezTo>
                  <a:cubicBezTo>
                    <a:pt x="121208" y="121346"/>
                    <a:pt x="128378" y="120596"/>
                    <a:pt x="135103" y="118268"/>
                  </a:cubicBezTo>
                  <a:cubicBezTo>
                    <a:pt x="137008" y="117315"/>
                    <a:pt x="145581" y="117506"/>
                    <a:pt x="148438" y="116363"/>
                  </a:cubicBezTo>
                  <a:cubicBezTo>
                    <a:pt x="152572" y="115290"/>
                    <a:pt x="156837" y="114809"/>
                    <a:pt x="161106" y="114934"/>
                  </a:cubicBezTo>
                  <a:cubicBezTo>
                    <a:pt x="161812" y="119143"/>
                    <a:pt x="159633" y="123307"/>
                    <a:pt x="155772" y="125126"/>
                  </a:cubicBezTo>
                  <a:cubicBezTo>
                    <a:pt x="153677" y="125126"/>
                    <a:pt x="148248" y="129698"/>
                    <a:pt x="146247" y="129793"/>
                  </a:cubicBezTo>
                  <a:cubicBezTo>
                    <a:pt x="143228" y="129604"/>
                    <a:pt x="140263" y="128895"/>
                    <a:pt x="137485" y="127698"/>
                  </a:cubicBezTo>
                  <a:cubicBezTo>
                    <a:pt x="135960" y="127698"/>
                    <a:pt x="132151" y="128364"/>
                    <a:pt x="129007" y="127698"/>
                  </a:cubicBezTo>
                  <a:cubicBezTo>
                    <a:pt x="125566" y="127174"/>
                    <a:pt x="122066" y="127174"/>
                    <a:pt x="118625" y="127698"/>
                  </a:cubicBezTo>
                  <a:cubicBezTo>
                    <a:pt x="116815" y="128745"/>
                    <a:pt x="113672" y="130651"/>
                    <a:pt x="114243" y="130841"/>
                  </a:cubicBezTo>
                  <a:cubicBezTo>
                    <a:pt x="107957" y="132746"/>
                    <a:pt x="108528" y="132460"/>
                    <a:pt x="106814" y="133508"/>
                  </a:cubicBezTo>
                  <a:cubicBezTo>
                    <a:pt x="105099" y="134556"/>
                    <a:pt x="99385" y="134556"/>
                    <a:pt x="97956" y="135032"/>
                  </a:cubicBezTo>
                  <a:cubicBezTo>
                    <a:pt x="94097" y="136307"/>
                    <a:pt x="90149" y="137294"/>
                    <a:pt x="86145" y="137985"/>
                  </a:cubicBezTo>
                  <a:cubicBezTo>
                    <a:pt x="83383" y="138651"/>
                    <a:pt x="78048" y="137985"/>
                    <a:pt x="75762" y="138937"/>
                  </a:cubicBezTo>
                  <a:cubicBezTo>
                    <a:pt x="74319" y="139787"/>
                    <a:pt x="72920" y="140709"/>
                    <a:pt x="71571" y="141699"/>
                  </a:cubicBezTo>
                  <a:cubicBezTo>
                    <a:pt x="69000" y="143223"/>
                    <a:pt x="62618" y="140461"/>
                    <a:pt x="60332" y="142461"/>
                  </a:cubicBezTo>
                  <a:cubicBezTo>
                    <a:pt x="53379" y="148843"/>
                    <a:pt x="54045" y="159511"/>
                    <a:pt x="52331" y="161511"/>
                  </a:cubicBezTo>
                  <a:cubicBezTo>
                    <a:pt x="50665" y="164705"/>
                    <a:pt x="49939" y="168304"/>
                    <a:pt x="50236" y="171894"/>
                  </a:cubicBezTo>
                  <a:cubicBezTo>
                    <a:pt x="50235" y="175323"/>
                    <a:pt x="50235" y="177323"/>
                    <a:pt x="53093" y="178847"/>
                  </a:cubicBezTo>
                  <a:cubicBezTo>
                    <a:pt x="55560" y="179703"/>
                    <a:pt x="58245" y="179703"/>
                    <a:pt x="60712" y="178847"/>
                  </a:cubicBezTo>
                  <a:cubicBezTo>
                    <a:pt x="64078" y="178090"/>
                    <a:pt x="67193" y="176483"/>
                    <a:pt x="69761" y="174180"/>
                  </a:cubicBezTo>
                  <a:cubicBezTo>
                    <a:pt x="71815" y="171640"/>
                    <a:pt x="74613" y="169808"/>
                    <a:pt x="77763" y="168941"/>
                  </a:cubicBezTo>
                  <a:cubicBezTo>
                    <a:pt x="79763" y="168941"/>
                    <a:pt x="85478" y="166941"/>
                    <a:pt x="85002" y="169608"/>
                  </a:cubicBezTo>
                  <a:cubicBezTo>
                    <a:pt x="84192" y="172906"/>
                    <a:pt x="83010" y="176102"/>
                    <a:pt x="81477" y="179133"/>
                  </a:cubicBezTo>
                  <a:cubicBezTo>
                    <a:pt x="80525" y="181133"/>
                    <a:pt x="80906" y="186562"/>
                    <a:pt x="80144" y="188658"/>
                  </a:cubicBezTo>
                  <a:cubicBezTo>
                    <a:pt x="79382" y="190753"/>
                    <a:pt x="79572" y="191801"/>
                    <a:pt x="77477" y="193039"/>
                  </a:cubicBezTo>
                  <a:cubicBezTo>
                    <a:pt x="75203" y="194728"/>
                    <a:pt x="72659" y="196017"/>
                    <a:pt x="69952" y="196849"/>
                  </a:cubicBezTo>
                  <a:cubicBezTo>
                    <a:pt x="65700" y="197579"/>
                    <a:pt x="61523" y="198695"/>
                    <a:pt x="57474" y="200183"/>
                  </a:cubicBezTo>
                  <a:cubicBezTo>
                    <a:pt x="54141" y="201993"/>
                    <a:pt x="49473" y="206469"/>
                    <a:pt x="47378" y="206469"/>
                  </a:cubicBezTo>
                  <a:cubicBezTo>
                    <a:pt x="45283" y="206469"/>
                    <a:pt x="38996" y="203802"/>
                    <a:pt x="36995" y="203802"/>
                  </a:cubicBezTo>
                  <a:cubicBezTo>
                    <a:pt x="31205" y="204632"/>
                    <a:pt x="26025" y="207843"/>
                    <a:pt x="22708" y="212661"/>
                  </a:cubicBezTo>
                  <a:cubicBezTo>
                    <a:pt x="21406" y="216478"/>
                    <a:pt x="20606" y="220448"/>
                    <a:pt x="20327" y="224472"/>
                  </a:cubicBezTo>
                  <a:cubicBezTo>
                    <a:pt x="20327" y="226472"/>
                    <a:pt x="18993" y="231711"/>
                    <a:pt x="21565" y="233044"/>
                  </a:cubicBezTo>
                  <a:cubicBezTo>
                    <a:pt x="23425" y="233641"/>
                    <a:pt x="25213" y="234440"/>
                    <a:pt x="26899" y="235426"/>
                  </a:cubicBezTo>
                  <a:cubicBezTo>
                    <a:pt x="31471" y="239902"/>
                    <a:pt x="34805" y="238378"/>
                    <a:pt x="38615" y="238283"/>
                  </a:cubicBezTo>
                  <a:cubicBezTo>
                    <a:pt x="40710" y="238283"/>
                    <a:pt x="48140" y="233806"/>
                    <a:pt x="51664" y="233616"/>
                  </a:cubicBezTo>
                  <a:cubicBezTo>
                    <a:pt x="57035" y="233147"/>
                    <a:pt x="62357" y="232223"/>
                    <a:pt x="67571" y="230854"/>
                  </a:cubicBezTo>
                  <a:cubicBezTo>
                    <a:pt x="72618" y="229457"/>
                    <a:pt x="77784" y="228532"/>
                    <a:pt x="83001" y="228091"/>
                  </a:cubicBezTo>
                  <a:cubicBezTo>
                    <a:pt x="88526" y="228091"/>
                    <a:pt x="88907" y="232092"/>
                    <a:pt x="87573" y="234568"/>
                  </a:cubicBezTo>
                  <a:cubicBezTo>
                    <a:pt x="83287" y="242474"/>
                    <a:pt x="79668" y="260000"/>
                    <a:pt x="71095" y="263143"/>
                  </a:cubicBezTo>
                  <a:cubicBezTo>
                    <a:pt x="66999" y="264477"/>
                    <a:pt x="58808" y="265429"/>
                    <a:pt x="50140" y="266953"/>
                  </a:cubicBezTo>
                  <a:cubicBezTo>
                    <a:pt x="45092" y="267906"/>
                    <a:pt x="40043" y="267810"/>
                    <a:pt x="41472" y="271239"/>
                  </a:cubicBezTo>
                  <a:cubicBezTo>
                    <a:pt x="42901" y="274668"/>
                    <a:pt x="57570" y="280764"/>
                    <a:pt x="57665" y="286575"/>
                  </a:cubicBezTo>
                  <a:cubicBezTo>
                    <a:pt x="57665" y="289718"/>
                    <a:pt x="56712" y="295052"/>
                    <a:pt x="58713" y="296671"/>
                  </a:cubicBezTo>
                  <a:cubicBezTo>
                    <a:pt x="64187" y="298264"/>
                    <a:pt x="70002" y="298264"/>
                    <a:pt x="75477" y="296671"/>
                  </a:cubicBezTo>
                  <a:cubicBezTo>
                    <a:pt x="79035" y="295152"/>
                    <a:pt x="82785" y="294127"/>
                    <a:pt x="86621" y="293623"/>
                  </a:cubicBezTo>
                  <a:cubicBezTo>
                    <a:pt x="91359" y="292277"/>
                    <a:pt x="96004" y="290622"/>
                    <a:pt x="100527" y="288670"/>
                  </a:cubicBezTo>
                  <a:cubicBezTo>
                    <a:pt x="107481" y="286480"/>
                    <a:pt x="107004" y="276764"/>
                    <a:pt x="110052" y="270192"/>
                  </a:cubicBezTo>
                  <a:cubicBezTo>
                    <a:pt x="110624" y="269430"/>
                    <a:pt x="115291" y="265620"/>
                    <a:pt x="115005" y="261619"/>
                  </a:cubicBezTo>
                  <a:cubicBezTo>
                    <a:pt x="115143" y="257211"/>
                    <a:pt x="116046" y="252860"/>
                    <a:pt x="117672" y="248760"/>
                  </a:cubicBezTo>
                  <a:cubicBezTo>
                    <a:pt x="118405" y="245051"/>
                    <a:pt x="118883" y="241296"/>
                    <a:pt x="119101" y="237521"/>
                  </a:cubicBezTo>
                  <a:cubicBezTo>
                    <a:pt x="119047" y="233128"/>
                    <a:pt x="118761" y="228740"/>
                    <a:pt x="118244" y="224376"/>
                  </a:cubicBezTo>
                  <a:cubicBezTo>
                    <a:pt x="118244" y="219328"/>
                    <a:pt x="133389" y="216471"/>
                    <a:pt x="137294" y="215804"/>
                  </a:cubicBezTo>
                  <a:cubicBezTo>
                    <a:pt x="141199" y="215137"/>
                    <a:pt x="143009" y="213709"/>
                    <a:pt x="145485" y="213042"/>
                  </a:cubicBezTo>
                  <a:cubicBezTo>
                    <a:pt x="150438" y="211708"/>
                    <a:pt x="153105" y="211613"/>
                    <a:pt x="157582" y="210756"/>
                  </a:cubicBezTo>
                  <a:cubicBezTo>
                    <a:pt x="160059" y="210184"/>
                    <a:pt x="162440" y="207231"/>
                    <a:pt x="164440" y="204850"/>
                  </a:cubicBezTo>
                  <a:cubicBezTo>
                    <a:pt x="166239" y="201095"/>
                    <a:pt x="167244" y="197010"/>
                    <a:pt x="167393" y="192849"/>
                  </a:cubicBezTo>
                  <a:cubicBezTo>
                    <a:pt x="168250" y="189420"/>
                    <a:pt x="163678" y="188467"/>
                    <a:pt x="162916" y="188277"/>
                  </a:cubicBezTo>
                  <a:cubicBezTo>
                    <a:pt x="157106" y="186467"/>
                    <a:pt x="153391" y="184086"/>
                    <a:pt x="151391" y="183514"/>
                  </a:cubicBezTo>
                  <a:cubicBezTo>
                    <a:pt x="144914" y="181990"/>
                    <a:pt x="141866" y="177704"/>
                    <a:pt x="139580" y="177513"/>
                  </a:cubicBezTo>
                  <a:cubicBezTo>
                    <a:pt x="137294" y="177323"/>
                    <a:pt x="135579" y="180752"/>
                    <a:pt x="132817" y="181133"/>
                  </a:cubicBezTo>
                  <a:cubicBezTo>
                    <a:pt x="129318" y="182316"/>
                    <a:pt x="125884" y="183683"/>
                    <a:pt x="122530" y="185229"/>
                  </a:cubicBezTo>
                  <a:cubicBezTo>
                    <a:pt x="119768" y="185895"/>
                    <a:pt x="117196" y="185229"/>
                    <a:pt x="116815" y="184086"/>
                  </a:cubicBezTo>
                  <a:cubicBezTo>
                    <a:pt x="116006" y="180202"/>
                    <a:pt x="116685" y="176156"/>
                    <a:pt x="118720" y="172751"/>
                  </a:cubicBezTo>
                  <a:cubicBezTo>
                    <a:pt x="122137" y="168481"/>
                    <a:pt x="126183" y="164755"/>
                    <a:pt x="130722" y="161702"/>
                  </a:cubicBezTo>
                  <a:cubicBezTo>
                    <a:pt x="133850" y="159695"/>
                    <a:pt x="136435" y="156947"/>
                    <a:pt x="138246" y="153701"/>
                  </a:cubicBezTo>
                  <a:cubicBezTo>
                    <a:pt x="143124" y="146565"/>
                    <a:pt x="150384" y="141399"/>
                    <a:pt x="158725" y="139128"/>
                  </a:cubicBezTo>
                  <a:cubicBezTo>
                    <a:pt x="162636" y="138171"/>
                    <a:pt x="166721" y="138171"/>
                    <a:pt x="170631" y="139128"/>
                  </a:cubicBezTo>
                  <a:cubicBezTo>
                    <a:pt x="173563" y="140678"/>
                    <a:pt x="176995" y="140986"/>
                    <a:pt x="180156" y="139985"/>
                  </a:cubicBezTo>
                  <a:cubicBezTo>
                    <a:pt x="182102" y="137969"/>
                    <a:pt x="184785" y="136834"/>
                    <a:pt x="187586" y="136842"/>
                  </a:cubicBezTo>
                  <a:cubicBezTo>
                    <a:pt x="196035" y="137074"/>
                    <a:pt x="204371" y="134858"/>
                    <a:pt x="211589" y="130460"/>
                  </a:cubicBezTo>
                  <a:cubicBezTo>
                    <a:pt x="214312" y="125589"/>
                    <a:pt x="215815" y="120131"/>
                    <a:pt x="215971" y="114553"/>
                  </a:cubicBezTo>
                  <a:cubicBezTo>
                    <a:pt x="216477" y="108396"/>
                    <a:pt x="215044" y="102235"/>
                    <a:pt x="211875" y="969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id="{EC4D0F88-0030-4965-825B-D25D86035B47}"/>
                </a:ext>
              </a:extLst>
            </p:cNvPr>
            <p:cNvSpPr/>
            <p:nvPr/>
          </p:nvSpPr>
          <p:spPr>
            <a:xfrm>
              <a:off x="5084503" y="4370158"/>
              <a:ext cx="487995" cy="769228"/>
            </a:xfrm>
            <a:custGeom>
              <a:avLst/>
              <a:gdLst>
                <a:gd name="connsiteX0" fmla="*/ 135938 w 136302"/>
                <a:gd name="connsiteY0" fmla="*/ 21062 h 214853"/>
                <a:gd name="connsiteX1" fmla="*/ 128889 w 136302"/>
                <a:gd name="connsiteY1" fmla="*/ 10108 h 214853"/>
                <a:gd name="connsiteX2" fmla="*/ 122317 w 136302"/>
                <a:gd name="connsiteY2" fmla="*/ 6965 h 214853"/>
                <a:gd name="connsiteX3" fmla="*/ 114888 w 136302"/>
                <a:gd name="connsiteY3" fmla="*/ 5060 h 214853"/>
                <a:gd name="connsiteX4" fmla="*/ 103457 w 136302"/>
                <a:gd name="connsiteY4" fmla="*/ 5060 h 214853"/>
                <a:gd name="connsiteX5" fmla="*/ 92218 w 136302"/>
                <a:gd name="connsiteY5" fmla="*/ 3821 h 214853"/>
                <a:gd name="connsiteX6" fmla="*/ 85170 w 136302"/>
                <a:gd name="connsiteY6" fmla="*/ -84 h 214853"/>
                <a:gd name="connsiteX7" fmla="*/ 80788 w 136302"/>
                <a:gd name="connsiteY7" fmla="*/ 1821 h 214853"/>
                <a:gd name="connsiteX8" fmla="*/ 73644 w 136302"/>
                <a:gd name="connsiteY8" fmla="*/ 7346 h 214853"/>
                <a:gd name="connsiteX9" fmla="*/ 73644 w 136302"/>
                <a:gd name="connsiteY9" fmla="*/ 11918 h 214853"/>
                <a:gd name="connsiteX10" fmla="*/ 80026 w 136302"/>
                <a:gd name="connsiteY10" fmla="*/ 28110 h 214853"/>
                <a:gd name="connsiteX11" fmla="*/ 76121 w 136302"/>
                <a:gd name="connsiteY11" fmla="*/ 53161 h 214853"/>
                <a:gd name="connsiteX12" fmla="*/ 69930 w 136302"/>
                <a:gd name="connsiteY12" fmla="*/ 64782 h 214853"/>
                <a:gd name="connsiteX13" fmla="*/ 57166 w 136302"/>
                <a:gd name="connsiteY13" fmla="*/ 70592 h 214853"/>
                <a:gd name="connsiteX14" fmla="*/ 47641 w 136302"/>
                <a:gd name="connsiteY14" fmla="*/ 71259 h 214853"/>
                <a:gd name="connsiteX15" fmla="*/ 34973 w 136302"/>
                <a:gd name="connsiteY15" fmla="*/ 75259 h 214853"/>
                <a:gd name="connsiteX16" fmla="*/ 25448 w 136302"/>
                <a:gd name="connsiteY16" fmla="*/ 84308 h 214853"/>
                <a:gd name="connsiteX17" fmla="*/ 24590 w 136302"/>
                <a:gd name="connsiteY17" fmla="*/ 99929 h 214853"/>
                <a:gd name="connsiteX18" fmla="*/ 26496 w 136302"/>
                <a:gd name="connsiteY18" fmla="*/ 107644 h 214853"/>
                <a:gd name="connsiteX19" fmla="*/ 28496 w 136302"/>
                <a:gd name="connsiteY19" fmla="*/ 118693 h 214853"/>
                <a:gd name="connsiteX20" fmla="*/ 32877 w 136302"/>
                <a:gd name="connsiteY20" fmla="*/ 122408 h 214853"/>
                <a:gd name="connsiteX21" fmla="*/ 39640 w 136302"/>
                <a:gd name="connsiteY21" fmla="*/ 121550 h 214853"/>
                <a:gd name="connsiteX22" fmla="*/ 48594 w 136302"/>
                <a:gd name="connsiteY22" fmla="*/ 118312 h 214853"/>
                <a:gd name="connsiteX23" fmla="*/ 58119 w 136302"/>
                <a:gd name="connsiteY23" fmla="*/ 117074 h 214853"/>
                <a:gd name="connsiteX24" fmla="*/ 63167 w 136302"/>
                <a:gd name="connsiteY24" fmla="*/ 120122 h 214853"/>
                <a:gd name="connsiteX25" fmla="*/ 63738 w 136302"/>
                <a:gd name="connsiteY25" fmla="*/ 141648 h 214853"/>
                <a:gd name="connsiteX26" fmla="*/ 54213 w 136302"/>
                <a:gd name="connsiteY26" fmla="*/ 151173 h 214853"/>
                <a:gd name="connsiteX27" fmla="*/ 33925 w 136302"/>
                <a:gd name="connsiteY27" fmla="*/ 162413 h 214853"/>
                <a:gd name="connsiteX28" fmla="*/ 22209 w 136302"/>
                <a:gd name="connsiteY28" fmla="*/ 166889 h 214853"/>
                <a:gd name="connsiteX29" fmla="*/ 11256 w 136302"/>
                <a:gd name="connsiteY29" fmla="*/ 173366 h 214853"/>
                <a:gd name="connsiteX30" fmla="*/ 4207 w 136302"/>
                <a:gd name="connsiteY30" fmla="*/ 174033 h 214853"/>
                <a:gd name="connsiteX31" fmla="*/ -365 w 136302"/>
                <a:gd name="connsiteY31" fmla="*/ 180320 h 214853"/>
                <a:gd name="connsiteX32" fmla="*/ 2302 w 136302"/>
                <a:gd name="connsiteY32" fmla="*/ 188607 h 214853"/>
                <a:gd name="connsiteX33" fmla="*/ 4398 w 136302"/>
                <a:gd name="connsiteY33" fmla="*/ 198132 h 214853"/>
                <a:gd name="connsiteX34" fmla="*/ 11922 w 136302"/>
                <a:gd name="connsiteY34" fmla="*/ 203942 h 214853"/>
                <a:gd name="connsiteX35" fmla="*/ 23638 w 136302"/>
                <a:gd name="connsiteY35" fmla="*/ 214515 h 214853"/>
                <a:gd name="connsiteX36" fmla="*/ 41926 w 136302"/>
                <a:gd name="connsiteY36" fmla="*/ 201370 h 214853"/>
                <a:gd name="connsiteX37" fmla="*/ 53642 w 136302"/>
                <a:gd name="connsiteY37" fmla="*/ 196417 h 214853"/>
                <a:gd name="connsiteX38" fmla="*/ 72692 w 136302"/>
                <a:gd name="connsiteY38" fmla="*/ 185082 h 214853"/>
                <a:gd name="connsiteX39" fmla="*/ 87646 w 136302"/>
                <a:gd name="connsiteY39" fmla="*/ 178319 h 214853"/>
                <a:gd name="connsiteX40" fmla="*/ 101838 w 136302"/>
                <a:gd name="connsiteY40" fmla="*/ 164889 h 214853"/>
                <a:gd name="connsiteX41" fmla="*/ 118031 w 136302"/>
                <a:gd name="connsiteY41" fmla="*/ 155364 h 214853"/>
                <a:gd name="connsiteX42" fmla="*/ 123460 w 136302"/>
                <a:gd name="connsiteY42" fmla="*/ 146982 h 214853"/>
                <a:gd name="connsiteX43" fmla="*/ 127746 w 136302"/>
                <a:gd name="connsiteY43" fmla="*/ 131647 h 214853"/>
                <a:gd name="connsiteX44" fmla="*/ 126222 w 136302"/>
                <a:gd name="connsiteY44" fmla="*/ 124503 h 214853"/>
                <a:gd name="connsiteX45" fmla="*/ 125460 w 136302"/>
                <a:gd name="connsiteY45" fmla="*/ 119931 h 214853"/>
                <a:gd name="connsiteX46" fmla="*/ 122793 w 136302"/>
                <a:gd name="connsiteY46" fmla="*/ 112025 h 214853"/>
                <a:gd name="connsiteX47" fmla="*/ 123650 w 136302"/>
                <a:gd name="connsiteY47" fmla="*/ 100405 h 214853"/>
                <a:gd name="connsiteX48" fmla="*/ 125651 w 136302"/>
                <a:gd name="connsiteY48" fmla="*/ 86689 h 214853"/>
                <a:gd name="connsiteX49" fmla="*/ 126889 w 136302"/>
                <a:gd name="connsiteY49" fmla="*/ 64210 h 214853"/>
                <a:gd name="connsiteX50" fmla="*/ 128508 w 136302"/>
                <a:gd name="connsiteY50" fmla="*/ 51828 h 214853"/>
                <a:gd name="connsiteX51" fmla="*/ 134128 w 136302"/>
                <a:gd name="connsiteY51" fmla="*/ 39826 h 214853"/>
                <a:gd name="connsiteX52" fmla="*/ 134128 w 136302"/>
                <a:gd name="connsiteY52" fmla="*/ 28777 h 214853"/>
                <a:gd name="connsiteX53" fmla="*/ 134699 w 136302"/>
                <a:gd name="connsiteY53" fmla="*/ 21538 h 21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36302" h="214853">
                  <a:moveTo>
                    <a:pt x="135938" y="21062"/>
                  </a:moveTo>
                  <a:cubicBezTo>
                    <a:pt x="134548" y="16875"/>
                    <a:pt x="132124" y="13107"/>
                    <a:pt x="128889" y="10108"/>
                  </a:cubicBezTo>
                  <a:cubicBezTo>
                    <a:pt x="127461" y="8489"/>
                    <a:pt x="123460" y="7632"/>
                    <a:pt x="122317" y="6965"/>
                  </a:cubicBezTo>
                  <a:cubicBezTo>
                    <a:pt x="119984" y="5863"/>
                    <a:pt x="117463" y="5217"/>
                    <a:pt x="114888" y="5060"/>
                  </a:cubicBezTo>
                  <a:cubicBezTo>
                    <a:pt x="112982" y="5060"/>
                    <a:pt x="105363" y="5060"/>
                    <a:pt x="103457" y="5060"/>
                  </a:cubicBezTo>
                  <a:cubicBezTo>
                    <a:pt x="99838" y="4393"/>
                    <a:pt x="95361" y="4488"/>
                    <a:pt x="92218" y="3821"/>
                  </a:cubicBezTo>
                  <a:cubicBezTo>
                    <a:pt x="89075" y="3155"/>
                    <a:pt x="86979" y="107"/>
                    <a:pt x="85170" y="-84"/>
                  </a:cubicBezTo>
                  <a:cubicBezTo>
                    <a:pt x="83464" y="-346"/>
                    <a:pt x="81759" y="395"/>
                    <a:pt x="80788" y="1821"/>
                  </a:cubicBezTo>
                  <a:cubicBezTo>
                    <a:pt x="78698" y="4012"/>
                    <a:pt x="76290" y="5874"/>
                    <a:pt x="73644" y="7346"/>
                  </a:cubicBezTo>
                  <a:cubicBezTo>
                    <a:pt x="72740" y="8736"/>
                    <a:pt x="72740" y="10528"/>
                    <a:pt x="73644" y="11918"/>
                  </a:cubicBezTo>
                  <a:cubicBezTo>
                    <a:pt x="78108" y="16074"/>
                    <a:pt x="80454" y="22026"/>
                    <a:pt x="80026" y="28110"/>
                  </a:cubicBezTo>
                  <a:cubicBezTo>
                    <a:pt x="80026" y="37635"/>
                    <a:pt x="76692" y="42398"/>
                    <a:pt x="76121" y="53161"/>
                  </a:cubicBezTo>
                  <a:cubicBezTo>
                    <a:pt x="76121" y="58876"/>
                    <a:pt x="72406" y="61162"/>
                    <a:pt x="69930" y="64782"/>
                  </a:cubicBezTo>
                  <a:cubicBezTo>
                    <a:pt x="65980" y="67329"/>
                    <a:pt x="61681" y="69286"/>
                    <a:pt x="57166" y="70592"/>
                  </a:cubicBezTo>
                  <a:cubicBezTo>
                    <a:pt x="54022" y="71133"/>
                    <a:pt x="50830" y="71356"/>
                    <a:pt x="47641" y="71259"/>
                  </a:cubicBezTo>
                  <a:cubicBezTo>
                    <a:pt x="43259" y="71258"/>
                    <a:pt x="39354" y="74497"/>
                    <a:pt x="34973" y="75259"/>
                  </a:cubicBezTo>
                  <a:cubicBezTo>
                    <a:pt x="30591" y="76021"/>
                    <a:pt x="25448" y="78116"/>
                    <a:pt x="25448" y="84308"/>
                  </a:cubicBezTo>
                  <a:cubicBezTo>
                    <a:pt x="25751" y="89530"/>
                    <a:pt x="25463" y="94771"/>
                    <a:pt x="24590" y="99929"/>
                  </a:cubicBezTo>
                  <a:cubicBezTo>
                    <a:pt x="24708" y="102601"/>
                    <a:pt x="25356" y="105224"/>
                    <a:pt x="26496" y="107644"/>
                  </a:cubicBezTo>
                  <a:cubicBezTo>
                    <a:pt x="26576" y="111409"/>
                    <a:pt x="27251" y="115138"/>
                    <a:pt x="28496" y="118693"/>
                  </a:cubicBezTo>
                  <a:cubicBezTo>
                    <a:pt x="29321" y="120529"/>
                    <a:pt x="30931" y="121894"/>
                    <a:pt x="32877" y="122408"/>
                  </a:cubicBezTo>
                  <a:cubicBezTo>
                    <a:pt x="34592" y="123265"/>
                    <a:pt x="37830" y="122408"/>
                    <a:pt x="39640" y="121550"/>
                  </a:cubicBezTo>
                  <a:cubicBezTo>
                    <a:pt x="42538" y="120244"/>
                    <a:pt x="45531" y="119161"/>
                    <a:pt x="48594" y="118312"/>
                  </a:cubicBezTo>
                  <a:cubicBezTo>
                    <a:pt x="51814" y="118391"/>
                    <a:pt x="55026" y="117973"/>
                    <a:pt x="58119" y="117074"/>
                  </a:cubicBezTo>
                  <a:cubicBezTo>
                    <a:pt x="58118" y="117074"/>
                    <a:pt x="62119" y="117931"/>
                    <a:pt x="63167" y="120122"/>
                  </a:cubicBezTo>
                  <a:cubicBezTo>
                    <a:pt x="63808" y="127278"/>
                    <a:pt x="63999" y="134468"/>
                    <a:pt x="63738" y="141648"/>
                  </a:cubicBezTo>
                  <a:cubicBezTo>
                    <a:pt x="63738" y="146316"/>
                    <a:pt x="57547" y="149363"/>
                    <a:pt x="54213" y="151173"/>
                  </a:cubicBezTo>
                  <a:cubicBezTo>
                    <a:pt x="47724" y="155393"/>
                    <a:pt x="40944" y="159149"/>
                    <a:pt x="33925" y="162413"/>
                  </a:cubicBezTo>
                  <a:cubicBezTo>
                    <a:pt x="29810" y="163283"/>
                    <a:pt x="25856" y="164793"/>
                    <a:pt x="22209" y="166889"/>
                  </a:cubicBezTo>
                  <a:cubicBezTo>
                    <a:pt x="18743" y="169348"/>
                    <a:pt x="15080" y="171514"/>
                    <a:pt x="11256" y="173366"/>
                  </a:cubicBezTo>
                  <a:cubicBezTo>
                    <a:pt x="9255" y="174319"/>
                    <a:pt x="6303" y="173366"/>
                    <a:pt x="4207" y="174033"/>
                  </a:cubicBezTo>
                  <a:cubicBezTo>
                    <a:pt x="1607" y="175083"/>
                    <a:pt x="-168" y="177523"/>
                    <a:pt x="-365" y="180320"/>
                  </a:cubicBezTo>
                  <a:cubicBezTo>
                    <a:pt x="-365" y="181653"/>
                    <a:pt x="1540" y="185654"/>
                    <a:pt x="2302" y="188607"/>
                  </a:cubicBezTo>
                  <a:cubicBezTo>
                    <a:pt x="3064" y="191559"/>
                    <a:pt x="2302" y="196417"/>
                    <a:pt x="4398" y="198132"/>
                  </a:cubicBezTo>
                  <a:cubicBezTo>
                    <a:pt x="7051" y="199873"/>
                    <a:pt x="9566" y="201815"/>
                    <a:pt x="11922" y="203942"/>
                  </a:cubicBezTo>
                  <a:cubicBezTo>
                    <a:pt x="15447" y="207657"/>
                    <a:pt x="19923" y="216134"/>
                    <a:pt x="23638" y="214515"/>
                  </a:cubicBezTo>
                  <a:cubicBezTo>
                    <a:pt x="30077" y="210631"/>
                    <a:pt x="36193" y="206236"/>
                    <a:pt x="41926" y="201370"/>
                  </a:cubicBezTo>
                  <a:cubicBezTo>
                    <a:pt x="45976" y="200085"/>
                    <a:pt x="49898" y="198427"/>
                    <a:pt x="53642" y="196417"/>
                  </a:cubicBezTo>
                  <a:cubicBezTo>
                    <a:pt x="59475" y="191830"/>
                    <a:pt x="65878" y="188020"/>
                    <a:pt x="72692" y="185082"/>
                  </a:cubicBezTo>
                  <a:cubicBezTo>
                    <a:pt x="77805" y="183124"/>
                    <a:pt x="82799" y="180866"/>
                    <a:pt x="87646" y="178319"/>
                  </a:cubicBezTo>
                  <a:cubicBezTo>
                    <a:pt x="91361" y="175938"/>
                    <a:pt x="95361" y="166985"/>
                    <a:pt x="101838" y="164889"/>
                  </a:cubicBezTo>
                  <a:cubicBezTo>
                    <a:pt x="107724" y="162629"/>
                    <a:pt x="113196" y="159411"/>
                    <a:pt x="118031" y="155364"/>
                  </a:cubicBezTo>
                  <a:cubicBezTo>
                    <a:pt x="120830" y="153352"/>
                    <a:pt x="122768" y="150359"/>
                    <a:pt x="123460" y="146982"/>
                  </a:cubicBezTo>
                  <a:cubicBezTo>
                    <a:pt x="124793" y="139553"/>
                    <a:pt x="127270" y="134600"/>
                    <a:pt x="127746" y="131647"/>
                  </a:cubicBezTo>
                  <a:cubicBezTo>
                    <a:pt x="128223" y="128694"/>
                    <a:pt x="126603" y="127361"/>
                    <a:pt x="126222" y="124503"/>
                  </a:cubicBezTo>
                  <a:cubicBezTo>
                    <a:pt x="125841" y="121646"/>
                    <a:pt x="125746" y="121360"/>
                    <a:pt x="125460" y="119931"/>
                  </a:cubicBezTo>
                  <a:cubicBezTo>
                    <a:pt x="125174" y="118503"/>
                    <a:pt x="122698" y="117455"/>
                    <a:pt x="122793" y="112025"/>
                  </a:cubicBezTo>
                  <a:cubicBezTo>
                    <a:pt x="122793" y="108406"/>
                    <a:pt x="123365" y="102500"/>
                    <a:pt x="123650" y="100405"/>
                  </a:cubicBezTo>
                  <a:cubicBezTo>
                    <a:pt x="124317" y="94785"/>
                    <a:pt x="125460" y="90880"/>
                    <a:pt x="125651" y="86689"/>
                  </a:cubicBezTo>
                  <a:cubicBezTo>
                    <a:pt x="126508" y="74307"/>
                    <a:pt x="126794" y="70020"/>
                    <a:pt x="126889" y="64210"/>
                  </a:cubicBezTo>
                  <a:cubicBezTo>
                    <a:pt x="127155" y="60051"/>
                    <a:pt x="127695" y="55915"/>
                    <a:pt x="128508" y="51828"/>
                  </a:cubicBezTo>
                  <a:cubicBezTo>
                    <a:pt x="130794" y="46398"/>
                    <a:pt x="133652" y="41731"/>
                    <a:pt x="134128" y="39826"/>
                  </a:cubicBezTo>
                  <a:cubicBezTo>
                    <a:pt x="134548" y="36155"/>
                    <a:pt x="134548" y="32448"/>
                    <a:pt x="134128" y="28777"/>
                  </a:cubicBezTo>
                  <a:cubicBezTo>
                    <a:pt x="134128" y="26110"/>
                    <a:pt x="135176" y="24967"/>
                    <a:pt x="134699" y="2153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202B164A-A4A4-40AF-AB4B-86FCAD62F322}"/>
                </a:ext>
              </a:extLst>
            </p:cNvPr>
            <p:cNvSpPr/>
            <p:nvPr/>
          </p:nvSpPr>
          <p:spPr>
            <a:xfrm>
              <a:off x="5645364" y="4324990"/>
              <a:ext cx="415782" cy="768655"/>
            </a:xfrm>
            <a:custGeom>
              <a:avLst/>
              <a:gdLst>
                <a:gd name="connsiteX0" fmla="*/ 108824 w 116132"/>
                <a:gd name="connsiteY0" fmla="*/ 169409 h 214693"/>
                <a:gd name="connsiteX1" fmla="*/ 97775 w 116132"/>
                <a:gd name="connsiteY1" fmla="*/ 168266 h 214693"/>
                <a:gd name="connsiteX2" fmla="*/ 90726 w 116132"/>
                <a:gd name="connsiteY2" fmla="*/ 165504 h 214693"/>
                <a:gd name="connsiteX3" fmla="*/ 83583 w 116132"/>
                <a:gd name="connsiteY3" fmla="*/ 163980 h 214693"/>
                <a:gd name="connsiteX4" fmla="*/ 73486 w 116132"/>
                <a:gd name="connsiteY4" fmla="*/ 162646 h 214693"/>
                <a:gd name="connsiteX5" fmla="*/ 59389 w 116132"/>
                <a:gd name="connsiteY5" fmla="*/ 156360 h 214693"/>
                <a:gd name="connsiteX6" fmla="*/ 54246 w 116132"/>
                <a:gd name="connsiteY6" fmla="*/ 139500 h 214693"/>
                <a:gd name="connsiteX7" fmla="*/ 53579 w 116132"/>
                <a:gd name="connsiteY7" fmla="*/ 129975 h 214693"/>
                <a:gd name="connsiteX8" fmla="*/ 59961 w 116132"/>
                <a:gd name="connsiteY8" fmla="*/ 109592 h 214693"/>
                <a:gd name="connsiteX9" fmla="*/ 78439 w 116132"/>
                <a:gd name="connsiteY9" fmla="*/ 100638 h 214693"/>
                <a:gd name="connsiteX10" fmla="*/ 90060 w 116132"/>
                <a:gd name="connsiteY10" fmla="*/ 94161 h 214693"/>
                <a:gd name="connsiteX11" fmla="*/ 98346 w 116132"/>
                <a:gd name="connsiteY11" fmla="*/ 88351 h 214693"/>
                <a:gd name="connsiteX12" fmla="*/ 107871 w 116132"/>
                <a:gd name="connsiteY12" fmla="*/ 85875 h 214693"/>
                <a:gd name="connsiteX13" fmla="*/ 112538 w 116132"/>
                <a:gd name="connsiteY13" fmla="*/ 80541 h 214693"/>
                <a:gd name="connsiteX14" fmla="*/ 110919 w 116132"/>
                <a:gd name="connsiteY14" fmla="*/ 70254 h 214693"/>
                <a:gd name="connsiteX15" fmla="*/ 103204 w 116132"/>
                <a:gd name="connsiteY15" fmla="*/ 55871 h 214693"/>
                <a:gd name="connsiteX16" fmla="*/ 89393 w 116132"/>
                <a:gd name="connsiteY16" fmla="*/ 51013 h 214693"/>
                <a:gd name="connsiteX17" fmla="*/ 80820 w 116132"/>
                <a:gd name="connsiteY17" fmla="*/ 55871 h 214693"/>
                <a:gd name="connsiteX18" fmla="*/ 72248 w 116132"/>
                <a:gd name="connsiteY18" fmla="*/ 52918 h 214693"/>
                <a:gd name="connsiteX19" fmla="*/ 74248 w 116132"/>
                <a:gd name="connsiteY19" fmla="*/ 43393 h 214693"/>
                <a:gd name="connsiteX20" fmla="*/ 84630 w 116132"/>
                <a:gd name="connsiteY20" fmla="*/ 24343 h 214693"/>
                <a:gd name="connsiteX21" fmla="*/ 81011 w 116132"/>
                <a:gd name="connsiteY21" fmla="*/ 10341 h 214693"/>
                <a:gd name="connsiteX22" fmla="*/ 76534 w 116132"/>
                <a:gd name="connsiteY22" fmla="*/ 5293 h 214693"/>
                <a:gd name="connsiteX23" fmla="*/ 70724 w 116132"/>
                <a:gd name="connsiteY23" fmla="*/ 3960 h 214693"/>
                <a:gd name="connsiteX24" fmla="*/ 63771 w 116132"/>
                <a:gd name="connsiteY24" fmla="*/ -136 h 214693"/>
                <a:gd name="connsiteX25" fmla="*/ 54246 w 116132"/>
                <a:gd name="connsiteY25" fmla="*/ 1674 h 214693"/>
                <a:gd name="connsiteX26" fmla="*/ 46626 w 116132"/>
                <a:gd name="connsiteY26" fmla="*/ 150 h 214693"/>
                <a:gd name="connsiteX27" fmla="*/ 38148 w 116132"/>
                <a:gd name="connsiteY27" fmla="*/ 1960 h 214693"/>
                <a:gd name="connsiteX28" fmla="*/ 28623 w 116132"/>
                <a:gd name="connsiteY28" fmla="*/ -41 h 214693"/>
                <a:gd name="connsiteX29" fmla="*/ 21099 w 116132"/>
                <a:gd name="connsiteY29" fmla="*/ 5293 h 214693"/>
                <a:gd name="connsiteX30" fmla="*/ 20623 w 116132"/>
                <a:gd name="connsiteY30" fmla="*/ 18342 h 214693"/>
                <a:gd name="connsiteX31" fmla="*/ 16527 w 116132"/>
                <a:gd name="connsiteY31" fmla="*/ 37392 h 214693"/>
                <a:gd name="connsiteX32" fmla="*/ 13670 w 116132"/>
                <a:gd name="connsiteY32" fmla="*/ 49394 h 214693"/>
                <a:gd name="connsiteX33" fmla="*/ 12526 w 116132"/>
                <a:gd name="connsiteY33" fmla="*/ 69111 h 214693"/>
                <a:gd name="connsiteX34" fmla="*/ 9859 w 116132"/>
                <a:gd name="connsiteY34" fmla="*/ 81779 h 214693"/>
                <a:gd name="connsiteX35" fmla="*/ 7002 w 116132"/>
                <a:gd name="connsiteY35" fmla="*/ 94161 h 214693"/>
                <a:gd name="connsiteX36" fmla="*/ 3668 w 116132"/>
                <a:gd name="connsiteY36" fmla="*/ 101686 h 214693"/>
                <a:gd name="connsiteX37" fmla="*/ -333 w 116132"/>
                <a:gd name="connsiteY37" fmla="*/ 125785 h 214693"/>
                <a:gd name="connsiteX38" fmla="*/ 1192 w 116132"/>
                <a:gd name="connsiteY38" fmla="*/ 140739 h 214693"/>
                <a:gd name="connsiteX39" fmla="*/ 2430 w 116132"/>
                <a:gd name="connsiteY39" fmla="*/ 150264 h 214693"/>
                <a:gd name="connsiteX40" fmla="*/ 3096 w 116132"/>
                <a:gd name="connsiteY40" fmla="*/ 160360 h 214693"/>
                <a:gd name="connsiteX41" fmla="*/ 6430 w 116132"/>
                <a:gd name="connsiteY41" fmla="*/ 176457 h 214693"/>
                <a:gd name="connsiteX42" fmla="*/ 7383 w 116132"/>
                <a:gd name="connsiteY42" fmla="*/ 189983 h 214693"/>
                <a:gd name="connsiteX43" fmla="*/ 14622 w 116132"/>
                <a:gd name="connsiteY43" fmla="*/ 201603 h 214693"/>
                <a:gd name="connsiteX44" fmla="*/ 22432 w 116132"/>
                <a:gd name="connsiteY44" fmla="*/ 205890 h 214693"/>
                <a:gd name="connsiteX45" fmla="*/ 37863 w 116132"/>
                <a:gd name="connsiteY45" fmla="*/ 206747 h 214693"/>
                <a:gd name="connsiteX46" fmla="*/ 48435 w 116132"/>
                <a:gd name="connsiteY46" fmla="*/ 209795 h 214693"/>
                <a:gd name="connsiteX47" fmla="*/ 60913 w 116132"/>
                <a:gd name="connsiteY47" fmla="*/ 209795 h 214693"/>
                <a:gd name="connsiteX48" fmla="*/ 73581 w 116132"/>
                <a:gd name="connsiteY48" fmla="*/ 211033 h 214693"/>
                <a:gd name="connsiteX49" fmla="*/ 81773 w 116132"/>
                <a:gd name="connsiteY49" fmla="*/ 214557 h 214693"/>
                <a:gd name="connsiteX50" fmla="*/ 93489 w 116132"/>
                <a:gd name="connsiteY50" fmla="*/ 211795 h 214693"/>
                <a:gd name="connsiteX51" fmla="*/ 105395 w 116132"/>
                <a:gd name="connsiteY51" fmla="*/ 209986 h 214693"/>
                <a:gd name="connsiteX52" fmla="*/ 109967 w 116132"/>
                <a:gd name="connsiteY52" fmla="*/ 199603 h 214693"/>
                <a:gd name="connsiteX53" fmla="*/ 115491 w 116132"/>
                <a:gd name="connsiteY53" fmla="*/ 183792 h 214693"/>
                <a:gd name="connsiteX54" fmla="*/ 109300 w 116132"/>
                <a:gd name="connsiteY54" fmla="*/ 169599 h 214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16132" h="214693">
                  <a:moveTo>
                    <a:pt x="108824" y="169409"/>
                  </a:moveTo>
                  <a:cubicBezTo>
                    <a:pt x="105215" y="168497"/>
                    <a:pt x="101494" y="168112"/>
                    <a:pt x="97775" y="168266"/>
                  </a:cubicBezTo>
                  <a:cubicBezTo>
                    <a:pt x="95250" y="167879"/>
                    <a:pt x="92842" y="166935"/>
                    <a:pt x="90726" y="165504"/>
                  </a:cubicBezTo>
                  <a:cubicBezTo>
                    <a:pt x="88296" y="165260"/>
                    <a:pt x="85901" y="164749"/>
                    <a:pt x="83583" y="163980"/>
                  </a:cubicBezTo>
                  <a:cubicBezTo>
                    <a:pt x="80279" y="163153"/>
                    <a:pt x="76892" y="162705"/>
                    <a:pt x="73486" y="162646"/>
                  </a:cubicBezTo>
                  <a:cubicBezTo>
                    <a:pt x="68210" y="162210"/>
                    <a:pt x="63239" y="159994"/>
                    <a:pt x="59389" y="156360"/>
                  </a:cubicBezTo>
                  <a:cubicBezTo>
                    <a:pt x="54436" y="150645"/>
                    <a:pt x="55865" y="145215"/>
                    <a:pt x="54246" y="139500"/>
                  </a:cubicBezTo>
                  <a:cubicBezTo>
                    <a:pt x="53377" y="136404"/>
                    <a:pt x="53150" y="133163"/>
                    <a:pt x="53579" y="129975"/>
                  </a:cubicBezTo>
                  <a:cubicBezTo>
                    <a:pt x="54374" y="122833"/>
                    <a:pt x="56541" y="115912"/>
                    <a:pt x="59961" y="109592"/>
                  </a:cubicBezTo>
                  <a:cubicBezTo>
                    <a:pt x="66655" y="107867"/>
                    <a:pt x="72937" y="104823"/>
                    <a:pt x="78439" y="100638"/>
                  </a:cubicBezTo>
                  <a:cubicBezTo>
                    <a:pt x="82439" y="97400"/>
                    <a:pt x="86345" y="96828"/>
                    <a:pt x="90060" y="94161"/>
                  </a:cubicBezTo>
                  <a:cubicBezTo>
                    <a:pt x="92396" y="91679"/>
                    <a:pt x="95216" y="89702"/>
                    <a:pt x="98346" y="88351"/>
                  </a:cubicBezTo>
                  <a:cubicBezTo>
                    <a:pt x="102537" y="87113"/>
                    <a:pt x="104538" y="86637"/>
                    <a:pt x="107871" y="85875"/>
                  </a:cubicBezTo>
                  <a:cubicBezTo>
                    <a:pt x="110475" y="85393"/>
                    <a:pt x="112406" y="83185"/>
                    <a:pt x="112538" y="80541"/>
                  </a:cubicBezTo>
                  <a:cubicBezTo>
                    <a:pt x="112585" y="77045"/>
                    <a:pt x="112038" y="73566"/>
                    <a:pt x="110919" y="70254"/>
                  </a:cubicBezTo>
                  <a:cubicBezTo>
                    <a:pt x="108443" y="65967"/>
                    <a:pt x="106919" y="56728"/>
                    <a:pt x="103204" y="55871"/>
                  </a:cubicBezTo>
                  <a:cubicBezTo>
                    <a:pt x="96537" y="54347"/>
                    <a:pt x="92346" y="49585"/>
                    <a:pt x="89393" y="51013"/>
                  </a:cubicBezTo>
                  <a:cubicBezTo>
                    <a:pt x="86440" y="52442"/>
                    <a:pt x="85107" y="54919"/>
                    <a:pt x="80820" y="55871"/>
                  </a:cubicBezTo>
                  <a:cubicBezTo>
                    <a:pt x="78534" y="59586"/>
                    <a:pt x="73200" y="58157"/>
                    <a:pt x="72248" y="52918"/>
                  </a:cubicBezTo>
                  <a:cubicBezTo>
                    <a:pt x="72528" y="49674"/>
                    <a:pt x="73200" y="46476"/>
                    <a:pt x="74248" y="43393"/>
                  </a:cubicBezTo>
                  <a:cubicBezTo>
                    <a:pt x="76915" y="37011"/>
                    <a:pt x="84249" y="34725"/>
                    <a:pt x="84630" y="24343"/>
                  </a:cubicBezTo>
                  <a:cubicBezTo>
                    <a:pt x="84360" y="19483"/>
                    <a:pt x="83130" y="14724"/>
                    <a:pt x="81011" y="10341"/>
                  </a:cubicBezTo>
                  <a:cubicBezTo>
                    <a:pt x="80058" y="8151"/>
                    <a:pt x="78344" y="5579"/>
                    <a:pt x="76534" y="5293"/>
                  </a:cubicBezTo>
                  <a:cubicBezTo>
                    <a:pt x="74527" y="5246"/>
                    <a:pt x="72551" y="4792"/>
                    <a:pt x="70724" y="3960"/>
                  </a:cubicBezTo>
                  <a:cubicBezTo>
                    <a:pt x="68724" y="2531"/>
                    <a:pt x="68152" y="54"/>
                    <a:pt x="63771" y="-136"/>
                  </a:cubicBezTo>
                  <a:cubicBezTo>
                    <a:pt x="60553" y="216"/>
                    <a:pt x="57368" y="821"/>
                    <a:pt x="54246" y="1674"/>
                  </a:cubicBezTo>
                  <a:cubicBezTo>
                    <a:pt x="51740" y="1009"/>
                    <a:pt x="49195" y="500"/>
                    <a:pt x="46626" y="150"/>
                  </a:cubicBezTo>
                  <a:cubicBezTo>
                    <a:pt x="44721" y="150"/>
                    <a:pt x="40911" y="2055"/>
                    <a:pt x="38148" y="1960"/>
                  </a:cubicBezTo>
                  <a:cubicBezTo>
                    <a:pt x="35386" y="1864"/>
                    <a:pt x="30338" y="-136"/>
                    <a:pt x="28623" y="-41"/>
                  </a:cubicBezTo>
                  <a:cubicBezTo>
                    <a:pt x="24813" y="-41"/>
                    <a:pt x="22432" y="721"/>
                    <a:pt x="21099" y="5293"/>
                  </a:cubicBezTo>
                  <a:cubicBezTo>
                    <a:pt x="20462" y="9612"/>
                    <a:pt x="20302" y="13988"/>
                    <a:pt x="20623" y="18342"/>
                  </a:cubicBezTo>
                  <a:cubicBezTo>
                    <a:pt x="19662" y="24773"/>
                    <a:pt x="18295" y="31136"/>
                    <a:pt x="16527" y="37392"/>
                  </a:cubicBezTo>
                  <a:cubicBezTo>
                    <a:pt x="15014" y="41239"/>
                    <a:pt x="14052" y="45279"/>
                    <a:pt x="13670" y="49394"/>
                  </a:cubicBezTo>
                  <a:cubicBezTo>
                    <a:pt x="13669" y="51394"/>
                    <a:pt x="13669" y="61395"/>
                    <a:pt x="12526" y="69111"/>
                  </a:cubicBezTo>
                  <a:cubicBezTo>
                    <a:pt x="12526" y="70635"/>
                    <a:pt x="10526" y="76731"/>
                    <a:pt x="9859" y="81779"/>
                  </a:cubicBezTo>
                  <a:cubicBezTo>
                    <a:pt x="9192" y="86827"/>
                    <a:pt x="7573" y="86732"/>
                    <a:pt x="7002" y="94161"/>
                  </a:cubicBezTo>
                  <a:cubicBezTo>
                    <a:pt x="7002" y="95590"/>
                    <a:pt x="3858" y="100162"/>
                    <a:pt x="3668" y="101686"/>
                  </a:cubicBezTo>
                  <a:cubicBezTo>
                    <a:pt x="1858" y="116736"/>
                    <a:pt x="-428" y="117974"/>
                    <a:pt x="-333" y="125785"/>
                  </a:cubicBezTo>
                  <a:cubicBezTo>
                    <a:pt x="-505" y="130815"/>
                    <a:pt x="8" y="135846"/>
                    <a:pt x="1192" y="140739"/>
                  </a:cubicBezTo>
                  <a:cubicBezTo>
                    <a:pt x="2005" y="143849"/>
                    <a:pt x="2420" y="147049"/>
                    <a:pt x="2430" y="150264"/>
                  </a:cubicBezTo>
                  <a:lnTo>
                    <a:pt x="3096" y="160360"/>
                  </a:lnTo>
                  <a:cubicBezTo>
                    <a:pt x="3096" y="162265"/>
                    <a:pt x="6049" y="173886"/>
                    <a:pt x="6430" y="176457"/>
                  </a:cubicBezTo>
                  <a:cubicBezTo>
                    <a:pt x="6371" y="180985"/>
                    <a:pt x="6690" y="185509"/>
                    <a:pt x="7383" y="189983"/>
                  </a:cubicBezTo>
                  <a:cubicBezTo>
                    <a:pt x="9224" y="194185"/>
                    <a:pt x="11662" y="198099"/>
                    <a:pt x="14622" y="201603"/>
                  </a:cubicBezTo>
                  <a:cubicBezTo>
                    <a:pt x="16985" y="203432"/>
                    <a:pt x="19621" y="204878"/>
                    <a:pt x="22432" y="205890"/>
                  </a:cubicBezTo>
                  <a:cubicBezTo>
                    <a:pt x="25766" y="206937"/>
                    <a:pt x="33291" y="205890"/>
                    <a:pt x="37863" y="206747"/>
                  </a:cubicBezTo>
                  <a:cubicBezTo>
                    <a:pt x="42435" y="207604"/>
                    <a:pt x="46530" y="209795"/>
                    <a:pt x="48435" y="209795"/>
                  </a:cubicBezTo>
                  <a:cubicBezTo>
                    <a:pt x="48435" y="209795"/>
                    <a:pt x="57484" y="209795"/>
                    <a:pt x="60913" y="209795"/>
                  </a:cubicBezTo>
                  <a:cubicBezTo>
                    <a:pt x="65176" y="209390"/>
                    <a:pt x="69477" y="209811"/>
                    <a:pt x="73581" y="211033"/>
                  </a:cubicBezTo>
                  <a:cubicBezTo>
                    <a:pt x="75391" y="211795"/>
                    <a:pt x="78915" y="214557"/>
                    <a:pt x="81773" y="214557"/>
                  </a:cubicBezTo>
                  <a:cubicBezTo>
                    <a:pt x="85808" y="214321"/>
                    <a:pt x="89772" y="213386"/>
                    <a:pt x="93489" y="211795"/>
                  </a:cubicBezTo>
                  <a:cubicBezTo>
                    <a:pt x="96918" y="210462"/>
                    <a:pt x="103013" y="211795"/>
                    <a:pt x="105395" y="209986"/>
                  </a:cubicBezTo>
                  <a:cubicBezTo>
                    <a:pt x="107776" y="208176"/>
                    <a:pt x="108633" y="203794"/>
                    <a:pt x="109967" y="199603"/>
                  </a:cubicBezTo>
                  <a:cubicBezTo>
                    <a:pt x="112100" y="194439"/>
                    <a:pt x="113945" y="189161"/>
                    <a:pt x="115491" y="183792"/>
                  </a:cubicBezTo>
                  <a:cubicBezTo>
                    <a:pt x="116637" y="178228"/>
                    <a:pt x="114158" y="172545"/>
                    <a:pt x="109300" y="1695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69DDF68D-F0F6-4DFB-ABC5-AB11F72CF3D3}"/>
                </a:ext>
              </a:extLst>
            </p:cNvPr>
            <p:cNvSpPr/>
            <p:nvPr/>
          </p:nvSpPr>
          <p:spPr>
            <a:xfrm>
              <a:off x="8567668" y="4422179"/>
              <a:ext cx="864731" cy="696391"/>
            </a:xfrm>
            <a:custGeom>
              <a:avLst/>
              <a:gdLst>
                <a:gd name="connsiteX0" fmla="*/ 240808 w 241528"/>
                <a:gd name="connsiteY0" fmla="*/ 148359 h 194509"/>
                <a:gd name="connsiteX1" fmla="*/ 239760 w 241528"/>
                <a:gd name="connsiteY1" fmla="*/ 140548 h 194509"/>
                <a:gd name="connsiteX2" fmla="*/ 228330 w 241528"/>
                <a:gd name="connsiteY2" fmla="*/ 131023 h 194509"/>
                <a:gd name="connsiteX3" fmla="*/ 219568 w 241528"/>
                <a:gd name="connsiteY3" fmla="*/ 126166 h 194509"/>
                <a:gd name="connsiteX4" fmla="*/ 210614 w 241528"/>
                <a:gd name="connsiteY4" fmla="*/ 123784 h 194509"/>
                <a:gd name="connsiteX5" fmla="*/ 202423 w 241528"/>
                <a:gd name="connsiteY5" fmla="*/ 124642 h 194509"/>
                <a:gd name="connsiteX6" fmla="*/ 193850 w 241528"/>
                <a:gd name="connsiteY6" fmla="*/ 127975 h 194509"/>
                <a:gd name="connsiteX7" fmla="*/ 160893 w 241528"/>
                <a:gd name="connsiteY7" fmla="*/ 128737 h 194509"/>
                <a:gd name="connsiteX8" fmla="*/ 159941 w 241528"/>
                <a:gd name="connsiteY8" fmla="*/ 110449 h 194509"/>
                <a:gd name="connsiteX9" fmla="*/ 161179 w 241528"/>
                <a:gd name="connsiteY9" fmla="*/ 103401 h 194509"/>
                <a:gd name="connsiteX10" fmla="*/ 162989 w 241528"/>
                <a:gd name="connsiteY10" fmla="*/ 96733 h 194509"/>
                <a:gd name="connsiteX11" fmla="*/ 165370 w 241528"/>
                <a:gd name="connsiteY11" fmla="*/ 90447 h 194509"/>
                <a:gd name="connsiteX12" fmla="*/ 168323 w 241528"/>
                <a:gd name="connsiteY12" fmla="*/ 83589 h 194509"/>
                <a:gd name="connsiteX13" fmla="*/ 164037 w 241528"/>
                <a:gd name="connsiteY13" fmla="*/ 68730 h 194509"/>
                <a:gd name="connsiteX14" fmla="*/ 181848 w 241528"/>
                <a:gd name="connsiteY14" fmla="*/ 56252 h 194509"/>
                <a:gd name="connsiteX15" fmla="*/ 190802 w 241528"/>
                <a:gd name="connsiteY15" fmla="*/ 50251 h 194509"/>
                <a:gd name="connsiteX16" fmla="*/ 202422 w 241528"/>
                <a:gd name="connsiteY16" fmla="*/ 40726 h 194509"/>
                <a:gd name="connsiteX17" fmla="*/ 217186 w 241528"/>
                <a:gd name="connsiteY17" fmla="*/ 27010 h 194509"/>
                <a:gd name="connsiteX18" fmla="*/ 213471 w 241528"/>
                <a:gd name="connsiteY18" fmla="*/ 21200 h 194509"/>
                <a:gd name="connsiteX19" fmla="*/ 210614 w 241528"/>
                <a:gd name="connsiteY19" fmla="*/ 12437 h 194509"/>
                <a:gd name="connsiteX20" fmla="*/ 201089 w 241528"/>
                <a:gd name="connsiteY20" fmla="*/ 3579 h 194509"/>
                <a:gd name="connsiteX21" fmla="*/ 194707 w 241528"/>
                <a:gd name="connsiteY21" fmla="*/ -136 h 194509"/>
                <a:gd name="connsiteX22" fmla="*/ 187373 w 241528"/>
                <a:gd name="connsiteY22" fmla="*/ 912 h 194509"/>
                <a:gd name="connsiteX23" fmla="*/ 178896 w 241528"/>
                <a:gd name="connsiteY23" fmla="*/ 1960 h 194509"/>
                <a:gd name="connsiteX24" fmla="*/ 148892 w 241528"/>
                <a:gd name="connsiteY24" fmla="*/ 14628 h 194509"/>
                <a:gd name="connsiteX25" fmla="*/ 143939 w 241528"/>
                <a:gd name="connsiteY25" fmla="*/ 16533 h 194509"/>
                <a:gd name="connsiteX26" fmla="*/ 136986 w 241528"/>
                <a:gd name="connsiteY26" fmla="*/ 18438 h 194509"/>
                <a:gd name="connsiteX27" fmla="*/ 96981 w 241528"/>
                <a:gd name="connsiteY27" fmla="*/ 25105 h 194509"/>
                <a:gd name="connsiteX28" fmla="*/ 80217 w 241528"/>
                <a:gd name="connsiteY28" fmla="*/ 21105 h 194509"/>
                <a:gd name="connsiteX29" fmla="*/ 70692 w 241528"/>
                <a:gd name="connsiteY29" fmla="*/ 29011 h 194509"/>
                <a:gd name="connsiteX30" fmla="*/ 71644 w 241528"/>
                <a:gd name="connsiteY30" fmla="*/ 39583 h 194509"/>
                <a:gd name="connsiteX31" fmla="*/ 73549 w 241528"/>
                <a:gd name="connsiteY31" fmla="*/ 50537 h 194509"/>
                <a:gd name="connsiteX32" fmla="*/ 80979 w 241528"/>
                <a:gd name="connsiteY32" fmla="*/ 64158 h 194509"/>
                <a:gd name="connsiteX33" fmla="*/ 84789 w 241528"/>
                <a:gd name="connsiteY33" fmla="*/ 75493 h 194509"/>
                <a:gd name="connsiteX34" fmla="*/ 97266 w 241528"/>
                <a:gd name="connsiteY34" fmla="*/ 74635 h 194509"/>
                <a:gd name="connsiteX35" fmla="*/ 106791 w 241528"/>
                <a:gd name="connsiteY35" fmla="*/ 73111 h 194509"/>
                <a:gd name="connsiteX36" fmla="*/ 108792 w 241528"/>
                <a:gd name="connsiteY36" fmla="*/ 81970 h 194509"/>
                <a:gd name="connsiteX37" fmla="*/ 106791 w 241528"/>
                <a:gd name="connsiteY37" fmla="*/ 93209 h 194509"/>
                <a:gd name="connsiteX38" fmla="*/ 87170 w 241528"/>
                <a:gd name="connsiteY38" fmla="*/ 126737 h 194509"/>
                <a:gd name="connsiteX39" fmla="*/ 62119 w 241528"/>
                <a:gd name="connsiteY39" fmla="*/ 137215 h 194509"/>
                <a:gd name="connsiteX40" fmla="*/ 52594 w 241528"/>
                <a:gd name="connsiteY40" fmla="*/ 139024 h 194509"/>
                <a:gd name="connsiteX41" fmla="*/ 29734 w 241528"/>
                <a:gd name="connsiteY41" fmla="*/ 147692 h 194509"/>
                <a:gd name="connsiteX42" fmla="*/ 18685 w 241528"/>
                <a:gd name="connsiteY42" fmla="*/ 146644 h 194509"/>
                <a:gd name="connsiteX43" fmla="*/ -365 w 241528"/>
                <a:gd name="connsiteY43" fmla="*/ 157027 h 194509"/>
                <a:gd name="connsiteX44" fmla="*/ 683 w 241528"/>
                <a:gd name="connsiteY44" fmla="*/ 168647 h 194509"/>
                <a:gd name="connsiteX45" fmla="*/ 683 w 241528"/>
                <a:gd name="connsiteY45" fmla="*/ 178172 h 194509"/>
                <a:gd name="connsiteX46" fmla="*/ 17828 w 241528"/>
                <a:gd name="connsiteY46" fmla="*/ 194365 h 194509"/>
                <a:gd name="connsiteX47" fmla="*/ 62786 w 241528"/>
                <a:gd name="connsiteY47" fmla="*/ 177220 h 194509"/>
                <a:gd name="connsiteX48" fmla="*/ 99457 w 241528"/>
                <a:gd name="connsiteY48" fmla="*/ 169695 h 194509"/>
                <a:gd name="connsiteX49" fmla="*/ 120126 w 241528"/>
                <a:gd name="connsiteY49" fmla="*/ 170171 h 194509"/>
                <a:gd name="connsiteX50" fmla="*/ 138319 w 241528"/>
                <a:gd name="connsiteY50" fmla="*/ 167599 h 194509"/>
                <a:gd name="connsiteX51" fmla="*/ 157369 w 241528"/>
                <a:gd name="connsiteY51" fmla="*/ 166075 h 194509"/>
                <a:gd name="connsiteX52" fmla="*/ 176419 w 241528"/>
                <a:gd name="connsiteY52" fmla="*/ 166075 h 194509"/>
                <a:gd name="connsiteX53" fmla="*/ 196898 w 241528"/>
                <a:gd name="connsiteY53" fmla="*/ 167790 h 194509"/>
                <a:gd name="connsiteX54" fmla="*/ 209280 w 241528"/>
                <a:gd name="connsiteY54" fmla="*/ 166742 h 194509"/>
                <a:gd name="connsiteX55" fmla="*/ 221377 w 241528"/>
                <a:gd name="connsiteY55" fmla="*/ 168838 h 194509"/>
                <a:gd name="connsiteX56" fmla="*/ 232521 w 241528"/>
                <a:gd name="connsiteY56" fmla="*/ 168171 h 194509"/>
                <a:gd name="connsiteX57" fmla="*/ 238236 w 241528"/>
                <a:gd name="connsiteY57" fmla="*/ 162361 h 194509"/>
                <a:gd name="connsiteX58" fmla="*/ 241094 w 241528"/>
                <a:gd name="connsiteY58" fmla="*/ 155598 h 194509"/>
                <a:gd name="connsiteX59" fmla="*/ 240331 w 241528"/>
                <a:gd name="connsiteY59" fmla="*/ 151407 h 194509"/>
                <a:gd name="connsiteX60" fmla="*/ 239188 w 241528"/>
                <a:gd name="connsiteY60" fmla="*/ 148549 h 194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41528" h="194509">
                  <a:moveTo>
                    <a:pt x="240808" y="148359"/>
                  </a:moveTo>
                  <a:cubicBezTo>
                    <a:pt x="240841" y="145718"/>
                    <a:pt x="240488" y="143087"/>
                    <a:pt x="239760" y="140548"/>
                  </a:cubicBezTo>
                  <a:cubicBezTo>
                    <a:pt x="237379" y="134548"/>
                    <a:pt x="231569" y="133309"/>
                    <a:pt x="228330" y="131023"/>
                  </a:cubicBezTo>
                  <a:cubicBezTo>
                    <a:pt x="225544" y="129172"/>
                    <a:pt x="222614" y="127547"/>
                    <a:pt x="219568" y="126166"/>
                  </a:cubicBezTo>
                  <a:cubicBezTo>
                    <a:pt x="216662" y="125101"/>
                    <a:pt x="213665" y="124304"/>
                    <a:pt x="210614" y="123784"/>
                  </a:cubicBezTo>
                  <a:cubicBezTo>
                    <a:pt x="207860" y="123758"/>
                    <a:pt x="205111" y="124046"/>
                    <a:pt x="202423" y="124642"/>
                  </a:cubicBezTo>
                  <a:cubicBezTo>
                    <a:pt x="199470" y="125308"/>
                    <a:pt x="197850" y="127975"/>
                    <a:pt x="193850" y="127975"/>
                  </a:cubicBezTo>
                  <a:cubicBezTo>
                    <a:pt x="182859" y="127598"/>
                    <a:pt x="171855" y="127852"/>
                    <a:pt x="160893" y="128737"/>
                  </a:cubicBezTo>
                  <a:cubicBezTo>
                    <a:pt x="158322" y="126547"/>
                    <a:pt x="159750" y="119212"/>
                    <a:pt x="159941" y="110449"/>
                  </a:cubicBezTo>
                  <a:cubicBezTo>
                    <a:pt x="159708" y="108031"/>
                    <a:pt x="160136" y="105595"/>
                    <a:pt x="161179" y="103401"/>
                  </a:cubicBezTo>
                  <a:cubicBezTo>
                    <a:pt x="162341" y="101369"/>
                    <a:pt x="162965" y="99074"/>
                    <a:pt x="162989" y="96733"/>
                  </a:cubicBezTo>
                  <a:cubicBezTo>
                    <a:pt x="163129" y="94445"/>
                    <a:pt x="163959" y="92253"/>
                    <a:pt x="165370" y="90447"/>
                  </a:cubicBezTo>
                  <a:cubicBezTo>
                    <a:pt x="166885" y="88427"/>
                    <a:pt x="167897" y="86077"/>
                    <a:pt x="168323" y="83589"/>
                  </a:cubicBezTo>
                  <a:cubicBezTo>
                    <a:pt x="168323" y="74064"/>
                    <a:pt x="163370" y="77683"/>
                    <a:pt x="164037" y="68730"/>
                  </a:cubicBezTo>
                  <a:cubicBezTo>
                    <a:pt x="164703" y="59776"/>
                    <a:pt x="172799" y="60157"/>
                    <a:pt x="181848" y="56252"/>
                  </a:cubicBezTo>
                  <a:cubicBezTo>
                    <a:pt x="185207" y="54877"/>
                    <a:pt x="188253" y="52836"/>
                    <a:pt x="190802" y="50251"/>
                  </a:cubicBezTo>
                  <a:cubicBezTo>
                    <a:pt x="194042" y="46374"/>
                    <a:pt x="197985" y="43143"/>
                    <a:pt x="202422" y="40726"/>
                  </a:cubicBezTo>
                  <a:cubicBezTo>
                    <a:pt x="210519" y="35011"/>
                    <a:pt x="216519" y="35202"/>
                    <a:pt x="217186" y="27010"/>
                  </a:cubicBezTo>
                  <a:cubicBezTo>
                    <a:pt x="217186" y="25867"/>
                    <a:pt x="214043" y="23296"/>
                    <a:pt x="213471" y="21200"/>
                  </a:cubicBezTo>
                  <a:cubicBezTo>
                    <a:pt x="213056" y="18130"/>
                    <a:pt x="212088" y="15161"/>
                    <a:pt x="210614" y="12437"/>
                  </a:cubicBezTo>
                  <a:cubicBezTo>
                    <a:pt x="208042" y="8818"/>
                    <a:pt x="204423" y="7103"/>
                    <a:pt x="201089" y="3579"/>
                  </a:cubicBezTo>
                  <a:cubicBezTo>
                    <a:pt x="199451" y="1645"/>
                    <a:pt x="197197" y="334"/>
                    <a:pt x="194707" y="-136"/>
                  </a:cubicBezTo>
                  <a:cubicBezTo>
                    <a:pt x="192284" y="351"/>
                    <a:pt x="189836" y="701"/>
                    <a:pt x="187373" y="912"/>
                  </a:cubicBezTo>
                  <a:cubicBezTo>
                    <a:pt x="184505" y="667"/>
                    <a:pt x="181618" y="1024"/>
                    <a:pt x="178896" y="1960"/>
                  </a:cubicBezTo>
                  <a:cubicBezTo>
                    <a:pt x="169410" y="7312"/>
                    <a:pt x="159343" y="11562"/>
                    <a:pt x="148892" y="14628"/>
                  </a:cubicBezTo>
                  <a:cubicBezTo>
                    <a:pt x="147463" y="15104"/>
                    <a:pt x="144701" y="16342"/>
                    <a:pt x="143939" y="16533"/>
                  </a:cubicBezTo>
                  <a:cubicBezTo>
                    <a:pt x="143177" y="16723"/>
                    <a:pt x="139939" y="17771"/>
                    <a:pt x="136986" y="18438"/>
                  </a:cubicBezTo>
                  <a:cubicBezTo>
                    <a:pt x="123789" y="21422"/>
                    <a:pt x="110432" y="23648"/>
                    <a:pt x="96981" y="25105"/>
                  </a:cubicBezTo>
                  <a:cubicBezTo>
                    <a:pt x="91480" y="23430"/>
                    <a:pt x="85881" y="22094"/>
                    <a:pt x="80217" y="21105"/>
                  </a:cubicBezTo>
                  <a:cubicBezTo>
                    <a:pt x="75645" y="23391"/>
                    <a:pt x="70692" y="23772"/>
                    <a:pt x="70692" y="29011"/>
                  </a:cubicBezTo>
                  <a:cubicBezTo>
                    <a:pt x="70692" y="31011"/>
                    <a:pt x="71739" y="37583"/>
                    <a:pt x="71644" y="39583"/>
                  </a:cubicBezTo>
                  <a:cubicBezTo>
                    <a:pt x="71470" y="43330"/>
                    <a:pt x="72120" y="47069"/>
                    <a:pt x="73549" y="50537"/>
                  </a:cubicBezTo>
                  <a:cubicBezTo>
                    <a:pt x="77195" y="54334"/>
                    <a:pt x="79760" y="59036"/>
                    <a:pt x="80979" y="64158"/>
                  </a:cubicBezTo>
                  <a:cubicBezTo>
                    <a:pt x="81550" y="69206"/>
                    <a:pt x="80979" y="73683"/>
                    <a:pt x="84789" y="75493"/>
                  </a:cubicBezTo>
                  <a:cubicBezTo>
                    <a:pt x="88950" y="76310"/>
                    <a:pt x="93255" y="76014"/>
                    <a:pt x="97266" y="74635"/>
                  </a:cubicBezTo>
                  <a:cubicBezTo>
                    <a:pt x="100399" y="73894"/>
                    <a:pt x="103583" y="73384"/>
                    <a:pt x="106791" y="73111"/>
                  </a:cubicBezTo>
                  <a:cubicBezTo>
                    <a:pt x="108601" y="73778"/>
                    <a:pt x="108887" y="78255"/>
                    <a:pt x="108792" y="81970"/>
                  </a:cubicBezTo>
                  <a:cubicBezTo>
                    <a:pt x="108774" y="85803"/>
                    <a:pt x="108098" y="89605"/>
                    <a:pt x="106791" y="93209"/>
                  </a:cubicBezTo>
                  <a:cubicBezTo>
                    <a:pt x="104315" y="100639"/>
                    <a:pt x="103458" y="120260"/>
                    <a:pt x="87170" y="126737"/>
                  </a:cubicBezTo>
                  <a:cubicBezTo>
                    <a:pt x="79550" y="129785"/>
                    <a:pt x="69167" y="135024"/>
                    <a:pt x="62119" y="137215"/>
                  </a:cubicBezTo>
                  <a:cubicBezTo>
                    <a:pt x="59833" y="137881"/>
                    <a:pt x="55547" y="138072"/>
                    <a:pt x="52594" y="139024"/>
                  </a:cubicBezTo>
                  <a:cubicBezTo>
                    <a:pt x="45165" y="141691"/>
                    <a:pt x="31639" y="147216"/>
                    <a:pt x="29734" y="147692"/>
                  </a:cubicBezTo>
                  <a:cubicBezTo>
                    <a:pt x="26115" y="148549"/>
                    <a:pt x="20209" y="146263"/>
                    <a:pt x="18685" y="146644"/>
                  </a:cubicBezTo>
                  <a:cubicBezTo>
                    <a:pt x="17161" y="147025"/>
                    <a:pt x="2207" y="152550"/>
                    <a:pt x="-365" y="157027"/>
                  </a:cubicBezTo>
                  <a:cubicBezTo>
                    <a:pt x="951" y="160751"/>
                    <a:pt x="1310" y="164747"/>
                    <a:pt x="683" y="168647"/>
                  </a:cubicBezTo>
                  <a:cubicBezTo>
                    <a:pt x="111" y="171796"/>
                    <a:pt x="111" y="175023"/>
                    <a:pt x="683" y="178172"/>
                  </a:cubicBezTo>
                  <a:cubicBezTo>
                    <a:pt x="7446" y="184554"/>
                    <a:pt x="14494" y="193984"/>
                    <a:pt x="17828" y="194365"/>
                  </a:cubicBezTo>
                  <a:cubicBezTo>
                    <a:pt x="21162" y="194746"/>
                    <a:pt x="47641" y="182458"/>
                    <a:pt x="62786" y="177220"/>
                  </a:cubicBezTo>
                  <a:cubicBezTo>
                    <a:pt x="74698" y="173380"/>
                    <a:pt x="86995" y="170857"/>
                    <a:pt x="99457" y="169695"/>
                  </a:cubicBezTo>
                  <a:cubicBezTo>
                    <a:pt x="105268" y="169695"/>
                    <a:pt x="113650" y="171124"/>
                    <a:pt x="120126" y="170171"/>
                  </a:cubicBezTo>
                  <a:lnTo>
                    <a:pt x="138319" y="167599"/>
                  </a:lnTo>
                  <a:cubicBezTo>
                    <a:pt x="144533" y="165992"/>
                    <a:pt x="150979" y="165477"/>
                    <a:pt x="157369" y="166075"/>
                  </a:cubicBezTo>
                  <a:cubicBezTo>
                    <a:pt x="161084" y="166552"/>
                    <a:pt x="172705" y="165599"/>
                    <a:pt x="176419" y="166075"/>
                  </a:cubicBezTo>
                  <a:cubicBezTo>
                    <a:pt x="182230" y="166742"/>
                    <a:pt x="191659" y="167695"/>
                    <a:pt x="196898" y="167790"/>
                  </a:cubicBezTo>
                  <a:cubicBezTo>
                    <a:pt x="202137" y="167885"/>
                    <a:pt x="205089" y="166742"/>
                    <a:pt x="209280" y="166742"/>
                  </a:cubicBezTo>
                  <a:cubicBezTo>
                    <a:pt x="213471" y="166742"/>
                    <a:pt x="219377" y="168742"/>
                    <a:pt x="221377" y="168838"/>
                  </a:cubicBezTo>
                  <a:cubicBezTo>
                    <a:pt x="223377" y="168933"/>
                    <a:pt x="226425" y="168361"/>
                    <a:pt x="232521" y="168171"/>
                  </a:cubicBezTo>
                  <a:cubicBezTo>
                    <a:pt x="234807" y="168171"/>
                    <a:pt x="236712" y="164742"/>
                    <a:pt x="238236" y="162361"/>
                  </a:cubicBezTo>
                  <a:cubicBezTo>
                    <a:pt x="239674" y="160343"/>
                    <a:pt x="240649" y="158035"/>
                    <a:pt x="241094" y="155598"/>
                  </a:cubicBezTo>
                  <a:cubicBezTo>
                    <a:pt x="241305" y="154155"/>
                    <a:pt x="241037" y="152683"/>
                    <a:pt x="240331" y="151407"/>
                  </a:cubicBezTo>
                  <a:cubicBezTo>
                    <a:pt x="239602" y="150634"/>
                    <a:pt x="239193" y="149612"/>
                    <a:pt x="239188" y="1485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>
              <a:extLst>
                <a:ext uri="{FF2B5EF4-FFF2-40B4-BE49-F238E27FC236}">
                  <a16:creationId xmlns:a16="http://schemas.microsoft.com/office/drawing/2014/main" id="{B7D5E5BB-A7D1-43EF-8493-A32DE1A987F6}"/>
                </a:ext>
              </a:extLst>
            </p:cNvPr>
            <p:cNvSpPr/>
            <p:nvPr/>
          </p:nvSpPr>
          <p:spPr>
            <a:xfrm>
              <a:off x="9687431" y="4380641"/>
              <a:ext cx="932487" cy="781891"/>
            </a:xfrm>
            <a:custGeom>
              <a:avLst/>
              <a:gdLst>
                <a:gd name="connsiteX0" fmla="*/ 260089 w 260453"/>
                <a:gd name="connsiteY0" fmla="*/ 192536 h 218390"/>
                <a:gd name="connsiteX1" fmla="*/ 252850 w 260453"/>
                <a:gd name="connsiteY1" fmla="*/ 189202 h 218390"/>
                <a:gd name="connsiteX2" fmla="*/ 231800 w 260453"/>
                <a:gd name="connsiteY2" fmla="*/ 181392 h 218390"/>
                <a:gd name="connsiteX3" fmla="*/ 222275 w 260453"/>
                <a:gd name="connsiteY3" fmla="*/ 175391 h 218390"/>
                <a:gd name="connsiteX4" fmla="*/ 210083 w 260453"/>
                <a:gd name="connsiteY4" fmla="*/ 170628 h 218390"/>
                <a:gd name="connsiteX5" fmla="*/ 188842 w 260453"/>
                <a:gd name="connsiteY5" fmla="*/ 156055 h 218390"/>
                <a:gd name="connsiteX6" fmla="*/ 168173 w 260453"/>
                <a:gd name="connsiteY6" fmla="*/ 132719 h 218390"/>
                <a:gd name="connsiteX7" fmla="*/ 140169 w 260453"/>
                <a:gd name="connsiteY7" fmla="*/ 104144 h 218390"/>
                <a:gd name="connsiteX8" fmla="*/ 138169 w 260453"/>
                <a:gd name="connsiteY8" fmla="*/ 90999 h 218390"/>
                <a:gd name="connsiteX9" fmla="*/ 143789 w 260453"/>
                <a:gd name="connsiteY9" fmla="*/ 82808 h 218390"/>
                <a:gd name="connsiteX10" fmla="*/ 160744 w 260453"/>
                <a:gd name="connsiteY10" fmla="*/ 76331 h 218390"/>
                <a:gd name="connsiteX11" fmla="*/ 171792 w 260453"/>
                <a:gd name="connsiteY11" fmla="*/ 74902 h 218390"/>
                <a:gd name="connsiteX12" fmla="*/ 181317 w 260453"/>
                <a:gd name="connsiteY12" fmla="*/ 70806 h 218390"/>
                <a:gd name="connsiteX13" fmla="*/ 197796 w 260453"/>
                <a:gd name="connsiteY13" fmla="*/ 63758 h 218390"/>
                <a:gd name="connsiteX14" fmla="*/ 204939 w 260453"/>
                <a:gd name="connsiteY14" fmla="*/ 58424 h 218390"/>
                <a:gd name="connsiteX15" fmla="*/ 208368 w 260453"/>
                <a:gd name="connsiteY15" fmla="*/ 54138 h 218390"/>
                <a:gd name="connsiteX16" fmla="*/ 199415 w 260453"/>
                <a:gd name="connsiteY16" fmla="*/ 37088 h 218390"/>
                <a:gd name="connsiteX17" fmla="*/ 186461 w 260453"/>
                <a:gd name="connsiteY17" fmla="*/ 32897 h 218390"/>
                <a:gd name="connsiteX18" fmla="*/ 171602 w 260453"/>
                <a:gd name="connsiteY18" fmla="*/ 32897 h 218390"/>
                <a:gd name="connsiteX19" fmla="*/ 162077 w 260453"/>
                <a:gd name="connsiteY19" fmla="*/ 39755 h 218390"/>
                <a:gd name="connsiteX20" fmla="*/ 153790 w 260453"/>
                <a:gd name="connsiteY20" fmla="*/ 42612 h 218390"/>
                <a:gd name="connsiteX21" fmla="*/ 146742 w 260453"/>
                <a:gd name="connsiteY21" fmla="*/ 45756 h 218390"/>
                <a:gd name="connsiteX22" fmla="*/ 141122 w 260453"/>
                <a:gd name="connsiteY22" fmla="*/ 47184 h 218390"/>
                <a:gd name="connsiteX23" fmla="*/ 141122 w 260453"/>
                <a:gd name="connsiteY23" fmla="*/ 38993 h 218390"/>
                <a:gd name="connsiteX24" fmla="*/ 146932 w 260453"/>
                <a:gd name="connsiteY24" fmla="*/ 24991 h 218390"/>
                <a:gd name="connsiteX25" fmla="*/ 145408 w 260453"/>
                <a:gd name="connsiteY25" fmla="*/ 17466 h 218390"/>
                <a:gd name="connsiteX26" fmla="*/ 142836 w 260453"/>
                <a:gd name="connsiteY26" fmla="*/ 9656 h 218390"/>
                <a:gd name="connsiteX27" fmla="*/ 131787 w 260453"/>
                <a:gd name="connsiteY27" fmla="*/ 607 h 218390"/>
                <a:gd name="connsiteX28" fmla="*/ 117976 w 260453"/>
                <a:gd name="connsiteY28" fmla="*/ 36 h 218390"/>
                <a:gd name="connsiteX29" fmla="*/ 110547 w 260453"/>
                <a:gd name="connsiteY29" fmla="*/ 2417 h 218390"/>
                <a:gd name="connsiteX30" fmla="*/ 101022 w 260453"/>
                <a:gd name="connsiteY30" fmla="*/ 1655 h 218390"/>
                <a:gd name="connsiteX31" fmla="*/ 97212 w 260453"/>
                <a:gd name="connsiteY31" fmla="*/ 6036 h 218390"/>
                <a:gd name="connsiteX32" fmla="*/ 97878 w 260453"/>
                <a:gd name="connsiteY32" fmla="*/ 18324 h 218390"/>
                <a:gd name="connsiteX33" fmla="*/ 96259 w 260453"/>
                <a:gd name="connsiteY33" fmla="*/ 32611 h 218390"/>
                <a:gd name="connsiteX34" fmla="*/ 91592 w 260453"/>
                <a:gd name="connsiteY34" fmla="*/ 55185 h 218390"/>
                <a:gd name="connsiteX35" fmla="*/ 67113 w 260453"/>
                <a:gd name="connsiteY35" fmla="*/ 63853 h 218390"/>
                <a:gd name="connsiteX36" fmla="*/ 52253 w 260453"/>
                <a:gd name="connsiteY36" fmla="*/ 63853 h 218390"/>
                <a:gd name="connsiteX37" fmla="*/ 46158 w 260453"/>
                <a:gd name="connsiteY37" fmla="*/ 67854 h 218390"/>
                <a:gd name="connsiteX38" fmla="*/ 38919 w 260453"/>
                <a:gd name="connsiteY38" fmla="*/ 70616 h 218390"/>
                <a:gd name="connsiteX39" fmla="*/ 33203 w 260453"/>
                <a:gd name="connsiteY39" fmla="*/ 76521 h 218390"/>
                <a:gd name="connsiteX40" fmla="*/ 29964 w 260453"/>
                <a:gd name="connsiteY40" fmla="*/ 86046 h 218390"/>
                <a:gd name="connsiteX41" fmla="*/ 42061 w 260453"/>
                <a:gd name="connsiteY41" fmla="*/ 101096 h 218390"/>
                <a:gd name="connsiteX42" fmla="*/ 52444 w 260453"/>
                <a:gd name="connsiteY42" fmla="*/ 105954 h 218390"/>
                <a:gd name="connsiteX43" fmla="*/ 59207 w 260453"/>
                <a:gd name="connsiteY43" fmla="*/ 105954 h 218390"/>
                <a:gd name="connsiteX44" fmla="*/ 66255 w 260453"/>
                <a:gd name="connsiteY44" fmla="*/ 104049 h 218390"/>
                <a:gd name="connsiteX45" fmla="*/ 71494 w 260453"/>
                <a:gd name="connsiteY45" fmla="*/ 104049 h 218390"/>
                <a:gd name="connsiteX46" fmla="*/ 78352 w 260453"/>
                <a:gd name="connsiteY46" fmla="*/ 104049 h 218390"/>
                <a:gd name="connsiteX47" fmla="*/ 75590 w 260453"/>
                <a:gd name="connsiteY47" fmla="*/ 113574 h 218390"/>
                <a:gd name="connsiteX48" fmla="*/ 62350 w 260453"/>
                <a:gd name="connsiteY48" fmla="*/ 136815 h 218390"/>
                <a:gd name="connsiteX49" fmla="*/ 28061 w 260453"/>
                <a:gd name="connsiteY49" fmla="*/ 169676 h 218390"/>
                <a:gd name="connsiteX50" fmla="*/ 22917 w 260453"/>
                <a:gd name="connsiteY50" fmla="*/ 171962 h 218390"/>
                <a:gd name="connsiteX51" fmla="*/ 15582 w 260453"/>
                <a:gd name="connsiteY51" fmla="*/ 177391 h 218390"/>
                <a:gd name="connsiteX52" fmla="*/ 4914 w 260453"/>
                <a:gd name="connsiteY52" fmla="*/ 183678 h 218390"/>
                <a:gd name="connsiteX53" fmla="*/ 247 w 260453"/>
                <a:gd name="connsiteY53" fmla="*/ 189107 h 218390"/>
                <a:gd name="connsiteX54" fmla="*/ 7486 w 260453"/>
                <a:gd name="connsiteY54" fmla="*/ 191583 h 218390"/>
                <a:gd name="connsiteX55" fmla="*/ 11772 w 260453"/>
                <a:gd name="connsiteY55" fmla="*/ 200156 h 218390"/>
                <a:gd name="connsiteX56" fmla="*/ 17392 w 260453"/>
                <a:gd name="connsiteY56" fmla="*/ 205014 h 218390"/>
                <a:gd name="connsiteX57" fmla="*/ 25679 w 260453"/>
                <a:gd name="connsiteY57" fmla="*/ 203490 h 218390"/>
                <a:gd name="connsiteX58" fmla="*/ 40824 w 260453"/>
                <a:gd name="connsiteY58" fmla="*/ 199584 h 218390"/>
                <a:gd name="connsiteX59" fmla="*/ 57302 w 260453"/>
                <a:gd name="connsiteY59" fmla="*/ 190631 h 218390"/>
                <a:gd name="connsiteX60" fmla="*/ 79495 w 260453"/>
                <a:gd name="connsiteY60" fmla="*/ 177105 h 218390"/>
                <a:gd name="connsiteX61" fmla="*/ 101117 w 260453"/>
                <a:gd name="connsiteY61" fmla="*/ 155960 h 218390"/>
                <a:gd name="connsiteX62" fmla="*/ 116071 w 260453"/>
                <a:gd name="connsiteY62" fmla="*/ 133290 h 218390"/>
                <a:gd name="connsiteX63" fmla="*/ 137693 w 260453"/>
                <a:gd name="connsiteY63" fmla="*/ 152340 h 218390"/>
                <a:gd name="connsiteX64" fmla="*/ 147218 w 260453"/>
                <a:gd name="connsiteY64" fmla="*/ 163104 h 218390"/>
                <a:gd name="connsiteX65" fmla="*/ 162744 w 260453"/>
                <a:gd name="connsiteY65" fmla="*/ 182820 h 218390"/>
                <a:gd name="connsiteX66" fmla="*/ 176460 w 260453"/>
                <a:gd name="connsiteY66" fmla="*/ 207300 h 218390"/>
                <a:gd name="connsiteX67" fmla="*/ 185413 w 260453"/>
                <a:gd name="connsiteY67" fmla="*/ 213491 h 218390"/>
                <a:gd name="connsiteX68" fmla="*/ 201224 w 260453"/>
                <a:gd name="connsiteY68" fmla="*/ 215682 h 218390"/>
                <a:gd name="connsiteX69" fmla="*/ 211321 w 260453"/>
                <a:gd name="connsiteY69" fmla="*/ 217587 h 218390"/>
                <a:gd name="connsiteX70" fmla="*/ 222846 w 260453"/>
                <a:gd name="connsiteY70" fmla="*/ 217587 h 218390"/>
                <a:gd name="connsiteX71" fmla="*/ 233990 w 260453"/>
                <a:gd name="connsiteY71" fmla="*/ 218253 h 218390"/>
                <a:gd name="connsiteX72" fmla="*/ 238944 w 260453"/>
                <a:gd name="connsiteY72" fmla="*/ 217206 h 218390"/>
                <a:gd name="connsiteX73" fmla="*/ 243897 w 260453"/>
                <a:gd name="connsiteY73" fmla="*/ 213110 h 218390"/>
                <a:gd name="connsiteX74" fmla="*/ 255994 w 260453"/>
                <a:gd name="connsiteY74" fmla="*/ 206823 h 218390"/>
                <a:gd name="connsiteX75" fmla="*/ 257041 w 260453"/>
                <a:gd name="connsiteY75" fmla="*/ 199013 h 218390"/>
                <a:gd name="connsiteX76" fmla="*/ 259327 w 260453"/>
                <a:gd name="connsiteY76" fmla="*/ 193488 h 218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260453" h="218390">
                  <a:moveTo>
                    <a:pt x="260089" y="192536"/>
                  </a:moveTo>
                  <a:cubicBezTo>
                    <a:pt x="258946" y="190440"/>
                    <a:pt x="255136" y="190155"/>
                    <a:pt x="252850" y="189202"/>
                  </a:cubicBezTo>
                  <a:cubicBezTo>
                    <a:pt x="243325" y="185392"/>
                    <a:pt x="237991" y="183487"/>
                    <a:pt x="231800" y="181392"/>
                  </a:cubicBezTo>
                  <a:cubicBezTo>
                    <a:pt x="229419" y="180534"/>
                    <a:pt x="226085" y="177010"/>
                    <a:pt x="222275" y="175391"/>
                  </a:cubicBezTo>
                  <a:cubicBezTo>
                    <a:pt x="218042" y="174276"/>
                    <a:pt x="213951" y="172677"/>
                    <a:pt x="210083" y="170628"/>
                  </a:cubicBezTo>
                  <a:cubicBezTo>
                    <a:pt x="203523" y="165053"/>
                    <a:pt x="196404" y="160169"/>
                    <a:pt x="188842" y="156055"/>
                  </a:cubicBezTo>
                  <a:cubicBezTo>
                    <a:pt x="180365" y="151769"/>
                    <a:pt x="173221" y="137005"/>
                    <a:pt x="168173" y="132719"/>
                  </a:cubicBezTo>
                  <a:cubicBezTo>
                    <a:pt x="157531" y="124570"/>
                    <a:pt x="148102" y="114948"/>
                    <a:pt x="140169" y="104144"/>
                  </a:cubicBezTo>
                  <a:cubicBezTo>
                    <a:pt x="137578" y="100279"/>
                    <a:pt x="136845" y="95460"/>
                    <a:pt x="138169" y="90999"/>
                  </a:cubicBezTo>
                  <a:cubicBezTo>
                    <a:pt x="139607" y="87995"/>
                    <a:pt x="141503" y="85231"/>
                    <a:pt x="143789" y="82808"/>
                  </a:cubicBezTo>
                  <a:cubicBezTo>
                    <a:pt x="149150" y="79954"/>
                    <a:pt x="154845" y="77779"/>
                    <a:pt x="160744" y="76331"/>
                  </a:cubicBezTo>
                  <a:cubicBezTo>
                    <a:pt x="163887" y="75664"/>
                    <a:pt x="167601" y="75474"/>
                    <a:pt x="171792" y="74902"/>
                  </a:cubicBezTo>
                  <a:cubicBezTo>
                    <a:pt x="175191" y="74129"/>
                    <a:pt x="178419" y="72741"/>
                    <a:pt x="181317" y="70806"/>
                  </a:cubicBezTo>
                  <a:cubicBezTo>
                    <a:pt x="187068" y="69113"/>
                    <a:pt x="192599" y="66747"/>
                    <a:pt x="197796" y="63758"/>
                  </a:cubicBezTo>
                  <a:cubicBezTo>
                    <a:pt x="201129" y="61567"/>
                    <a:pt x="203130" y="58519"/>
                    <a:pt x="204939" y="58424"/>
                  </a:cubicBezTo>
                  <a:cubicBezTo>
                    <a:pt x="208273" y="58424"/>
                    <a:pt x="208463" y="57186"/>
                    <a:pt x="208368" y="54138"/>
                  </a:cubicBezTo>
                  <a:cubicBezTo>
                    <a:pt x="208368" y="46708"/>
                    <a:pt x="204844" y="37945"/>
                    <a:pt x="199415" y="37088"/>
                  </a:cubicBezTo>
                  <a:cubicBezTo>
                    <a:pt x="193985" y="36231"/>
                    <a:pt x="188651" y="36612"/>
                    <a:pt x="186461" y="32897"/>
                  </a:cubicBezTo>
                  <a:cubicBezTo>
                    <a:pt x="184270" y="29182"/>
                    <a:pt x="171602" y="32897"/>
                    <a:pt x="171602" y="32897"/>
                  </a:cubicBezTo>
                  <a:cubicBezTo>
                    <a:pt x="169601" y="32897"/>
                    <a:pt x="165316" y="37469"/>
                    <a:pt x="162077" y="39755"/>
                  </a:cubicBezTo>
                  <a:cubicBezTo>
                    <a:pt x="159431" y="41017"/>
                    <a:pt x="156651" y="41975"/>
                    <a:pt x="153790" y="42612"/>
                  </a:cubicBezTo>
                  <a:cubicBezTo>
                    <a:pt x="151409" y="43470"/>
                    <a:pt x="147599" y="45375"/>
                    <a:pt x="146742" y="45756"/>
                  </a:cubicBezTo>
                  <a:cubicBezTo>
                    <a:pt x="145063" y="46804"/>
                    <a:pt x="143098" y="47304"/>
                    <a:pt x="141122" y="47184"/>
                  </a:cubicBezTo>
                  <a:cubicBezTo>
                    <a:pt x="139407" y="47184"/>
                    <a:pt x="141122" y="40326"/>
                    <a:pt x="141122" y="38993"/>
                  </a:cubicBezTo>
                  <a:cubicBezTo>
                    <a:pt x="143313" y="32897"/>
                    <a:pt x="145884" y="27849"/>
                    <a:pt x="146932" y="24991"/>
                  </a:cubicBezTo>
                  <a:cubicBezTo>
                    <a:pt x="147980" y="22134"/>
                    <a:pt x="145884" y="20800"/>
                    <a:pt x="145408" y="17466"/>
                  </a:cubicBezTo>
                  <a:cubicBezTo>
                    <a:pt x="144932" y="14133"/>
                    <a:pt x="146551" y="11561"/>
                    <a:pt x="142836" y="9656"/>
                  </a:cubicBezTo>
                  <a:cubicBezTo>
                    <a:pt x="138361" y="7761"/>
                    <a:pt x="134526" y="4620"/>
                    <a:pt x="131787" y="607"/>
                  </a:cubicBezTo>
                  <a:cubicBezTo>
                    <a:pt x="130930" y="-1012"/>
                    <a:pt x="121500" y="607"/>
                    <a:pt x="117976" y="36"/>
                  </a:cubicBezTo>
                  <a:cubicBezTo>
                    <a:pt x="114452" y="-536"/>
                    <a:pt x="113880" y="2512"/>
                    <a:pt x="110547" y="2417"/>
                  </a:cubicBezTo>
                  <a:cubicBezTo>
                    <a:pt x="107213" y="2322"/>
                    <a:pt x="107308" y="-60"/>
                    <a:pt x="101022" y="1655"/>
                  </a:cubicBezTo>
                  <a:cubicBezTo>
                    <a:pt x="99021" y="2226"/>
                    <a:pt x="97116" y="2607"/>
                    <a:pt x="97212" y="6036"/>
                  </a:cubicBezTo>
                  <a:cubicBezTo>
                    <a:pt x="98175" y="10058"/>
                    <a:pt x="98401" y="14221"/>
                    <a:pt x="97878" y="18324"/>
                  </a:cubicBezTo>
                  <a:cubicBezTo>
                    <a:pt x="97930" y="23135"/>
                    <a:pt x="97385" y="27933"/>
                    <a:pt x="96259" y="32611"/>
                  </a:cubicBezTo>
                  <a:cubicBezTo>
                    <a:pt x="92933" y="39658"/>
                    <a:pt x="91333" y="47397"/>
                    <a:pt x="91592" y="55185"/>
                  </a:cubicBezTo>
                  <a:cubicBezTo>
                    <a:pt x="84130" y="59760"/>
                    <a:pt x="75790" y="62713"/>
                    <a:pt x="67113" y="63853"/>
                  </a:cubicBezTo>
                  <a:cubicBezTo>
                    <a:pt x="62064" y="63853"/>
                    <a:pt x="55016" y="62805"/>
                    <a:pt x="52253" y="63853"/>
                  </a:cubicBezTo>
                  <a:cubicBezTo>
                    <a:pt x="49491" y="64901"/>
                    <a:pt x="47777" y="66806"/>
                    <a:pt x="46158" y="67854"/>
                  </a:cubicBezTo>
                  <a:cubicBezTo>
                    <a:pt x="44538" y="68901"/>
                    <a:pt x="40919" y="69092"/>
                    <a:pt x="38919" y="70616"/>
                  </a:cubicBezTo>
                  <a:cubicBezTo>
                    <a:pt x="36918" y="72140"/>
                    <a:pt x="35680" y="74712"/>
                    <a:pt x="33203" y="76521"/>
                  </a:cubicBezTo>
                  <a:cubicBezTo>
                    <a:pt x="30398" y="78821"/>
                    <a:pt x="29142" y="82514"/>
                    <a:pt x="29964" y="86046"/>
                  </a:cubicBezTo>
                  <a:cubicBezTo>
                    <a:pt x="30825" y="92947"/>
                    <a:pt x="35507" y="98771"/>
                    <a:pt x="42061" y="101096"/>
                  </a:cubicBezTo>
                  <a:cubicBezTo>
                    <a:pt x="46919" y="101763"/>
                    <a:pt x="48824" y="104811"/>
                    <a:pt x="52444" y="105954"/>
                  </a:cubicBezTo>
                  <a:cubicBezTo>
                    <a:pt x="54634" y="106716"/>
                    <a:pt x="57017" y="106716"/>
                    <a:pt x="59207" y="105954"/>
                  </a:cubicBezTo>
                  <a:cubicBezTo>
                    <a:pt x="61493" y="105954"/>
                    <a:pt x="64255" y="104144"/>
                    <a:pt x="66255" y="104049"/>
                  </a:cubicBezTo>
                  <a:cubicBezTo>
                    <a:pt x="68256" y="103953"/>
                    <a:pt x="69494" y="104049"/>
                    <a:pt x="71494" y="104049"/>
                  </a:cubicBezTo>
                  <a:cubicBezTo>
                    <a:pt x="73494" y="104049"/>
                    <a:pt x="78066" y="102525"/>
                    <a:pt x="78352" y="104049"/>
                  </a:cubicBezTo>
                  <a:cubicBezTo>
                    <a:pt x="78155" y="107390"/>
                    <a:pt x="77212" y="110645"/>
                    <a:pt x="75590" y="113574"/>
                  </a:cubicBezTo>
                  <a:cubicBezTo>
                    <a:pt x="73028" y="122238"/>
                    <a:pt x="68497" y="130192"/>
                    <a:pt x="62350" y="136815"/>
                  </a:cubicBezTo>
                  <a:cubicBezTo>
                    <a:pt x="51600" y="148456"/>
                    <a:pt x="40149" y="159430"/>
                    <a:pt x="28061" y="169676"/>
                  </a:cubicBezTo>
                  <a:cubicBezTo>
                    <a:pt x="26822" y="170438"/>
                    <a:pt x="23774" y="170914"/>
                    <a:pt x="22917" y="171962"/>
                  </a:cubicBezTo>
                  <a:cubicBezTo>
                    <a:pt x="20658" y="174010"/>
                    <a:pt x="18201" y="175829"/>
                    <a:pt x="15582" y="177391"/>
                  </a:cubicBezTo>
                  <a:cubicBezTo>
                    <a:pt x="12495" y="180197"/>
                    <a:pt x="8864" y="182337"/>
                    <a:pt x="4914" y="183678"/>
                  </a:cubicBezTo>
                  <a:cubicBezTo>
                    <a:pt x="-39" y="185297"/>
                    <a:pt x="-1277" y="187678"/>
                    <a:pt x="247" y="189107"/>
                  </a:cubicBezTo>
                  <a:cubicBezTo>
                    <a:pt x="2582" y="190145"/>
                    <a:pt x="5004" y="190974"/>
                    <a:pt x="7486" y="191583"/>
                  </a:cubicBezTo>
                  <a:cubicBezTo>
                    <a:pt x="10058" y="192726"/>
                    <a:pt x="10058" y="198918"/>
                    <a:pt x="11772" y="200156"/>
                  </a:cubicBezTo>
                  <a:cubicBezTo>
                    <a:pt x="13487" y="201394"/>
                    <a:pt x="15106" y="204633"/>
                    <a:pt x="17392" y="205014"/>
                  </a:cubicBezTo>
                  <a:cubicBezTo>
                    <a:pt x="20226" y="205039"/>
                    <a:pt x="23039" y="204522"/>
                    <a:pt x="25679" y="203490"/>
                  </a:cubicBezTo>
                  <a:cubicBezTo>
                    <a:pt x="29013" y="201870"/>
                    <a:pt x="36537" y="202251"/>
                    <a:pt x="40824" y="199584"/>
                  </a:cubicBezTo>
                  <a:cubicBezTo>
                    <a:pt x="45110" y="196917"/>
                    <a:pt x="53587" y="193107"/>
                    <a:pt x="57302" y="190631"/>
                  </a:cubicBezTo>
                  <a:cubicBezTo>
                    <a:pt x="65445" y="187478"/>
                    <a:pt x="72960" y="182897"/>
                    <a:pt x="79495" y="177105"/>
                  </a:cubicBezTo>
                  <a:cubicBezTo>
                    <a:pt x="88449" y="167580"/>
                    <a:pt x="93783" y="163866"/>
                    <a:pt x="101117" y="155960"/>
                  </a:cubicBezTo>
                  <a:cubicBezTo>
                    <a:pt x="108451" y="148054"/>
                    <a:pt x="114928" y="132624"/>
                    <a:pt x="116071" y="133290"/>
                  </a:cubicBezTo>
                  <a:cubicBezTo>
                    <a:pt x="119310" y="135291"/>
                    <a:pt x="127977" y="145197"/>
                    <a:pt x="137693" y="152340"/>
                  </a:cubicBezTo>
                  <a:cubicBezTo>
                    <a:pt x="141130" y="155688"/>
                    <a:pt x="144313" y="159285"/>
                    <a:pt x="147218" y="163104"/>
                  </a:cubicBezTo>
                  <a:cubicBezTo>
                    <a:pt x="151989" y="169984"/>
                    <a:pt x="157174" y="176569"/>
                    <a:pt x="162744" y="182820"/>
                  </a:cubicBezTo>
                  <a:cubicBezTo>
                    <a:pt x="177507" y="196346"/>
                    <a:pt x="173412" y="198822"/>
                    <a:pt x="176460" y="207300"/>
                  </a:cubicBezTo>
                  <a:cubicBezTo>
                    <a:pt x="178409" y="210560"/>
                    <a:pt x="181674" y="212818"/>
                    <a:pt x="185413" y="213491"/>
                  </a:cubicBezTo>
                  <a:cubicBezTo>
                    <a:pt x="190176" y="214729"/>
                    <a:pt x="194938" y="212062"/>
                    <a:pt x="201224" y="215682"/>
                  </a:cubicBezTo>
                  <a:cubicBezTo>
                    <a:pt x="204450" y="216911"/>
                    <a:pt x="207869" y="217556"/>
                    <a:pt x="211321" y="217587"/>
                  </a:cubicBezTo>
                  <a:cubicBezTo>
                    <a:pt x="215160" y="217797"/>
                    <a:pt x="219007" y="217797"/>
                    <a:pt x="222846" y="217587"/>
                  </a:cubicBezTo>
                  <a:cubicBezTo>
                    <a:pt x="226543" y="218045"/>
                    <a:pt x="230266" y="218268"/>
                    <a:pt x="233990" y="218253"/>
                  </a:cubicBezTo>
                  <a:cubicBezTo>
                    <a:pt x="235419" y="218253"/>
                    <a:pt x="237515" y="218253"/>
                    <a:pt x="238944" y="217206"/>
                  </a:cubicBezTo>
                  <a:cubicBezTo>
                    <a:pt x="240372" y="216158"/>
                    <a:pt x="241896" y="213300"/>
                    <a:pt x="243897" y="213110"/>
                  </a:cubicBezTo>
                  <a:cubicBezTo>
                    <a:pt x="248651" y="212871"/>
                    <a:pt x="253066" y="210577"/>
                    <a:pt x="255994" y="206823"/>
                  </a:cubicBezTo>
                  <a:cubicBezTo>
                    <a:pt x="257803" y="204633"/>
                    <a:pt x="256851" y="201108"/>
                    <a:pt x="257041" y="199013"/>
                  </a:cubicBezTo>
                  <a:cubicBezTo>
                    <a:pt x="257231" y="196917"/>
                    <a:pt x="260280" y="195298"/>
                    <a:pt x="259327" y="19348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97" name="Graphic 3_1_1">
              <a:extLst>
                <a:ext uri="{FF2B5EF4-FFF2-40B4-BE49-F238E27FC236}">
                  <a16:creationId xmlns:a16="http://schemas.microsoft.com/office/drawing/2014/main" id="{A2EA378D-0825-408E-ABBE-C1FD1AFA4A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38949" y="3863116"/>
              <a:ext cx="1985674" cy="1985674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E1EBD962-DC72-410E-AE40-62D13D73D1C3}"/>
              </a:ext>
            </a:extLst>
          </p:cNvPr>
          <p:cNvGrpSpPr/>
          <p:nvPr userDrawn="1"/>
        </p:nvGrpSpPr>
        <p:grpSpPr>
          <a:xfrm>
            <a:off x="10256400" y="252000"/>
            <a:ext cx="1559661" cy="633600"/>
            <a:chOff x="10256400" y="252000"/>
            <a:chExt cx="1559661" cy="633600"/>
          </a:xfrm>
        </p:grpSpPr>
        <p:sp>
          <p:nvSpPr>
            <p:cNvPr id="578" name="任意多边形: 形状 577">
              <a:extLst>
                <a:ext uri="{FF2B5EF4-FFF2-40B4-BE49-F238E27FC236}">
                  <a16:creationId xmlns:a16="http://schemas.microsoft.com/office/drawing/2014/main" id="{20A54E96-6ADA-47F3-80AD-3B154267EF11}"/>
                </a:ext>
              </a:extLst>
            </p:cNvPr>
            <p:cNvSpPr/>
            <p:nvPr/>
          </p:nvSpPr>
          <p:spPr>
            <a:xfrm>
              <a:off x="11434994" y="726898"/>
              <a:ext cx="32592" cy="14898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9" name="任意多边形: 形状 578">
              <a:extLst>
                <a:ext uri="{FF2B5EF4-FFF2-40B4-BE49-F238E27FC236}">
                  <a16:creationId xmlns:a16="http://schemas.microsoft.com/office/drawing/2014/main" id="{63FC6322-BE06-42D5-AF5B-438B31FF1421}"/>
                </a:ext>
              </a:extLst>
            </p:cNvPr>
            <p:cNvSpPr/>
            <p:nvPr/>
          </p:nvSpPr>
          <p:spPr>
            <a:xfrm>
              <a:off x="11434994" y="702403"/>
              <a:ext cx="32592" cy="14898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0" name="任意多边形: 形状 579">
              <a:extLst>
                <a:ext uri="{FF2B5EF4-FFF2-40B4-BE49-F238E27FC236}">
                  <a16:creationId xmlns:a16="http://schemas.microsoft.com/office/drawing/2014/main" id="{6CEAFE5C-D97A-4C7E-A19B-F2D200140812}"/>
                </a:ext>
              </a:extLst>
            </p:cNvPr>
            <p:cNvSpPr/>
            <p:nvPr/>
          </p:nvSpPr>
          <p:spPr>
            <a:xfrm>
              <a:off x="11434994" y="677923"/>
              <a:ext cx="32592" cy="14898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1" name="任意多边形: 形状 580">
              <a:extLst>
                <a:ext uri="{FF2B5EF4-FFF2-40B4-BE49-F238E27FC236}">
                  <a16:creationId xmlns:a16="http://schemas.microsoft.com/office/drawing/2014/main" id="{46EB157F-26F5-4EA9-9E4A-328E3FBFCA47}"/>
                </a:ext>
              </a:extLst>
            </p:cNvPr>
            <p:cNvSpPr/>
            <p:nvPr/>
          </p:nvSpPr>
          <p:spPr>
            <a:xfrm>
              <a:off x="11434994" y="653428"/>
              <a:ext cx="32592" cy="14898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2" name="任意多边形: 形状 581">
              <a:extLst>
                <a:ext uri="{FF2B5EF4-FFF2-40B4-BE49-F238E27FC236}">
                  <a16:creationId xmlns:a16="http://schemas.microsoft.com/office/drawing/2014/main" id="{5484C4FB-D1E5-425A-9F43-3F0D9313AE5E}"/>
                </a:ext>
              </a:extLst>
            </p:cNvPr>
            <p:cNvSpPr/>
            <p:nvPr/>
          </p:nvSpPr>
          <p:spPr>
            <a:xfrm>
              <a:off x="11434994" y="628932"/>
              <a:ext cx="32592" cy="14898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3" name="任意多边形: 形状 582">
              <a:extLst>
                <a:ext uri="{FF2B5EF4-FFF2-40B4-BE49-F238E27FC236}">
                  <a16:creationId xmlns:a16="http://schemas.microsoft.com/office/drawing/2014/main" id="{B678E06C-01E3-4D21-B608-FBC1483615EA}"/>
                </a:ext>
              </a:extLst>
            </p:cNvPr>
            <p:cNvSpPr/>
            <p:nvPr/>
          </p:nvSpPr>
          <p:spPr>
            <a:xfrm>
              <a:off x="11434994" y="604483"/>
              <a:ext cx="32592" cy="14898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4" name="任意多边形: 形状 583">
              <a:extLst>
                <a:ext uri="{FF2B5EF4-FFF2-40B4-BE49-F238E27FC236}">
                  <a16:creationId xmlns:a16="http://schemas.microsoft.com/office/drawing/2014/main" id="{F858B0A6-7022-4B32-AA1C-D037F6600256}"/>
                </a:ext>
              </a:extLst>
            </p:cNvPr>
            <p:cNvSpPr/>
            <p:nvPr/>
          </p:nvSpPr>
          <p:spPr>
            <a:xfrm>
              <a:off x="11434994" y="579987"/>
              <a:ext cx="32592" cy="14898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5" name="任意多边形: 形状 584">
              <a:extLst>
                <a:ext uri="{FF2B5EF4-FFF2-40B4-BE49-F238E27FC236}">
                  <a16:creationId xmlns:a16="http://schemas.microsoft.com/office/drawing/2014/main" id="{6A30A9B3-6BE6-42A5-88C7-FE4AA2B6C26B}"/>
                </a:ext>
              </a:extLst>
            </p:cNvPr>
            <p:cNvSpPr/>
            <p:nvPr/>
          </p:nvSpPr>
          <p:spPr>
            <a:xfrm>
              <a:off x="11434994" y="555492"/>
              <a:ext cx="32592" cy="14898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6" name="任意多边形: 形状 585">
              <a:extLst>
                <a:ext uri="{FF2B5EF4-FFF2-40B4-BE49-F238E27FC236}">
                  <a16:creationId xmlns:a16="http://schemas.microsoft.com/office/drawing/2014/main" id="{8BAA9D67-9915-44EA-A855-AC6282D34EF8}"/>
                </a:ext>
              </a:extLst>
            </p:cNvPr>
            <p:cNvSpPr/>
            <p:nvPr/>
          </p:nvSpPr>
          <p:spPr>
            <a:xfrm>
              <a:off x="11517053" y="80033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7" name="任意多边形: 形状 586">
              <a:extLst>
                <a:ext uri="{FF2B5EF4-FFF2-40B4-BE49-F238E27FC236}">
                  <a16:creationId xmlns:a16="http://schemas.microsoft.com/office/drawing/2014/main" id="{AB8B50D0-464D-4E50-BFF7-B346CE2F233A}"/>
                </a:ext>
              </a:extLst>
            </p:cNvPr>
            <p:cNvSpPr/>
            <p:nvPr/>
          </p:nvSpPr>
          <p:spPr>
            <a:xfrm>
              <a:off x="11517053" y="775844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8" name="任意多边形: 形状 587">
              <a:extLst>
                <a:ext uri="{FF2B5EF4-FFF2-40B4-BE49-F238E27FC236}">
                  <a16:creationId xmlns:a16="http://schemas.microsoft.com/office/drawing/2014/main" id="{C4EEF48A-286A-407E-A047-6278A9FAB61B}"/>
                </a:ext>
              </a:extLst>
            </p:cNvPr>
            <p:cNvSpPr/>
            <p:nvPr/>
          </p:nvSpPr>
          <p:spPr>
            <a:xfrm>
              <a:off x="11517053" y="75134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9" name="任意多边形: 形状 588">
              <a:extLst>
                <a:ext uri="{FF2B5EF4-FFF2-40B4-BE49-F238E27FC236}">
                  <a16:creationId xmlns:a16="http://schemas.microsoft.com/office/drawing/2014/main" id="{B28A991E-7BA8-4B89-984A-8A29B180D771}"/>
                </a:ext>
              </a:extLst>
            </p:cNvPr>
            <p:cNvSpPr/>
            <p:nvPr/>
          </p:nvSpPr>
          <p:spPr>
            <a:xfrm>
              <a:off x="11517053" y="72689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0" name="任意多边形: 形状 589">
              <a:extLst>
                <a:ext uri="{FF2B5EF4-FFF2-40B4-BE49-F238E27FC236}">
                  <a16:creationId xmlns:a16="http://schemas.microsoft.com/office/drawing/2014/main" id="{96B00B50-D575-48C4-8E73-71117C268591}"/>
                </a:ext>
              </a:extLst>
            </p:cNvPr>
            <p:cNvSpPr/>
            <p:nvPr/>
          </p:nvSpPr>
          <p:spPr>
            <a:xfrm>
              <a:off x="11517053" y="702403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1" name="任意多边形: 形状 590">
              <a:extLst>
                <a:ext uri="{FF2B5EF4-FFF2-40B4-BE49-F238E27FC236}">
                  <a16:creationId xmlns:a16="http://schemas.microsoft.com/office/drawing/2014/main" id="{CC5A6169-38FB-4890-8D3D-F8FDA9C11B86}"/>
                </a:ext>
              </a:extLst>
            </p:cNvPr>
            <p:cNvSpPr/>
            <p:nvPr/>
          </p:nvSpPr>
          <p:spPr>
            <a:xfrm>
              <a:off x="11517053" y="677923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2" name="任意多边形: 形状 591">
              <a:extLst>
                <a:ext uri="{FF2B5EF4-FFF2-40B4-BE49-F238E27FC236}">
                  <a16:creationId xmlns:a16="http://schemas.microsoft.com/office/drawing/2014/main" id="{35FABFFB-223B-4855-9703-286772259EF6}"/>
                </a:ext>
              </a:extLst>
            </p:cNvPr>
            <p:cNvSpPr/>
            <p:nvPr/>
          </p:nvSpPr>
          <p:spPr>
            <a:xfrm>
              <a:off x="11517053" y="65342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3" name="任意多边形: 形状 592">
              <a:extLst>
                <a:ext uri="{FF2B5EF4-FFF2-40B4-BE49-F238E27FC236}">
                  <a16:creationId xmlns:a16="http://schemas.microsoft.com/office/drawing/2014/main" id="{149EF059-27A6-47DF-90E2-C20825324B52}"/>
                </a:ext>
              </a:extLst>
            </p:cNvPr>
            <p:cNvSpPr/>
            <p:nvPr/>
          </p:nvSpPr>
          <p:spPr>
            <a:xfrm>
              <a:off x="11517053" y="628932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4" name="任意多边形: 形状 593">
              <a:extLst>
                <a:ext uri="{FF2B5EF4-FFF2-40B4-BE49-F238E27FC236}">
                  <a16:creationId xmlns:a16="http://schemas.microsoft.com/office/drawing/2014/main" id="{724BBCAA-61C5-40CD-8F8B-330FE3001978}"/>
                </a:ext>
              </a:extLst>
            </p:cNvPr>
            <p:cNvSpPr/>
            <p:nvPr/>
          </p:nvSpPr>
          <p:spPr>
            <a:xfrm>
              <a:off x="11517053" y="604483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5" name="任意多边形: 形状 594">
              <a:extLst>
                <a:ext uri="{FF2B5EF4-FFF2-40B4-BE49-F238E27FC236}">
                  <a16:creationId xmlns:a16="http://schemas.microsoft.com/office/drawing/2014/main" id="{ABCD31AB-C14B-4565-A907-F481BDF33158}"/>
                </a:ext>
              </a:extLst>
            </p:cNvPr>
            <p:cNvSpPr/>
            <p:nvPr/>
          </p:nvSpPr>
          <p:spPr>
            <a:xfrm>
              <a:off x="11517053" y="579987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6" name="任意多边形: 形状 595">
              <a:extLst>
                <a:ext uri="{FF2B5EF4-FFF2-40B4-BE49-F238E27FC236}">
                  <a16:creationId xmlns:a16="http://schemas.microsoft.com/office/drawing/2014/main" id="{0DA415D3-466E-4FC7-BE6B-03A9D4DE55E9}"/>
                </a:ext>
              </a:extLst>
            </p:cNvPr>
            <p:cNvSpPr/>
            <p:nvPr/>
          </p:nvSpPr>
          <p:spPr>
            <a:xfrm>
              <a:off x="11517053" y="555492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7" name="任意多边形: 形状 596">
              <a:extLst>
                <a:ext uri="{FF2B5EF4-FFF2-40B4-BE49-F238E27FC236}">
                  <a16:creationId xmlns:a16="http://schemas.microsoft.com/office/drawing/2014/main" id="{73102BF6-0FCA-4D59-97FF-C73448CF0C82}"/>
                </a:ext>
              </a:extLst>
            </p:cNvPr>
            <p:cNvSpPr/>
            <p:nvPr/>
          </p:nvSpPr>
          <p:spPr>
            <a:xfrm>
              <a:off x="11598000" y="80033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8" name="任意多边形: 形状 597">
              <a:extLst>
                <a:ext uri="{FF2B5EF4-FFF2-40B4-BE49-F238E27FC236}">
                  <a16:creationId xmlns:a16="http://schemas.microsoft.com/office/drawing/2014/main" id="{D750D5A3-E1D0-4F28-939B-26A049B9CF23}"/>
                </a:ext>
              </a:extLst>
            </p:cNvPr>
            <p:cNvSpPr/>
            <p:nvPr/>
          </p:nvSpPr>
          <p:spPr>
            <a:xfrm>
              <a:off x="11598000" y="775844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9" name="任意多边形: 形状 598">
              <a:extLst>
                <a:ext uri="{FF2B5EF4-FFF2-40B4-BE49-F238E27FC236}">
                  <a16:creationId xmlns:a16="http://schemas.microsoft.com/office/drawing/2014/main" id="{00E01506-ABE0-402F-B125-D95432CC7385}"/>
                </a:ext>
              </a:extLst>
            </p:cNvPr>
            <p:cNvSpPr/>
            <p:nvPr/>
          </p:nvSpPr>
          <p:spPr>
            <a:xfrm>
              <a:off x="11598000" y="75134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0" name="任意多边形: 形状 599">
              <a:extLst>
                <a:ext uri="{FF2B5EF4-FFF2-40B4-BE49-F238E27FC236}">
                  <a16:creationId xmlns:a16="http://schemas.microsoft.com/office/drawing/2014/main" id="{B96BEBE9-7E92-4CFC-BFA6-60AD5D8A0932}"/>
                </a:ext>
              </a:extLst>
            </p:cNvPr>
            <p:cNvSpPr/>
            <p:nvPr/>
          </p:nvSpPr>
          <p:spPr>
            <a:xfrm>
              <a:off x="11598000" y="72689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1" name="任意多边形: 形状 600">
              <a:extLst>
                <a:ext uri="{FF2B5EF4-FFF2-40B4-BE49-F238E27FC236}">
                  <a16:creationId xmlns:a16="http://schemas.microsoft.com/office/drawing/2014/main" id="{F911A706-E069-40BB-AA2D-F461F200BE24}"/>
                </a:ext>
              </a:extLst>
            </p:cNvPr>
            <p:cNvSpPr/>
            <p:nvPr/>
          </p:nvSpPr>
          <p:spPr>
            <a:xfrm>
              <a:off x="11598000" y="702403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2" name="任意多边形: 形状 601">
              <a:extLst>
                <a:ext uri="{FF2B5EF4-FFF2-40B4-BE49-F238E27FC236}">
                  <a16:creationId xmlns:a16="http://schemas.microsoft.com/office/drawing/2014/main" id="{428562FA-F4F1-4F98-8946-CDD5ECCC01C9}"/>
                </a:ext>
              </a:extLst>
            </p:cNvPr>
            <p:cNvSpPr/>
            <p:nvPr/>
          </p:nvSpPr>
          <p:spPr>
            <a:xfrm>
              <a:off x="11598000" y="677923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3" name="任意多边形: 形状 602">
              <a:extLst>
                <a:ext uri="{FF2B5EF4-FFF2-40B4-BE49-F238E27FC236}">
                  <a16:creationId xmlns:a16="http://schemas.microsoft.com/office/drawing/2014/main" id="{54A6AC0D-52E2-4E7B-A9B9-EF4212C91247}"/>
                </a:ext>
              </a:extLst>
            </p:cNvPr>
            <p:cNvSpPr/>
            <p:nvPr/>
          </p:nvSpPr>
          <p:spPr>
            <a:xfrm>
              <a:off x="11598000" y="65342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4" name="任意多边形: 形状 603">
              <a:extLst>
                <a:ext uri="{FF2B5EF4-FFF2-40B4-BE49-F238E27FC236}">
                  <a16:creationId xmlns:a16="http://schemas.microsoft.com/office/drawing/2014/main" id="{3792E75D-BDDF-4B50-A57D-80AE7F9DD3FF}"/>
                </a:ext>
              </a:extLst>
            </p:cNvPr>
            <p:cNvSpPr/>
            <p:nvPr/>
          </p:nvSpPr>
          <p:spPr>
            <a:xfrm>
              <a:off x="11598000" y="628932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5" name="任意多边形: 形状 604">
              <a:extLst>
                <a:ext uri="{FF2B5EF4-FFF2-40B4-BE49-F238E27FC236}">
                  <a16:creationId xmlns:a16="http://schemas.microsoft.com/office/drawing/2014/main" id="{B75D0AA1-4390-4F65-9102-E3A68C73B770}"/>
                </a:ext>
              </a:extLst>
            </p:cNvPr>
            <p:cNvSpPr/>
            <p:nvPr/>
          </p:nvSpPr>
          <p:spPr>
            <a:xfrm>
              <a:off x="11598000" y="604483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6" name="任意多边形: 形状 605">
              <a:extLst>
                <a:ext uri="{FF2B5EF4-FFF2-40B4-BE49-F238E27FC236}">
                  <a16:creationId xmlns:a16="http://schemas.microsoft.com/office/drawing/2014/main" id="{AEA82094-CC3B-4F04-9E79-DF98A775BC5A}"/>
                </a:ext>
              </a:extLst>
            </p:cNvPr>
            <p:cNvSpPr/>
            <p:nvPr/>
          </p:nvSpPr>
          <p:spPr>
            <a:xfrm>
              <a:off x="11598000" y="579987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7" name="任意多边形: 形状 606">
              <a:extLst>
                <a:ext uri="{FF2B5EF4-FFF2-40B4-BE49-F238E27FC236}">
                  <a16:creationId xmlns:a16="http://schemas.microsoft.com/office/drawing/2014/main" id="{FF00707F-68BC-40EF-87CB-5A06B565FCEA}"/>
                </a:ext>
              </a:extLst>
            </p:cNvPr>
            <p:cNvSpPr/>
            <p:nvPr/>
          </p:nvSpPr>
          <p:spPr>
            <a:xfrm>
              <a:off x="11598000" y="555492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8" name="任意多边形: 形状 607">
              <a:extLst>
                <a:ext uri="{FF2B5EF4-FFF2-40B4-BE49-F238E27FC236}">
                  <a16:creationId xmlns:a16="http://schemas.microsoft.com/office/drawing/2014/main" id="{D03A14ED-B140-476F-A6F4-DF120A6E9520}"/>
                </a:ext>
              </a:extLst>
            </p:cNvPr>
            <p:cNvSpPr/>
            <p:nvPr/>
          </p:nvSpPr>
          <p:spPr>
            <a:xfrm>
              <a:off x="11678931" y="80033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9" name="任意多边形: 形状 608">
              <a:extLst>
                <a:ext uri="{FF2B5EF4-FFF2-40B4-BE49-F238E27FC236}">
                  <a16:creationId xmlns:a16="http://schemas.microsoft.com/office/drawing/2014/main" id="{5E8847FB-F597-4332-8EEB-BFBD1E5A69FD}"/>
                </a:ext>
              </a:extLst>
            </p:cNvPr>
            <p:cNvSpPr/>
            <p:nvPr/>
          </p:nvSpPr>
          <p:spPr>
            <a:xfrm>
              <a:off x="11678931" y="775844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0" name="任意多边形: 形状 609">
              <a:extLst>
                <a:ext uri="{FF2B5EF4-FFF2-40B4-BE49-F238E27FC236}">
                  <a16:creationId xmlns:a16="http://schemas.microsoft.com/office/drawing/2014/main" id="{23037627-C08B-43FC-9062-5B11879E0DE6}"/>
                </a:ext>
              </a:extLst>
            </p:cNvPr>
            <p:cNvSpPr/>
            <p:nvPr/>
          </p:nvSpPr>
          <p:spPr>
            <a:xfrm>
              <a:off x="11678931" y="75134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1" name="任意多边形: 形状 610">
              <a:extLst>
                <a:ext uri="{FF2B5EF4-FFF2-40B4-BE49-F238E27FC236}">
                  <a16:creationId xmlns:a16="http://schemas.microsoft.com/office/drawing/2014/main" id="{5CA2E816-759F-4EB7-9AA9-BFD3C7D627BA}"/>
                </a:ext>
              </a:extLst>
            </p:cNvPr>
            <p:cNvSpPr/>
            <p:nvPr/>
          </p:nvSpPr>
          <p:spPr>
            <a:xfrm>
              <a:off x="11678931" y="72689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2" name="任意多边形: 形状 611">
              <a:extLst>
                <a:ext uri="{FF2B5EF4-FFF2-40B4-BE49-F238E27FC236}">
                  <a16:creationId xmlns:a16="http://schemas.microsoft.com/office/drawing/2014/main" id="{0668B697-E9B8-4F56-AC75-3B3DDD1D0AFB}"/>
                </a:ext>
              </a:extLst>
            </p:cNvPr>
            <p:cNvSpPr/>
            <p:nvPr/>
          </p:nvSpPr>
          <p:spPr>
            <a:xfrm>
              <a:off x="11678931" y="702403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3" name="任意多边形: 形状 612">
              <a:extLst>
                <a:ext uri="{FF2B5EF4-FFF2-40B4-BE49-F238E27FC236}">
                  <a16:creationId xmlns:a16="http://schemas.microsoft.com/office/drawing/2014/main" id="{7E466805-7652-4E91-AE21-1E32D2BAA6B4}"/>
                </a:ext>
              </a:extLst>
            </p:cNvPr>
            <p:cNvSpPr/>
            <p:nvPr/>
          </p:nvSpPr>
          <p:spPr>
            <a:xfrm>
              <a:off x="11678931" y="677923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4" name="任意多边形: 形状 613">
              <a:extLst>
                <a:ext uri="{FF2B5EF4-FFF2-40B4-BE49-F238E27FC236}">
                  <a16:creationId xmlns:a16="http://schemas.microsoft.com/office/drawing/2014/main" id="{0CAFF79A-9958-4895-9C80-050DE83E3CA6}"/>
                </a:ext>
              </a:extLst>
            </p:cNvPr>
            <p:cNvSpPr/>
            <p:nvPr/>
          </p:nvSpPr>
          <p:spPr>
            <a:xfrm>
              <a:off x="11678931" y="65342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5" name="任意多边形: 形状 614">
              <a:extLst>
                <a:ext uri="{FF2B5EF4-FFF2-40B4-BE49-F238E27FC236}">
                  <a16:creationId xmlns:a16="http://schemas.microsoft.com/office/drawing/2014/main" id="{311965A4-2E30-49D2-847E-40940C06C7A4}"/>
                </a:ext>
              </a:extLst>
            </p:cNvPr>
            <p:cNvSpPr/>
            <p:nvPr/>
          </p:nvSpPr>
          <p:spPr>
            <a:xfrm>
              <a:off x="11678931" y="628932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6" name="任意多边形: 形状 615">
              <a:extLst>
                <a:ext uri="{FF2B5EF4-FFF2-40B4-BE49-F238E27FC236}">
                  <a16:creationId xmlns:a16="http://schemas.microsoft.com/office/drawing/2014/main" id="{43AD3463-37A0-45CB-B9F5-78B6C2C116AE}"/>
                </a:ext>
              </a:extLst>
            </p:cNvPr>
            <p:cNvSpPr/>
            <p:nvPr/>
          </p:nvSpPr>
          <p:spPr>
            <a:xfrm>
              <a:off x="11678931" y="604483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7" name="任意多边形: 形状 616">
              <a:extLst>
                <a:ext uri="{FF2B5EF4-FFF2-40B4-BE49-F238E27FC236}">
                  <a16:creationId xmlns:a16="http://schemas.microsoft.com/office/drawing/2014/main" id="{9E9A1BBD-5D22-402E-8A4A-3ED23151E5B1}"/>
                </a:ext>
              </a:extLst>
            </p:cNvPr>
            <p:cNvSpPr/>
            <p:nvPr/>
          </p:nvSpPr>
          <p:spPr>
            <a:xfrm>
              <a:off x="11678931" y="579987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8" name="任意多边形: 形状 617">
              <a:extLst>
                <a:ext uri="{FF2B5EF4-FFF2-40B4-BE49-F238E27FC236}">
                  <a16:creationId xmlns:a16="http://schemas.microsoft.com/office/drawing/2014/main" id="{446ACA59-1EE4-4EA1-AD7A-4DA4B91BB3A7}"/>
                </a:ext>
              </a:extLst>
            </p:cNvPr>
            <p:cNvSpPr/>
            <p:nvPr/>
          </p:nvSpPr>
          <p:spPr>
            <a:xfrm>
              <a:off x="11678931" y="555492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9" name="任意多边形: 形状 618">
              <a:extLst>
                <a:ext uri="{FF2B5EF4-FFF2-40B4-BE49-F238E27FC236}">
                  <a16:creationId xmlns:a16="http://schemas.microsoft.com/office/drawing/2014/main" id="{8C8CB8E6-BC34-4D34-B2BD-68C52EB4A7DC}"/>
                </a:ext>
              </a:extLst>
            </p:cNvPr>
            <p:cNvSpPr/>
            <p:nvPr/>
          </p:nvSpPr>
          <p:spPr>
            <a:xfrm>
              <a:off x="11370922" y="726898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0" name="任意多边形: 形状 619">
              <a:extLst>
                <a:ext uri="{FF2B5EF4-FFF2-40B4-BE49-F238E27FC236}">
                  <a16:creationId xmlns:a16="http://schemas.microsoft.com/office/drawing/2014/main" id="{30B6E890-0282-4008-8D51-DEF3A5193000}"/>
                </a:ext>
              </a:extLst>
            </p:cNvPr>
            <p:cNvSpPr/>
            <p:nvPr/>
          </p:nvSpPr>
          <p:spPr>
            <a:xfrm>
              <a:off x="11370922" y="702403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1" name="任意多边形: 形状 620">
              <a:extLst>
                <a:ext uri="{FF2B5EF4-FFF2-40B4-BE49-F238E27FC236}">
                  <a16:creationId xmlns:a16="http://schemas.microsoft.com/office/drawing/2014/main" id="{8378BA28-DAF9-4F9A-A820-CFB398B15699}"/>
                </a:ext>
              </a:extLst>
            </p:cNvPr>
            <p:cNvSpPr/>
            <p:nvPr/>
          </p:nvSpPr>
          <p:spPr>
            <a:xfrm>
              <a:off x="11370922" y="677923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2" name="任意多边形: 形状 621">
              <a:extLst>
                <a:ext uri="{FF2B5EF4-FFF2-40B4-BE49-F238E27FC236}">
                  <a16:creationId xmlns:a16="http://schemas.microsoft.com/office/drawing/2014/main" id="{56434E1D-CCDA-4A67-BB83-C73CA280B1BA}"/>
                </a:ext>
              </a:extLst>
            </p:cNvPr>
            <p:cNvSpPr/>
            <p:nvPr/>
          </p:nvSpPr>
          <p:spPr>
            <a:xfrm>
              <a:off x="11370922" y="653428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3" name="任意多边形: 形状 622">
              <a:extLst>
                <a:ext uri="{FF2B5EF4-FFF2-40B4-BE49-F238E27FC236}">
                  <a16:creationId xmlns:a16="http://schemas.microsoft.com/office/drawing/2014/main" id="{04FD16F6-C1AB-4DE1-A20C-63BA87659AB0}"/>
                </a:ext>
              </a:extLst>
            </p:cNvPr>
            <p:cNvSpPr/>
            <p:nvPr/>
          </p:nvSpPr>
          <p:spPr>
            <a:xfrm>
              <a:off x="11370922" y="628932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4" name="任意多边形: 形状 623">
              <a:extLst>
                <a:ext uri="{FF2B5EF4-FFF2-40B4-BE49-F238E27FC236}">
                  <a16:creationId xmlns:a16="http://schemas.microsoft.com/office/drawing/2014/main" id="{F365D63C-E222-4EF3-B604-AED65F3E449E}"/>
                </a:ext>
              </a:extLst>
            </p:cNvPr>
            <p:cNvSpPr/>
            <p:nvPr/>
          </p:nvSpPr>
          <p:spPr>
            <a:xfrm>
              <a:off x="11370922" y="604483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5" name="任意多边形: 形状 624">
              <a:extLst>
                <a:ext uri="{FF2B5EF4-FFF2-40B4-BE49-F238E27FC236}">
                  <a16:creationId xmlns:a16="http://schemas.microsoft.com/office/drawing/2014/main" id="{CEE56A7C-A424-4A27-AA39-2D33FF6A3065}"/>
                </a:ext>
              </a:extLst>
            </p:cNvPr>
            <p:cNvSpPr/>
            <p:nvPr/>
          </p:nvSpPr>
          <p:spPr>
            <a:xfrm>
              <a:off x="11370922" y="579987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6" name="任意多边形: 形状 625">
              <a:extLst>
                <a:ext uri="{FF2B5EF4-FFF2-40B4-BE49-F238E27FC236}">
                  <a16:creationId xmlns:a16="http://schemas.microsoft.com/office/drawing/2014/main" id="{83C22E01-D566-4D08-9C10-F738E48401F0}"/>
                </a:ext>
              </a:extLst>
            </p:cNvPr>
            <p:cNvSpPr/>
            <p:nvPr/>
          </p:nvSpPr>
          <p:spPr>
            <a:xfrm>
              <a:off x="11370922" y="555492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7" name="任意多边形: 形状 626">
              <a:extLst>
                <a:ext uri="{FF2B5EF4-FFF2-40B4-BE49-F238E27FC236}">
                  <a16:creationId xmlns:a16="http://schemas.microsoft.com/office/drawing/2014/main" id="{00ADF4D2-A55D-439D-918F-875F1AAD7AA3}"/>
                </a:ext>
              </a:extLst>
            </p:cNvPr>
            <p:cNvSpPr/>
            <p:nvPr/>
          </p:nvSpPr>
          <p:spPr>
            <a:xfrm>
              <a:off x="11765498" y="800338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8" name="任意多边形: 形状 627">
              <a:extLst>
                <a:ext uri="{FF2B5EF4-FFF2-40B4-BE49-F238E27FC236}">
                  <a16:creationId xmlns:a16="http://schemas.microsoft.com/office/drawing/2014/main" id="{A378809A-CEDA-4993-8075-CBD36B878C4A}"/>
                </a:ext>
              </a:extLst>
            </p:cNvPr>
            <p:cNvSpPr/>
            <p:nvPr/>
          </p:nvSpPr>
          <p:spPr>
            <a:xfrm>
              <a:off x="11765498" y="775844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9" name="任意多边形: 形状 628">
              <a:extLst>
                <a:ext uri="{FF2B5EF4-FFF2-40B4-BE49-F238E27FC236}">
                  <a16:creationId xmlns:a16="http://schemas.microsoft.com/office/drawing/2014/main" id="{0213BD26-749D-497A-A1D8-A8F9922CD37B}"/>
                </a:ext>
              </a:extLst>
            </p:cNvPr>
            <p:cNvSpPr/>
            <p:nvPr/>
          </p:nvSpPr>
          <p:spPr>
            <a:xfrm>
              <a:off x="11765498" y="751348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0" name="任意多边形: 形状 629">
              <a:extLst>
                <a:ext uri="{FF2B5EF4-FFF2-40B4-BE49-F238E27FC236}">
                  <a16:creationId xmlns:a16="http://schemas.microsoft.com/office/drawing/2014/main" id="{62E2147F-090C-4EFB-9B27-4B5858D3C933}"/>
                </a:ext>
              </a:extLst>
            </p:cNvPr>
            <p:cNvSpPr/>
            <p:nvPr/>
          </p:nvSpPr>
          <p:spPr>
            <a:xfrm>
              <a:off x="11765498" y="726898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1" name="任意多边形: 形状 630">
              <a:extLst>
                <a:ext uri="{FF2B5EF4-FFF2-40B4-BE49-F238E27FC236}">
                  <a16:creationId xmlns:a16="http://schemas.microsoft.com/office/drawing/2014/main" id="{CCFE94E3-90E8-4006-87B5-73E41CD69C84}"/>
                </a:ext>
              </a:extLst>
            </p:cNvPr>
            <p:cNvSpPr/>
            <p:nvPr/>
          </p:nvSpPr>
          <p:spPr>
            <a:xfrm>
              <a:off x="11765498" y="702403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2" name="任意多边形: 形状 631">
              <a:extLst>
                <a:ext uri="{FF2B5EF4-FFF2-40B4-BE49-F238E27FC236}">
                  <a16:creationId xmlns:a16="http://schemas.microsoft.com/office/drawing/2014/main" id="{093FE9DE-1E30-457D-B724-4E527F90B8BC}"/>
                </a:ext>
              </a:extLst>
            </p:cNvPr>
            <p:cNvSpPr/>
            <p:nvPr/>
          </p:nvSpPr>
          <p:spPr>
            <a:xfrm>
              <a:off x="11765498" y="677923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3" name="任意多边形: 形状 632">
              <a:extLst>
                <a:ext uri="{FF2B5EF4-FFF2-40B4-BE49-F238E27FC236}">
                  <a16:creationId xmlns:a16="http://schemas.microsoft.com/office/drawing/2014/main" id="{BDDBC094-56C0-43C5-8FD4-943F194D0E79}"/>
                </a:ext>
              </a:extLst>
            </p:cNvPr>
            <p:cNvSpPr/>
            <p:nvPr/>
          </p:nvSpPr>
          <p:spPr>
            <a:xfrm>
              <a:off x="11765498" y="653428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4" name="任意多边形: 形状 633">
              <a:extLst>
                <a:ext uri="{FF2B5EF4-FFF2-40B4-BE49-F238E27FC236}">
                  <a16:creationId xmlns:a16="http://schemas.microsoft.com/office/drawing/2014/main" id="{799DD971-AEA2-4C0E-A3B0-F37F5A65CC0D}"/>
                </a:ext>
              </a:extLst>
            </p:cNvPr>
            <p:cNvSpPr/>
            <p:nvPr/>
          </p:nvSpPr>
          <p:spPr>
            <a:xfrm>
              <a:off x="11765498" y="628932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5" name="任意多边形: 形状 634">
              <a:extLst>
                <a:ext uri="{FF2B5EF4-FFF2-40B4-BE49-F238E27FC236}">
                  <a16:creationId xmlns:a16="http://schemas.microsoft.com/office/drawing/2014/main" id="{234AEE07-A0B6-4810-A7B4-783377FFDE2E}"/>
                </a:ext>
              </a:extLst>
            </p:cNvPr>
            <p:cNvSpPr/>
            <p:nvPr/>
          </p:nvSpPr>
          <p:spPr>
            <a:xfrm>
              <a:off x="11765498" y="604483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6" name="任意多边形: 形状 635">
              <a:extLst>
                <a:ext uri="{FF2B5EF4-FFF2-40B4-BE49-F238E27FC236}">
                  <a16:creationId xmlns:a16="http://schemas.microsoft.com/office/drawing/2014/main" id="{2E9CD57E-2B8C-48E9-8C0E-7453FC49670B}"/>
                </a:ext>
              </a:extLst>
            </p:cNvPr>
            <p:cNvSpPr/>
            <p:nvPr/>
          </p:nvSpPr>
          <p:spPr>
            <a:xfrm>
              <a:off x="11765498" y="579987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7" name="任意多边形: 形状 636">
              <a:extLst>
                <a:ext uri="{FF2B5EF4-FFF2-40B4-BE49-F238E27FC236}">
                  <a16:creationId xmlns:a16="http://schemas.microsoft.com/office/drawing/2014/main" id="{2D3F4485-D195-4C2E-81C5-8285B631B266}"/>
                </a:ext>
              </a:extLst>
            </p:cNvPr>
            <p:cNvSpPr/>
            <p:nvPr/>
          </p:nvSpPr>
          <p:spPr>
            <a:xfrm>
              <a:off x="11765498" y="555492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8" name="任意多边形: 形状 637">
              <a:extLst>
                <a:ext uri="{FF2B5EF4-FFF2-40B4-BE49-F238E27FC236}">
                  <a16:creationId xmlns:a16="http://schemas.microsoft.com/office/drawing/2014/main" id="{CA489799-A018-4BD4-B247-D3E58528B727}"/>
                </a:ext>
              </a:extLst>
            </p:cNvPr>
            <p:cNvSpPr/>
            <p:nvPr/>
          </p:nvSpPr>
          <p:spPr>
            <a:xfrm>
              <a:off x="11370922" y="751348"/>
              <a:ext cx="16859" cy="7662"/>
            </a:xfrm>
            <a:custGeom>
              <a:avLst/>
              <a:gdLst>
                <a:gd name="connsiteX0" fmla="*/ 0 w 50616"/>
                <a:gd name="connsiteY0" fmla="*/ 0 h 22998"/>
                <a:gd name="connsiteX1" fmla="*/ 50616 w 50616"/>
                <a:gd name="connsiteY1" fmla="*/ 0 h 22998"/>
                <a:gd name="connsiteX2" fmla="*/ 50616 w 50616"/>
                <a:gd name="connsiteY2" fmla="*/ 22999 h 22998"/>
                <a:gd name="connsiteX3" fmla="*/ 0 w 50616"/>
                <a:gd name="connsiteY3" fmla="*/ 22999 h 22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22998">
                  <a:moveTo>
                    <a:pt x="0" y="0"/>
                  </a:moveTo>
                  <a:lnTo>
                    <a:pt x="50616" y="0"/>
                  </a:lnTo>
                  <a:lnTo>
                    <a:pt x="50616" y="22999"/>
                  </a:lnTo>
                  <a:lnTo>
                    <a:pt x="0" y="22999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9" name="任意多边形: 形状 638">
              <a:extLst>
                <a:ext uri="{FF2B5EF4-FFF2-40B4-BE49-F238E27FC236}">
                  <a16:creationId xmlns:a16="http://schemas.microsoft.com/office/drawing/2014/main" id="{E54928BF-CDF6-4B96-8400-140A01AFA41D}"/>
                </a:ext>
              </a:extLst>
            </p:cNvPr>
            <p:cNvSpPr/>
            <p:nvPr/>
          </p:nvSpPr>
          <p:spPr>
            <a:xfrm>
              <a:off x="11434994" y="751348"/>
              <a:ext cx="32592" cy="7662"/>
            </a:xfrm>
            <a:custGeom>
              <a:avLst/>
              <a:gdLst>
                <a:gd name="connsiteX0" fmla="*/ 0 w 97848"/>
                <a:gd name="connsiteY0" fmla="*/ 0 h 22998"/>
                <a:gd name="connsiteX1" fmla="*/ 97849 w 97848"/>
                <a:gd name="connsiteY1" fmla="*/ 0 h 22998"/>
                <a:gd name="connsiteX2" fmla="*/ 97849 w 97848"/>
                <a:gd name="connsiteY2" fmla="*/ 22999 h 22998"/>
                <a:gd name="connsiteX3" fmla="*/ 0 w 97848"/>
                <a:gd name="connsiteY3" fmla="*/ 22999 h 22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22998">
                  <a:moveTo>
                    <a:pt x="0" y="0"/>
                  </a:moveTo>
                  <a:lnTo>
                    <a:pt x="97849" y="0"/>
                  </a:lnTo>
                  <a:lnTo>
                    <a:pt x="97849" y="22999"/>
                  </a:lnTo>
                  <a:lnTo>
                    <a:pt x="0" y="22999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0" name="任意多边形: 形状 639">
              <a:extLst>
                <a:ext uri="{FF2B5EF4-FFF2-40B4-BE49-F238E27FC236}">
                  <a16:creationId xmlns:a16="http://schemas.microsoft.com/office/drawing/2014/main" id="{19A103F5-2C21-48D5-8792-D412601D23D2}"/>
                </a:ext>
              </a:extLst>
            </p:cNvPr>
            <p:cNvSpPr/>
            <p:nvPr/>
          </p:nvSpPr>
          <p:spPr>
            <a:xfrm>
              <a:off x="10604905" y="726898"/>
              <a:ext cx="32592" cy="14898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1" name="任意多边形: 形状 640">
              <a:extLst>
                <a:ext uri="{FF2B5EF4-FFF2-40B4-BE49-F238E27FC236}">
                  <a16:creationId xmlns:a16="http://schemas.microsoft.com/office/drawing/2014/main" id="{67027EDD-77C2-478C-88C7-E51E16021FCD}"/>
                </a:ext>
              </a:extLst>
            </p:cNvPr>
            <p:cNvSpPr/>
            <p:nvPr/>
          </p:nvSpPr>
          <p:spPr>
            <a:xfrm>
              <a:off x="10604905" y="702403"/>
              <a:ext cx="32592" cy="14898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2" name="任意多边形: 形状 641">
              <a:extLst>
                <a:ext uri="{FF2B5EF4-FFF2-40B4-BE49-F238E27FC236}">
                  <a16:creationId xmlns:a16="http://schemas.microsoft.com/office/drawing/2014/main" id="{10F9F05A-49D9-4771-9A6F-208467C07D13}"/>
                </a:ext>
              </a:extLst>
            </p:cNvPr>
            <p:cNvSpPr/>
            <p:nvPr/>
          </p:nvSpPr>
          <p:spPr>
            <a:xfrm>
              <a:off x="10604905" y="677923"/>
              <a:ext cx="32592" cy="14898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3" name="任意多边形: 形状 642">
              <a:extLst>
                <a:ext uri="{FF2B5EF4-FFF2-40B4-BE49-F238E27FC236}">
                  <a16:creationId xmlns:a16="http://schemas.microsoft.com/office/drawing/2014/main" id="{906B6989-EB3C-4730-9918-241A408316CB}"/>
                </a:ext>
              </a:extLst>
            </p:cNvPr>
            <p:cNvSpPr/>
            <p:nvPr/>
          </p:nvSpPr>
          <p:spPr>
            <a:xfrm>
              <a:off x="10604905" y="653428"/>
              <a:ext cx="32592" cy="14898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4" name="任意多边形: 形状 643">
              <a:extLst>
                <a:ext uri="{FF2B5EF4-FFF2-40B4-BE49-F238E27FC236}">
                  <a16:creationId xmlns:a16="http://schemas.microsoft.com/office/drawing/2014/main" id="{3AD270E1-6B1D-473F-9547-F95AF9156098}"/>
                </a:ext>
              </a:extLst>
            </p:cNvPr>
            <p:cNvSpPr/>
            <p:nvPr/>
          </p:nvSpPr>
          <p:spPr>
            <a:xfrm>
              <a:off x="10604905" y="628932"/>
              <a:ext cx="32592" cy="14898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5" name="任意多边形: 形状 644">
              <a:extLst>
                <a:ext uri="{FF2B5EF4-FFF2-40B4-BE49-F238E27FC236}">
                  <a16:creationId xmlns:a16="http://schemas.microsoft.com/office/drawing/2014/main" id="{12994E9B-1F90-4B6A-8A2D-CA7348991A0F}"/>
                </a:ext>
              </a:extLst>
            </p:cNvPr>
            <p:cNvSpPr/>
            <p:nvPr/>
          </p:nvSpPr>
          <p:spPr>
            <a:xfrm>
              <a:off x="10604905" y="604483"/>
              <a:ext cx="32592" cy="14898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6" name="任意多边形: 形状 645">
              <a:extLst>
                <a:ext uri="{FF2B5EF4-FFF2-40B4-BE49-F238E27FC236}">
                  <a16:creationId xmlns:a16="http://schemas.microsoft.com/office/drawing/2014/main" id="{BF642389-F13B-4BA2-B968-F88F54B088E0}"/>
                </a:ext>
              </a:extLst>
            </p:cNvPr>
            <p:cNvSpPr/>
            <p:nvPr/>
          </p:nvSpPr>
          <p:spPr>
            <a:xfrm>
              <a:off x="10604905" y="579987"/>
              <a:ext cx="32592" cy="14898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7" name="任意多边形: 形状 646">
              <a:extLst>
                <a:ext uri="{FF2B5EF4-FFF2-40B4-BE49-F238E27FC236}">
                  <a16:creationId xmlns:a16="http://schemas.microsoft.com/office/drawing/2014/main" id="{E34D9144-891D-4F4C-BBCC-E55990405EB5}"/>
                </a:ext>
              </a:extLst>
            </p:cNvPr>
            <p:cNvSpPr/>
            <p:nvPr/>
          </p:nvSpPr>
          <p:spPr>
            <a:xfrm>
              <a:off x="10604905" y="555492"/>
              <a:ext cx="32592" cy="14898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8" name="任意多边形: 形状 647">
              <a:extLst>
                <a:ext uri="{FF2B5EF4-FFF2-40B4-BE49-F238E27FC236}">
                  <a16:creationId xmlns:a16="http://schemas.microsoft.com/office/drawing/2014/main" id="{CF08DBE5-A814-481E-8FF6-884FB0F9F214}"/>
                </a:ext>
              </a:extLst>
            </p:cNvPr>
            <p:cNvSpPr/>
            <p:nvPr/>
          </p:nvSpPr>
          <p:spPr>
            <a:xfrm>
              <a:off x="10522832" y="80033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9" name="任意多边形: 形状 648">
              <a:extLst>
                <a:ext uri="{FF2B5EF4-FFF2-40B4-BE49-F238E27FC236}">
                  <a16:creationId xmlns:a16="http://schemas.microsoft.com/office/drawing/2014/main" id="{BD724FF7-AB39-488F-A4F5-C0240FA78DD6}"/>
                </a:ext>
              </a:extLst>
            </p:cNvPr>
            <p:cNvSpPr/>
            <p:nvPr/>
          </p:nvSpPr>
          <p:spPr>
            <a:xfrm>
              <a:off x="10522832" y="775844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0" name="任意多边形: 形状 649">
              <a:extLst>
                <a:ext uri="{FF2B5EF4-FFF2-40B4-BE49-F238E27FC236}">
                  <a16:creationId xmlns:a16="http://schemas.microsoft.com/office/drawing/2014/main" id="{342E7F37-6389-47F7-88A4-8CE9792229C0}"/>
                </a:ext>
              </a:extLst>
            </p:cNvPr>
            <p:cNvSpPr/>
            <p:nvPr/>
          </p:nvSpPr>
          <p:spPr>
            <a:xfrm>
              <a:off x="10522832" y="75134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1" name="任意多边形: 形状 650">
              <a:extLst>
                <a:ext uri="{FF2B5EF4-FFF2-40B4-BE49-F238E27FC236}">
                  <a16:creationId xmlns:a16="http://schemas.microsoft.com/office/drawing/2014/main" id="{59D1EDB0-6B16-4419-ADD3-3E97F23738FB}"/>
                </a:ext>
              </a:extLst>
            </p:cNvPr>
            <p:cNvSpPr/>
            <p:nvPr/>
          </p:nvSpPr>
          <p:spPr>
            <a:xfrm>
              <a:off x="10522832" y="72689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2" name="任意多边形: 形状 651">
              <a:extLst>
                <a:ext uri="{FF2B5EF4-FFF2-40B4-BE49-F238E27FC236}">
                  <a16:creationId xmlns:a16="http://schemas.microsoft.com/office/drawing/2014/main" id="{EF56C664-6FB5-429F-9B5A-EFD49976B6E7}"/>
                </a:ext>
              </a:extLst>
            </p:cNvPr>
            <p:cNvSpPr/>
            <p:nvPr/>
          </p:nvSpPr>
          <p:spPr>
            <a:xfrm>
              <a:off x="10522832" y="702403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3" name="任意多边形: 形状 652">
              <a:extLst>
                <a:ext uri="{FF2B5EF4-FFF2-40B4-BE49-F238E27FC236}">
                  <a16:creationId xmlns:a16="http://schemas.microsoft.com/office/drawing/2014/main" id="{6919C0BF-7EFE-4DDB-8E1D-859AA1F57FE2}"/>
                </a:ext>
              </a:extLst>
            </p:cNvPr>
            <p:cNvSpPr/>
            <p:nvPr/>
          </p:nvSpPr>
          <p:spPr>
            <a:xfrm>
              <a:off x="10522832" y="677923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4" name="任意多边形: 形状 653">
              <a:extLst>
                <a:ext uri="{FF2B5EF4-FFF2-40B4-BE49-F238E27FC236}">
                  <a16:creationId xmlns:a16="http://schemas.microsoft.com/office/drawing/2014/main" id="{B0CEE67F-F731-46B6-BB89-E7780C453DA6}"/>
                </a:ext>
              </a:extLst>
            </p:cNvPr>
            <p:cNvSpPr/>
            <p:nvPr/>
          </p:nvSpPr>
          <p:spPr>
            <a:xfrm>
              <a:off x="10522832" y="65342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5" name="任意多边形: 形状 654">
              <a:extLst>
                <a:ext uri="{FF2B5EF4-FFF2-40B4-BE49-F238E27FC236}">
                  <a16:creationId xmlns:a16="http://schemas.microsoft.com/office/drawing/2014/main" id="{1AA7F9CE-ECB2-43F2-B12B-20E206DA90BF}"/>
                </a:ext>
              </a:extLst>
            </p:cNvPr>
            <p:cNvSpPr/>
            <p:nvPr/>
          </p:nvSpPr>
          <p:spPr>
            <a:xfrm>
              <a:off x="10522832" y="628932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6" name="任意多边形: 形状 655">
              <a:extLst>
                <a:ext uri="{FF2B5EF4-FFF2-40B4-BE49-F238E27FC236}">
                  <a16:creationId xmlns:a16="http://schemas.microsoft.com/office/drawing/2014/main" id="{89E8D513-07A7-480B-B133-2885DAE79DBA}"/>
                </a:ext>
              </a:extLst>
            </p:cNvPr>
            <p:cNvSpPr/>
            <p:nvPr/>
          </p:nvSpPr>
          <p:spPr>
            <a:xfrm>
              <a:off x="10522832" y="604483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7" name="任意多边形: 形状 656">
              <a:extLst>
                <a:ext uri="{FF2B5EF4-FFF2-40B4-BE49-F238E27FC236}">
                  <a16:creationId xmlns:a16="http://schemas.microsoft.com/office/drawing/2014/main" id="{52999865-C99B-4A0E-A5CD-74326985146F}"/>
                </a:ext>
              </a:extLst>
            </p:cNvPr>
            <p:cNvSpPr/>
            <p:nvPr/>
          </p:nvSpPr>
          <p:spPr>
            <a:xfrm>
              <a:off x="10522832" y="579987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8" name="任意多边形: 形状 657">
              <a:extLst>
                <a:ext uri="{FF2B5EF4-FFF2-40B4-BE49-F238E27FC236}">
                  <a16:creationId xmlns:a16="http://schemas.microsoft.com/office/drawing/2014/main" id="{132F6AD1-B88C-44B1-9BF6-C8A65D341AF5}"/>
                </a:ext>
              </a:extLst>
            </p:cNvPr>
            <p:cNvSpPr/>
            <p:nvPr/>
          </p:nvSpPr>
          <p:spPr>
            <a:xfrm>
              <a:off x="10522832" y="555492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9" name="任意多边形: 形状 658">
              <a:extLst>
                <a:ext uri="{FF2B5EF4-FFF2-40B4-BE49-F238E27FC236}">
                  <a16:creationId xmlns:a16="http://schemas.microsoft.com/office/drawing/2014/main" id="{EAD4E2E7-7E98-4276-8368-E624B562D600}"/>
                </a:ext>
              </a:extLst>
            </p:cNvPr>
            <p:cNvSpPr/>
            <p:nvPr/>
          </p:nvSpPr>
          <p:spPr>
            <a:xfrm>
              <a:off x="10441885" y="80033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0" name="任意多边形: 形状 659">
              <a:extLst>
                <a:ext uri="{FF2B5EF4-FFF2-40B4-BE49-F238E27FC236}">
                  <a16:creationId xmlns:a16="http://schemas.microsoft.com/office/drawing/2014/main" id="{32D5A2C4-AF7A-4F21-A86E-FB2CB04AF159}"/>
                </a:ext>
              </a:extLst>
            </p:cNvPr>
            <p:cNvSpPr/>
            <p:nvPr/>
          </p:nvSpPr>
          <p:spPr>
            <a:xfrm>
              <a:off x="10441885" y="775844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1" name="任意多边形: 形状 660">
              <a:extLst>
                <a:ext uri="{FF2B5EF4-FFF2-40B4-BE49-F238E27FC236}">
                  <a16:creationId xmlns:a16="http://schemas.microsoft.com/office/drawing/2014/main" id="{09E82C7A-BDCC-4CFF-93D1-647E60ADAB5D}"/>
                </a:ext>
              </a:extLst>
            </p:cNvPr>
            <p:cNvSpPr/>
            <p:nvPr/>
          </p:nvSpPr>
          <p:spPr>
            <a:xfrm>
              <a:off x="10441885" y="75134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2" name="任意多边形: 形状 661">
              <a:extLst>
                <a:ext uri="{FF2B5EF4-FFF2-40B4-BE49-F238E27FC236}">
                  <a16:creationId xmlns:a16="http://schemas.microsoft.com/office/drawing/2014/main" id="{4E5DFC13-7887-487F-81A0-9A273E847B57}"/>
                </a:ext>
              </a:extLst>
            </p:cNvPr>
            <p:cNvSpPr/>
            <p:nvPr/>
          </p:nvSpPr>
          <p:spPr>
            <a:xfrm>
              <a:off x="10441885" y="72689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3" name="任意多边形: 形状 662">
              <a:extLst>
                <a:ext uri="{FF2B5EF4-FFF2-40B4-BE49-F238E27FC236}">
                  <a16:creationId xmlns:a16="http://schemas.microsoft.com/office/drawing/2014/main" id="{D43474E7-C39E-4CF9-B80A-3425084ECF22}"/>
                </a:ext>
              </a:extLst>
            </p:cNvPr>
            <p:cNvSpPr/>
            <p:nvPr/>
          </p:nvSpPr>
          <p:spPr>
            <a:xfrm>
              <a:off x="10441885" y="702403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4" name="任意多边形: 形状 663">
              <a:extLst>
                <a:ext uri="{FF2B5EF4-FFF2-40B4-BE49-F238E27FC236}">
                  <a16:creationId xmlns:a16="http://schemas.microsoft.com/office/drawing/2014/main" id="{11D3824B-2D11-4826-97B7-343477414C34}"/>
                </a:ext>
              </a:extLst>
            </p:cNvPr>
            <p:cNvSpPr/>
            <p:nvPr/>
          </p:nvSpPr>
          <p:spPr>
            <a:xfrm>
              <a:off x="10441885" y="677923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5" name="任意多边形: 形状 664">
              <a:extLst>
                <a:ext uri="{FF2B5EF4-FFF2-40B4-BE49-F238E27FC236}">
                  <a16:creationId xmlns:a16="http://schemas.microsoft.com/office/drawing/2014/main" id="{01829A37-13A6-43A4-8C49-5103AA8D6C68}"/>
                </a:ext>
              </a:extLst>
            </p:cNvPr>
            <p:cNvSpPr/>
            <p:nvPr/>
          </p:nvSpPr>
          <p:spPr>
            <a:xfrm>
              <a:off x="10441885" y="65342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6" name="任意多边形: 形状 665">
              <a:extLst>
                <a:ext uri="{FF2B5EF4-FFF2-40B4-BE49-F238E27FC236}">
                  <a16:creationId xmlns:a16="http://schemas.microsoft.com/office/drawing/2014/main" id="{788F46CF-8012-4556-9CD9-78E836BA4CF5}"/>
                </a:ext>
              </a:extLst>
            </p:cNvPr>
            <p:cNvSpPr/>
            <p:nvPr/>
          </p:nvSpPr>
          <p:spPr>
            <a:xfrm>
              <a:off x="10441885" y="628932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7" name="任意多边形: 形状 666">
              <a:extLst>
                <a:ext uri="{FF2B5EF4-FFF2-40B4-BE49-F238E27FC236}">
                  <a16:creationId xmlns:a16="http://schemas.microsoft.com/office/drawing/2014/main" id="{B039BC9B-E2DA-429F-9F57-EFB5199D41F6}"/>
                </a:ext>
              </a:extLst>
            </p:cNvPr>
            <p:cNvSpPr/>
            <p:nvPr/>
          </p:nvSpPr>
          <p:spPr>
            <a:xfrm>
              <a:off x="10441885" y="604483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8" name="任意多边形: 形状 667">
              <a:extLst>
                <a:ext uri="{FF2B5EF4-FFF2-40B4-BE49-F238E27FC236}">
                  <a16:creationId xmlns:a16="http://schemas.microsoft.com/office/drawing/2014/main" id="{D041DFC2-E5B7-4839-8AA5-99EEAE0C66FF}"/>
                </a:ext>
              </a:extLst>
            </p:cNvPr>
            <p:cNvSpPr/>
            <p:nvPr/>
          </p:nvSpPr>
          <p:spPr>
            <a:xfrm>
              <a:off x="10441885" y="579987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9" name="任意多边形: 形状 668">
              <a:extLst>
                <a:ext uri="{FF2B5EF4-FFF2-40B4-BE49-F238E27FC236}">
                  <a16:creationId xmlns:a16="http://schemas.microsoft.com/office/drawing/2014/main" id="{8B056B3B-D79B-4F93-BA1B-916136F7881D}"/>
                </a:ext>
              </a:extLst>
            </p:cNvPr>
            <p:cNvSpPr/>
            <p:nvPr/>
          </p:nvSpPr>
          <p:spPr>
            <a:xfrm>
              <a:off x="10441885" y="555492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0" name="任意多边形: 形状 669">
              <a:extLst>
                <a:ext uri="{FF2B5EF4-FFF2-40B4-BE49-F238E27FC236}">
                  <a16:creationId xmlns:a16="http://schemas.microsoft.com/office/drawing/2014/main" id="{A5C9F6F1-EB5F-4A36-AEBE-D923DE987DFE}"/>
                </a:ext>
              </a:extLst>
            </p:cNvPr>
            <p:cNvSpPr/>
            <p:nvPr/>
          </p:nvSpPr>
          <p:spPr>
            <a:xfrm>
              <a:off x="10360953" y="80033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1" name="任意多边形: 形状 670">
              <a:extLst>
                <a:ext uri="{FF2B5EF4-FFF2-40B4-BE49-F238E27FC236}">
                  <a16:creationId xmlns:a16="http://schemas.microsoft.com/office/drawing/2014/main" id="{5A768033-9470-4625-9CAC-0D0119057B60}"/>
                </a:ext>
              </a:extLst>
            </p:cNvPr>
            <p:cNvSpPr/>
            <p:nvPr/>
          </p:nvSpPr>
          <p:spPr>
            <a:xfrm>
              <a:off x="10360953" y="775844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2" name="任意多边形: 形状 671">
              <a:extLst>
                <a:ext uri="{FF2B5EF4-FFF2-40B4-BE49-F238E27FC236}">
                  <a16:creationId xmlns:a16="http://schemas.microsoft.com/office/drawing/2014/main" id="{D073B7CC-70C8-4B99-BD9D-70CD2FEBE9B6}"/>
                </a:ext>
              </a:extLst>
            </p:cNvPr>
            <p:cNvSpPr/>
            <p:nvPr/>
          </p:nvSpPr>
          <p:spPr>
            <a:xfrm>
              <a:off x="10360953" y="75134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3" name="任意多边形: 形状 672">
              <a:extLst>
                <a:ext uri="{FF2B5EF4-FFF2-40B4-BE49-F238E27FC236}">
                  <a16:creationId xmlns:a16="http://schemas.microsoft.com/office/drawing/2014/main" id="{67247E23-448E-480B-81C5-01725E78C2E5}"/>
                </a:ext>
              </a:extLst>
            </p:cNvPr>
            <p:cNvSpPr/>
            <p:nvPr/>
          </p:nvSpPr>
          <p:spPr>
            <a:xfrm>
              <a:off x="10360953" y="72689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4" name="任意多边形: 形状 673">
              <a:extLst>
                <a:ext uri="{FF2B5EF4-FFF2-40B4-BE49-F238E27FC236}">
                  <a16:creationId xmlns:a16="http://schemas.microsoft.com/office/drawing/2014/main" id="{F172104F-C0B2-40F5-A7EB-1B9AE222D377}"/>
                </a:ext>
              </a:extLst>
            </p:cNvPr>
            <p:cNvSpPr/>
            <p:nvPr/>
          </p:nvSpPr>
          <p:spPr>
            <a:xfrm>
              <a:off x="10360953" y="702403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5" name="任意多边形: 形状 674">
              <a:extLst>
                <a:ext uri="{FF2B5EF4-FFF2-40B4-BE49-F238E27FC236}">
                  <a16:creationId xmlns:a16="http://schemas.microsoft.com/office/drawing/2014/main" id="{EB1930EA-9D26-471A-9108-E77121FC6BEF}"/>
                </a:ext>
              </a:extLst>
            </p:cNvPr>
            <p:cNvSpPr/>
            <p:nvPr/>
          </p:nvSpPr>
          <p:spPr>
            <a:xfrm>
              <a:off x="10360953" y="677923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6" name="任意多边形: 形状 675">
              <a:extLst>
                <a:ext uri="{FF2B5EF4-FFF2-40B4-BE49-F238E27FC236}">
                  <a16:creationId xmlns:a16="http://schemas.microsoft.com/office/drawing/2014/main" id="{CBC3DF5A-AD31-42C4-9C34-6187D73F2417}"/>
                </a:ext>
              </a:extLst>
            </p:cNvPr>
            <p:cNvSpPr/>
            <p:nvPr/>
          </p:nvSpPr>
          <p:spPr>
            <a:xfrm>
              <a:off x="10360953" y="653428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7" name="任意多边形: 形状 676">
              <a:extLst>
                <a:ext uri="{FF2B5EF4-FFF2-40B4-BE49-F238E27FC236}">
                  <a16:creationId xmlns:a16="http://schemas.microsoft.com/office/drawing/2014/main" id="{138D93C6-6E0C-42CB-80E4-A1F54F0F1FE2}"/>
                </a:ext>
              </a:extLst>
            </p:cNvPr>
            <p:cNvSpPr/>
            <p:nvPr/>
          </p:nvSpPr>
          <p:spPr>
            <a:xfrm>
              <a:off x="10360953" y="628932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8" name="任意多边形: 形状 677">
              <a:extLst>
                <a:ext uri="{FF2B5EF4-FFF2-40B4-BE49-F238E27FC236}">
                  <a16:creationId xmlns:a16="http://schemas.microsoft.com/office/drawing/2014/main" id="{F26558F6-70EE-47C5-956B-EFCE483F75DB}"/>
                </a:ext>
              </a:extLst>
            </p:cNvPr>
            <p:cNvSpPr/>
            <p:nvPr/>
          </p:nvSpPr>
          <p:spPr>
            <a:xfrm>
              <a:off x="10360953" y="604483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9" name="任意多边形: 形状 678">
              <a:extLst>
                <a:ext uri="{FF2B5EF4-FFF2-40B4-BE49-F238E27FC236}">
                  <a16:creationId xmlns:a16="http://schemas.microsoft.com/office/drawing/2014/main" id="{A1A20CE1-8DB2-487D-87CF-2931B2C50566}"/>
                </a:ext>
              </a:extLst>
            </p:cNvPr>
            <p:cNvSpPr/>
            <p:nvPr/>
          </p:nvSpPr>
          <p:spPr>
            <a:xfrm>
              <a:off x="10360953" y="579987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0" name="任意多边形: 形状 679">
              <a:extLst>
                <a:ext uri="{FF2B5EF4-FFF2-40B4-BE49-F238E27FC236}">
                  <a16:creationId xmlns:a16="http://schemas.microsoft.com/office/drawing/2014/main" id="{7DF9B268-2C29-40E0-8979-5F9123C3A677}"/>
                </a:ext>
              </a:extLst>
            </p:cNvPr>
            <p:cNvSpPr/>
            <p:nvPr/>
          </p:nvSpPr>
          <p:spPr>
            <a:xfrm>
              <a:off x="10360953" y="555492"/>
              <a:ext cx="32607" cy="14898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1" name="任意多边形: 形状 680">
              <a:extLst>
                <a:ext uri="{FF2B5EF4-FFF2-40B4-BE49-F238E27FC236}">
                  <a16:creationId xmlns:a16="http://schemas.microsoft.com/office/drawing/2014/main" id="{05FE7DBD-38D6-4AAA-80E6-FBCC78F06D11}"/>
                </a:ext>
              </a:extLst>
            </p:cNvPr>
            <p:cNvSpPr/>
            <p:nvPr/>
          </p:nvSpPr>
          <p:spPr>
            <a:xfrm>
              <a:off x="10684710" y="726898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2" name="任意多边形: 形状 681">
              <a:extLst>
                <a:ext uri="{FF2B5EF4-FFF2-40B4-BE49-F238E27FC236}">
                  <a16:creationId xmlns:a16="http://schemas.microsoft.com/office/drawing/2014/main" id="{3FAB271B-63B6-49FE-B2A0-F0414D28A7FA}"/>
                </a:ext>
              </a:extLst>
            </p:cNvPr>
            <p:cNvSpPr/>
            <p:nvPr/>
          </p:nvSpPr>
          <p:spPr>
            <a:xfrm>
              <a:off x="10684710" y="702403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3" name="任意多边形: 形状 682">
              <a:extLst>
                <a:ext uri="{FF2B5EF4-FFF2-40B4-BE49-F238E27FC236}">
                  <a16:creationId xmlns:a16="http://schemas.microsoft.com/office/drawing/2014/main" id="{41CF05AA-A968-40D5-89F3-C955E7DD2121}"/>
                </a:ext>
              </a:extLst>
            </p:cNvPr>
            <p:cNvSpPr/>
            <p:nvPr/>
          </p:nvSpPr>
          <p:spPr>
            <a:xfrm>
              <a:off x="10684710" y="677923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4" name="任意多边形: 形状 683">
              <a:extLst>
                <a:ext uri="{FF2B5EF4-FFF2-40B4-BE49-F238E27FC236}">
                  <a16:creationId xmlns:a16="http://schemas.microsoft.com/office/drawing/2014/main" id="{F40A794B-E88F-441D-8938-925E382D7B6D}"/>
                </a:ext>
              </a:extLst>
            </p:cNvPr>
            <p:cNvSpPr/>
            <p:nvPr/>
          </p:nvSpPr>
          <p:spPr>
            <a:xfrm>
              <a:off x="10684710" y="653428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5" name="任意多边形: 形状 684">
              <a:extLst>
                <a:ext uri="{FF2B5EF4-FFF2-40B4-BE49-F238E27FC236}">
                  <a16:creationId xmlns:a16="http://schemas.microsoft.com/office/drawing/2014/main" id="{F1E4D710-5B94-4998-8D48-50ACF5DE69C0}"/>
                </a:ext>
              </a:extLst>
            </p:cNvPr>
            <p:cNvSpPr/>
            <p:nvPr/>
          </p:nvSpPr>
          <p:spPr>
            <a:xfrm>
              <a:off x="10684710" y="628932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6" name="任意多边形: 形状 685">
              <a:extLst>
                <a:ext uri="{FF2B5EF4-FFF2-40B4-BE49-F238E27FC236}">
                  <a16:creationId xmlns:a16="http://schemas.microsoft.com/office/drawing/2014/main" id="{5F0F61E5-F912-4C50-9D15-F4E41405DB64}"/>
                </a:ext>
              </a:extLst>
            </p:cNvPr>
            <p:cNvSpPr/>
            <p:nvPr/>
          </p:nvSpPr>
          <p:spPr>
            <a:xfrm>
              <a:off x="10684710" y="604483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7" name="任意多边形: 形状 686">
              <a:extLst>
                <a:ext uri="{FF2B5EF4-FFF2-40B4-BE49-F238E27FC236}">
                  <a16:creationId xmlns:a16="http://schemas.microsoft.com/office/drawing/2014/main" id="{E1906480-8004-4D53-A5F5-F44000B25A81}"/>
                </a:ext>
              </a:extLst>
            </p:cNvPr>
            <p:cNvSpPr/>
            <p:nvPr/>
          </p:nvSpPr>
          <p:spPr>
            <a:xfrm>
              <a:off x="10684710" y="579987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8" name="任意多边形: 形状 687">
              <a:extLst>
                <a:ext uri="{FF2B5EF4-FFF2-40B4-BE49-F238E27FC236}">
                  <a16:creationId xmlns:a16="http://schemas.microsoft.com/office/drawing/2014/main" id="{87FE5189-2C06-4213-876C-A858990BFED4}"/>
                </a:ext>
              </a:extLst>
            </p:cNvPr>
            <p:cNvSpPr/>
            <p:nvPr/>
          </p:nvSpPr>
          <p:spPr>
            <a:xfrm>
              <a:off x="10684710" y="555492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9" name="任意多边形: 形状 688">
              <a:extLst>
                <a:ext uri="{FF2B5EF4-FFF2-40B4-BE49-F238E27FC236}">
                  <a16:creationId xmlns:a16="http://schemas.microsoft.com/office/drawing/2014/main" id="{CDE5F931-922C-4DF3-B461-023FB1649AE2}"/>
                </a:ext>
              </a:extLst>
            </p:cNvPr>
            <p:cNvSpPr/>
            <p:nvPr/>
          </p:nvSpPr>
          <p:spPr>
            <a:xfrm>
              <a:off x="10290134" y="800338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0" name="任意多边形: 形状 689">
              <a:extLst>
                <a:ext uri="{FF2B5EF4-FFF2-40B4-BE49-F238E27FC236}">
                  <a16:creationId xmlns:a16="http://schemas.microsoft.com/office/drawing/2014/main" id="{D617B1FD-3621-4FEA-883D-781D038BB307}"/>
                </a:ext>
              </a:extLst>
            </p:cNvPr>
            <p:cNvSpPr/>
            <p:nvPr/>
          </p:nvSpPr>
          <p:spPr>
            <a:xfrm>
              <a:off x="10290134" y="775844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1" name="任意多边形: 形状 690">
              <a:extLst>
                <a:ext uri="{FF2B5EF4-FFF2-40B4-BE49-F238E27FC236}">
                  <a16:creationId xmlns:a16="http://schemas.microsoft.com/office/drawing/2014/main" id="{BD22510B-9181-4A41-AAF6-6F700D532639}"/>
                </a:ext>
              </a:extLst>
            </p:cNvPr>
            <p:cNvSpPr/>
            <p:nvPr/>
          </p:nvSpPr>
          <p:spPr>
            <a:xfrm>
              <a:off x="10290134" y="751348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2" name="任意多边形: 形状 691">
              <a:extLst>
                <a:ext uri="{FF2B5EF4-FFF2-40B4-BE49-F238E27FC236}">
                  <a16:creationId xmlns:a16="http://schemas.microsoft.com/office/drawing/2014/main" id="{7A7DB8D9-7014-4C01-9381-FED097DCE9D8}"/>
                </a:ext>
              </a:extLst>
            </p:cNvPr>
            <p:cNvSpPr/>
            <p:nvPr/>
          </p:nvSpPr>
          <p:spPr>
            <a:xfrm>
              <a:off x="10290134" y="726898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3" name="任意多边形: 形状 692">
              <a:extLst>
                <a:ext uri="{FF2B5EF4-FFF2-40B4-BE49-F238E27FC236}">
                  <a16:creationId xmlns:a16="http://schemas.microsoft.com/office/drawing/2014/main" id="{840D2AD0-D072-4FDE-B4ED-16CF39C8A08F}"/>
                </a:ext>
              </a:extLst>
            </p:cNvPr>
            <p:cNvSpPr/>
            <p:nvPr/>
          </p:nvSpPr>
          <p:spPr>
            <a:xfrm>
              <a:off x="10290134" y="702403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4" name="任意多边形: 形状 693">
              <a:extLst>
                <a:ext uri="{FF2B5EF4-FFF2-40B4-BE49-F238E27FC236}">
                  <a16:creationId xmlns:a16="http://schemas.microsoft.com/office/drawing/2014/main" id="{7D9A5566-9B48-458F-A20A-18622548828C}"/>
                </a:ext>
              </a:extLst>
            </p:cNvPr>
            <p:cNvSpPr/>
            <p:nvPr/>
          </p:nvSpPr>
          <p:spPr>
            <a:xfrm>
              <a:off x="10290134" y="677923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5" name="任意多边形: 形状 694">
              <a:extLst>
                <a:ext uri="{FF2B5EF4-FFF2-40B4-BE49-F238E27FC236}">
                  <a16:creationId xmlns:a16="http://schemas.microsoft.com/office/drawing/2014/main" id="{11B4D4A1-EB87-4EF8-A093-70FB47FF0E3A}"/>
                </a:ext>
              </a:extLst>
            </p:cNvPr>
            <p:cNvSpPr/>
            <p:nvPr/>
          </p:nvSpPr>
          <p:spPr>
            <a:xfrm>
              <a:off x="10290134" y="653428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6" name="任意多边形: 形状 695">
              <a:extLst>
                <a:ext uri="{FF2B5EF4-FFF2-40B4-BE49-F238E27FC236}">
                  <a16:creationId xmlns:a16="http://schemas.microsoft.com/office/drawing/2014/main" id="{8454B33F-8E56-4F31-B679-331339CAD0E6}"/>
                </a:ext>
              </a:extLst>
            </p:cNvPr>
            <p:cNvSpPr/>
            <p:nvPr/>
          </p:nvSpPr>
          <p:spPr>
            <a:xfrm>
              <a:off x="10290134" y="628932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7" name="任意多边形: 形状 696">
              <a:extLst>
                <a:ext uri="{FF2B5EF4-FFF2-40B4-BE49-F238E27FC236}">
                  <a16:creationId xmlns:a16="http://schemas.microsoft.com/office/drawing/2014/main" id="{0F86A040-ADDE-400F-A423-773744F61E38}"/>
                </a:ext>
              </a:extLst>
            </p:cNvPr>
            <p:cNvSpPr/>
            <p:nvPr/>
          </p:nvSpPr>
          <p:spPr>
            <a:xfrm>
              <a:off x="10290134" y="604483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8" name="任意多边形: 形状 697">
              <a:extLst>
                <a:ext uri="{FF2B5EF4-FFF2-40B4-BE49-F238E27FC236}">
                  <a16:creationId xmlns:a16="http://schemas.microsoft.com/office/drawing/2014/main" id="{DE3DC741-69BC-471D-B2C9-C3190169362A}"/>
                </a:ext>
              </a:extLst>
            </p:cNvPr>
            <p:cNvSpPr/>
            <p:nvPr/>
          </p:nvSpPr>
          <p:spPr>
            <a:xfrm>
              <a:off x="10290134" y="579987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9" name="任意多边形: 形状 698">
              <a:extLst>
                <a:ext uri="{FF2B5EF4-FFF2-40B4-BE49-F238E27FC236}">
                  <a16:creationId xmlns:a16="http://schemas.microsoft.com/office/drawing/2014/main" id="{6121CF89-6549-4C80-973C-96DB54E65F5F}"/>
                </a:ext>
              </a:extLst>
            </p:cNvPr>
            <p:cNvSpPr/>
            <p:nvPr/>
          </p:nvSpPr>
          <p:spPr>
            <a:xfrm>
              <a:off x="10290134" y="555492"/>
              <a:ext cx="16859" cy="14898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0" name="任意多边形: 形状 699">
              <a:extLst>
                <a:ext uri="{FF2B5EF4-FFF2-40B4-BE49-F238E27FC236}">
                  <a16:creationId xmlns:a16="http://schemas.microsoft.com/office/drawing/2014/main" id="{A4743EC5-D23C-4EC3-B763-136C41C91C28}"/>
                </a:ext>
              </a:extLst>
            </p:cNvPr>
            <p:cNvSpPr/>
            <p:nvPr/>
          </p:nvSpPr>
          <p:spPr>
            <a:xfrm>
              <a:off x="10684710" y="751348"/>
              <a:ext cx="16859" cy="7662"/>
            </a:xfrm>
            <a:custGeom>
              <a:avLst/>
              <a:gdLst>
                <a:gd name="connsiteX0" fmla="*/ 0 w 50616"/>
                <a:gd name="connsiteY0" fmla="*/ 0 h 22998"/>
                <a:gd name="connsiteX1" fmla="*/ 50616 w 50616"/>
                <a:gd name="connsiteY1" fmla="*/ 0 h 22998"/>
                <a:gd name="connsiteX2" fmla="*/ 50616 w 50616"/>
                <a:gd name="connsiteY2" fmla="*/ 22999 h 22998"/>
                <a:gd name="connsiteX3" fmla="*/ 0 w 50616"/>
                <a:gd name="connsiteY3" fmla="*/ 22999 h 22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22998">
                  <a:moveTo>
                    <a:pt x="0" y="0"/>
                  </a:moveTo>
                  <a:lnTo>
                    <a:pt x="50616" y="0"/>
                  </a:lnTo>
                  <a:lnTo>
                    <a:pt x="50616" y="22999"/>
                  </a:lnTo>
                  <a:lnTo>
                    <a:pt x="0" y="22999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1" name="任意多边形: 形状 700">
              <a:extLst>
                <a:ext uri="{FF2B5EF4-FFF2-40B4-BE49-F238E27FC236}">
                  <a16:creationId xmlns:a16="http://schemas.microsoft.com/office/drawing/2014/main" id="{F94CBF69-DA85-473D-A139-25AE3AF9461E}"/>
                </a:ext>
              </a:extLst>
            </p:cNvPr>
            <p:cNvSpPr/>
            <p:nvPr/>
          </p:nvSpPr>
          <p:spPr>
            <a:xfrm>
              <a:off x="10604905" y="751348"/>
              <a:ext cx="32592" cy="7662"/>
            </a:xfrm>
            <a:custGeom>
              <a:avLst/>
              <a:gdLst>
                <a:gd name="connsiteX0" fmla="*/ 0 w 97848"/>
                <a:gd name="connsiteY0" fmla="*/ 0 h 22998"/>
                <a:gd name="connsiteX1" fmla="*/ 97849 w 97848"/>
                <a:gd name="connsiteY1" fmla="*/ 0 h 22998"/>
                <a:gd name="connsiteX2" fmla="*/ 97849 w 97848"/>
                <a:gd name="connsiteY2" fmla="*/ 22999 h 22998"/>
                <a:gd name="connsiteX3" fmla="*/ 0 w 97848"/>
                <a:gd name="connsiteY3" fmla="*/ 22999 h 22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22998">
                  <a:moveTo>
                    <a:pt x="0" y="0"/>
                  </a:moveTo>
                  <a:lnTo>
                    <a:pt x="97849" y="0"/>
                  </a:lnTo>
                  <a:lnTo>
                    <a:pt x="97849" y="22999"/>
                  </a:lnTo>
                  <a:lnTo>
                    <a:pt x="0" y="22999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2" name="任意多边形: 形状 701">
              <a:extLst>
                <a:ext uri="{FF2B5EF4-FFF2-40B4-BE49-F238E27FC236}">
                  <a16:creationId xmlns:a16="http://schemas.microsoft.com/office/drawing/2014/main" id="{EA634A13-977B-4B29-AA3A-D5A16AFC6C8F}"/>
                </a:ext>
              </a:extLst>
            </p:cNvPr>
            <p:cNvSpPr/>
            <p:nvPr/>
          </p:nvSpPr>
          <p:spPr>
            <a:xfrm>
              <a:off x="10852497" y="734530"/>
              <a:ext cx="37085" cy="14974"/>
            </a:xfrm>
            <a:custGeom>
              <a:avLst/>
              <a:gdLst>
                <a:gd name="connsiteX0" fmla="*/ 0 w 111337"/>
                <a:gd name="connsiteY0" fmla="*/ 0 h 44946"/>
                <a:gd name="connsiteX1" fmla="*/ 111337 w 111337"/>
                <a:gd name="connsiteY1" fmla="*/ 0 h 44946"/>
                <a:gd name="connsiteX2" fmla="*/ 111337 w 111337"/>
                <a:gd name="connsiteY2" fmla="*/ 44946 h 44946"/>
                <a:gd name="connsiteX3" fmla="*/ 0 w 111337"/>
                <a:gd name="connsiteY3" fmla="*/ 44946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37" h="44946">
                  <a:moveTo>
                    <a:pt x="0" y="0"/>
                  </a:moveTo>
                  <a:lnTo>
                    <a:pt x="111337" y="0"/>
                  </a:lnTo>
                  <a:lnTo>
                    <a:pt x="111337" y="44946"/>
                  </a:lnTo>
                  <a:lnTo>
                    <a:pt x="0" y="44946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3" name="任意多边形: 形状 702">
              <a:extLst>
                <a:ext uri="{FF2B5EF4-FFF2-40B4-BE49-F238E27FC236}">
                  <a16:creationId xmlns:a16="http://schemas.microsoft.com/office/drawing/2014/main" id="{1378E49B-CE12-4B07-8B09-402A276CC9C0}"/>
                </a:ext>
              </a:extLst>
            </p:cNvPr>
            <p:cNvSpPr/>
            <p:nvPr/>
          </p:nvSpPr>
          <p:spPr>
            <a:xfrm>
              <a:off x="10852497" y="712152"/>
              <a:ext cx="37085" cy="14974"/>
            </a:xfrm>
            <a:custGeom>
              <a:avLst/>
              <a:gdLst>
                <a:gd name="connsiteX0" fmla="*/ 0 w 111337"/>
                <a:gd name="connsiteY0" fmla="*/ 0 h 44946"/>
                <a:gd name="connsiteX1" fmla="*/ 111337 w 111337"/>
                <a:gd name="connsiteY1" fmla="*/ 0 h 44946"/>
                <a:gd name="connsiteX2" fmla="*/ 111337 w 111337"/>
                <a:gd name="connsiteY2" fmla="*/ 44946 h 44946"/>
                <a:gd name="connsiteX3" fmla="*/ 0 w 111337"/>
                <a:gd name="connsiteY3" fmla="*/ 44946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37" h="44946">
                  <a:moveTo>
                    <a:pt x="0" y="0"/>
                  </a:moveTo>
                  <a:lnTo>
                    <a:pt x="111337" y="0"/>
                  </a:lnTo>
                  <a:lnTo>
                    <a:pt x="111337" y="44946"/>
                  </a:lnTo>
                  <a:lnTo>
                    <a:pt x="0" y="44946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4" name="任意多边形: 形状 703">
              <a:extLst>
                <a:ext uri="{FF2B5EF4-FFF2-40B4-BE49-F238E27FC236}">
                  <a16:creationId xmlns:a16="http://schemas.microsoft.com/office/drawing/2014/main" id="{F6066672-33F6-4FAC-8B3F-CF4AD536BECA}"/>
                </a:ext>
              </a:extLst>
            </p:cNvPr>
            <p:cNvSpPr/>
            <p:nvPr/>
          </p:nvSpPr>
          <p:spPr>
            <a:xfrm>
              <a:off x="10852497" y="689775"/>
              <a:ext cx="37085" cy="15005"/>
            </a:xfrm>
            <a:custGeom>
              <a:avLst/>
              <a:gdLst>
                <a:gd name="connsiteX0" fmla="*/ 0 w 111337"/>
                <a:gd name="connsiteY0" fmla="*/ 0 h 45037"/>
                <a:gd name="connsiteX1" fmla="*/ 111337 w 111337"/>
                <a:gd name="connsiteY1" fmla="*/ 0 h 45037"/>
                <a:gd name="connsiteX2" fmla="*/ 111337 w 111337"/>
                <a:gd name="connsiteY2" fmla="*/ 45038 h 45037"/>
                <a:gd name="connsiteX3" fmla="*/ 0 w 111337"/>
                <a:gd name="connsiteY3" fmla="*/ 45038 h 4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37" h="45037">
                  <a:moveTo>
                    <a:pt x="0" y="0"/>
                  </a:moveTo>
                  <a:lnTo>
                    <a:pt x="111337" y="0"/>
                  </a:lnTo>
                  <a:lnTo>
                    <a:pt x="111337" y="45038"/>
                  </a:lnTo>
                  <a:lnTo>
                    <a:pt x="0" y="4503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5" name="任意多边形: 形状 704">
              <a:extLst>
                <a:ext uri="{FF2B5EF4-FFF2-40B4-BE49-F238E27FC236}">
                  <a16:creationId xmlns:a16="http://schemas.microsoft.com/office/drawing/2014/main" id="{81360649-4DD9-4092-AE5A-15659346613E}"/>
                </a:ext>
              </a:extLst>
            </p:cNvPr>
            <p:cNvSpPr/>
            <p:nvPr/>
          </p:nvSpPr>
          <p:spPr>
            <a:xfrm>
              <a:off x="11182849" y="734530"/>
              <a:ext cx="37085" cy="14974"/>
            </a:xfrm>
            <a:custGeom>
              <a:avLst/>
              <a:gdLst>
                <a:gd name="connsiteX0" fmla="*/ 0 w 111337"/>
                <a:gd name="connsiteY0" fmla="*/ 0 h 44946"/>
                <a:gd name="connsiteX1" fmla="*/ 111337 w 111337"/>
                <a:gd name="connsiteY1" fmla="*/ 0 h 44946"/>
                <a:gd name="connsiteX2" fmla="*/ 111337 w 111337"/>
                <a:gd name="connsiteY2" fmla="*/ 44946 h 44946"/>
                <a:gd name="connsiteX3" fmla="*/ 0 w 111337"/>
                <a:gd name="connsiteY3" fmla="*/ 44946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37" h="44946">
                  <a:moveTo>
                    <a:pt x="0" y="0"/>
                  </a:moveTo>
                  <a:lnTo>
                    <a:pt x="111337" y="0"/>
                  </a:lnTo>
                  <a:lnTo>
                    <a:pt x="111337" y="44946"/>
                  </a:lnTo>
                  <a:lnTo>
                    <a:pt x="0" y="44946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6" name="任意多边形: 形状 705">
              <a:extLst>
                <a:ext uri="{FF2B5EF4-FFF2-40B4-BE49-F238E27FC236}">
                  <a16:creationId xmlns:a16="http://schemas.microsoft.com/office/drawing/2014/main" id="{735DBDBA-766C-497B-8FD3-5EB330F2B3EF}"/>
                </a:ext>
              </a:extLst>
            </p:cNvPr>
            <p:cNvSpPr/>
            <p:nvPr/>
          </p:nvSpPr>
          <p:spPr>
            <a:xfrm>
              <a:off x="11182849" y="712152"/>
              <a:ext cx="37085" cy="14974"/>
            </a:xfrm>
            <a:custGeom>
              <a:avLst/>
              <a:gdLst>
                <a:gd name="connsiteX0" fmla="*/ 0 w 111337"/>
                <a:gd name="connsiteY0" fmla="*/ 0 h 44946"/>
                <a:gd name="connsiteX1" fmla="*/ 111337 w 111337"/>
                <a:gd name="connsiteY1" fmla="*/ 0 h 44946"/>
                <a:gd name="connsiteX2" fmla="*/ 111337 w 111337"/>
                <a:gd name="connsiteY2" fmla="*/ 44946 h 44946"/>
                <a:gd name="connsiteX3" fmla="*/ 0 w 111337"/>
                <a:gd name="connsiteY3" fmla="*/ 44946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37" h="44946">
                  <a:moveTo>
                    <a:pt x="0" y="0"/>
                  </a:moveTo>
                  <a:lnTo>
                    <a:pt x="111337" y="0"/>
                  </a:lnTo>
                  <a:lnTo>
                    <a:pt x="111337" y="44946"/>
                  </a:lnTo>
                  <a:lnTo>
                    <a:pt x="0" y="44946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7" name="任意多边形: 形状 706">
              <a:extLst>
                <a:ext uri="{FF2B5EF4-FFF2-40B4-BE49-F238E27FC236}">
                  <a16:creationId xmlns:a16="http://schemas.microsoft.com/office/drawing/2014/main" id="{7826DE7A-86D1-489E-96CA-49CD5E98FD41}"/>
                </a:ext>
              </a:extLst>
            </p:cNvPr>
            <p:cNvSpPr/>
            <p:nvPr/>
          </p:nvSpPr>
          <p:spPr>
            <a:xfrm>
              <a:off x="11182849" y="689775"/>
              <a:ext cx="37085" cy="15005"/>
            </a:xfrm>
            <a:custGeom>
              <a:avLst/>
              <a:gdLst>
                <a:gd name="connsiteX0" fmla="*/ 0 w 111337"/>
                <a:gd name="connsiteY0" fmla="*/ 0 h 45037"/>
                <a:gd name="connsiteX1" fmla="*/ 111337 w 111337"/>
                <a:gd name="connsiteY1" fmla="*/ 0 h 45037"/>
                <a:gd name="connsiteX2" fmla="*/ 111337 w 111337"/>
                <a:gd name="connsiteY2" fmla="*/ 45038 h 45037"/>
                <a:gd name="connsiteX3" fmla="*/ 0 w 111337"/>
                <a:gd name="connsiteY3" fmla="*/ 45038 h 4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37" h="45037">
                  <a:moveTo>
                    <a:pt x="0" y="0"/>
                  </a:moveTo>
                  <a:lnTo>
                    <a:pt x="111337" y="0"/>
                  </a:lnTo>
                  <a:lnTo>
                    <a:pt x="111337" y="45038"/>
                  </a:lnTo>
                  <a:lnTo>
                    <a:pt x="0" y="4503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8" name="任意多边形: 形状 707">
              <a:extLst>
                <a:ext uri="{FF2B5EF4-FFF2-40B4-BE49-F238E27FC236}">
                  <a16:creationId xmlns:a16="http://schemas.microsoft.com/office/drawing/2014/main" id="{B8608EE3-EF40-4741-B789-DD5AF7E4A993}"/>
                </a:ext>
              </a:extLst>
            </p:cNvPr>
            <p:cNvSpPr/>
            <p:nvPr/>
          </p:nvSpPr>
          <p:spPr>
            <a:xfrm>
              <a:off x="11081540" y="734530"/>
              <a:ext cx="4493" cy="14974"/>
            </a:xfrm>
            <a:custGeom>
              <a:avLst/>
              <a:gdLst>
                <a:gd name="connsiteX0" fmla="*/ 0 w 13488"/>
                <a:gd name="connsiteY0" fmla="*/ 0 h 44946"/>
                <a:gd name="connsiteX1" fmla="*/ 13488 w 13488"/>
                <a:gd name="connsiteY1" fmla="*/ 0 h 44946"/>
                <a:gd name="connsiteX2" fmla="*/ 13488 w 13488"/>
                <a:gd name="connsiteY2" fmla="*/ 44946 h 44946"/>
                <a:gd name="connsiteX3" fmla="*/ 0 w 13488"/>
                <a:gd name="connsiteY3" fmla="*/ 44946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8" h="44946">
                  <a:moveTo>
                    <a:pt x="0" y="0"/>
                  </a:moveTo>
                  <a:lnTo>
                    <a:pt x="13488" y="0"/>
                  </a:lnTo>
                  <a:lnTo>
                    <a:pt x="13488" y="44946"/>
                  </a:lnTo>
                  <a:lnTo>
                    <a:pt x="0" y="44946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9" name="任意多边形: 形状 708">
              <a:extLst>
                <a:ext uri="{FF2B5EF4-FFF2-40B4-BE49-F238E27FC236}">
                  <a16:creationId xmlns:a16="http://schemas.microsoft.com/office/drawing/2014/main" id="{3BEB616A-C18F-4E25-8794-BDBDBAA506E5}"/>
                </a:ext>
              </a:extLst>
            </p:cNvPr>
            <p:cNvSpPr/>
            <p:nvPr/>
          </p:nvSpPr>
          <p:spPr>
            <a:xfrm>
              <a:off x="11081540" y="712152"/>
              <a:ext cx="4493" cy="14974"/>
            </a:xfrm>
            <a:custGeom>
              <a:avLst/>
              <a:gdLst>
                <a:gd name="connsiteX0" fmla="*/ 0 w 13488"/>
                <a:gd name="connsiteY0" fmla="*/ 0 h 44946"/>
                <a:gd name="connsiteX1" fmla="*/ 13488 w 13488"/>
                <a:gd name="connsiteY1" fmla="*/ 0 h 44946"/>
                <a:gd name="connsiteX2" fmla="*/ 13488 w 13488"/>
                <a:gd name="connsiteY2" fmla="*/ 44946 h 44946"/>
                <a:gd name="connsiteX3" fmla="*/ 0 w 13488"/>
                <a:gd name="connsiteY3" fmla="*/ 44946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8" h="44946">
                  <a:moveTo>
                    <a:pt x="0" y="0"/>
                  </a:moveTo>
                  <a:lnTo>
                    <a:pt x="13488" y="0"/>
                  </a:lnTo>
                  <a:lnTo>
                    <a:pt x="13488" y="44946"/>
                  </a:lnTo>
                  <a:lnTo>
                    <a:pt x="0" y="44946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0" name="任意多边形: 形状 709">
              <a:extLst>
                <a:ext uri="{FF2B5EF4-FFF2-40B4-BE49-F238E27FC236}">
                  <a16:creationId xmlns:a16="http://schemas.microsoft.com/office/drawing/2014/main" id="{5FE15F00-18EE-4534-83BA-8050BC91B300}"/>
                </a:ext>
              </a:extLst>
            </p:cNvPr>
            <p:cNvSpPr/>
            <p:nvPr/>
          </p:nvSpPr>
          <p:spPr>
            <a:xfrm>
              <a:off x="11081540" y="689775"/>
              <a:ext cx="4493" cy="15005"/>
            </a:xfrm>
            <a:custGeom>
              <a:avLst/>
              <a:gdLst>
                <a:gd name="connsiteX0" fmla="*/ 0 w 13488"/>
                <a:gd name="connsiteY0" fmla="*/ 0 h 45037"/>
                <a:gd name="connsiteX1" fmla="*/ 13488 w 13488"/>
                <a:gd name="connsiteY1" fmla="*/ 0 h 45037"/>
                <a:gd name="connsiteX2" fmla="*/ 13488 w 13488"/>
                <a:gd name="connsiteY2" fmla="*/ 45038 h 45037"/>
                <a:gd name="connsiteX3" fmla="*/ 0 w 13488"/>
                <a:gd name="connsiteY3" fmla="*/ 45038 h 4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8" h="45037">
                  <a:moveTo>
                    <a:pt x="0" y="0"/>
                  </a:moveTo>
                  <a:lnTo>
                    <a:pt x="13488" y="0"/>
                  </a:lnTo>
                  <a:lnTo>
                    <a:pt x="13488" y="45038"/>
                  </a:lnTo>
                  <a:lnTo>
                    <a:pt x="0" y="4503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1" name="任意多边形: 形状 710">
              <a:extLst>
                <a:ext uri="{FF2B5EF4-FFF2-40B4-BE49-F238E27FC236}">
                  <a16:creationId xmlns:a16="http://schemas.microsoft.com/office/drawing/2014/main" id="{20FA08D1-B945-4C95-B62A-C217C2EBBCB0}"/>
                </a:ext>
              </a:extLst>
            </p:cNvPr>
            <p:cNvSpPr/>
            <p:nvPr/>
          </p:nvSpPr>
          <p:spPr>
            <a:xfrm>
              <a:off x="10985926" y="734530"/>
              <a:ext cx="4508" cy="14974"/>
            </a:xfrm>
            <a:custGeom>
              <a:avLst/>
              <a:gdLst>
                <a:gd name="connsiteX0" fmla="*/ 0 w 13534"/>
                <a:gd name="connsiteY0" fmla="*/ 0 h 44946"/>
                <a:gd name="connsiteX1" fmla="*/ 13534 w 13534"/>
                <a:gd name="connsiteY1" fmla="*/ 0 h 44946"/>
                <a:gd name="connsiteX2" fmla="*/ 13534 w 13534"/>
                <a:gd name="connsiteY2" fmla="*/ 44946 h 44946"/>
                <a:gd name="connsiteX3" fmla="*/ 0 w 13534"/>
                <a:gd name="connsiteY3" fmla="*/ 44946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34" h="44946">
                  <a:moveTo>
                    <a:pt x="0" y="0"/>
                  </a:moveTo>
                  <a:lnTo>
                    <a:pt x="13534" y="0"/>
                  </a:lnTo>
                  <a:lnTo>
                    <a:pt x="13534" y="44946"/>
                  </a:lnTo>
                  <a:lnTo>
                    <a:pt x="0" y="44946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2" name="任意多边形: 形状 711">
              <a:extLst>
                <a:ext uri="{FF2B5EF4-FFF2-40B4-BE49-F238E27FC236}">
                  <a16:creationId xmlns:a16="http://schemas.microsoft.com/office/drawing/2014/main" id="{46844569-518F-4956-A46B-BFF607E7473D}"/>
                </a:ext>
              </a:extLst>
            </p:cNvPr>
            <p:cNvSpPr/>
            <p:nvPr/>
          </p:nvSpPr>
          <p:spPr>
            <a:xfrm>
              <a:off x="10985926" y="712152"/>
              <a:ext cx="4508" cy="14974"/>
            </a:xfrm>
            <a:custGeom>
              <a:avLst/>
              <a:gdLst>
                <a:gd name="connsiteX0" fmla="*/ 0 w 13534"/>
                <a:gd name="connsiteY0" fmla="*/ 0 h 44946"/>
                <a:gd name="connsiteX1" fmla="*/ 13534 w 13534"/>
                <a:gd name="connsiteY1" fmla="*/ 0 h 44946"/>
                <a:gd name="connsiteX2" fmla="*/ 13534 w 13534"/>
                <a:gd name="connsiteY2" fmla="*/ 44946 h 44946"/>
                <a:gd name="connsiteX3" fmla="*/ 0 w 13534"/>
                <a:gd name="connsiteY3" fmla="*/ 44946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34" h="44946">
                  <a:moveTo>
                    <a:pt x="0" y="0"/>
                  </a:moveTo>
                  <a:lnTo>
                    <a:pt x="13534" y="0"/>
                  </a:lnTo>
                  <a:lnTo>
                    <a:pt x="13534" y="44946"/>
                  </a:lnTo>
                  <a:lnTo>
                    <a:pt x="0" y="44946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3" name="任意多边形: 形状 712">
              <a:extLst>
                <a:ext uri="{FF2B5EF4-FFF2-40B4-BE49-F238E27FC236}">
                  <a16:creationId xmlns:a16="http://schemas.microsoft.com/office/drawing/2014/main" id="{039F884E-2DD7-46FF-A37C-8C85B49F02C9}"/>
                </a:ext>
              </a:extLst>
            </p:cNvPr>
            <p:cNvSpPr/>
            <p:nvPr/>
          </p:nvSpPr>
          <p:spPr>
            <a:xfrm>
              <a:off x="10985926" y="689775"/>
              <a:ext cx="4508" cy="15005"/>
            </a:xfrm>
            <a:custGeom>
              <a:avLst/>
              <a:gdLst>
                <a:gd name="connsiteX0" fmla="*/ 0 w 13534"/>
                <a:gd name="connsiteY0" fmla="*/ 0 h 45037"/>
                <a:gd name="connsiteX1" fmla="*/ 13534 w 13534"/>
                <a:gd name="connsiteY1" fmla="*/ 0 h 45037"/>
                <a:gd name="connsiteX2" fmla="*/ 13534 w 13534"/>
                <a:gd name="connsiteY2" fmla="*/ 45038 h 45037"/>
                <a:gd name="connsiteX3" fmla="*/ 0 w 13534"/>
                <a:gd name="connsiteY3" fmla="*/ 45038 h 4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34" h="45037">
                  <a:moveTo>
                    <a:pt x="0" y="0"/>
                  </a:moveTo>
                  <a:lnTo>
                    <a:pt x="13534" y="0"/>
                  </a:lnTo>
                  <a:lnTo>
                    <a:pt x="13534" y="45038"/>
                  </a:lnTo>
                  <a:lnTo>
                    <a:pt x="0" y="4503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8" name="任意多边形: 形状 527">
              <a:extLst>
                <a:ext uri="{FF2B5EF4-FFF2-40B4-BE49-F238E27FC236}">
                  <a16:creationId xmlns:a16="http://schemas.microsoft.com/office/drawing/2014/main" id="{F286E3EC-FCEF-4AA2-AC90-FC0868553E55}"/>
                </a:ext>
              </a:extLst>
            </p:cNvPr>
            <p:cNvSpPr/>
            <p:nvPr/>
          </p:nvSpPr>
          <p:spPr>
            <a:xfrm>
              <a:off x="11197317" y="572416"/>
              <a:ext cx="26987" cy="53972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47 w 81022"/>
                <a:gd name="connsiteY5" fmla="*/ 21170 h 161998"/>
                <a:gd name="connsiteX6" fmla="*/ 59075 w 81022"/>
                <a:gd name="connsiteY6" fmla="*/ 21170 h 161998"/>
                <a:gd name="connsiteX7" fmla="*/ 59075 w 81022"/>
                <a:gd name="connsiteY7" fmla="*/ 140875 h 161998"/>
                <a:gd name="connsiteX8" fmla="*/ 21947 w 81022"/>
                <a:gd name="connsiteY8" fmla="*/ 140875 h 161998"/>
                <a:gd name="connsiteX9" fmla="*/ 21947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47" y="21170"/>
                  </a:moveTo>
                  <a:lnTo>
                    <a:pt x="59075" y="21170"/>
                  </a:lnTo>
                  <a:lnTo>
                    <a:pt x="59075" y="140875"/>
                  </a:lnTo>
                  <a:lnTo>
                    <a:pt x="21947" y="140875"/>
                  </a:lnTo>
                  <a:lnTo>
                    <a:pt x="21947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9" name="任意多边形: 形状 528">
              <a:extLst>
                <a:ext uri="{FF2B5EF4-FFF2-40B4-BE49-F238E27FC236}">
                  <a16:creationId xmlns:a16="http://schemas.microsoft.com/office/drawing/2014/main" id="{27C29534-DCFE-4DEE-9C84-0988042B72C4}"/>
                </a:ext>
              </a:extLst>
            </p:cNvPr>
            <p:cNvSpPr/>
            <p:nvPr/>
          </p:nvSpPr>
          <p:spPr>
            <a:xfrm>
              <a:off x="11197317" y="501505"/>
              <a:ext cx="26987" cy="53972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47 w 81022"/>
                <a:gd name="connsiteY5" fmla="*/ 21170 h 161998"/>
                <a:gd name="connsiteX6" fmla="*/ 59075 w 81022"/>
                <a:gd name="connsiteY6" fmla="*/ 21170 h 161998"/>
                <a:gd name="connsiteX7" fmla="*/ 59075 w 81022"/>
                <a:gd name="connsiteY7" fmla="*/ 140875 h 161998"/>
                <a:gd name="connsiteX8" fmla="*/ 21947 w 81022"/>
                <a:gd name="connsiteY8" fmla="*/ 140875 h 161998"/>
                <a:gd name="connsiteX9" fmla="*/ 21947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47" y="21170"/>
                  </a:moveTo>
                  <a:lnTo>
                    <a:pt x="59075" y="21170"/>
                  </a:lnTo>
                  <a:lnTo>
                    <a:pt x="59075" y="140875"/>
                  </a:lnTo>
                  <a:lnTo>
                    <a:pt x="21947" y="140875"/>
                  </a:lnTo>
                  <a:lnTo>
                    <a:pt x="21947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0" name="任意多边形: 形状 529">
              <a:extLst>
                <a:ext uri="{FF2B5EF4-FFF2-40B4-BE49-F238E27FC236}">
                  <a16:creationId xmlns:a16="http://schemas.microsoft.com/office/drawing/2014/main" id="{9D1CC17C-6CD9-4C77-A741-1F69E04331C4}"/>
                </a:ext>
              </a:extLst>
            </p:cNvPr>
            <p:cNvSpPr/>
            <p:nvPr/>
          </p:nvSpPr>
          <p:spPr>
            <a:xfrm>
              <a:off x="11003974" y="572416"/>
              <a:ext cx="26987" cy="53972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02 w 81022"/>
                <a:gd name="connsiteY5" fmla="*/ 21170 h 161998"/>
                <a:gd name="connsiteX6" fmla="*/ 59029 w 81022"/>
                <a:gd name="connsiteY6" fmla="*/ 21170 h 161998"/>
                <a:gd name="connsiteX7" fmla="*/ 59029 w 81022"/>
                <a:gd name="connsiteY7" fmla="*/ 140875 h 161998"/>
                <a:gd name="connsiteX8" fmla="*/ 21902 w 81022"/>
                <a:gd name="connsiteY8" fmla="*/ 140875 h 161998"/>
                <a:gd name="connsiteX9" fmla="*/ 21902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02" y="21170"/>
                  </a:moveTo>
                  <a:lnTo>
                    <a:pt x="59029" y="21170"/>
                  </a:lnTo>
                  <a:lnTo>
                    <a:pt x="59029" y="140875"/>
                  </a:lnTo>
                  <a:lnTo>
                    <a:pt x="21902" y="140875"/>
                  </a:lnTo>
                  <a:lnTo>
                    <a:pt x="21902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1" name="任意多边形: 形状 530">
              <a:extLst>
                <a:ext uri="{FF2B5EF4-FFF2-40B4-BE49-F238E27FC236}">
                  <a16:creationId xmlns:a16="http://schemas.microsoft.com/office/drawing/2014/main" id="{2F835160-136D-45C8-9359-0F40922A4E8E}"/>
                </a:ext>
              </a:extLst>
            </p:cNvPr>
            <p:cNvSpPr/>
            <p:nvPr/>
          </p:nvSpPr>
          <p:spPr>
            <a:xfrm>
              <a:off x="11003974" y="501505"/>
              <a:ext cx="26987" cy="53972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02 w 81022"/>
                <a:gd name="connsiteY5" fmla="*/ 21170 h 161998"/>
                <a:gd name="connsiteX6" fmla="*/ 59029 w 81022"/>
                <a:gd name="connsiteY6" fmla="*/ 21170 h 161998"/>
                <a:gd name="connsiteX7" fmla="*/ 59029 w 81022"/>
                <a:gd name="connsiteY7" fmla="*/ 140875 h 161998"/>
                <a:gd name="connsiteX8" fmla="*/ 21902 w 81022"/>
                <a:gd name="connsiteY8" fmla="*/ 140875 h 161998"/>
                <a:gd name="connsiteX9" fmla="*/ 21902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02" y="21170"/>
                  </a:moveTo>
                  <a:lnTo>
                    <a:pt x="59029" y="21170"/>
                  </a:lnTo>
                  <a:lnTo>
                    <a:pt x="59029" y="140875"/>
                  </a:lnTo>
                  <a:lnTo>
                    <a:pt x="21902" y="140875"/>
                  </a:lnTo>
                  <a:lnTo>
                    <a:pt x="21902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2" name="任意多边形: 形状 531">
              <a:extLst>
                <a:ext uri="{FF2B5EF4-FFF2-40B4-BE49-F238E27FC236}">
                  <a16:creationId xmlns:a16="http://schemas.microsoft.com/office/drawing/2014/main" id="{0B53E71F-4C9E-4590-9DAE-98468179FDD7}"/>
                </a:ext>
              </a:extLst>
            </p:cNvPr>
            <p:cNvSpPr/>
            <p:nvPr/>
          </p:nvSpPr>
          <p:spPr>
            <a:xfrm>
              <a:off x="11041073" y="572416"/>
              <a:ext cx="26987" cy="53972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02 w 81022"/>
                <a:gd name="connsiteY5" fmla="*/ 21170 h 161998"/>
                <a:gd name="connsiteX6" fmla="*/ 59029 w 81022"/>
                <a:gd name="connsiteY6" fmla="*/ 21170 h 161998"/>
                <a:gd name="connsiteX7" fmla="*/ 59029 w 81022"/>
                <a:gd name="connsiteY7" fmla="*/ 140875 h 161998"/>
                <a:gd name="connsiteX8" fmla="*/ 21902 w 81022"/>
                <a:gd name="connsiteY8" fmla="*/ 140875 h 161998"/>
                <a:gd name="connsiteX9" fmla="*/ 21902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02" y="21170"/>
                  </a:moveTo>
                  <a:lnTo>
                    <a:pt x="59029" y="21170"/>
                  </a:lnTo>
                  <a:lnTo>
                    <a:pt x="59029" y="140875"/>
                  </a:lnTo>
                  <a:lnTo>
                    <a:pt x="21902" y="140875"/>
                  </a:lnTo>
                  <a:lnTo>
                    <a:pt x="21902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3" name="任意多边形: 形状 532">
              <a:extLst>
                <a:ext uri="{FF2B5EF4-FFF2-40B4-BE49-F238E27FC236}">
                  <a16:creationId xmlns:a16="http://schemas.microsoft.com/office/drawing/2014/main" id="{C9EEAD2E-5363-41DF-BD51-54166291B20B}"/>
                </a:ext>
              </a:extLst>
            </p:cNvPr>
            <p:cNvSpPr/>
            <p:nvPr/>
          </p:nvSpPr>
          <p:spPr>
            <a:xfrm>
              <a:off x="11041073" y="501505"/>
              <a:ext cx="26987" cy="53972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02 w 81022"/>
                <a:gd name="connsiteY5" fmla="*/ 21170 h 161998"/>
                <a:gd name="connsiteX6" fmla="*/ 59029 w 81022"/>
                <a:gd name="connsiteY6" fmla="*/ 21170 h 161998"/>
                <a:gd name="connsiteX7" fmla="*/ 59029 w 81022"/>
                <a:gd name="connsiteY7" fmla="*/ 140875 h 161998"/>
                <a:gd name="connsiteX8" fmla="*/ 21902 w 81022"/>
                <a:gd name="connsiteY8" fmla="*/ 140875 h 161998"/>
                <a:gd name="connsiteX9" fmla="*/ 21902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02" y="21170"/>
                  </a:moveTo>
                  <a:lnTo>
                    <a:pt x="59029" y="21170"/>
                  </a:lnTo>
                  <a:lnTo>
                    <a:pt x="59029" y="140875"/>
                  </a:lnTo>
                  <a:lnTo>
                    <a:pt x="21902" y="140875"/>
                  </a:lnTo>
                  <a:lnTo>
                    <a:pt x="21902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5" name="任意多边形: 形状 534">
              <a:extLst>
                <a:ext uri="{FF2B5EF4-FFF2-40B4-BE49-F238E27FC236}">
                  <a16:creationId xmlns:a16="http://schemas.microsoft.com/office/drawing/2014/main" id="{085369FB-4C6A-4DBE-8C0D-82F82D911B52}"/>
                </a:ext>
              </a:extLst>
            </p:cNvPr>
            <p:cNvSpPr/>
            <p:nvPr/>
          </p:nvSpPr>
          <p:spPr>
            <a:xfrm>
              <a:off x="11283183" y="663116"/>
              <a:ext cx="38227" cy="87698"/>
            </a:xfrm>
            <a:custGeom>
              <a:avLst/>
              <a:gdLst>
                <a:gd name="connsiteX0" fmla="*/ 0 w 114766"/>
                <a:gd name="connsiteY0" fmla="*/ 263231 h 263230"/>
                <a:gd name="connsiteX1" fmla="*/ 114766 w 114766"/>
                <a:gd name="connsiteY1" fmla="*/ 263231 h 263230"/>
                <a:gd name="connsiteX2" fmla="*/ 114766 w 114766"/>
                <a:gd name="connsiteY2" fmla="*/ 0 h 263230"/>
                <a:gd name="connsiteX3" fmla="*/ 0 w 114766"/>
                <a:gd name="connsiteY3" fmla="*/ 0 h 263230"/>
                <a:gd name="connsiteX4" fmla="*/ 0 w 114766"/>
                <a:gd name="connsiteY4" fmla="*/ 263231 h 263230"/>
                <a:gd name="connsiteX5" fmla="*/ 22130 w 114766"/>
                <a:gd name="connsiteY5" fmla="*/ 21627 h 263230"/>
                <a:gd name="connsiteX6" fmla="*/ 92682 w 114766"/>
                <a:gd name="connsiteY6" fmla="*/ 21627 h 263230"/>
                <a:gd name="connsiteX7" fmla="*/ 92682 w 114766"/>
                <a:gd name="connsiteY7" fmla="*/ 241649 h 263230"/>
                <a:gd name="connsiteX8" fmla="*/ 22130 w 114766"/>
                <a:gd name="connsiteY8" fmla="*/ 241649 h 263230"/>
                <a:gd name="connsiteX9" fmla="*/ 22130 w 114766"/>
                <a:gd name="connsiteY9" fmla="*/ 21627 h 2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766" h="263230">
                  <a:moveTo>
                    <a:pt x="0" y="263231"/>
                  </a:moveTo>
                  <a:lnTo>
                    <a:pt x="114766" y="263231"/>
                  </a:lnTo>
                  <a:lnTo>
                    <a:pt x="114766" y="0"/>
                  </a:lnTo>
                  <a:lnTo>
                    <a:pt x="0" y="0"/>
                  </a:lnTo>
                  <a:lnTo>
                    <a:pt x="0" y="263231"/>
                  </a:lnTo>
                  <a:close/>
                  <a:moveTo>
                    <a:pt x="22130" y="21627"/>
                  </a:moveTo>
                  <a:lnTo>
                    <a:pt x="92682" y="21627"/>
                  </a:lnTo>
                  <a:lnTo>
                    <a:pt x="92682" y="241649"/>
                  </a:lnTo>
                  <a:lnTo>
                    <a:pt x="22130" y="241649"/>
                  </a:lnTo>
                  <a:lnTo>
                    <a:pt x="22130" y="21627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6" name="任意多边形: 形状 535">
              <a:extLst>
                <a:ext uri="{FF2B5EF4-FFF2-40B4-BE49-F238E27FC236}">
                  <a16:creationId xmlns:a16="http://schemas.microsoft.com/office/drawing/2014/main" id="{78AC0880-6CA9-4265-B319-D68087405595}"/>
                </a:ext>
              </a:extLst>
            </p:cNvPr>
            <p:cNvSpPr/>
            <p:nvPr/>
          </p:nvSpPr>
          <p:spPr>
            <a:xfrm>
              <a:off x="11278127" y="621834"/>
              <a:ext cx="48339" cy="9003"/>
            </a:xfrm>
            <a:custGeom>
              <a:avLst/>
              <a:gdLst>
                <a:gd name="connsiteX0" fmla="*/ 0 w 145126"/>
                <a:gd name="connsiteY0" fmla="*/ 0 h 27022"/>
                <a:gd name="connsiteX1" fmla="*/ 145127 w 145126"/>
                <a:gd name="connsiteY1" fmla="*/ 0 h 27022"/>
                <a:gd name="connsiteX2" fmla="*/ 145127 w 145126"/>
                <a:gd name="connsiteY2" fmla="*/ 27023 h 27022"/>
                <a:gd name="connsiteX3" fmla="*/ 0 w 145126"/>
                <a:gd name="connsiteY3" fmla="*/ 27023 h 27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126" h="27022">
                  <a:moveTo>
                    <a:pt x="0" y="0"/>
                  </a:moveTo>
                  <a:lnTo>
                    <a:pt x="145127" y="0"/>
                  </a:lnTo>
                  <a:lnTo>
                    <a:pt x="145127" y="27023"/>
                  </a:lnTo>
                  <a:lnTo>
                    <a:pt x="0" y="27023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7" name="任意多边形: 形状 536">
              <a:extLst>
                <a:ext uri="{FF2B5EF4-FFF2-40B4-BE49-F238E27FC236}">
                  <a16:creationId xmlns:a16="http://schemas.microsoft.com/office/drawing/2014/main" id="{AB788E2C-007B-49CC-9D98-7757399BB301}"/>
                </a:ext>
              </a:extLst>
            </p:cNvPr>
            <p:cNvSpPr/>
            <p:nvPr/>
          </p:nvSpPr>
          <p:spPr>
            <a:xfrm>
              <a:off x="11283183" y="501855"/>
              <a:ext cx="38227" cy="87699"/>
            </a:xfrm>
            <a:custGeom>
              <a:avLst/>
              <a:gdLst>
                <a:gd name="connsiteX0" fmla="*/ 114766 w 114766"/>
                <a:gd name="connsiteY0" fmla="*/ 0 h 263231"/>
                <a:gd name="connsiteX1" fmla="*/ 0 w 114766"/>
                <a:gd name="connsiteY1" fmla="*/ 0 h 263231"/>
                <a:gd name="connsiteX2" fmla="*/ 0 w 114766"/>
                <a:gd name="connsiteY2" fmla="*/ 263231 h 263231"/>
                <a:gd name="connsiteX3" fmla="*/ 114766 w 114766"/>
                <a:gd name="connsiteY3" fmla="*/ 263231 h 263231"/>
                <a:gd name="connsiteX4" fmla="*/ 114766 w 114766"/>
                <a:gd name="connsiteY4" fmla="*/ 0 h 263231"/>
                <a:gd name="connsiteX5" fmla="*/ 92636 w 114766"/>
                <a:gd name="connsiteY5" fmla="*/ 241604 h 263231"/>
                <a:gd name="connsiteX6" fmla="*/ 22085 w 114766"/>
                <a:gd name="connsiteY6" fmla="*/ 241604 h 263231"/>
                <a:gd name="connsiteX7" fmla="*/ 22085 w 114766"/>
                <a:gd name="connsiteY7" fmla="*/ 21582 h 263231"/>
                <a:gd name="connsiteX8" fmla="*/ 92636 w 114766"/>
                <a:gd name="connsiteY8" fmla="*/ 21582 h 263231"/>
                <a:gd name="connsiteX9" fmla="*/ 92636 w 114766"/>
                <a:gd name="connsiteY9" fmla="*/ 241604 h 263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766" h="263231">
                  <a:moveTo>
                    <a:pt x="114766" y="0"/>
                  </a:moveTo>
                  <a:lnTo>
                    <a:pt x="0" y="0"/>
                  </a:lnTo>
                  <a:lnTo>
                    <a:pt x="0" y="263231"/>
                  </a:lnTo>
                  <a:lnTo>
                    <a:pt x="114766" y="263231"/>
                  </a:lnTo>
                  <a:lnTo>
                    <a:pt x="114766" y="0"/>
                  </a:lnTo>
                  <a:close/>
                  <a:moveTo>
                    <a:pt x="92636" y="241604"/>
                  </a:moveTo>
                  <a:lnTo>
                    <a:pt x="22085" y="241604"/>
                  </a:lnTo>
                  <a:lnTo>
                    <a:pt x="22085" y="21582"/>
                  </a:lnTo>
                  <a:lnTo>
                    <a:pt x="92636" y="21582"/>
                  </a:lnTo>
                  <a:lnTo>
                    <a:pt x="92636" y="241604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8" name="任意多边形: 形状 537">
              <a:extLst>
                <a:ext uri="{FF2B5EF4-FFF2-40B4-BE49-F238E27FC236}">
                  <a16:creationId xmlns:a16="http://schemas.microsoft.com/office/drawing/2014/main" id="{C3ED2297-E1B8-407A-83F0-F5A7000338BE}"/>
                </a:ext>
              </a:extLst>
            </p:cNvPr>
            <p:cNvSpPr/>
            <p:nvPr/>
          </p:nvSpPr>
          <p:spPr>
            <a:xfrm>
              <a:off x="11396767" y="664639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0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0 w 87743"/>
                <a:gd name="connsiteY8" fmla="*/ 14723 h 135021"/>
                <a:gd name="connsiteX9" fmla="*/ 72380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0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0" y="14723"/>
                  </a:lnTo>
                  <a:lnTo>
                    <a:pt x="72380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9" name="任意多边形: 形状 538">
              <a:extLst>
                <a:ext uri="{FF2B5EF4-FFF2-40B4-BE49-F238E27FC236}">
                  <a16:creationId xmlns:a16="http://schemas.microsoft.com/office/drawing/2014/main" id="{D23D7071-0B61-446F-8F6B-E33DAAF34A46}"/>
                </a:ext>
              </a:extLst>
            </p:cNvPr>
            <p:cNvSpPr/>
            <p:nvPr/>
          </p:nvSpPr>
          <p:spPr>
            <a:xfrm>
              <a:off x="11396767" y="583674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0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0 w 87743"/>
                <a:gd name="connsiteY8" fmla="*/ 14723 h 135021"/>
                <a:gd name="connsiteX9" fmla="*/ 72380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0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0" y="14723"/>
                  </a:lnTo>
                  <a:lnTo>
                    <a:pt x="72380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0" name="任意多边形: 形状 539">
              <a:extLst>
                <a:ext uri="{FF2B5EF4-FFF2-40B4-BE49-F238E27FC236}">
                  <a16:creationId xmlns:a16="http://schemas.microsoft.com/office/drawing/2014/main" id="{8868D38B-E709-463F-81DE-8A8938847149}"/>
                </a:ext>
              </a:extLst>
            </p:cNvPr>
            <p:cNvSpPr/>
            <p:nvPr/>
          </p:nvSpPr>
          <p:spPr>
            <a:xfrm>
              <a:off x="11477714" y="664639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1" name="任意多边形: 形状 540">
              <a:extLst>
                <a:ext uri="{FF2B5EF4-FFF2-40B4-BE49-F238E27FC236}">
                  <a16:creationId xmlns:a16="http://schemas.microsoft.com/office/drawing/2014/main" id="{DAC41591-13BB-4F0B-B88F-5E7D8E585DE7}"/>
                </a:ext>
              </a:extLst>
            </p:cNvPr>
            <p:cNvSpPr/>
            <p:nvPr/>
          </p:nvSpPr>
          <p:spPr>
            <a:xfrm>
              <a:off x="11477714" y="583674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2" name="任意多边形: 形状 541">
              <a:extLst>
                <a:ext uri="{FF2B5EF4-FFF2-40B4-BE49-F238E27FC236}">
                  <a16:creationId xmlns:a16="http://schemas.microsoft.com/office/drawing/2014/main" id="{3C035739-DB95-4118-A250-3325893DB65D}"/>
                </a:ext>
              </a:extLst>
            </p:cNvPr>
            <p:cNvSpPr/>
            <p:nvPr/>
          </p:nvSpPr>
          <p:spPr>
            <a:xfrm>
              <a:off x="11559224" y="745590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35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35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3" name="任意多边形: 形状 542">
              <a:extLst>
                <a:ext uri="{FF2B5EF4-FFF2-40B4-BE49-F238E27FC236}">
                  <a16:creationId xmlns:a16="http://schemas.microsoft.com/office/drawing/2014/main" id="{97D9DC1E-666C-48D1-83C9-C74BAE10F27D}"/>
                </a:ext>
              </a:extLst>
            </p:cNvPr>
            <p:cNvSpPr/>
            <p:nvPr/>
          </p:nvSpPr>
          <p:spPr>
            <a:xfrm>
              <a:off x="11559224" y="664639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35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35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4" name="任意多边形: 形状 543">
              <a:extLst>
                <a:ext uri="{FF2B5EF4-FFF2-40B4-BE49-F238E27FC236}">
                  <a16:creationId xmlns:a16="http://schemas.microsoft.com/office/drawing/2014/main" id="{5F10C10F-E9DC-4BEC-A43A-49203938AAD6}"/>
                </a:ext>
              </a:extLst>
            </p:cNvPr>
            <p:cNvSpPr/>
            <p:nvPr/>
          </p:nvSpPr>
          <p:spPr>
            <a:xfrm>
              <a:off x="11559224" y="583674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35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35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5" name="任意多边形: 形状 544">
              <a:extLst>
                <a:ext uri="{FF2B5EF4-FFF2-40B4-BE49-F238E27FC236}">
                  <a16:creationId xmlns:a16="http://schemas.microsoft.com/office/drawing/2014/main" id="{1D5A6F92-495E-45F9-AD75-8B52C76D877B}"/>
                </a:ext>
              </a:extLst>
            </p:cNvPr>
            <p:cNvSpPr/>
            <p:nvPr/>
          </p:nvSpPr>
          <p:spPr>
            <a:xfrm>
              <a:off x="11640156" y="745590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0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0 w 87743"/>
                <a:gd name="connsiteY8" fmla="*/ 14723 h 135021"/>
                <a:gd name="connsiteX9" fmla="*/ 72380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0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0" y="14723"/>
                  </a:lnTo>
                  <a:lnTo>
                    <a:pt x="72380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6" name="任意多边形: 形状 545">
              <a:extLst>
                <a:ext uri="{FF2B5EF4-FFF2-40B4-BE49-F238E27FC236}">
                  <a16:creationId xmlns:a16="http://schemas.microsoft.com/office/drawing/2014/main" id="{28A8A02C-71B9-482C-B102-9B1DCAE7E076}"/>
                </a:ext>
              </a:extLst>
            </p:cNvPr>
            <p:cNvSpPr/>
            <p:nvPr/>
          </p:nvSpPr>
          <p:spPr>
            <a:xfrm>
              <a:off x="11640156" y="664639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0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0 w 87743"/>
                <a:gd name="connsiteY8" fmla="*/ 14723 h 135021"/>
                <a:gd name="connsiteX9" fmla="*/ 72380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0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0" y="14723"/>
                  </a:lnTo>
                  <a:lnTo>
                    <a:pt x="72380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7" name="任意多边形: 形状 546">
              <a:extLst>
                <a:ext uri="{FF2B5EF4-FFF2-40B4-BE49-F238E27FC236}">
                  <a16:creationId xmlns:a16="http://schemas.microsoft.com/office/drawing/2014/main" id="{A00F0717-1E59-4597-9D2A-47A718A702EB}"/>
                </a:ext>
              </a:extLst>
            </p:cNvPr>
            <p:cNvSpPr/>
            <p:nvPr/>
          </p:nvSpPr>
          <p:spPr>
            <a:xfrm>
              <a:off x="11640156" y="583674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0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0 w 87743"/>
                <a:gd name="connsiteY8" fmla="*/ 14723 h 135021"/>
                <a:gd name="connsiteX9" fmla="*/ 72380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0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0" y="14723"/>
                  </a:lnTo>
                  <a:lnTo>
                    <a:pt x="72380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8" name="任意多边形: 形状 547">
              <a:extLst>
                <a:ext uri="{FF2B5EF4-FFF2-40B4-BE49-F238E27FC236}">
                  <a16:creationId xmlns:a16="http://schemas.microsoft.com/office/drawing/2014/main" id="{4579A8DE-DC04-4826-B952-F715C7E611D9}"/>
                </a:ext>
              </a:extLst>
            </p:cNvPr>
            <p:cNvSpPr/>
            <p:nvPr/>
          </p:nvSpPr>
          <p:spPr>
            <a:xfrm>
              <a:off x="11723905" y="745590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9" name="任意多边形: 形状 548">
              <a:extLst>
                <a:ext uri="{FF2B5EF4-FFF2-40B4-BE49-F238E27FC236}">
                  <a16:creationId xmlns:a16="http://schemas.microsoft.com/office/drawing/2014/main" id="{A9A31B4D-2A07-4ADD-BEAA-BE974AEC4FDC}"/>
                </a:ext>
              </a:extLst>
            </p:cNvPr>
            <p:cNvSpPr/>
            <p:nvPr/>
          </p:nvSpPr>
          <p:spPr>
            <a:xfrm>
              <a:off x="11723905" y="664639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0" name="任意多边形: 形状 549">
              <a:extLst>
                <a:ext uri="{FF2B5EF4-FFF2-40B4-BE49-F238E27FC236}">
                  <a16:creationId xmlns:a16="http://schemas.microsoft.com/office/drawing/2014/main" id="{69435409-225D-4460-8C9D-D19D8FA08B94}"/>
                </a:ext>
              </a:extLst>
            </p:cNvPr>
            <p:cNvSpPr/>
            <p:nvPr/>
          </p:nvSpPr>
          <p:spPr>
            <a:xfrm>
              <a:off x="11723905" y="583674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1" name="任意多边形: 形状 550">
              <a:extLst>
                <a:ext uri="{FF2B5EF4-FFF2-40B4-BE49-F238E27FC236}">
                  <a16:creationId xmlns:a16="http://schemas.microsoft.com/office/drawing/2014/main" id="{DCE2F95B-1DBF-43B2-A475-FD2310C675D2}"/>
                </a:ext>
              </a:extLst>
            </p:cNvPr>
            <p:cNvSpPr/>
            <p:nvPr/>
          </p:nvSpPr>
          <p:spPr>
            <a:xfrm>
              <a:off x="10256400" y="359849"/>
              <a:ext cx="1559661" cy="525751"/>
            </a:xfrm>
            <a:custGeom>
              <a:avLst/>
              <a:gdLst>
                <a:gd name="connsiteX0" fmla="*/ 4601535 w 4682465"/>
                <a:gd name="connsiteY0" fmla="*/ 506252 h 1578059"/>
                <a:gd name="connsiteX1" fmla="*/ 3332659 w 4682465"/>
                <a:gd name="connsiteY1" fmla="*/ 506252 h 1578059"/>
                <a:gd name="connsiteX2" fmla="*/ 3332659 w 4682465"/>
                <a:gd name="connsiteY2" fmla="*/ 319425 h 1578059"/>
                <a:gd name="connsiteX3" fmla="*/ 3371615 w 4682465"/>
                <a:gd name="connsiteY3" fmla="*/ 319425 h 1578059"/>
                <a:gd name="connsiteX4" fmla="*/ 3371615 w 4682465"/>
                <a:gd name="connsiteY4" fmla="*/ 285681 h 1578059"/>
                <a:gd name="connsiteX5" fmla="*/ 3051001 w 4682465"/>
                <a:gd name="connsiteY5" fmla="*/ 285681 h 1578059"/>
                <a:gd name="connsiteX6" fmla="*/ 3051001 w 4682465"/>
                <a:gd name="connsiteY6" fmla="*/ 33744 h 1578059"/>
                <a:gd name="connsiteX7" fmla="*/ 3128640 w 4682465"/>
                <a:gd name="connsiteY7" fmla="*/ 33744 h 1578059"/>
                <a:gd name="connsiteX8" fmla="*/ 3128640 w 4682465"/>
                <a:gd name="connsiteY8" fmla="*/ 0 h 1578059"/>
                <a:gd name="connsiteX9" fmla="*/ 3051001 w 4682465"/>
                <a:gd name="connsiteY9" fmla="*/ 0 h 1578059"/>
                <a:gd name="connsiteX10" fmla="*/ 1630139 w 4682465"/>
                <a:gd name="connsiteY10" fmla="*/ 0 h 1578059"/>
                <a:gd name="connsiteX11" fmla="*/ 1552500 w 4682465"/>
                <a:gd name="connsiteY11" fmla="*/ 0 h 1578059"/>
                <a:gd name="connsiteX12" fmla="*/ 1552500 w 4682465"/>
                <a:gd name="connsiteY12" fmla="*/ 33744 h 1578059"/>
                <a:gd name="connsiteX13" fmla="*/ 1630139 w 4682465"/>
                <a:gd name="connsiteY13" fmla="*/ 33744 h 1578059"/>
                <a:gd name="connsiteX14" fmla="*/ 1630139 w 4682465"/>
                <a:gd name="connsiteY14" fmla="*/ 285636 h 1578059"/>
                <a:gd name="connsiteX15" fmla="*/ 1310942 w 4682465"/>
                <a:gd name="connsiteY15" fmla="*/ 285636 h 1578059"/>
                <a:gd name="connsiteX16" fmla="*/ 1310942 w 4682465"/>
                <a:gd name="connsiteY16" fmla="*/ 319380 h 1578059"/>
                <a:gd name="connsiteX17" fmla="*/ 1349899 w 4682465"/>
                <a:gd name="connsiteY17" fmla="*/ 319380 h 1578059"/>
                <a:gd name="connsiteX18" fmla="*/ 1349899 w 4682465"/>
                <a:gd name="connsiteY18" fmla="*/ 506206 h 1578059"/>
                <a:gd name="connsiteX19" fmla="*/ 80977 w 4682465"/>
                <a:gd name="connsiteY19" fmla="*/ 506206 h 1578059"/>
                <a:gd name="connsiteX20" fmla="*/ 0 w 4682465"/>
                <a:gd name="connsiteY20" fmla="*/ 506206 h 1578059"/>
                <a:gd name="connsiteX21" fmla="*/ 0 w 4682465"/>
                <a:gd name="connsiteY21" fmla="*/ 526416 h 1578059"/>
                <a:gd name="connsiteX22" fmla="*/ 80977 w 4682465"/>
                <a:gd name="connsiteY22" fmla="*/ 526416 h 1578059"/>
                <a:gd name="connsiteX23" fmla="*/ 80977 w 4682465"/>
                <a:gd name="connsiteY23" fmla="*/ 553439 h 1578059"/>
                <a:gd name="connsiteX24" fmla="*/ 80977 w 4682465"/>
                <a:gd name="connsiteY24" fmla="*/ 563544 h 1578059"/>
                <a:gd name="connsiteX25" fmla="*/ 80977 w 4682465"/>
                <a:gd name="connsiteY25" fmla="*/ 1410666 h 1578059"/>
                <a:gd name="connsiteX26" fmla="*/ 920417 w 4682465"/>
                <a:gd name="connsiteY26" fmla="*/ 1410666 h 1578059"/>
                <a:gd name="connsiteX27" fmla="*/ 896732 w 4682465"/>
                <a:gd name="connsiteY27" fmla="*/ 1578060 h 1578059"/>
                <a:gd name="connsiteX28" fmla="*/ 3785688 w 4682465"/>
                <a:gd name="connsiteY28" fmla="*/ 1578060 h 1578059"/>
                <a:gd name="connsiteX29" fmla="*/ 3762186 w 4682465"/>
                <a:gd name="connsiteY29" fmla="*/ 1410666 h 1578059"/>
                <a:gd name="connsiteX30" fmla="*/ 4601489 w 4682465"/>
                <a:gd name="connsiteY30" fmla="*/ 1410666 h 1578059"/>
                <a:gd name="connsiteX31" fmla="*/ 4601489 w 4682465"/>
                <a:gd name="connsiteY31" fmla="*/ 563635 h 1578059"/>
                <a:gd name="connsiteX32" fmla="*/ 4601489 w 4682465"/>
                <a:gd name="connsiteY32" fmla="*/ 553530 h 1578059"/>
                <a:gd name="connsiteX33" fmla="*/ 4601489 w 4682465"/>
                <a:gd name="connsiteY33" fmla="*/ 526508 h 1578059"/>
                <a:gd name="connsiteX34" fmla="*/ 4682466 w 4682465"/>
                <a:gd name="connsiteY34" fmla="*/ 526508 h 1578059"/>
                <a:gd name="connsiteX35" fmla="*/ 4682466 w 4682465"/>
                <a:gd name="connsiteY35" fmla="*/ 506298 h 1578059"/>
                <a:gd name="connsiteX36" fmla="*/ 4601535 w 4682465"/>
                <a:gd name="connsiteY36" fmla="*/ 506298 h 1578059"/>
                <a:gd name="connsiteX37" fmla="*/ 1243500 w 4682465"/>
                <a:gd name="connsiteY37" fmla="*/ 1196725 h 1578059"/>
                <a:gd name="connsiteX38" fmla="*/ 1186528 w 4682465"/>
                <a:gd name="connsiteY38" fmla="*/ 1196725 h 1578059"/>
                <a:gd name="connsiteX39" fmla="*/ 1186528 w 4682465"/>
                <a:gd name="connsiteY39" fmla="*/ 1172537 h 1578059"/>
                <a:gd name="connsiteX40" fmla="*/ 1243546 w 4682465"/>
                <a:gd name="connsiteY40" fmla="*/ 1172537 h 1578059"/>
                <a:gd name="connsiteX41" fmla="*/ 1243546 w 4682465"/>
                <a:gd name="connsiteY41" fmla="*/ 1196725 h 1578059"/>
                <a:gd name="connsiteX42" fmla="*/ 1349899 w 4682465"/>
                <a:gd name="connsiteY42" fmla="*/ 1196725 h 1578059"/>
                <a:gd name="connsiteX43" fmla="*/ 1258909 w 4682465"/>
                <a:gd name="connsiteY43" fmla="*/ 1196725 h 1578059"/>
                <a:gd name="connsiteX44" fmla="*/ 1258909 w 4682465"/>
                <a:gd name="connsiteY44" fmla="*/ 1157814 h 1578059"/>
                <a:gd name="connsiteX45" fmla="*/ 1171165 w 4682465"/>
                <a:gd name="connsiteY45" fmla="*/ 1157814 h 1578059"/>
                <a:gd name="connsiteX46" fmla="*/ 1171165 w 4682465"/>
                <a:gd name="connsiteY46" fmla="*/ 1196725 h 1578059"/>
                <a:gd name="connsiteX47" fmla="*/ 1015933 w 4682465"/>
                <a:gd name="connsiteY47" fmla="*/ 1196725 h 1578059"/>
                <a:gd name="connsiteX48" fmla="*/ 1015933 w 4682465"/>
                <a:gd name="connsiteY48" fmla="*/ 1157814 h 1578059"/>
                <a:gd name="connsiteX49" fmla="*/ 928190 w 4682465"/>
                <a:gd name="connsiteY49" fmla="*/ 1157814 h 1578059"/>
                <a:gd name="connsiteX50" fmla="*/ 928190 w 4682465"/>
                <a:gd name="connsiteY50" fmla="*/ 1292836 h 1578059"/>
                <a:gd name="connsiteX51" fmla="*/ 937152 w 4682465"/>
                <a:gd name="connsiteY51" fmla="*/ 1292836 h 1578059"/>
                <a:gd name="connsiteX52" fmla="*/ 943599 w 4682465"/>
                <a:gd name="connsiteY52" fmla="*/ 1246975 h 1578059"/>
                <a:gd name="connsiteX53" fmla="*/ 943599 w 4682465"/>
                <a:gd name="connsiteY53" fmla="*/ 1172537 h 1578059"/>
                <a:gd name="connsiteX54" fmla="*/ 1000616 w 4682465"/>
                <a:gd name="connsiteY54" fmla="*/ 1172537 h 1578059"/>
                <a:gd name="connsiteX55" fmla="*/ 1000616 w 4682465"/>
                <a:gd name="connsiteY55" fmla="*/ 1196725 h 1578059"/>
                <a:gd name="connsiteX56" fmla="*/ 950869 w 4682465"/>
                <a:gd name="connsiteY56" fmla="*/ 1196725 h 1578059"/>
                <a:gd name="connsiteX57" fmla="*/ 923663 w 4682465"/>
                <a:gd name="connsiteY57" fmla="*/ 1388764 h 1578059"/>
                <a:gd name="connsiteX58" fmla="*/ 101278 w 4682465"/>
                <a:gd name="connsiteY58" fmla="*/ 1388764 h 1578059"/>
                <a:gd name="connsiteX59" fmla="*/ 101278 w 4682465"/>
                <a:gd name="connsiteY59" fmla="*/ 563635 h 1578059"/>
                <a:gd name="connsiteX60" fmla="*/ 1349899 w 4682465"/>
                <a:gd name="connsiteY60" fmla="*/ 563635 h 1578059"/>
                <a:gd name="connsiteX61" fmla="*/ 1349899 w 4682465"/>
                <a:gd name="connsiteY61" fmla="*/ 1196725 h 1578059"/>
                <a:gd name="connsiteX62" fmla="*/ 1349899 w 4682465"/>
                <a:gd name="connsiteY62" fmla="*/ 553485 h 1578059"/>
                <a:gd name="connsiteX63" fmla="*/ 101278 w 4682465"/>
                <a:gd name="connsiteY63" fmla="*/ 553485 h 1578059"/>
                <a:gd name="connsiteX64" fmla="*/ 101278 w 4682465"/>
                <a:gd name="connsiteY64" fmla="*/ 526462 h 1578059"/>
                <a:gd name="connsiteX65" fmla="*/ 1349899 w 4682465"/>
                <a:gd name="connsiteY65" fmla="*/ 526462 h 1578059"/>
                <a:gd name="connsiteX66" fmla="*/ 1349899 w 4682465"/>
                <a:gd name="connsiteY66" fmla="*/ 553485 h 1578059"/>
                <a:gd name="connsiteX67" fmla="*/ 1651355 w 4682465"/>
                <a:gd name="connsiteY67" fmla="*/ 33744 h 1578059"/>
                <a:gd name="connsiteX68" fmla="*/ 3030334 w 4682465"/>
                <a:gd name="connsiteY68" fmla="*/ 33744 h 1578059"/>
                <a:gd name="connsiteX69" fmla="*/ 3030334 w 4682465"/>
                <a:gd name="connsiteY69" fmla="*/ 74255 h 1578059"/>
                <a:gd name="connsiteX70" fmla="*/ 1651355 w 4682465"/>
                <a:gd name="connsiteY70" fmla="*/ 74255 h 1578059"/>
                <a:gd name="connsiteX71" fmla="*/ 1651355 w 4682465"/>
                <a:gd name="connsiteY71" fmla="*/ 33744 h 1578059"/>
                <a:gd name="connsiteX72" fmla="*/ 1651355 w 4682465"/>
                <a:gd name="connsiteY72" fmla="*/ 84360 h 1578059"/>
                <a:gd name="connsiteX73" fmla="*/ 3030334 w 4682465"/>
                <a:gd name="connsiteY73" fmla="*/ 84360 h 1578059"/>
                <a:gd name="connsiteX74" fmla="*/ 3030334 w 4682465"/>
                <a:gd name="connsiteY74" fmla="*/ 285636 h 1578059"/>
                <a:gd name="connsiteX75" fmla="*/ 2926084 w 4682465"/>
                <a:gd name="connsiteY75" fmla="*/ 285636 h 1578059"/>
                <a:gd name="connsiteX76" fmla="*/ 2926084 w 4682465"/>
                <a:gd name="connsiteY76" fmla="*/ 296975 h 1578059"/>
                <a:gd name="connsiteX77" fmla="*/ 2905829 w 4682465"/>
                <a:gd name="connsiteY77" fmla="*/ 296975 h 1578059"/>
                <a:gd name="connsiteX78" fmla="*/ 2905829 w 4682465"/>
                <a:gd name="connsiteY78" fmla="*/ 161999 h 1578059"/>
                <a:gd name="connsiteX79" fmla="*/ 2905829 w 4682465"/>
                <a:gd name="connsiteY79" fmla="*/ 161999 h 1578059"/>
                <a:gd name="connsiteX80" fmla="*/ 2905829 w 4682465"/>
                <a:gd name="connsiteY80" fmla="*/ 161999 h 1578059"/>
                <a:gd name="connsiteX81" fmla="*/ 2865317 w 4682465"/>
                <a:gd name="connsiteY81" fmla="*/ 121533 h 1578059"/>
                <a:gd name="connsiteX82" fmla="*/ 2824806 w 4682465"/>
                <a:gd name="connsiteY82" fmla="*/ 161999 h 1578059"/>
                <a:gd name="connsiteX83" fmla="*/ 2824806 w 4682465"/>
                <a:gd name="connsiteY83" fmla="*/ 161999 h 1578059"/>
                <a:gd name="connsiteX84" fmla="*/ 2824806 w 4682465"/>
                <a:gd name="connsiteY84" fmla="*/ 161999 h 1578059"/>
                <a:gd name="connsiteX85" fmla="*/ 2824806 w 4682465"/>
                <a:gd name="connsiteY85" fmla="*/ 296975 h 1578059"/>
                <a:gd name="connsiteX86" fmla="*/ 2725266 w 4682465"/>
                <a:gd name="connsiteY86" fmla="*/ 296975 h 1578059"/>
                <a:gd name="connsiteX87" fmla="*/ 2725266 w 4682465"/>
                <a:gd name="connsiteY87" fmla="*/ 161999 h 1578059"/>
                <a:gd name="connsiteX88" fmla="*/ 2725266 w 4682465"/>
                <a:gd name="connsiteY88" fmla="*/ 161999 h 1578059"/>
                <a:gd name="connsiteX89" fmla="*/ 2725266 w 4682465"/>
                <a:gd name="connsiteY89" fmla="*/ 161999 h 1578059"/>
                <a:gd name="connsiteX90" fmla="*/ 2684755 w 4682465"/>
                <a:gd name="connsiteY90" fmla="*/ 121533 h 1578059"/>
                <a:gd name="connsiteX91" fmla="*/ 2644244 w 4682465"/>
                <a:gd name="connsiteY91" fmla="*/ 161999 h 1578059"/>
                <a:gd name="connsiteX92" fmla="*/ 2644244 w 4682465"/>
                <a:gd name="connsiteY92" fmla="*/ 161999 h 1578059"/>
                <a:gd name="connsiteX93" fmla="*/ 2644244 w 4682465"/>
                <a:gd name="connsiteY93" fmla="*/ 161999 h 1578059"/>
                <a:gd name="connsiteX94" fmla="*/ 2644244 w 4682465"/>
                <a:gd name="connsiteY94" fmla="*/ 296975 h 1578059"/>
                <a:gd name="connsiteX95" fmla="*/ 2613837 w 4682465"/>
                <a:gd name="connsiteY95" fmla="*/ 296975 h 1578059"/>
                <a:gd name="connsiteX96" fmla="*/ 2613837 w 4682465"/>
                <a:gd name="connsiteY96" fmla="*/ 161999 h 1578059"/>
                <a:gd name="connsiteX97" fmla="*/ 2613837 w 4682465"/>
                <a:gd name="connsiteY97" fmla="*/ 161999 h 1578059"/>
                <a:gd name="connsiteX98" fmla="*/ 2613837 w 4682465"/>
                <a:gd name="connsiteY98" fmla="*/ 161999 h 1578059"/>
                <a:gd name="connsiteX99" fmla="*/ 2573326 w 4682465"/>
                <a:gd name="connsiteY99" fmla="*/ 121533 h 1578059"/>
                <a:gd name="connsiteX100" fmla="*/ 2532815 w 4682465"/>
                <a:gd name="connsiteY100" fmla="*/ 161999 h 1578059"/>
                <a:gd name="connsiteX101" fmla="*/ 2532815 w 4682465"/>
                <a:gd name="connsiteY101" fmla="*/ 161999 h 1578059"/>
                <a:gd name="connsiteX102" fmla="*/ 2532815 w 4682465"/>
                <a:gd name="connsiteY102" fmla="*/ 161999 h 1578059"/>
                <a:gd name="connsiteX103" fmla="*/ 2532815 w 4682465"/>
                <a:gd name="connsiteY103" fmla="*/ 296975 h 1578059"/>
                <a:gd name="connsiteX104" fmla="*/ 2436658 w 4682465"/>
                <a:gd name="connsiteY104" fmla="*/ 296975 h 1578059"/>
                <a:gd name="connsiteX105" fmla="*/ 2436658 w 4682465"/>
                <a:gd name="connsiteY105" fmla="*/ 161999 h 1578059"/>
                <a:gd name="connsiteX106" fmla="*/ 2436658 w 4682465"/>
                <a:gd name="connsiteY106" fmla="*/ 161999 h 1578059"/>
                <a:gd name="connsiteX107" fmla="*/ 2436658 w 4682465"/>
                <a:gd name="connsiteY107" fmla="*/ 161999 h 1578059"/>
                <a:gd name="connsiteX108" fmla="*/ 2396147 w 4682465"/>
                <a:gd name="connsiteY108" fmla="*/ 121533 h 1578059"/>
                <a:gd name="connsiteX109" fmla="*/ 2355636 w 4682465"/>
                <a:gd name="connsiteY109" fmla="*/ 161999 h 1578059"/>
                <a:gd name="connsiteX110" fmla="*/ 2355636 w 4682465"/>
                <a:gd name="connsiteY110" fmla="*/ 161999 h 1578059"/>
                <a:gd name="connsiteX111" fmla="*/ 2355636 w 4682465"/>
                <a:gd name="connsiteY111" fmla="*/ 161999 h 1578059"/>
                <a:gd name="connsiteX112" fmla="*/ 2355636 w 4682465"/>
                <a:gd name="connsiteY112" fmla="*/ 296975 h 1578059"/>
                <a:gd name="connsiteX113" fmla="*/ 2325230 w 4682465"/>
                <a:gd name="connsiteY113" fmla="*/ 296975 h 1578059"/>
                <a:gd name="connsiteX114" fmla="*/ 2325230 w 4682465"/>
                <a:gd name="connsiteY114" fmla="*/ 161999 h 1578059"/>
                <a:gd name="connsiteX115" fmla="*/ 2325230 w 4682465"/>
                <a:gd name="connsiteY115" fmla="*/ 161999 h 1578059"/>
                <a:gd name="connsiteX116" fmla="*/ 2325230 w 4682465"/>
                <a:gd name="connsiteY116" fmla="*/ 161999 h 1578059"/>
                <a:gd name="connsiteX117" fmla="*/ 2284719 w 4682465"/>
                <a:gd name="connsiteY117" fmla="*/ 121533 h 1578059"/>
                <a:gd name="connsiteX118" fmla="*/ 2244208 w 4682465"/>
                <a:gd name="connsiteY118" fmla="*/ 161999 h 1578059"/>
                <a:gd name="connsiteX119" fmla="*/ 2244208 w 4682465"/>
                <a:gd name="connsiteY119" fmla="*/ 161999 h 1578059"/>
                <a:gd name="connsiteX120" fmla="*/ 2244208 w 4682465"/>
                <a:gd name="connsiteY120" fmla="*/ 161999 h 1578059"/>
                <a:gd name="connsiteX121" fmla="*/ 2244208 w 4682465"/>
                <a:gd name="connsiteY121" fmla="*/ 296975 h 1578059"/>
                <a:gd name="connsiteX122" fmla="*/ 2149697 w 4682465"/>
                <a:gd name="connsiteY122" fmla="*/ 296975 h 1578059"/>
                <a:gd name="connsiteX123" fmla="*/ 2149697 w 4682465"/>
                <a:gd name="connsiteY123" fmla="*/ 161999 h 1578059"/>
                <a:gd name="connsiteX124" fmla="*/ 2149697 w 4682465"/>
                <a:gd name="connsiteY124" fmla="*/ 161999 h 1578059"/>
                <a:gd name="connsiteX125" fmla="*/ 2149697 w 4682465"/>
                <a:gd name="connsiteY125" fmla="*/ 161999 h 1578059"/>
                <a:gd name="connsiteX126" fmla="*/ 2109186 w 4682465"/>
                <a:gd name="connsiteY126" fmla="*/ 121533 h 1578059"/>
                <a:gd name="connsiteX127" fmla="*/ 2068674 w 4682465"/>
                <a:gd name="connsiteY127" fmla="*/ 161999 h 1578059"/>
                <a:gd name="connsiteX128" fmla="*/ 2068674 w 4682465"/>
                <a:gd name="connsiteY128" fmla="*/ 161999 h 1578059"/>
                <a:gd name="connsiteX129" fmla="*/ 2068674 w 4682465"/>
                <a:gd name="connsiteY129" fmla="*/ 161999 h 1578059"/>
                <a:gd name="connsiteX130" fmla="*/ 2068674 w 4682465"/>
                <a:gd name="connsiteY130" fmla="*/ 296975 h 1578059"/>
                <a:gd name="connsiteX131" fmla="*/ 2038268 w 4682465"/>
                <a:gd name="connsiteY131" fmla="*/ 296975 h 1578059"/>
                <a:gd name="connsiteX132" fmla="*/ 2038268 w 4682465"/>
                <a:gd name="connsiteY132" fmla="*/ 161999 h 1578059"/>
                <a:gd name="connsiteX133" fmla="*/ 2038268 w 4682465"/>
                <a:gd name="connsiteY133" fmla="*/ 161999 h 1578059"/>
                <a:gd name="connsiteX134" fmla="*/ 2038268 w 4682465"/>
                <a:gd name="connsiteY134" fmla="*/ 161999 h 1578059"/>
                <a:gd name="connsiteX135" fmla="*/ 1997757 w 4682465"/>
                <a:gd name="connsiteY135" fmla="*/ 121533 h 1578059"/>
                <a:gd name="connsiteX136" fmla="*/ 1957246 w 4682465"/>
                <a:gd name="connsiteY136" fmla="*/ 161999 h 1578059"/>
                <a:gd name="connsiteX137" fmla="*/ 1957246 w 4682465"/>
                <a:gd name="connsiteY137" fmla="*/ 161999 h 1578059"/>
                <a:gd name="connsiteX138" fmla="*/ 1957246 w 4682465"/>
                <a:gd name="connsiteY138" fmla="*/ 161999 h 1578059"/>
                <a:gd name="connsiteX139" fmla="*/ 1957246 w 4682465"/>
                <a:gd name="connsiteY139" fmla="*/ 296975 h 1578059"/>
                <a:gd name="connsiteX140" fmla="*/ 1856014 w 4682465"/>
                <a:gd name="connsiteY140" fmla="*/ 296975 h 1578059"/>
                <a:gd name="connsiteX141" fmla="*/ 1856014 w 4682465"/>
                <a:gd name="connsiteY141" fmla="*/ 161999 h 1578059"/>
                <a:gd name="connsiteX142" fmla="*/ 1856014 w 4682465"/>
                <a:gd name="connsiteY142" fmla="*/ 161999 h 1578059"/>
                <a:gd name="connsiteX143" fmla="*/ 1856014 w 4682465"/>
                <a:gd name="connsiteY143" fmla="*/ 161999 h 1578059"/>
                <a:gd name="connsiteX144" fmla="*/ 1815503 w 4682465"/>
                <a:gd name="connsiteY144" fmla="*/ 121533 h 1578059"/>
                <a:gd name="connsiteX145" fmla="*/ 1774992 w 4682465"/>
                <a:gd name="connsiteY145" fmla="*/ 161999 h 1578059"/>
                <a:gd name="connsiteX146" fmla="*/ 1774992 w 4682465"/>
                <a:gd name="connsiteY146" fmla="*/ 161999 h 1578059"/>
                <a:gd name="connsiteX147" fmla="*/ 1774992 w 4682465"/>
                <a:gd name="connsiteY147" fmla="*/ 161999 h 1578059"/>
                <a:gd name="connsiteX148" fmla="*/ 1774992 w 4682465"/>
                <a:gd name="connsiteY148" fmla="*/ 296975 h 1578059"/>
                <a:gd name="connsiteX149" fmla="*/ 1756153 w 4682465"/>
                <a:gd name="connsiteY149" fmla="*/ 296975 h 1578059"/>
                <a:gd name="connsiteX150" fmla="*/ 1756153 w 4682465"/>
                <a:gd name="connsiteY150" fmla="*/ 285636 h 1578059"/>
                <a:gd name="connsiteX151" fmla="*/ 1651126 w 4682465"/>
                <a:gd name="connsiteY151" fmla="*/ 285636 h 1578059"/>
                <a:gd name="connsiteX152" fmla="*/ 1651126 w 4682465"/>
                <a:gd name="connsiteY152" fmla="*/ 84360 h 1578059"/>
                <a:gd name="connsiteX153" fmla="*/ 2905874 w 4682465"/>
                <a:gd name="connsiteY153" fmla="*/ 938249 h 1578059"/>
                <a:gd name="connsiteX154" fmla="*/ 2905874 w 4682465"/>
                <a:gd name="connsiteY154" fmla="*/ 850826 h 1578059"/>
                <a:gd name="connsiteX155" fmla="*/ 2824852 w 4682465"/>
                <a:gd name="connsiteY155" fmla="*/ 850826 h 1578059"/>
                <a:gd name="connsiteX156" fmla="*/ 2824852 w 4682465"/>
                <a:gd name="connsiteY156" fmla="*/ 938203 h 1578059"/>
                <a:gd name="connsiteX157" fmla="*/ 2732444 w 4682465"/>
                <a:gd name="connsiteY157" fmla="*/ 938203 h 1578059"/>
                <a:gd name="connsiteX158" fmla="*/ 2732444 w 4682465"/>
                <a:gd name="connsiteY158" fmla="*/ 971947 h 1578059"/>
                <a:gd name="connsiteX159" fmla="*/ 2724672 w 4682465"/>
                <a:gd name="connsiteY159" fmla="*/ 971947 h 1578059"/>
                <a:gd name="connsiteX160" fmla="*/ 2724672 w 4682465"/>
                <a:gd name="connsiteY160" fmla="*/ 850826 h 1578059"/>
                <a:gd name="connsiteX161" fmla="*/ 2643649 w 4682465"/>
                <a:gd name="connsiteY161" fmla="*/ 850826 h 1578059"/>
                <a:gd name="connsiteX162" fmla="*/ 2643649 w 4682465"/>
                <a:gd name="connsiteY162" fmla="*/ 971947 h 1578059"/>
                <a:gd name="connsiteX163" fmla="*/ 2613289 w 4682465"/>
                <a:gd name="connsiteY163" fmla="*/ 971947 h 1578059"/>
                <a:gd name="connsiteX164" fmla="*/ 2613289 w 4682465"/>
                <a:gd name="connsiteY164" fmla="*/ 850826 h 1578059"/>
                <a:gd name="connsiteX165" fmla="*/ 2532266 w 4682465"/>
                <a:gd name="connsiteY165" fmla="*/ 850826 h 1578059"/>
                <a:gd name="connsiteX166" fmla="*/ 2532266 w 4682465"/>
                <a:gd name="connsiteY166" fmla="*/ 971947 h 1578059"/>
                <a:gd name="connsiteX167" fmla="*/ 2524493 w 4682465"/>
                <a:gd name="connsiteY167" fmla="*/ 971947 h 1578059"/>
                <a:gd name="connsiteX168" fmla="*/ 2524493 w 4682465"/>
                <a:gd name="connsiteY168" fmla="*/ 938203 h 1578059"/>
                <a:gd name="connsiteX169" fmla="*/ 2443517 w 4682465"/>
                <a:gd name="connsiteY169" fmla="*/ 938203 h 1578059"/>
                <a:gd name="connsiteX170" fmla="*/ 2443517 w 4682465"/>
                <a:gd name="connsiteY170" fmla="*/ 971947 h 1578059"/>
                <a:gd name="connsiteX171" fmla="*/ 2436750 w 4682465"/>
                <a:gd name="connsiteY171" fmla="*/ 971947 h 1578059"/>
                <a:gd name="connsiteX172" fmla="*/ 2436750 w 4682465"/>
                <a:gd name="connsiteY172" fmla="*/ 850826 h 1578059"/>
                <a:gd name="connsiteX173" fmla="*/ 2355728 w 4682465"/>
                <a:gd name="connsiteY173" fmla="*/ 850826 h 1578059"/>
                <a:gd name="connsiteX174" fmla="*/ 2355728 w 4682465"/>
                <a:gd name="connsiteY174" fmla="*/ 971947 h 1578059"/>
                <a:gd name="connsiteX175" fmla="*/ 2325367 w 4682465"/>
                <a:gd name="connsiteY175" fmla="*/ 971947 h 1578059"/>
                <a:gd name="connsiteX176" fmla="*/ 2325367 w 4682465"/>
                <a:gd name="connsiteY176" fmla="*/ 850826 h 1578059"/>
                <a:gd name="connsiteX177" fmla="*/ 2244345 w 4682465"/>
                <a:gd name="connsiteY177" fmla="*/ 850826 h 1578059"/>
                <a:gd name="connsiteX178" fmla="*/ 2244345 w 4682465"/>
                <a:gd name="connsiteY178" fmla="*/ 971947 h 1578059"/>
                <a:gd name="connsiteX179" fmla="*/ 2237440 w 4682465"/>
                <a:gd name="connsiteY179" fmla="*/ 971947 h 1578059"/>
                <a:gd name="connsiteX180" fmla="*/ 2237440 w 4682465"/>
                <a:gd name="connsiteY180" fmla="*/ 938203 h 1578059"/>
                <a:gd name="connsiteX181" fmla="*/ 2156464 w 4682465"/>
                <a:gd name="connsiteY181" fmla="*/ 938203 h 1578059"/>
                <a:gd name="connsiteX182" fmla="*/ 2156464 w 4682465"/>
                <a:gd name="connsiteY182" fmla="*/ 971947 h 1578059"/>
                <a:gd name="connsiteX183" fmla="*/ 2149422 w 4682465"/>
                <a:gd name="connsiteY183" fmla="*/ 971947 h 1578059"/>
                <a:gd name="connsiteX184" fmla="*/ 2149422 w 4682465"/>
                <a:gd name="connsiteY184" fmla="*/ 850826 h 1578059"/>
                <a:gd name="connsiteX185" fmla="*/ 2068400 w 4682465"/>
                <a:gd name="connsiteY185" fmla="*/ 850826 h 1578059"/>
                <a:gd name="connsiteX186" fmla="*/ 2068400 w 4682465"/>
                <a:gd name="connsiteY186" fmla="*/ 971947 h 1578059"/>
                <a:gd name="connsiteX187" fmla="*/ 2038040 w 4682465"/>
                <a:gd name="connsiteY187" fmla="*/ 971947 h 1578059"/>
                <a:gd name="connsiteX188" fmla="*/ 2038040 w 4682465"/>
                <a:gd name="connsiteY188" fmla="*/ 850826 h 1578059"/>
                <a:gd name="connsiteX189" fmla="*/ 1957017 w 4682465"/>
                <a:gd name="connsiteY189" fmla="*/ 850826 h 1578059"/>
                <a:gd name="connsiteX190" fmla="*/ 1957017 w 4682465"/>
                <a:gd name="connsiteY190" fmla="*/ 971947 h 1578059"/>
                <a:gd name="connsiteX191" fmla="*/ 1949976 w 4682465"/>
                <a:gd name="connsiteY191" fmla="*/ 971947 h 1578059"/>
                <a:gd name="connsiteX192" fmla="*/ 1949976 w 4682465"/>
                <a:gd name="connsiteY192" fmla="*/ 938203 h 1578059"/>
                <a:gd name="connsiteX193" fmla="*/ 1856288 w 4682465"/>
                <a:gd name="connsiteY193" fmla="*/ 938203 h 1578059"/>
                <a:gd name="connsiteX194" fmla="*/ 1856288 w 4682465"/>
                <a:gd name="connsiteY194" fmla="*/ 850826 h 1578059"/>
                <a:gd name="connsiteX195" fmla="*/ 1775266 w 4682465"/>
                <a:gd name="connsiteY195" fmla="*/ 850826 h 1578059"/>
                <a:gd name="connsiteX196" fmla="*/ 1775266 w 4682465"/>
                <a:gd name="connsiteY196" fmla="*/ 938203 h 1578059"/>
                <a:gd name="connsiteX197" fmla="*/ 1740699 w 4682465"/>
                <a:gd name="connsiteY197" fmla="*/ 938203 h 1578059"/>
                <a:gd name="connsiteX198" fmla="*/ 1740699 w 4682465"/>
                <a:gd name="connsiteY198" fmla="*/ 1196679 h 1578059"/>
                <a:gd name="connsiteX199" fmla="*/ 1734480 w 4682465"/>
                <a:gd name="connsiteY199" fmla="*/ 1196679 h 1578059"/>
                <a:gd name="connsiteX200" fmla="*/ 1734480 w 4682465"/>
                <a:gd name="connsiteY200" fmla="*/ 381335 h 1578059"/>
                <a:gd name="connsiteX201" fmla="*/ 2948031 w 4682465"/>
                <a:gd name="connsiteY201" fmla="*/ 381335 h 1578059"/>
                <a:gd name="connsiteX202" fmla="*/ 2948031 w 4682465"/>
                <a:gd name="connsiteY202" fmla="*/ 1196725 h 1578059"/>
                <a:gd name="connsiteX203" fmla="*/ 2941676 w 4682465"/>
                <a:gd name="connsiteY203" fmla="*/ 1196725 h 1578059"/>
                <a:gd name="connsiteX204" fmla="*/ 2941676 w 4682465"/>
                <a:gd name="connsiteY204" fmla="*/ 938249 h 1578059"/>
                <a:gd name="connsiteX205" fmla="*/ 2905874 w 4682465"/>
                <a:gd name="connsiteY205" fmla="*/ 938249 h 1578059"/>
                <a:gd name="connsiteX206" fmla="*/ 2918631 w 4682465"/>
                <a:gd name="connsiteY206" fmla="*/ 960699 h 1578059"/>
                <a:gd name="connsiteX207" fmla="*/ 2918631 w 4682465"/>
                <a:gd name="connsiteY207" fmla="*/ 1196770 h 1578059"/>
                <a:gd name="connsiteX208" fmla="*/ 2755535 w 4682465"/>
                <a:gd name="connsiteY208" fmla="*/ 1196770 h 1578059"/>
                <a:gd name="connsiteX209" fmla="*/ 2755535 w 4682465"/>
                <a:gd name="connsiteY209" fmla="*/ 960699 h 1578059"/>
                <a:gd name="connsiteX210" fmla="*/ 2918631 w 4682465"/>
                <a:gd name="connsiteY210" fmla="*/ 960699 h 1578059"/>
                <a:gd name="connsiteX211" fmla="*/ 2846799 w 4682465"/>
                <a:gd name="connsiteY211" fmla="*/ 938249 h 1578059"/>
                <a:gd name="connsiteX212" fmla="*/ 2846799 w 4682465"/>
                <a:gd name="connsiteY212" fmla="*/ 871995 h 1578059"/>
                <a:gd name="connsiteX213" fmla="*/ 2883927 w 4682465"/>
                <a:gd name="connsiteY213" fmla="*/ 871995 h 1578059"/>
                <a:gd name="connsiteX214" fmla="*/ 2883927 w 4682465"/>
                <a:gd name="connsiteY214" fmla="*/ 938249 h 1578059"/>
                <a:gd name="connsiteX215" fmla="*/ 2846799 w 4682465"/>
                <a:gd name="connsiteY215" fmla="*/ 938249 h 1578059"/>
                <a:gd name="connsiteX216" fmla="*/ 2573463 w 4682465"/>
                <a:gd name="connsiteY216" fmla="*/ 1106969 h 1578059"/>
                <a:gd name="connsiteX217" fmla="*/ 2573463 w 4682465"/>
                <a:gd name="connsiteY217" fmla="*/ 1196725 h 1578059"/>
                <a:gd name="connsiteX218" fmla="*/ 2524539 w 4682465"/>
                <a:gd name="connsiteY218" fmla="*/ 1196725 h 1578059"/>
                <a:gd name="connsiteX219" fmla="*/ 2524539 w 4682465"/>
                <a:gd name="connsiteY219" fmla="*/ 1036098 h 1578059"/>
                <a:gd name="connsiteX220" fmla="*/ 2732490 w 4682465"/>
                <a:gd name="connsiteY220" fmla="*/ 1036098 h 1578059"/>
                <a:gd name="connsiteX221" fmla="*/ 2732490 w 4682465"/>
                <a:gd name="connsiteY221" fmla="*/ 1196725 h 1578059"/>
                <a:gd name="connsiteX222" fmla="*/ 2681463 w 4682465"/>
                <a:gd name="connsiteY222" fmla="*/ 1196725 h 1578059"/>
                <a:gd name="connsiteX223" fmla="*/ 2681463 w 4682465"/>
                <a:gd name="connsiteY223" fmla="*/ 1106969 h 1578059"/>
                <a:gd name="connsiteX224" fmla="*/ 2573463 w 4682465"/>
                <a:gd name="connsiteY224" fmla="*/ 1106969 h 1578059"/>
                <a:gd name="connsiteX225" fmla="*/ 2659790 w 4682465"/>
                <a:gd name="connsiteY225" fmla="*/ 1128779 h 1578059"/>
                <a:gd name="connsiteX226" fmla="*/ 2659790 w 4682465"/>
                <a:gd name="connsiteY226" fmla="*/ 1196725 h 1578059"/>
                <a:gd name="connsiteX227" fmla="*/ 2595091 w 4682465"/>
                <a:gd name="connsiteY227" fmla="*/ 1196725 h 1578059"/>
                <a:gd name="connsiteX228" fmla="*/ 2595091 w 4682465"/>
                <a:gd name="connsiteY228" fmla="*/ 1128779 h 1578059"/>
                <a:gd name="connsiteX229" fmla="*/ 2659790 w 4682465"/>
                <a:gd name="connsiteY229" fmla="*/ 1128779 h 1578059"/>
                <a:gd name="connsiteX230" fmla="*/ 2554214 w 4682465"/>
                <a:gd name="connsiteY230" fmla="*/ 971993 h 1578059"/>
                <a:gd name="connsiteX231" fmla="*/ 2554214 w 4682465"/>
                <a:gd name="connsiteY231" fmla="*/ 871995 h 1578059"/>
                <a:gd name="connsiteX232" fmla="*/ 2591341 w 4682465"/>
                <a:gd name="connsiteY232" fmla="*/ 871995 h 1578059"/>
                <a:gd name="connsiteX233" fmla="*/ 2591341 w 4682465"/>
                <a:gd name="connsiteY233" fmla="*/ 971993 h 1578059"/>
                <a:gd name="connsiteX234" fmla="*/ 2554214 w 4682465"/>
                <a:gd name="connsiteY234" fmla="*/ 971993 h 1578059"/>
                <a:gd name="connsiteX235" fmla="*/ 2665596 w 4682465"/>
                <a:gd name="connsiteY235" fmla="*/ 971993 h 1578059"/>
                <a:gd name="connsiteX236" fmla="*/ 2665596 w 4682465"/>
                <a:gd name="connsiteY236" fmla="*/ 871995 h 1578059"/>
                <a:gd name="connsiteX237" fmla="*/ 2702724 w 4682465"/>
                <a:gd name="connsiteY237" fmla="*/ 871995 h 1578059"/>
                <a:gd name="connsiteX238" fmla="*/ 2702724 w 4682465"/>
                <a:gd name="connsiteY238" fmla="*/ 971993 h 1578059"/>
                <a:gd name="connsiteX239" fmla="*/ 2665596 w 4682465"/>
                <a:gd name="connsiteY239" fmla="*/ 971993 h 1578059"/>
                <a:gd name="connsiteX240" fmla="*/ 2501540 w 4682465"/>
                <a:gd name="connsiteY240" fmla="*/ 960699 h 1578059"/>
                <a:gd name="connsiteX241" fmla="*/ 2501540 w 4682465"/>
                <a:gd name="connsiteY241" fmla="*/ 1196770 h 1578059"/>
                <a:gd name="connsiteX242" fmla="*/ 2466470 w 4682465"/>
                <a:gd name="connsiteY242" fmla="*/ 1196770 h 1578059"/>
                <a:gd name="connsiteX243" fmla="*/ 2466470 w 4682465"/>
                <a:gd name="connsiteY243" fmla="*/ 960699 h 1578059"/>
                <a:gd name="connsiteX244" fmla="*/ 2501540 w 4682465"/>
                <a:gd name="connsiteY244" fmla="*/ 960699 h 1578059"/>
                <a:gd name="connsiteX245" fmla="*/ 2286410 w 4682465"/>
                <a:gd name="connsiteY245" fmla="*/ 1106969 h 1578059"/>
                <a:gd name="connsiteX246" fmla="*/ 2286410 w 4682465"/>
                <a:gd name="connsiteY246" fmla="*/ 1196725 h 1578059"/>
                <a:gd name="connsiteX247" fmla="*/ 2237486 w 4682465"/>
                <a:gd name="connsiteY247" fmla="*/ 1196725 h 1578059"/>
                <a:gd name="connsiteX248" fmla="*/ 2237486 w 4682465"/>
                <a:gd name="connsiteY248" fmla="*/ 1036098 h 1578059"/>
                <a:gd name="connsiteX249" fmla="*/ 2443562 w 4682465"/>
                <a:gd name="connsiteY249" fmla="*/ 1036098 h 1578059"/>
                <a:gd name="connsiteX250" fmla="*/ 2443562 w 4682465"/>
                <a:gd name="connsiteY250" fmla="*/ 1196725 h 1578059"/>
                <a:gd name="connsiteX251" fmla="*/ 2394455 w 4682465"/>
                <a:gd name="connsiteY251" fmla="*/ 1196725 h 1578059"/>
                <a:gd name="connsiteX252" fmla="*/ 2394455 w 4682465"/>
                <a:gd name="connsiteY252" fmla="*/ 1106969 h 1578059"/>
                <a:gd name="connsiteX253" fmla="*/ 2286410 w 4682465"/>
                <a:gd name="connsiteY253" fmla="*/ 1106969 h 1578059"/>
                <a:gd name="connsiteX254" fmla="*/ 2372737 w 4682465"/>
                <a:gd name="connsiteY254" fmla="*/ 1128779 h 1578059"/>
                <a:gd name="connsiteX255" fmla="*/ 2372737 w 4682465"/>
                <a:gd name="connsiteY255" fmla="*/ 1196725 h 1578059"/>
                <a:gd name="connsiteX256" fmla="*/ 2308038 w 4682465"/>
                <a:gd name="connsiteY256" fmla="*/ 1196725 h 1578059"/>
                <a:gd name="connsiteX257" fmla="*/ 2308038 w 4682465"/>
                <a:gd name="connsiteY257" fmla="*/ 1128779 h 1578059"/>
                <a:gd name="connsiteX258" fmla="*/ 2372737 w 4682465"/>
                <a:gd name="connsiteY258" fmla="*/ 1128779 h 1578059"/>
                <a:gd name="connsiteX259" fmla="*/ 2266292 w 4682465"/>
                <a:gd name="connsiteY259" fmla="*/ 971993 h 1578059"/>
                <a:gd name="connsiteX260" fmla="*/ 2266292 w 4682465"/>
                <a:gd name="connsiteY260" fmla="*/ 871995 h 1578059"/>
                <a:gd name="connsiteX261" fmla="*/ 2303420 w 4682465"/>
                <a:gd name="connsiteY261" fmla="*/ 871995 h 1578059"/>
                <a:gd name="connsiteX262" fmla="*/ 2303420 w 4682465"/>
                <a:gd name="connsiteY262" fmla="*/ 971993 h 1578059"/>
                <a:gd name="connsiteX263" fmla="*/ 2266292 w 4682465"/>
                <a:gd name="connsiteY263" fmla="*/ 971993 h 1578059"/>
                <a:gd name="connsiteX264" fmla="*/ 2377675 w 4682465"/>
                <a:gd name="connsiteY264" fmla="*/ 971993 h 1578059"/>
                <a:gd name="connsiteX265" fmla="*/ 2377675 w 4682465"/>
                <a:gd name="connsiteY265" fmla="*/ 871995 h 1578059"/>
                <a:gd name="connsiteX266" fmla="*/ 2414802 w 4682465"/>
                <a:gd name="connsiteY266" fmla="*/ 871995 h 1578059"/>
                <a:gd name="connsiteX267" fmla="*/ 2414802 w 4682465"/>
                <a:gd name="connsiteY267" fmla="*/ 971993 h 1578059"/>
                <a:gd name="connsiteX268" fmla="*/ 2377675 w 4682465"/>
                <a:gd name="connsiteY268" fmla="*/ 971993 h 1578059"/>
                <a:gd name="connsiteX269" fmla="*/ 2214487 w 4682465"/>
                <a:gd name="connsiteY269" fmla="*/ 960699 h 1578059"/>
                <a:gd name="connsiteX270" fmla="*/ 2214487 w 4682465"/>
                <a:gd name="connsiteY270" fmla="*/ 1196770 h 1578059"/>
                <a:gd name="connsiteX271" fmla="*/ 2179417 w 4682465"/>
                <a:gd name="connsiteY271" fmla="*/ 1196770 h 1578059"/>
                <a:gd name="connsiteX272" fmla="*/ 2179417 w 4682465"/>
                <a:gd name="connsiteY272" fmla="*/ 960699 h 1578059"/>
                <a:gd name="connsiteX273" fmla="*/ 2214487 w 4682465"/>
                <a:gd name="connsiteY273" fmla="*/ 960699 h 1578059"/>
                <a:gd name="connsiteX274" fmla="*/ 1999220 w 4682465"/>
                <a:gd name="connsiteY274" fmla="*/ 1106969 h 1578059"/>
                <a:gd name="connsiteX275" fmla="*/ 1999220 w 4682465"/>
                <a:gd name="connsiteY275" fmla="*/ 1196725 h 1578059"/>
                <a:gd name="connsiteX276" fmla="*/ 1949976 w 4682465"/>
                <a:gd name="connsiteY276" fmla="*/ 1196725 h 1578059"/>
                <a:gd name="connsiteX277" fmla="*/ 1949976 w 4682465"/>
                <a:gd name="connsiteY277" fmla="*/ 1036098 h 1578059"/>
                <a:gd name="connsiteX278" fmla="*/ 2156464 w 4682465"/>
                <a:gd name="connsiteY278" fmla="*/ 1036098 h 1578059"/>
                <a:gd name="connsiteX279" fmla="*/ 2156464 w 4682465"/>
                <a:gd name="connsiteY279" fmla="*/ 1196725 h 1578059"/>
                <a:gd name="connsiteX280" fmla="*/ 2107219 w 4682465"/>
                <a:gd name="connsiteY280" fmla="*/ 1196725 h 1578059"/>
                <a:gd name="connsiteX281" fmla="*/ 2107219 w 4682465"/>
                <a:gd name="connsiteY281" fmla="*/ 1106969 h 1578059"/>
                <a:gd name="connsiteX282" fmla="*/ 1999220 w 4682465"/>
                <a:gd name="connsiteY282" fmla="*/ 1106969 h 1578059"/>
                <a:gd name="connsiteX283" fmla="*/ 2085546 w 4682465"/>
                <a:gd name="connsiteY283" fmla="*/ 1128779 h 1578059"/>
                <a:gd name="connsiteX284" fmla="*/ 2085546 w 4682465"/>
                <a:gd name="connsiteY284" fmla="*/ 1196725 h 1578059"/>
                <a:gd name="connsiteX285" fmla="*/ 2020847 w 4682465"/>
                <a:gd name="connsiteY285" fmla="*/ 1196725 h 1578059"/>
                <a:gd name="connsiteX286" fmla="*/ 2020847 w 4682465"/>
                <a:gd name="connsiteY286" fmla="*/ 1128779 h 1578059"/>
                <a:gd name="connsiteX287" fmla="*/ 2085546 w 4682465"/>
                <a:gd name="connsiteY287" fmla="*/ 1128779 h 1578059"/>
                <a:gd name="connsiteX288" fmla="*/ 1978919 w 4682465"/>
                <a:gd name="connsiteY288" fmla="*/ 971993 h 1578059"/>
                <a:gd name="connsiteX289" fmla="*/ 1978919 w 4682465"/>
                <a:gd name="connsiteY289" fmla="*/ 871995 h 1578059"/>
                <a:gd name="connsiteX290" fmla="*/ 2016047 w 4682465"/>
                <a:gd name="connsiteY290" fmla="*/ 871995 h 1578059"/>
                <a:gd name="connsiteX291" fmla="*/ 2016047 w 4682465"/>
                <a:gd name="connsiteY291" fmla="*/ 971993 h 1578059"/>
                <a:gd name="connsiteX292" fmla="*/ 1978919 w 4682465"/>
                <a:gd name="connsiteY292" fmla="*/ 971993 h 1578059"/>
                <a:gd name="connsiteX293" fmla="*/ 2090302 w 4682465"/>
                <a:gd name="connsiteY293" fmla="*/ 971993 h 1578059"/>
                <a:gd name="connsiteX294" fmla="*/ 2090302 w 4682465"/>
                <a:gd name="connsiteY294" fmla="*/ 871995 h 1578059"/>
                <a:gd name="connsiteX295" fmla="*/ 2127429 w 4682465"/>
                <a:gd name="connsiteY295" fmla="*/ 871995 h 1578059"/>
                <a:gd name="connsiteX296" fmla="*/ 2127429 w 4682465"/>
                <a:gd name="connsiteY296" fmla="*/ 971993 h 1578059"/>
                <a:gd name="connsiteX297" fmla="*/ 2090302 w 4682465"/>
                <a:gd name="connsiteY297" fmla="*/ 971993 h 1578059"/>
                <a:gd name="connsiteX298" fmla="*/ 1926840 w 4682465"/>
                <a:gd name="connsiteY298" fmla="*/ 960699 h 1578059"/>
                <a:gd name="connsiteX299" fmla="*/ 1926840 w 4682465"/>
                <a:gd name="connsiteY299" fmla="*/ 1196770 h 1578059"/>
                <a:gd name="connsiteX300" fmla="*/ 1763743 w 4682465"/>
                <a:gd name="connsiteY300" fmla="*/ 1196770 h 1578059"/>
                <a:gd name="connsiteX301" fmla="*/ 1763743 w 4682465"/>
                <a:gd name="connsiteY301" fmla="*/ 960699 h 1578059"/>
                <a:gd name="connsiteX302" fmla="*/ 1926840 w 4682465"/>
                <a:gd name="connsiteY302" fmla="*/ 960699 h 1578059"/>
                <a:gd name="connsiteX303" fmla="*/ 1797167 w 4682465"/>
                <a:gd name="connsiteY303" fmla="*/ 938249 h 1578059"/>
                <a:gd name="connsiteX304" fmla="*/ 1797167 w 4682465"/>
                <a:gd name="connsiteY304" fmla="*/ 871995 h 1578059"/>
                <a:gd name="connsiteX305" fmla="*/ 1834295 w 4682465"/>
                <a:gd name="connsiteY305" fmla="*/ 871995 h 1578059"/>
                <a:gd name="connsiteX306" fmla="*/ 1834295 w 4682465"/>
                <a:gd name="connsiteY306" fmla="*/ 938249 h 1578059"/>
                <a:gd name="connsiteX307" fmla="*/ 1797167 w 4682465"/>
                <a:gd name="connsiteY307" fmla="*/ 938249 h 1578059"/>
                <a:gd name="connsiteX308" fmla="*/ 2948077 w 4682465"/>
                <a:gd name="connsiteY308" fmla="*/ 371230 h 1578059"/>
                <a:gd name="connsiteX309" fmla="*/ 1734480 w 4682465"/>
                <a:gd name="connsiteY309" fmla="*/ 371230 h 1578059"/>
                <a:gd name="connsiteX310" fmla="*/ 1734480 w 4682465"/>
                <a:gd name="connsiteY310" fmla="*/ 319425 h 1578059"/>
                <a:gd name="connsiteX311" fmla="*/ 1756428 w 4682465"/>
                <a:gd name="connsiteY311" fmla="*/ 319425 h 1578059"/>
                <a:gd name="connsiteX312" fmla="*/ 1756428 w 4682465"/>
                <a:gd name="connsiteY312" fmla="*/ 307629 h 1578059"/>
                <a:gd name="connsiteX313" fmla="*/ 2926130 w 4682465"/>
                <a:gd name="connsiteY313" fmla="*/ 307629 h 1578059"/>
                <a:gd name="connsiteX314" fmla="*/ 2926130 w 4682465"/>
                <a:gd name="connsiteY314" fmla="*/ 319425 h 1578059"/>
                <a:gd name="connsiteX315" fmla="*/ 2948077 w 4682465"/>
                <a:gd name="connsiteY315" fmla="*/ 319425 h 1578059"/>
                <a:gd name="connsiteX316" fmla="*/ 2948077 w 4682465"/>
                <a:gd name="connsiteY316" fmla="*/ 371230 h 1578059"/>
                <a:gd name="connsiteX317" fmla="*/ 1795476 w 4682465"/>
                <a:gd name="connsiteY317" fmla="*/ 296975 h 1578059"/>
                <a:gd name="connsiteX318" fmla="*/ 1795476 w 4682465"/>
                <a:gd name="connsiteY318" fmla="*/ 161999 h 1578059"/>
                <a:gd name="connsiteX319" fmla="*/ 1835987 w 4682465"/>
                <a:gd name="connsiteY319" fmla="*/ 161999 h 1578059"/>
                <a:gd name="connsiteX320" fmla="*/ 1835987 w 4682465"/>
                <a:gd name="connsiteY320" fmla="*/ 296975 h 1578059"/>
                <a:gd name="connsiteX321" fmla="*/ 1795476 w 4682465"/>
                <a:gd name="connsiteY321" fmla="*/ 296975 h 1578059"/>
                <a:gd name="connsiteX322" fmla="*/ 1977730 w 4682465"/>
                <a:gd name="connsiteY322" fmla="*/ 296975 h 1578059"/>
                <a:gd name="connsiteX323" fmla="*/ 1977730 w 4682465"/>
                <a:gd name="connsiteY323" fmla="*/ 161999 h 1578059"/>
                <a:gd name="connsiteX324" fmla="*/ 2018241 w 4682465"/>
                <a:gd name="connsiteY324" fmla="*/ 161999 h 1578059"/>
                <a:gd name="connsiteX325" fmla="*/ 2018241 w 4682465"/>
                <a:gd name="connsiteY325" fmla="*/ 296975 h 1578059"/>
                <a:gd name="connsiteX326" fmla="*/ 1977730 w 4682465"/>
                <a:gd name="connsiteY326" fmla="*/ 296975 h 1578059"/>
                <a:gd name="connsiteX327" fmla="*/ 2089113 w 4682465"/>
                <a:gd name="connsiteY327" fmla="*/ 296975 h 1578059"/>
                <a:gd name="connsiteX328" fmla="*/ 2089113 w 4682465"/>
                <a:gd name="connsiteY328" fmla="*/ 161999 h 1578059"/>
                <a:gd name="connsiteX329" fmla="*/ 2129624 w 4682465"/>
                <a:gd name="connsiteY329" fmla="*/ 161999 h 1578059"/>
                <a:gd name="connsiteX330" fmla="*/ 2129624 w 4682465"/>
                <a:gd name="connsiteY330" fmla="*/ 296975 h 1578059"/>
                <a:gd name="connsiteX331" fmla="*/ 2089113 w 4682465"/>
                <a:gd name="connsiteY331" fmla="*/ 296975 h 1578059"/>
                <a:gd name="connsiteX332" fmla="*/ 2264600 w 4682465"/>
                <a:gd name="connsiteY332" fmla="*/ 296975 h 1578059"/>
                <a:gd name="connsiteX333" fmla="*/ 2264600 w 4682465"/>
                <a:gd name="connsiteY333" fmla="*/ 161999 h 1578059"/>
                <a:gd name="connsiteX334" fmla="*/ 2305111 w 4682465"/>
                <a:gd name="connsiteY334" fmla="*/ 161999 h 1578059"/>
                <a:gd name="connsiteX335" fmla="*/ 2305111 w 4682465"/>
                <a:gd name="connsiteY335" fmla="*/ 296975 h 1578059"/>
                <a:gd name="connsiteX336" fmla="*/ 2264600 w 4682465"/>
                <a:gd name="connsiteY336" fmla="*/ 296975 h 1578059"/>
                <a:gd name="connsiteX337" fmla="*/ 2375983 w 4682465"/>
                <a:gd name="connsiteY337" fmla="*/ 296975 h 1578059"/>
                <a:gd name="connsiteX338" fmla="*/ 2375983 w 4682465"/>
                <a:gd name="connsiteY338" fmla="*/ 161999 h 1578059"/>
                <a:gd name="connsiteX339" fmla="*/ 2416494 w 4682465"/>
                <a:gd name="connsiteY339" fmla="*/ 161999 h 1578059"/>
                <a:gd name="connsiteX340" fmla="*/ 2416494 w 4682465"/>
                <a:gd name="connsiteY340" fmla="*/ 296975 h 1578059"/>
                <a:gd name="connsiteX341" fmla="*/ 2375983 w 4682465"/>
                <a:gd name="connsiteY341" fmla="*/ 296975 h 1578059"/>
                <a:gd name="connsiteX342" fmla="*/ 2553162 w 4682465"/>
                <a:gd name="connsiteY342" fmla="*/ 296975 h 1578059"/>
                <a:gd name="connsiteX343" fmla="*/ 2553162 w 4682465"/>
                <a:gd name="connsiteY343" fmla="*/ 161999 h 1578059"/>
                <a:gd name="connsiteX344" fmla="*/ 2593673 w 4682465"/>
                <a:gd name="connsiteY344" fmla="*/ 161999 h 1578059"/>
                <a:gd name="connsiteX345" fmla="*/ 2593673 w 4682465"/>
                <a:gd name="connsiteY345" fmla="*/ 296975 h 1578059"/>
                <a:gd name="connsiteX346" fmla="*/ 2553162 w 4682465"/>
                <a:gd name="connsiteY346" fmla="*/ 296975 h 1578059"/>
                <a:gd name="connsiteX347" fmla="*/ 2664545 w 4682465"/>
                <a:gd name="connsiteY347" fmla="*/ 296975 h 1578059"/>
                <a:gd name="connsiteX348" fmla="*/ 2664545 w 4682465"/>
                <a:gd name="connsiteY348" fmla="*/ 161999 h 1578059"/>
                <a:gd name="connsiteX349" fmla="*/ 2705056 w 4682465"/>
                <a:gd name="connsiteY349" fmla="*/ 161999 h 1578059"/>
                <a:gd name="connsiteX350" fmla="*/ 2705056 w 4682465"/>
                <a:gd name="connsiteY350" fmla="*/ 296975 h 1578059"/>
                <a:gd name="connsiteX351" fmla="*/ 2664545 w 4682465"/>
                <a:gd name="connsiteY351" fmla="*/ 296975 h 1578059"/>
                <a:gd name="connsiteX352" fmla="*/ 2845107 w 4682465"/>
                <a:gd name="connsiteY352" fmla="*/ 296975 h 1578059"/>
                <a:gd name="connsiteX353" fmla="*/ 2845107 w 4682465"/>
                <a:gd name="connsiteY353" fmla="*/ 161999 h 1578059"/>
                <a:gd name="connsiteX354" fmla="*/ 2885618 w 4682465"/>
                <a:gd name="connsiteY354" fmla="*/ 161999 h 1578059"/>
                <a:gd name="connsiteX355" fmla="*/ 2885618 w 4682465"/>
                <a:gd name="connsiteY355" fmla="*/ 296975 h 1578059"/>
                <a:gd name="connsiteX356" fmla="*/ 2845107 w 4682465"/>
                <a:gd name="connsiteY356" fmla="*/ 296975 h 1578059"/>
                <a:gd name="connsiteX357" fmla="*/ 1372761 w 4682465"/>
                <a:gd name="connsiteY357" fmla="*/ 319425 h 1578059"/>
                <a:gd name="connsiteX358" fmla="*/ 1711116 w 4682465"/>
                <a:gd name="connsiteY358" fmla="*/ 319425 h 1578059"/>
                <a:gd name="connsiteX359" fmla="*/ 1711116 w 4682465"/>
                <a:gd name="connsiteY359" fmla="*/ 371230 h 1578059"/>
                <a:gd name="connsiteX360" fmla="*/ 1701011 w 4682465"/>
                <a:gd name="connsiteY360" fmla="*/ 371230 h 1578059"/>
                <a:gd name="connsiteX361" fmla="*/ 1372761 w 4682465"/>
                <a:gd name="connsiteY361" fmla="*/ 371230 h 1578059"/>
                <a:gd name="connsiteX362" fmla="*/ 1372761 w 4682465"/>
                <a:gd name="connsiteY362" fmla="*/ 319425 h 1578059"/>
                <a:gd name="connsiteX363" fmla="*/ 1372761 w 4682465"/>
                <a:gd name="connsiteY363" fmla="*/ 381335 h 1578059"/>
                <a:gd name="connsiteX364" fmla="*/ 1701011 w 4682465"/>
                <a:gd name="connsiteY364" fmla="*/ 381335 h 1578059"/>
                <a:gd name="connsiteX365" fmla="*/ 1711116 w 4682465"/>
                <a:gd name="connsiteY365" fmla="*/ 381335 h 1578059"/>
                <a:gd name="connsiteX366" fmla="*/ 1711116 w 4682465"/>
                <a:gd name="connsiteY366" fmla="*/ 1196725 h 1578059"/>
                <a:gd name="connsiteX367" fmla="*/ 1372761 w 4682465"/>
                <a:gd name="connsiteY367" fmla="*/ 1196725 h 1578059"/>
                <a:gd name="connsiteX368" fmla="*/ 1372761 w 4682465"/>
                <a:gd name="connsiteY368" fmla="*/ 381335 h 1578059"/>
                <a:gd name="connsiteX369" fmla="*/ 3309797 w 4682465"/>
                <a:gd name="connsiteY369" fmla="*/ 1196725 h 1578059"/>
                <a:gd name="connsiteX370" fmla="*/ 2971442 w 4682465"/>
                <a:gd name="connsiteY370" fmla="*/ 1196725 h 1578059"/>
                <a:gd name="connsiteX371" fmla="*/ 2971442 w 4682465"/>
                <a:gd name="connsiteY371" fmla="*/ 381335 h 1578059"/>
                <a:gd name="connsiteX372" fmla="*/ 3309797 w 4682465"/>
                <a:gd name="connsiteY372" fmla="*/ 381335 h 1578059"/>
                <a:gd name="connsiteX373" fmla="*/ 3309797 w 4682465"/>
                <a:gd name="connsiteY373" fmla="*/ 1196725 h 1578059"/>
                <a:gd name="connsiteX374" fmla="*/ 3309797 w 4682465"/>
                <a:gd name="connsiteY374" fmla="*/ 371230 h 1578059"/>
                <a:gd name="connsiteX375" fmla="*/ 2971442 w 4682465"/>
                <a:gd name="connsiteY375" fmla="*/ 371230 h 1578059"/>
                <a:gd name="connsiteX376" fmla="*/ 2971442 w 4682465"/>
                <a:gd name="connsiteY376" fmla="*/ 319425 h 1578059"/>
                <a:gd name="connsiteX377" fmla="*/ 3309797 w 4682465"/>
                <a:gd name="connsiteY377" fmla="*/ 319425 h 1578059"/>
                <a:gd name="connsiteX378" fmla="*/ 3309797 w 4682465"/>
                <a:gd name="connsiteY378" fmla="*/ 371230 h 1578059"/>
                <a:gd name="connsiteX379" fmla="*/ 3496029 w 4682465"/>
                <a:gd name="connsiteY379" fmla="*/ 1196725 h 1578059"/>
                <a:gd name="connsiteX380" fmla="*/ 3439012 w 4682465"/>
                <a:gd name="connsiteY380" fmla="*/ 1196725 h 1578059"/>
                <a:gd name="connsiteX381" fmla="*/ 3439012 w 4682465"/>
                <a:gd name="connsiteY381" fmla="*/ 1172537 h 1578059"/>
                <a:gd name="connsiteX382" fmla="*/ 3496029 w 4682465"/>
                <a:gd name="connsiteY382" fmla="*/ 1172537 h 1578059"/>
                <a:gd name="connsiteX383" fmla="*/ 3496029 w 4682465"/>
                <a:gd name="connsiteY383" fmla="*/ 1196725 h 1578059"/>
                <a:gd name="connsiteX384" fmla="*/ 3739050 w 4682465"/>
                <a:gd name="connsiteY384" fmla="*/ 1245649 h 1578059"/>
                <a:gd name="connsiteX385" fmla="*/ 3732192 w 4682465"/>
                <a:gd name="connsiteY385" fmla="*/ 1196770 h 1578059"/>
                <a:gd name="connsiteX386" fmla="*/ 3682078 w 4682465"/>
                <a:gd name="connsiteY386" fmla="*/ 1196770 h 1578059"/>
                <a:gd name="connsiteX387" fmla="*/ 3682078 w 4682465"/>
                <a:gd name="connsiteY387" fmla="*/ 1172583 h 1578059"/>
                <a:gd name="connsiteX388" fmla="*/ 3739096 w 4682465"/>
                <a:gd name="connsiteY388" fmla="*/ 1172583 h 1578059"/>
                <a:gd name="connsiteX389" fmla="*/ 3739096 w 4682465"/>
                <a:gd name="connsiteY389" fmla="*/ 1245649 h 1578059"/>
                <a:gd name="connsiteX390" fmla="*/ 4581280 w 4682465"/>
                <a:gd name="connsiteY390" fmla="*/ 1388764 h 1578059"/>
                <a:gd name="connsiteX391" fmla="*/ 3759123 w 4682465"/>
                <a:gd name="connsiteY391" fmla="*/ 1388764 h 1578059"/>
                <a:gd name="connsiteX392" fmla="*/ 3745634 w 4682465"/>
                <a:gd name="connsiteY392" fmla="*/ 1292836 h 1578059"/>
                <a:gd name="connsiteX393" fmla="*/ 3754368 w 4682465"/>
                <a:gd name="connsiteY393" fmla="*/ 1292836 h 1578059"/>
                <a:gd name="connsiteX394" fmla="*/ 3754368 w 4682465"/>
                <a:gd name="connsiteY394" fmla="*/ 1157814 h 1578059"/>
                <a:gd name="connsiteX395" fmla="*/ 3666624 w 4682465"/>
                <a:gd name="connsiteY395" fmla="*/ 1157814 h 1578059"/>
                <a:gd name="connsiteX396" fmla="*/ 3666624 w 4682465"/>
                <a:gd name="connsiteY396" fmla="*/ 1196725 h 1578059"/>
                <a:gd name="connsiteX397" fmla="*/ 3511392 w 4682465"/>
                <a:gd name="connsiteY397" fmla="*/ 1196725 h 1578059"/>
                <a:gd name="connsiteX398" fmla="*/ 3511392 w 4682465"/>
                <a:gd name="connsiteY398" fmla="*/ 1157814 h 1578059"/>
                <a:gd name="connsiteX399" fmla="*/ 3423649 w 4682465"/>
                <a:gd name="connsiteY399" fmla="*/ 1157814 h 1578059"/>
                <a:gd name="connsiteX400" fmla="*/ 3423649 w 4682465"/>
                <a:gd name="connsiteY400" fmla="*/ 1196725 h 1578059"/>
                <a:gd name="connsiteX401" fmla="*/ 3332659 w 4682465"/>
                <a:gd name="connsiteY401" fmla="*/ 1196725 h 1578059"/>
                <a:gd name="connsiteX402" fmla="*/ 3332659 w 4682465"/>
                <a:gd name="connsiteY402" fmla="*/ 563635 h 1578059"/>
                <a:gd name="connsiteX403" fmla="*/ 4581280 w 4682465"/>
                <a:gd name="connsiteY403" fmla="*/ 563635 h 1578059"/>
                <a:gd name="connsiteX404" fmla="*/ 4581280 w 4682465"/>
                <a:gd name="connsiteY404" fmla="*/ 1388764 h 1578059"/>
                <a:gd name="connsiteX405" fmla="*/ 4581280 w 4682465"/>
                <a:gd name="connsiteY405" fmla="*/ 553485 h 1578059"/>
                <a:gd name="connsiteX406" fmla="*/ 3332659 w 4682465"/>
                <a:gd name="connsiteY406" fmla="*/ 553485 h 1578059"/>
                <a:gd name="connsiteX407" fmla="*/ 3332659 w 4682465"/>
                <a:gd name="connsiteY407" fmla="*/ 526462 h 1578059"/>
                <a:gd name="connsiteX408" fmla="*/ 4581280 w 4682465"/>
                <a:gd name="connsiteY408" fmla="*/ 526462 h 1578059"/>
                <a:gd name="connsiteX409" fmla="*/ 4581280 w 4682465"/>
                <a:gd name="connsiteY409" fmla="*/ 553485 h 1578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</a:cxnLst>
              <a:rect l="l" t="t" r="r" b="b"/>
              <a:pathLst>
                <a:path w="4682465" h="1578059">
                  <a:moveTo>
                    <a:pt x="4601535" y="506252"/>
                  </a:moveTo>
                  <a:lnTo>
                    <a:pt x="3332659" y="506252"/>
                  </a:lnTo>
                  <a:lnTo>
                    <a:pt x="3332659" y="319425"/>
                  </a:lnTo>
                  <a:lnTo>
                    <a:pt x="3371615" y="319425"/>
                  </a:lnTo>
                  <a:lnTo>
                    <a:pt x="3371615" y="285681"/>
                  </a:lnTo>
                  <a:lnTo>
                    <a:pt x="3051001" y="285681"/>
                  </a:lnTo>
                  <a:lnTo>
                    <a:pt x="3051001" y="33744"/>
                  </a:lnTo>
                  <a:lnTo>
                    <a:pt x="3128640" y="33744"/>
                  </a:lnTo>
                  <a:lnTo>
                    <a:pt x="3128640" y="0"/>
                  </a:lnTo>
                  <a:lnTo>
                    <a:pt x="3051001" y="0"/>
                  </a:lnTo>
                  <a:lnTo>
                    <a:pt x="1630139" y="0"/>
                  </a:lnTo>
                  <a:lnTo>
                    <a:pt x="1552500" y="0"/>
                  </a:lnTo>
                  <a:lnTo>
                    <a:pt x="1552500" y="33744"/>
                  </a:lnTo>
                  <a:lnTo>
                    <a:pt x="1630139" y="33744"/>
                  </a:lnTo>
                  <a:lnTo>
                    <a:pt x="1630139" y="285636"/>
                  </a:lnTo>
                  <a:lnTo>
                    <a:pt x="1310942" y="285636"/>
                  </a:lnTo>
                  <a:lnTo>
                    <a:pt x="1310942" y="319380"/>
                  </a:lnTo>
                  <a:lnTo>
                    <a:pt x="1349899" y="319380"/>
                  </a:lnTo>
                  <a:lnTo>
                    <a:pt x="1349899" y="506206"/>
                  </a:lnTo>
                  <a:lnTo>
                    <a:pt x="80977" y="506206"/>
                  </a:lnTo>
                  <a:lnTo>
                    <a:pt x="0" y="506206"/>
                  </a:lnTo>
                  <a:lnTo>
                    <a:pt x="0" y="526416"/>
                  </a:lnTo>
                  <a:lnTo>
                    <a:pt x="80977" y="526416"/>
                  </a:lnTo>
                  <a:lnTo>
                    <a:pt x="80977" y="553439"/>
                  </a:lnTo>
                  <a:lnTo>
                    <a:pt x="80977" y="563544"/>
                  </a:lnTo>
                  <a:lnTo>
                    <a:pt x="80977" y="1410666"/>
                  </a:lnTo>
                  <a:lnTo>
                    <a:pt x="920417" y="1410666"/>
                  </a:lnTo>
                  <a:lnTo>
                    <a:pt x="896732" y="1578060"/>
                  </a:lnTo>
                  <a:lnTo>
                    <a:pt x="3785688" y="1578060"/>
                  </a:lnTo>
                  <a:lnTo>
                    <a:pt x="3762186" y="1410666"/>
                  </a:lnTo>
                  <a:lnTo>
                    <a:pt x="4601489" y="1410666"/>
                  </a:lnTo>
                  <a:lnTo>
                    <a:pt x="4601489" y="563635"/>
                  </a:lnTo>
                  <a:lnTo>
                    <a:pt x="4601489" y="553530"/>
                  </a:lnTo>
                  <a:lnTo>
                    <a:pt x="4601489" y="526508"/>
                  </a:lnTo>
                  <a:lnTo>
                    <a:pt x="4682466" y="526508"/>
                  </a:lnTo>
                  <a:lnTo>
                    <a:pt x="4682466" y="506298"/>
                  </a:lnTo>
                  <a:lnTo>
                    <a:pt x="4601535" y="506298"/>
                  </a:lnTo>
                  <a:close/>
                  <a:moveTo>
                    <a:pt x="1243500" y="1196725"/>
                  </a:moveTo>
                  <a:lnTo>
                    <a:pt x="1186528" y="1196725"/>
                  </a:lnTo>
                  <a:lnTo>
                    <a:pt x="1186528" y="1172537"/>
                  </a:lnTo>
                  <a:lnTo>
                    <a:pt x="1243546" y="1172537"/>
                  </a:lnTo>
                  <a:lnTo>
                    <a:pt x="1243546" y="1196725"/>
                  </a:lnTo>
                  <a:close/>
                  <a:moveTo>
                    <a:pt x="1349899" y="1196725"/>
                  </a:moveTo>
                  <a:lnTo>
                    <a:pt x="1258909" y="1196725"/>
                  </a:lnTo>
                  <a:lnTo>
                    <a:pt x="1258909" y="1157814"/>
                  </a:lnTo>
                  <a:lnTo>
                    <a:pt x="1171165" y="1157814"/>
                  </a:lnTo>
                  <a:lnTo>
                    <a:pt x="1171165" y="1196725"/>
                  </a:lnTo>
                  <a:lnTo>
                    <a:pt x="1015933" y="1196725"/>
                  </a:lnTo>
                  <a:lnTo>
                    <a:pt x="1015933" y="1157814"/>
                  </a:lnTo>
                  <a:lnTo>
                    <a:pt x="928190" y="1157814"/>
                  </a:lnTo>
                  <a:lnTo>
                    <a:pt x="928190" y="1292836"/>
                  </a:lnTo>
                  <a:lnTo>
                    <a:pt x="937152" y="1292836"/>
                  </a:lnTo>
                  <a:lnTo>
                    <a:pt x="943599" y="1246975"/>
                  </a:lnTo>
                  <a:lnTo>
                    <a:pt x="943599" y="1172537"/>
                  </a:lnTo>
                  <a:lnTo>
                    <a:pt x="1000616" y="1172537"/>
                  </a:lnTo>
                  <a:lnTo>
                    <a:pt x="1000616" y="1196725"/>
                  </a:lnTo>
                  <a:lnTo>
                    <a:pt x="950869" y="1196725"/>
                  </a:lnTo>
                  <a:lnTo>
                    <a:pt x="923663" y="1388764"/>
                  </a:lnTo>
                  <a:lnTo>
                    <a:pt x="101278" y="1388764"/>
                  </a:lnTo>
                  <a:lnTo>
                    <a:pt x="101278" y="563635"/>
                  </a:lnTo>
                  <a:lnTo>
                    <a:pt x="1349899" y="563635"/>
                  </a:lnTo>
                  <a:lnTo>
                    <a:pt x="1349899" y="1196725"/>
                  </a:lnTo>
                  <a:close/>
                  <a:moveTo>
                    <a:pt x="1349899" y="553485"/>
                  </a:moveTo>
                  <a:lnTo>
                    <a:pt x="101278" y="553485"/>
                  </a:lnTo>
                  <a:lnTo>
                    <a:pt x="101278" y="526462"/>
                  </a:lnTo>
                  <a:lnTo>
                    <a:pt x="1349899" y="526462"/>
                  </a:lnTo>
                  <a:lnTo>
                    <a:pt x="1349899" y="553485"/>
                  </a:lnTo>
                  <a:close/>
                  <a:moveTo>
                    <a:pt x="1651355" y="33744"/>
                  </a:moveTo>
                  <a:lnTo>
                    <a:pt x="3030334" y="33744"/>
                  </a:lnTo>
                  <a:lnTo>
                    <a:pt x="3030334" y="74255"/>
                  </a:lnTo>
                  <a:lnTo>
                    <a:pt x="1651355" y="74255"/>
                  </a:lnTo>
                  <a:lnTo>
                    <a:pt x="1651355" y="33744"/>
                  </a:lnTo>
                  <a:close/>
                  <a:moveTo>
                    <a:pt x="1651355" y="84360"/>
                  </a:moveTo>
                  <a:lnTo>
                    <a:pt x="3030334" y="84360"/>
                  </a:lnTo>
                  <a:lnTo>
                    <a:pt x="3030334" y="285636"/>
                  </a:lnTo>
                  <a:lnTo>
                    <a:pt x="2926084" y="285636"/>
                  </a:lnTo>
                  <a:lnTo>
                    <a:pt x="2926084" y="296975"/>
                  </a:lnTo>
                  <a:lnTo>
                    <a:pt x="2905829" y="296975"/>
                  </a:lnTo>
                  <a:lnTo>
                    <a:pt x="2905829" y="161999"/>
                  </a:lnTo>
                  <a:lnTo>
                    <a:pt x="2905829" y="161999"/>
                  </a:lnTo>
                  <a:cubicBezTo>
                    <a:pt x="2905829" y="161999"/>
                    <a:pt x="2905829" y="161999"/>
                    <a:pt x="2905829" y="161999"/>
                  </a:cubicBezTo>
                  <a:cubicBezTo>
                    <a:pt x="2905829" y="139640"/>
                    <a:pt x="2887676" y="121533"/>
                    <a:pt x="2865317" y="121533"/>
                  </a:cubicBezTo>
                  <a:cubicBezTo>
                    <a:pt x="2842959" y="121533"/>
                    <a:pt x="2824806" y="139640"/>
                    <a:pt x="2824806" y="161999"/>
                  </a:cubicBezTo>
                  <a:cubicBezTo>
                    <a:pt x="2824806" y="161999"/>
                    <a:pt x="2824806" y="161999"/>
                    <a:pt x="2824806" y="161999"/>
                  </a:cubicBezTo>
                  <a:lnTo>
                    <a:pt x="2824806" y="161999"/>
                  </a:lnTo>
                  <a:lnTo>
                    <a:pt x="2824806" y="296975"/>
                  </a:lnTo>
                  <a:lnTo>
                    <a:pt x="2725266" y="296975"/>
                  </a:lnTo>
                  <a:lnTo>
                    <a:pt x="2725266" y="161999"/>
                  </a:lnTo>
                  <a:lnTo>
                    <a:pt x="2725266" y="161999"/>
                  </a:lnTo>
                  <a:cubicBezTo>
                    <a:pt x="2725266" y="161999"/>
                    <a:pt x="2725266" y="161999"/>
                    <a:pt x="2725266" y="161999"/>
                  </a:cubicBezTo>
                  <a:cubicBezTo>
                    <a:pt x="2725266" y="139640"/>
                    <a:pt x="2707114" y="121533"/>
                    <a:pt x="2684755" y="121533"/>
                  </a:cubicBezTo>
                  <a:cubicBezTo>
                    <a:pt x="2662396" y="121533"/>
                    <a:pt x="2644244" y="139640"/>
                    <a:pt x="2644244" y="161999"/>
                  </a:cubicBezTo>
                  <a:cubicBezTo>
                    <a:pt x="2644244" y="161999"/>
                    <a:pt x="2644244" y="161999"/>
                    <a:pt x="2644244" y="161999"/>
                  </a:cubicBezTo>
                  <a:lnTo>
                    <a:pt x="2644244" y="161999"/>
                  </a:lnTo>
                  <a:lnTo>
                    <a:pt x="2644244" y="296975"/>
                  </a:lnTo>
                  <a:lnTo>
                    <a:pt x="2613837" y="296975"/>
                  </a:lnTo>
                  <a:lnTo>
                    <a:pt x="2613837" y="161999"/>
                  </a:lnTo>
                  <a:lnTo>
                    <a:pt x="2613837" y="161999"/>
                  </a:lnTo>
                  <a:cubicBezTo>
                    <a:pt x="2613837" y="161999"/>
                    <a:pt x="2613837" y="161999"/>
                    <a:pt x="2613837" y="161999"/>
                  </a:cubicBezTo>
                  <a:cubicBezTo>
                    <a:pt x="2613837" y="139640"/>
                    <a:pt x="2595685" y="121533"/>
                    <a:pt x="2573326" y="121533"/>
                  </a:cubicBezTo>
                  <a:cubicBezTo>
                    <a:pt x="2550967" y="121533"/>
                    <a:pt x="2532815" y="139640"/>
                    <a:pt x="2532815" y="161999"/>
                  </a:cubicBezTo>
                  <a:cubicBezTo>
                    <a:pt x="2532815" y="161999"/>
                    <a:pt x="2532815" y="161999"/>
                    <a:pt x="2532815" y="161999"/>
                  </a:cubicBezTo>
                  <a:lnTo>
                    <a:pt x="2532815" y="161999"/>
                  </a:lnTo>
                  <a:lnTo>
                    <a:pt x="2532815" y="296975"/>
                  </a:lnTo>
                  <a:lnTo>
                    <a:pt x="2436658" y="296975"/>
                  </a:lnTo>
                  <a:lnTo>
                    <a:pt x="2436658" y="161999"/>
                  </a:lnTo>
                  <a:lnTo>
                    <a:pt x="2436658" y="161999"/>
                  </a:lnTo>
                  <a:cubicBezTo>
                    <a:pt x="2436658" y="161999"/>
                    <a:pt x="2436658" y="161999"/>
                    <a:pt x="2436658" y="161999"/>
                  </a:cubicBezTo>
                  <a:cubicBezTo>
                    <a:pt x="2436658" y="139640"/>
                    <a:pt x="2418506" y="121533"/>
                    <a:pt x="2396147" y="121533"/>
                  </a:cubicBezTo>
                  <a:cubicBezTo>
                    <a:pt x="2373788" y="121533"/>
                    <a:pt x="2355636" y="139640"/>
                    <a:pt x="2355636" y="161999"/>
                  </a:cubicBezTo>
                  <a:cubicBezTo>
                    <a:pt x="2355636" y="161999"/>
                    <a:pt x="2355636" y="161999"/>
                    <a:pt x="2355636" y="161999"/>
                  </a:cubicBezTo>
                  <a:lnTo>
                    <a:pt x="2355636" y="161999"/>
                  </a:lnTo>
                  <a:lnTo>
                    <a:pt x="2355636" y="296975"/>
                  </a:lnTo>
                  <a:lnTo>
                    <a:pt x="2325230" y="296975"/>
                  </a:lnTo>
                  <a:lnTo>
                    <a:pt x="2325230" y="161999"/>
                  </a:lnTo>
                  <a:lnTo>
                    <a:pt x="2325230" y="161999"/>
                  </a:lnTo>
                  <a:cubicBezTo>
                    <a:pt x="2325230" y="161999"/>
                    <a:pt x="2325230" y="161999"/>
                    <a:pt x="2325230" y="161999"/>
                  </a:cubicBezTo>
                  <a:cubicBezTo>
                    <a:pt x="2325230" y="139640"/>
                    <a:pt x="2307077" y="121533"/>
                    <a:pt x="2284719" y="121533"/>
                  </a:cubicBezTo>
                  <a:cubicBezTo>
                    <a:pt x="2262360" y="121533"/>
                    <a:pt x="2244208" y="139640"/>
                    <a:pt x="2244208" y="161999"/>
                  </a:cubicBezTo>
                  <a:cubicBezTo>
                    <a:pt x="2244208" y="161999"/>
                    <a:pt x="2244208" y="161999"/>
                    <a:pt x="2244208" y="161999"/>
                  </a:cubicBezTo>
                  <a:lnTo>
                    <a:pt x="2244208" y="161999"/>
                  </a:lnTo>
                  <a:lnTo>
                    <a:pt x="2244208" y="296975"/>
                  </a:lnTo>
                  <a:lnTo>
                    <a:pt x="2149697" y="296975"/>
                  </a:lnTo>
                  <a:lnTo>
                    <a:pt x="2149697" y="161999"/>
                  </a:lnTo>
                  <a:lnTo>
                    <a:pt x="2149697" y="161999"/>
                  </a:lnTo>
                  <a:cubicBezTo>
                    <a:pt x="2149697" y="161999"/>
                    <a:pt x="2149697" y="161999"/>
                    <a:pt x="2149697" y="161999"/>
                  </a:cubicBezTo>
                  <a:cubicBezTo>
                    <a:pt x="2149697" y="139640"/>
                    <a:pt x="2131544" y="121533"/>
                    <a:pt x="2109186" y="121533"/>
                  </a:cubicBezTo>
                  <a:cubicBezTo>
                    <a:pt x="2086827" y="121533"/>
                    <a:pt x="2068674" y="139640"/>
                    <a:pt x="2068674" y="161999"/>
                  </a:cubicBezTo>
                  <a:cubicBezTo>
                    <a:pt x="2068674" y="161999"/>
                    <a:pt x="2068674" y="161999"/>
                    <a:pt x="2068674" y="161999"/>
                  </a:cubicBezTo>
                  <a:lnTo>
                    <a:pt x="2068674" y="161999"/>
                  </a:lnTo>
                  <a:lnTo>
                    <a:pt x="2068674" y="296975"/>
                  </a:lnTo>
                  <a:lnTo>
                    <a:pt x="2038268" y="296975"/>
                  </a:lnTo>
                  <a:lnTo>
                    <a:pt x="2038268" y="161999"/>
                  </a:lnTo>
                  <a:lnTo>
                    <a:pt x="2038268" y="161999"/>
                  </a:lnTo>
                  <a:cubicBezTo>
                    <a:pt x="2038268" y="161999"/>
                    <a:pt x="2038268" y="161999"/>
                    <a:pt x="2038268" y="161999"/>
                  </a:cubicBezTo>
                  <a:cubicBezTo>
                    <a:pt x="2038268" y="139640"/>
                    <a:pt x="2020116" y="121533"/>
                    <a:pt x="1997757" y="121533"/>
                  </a:cubicBezTo>
                  <a:cubicBezTo>
                    <a:pt x="1975398" y="121533"/>
                    <a:pt x="1957246" y="139640"/>
                    <a:pt x="1957246" y="161999"/>
                  </a:cubicBezTo>
                  <a:cubicBezTo>
                    <a:pt x="1957246" y="161999"/>
                    <a:pt x="1957246" y="161999"/>
                    <a:pt x="1957246" y="161999"/>
                  </a:cubicBezTo>
                  <a:lnTo>
                    <a:pt x="1957246" y="161999"/>
                  </a:lnTo>
                  <a:lnTo>
                    <a:pt x="1957246" y="296975"/>
                  </a:lnTo>
                  <a:lnTo>
                    <a:pt x="1856014" y="296975"/>
                  </a:lnTo>
                  <a:lnTo>
                    <a:pt x="1856014" y="161999"/>
                  </a:lnTo>
                  <a:lnTo>
                    <a:pt x="1856014" y="161999"/>
                  </a:lnTo>
                  <a:cubicBezTo>
                    <a:pt x="1856014" y="161999"/>
                    <a:pt x="1856014" y="161999"/>
                    <a:pt x="1856014" y="161999"/>
                  </a:cubicBezTo>
                  <a:cubicBezTo>
                    <a:pt x="1856014" y="139640"/>
                    <a:pt x="1837862" y="121533"/>
                    <a:pt x="1815503" y="121533"/>
                  </a:cubicBezTo>
                  <a:cubicBezTo>
                    <a:pt x="1793144" y="121533"/>
                    <a:pt x="1774992" y="139640"/>
                    <a:pt x="1774992" y="161999"/>
                  </a:cubicBezTo>
                  <a:cubicBezTo>
                    <a:pt x="1774992" y="161999"/>
                    <a:pt x="1774992" y="161999"/>
                    <a:pt x="1774992" y="161999"/>
                  </a:cubicBezTo>
                  <a:lnTo>
                    <a:pt x="1774992" y="161999"/>
                  </a:lnTo>
                  <a:lnTo>
                    <a:pt x="1774992" y="296975"/>
                  </a:lnTo>
                  <a:lnTo>
                    <a:pt x="1756153" y="296975"/>
                  </a:lnTo>
                  <a:lnTo>
                    <a:pt x="1756153" y="285636"/>
                  </a:lnTo>
                  <a:lnTo>
                    <a:pt x="1651126" y="285636"/>
                  </a:lnTo>
                  <a:lnTo>
                    <a:pt x="1651126" y="84360"/>
                  </a:lnTo>
                  <a:close/>
                  <a:moveTo>
                    <a:pt x="2905874" y="938249"/>
                  </a:moveTo>
                  <a:lnTo>
                    <a:pt x="2905874" y="850826"/>
                  </a:lnTo>
                  <a:lnTo>
                    <a:pt x="2824852" y="850826"/>
                  </a:lnTo>
                  <a:lnTo>
                    <a:pt x="2824852" y="938203"/>
                  </a:lnTo>
                  <a:lnTo>
                    <a:pt x="2732444" y="938203"/>
                  </a:lnTo>
                  <a:lnTo>
                    <a:pt x="2732444" y="971947"/>
                  </a:lnTo>
                  <a:lnTo>
                    <a:pt x="2724672" y="971947"/>
                  </a:lnTo>
                  <a:lnTo>
                    <a:pt x="2724672" y="850826"/>
                  </a:lnTo>
                  <a:lnTo>
                    <a:pt x="2643649" y="850826"/>
                  </a:lnTo>
                  <a:lnTo>
                    <a:pt x="2643649" y="971947"/>
                  </a:lnTo>
                  <a:lnTo>
                    <a:pt x="2613289" y="971947"/>
                  </a:lnTo>
                  <a:lnTo>
                    <a:pt x="2613289" y="850826"/>
                  </a:lnTo>
                  <a:lnTo>
                    <a:pt x="2532266" y="850826"/>
                  </a:lnTo>
                  <a:lnTo>
                    <a:pt x="2532266" y="971947"/>
                  </a:lnTo>
                  <a:lnTo>
                    <a:pt x="2524493" y="971947"/>
                  </a:lnTo>
                  <a:lnTo>
                    <a:pt x="2524493" y="938203"/>
                  </a:lnTo>
                  <a:lnTo>
                    <a:pt x="2443517" y="938203"/>
                  </a:lnTo>
                  <a:lnTo>
                    <a:pt x="2443517" y="971947"/>
                  </a:lnTo>
                  <a:lnTo>
                    <a:pt x="2436750" y="971947"/>
                  </a:lnTo>
                  <a:lnTo>
                    <a:pt x="2436750" y="850826"/>
                  </a:lnTo>
                  <a:lnTo>
                    <a:pt x="2355728" y="850826"/>
                  </a:lnTo>
                  <a:lnTo>
                    <a:pt x="2355728" y="971947"/>
                  </a:lnTo>
                  <a:lnTo>
                    <a:pt x="2325367" y="971947"/>
                  </a:lnTo>
                  <a:lnTo>
                    <a:pt x="2325367" y="850826"/>
                  </a:lnTo>
                  <a:lnTo>
                    <a:pt x="2244345" y="850826"/>
                  </a:lnTo>
                  <a:lnTo>
                    <a:pt x="2244345" y="971947"/>
                  </a:lnTo>
                  <a:lnTo>
                    <a:pt x="2237440" y="971947"/>
                  </a:lnTo>
                  <a:lnTo>
                    <a:pt x="2237440" y="938203"/>
                  </a:lnTo>
                  <a:lnTo>
                    <a:pt x="2156464" y="938203"/>
                  </a:lnTo>
                  <a:lnTo>
                    <a:pt x="2156464" y="971947"/>
                  </a:lnTo>
                  <a:lnTo>
                    <a:pt x="2149422" y="971947"/>
                  </a:lnTo>
                  <a:lnTo>
                    <a:pt x="2149422" y="850826"/>
                  </a:lnTo>
                  <a:lnTo>
                    <a:pt x="2068400" y="850826"/>
                  </a:lnTo>
                  <a:lnTo>
                    <a:pt x="2068400" y="971947"/>
                  </a:lnTo>
                  <a:lnTo>
                    <a:pt x="2038040" y="971947"/>
                  </a:lnTo>
                  <a:lnTo>
                    <a:pt x="2038040" y="850826"/>
                  </a:lnTo>
                  <a:lnTo>
                    <a:pt x="1957017" y="850826"/>
                  </a:lnTo>
                  <a:lnTo>
                    <a:pt x="1957017" y="971947"/>
                  </a:lnTo>
                  <a:lnTo>
                    <a:pt x="1949976" y="971947"/>
                  </a:lnTo>
                  <a:lnTo>
                    <a:pt x="1949976" y="938203"/>
                  </a:lnTo>
                  <a:lnTo>
                    <a:pt x="1856288" y="938203"/>
                  </a:lnTo>
                  <a:lnTo>
                    <a:pt x="1856288" y="850826"/>
                  </a:lnTo>
                  <a:lnTo>
                    <a:pt x="1775266" y="850826"/>
                  </a:lnTo>
                  <a:lnTo>
                    <a:pt x="1775266" y="938203"/>
                  </a:lnTo>
                  <a:lnTo>
                    <a:pt x="1740699" y="938203"/>
                  </a:lnTo>
                  <a:lnTo>
                    <a:pt x="1740699" y="1196679"/>
                  </a:lnTo>
                  <a:lnTo>
                    <a:pt x="1734480" y="1196679"/>
                  </a:lnTo>
                  <a:lnTo>
                    <a:pt x="1734480" y="381335"/>
                  </a:lnTo>
                  <a:lnTo>
                    <a:pt x="2948031" y="381335"/>
                  </a:lnTo>
                  <a:lnTo>
                    <a:pt x="2948031" y="1196725"/>
                  </a:lnTo>
                  <a:lnTo>
                    <a:pt x="2941676" y="1196725"/>
                  </a:lnTo>
                  <a:lnTo>
                    <a:pt x="2941676" y="938249"/>
                  </a:lnTo>
                  <a:lnTo>
                    <a:pt x="2905874" y="938249"/>
                  </a:lnTo>
                  <a:close/>
                  <a:moveTo>
                    <a:pt x="2918631" y="960699"/>
                  </a:moveTo>
                  <a:lnTo>
                    <a:pt x="2918631" y="1196770"/>
                  </a:lnTo>
                  <a:lnTo>
                    <a:pt x="2755535" y="1196770"/>
                  </a:lnTo>
                  <a:lnTo>
                    <a:pt x="2755535" y="960699"/>
                  </a:lnTo>
                  <a:lnTo>
                    <a:pt x="2918631" y="960699"/>
                  </a:lnTo>
                  <a:close/>
                  <a:moveTo>
                    <a:pt x="2846799" y="938249"/>
                  </a:moveTo>
                  <a:lnTo>
                    <a:pt x="2846799" y="871995"/>
                  </a:lnTo>
                  <a:lnTo>
                    <a:pt x="2883927" y="871995"/>
                  </a:lnTo>
                  <a:lnTo>
                    <a:pt x="2883927" y="938249"/>
                  </a:lnTo>
                  <a:lnTo>
                    <a:pt x="2846799" y="938249"/>
                  </a:lnTo>
                  <a:close/>
                  <a:moveTo>
                    <a:pt x="2573463" y="1106969"/>
                  </a:moveTo>
                  <a:lnTo>
                    <a:pt x="2573463" y="1196725"/>
                  </a:lnTo>
                  <a:lnTo>
                    <a:pt x="2524539" y="1196725"/>
                  </a:lnTo>
                  <a:lnTo>
                    <a:pt x="2524539" y="1036098"/>
                  </a:lnTo>
                  <a:lnTo>
                    <a:pt x="2732490" y="1036098"/>
                  </a:lnTo>
                  <a:lnTo>
                    <a:pt x="2732490" y="1196725"/>
                  </a:lnTo>
                  <a:lnTo>
                    <a:pt x="2681463" y="1196725"/>
                  </a:lnTo>
                  <a:lnTo>
                    <a:pt x="2681463" y="1106969"/>
                  </a:lnTo>
                  <a:lnTo>
                    <a:pt x="2573463" y="1106969"/>
                  </a:lnTo>
                  <a:close/>
                  <a:moveTo>
                    <a:pt x="2659790" y="1128779"/>
                  </a:moveTo>
                  <a:lnTo>
                    <a:pt x="2659790" y="1196725"/>
                  </a:lnTo>
                  <a:lnTo>
                    <a:pt x="2595091" y="1196725"/>
                  </a:lnTo>
                  <a:lnTo>
                    <a:pt x="2595091" y="1128779"/>
                  </a:lnTo>
                  <a:lnTo>
                    <a:pt x="2659790" y="1128779"/>
                  </a:lnTo>
                  <a:close/>
                  <a:moveTo>
                    <a:pt x="2554214" y="971993"/>
                  </a:moveTo>
                  <a:lnTo>
                    <a:pt x="2554214" y="871995"/>
                  </a:lnTo>
                  <a:lnTo>
                    <a:pt x="2591341" y="871995"/>
                  </a:lnTo>
                  <a:lnTo>
                    <a:pt x="2591341" y="971993"/>
                  </a:lnTo>
                  <a:lnTo>
                    <a:pt x="2554214" y="971993"/>
                  </a:lnTo>
                  <a:close/>
                  <a:moveTo>
                    <a:pt x="2665596" y="971993"/>
                  </a:moveTo>
                  <a:lnTo>
                    <a:pt x="2665596" y="871995"/>
                  </a:lnTo>
                  <a:lnTo>
                    <a:pt x="2702724" y="871995"/>
                  </a:lnTo>
                  <a:lnTo>
                    <a:pt x="2702724" y="971993"/>
                  </a:lnTo>
                  <a:lnTo>
                    <a:pt x="2665596" y="971993"/>
                  </a:lnTo>
                  <a:close/>
                  <a:moveTo>
                    <a:pt x="2501540" y="960699"/>
                  </a:moveTo>
                  <a:lnTo>
                    <a:pt x="2501540" y="1196770"/>
                  </a:lnTo>
                  <a:lnTo>
                    <a:pt x="2466470" y="1196770"/>
                  </a:lnTo>
                  <a:lnTo>
                    <a:pt x="2466470" y="960699"/>
                  </a:lnTo>
                  <a:lnTo>
                    <a:pt x="2501540" y="960699"/>
                  </a:lnTo>
                  <a:close/>
                  <a:moveTo>
                    <a:pt x="2286410" y="1106969"/>
                  </a:moveTo>
                  <a:lnTo>
                    <a:pt x="2286410" y="1196725"/>
                  </a:lnTo>
                  <a:lnTo>
                    <a:pt x="2237486" y="1196725"/>
                  </a:lnTo>
                  <a:lnTo>
                    <a:pt x="2237486" y="1036098"/>
                  </a:lnTo>
                  <a:lnTo>
                    <a:pt x="2443562" y="1036098"/>
                  </a:lnTo>
                  <a:lnTo>
                    <a:pt x="2443562" y="1196725"/>
                  </a:lnTo>
                  <a:lnTo>
                    <a:pt x="2394455" y="1196725"/>
                  </a:lnTo>
                  <a:lnTo>
                    <a:pt x="2394455" y="1106969"/>
                  </a:lnTo>
                  <a:lnTo>
                    <a:pt x="2286410" y="1106969"/>
                  </a:lnTo>
                  <a:close/>
                  <a:moveTo>
                    <a:pt x="2372737" y="1128779"/>
                  </a:moveTo>
                  <a:lnTo>
                    <a:pt x="2372737" y="1196725"/>
                  </a:lnTo>
                  <a:lnTo>
                    <a:pt x="2308038" y="1196725"/>
                  </a:lnTo>
                  <a:lnTo>
                    <a:pt x="2308038" y="1128779"/>
                  </a:lnTo>
                  <a:lnTo>
                    <a:pt x="2372737" y="1128779"/>
                  </a:lnTo>
                  <a:close/>
                  <a:moveTo>
                    <a:pt x="2266292" y="971993"/>
                  </a:moveTo>
                  <a:lnTo>
                    <a:pt x="2266292" y="871995"/>
                  </a:lnTo>
                  <a:lnTo>
                    <a:pt x="2303420" y="871995"/>
                  </a:lnTo>
                  <a:lnTo>
                    <a:pt x="2303420" y="971993"/>
                  </a:lnTo>
                  <a:lnTo>
                    <a:pt x="2266292" y="971993"/>
                  </a:lnTo>
                  <a:close/>
                  <a:moveTo>
                    <a:pt x="2377675" y="971993"/>
                  </a:moveTo>
                  <a:lnTo>
                    <a:pt x="2377675" y="871995"/>
                  </a:lnTo>
                  <a:lnTo>
                    <a:pt x="2414802" y="871995"/>
                  </a:lnTo>
                  <a:lnTo>
                    <a:pt x="2414802" y="971993"/>
                  </a:lnTo>
                  <a:lnTo>
                    <a:pt x="2377675" y="971993"/>
                  </a:lnTo>
                  <a:close/>
                  <a:moveTo>
                    <a:pt x="2214487" y="960699"/>
                  </a:moveTo>
                  <a:lnTo>
                    <a:pt x="2214487" y="1196770"/>
                  </a:lnTo>
                  <a:lnTo>
                    <a:pt x="2179417" y="1196770"/>
                  </a:lnTo>
                  <a:lnTo>
                    <a:pt x="2179417" y="960699"/>
                  </a:lnTo>
                  <a:lnTo>
                    <a:pt x="2214487" y="960699"/>
                  </a:lnTo>
                  <a:close/>
                  <a:moveTo>
                    <a:pt x="1999220" y="1106969"/>
                  </a:moveTo>
                  <a:lnTo>
                    <a:pt x="1999220" y="1196725"/>
                  </a:lnTo>
                  <a:lnTo>
                    <a:pt x="1949976" y="1196725"/>
                  </a:lnTo>
                  <a:lnTo>
                    <a:pt x="1949976" y="1036098"/>
                  </a:lnTo>
                  <a:lnTo>
                    <a:pt x="2156464" y="1036098"/>
                  </a:lnTo>
                  <a:lnTo>
                    <a:pt x="2156464" y="1196725"/>
                  </a:lnTo>
                  <a:lnTo>
                    <a:pt x="2107219" y="1196725"/>
                  </a:lnTo>
                  <a:lnTo>
                    <a:pt x="2107219" y="1106969"/>
                  </a:lnTo>
                  <a:lnTo>
                    <a:pt x="1999220" y="1106969"/>
                  </a:lnTo>
                  <a:close/>
                  <a:moveTo>
                    <a:pt x="2085546" y="1128779"/>
                  </a:moveTo>
                  <a:lnTo>
                    <a:pt x="2085546" y="1196725"/>
                  </a:lnTo>
                  <a:lnTo>
                    <a:pt x="2020847" y="1196725"/>
                  </a:lnTo>
                  <a:lnTo>
                    <a:pt x="2020847" y="1128779"/>
                  </a:lnTo>
                  <a:lnTo>
                    <a:pt x="2085546" y="1128779"/>
                  </a:lnTo>
                  <a:close/>
                  <a:moveTo>
                    <a:pt x="1978919" y="971993"/>
                  </a:moveTo>
                  <a:lnTo>
                    <a:pt x="1978919" y="871995"/>
                  </a:lnTo>
                  <a:lnTo>
                    <a:pt x="2016047" y="871995"/>
                  </a:lnTo>
                  <a:lnTo>
                    <a:pt x="2016047" y="971993"/>
                  </a:lnTo>
                  <a:lnTo>
                    <a:pt x="1978919" y="971993"/>
                  </a:lnTo>
                  <a:close/>
                  <a:moveTo>
                    <a:pt x="2090302" y="971993"/>
                  </a:moveTo>
                  <a:lnTo>
                    <a:pt x="2090302" y="871995"/>
                  </a:lnTo>
                  <a:lnTo>
                    <a:pt x="2127429" y="871995"/>
                  </a:lnTo>
                  <a:lnTo>
                    <a:pt x="2127429" y="971993"/>
                  </a:lnTo>
                  <a:lnTo>
                    <a:pt x="2090302" y="971993"/>
                  </a:lnTo>
                  <a:close/>
                  <a:moveTo>
                    <a:pt x="1926840" y="960699"/>
                  </a:moveTo>
                  <a:lnTo>
                    <a:pt x="1926840" y="1196770"/>
                  </a:lnTo>
                  <a:lnTo>
                    <a:pt x="1763743" y="1196770"/>
                  </a:lnTo>
                  <a:lnTo>
                    <a:pt x="1763743" y="960699"/>
                  </a:lnTo>
                  <a:lnTo>
                    <a:pt x="1926840" y="960699"/>
                  </a:lnTo>
                  <a:close/>
                  <a:moveTo>
                    <a:pt x="1797167" y="938249"/>
                  </a:moveTo>
                  <a:lnTo>
                    <a:pt x="1797167" y="871995"/>
                  </a:lnTo>
                  <a:lnTo>
                    <a:pt x="1834295" y="871995"/>
                  </a:lnTo>
                  <a:lnTo>
                    <a:pt x="1834295" y="938249"/>
                  </a:lnTo>
                  <a:lnTo>
                    <a:pt x="1797167" y="938249"/>
                  </a:lnTo>
                  <a:close/>
                  <a:moveTo>
                    <a:pt x="2948077" y="371230"/>
                  </a:moveTo>
                  <a:lnTo>
                    <a:pt x="1734480" y="371230"/>
                  </a:lnTo>
                  <a:lnTo>
                    <a:pt x="1734480" y="319425"/>
                  </a:lnTo>
                  <a:lnTo>
                    <a:pt x="1756428" y="319425"/>
                  </a:lnTo>
                  <a:lnTo>
                    <a:pt x="1756428" y="307629"/>
                  </a:lnTo>
                  <a:lnTo>
                    <a:pt x="2926130" y="307629"/>
                  </a:lnTo>
                  <a:lnTo>
                    <a:pt x="2926130" y="319425"/>
                  </a:lnTo>
                  <a:lnTo>
                    <a:pt x="2948077" y="319425"/>
                  </a:lnTo>
                  <a:lnTo>
                    <a:pt x="2948077" y="371230"/>
                  </a:lnTo>
                  <a:close/>
                  <a:moveTo>
                    <a:pt x="1795476" y="296975"/>
                  </a:moveTo>
                  <a:lnTo>
                    <a:pt x="1795476" y="161999"/>
                  </a:lnTo>
                  <a:lnTo>
                    <a:pt x="1835987" y="161999"/>
                  </a:lnTo>
                  <a:lnTo>
                    <a:pt x="1835987" y="296975"/>
                  </a:lnTo>
                  <a:lnTo>
                    <a:pt x="1795476" y="296975"/>
                  </a:lnTo>
                  <a:close/>
                  <a:moveTo>
                    <a:pt x="1977730" y="296975"/>
                  </a:moveTo>
                  <a:lnTo>
                    <a:pt x="1977730" y="161999"/>
                  </a:lnTo>
                  <a:lnTo>
                    <a:pt x="2018241" y="161999"/>
                  </a:lnTo>
                  <a:lnTo>
                    <a:pt x="2018241" y="296975"/>
                  </a:lnTo>
                  <a:lnTo>
                    <a:pt x="1977730" y="296975"/>
                  </a:lnTo>
                  <a:close/>
                  <a:moveTo>
                    <a:pt x="2089113" y="296975"/>
                  </a:moveTo>
                  <a:lnTo>
                    <a:pt x="2089113" y="161999"/>
                  </a:lnTo>
                  <a:lnTo>
                    <a:pt x="2129624" y="161999"/>
                  </a:lnTo>
                  <a:lnTo>
                    <a:pt x="2129624" y="296975"/>
                  </a:lnTo>
                  <a:lnTo>
                    <a:pt x="2089113" y="296975"/>
                  </a:lnTo>
                  <a:close/>
                  <a:moveTo>
                    <a:pt x="2264600" y="296975"/>
                  </a:moveTo>
                  <a:lnTo>
                    <a:pt x="2264600" y="161999"/>
                  </a:lnTo>
                  <a:lnTo>
                    <a:pt x="2305111" y="161999"/>
                  </a:lnTo>
                  <a:lnTo>
                    <a:pt x="2305111" y="296975"/>
                  </a:lnTo>
                  <a:lnTo>
                    <a:pt x="2264600" y="296975"/>
                  </a:lnTo>
                  <a:close/>
                  <a:moveTo>
                    <a:pt x="2375983" y="296975"/>
                  </a:moveTo>
                  <a:lnTo>
                    <a:pt x="2375983" y="161999"/>
                  </a:lnTo>
                  <a:lnTo>
                    <a:pt x="2416494" y="161999"/>
                  </a:lnTo>
                  <a:lnTo>
                    <a:pt x="2416494" y="296975"/>
                  </a:lnTo>
                  <a:lnTo>
                    <a:pt x="2375983" y="296975"/>
                  </a:lnTo>
                  <a:close/>
                  <a:moveTo>
                    <a:pt x="2553162" y="296975"/>
                  </a:moveTo>
                  <a:lnTo>
                    <a:pt x="2553162" y="161999"/>
                  </a:lnTo>
                  <a:lnTo>
                    <a:pt x="2593673" y="161999"/>
                  </a:lnTo>
                  <a:lnTo>
                    <a:pt x="2593673" y="296975"/>
                  </a:lnTo>
                  <a:lnTo>
                    <a:pt x="2553162" y="296975"/>
                  </a:lnTo>
                  <a:close/>
                  <a:moveTo>
                    <a:pt x="2664545" y="296975"/>
                  </a:moveTo>
                  <a:lnTo>
                    <a:pt x="2664545" y="161999"/>
                  </a:lnTo>
                  <a:lnTo>
                    <a:pt x="2705056" y="161999"/>
                  </a:lnTo>
                  <a:lnTo>
                    <a:pt x="2705056" y="296975"/>
                  </a:lnTo>
                  <a:lnTo>
                    <a:pt x="2664545" y="296975"/>
                  </a:lnTo>
                  <a:close/>
                  <a:moveTo>
                    <a:pt x="2845107" y="296975"/>
                  </a:moveTo>
                  <a:lnTo>
                    <a:pt x="2845107" y="161999"/>
                  </a:lnTo>
                  <a:lnTo>
                    <a:pt x="2885618" y="161999"/>
                  </a:lnTo>
                  <a:lnTo>
                    <a:pt x="2885618" y="296975"/>
                  </a:lnTo>
                  <a:lnTo>
                    <a:pt x="2845107" y="296975"/>
                  </a:lnTo>
                  <a:close/>
                  <a:moveTo>
                    <a:pt x="1372761" y="319425"/>
                  </a:moveTo>
                  <a:lnTo>
                    <a:pt x="1711116" y="319425"/>
                  </a:lnTo>
                  <a:lnTo>
                    <a:pt x="1711116" y="371230"/>
                  </a:lnTo>
                  <a:lnTo>
                    <a:pt x="1701011" y="371230"/>
                  </a:lnTo>
                  <a:lnTo>
                    <a:pt x="1372761" y="371230"/>
                  </a:lnTo>
                  <a:lnTo>
                    <a:pt x="1372761" y="319425"/>
                  </a:lnTo>
                  <a:close/>
                  <a:moveTo>
                    <a:pt x="1372761" y="381335"/>
                  </a:moveTo>
                  <a:lnTo>
                    <a:pt x="1701011" y="381335"/>
                  </a:lnTo>
                  <a:lnTo>
                    <a:pt x="1711116" y="381335"/>
                  </a:lnTo>
                  <a:lnTo>
                    <a:pt x="1711116" y="1196725"/>
                  </a:lnTo>
                  <a:lnTo>
                    <a:pt x="1372761" y="1196725"/>
                  </a:lnTo>
                  <a:lnTo>
                    <a:pt x="1372761" y="381335"/>
                  </a:lnTo>
                  <a:close/>
                  <a:moveTo>
                    <a:pt x="3309797" y="1196725"/>
                  </a:moveTo>
                  <a:lnTo>
                    <a:pt x="2971442" y="1196725"/>
                  </a:lnTo>
                  <a:lnTo>
                    <a:pt x="2971442" y="381335"/>
                  </a:lnTo>
                  <a:lnTo>
                    <a:pt x="3309797" y="381335"/>
                  </a:lnTo>
                  <a:lnTo>
                    <a:pt x="3309797" y="1196725"/>
                  </a:lnTo>
                  <a:close/>
                  <a:moveTo>
                    <a:pt x="3309797" y="371230"/>
                  </a:moveTo>
                  <a:lnTo>
                    <a:pt x="2971442" y="371230"/>
                  </a:lnTo>
                  <a:lnTo>
                    <a:pt x="2971442" y="319425"/>
                  </a:lnTo>
                  <a:lnTo>
                    <a:pt x="3309797" y="319425"/>
                  </a:lnTo>
                  <a:lnTo>
                    <a:pt x="3309797" y="371230"/>
                  </a:lnTo>
                  <a:close/>
                  <a:moveTo>
                    <a:pt x="3496029" y="1196725"/>
                  </a:moveTo>
                  <a:lnTo>
                    <a:pt x="3439012" y="1196725"/>
                  </a:lnTo>
                  <a:lnTo>
                    <a:pt x="3439012" y="1172537"/>
                  </a:lnTo>
                  <a:lnTo>
                    <a:pt x="3496029" y="1172537"/>
                  </a:lnTo>
                  <a:lnTo>
                    <a:pt x="3496029" y="1196725"/>
                  </a:lnTo>
                  <a:close/>
                  <a:moveTo>
                    <a:pt x="3739050" y="1245649"/>
                  </a:moveTo>
                  <a:lnTo>
                    <a:pt x="3732192" y="1196770"/>
                  </a:lnTo>
                  <a:lnTo>
                    <a:pt x="3682078" y="1196770"/>
                  </a:lnTo>
                  <a:lnTo>
                    <a:pt x="3682078" y="1172583"/>
                  </a:lnTo>
                  <a:lnTo>
                    <a:pt x="3739096" y="1172583"/>
                  </a:lnTo>
                  <a:lnTo>
                    <a:pt x="3739096" y="1245649"/>
                  </a:lnTo>
                  <a:close/>
                  <a:moveTo>
                    <a:pt x="4581280" y="1388764"/>
                  </a:moveTo>
                  <a:lnTo>
                    <a:pt x="3759123" y="1388764"/>
                  </a:lnTo>
                  <a:lnTo>
                    <a:pt x="3745634" y="1292836"/>
                  </a:lnTo>
                  <a:lnTo>
                    <a:pt x="3754368" y="1292836"/>
                  </a:lnTo>
                  <a:lnTo>
                    <a:pt x="3754368" y="1157814"/>
                  </a:lnTo>
                  <a:lnTo>
                    <a:pt x="3666624" y="1157814"/>
                  </a:lnTo>
                  <a:lnTo>
                    <a:pt x="3666624" y="1196725"/>
                  </a:lnTo>
                  <a:lnTo>
                    <a:pt x="3511392" y="1196725"/>
                  </a:lnTo>
                  <a:lnTo>
                    <a:pt x="3511392" y="1157814"/>
                  </a:lnTo>
                  <a:lnTo>
                    <a:pt x="3423649" y="1157814"/>
                  </a:lnTo>
                  <a:lnTo>
                    <a:pt x="3423649" y="1196725"/>
                  </a:lnTo>
                  <a:lnTo>
                    <a:pt x="3332659" y="1196725"/>
                  </a:lnTo>
                  <a:lnTo>
                    <a:pt x="3332659" y="563635"/>
                  </a:lnTo>
                  <a:lnTo>
                    <a:pt x="4581280" y="563635"/>
                  </a:lnTo>
                  <a:lnTo>
                    <a:pt x="4581280" y="1388764"/>
                  </a:lnTo>
                  <a:close/>
                  <a:moveTo>
                    <a:pt x="4581280" y="553485"/>
                  </a:moveTo>
                  <a:lnTo>
                    <a:pt x="3332659" y="553485"/>
                  </a:lnTo>
                  <a:lnTo>
                    <a:pt x="3332659" y="526462"/>
                  </a:lnTo>
                  <a:lnTo>
                    <a:pt x="4581280" y="526462"/>
                  </a:lnTo>
                  <a:lnTo>
                    <a:pt x="4581280" y="55348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552" name="任意多边形: 形状 551">
              <a:extLst>
                <a:ext uri="{FF2B5EF4-FFF2-40B4-BE49-F238E27FC236}">
                  <a16:creationId xmlns:a16="http://schemas.microsoft.com/office/drawing/2014/main" id="{25BF110E-59B4-45FE-8862-97F37A050224}"/>
                </a:ext>
              </a:extLst>
            </p:cNvPr>
            <p:cNvSpPr/>
            <p:nvPr/>
          </p:nvSpPr>
          <p:spPr>
            <a:xfrm>
              <a:off x="10751082" y="663116"/>
              <a:ext cx="38227" cy="87698"/>
            </a:xfrm>
            <a:custGeom>
              <a:avLst/>
              <a:gdLst>
                <a:gd name="connsiteX0" fmla="*/ 0 w 114766"/>
                <a:gd name="connsiteY0" fmla="*/ 263231 h 263230"/>
                <a:gd name="connsiteX1" fmla="*/ 114766 w 114766"/>
                <a:gd name="connsiteY1" fmla="*/ 263231 h 263230"/>
                <a:gd name="connsiteX2" fmla="*/ 114766 w 114766"/>
                <a:gd name="connsiteY2" fmla="*/ 0 h 263230"/>
                <a:gd name="connsiteX3" fmla="*/ 0 w 114766"/>
                <a:gd name="connsiteY3" fmla="*/ 0 h 263230"/>
                <a:gd name="connsiteX4" fmla="*/ 0 w 114766"/>
                <a:gd name="connsiteY4" fmla="*/ 263231 h 263230"/>
                <a:gd name="connsiteX5" fmla="*/ 22085 w 114766"/>
                <a:gd name="connsiteY5" fmla="*/ 21627 h 263230"/>
                <a:gd name="connsiteX6" fmla="*/ 92636 w 114766"/>
                <a:gd name="connsiteY6" fmla="*/ 21627 h 263230"/>
                <a:gd name="connsiteX7" fmla="*/ 92636 w 114766"/>
                <a:gd name="connsiteY7" fmla="*/ 241649 h 263230"/>
                <a:gd name="connsiteX8" fmla="*/ 22085 w 114766"/>
                <a:gd name="connsiteY8" fmla="*/ 241649 h 263230"/>
                <a:gd name="connsiteX9" fmla="*/ 22085 w 114766"/>
                <a:gd name="connsiteY9" fmla="*/ 21627 h 2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766" h="263230">
                  <a:moveTo>
                    <a:pt x="0" y="263231"/>
                  </a:moveTo>
                  <a:lnTo>
                    <a:pt x="114766" y="263231"/>
                  </a:lnTo>
                  <a:lnTo>
                    <a:pt x="114766" y="0"/>
                  </a:lnTo>
                  <a:lnTo>
                    <a:pt x="0" y="0"/>
                  </a:lnTo>
                  <a:lnTo>
                    <a:pt x="0" y="263231"/>
                  </a:lnTo>
                  <a:close/>
                  <a:moveTo>
                    <a:pt x="22085" y="21627"/>
                  </a:moveTo>
                  <a:lnTo>
                    <a:pt x="92636" y="21627"/>
                  </a:lnTo>
                  <a:lnTo>
                    <a:pt x="92636" y="241649"/>
                  </a:lnTo>
                  <a:lnTo>
                    <a:pt x="22085" y="241649"/>
                  </a:lnTo>
                  <a:lnTo>
                    <a:pt x="22085" y="21627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3" name="任意多边形: 形状 552">
              <a:extLst>
                <a:ext uri="{FF2B5EF4-FFF2-40B4-BE49-F238E27FC236}">
                  <a16:creationId xmlns:a16="http://schemas.microsoft.com/office/drawing/2014/main" id="{6945EDB4-991C-48F7-8992-14FB852E04DF}"/>
                </a:ext>
              </a:extLst>
            </p:cNvPr>
            <p:cNvSpPr/>
            <p:nvPr/>
          </p:nvSpPr>
          <p:spPr>
            <a:xfrm>
              <a:off x="10746025" y="621834"/>
              <a:ext cx="48339" cy="9003"/>
            </a:xfrm>
            <a:custGeom>
              <a:avLst/>
              <a:gdLst>
                <a:gd name="connsiteX0" fmla="*/ 0 w 145126"/>
                <a:gd name="connsiteY0" fmla="*/ 0 h 27022"/>
                <a:gd name="connsiteX1" fmla="*/ 145127 w 145126"/>
                <a:gd name="connsiteY1" fmla="*/ 0 h 27022"/>
                <a:gd name="connsiteX2" fmla="*/ 145127 w 145126"/>
                <a:gd name="connsiteY2" fmla="*/ 27023 h 27022"/>
                <a:gd name="connsiteX3" fmla="*/ 0 w 145126"/>
                <a:gd name="connsiteY3" fmla="*/ 27023 h 27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126" h="27022">
                  <a:moveTo>
                    <a:pt x="0" y="0"/>
                  </a:moveTo>
                  <a:lnTo>
                    <a:pt x="145127" y="0"/>
                  </a:lnTo>
                  <a:lnTo>
                    <a:pt x="145127" y="27023"/>
                  </a:lnTo>
                  <a:lnTo>
                    <a:pt x="0" y="27023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4" name="任意多边形: 形状 553">
              <a:extLst>
                <a:ext uri="{FF2B5EF4-FFF2-40B4-BE49-F238E27FC236}">
                  <a16:creationId xmlns:a16="http://schemas.microsoft.com/office/drawing/2014/main" id="{222CBFFD-EAB7-488D-B934-40076E2E1DA9}"/>
                </a:ext>
              </a:extLst>
            </p:cNvPr>
            <p:cNvSpPr/>
            <p:nvPr/>
          </p:nvSpPr>
          <p:spPr>
            <a:xfrm>
              <a:off x="10751066" y="501855"/>
              <a:ext cx="38227" cy="87699"/>
            </a:xfrm>
            <a:custGeom>
              <a:avLst/>
              <a:gdLst>
                <a:gd name="connsiteX0" fmla="*/ 114766 w 114766"/>
                <a:gd name="connsiteY0" fmla="*/ 0 h 263231"/>
                <a:gd name="connsiteX1" fmla="*/ 0 w 114766"/>
                <a:gd name="connsiteY1" fmla="*/ 0 h 263231"/>
                <a:gd name="connsiteX2" fmla="*/ 0 w 114766"/>
                <a:gd name="connsiteY2" fmla="*/ 263231 h 263231"/>
                <a:gd name="connsiteX3" fmla="*/ 114766 w 114766"/>
                <a:gd name="connsiteY3" fmla="*/ 263231 h 263231"/>
                <a:gd name="connsiteX4" fmla="*/ 114766 w 114766"/>
                <a:gd name="connsiteY4" fmla="*/ 0 h 263231"/>
                <a:gd name="connsiteX5" fmla="*/ 92682 w 114766"/>
                <a:gd name="connsiteY5" fmla="*/ 241604 h 263231"/>
                <a:gd name="connsiteX6" fmla="*/ 22130 w 114766"/>
                <a:gd name="connsiteY6" fmla="*/ 241604 h 263231"/>
                <a:gd name="connsiteX7" fmla="*/ 22130 w 114766"/>
                <a:gd name="connsiteY7" fmla="*/ 21582 h 263231"/>
                <a:gd name="connsiteX8" fmla="*/ 92682 w 114766"/>
                <a:gd name="connsiteY8" fmla="*/ 21582 h 263231"/>
                <a:gd name="connsiteX9" fmla="*/ 92682 w 114766"/>
                <a:gd name="connsiteY9" fmla="*/ 241604 h 263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766" h="263231">
                  <a:moveTo>
                    <a:pt x="114766" y="0"/>
                  </a:moveTo>
                  <a:lnTo>
                    <a:pt x="0" y="0"/>
                  </a:lnTo>
                  <a:lnTo>
                    <a:pt x="0" y="263231"/>
                  </a:lnTo>
                  <a:lnTo>
                    <a:pt x="114766" y="263231"/>
                  </a:lnTo>
                  <a:lnTo>
                    <a:pt x="114766" y="0"/>
                  </a:lnTo>
                  <a:close/>
                  <a:moveTo>
                    <a:pt x="92682" y="241604"/>
                  </a:moveTo>
                  <a:lnTo>
                    <a:pt x="22130" y="241604"/>
                  </a:lnTo>
                  <a:lnTo>
                    <a:pt x="22130" y="21582"/>
                  </a:lnTo>
                  <a:lnTo>
                    <a:pt x="92682" y="21582"/>
                  </a:lnTo>
                  <a:lnTo>
                    <a:pt x="92682" y="241604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5" name="任意多边形: 形状 554">
              <a:extLst>
                <a:ext uri="{FF2B5EF4-FFF2-40B4-BE49-F238E27FC236}">
                  <a16:creationId xmlns:a16="http://schemas.microsoft.com/office/drawing/2014/main" id="{A128F37B-7231-4CB0-9150-6E0703E24524}"/>
                </a:ext>
              </a:extLst>
            </p:cNvPr>
            <p:cNvSpPr/>
            <p:nvPr/>
          </p:nvSpPr>
          <p:spPr>
            <a:xfrm>
              <a:off x="10646498" y="664639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35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0 w 87743"/>
                <a:gd name="connsiteY8" fmla="*/ 14723 h 135021"/>
                <a:gd name="connsiteX9" fmla="*/ 72380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35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0" y="14723"/>
                  </a:lnTo>
                  <a:lnTo>
                    <a:pt x="72380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6" name="任意多边形: 形状 555">
              <a:extLst>
                <a:ext uri="{FF2B5EF4-FFF2-40B4-BE49-F238E27FC236}">
                  <a16:creationId xmlns:a16="http://schemas.microsoft.com/office/drawing/2014/main" id="{5963A200-DCE9-4416-8ECD-646982742104}"/>
                </a:ext>
              </a:extLst>
            </p:cNvPr>
            <p:cNvSpPr/>
            <p:nvPr/>
          </p:nvSpPr>
          <p:spPr>
            <a:xfrm>
              <a:off x="10646498" y="583674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35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0 w 87743"/>
                <a:gd name="connsiteY8" fmla="*/ 14723 h 135021"/>
                <a:gd name="connsiteX9" fmla="*/ 72380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35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0" y="14723"/>
                  </a:lnTo>
                  <a:lnTo>
                    <a:pt x="72380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7" name="任意多边形: 形状 556">
              <a:extLst>
                <a:ext uri="{FF2B5EF4-FFF2-40B4-BE49-F238E27FC236}">
                  <a16:creationId xmlns:a16="http://schemas.microsoft.com/office/drawing/2014/main" id="{E99B4A8D-EB77-451D-82AF-A308D6A6FE8E}"/>
                </a:ext>
              </a:extLst>
            </p:cNvPr>
            <p:cNvSpPr/>
            <p:nvPr/>
          </p:nvSpPr>
          <p:spPr>
            <a:xfrm>
              <a:off x="10565551" y="664639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8" name="任意多边形: 形状 557">
              <a:extLst>
                <a:ext uri="{FF2B5EF4-FFF2-40B4-BE49-F238E27FC236}">
                  <a16:creationId xmlns:a16="http://schemas.microsoft.com/office/drawing/2014/main" id="{837F18FC-A245-470A-A98D-BDD6FD63B667}"/>
                </a:ext>
              </a:extLst>
            </p:cNvPr>
            <p:cNvSpPr/>
            <p:nvPr/>
          </p:nvSpPr>
          <p:spPr>
            <a:xfrm>
              <a:off x="10565551" y="583674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9" name="任意多边形: 形状 558">
              <a:extLst>
                <a:ext uri="{FF2B5EF4-FFF2-40B4-BE49-F238E27FC236}">
                  <a16:creationId xmlns:a16="http://schemas.microsoft.com/office/drawing/2014/main" id="{F0601F7A-0C83-4D9A-9F41-3FFE3420E651}"/>
                </a:ext>
              </a:extLst>
            </p:cNvPr>
            <p:cNvSpPr/>
            <p:nvPr/>
          </p:nvSpPr>
          <p:spPr>
            <a:xfrm>
              <a:off x="10484041" y="745590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0" name="任意多边形: 形状 559">
              <a:extLst>
                <a:ext uri="{FF2B5EF4-FFF2-40B4-BE49-F238E27FC236}">
                  <a16:creationId xmlns:a16="http://schemas.microsoft.com/office/drawing/2014/main" id="{763D0AD5-4D6A-487B-A9E4-BA83E4EAD89F}"/>
                </a:ext>
              </a:extLst>
            </p:cNvPr>
            <p:cNvSpPr/>
            <p:nvPr/>
          </p:nvSpPr>
          <p:spPr>
            <a:xfrm>
              <a:off x="10484041" y="664639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1" name="任意多边形: 形状 560">
              <a:extLst>
                <a:ext uri="{FF2B5EF4-FFF2-40B4-BE49-F238E27FC236}">
                  <a16:creationId xmlns:a16="http://schemas.microsoft.com/office/drawing/2014/main" id="{6571C446-2F68-4FAA-A8A9-14494FC1DFF9}"/>
                </a:ext>
              </a:extLst>
            </p:cNvPr>
            <p:cNvSpPr/>
            <p:nvPr/>
          </p:nvSpPr>
          <p:spPr>
            <a:xfrm>
              <a:off x="10484041" y="583674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2" name="任意多边形: 形状 561">
              <a:extLst>
                <a:ext uri="{FF2B5EF4-FFF2-40B4-BE49-F238E27FC236}">
                  <a16:creationId xmlns:a16="http://schemas.microsoft.com/office/drawing/2014/main" id="{AAE02383-6198-4945-A102-EC15F297CB91}"/>
                </a:ext>
              </a:extLst>
            </p:cNvPr>
            <p:cNvSpPr/>
            <p:nvPr/>
          </p:nvSpPr>
          <p:spPr>
            <a:xfrm>
              <a:off x="10403109" y="745590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3" name="任意多边形: 形状 562">
              <a:extLst>
                <a:ext uri="{FF2B5EF4-FFF2-40B4-BE49-F238E27FC236}">
                  <a16:creationId xmlns:a16="http://schemas.microsoft.com/office/drawing/2014/main" id="{30C0C28E-013E-4F49-BC2C-999FA0C19ADC}"/>
                </a:ext>
              </a:extLst>
            </p:cNvPr>
            <p:cNvSpPr/>
            <p:nvPr/>
          </p:nvSpPr>
          <p:spPr>
            <a:xfrm>
              <a:off x="10403109" y="664639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4" name="任意多边形: 形状 563">
              <a:extLst>
                <a:ext uri="{FF2B5EF4-FFF2-40B4-BE49-F238E27FC236}">
                  <a16:creationId xmlns:a16="http://schemas.microsoft.com/office/drawing/2014/main" id="{FA75A3D0-1E4E-4F80-8381-2DA68C34B771}"/>
                </a:ext>
              </a:extLst>
            </p:cNvPr>
            <p:cNvSpPr/>
            <p:nvPr/>
          </p:nvSpPr>
          <p:spPr>
            <a:xfrm>
              <a:off x="10403109" y="583674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5" name="任意多边形: 形状 564">
              <a:extLst>
                <a:ext uri="{FF2B5EF4-FFF2-40B4-BE49-F238E27FC236}">
                  <a16:creationId xmlns:a16="http://schemas.microsoft.com/office/drawing/2014/main" id="{A5AF111D-E514-43DC-B72B-AC35592E8122}"/>
                </a:ext>
              </a:extLst>
            </p:cNvPr>
            <p:cNvSpPr/>
            <p:nvPr/>
          </p:nvSpPr>
          <p:spPr>
            <a:xfrm>
              <a:off x="10319360" y="745590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6" name="任意多边形: 形状 565">
              <a:extLst>
                <a:ext uri="{FF2B5EF4-FFF2-40B4-BE49-F238E27FC236}">
                  <a16:creationId xmlns:a16="http://schemas.microsoft.com/office/drawing/2014/main" id="{73B85F38-BFE5-401F-9683-DC242C9DB759}"/>
                </a:ext>
              </a:extLst>
            </p:cNvPr>
            <p:cNvSpPr/>
            <p:nvPr/>
          </p:nvSpPr>
          <p:spPr>
            <a:xfrm>
              <a:off x="10319360" y="664639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7" name="任意多边形: 形状 566">
              <a:extLst>
                <a:ext uri="{FF2B5EF4-FFF2-40B4-BE49-F238E27FC236}">
                  <a16:creationId xmlns:a16="http://schemas.microsoft.com/office/drawing/2014/main" id="{5C286F0B-D7B2-4C99-B8A3-038862774B45}"/>
                </a:ext>
              </a:extLst>
            </p:cNvPr>
            <p:cNvSpPr/>
            <p:nvPr/>
          </p:nvSpPr>
          <p:spPr>
            <a:xfrm>
              <a:off x="10319360" y="583674"/>
              <a:ext cx="29226" cy="44984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8" name="任意多边形: 形状 567">
              <a:extLst>
                <a:ext uri="{FF2B5EF4-FFF2-40B4-BE49-F238E27FC236}">
                  <a16:creationId xmlns:a16="http://schemas.microsoft.com/office/drawing/2014/main" id="{D3F8E68C-EB8C-40F2-89BF-647330C02CD9}"/>
                </a:ext>
              </a:extLst>
            </p:cNvPr>
            <p:cNvSpPr/>
            <p:nvPr/>
          </p:nvSpPr>
          <p:spPr>
            <a:xfrm>
              <a:off x="10847715" y="572416"/>
              <a:ext cx="26987" cy="53972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02 w 81022"/>
                <a:gd name="connsiteY5" fmla="*/ 21170 h 161998"/>
                <a:gd name="connsiteX6" fmla="*/ 59029 w 81022"/>
                <a:gd name="connsiteY6" fmla="*/ 21170 h 161998"/>
                <a:gd name="connsiteX7" fmla="*/ 59029 w 81022"/>
                <a:gd name="connsiteY7" fmla="*/ 140875 h 161998"/>
                <a:gd name="connsiteX8" fmla="*/ 21902 w 81022"/>
                <a:gd name="connsiteY8" fmla="*/ 140875 h 161998"/>
                <a:gd name="connsiteX9" fmla="*/ 21902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02" y="21170"/>
                  </a:moveTo>
                  <a:lnTo>
                    <a:pt x="59029" y="21170"/>
                  </a:lnTo>
                  <a:lnTo>
                    <a:pt x="59029" y="140875"/>
                  </a:lnTo>
                  <a:lnTo>
                    <a:pt x="21902" y="140875"/>
                  </a:lnTo>
                  <a:lnTo>
                    <a:pt x="21902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9" name="任意多边形: 形状 568">
              <a:extLst>
                <a:ext uri="{FF2B5EF4-FFF2-40B4-BE49-F238E27FC236}">
                  <a16:creationId xmlns:a16="http://schemas.microsoft.com/office/drawing/2014/main" id="{89D64B12-E0B1-40B1-8A33-24F78B9D57B7}"/>
                </a:ext>
              </a:extLst>
            </p:cNvPr>
            <p:cNvSpPr/>
            <p:nvPr/>
          </p:nvSpPr>
          <p:spPr>
            <a:xfrm>
              <a:off x="10847715" y="501505"/>
              <a:ext cx="26987" cy="53972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02 w 81022"/>
                <a:gd name="connsiteY5" fmla="*/ 21170 h 161998"/>
                <a:gd name="connsiteX6" fmla="*/ 59029 w 81022"/>
                <a:gd name="connsiteY6" fmla="*/ 21170 h 161998"/>
                <a:gd name="connsiteX7" fmla="*/ 59029 w 81022"/>
                <a:gd name="connsiteY7" fmla="*/ 140875 h 161998"/>
                <a:gd name="connsiteX8" fmla="*/ 21902 w 81022"/>
                <a:gd name="connsiteY8" fmla="*/ 140875 h 161998"/>
                <a:gd name="connsiteX9" fmla="*/ 21902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02" y="21170"/>
                  </a:moveTo>
                  <a:lnTo>
                    <a:pt x="59029" y="21170"/>
                  </a:lnTo>
                  <a:lnTo>
                    <a:pt x="59029" y="140875"/>
                  </a:lnTo>
                  <a:lnTo>
                    <a:pt x="21902" y="140875"/>
                  </a:lnTo>
                  <a:lnTo>
                    <a:pt x="21902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0" name="任意多边形: 形状 569">
              <a:extLst>
                <a:ext uri="{FF2B5EF4-FFF2-40B4-BE49-F238E27FC236}">
                  <a16:creationId xmlns:a16="http://schemas.microsoft.com/office/drawing/2014/main" id="{2D59128D-51B0-4EF9-B115-5C4913D3A5F1}"/>
                </a:ext>
              </a:extLst>
            </p:cNvPr>
            <p:cNvSpPr/>
            <p:nvPr/>
          </p:nvSpPr>
          <p:spPr>
            <a:xfrm>
              <a:off x="10908254" y="572416"/>
              <a:ext cx="26987" cy="53972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02 w 81022"/>
                <a:gd name="connsiteY5" fmla="*/ 21170 h 161998"/>
                <a:gd name="connsiteX6" fmla="*/ 59029 w 81022"/>
                <a:gd name="connsiteY6" fmla="*/ 21170 h 161998"/>
                <a:gd name="connsiteX7" fmla="*/ 59029 w 81022"/>
                <a:gd name="connsiteY7" fmla="*/ 140875 h 161998"/>
                <a:gd name="connsiteX8" fmla="*/ 21902 w 81022"/>
                <a:gd name="connsiteY8" fmla="*/ 140875 h 161998"/>
                <a:gd name="connsiteX9" fmla="*/ 21902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02" y="21170"/>
                  </a:moveTo>
                  <a:lnTo>
                    <a:pt x="59029" y="21170"/>
                  </a:lnTo>
                  <a:lnTo>
                    <a:pt x="59029" y="140875"/>
                  </a:lnTo>
                  <a:lnTo>
                    <a:pt x="21902" y="140875"/>
                  </a:lnTo>
                  <a:lnTo>
                    <a:pt x="21902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1" name="任意多边形: 形状 570">
              <a:extLst>
                <a:ext uri="{FF2B5EF4-FFF2-40B4-BE49-F238E27FC236}">
                  <a16:creationId xmlns:a16="http://schemas.microsoft.com/office/drawing/2014/main" id="{FAF496F2-DAD9-487F-A055-7A634E3065BE}"/>
                </a:ext>
              </a:extLst>
            </p:cNvPr>
            <p:cNvSpPr/>
            <p:nvPr/>
          </p:nvSpPr>
          <p:spPr>
            <a:xfrm>
              <a:off x="10908254" y="501505"/>
              <a:ext cx="26987" cy="53972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02 w 81022"/>
                <a:gd name="connsiteY5" fmla="*/ 21170 h 161998"/>
                <a:gd name="connsiteX6" fmla="*/ 59029 w 81022"/>
                <a:gd name="connsiteY6" fmla="*/ 21170 h 161998"/>
                <a:gd name="connsiteX7" fmla="*/ 59029 w 81022"/>
                <a:gd name="connsiteY7" fmla="*/ 140875 h 161998"/>
                <a:gd name="connsiteX8" fmla="*/ 21902 w 81022"/>
                <a:gd name="connsiteY8" fmla="*/ 140875 h 161998"/>
                <a:gd name="connsiteX9" fmla="*/ 21902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02" y="21170"/>
                  </a:moveTo>
                  <a:lnTo>
                    <a:pt x="59029" y="21170"/>
                  </a:lnTo>
                  <a:lnTo>
                    <a:pt x="59029" y="140875"/>
                  </a:lnTo>
                  <a:lnTo>
                    <a:pt x="21902" y="140875"/>
                  </a:lnTo>
                  <a:lnTo>
                    <a:pt x="21902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2" name="任意多边形: 形状 571">
              <a:extLst>
                <a:ext uri="{FF2B5EF4-FFF2-40B4-BE49-F238E27FC236}">
                  <a16:creationId xmlns:a16="http://schemas.microsoft.com/office/drawing/2014/main" id="{72C34A17-6146-4F50-A37D-6C31CB54FD5C}"/>
                </a:ext>
              </a:extLst>
            </p:cNvPr>
            <p:cNvSpPr/>
            <p:nvPr/>
          </p:nvSpPr>
          <p:spPr>
            <a:xfrm>
              <a:off x="10945354" y="572416"/>
              <a:ext cx="26987" cy="53972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02 w 81022"/>
                <a:gd name="connsiteY5" fmla="*/ 21170 h 161998"/>
                <a:gd name="connsiteX6" fmla="*/ 59029 w 81022"/>
                <a:gd name="connsiteY6" fmla="*/ 21170 h 161998"/>
                <a:gd name="connsiteX7" fmla="*/ 59029 w 81022"/>
                <a:gd name="connsiteY7" fmla="*/ 140875 h 161998"/>
                <a:gd name="connsiteX8" fmla="*/ 21902 w 81022"/>
                <a:gd name="connsiteY8" fmla="*/ 140875 h 161998"/>
                <a:gd name="connsiteX9" fmla="*/ 21902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02" y="21170"/>
                  </a:moveTo>
                  <a:lnTo>
                    <a:pt x="59029" y="21170"/>
                  </a:lnTo>
                  <a:lnTo>
                    <a:pt x="59029" y="140875"/>
                  </a:lnTo>
                  <a:lnTo>
                    <a:pt x="21902" y="140875"/>
                  </a:lnTo>
                  <a:lnTo>
                    <a:pt x="21902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3" name="任意多边形: 形状 572">
              <a:extLst>
                <a:ext uri="{FF2B5EF4-FFF2-40B4-BE49-F238E27FC236}">
                  <a16:creationId xmlns:a16="http://schemas.microsoft.com/office/drawing/2014/main" id="{FBA28084-043D-4B34-BB12-CB0D6F632327}"/>
                </a:ext>
              </a:extLst>
            </p:cNvPr>
            <p:cNvSpPr/>
            <p:nvPr/>
          </p:nvSpPr>
          <p:spPr>
            <a:xfrm>
              <a:off x="10945354" y="501505"/>
              <a:ext cx="26987" cy="53972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02 w 81022"/>
                <a:gd name="connsiteY5" fmla="*/ 21170 h 161998"/>
                <a:gd name="connsiteX6" fmla="*/ 59029 w 81022"/>
                <a:gd name="connsiteY6" fmla="*/ 21170 h 161998"/>
                <a:gd name="connsiteX7" fmla="*/ 59029 w 81022"/>
                <a:gd name="connsiteY7" fmla="*/ 140875 h 161998"/>
                <a:gd name="connsiteX8" fmla="*/ 21902 w 81022"/>
                <a:gd name="connsiteY8" fmla="*/ 140875 h 161998"/>
                <a:gd name="connsiteX9" fmla="*/ 21902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02" y="21170"/>
                  </a:moveTo>
                  <a:lnTo>
                    <a:pt x="59029" y="21170"/>
                  </a:lnTo>
                  <a:lnTo>
                    <a:pt x="59029" y="140875"/>
                  </a:lnTo>
                  <a:lnTo>
                    <a:pt x="21902" y="140875"/>
                  </a:lnTo>
                  <a:lnTo>
                    <a:pt x="21902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4" name="任意多边形: 形状 573">
              <a:extLst>
                <a:ext uri="{FF2B5EF4-FFF2-40B4-BE49-F238E27FC236}">
                  <a16:creationId xmlns:a16="http://schemas.microsoft.com/office/drawing/2014/main" id="{CE49CD42-8491-4321-929C-CA2771AD51CB}"/>
                </a:ext>
              </a:extLst>
            </p:cNvPr>
            <p:cNvSpPr/>
            <p:nvPr/>
          </p:nvSpPr>
          <p:spPr>
            <a:xfrm>
              <a:off x="11099861" y="572416"/>
              <a:ext cx="26987" cy="53972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47 w 81022"/>
                <a:gd name="connsiteY5" fmla="*/ 21170 h 161998"/>
                <a:gd name="connsiteX6" fmla="*/ 59075 w 81022"/>
                <a:gd name="connsiteY6" fmla="*/ 21170 h 161998"/>
                <a:gd name="connsiteX7" fmla="*/ 59075 w 81022"/>
                <a:gd name="connsiteY7" fmla="*/ 140875 h 161998"/>
                <a:gd name="connsiteX8" fmla="*/ 21947 w 81022"/>
                <a:gd name="connsiteY8" fmla="*/ 140875 h 161998"/>
                <a:gd name="connsiteX9" fmla="*/ 21947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47" y="21170"/>
                  </a:moveTo>
                  <a:lnTo>
                    <a:pt x="59075" y="21170"/>
                  </a:lnTo>
                  <a:lnTo>
                    <a:pt x="59075" y="140875"/>
                  </a:lnTo>
                  <a:lnTo>
                    <a:pt x="21947" y="140875"/>
                  </a:lnTo>
                  <a:lnTo>
                    <a:pt x="21947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5" name="任意多边形: 形状 574">
              <a:extLst>
                <a:ext uri="{FF2B5EF4-FFF2-40B4-BE49-F238E27FC236}">
                  <a16:creationId xmlns:a16="http://schemas.microsoft.com/office/drawing/2014/main" id="{C71FBBF1-332F-4896-889F-4B6CF0262CF0}"/>
                </a:ext>
              </a:extLst>
            </p:cNvPr>
            <p:cNvSpPr/>
            <p:nvPr/>
          </p:nvSpPr>
          <p:spPr>
            <a:xfrm>
              <a:off x="11099861" y="501505"/>
              <a:ext cx="26987" cy="53972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47 w 81022"/>
                <a:gd name="connsiteY5" fmla="*/ 21170 h 161998"/>
                <a:gd name="connsiteX6" fmla="*/ 59075 w 81022"/>
                <a:gd name="connsiteY6" fmla="*/ 21170 h 161998"/>
                <a:gd name="connsiteX7" fmla="*/ 59075 w 81022"/>
                <a:gd name="connsiteY7" fmla="*/ 140875 h 161998"/>
                <a:gd name="connsiteX8" fmla="*/ 21947 w 81022"/>
                <a:gd name="connsiteY8" fmla="*/ 140875 h 161998"/>
                <a:gd name="connsiteX9" fmla="*/ 21947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47" y="21170"/>
                  </a:moveTo>
                  <a:lnTo>
                    <a:pt x="59075" y="21170"/>
                  </a:lnTo>
                  <a:lnTo>
                    <a:pt x="59075" y="140875"/>
                  </a:lnTo>
                  <a:lnTo>
                    <a:pt x="21947" y="140875"/>
                  </a:lnTo>
                  <a:lnTo>
                    <a:pt x="21947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6" name="任意多边形: 形状 575">
              <a:extLst>
                <a:ext uri="{FF2B5EF4-FFF2-40B4-BE49-F238E27FC236}">
                  <a16:creationId xmlns:a16="http://schemas.microsoft.com/office/drawing/2014/main" id="{945F7C59-208B-48AA-A4B1-C366BE3CA3D4}"/>
                </a:ext>
              </a:extLst>
            </p:cNvPr>
            <p:cNvSpPr/>
            <p:nvPr/>
          </p:nvSpPr>
          <p:spPr>
            <a:xfrm>
              <a:off x="11136961" y="572416"/>
              <a:ext cx="26987" cy="53972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47 w 81022"/>
                <a:gd name="connsiteY5" fmla="*/ 21170 h 161998"/>
                <a:gd name="connsiteX6" fmla="*/ 59075 w 81022"/>
                <a:gd name="connsiteY6" fmla="*/ 21170 h 161998"/>
                <a:gd name="connsiteX7" fmla="*/ 59075 w 81022"/>
                <a:gd name="connsiteY7" fmla="*/ 140875 h 161998"/>
                <a:gd name="connsiteX8" fmla="*/ 21947 w 81022"/>
                <a:gd name="connsiteY8" fmla="*/ 140875 h 161998"/>
                <a:gd name="connsiteX9" fmla="*/ 21947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47" y="21170"/>
                  </a:moveTo>
                  <a:lnTo>
                    <a:pt x="59075" y="21170"/>
                  </a:lnTo>
                  <a:lnTo>
                    <a:pt x="59075" y="140875"/>
                  </a:lnTo>
                  <a:lnTo>
                    <a:pt x="21947" y="140875"/>
                  </a:lnTo>
                  <a:lnTo>
                    <a:pt x="21947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7" name="任意多边形: 形状 576">
              <a:extLst>
                <a:ext uri="{FF2B5EF4-FFF2-40B4-BE49-F238E27FC236}">
                  <a16:creationId xmlns:a16="http://schemas.microsoft.com/office/drawing/2014/main" id="{EF6026F2-E41C-4132-92B3-FCFD7567D71F}"/>
                </a:ext>
              </a:extLst>
            </p:cNvPr>
            <p:cNvSpPr/>
            <p:nvPr/>
          </p:nvSpPr>
          <p:spPr>
            <a:xfrm>
              <a:off x="11136961" y="501505"/>
              <a:ext cx="26987" cy="53972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47 w 81022"/>
                <a:gd name="connsiteY5" fmla="*/ 21170 h 161998"/>
                <a:gd name="connsiteX6" fmla="*/ 59075 w 81022"/>
                <a:gd name="connsiteY6" fmla="*/ 21170 h 161998"/>
                <a:gd name="connsiteX7" fmla="*/ 59075 w 81022"/>
                <a:gd name="connsiteY7" fmla="*/ 140875 h 161998"/>
                <a:gd name="connsiteX8" fmla="*/ 21947 w 81022"/>
                <a:gd name="connsiteY8" fmla="*/ 140875 h 161998"/>
                <a:gd name="connsiteX9" fmla="*/ 21947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47" y="21170"/>
                  </a:moveTo>
                  <a:lnTo>
                    <a:pt x="59075" y="21170"/>
                  </a:lnTo>
                  <a:lnTo>
                    <a:pt x="59075" y="140875"/>
                  </a:lnTo>
                  <a:lnTo>
                    <a:pt x="21947" y="140875"/>
                  </a:lnTo>
                  <a:lnTo>
                    <a:pt x="21947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507" name="组合 506">
              <a:extLst>
                <a:ext uri="{FF2B5EF4-FFF2-40B4-BE49-F238E27FC236}">
                  <a16:creationId xmlns:a16="http://schemas.microsoft.com/office/drawing/2014/main" id="{907C43AB-FC2D-4B24-A734-8154F0DE2B8D}"/>
                </a:ext>
              </a:extLst>
            </p:cNvPr>
            <p:cNvGrpSpPr/>
            <p:nvPr userDrawn="1"/>
          </p:nvGrpSpPr>
          <p:grpSpPr>
            <a:xfrm>
              <a:off x="10849870" y="781250"/>
              <a:ext cx="499897" cy="82339"/>
              <a:chOff x="6143277" y="2195235"/>
              <a:chExt cx="1806242" cy="297438"/>
            </a:xfrm>
            <a:solidFill>
              <a:schemeClr val="bg1"/>
            </a:solidFill>
          </p:grpSpPr>
          <p:sp>
            <p:nvSpPr>
              <p:cNvPr id="517" name="任意多边形: 形状 516">
                <a:extLst>
                  <a:ext uri="{FF2B5EF4-FFF2-40B4-BE49-F238E27FC236}">
                    <a16:creationId xmlns:a16="http://schemas.microsoft.com/office/drawing/2014/main" id="{1CF9C090-3D93-42BE-A253-F86D76A31C67}"/>
                  </a:ext>
                </a:extLst>
              </p:cNvPr>
              <p:cNvSpPr/>
              <p:nvPr/>
            </p:nvSpPr>
            <p:spPr>
              <a:xfrm>
                <a:off x="6883488" y="2237550"/>
                <a:ext cx="167803" cy="223869"/>
              </a:xfrm>
              <a:custGeom>
                <a:avLst/>
                <a:gdLst>
                  <a:gd name="connsiteX0" fmla="*/ 157088 w 168121"/>
                  <a:gd name="connsiteY0" fmla="*/ 5007 h 224293"/>
                  <a:gd name="connsiteX1" fmla="*/ 138038 w 168121"/>
                  <a:gd name="connsiteY1" fmla="*/ 3579 h 224293"/>
                  <a:gd name="connsiteX2" fmla="*/ 128513 w 168121"/>
                  <a:gd name="connsiteY2" fmla="*/ -136 h 224293"/>
                  <a:gd name="connsiteX3" fmla="*/ 86032 w 168121"/>
                  <a:gd name="connsiteY3" fmla="*/ 13675 h 224293"/>
                  <a:gd name="connsiteX4" fmla="*/ 71839 w 168121"/>
                  <a:gd name="connsiteY4" fmla="*/ 15104 h 224293"/>
                  <a:gd name="connsiteX5" fmla="*/ 53933 w 168121"/>
                  <a:gd name="connsiteY5" fmla="*/ 22438 h 224293"/>
                  <a:gd name="connsiteX6" fmla="*/ 43455 w 168121"/>
                  <a:gd name="connsiteY6" fmla="*/ 25772 h 224293"/>
                  <a:gd name="connsiteX7" fmla="*/ 35454 w 168121"/>
                  <a:gd name="connsiteY7" fmla="*/ 26629 h 224293"/>
                  <a:gd name="connsiteX8" fmla="*/ 26977 w 168121"/>
                  <a:gd name="connsiteY8" fmla="*/ 21486 h 224293"/>
                  <a:gd name="connsiteX9" fmla="*/ 20405 w 168121"/>
                  <a:gd name="connsiteY9" fmla="*/ 35011 h 224293"/>
                  <a:gd name="connsiteX10" fmla="*/ 17737 w 168121"/>
                  <a:gd name="connsiteY10" fmla="*/ 48346 h 224293"/>
                  <a:gd name="connsiteX11" fmla="*/ 16499 w 168121"/>
                  <a:gd name="connsiteY11" fmla="*/ 56157 h 224293"/>
                  <a:gd name="connsiteX12" fmla="*/ 19547 w 168121"/>
                  <a:gd name="connsiteY12" fmla="*/ 66444 h 224293"/>
                  <a:gd name="connsiteX13" fmla="*/ 22024 w 168121"/>
                  <a:gd name="connsiteY13" fmla="*/ 90542 h 224293"/>
                  <a:gd name="connsiteX14" fmla="*/ 16880 w 168121"/>
                  <a:gd name="connsiteY14" fmla="*/ 105496 h 224293"/>
                  <a:gd name="connsiteX15" fmla="*/ 19548 w 168121"/>
                  <a:gd name="connsiteY15" fmla="*/ 115021 h 224293"/>
                  <a:gd name="connsiteX16" fmla="*/ 24310 w 168121"/>
                  <a:gd name="connsiteY16" fmla="*/ 123879 h 224293"/>
                  <a:gd name="connsiteX17" fmla="*/ 26405 w 168121"/>
                  <a:gd name="connsiteY17" fmla="*/ 129975 h 224293"/>
                  <a:gd name="connsiteX18" fmla="*/ 29072 w 168121"/>
                  <a:gd name="connsiteY18" fmla="*/ 134166 h 224293"/>
                  <a:gd name="connsiteX19" fmla="*/ 34406 w 168121"/>
                  <a:gd name="connsiteY19" fmla="*/ 134928 h 224293"/>
                  <a:gd name="connsiteX20" fmla="*/ 40978 w 168121"/>
                  <a:gd name="connsiteY20" fmla="*/ 133500 h 224293"/>
                  <a:gd name="connsiteX21" fmla="*/ 48122 w 168121"/>
                  <a:gd name="connsiteY21" fmla="*/ 131499 h 224293"/>
                  <a:gd name="connsiteX22" fmla="*/ 53742 w 168121"/>
                  <a:gd name="connsiteY22" fmla="*/ 132261 h 224293"/>
                  <a:gd name="connsiteX23" fmla="*/ 52695 w 168121"/>
                  <a:gd name="connsiteY23" fmla="*/ 141786 h 224293"/>
                  <a:gd name="connsiteX24" fmla="*/ 48599 w 168121"/>
                  <a:gd name="connsiteY24" fmla="*/ 145501 h 224293"/>
                  <a:gd name="connsiteX25" fmla="*/ 44027 w 168121"/>
                  <a:gd name="connsiteY25" fmla="*/ 145501 h 224293"/>
                  <a:gd name="connsiteX26" fmla="*/ 39359 w 168121"/>
                  <a:gd name="connsiteY26" fmla="*/ 146358 h 224293"/>
                  <a:gd name="connsiteX27" fmla="*/ 34978 w 168121"/>
                  <a:gd name="connsiteY27" fmla="*/ 144930 h 224293"/>
                  <a:gd name="connsiteX28" fmla="*/ 30692 w 168121"/>
                  <a:gd name="connsiteY28" fmla="*/ 150645 h 224293"/>
                  <a:gd name="connsiteX29" fmla="*/ 29834 w 168121"/>
                  <a:gd name="connsiteY29" fmla="*/ 158455 h 224293"/>
                  <a:gd name="connsiteX30" fmla="*/ 29834 w 168121"/>
                  <a:gd name="connsiteY30" fmla="*/ 164837 h 224293"/>
                  <a:gd name="connsiteX31" fmla="*/ 36407 w 168121"/>
                  <a:gd name="connsiteY31" fmla="*/ 168171 h 224293"/>
                  <a:gd name="connsiteX32" fmla="*/ 44217 w 168121"/>
                  <a:gd name="connsiteY32" fmla="*/ 169219 h 224293"/>
                  <a:gd name="connsiteX33" fmla="*/ 47361 w 168121"/>
                  <a:gd name="connsiteY33" fmla="*/ 174553 h 224293"/>
                  <a:gd name="connsiteX34" fmla="*/ 28311 w 168121"/>
                  <a:gd name="connsiteY34" fmla="*/ 182935 h 224293"/>
                  <a:gd name="connsiteX35" fmla="*/ 13261 w 168121"/>
                  <a:gd name="connsiteY35" fmla="*/ 188078 h 224293"/>
                  <a:gd name="connsiteX36" fmla="*/ 8117 w 168121"/>
                  <a:gd name="connsiteY36" fmla="*/ 185602 h 224293"/>
                  <a:gd name="connsiteX37" fmla="*/ 4021 w 168121"/>
                  <a:gd name="connsiteY37" fmla="*/ 188935 h 224293"/>
                  <a:gd name="connsiteX38" fmla="*/ 306 w 168121"/>
                  <a:gd name="connsiteY38" fmla="*/ 196746 h 224293"/>
                  <a:gd name="connsiteX39" fmla="*/ -264 w 168121"/>
                  <a:gd name="connsiteY39" fmla="*/ 203508 h 224293"/>
                  <a:gd name="connsiteX40" fmla="*/ 2212 w 168121"/>
                  <a:gd name="connsiteY40" fmla="*/ 218272 h 224293"/>
                  <a:gd name="connsiteX41" fmla="*/ 13261 w 168121"/>
                  <a:gd name="connsiteY41" fmla="*/ 224082 h 224293"/>
                  <a:gd name="connsiteX42" fmla="*/ 30787 w 168121"/>
                  <a:gd name="connsiteY42" fmla="*/ 218748 h 224293"/>
                  <a:gd name="connsiteX43" fmla="*/ 47837 w 168121"/>
                  <a:gd name="connsiteY43" fmla="*/ 217034 h 224293"/>
                  <a:gd name="connsiteX44" fmla="*/ 64315 w 168121"/>
                  <a:gd name="connsiteY44" fmla="*/ 213796 h 224293"/>
                  <a:gd name="connsiteX45" fmla="*/ 77840 w 168121"/>
                  <a:gd name="connsiteY45" fmla="*/ 211510 h 224293"/>
                  <a:gd name="connsiteX46" fmla="*/ 89937 w 168121"/>
                  <a:gd name="connsiteY46" fmla="*/ 210271 h 224293"/>
                  <a:gd name="connsiteX47" fmla="*/ 103748 w 168121"/>
                  <a:gd name="connsiteY47" fmla="*/ 211128 h 224293"/>
                  <a:gd name="connsiteX48" fmla="*/ 129085 w 168121"/>
                  <a:gd name="connsiteY48" fmla="*/ 210081 h 224293"/>
                  <a:gd name="connsiteX49" fmla="*/ 144420 w 168121"/>
                  <a:gd name="connsiteY49" fmla="*/ 212748 h 224293"/>
                  <a:gd name="connsiteX50" fmla="*/ 161279 w 168121"/>
                  <a:gd name="connsiteY50" fmla="*/ 188459 h 224293"/>
                  <a:gd name="connsiteX51" fmla="*/ 151754 w 168121"/>
                  <a:gd name="connsiteY51" fmla="*/ 173505 h 224293"/>
                  <a:gd name="connsiteX52" fmla="*/ 140229 w 168121"/>
                  <a:gd name="connsiteY52" fmla="*/ 173505 h 224293"/>
                  <a:gd name="connsiteX53" fmla="*/ 127085 w 168121"/>
                  <a:gd name="connsiteY53" fmla="*/ 176172 h 224293"/>
                  <a:gd name="connsiteX54" fmla="*/ 116417 w 168121"/>
                  <a:gd name="connsiteY54" fmla="*/ 176172 h 224293"/>
                  <a:gd name="connsiteX55" fmla="*/ 102224 w 168121"/>
                  <a:gd name="connsiteY55" fmla="*/ 178839 h 224293"/>
                  <a:gd name="connsiteX56" fmla="*/ 97081 w 168121"/>
                  <a:gd name="connsiteY56" fmla="*/ 174743 h 224293"/>
                  <a:gd name="connsiteX57" fmla="*/ 100414 w 168121"/>
                  <a:gd name="connsiteY57" fmla="*/ 168552 h 224293"/>
                  <a:gd name="connsiteX58" fmla="*/ 111083 w 168121"/>
                  <a:gd name="connsiteY58" fmla="*/ 164646 h 224293"/>
                  <a:gd name="connsiteX59" fmla="*/ 120608 w 168121"/>
                  <a:gd name="connsiteY59" fmla="*/ 158074 h 224293"/>
                  <a:gd name="connsiteX60" fmla="*/ 122227 w 168121"/>
                  <a:gd name="connsiteY60" fmla="*/ 152740 h 224293"/>
                  <a:gd name="connsiteX61" fmla="*/ 119560 w 168121"/>
                  <a:gd name="connsiteY61" fmla="*/ 139786 h 224293"/>
                  <a:gd name="connsiteX62" fmla="*/ 115464 w 168121"/>
                  <a:gd name="connsiteY62" fmla="*/ 135024 h 224293"/>
                  <a:gd name="connsiteX63" fmla="*/ 105177 w 168121"/>
                  <a:gd name="connsiteY63" fmla="*/ 131785 h 224293"/>
                  <a:gd name="connsiteX64" fmla="*/ 97747 w 168121"/>
                  <a:gd name="connsiteY64" fmla="*/ 135214 h 224293"/>
                  <a:gd name="connsiteX65" fmla="*/ 88223 w 168121"/>
                  <a:gd name="connsiteY65" fmla="*/ 136929 h 224293"/>
                  <a:gd name="connsiteX66" fmla="*/ 88223 w 168121"/>
                  <a:gd name="connsiteY66" fmla="*/ 127404 h 224293"/>
                  <a:gd name="connsiteX67" fmla="*/ 100414 w 168121"/>
                  <a:gd name="connsiteY67" fmla="*/ 123689 h 224293"/>
                  <a:gd name="connsiteX68" fmla="*/ 108606 w 168121"/>
                  <a:gd name="connsiteY68" fmla="*/ 121022 h 224293"/>
                  <a:gd name="connsiteX69" fmla="*/ 116417 w 168121"/>
                  <a:gd name="connsiteY69" fmla="*/ 121022 h 224293"/>
                  <a:gd name="connsiteX70" fmla="*/ 122798 w 168121"/>
                  <a:gd name="connsiteY70" fmla="*/ 114640 h 224293"/>
                  <a:gd name="connsiteX71" fmla="*/ 141848 w 168121"/>
                  <a:gd name="connsiteY71" fmla="*/ 74826 h 224293"/>
                  <a:gd name="connsiteX72" fmla="*/ 150421 w 168121"/>
                  <a:gd name="connsiteY72" fmla="*/ 65301 h 224293"/>
                  <a:gd name="connsiteX73" fmla="*/ 159946 w 168121"/>
                  <a:gd name="connsiteY73" fmla="*/ 48441 h 224293"/>
                  <a:gd name="connsiteX74" fmla="*/ 162422 w 168121"/>
                  <a:gd name="connsiteY74" fmla="*/ 37964 h 224293"/>
                  <a:gd name="connsiteX75" fmla="*/ 167756 w 168121"/>
                  <a:gd name="connsiteY75" fmla="*/ 26629 h 224293"/>
                  <a:gd name="connsiteX76" fmla="*/ 161184 w 168121"/>
                  <a:gd name="connsiteY76" fmla="*/ 13294 h 224293"/>
                  <a:gd name="connsiteX77" fmla="*/ 157946 w 168121"/>
                  <a:gd name="connsiteY77" fmla="*/ 5484 h 224293"/>
                  <a:gd name="connsiteX78" fmla="*/ 62696 w 168121"/>
                  <a:gd name="connsiteY78" fmla="*/ 96733 h 224293"/>
                  <a:gd name="connsiteX79" fmla="*/ 53171 w 168121"/>
                  <a:gd name="connsiteY79" fmla="*/ 95686 h 224293"/>
                  <a:gd name="connsiteX80" fmla="*/ 52313 w 168121"/>
                  <a:gd name="connsiteY80" fmla="*/ 90161 h 224293"/>
                  <a:gd name="connsiteX81" fmla="*/ 54980 w 168121"/>
                  <a:gd name="connsiteY81" fmla="*/ 84256 h 224293"/>
                  <a:gd name="connsiteX82" fmla="*/ 66125 w 168121"/>
                  <a:gd name="connsiteY82" fmla="*/ 82351 h 224293"/>
                  <a:gd name="connsiteX83" fmla="*/ 69195 w 168121"/>
                  <a:gd name="connsiteY83" fmla="*/ 85181 h 224293"/>
                  <a:gd name="connsiteX84" fmla="*/ 69173 w 168121"/>
                  <a:gd name="connsiteY84" fmla="*/ 85684 h 224293"/>
                  <a:gd name="connsiteX85" fmla="*/ 62791 w 168121"/>
                  <a:gd name="connsiteY85" fmla="*/ 96733 h 224293"/>
                  <a:gd name="connsiteX86" fmla="*/ 69744 w 168121"/>
                  <a:gd name="connsiteY86" fmla="*/ 54157 h 224293"/>
                  <a:gd name="connsiteX87" fmla="*/ 58885 w 168121"/>
                  <a:gd name="connsiteY87" fmla="*/ 64444 h 224293"/>
                  <a:gd name="connsiteX88" fmla="*/ 54790 w 168121"/>
                  <a:gd name="connsiteY88" fmla="*/ 61967 h 224293"/>
                  <a:gd name="connsiteX89" fmla="*/ 53742 w 168121"/>
                  <a:gd name="connsiteY89" fmla="*/ 52442 h 224293"/>
                  <a:gd name="connsiteX90" fmla="*/ 63267 w 168121"/>
                  <a:gd name="connsiteY90" fmla="*/ 45870 h 224293"/>
                  <a:gd name="connsiteX91" fmla="*/ 70220 w 168121"/>
                  <a:gd name="connsiteY91" fmla="*/ 53871 h 224293"/>
                  <a:gd name="connsiteX92" fmla="*/ 104605 w 168121"/>
                  <a:gd name="connsiteY92" fmla="*/ 81684 h 224293"/>
                  <a:gd name="connsiteX93" fmla="*/ 95080 w 168121"/>
                  <a:gd name="connsiteY93" fmla="*/ 88827 h 224293"/>
                  <a:gd name="connsiteX94" fmla="*/ 89746 w 168121"/>
                  <a:gd name="connsiteY94" fmla="*/ 83970 h 224293"/>
                  <a:gd name="connsiteX95" fmla="*/ 90795 w 168121"/>
                  <a:gd name="connsiteY95" fmla="*/ 75302 h 224293"/>
                  <a:gd name="connsiteX96" fmla="*/ 99462 w 168121"/>
                  <a:gd name="connsiteY96" fmla="*/ 72444 h 224293"/>
                  <a:gd name="connsiteX97" fmla="*/ 104987 w 168121"/>
                  <a:gd name="connsiteY97" fmla="*/ 74445 h 224293"/>
                  <a:gd name="connsiteX98" fmla="*/ 104987 w 168121"/>
                  <a:gd name="connsiteY98" fmla="*/ 81684 h 224293"/>
                  <a:gd name="connsiteX99" fmla="*/ 115559 w 168121"/>
                  <a:gd name="connsiteY99" fmla="*/ 40250 h 224293"/>
                  <a:gd name="connsiteX100" fmla="*/ 107749 w 168121"/>
                  <a:gd name="connsiteY100" fmla="*/ 51394 h 224293"/>
                  <a:gd name="connsiteX101" fmla="*/ 96033 w 168121"/>
                  <a:gd name="connsiteY101" fmla="*/ 50727 h 224293"/>
                  <a:gd name="connsiteX102" fmla="*/ 92890 w 168121"/>
                  <a:gd name="connsiteY102" fmla="*/ 40440 h 224293"/>
                  <a:gd name="connsiteX103" fmla="*/ 114702 w 168121"/>
                  <a:gd name="connsiteY103" fmla="*/ 31868 h 224293"/>
                  <a:gd name="connsiteX104" fmla="*/ 115559 w 168121"/>
                  <a:gd name="connsiteY104" fmla="*/ 40250 h 22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168121" h="224293">
                    <a:moveTo>
                      <a:pt x="157088" y="5007"/>
                    </a:moveTo>
                    <a:cubicBezTo>
                      <a:pt x="150843" y="3595"/>
                      <a:pt x="144424" y="3114"/>
                      <a:pt x="138038" y="3579"/>
                    </a:cubicBezTo>
                    <a:cubicBezTo>
                      <a:pt x="134895" y="3579"/>
                      <a:pt x="132037" y="-136"/>
                      <a:pt x="128513" y="-136"/>
                    </a:cubicBezTo>
                    <a:cubicBezTo>
                      <a:pt x="124989" y="-136"/>
                      <a:pt x="96319" y="10151"/>
                      <a:pt x="86032" y="13675"/>
                    </a:cubicBezTo>
                    <a:cubicBezTo>
                      <a:pt x="82317" y="14913"/>
                      <a:pt x="76507" y="13675"/>
                      <a:pt x="71839" y="15104"/>
                    </a:cubicBezTo>
                    <a:cubicBezTo>
                      <a:pt x="64886" y="17295"/>
                      <a:pt x="60314" y="20152"/>
                      <a:pt x="53933" y="22438"/>
                    </a:cubicBezTo>
                    <a:cubicBezTo>
                      <a:pt x="51742" y="23295"/>
                      <a:pt x="44408" y="25105"/>
                      <a:pt x="43455" y="25772"/>
                    </a:cubicBezTo>
                    <a:cubicBezTo>
                      <a:pt x="40850" y="26479"/>
                      <a:pt x="38149" y="26768"/>
                      <a:pt x="35454" y="26629"/>
                    </a:cubicBezTo>
                    <a:cubicBezTo>
                      <a:pt x="30977" y="26629"/>
                      <a:pt x="31073" y="21486"/>
                      <a:pt x="26977" y="21486"/>
                    </a:cubicBezTo>
                    <a:cubicBezTo>
                      <a:pt x="22881" y="21486"/>
                      <a:pt x="19833" y="29011"/>
                      <a:pt x="20405" y="35011"/>
                    </a:cubicBezTo>
                    <a:cubicBezTo>
                      <a:pt x="19998" y="39539"/>
                      <a:pt x="19104" y="44010"/>
                      <a:pt x="17737" y="48346"/>
                    </a:cubicBezTo>
                    <a:cubicBezTo>
                      <a:pt x="17055" y="50900"/>
                      <a:pt x="16640" y="53517"/>
                      <a:pt x="16499" y="56157"/>
                    </a:cubicBezTo>
                    <a:cubicBezTo>
                      <a:pt x="16499" y="60538"/>
                      <a:pt x="19833" y="64253"/>
                      <a:pt x="19547" y="66444"/>
                    </a:cubicBezTo>
                    <a:cubicBezTo>
                      <a:pt x="19463" y="74544"/>
                      <a:pt x="20294" y="82628"/>
                      <a:pt x="22024" y="90542"/>
                    </a:cubicBezTo>
                    <a:cubicBezTo>
                      <a:pt x="22691" y="94447"/>
                      <a:pt x="16880" y="99305"/>
                      <a:pt x="16880" y="105496"/>
                    </a:cubicBezTo>
                    <a:cubicBezTo>
                      <a:pt x="17209" y="108802"/>
                      <a:pt x="18112" y="112025"/>
                      <a:pt x="19548" y="115021"/>
                    </a:cubicBezTo>
                    <a:cubicBezTo>
                      <a:pt x="20309" y="116450"/>
                      <a:pt x="24691" y="118450"/>
                      <a:pt x="24310" y="123879"/>
                    </a:cubicBezTo>
                    <a:cubicBezTo>
                      <a:pt x="24617" y="126026"/>
                      <a:pt x="25328" y="128094"/>
                      <a:pt x="26405" y="129975"/>
                    </a:cubicBezTo>
                    <a:cubicBezTo>
                      <a:pt x="27072" y="131881"/>
                      <a:pt x="26405" y="133500"/>
                      <a:pt x="29072" y="134166"/>
                    </a:cubicBezTo>
                    <a:cubicBezTo>
                      <a:pt x="30803" y="134680"/>
                      <a:pt x="32600" y="134936"/>
                      <a:pt x="34406" y="134928"/>
                    </a:cubicBezTo>
                    <a:cubicBezTo>
                      <a:pt x="36621" y="134568"/>
                      <a:pt x="38814" y="134091"/>
                      <a:pt x="40978" y="133500"/>
                    </a:cubicBezTo>
                    <a:cubicBezTo>
                      <a:pt x="43407" y="133016"/>
                      <a:pt x="45796" y="132347"/>
                      <a:pt x="48122" y="131499"/>
                    </a:cubicBezTo>
                    <a:cubicBezTo>
                      <a:pt x="51075" y="130071"/>
                      <a:pt x="53361" y="129690"/>
                      <a:pt x="53742" y="132261"/>
                    </a:cubicBezTo>
                    <a:cubicBezTo>
                      <a:pt x="53906" y="135472"/>
                      <a:pt x="53551" y="138688"/>
                      <a:pt x="52695" y="141786"/>
                    </a:cubicBezTo>
                    <a:cubicBezTo>
                      <a:pt x="51706" y="143385"/>
                      <a:pt x="50286" y="144672"/>
                      <a:pt x="48599" y="145501"/>
                    </a:cubicBezTo>
                    <a:cubicBezTo>
                      <a:pt x="47086" y="145753"/>
                      <a:pt x="45540" y="145753"/>
                      <a:pt x="44027" y="145501"/>
                    </a:cubicBezTo>
                    <a:cubicBezTo>
                      <a:pt x="42121" y="145501"/>
                      <a:pt x="41264" y="146358"/>
                      <a:pt x="39359" y="146358"/>
                    </a:cubicBezTo>
                    <a:cubicBezTo>
                      <a:pt x="37454" y="146358"/>
                      <a:pt x="36978" y="144930"/>
                      <a:pt x="34978" y="144930"/>
                    </a:cubicBezTo>
                    <a:cubicBezTo>
                      <a:pt x="31358" y="144930"/>
                      <a:pt x="31073" y="148359"/>
                      <a:pt x="30692" y="150645"/>
                    </a:cubicBezTo>
                    <a:cubicBezTo>
                      <a:pt x="30310" y="152931"/>
                      <a:pt x="30120" y="155788"/>
                      <a:pt x="29834" y="158455"/>
                    </a:cubicBezTo>
                    <a:cubicBezTo>
                      <a:pt x="29548" y="161122"/>
                      <a:pt x="28787" y="163123"/>
                      <a:pt x="29834" y="164837"/>
                    </a:cubicBezTo>
                    <a:cubicBezTo>
                      <a:pt x="30882" y="166552"/>
                      <a:pt x="32502" y="167504"/>
                      <a:pt x="36407" y="168171"/>
                    </a:cubicBezTo>
                    <a:cubicBezTo>
                      <a:pt x="38764" y="169553"/>
                      <a:pt x="41578" y="169931"/>
                      <a:pt x="44217" y="169219"/>
                    </a:cubicBezTo>
                    <a:cubicBezTo>
                      <a:pt x="45741" y="169219"/>
                      <a:pt x="49837" y="171028"/>
                      <a:pt x="47361" y="174553"/>
                    </a:cubicBezTo>
                    <a:cubicBezTo>
                      <a:pt x="40855" y="176978"/>
                      <a:pt x="34494" y="179776"/>
                      <a:pt x="28311" y="182935"/>
                    </a:cubicBezTo>
                    <a:cubicBezTo>
                      <a:pt x="23510" y="185227"/>
                      <a:pt x="18460" y="186953"/>
                      <a:pt x="13261" y="188078"/>
                    </a:cubicBezTo>
                    <a:cubicBezTo>
                      <a:pt x="10404" y="188078"/>
                      <a:pt x="10022" y="185792"/>
                      <a:pt x="8117" y="185602"/>
                    </a:cubicBezTo>
                    <a:cubicBezTo>
                      <a:pt x="6212" y="185411"/>
                      <a:pt x="4688" y="188745"/>
                      <a:pt x="4021" y="188935"/>
                    </a:cubicBezTo>
                    <a:cubicBezTo>
                      <a:pt x="1685" y="190858"/>
                      <a:pt x="324" y="193720"/>
                      <a:pt x="306" y="196746"/>
                    </a:cubicBezTo>
                    <a:cubicBezTo>
                      <a:pt x="307" y="198270"/>
                      <a:pt x="307" y="201508"/>
                      <a:pt x="-264" y="203508"/>
                    </a:cubicBezTo>
                    <a:cubicBezTo>
                      <a:pt x="-931" y="210271"/>
                      <a:pt x="1926" y="213033"/>
                      <a:pt x="2212" y="218272"/>
                    </a:cubicBezTo>
                    <a:cubicBezTo>
                      <a:pt x="2498" y="223511"/>
                      <a:pt x="10022" y="224463"/>
                      <a:pt x="13261" y="224082"/>
                    </a:cubicBezTo>
                    <a:cubicBezTo>
                      <a:pt x="19277" y="222936"/>
                      <a:pt x="25152" y="221147"/>
                      <a:pt x="30787" y="218748"/>
                    </a:cubicBezTo>
                    <a:cubicBezTo>
                      <a:pt x="36514" y="218755"/>
                      <a:pt x="42226" y="218181"/>
                      <a:pt x="47837" y="217034"/>
                    </a:cubicBezTo>
                    <a:cubicBezTo>
                      <a:pt x="53043" y="214817"/>
                      <a:pt x="58656" y="213714"/>
                      <a:pt x="64315" y="213796"/>
                    </a:cubicBezTo>
                    <a:cubicBezTo>
                      <a:pt x="68880" y="213416"/>
                      <a:pt x="73404" y="212651"/>
                      <a:pt x="77840" y="211510"/>
                    </a:cubicBezTo>
                    <a:cubicBezTo>
                      <a:pt x="81832" y="210771"/>
                      <a:pt x="85878" y="210357"/>
                      <a:pt x="89937" y="210271"/>
                    </a:cubicBezTo>
                    <a:cubicBezTo>
                      <a:pt x="94513" y="210899"/>
                      <a:pt x="99129" y="211186"/>
                      <a:pt x="103748" y="211128"/>
                    </a:cubicBezTo>
                    <a:cubicBezTo>
                      <a:pt x="105748" y="211128"/>
                      <a:pt x="116512" y="210271"/>
                      <a:pt x="129085" y="210081"/>
                    </a:cubicBezTo>
                    <a:cubicBezTo>
                      <a:pt x="143182" y="210081"/>
                      <a:pt x="140419" y="213129"/>
                      <a:pt x="144420" y="212748"/>
                    </a:cubicBezTo>
                    <a:cubicBezTo>
                      <a:pt x="153945" y="211986"/>
                      <a:pt x="161279" y="199508"/>
                      <a:pt x="161279" y="188459"/>
                    </a:cubicBezTo>
                    <a:cubicBezTo>
                      <a:pt x="161279" y="180744"/>
                      <a:pt x="151754" y="178458"/>
                      <a:pt x="151754" y="173505"/>
                    </a:cubicBezTo>
                    <a:cubicBezTo>
                      <a:pt x="149087" y="170647"/>
                      <a:pt x="144420" y="174553"/>
                      <a:pt x="140229" y="173505"/>
                    </a:cubicBezTo>
                    <a:cubicBezTo>
                      <a:pt x="135753" y="173839"/>
                      <a:pt x="131337" y="174735"/>
                      <a:pt x="127085" y="176172"/>
                    </a:cubicBezTo>
                    <a:cubicBezTo>
                      <a:pt x="123531" y="176351"/>
                      <a:pt x="119971" y="176351"/>
                      <a:pt x="116417" y="176172"/>
                    </a:cubicBezTo>
                    <a:cubicBezTo>
                      <a:pt x="112511" y="176172"/>
                      <a:pt x="104225" y="178839"/>
                      <a:pt x="102224" y="178839"/>
                    </a:cubicBezTo>
                    <a:cubicBezTo>
                      <a:pt x="100224" y="178839"/>
                      <a:pt x="97081" y="178839"/>
                      <a:pt x="97081" y="174743"/>
                    </a:cubicBezTo>
                    <a:cubicBezTo>
                      <a:pt x="97231" y="172290"/>
                      <a:pt x="98449" y="170027"/>
                      <a:pt x="100414" y="168552"/>
                    </a:cubicBezTo>
                    <a:cubicBezTo>
                      <a:pt x="103653" y="166456"/>
                      <a:pt x="108796" y="166075"/>
                      <a:pt x="111083" y="164646"/>
                    </a:cubicBezTo>
                    <a:cubicBezTo>
                      <a:pt x="114523" y="162867"/>
                      <a:pt x="117723" y="160659"/>
                      <a:pt x="120608" y="158074"/>
                    </a:cubicBezTo>
                    <a:cubicBezTo>
                      <a:pt x="121733" y="156529"/>
                      <a:pt x="122304" y="154650"/>
                      <a:pt x="122227" y="152740"/>
                    </a:cubicBezTo>
                    <a:cubicBezTo>
                      <a:pt x="120524" y="148631"/>
                      <a:pt x="119619" y="144234"/>
                      <a:pt x="119560" y="139786"/>
                    </a:cubicBezTo>
                    <a:cubicBezTo>
                      <a:pt x="119542" y="137411"/>
                      <a:pt x="117810" y="135396"/>
                      <a:pt x="115464" y="135024"/>
                    </a:cubicBezTo>
                    <a:cubicBezTo>
                      <a:pt x="111929" y="134314"/>
                      <a:pt x="108481" y="133228"/>
                      <a:pt x="105177" y="131785"/>
                    </a:cubicBezTo>
                    <a:cubicBezTo>
                      <a:pt x="102311" y="131752"/>
                      <a:pt x="99582" y="133011"/>
                      <a:pt x="97747" y="135214"/>
                    </a:cubicBezTo>
                    <a:cubicBezTo>
                      <a:pt x="96605" y="136929"/>
                      <a:pt x="90985" y="140167"/>
                      <a:pt x="88223" y="136929"/>
                    </a:cubicBezTo>
                    <a:cubicBezTo>
                      <a:pt x="86984" y="133875"/>
                      <a:pt x="86984" y="130458"/>
                      <a:pt x="88223" y="127404"/>
                    </a:cubicBezTo>
                    <a:cubicBezTo>
                      <a:pt x="89937" y="124070"/>
                      <a:pt x="98700" y="125403"/>
                      <a:pt x="100414" y="123689"/>
                    </a:cubicBezTo>
                    <a:cubicBezTo>
                      <a:pt x="102129" y="121974"/>
                      <a:pt x="107368" y="122070"/>
                      <a:pt x="108606" y="121022"/>
                    </a:cubicBezTo>
                    <a:cubicBezTo>
                      <a:pt x="111090" y="119905"/>
                      <a:pt x="113933" y="119905"/>
                      <a:pt x="116417" y="121022"/>
                    </a:cubicBezTo>
                    <a:cubicBezTo>
                      <a:pt x="118227" y="121879"/>
                      <a:pt x="121941" y="117021"/>
                      <a:pt x="122798" y="114640"/>
                    </a:cubicBezTo>
                    <a:cubicBezTo>
                      <a:pt x="128132" y="99877"/>
                      <a:pt x="135371" y="89590"/>
                      <a:pt x="141848" y="74826"/>
                    </a:cubicBezTo>
                    <a:cubicBezTo>
                      <a:pt x="142896" y="72444"/>
                      <a:pt x="149373" y="67301"/>
                      <a:pt x="150421" y="65301"/>
                    </a:cubicBezTo>
                    <a:cubicBezTo>
                      <a:pt x="152918" y="59324"/>
                      <a:pt x="156115" y="53665"/>
                      <a:pt x="159946" y="48441"/>
                    </a:cubicBezTo>
                    <a:cubicBezTo>
                      <a:pt x="161838" y="45290"/>
                      <a:pt x="162704" y="41629"/>
                      <a:pt x="162422" y="37964"/>
                    </a:cubicBezTo>
                    <a:cubicBezTo>
                      <a:pt x="162422" y="36535"/>
                      <a:pt x="167471" y="30439"/>
                      <a:pt x="167756" y="26629"/>
                    </a:cubicBezTo>
                    <a:cubicBezTo>
                      <a:pt x="167243" y="21538"/>
                      <a:pt x="164909" y="16802"/>
                      <a:pt x="161184" y="13294"/>
                    </a:cubicBezTo>
                    <a:cubicBezTo>
                      <a:pt x="159851" y="12056"/>
                      <a:pt x="159089" y="6436"/>
                      <a:pt x="157946" y="5484"/>
                    </a:cubicBezTo>
                    <a:moveTo>
                      <a:pt x="62696" y="96733"/>
                    </a:moveTo>
                    <a:cubicBezTo>
                      <a:pt x="60791" y="97781"/>
                      <a:pt x="56314" y="96733"/>
                      <a:pt x="53171" y="95686"/>
                    </a:cubicBezTo>
                    <a:cubicBezTo>
                      <a:pt x="52339" y="93971"/>
                      <a:pt x="52040" y="92047"/>
                      <a:pt x="52313" y="90161"/>
                    </a:cubicBezTo>
                    <a:cubicBezTo>
                      <a:pt x="52485" y="87941"/>
                      <a:pt x="53428" y="85852"/>
                      <a:pt x="54980" y="84256"/>
                    </a:cubicBezTo>
                    <a:cubicBezTo>
                      <a:pt x="58640" y="83332"/>
                      <a:pt x="62366" y="82695"/>
                      <a:pt x="66125" y="82351"/>
                    </a:cubicBezTo>
                    <a:cubicBezTo>
                      <a:pt x="67754" y="82284"/>
                      <a:pt x="69128" y="83551"/>
                      <a:pt x="69195" y="85181"/>
                    </a:cubicBezTo>
                    <a:cubicBezTo>
                      <a:pt x="69202" y="85349"/>
                      <a:pt x="69195" y="85517"/>
                      <a:pt x="69173" y="85684"/>
                    </a:cubicBezTo>
                    <a:cubicBezTo>
                      <a:pt x="68816" y="90140"/>
                      <a:pt x="66472" y="94198"/>
                      <a:pt x="62791" y="96733"/>
                    </a:cubicBezTo>
                    <a:moveTo>
                      <a:pt x="69744" y="54157"/>
                    </a:moveTo>
                    <a:cubicBezTo>
                      <a:pt x="69173" y="59586"/>
                      <a:pt x="63458" y="61015"/>
                      <a:pt x="58885" y="64444"/>
                    </a:cubicBezTo>
                    <a:cubicBezTo>
                      <a:pt x="56600" y="66253"/>
                      <a:pt x="54790" y="61967"/>
                      <a:pt x="54790" y="61967"/>
                    </a:cubicBezTo>
                    <a:cubicBezTo>
                      <a:pt x="52504" y="59967"/>
                      <a:pt x="53837" y="55681"/>
                      <a:pt x="53742" y="52442"/>
                    </a:cubicBezTo>
                    <a:cubicBezTo>
                      <a:pt x="53742" y="45870"/>
                      <a:pt x="60981" y="48156"/>
                      <a:pt x="63267" y="45870"/>
                    </a:cubicBezTo>
                    <a:cubicBezTo>
                      <a:pt x="69268" y="44441"/>
                      <a:pt x="71078" y="46536"/>
                      <a:pt x="70220" y="53871"/>
                    </a:cubicBezTo>
                    <a:moveTo>
                      <a:pt x="104605" y="81684"/>
                    </a:moveTo>
                    <a:cubicBezTo>
                      <a:pt x="102753" y="85449"/>
                      <a:pt x="99214" y="88103"/>
                      <a:pt x="95080" y="88827"/>
                    </a:cubicBezTo>
                    <a:cubicBezTo>
                      <a:pt x="93842" y="88827"/>
                      <a:pt x="89842" y="85970"/>
                      <a:pt x="89746" y="83970"/>
                    </a:cubicBezTo>
                    <a:cubicBezTo>
                      <a:pt x="89652" y="81969"/>
                      <a:pt x="88794" y="77588"/>
                      <a:pt x="90795" y="75302"/>
                    </a:cubicBezTo>
                    <a:cubicBezTo>
                      <a:pt x="94890" y="75302"/>
                      <a:pt x="96795" y="73207"/>
                      <a:pt x="99462" y="72444"/>
                    </a:cubicBezTo>
                    <a:cubicBezTo>
                      <a:pt x="102129" y="71682"/>
                      <a:pt x="104605" y="71968"/>
                      <a:pt x="104987" y="74445"/>
                    </a:cubicBezTo>
                    <a:cubicBezTo>
                      <a:pt x="105230" y="76851"/>
                      <a:pt x="105230" y="79277"/>
                      <a:pt x="104987" y="81684"/>
                    </a:cubicBezTo>
                    <a:moveTo>
                      <a:pt x="115559" y="40250"/>
                    </a:moveTo>
                    <a:cubicBezTo>
                      <a:pt x="114181" y="44688"/>
                      <a:pt x="111450" y="48584"/>
                      <a:pt x="107749" y="51394"/>
                    </a:cubicBezTo>
                    <a:cubicBezTo>
                      <a:pt x="103837" y="51916"/>
                      <a:pt x="99861" y="51690"/>
                      <a:pt x="96033" y="50727"/>
                    </a:cubicBezTo>
                    <a:cubicBezTo>
                      <a:pt x="92604" y="49489"/>
                      <a:pt x="92604" y="43774"/>
                      <a:pt x="92890" y="40440"/>
                    </a:cubicBezTo>
                    <a:cubicBezTo>
                      <a:pt x="93557" y="34059"/>
                      <a:pt x="106606" y="34440"/>
                      <a:pt x="114702" y="31868"/>
                    </a:cubicBezTo>
                    <a:cubicBezTo>
                      <a:pt x="115655" y="32725"/>
                      <a:pt x="115559" y="38250"/>
                      <a:pt x="115559" y="40250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8" name="任意多边形: 形状 517">
                <a:extLst>
                  <a:ext uri="{FF2B5EF4-FFF2-40B4-BE49-F238E27FC236}">
                    <a16:creationId xmlns:a16="http://schemas.microsoft.com/office/drawing/2014/main" id="{02452F0F-AB8F-4501-AA1D-D9F2CBFD0948}"/>
                  </a:ext>
                </a:extLst>
              </p:cNvPr>
              <p:cNvSpPr/>
              <p:nvPr/>
            </p:nvSpPr>
            <p:spPr>
              <a:xfrm>
                <a:off x="6779926" y="2255814"/>
                <a:ext cx="117240" cy="207157"/>
              </a:xfrm>
              <a:custGeom>
                <a:avLst/>
                <a:gdLst>
                  <a:gd name="connsiteX0" fmla="*/ 92444 w 117462"/>
                  <a:gd name="connsiteY0" fmla="*/ 134632 h 207549"/>
                  <a:gd name="connsiteX1" fmla="*/ 84062 w 117462"/>
                  <a:gd name="connsiteY1" fmla="*/ 134632 h 207549"/>
                  <a:gd name="connsiteX2" fmla="*/ 83014 w 117462"/>
                  <a:gd name="connsiteY2" fmla="*/ 125964 h 207549"/>
                  <a:gd name="connsiteX3" fmla="*/ 105017 w 117462"/>
                  <a:gd name="connsiteY3" fmla="*/ 104818 h 207549"/>
                  <a:gd name="connsiteX4" fmla="*/ 106636 w 117462"/>
                  <a:gd name="connsiteY4" fmla="*/ 100342 h 207549"/>
                  <a:gd name="connsiteX5" fmla="*/ 101969 w 117462"/>
                  <a:gd name="connsiteY5" fmla="*/ 89197 h 207549"/>
                  <a:gd name="connsiteX6" fmla="*/ 99492 w 117462"/>
                  <a:gd name="connsiteY6" fmla="*/ 82244 h 207549"/>
                  <a:gd name="connsiteX7" fmla="*/ 91872 w 117462"/>
                  <a:gd name="connsiteY7" fmla="*/ 82244 h 207549"/>
                  <a:gd name="connsiteX8" fmla="*/ 91015 w 117462"/>
                  <a:gd name="connsiteY8" fmla="*/ 72719 h 207549"/>
                  <a:gd name="connsiteX9" fmla="*/ 92254 w 117462"/>
                  <a:gd name="connsiteY9" fmla="*/ 58336 h 207549"/>
                  <a:gd name="connsiteX10" fmla="*/ 103969 w 117462"/>
                  <a:gd name="connsiteY10" fmla="*/ 45382 h 207549"/>
                  <a:gd name="connsiteX11" fmla="*/ 111017 w 117462"/>
                  <a:gd name="connsiteY11" fmla="*/ 35857 h 207549"/>
                  <a:gd name="connsiteX12" fmla="*/ 114922 w 117462"/>
                  <a:gd name="connsiteY12" fmla="*/ 22903 h 207549"/>
                  <a:gd name="connsiteX13" fmla="*/ 116923 w 117462"/>
                  <a:gd name="connsiteY13" fmla="*/ 11569 h 207549"/>
                  <a:gd name="connsiteX14" fmla="*/ 108350 w 117462"/>
                  <a:gd name="connsiteY14" fmla="*/ 329 h 207549"/>
                  <a:gd name="connsiteX15" fmla="*/ 94920 w 117462"/>
                  <a:gd name="connsiteY15" fmla="*/ 1282 h 207549"/>
                  <a:gd name="connsiteX16" fmla="*/ 47867 w 117462"/>
                  <a:gd name="connsiteY16" fmla="*/ 23761 h 207549"/>
                  <a:gd name="connsiteX17" fmla="*/ 37008 w 117462"/>
                  <a:gd name="connsiteY17" fmla="*/ 24999 h 207549"/>
                  <a:gd name="connsiteX18" fmla="*/ 28721 w 117462"/>
                  <a:gd name="connsiteY18" fmla="*/ 29857 h 207549"/>
                  <a:gd name="connsiteX19" fmla="*/ 24816 w 117462"/>
                  <a:gd name="connsiteY19" fmla="*/ 35857 h 207549"/>
                  <a:gd name="connsiteX20" fmla="*/ 19672 w 117462"/>
                  <a:gd name="connsiteY20" fmla="*/ 39096 h 207549"/>
                  <a:gd name="connsiteX21" fmla="*/ 22340 w 117462"/>
                  <a:gd name="connsiteY21" fmla="*/ 50240 h 207549"/>
                  <a:gd name="connsiteX22" fmla="*/ 27293 w 117462"/>
                  <a:gd name="connsiteY22" fmla="*/ 53574 h 207549"/>
                  <a:gd name="connsiteX23" fmla="*/ 33293 w 117462"/>
                  <a:gd name="connsiteY23" fmla="*/ 60146 h 207549"/>
                  <a:gd name="connsiteX24" fmla="*/ 42818 w 117462"/>
                  <a:gd name="connsiteY24" fmla="*/ 63575 h 207549"/>
                  <a:gd name="connsiteX25" fmla="*/ 50819 w 117462"/>
                  <a:gd name="connsiteY25" fmla="*/ 71005 h 207549"/>
                  <a:gd name="connsiteX26" fmla="*/ 48534 w 117462"/>
                  <a:gd name="connsiteY26" fmla="*/ 86626 h 207549"/>
                  <a:gd name="connsiteX27" fmla="*/ 38246 w 117462"/>
                  <a:gd name="connsiteY27" fmla="*/ 95103 h 207549"/>
                  <a:gd name="connsiteX28" fmla="*/ 30912 w 117462"/>
                  <a:gd name="connsiteY28" fmla="*/ 95103 h 207549"/>
                  <a:gd name="connsiteX29" fmla="*/ 19958 w 117462"/>
                  <a:gd name="connsiteY29" fmla="*/ 106438 h 207549"/>
                  <a:gd name="connsiteX30" fmla="*/ 26816 w 117462"/>
                  <a:gd name="connsiteY30" fmla="*/ 118344 h 207549"/>
                  <a:gd name="connsiteX31" fmla="*/ 30245 w 117462"/>
                  <a:gd name="connsiteY31" fmla="*/ 123869 h 207549"/>
                  <a:gd name="connsiteX32" fmla="*/ 33102 w 117462"/>
                  <a:gd name="connsiteY32" fmla="*/ 130250 h 207549"/>
                  <a:gd name="connsiteX33" fmla="*/ 31293 w 117462"/>
                  <a:gd name="connsiteY33" fmla="*/ 138251 h 207549"/>
                  <a:gd name="connsiteX34" fmla="*/ 29674 w 117462"/>
                  <a:gd name="connsiteY34" fmla="*/ 144442 h 207549"/>
                  <a:gd name="connsiteX35" fmla="*/ 23483 w 117462"/>
                  <a:gd name="connsiteY35" fmla="*/ 150824 h 207549"/>
                  <a:gd name="connsiteX36" fmla="*/ 14815 w 117462"/>
                  <a:gd name="connsiteY36" fmla="*/ 157206 h 207549"/>
                  <a:gd name="connsiteX37" fmla="*/ -330 w 117462"/>
                  <a:gd name="connsiteY37" fmla="*/ 171779 h 207549"/>
                  <a:gd name="connsiteX38" fmla="*/ 2337 w 117462"/>
                  <a:gd name="connsiteY38" fmla="*/ 187210 h 207549"/>
                  <a:gd name="connsiteX39" fmla="*/ 8243 w 117462"/>
                  <a:gd name="connsiteY39" fmla="*/ 195687 h 207549"/>
                  <a:gd name="connsiteX40" fmla="*/ 12339 w 117462"/>
                  <a:gd name="connsiteY40" fmla="*/ 204069 h 207549"/>
                  <a:gd name="connsiteX41" fmla="*/ 21864 w 117462"/>
                  <a:gd name="connsiteY41" fmla="*/ 206736 h 207549"/>
                  <a:gd name="connsiteX42" fmla="*/ 28626 w 117462"/>
                  <a:gd name="connsiteY42" fmla="*/ 206736 h 207549"/>
                  <a:gd name="connsiteX43" fmla="*/ 45676 w 117462"/>
                  <a:gd name="connsiteY43" fmla="*/ 191496 h 207549"/>
                  <a:gd name="connsiteX44" fmla="*/ 80633 w 117462"/>
                  <a:gd name="connsiteY44" fmla="*/ 174065 h 207549"/>
                  <a:gd name="connsiteX45" fmla="*/ 102064 w 117462"/>
                  <a:gd name="connsiteY45" fmla="*/ 148348 h 207549"/>
                  <a:gd name="connsiteX46" fmla="*/ 99778 w 117462"/>
                  <a:gd name="connsiteY46" fmla="*/ 140156 h 207549"/>
                  <a:gd name="connsiteX47" fmla="*/ 92158 w 117462"/>
                  <a:gd name="connsiteY47" fmla="*/ 135203 h 207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117462" h="207549">
                    <a:moveTo>
                      <a:pt x="92444" y="134632"/>
                    </a:moveTo>
                    <a:cubicBezTo>
                      <a:pt x="90443" y="134632"/>
                      <a:pt x="85871" y="134632"/>
                      <a:pt x="84062" y="134632"/>
                    </a:cubicBezTo>
                    <a:cubicBezTo>
                      <a:pt x="82757" y="131940"/>
                      <a:pt x="82388" y="128889"/>
                      <a:pt x="83014" y="125964"/>
                    </a:cubicBezTo>
                    <a:cubicBezTo>
                      <a:pt x="88677" y="117361"/>
                      <a:pt x="96195" y="110135"/>
                      <a:pt x="105017" y="104818"/>
                    </a:cubicBezTo>
                    <a:cubicBezTo>
                      <a:pt x="106540" y="103866"/>
                      <a:pt x="106540" y="102247"/>
                      <a:pt x="106636" y="100342"/>
                    </a:cubicBezTo>
                    <a:cubicBezTo>
                      <a:pt x="106636" y="97008"/>
                      <a:pt x="105493" y="95960"/>
                      <a:pt x="101969" y="89197"/>
                    </a:cubicBezTo>
                    <a:cubicBezTo>
                      <a:pt x="100064" y="85673"/>
                      <a:pt x="101112" y="82435"/>
                      <a:pt x="99492" y="82244"/>
                    </a:cubicBezTo>
                    <a:cubicBezTo>
                      <a:pt x="97873" y="82054"/>
                      <a:pt x="94730" y="85007"/>
                      <a:pt x="91872" y="82244"/>
                    </a:cubicBezTo>
                    <a:cubicBezTo>
                      <a:pt x="89015" y="79482"/>
                      <a:pt x="91015" y="74338"/>
                      <a:pt x="91015" y="72719"/>
                    </a:cubicBezTo>
                    <a:cubicBezTo>
                      <a:pt x="89911" y="67914"/>
                      <a:pt x="90344" y="62882"/>
                      <a:pt x="92254" y="58336"/>
                    </a:cubicBezTo>
                    <a:cubicBezTo>
                      <a:pt x="95866" y="53762"/>
                      <a:pt x="99779" y="49434"/>
                      <a:pt x="103969" y="45382"/>
                    </a:cubicBezTo>
                    <a:cubicBezTo>
                      <a:pt x="108065" y="41668"/>
                      <a:pt x="111113" y="39191"/>
                      <a:pt x="111017" y="35857"/>
                    </a:cubicBezTo>
                    <a:cubicBezTo>
                      <a:pt x="111017" y="28428"/>
                      <a:pt x="114637" y="25380"/>
                      <a:pt x="114922" y="22903"/>
                    </a:cubicBezTo>
                    <a:cubicBezTo>
                      <a:pt x="115209" y="20427"/>
                      <a:pt x="117780" y="13378"/>
                      <a:pt x="116923" y="11569"/>
                    </a:cubicBezTo>
                    <a:cubicBezTo>
                      <a:pt x="115399" y="7854"/>
                      <a:pt x="113018" y="-2433"/>
                      <a:pt x="108350" y="329"/>
                    </a:cubicBezTo>
                    <a:cubicBezTo>
                      <a:pt x="105397" y="1949"/>
                      <a:pt x="102349" y="1758"/>
                      <a:pt x="94920" y="1282"/>
                    </a:cubicBezTo>
                    <a:cubicBezTo>
                      <a:pt x="80347" y="520"/>
                      <a:pt x="63106" y="17570"/>
                      <a:pt x="47867" y="23761"/>
                    </a:cubicBezTo>
                    <a:cubicBezTo>
                      <a:pt x="44273" y="24371"/>
                      <a:pt x="40647" y="24785"/>
                      <a:pt x="37008" y="24999"/>
                    </a:cubicBezTo>
                    <a:cubicBezTo>
                      <a:pt x="33770" y="25856"/>
                      <a:pt x="30246" y="26618"/>
                      <a:pt x="28721" y="29857"/>
                    </a:cubicBezTo>
                    <a:cubicBezTo>
                      <a:pt x="27198" y="33095"/>
                      <a:pt x="27198" y="34810"/>
                      <a:pt x="24816" y="35857"/>
                    </a:cubicBezTo>
                    <a:cubicBezTo>
                      <a:pt x="22435" y="36905"/>
                      <a:pt x="19672" y="38048"/>
                      <a:pt x="19672" y="39096"/>
                    </a:cubicBezTo>
                    <a:cubicBezTo>
                      <a:pt x="19672" y="40144"/>
                      <a:pt x="19672" y="49192"/>
                      <a:pt x="22340" y="50240"/>
                    </a:cubicBezTo>
                    <a:cubicBezTo>
                      <a:pt x="25006" y="51288"/>
                      <a:pt x="26055" y="50240"/>
                      <a:pt x="27293" y="53574"/>
                    </a:cubicBezTo>
                    <a:cubicBezTo>
                      <a:pt x="28531" y="56908"/>
                      <a:pt x="30722" y="59956"/>
                      <a:pt x="33293" y="60146"/>
                    </a:cubicBezTo>
                    <a:cubicBezTo>
                      <a:pt x="36596" y="60898"/>
                      <a:pt x="39795" y="62049"/>
                      <a:pt x="42818" y="63575"/>
                    </a:cubicBezTo>
                    <a:cubicBezTo>
                      <a:pt x="45962" y="64813"/>
                      <a:pt x="52343" y="65671"/>
                      <a:pt x="50819" y="71005"/>
                    </a:cubicBezTo>
                    <a:cubicBezTo>
                      <a:pt x="50623" y="76279"/>
                      <a:pt x="49857" y="81516"/>
                      <a:pt x="48534" y="86626"/>
                    </a:cubicBezTo>
                    <a:cubicBezTo>
                      <a:pt x="46057" y="90340"/>
                      <a:pt x="42818" y="94722"/>
                      <a:pt x="38246" y="95103"/>
                    </a:cubicBezTo>
                    <a:cubicBezTo>
                      <a:pt x="36341" y="95103"/>
                      <a:pt x="32817" y="94341"/>
                      <a:pt x="30912" y="95103"/>
                    </a:cubicBezTo>
                    <a:cubicBezTo>
                      <a:pt x="24905" y="95536"/>
                      <a:pt x="20185" y="100419"/>
                      <a:pt x="19958" y="106438"/>
                    </a:cubicBezTo>
                    <a:cubicBezTo>
                      <a:pt x="19959" y="110343"/>
                      <a:pt x="26816" y="118249"/>
                      <a:pt x="26816" y="118344"/>
                    </a:cubicBezTo>
                    <a:cubicBezTo>
                      <a:pt x="27534" y="120417"/>
                      <a:pt x="28706" y="122305"/>
                      <a:pt x="30245" y="123869"/>
                    </a:cubicBezTo>
                    <a:cubicBezTo>
                      <a:pt x="31841" y="125645"/>
                      <a:pt x="32840" y="127877"/>
                      <a:pt x="33102" y="130250"/>
                    </a:cubicBezTo>
                    <a:cubicBezTo>
                      <a:pt x="33103" y="132632"/>
                      <a:pt x="31484" y="135013"/>
                      <a:pt x="31293" y="138251"/>
                    </a:cubicBezTo>
                    <a:cubicBezTo>
                      <a:pt x="31047" y="140381"/>
                      <a:pt x="30501" y="142465"/>
                      <a:pt x="29674" y="144442"/>
                    </a:cubicBezTo>
                    <a:cubicBezTo>
                      <a:pt x="28286" y="147134"/>
                      <a:pt x="26131" y="149355"/>
                      <a:pt x="23483" y="150824"/>
                    </a:cubicBezTo>
                    <a:cubicBezTo>
                      <a:pt x="20716" y="153113"/>
                      <a:pt x="17822" y="155244"/>
                      <a:pt x="14815" y="157206"/>
                    </a:cubicBezTo>
                    <a:cubicBezTo>
                      <a:pt x="7985" y="159786"/>
                      <a:pt x="2511" y="165053"/>
                      <a:pt x="-330" y="171779"/>
                    </a:cubicBezTo>
                    <a:cubicBezTo>
                      <a:pt x="-562" y="177055"/>
                      <a:pt x="348" y="182318"/>
                      <a:pt x="2337" y="187210"/>
                    </a:cubicBezTo>
                    <a:cubicBezTo>
                      <a:pt x="3749" y="190385"/>
                      <a:pt x="5754" y="193262"/>
                      <a:pt x="8243" y="195687"/>
                    </a:cubicBezTo>
                    <a:cubicBezTo>
                      <a:pt x="10624" y="198449"/>
                      <a:pt x="9100" y="203021"/>
                      <a:pt x="12339" y="204069"/>
                    </a:cubicBezTo>
                    <a:cubicBezTo>
                      <a:pt x="15574" y="204723"/>
                      <a:pt x="18759" y="205615"/>
                      <a:pt x="21864" y="206736"/>
                    </a:cubicBezTo>
                    <a:cubicBezTo>
                      <a:pt x="23959" y="208260"/>
                      <a:pt x="28626" y="206736"/>
                      <a:pt x="28626" y="206736"/>
                    </a:cubicBezTo>
                    <a:cubicBezTo>
                      <a:pt x="32532" y="205117"/>
                      <a:pt x="38913" y="195401"/>
                      <a:pt x="45676" y="191496"/>
                    </a:cubicBezTo>
                    <a:cubicBezTo>
                      <a:pt x="53867" y="186829"/>
                      <a:pt x="71108" y="180161"/>
                      <a:pt x="80633" y="174065"/>
                    </a:cubicBezTo>
                    <a:cubicBezTo>
                      <a:pt x="90158" y="167969"/>
                      <a:pt x="100635" y="160445"/>
                      <a:pt x="102064" y="148348"/>
                    </a:cubicBezTo>
                    <a:cubicBezTo>
                      <a:pt x="101929" y="145480"/>
                      <a:pt x="101148" y="142680"/>
                      <a:pt x="99778" y="140156"/>
                    </a:cubicBezTo>
                    <a:cubicBezTo>
                      <a:pt x="97809" y="137759"/>
                      <a:pt x="95148" y="136029"/>
                      <a:pt x="92158" y="135203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9" name="任意多边形: 形状 518">
                <a:extLst>
                  <a:ext uri="{FF2B5EF4-FFF2-40B4-BE49-F238E27FC236}">
                    <a16:creationId xmlns:a16="http://schemas.microsoft.com/office/drawing/2014/main" id="{23B55FB1-D0FB-4417-91A4-1A356160E4FE}"/>
                  </a:ext>
                </a:extLst>
              </p:cNvPr>
              <p:cNvSpPr/>
              <p:nvPr/>
            </p:nvSpPr>
            <p:spPr>
              <a:xfrm>
                <a:off x="6536867" y="2299020"/>
                <a:ext cx="134111" cy="191511"/>
              </a:xfrm>
              <a:custGeom>
                <a:avLst/>
                <a:gdLst>
                  <a:gd name="connsiteX0" fmla="*/ 121936 w 134365"/>
                  <a:gd name="connsiteY0" fmla="*/ 43148 h 191873"/>
                  <a:gd name="connsiteX1" fmla="*/ 133271 w 134365"/>
                  <a:gd name="connsiteY1" fmla="*/ 31623 h 191873"/>
                  <a:gd name="connsiteX2" fmla="*/ 133271 w 134365"/>
                  <a:gd name="connsiteY2" fmla="*/ 22955 h 191873"/>
                  <a:gd name="connsiteX3" fmla="*/ 129556 w 134365"/>
                  <a:gd name="connsiteY3" fmla="*/ 11811 h 191873"/>
                  <a:gd name="connsiteX4" fmla="*/ 116126 w 134365"/>
                  <a:gd name="connsiteY4" fmla="*/ 3048 h 191873"/>
                  <a:gd name="connsiteX5" fmla="*/ 106601 w 134365"/>
                  <a:gd name="connsiteY5" fmla="*/ 3048 h 191873"/>
                  <a:gd name="connsiteX6" fmla="*/ 98410 w 134365"/>
                  <a:gd name="connsiteY6" fmla="*/ -96 h 191873"/>
                  <a:gd name="connsiteX7" fmla="*/ 92980 w 134365"/>
                  <a:gd name="connsiteY7" fmla="*/ 1714 h 191873"/>
                  <a:gd name="connsiteX8" fmla="*/ 88218 w 134365"/>
                  <a:gd name="connsiteY8" fmla="*/ 4191 h 191873"/>
                  <a:gd name="connsiteX9" fmla="*/ 82788 w 134365"/>
                  <a:gd name="connsiteY9" fmla="*/ 7715 h 191873"/>
                  <a:gd name="connsiteX10" fmla="*/ 73263 w 134365"/>
                  <a:gd name="connsiteY10" fmla="*/ 11430 h 191873"/>
                  <a:gd name="connsiteX11" fmla="*/ 66405 w 134365"/>
                  <a:gd name="connsiteY11" fmla="*/ 13430 h 191873"/>
                  <a:gd name="connsiteX12" fmla="*/ 57642 w 134365"/>
                  <a:gd name="connsiteY12" fmla="*/ 16573 h 191873"/>
                  <a:gd name="connsiteX13" fmla="*/ 45641 w 134365"/>
                  <a:gd name="connsiteY13" fmla="*/ 19812 h 191873"/>
                  <a:gd name="connsiteX14" fmla="*/ 29448 w 134365"/>
                  <a:gd name="connsiteY14" fmla="*/ 24574 h 191873"/>
                  <a:gd name="connsiteX15" fmla="*/ 25733 w 134365"/>
                  <a:gd name="connsiteY15" fmla="*/ 19621 h 191873"/>
                  <a:gd name="connsiteX16" fmla="*/ 17923 w 134365"/>
                  <a:gd name="connsiteY16" fmla="*/ 15526 h 191873"/>
                  <a:gd name="connsiteX17" fmla="*/ 9160 w 134365"/>
                  <a:gd name="connsiteY17" fmla="*/ 19431 h 191873"/>
                  <a:gd name="connsiteX18" fmla="*/ -365 w 134365"/>
                  <a:gd name="connsiteY18" fmla="*/ 36671 h 191873"/>
                  <a:gd name="connsiteX19" fmla="*/ 397 w 134365"/>
                  <a:gd name="connsiteY19" fmla="*/ 51911 h 191873"/>
                  <a:gd name="connsiteX20" fmla="*/ 2873 w 134365"/>
                  <a:gd name="connsiteY20" fmla="*/ 66961 h 191873"/>
                  <a:gd name="connsiteX21" fmla="*/ 5445 w 134365"/>
                  <a:gd name="connsiteY21" fmla="*/ 78676 h 191873"/>
                  <a:gd name="connsiteX22" fmla="*/ 6398 w 134365"/>
                  <a:gd name="connsiteY22" fmla="*/ 86677 h 191873"/>
                  <a:gd name="connsiteX23" fmla="*/ 8207 w 134365"/>
                  <a:gd name="connsiteY23" fmla="*/ 90773 h 191873"/>
                  <a:gd name="connsiteX24" fmla="*/ 10303 w 134365"/>
                  <a:gd name="connsiteY24" fmla="*/ 98393 h 191873"/>
                  <a:gd name="connsiteX25" fmla="*/ 14018 w 134365"/>
                  <a:gd name="connsiteY25" fmla="*/ 101727 h 191873"/>
                  <a:gd name="connsiteX26" fmla="*/ 24400 w 134365"/>
                  <a:gd name="connsiteY26" fmla="*/ 102679 h 191873"/>
                  <a:gd name="connsiteX27" fmla="*/ 30877 w 134365"/>
                  <a:gd name="connsiteY27" fmla="*/ 101536 h 191873"/>
                  <a:gd name="connsiteX28" fmla="*/ 39069 w 134365"/>
                  <a:gd name="connsiteY28" fmla="*/ 103822 h 191873"/>
                  <a:gd name="connsiteX29" fmla="*/ 41831 w 134365"/>
                  <a:gd name="connsiteY29" fmla="*/ 108966 h 191873"/>
                  <a:gd name="connsiteX30" fmla="*/ 40021 w 134365"/>
                  <a:gd name="connsiteY30" fmla="*/ 124111 h 191873"/>
                  <a:gd name="connsiteX31" fmla="*/ 40021 w 134365"/>
                  <a:gd name="connsiteY31" fmla="*/ 135445 h 191873"/>
                  <a:gd name="connsiteX32" fmla="*/ 40021 w 134365"/>
                  <a:gd name="connsiteY32" fmla="*/ 143732 h 191873"/>
                  <a:gd name="connsiteX33" fmla="*/ 29829 w 134365"/>
                  <a:gd name="connsiteY33" fmla="*/ 155638 h 191873"/>
                  <a:gd name="connsiteX34" fmla="*/ 17161 w 134365"/>
                  <a:gd name="connsiteY34" fmla="*/ 151257 h 191873"/>
                  <a:gd name="connsiteX35" fmla="*/ 8589 w 134365"/>
                  <a:gd name="connsiteY35" fmla="*/ 154781 h 191873"/>
                  <a:gd name="connsiteX36" fmla="*/ 22019 w 134365"/>
                  <a:gd name="connsiteY36" fmla="*/ 168497 h 191873"/>
                  <a:gd name="connsiteX37" fmla="*/ 26781 w 134365"/>
                  <a:gd name="connsiteY37" fmla="*/ 177451 h 191873"/>
                  <a:gd name="connsiteX38" fmla="*/ 35544 w 134365"/>
                  <a:gd name="connsiteY38" fmla="*/ 181737 h 191873"/>
                  <a:gd name="connsiteX39" fmla="*/ 40783 w 134365"/>
                  <a:gd name="connsiteY39" fmla="*/ 185833 h 191873"/>
                  <a:gd name="connsiteX40" fmla="*/ 47451 w 134365"/>
                  <a:gd name="connsiteY40" fmla="*/ 188785 h 191873"/>
                  <a:gd name="connsiteX41" fmla="*/ 51737 w 134365"/>
                  <a:gd name="connsiteY41" fmla="*/ 191738 h 191873"/>
                  <a:gd name="connsiteX42" fmla="*/ 61262 w 134365"/>
                  <a:gd name="connsiteY42" fmla="*/ 186880 h 191873"/>
                  <a:gd name="connsiteX43" fmla="*/ 71454 w 134365"/>
                  <a:gd name="connsiteY43" fmla="*/ 176689 h 191873"/>
                  <a:gd name="connsiteX44" fmla="*/ 80979 w 134365"/>
                  <a:gd name="connsiteY44" fmla="*/ 162401 h 191873"/>
                  <a:gd name="connsiteX45" fmla="*/ 80979 w 134365"/>
                  <a:gd name="connsiteY45" fmla="*/ 112014 h 191873"/>
                  <a:gd name="connsiteX46" fmla="*/ 79169 w 134365"/>
                  <a:gd name="connsiteY46" fmla="*/ 100679 h 191873"/>
                  <a:gd name="connsiteX47" fmla="*/ 84693 w 134365"/>
                  <a:gd name="connsiteY47" fmla="*/ 94488 h 191873"/>
                  <a:gd name="connsiteX48" fmla="*/ 90503 w 134365"/>
                  <a:gd name="connsiteY48" fmla="*/ 93726 h 191873"/>
                  <a:gd name="connsiteX49" fmla="*/ 98314 w 134365"/>
                  <a:gd name="connsiteY49" fmla="*/ 83725 h 191873"/>
                  <a:gd name="connsiteX50" fmla="*/ 116126 w 134365"/>
                  <a:gd name="connsiteY50" fmla="*/ 52673 h 191873"/>
                  <a:gd name="connsiteX51" fmla="*/ 121555 w 134365"/>
                  <a:gd name="connsiteY51" fmla="*/ 43148 h 191873"/>
                  <a:gd name="connsiteX52" fmla="*/ 76026 w 134365"/>
                  <a:gd name="connsiteY52" fmla="*/ 43720 h 191873"/>
                  <a:gd name="connsiteX53" fmla="*/ 67644 w 134365"/>
                  <a:gd name="connsiteY53" fmla="*/ 51149 h 191873"/>
                  <a:gd name="connsiteX54" fmla="*/ 57547 w 134365"/>
                  <a:gd name="connsiteY54" fmla="*/ 58960 h 191873"/>
                  <a:gd name="connsiteX55" fmla="*/ 46784 w 134365"/>
                  <a:gd name="connsiteY55" fmla="*/ 62293 h 191873"/>
                  <a:gd name="connsiteX56" fmla="*/ 40688 w 134365"/>
                  <a:gd name="connsiteY56" fmla="*/ 56197 h 191873"/>
                  <a:gd name="connsiteX57" fmla="*/ 44974 w 134365"/>
                  <a:gd name="connsiteY57" fmla="*/ 48958 h 191873"/>
                  <a:gd name="connsiteX58" fmla="*/ 59071 w 134365"/>
                  <a:gd name="connsiteY58" fmla="*/ 42862 h 191873"/>
                  <a:gd name="connsiteX59" fmla="*/ 64501 w 134365"/>
                  <a:gd name="connsiteY59" fmla="*/ 39433 h 191873"/>
                  <a:gd name="connsiteX60" fmla="*/ 71739 w 134365"/>
                  <a:gd name="connsiteY60" fmla="*/ 37052 h 191873"/>
                  <a:gd name="connsiteX61" fmla="*/ 78788 w 134365"/>
                  <a:gd name="connsiteY61" fmla="*/ 36100 h 191873"/>
                  <a:gd name="connsiteX62" fmla="*/ 76026 w 134365"/>
                  <a:gd name="connsiteY62" fmla="*/ 43720 h 19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34365" h="191873">
                    <a:moveTo>
                      <a:pt x="121936" y="43148"/>
                    </a:moveTo>
                    <a:cubicBezTo>
                      <a:pt x="125500" y="39101"/>
                      <a:pt x="129284" y="35254"/>
                      <a:pt x="133271" y="31623"/>
                    </a:cubicBezTo>
                    <a:cubicBezTo>
                      <a:pt x="134243" y="28815"/>
                      <a:pt x="134243" y="25762"/>
                      <a:pt x="133271" y="22955"/>
                    </a:cubicBezTo>
                    <a:cubicBezTo>
                      <a:pt x="132352" y="19141"/>
                      <a:pt x="131110" y="15413"/>
                      <a:pt x="129556" y="11811"/>
                    </a:cubicBezTo>
                    <a:cubicBezTo>
                      <a:pt x="125384" y="8447"/>
                      <a:pt x="120885" y="5512"/>
                      <a:pt x="116126" y="3048"/>
                    </a:cubicBezTo>
                    <a:cubicBezTo>
                      <a:pt x="114221" y="1810"/>
                      <a:pt x="108506" y="3048"/>
                      <a:pt x="106601" y="3048"/>
                    </a:cubicBezTo>
                    <a:cubicBezTo>
                      <a:pt x="104011" y="1666"/>
                      <a:pt x="101259" y="610"/>
                      <a:pt x="98410" y="-96"/>
                    </a:cubicBezTo>
                    <a:cubicBezTo>
                      <a:pt x="96422" y="-312"/>
                      <a:pt x="94440" y="349"/>
                      <a:pt x="92980" y="1714"/>
                    </a:cubicBezTo>
                    <a:cubicBezTo>
                      <a:pt x="91336" y="2427"/>
                      <a:pt x="89745" y="3254"/>
                      <a:pt x="88218" y="4191"/>
                    </a:cubicBezTo>
                    <a:cubicBezTo>
                      <a:pt x="86598" y="5143"/>
                      <a:pt x="84789" y="6286"/>
                      <a:pt x="82788" y="7715"/>
                    </a:cubicBezTo>
                    <a:cubicBezTo>
                      <a:pt x="79928" y="9645"/>
                      <a:pt x="76675" y="10914"/>
                      <a:pt x="73263" y="11430"/>
                    </a:cubicBezTo>
                    <a:cubicBezTo>
                      <a:pt x="68882" y="12668"/>
                      <a:pt x="68310" y="13430"/>
                      <a:pt x="66405" y="13430"/>
                    </a:cubicBezTo>
                    <a:cubicBezTo>
                      <a:pt x="63346" y="14041"/>
                      <a:pt x="60393" y="15100"/>
                      <a:pt x="57642" y="16573"/>
                    </a:cubicBezTo>
                    <a:cubicBezTo>
                      <a:pt x="53451" y="18478"/>
                      <a:pt x="48117" y="18478"/>
                      <a:pt x="45641" y="19812"/>
                    </a:cubicBezTo>
                    <a:cubicBezTo>
                      <a:pt x="40645" y="22536"/>
                      <a:pt x="35124" y="24159"/>
                      <a:pt x="29448" y="24574"/>
                    </a:cubicBezTo>
                    <a:cubicBezTo>
                      <a:pt x="28303" y="22855"/>
                      <a:pt x="27063" y="21202"/>
                      <a:pt x="25733" y="19621"/>
                    </a:cubicBezTo>
                    <a:cubicBezTo>
                      <a:pt x="22209" y="17145"/>
                      <a:pt x="21257" y="15907"/>
                      <a:pt x="17923" y="15526"/>
                    </a:cubicBezTo>
                    <a:cubicBezTo>
                      <a:pt x="14589" y="15145"/>
                      <a:pt x="11922" y="17907"/>
                      <a:pt x="9160" y="19431"/>
                    </a:cubicBezTo>
                    <a:cubicBezTo>
                      <a:pt x="6588" y="23527"/>
                      <a:pt x="206" y="25908"/>
                      <a:pt x="-365" y="36671"/>
                    </a:cubicBezTo>
                    <a:cubicBezTo>
                      <a:pt x="-365" y="38481"/>
                      <a:pt x="-365" y="42862"/>
                      <a:pt x="397" y="51911"/>
                    </a:cubicBezTo>
                    <a:cubicBezTo>
                      <a:pt x="397" y="57912"/>
                      <a:pt x="2207" y="61436"/>
                      <a:pt x="2873" y="66961"/>
                    </a:cubicBezTo>
                    <a:cubicBezTo>
                      <a:pt x="3540" y="72485"/>
                      <a:pt x="5445" y="76486"/>
                      <a:pt x="5445" y="78676"/>
                    </a:cubicBezTo>
                    <a:cubicBezTo>
                      <a:pt x="5445" y="80867"/>
                      <a:pt x="6207" y="84487"/>
                      <a:pt x="6398" y="86677"/>
                    </a:cubicBezTo>
                    <a:cubicBezTo>
                      <a:pt x="7160" y="86677"/>
                      <a:pt x="7731" y="90106"/>
                      <a:pt x="8207" y="90773"/>
                    </a:cubicBezTo>
                    <a:cubicBezTo>
                      <a:pt x="8601" y="93387"/>
                      <a:pt x="9305" y="95945"/>
                      <a:pt x="10303" y="98393"/>
                    </a:cubicBezTo>
                    <a:cubicBezTo>
                      <a:pt x="11308" y="99740"/>
                      <a:pt x="12571" y="100873"/>
                      <a:pt x="14018" y="101727"/>
                    </a:cubicBezTo>
                    <a:cubicBezTo>
                      <a:pt x="17432" y="102434"/>
                      <a:pt x="20915" y="102753"/>
                      <a:pt x="24400" y="102679"/>
                    </a:cubicBezTo>
                    <a:cubicBezTo>
                      <a:pt x="26305" y="102679"/>
                      <a:pt x="28972" y="101536"/>
                      <a:pt x="30877" y="101536"/>
                    </a:cubicBezTo>
                    <a:cubicBezTo>
                      <a:pt x="32782" y="101536"/>
                      <a:pt x="35925" y="104584"/>
                      <a:pt x="39069" y="103822"/>
                    </a:cubicBezTo>
                    <a:cubicBezTo>
                      <a:pt x="40402" y="103822"/>
                      <a:pt x="41831" y="107442"/>
                      <a:pt x="41831" y="108966"/>
                    </a:cubicBezTo>
                    <a:cubicBezTo>
                      <a:pt x="40808" y="113955"/>
                      <a:pt x="40203" y="119021"/>
                      <a:pt x="40021" y="124111"/>
                    </a:cubicBezTo>
                    <a:cubicBezTo>
                      <a:pt x="39634" y="127879"/>
                      <a:pt x="39634" y="131677"/>
                      <a:pt x="40021" y="135445"/>
                    </a:cubicBezTo>
                    <a:cubicBezTo>
                      <a:pt x="40021" y="137350"/>
                      <a:pt x="40021" y="141827"/>
                      <a:pt x="40021" y="143732"/>
                    </a:cubicBezTo>
                    <a:cubicBezTo>
                      <a:pt x="39449" y="153257"/>
                      <a:pt x="36306" y="155638"/>
                      <a:pt x="29829" y="155638"/>
                    </a:cubicBezTo>
                    <a:cubicBezTo>
                      <a:pt x="28020" y="155638"/>
                      <a:pt x="23638" y="151066"/>
                      <a:pt x="17161" y="151257"/>
                    </a:cubicBezTo>
                    <a:cubicBezTo>
                      <a:pt x="16208" y="151257"/>
                      <a:pt x="8398" y="151733"/>
                      <a:pt x="8589" y="154781"/>
                    </a:cubicBezTo>
                    <a:cubicBezTo>
                      <a:pt x="8779" y="157829"/>
                      <a:pt x="18971" y="163068"/>
                      <a:pt x="22019" y="168497"/>
                    </a:cubicBezTo>
                    <a:cubicBezTo>
                      <a:pt x="24210" y="172307"/>
                      <a:pt x="24590" y="175355"/>
                      <a:pt x="26781" y="177451"/>
                    </a:cubicBezTo>
                    <a:cubicBezTo>
                      <a:pt x="29390" y="179444"/>
                      <a:pt x="32369" y="180901"/>
                      <a:pt x="35544" y="181737"/>
                    </a:cubicBezTo>
                    <a:cubicBezTo>
                      <a:pt x="37735" y="182880"/>
                      <a:pt x="38688" y="184594"/>
                      <a:pt x="40783" y="185833"/>
                    </a:cubicBezTo>
                    <a:cubicBezTo>
                      <a:pt x="42879" y="187071"/>
                      <a:pt x="46593" y="187642"/>
                      <a:pt x="47451" y="188785"/>
                    </a:cubicBezTo>
                    <a:cubicBezTo>
                      <a:pt x="48284" y="190435"/>
                      <a:pt x="49899" y="191547"/>
                      <a:pt x="51737" y="191738"/>
                    </a:cubicBezTo>
                    <a:cubicBezTo>
                      <a:pt x="53642" y="191738"/>
                      <a:pt x="57738" y="188500"/>
                      <a:pt x="61262" y="186880"/>
                    </a:cubicBezTo>
                    <a:cubicBezTo>
                      <a:pt x="64786" y="185261"/>
                      <a:pt x="68691" y="178022"/>
                      <a:pt x="71454" y="176689"/>
                    </a:cubicBezTo>
                    <a:cubicBezTo>
                      <a:pt x="76645" y="173631"/>
                      <a:pt x="80153" y="168369"/>
                      <a:pt x="80979" y="162401"/>
                    </a:cubicBezTo>
                    <a:cubicBezTo>
                      <a:pt x="82123" y="145625"/>
                      <a:pt x="82123" y="128790"/>
                      <a:pt x="80979" y="112014"/>
                    </a:cubicBezTo>
                    <a:cubicBezTo>
                      <a:pt x="79615" y="108397"/>
                      <a:pt x="78999" y="104541"/>
                      <a:pt x="79169" y="100679"/>
                    </a:cubicBezTo>
                    <a:cubicBezTo>
                      <a:pt x="79169" y="96774"/>
                      <a:pt x="83265" y="93916"/>
                      <a:pt x="84693" y="94488"/>
                    </a:cubicBezTo>
                    <a:cubicBezTo>
                      <a:pt x="86623" y="95322"/>
                      <a:pt x="88854" y="95029"/>
                      <a:pt x="90503" y="93726"/>
                    </a:cubicBezTo>
                    <a:cubicBezTo>
                      <a:pt x="93308" y="90554"/>
                      <a:pt x="95917" y="87214"/>
                      <a:pt x="98314" y="83725"/>
                    </a:cubicBezTo>
                    <a:cubicBezTo>
                      <a:pt x="103662" y="73047"/>
                      <a:pt x="109609" y="62680"/>
                      <a:pt x="116126" y="52673"/>
                    </a:cubicBezTo>
                    <a:cubicBezTo>
                      <a:pt x="118137" y="49617"/>
                      <a:pt x="119950" y="46436"/>
                      <a:pt x="121555" y="43148"/>
                    </a:cubicBezTo>
                    <a:moveTo>
                      <a:pt x="76026" y="43720"/>
                    </a:moveTo>
                    <a:cubicBezTo>
                      <a:pt x="73613" y="46595"/>
                      <a:pt x="70789" y="49099"/>
                      <a:pt x="67644" y="51149"/>
                    </a:cubicBezTo>
                    <a:cubicBezTo>
                      <a:pt x="62976" y="54007"/>
                      <a:pt x="61166" y="56769"/>
                      <a:pt x="57547" y="58960"/>
                    </a:cubicBezTo>
                    <a:cubicBezTo>
                      <a:pt x="54163" y="60646"/>
                      <a:pt x="50528" y="61772"/>
                      <a:pt x="46784" y="62293"/>
                    </a:cubicBezTo>
                    <a:cubicBezTo>
                      <a:pt x="43459" y="62194"/>
                      <a:pt x="40787" y="59522"/>
                      <a:pt x="40688" y="56197"/>
                    </a:cubicBezTo>
                    <a:cubicBezTo>
                      <a:pt x="40584" y="53155"/>
                      <a:pt x="42257" y="50330"/>
                      <a:pt x="44974" y="48958"/>
                    </a:cubicBezTo>
                    <a:cubicBezTo>
                      <a:pt x="49527" y="46605"/>
                      <a:pt x="54237" y="44568"/>
                      <a:pt x="59071" y="42862"/>
                    </a:cubicBezTo>
                    <a:cubicBezTo>
                      <a:pt x="61022" y="41960"/>
                      <a:pt x="62847" y="40807"/>
                      <a:pt x="64501" y="39433"/>
                    </a:cubicBezTo>
                    <a:cubicBezTo>
                      <a:pt x="66310" y="37814"/>
                      <a:pt x="68977" y="38767"/>
                      <a:pt x="71739" y="37052"/>
                    </a:cubicBezTo>
                    <a:cubicBezTo>
                      <a:pt x="73998" y="36253"/>
                      <a:pt x="76398" y="35929"/>
                      <a:pt x="78788" y="36100"/>
                    </a:cubicBezTo>
                    <a:cubicBezTo>
                      <a:pt x="80216" y="36100"/>
                      <a:pt x="77835" y="40576"/>
                      <a:pt x="76026" y="43720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0" name="任意多边形: 形状 519">
                <a:extLst>
                  <a:ext uri="{FF2B5EF4-FFF2-40B4-BE49-F238E27FC236}">
                    <a16:creationId xmlns:a16="http://schemas.microsoft.com/office/drawing/2014/main" id="{29FB7EE8-E2A6-4307-A394-CFA6A4A625BE}"/>
                  </a:ext>
                </a:extLst>
              </p:cNvPr>
              <p:cNvSpPr/>
              <p:nvPr/>
            </p:nvSpPr>
            <p:spPr>
              <a:xfrm>
                <a:off x="6639631" y="2390290"/>
                <a:ext cx="59938" cy="64589"/>
              </a:xfrm>
              <a:custGeom>
                <a:avLst/>
                <a:gdLst>
                  <a:gd name="connsiteX0" fmla="*/ 56030 w 60051"/>
                  <a:gd name="connsiteY0" fmla="*/ 21427 h 64711"/>
                  <a:gd name="connsiteX1" fmla="*/ 40409 w 60051"/>
                  <a:gd name="connsiteY1" fmla="*/ 7616 h 64711"/>
                  <a:gd name="connsiteX2" fmla="*/ 33837 w 60051"/>
                  <a:gd name="connsiteY2" fmla="*/ 8663 h 64711"/>
                  <a:gd name="connsiteX3" fmla="*/ 26217 w 60051"/>
                  <a:gd name="connsiteY3" fmla="*/ 6282 h 64711"/>
                  <a:gd name="connsiteX4" fmla="*/ 18502 w 60051"/>
                  <a:gd name="connsiteY4" fmla="*/ 5615 h 64711"/>
                  <a:gd name="connsiteX5" fmla="*/ 10787 w 60051"/>
                  <a:gd name="connsiteY5" fmla="*/ 1615 h 64711"/>
                  <a:gd name="connsiteX6" fmla="*/ 3166 w 60051"/>
                  <a:gd name="connsiteY6" fmla="*/ -100 h 64711"/>
                  <a:gd name="connsiteX7" fmla="*/ 595 w 60051"/>
                  <a:gd name="connsiteY7" fmla="*/ 9997 h 64711"/>
                  <a:gd name="connsiteX8" fmla="*/ 23 w 60051"/>
                  <a:gd name="connsiteY8" fmla="*/ 16855 h 64711"/>
                  <a:gd name="connsiteX9" fmla="*/ 2976 w 60051"/>
                  <a:gd name="connsiteY9" fmla="*/ 27999 h 64711"/>
                  <a:gd name="connsiteX10" fmla="*/ 8024 w 60051"/>
                  <a:gd name="connsiteY10" fmla="*/ 38000 h 64711"/>
                  <a:gd name="connsiteX11" fmla="*/ 14311 w 60051"/>
                  <a:gd name="connsiteY11" fmla="*/ 49526 h 64711"/>
                  <a:gd name="connsiteX12" fmla="*/ 14311 w 60051"/>
                  <a:gd name="connsiteY12" fmla="*/ 58098 h 64711"/>
                  <a:gd name="connsiteX13" fmla="*/ 20407 w 60051"/>
                  <a:gd name="connsiteY13" fmla="*/ 64575 h 64711"/>
                  <a:gd name="connsiteX14" fmla="*/ 28217 w 60051"/>
                  <a:gd name="connsiteY14" fmla="*/ 60860 h 64711"/>
                  <a:gd name="connsiteX15" fmla="*/ 35647 w 60051"/>
                  <a:gd name="connsiteY15" fmla="*/ 60860 h 64711"/>
                  <a:gd name="connsiteX16" fmla="*/ 44410 w 60051"/>
                  <a:gd name="connsiteY16" fmla="*/ 57336 h 64711"/>
                  <a:gd name="connsiteX17" fmla="*/ 49458 w 60051"/>
                  <a:gd name="connsiteY17" fmla="*/ 51431 h 64711"/>
                  <a:gd name="connsiteX18" fmla="*/ 53744 w 60051"/>
                  <a:gd name="connsiteY18" fmla="*/ 42668 h 64711"/>
                  <a:gd name="connsiteX19" fmla="*/ 59269 w 60051"/>
                  <a:gd name="connsiteY19" fmla="*/ 35428 h 64711"/>
                  <a:gd name="connsiteX20" fmla="*/ 59269 w 60051"/>
                  <a:gd name="connsiteY20" fmla="*/ 27618 h 64711"/>
                  <a:gd name="connsiteX21" fmla="*/ 55173 w 60051"/>
                  <a:gd name="connsiteY21" fmla="*/ 21617 h 64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0051" h="64711">
                    <a:moveTo>
                      <a:pt x="56030" y="21427"/>
                    </a:moveTo>
                    <a:cubicBezTo>
                      <a:pt x="53078" y="17426"/>
                      <a:pt x="44314" y="6853"/>
                      <a:pt x="40409" y="7616"/>
                    </a:cubicBezTo>
                    <a:cubicBezTo>
                      <a:pt x="38252" y="8150"/>
                      <a:pt x="36053" y="8500"/>
                      <a:pt x="33837" y="8663"/>
                    </a:cubicBezTo>
                    <a:cubicBezTo>
                      <a:pt x="32027" y="8663"/>
                      <a:pt x="28503" y="5996"/>
                      <a:pt x="26217" y="6282"/>
                    </a:cubicBezTo>
                    <a:cubicBezTo>
                      <a:pt x="23626" y="6562"/>
                      <a:pt x="21006" y="6335"/>
                      <a:pt x="18502" y="5615"/>
                    </a:cubicBezTo>
                    <a:cubicBezTo>
                      <a:pt x="16692" y="5615"/>
                      <a:pt x="12025" y="1520"/>
                      <a:pt x="10787" y="1615"/>
                    </a:cubicBezTo>
                    <a:cubicBezTo>
                      <a:pt x="6881" y="2282"/>
                      <a:pt x="5643" y="-481"/>
                      <a:pt x="3166" y="-100"/>
                    </a:cubicBezTo>
                    <a:cubicBezTo>
                      <a:pt x="23" y="2282"/>
                      <a:pt x="2119" y="7901"/>
                      <a:pt x="595" y="9997"/>
                    </a:cubicBezTo>
                    <a:cubicBezTo>
                      <a:pt x="-444" y="12132"/>
                      <a:pt x="-648" y="14577"/>
                      <a:pt x="23" y="16855"/>
                    </a:cubicBezTo>
                    <a:cubicBezTo>
                      <a:pt x="1972" y="20245"/>
                      <a:pt x="2990" y="24089"/>
                      <a:pt x="2976" y="27999"/>
                    </a:cubicBezTo>
                    <a:cubicBezTo>
                      <a:pt x="2976" y="31047"/>
                      <a:pt x="7834" y="33333"/>
                      <a:pt x="8024" y="38000"/>
                    </a:cubicBezTo>
                    <a:cubicBezTo>
                      <a:pt x="9902" y="41957"/>
                      <a:pt x="12001" y="45805"/>
                      <a:pt x="14311" y="49526"/>
                    </a:cubicBezTo>
                    <a:cubicBezTo>
                      <a:pt x="15358" y="52097"/>
                      <a:pt x="14311" y="56003"/>
                      <a:pt x="14311" y="58098"/>
                    </a:cubicBezTo>
                    <a:cubicBezTo>
                      <a:pt x="15263" y="62194"/>
                      <a:pt x="17835" y="64575"/>
                      <a:pt x="20407" y="64575"/>
                    </a:cubicBezTo>
                    <a:cubicBezTo>
                      <a:pt x="22979" y="64575"/>
                      <a:pt x="24598" y="61813"/>
                      <a:pt x="28217" y="60860"/>
                    </a:cubicBezTo>
                    <a:cubicBezTo>
                      <a:pt x="30313" y="60289"/>
                      <a:pt x="33551" y="60860"/>
                      <a:pt x="35647" y="60860"/>
                    </a:cubicBezTo>
                    <a:cubicBezTo>
                      <a:pt x="38791" y="60343"/>
                      <a:pt x="41783" y="59139"/>
                      <a:pt x="44410" y="57336"/>
                    </a:cubicBezTo>
                    <a:cubicBezTo>
                      <a:pt x="46298" y="55553"/>
                      <a:pt x="47990" y="53573"/>
                      <a:pt x="49458" y="51431"/>
                    </a:cubicBezTo>
                    <a:cubicBezTo>
                      <a:pt x="51363" y="49145"/>
                      <a:pt x="52030" y="44573"/>
                      <a:pt x="53744" y="42668"/>
                    </a:cubicBezTo>
                    <a:cubicBezTo>
                      <a:pt x="55459" y="40763"/>
                      <a:pt x="57935" y="39620"/>
                      <a:pt x="59269" y="35428"/>
                    </a:cubicBezTo>
                    <a:cubicBezTo>
                      <a:pt x="59825" y="32855"/>
                      <a:pt x="59825" y="30192"/>
                      <a:pt x="59269" y="27618"/>
                    </a:cubicBezTo>
                    <a:cubicBezTo>
                      <a:pt x="58124" y="25476"/>
                      <a:pt x="56751" y="23464"/>
                      <a:pt x="55173" y="21617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1" name="任意多边形: 形状 520">
                <a:extLst>
                  <a:ext uri="{FF2B5EF4-FFF2-40B4-BE49-F238E27FC236}">
                    <a16:creationId xmlns:a16="http://schemas.microsoft.com/office/drawing/2014/main" id="{8958813A-A7D6-4BE0-9FC4-4E6D57D21727}"/>
                  </a:ext>
                </a:extLst>
              </p:cNvPr>
              <p:cNvSpPr/>
              <p:nvPr/>
            </p:nvSpPr>
            <p:spPr>
              <a:xfrm>
                <a:off x="6494276" y="2413714"/>
                <a:ext cx="57576" cy="55805"/>
              </a:xfrm>
              <a:custGeom>
                <a:avLst/>
                <a:gdLst>
                  <a:gd name="connsiteX0" fmla="*/ 55070 w 57685"/>
                  <a:gd name="connsiteY0" fmla="*/ 25296 h 55911"/>
                  <a:gd name="connsiteX1" fmla="*/ 56213 w 57685"/>
                  <a:gd name="connsiteY1" fmla="*/ 17866 h 55911"/>
                  <a:gd name="connsiteX2" fmla="*/ 57166 w 57685"/>
                  <a:gd name="connsiteY2" fmla="*/ 11199 h 55911"/>
                  <a:gd name="connsiteX3" fmla="*/ 53070 w 57685"/>
                  <a:gd name="connsiteY3" fmla="*/ 9294 h 55911"/>
                  <a:gd name="connsiteX4" fmla="*/ 41354 w 57685"/>
                  <a:gd name="connsiteY4" fmla="*/ 9294 h 55911"/>
                  <a:gd name="connsiteX5" fmla="*/ 31258 w 57685"/>
                  <a:gd name="connsiteY5" fmla="*/ 11770 h 55911"/>
                  <a:gd name="connsiteX6" fmla="*/ 21733 w 57685"/>
                  <a:gd name="connsiteY6" fmla="*/ -136 h 55911"/>
                  <a:gd name="connsiteX7" fmla="*/ 14113 w 57685"/>
                  <a:gd name="connsiteY7" fmla="*/ 3960 h 55911"/>
                  <a:gd name="connsiteX8" fmla="*/ 3731 w 57685"/>
                  <a:gd name="connsiteY8" fmla="*/ 21771 h 55911"/>
                  <a:gd name="connsiteX9" fmla="*/ -365 w 57685"/>
                  <a:gd name="connsiteY9" fmla="*/ 29582 h 55911"/>
                  <a:gd name="connsiteX10" fmla="*/ 1635 w 57685"/>
                  <a:gd name="connsiteY10" fmla="*/ 36249 h 55911"/>
                  <a:gd name="connsiteX11" fmla="*/ 206 w 57685"/>
                  <a:gd name="connsiteY11" fmla="*/ 44632 h 55911"/>
                  <a:gd name="connsiteX12" fmla="*/ 13732 w 57685"/>
                  <a:gd name="connsiteY12" fmla="*/ 55776 h 55911"/>
                  <a:gd name="connsiteX13" fmla="*/ 25067 w 57685"/>
                  <a:gd name="connsiteY13" fmla="*/ 51013 h 55911"/>
                  <a:gd name="connsiteX14" fmla="*/ 33639 w 57685"/>
                  <a:gd name="connsiteY14" fmla="*/ 50251 h 55911"/>
                  <a:gd name="connsiteX15" fmla="*/ 41069 w 57685"/>
                  <a:gd name="connsiteY15" fmla="*/ 45203 h 55911"/>
                  <a:gd name="connsiteX16" fmla="*/ 44783 w 57685"/>
                  <a:gd name="connsiteY16" fmla="*/ 34630 h 55911"/>
                  <a:gd name="connsiteX17" fmla="*/ 50022 w 57685"/>
                  <a:gd name="connsiteY17" fmla="*/ 30725 h 55911"/>
                  <a:gd name="connsiteX18" fmla="*/ 55166 w 57685"/>
                  <a:gd name="connsiteY18" fmla="*/ 25105 h 55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7685" h="55911">
                    <a:moveTo>
                      <a:pt x="55070" y="25296"/>
                    </a:moveTo>
                    <a:cubicBezTo>
                      <a:pt x="55973" y="22928"/>
                      <a:pt x="56362" y="20396"/>
                      <a:pt x="56213" y="17866"/>
                    </a:cubicBezTo>
                    <a:cubicBezTo>
                      <a:pt x="57217" y="15797"/>
                      <a:pt x="57550" y="13466"/>
                      <a:pt x="57166" y="11199"/>
                    </a:cubicBezTo>
                    <a:cubicBezTo>
                      <a:pt x="57166" y="9675"/>
                      <a:pt x="54975" y="9294"/>
                      <a:pt x="53070" y="9294"/>
                    </a:cubicBezTo>
                    <a:cubicBezTo>
                      <a:pt x="49168" y="9063"/>
                      <a:pt x="45256" y="9063"/>
                      <a:pt x="41354" y="9294"/>
                    </a:cubicBezTo>
                    <a:cubicBezTo>
                      <a:pt x="38143" y="10653"/>
                      <a:pt x="34734" y="11489"/>
                      <a:pt x="31258" y="11770"/>
                    </a:cubicBezTo>
                    <a:cubicBezTo>
                      <a:pt x="28877" y="11770"/>
                      <a:pt x="28496" y="-136"/>
                      <a:pt x="21733" y="-136"/>
                    </a:cubicBezTo>
                    <a:cubicBezTo>
                      <a:pt x="19828" y="-136"/>
                      <a:pt x="16685" y="2626"/>
                      <a:pt x="14113" y="3960"/>
                    </a:cubicBezTo>
                    <a:cubicBezTo>
                      <a:pt x="8556" y="8398"/>
                      <a:pt x="4854" y="14749"/>
                      <a:pt x="3731" y="21771"/>
                    </a:cubicBezTo>
                    <a:cubicBezTo>
                      <a:pt x="3159" y="24057"/>
                      <a:pt x="-365" y="27677"/>
                      <a:pt x="-365" y="29582"/>
                    </a:cubicBezTo>
                    <a:cubicBezTo>
                      <a:pt x="-365" y="31487"/>
                      <a:pt x="1635" y="34344"/>
                      <a:pt x="1635" y="36249"/>
                    </a:cubicBezTo>
                    <a:cubicBezTo>
                      <a:pt x="1635" y="38154"/>
                      <a:pt x="206" y="42727"/>
                      <a:pt x="206" y="44632"/>
                    </a:cubicBezTo>
                    <a:cubicBezTo>
                      <a:pt x="206" y="52632"/>
                      <a:pt x="6779" y="55776"/>
                      <a:pt x="13732" y="55776"/>
                    </a:cubicBezTo>
                    <a:cubicBezTo>
                      <a:pt x="17710" y="54714"/>
                      <a:pt x="21524" y="53111"/>
                      <a:pt x="25067" y="51013"/>
                    </a:cubicBezTo>
                    <a:cubicBezTo>
                      <a:pt x="27162" y="50442"/>
                      <a:pt x="30496" y="52252"/>
                      <a:pt x="33639" y="50251"/>
                    </a:cubicBezTo>
                    <a:cubicBezTo>
                      <a:pt x="36782" y="48251"/>
                      <a:pt x="39068" y="47584"/>
                      <a:pt x="41069" y="45203"/>
                    </a:cubicBezTo>
                    <a:cubicBezTo>
                      <a:pt x="43069" y="42822"/>
                      <a:pt x="43069" y="38916"/>
                      <a:pt x="44783" y="34630"/>
                    </a:cubicBezTo>
                    <a:cubicBezTo>
                      <a:pt x="45545" y="32820"/>
                      <a:pt x="49260" y="31963"/>
                      <a:pt x="50022" y="30725"/>
                    </a:cubicBezTo>
                    <a:cubicBezTo>
                      <a:pt x="51626" y="28754"/>
                      <a:pt x="53344" y="26877"/>
                      <a:pt x="55166" y="2510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2" name="任意多边形: 形状 521">
                <a:extLst>
                  <a:ext uri="{FF2B5EF4-FFF2-40B4-BE49-F238E27FC236}">
                    <a16:creationId xmlns:a16="http://schemas.microsoft.com/office/drawing/2014/main" id="{48F8DAA0-A07C-43BF-9666-714FE0A7C790}"/>
                  </a:ext>
                </a:extLst>
              </p:cNvPr>
              <p:cNvSpPr/>
              <p:nvPr/>
            </p:nvSpPr>
            <p:spPr>
              <a:xfrm>
                <a:off x="6490545" y="2196954"/>
                <a:ext cx="223628" cy="118996"/>
              </a:xfrm>
              <a:custGeom>
                <a:avLst/>
                <a:gdLst>
                  <a:gd name="connsiteX0" fmla="*/ 219971 w 224051"/>
                  <a:gd name="connsiteY0" fmla="*/ 52823 h 119221"/>
                  <a:gd name="connsiteX1" fmla="*/ 211304 w 224051"/>
                  <a:gd name="connsiteY1" fmla="*/ 45203 h 119221"/>
                  <a:gd name="connsiteX2" fmla="*/ 204065 w 224051"/>
                  <a:gd name="connsiteY2" fmla="*/ 42822 h 119221"/>
                  <a:gd name="connsiteX3" fmla="*/ 197112 w 224051"/>
                  <a:gd name="connsiteY3" fmla="*/ 39869 h 119221"/>
                  <a:gd name="connsiteX4" fmla="*/ 180824 w 224051"/>
                  <a:gd name="connsiteY4" fmla="*/ 43584 h 119221"/>
                  <a:gd name="connsiteX5" fmla="*/ 152249 w 224051"/>
                  <a:gd name="connsiteY5" fmla="*/ 50251 h 119221"/>
                  <a:gd name="connsiteX6" fmla="*/ 150725 w 224051"/>
                  <a:gd name="connsiteY6" fmla="*/ 45394 h 119221"/>
                  <a:gd name="connsiteX7" fmla="*/ 158726 w 224051"/>
                  <a:gd name="connsiteY7" fmla="*/ 30725 h 119221"/>
                  <a:gd name="connsiteX8" fmla="*/ 152249 w 224051"/>
                  <a:gd name="connsiteY8" fmla="*/ 16437 h 119221"/>
                  <a:gd name="connsiteX9" fmla="*/ 149487 w 224051"/>
                  <a:gd name="connsiteY9" fmla="*/ 6912 h 119221"/>
                  <a:gd name="connsiteX10" fmla="*/ 141104 w 224051"/>
                  <a:gd name="connsiteY10" fmla="*/ 4341 h 119221"/>
                  <a:gd name="connsiteX11" fmla="*/ 136437 w 224051"/>
                  <a:gd name="connsiteY11" fmla="*/ 626 h 119221"/>
                  <a:gd name="connsiteX12" fmla="*/ 127484 w 224051"/>
                  <a:gd name="connsiteY12" fmla="*/ 626 h 119221"/>
                  <a:gd name="connsiteX13" fmla="*/ 120244 w 224051"/>
                  <a:gd name="connsiteY13" fmla="*/ -136 h 119221"/>
                  <a:gd name="connsiteX14" fmla="*/ 114149 w 224051"/>
                  <a:gd name="connsiteY14" fmla="*/ 2150 h 119221"/>
                  <a:gd name="connsiteX15" fmla="*/ 108148 w 224051"/>
                  <a:gd name="connsiteY15" fmla="*/ 2817 h 119221"/>
                  <a:gd name="connsiteX16" fmla="*/ 101862 w 224051"/>
                  <a:gd name="connsiteY16" fmla="*/ 5293 h 119221"/>
                  <a:gd name="connsiteX17" fmla="*/ 91098 w 224051"/>
                  <a:gd name="connsiteY17" fmla="*/ 7103 h 119221"/>
                  <a:gd name="connsiteX18" fmla="*/ 89003 w 224051"/>
                  <a:gd name="connsiteY18" fmla="*/ 13104 h 119221"/>
                  <a:gd name="connsiteX19" fmla="*/ 96146 w 224051"/>
                  <a:gd name="connsiteY19" fmla="*/ 30725 h 119221"/>
                  <a:gd name="connsiteX20" fmla="*/ 93861 w 224051"/>
                  <a:gd name="connsiteY20" fmla="*/ 37773 h 119221"/>
                  <a:gd name="connsiteX21" fmla="*/ 91670 w 224051"/>
                  <a:gd name="connsiteY21" fmla="*/ 43393 h 119221"/>
                  <a:gd name="connsiteX22" fmla="*/ 90336 w 224051"/>
                  <a:gd name="connsiteY22" fmla="*/ 49299 h 119221"/>
                  <a:gd name="connsiteX23" fmla="*/ 95956 w 224051"/>
                  <a:gd name="connsiteY23" fmla="*/ 53585 h 119221"/>
                  <a:gd name="connsiteX24" fmla="*/ 101862 w 224051"/>
                  <a:gd name="connsiteY24" fmla="*/ 55490 h 119221"/>
                  <a:gd name="connsiteX25" fmla="*/ 102814 w 224051"/>
                  <a:gd name="connsiteY25" fmla="*/ 61205 h 119221"/>
                  <a:gd name="connsiteX26" fmla="*/ 94432 w 224051"/>
                  <a:gd name="connsiteY26" fmla="*/ 66063 h 119221"/>
                  <a:gd name="connsiteX27" fmla="*/ 73953 w 224051"/>
                  <a:gd name="connsiteY27" fmla="*/ 72349 h 119221"/>
                  <a:gd name="connsiteX28" fmla="*/ 62809 w 224051"/>
                  <a:gd name="connsiteY28" fmla="*/ 73873 h 119221"/>
                  <a:gd name="connsiteX29" fmla="*/ 36615 w 224051"/>
                  <a:gd name="connsiteY29" fmla="*/ 79112 h 119221"/>
                  <a:gd name="connsiteX30" fmla="*/ 25662 w 224051"/>
                  <a:gd name="connsiteY30" fmla="*/ 82827 h 119221"/>
                  <a:gd name="connsiteX31" fmla="*/ 20613 w 224051"/>
                  <a:gd name="connsiteY31" fmla="*/ 79969 h 119221"/>
                  <a:gd name="connsiteX32" fmla="*/ 1563 w 224051"/>
                  <a:gd name="connsiteY32" fmla="*/ 89494 h 119221"/>
                  <a:gd name="connsiteX33" fmla="*/ -246 w 224051"/>
                  <a:gd name="connsiteY33" fmla="*/ 96162 h 119221"/>
                  <a:gd name="connsiteX34" fmla="*/ 230 w 224051"/>
                  <a:gd name="connsiteY34" fmla="*/ 104544 h 119221"/>
                  <a:gd name="connsiteX35" fmla="*/ 2706 w 224051"/>
                  <a:gd name="connsiteY35" fmla="*/ 114736 h 119221"/>
                  <a:gd name="connsiteX36" fmla="*/ 12231 w 224051"/>
                  <a:gd name="connsiteY36" fmla="*/ 115307 h 119221"/>
                  <a:gd name="connsiteX37" fmla="*/ 17470 w 224051"/>
                  <a:gd name="connsiteY37" fmla="*/ 119022 h 119221"/>
                  <a:gd name="connsiteX38" fmla="*/ 23947 w 224051"/>
                  <a:gd name="connsiteY38" fmla="*/ 115307 h 119221"/>
                  <a:gd name="connsiteX39" fmla="*/ 31376 w 224051"/>
                  <a:gd name="connsiteY39" fmla="*/ 112735 h 119221"/>
                  <a:gd name="connsiteX40" fmla="*/ 40139 w 224051"/>
                  <a:gd name="connsiteY40" fmla="*/ 110354 h 119221"/>
                  <a:gd name="connsiteX41" fmla="*/ 45569 w 224051"/>
                  <a:gd name="connsiteY41" fmla="*/ 110354 h 119221"/>
                  <a:gd name="connsiteX42" fmla="*/ 52427 w 224051"/>
                  <a:gd name="connsiteY42" fmla="*/ 110354 h 119221"/>
                  <a:gd name="connsiteX43" fmla="*/ 60237 w 224051"/>
                  <a:gd name="connsiteY43" fmla="*/ 108258 h 119221"/>
                  <a:gd name="connsiteX44" fmla="*/ 67476 w 224051"/>
                  <a:gd name="connsiteY44" fmla="*/ 107306 h 119221"/>
                  <a:gd name="connsiteX45" fmla="*/ 76049 w 224051"/>
                  <a:gd name="connsiteY45" fmla="*/ 105115 h 119221"/>
                  <a:gd name="connsiteX46" fmla="*/ 85574 w 224051"/>
                  <a:gd name="connsiteY46" fmla="*/ 102734 h 119221"/>
                  <a:gd name="connsiteX47" fmla="*/ 95099 w 224051"/>
                  <a:gd name="connsiteY47" fmla="*/ 100257 h 119221"/>
                  <a:gd name="connsiteX48" fmla="*/ 128912 w 224051"/>
                  <a:gd name="connsiteY48" fmla="*/ 91875 h 119221"/>
                  <a:gd name="connsiteX49" fmla="*/ 143390 w 224051"/>
                  <a:gd name="connsiteY49" fmla="*/ 85780 h 119221"/>
                  <a:gd name="connsiteX50" fmla="*/ 152915 w 224051"/>
                  <a:gd name="connsiteY50" fmla="*/ 85780 h 119221"/>
                  <a:gd name="connsiteX51" fmla="*/ 163298 w 224051"/>
                  <a:gd name="connsiteY51" fmla="*/ 82065 h 119221"/>
                  <a:gd name="connsiteX52" fmla="*/ 173680 w 224051"/>
                  <a:gd name="connsiteY52" fmla="*/ 78922 h 119221"/>
                  <a:gd name="connsiteX53" fmla="*/ 185015 w 224051"/>
                  <a:gd name="connsiteY53" fmla="*/ 77588 h 119221"/>
                  <a:gd name="connsiteX54" fmla="*/ 199207 w 224051"/>
                  <a:gd name="connsiteY54" fmla="*/ 76636 h 119221"/>
                  <a:gd name="connsiteX55" fmla="*/ 207589 w 224051"/>
                  <a:gd name="connsiteY55" fmla="*/ 79112 h 119221"/>
                  <a:gd name="connsiteX56" fmla="*/ 223210 w 224051"/>
                  <a:gd name="connsiteY56" fmla="*/ 65872 h 119221"/>
                  <a:gd name="connsiteX57" fmla="*/ 223686 w 224051"/>
                  <a:gd name="connsiteY57" fmla="*/ 57109 h 119221"/>
                  <a:gd name="connsiteX58" fmla="*/ 219781 w 224051"/>
                  <a:gd name="connsiteY58" fmla="*/ 52823 h 119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24051" h="119221">
                    <a:moveTo>
                      <a:pt x="219971" y="52823"/>
                    </a:moveTo>
                    <a:cubicBezTo>
                      <a:pt x="216018" y="51837"/>
                      <a:pt x="212788" y="48997"/>
                      <a:pt x="211304" y="45203"/>
                    </a:cubicBezTo>
                    <a:cubicBezTo>
                      <a:pt x="210542" y="43203"/>
                      <a:pt x="206255" y="43393"/>
                      <a:pt x="204065" y="42822"/>
                    </a:cubicBezTo>
                    <a:cubicBezTo>
                      <a:pt x="201874" y="42250"/>
                      <a:pt x="198921" y="39678"/>
                      <a:pt x="197112" y="39869"/>
                    </a:cubicBezTo>
                    <a:cubicBezTo>
                      <a:pt x="191592" y="40674"/>
                      <a:pt x="186146" y="41916"/>
                      <a:pt x="180824" y="43584"/>
                    </a:cubicBezTo>
                    <a:cubicBezTo>
                      <a:pt x="176347" y="45012"/>
                      <a:pt x="157488" y="49203"/>
                      <a:pt x="152249" y="50251"/>
                    </a:cubicBezTo>
                    <a:cubicBezTo>
                      <a:pt x="149296" y="50823"/>
                      <a:pt x="149105" y="47489"/>
                      <a:pt x="150725" y="45394"/>
                    </a:cubicBezTo>
                    <a:cubicBezTo>
                      <a:pt x="156535" y="40440"/>
                      <a:pt x="159107" y="40250"/>
                      <a:pt x="158726" y="30725"/>
                    </a:cubicBezTo>
                    <a:cubicBezTo>
                      <a:pt x="158345" y="21200"/>
                      <a:pt x="153773" y="19581"/>
                      <a:pt x="152249" y="16437"/>
                    </a:cubicBezTo>
                    <a:cubicBezTo>
                      <a:pt x="150725" y="13294"/>
                      <a:pt x="150915" y="8436"/>
                      <a:pt x="149487" y="6912"/>
                    </a:cubicBezTo>
                    <a:cubicBezTo>
                      <a:pt x="148058" y="5389"/>
                      <a:pt x="142057" y="5103"/>
                      <a:pt x="141104" y="4341"/>
                    </a:cubicBezTo>
                    <a:cubicBezTo>
                      <a:pt x="140152" y="3579"/>
                      <a:pt x="138723" y="626"/>
                      <a:pt x="136437" y="626"/>
                    </a:cubicBezTo>
                    <a:cubicBezTo>
                      <a:pt x="133456" y="818"/>
                      <a:pt x="130465" y="818"/>
                      <a:pt x="127484" y="626"/>
                    </a:cubicBezTo>
                    <a:cubicBezTo>
                      <a:pt x="125091" y="208"/>
                      <a:pt x="122672" y="-46"/>
                      <a:pt x="120244" y="-136"/>
                    </a:cubicBezTo>
                    <a:cubicBezTo>
                      <a:pt x="116911" y="-136"/>
                      <a:pt x="116911" y="1198"/>
                      <a:pt x="114149" y="2150"/>
                    </a:cubicBezTo>
                    <a:cubicBezTo>
                      <a:pt x="111387" y="3102"/>
                      <a:pt x="109386" y="2150"/>
                      <a:pt x="108148" y="2817"/>
                    </a:cubicBezTo>
                    <a:cubicBezTo>
                      <a:pt x="106242" y="4060"/>
                      <a:pt x="104104" y="4903"/>
                      <a:pt x="101862" y="5293"/>
                    </a:cubicBezTo>
                    <a:cubicBezTo>
                      <a:pt x="98051" y="5293"/>
                      <a:pt x="94337" y="3769"/>
                      <a:pt x="91098" y="7103"/>
                    </a:cubicBezTo>
                    <a:cubicBezTo>
                      <a:pt x="89348" y="8565"/>
                      <a:pt x="88543" y="10870"/>
                      <a:pt x="89003" y="13104"/>
                    </a:cubicBezTo>
                    <a:cubicBezTo>
                      <a:pt x="89955" y="16057"/>
                      <a:pt x="97385" y="26820"/>
                      <a:pt x="96146" y="30725"/>
                    </a:cubicBezTo>
                    <a:cubicBezTo>
                      <a:pt x="95511" y="33114"/>
                      <a:pt x="94748" y="35467"/>
                      <a:pt x="93861" y="37773"/>
                    </a:cubicBezTo>
                    <a:cubicBezTo>
                      <a:pt x="92908" y="40440"/>
                      <a:pt x="92432" y="41298"/>
                      <a:pt x="91670" y="43393"/>
                    </a:cubicBezTo>
                    <a:cubicBezTo>
                      <a:pt x="90679" y="45197"/>
                      <a:pt x="90217" y="47244"/>
                      <a:pt x="90336" y="49299"/>
                    </a:cubicBezTo>
                    <a:cubicBezTo>
                      <a:pt x="91590" y="51395"/>
                      <a:pt x="93602" y="52930"/>
                      <a:pt x="95956" y="53585"/>
                    </a:cubicBezTo>
                    <a:cubicBezTo>
                      <a:pt x="98432" y="53585"/>
                      <a:pt x="100718" y="52537"/>
                      <a:pt x="101862" y="55490"/>
                    </a:cubicBezTo>
                    <a:cubicBezTo>
                      <a:pt x="102630" y="57292"/>
                      <a:pt x="102957" y="59251"/>
                      <a:pt x="102814" y="61205"/>
                    </a:cubicBezTo>
                    <a:cubicBezTo>
                      <a:pt x="101480" y="64253"/>
                      <a:pt x="96908" y="65491"/>
                      <a:pt x="94432" y="66063"/>
                    </a:cubicBezTo>
                    <a:cubicBezTo>
                      <a:pt x="87493" y="67771"/>
                      <a:pt x="80656" y="69870"/>
                      <a:pt x="73953" y="72349"/>
                    </a:cubicBezTo>
                    <a:cubicBezTo>
                      <a:pt x="71381" y="74445"/>
                      <a:pt x="67286" y="72349"/>
                      <a:pt x="62809" y="73873"/>
                    </a:cubicBezTo>
                    <a:cubicBezTo>
                      <a:pt x="54226" y="76295"/>
                      <a:pt x="45469" y="78046"/>
                      <a:pt x="36615" y="79112"/>
                    </a:cubicBezTo>
                    <a:cubicBezTo>
                      <a:pt x="33758" y="79112"/>
                      <a:pt x="27090" y="82827"/>
                      <a:pt x="25662" y="82827"/>
                    </a:cubicBezTo>
                    <a:cubicBezTo>
                      <a:pt x="24233" y="82827"/>
                      <a:pt x="22423" y="79588"/>
                      <a:pt x="20613" y="79969"/>
                    </a:cubicBezTo>
                    <a:cubicBezTo>
                      <a:pt x="13758" y="82013"/>
                      <a:pt x="7311" y="85236"/>
                      <a:pt x="1563" y="89494"/>
                    </a:cubicBezTo>
                    <a:cubicBezTo>
                      <a:pt x="6" y="91341"/>
                      <a:pt x="-656" y="93781"/>
                      <a:pt x="-246" y="96162"/>
                    </a:cubicBezTo>
                    <a:cubicBezTo>
                      <a:pt x="-246" y="100067"/>
                      <a:pt x="325" y="103686"/>
                      <a:pt x="230" y="104544"/>
                    </a:cubicBezTo>
                    <a:cubicBezTo>
                      <a:pt x="-437" y="108449"/>
                      <a:pt x="-628" y="113116"/>
                      <a:pt x="2706" y="114736"/>
                    </a:cubicBezTo>
                    <a:cubicBezTo>
                      <a:pt x="6040" y="116355"/>
                      <a:pt x="10326" y="114736"/>
                      <a:pt x="12231" y="115307"/>
                    </a:cubicBezTo>
                    <a:cubicBezTo>
                      <a:pt x="16327" y="117212"/>
                      <a:pt x="14613" y="119498"/>
                      <a:pt x="17470" y="119022"/>
                    </a:cubicBezTo>
                    <a:cubicBezTo>
                      <a:pt x="20328" y="118545"/>
                      <a:pt x="23375" y="117022"/>
                      <a:pt x="23947" y="115307"/>
                    </a:cubicBezTo>
                    <a:cubicBezTo>
                      <a:pt x="26290" y="114105"/>
                      <a:pt x="28791" y="113239"/>
                      <a:pt x="31376" y="112735"/>
                    </a:cubicBezTo>
                    <a:cubicBezTo>
                      <a:pt x="34901" y="112735"/>
                      <a:pt x="38330" y="112735"/>
                      <a:pt x="40139" y="110354"/>
                    </a:cubicBezTo>
                    <a:cubicBezTo>
                      <a:pt x="41939" y="110087"/>
                      <a:pt x="43769" y="110087"/>
                      <a:pt x="45569" y="110354"/>
                    </a:cubicBezTo>
                    <a:cubicBezTo>
                      <a:pt x="47825" y="110875"/>
                      <a:pt x="50171" y="110875"/>
                      <a:pt x="52427" y="110354"/>
                    </a:cubicBezTo>
                    <a:cubicBezTo>
                      <a:pt x="54982" y="109486"/>
                      <a:pt x="57591" y="108786"/>
                      <a:pt x="60237" y="108258"/>
                    </a:cubicBezTo>
                    <a:cubicBezTo>
                      <a:pt x="62691" y="108493"/>
                      <a:pt x="65166" y="108167"/>
                      <a:pt x="67476" y="107306"/>
                    </a:cubicBezTo>
                    <a:cubicBezTo>
                      <a:pt x="69857" y="106068"/>
                      <a:pt x="71763" y="107306"/>
                      <a:pt x="76049" y="105115"/>
                    </a:cubicBezTo>
                    <a:cubicBezTo>
                      <a:pt x="78621" y="103782"/>
                      <a:pt x="83669" y="103782"/>
                      <a:pt x="85574" y="102734"/>
                    </a:cubicBezTo>
                    <a:cubicBezTo>
                      <a:pt x="87479" y="101686"/>
                      <a:pt x="92622" y="102734"/>
                      <a:pt x="95099" y="100257"/>
                    </a:cubicBezTo>
                    <a:cubicBezTo>
                      <a:pt x="106161" y="96680"/>
                      <a:pt x="117460" y="93879"/>
                      <a:pt x="128912" y="91875"/>
                    </a:cubicBezTo>
                    <a:cubicBezTo>
                      <a:pt x="134723" y="90256"/>
                      <a:pt x="141486" y="86161"/>
                      <a:pt x="143390" y="85780"/>
                    </a:cubicBezTo>
                    <a:cubicBezTo>
                      <a:pt x="147677" y="85018"/>
                      <a:pt x="151391" y="86732"/>
                      <a:pt x="152915" y="85780"/>
                    </a:cubicBezTo>
                    <a:cubicBezTo>
                      <a:pt x="156287" y="84305"/>
                      <a:pt x="159756" y="83063"/>
                      <a:pt x="163298" y="82065"/>
                    </a:cubicBezTo>
                    <a:cubicBezTo>
                      <a:pt x="165774" y="81303"/>
                      <a:pt x="171108" y="79493"/>
                      <a:pt x="173680" y="78922"/>
                    </a:cubicBezTo>
                    <a:lnTo>
                      <a:pt x="185015" y="77588"/>
                    </a:lnTo>
                    <a:cubicBezTo>
                      <a:pt x="186824" y="77588"/>
                      <a:pt x="197397" y="76731"/>
                      <a:pt x="199207" y="76636"/>
                    </a:cubicBezTo>
                    <a:cubicBezTo>
                      <a:pt x="204541" y="76636"/>
                      <a:pt x="206065" y="80160"/>
                      <a:pt x="207589" y="79112"/>
                    </a:cubicBezTo>
                    <a:cubicBezTo>
                      <a:pt x="212161" y="76255"/>
                      <a:pt x="222638" y="71968"/>
                      <a:pt x="223210" y="65872"/>
                    </a:cubicBezTo>
                    <a:cubicBezTo>
                      <a:pt x="223210" y="61967"/>
                      <a:pt x="223686" y="58919"/>
                      <a:pt x="223686" y="57109"/>
                    </a:cubicBezTo>
                    <a:cubicBezTo>
                      <a:pt x="223366" y="55025"/>
                      <a:pt x="221827" y="53335"/>
                      <a:pt x="219781" y="52823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3" name="任意多边形: 形状 522">
                <a:extLst>
                  <a:ext uri="{FF2B5EF4-FFF2-40B4-BE49-F238E27FC236}">
                    <a16:creationId xmlns:a16="http://schemas.microsoft.com/office/drawing/2014/main" id="{357076D6-5E52-4A2C-9850-F1E98ECCA701}"/>
                  </a:ext>
                </a:extLst>
              </p:cNvPr>
              <p:cNvSpPr/>
              <p:nvPr/>
            </p:nvSpPr>
            <p:spPr>
              <a:xfrm>
                <a:off x="7733492" y="2195235"/>
                <a:ext cx="216027" cy="297438"/>
              </a:xfrm>
              <a:custGeom>
                <a:avLst/>
                <a:gdLst>
                  <a:gd name="connsiteX0" fmla="*/ 211303 w 216435"/>
                  <a:gd name="connsiteY0" fmla="*/ 97027 h 298001"/>
                  <a:gd name="connsiteX1" fmla="*/ 203588 w 216435"/>
                  <a:gd name="connsiteY1" fmla="*/ 94265 h 298001"/>
                  <a:gd name="connsiteX2" fmla="*/ 196825 w 216435"/>
                  <a:gd name="connsiteY2" fmla="*/ 92265 h 298001"/>
                  <a:gd name="connsiteX3" fmla="*/ 190824 w 216435"/>
                  <a:gd name="connsiteY3" fmla="*/ 87883 h 298001"/>
                  <a:gd name="connsiteX4" fmla="*/ 183395 w 216435"/>
                  <a:gd name="connsiteY4" fmla="*/ 87883 h 298001"/>
                  <a:gd name="connsiteX5" fmla="*/ 172631 w 216435"/>
                  <a:gd name="connsiteY5" fmla="*/ 93789 h 298001"/>
                  <a:gd name="connsiteX6" fmla="*/ 167107 w 216435"/>
                  <a:gd name="connsiteY6" fmla="*/ 92074 h 298001"/>
                  <a:gd name="connsiteX7" fmla="*/ 169012 w 216435"/>
                  <a:gd name="connsiteY7" fmla="*/ 80073 h 298001"/>
                  <a:gd name="connsiteX8" fmla="*/ 171393 w 216435"/>
                  <a:gd name="connsiteY8" fmla="*/ 70548 h 298001"/>
                  <a:gd name="connsiteX9" fmla="*/ 174251 w 216435"/>
                  <a:gd name="connsiteY9" fmla="*/ 62547 h 298001"/>
                  <a:gd name="connsiteX10" fmla="*/ 183776 w 216435"/>
                  <a:gd name="connsiteY10" fmla="*/ 39496 h 298001"/>
                  <a:gd name="connsiteX11" fmla="*/ 195968 w 216435"/>
                  <a:gd name="connsiteY11" fmla="*/ 29971 h 298001"/>
                  <a:gd name="connsiteX12" fmla="*/ 197016 w 216435"/>
                  <a:gd name="connsiteY12" fmla="*/ 18446 h 298001"/>
                  <a:gd name="connsiteX13" fmla="*/ 194730 w 216435"/>
                  <a:gd name="connsiteY13" fmla="*/ 11874 h 298001"/>
                  <a:gd name="connsiteX14" fmla="*/ 185776 w 216435"/>
                  <a:gd name="connsiteY14" fmla="*/ 6254 h 298001"/>
                  <a:gd name="connsiteX15" fmla="*/ 177490 w 216435"/>
                  <a:gd name="connsiteY15" fmla="*/ 7207 h 298001"/>
                  <a:gd name="connsiteX16" fmla="*/ 175013 w 216435"/>
                  <a:gd name="connsiteY16" fmla="*/ 10731 h 298001"/>
                  <a:gd name="connsiteX17" fmla="*/ 147295 w 216435"/>
                  <a:gd name="connsiteY17" fmla="*/ 25399 h 298001"/>
                  <a:gd name="connsiteX18" fmla="*/ 152820 w 216435"/>
                  <a:gd name="connsiteY18" fmla="*/ 38734 h 298001"/>
                  <a:gd name="connsiteX19" fmla="*/ 150819 w 216435"/>
                  <a:gd name="connsiteY19" fmla="*/ 45973 h 298001"/>
                  <a:gd name="connsiteX20" fmla="*/ 146438 w 216435"/>
                  <a:gd name="connsiteY20" fmla="*/ 52545 h 298001"/>
                  <a:gd name="connsiteX21" fmla="*/ 138723 w 216435"/>
                  <a:gd name="connsiteY21" fmla="*/ 56451 h 298001"/>
                  <a:gd name="connsiteX22" fmla="*/ 139484 w 216435"/>
                  <a:gd name="connsiteY22" fmla="*/ 65499 h 298001"/>
                  <a:gd name="connsiteX23" fmla="*/ 135103 w 216435"/>
                  <a:gd name="connsiteY23" fmla="*/ 70643 h 298001"/>
                  <a:gd name="connsiteX24" fmla="*/ 129674 w 216435"/>
                  <a:gd name="connsiteY24" fmla="*/ 74929 h 298001"/>
                  <a:gd name="connsiteX25" fmla="*/ 131579 w 216435"/>
                  <a:gd name="connsiteY25" fmla="*/ 84454 h 298001"/>
                  <a:gd name="connsiteX26" fmla="*/ 139866 w 216435"/>
                  <a:gd name="connsiteY26" fmla="*/ 87216 h 298001"/>
                  <a:gd name="connsiteX27" fmla="*/ 130341 w 216435"/>
                  <a:gd name="connsiteY27" fmla="*/ 96741 h 298001"/>
                  <a:gd name="connsiteX28" fmla="*/ 125292 w 216435"/>
                  <a:gd name="connsiteY28" fmla="*/ 88645 h 298001"/>
                  <a:gd name="connsiteX29" fmla="*/ 115005 w 216435"/>
                  <a:gd name="connsiteY29" fmla="*/ 83216 h 298001"/>
                  <a:gd name="connsiteX30" fmla="*/ 123482 w 216435"/>
                  <a:gd name="connsiteY30" fmla="*/ 70929 h 298001"/>
                  <a:gd name="connsiteX31" fmla="*/ 134722 w 216435"/>
                  <a:gd name="connsiteY31" fmla="*/ 48164 h 298001"/>
                  <a:gd name="connsiteX32" fmla="*/ 129579 w 216435"/>
                  <a:gd name="connsiteY32" fmla="*/ 40449 h 298001"/>
                  <a:gd name="connsiteX33" fmla="*/ 129579 w 216435"/>
                  <a:gd name="connsiteY33" fmla="*/ 30924 h 298001"/>
                  <a:gd name="connsiteX34" fmla="*/ 137865 w 216435"/>
                  <a:gd name="connsiteY34" fmla="*/ 20065 h 298001"/>
                  <a:gd name="connsiteX35" fmla="*/ 142152 w 216435"/>
                  <a:gd name="connsiteY35" fmla="*/ 7683 h 298001"/>
                  <a:gd name="connsiteX36" fmla="*/ 132055 w 216435"/>
                  <a:gd name="connsiteY36" fmla="*/ -128 h 298001"/>
                  <a:gd name="connsiteX37" fmla="*/ 126721 w 216435"/>
                  <a:gd name="connsiteY37" fmla="*/ 1015 h 298001"/>
                  <a:gd name="connsiteX38" fmla="*/ 121387 w 216435"/>
                  <a:gd name="connsiteY38" fmla="*/ 1015 h 298001"/>
                  <a:gd name="connsiteX39" fmla="*/ 114815 w 216435"/>
                  <a:gd name="connsiteY39" fmla="*/ 13207 h 298001"/>
                  <a:gd name="connsiteX40" fmla="*/ 105957 w 216435"/>
                  <a:gd name="connsiteY40" fmla="*/ 24923 h 298001"/>
                  <a:gd name="connsiteX41" fmla="*/ 98622 w 216435"/>
                  <a:gd name="connsiteY41" fmla="*/ 18922 h 298001"/>
                  <a:gd name="connsiteX42" fmla="*/ 91955 w 216435"/>
                  <a:gd name="connsiteY42" fmla="*/ 25590 h 298001"/>
                  <a:gd name="connsiteX43" fmla="*/ 95955 w 216435"/>
                  <a:gd name="connsiteY43" fmla="*/ 36163 h 298001"/>
                  <a:gd name="connsiteX44" fmla="*/ 92336 w 216435"/>
                  <a:gd name="connsiteY44" fmla="*/ 45688 h 298001"/>
                  <a:gd name="connsiteX45" fmla="*/ 92336 w 216435"/>
                  <a:gd name="connsiteY45" fmla="*/ 57594 h 298001"/>
                  <a:gd name="connsiteX46" fmla="*/ 98242 w 216435"/>
                  <a:gd name="connsiteY46" fmla="*/ 54831 h 298001"/>
                  <a:gd name="connsiteX47" fmla="*/ 106623 w 216435"/>
                  <a:gd name="connsiteY47" fmla="*/ 51593 h 298001"/>
                  <a:gd name="connsiteX48" fmla="*/ 111672 w 216435"/>
                  <a:gd name="connsiteY48" fmla="*/ 63594 h 298001"/>
                  <a:gd name="connsiteX49" fmla="*/ 102147 w 216435"/>
                  <a:gd name="connsiteY49" fmla="*/ 72453 h 298001"/>
                  <a:gd name="connsiteX50" fmla="*/ 98242 w 216435"/>
                  <a:gd name="connsiteY50" fmla="*/ 67500 h 298001"/>
                  <a:gd name="connsiteX51" fmla="*/ 87859 w 216435"/>
                  <a:gd name="connsiteY51" fmla="*/ 67500 h 298001"/>
                  <a:gd name="connsiteX52" fmla="*/ 85192 w 216435"/>
                  <a:gd name="connsiteY52" fmla="*/ 62832 h 298001"/>
                  <a:gd name="connsiteX53" fmla="*/ 82334 w 216435"/>
                  <a:gd name="connsiteY53" fmla="*/ 42735 h 298001"/>
                  <a:gd name="connsiteX54" fmla="*/ 80334 w 216435"/>
                  <a:gd name="connsiteY54" fmla="*/ 36734 h 298001"/>
                  <a:gd name="connsiteX55" fmla="*/ 77382 w 216435"/>
                  <a:gd name="connsiteY55" fmla="*/ 27209 h 298001"/>
                  <a:gd name="connsiteX56" fmla="*/ 71286 w 216435"/>
                  <a:gd name="connsiteY56" fmla="*/ 30638 h 298001"/>
                  <a:gd name="connsiteX57" fmla="*/ 67666 w 216435"/>
                  <a:gd name="connsiteY57" fmla="*/ 39306 h 298001"/>
                  <a:gd name="connsiteX58" fmla="*/ 69000 w 216435"/>
                  <a:gd name="connsiteY58" fmla="*/ 45307 h 298001"/>
                  <a:gd name="connsiteX59" fmla="*/ 69000 w 216435"/>
                  <a:gd name="connsiteY59" fmla="*/ 63118 h 298001"/>
                  <a:gd name="connsiteX60" fmla="*/ 71095 w 216435"/>
                  <a:gd name="connsiteY60" fmla="*/ 75691 h 298001"/>
                  <a:gd name="connsiteX61" fmla="*/ 70428 w 216435"/>
                  <a:gd name="connsiteY61" fmla="*/ 94170 h 298001"/>
                  <a:gd name="connsiteX62" fmla="*/ 75191 w 216435"/>
                  <a:gd name="connsiteY62" fmla="*/ 103123 h 298001"/>
                  <a:gd name="connsiteX63" fmla="*/ 79858 w 216435"/>
                  <a:gd name="connsiteY63" fmla="*/ 100647 h 298001"/>
                  <a:gd name="connsiteX64" fmla="*/ 83192 w 216435"/>
                  <a:gd name="connsiteY64" fmla="*/ 95980 h 298001"/>
                  <a:gd name="connsiteX65" fmla="*/ 85954 w 216435"/>
                  <a:gd name="connsiteY65" fmla="*/ 88169 h 298001"/>
                  <a:gd name="connsiteX66" fmla="*/ 90145 w 216435"/>
                  <a:gd name="connsiteY66" fmla="*/ 93408 h 298001"/>
                  <a:gd name="connsiteX67" fmla="*/ 92145 w 216435"/>
                  <a:gd name="connsiteY67" fmla="*/ 99789 h 298001"/>
                  <a:gd name="connsiteX68" fmla="*/ 99098 w 216435"/>
                  <a:gd name="connsiteY68" fmla="*/ 96932 h 298001"/>
                  <a:gd name="connsiteX69" fmla="*/ 106718 w 216435"/>
                  <a:gd name="connsiteY69" fmla="*/ 97694 h 298001"/>
                  <a:gd name="connsiteX70" fmla="*/ 105956 w 216435"/>
                  <a:gd name="connsiteY70" fmla="*/ 101790 h 298001"/>
                  <a:gd name="connsiteX71" fmla="*/ 100527 w 216435"/>
                  <a:gd name="connsiteY71" fmla="*/ 105409 h 298001"/>
                  <a:gd name="connsiteX72" fmla="*/ 93574 w 216435"/>
                  <a:gd name="connsiteY72" fmla="*/ 107790 h 298001"/>
                  <a:gd name="connsiteX73" fmla="*/ 80810 w 216435"/>
                  <a:gd name="connsiteY73" fmla="*/ 110076 h 298001"/>
                  <a:gd name="connsiteX74" fmla="*/ 72999 w 216435"/>
                  <a:gd name="connsiteY74" fmla="*/ 110553 h 298001"/>
                  <a:gd name="connsiteX75" fmla="*/ 63951 w 216435"/>
                  <a:gd name="connsiteY75" fmla="*/ 113029 h 298001"/>
                  <a:gd name="connsiteX76" fmla="*/ 59379 w 216435"/>
                  <a:gd name="connsiteY76" fmla="*/ 108362 h 298001"/>
                  <a:gd name="connsiteX77" fmla="*/ 62618 w 216435"/>
                  <a:gd name="connsiteY77" fmla="*/ 98837 h 298001"/>
                  <a:gd name="connsiteX78" fmla="*/ 62618 w 216435"/>
                  <a:gd name="connsiteY78" fmla="*/ 90836 h 298001"/>
                  <a:gd name="connsiteX79" fmla="*/ 60522 w 216435"/>
                  <a:gd name="connsiteY79" fmla="*/ 79977 h 298001"/>
                  <a:gd name="connsiteX80" fmla="*/ 59570 w 216435"/>
                  <a:gd name="connsiteY80" fmla="*/ 63785 h 298001"/>
                  <a:gd name="connsiteX81" fmla="*/ 59570 w 216435"/>
                  <a:gd name="connsiteY81" fmla="*/ 55498 h 298001"/>
                  <a:gd name="connsiteX82" fmla="*/ 59570 w 216435"/>
                  <a:gd name="connsiteY82" fmla="*/ 48926 h 298001"/>
                  <a:gd name="connsiteX83" fmla="*/ 59570 w 216435"/>
                  <a:gd name="connsiteY83" fmla="*/ 42925 h 298001"/>
                  <a:gd name="connsiteX84" fmla="*/ 58713 w 216435"/>
                  <a:gd name="connsiteY84" fmla="*/ 33400 h 298001"/>
                  <a:gd name="connsiteX85" fmla="*/ 57570 w 216435"/>
                  <a:gd name="connsiteY85" fmla="*/ 25590 h 298001"/>
                  <a:gd name="connsiteX86" fmla="*/ 54712 w 216435"/>
                  <a:gd name="connsiteY86" fmla="*/ 21303 h 298001"/>
                  <a:gd name="connsiteX87" fmla="*/ 51378 w 216435"/>
                  <a:gd name="connsiteY87" fmla="*/ 23494 h 298001"/>
                  <a:gd name="connsiteX88" fmla="*/ 44806 w 216435"/>
                  <a:gd name="connsiteY88" fmla="*/ 23494 h 298001"/>
                  <a:gd name="connsiteX89" fmla="*/ 40234 w 216435"/>
                  <a:gd name="connsiteY89" fmla="*/ 31400 h 298001"/>
                  <a:gd name="connsiteX90" fmla="*/ 42425 w 216435"/>
                  <a:gd name="connsiteY90" fmla="*/ 45116 h 298001"/>
                  <a:gd name="connsiteX91" fmla="*/ 44044 w 216435"/>
                  <a:gd name="connsiteY91" fmla="*/ 69119 h 298001"/>
                  <a:gd name="connsiteX92" fmla="*/ 42329 w 216435"/>
                  <a:gd name="connsiteY92" fmla="*/ 91788 h 298001"/>
                  <a:gd name="connsiteX93" fmla="*/ 44234 w 216435"/>
                  <a:gd name="connsiteY93" fmla="*/ 102838 h 298001"/>
                  <a:gd name="connsiteX94" fmla="*/ 47092 w 216435"/>
                  <a:gd name="connsiteY94" fmla="*/ 110458 h 298001"/>
                  <a:gd name="connsiteX95" fmla="*/ 43377 w 216435"/>
                  <a:gd name="connsiteY95" fmla="*/ 114172 h 298001"/>
                  <a:gd name="connsiteX96" fmla="*/ 32423 w 216435"/>
                  <a:gd name="connsiteY96" fmla="*/ 118458 h 298001"/>
                  <a:gd name="connsiteX97" fmla="*/ 27050 w 216435"/>
                  <a:gd name="connsiteY97" fmla="*/ 115958 h 298001"/>
                  <a:gd name="connsiteX98" fmla="*/ 26804 w 216435"/>
                  <a:gd name="connsiteY98" fmla="*/ 114267 h 298001"/>
                  <a:gd name="connsiteX99" fmla="*/ 24232 w 216435"/>
                  <a:gd name="connsiteY99" fmla="*/ 97884 h 298001"/>
                  <a:gd name="connsiteX100" fmla="*/ 20613 w 216435"/>
                  <a:gd name="connsiteY100" fmla="*/ 97884 h 298001"/>
                  <a:gd name="connsiteX101" fmla="*/ 7849 w 216435"/>
                  <a:gd name="connsiteY101" fmla="*/ 119030 h 298001"/>
                  <a:gd name="connsiteX102" fmla="*/ 2610 w 216435"/>
                  <a:gd name="connsiteY102" fmla="*/ 122459 h 298001"/>
                  <a:gd name="connsiteX103" fmla="*/ -247 w 216435"/>
                  <a:gd name="connsiteY103" fmla="*/ 129888 h 298001"/>
                  <a:gd name="connsiteX104" fmla="*/ -247 w 216435"/>
                  <a:gd name="connsiteY104" fmla="*/ 148176 h 298001"/>
                  <a:gd name="connsiteX105" fmla="*/ 5563 w 216435"/>
                  <a:gd name="connsiteY105" fmla="*/ 166369 h 298001"/>
                  <a:gd name="connsiteX106" fmla="*/ 13278 w 216435"/>
                  <a:gd name="connsiteY106" fmla="*/ 169513 h 298001"/>
                  <a:gd name="connsiteX107" fmla="*/ 33090 w 216435"/>
                  <a:gd name="connsiteY107" fmla="*/ 154368 h 298001"/>
                  <a:gd name="connsiteX108" fmla="*/ 37662 w 216435"/>
                  <a:gd name="connsiteY108" fmla="*/ 148938 h 298001"/>
                  <a:gd name="connsiteX109" fmla="*/ 47187 w 216435"/>
                  <a:gd name="connsiteY109" fmla="*/ 136270 h 298001"/>
                  <a:gd name="connsiteX110" fmla="*/ 62713 w 216435"/>
                  <a:gd name="connsiteY110" fmla="*/ 129984 h 298001"/>
                  <a:gd name="connsiteX111" fmla="*/ 75857 w 216435"/>
                  <a:gd name="connsiteY111" fmla="*/ 127317 h 298001"/>
                  <a:gd name="connsiteX112" fmla="*/ 93002 w 216435"/>
                  <a:gd name="connsiteY112" fmla="*/ 125126 h 298001"/>
                  <a:gd name="connsiteX113" fmla="*/ 103575 w 216435"/>
                  <a:gd name="connsiteY113" fmla="*/ 122935 h 298001"/>
                  <a:gd name="connsiteX114" fmla="*/ 114148 w 216435"/>
                  <a:gd name="connsiteY114" fmla="*/ 120459 h 298001"/>
                  <a:gd name="connsiteX115" fmla="*/ 135103 w 216435"/>
                  <a:gd name="connsiteY115" fmla="*/ 118268 h 298001"/>
                  <a:gd name="connsiteX116" fmla="*/ 148438 w 216435"/>
                  <a:gd name="connsiteY116" fmla="*/ 116363 h 298001"/>
                  <a:gd name="connsiteX117" fmla="*/ 161106 w 216435"/>
                  <a:gd name="connsiteY117" fmla="*/ 114934 h 298001"/>
                  <a:gd name="connsiteX118" fmla="*/ 155772 w 216435"/>
                  <a:gd name="connsiteY118" fmla="*/ 125126 h 298001"/>
                  <a:gd name="connsiteX119" fmla="*/ 146247 w 216435"/>
                  <a:gd name="connsiteY119" fmla="*/ 129793 h 298001"/>
                  <a:gd name="connsiteX120" fmla="*/ 137485 w 216435"/>
                  <a:gd name="connsiteY120" fmla="*/ 127698 h 298001"/>
                  <a:gd name="connsiteX121" fmla="*/ 129007 w 216435"/>
                  <a:gd name="connsiteY121" fmla="*/ 127698 h 298001"/>
                  <a:gd name="connsiteX122" fmla="*/ 118625 w 216435"/>
                  <a:gd name="connsiteY122" fmla="*/ 127698 h 298001"/>
                  <a:gd name="connsiteX123" fmla="*/ 114243 w 216435"/>
                  <a:gd name="connsiteY123" fmla="*/ 130841 h 298001"/>
                  <a:gd name="connsiteX124" fmla="*/ 106814 w 216435"/>
                  <a:gd name="connsiteY124" fmla="*/ 133508 h 298001"/>
                  <a:gd name="connsiteX125" fmla="*/ 97956 w 216435"/>
                  <a:gd name="connsiteY125" fmla="*/ 135032 h 298001"/>
                  <a:gd name="connsiteX126" fmla="*/ 86145 w 216435"/>
                  <a:gd name="connsiteY126" fmla="*/ 137985 h 298001"/>
                  <a:gd name="connsiteX127" fmla="*/ 75762 w 216435"/>
                  <a:gd name="connsiteY127" fmla="*/ 138937 h 298001"/>
                  <a:gd name="connsiteX128" fmla="*/ 71571 w 216435"/>
                  <a:gd name="connsiteY128" fmla="*/ 141699 h 298001"/>
                  <a:gd name="connsiteX129" fmla="*/ 60332 w 216435"/>
                  <a:gd name="connsiteY129" fmla="*/ 142461 h 298001"/>
                  <a:gd name="connsiteX130" fmla="*/ 52331 w 216435"/>
                  <a:gd name="connsiteY130" fmla="*/ 161511 h 298001"/>
                  <a:gd name="connsiteX131" fmla="*/ 50236 w 216435"/>
                  <a:gd name="connsiteY131" fmla="*/ 171894 h 298001"/>
                  <a:gd name="connsiteX132" fmla="*/ 53093 w 216435"/>
                  <a:gd name="connsiteY132" fmla="*/ 178847 h 298001"/>
                  <a:gd name="connsiteX133" fmla="*/ 60712 w 216435"/>
                  <a:gd name="connsiteY133" fmla="*/ 178847 h 298001"/>
                  <a:gd name="connsiteX134" fmla="*/ 69761 w 216435"/>
                  <a:gd name="connsiteY134" fmla="*/ 174180 h 298001"/>
                  <a:gd name="connsiteX135" fmla="*/ 77763 w 216435"/>
                  <a:gd name="connsiteY135" fmla="*/ 168941 h 298001"/>
                  <a:gd name="connsiteX136" fmla="*/ 85002 w 216435"/>
                  <a:gd name="connsiteY136" fmla="*/ 169608 h 298001"/>
                  <a:gd name="connsiteX137" fmla="*/ 81477 w 216435"/>
                  <a:gd name="connsiteY137" fmla="*/ 179133 h 298001"/>
                  <a:gd name="connsiteX138" fmla="*/ 80144 w 216435"/>
                  <a:gd name="connsiteY138" fmla="*/ 188658 h 298001"/>
                  <a:gd name="connsiteX139" fmla="*/ 77477 w 216435"/>
                  <a:gd name="connsiteY139" fmla="*/ 193039 h 298001"/>
                  <a:gd name="connsiteX140" fmla="*/ 69952 w 216435"/>
                  <a:gd name="connsiteY140" fmla="*/ 196849 h 298001"/>
                  <a:gd name="connsiteX141" fmla="*/ 57474 w 216435"/>
                  <a:gd name="connsiteY141" fmla="*/ 200183 h 298001"/>
                  <a:gd name="connsiteX142" fmla="*/ 47378 w 216435"/>
                  <a:gd name="connsiteY142" fmla="*/ 206469 h 298001"/>
                  <a:gd name="connsiteX143" fmla="*/ 36995 w 216435"/>
                  <a:gd name="connsiteY143" fmla="*/ 203802 h 298001"/>
                  <a:gd name="connsiteX144" fmla="*/ 22708 w 216435"/>
                  <a:gd name="connsiteY144" fmla="*/ 212661 h 298001"/>
                  <a:gd name="connsiteX145" fmla="*/ 20327 w 216435"/>
                  <a:gd name="connsiteY145" fmla="*/ 224472 h 298001"/>
                  <a:gd name="connsiteX146" fmla="*/ 21565 w 216435"/>
                  <a:gd name="connsiteY146" fmla="*/ 233044 h 298001"/>
                  <a:gd name="connsiteX147" fmla="*/ 26899 w 216435"/>
                  <a:gd name="connsiteY147" fmla="*/ 235426 h 298001"/>
                  <a:gd name="connsiteX148" fmla="*/ 38615 w 216435"/>
                  <a:gd name="connsiteY148" fmla="*/ 238283 h 298001"/>
                  <a:gd name="connsiteX149" fmla="*/ 51664 w 216435"/>
                  <a:gd name="connsiteY149" fmla="*/ 233616 h 298001"/>
                  <a:gd name="connsiteX150" fmla="*/ 67571 w 216435"/>
                  <a:gd name="connsiteY150" fmla="*/ 230854 h 298001"/>
                  <a:gd name="connsiteX151" fmla="*/ 83001 w 216435"/>
                  <a:gd name="connsiteY151" fmla="*/ 228091 h 298001"/>
                  <a:gd name="connsiteX152" fmla="*/ 87573 w 216435"/>
                  <a:gd name="connsiteY152" fmla="*/ 234568 h 298001"/>
                  <a:gd name="connsiteX153" fmla="*/ 71095 w 216435"/>
                  <a:gd name="connsiteY153" fmla="*/ 263143 h 298001"/>
                  <a:gd name="connsiteX154" fmla="*/ 50140 w 216435"/>
                  <a:gd name="connsiteY154" fmla="*/ 266953 h 298001"/>
                  <a:gd name="connsiteX155" fmla="*/ 41472 w 216435"/>
                  <a:gd name="connsiteY155" fmla="*/ 271239 h 298001"/>
                  <a:gd name="connsiteX156" fmla="*/ 57665 w 216435"/>
                  <a:gd name="connsiteY156" fmla="*/ 286575 h 298001"/>
                  <a:gd name="connsiteX157" fmla="*/ 58713 w 216435"/>
                  <a:gd name="connsiteY157" fmla="*/ 296671 h 298001"/>
                  <a:gd name="connsiteX158" fmla="*/ 75477 w 216435"/>
                  <a:gd name="connsiteY158" fmla="*/ 296671 h 298001"/>
                  <a:gd name="connsiteX159" fmla="*/ 86621 w 216435"/>
                  <a:gd name="connsiteY159" fmla="*/ 293623 h 298001"/>
                  <a:gd name="connsiteX160" fmla="*/ 100527 w 216435"/>
                  <a:gd name="connsiteY160" fmla="*/ 288670 h 298001"/>
                  <a:gd name="connsiteX161" fmla="*/ 110052 w 216435"/>
                  <a:gd name="connsiteY161" fmla="*/ 270192 h 298001"/>
                  <a:gd name="connsiteX162" fmla="*/ 115005 w 216435"/>
                  <a:gd name="connsiteY162" fmla="*/ 261619 h 298001"/>
                  <a:gd name="connsiteX163" fmla="*/ 117672 w 216435"/>
                  <a:gd name="connsiteY163" fmla="*/ 248760 h 298001"/>
                  <a:gd name="connsiteX164" fmla="*/ 119101 w 216435"/>
                  <a:gd name="connsiteY164" fmla="*/ 237521 h 298001"/>
                  <a:gd name="connsiteX165" fmla="*/ 118244 w 216435"/>
                  <a:gd name="connsiteY165" fmla="*/ 224376 h 298001"/>
                  <a:gd name="connsiteX166" fmla="*/ 137294 w 216435"/>
                  <a:gd name="connsiteY166" fmla="*/ 215804 h 298001"/>
                  <a:gd name="connsiteX167" fmla="*/ 145485 w 216435"/>
                  <a:gd name="connsiteY167" fmla="*/ 213042 h 298001"/>
                  <a:gd name="connsiteX168" fmla="*/ 157582 w 216435"/>
                  <a:gd name="connsiteY168" fmla="*/ 210756 h 298001"/>
                  <a:gd name="connsiteX169" fmla="*/ 164440 w 216435"/>
                  <a:gd name="connsiteY169" fmla="*/ 204850 h 298001"/>
                  <a:gd name="connsiteX170" fmla="*/ 167393 w 216435"/>
                  <a:gd name="connsiteY170" fmla="*/ 192849 h 298001"/>
                  <a:gd name="connsiteX171" fmla="*/ 162916 w 216435"/>
                  <a:gd name="connsiteY171" fmla="*/ 188277 h 298001"/>
                  <a:gd name="connsiteX172" fmla="*/ 151391 w 216435"/>
                  <a:gd name="connsiteY172" fmla="*/ 183514 h 298001"/>
                  <a:gd name="connsiteX173" fmla="*/ 139580 w 216435"/>
                  <a:gd name="connsiteY173" fmla="*/ 177513 h 298001"/>
                  <a:gd name="connsiteX174" fmla="*/ 132817 w 216435"/>
                  <a:gd name="connsiteY174" fmla="*/ 181133 h 298001"/>
                  <a:gd name="connsiteX175" fmla="*/ 122530 w 216435"/>
                  <a:gd name="connsiteY175" fmla="*/ 185229 h 298001"/>
                  <a:gd name="connsiteX176" fmla="*/ 116815 w 216435"/>
                  <a:gd name="connsiteY176" fmla="*/ 184086 h 298001"/>
                  <a:gd name="connsiteX177" fmla="*/ 118720 w 216435"/>
                  <a:gd name="connsiteY177" fmla="*/ 172751 h 298001"/>
                  <a:gd name="connsiteX178" fmla="*/ 130722 w 216435"/>
                  <a:gd name="connsiteY178" fmla="*/ 161702 h 298001"/>
                  <a:gd name="connsiteX179" fmla="*/ 138246 w 216435"/>
                  <a:gd name="connsiteY179" fmla="*/ 153701 h 298001"/>
                  <a:gd name="connsiteX180" fmla="*/ 158725 w 216435"/>
                  <a:gd name="connsiteY180" fmla="*/ 139128 h 298001"/>
                  <a:gd name="connsiteX181" fmla="*/ 170631 w 216435"/>
                  <a:gd name="connsiteY181" fmla="*/ 139128 h 298001"/>
                  <a:gd name="connsiteX182" fmla="*/ 180156 w 216435"/>
                  <a:gd name="connsiteY182" fmla="*/ 139985 h 298001"/>
                  <a:gd name="connsiteX183" fmla="*/ 187586 w 216435"/>
                  <a:gd name="connsiteY183" fmla="*/ 136842 h 298001"/>
                  <a:gd name="connsiteX184" fmla="*/ 211589 w 216435"/>
                  <a:gd name="connsiteY184" fmla="*/ 130460 h 298001"/>
                  <a:gd name="connsiteX185" fmla="*/ 215971 w 216435"/>
                  <a:gd name="connsiteY185" fmla="*/ 114553 h 298001"/>
                  <a:gd name="connsiteX186" fmla="*/ 211875 w 216435"/>
                  <a:gd name="connsiteY186" fmla="*/ 96932 h 298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</a:cxnLst>
                <a:rect l="l" t="t" r="r" b="b"/>
                <a:pathLst>
                  <a:path w="216435" h="298001">
                    <a:moveTo>
                      <a:pt x="211303" y="97027"/>
                    </a:moveTo>
                    <a:cubicBezTo>
                      <a:pt x="209017" y="94265"/>
                      <a:pt x="205302" y="95408"/>
                      <a:pt x="203588" y="94265"/>
                    </a:cubicBezTo>
                    <a:cubicBezTo>
                      <a:pt x="201873" y="93122"/>
                      <a:pt x="198920" y="92931"/>
                      <a:pt x="196825" y="92265"/>
                    </a:cubicBezTo>
                    <a:cubicBezTo>
                      <a:pt x="194729" y="91598"/>
                      <a:pt x="192729" y="88455"/>
                      <a:pt x="190824" y="87883"/>
                    </a:cubicBezTo>
                    <a:cubicBezTo>
                      <a:pt x="188365" y="87469"/>
                      <a:pt x="185854" y="87469"/>
                      <a:pt x="183395" y="87883"/>
                    </a:cubicBezTo>
                    <a:cubicBezTo>
                      <a:pt x="180427" y="90816"/>
                      <a:pt x="176699" y="92862"/>
                      <a:pt x="172631" y="93789"/>
                    </a:cubicBezTo>
                    <a:cubicBezTo>
                      <a:pt x="170631" y="93789"/>
                      <a:pt x="167393" y="94455"/>
                      <a:pt x="167107" y="92074"/>
                    </a:cubicBezTo>
                    <a:cubicBezTo>
                      <a:pt x="167063" y="87995"/>
                      <a:pt x="167707" y="83938"/>
                      <a:pt x="169012" y="80073"/>
                    </a:cubicBezTo>
                    <a:cubicBezTo>
                      <a:pt x="170060" y="76358"/>
                      <a:pt x="171107" y="72072"/>
                      <a:pt x="171393" y="70548"/>
                    </a:cubicBezTo>
                    <a:cubicBezTo>
                      <a:pt x="171679" y="69024"/>
                      <a:pt x="174060" y="63309"/>
                      <a:pt x="174251" y="62547"/>
                    </a:cubicBezTo>
                    <a:cubicBezTo>
                      <a:pt x="175286" y="54144"/>
                      <a:pt x="178577" y="46178"/>
                      <a:pt x="183776" y="39496"/>
                    </a:cubicBezTo>
                    <a:cubicBezTo>
                      <a:pt x="187872" y="35496"/>
                      <a:pt x="196825" y="30638"/>
                      <a:pt x="195968" y="29971"/>
                    </a:cubicBezTo>
                    <a:cubicBezTo>
                      <a:pt x="195111" y="29305"/>
                      <a:pt x="196634" y="21303"/>
                      <a:pt x="197016" y="18446"/>
                    </a:cubicBezTo>
                    <a:cubicBezTo>
                      <a:pt x="197408" y="16010"/>
                      <a:pt x="196549" y="13541"/>
                      <a:pt x="194730" y="11874"/>
                    </a:cubicBezTo>
                    <a:cubicBezTo>
                      <a:pt x="191940" y="9706"/>
                      <a:pt x="188941" y="7823"/>
                      <a:pt x="185776" y="6254"/>
                    </a:cubicBezTo>
                    <a:cubicBezTo>
                      <a:pt x="183047" y="5036"/>
                      <a:pt x="179871" y="5401"/>
                      <a:pt x="177490" y="7207"/>
                    </a:cubicBezTo>
                    <a:cubicBezTo>
                      <a:pt x="176251" y="8159"/>
                      <a:pt x="175679" y="10255"/>
                      <a:pt x="175013" y="10731"/>
                    </a:cubicBezTo>
                    <a:cubicBezTo>
                      <a:pt x="172632" y="12350"/>
                      <a:pt x="149676" y="15969"/>
                      <a:pt x="147295" y="25399"/>
                    </a:cubicBezTo>
                    <a:cubicBezTo>
                      <a:pt x="146152" y="30066"/>
                      <a:pt x="152915" y="32734"/>
                      <a:pt x="152820" y="38734"/>
                    </a:cubicBezTo>
                    <a:cubicBezTo>
                      <a:pt x="152584" y="41246"/>
                      <a:pt x="151907" y="43697"/>
                      <a:pt x="150819" y="45973"/>
                    </a:cubicBezTo>
                    <a:cubicBezTo>
                      <a:pt x="149867" y="48069"/>
                      <a:pt x="148152" y="52164"/>
                      <a:pt x="146438" y="52545"/>
                    </a:cubicBezTo>
                    <a:cubicBezTo>
                      <a:pt x="144723" y="52926"/>
                      <a:pt x="141390" y="52545"/>
                      <a:pt x="138723" y="56451"/>
                    </a:cubicBezTo>
                    <a:cubicBezTo>
                      <a:pt x="134532" y="62547"/>
                      <a:pt x="139484" y="63785"/>
                      <a:pt x="139484" y="65499"/>
                    </a:cubicBezTo>
                    <a:cubicBezTo>
                      <a:pt x="139484" y="67214"/>
                      <a:pt x="136151" y="69595"/>
                      <a:pt x="135103" y="70643"/>
                    </a:cubicBezTo>
                    <a:cubicBezTo>
                      <a:pt x="133762" y="72582"/>
                      <a:pt x="131871" y="74074"/>
                      <a:pt x="129674" y="74929"/>
                    </a:cubicBezTo>
                    <a:cubicBezTo>
                      <a:pt x="128436" y="74929"/>
                      <a:pt x="128340" y="81692"/>
                      <a:pt x="131579" y="84454"/>
                    </a:cubicBezTo>
                    <a:cubicBezTo>
                      <a:pt x="134817" y="87216"/>
                      <a:pt x="138151" y="85597"/>
                      <a:pt x="139866" y="87216"/>
                    </a:cubicBezTo>
                    <a:cubicBezTo>
                      <a:pt x="141866" y="92074"/>
                      <a:pt x="135579" y="96741"/>
                      <a:pt x="130341" y="96741"/>
                    </a:cubicBezTo>
                    <a:cubicBezTo>
                      <a:pt x="123482" y="96741"/>
                      <a:pt x="128340" y="87788"/>
                      <a:pt x="125292" y="88645"/>
                    </a:cubicBezTo>
                    <a:cubicBezTo>
                      <a:pt x="119577" y="90169"/>
                      <a:pt x="113195" y="85788"/>
                      <a:pt x="115005" y="83216"/>
                    </a:cubicBezTo>
                    <a:cubicBezTo>
                      <a:pt x="116815" y="80644"/>
                      <a:pt x="123768" y="71119"/>
                      <a:pt x="123482" y="70929"/>
                    </a:cubicBezTo>
                    <a:cubicBezTo>
                      <a:pt x="130912" y="55784"/>
                      <a:pt x="135008" y="52450"/>
                      <a:pt x="134722" y="48164"/>
                    </a:cubicBezTo>
                    <a:cubicBezTo>
                      <a:pt x="134436" y="43878"/>
                      <a:pt x="130150" y="40925"/>
                      <a:pt x="129579" y="40449"/>
                    </a:cubicBezTo>
                    <a:cubicBezTo>
                      <a:pt x="129007" y="39972"/>
                      <a:pt x="129007" y="32162"/>
                      <a:pt x="129579" y="30924"/>
                    </a:cubicBezTo>
                    <a:cubicBezTo>
                      <a:pt x="131478" y="26721"/>
                      <a:pt x="134313" y="23007"/>
                      <a:pt x="137865" y="20065"/>
                    </a:cubicBezTo>
                    <a:cubicBezTo>
                      <a:pt x="141199" y="17113"/>
                      <a:pt x="144723" y="11112"/>
                      <a:pt x="142152" y="7683"/>
                    </a:cubicBezTo>
                    <a:cubicBezTo>
                      <a:pt x="139580" y="4254"/>
                      <a:pt x="136436" y="158"/>
                      <a:pt x="132055" y="-128"/>
                    </a:cubicBezTo>
                    <a:cubicBezTo>
                      <a:pt x="130209" y="-199"/>
                      <a:pt x="128376" y="194"/>
                      <a:pt x="126721" y="1015"/>
                    </a:cubicBezTo>
                    <a:cubicBezTo>
                      <a:pt x="125483" y="1872"/>
                      <a:pt x="123102" y="1015"/>
                      <a:pt x="121387" y="1015"/>
                    </a:cubicBezTo>
                    <a:cubicBezTo>
                      <a:pt x="117101" y="2920"/>
                      <a:pt x="116243" y="10540"/>
                      <a:pt x="114815" y="13207"/>
                    </a:cubicBezTo>
                    <a:cubicBezTo>
                      <a:pt x="112624" y="17493"/>
                      <a:pt x="107861" y="24923"/>
                      <a:pt x="105957" y="24923"/>
                    </a:cubicBezTo>
                    <a:cubicBezTo>
                      <a:pt x="104052" y="24923"/>
                      <a:pt x="100623" y="18827"/>
                      <a:pt x="98622" y="18922"/>
                    </a:cubicBezTo>
                    <a:cubicBezTo>
                      <a:pt x="96622" y="19017"/>
                      <a:pt x="91955" y="24066"/>
                      <a:pt x="91955" y="25590"/>
                    </a:cubicBezTo>
                    <a:cubicBezTo>
                      <a:pt x="91955" y="27114"/>
                      <a:pt x="95574" y="32067"/>
                      <a:pt x="95955" y="36163"/>
                    </a:cubicBezTo>
                    <a:cubicBezTo>
                      <a:pt x="95517" y="39579"/>
                      <a:pt x="94277" y="42843"/>
                      <a:pt x="92336" y="45688"/>
                    </a:cubicBezTo>
                    <a:cubicBezTo>
                      <a:pt x="90431" y="49116"/>
                      <a:pt x="88907" y="56641"/>
                      <a:pt x="92336" y="57594"/>
                    </a:cubicBezTo>
                    <a:cubicBezTo>
                      <a:pt x="95765" y="58546"/>
                      <a:pt x="93955" y="55498"/>
                      <a:pt x="98242" y="54831"/>
                    </a:cubicBezTo>
                    <a:cubicBezTo>
                      <a:pt x="102527" y="54165"/>
                      <a:pt x="105575" y="51402"/>
                      <a:pt x="106623" y="51593"/>
                    </a:cubicBezTo>
                    <a:cubicBezTo>
                      <a:pt x="107671" y="51784"/>
                      <a:pt x="115196" y="58641"/>
                      <a:pt x="111672" y="63594"/>
                    </a:cubicBezTo>
                    <a:cubicBezTo>
                      <a:pt x="110338" y="65499"/>
                      <a:pt x="107004" y="73119"/>
                      <a:pt x="102147" y="72453"/>
                    </a:cubicBezTo>
                    <a:cubicBezTo>
                      <a:pt x="100623" y="72453"/>
                      <a:pt x="99861" y="68833"/>
                      <a:pt x="98242" y="67500"/>
                    </a:cubicBezTo>
                    <a:cubicBezTo>
                      <a:pt x="96622" y="66166"/>
                      <a:pt x="90050" y="68928"/>
                      <a:pt x="87859" y="67500"/>
                    </a:cubicBezTo>
                    <a:cubicBezTo>
                      <a:pt x="85668" y="66071"/>
                      <a:pt x="85097" y="66547"/>
                      <a:pt x="85192" y="62832"/>
                    </a:cubicBezTo>
                    <a:cubicBezTo>
                      <a:pt x="85096" y="56039"/>
                      <a:pt x="84136" y="49285"/>
                      <a:pt x="82334" y="42735"/>
                    </a:cubicBezTo>
                    <a:cubicBezTo>
                      <a:pt x="80959" y="41044"/>
                      <a:pt x="80248" y="38911"/>
                      <a:pt x="80334" y="36734"/>
                    </a:cubicBezTo>
                    <a:cubicBezTo>
                      <a:pt x="80335" y="32638"/>
                      <a:pt x="79668" y="26733"/>
                      <a:pt x="77382" y="27209"/>
                    </a:cubicBezTo>
                    <a:cubicBezTo>
                      <a:pt x="75006" y="27589"/>
                      <a:pt x="72844" y="28805"/>
                      <a:pt x="71286" y="30638"/>
                    </a:cubicBezTo>
                    <a:cubicBezTo>
                      <a:pt x="69213" y="33084"/>
                      <a:pt x="67949" y="36112"/>
                      <a:pt x="67666" y="39306"/>
                    </a:cubicBezTo>
                    <a:cubicBezTo>
                      <a:pt x="68228" y="41278"/>
                      <a:pt x="68672" y="43282"/>
                      <a:pt x="69000" y="45307"/>
                    </a:cubicBezTo>
                    <a:cubicBezTo>
                      <a:pt x="69313" y="51240"/>
                      <a:pt x="69313" y="57185"/>
                      <a:pt x="69000" y="63118"/>
                    </a:cubicBezTo>
                    <a:cubicBezTo>
                      <a:pt x="69000" y="66452"/>
                      <a:pt x="71476" y="71786"/>
                      <a:pt x="71095" y="75691"/>
                    </a:cubicBezTo>
                    <a:cubicBezTo>
                      <a:pt x="71095" y="77596"/>
                      <a:pt x="70333" y="92169"/>
                      <a:pt x="70428" y="94170"/>
                    </a:cubicBezTo>
                    <a:cubicBezTo>
                      <a:pt x="70163" y="97822"/>
                      <a:pt x="72014" y="101302"/>
                      <a:pt x="75191" y="103123"/>
                    </a:cubicBezTo>
                    <a:cubicBezTo>
                      <a:pt x="77286" y="103980"/>
                      <a:pt x="78525" y="101694"/>
                      <a:pt x="79858" y="100647"/>
                    </a:cubicBezTo>
                    <a:cubicBezTo>
                      <a:pt x="81191" y="99599"/>
                      <a:pt x="83383" y="98932"/>
                      <a:pt x="83192" y="95980"/>
                    </a:cubicBezTo>
                    <a:cubicBezTo>
                      <a:pt x="83001" y="93027"/>
                      <a:pt x="83192" y="89026"/>
                      <a:pt x="85954" y="88169"/>
                    </a:cubicBezTo>
                    <a:cubicBezTo>
                      <a:pt x="88717" y="87312"/>
                      <a:pt x="90621" y="91312"/>
                      <a:pt x="90145" y="93408"/>
                    </a:cubicBezTo>
                    <a:cubicBezTo>
                      <a:pt x="89105" y="95735"/>
                      <a:pt x="89963" y="98472"/>
                      <a:pt x="92145" y="99789"/>
                    </a:cubicBezTo>
                    <a:cubicBezTo>
                      <a:pt x="93384" y="101028"/>
                      <a:pt x="97193" y="97694"/>
                      <a:pt x="99098" y="96932"/>
                    </a:cubicBezTo>
                    <a:cubicBezTo>
                      <a:pt x="102623" y="95694"/>
                      <a:pt x="105385" y="94360"/>
                      <a:pt x="106718" y="97694"/>
                    </a:cubicBezTo>
                    <a:cubicBezTo>
                      <a:pt x="107418" y="99075"/>
                      <a:pt x="107106" y="100753"/>
                      <a:pt x="105956" y="101790"/>
                    </a:cubicBezTo>
                    <a:cubicBezTo>
                      <a:pt x="104382" y="103317"/>
                      <a:pt x="102542" y="104543"/>
                      <a:pt x="100527" y="105409"/>
                    </a:cubicBezTo>
                    <a:cubicBezTo>
                      <a:pt x="98813" y="105409"/>
                      <a:pt x="95479" y="107695"/>
                      <a:pt x="93574" y="107790"/>
                    </a:cubicBezTo>
                    <a:cubicBezTo>
                      <a:pt x="89248" y="108078"/>
                      <a:pt x="84967" y="108844"/>
                      <a:pt x="80810" y="110076"/>
                    </a:cubicBezTo>
                    <a:cubicBezTo>
                      <a:pt x="78225" y="110461"/>
                      <a:pt x="75612" y="110620"/>
                      <a:pt x="72999" y="110553"/>
                    </a:cubicBezTo>
                    <a:cubicBezTo>
                      <a:pt x="70904" y="110553"/>
                      <a:pt x="66523" y="113601"/>
                      <a:pt x="63951" y="113029"/>
                    </a:cubicBezTo>
                    <a:cubicBezTo>
                      <a:pt x="61859" y="112156"/>
                      <a:pt x="60209" y="110472"/>
                      <a:pt x="59379" y="108362"/>
                    </a:cubicBezTo>
                    <a:cubicBezTo>
                      <a:pt x="58522" y="106076"/>
                      <a:pt x="62046" y="102933"/>
                      <a:pt x="62618" y="98837"/>
                    </a:cubicBezTo>
                    <a:cubicBezTo>
                      <a:pt x="62618" y="96932"/>
                      <a:pt x="62618" y="92836"/>
                      <a:pt x="62618" y="90836"/>
                    </a:cubicBezTo>
                    <a:cubicBezTo>
                      <a:pt x="63189" y="85883"/>
                      <a:pt x="60522" y="82263"/>
                      <a:pt x="60522" y="79977"/>
                    </a:cubicBezTo>
                    <a:cubicBezTo>
                      <a:pt x="60522" y="77691"/>
                      <a:pt x="59856" y="67023"/>
                      <a:pt x="59570" y="63785"/>
                    </a:cubicBezTo>
                    <a:cubicBezTo>
                      <a:pt x="59284" y="60546"/>
                      <a:pt x="60332" y="57975"/>
                      <a:pt x="59570" y="55498"/>
                    </a:cubicBezTo>
                    <a:cubicBezTo>
                      <a:pt x="59173" y="53325"/>
                      <a:pt x="59173" y="51099"/>
                      <a:pt x="59570" y="48926"/>
                    </a:cubicBezTo>
                    <a:cubicBezTo>
                      <a:pt x="60402" y="47012"/>
                      <a:pt x="60402" y="44839"/>
                      <a:pt x="59570" y="42925"/>
                    </a:cubicBezTo>
                    <a:cubicBezTo>
                      <a:pt x="58236" y="41115"/>
                      <a:pt x="59570" y="36543"/>
                      <a:pt x="58713" y="33400"/>
                    </a:cubicBezTo>
                    <a:cubicBezTo>
                      <a:pt x="57855" y="30257"/>
                      <a:pt x="58713" y="28638"/>
                      <a:pt x="57570" y="25590"/>
                    </a:cubicBezTo>
                    <a:cubicBezTo>
                      <a:pt x="56427" y="22542"/>
                      <a:pt x="56807" y="22161"/>
                      <a:pt x="54712" y="21303"/>
                    </a:cubicBezTo>
                    <a:cubicBezTo>
                      <a:pt x="52616" y="20446"/>
                      <a:pt x="52807" y="23399"/>
                      <a:pt x="51378" y="23494"/>
                    </a:cubicBezTo>
                    <a:cubicBezTo>
                      <a:pt x="49192" y="23305"/>
                      <a:pt x="46992" y="23305"/>
                      <a:pt x="44806" y="23494"/>
                    </a:cubicBezTo>
                    <a:cubicBezTo>
                      <a:pt x="41092" y="24351"/>
                      <a:pt x="37853" y="29971"/>
                      <a:pt x="40234" y="31400"/>
                    </a:cubicBezTo>
                    <a:cubicBezTo>
                      <a:pt x="41892" y="35775"/>
                      <a:pt x="42638" y="40442"/>
                      <a:pt x="42425" y="45116"/>
                    </a:cubicBezTo>
                    <a:cubicBezTo>
                      <a:pt x="42425" y="58260"/>
                      <a:pt x="44616" y="64166"/>
                      <a:pt x="44044" y="69119"/>
                    </a:cubicBezTo>
                    <a:cubicBezTo>
                      <a:pt x="43187" y="77977"/>
                      <a:pt x="42329" y="89788"/>
                      <a:pt x="42329" y="91788"/>
                    </a:cubicBezTo>
                    <a:cubicBezTo>
                      <a:pt x="42578" y="95528"/>
                      <a:pt x="43216" y="99231"/>
                      <a:pt x="44234" y="102838"/>
                    </a:cubicBezTo>
                    <a:cubicBezTo>
                      <a:pt x="45476" y="105259"/>
                      <a:pt x="46435" y="107816"/>
                      <a:pt x="47092" y="110458"/>
                    </a:cubicBezTo>
                    <a:cubicBezTo>
                      <a:pt x="47092" y="112363"/>
                      <a:pt x="44044" y="113696"/>
                      <a:pt x="43377" y="114172"/>
                    </a:cubicBezTo>
                    <a:cubicBezTo>
                      <a:pt x="39992" y="116204"/>
                      <a:pt x="36290" y="117653"/>
                      <a:pt x="32423" y="118458"/>
                    </a:cubicBezTo>
                    <a:cubicBezTo>
                      <a:pt x="30249" y="119252"/>
                      <a:pt x="27843" y="118132"/>
                      <a:pt x="27050" y="115958"/>
                    </a:cubicBezTo>
                    <a:cubicBezTo>
                      <a:pt x="26853" y="115417"/>
                      <a:pt x="26769" y="114842"/>
                      <a:pt x="26804" y="114267"/>
                    </a:cubicBezTo>
                    <a:cubicBezTo>
                      <a:pt x="26758" y="108710"/>
                      <a:pt x="25891" y="103189"/>
                      <a:pt x="24232" y="97884"/>
                    </a:cubicBezTo>
                    <a:cubicBezTo>
                      <a:pt x="22708" y="96646"/>
                      <a:pt x="20613" y="97884"/>
                      <a:pt x="20613" y="97884"/>
                    </a:cubicBezTo>
                    <a:cubicBezTo>
                      <a:pt x="16744" y="105159"/>
                      <a:pt x="12483" y="112218"/>
                      <a:pt x="7849" y="119030"/>
                    </a:cubicBezTo>
                    <a:cubicBezTo>
                      <a:pt x="6323" y="120478"/>
                      <a:pt x="4548" y="121640"/>
                      <a:pt x="2610" y="122459"/>
                    </a:cubicBezTo>
                    <a:cubicBezTo>
                      <a:pt x="355" y="124215"/>
                      <a:pt x="-744" y="127074"/>
                      <a:pt x="-247" y="129888"/>
                    </a:cubicBezTo>
                    <a:cubicBezTo>
                      <a:pt x="3086" y="140938"/>
                      <a:pt x="-247" y="142366"/>
                      <a:pt x="-247" y="148176"/>
                    </a:cubicBezTo>
                    <a:cubicBezTo>
                      <a:pt x="270" y="154606"/>
                      <a:pt x="2258" y="160830"/>
                      <a:pt x="5563" y="166369"/>
                    </a:cubicBezTo>
                    <a:cubicBezTo>
                      <a:pt x="7058" y="169121"/>
                      <a:pt x="10286" y="170437"/>
                      <a:pt x="13278" y="169513"/>
                    </a:cubicBezTo>
                    <a:cubicBezTo>
                      <a:pt x="20613" y="168179"/>
                      <a:pt x="25375" y="159988"/>
                      <a:pt x="33090" y="154368"/>
                    </a:cubicBezTo>
                    <a:cubicBezTo>
                      <a:pt x="34783" y="152707"/>
                      <a:pt x="36314" y="150889"/>
                      <a:pt x="37662" y="148938"/>
                    </a:cubicBezTo>
                    <a:cubicBezTo>
                      <a:pt x="40197" y="144270"/>
                      <a:pt x="43407" y="140001"/>
                      <a:pt x="47187" y="136270"/>
                    </a:cubicBezTo>
                    <a:cubicBezTo>
                      <a:pt x="52034" y="133442"/>
                      <a:pt x="57263" y="131325"/>
                      <a:pt x="62713" y="129984"/>
                    </a:cubicBezTo>
                    <a:cubicBezTo>
                      <a:pt x="66618" y="128936"/>
                      <a:pt x="72905" y="127984"/>
                      <a:pt x="75857" y="127317"/>
                    </a:cubicBezTo>
                    <a:cubicBezTo>
                      <a:pt x="81532" y="126295"/>
                      <a:pt x="87254" y="125564"/>
                      <a:pt x="93002" y="125126"/>
                    </a:cubicBezTo>
                    <a:cubicBezTo>
                      <a:pt x="96589" y="124741"/>
                      <a:pt x="100130" y="124007"/>
                      <a:pt x="103575" y="122935"/>
                    </a:cubicBezTo>
                    <a:cubicBezTo>
                      <a:pt x="106921" y="121478"/>
                      <a:pt x="110503" y="120639"/>
                      <a:pt x="114148" y="120459"/>
                    </a:cubicBezTo>
                    <a:cubicBezTo>
                      <a:pt x="121208" y="121346"/>
                      <a:pt x="128378" y="120596"/>
                      <a:pt x="135103" y="118268"/>
                    </a:cubicBezTo>
                    <a:cubicBezTo>
                      <a:pt x="137008" y="117315"/>
                      <a:pt x="145581" y="117506"/>
                      <a:pt x="148438" y="116363"/>
                    </a:cubicBezTo>
                    <a:cubicBezTo>
                      <a:pt x="152572" y="115290"/>
                      <a:pt x="156837" y="114809"/>
                      <a:pt x="161106" y="114934"/>
                    </a:cubicBezTo>
                    <a:cubicBezTo>
                      <a:pt x="161812" y="119143"/>
                      <a:pt x="159633" y="123307"/>
                      <a:pt x="155772" y="125126"/>
                    </a:cubicBezTo>
                    <a:cubicBezTo>
                      <a:pt x="153677" y="125126"/>
                      <a:pt x="148248" y="129698"/>
                      <a:pt x="146247" y="129793"/>
                    </a:cubicBezTo>
                    <a:cubicBezTo>
                      <a:pt x="143228" y="129604"/>
                      <a:pt x="140263" y="128895"/>
                      <a:pt x="137485" y="127698"/>
                    </a:cubicBezTo>
                    <a:cubicBezTo>
                      <a:pt x="135960" y="127698"/>
                      <a:pt x="132151" y="128364"/>
                      <a:pt x="129007" y="127698"/>
                    </a:cubicBezTo>
                    <a:cubicBezTo>
                      <a:pt x="125566" y="127174"/>
                      <a:pt x="122066" y="127174"/>
                      <a:pt x="118625" y="127698"/>
                    </a:cubicBezTo>
                    <a:cubicBezTo>
                      <a:pt x="116815" y="128745"/>
                      <a:pt x="113672" y="130651"/>
                      <a:pt x="114243" y="130841"/>
                    </a:cubicBezTo>
                    <a:cubicBezTo>
                      <a:pt x="107957" y="132746"/>
                      <a:pt x="108528" y="132460"/>
                      <a:pt x="106814" y="133508"/>
                    </a:cubicBezTo>
                    <a:cubicBezTo>
                      <a:pt x="105099" y="134556"/>
                      <a:pt x="99385" y="134556"/>
                      <a:pt x="97956" y="135032"/>
                    </a:cubicBezTo>
                    <a:cubicBezTo>
                      <a:pt x="94097" y="136307"/>
                      <a:pt x="90149" y="137294"/>
                      <a:pt x="86145" y="137985"/>
                    </a:cubicBezTo>
                    <a:cubicBezTo>
                      <a:pt x="83383" y="138651"/>
                      <a:pt x="78048" y="137985"/>
                      <a:pt x="75762" y="138937"/>
                    </a:cubicBezTo>
                    <a:cubicBezTo>
                      <a:pt x="74319" y="139787"/>
                      <a:pt x="72920" y="140709"/>
                      <a:pt x="71571" y="141699"/>
                    </a:cubicBezTo>
                    <a:cubicBezTo>
                      <a:pt x="69000" y="143223"/>
                      <a:pt x="62618" y="140461"/>
                      <a:pt x="60332" y="142461"/>
                    </a:cubicBezTo>
                    <a:cubicBezTo>
                      <a:pt x="53379" y="148843"/>
                      <a:pt x="54045" y="159511"/>
                      <a:pt x="52331" y="161511"/>
                    </a:cubicBezTo>
                    <a:cubicBezTo>
                      <a:pt x="50665" y="164705"/>
                      <a:pt x="49939" y="168304"/>
                      <a:pt x="50236" y="171894"/>
                    </a:cubicBezTo>
                    <a:cubicBezTo>
                      <a:pt x="50235" y="175323"/>
                      <a:pt x="50235" y="177323"/>
                      <a:pt x="53093" y="178847"/>
                    </a:cubicBezTo>
                    <a:cubicBezTo>
                      <a:pt x="55560" y="179703"/>
                      <a:pt x="58245" y="179703"/>
                      <a:pt x="60712" y="178847"/>
                    </a:cubicBezTo>
                    <a:cubicBezTo>
                      <a:pt x="64078" y="178090"/>
                      <a:pt x="67193" y="176483"/>
                      <a:pt x="69761" y="174180"/>
                    </a:cubicBezTo>
                    <a:cubicBezTo>
                      <a:pt x="71815" y="171640"/>
                      <a:pt x="74613" y="169808"/>
                      <a:pt x="77763" y="168941"/>
                    </a:cubicBezTo>
                    <a:cubicBezTo>
                      <a:pt x="79763" y="168941"/>
                      <a:pt x="85478" y="166941"/>
                      <a:pt x="85002" y="169608"/>
                    </a:cubicBezTo>
                    <a:cubicBezTo>
                      <a:pt x="84192" y="172906"/>
                      <a:pt x="83010" y="176102"/>
                      <a:pt x="81477" y="179133"/>
                    </a:cubicBezTo>
                    <a:cubicBezTo>
                      <a:pt x="80525" y="181133"/>
                      <a:pt x="80906" y="186562"/>
                      <a:pt x="80144" y="188658"/>
                    </a:cubicBezTo>
                    <a:cubicBezTo>
                      <a:pt x="79382" y="190753"/>
                      <a:pt x="79572" y="191801"/>
                      <a:pt x="77477" y="193039"/>
                    </a:cubicBezTo>
                    <a:cubicBezTo>
                      <a:pt x="75203" y="194728"/>
                      <a:pt x="72659" y="196017"/>
                      <a:pt x="69952" y="196849"/>
                    </a:cubicBezTo>
                    <a:cubicBezTo>
                      <a:pt x="65700" y="197579"/>
                      <a:pt x="61523" y="198695"/>
                      <a:pt x="57474" y="200183"/>
                    </a:cubicBezTo>
                    <a:cubicBezTo>
                      <a:pt x="54141" y="201993"/>
                      <a:pt x="49473" y="206469"/>
                      <a:pt x="47378" y="206469"/>
                    </a:cubicBezTo>
                    <a:cubicBezTo>
                      <a:pt x="45283" y="206469"/>
                      <a:pt x="38996" y="203802"/>
                      <a:pt x="36995" y="203802"/>
                    </a:cubicBezTo>
                    <a:cubicBezTo>
                      <a:pt x="31205" y="204632"/>
                      <a:pt x="26025" y="207843"/>
                      <a:pt x="22708" y="212661"/>
                    </a:cubicBezTo>
                    <a:cubicBezTo>
                      <a:pt x="21406" y="216478"/>
                      <a:pt x="20606" y="220448"/>
                      <a:pt x="20327" y="224472"/>
                    </a:cubicBezTo>
                    <a:cubicBezTo>
                      <a:pt x="20327" y="226472"/>
                      <a:pt x="18993" y="231711"/>
                      <a:pt x="21565" y="233044"/>
                    </a:cubicBezTo>
                    <a:cubicBezTo>
                      <a:pt x="23425" y="233641"/>
                      <a:pt x="25213" y="234440"/>
                      <a:pt x="26899" y="235426"/>
                    </a:cubicBezTo>
                    <a:cubicBezTo>
                      <a:pt x="31471" y="239902"/>
                      <a:pt x="34805" y="238378"/>
                      <a:pt x="38615" y="238283"/>
                    </a:cubicBezTo>
                    <a:cubicBezTo>
                      <a:pt x="40710" y="238283"/>
                      <a:pt x="48140" y="233806"/>
                      <a:pt x="51664" y="233616"/>
                    </a:cubicBezTo>
                    <a:cubicBezTo>
                      <a:pt x="57035" y="233147"/>
                      <a:pt x="62357" y="232223"/>
                      <a:pt x="67571" y="230854"/>
                    </a:cubicBezTo>
                    <a:cubicBezTo>
                      <a:pt x="72618" y="229457"/>
                      <a:pt x="77784" y="228532"/>
                      <a:pt x="83001" y="228091"/>
                    </a:cubicBezTo>
                    <a:cubicBezTo>
                      <a:pt x="88526" y="228091"/>
                      <a:pt x="88907" y="232092"/>
                      <a:pt x="87573" y="234568"/>
                    </a:cubicBezTo>
                    <a:cubicBezTo>
                      <a:pt x="83287" y="242474"/>
                      <a:pt x="79668" y="260000"/>
                      <a:pt x="71095" y="263143"/>
                    </a:cubicBezTo>
                    <a:cubicBezTo>
                      <a:pt x="66999" y="264477"/>
                      <a:pt x="58808" y="265429"/>
                      <a:pt x="50140" y="266953"/>
                    </a:cubicBezTo>
                    <a:cubicBezTo>
                      <a:pt x="45092" y="267906"/>
                      <a:pt x="40043" y="267810"/>
                      <a:pt x="41472" y="271239"/>
                    </a:cubicBezTo>
                    <a:cubicBezTo>
                      <a:pt x="42901" y="274668"/>
                      <a:pt x="57570" y="280764"/>
                      <a:pt x="57665" y="286575"/>
                    </a:cubicBezTo>
                    <a:cubicBezTo>
                      <a:pt x="57665" y="289718"/>
                      <a:pt x="56712" y="295052"/>
                      <a:pt x="58713" y="296671"/>
                    </a:cubicBezTo>
                    <a:cubicBezTo>
                      <a:pt x="64187" y="298264"/>
                      <a:pt x="70002" y="298264"/>
                      <a:pt x="75477" y="296671"/>
                    </a:cubicBezTo>
                    <a:cubicBezTo>
                      <a:pt x="79035" y="295152"/>
                      <a:pt x="82785" y="294127"/>
                      <a:pt x="86621" y="293623"/>
                    </a:cubicBezTo>
                    <a:cubicBezTo>
                      <a:pt x="91359" y="292277"/>
                      <a:pt x="96004" y="290622"/>
                      <a:pt x="100527" y="288670"/>
                    </a:cubicBezTo>
                    <a:cubicBezTo>
                      <a:pt x="107481" y="286480"/>
                      <a:pt x="107004" y="276764"/>
                      <a:pt x="110052" y="270192"/>
                    </a:cubicBezTo>
                    <a:cubicBezTo>
                      <a:pt x="110624" y="269430"/>
                      <a:pt x="115291" y="265620"/>
                      <a:pt x="115005" y="261619"/>
                    </a:cubicBezTo>
                    <a:cubicBezTo>
                      <a:pt x="115143" y="257211"/>
                      <a:pt x="116046" y="252860"/>
                      <a:pt x="117672" y="248760"/>
                    </a:cubicBezTo>
                    <a:cubicBezTo>
                      <a:pt x="118405" y="245051"/>
                      <a:pt x="118883" y="241296"/>
                      <a:pt x="119101" y="237521"/>
                    </a:cubicBezTo>
                    <a:cubicBezTo>
                      <a:pt x="119047" y="233128"/>
                      <a:pt x="118761" y="228740"/>
                      <a:pt x="118244" y="224376"/>
                    </a:cubicBezTo>
                    <a:cubicBezTo>
                      <a:pt x="118244" y="219328"/>
                      <a:pt x="133389" y="216471"/>
                      <a:pt x="137294" y="215804"/>
                    </a:cubicBezTo>
                    <a:cubicBezTo>
                      <a:pt x="141199" y="215137"/>
                      <a:pt x="143009" y="213709"/>
                      <a:pt x="145485" y="213042"/>
                    </a:cubicBezTo>
                    <a:cubicBezTo>
                      <a:pt x="150438" y="211708"/>
                      <a:pt x="153105" y="211613"/>
                      <a:pt x="157582" y="210756"/>
                    </a:cubicBezTo>
                    <a:cubicBezTo>
                      <a:pt x="160059" y="210184"/>
                      <a:pt x="162440" y="207231"/>
                      <a:pt x="164440" y="204850"/>
                    </a:cubicBezTo>
                    <a:cubicBezTo>
                      <a:pt x="166239" y="201095"/>
                      <a:pt x="167244" y="197010"/>
                      <a:pt x="167393" y="192849"/>
                    </a:cubicBezTo>
                    <a:cubicBezTo>
                      <a:pt x="168250" y="189420"/>
                      <a:pt x="163678" y="188467"/>
                      <a:pt x="162916" y="188277"/>
                    </a:cubicBezTo>
                    <a:cubicBezTo>
                      <a:pt x="157106" y="186467"/>
                      <a:pt x="153391" y="184086"/>
                      <a:pt x="151391" y="183514"/>
                    </a:cubicBezTo>
                    <a:cubicBezTo>
                      <a:pt x="144914" y="181990"/>
                      <a:pt x="141866" y="177704"/>
                      <a:pt x="139580" y="177513"/>
                    </a:cubicBezTo>
                    <a:cubicBezTo>
                      <a:pt x="137294" y="177323"/>
                      <a:pt x="135579" y="180752"/>
                      <a:pt x="132817" y="181133"/>
                    </a:cubicBezTo>
                    <a:cubicBezTo>
                      <a:pt x="129318" y="182316"/>
                      <a:pt x="125884" y="183683"/>
                      <a:pt x="122530" y="185229"/>
                    </a:cubicBezTo>
                    <a:cubicBezTo>
                      <a:pt x="119768" y="185895"/>
                      <a:pt x="117196" y="185229"/>
                      <a:pt x="116815" y="184086"/>
                    </a:cubicBezTo>
                    <a:cubicBezTo>
                      <a:pt x="116006" y="180202"/>
                      <a:pt x="116685" y="176156"/>
                      <a:pt x="118720" y="172751"/>
                    </a:cubicBezTo>
                    <a:cubicBezTo>
                      <a:pt x="122137" y="168481"/>
                      <a:pt x="126183" y="164755"/>
                      <a:pt x="130722" y="161702"/>
                    </a:cubicBezTo>
                    <a:cubicBezTo>
                      <a:pt x="133850" y="159695"/>
                      <a:pt x="136435" y="156947"/>
                      <a:pt x="138246" y="153701"/>
                    </a:cubicBezTo>
                    <a:cubicBezTo>
                      <a:pt x="143124" y="146565"/>
                      <a:pt x="150384" y="141399"/>
                      <a:pt x="158725" y="139128"/>
                    </a:cubicBezTo>
                    <a:cubicBezTo>
                      <a:pt x="162636" y="138171"/>
                      <a:pt x="166721" y="138171"/>
                      <a:pt x="170631" y="139128"/>
                    </a:cubicBezTo>
                    <a:cubicBezTo>
                      <a:pt x="173563" y="140678"/>
                      <a:pt x="176995" y="140986"/>
                      <a:pt x="180156" y="139985"/>
                    </a:cubicBezTo>
                    <a:cubicBezTo>
                      <a:pt x="182102" y="137969"/>
                      <a:pt x="184785" y="136834"/>
                      <a:pt x="187586" y="136842"/>
                    </a:cubicBezTo>
                    <a:cubicBezTo>
                      <a:pt x="196035" y="137074"/>
                      <a:pt x="204371" y="134858"/>
                      <a:pt x="211589" y="130460"/>
                    </a:cubicBezTo>
                    <a:cubicBezTo>
                      <a:pt x="214312" y="125589"/>
                      <a:pt x="215815" y="120131"/>
                      <a:pt x="215971" y="114553"/>
                    </a:cubicBezTo>
                    <a:cubicBezTo>
                      <a:pt x="216477" y="108396"/>
                      <a:pt x="215044" y="102235"/>
                      <a:pt x="211875" y="9693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4" name="任意多边形: 形状 523">
                <a:extLst>
                  <a:ext uri="{FF2B5EF4-FFF2-40B4-BE49-F238E27FC236}">
                    <a16:creationId xmlns:a16="http://schemas.microsoft.com/office/drawing/2014/main" id="{BD69BE53-D5AD-4157-BBE7-33C1CBF502F8}"/>
                  </a:ext>
                </a:extLst>
              </p:cNvPr>
              <p:cNvSpPr/>
              <p:nvPr/>
            </p:nvSpPr>
            <p:spPr>
              <a:xfrm>
                <a:off x="6143277" y="2252804"/>
                <a:ext cx="136044" cy="214447"/>
              </a:xfrm>
              <a:custGeom>
                <a:avLst/>
                <a:gdLst>
                  <a:gd name="connsiteX0" fmla="*/ 135938 w 136302"/>
                  <a:gd name="connsiteY0" fmla="*/ 21062 h 214853"/>
                  <a:gd name="connsiteX1" fmla="*/ 128889 w 136302"/>
                  <a:gd name="connsiteY1" fmla="*/ 10108 h 214853"/>
                  <a:gd name="connsiteX2" fmla="*/ 122317 w 136302"/>
                  <a:gd name="connsiteY2" fmla="*/ 6965 h 214853"/>
                  <a:gd name="connsiteX3" fmla="*/ 114888 w 136302"/>
                  <a:gd name="connsiteY3" fmla="*/ 5060 h 214853"/>
                  <a:gd name="connsiteX4" fmla="*/ 103457 w 136302"/>
                  <a:gd name="connsiteY4" fmla="*/ 5060 h 214853"/>
                  <a:gd name="connsiteX5" fmla="*/ 92218 w 136302"/>
                  <a:gd name="connsiteY5" fmla="*/ 3821 h 214853"/>
                  <a:gd name="connsiteX6" fmla="*/ 85170 w 136302"/>
                  <a:gd name="connsiteY6" fmla="*/ -84 h 214853"/>
                  <a:gd name="connsiteX7" fmla="*/ 80788 w 136302"/>
                  <a:gd name="connsiteY7" fmla="*/ 1821 h 214853"/>
                  <a:gd name="connsiteX8" fmla="*/ 73644 w 136302"/>
                  <a:gd name="connsiteY8" fmla="*/ 7346 h 214853"/>
                  <a:gd name="connsiteX9" fmla="*/ 73644 w 136302"/>
                  <a:gd name="connsiteY9" fmla="*/ 11918 h 214853"/>
                  <a:gd name="connsiteX10" fmla="*/ 80026 w 136302"/>
                  <a:gd name="connsiteY10" fmla="*/ 28110 h 214853"/>
                  <a:gd name="connsiteX11" fmla="*/ 76121 w 136302"/>
                  <a:gd name="connsiteY11" fmla="*/ 53161 h 214853"/>
                  <a:gd name="connsiteX12" fmla="*/ 69930 w 136302"/>
                  <a:gd name="connsiteY12" fmla="*/ 64782 h 214853"/>
                  <a:gd name="connsiteX13" fmla="*/ 57166 w 136302"/>
                  <a:gd name="connsiteY13" fmla="*/ 70592 h 214853"/>
                  <a:gd name="connsiteX14" fmla="*/ 47641 w 136302"/>
                  <a:gd name="connsiteY14" fmla="*/ 71259 h 214853"/>
                  <a:gd name="connsiteX15" fmla="*/ 34973 w 136302"/>
                  <a:gd name="connsiteY15" fmla="*/ 75259 h 214853"/>
                  <a:gd name="connsiteX16" fmla="*/ 25448 w 136302"/>
                  <a:gd name="connsiteY16" fmla="*/ 84308 h 214853"/>
                  <a:gd name="connsiteX17" fmla="*/ 24590 w 136302"/>
                  <a:gd name="connsiteY17" fmla="*/ 99929 h 214853"/>
                  <a:gd name="connsiteX18" fmla="*/ 26496 w 136302"/>
                  <a:gd name="connsiteY18" fmla="*/ 107644 h 214853"/>
                  <a:gd name="connsiteX19" fmla="*/ 28496 w 136302"/>
                  <a:gd name="connsiteY19" fmla="*/ 118693 h 214853"/>
                  <a:gd name="connsiteX20" fmla="*/ 32877 w 136302"/>
                  <a:gd name="connsiteY20" fmla="*/ 122408 h 214853"/>
                  <a:gd name="connsiteX21" fmla="*/ 39640 w 136302"/>
                  <a:gd name="connsiteY21" fmla="*/ 121550 h 214853"/>
                  <a:gd name="connsiteX22" fmla="*/ 48594 w 136302"/>
                  <a:gd name="connsiteY22" fmla="*/ 118312 h 214853"/>
                  <a:gd name="connsiteX23" fmla="*/ 58119 w 136302"/>
                  <a:gd name="connsiteY23" fmla="*/ 117074 h 214853"/>
                  <a:gd name="connsiteX24" fmla="*/ 63167 w 136302"/>
                  <a:gd name="connsiteY24" fmla="*/ 120122 h 214853"/>
                  <a:gd name="connsiteX25" fmla="*/ 63738 w 136302"/>
                  <a:gd name="connsiteY25" fmla="*/ 141648 h 214853"/>
                  <a:gd name="connsiteX26" fmla="*/ 54213 w 136302"/>
                  <a:gd name="connsiteY26" fmla="*/ 151173 h 214853"/>
                  <a:gd name="connsiteX27" fmla="*/ 33925 w 136302"/>
                  <a:gd name="connsiteY27" fmla="*/ 162413 h 214853"/>
                  <a:gd name="connsiteX28" fmla="*/ 22209 w 136302"/>
                  <a:gd name="connsiteY28" fmla="*/ 166889 h 214853"/>
                  <a:gd name="connsiteX29" fmla="*/ 11256 w 136302"/>
                  <a:gd name="connsiteY29" fmla="*/ 173366 h 214853"/>
                  <a:gd name="connsiteX30" fmla="*/ 4207 w 136302"/>
                  <a:gd name="connsiteY30" fmla="*/ 174033 h 214853"/>
                  <a:gd name="connsiteX31" fmla="*/ -365 w 136302"/>
                  <a:gd name="connsiteY31" fmla="*/ 180320 h 214853"/>
                  <a:gd name="connsiteX32" fmla="*/ 2302 w 136302"/>
                  <a:gd name="connsiteY32" fmla="*/ 188607 h 214853"/>
                  <a:gd name="connsiteX33" fmla="*/ 4398 w 136302"/>
                  <a:gd name="connsiteY33" fmla="*/ 198132 h 214853"/>
                  <a:gd name="connsiteX34" fmla="*/ 11922 w 136302"/>
                  <a:gd name="connsiteY34" fmla="*/ 203942 h 214853"/>
                  <a:gd name="connsiteX35" fmla="*/ 23638 w 136302"/>
                  <a:gd name="connsiteY35" fmla="*/ 214515 h 214853"/>
                  <a:gd name="connsiteX36" fmla="*/ 41926 w 136302"/>
                  <a:gd name="connsiteY36" fmla="*/ 201370 h 214853"/>
                  <a:gd name="connsiteX37" fmla="*/ 53642 w 136302"/>
                  <a:gd name="connsiteY37" fmla="*/ 196417 h 214853"/>
                  <a:gd name="connsiteX38" fmla="*/ 72692 w 136302"/>
                  <a:gd name="connsiteY38" fmla="*/ 185082 h 214853"/>
                  <a:gd name="connsiteX39" fmla="*/ 87646 w 136302"/>
                  <a:gd name="connsiteY39" fmla="*/ 178319 h 214853"/>
                  <a:gd name="connsiteX40" fmla="*/ 101838 w 136302"/>
                  <a:gd name="connsiteY40" fmla="*/ 164889 h 214853"/>
                  <a:gd name="connsiteX41" fmla="*/ 118031 w 136302"/>
                  <a:gd name="connsiteY41" fmla="*/ 155364 h 214853"/>
                  <a:gd name="connsiteX42" fmla="*/ 123460 w 136302"/>
                  <a:gd name="connsiteY42" fmla="*/ 146982 h 214853"/>
                  <a:gd name="connsiteX43" fmla="*/ 127746 w 136302"/>
                  <a:gd name="connsiteY43" fmla="*/ 131647 h 214853"/>
                  <a:gd name="connsiteX44" fmla="*/ 126222 w 136302"/>
                  <a:gd name="connsiteY44" fmla="*/ 124503 h 214853"/>
                  <a:gd name="connsiteX45" fmla="*/ 125460 w 136302"/>
                  <a:gd name="connsiteY45" fmla="*/ 119931 h 214853"/>
                  <a:gd name="connsiteX46" fmla="*/ 122793 w 136302"/>
                  <a:gd name="connsiteY46" fmla="*/ 112025 h 214853"/>
                  <a:gd name="connsiteX47" fmla="*/ 123650 w 136302"/>
                  <a:gd name="connsiteY47" fmla="*/ 100405 h 214853"/>
                  <a:gd name="connsiteX48" fmla="*/ 125651 w 136302"/>
                  <a:gd name="connsiteY48" fmla="*/ 86689 h 214853"/>
                  <a:gd name="connsiteX49" fmla="*/ 126889 w 136302"/>
                  <a:gd name="connsiteY49" fmla="*/ 64210 h 214853"/>
                  <a:gd name="connsiteX50" fmla="*/ 128508 w 136302"/>
                  <a:gd name="connsiteY50" fmla="*/ 51828 h 214853"/>
                  <a:gd name="connsiteX51" fmla="*/ 134128 w 136302"/>
                  <a:gd name="connsiteY51" fmla="*/ 39826 h 214853"/>
                  <a:gd name="connsiteX52" fmla="*/ 134128 w 136302"/>
                  <a:gd name="connsiteY52" fmla="*/ 28777 h 214853"/>
                  <a:gd name="connsiteX53" fmla="*/ 134699 w 136302"/>
                  <a:gd name="connsiteY53" fmla="*/ 21538 h 21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36302" h="214853">
                    <a:moveTo>
                      <a:pt x="135938" y="21062"/>
                    </a:moveTo>
                    <a:cubicBezTo>
                      <a:pt x="134548" y="16875"/>
                      <a:pt x="132124" y="13107"/>
                      <a:pt x="128889" y="10108"/>
                    </a:cubicBezTo>
                    <a:cubicBezTo>
                      <a:pt x="127461" y="8489"/>
                      <a:pt x="123460" y="7632"/>
                      <a:pt x="122317" y="6965"/>
                    </a:cubicBezTo>
                    <a:cubicBezTo>
                      <a:pt x="119984" y="5863"/>
                      <a:pt x="117463" y="5217"/>
                      <a:pt x="114888" y="5060"/>
                    </a:cubicBezTo>
                    <a:cubicBezTo>
                      <a:pt x="112982" y="5060"/>
                      <a:pt x="105363" y="5060"/>
                      <a:pt x="103457" y="5060"/>
                    </a:cubicBezTo>
                    <a:cubicBezTo>
                      <a:pt x="99838" y="4393"/>
                      <a:pt x="95361" y="4488"/>
                      <a:pt x="92218" y="3821"/>
                    </a:cubicBezTo>
                    <a:cubicBezTo>
                      <a:pt x="89075" y="3155"/>
                      <a:pt x="86979" y="107"/>
                      <a:pt x="85170" y="-84"/>
                    </a:cubicBezTo>
                    <a:cubicBezTo>
                      <a:pt x="83464" y="-346"/>
                      <a:pt x="81759" y="395"/>
                      <a:pt x="80788" y="1821"/>
                    </a:cubicBezTo>
                    <a:cubicBezTo>
                      <a:pt x="78698" y="4012"/>
                      <a:pt x="76290" y="5874"/>
                      <a:pt x="73644" y="7346"/>
                    </a:cubicBezTo>
                    <a:cubicBezTo>
                      <a:pt x="72740" y="8736"/>
                      <a:pt x="72740" y="10528"/>
                      <a:pt x="73644" y="11918"/>
                    </a:cubicBezTo>
                    <a:cubicBezTo>
                      <a:pt x="78108" y="16074"/>
                      <a:pt x="80454" y="22026"/>
                      <a:pt x="80026" y="28110"/>
                    </a:cubicBezTo>
                    <a:cubicBezTo>
                      <a:pt x="80026" y="37635"/>
                      <a:pt x="76692" y="42398"/>
                      <a:pt x="76121" y="53161"/>
                    </a:cubicBezTo>
                    <a:cubicBezTo>
                      <a:pt x="76121" y="58876"/>
                      <a:pt x="72406" y="61162"/>
                      <a:pt x="69930" y="64782"/>
                    </a:cubicBezTo>
                    <a:cubicBezTo>
                      <a:pt x="65980" y="67329"/>
                      <a:pt x="61681" y="69286"/>
                      <a:pt x="57166" y="70592"/>
                    </a:cubicBezTo>
                    <a:cubicBezTo>
                      <a:pt x="54022" y="71133"/>
                      <a:pt x="50830" y="71356"/>
                      <a:pt x="47641" y="71259"/>
                    </a:cubicBezTo>
                    <a:cubicBezTo>
                      <a:pt x="43259" y="71258"/>
                      <a:pt x="39354" y="74497"/>
                      <a:pt x="34973" y="75259"/>
                    </a:cubicBezTo>
                    <a:cubicBezTo>
                      <a:pt x="30591" y="76021"/>
                      <a:pt x="25448" y="78116"/>
                      <a:pt x="25448" y="84308"/>
                    </a:cubicBezTo>
                    <a:cubicBezTo>
                      <a:pt x="25751" y="89530"/>
                      <a:pt x="25463" y="94771"/>
                      <a:pt x="24590" y="99929"/>
                    </a:cubicBezTo>
                    <a:cubicBezTo>
                      <a:pt x="24708" y="102601"/>
                      <a:pt x="25356" y="105224"/>
                      <a:pt x="26496" y="107644"/>
                    </a:cubicBezTo>
                    <a:cubicBezTo>
                      <a:pt x="26576" y="111409"/>
                      <a:pt x="27251" y="115138"/>
                      <a:pt x="28496" y="118693"/>
                    </a:cubicBezTo>
                    <a:cubicBezTo>
                      <a:pt x="29321" y="120529"/>
                      <a:pt x="30931" y="121894"/>
                      <a:pt x="32877" y="122408"/>
                    </a:cubicBezTo>
                    <a:cubicBezTo>
                      <a:pt x="34592" y="123265"/>
                      <a:pt x="37830" y="122408"/>
                      <a:pt x="39640" y="121550"/>
                    </a:cubicBezTo>
                    <a:cubicBezTo>
                      <a:pt x="42538" y="120244"/>
                      <a:pt x="45531" y="119161"/>
                      <a:pt x="48594" y="118312"/>
                    </a:cubicBezTo>
                    <a:cubicBezTo>
                      <a:pt x="51814" y="118391"/>
                      <a:pt x="55026" y="117973"/>
                      <a:pt x="58119" y="117074"/>
                    </a:cubicBezTo>
                    <a:cubicBezTo>
                      <a:pt x="58118" y="117074"/>
                      <a:pt x="62119" y="117931"/>
                      <a:pt x="63167" y="120122"/>
                    </a:cubicBezTo>
                    <a:cubicBezTo>
                      <a:pt x="63808" y="127278"/>
                      <a:pt x="63999" y="134468"/>
                      <a:pt x="63738" y="141648"/>
                    </a:cubicBezTo>
                    <a:cubicBezTo>
                      <a:pt x="63738" y="146316"/>
                      <a:pt x="57547" y="149363"/>
                      <a:pt x="54213" y="151173"/>
                    </a:cubicBezTo>
                    <a:cubicBezTo>
                      <a:pt x="47724" y="155393"/>
                      <a:pt x="40944" y="159149"/>
                      <a:pt x="33925" y="162413"/>
                    </a:cubicBezTo>
                    <a:cubicBezTo>
                      <a:pt x="29810" y="163283"/>
                      <a:pt x="25856" y="164793"/>
                      <a:pt x="22209" y="166889"/>
                    </a:cubicBezTo>
                    <a:cubicBezTo>
                      <a:pt x="18743" y="169348"/>
                      <a:pt x="15080" y="171514"/>
                      <a:pt x="11256" y="173366"/>
                    </a:cubicBezTo>
                    <a:cubicBezTo>
                      <a:pt x="9255" y="174319"/>
                      <a:pt x="6303" y="173366"/>
                      <a:pt x="4207" y="174033"/>
                    </a:cubicBezTo>
                    <a:cubicBezTo>
                      <a:pt x="1607" y="175083"/>
                      <a:pt x="-168" y="177523"/>
                      <a:pt x="-365" y="180320"/>
                    </a:cubicBezTo>
                    <a:cubicBezTo>
                      <a:pt x="-365" y="181653"/>
                      <a:pt x="1540" y="185654"/>
                      <a:pt x="2302" y="188607"/>
                    </a:cubicBezTo>
                    <a:cubicBezTo>
                      <a:pt x="3064" y="191559"/>
                      <a:pt x="2302" y="196417"/>
                      <a:pt x="4398" y="198132"/>
                    </a:cubicBezTo>
                    <a:cubicBezTo>
                      <a:pt x="7051" y="199873"/>
                      <a:pt x="9566" y="201815"/>
                      <a:pt x="11922" y="203942"/>
                    </a:cubicBezTo>
                    <a:cubicBezTo>
                      <a:pt x="15447" y="207657"/>
                      <a:pt x="19923" y="216134"/>
                      <a:pt x="23638" y="214515"/>
                    </a:cubicBezTo>
                    <a:cubicBezTo>
                      <a:pt x="30077" y="210631"/>
                      <a:pt x="36193" y="206236"/>
                      <a:pt x="41926" y="201370"/>
                    </a:cubicBezTo>
                    <a:cubicBezTo>
                      <a:pt x="45976" y="200085"/>
                      <a:pt x="49898" y="198427"/>
                      <a:pt x="53642" y="196417"/>
                    </a:cubicBezTo>
                    <a:cubicBezTo>
                      <a:pt x="59475" y="191830"/>
                      <a:pt x="65878" y="188020"/>
                      <a:pt x="72692" y="185082"/>
                    </a:cubicBezTo>
                    <a:cubicBezTo>
                      <a:pt x="77805" y="183124"/>
                      <a:pt x="82799" y="180866"/>
                      <a:pt x="87646" y="178319"/>
                    </a:cubicBezTo>
                    <a:cubicBezTo>
                      <a:pt x="91361" y="175938"/>
                      <a:pt x="95361" y="166985"/>
                      <a:pt x="101838" y="164889"/>
                    </a:cubicBezTo>
                    <a:cubicBezTo>
                      <a:pt x="107724" y="162629"/>
                      <a:pt x="113196" y="159411"/>
                      <a:pt x="118031" y="155364"/>
                    </a:cubicBezTo>
                    <a:cubicBezTo>
                      <a:pt x="120830" y="153352"/>
                      <a:pt x="122768" y="150359"/>
                      <a:pt x="123460" y="146982"/>
                    </a:cubicBezTo>
                    <a:cubicBezTo>
                      <a:pt x="124793" y="139553"/>
                      <a:pt x="127270" y="134600"/>
                      <a:pt x="127746" y="131647"/>
                    </a:cubicBezTo>
                    <a:cubicBezTo>
                      <a:pt x="128223" y="128694"/>
                      <a:pt x="126603" y="127361"/>
                      <a:pt x="126222" y="124503"/>
                    </a:cubicBezTo>
                    <a:cubicBezTo>
                      <a:pt x="125841" y="121646"/>
                      <a:pt x="125746" y="121360"/>
                      <a:pt x="125460" y="119931"/>
                    </a:cubicBezTo>
                    <a:cubicBezTo>
                      <a:pt x="125174" y="118503"/>
                      <a:pt x="122698" y="117455"/>
                      <a:pt x="122793" y="112025"/>
                    </a:cubicBezTo>
                    <a:cubicBezTo>
                      <a:pt x="122793" y="108406"/>
                      <a:pt x="123365" y="102500"/>
                      <a:pt x="123650" y="100405"/>
                    </a:cubicBezTo>
                    <a:cubicBezTo>
                      <a:pt x="124317" y="94785"/>
                      <a:pt x="125460" y="90880"/>
                      <a:pt x="125651" y="86689"/>
                    </a:cubicBezTo>
                    <a:cubicBezTo>
                      <a:pt x="126508" y="74307"/>
                      <a:pt x="126794" y="70020"/>
                      <a:pt x="126889" y="64210"/>
                    </a:cubicBezTo>
                    <a:cubicBezTo>
                      <a:pt x="127155" y="60051"/>
                      <a:pt x="127695" y="55915"/>
                      <a:pt x="128508" y="51828"/>
                    </a:cubicBezTo>
                    <a:cubicBezTo>
                      <a:pt x="130794" y="46398"/>
                      <a:pt x="133652" y="41731"/>
                      <a:pt x="134128" y="39826"/>
                    </a:cubicBezTo>
                    <a:cubicBezTo>
                      <a:pt x="134548" y="36155"/>
                      <a:pt x="134548" y="32448"/>
                      <a:pt x="134128" y="28777"/>
                    </a:cubicBezTo>
                    <a:cubicBezTo>
                      <a:pt x="134128" y="26110"/>
                      <a:pt x="135176" y="24967"/>
                      <a:pt x="134699" y="21538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5" name="任意多边形: 形状 524">
                <a:extLst>
                  <a:ext uri="{FF2B5EF4-FFF2-40B4-BE49-F238E27FC236}">
                    <a16:creationId xmlns:a16="http://schemas.microsoft.com/office/drawing/2014/main" id="{061FF701-0F54-428D-BFF5-975525DAC183}"/>
                  </a:ext>
                </a:extLst>
              </p:cNvPr>
              <p:cNvSpPr/>
              <p:nvPr/>
            </p:nvSpPr>
            <p:spPr>
              <a:xfrm>
                <a:off x="6299635" y="2240212"/>
                <a:ext cx="115913" cy="214287"/>
              </a:xfrm>
              <a:custGeom>
                <a:avLst/>
                <a:gdLst>
                  <a:gd name="connsiteX0" fmla="*/ 108824 w 116132"/>
                  <a:gd name="connsiteY0" fmla="*/ 169409 h 214693"/>
                  <a:gd name="connsiteX1" fmla="*/ 97775 w 116132"/>
                  <a:gd name="connsiteY1" fmla="*/ 168266 h 214693"/>
                  <a:gd name="connsiteX2" fmla="*/ 90726 w 116132"/>
                  <a:gd name="connsiteY2" fmla="*/ 165504 h 214693"/>
                  <a:gd name="connsiteX3" fmla="*/ 83583 w 116132"/>
                  <a:gd name="connsiteY3" fmla="*/ 163980 h 214693"/>
                  <a:gd name="connsiteX4" fmla="*/ 73486 w 116132"/>
                  <a:gd name="connsiteY4" fmla="*/ 162646 h 214693"/>
                  <a:gd name="connsiteX5" fmla="*/ 59389 w 116132"/>
                  <a:gd name="connsiteY5" fmla="*/ 156360 h 214693"/>
                  <a:gd name="connsiteX6" fmla="*/ 54246 w 116132"/>
                  <a:gd name="connsiteY6" fmla="*/ 139500 h 214693"/>
                  <a:gd name="connsiteX7" fmla="*/ 53579 w 116132"/>
                  <a:gd name="connsiteY7" fmla="*/ 129975 h 214693"/>
                  <a:gd name="connsiteX8" fmla="*/ 59961 w 116132"/>
                  <a:gd name="connsiteY8" fmla="*/ 109592 h 214693"/>
                  <a:gd name="connsiteX9" fmla="*/ 78439 w 116132"/>
                  <a:gd name="connsiteY9" fmla="*/ 100638 h 214693"/>
                  <a:gd name="connsiteX10" fmla="*/ 90060 w 116132"/>
                  <a:gd name="connsiteY10" fmla="*/ 94161 h 214693"/>
                  <a:gd name="connsiteX11" fmla="*/ 98346 w 116132"/>
                  <a:gd name="connsiteY11" fmla="*/ 88351 h 214693"/>
                  <a:gd name="connsiteX12" fmla="*/ 107871 w 116132"/>
                  <a:gd name="connsiteY12" fmla="*/ 85875 h 214693"/>
                  <a:gd name="connsiteX13" fmla="*/ 112538 w 116132"/>
                  <a:gd name="connsiteY13" fmla="*/ 80541 h 214693"/>
                  <a:gd name="connsiteX14" fmla="*/ 110919 w 116132"/>
                  <a:gd name="connsiteY14" fmla="*/ 70254 h 214693"/>
                  <a:gd name="connsiteX15" fmla="*/ 103204 w 116132"/>
                  <a:gd name="connsiteY15" fmla="*/ 55871 h 214693"/>
                  <a:gd name="connsiteX16" fmla="*/ 89393 w 116132"/>
                  <a:gd name="connsiteY16" fmla="*/ 51013 h 214693"/>
                  <a:gd name="connsiteX17" fmla="*/ 80820 w 116132"/>
                  <a:gd name="connsiteY17" fmla="*/ 55871 h 214693"/>
                  <a:gd name="connsiteX18" fmla="*/ 72248 w 116132"/>
                  <a:gd name="connsiteY18" fmla="*/ 52918 h 214693"/>
                  <a:gd name="connsiteX19" fmla="*/ 74248 w 116132"/>
                  <a:gd name="connsiteY19" fmla="*/ 43393 h 214693"/>
                  <a:gd name="connsiteX20" fmla="*/ 84630 w 116132"/>
                  <a:gd name="connsiteY20" fmla="*/ 24343 h 214693"/>
                  <a:gd name="connsiteX21" fmla="*/ 81011 w 116132"/>
                  <a:gd name="connsiteY21" fmla="*/ 10341 h 214693"/>
                  <a:gd name="connsiteX22" fmla="*/ 76534 w 116132"/>
                  <a:gd name="connsiteY22" fmla="*/ 5293 h 214693"/>
                  <a:gd name="connsiteX23" fmla="*/ 70724 w 116132"/>
                  <a:gd name="connsiteY23" fmla="*/ 3960 h 214693"/>
                  <a:gd name="connsiteX24" fmla="*/ 63771 w 116132"/>
                  <a:gd name="connsiteY24" fmla="*/ -136 h 214693"/>
                  <a:gd name="connsiteX25" fmla="*/ 54246 w 116132"/>
                  <a:gd name="connsiteY25" fmla="*/ 1674 h 214693"/>
                  <a:gd name="connsiteX26" fmla="*/ 46626 w 116132"/>
                  <a:gd name="connsiteY26" fmla="*/ 150 h 214693"/>
                  <a:gd name="connsiteX27" fmla="*/ 38148 w 116132"/>
                  <a:gd name="connsiteY27" fmla="*/ 1960 h 214693"/>
                  <a:gd name="connsiteX28" fmla="*/ 28623 w 116132"/>
                  <a:gd name="connsiteY28" fmla="*/ -41 h 214693"/>
                  <a:gd name="connsiteX29" fmla="*/ 21099 w 116132"/>
                  <a:gd name="connsiteY29" fmla="*/ 5293 h 214693"/>
                  <a:gd name="connsiteX30" fmla="*/ 20623 w 116132"/>
                  <a:gd name="connsiteY30" fmla="*/ 18342 h 214693"/>
                  <a:gd name="connsiteX31" fmla="*/ 16527 w 116132"/>
                  <a:gd name="connsiteY31" fmla="*/ 37392 h 214693"/>
                  <a:gd name="connsiteX32" fmla="*/ 13670 w 116132"/>
                  <a:gd name="connsiteY32" fmla="*/ 49394 h 214693"/>
                  <a:gd name="connsiteX33" fmla="*/ 12526 w 116132"/>
                  <a:gd name="connsiteY33" fmla="*/ 69111 h 214693"/>
                  <a:gd name="connsiteX34" fmla="*/ 9859 w 116132"/>
                  <a:gd name="connsiteY34" fmla="*/ 81779 h 214693"/>
                  <a:gd name="connsiteX35" fmla="*/ 7002 w 116132"/>
                  <a:gd name="connsiteY35" fmla="*/ 94161 h 214693"/>
                  <a:gd name="connsiteX36" fmla="*/ 3668 w 116132"/>
                  <a:gd name="connsiteY36" fmla="*/ 101686 h 214693"/>
                  <a:gd name="connsiteX37" fmla="*/ -333 w 116132"/>
                  <a:gd name="connsiteY37" fmla="*/ 125785 h 214693"/>
                  <a:gd name="connsiteX38" fmla="*/ 1192 w 116132"/>
                  <a:gd name="connsiteY38" fmla="*/ 140739 h 214693"/>
                  <a:gd name="connsiteX39" fmla="*/ 2430 w 116132"/>
                  <a:gd name="connsiteY39" fmla="*/ 150264 h 214693"/>
                  <a:gd name="connsiteX40" fmla="*/ 3096 w 116132"/>
                  <a:gd name="connsiteY40" fmla="*/ 160360 h 214693"/>
                  <a:gd name="connsiteX41" fmla="*/ 6430 w 116132"/>
                  <a:gd name="connsiteY41" fmla="*/ 176457 h 214693"/>
                  <a:gd name="connsiteX42" fmla="*/ 7383 w 116132"/>
                  <a:gd name="connsiteY42" fmla="*/ 189983 h 214693"/>
                  <a:gd name="connsiteX43" fmla="*/ 14622 w 116132"/>
                  <a:gd name="connsiteY43" fmla="*/ 201603 h 214693"/>
                  <a:gd name="connsiteX44" fmla="*/ 22432 w 116132"/>
                  <a:gd name="connsiteY44" fmla="*/ 205890 h 214693"/>
                  <a:gd name="connsiteX45" fmla="*/ 37863 w 116132"/>
                  <a:gd name="connsiteY45" fmla="*/ 206747 h 214693"/>
                  <a:gd name="connsiteX46" fmla="*/ 48435 w 116132"/>
                  <a:gd name="connsiteY46" fmla="*/ 209795 h 214693"/>
                  <a:gd name="connsiteX47" fmla="*/ 60913 w 116132"/>
                  <a:gd name="connsiteY47" fmla="*/ 209795 h 214693"/>
                  <a:gd name="connsiteX48" fmla="*/ 73581 w 116132"/>
                  <a:gd name="connsiteY48" fmla="*/ 211033 h 214693"/>
                  <a:gd name="connsiteX49" fmla="*/ 81773 w 116132"/>
                  <a:gd name="connsiteY49" fmla="*/ 214557 h 214693"/>
                  <a:gd name="connsiteX50" fmla="*/ 93489 w 116132"/>
                  <a:gd name="connsiteY50" fmla="*/ 211795 h 214693"/>
                  <a:gd name="connsiteX51" fmla="*/ 105395 w 116132"/>
                  <a:gd name="connsiteY51" fmla="*/ 209986 h 214693"/>
                  <a:gd name="connsiteX52" fmla="*/ 109967 w 116132"/>
                  <a:gd name="connsiteY52" fmla="*/ 199603 h 214693"/>
                  <a:gd name="connsiteX53" fmla="*/ 115491 w 116132"/>
                  <a:gd name="connsiteY53" fmla="*/ 183792 h 214693"/>
                  <a:gd name="connsiteX54" fmla="*/ 109300 w 116132"/>
                  <a:gd name="connsiteY54" fmla="*/ 169599 h 214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116132" h="214693">
                    <a:moveTo>
                      <a:pt x="108824" y="169409"/>
                    </a:moveTo>
                    <a:cubicBezTo>
                      <a:pt x="105215" y="168497"/>
                      <a:pt x="101494" y="168112"/>
                      <a:pt x="97775" y="168266"/>
                    </a:cubicBezTo>
                    <a:cubicBezTo>
                      <a:pt x="95250" y="167879"/>
                      <a:pt x="92842" y="166935"/>
                      <a:pt x="90726" y="165504"/>
                    </a:cubicBezTo>
                    <a:cubicBezTo>
                      <a:pt x="88296" y="165260"/>
                      <a:pt x="85901" y="164749"/>
                      <a:pt x="83583" y="163980"/>
                    </a:cubicBezTo>
                    <a:cubicBezTo>
                      <a:pt x="80279" y="163153"/>
                      <a:pt x="76892" y="162705"/>
                      <a:pt x="73486" y="162646"/>
                    </a:cubicBezTo>
                    <a:cubicBezTo>
                      <a:pt x="68210" y="162210"/>
                      <a:pt x="63239" y="159994"/>
                      <a:pt x="59389" y="156360"/>
                    </a:cubicBezTo>
                    <a:cubicBezTo>
                      <a:pt x="54436" y="150645"/>
                      <a:pt x="55865" y="145215"/>
                      <a:pt x="54246" y="139500"/>
                    </a:cubicBezTo>
                    <a:cubicBezTo>
                      <a:pt x="53377" y="136404"/>
                      <a:pt x="53150" y="133163"/>
                      <a:pt x="53579" y="129975"/>
                    </a:cubicBezTo>
                    <a:cubicBezTo>
                      <a:pt x="54374" y="122833"/>
                      <a:pt x="56541" y="115912"/>
                      <a:pt x="59961" y="109592"/>
                    </a:cubicBezTo>
                    <a:cubicBezTo>
                      <a:pt x="66655" y="107867"/>
                      <a:pt x="72937" y="104823"/>
                      <a:pt x="78439" y="100638"/>
                    </a:cubicBezTo>
                    <a:cubicBezTo>
                      <a:pt x="82439" y="97400"/>
                      <a:pt x="86345" y="96828"/>
                      <a:pt x="90060" y="94161"/>
                    </a:cubicBezTo>
                    <a:cubicBezTo>
                      <a:pt x="92396" y="91679"/>
                      <a:pt x="95216" y="89702"/>
                      <a:pt x="98346" y="88351"/>
                    </a:cubicBezTo>
                    <a:cubicBezTo>
                      <a:pt x="102537" y="87113"/>
                      <a:pt x="104538" y="86637"/>
                      <a:pt x="107871" y="85875"/>
                    </a:cubicBezTo>
                    <a:cubicBezTo>
                      <a:pt x="110475" y="85393"/>
                      <a:pt x="112406" y="83185"/>
                      <a:pt x="112538" y="80541"/>
                    </a:cubicBezTo>
                    <a:cubicBezTo>
                      <a:pt x="112585" y="77045"/>
                      <a:pt x="112038" y="73566"/>
                      <a:pt x="110919" y="70254"/>
                    </a:cubicBezTo>
                    <a:cubicBezTo>
                      <a:pt x="108443" y="65967"/>
                      <a:pt x="106919" y="56728"/>
                      <a:pt x="103204" y="55871"/>
                    </a:cubicBezTo>
                    <a:cubicBezTo>
                      <a:pt x="96537" y="54347"/>
                      <a:pt x="92346" y="49585"/>
                      <a:pt x="89393" y="51013"/>
                    </a:cubicBezTo>
                    <a:cubicBezTo>
                      <a:pt x="86440" y="52442"/>
                      <a:pt x="85107" y="54919"/>
                      <a:pt x="80820" y="55871"/>
                    </a:cubicBezTo>
                    <a:cubicBezTo>
                      <a:pt x="78534" y="59586"/>
                      <a:pt x="73200" y="58157"/>
                      <a:pt x="72248" y="52918"/>
                    </a:cubicBezTo>
                    <a:cubicBezTo>
                      <a:pt x="72528" y="49674"/>
                      <a:pt x="73200" y="46476"/>
                      <a:pt x="74248" y="43393"/>
                    </a:cubicBezTo>
                    <a:cubicBezTo>
                      <a:pt x="76915" y="37011"/>
                      <a:pt x="84249" y="34725"/>
                      <a:pt x="84630" y="24343"/>
                    </a:cubicBezTo>
                    <a:cubicBezTo>
                      <a:pt x="84360" y="19483"/>
                      <a:pt x="83130" y="14724"/>
                      <a:pt x="81011" y="10341"/>
                    </a:cubicBezTo>
                    <a:cubicBezTo>
                      <a:pt x="80058" y="8151"/>
                      <a:pt x="78344" y="5579"/>
                      <a:pt x="76534" y="5293"/>
                    </a:cubicBezTo>
                    <a:cubicBezTo>
                      <a:pt x="74527" y="5246"/>
                      <a:pt x="72551" y="4792"/>
                      <a:pt x="70724" y="3960"/>
                    </a:cubicBezTo>
                    <a:cubicBezTo>
                      <a:pt x="68724" y="2531"/>
                      <a:pt x="68152" y="54"/>
                      <a:pt x="63771" y="-136"/>
                    </a:cubicBezTo>
                    <a:cubicBezTo>
                      <a:pt x="60553" y="216"/>
                      <a:pt x="57368" y="821"/>
                      <a:pt x="54246" y="1674"/>
                    </a:cubicBezTo>
                    <a:cubicBezTo>
                      <a:pt x="51740" y="1009"/>
                      <a:pt x="49195" y="500"/>
                      <a:pt x="46626" y="150"/>
                    </a:cubicBezTo>
                    <a:cubicBezTo>
                      <a:pt x="44721" y="150"/>
                      <a:pt x="40911" y="2055"/>
                      <a:pt x="38148" y="1960"/>
                    </a:cubicBezTo>
                    <a:cubicBezTo>
                      <a:pt x="35386" y="1864"/>
                      <a:pt x="30338" y="-136"/>
                      <a:pt x="28623" y="-41"/>
                    </a:cubicBezTo>
                    <a:cubicBezTo>
                      <a:pt x="24813" y="-41"/>
                      <a:pt x="22432" y="721"/>
                      <a:pt x="21099" y="5293"/>
                    </a:cubicBezTo>
                    <a:cubicBezTo>
                      <a:pt x="20462" y="9612"/>
                      <a:pt x="20302" y="13988"/>
                      <a:pt x="20623" y="18342"/>
                    </a:cubicBezTo>
                    <a:cubicBezTo>
                      <a:pt x="19662" y="24773"/>
                      <a:pt x="18295" y="31136"/>
                      <a:pt x="16527" y="37392"/>
                    </a:cubicBezTo>
                    <a:cubicBezTo>
                      <a:pt x="15014" y="41239"/>
                      <a:pt x="14052" y="45279"/>
                      <a:pt x="13670" y="49394"/>
                    </a:cubicBezTo>
                    <a:cubicBezTo>
                      <a:pt x="13669" y="51394"/>
                      <a:pt x="13669" y="61395"/>
                      <a:pt x="12526" y="69111"/>
                    </a:cubicBezTo>
                    <a:cubicBezTo>
                      <a:pt x="12526" y="70635"/>
                      <a:pt x="10526" y="76731"/>
                      <a:pt x="9859" y="81779"/>
                    </a:cubicBezTo>
                    <a:cubicBezTo>
                      <a:pt x="9192" y="86827"/>
                      <a:pt x="7573" y="86732"/>
                      <a:pt x="7002" y="94161"/>
                    </a:cubicBezTo>
                    <a:cubicBezTo>
                      <a:pt x="7002" y="95590"/>
                      <a:pt x="3858" y="100162"/>
                      <a:pt x="3668" y="101686"/>
                    </a:cubicBezTo>
                    <a:cubicBezTo>
                      <a:pt x="1858" y="116736"/>
                      <a:pt x="-428" y="117974"/>
                      <a:pt x="-333" y="125785"/>
                    </a:cubicBezTo>
                    <a:cubicBezTo>
                      <a:pt x="-505" y="130815"/>
                      <a:pt x="8" y="135846"/>
                      <a:pt x="1192" y="140739"/>
                    </a:cubicBezTo>
                    <a:cubicBezTo>
                      <a:pt x="2005" y="143849"/>
                      <a:pt x="2420" y="147049"/>
                      <a:pt x="2430" y="150264"/>
                    </a:cubicBezTo>
                    <a:lnTo>
                      <a:pt x="3096" y="160360"/>
                    </a:lnTo>
                    <a:cubicBezTo>
                      <a:pt x="3096" y="162265"/>
                      <a:pt x="6049" y="173886"/>
                      <a:pt x="6430" y="176457"/>
                    </a:cubicBezTo>
                    <a:cubicBezTo>
                      <a:pt x="6371" y="180985"/>
                      <a:pt x="6690" y="185509"/>
                      <a:pt x="7383" y="189983"/>
                    </a:cubicBezTo>
                    <a:cubicBezTo>
                      <a:pt x="9224" y="194185"/>
                      <a:pt x="11662" y="198099"/>
                      <a:pt x="14622" y="201603"/>
                    </a:cubicBezTo>
                    <a:cubicBezTo>
                      <a:pt x="16985" y="203432"/>
                      <a:pt x="19621" y="204878"/>
                      <a:pt x="22432" y="205890"/>
                    </a:cubicBezTo>
                    <a:cubicBezTo>
                      <a:pt x="25766" y="206937"/>
                      <a:pt x="33291" y="205890"/>
                      <a:pt x="37863" y="206747"/>
                    </a:cubicBezTo>
                    <a:cubicBezTo>
                      <a:pt x="42435" y="207604"/>
                      <a:pt x="46530" y="209795"/>
                      <a:pt x="48435" y="209795"/>
                    </a:cubicBezTo>
                    <a:cubicBezTo>
                      <a:pt x="48435" y="209795"/>
                      <a:pt x="57484" y="209795"/>
                      <a:pt x="60913" y="209795"/>
                    </a:cubicBezTo>
                    <a:cubicBezTo>
                      <a:pt x="65176" y="209390"/>
                      <a:pt x="69477" y="209811"/>
                      <a:pt x="73581" y="211033"/>
                    </a:cubicBezTo>
                    <a:cubicBezTo>
                      <a:pt x="75391" y="211795"/>
                      <a:pt x="78915" y="214557"/>
                      <a:pt x="81773" y="214557"/>
                    </a:cubicBezTo>
                    <a:cubicBezTo>
                      <a:pt x="85808" y="214321"/>
                      <a:pt x="89772" y="213386"/>
                      <a:pt x="93489" y="211795"/>
                    </a:cubicBezTo>
                    <a:cubicBezTo>
                      <a:pt x="96918" y="210462"/>
                      <a:pt x="103013" y="211795"/>
                      <a:pt x="105395" y="209986"/>
                    </a:cubicBezTo>
                    <a:cubicBezTo>
                      <a:pt x="107776" y="208176"/>
                      <a:pt x="108633" y="203794"/>
                      <a:pt x="109967" y="199603"/>
                    </a:cubicBezTo>
                    <a:cubicBezTo>
                      <a:pt x="112100" y="194439"/>
                      <a:pt x="113945" y="189161"/>
                      <a:pt x="115491" y="183792"/>
                    </a:cubicBezTo>
                    <a:cubicBezTo>
                      <a:pt x="116637" y="178228"/>
                      <a:pt x="114158" y="172545"/>
                      <a:pt x="109300" y="169599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6" name="任意多边形: 形状 525">
                <a:extLst>
                  <a:ext uri="{FF2B5EF4-FFF2-40B4-BE49-F238E27FC236}">
                    <a16:creationId xmlns:a16="http://schemas.microsoft.com/office/drawing/2014/main" id="{20D3E536-2116-49FB-9E90-5FDF495DDBB8}"/>
                  </a:ext>
                </a:extLst>
              </p:cNvPr>
              <p:cNvSpPr/>
              <p:nvPr/>
            </p:nvSpPr>
            <p:spPr>
              <a:xfrm>
                <a:off x="7114323" y="2267306"/>
                <a:ext cx="241072" cy="194141"/>
              </a:xfrm>
              <a:custGeom>
                <a:avLst/>
                <a:gdLst>
                  <a:gd name="connsiteX0" fmla="*/ 240808 w 241528"/>
                  <a:gd name="connsiteY0" fmla="*/ 148359 h 194509"/>
                  <a:gd name="connsiteX1" fmla="*/ 239760 w 241528"/>
                  <a:gd name="connsiteY1" fmla="*/ 140548 h 194509"/>
                  <a:gd name="connsiteX2" fmla="*/ 228330 w 241528"/>
                  <a:gd name="connsiteY2" fmla="*/ 131023 h 194509"/>
                  <a:gd name="connsiteX3" fmla="*/ 219568 w 241528"/>
                  <a:gd name="connsiteY3" fmla="*/ 126166 h 194509"/>
                  <a:gd name="connsiteX4" fmla="*/ 210614 w 241528"/>
                  <a:gd name="connsiteY4" fmla="*/ 123784 h 194509"/>
                  <a:gd name="connsiteX5" fmla="*/ 202423 w 241528"/>
                  <a:gd name="connsiteY5" fmla="*/ 124642 h 194509"/>
                  <a:gd name="connsiteX6" fmla="*/ 193850 w 241528"/>
                  <a:gd name="connsiteY6" fmla="*/ 127975 h 194509"/>
                  <a:gd name="connsiteX7" fmla="*/ 160893 w 241528"/>
                  <a:gd name="connsiteY7" fmla="*/ 128737 h 194509"/>
                  <a:gd name="connsiteX8" fmla="*/ 159941 w 241528"/>
                  <a:gd name="connsiteY8" fmla="*/ 110449 h 194509"/>
                  <a:gd name="connsiteX9" fmla="*/ 161179 w 241528"/>
                  <a:gd name="connsiteY9" fmla="*/ 103401 h 194509"/>
                  <a:gd name="connsiteX10" fmla="*/ 162989 w 241528"/>
                  <a:gd name="connsiteY10" fmla="*/ 96733 h 194509"/>
                  <a:gd name="connsiteX11" fmla="*/ 165370 w 241528"/>
                  <a:gd name="connsiteY11" fmla="*/ 90447 h 194509"/>
                  <a:gd name="connsiteX12" fmla="*/ 168323 w 241528"/>
                  <a:gd name="connsiteY12" fmla="*/ 83589 h 194509"/>
                  <a:gd name="connsiteX13" fmla="*/ 164037 w 241528"/>
                  <a:gd name="connsiteY13" fmla="*/ 68730 h 194509"/>
                  <a:gd name="connsiteX14" fmla="*/ 181848 w 241528"/>
                  <a:gd name="connsiteY14" fmla="*/ 56252 h 194509"/>
                  <a:gd name="connsiteX15" fmla="*/ 190802 w 241528"/>
                  <a:gd name="connsiteY15" fmla="*/ 50251 h 194509"/>
                  <a:gd name="connsiteX16" fmla="*/ 202422 w 241528"/>
                  <a:gd name="connsiteY16" fmla="*/ 40726 h 194509"/>
                  <a:gd name="connsiteX17" fmla="*/ 217186 w 241528"/>
                  <a:gd name="connsiteY17" fmla="*/ 27010 h 194509"/>
                  <a:gd name="connsiteX18" fmla="*/ 213471 w 241528"/>
                  <a:gd name="connsiteY18" fmla="*/ 21200 h 194509"/>
                  <a:gd name="connsiteX19" fmla="*/ 210614 w 241528"/>
                  <a:gd name="connsiteY19" fmla="*/ 12437 h 194509"/>
                  <a:gd name="connsiteX20" fmla="*/ 201089 w 241528"/>
                  <a:gd name="connsiteY20" fmla="*/ 3579 h 194509"/>
                  <a:gd name="connsiteX21" fmla="*/ 194707 w 241528"/>
                  <a:gd name="connsiteY21" fmla="*/ -136 h 194509"/>
                  <a:gd name="connsiteX22" fmla="*/ 187373 w 241528"/>
                  <a:gd name="connsiteY22" fmla="*/ 912 h 194509"/>
                  <a:gd name="connsiteX23" fmla="*/ 178896 w 241528"/>
                  <a:gd name="connsiteY23" fmla="*/ 1960 h 194509"/>
                  <a:gd name="connsiteX24" fmla="*/ 148892 w 241528"/>
                  <a:gd name="connsiteY24" fmla="*/ 14628 h 194509"/>
                  <a:gd name="connsiteX25" fmla="*/ 143939 w 241528"/>
                  <a:gd name="connsiteY25" fmla="*/ 16533 h 194509"/>
                  <a:gd name="connsiteX26" fmla="*/ 136986 w 241528"/>
                  <a:gd name="connsiteY26" fmla="*/ 18438 h 194509"/>
                  <a:gd name="connsiteX27" fmla="*/ 96981 w 241528"/>
                  <a:gd name="connsiteY27" fmla="*/ 25105 h 194509"/>
                  <a:gd name="connsiteX28" fmla="*/ 80217 w 241528"/>
                  <a:gd name="connsiteY28" fmla="*/ 21105 h 194509"/>
                  <a:gd name="connsiteX29" fmla="*/ 70692 w 241528"/>
                  <a:gd name="connsiteY29" fmla="*/ 29011 h 194509"/>
                  <a:gd name="connsiteX30" fmla="*/ 71644 w 241528"/>
                  <a:gd name="connsiteY30" fmla="*/ 39583 h 194509"/>
                  <a:gd name="connsiteX31" fmla="*/ 73549 w 241528"/>
                  <a:gd name="connsiteY31" fmla="*/ 50537 h 194509"/>
                  <a:gd name="connsiteX32" fmla="*/ 80979 w 241528"/>
                  <a:gd name="connsiteY32" fmla="*/ 64158 h 194509"/>
                  <a:gd name="connsiteX33" fmla="*/ 84789 w 241528"/>
                  <a:gd name="connsiteY33" fmla="*/ 75493 h 194509"/>
                  <a:gd name="connsiteX34" fmla="*/ 97266 w 241528"/>
                  <a:gd name="connsiteY34" fmla="*/ 74635 h 194509"/>
                  <a:gd name="connsiteX35" fmla="*/ 106791 w 241528"/>
                  <a:gd name="connsiteY35" fmla="*/ 73111 h 194509"/>
                  <a:gd name="connsiteX36" fmla="*/ 108792 w 241528"/>
                  <a:gd name="connsiteY36" fmla="*/ 81970 h 194509"/>
                  <a:gd name="connsiteX37" fmla="*/ 106791 w 241528"/>
                  <a:gd name="connsiteY37" fmla="*/ 93209 h 194509"/>
                  <a:gd name="connsiteX38" fmla="*/ 87170 w 241528"/>
                  <a:gd name="connsiteY38" fmla="*/ 126737 h 194509"/>
                  <a:gd name="connsiteX39" fmla="*/ 62119 w 241528"/>
                  <a:gd name="connsiteY39" fmla="*/ 137215 h 194509"/>
                  <a:gd name="connsiteX40" fmla="*/ 52594 w 241528"/>
                  <a:gd name="connsiteY40" fmla="*/ 139024 h 194509"/>
                  <a:gd name="connsiteX41" fmla="*/ 29734 w 241528"/>
                  <a:gd name="connsiteY41" fmla="*/ 147692 h 194509"/>
                  <a:gd name="connsiteX42" fmla="*/ 18685 w 241528"/>
                  <a:gd name="connsiteY42" fmla="*/ 146644 h 194509"/>
                  <a:gd name="connsiteX43" fmla="*/ -365 w 241528"/>
                  <a:gd name="connsiteY43" fmla="*/ 157027 h 194509"/>
                  <a:gd name="connsiteX44" fmla="*/ 683 w 241528"/>
                  <a:gd name="connsiteY44" fmla="*/ 168647 h 194509"/>
                  <a:gd name="connsiteX45" fmla="*/ 683 w 241528"/>
                  <a:gd name="connsiteY45" fmla="*/ 178172 h 194509"/>
                  <a:gd name="connsiteX46" fmla="*/ 17828 w 241528"/>
                  <a:gd name="connsiteY46" fmla="*/ 194365 h 194509"/>
                  <a:gd name="connsiteX47" fmla="*/ 62786 w 241528"/>
                  <a:gd name="connsiteY47" fmla="*/ 177220 h 194509"/>
                  <a:gd name="connsiteX48" fmla="*/ 99457 w 241528"/>
                  <a:gd name="connsiteY48" fmla="*/ 169695 h 194509"/>
                  <a:gd name="connsiteX49" fmla="*/ 120126 w 241528"/>
                  <a:gd name="connsiteY49" fmla="*/ 170171 h 194509"/>
                  <a:gd name="connsiteX50" fmla="*/ 138319 w 241528"/>
                  <a:gd name="connsiteY50" fmla="*/ 167599 h 194509"/>
                  <a:gd name="connsiteX51" fmla="*/ 157369 w 241528"/>
                  <a:gd name="connsiteY51" fmla="*/ 166075 h 194509"/>
                  <a:gd name="connsiteX52" fmla="*/ 176419 w 241528"/>
                  <a:gd name="connsiteY52" fmla="*/ 166075 h 194509"/>
                  <a:gd name="connsiteX53" fmla="*/ 196898 w 241528"/>
                  <a:gd name="connsiteY53" fmla="*/ 167790 h 194509"/>
                  <a:gd name="connsiteX54" fmla="*/ 209280 w 241528"/>
                  <a:gd name="connsiteY54" fmla="*/ 166742 h 194509"/>
                  <a:gd name="connsiteX55" fmla="*/ 221377 w 241528"/>
                  <a:gd name="connsiteY55" fmla="*/ 168838 h 194509"/>
                  <a:gd name="connsiteX56" fmla="*/ 232521 w 241528"/>
                  <a:gd name="connsiteY56" fmla="*/ 168171 h 194509"/>
                  <a:gd name="connsiteX57" fmla="*/ 238236 w 241528"/>
                  <a:gd name="connsiteY57" fmla="*/ 162361 h 194509"/>
                  <a:gd name="connsiteX58" fmla="*/ 241094 w 241528"/>
                  <a:gd name="connsiteY58" fmla="*/ 155598 h 194509"/>
                  <a:gd name="connsiteX59" fmla="*/ 240331 w 241528"/>
                  <a:gd name="connsiteY59" fmla="*/ 151407 h 194509"/>
                  <a:gd name="connsiteX60" fmla="*/ 239188 w 241528"/>
                  <a:gd name="connsiteY60" fmla="*/ 148549 h 194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241528" h="194509">
                    <a:moveTo>
                      <a:pt x="240808" y="148359"/>
                    </a:moveTo>
                    <a:cubicBezTo>
                      <a:pt x="240841" y="145718"/>
                      <a:pt x="240488" y="143087"/>
                      <a:pt x="239760" y="140548"/>
                    </a:cubicBezTo>
                    <a:cubicBezTo>
                      <a:pt x="237379" y="134548"/>
                      <a:pt x="231569" y="133309"/>
                      <a:pt x="228330" y="131023"/>
                    </a:cubicBezTo>
                    <a:cubicBezTo>
                      <a:pt x="225544" y="129172"/>
                      <a:pt x="222614" y="127547"/>
                      <a:pt x="219568" y="126166"/>
                    </a:cubicBezTo>
                    <a:cubicBezTo>
                      <a:pt x="216662" y="125101"/>
                      <a:pt x="213665" y="124304"/>
                      <a:pt x="210614" y="123784"/>
                    </a:cubicBezTo>
                    <a:cubicBezTo>
                      <a:pt x="207860" y="123758"/>
                      <a:pt x="205111" y="124046"/>
                      <a:pt x="202423" y="124642"/>
                    </a:cubicBezTo>
                    <a:cubicBezTo>
                      <a:pt x="199470" y="125308"/>
                      <a:pt x="197850" y="127975"/>
                      <a:pt x="193850" y="127975"/>
                    </a:cubicBezTo>
                    <a:cubicBezTo>
                      <a:pt x="182859" y="127598"/>
                      <a:pt x="171855" y="127852"/>
                      <a:pt x="160893" y="128737"/>
                    </a:cubicBezTo>
                    <a:cubicBezTo>
                      <a:pt x="158322" y="126547"/>
                      <a:pt x="159750" y="119212"/>
                      <a:pt x="159941" y="110449"/>
                    </a:cubicBezTo>
                    <a:cubicBezTo>
                      <a:pt x="159708" y="108031"/>
                      <a:pt x="160136" y="105595"/>
                      <a:pt x="161179" y="103401"/>
                    </a:cubicBezTo>
                    <a:cubicBezTo>
                      <a:pt x="162341" y="101369"/>
                      <a:pt x="162965" y="99074"/>
                      <a:pt x="162989" y="96733"/>
                    </a:cubicBezTo>
                    <a:cubicBezTo>
                      <a:pt x="163129" y="94445"/>
                      <a:pt x="163959" y="92253"/>
                      <a:pt x="165370" y="90447"/>
                    </a:cubicBezTo>
                    <a:cubicBezTo>
                      <a:pt x="166885" y="88427"/>
                      <a:pt x="167897" y="86077"/>
                      <a:pt x="168323" y="83589"/>
                    </a:cubicBezTo>
                    <a:cubicBezTo>
                      <a:pt x="168323" y="74064"/>
                      <a:pt x="163370" y="77683"/>
                      <a:pt x="164037" y="68730"/>
                    </a:cubicBezTo>
                    <a:cubicBezTo>
                      <a:pt x="164703" y="59776"/>
                      <a:pt x="172799" y="60157"/>
                      <a:pt x="181848" y="56252"/>
                    </a:cubicBezTo>
                    <a:cubicBezTo>
                      <a:pt x="185207" y="54877"/>
                      <a:pt x="188253" y="52836"/>
                      <a:pt x="190802" y="50251"/>
                    </a:cubicBezTo>
                    <a:cubicBezTo>
                      <a:pt x="194042" y="46374"/>
                      <a:pt x="197985" y="43143"/>
                      <a:pt x="202422" y="40726"/>
                    </a:cubicBezTo>
                    <a:cubicBezTo>
                      <a:pt x="210519" y="35011"/>
                      <a:pt x="216519" y="35202"/>
                      <a:pt x="217186" y="27010"/>
                    </a:cubicBezTo>
                    <a:cubicBezTo>
                      <a:pt x="217186" y="25867"/>
                      <a:pt x="214043" y="23296"/>
                      <a:pt x="213471" y="21200"/>
                    </a:cubicBezTo>
                    <a:cubicBezTo>
                      <a:pt x="213056" y="18130"/>
                      <a:pt x="212088" y="15161"/>
                      <a:pt x="210614" y="12437"/>
                    </a:cubicBezTo>
                    <a:cubicBezTo>
                      <a:pt x="208042" y="8818"/>
                      <a:pt x="204423" y="7103"/>
                      <a:pt x="201089" y="3579"/>
                    </a:cubicBezTo>
                    <a:cubicBezTo>
                      <a:pt x="199451" y="1645"/>
                      <a:pt x="197197" y="334"/>
                      <a:pt x="194707" y="-136"/>
                    </a:cubicBezTo>
                    <a:cubicBezTo>
                      <a:pt x="192284" y="351"/>
                      <a:pt x="189836" y="701"/>
                      <a:pt x="187373" y="912"/>
                    </a:cubicBezTo>
                    <a:cubicBezTo>
                      <a:pt x="184505" y="667"/>
                      <a:pt x="181618" y="1024"/>
                      <a:pt x="178896" y="1960"/>
                    </a:cubicBezTo>
                    <a:cubicBezTo>
                      <a:pt x="169410" y="7312"/>
                      <a:pt x="159343" y="11562"/>
                      <a:pt x="148892" y="14628"/>
                    </a:cubicBezTo>
                    <a:cubicBezTo>
                      <a:pt x="147463" y="15104"/>
                      <a:pt x="144701" y="16342"/>
                      <a:pt x="143939" y="16533"/>
                    </a:cubicBezTo>
                    <a:cubicBezTo>
                      <a:pt x="143177" y="16723"/>
                      <a:pt x="139939" y="17771"/>
                      <a:pt x="136986" y="18438"/>
                    </a:cubicBezTo>
                    <a:cubicBezTo>
                      <a:pt x="123789" y="21422"/>
                      <a:pt x="110432" y="23648"/>
                      <a:pt x="96981" y="25105"/>
                    </a:cubicBezTo>
                    <a:cubicBezTo>
                      <a:pt x="91480" y="23430"/>
                      <a:pt x="85881" y="22094"/>
                      <a:pt x="80217" y="21105"/>
                    </a:cubicBezTo>
                    <a:cubicBezTo>
                      <a:pt x="75645" y="23391"/>
                      <a:pt x="70692" y="23772"/>
                      <a:pt x="70692" y="29011"/>
                    </a:cubicBezTo>
                    <a:cubicBezTo>
                      <a:pt x="70692" y="31011"/>
                      <a:pt x="71739" y="37583"/>
                      <a:pt x="71644" y="39583"/>
                    </a:cubicBezTo>
                    <a:cubicBezTo>
                      <a:pt x="71470" y="43330"/>
                      <a:pt x="72120" y="47069"/>
                      <a:pt x="73549" y="50537"/>
                    </a:cubicBezTo>
                    <a:cubicBezTo>
                      <a:pt x="77195" y="54334"/>
                      <a:pt x="79760" y="59036"/>
                      <a:pt x="80979" y="64158"/>
                    </a:cubicBezTo>
                    <a:cubicBezTo>
                      <a:pt x="81550" y="69206"/>
                      <a:pt x="80979" y="73683"/>
                      <a:pt x="84789" y="75493"/>
                    </a:cubicBezTo>
                    <a:cubicBezTo>
                      <a:pt x="88950" y="76310"/>
                      <a:pt x="93255" y="76014"/>
                      <a:pt x="97266" y="74635"/>
                    </a:cubicBezTo>
                    <a:cubicBezTo>
                      <a:pt x="100399" y="73894"/>
                      <a:pt x="103583" y="73384"/>
                      <a:pt x="106791" y="73111"/>
                    </a:cubicBezTo>
                    <a:cubicBezTo>
                      <a:pt x="108601" y="73778"/>
                      <a:pt x="108887" y="78255"/>
                      <a:pt x="108792" y="81970"/>
                    </a:cubicBezTo>
                    <a:cubicBezTo>
                      <a:pt x="108774" y="85803"/>
                      <a:pt x="108098" y="89605"/>
                      <a:pt x="106791" y="93209"/>
                    </a:cubicBezTo>
                    <a:cubicBezTo>
                      <a:pt x="104315" y="100639"/>
                      <a:pt x="103458" y="120260"/>
                      <a:pt x="87170" y="126737"/>
                    </a:cubicBezTo>
                    <a:cubicBezTo>
                      <a:pt x="79550" y="129785"/>
                      <a:pt x="69167" y="135024"/>
                      <a:pt x="62119" y="137215"/>
                    </a:cubicBezTo>
                    <a:cubicBezTo>
                      <a:pt x="59833" y="137881"/>
                      <a:pt x="55547" y="138072"/>
                      <a:pt x="52594" y="139024"/>
                    </a:cubicBezTo>
                    <a:cubicBezTo>
                      <a:pt x="45165" y="141691"/>
                      <a:pt x="31639" y="147216"/>
                      <a:pt x="29734" y="147692"/>
                    </a:cubicBezTo>
                    <a:cubicBezTo>
                      <a:pt x="26115" y="148549"/>
                      <a:pt x="20209" y="146263"/>
                      <a:pt x="18685" y="146644"/>
                    </a:cubicBezTo>
                    <a:cubicBezTo>
                      <a:pt x="17161" y="147025"/>
                      <a:pt x="2207" y="152550"/>
                      <a:pt x="-365" y="157027"/>
                    </a:cubicBezTo>
                    <a:cubicBezTo>
                      <a:pt x="951" y="160751"/>
                      <a:pt x="1310" y="164747"/>
                      <a:pt x="683" y="168647"/>
                    </a:cubicBezTo>
                    <a:cubicBezTo>
                      <a:pt x="111" y="171796"/>
                      <a:pt x="111" y="175023"/>
                      <a:pt x="683" y="178172"/>
                    </a:cubicBezTo>
                    <a:cubicBezTo>
                      <a:pt x="7446" y="184554"/>
                      <a:pt x="14494" y="193984"/>
                      <a:pt x="17828" y="194365"/>
                    </a:cubicBezTo>
                    <a:cubicBezTo>
                      <a:pt x="21162" y="194746"/>
                      <a:pt x="47641" y="182458"/>
                      <a:pt x="62786" y="177220"/>
                    </a:cubicBezTo>
                    <a:cubicBezTo>
                      <a:pt x="74698" y="173380"/>
                      <a:pt x="86995" y="170857"/>
                      <a:pt x="99457" y="169695"/>
                    </a:cubicBezTo>
                    <a:cubicBezTo>
                      <a:pt x="105268" y="169695"/>
                      <a:pt x="113650" y="171124"/>
                      <a:pt x="120126" y="170171"/>
                    </a:cubicBezTo>
                    <a:lnTo>
                      <a:pt x="138319" y="167599"/>
                    </a:lnTo>
                    <a:cubicBezTo>
                      <a:pt x="144533" y="165992"/>
                      <a:pt x="150979" y="165477"/>
                      <a:pt x="157369" y="166075"/>
                    </a:cubicBezTo>
                    <a:cubicBezTo>
                      <a:pt x="161084" y="166552"/>
                      <a:pt x="172705" y="165599"/>
                      <a:pt x="176419" y="166075"/>
                    </a:cubicBezTo>
                    <a:cubicBezTo>
                      <a:pt x="182230" y="166742"/>
                      <a:pt x="191659" y="167695"/>
                      <a:pt x="196898" y="167790"/>
                    </a:cubicBezTo>
                    <a:cubicBezTo>
                      <a:pt x="202137" y="167885"/>
                      <a:pt x="205089" y="166742"/>
                      <a:pt x="209280" y="166742"/>
                    </a:cubicBezTo>
                    <a:cubicBezTo>
                      <a:pt x="213471" y="166742"/>
                      <a:pt x="219377" y="168742"/>
                      <a:pt x="221377" y="168838"/>
                    </a:cubicBezTo>
                    <a:cubicBezTo>
                      <a:pt x="223377" y="168933"/>
                      <a:pt x="226425" y="168361"/>
                      <a:pt x="232521" y="168171"/>
                    </a:cubicBezTo>
                    <a:cubicBezTo>
                      <a:pt x="234807" y="168171"/>
                      <a:pt x="236712" y="164742"/>
                      <a:pt x="238236" y="162361"/>
                    </a:cubicBezTo>
                    <a:cubicBezTo>
                      <a:pt x="239674" y="160343"/>
                      <a:pt x="240649" y="158035"/>
                      <a:pt x="241094" y="155598"/>
                    </a:cubicBezTo>
                    <a:cubicBezTo>
                      <a:pt x="241305" y="154155"/>
                      <a:pt x="241037" y="152683"/>
                      <a:pt x="240331" y="151407"/>
                    </a:cubicBezTo>
                    <a:cubicBezTo>
                      <a:pt x="239602" y="150634"/>
                      <a:pt x="239193" y="149612"/>
                      <a:pt x="239188" y="148549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7" name="任意多边形: 形状 526">
                <a:extLst>
                  <a:ext uri="{FF2B5EF4-FFF2-40B4-BE49-F238E27FC236}">
                    <a16:creationId xmlns:a16="http://schemas.microsoft.com/office/drawing/2014/main" id="{0DEE6C93-1D8D-4ABB-9B95-815E41A1D73A}"/>
                  </a:ext>
                </a:extLst>
              </p:cNvPr>
              <p:cNvSpPr/>
              <p:nvPr/>
            </p:nvSpPr>
            <p:spPr>
              <a:xfrm>
                <a:off x="7426493" y="2255726"/>
                <a:ext cx="259961" cy="217978"/>
              </a:xfrm>
              <a:custGeom>
                <a:avLst/>
                <a:gdLst>
                  <a:gd name="connsiteX0" fmla="*/ 260089 w 260453"/>
                  <a:gd name="connsiteY0" fmla="*/ 192536 h 218390"/>
                  <a:gd name="connsiteX1" fmla="*/ 252850 w 260453"/>
                  <a:gd name="connsiteY1" fmla="*/ 189202 h 218390"/>
                  <a:gd name="connsiteX2" fmla="*/ 231800 w 260453"/>
                  <a:gd name="connsiteY2" fmla="*/ 181392 h 218390"/>
                  <a:gd name="connsiteX3" fmla="*/ 222275 w 260453"/>
                  <a:gd name="connsiteY3" fmla="*/ 175391 h 218390"/>
                  <a:gd name="connsiteX4" fmla="*/ 210083 w 260453"/>
                  <a:gd name="connsiteY4" fmla="*/ 170628 h 218390"/>
                  <a:gd name="connsiteX5" fmla="*/ 188842 w 260453"/>
                  <a:gd name="connsiteY5" fmla="*/ 156055 h 218390"/>
                  <a:gd name="connsiteX6" fmla="*/ 168173 w 260453"/>
                  <a:gd name="connsiteY6" fmla="*/ 132719 h 218390"/>
                  <a:gd name="connsiteX7" fmla="*/ 140169 w 260453"/>
                  <a:gd name="connsiteY7" fmla="*/ 104144 h 218390"/>
                  <a:gd name="connsiteX8" fmla="*/ 138169 w 260453"/>
                  <a:gd name="connsiteY8" fmla="*/ 90999 h 218390"/>
                  <a:gd name="connsiteX9" fmla="*/ 143789 w 260453"/>
                  <a:gd name="connsiteY9" fmla="*/ 82808 h 218390"/>
                  <a:gd name="connsiteX10" fmla="*/ 160744 w 260453"/>
                  <a:gd name="connsiteY10" fmla="*/ 76331 h 218390"/>
                  <a:gd name="connsiteX11" fmla="*/ 171792 w 260453"/>
                  <a:gd name="connsiteY11" fmla="*/ 74902 h 218390"/>
                  <a:gd name="connsiteX12" fmla="*/ 181317 w 260453"/>
                  <a:gd name="connsiteY12" fmla="*/ 70806 h 218390"/>
                  <a:gd name="connsiteX13" fmla="*/ 197796 w 260453"/>
                  <a:gd name="connsiteY13" fmla="*/ 63758 h 218390"/>
                  <a:gd name="connsiteX14" fmla="*/ 204939 w 260453"/>
                  <a:gd name="connsiteY14" fmla="*/ 58424 h 218390"/>
                  <a:gd name="connsiteX15" fmla="*/ 208368 w 260453"/>
                  <a:gd name="connsiteY15" fmla="*/ 54138 h 218390"/>
                  <a:gd name="connsiteX16" fmla="*/ 199415 w 260453"/>
                  <a:gd name="connsiteY16" fmla="*/ 37088 h 218390"/>
                  <a:gd name="connsiteX17" fmla="*/ 186461 w 260453"/>
                  <a:gd name="connsiteY17" fmla="*/ 32897 h 218390"/>
                  <a:gd name="connsiteX18" fmla="*/ 171602 w 260453"/>
                  <a:gd name="connsiteY18" fmla="*/ 32897 h 218390"/>
                  <a:gd name="connsiteX19" fmla="*/ 162077 w 260453"/>
                  <a:gd name="connsiteY19" fmla="*/ 39755 h 218390"/>
                  <a:gd name="connsiteX20" fmla="*/ 153790 w 260453"/>
                  <a:gd name="connsiteY20" fmla="*/ 42612 h 218390"/>
                  <a:gd name="connsiteX21" fmla="*/ 146742 w 260453"/>
                  <a:gd name="connsiteY21" fmla="*/ 45756 h 218390"/>
                  <a:gd name="connsiteX22" fmla="*/ 141122 w 260453"/>
                  <a:gd name="connsiteY22" fmla="*/ 47184 h 218390"/>
                  <a:gd name="connsiteX23" fmla="*/ 141122 w 260453"/>
                  <a:gd name="connsiteY23" fmla="*/ 38993 h 218390"/>
                  <a:gd name="connsiteX24" fmla="*/ 146932 w 260453"/>
                  <a:gd name="connsiteY24" fmla="*/ 24991 h 218390"/>
                  <a:gd name="connsiteX25" fmla="*/ 145408 w 260453"/>
                  <a:gd name="connsiteY25" fmla="*/ 17466 h 218390"/>
                  <a:gd name="connsiteX26" fmla="*/ 142836 w 260453"/>
                  <a:gd name="connsiteY26" fmla="*/ 9656 h 218390"/>
                  <a:gd name="connsiteX27" fmla="*/ 131787 w 260453"/>
                  <a:gd name="connsiteY27" fmla="*/ 607 h 218390"/>
                  <a:gd name="connsiteX28" fmla="*/ 117976 w 260453"/>
                  <a:gd name="connsiteY28" fmla="*/ 36 h 218390"/>
                  <a:gd name="connsiteX29" fmla="*/ 110547 w 260453"/>
                  <a:gd name="connsiteY29" fmla="*/ 2417 h 218390"/>
                  <a:gd name="connsiteX30" fmla="*/ 101022 w 260453"/>
                  <a:gd name="connsiteY30" fmla="*/ 1655 h 218390"/>
                  <a:gd name="connsiteX31" fmla="*/ 97212 w 260453"/>
                  <a:gd name="connsiteY31" fmla="*/ 6036 h 218390"/>
                  <a:gd name="connsiteX32" fmla="*/ 97878 w 260453"/>
                  <a:gd name="connsiteY32" fmla="*/ 18324 h 218390"/>
                  <a:gd name="connsiteX33" fmla="*/ 96259 w 260453"/>
                  <a:gd name="connsiteY33" fmla="*/ 32611 h 218390"/>
                  <a:gd name="connsiteX34" fmla="*/ 91592 w 260453"/>
                  <a:gd name="connsiteY34" fmla="*/ 55185 h 218390"/>
                  <a:gd name="connsiteX35" fmla="*/ 67113 w 260453"/>
                  <a:gd name="connsiteY35" fmla="*/ 63853 h 218390"/>
                  <a:gd name="connsiteX36" fmla="*/ 52253 w 260453"/>
                  <a:gd name="connsiteY36" fmla="*/ 63853 h 218390"/>
                  <a:gd name="connsiteX37" fmla="*/ 46158 w 260453"/>
                  <a:gd name="connsiteY37" fmla="*/ 67854 h 218390"/>
                  <a:gd name="connsiteX38" fmla="*/ 38919 w 260453"/>
                  <a:gd name="connsiteY38" fmla="*/ 70616 h 218390"/>
                  <a:gd name="connsiteX39" fmla="*/ 33203 w 260453"/>
                  <a:gd name="connsiteY39" fmla="*/ 76521 h 218390"/>
                  <a:gd name="connsiteX40" fmla="*/ 29964 w 260453"/>
                  <a:gd name="connsiteY40" fmla="*/ 86046 h 218390"/>
                  <a:gd name="connsiteX41" fmla="*/ 42061 w 260453"/>
                  <a:gd name="connsiteY41" fmla="*/ 101096 h 218390"/>
                  <a:gd name="connsiteX42" fmla="*/ 52444 w 260453"/>
                  <a:gd name="connsiteY42" fmla="*/ 105954 h 218390"/>
                  <a:gd name="connsiteX43" fmla="*/ 59207 w 260453"/>
                  <a:gd name="connsiteY43" fmla="*/ 105954 h 218390"/>
                  <a:gd name="connsiteX44" fmla="*/ 66255 w 260453"/>
                  <a:gd name="connsiteY44" fmla="*/ 104049 h 218390"/>
                  <a:gd name="connsiteX45" fmla="*/ 71494 w 260453"/>
                  <a:gd name="connsiteY45" fmla="*/ 104049 h 218390"/>
                  <a:gd name="connsiteX46" fmla="*/ 78352 w 260453"/>
                  <a:gd name="connsiteY46" fmla="*/ 104049 h 218390"/>
                  <a:gd name="connsiteX47" fmla="*/ 75590 w 260453"/>
                  <a:gd name="connsiteY47" fmla="*/ 113574 h 218390"/>
                  <a:gd name="connsiteX48" fmla="*/ 62350 w 260453"/>
                  <a:gd name="connsiteY48" fmla="*/ 136815 h 218390"/>
                  <a:gd name="connsiteX49" fmla="*/ 28061 w 260453"/>
                  <a:gd name="connsiteY49" fmla="*/ 169676 h 218390"/>
                  <a:gd name="connsiteX50" fmla="*/ 22917 w 260453"/>
                  <a:gd name="connsiteY50" fmla="*/ 171962 h 218390"/>
                  <a:gd name="connsiteX51" fmla="*/ 15582 w 260453"/>
                  <a:gd name="connsiteY51" fmla="*/ 177391 h 218390"/>
                  <a:gd name="connsiteX52" fmla="*/ 4914 w 260453"/>
                  <a:gd name="connsiteY52" fmla="*/ 183678 h 218390"/>
                  <a:gd name="connsiteX53" fmla="*/ 247 w 260453"/>
                  <a:gd name="connsiteY53" fmla="*/ 189107 h 218390"/>
                  <a:gd name="connsiteX54" fmla="*/ 7486 w 260453"/>
                  <a:gd name="connsiteY54" fmla="*/ 191583 h 218390"/>
                  <a:gd name="connsiteX55" fmla="*/ 11772 w 260453"/>
                  <a:gd name="connsiteY55" fmla="*/ 200156 h 218390"/>
                  <a:gd name="connsiteX56" fmla="*/ 17392 w 260453"/>
                  <a:gd name="connsiteY56" fmla="*/ 205014 h 218390"/>
                  <a:gd name="connsiteX57" fmla="*/ 25679 w 260453"/>
                  <a:gd name="connsiteY57" fmla="*/ 203490 h 218390"/>
                  <a:gd name="connsiteX58" fmla="*/ 40824 w 260453"/>
                  <a:gd name="connsiteY58" fmla="*/ 199584 h 218390"/>
                  <a:gd name="connsiteX59" fmla="*/ 57302 w 260453"/>
                  <a:gd name="connsiteY59" fmla="*/ 190631 h 218390"/>
                  <a:gd name="connsiteX60" fmla="*/ 79495 w 260453"/>
                  <a:gd name="connsiteY60" fmla="*/ 177105 h 218390"/>
                  <a:gd name="connsiteX61" fmla="*/ 101117 w 260453"/>
                  <a:gd name="connsiteY61" fmla="*/ 155960 h 218390"/>
                  <a:gd name="connsiteX62" fmla="*/ 116071 w 260453"/>
                  <a:gd name="connsiteY62" fmla="*/ 133290 h 218390"/>
                  <a:gd name="connsiteX63" fmla="*/ 137693 w 260453"/>
                  <a:gd name="connsiteY63" fmla="*/ 152340 h 218390"/>
                  <a:gd name="connsiteX64" fmla="*/ 147218 w 260453"/>
                  <a:gd name="connsiteY64" fmla="*/ 163104 h 218390"/>
                  <a:gd name="connsiteX65" fmla="*/ 162744 w 260453"/>
                  <a:gd name="connsiteY65" fmla="*/ 182820 h 218390"/>
                  <a:gd name="connsiteX66" fmla="*/ 176460 w 260453"/>
                  <a:gd name="connsiteY66" fmla="*/ 207300 h 218390"/>
                  <a:gd name="connsiteX67" fmla="*/ 185413 w 260453"/>
                  <a:gd name="connsiteY67" fmla="*/ 213491 h 218390"/>
                  <a:gd name="connsiteX68" fmla="*/ 201224 w 260453"/>
                  <a:gd name="connsiteY68" fmla="*/ 215682 h 218390"/>
                  <a:gd name="connsiteX69" fmla="*/ 211321 w 260453"/>
                  <a:gd name="connsiteY69" fmla="*/ 217587 h 218390"/>
                  <a:gd name="connsiteX70" fmla="*/ 222846 w 260453"/>
                  <a:gd name="connsiteY70" fmla="*/ 217587 h 218390"/>
                  <a:gd name="connsiteX71" fmla="*/ 233990 w 260453"/>
                  <a:gd name="connsiteY71" fmla="*/ 218253 h 218390"/>
                  <a:gd name="connsiteX72" fmla="*/ 238944 w 260453"/>
                  <a:gd name="connsiteY72" fmla="*/ 217206 h 218390"/>
                  <a:gd name="connsiteX73" fmla="*/ 243897 w 260453"/>
                  <a:gd name="connsiteY73" fmla="*/ 213110 h 218390"/>
                  <a:gd name="connsiteX74" fmla="*/ 255994 w 260453"/>
                  <a:gd name="connsiteY74" fmla="*/ 206823 h 218390"/>
                  <a:gd name="connsiteX75" fmla="*/ 257041 w 260453"/>
                  <a:gd name="connsiteY75" fmla="*/ 199013 h 218390"/>
                  <a:gd name="connsiteX76" fmla="*/ 259327 w 260453"/>
                  <a:gd name="connsiteY76" fmla="*/ 193488 h 218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260453" h="218390">
                    <a:moveTo>
                      <a:pt x="260089" y="192536"/>
                    </a:moveTo>
                    <a:cubicBezTo>
                      <a:pt x="258946" y="190440"/>
                      <a:pt x="255136" y="190155"/>
                      <a:pt x="252850" y="189202"/>
                    </a:cubicBezTo>
                    <a:cubicBezTo>
                      <a:pt x="243325" y="185392"/>
                      <a:pt x="237991" y="183487"/>
                      <a:pt x="231800" y="181392"/>
                    </a:cubicBezTo>
                    <a:cubicBezTo>
                      <a:pt x="229419" y="180534"/>
                      <a:pt x="226085" y="177010"/>
                      <a:pt x="222275" y="175391"/>
                    </a:cubicBezTo>
                    <a:cubicBezTo>
                      <a:pt x="218042" y="174276"/>
                      <a:pt x="213951" y="172677"/>
                      <a:pt x="210083" y="170628"/>
                    </a:cubicBezTo>
                    <a:cubicBezTo>
                      <a:pt x="203523" y="165053"/>
                      <a:pt x="196404" y="160169"/>
                      <a:pt x="188842" y="156055"/>
                    </a:cubicBezTo>
                    <a:cubicBezTo>
                      <a:pt x="180365" y="151769"/>
                      <a:pt x="173221" y="137005"/>
                      <a:pt x="168173" y="132719"/>
                    </a:cubicBezTo>
                    <a:cubicBezTo>
                      <a:pt x="157531" y="124570"/>
                      <a:pt x="148102" y="114948"/>
                      <a:pt x="140169" y="104144"/>
                    </a:cubicBezTo>
                    <a:cubicBezTo>
                      <a:pt x="137578" y="100279"/>
                      <a:pt x="136845" y="95460"/>
                      <a:pt x="138169" y="90999"/>
                    </a:cubicBezTo>
                    <a:cubicBezTo>
                      <a:pt x="139607" y="87995"/>
                      <a:pt x="141503" y="85231"/>
                      <a:pt x="143789" y="82808"/>
                    </a:cubicBezTo>
                    <a:cubicBezTo>
                      <a:pt x="149150" y="79954"/>
                      <a:pt x="154845" y="77779"/>
                      <a:pt x="160744" y="76331"/>
                    </a:cubicBezTo>
                    <a:cubicBezTo>
                      <a:pt x="163887" y="75664"/>
                      <a:pt x="167601" y="75474"/>
                      <a:pt x="171792" y="74902"/>
                    </a:cubicBezTo>
                    <a:cubicBezTo>
                      <a:pt x="175191" y="74129"/>
                      <a:pt x="178419" y="72741"/>
                      <a:pt x="181317" y="70806"/>
                    </a:cubicBezTo>
                    <a:cubicBezTo>
                      <a:pt x="187068" y="69113"/>
                      <a:pt x="192599" y="66747"/>
                      <a:pt x="197796" y="63758"/>
                    </a:cubicBezTo>
                    <a:cubicBezTo>
                      <a:pt x="201129" y="61567"/>
                      <a:pt x="203130" y="58519"/>
                      <a:pt x="204939" y="58424"/>
                    </a:cubicBezTo>
                    <a:cubicBezTo>
                      <a:pt x="208273" y="58424"/>
                      <a:pt x="208463" y="57186"/>
                      <a:pt x="208368" y="54138"/>
                    </a:cubicBezTo>
                    <a:cubicBezTo>
                      <a:pt x="208368" y="46708"/>
                      <a:pt x="204844" y="37945"/>
                      <a:pt x="199415" y="37088"/>
                    </a:cubicBezTo>
                    <a:cubicBezTo>
                      <a:pt x="193985" y="36231"/>
                      <a:pt x="188651" y="36612"/>
                      <a:pt x="186461" y="32897"/>
                    </a:cubicBezTo>
                    <a:cubicBezTo>
                      <a:pt x="184270" y="29182"/>
                      <a:pt x="171602" y="32897"/>
                      <a:pt x="171602" y="32897"/>
                    </a:cubicBezTo>
                    <a:cubicBezTo>
                      <a:pt x="169601" y="32897"/>
                      <a:pt x="165316" y="37469"/>
                      <a:pt x="162077" y="39755"/>
                    </a:cubicBezTo>
                    <a:cubicBezTo>
                      <a:pt x="159431" y="41017"/>
                      <a:pt x="156651" y="41975"/>
                      <a:pt x="153790" y="42612"/>
                    </a:cubicBezTo>
                    <a:cubicBezTo>
                      <a:pt x="151409" y="43470"/>
                      <a:pt x="147599" y="45375"/>
                      <a:pt x="146742" y="45756"/>
                    </a:cubicBezTo>
                    <a:cubicBezTo>
                      <a:pt x="145063" y="46804"/>
                      <a:pt x="143098" y="47304"/>
                      <a:pt x="141122" y="47184"/>
                    </a:cubicBezTo>
                    <a:cubicBezTo>
                      <a:pt x="139407" y="47184"/>
                      <a:pt x="141122" y="40326"/>
                      <a:pt x="141122" y="38993"/>
                    </a:cubicBezTo>
                    <a:cubicBezTo>
                      <a:pt x="143313" y="32897"/>
                      <a:pt x="145884" y="27849"/>
                      <a:pt x="146932" y="24991"/>
                    </a:cubicBezTo>
                    <a:cubicBezTo>
                      <a:pt x="147980" y="22134"/>
                      <a:pt x="145884" y="20800"/>
                      <a:pt x="145408" y="17466"/>
                    </a:cubicBezTo>
                    <a:cubicBezTo>
                      <a:pt x="144932" y="14133"/>
                      <a:pt x="146551" y="11561"/>
                      <a:pt x="142836" y="9656"/>
                    </a:cubicBezTo>
                    <a:cubicBezTo>
                      <a:pt x="138361" y="7761"/>
                      <a:pt x="134526" y="4620"/>
                      <a:pt x="131787" y="607"/>
                    </a:cubicBezTo>
                    <a:cubicBezTo>
                      <a:pt x="130930" y="-1012"/>
                      <a:pt x="121500" y="607"/>
                      <a:pt x="117976" y="36"/>
                    </a:cubicBezTo>
                    <a:cubicBezTo>
                      <a:pt x="114452" y="-536"/>
                      <a:pt x="113880" y="2512"/>
                      <a:pt x="110547" y="2417"/>
                    </a:cubicBezTo>
                    <a:cubicBezTo>
                      <a:pt x="107213" y="2322"/>
                      <a:pt x="107308" y="-60"/>
                      <a:pt x="101022" y="1655"/>
                    </a:cubicBezTo>
                    <a:cubicBezTo>
                      <a:pt x="99021" y="2226"/>
                      <a:pt x="97116" y="2607"/>
                      <a:pt x="97212" y="6036"/>
                    </a:cubicBezTo>
                    <a:cubicBezTo>
                      <a:pt x="98175" y="10058"/>
                      <a:pt x="98401" y="14221"/>
                      <a:pt x="97878" y="18324"/>
                    </a:cubicBezTo>
                    <a:cubicBezTo>
                      <a:pt x="97930" y="23135"/>
                      <a:pt x="97385" y="27933"/>
                      <a:pt x="96259" y="32611"/>
                    </a:cubicBezTo>
                    <a:cubicBezTo>
                      <a:pt x="92933" y="39658"/>
                      <a:pt x="91333" y="47397"/>
                      <a:pt x="91592" y="55185"/>
                    </a:cubicBezTo>
                    <a:cubicBezTo>
                      <a:pt x="84130" y="59760"/>
                      <a:pt x="75790" y="62713"/>
                      <a:pt x="67113" y="63853"/>
                    </a:cubicBezTo>
                    <a:cubicBezTo>
                      <a:pt x="62064" y="63853"/>
                      <a:pt x="55016" y="62805"/>
                      <a:pt x="52253" y="63853"/>
                    </a:cubicBezTo>
                    <a:cubicBezTo>
                      <a:pt x="49491" y="64901"/>
                      <a:pt x="47777" y="66806"/>
                      <a:pt x="46158" y="67854"/>
                    </a:cubicBezTo>
                    <a:cubicBezTo>
                      <a:pt x="44538" y="68901"/>
                      <a:pt x="40919" y="69092"/>
                      <a:pt x="38919" y="70616"/>
                    </a:cubicBezTo>
                    <a:cubicBezTo>
                      <a:pt x="36918" y="72140"/>
                      <a:pt x="35680" y="74712"/>
                      <a:pt x="33203" y="76521"/>
                    </a:cubicBezTo>
                    <a:cubicBezTo>
                      <a:pt x="30398" y="78821"/>
                      <a:pt x="29142" y="82514"/>
                      <a:pt x="29964" y="86046"/>
                    </a:cubicBezTo>
                    <a:cubicBezTo>
                      <a:pt x="30825" y="92947"/>
                      <a:pt x="35507" y="98771"/>
                      <a:pt x="42061" y="101096"/>
                    </a:cubicBezTo>
                    <a:cubicBezTo>
                      <a:pt x="46919" y="101763"/>
                      <a:pt x="48824" y="104811"/>
                      <a:pt x="52444" y="105954"/>
                    </a:cubicBezTo>
                    <a:cubicBezTo>
                      <a:pt x="54634" y="106716"/>
                      <a:pt x="57017" y="106716"/>
                      <a:pt x="59207" y="105954"/>
                    </a:cubicBezTo>
                    <a:cubicBezTo>
                      <a:pt x="61493" y="105954"/>
                      <a:pt x="64255" y="104144"/>
                      <a:pt x="66255" y="104049"/>
                    </a:cubicBezTo>
                    <a:cubicBezTo>
                      <a:pt x="68256" y="103953"/>
                      <a:pt x="69494" y="104049"/>
                      <a:pt x="71494" y="104049"/>
                    </a:cubicBezTo>
                    <a:cubicBezTo>
                      <a:pt x="73494" y="104049"/>
                      <a:pt x="78066" y="102525"/>
                      <a:pt x="78352" y="104049"/>
                    </a:cubicBezTo>
                    <a:cubicBezTo>
                      <a:pt x="78155" y="107390"/>
                      <a:pt x="77212" y="110645"/>
                      <a:pt x="75590" y="113574"/>
                    </a:cubicBezTo>
                    <a:cubicBezTo>
                      <a:pt x="73028" y="122238"/>
                      <a:pt x="68497" y="130192"/>
                      <a:pt x="62350" y="136815"/>
                    </a:cubicBezTo>
                    <a:cubicBezTo>
                      <a:pt x="51600" y="148456"/>
                      <a:pt x="40149" y="159430"/>
                      <a:pt x="28061" y="169676"/>
                    </a:cubicBezTo>
                    <a:cubicBezTo>
                      <a:pt x="26822" y="170438"/>
                      <a:pt x="23774" y="170914"/>
                      <a:pt x="22917" y="171962"/>
                    </a:cubicBezTo>
                    <a:cubicBezTo>
                      <a:pt x="20658" y="174010"/>
                      <a:pt x="18201" y="175829"/>
                      <a:pt x="15582" y="177391"/>
                    </a:cubicBezTo>
                    <a:cubicBezTo>
                      <a:pt x="12495" y="180197"/>
                      <a:pt x="8864" y="182337"/>
                      <a:pt x="4914" y="183678"/>
                    </a:cubicBezTo>
                    <a:cubicBezTo>
                      <a:pt x="-39" y="185297"/>
                      <a:pt x="-1277" y="187678"/>
                      <a:pt x="247" y="189107"/>
                    </a:cubicBezTo>
                    <a:cubicBezTo>
                      <a:pt x="2582" y="190145"/>
                      <a:pt x="5004" y="190974"/>
                      <a:pt x="7486" y="191583"/>
                    </a:cubicBezTo>
                    <a:cubicBezTo>
                      <a:pt x="10058" y="192726"/>
                      <a:pt x="10058" y="198918"/>
                      <a:pt x="11772" y="200156"/>
                    </a:cubicBezTo>
                    <a:cubicBezTo>
                      <a:pt x="13487" y="201394"/>
                      <a:pt x="15106" y="204633"/>
                      <a:pt x="17392" y="205014"/>
                    </a:cubicBezTo>
                    <a:cubicBezTo>
                      <a:pt x="20226" y="205039"/>
                      <a:pt x="23039" y="204522"/>
                      <a:pt x="25679" y="203490"/>
                    </a:cubicBezTo>
                    <a:cubicBezTo>
                      <a:pt x="29013" y="201870"/>
                      <a:pt x="36537" y="202251"/>
                      <a:pt x="40824" y="199584"/>
                    </a:cubicBezTo>
                    <a:cubicBezTo>
                      <a:pt x="45110" y="196917"/>
                      <a:pt x="53587" y="193107"/>
                      <a:pt x="57302" y="190631"/>
                    </a:cubicBezTo>
                    <a:cubicBezTo>
                      <a:pt x="65445" y="187478"/>
                      <a:pt x="72960" y="182897"/>
                      <a:pt x="79495" y="177105"/>
                    </a:cubicBezTo>
                    <a:cubicBezTo>
                      <a:pt x="88449" y="167580"/>
                      <a:pt x="93783" y="163866"/>
                      <a:pt x="101117" y="155960"/>
                    </a:cubicBezTo>
                    <a:cubicBezTo>
                      <a:pt x="108451" y="148054"/>
                      <a:pt x="114928" y="132624"/>
                      <a:pt x="116071" y="133290"/>
                    </a:cubicBezTo>
                    <a:cubicBezTo>
                      <a:pt x="119310" y="135291"/>
                      <a:pt x="127977" y="145197"/>
                      <a:pt x="137693" y="152340"/>
                    </a:cubicBezTo>
                    <a:cubicBezTo>
                      <a:pt x="141130" y="155688"/>
                      <a:pt x="144313" y="159285"/>
                      <a:pt x="147218" y="163104"/>
                    </a:cubicBezTo>
                    <a:cubicBezTo>
                      <a:pt x="151989" y="169984"/>
                      <a:pt x="157174" y="176569"/>
                      <a:pt x="162744" y="182820"/>
                    </a:cubicBezTo>
                    <a:cubicBezTo>
                      <a:pt x="177507" y="196346"/>
                      <a:pt x="173412" y="198822"/>
                      <a:pt x="176460" y="207300"/>
                    </a:cubicBezTo>
                    <a:cubicBezTo>
                      <a:pt x="178409" y="210560"/>
                      <a:pt x="181674" y="212818"/>
                      <a:pt x="185413" y="213491"/>
                    </a:cubicBezTo>
                    <a:cubicBezTo>
                      <a:pt x="190176" y="214729"/>
                      <a:pt x="194938" y="212062"/>
                      <a:pt x="201224" y="215682"/>
                    </a:cubicBezTo>
                    <a:cubicBezTo>
                      <a:pt x="204450" y="216911"/>
                      <a:pt x="207869" y="217556"/>
                      <a:pt x="211321" y="217587"/>
                    </a:cubicBezTo>
                    <a:cubicBezTo>
                      <a:pt x="215160" y="217797"/>
                      <a:pt x="219007" y="217797"/>
                      <a:pt x="222846" y="217587"/>
                    </a:cubicBezTo>
                    <a:cubicBezTo>
                      <a:pt x="226543" y="218045"/>
                      <a:pt x="230266" y="218268"/>
                      <a:pt x="233990" y="218253"/>
                    </a:cubicBezTo>
                    <a:cubicBezTo>
                      <a:pt x="235419" y="218253"/>
                      <a:pt x="237515" y="218253"/>
                      <a:pt x="238944" y="217206"/>
                    </a:cubicBezTo>
                    <a:cubicBezTo>
                      <a:pt x="240372" y="216158"/>
                      <a:pt x="241896" y="213300"/>
                      <a:pt x="243897" y="213110"/>
                    </a:cubicBezTo>
                    <a:cubicBezTo>
                      <a:pt x="248651" y="212871"/>
                      <a:pt x="253066" y="210577"/>
                      <a:pt x="255994" y="206823"/>
                    </a:cubicBezTo>
                    <a:cubicBezTo>
                      <a:pt x="257803" y="204633"/>
                      <a:pt x="256851" y="201108"/>
                      <a:pt x="257041" y="199013"/>
                    </a:cubicBezTo>
                    <a:cubicBezTo>
                      <a:pt x="257231" y="196917"/>
                      <a:pt x="260280" y="195298"/>
                      <a:pt x="259327" y="193488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508" name="组合 507">
              <a:extLst>
                <a:ext uri="{FF2B5EF4-FFF2-40B4-BE49-F238E27FC236}">
                  <a16:creationId xmlns:a16="http://schemas.microsoft.com/office/drawing/2014/main" id="{DE729EA9-B725-48F6-ACAF-EABC4F5DBF0D}"/>
                </a:ext>
              </a:extLst>
            </p:cNvPr>
            <p:cNvGrpSpPr/>
            <p:nvPr userDrawn="1"/>
          </p:nvGrpSpPr>
          <p:grpSpPr>
            <a:xfrm>
              <a:off x="10722573" y="772621"/>
              <a:ext cx="103499" cy="99596"/>
              <a:chOff x="4859402" y="3889443"/>
              <a:chExt cx="446215" cy="429290"/>
            </a:xfrm>
            <a:solidFill>
              <a:schemeClr val="bg1"/>
            </a:solidFill>
          </p:grpSpPr>
          <p:sp>
            <p:nvSpPr>
              <p:cNvPr id="509" name="任意多边形: 形状 508">
                <a:extLst>
                  <a:ext uri="{FF2B5EF4-FFF2-40B4-BE49-F238E27FC236}">
                    <a16:creationId xmlns:a16="http://schemas.microsoft.com/office/drawing/2014/main" id="{648C7313-2B74-4B5E-8E0A-324D81E3266B}"/>
                  </a:ext>
                </a:extLst>
              </p:cNvPr>
              <p:cNvSpPr/>
              <p:nvPr/>
            </p:nvSpPr>
            <p:spPr>
              <a:xfrm>
                <a:off x="4859402" y="4206053"/>
                <a:ext cx="446215" cy="112680"/>
              </a:xfrm>
              <a:custGeom>
                <a:avLst/>
                <a:gdLst>
                  <a:gd name="connsiteX0" fmla="*/ 402901 w 446215"/>
                  <a:gd name="connsiteY0" fmla="*/ 6615 h 112680"/>
                  <a:gd name="connsiteX1" fmla="*/ 300292 w 446215"/>
                  <a:gd name="connsiteY1" fmla="*/ 5782 h 112680"/>
                  <a:gd name="connsiteX2" fmla="*/ 285374 w 446215"/>
                  <a:gd name="connsiteY2" fmla="*/ 8205 h 112680"/>
                  <a:gd name="connsiteX3" fmla="*/ 252698 w 446215"/>
                  <a:gd name="connsiteY3" fmla="*/ 11991 h 112680"/>
                  <a:gd name="connsiteX4" fmla="*/ 262732 w 446215"/>
                  <a:gd name="connsiteY4" fmla="*/ 52505 h 112680"/>
                  <a:gd name="connsiteX5" fmla="*/ 222597 w 446215"/>
                  <a:gd name="connsiteY5" fmla="*/ 59320 h 112680"/>
                  <a:gd name="connsiteX6" fmla="*/ 182425 w 446215"/>
                  <a:gd name="connsiteY6" fmla="*/ 52505 h 112680"/>
                  <a:gd name="connsiteX7" fmla="*/ 192458 w 446215"/>
                  <a:gd name="connsiteY7" fmla="*/ 11953 h 112680"/>
                  <a:gd name="connsiteX8" fmla="*/ 159783 w 446215"/>
                  <a:gd name="connsiteY8" fmla="*/ 8167 h 112680"/>
                  <a:gd name="connsiteX9" fmla="*/ 144902 w 446215"/>
                  <a:gd name="connsiteY9" fmla="*/ 5744 h 112680"/>
                  <a:gd name="connsiteX10" fmla="*/ 42294 w 446215"/>
                  <a:gd name="connsiteY10" fmla="*/ 6577 h 112680"/>
                  <a:gd name="connsiteX11" fmla="*/ -454 w 446215"/>
                  <a:gd name="connsiteY11" fmla="*/ -201 h 112680"/>
                  <a:gd name="connsiteX12" fmla="*/ 26429 w 446215"/>
                  <a:gd name="connsiteY12" fmla="*/ 29787 h 112680"/>
                  <a:gd name="connsiteX13" fmla="*/ 195487 w 446215"/>
                  <a:gd name="connsiteY13" fmla="*/ 60835 h 112680"/>
                  <a:gd name="connsiteX14" fmla="*/ 184621 w 446215"/>
                  <a:gd name="connsiteY14" fmla="*/ 104301 h 112680"/>
                  <a:gd name="connsiteX15" fmla="*/ 222484 w 446215"/>
                  <a:gd name="connsiteY15" fmla="*/ 112480 h 112680"/>
                  <a:gd name="connsiteX16" fmla="*/ 260347 w 446215"/>
                  <a:gd name="connsiteY16" fmla="*/ 104301 h 112680"/>
                  <a:gd name="connsiteX17" fmla="*/ 249480 w 446215"/>
                  <a:gd name="connsiteY17" fmla="*/ 60835 h 112680"/>
                  <a:gd name="connsiteX18" fmla="*/ 418879 w 446215"/>
                  <a:gd name="connsiteY18" fmla="*/ 29787 h 112680"/>
                  <a:gd name="connsiteX19" fmla="*/ 445762 w 446215"/>
                  <a:gd name="connsiteY19" fmla="*/ -201 h 112680"/>
                  <a:gd name="connsiteX20" fmla="*/ 403052 w 446215"/>
                  <a:gd name="connsiteY20" fmla="*/ 6577 h 112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46215" h="112680">
                    <a:moveTo>
                      <a:pt x="402901" y="6615"/>
                    </a:moveTo>
                    <a:cubicBezTo>
                      <a:pt x="375223" y="7713"/>
                      <a:pt x="336111" y="5365"/>
                      <a:pt x="300292" y="5782"/>
                    </a:cubicBezTo>
                    <a:cubicBezTo>
                      <a:pt x="294537" y="6842"/>
                      <a:pt x="289388" y="7713"/>
                      <a:pt x="285374" y="8205"/>
                    </a:cubicBezTo>
                    <a:cubicBezTo>
                      <a:pt x="275757" y="9454"/>
                      <a:pt x="259741" y="11158"/>
                      <a:pt x="252698" y="11991"/>
                    </a:cubicBezTo>
                    <a:lnTo>
                      <a:pt x="262732" y="52505"/>
                    </a:lnTo>
                    <a:lnTo>
                      <a:pt x="222597" y="59320"/>
                    </a:lnTo>
                    <a:lnTo>
                      <a:pt x="182425" y="52505"/>
                    </a:lnTo>
                    <a:lnTo>
                      <a:pt x="192458" y="11953"/>
                    </a:lnTo>
                    <a:cubicBezTo>
                      <a:pt x="185416" y="11196"/>
                      <a:pt x="169400" y="9492"/>
                      <a:pt x="159783" y="8167"/>
                    </a:cubicBezTo>
                    <a:cubicBezTo>
                      <a:pt x="155769" y="7675"/>
                      <a:pt x="150620" y="6804"/>
                      <a:pt x="144902" y="5744"/>
                    </a:cubicBezTo>
                    <a:cubicBezTo>
                      <a:pt x="109084" y="5327"/>
                      <a:pt x="69934" y="7675"/>
                      <a:pt x="42294" y="6577"/>
                    </a:cubicBezTo>
                    <a:cubicBezTo>
                      <a:pt x="27883" y="5502"/>
                      <a:pt x="13582" y="3234"/>
                      <a:pt x="-454" y="-201"/>
                    </a:cubicBezTo>
                    <a:cubicBezTo>
                      <a:pt x="-454" y="-201"/>
                      <a:pt x="12079" y="19942"/>
                      <a:pt x="26429" y="29787"/>
                    </a:cubicBezTo>
                    <a:cubicBezTo>
                      <a:pt x="81607" y="45746"/>
                      <a:pt x="138239" y="56147"/>
                      <a:pt x="195487" y="60835"/>
                    </a:cubicBezTo>
                    <a:lnTo>
                      <a:pt x="184621" y="104301"/>
                    </a:lnTo>
                    <a:lnTo>
                      <a:pt x="222484" y="112480"/>
                    </a:lnTo>
                    <a:lnTo>
                      <a:pt x="260347" y="104301"/>
                    </a:lnTo>
                    <a:lnTo>
                      <a:pt x="249480" y="60835"/>
                    </a:lnTo>
                    <a:cubicBezTo>
                      <a:pt x="306842" y="56170"/>
                      <a:pt x="363592" y="45769"/>
                      <a:pt x="418879" y="29787"/>
                    </a:cubicBezTo>
                    <a:cubicBezTo>
                      <a:pt x="433229" y="19942"/>
                      <a:pt x="445762" y="-201"/>
                      <a:pt x="445762" y="-201"/>
                    </a:cubicBezTo>
                    <a:cubicBezTo>
                      <a:pt x="431737" y="3234"/>
                      <a:pt x="417452" y="5498"/>
                      <a:pt x="403052" y="6577"/>
                    </a:cubicBezTo>
                  </a:path>
                </a:pathLst>
              </a:custGeom>
              <a:grpFill/>
              <a:ln w="37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0" name="任意多边形: 形状 509">
                <a:extLst>
                  <a:ext uri="{FF2B5EF4-FFF2-40B4-BE49-F238E27FC236}">
                    <a16:creationId xmlns:a16="http://schemas.microsoft.com/office/drawing/2014/main" id="{AB9D272F-6FBA-4CF6-9A40-D64BE2C0CDEB}"/>
                  </a:ext>
                </a:extLst>
              </p:cNvPr>
              <p:cNvSpPr/>
              <p:nvPr/>
            </p:nvSpPr>
            <p:spPr>
              <a:xfrm>
                <a:off x="4883975" y="4153083"/>
                <a:ext cx="396614" cy="106281"/>
              </a:xfrm>
              <a:custGeom>
                <a:avLst/>
                <a:gdLst>
                  <a:gd name="connsiteX0" fmla="*/ 372459 w 396614"/>
                  <a:gd name="connsiteY0" fmla="*/ 2412 h 106281"/>
                  <a:gd name="connsiteX1" fmla="*/ 351899 w 396614"/>
                  <a:gd name="connsiteY1" fmla="*/ 2412 h 106281"/>
                  <a:gd name="connsiteX2" fmla="*/ 328349 w 396614"/>
                  <a:gd name="connsiteY2" fmla="*/ 2185 h 106281"/>
                  <a:gd name="connsiteX3" fmla="*/ 292795 w 396614"/>
                  <a:gd name="connsiteY3" fmla="*/ 3093 h 106281"/>
                  <a:gd name="connsiteX4" fmla="*/ 254213 w 396614"/>
                  <a:gd name="connsiteY4" fmla="*/ 11916 h 106281"/>
                  <a:gd name="connsiteX5" fmla="*/ 227065 w 396614"/>
                  <a:gd name="connsiteY5" fmla="*/ 13771 h 106281"/>
                  <a:gd name="connsiteX6" fmla="*/ 236228 w 396614"/>
                  <a:gd name="connsiteY6" fmla="*/ 52732 h 106281"/>
                  <a:gd name="connsiteX7" fmla="*/ 198100 w 396614"/>
                  <a:gd name="connsiteY7" fmla="*/ 57275 h 106281"/>
                  <a:gd name="connsiteX8" fmla="*/ 197608 w 396614"/>
                  <a:gd name="connsiteY8" fmla="*/ 57275 h 106281"/>
                  <a:gd name="connsiteX9" fmla="*/ 197191 w 396614"/>
                  <a:gd name="connsiteY9" fmla="*/ 57275 h 106281"/>
                  <a:gd name="connsiteX10" fmla="*/ 159328 w 396614"/>
                  <a:gd name="connsiteY10" fmla="*/ 52807 h 106281"/>
                  <a:gd name="connsiteX11" fmla="*/ 168491 w 396614"/>
                  <a:gd name="connsiteY11" fmla="*/ 13846 h 106281"/>
                  <a:gd name="connsiteX12" fmla="*/ 141343 w 396614"/>
                  <a:gd name="connsiteY12" fmla="*/ 11991 h 106281"/>
                  <a:gd name="connsiteX13" fmla="*/ 102912 w 396614"/>
                  <a:gd name="connsiteY13" fmla="*/ 3056 h 106281"/>
                  <a:gd name="connsiteX14" fmla="*/ 67359 w 396614"/>
                  <a:gd name="connsiteY14" fmla="*/ 2147 h 106281"/>
                  <a:gd name="connsiteX15" fmla="*/ 43808 w 396614"/>
                  <a:gd name="connsiteY15" fmla="*/ 2374 h 106281"/>
                  <a:gd name="connsiteX16" fmla="*/ 23249 w 396614"/>
                  <a:gd name="connsiteY16" fmla="*/ 2374 h 106281"/>
                  <a:gd name="connsiteX17" fmla="*/ -454 w 396614"/>
                  <a:gd name="connsiteY17" fmla="*/ -201 h 106281"/>
                  <a:gd name="connsiteX18" fmla="*/ 22264 w 396614"/>
                  <a:gd name="connsiteY18" fmla="*/ 22176 h 106281"/>
                  <a:gd name="connsiteX19" fmla="*/ 55318 w 396614"/>
                  <a:gd name="connsiteY19" fmla="*/ 37322 h 106281"/>
                  <a:gd name="connsiteX20" fmla="*/ 135702 w 396614"/>
                  <a:gd name="connsiteY20" fmla="*/ 55155 h 106281"/>
                  <a:gd name="connsiteX21" fmla="*/ 171710 w 396614"/>
                  <a:gd name="connsiteY21" fmla="*/ 59206 h 106281"/>
                  <a:gd name="connsiteX22" fmla="*/ 175231 w 396614"/>
                  <a:gd name="connsiteY22" fmla="*/ 59547 h 106281"/>
                  <a:gd name="connsiteX23" fmla="*/ 165084 w 396614"/>
                  <a:gd name="connsiteY23" fmla="*/ 100553 h 106281"/>
                  <a:gd name="connsiteX24" fmla="*/ 197721 w 396614"/>
                  <a:gd name="connsiteY24" fmla="*/ 106081 h 106281"/>
                  <a:gd name="connsiteX25" fmla="*/ 230321 w 396614"/>
                  <a:gd name="connsiteY25" fmla="*/ 100553 h 106281"/>
                  <a:gd name="connsiteX26" fmla="*/ 220212 w 396614"/>
                  <a:gd name="connsiteY26" fmla="*/ 59547 h 106281"/>
                  <a:gd name="connsiteX27" fmla="*/ 223695 w 396614"/>
                  <a:gd name="connsiteY27" fmla="*/ 59206 h 106281"/>
                  <a:gd name="connsiteX28" fmla="*/ 259703 w 396614"/>
                  <a:gd name="connsiteY28" fmla="*/ 55155 h 106281"/>
                  <a:gd name="connsiteX29" fmla="*/ 340389 w 396614"/>
                  <a:gd name="connsiteY29" fmla="*/ 37322 h 106281"/>
                  <a:gd name="connsiteX30" fmla="*/ 373444 w 396614"/>
                  <a:gd name="connsiteY30" fmla="*/ 22176 h 106281"/>
                  <a:gd name="connsiteX31" fmla="*/ 396161 w 396614"/>
                  <a:gd name="connsiteY31" fmla="*/ -201 h 106281"/>
                  <a:gd name="connsiteX32" fmla="*/ 372459 w 396614"/>
                  <a:gd name="connsiteY32" fmla="*/ 2374 h 106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96614" h="106281">
                    <a:moveTo>
                      <a:pt x="372459" y="2412"/>
                    </a:moveTo>
                    <a:cubicBezTo>
                      <a:pt x="366855" y="2412"/>
                      <a:pt x="359888" y="2412"/>
                      <a:pt x="351899" y="2412"/>
                    </a:cubicBezTo>
                    <a:cubicBezTo>
                      <a:pt x="344819" y="2412"/>
                      <a:pt x="336754" y="2185"/>
                      <a:pt x="328349" y="2185"/>
                    </a:cubicBezTo>
                    <a:cubicBezTo>
                      <a:pt x="318542" y="2185"/>
                      <a:pt x="306161" y="2185"/>
                      <a:pt x="292795" y="3093"/>
                    </a:cubicBezTo>
                    <a:cubicBezTo>
                      <a:pt x="280130" y="6827"/>
                      <a:pt x="267245" y="9776"/>
                      <a:pt x="254213" y="11916"/>
                    </a:cubicBezTo>
                    <a:cubicBezTo>
                      <a:pt x="245220" y="13192"/>
                      <a:pt x="236149" y="13812"/>
                      <a:pt x="227065" y="13771"/>
                    </a:cubicBezTo>
                    <a:lnTo>
                      <a:pt x="236228" y="52732"/>
                    </a:lnTo>
                    <a:lnTo>
                      <a:pt x="198100" y="57275"/>
                    </a:lnTo>
                    <a:lnTo>
                      <a:pt x="197608" y="57275"/>
                    </a:lnTo>
                    <a:lnTo>
                      <a:pt x="197191" y="57275"/>
                    </a:lnTo>
                    <a:lnTo>
                      <a:pt x="159328" y="52807"/>
                    </a:lnTo>
                    <a:lnTo>
                      <a:pt x="168491" y="13846"/>
                    </a:lnTo>
                    <a:cubicBezTo>
                      <a:pt x="159408" y="13888"/>
                      <a:pt x="150336" y="13267"/>
                      <a:pt x="141343" y="11991"/>
                    </a:cubicBezTo>
                    <a:cubicBezTo>
                      <a:pt x="128360" y="9807"/>
                      <a:pt x="115528" y="6823"/>
                      <a:pt x="102912" y="3056"/>
                    </a:cubicBezTo>
                    <a:cubicBezTo>
                      <a:pt x="89547" y="2260"/>
                      <a:pt x="77165" y="2147"/>
                      <a:pt x="67359" y="2147"/>
                    </a:cubicBezTo>
                    <a:cubicBezTo>
                      <a:pt x="58915" y="2147"/>
                      <a:pt x="50889" y="2147"/>
                      <a:pt x="43808" y="2374"/>
                    </a:cubicBezTo>
                    <a:cubicBezTo>
                      <a:pt x="35857" y="2374"/>
                      <a:pt x="28890" y="2601"/>
                      <a:pt x="23249" y="2374"/>
                    </a:cubicBezTo>
                    <a:cubicBezTo>
                      <a:pt x="15294" y="2117"/>
                      <a:pt x="7369" y="1257"/>
                      <a:pt x="-454" y="-201"/>
                    </a:cubicBezTo>
                    <a:cubicBezTo>
                      <a:pt x="5968" y="8341"/>
                      <a:pt x="13624" y="15884"/>
                      <a:pt x="22264" y="22176"/>
                    </a:cubicBezTo>
                    <a:cubicBezTo>
                      <a:pt x="32817" y="28189"/>
                      <a:pt x="43876" y="33255"/>
                      <a:pt x="55318" y="37322"/>
                    </a:cubicBezTo>
                    <a:cubicBezTo>
                      <a:pt x="81709" y="44955"/>
                      <a:pt x="108558" y="50911"/>
                      <a:pt x="135702" y="55155"/>
                    </a:cubicBezTo>
                    <a:cubicBezTo>
                      <a:pt x="148121" y="56745"/>
                      <a:pt x="171482" y="59168"/>
                      <a:pt x="171710" y="59206"/>
                    </a:cubicBezTo>
                    <a:lnTo>
                      <a:pt x="175231" y="59547"/>
                    </a:lnTo>
                    <a:lnTo>
                      <a:pt x="165084" y="100553"/>
                    </a:lnTo>
                    <a:lnTo>
                      <a:pt x="197721" y="106081"/>
                    </a:lnTo>
                    <a:lnTo>
                      <a:pt x="230321" y="100553"/>
                    </a:lnTo>
                    <a:lnTo>
                      <a:pt x="220212" y="59547"/>
                    </a:lnTo>
                    <a:lnTo>
                      <a:pt x="223695" y="59206"/>
                    </a:lnTo>
                    <a:cubicBezTo>
                      <a:pt x="223923" y="59206"/>
                      <a:pt x="247284" y="56745"/>
                      <a:pt x="259703" y="55155"/>
                    </a:cubicBezTo>
                    <a:cubicBezTo>
                      <a:pt x="286949" y="50929"/>
                      <a:pt x="313900" y="44974"/>
                      <a:pt x="340389" y="37322"/>
                    </a:cubicBezTo>
                    <a:cubicBezTo>
                      <a:pt x="351831" y="33255"/>
                      <a:pt x="362891" y="28189"/>
                      <a:pt x="373444" y="22176"/>
                    </a:cubicBezTo>
                    <a:cubicBezTo>
                      <a:pt x="382084" y="15884"/>
                      <a:pt x="389740" y="8341"/>
                      <a:pt x="396161" y="-201"/>
                    </a:cubicBezTo>
                    <a:cubicBezTo>
                      <a:pt x="388339" y="1257"/>
                      <a:pt x="380414" y="2117"/>
                      <a:pt x="372459" y="2374"/>
                    </a:cubicBezTo>
                  </a:path>
                </a:pathLst>
              </a:custGeom>
              <a:grpFill/>
              <a:ln w="37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1" name="任意多边形: 形状 510">
                <a:extLst>
                  <a:ext uri="{FF2B5EF4-FFF2-40B4-BE49-F238E27FC236}">
                    <a16:creationId xmlns:a16="http://schemas.microsoft.com/office/drawing/2014/main" id="{582D45C0-E34E-4707-B4E5-65ECB5ED3C67}"/>
                  </a:ext>
                </a:extLst>
              </p:cNvPr>
              <p:cNvSpPr/>
              <p:nvPr/>
            </p:nvSpPr>
            <p:spPr>
              <a:xfrm>
                <a:off x="4906769" y="4094055"/>
                <a:ext cx="350990" cy="110484"/>
              </a:xfrm>
              <a:custGeom>
                <a:avLst/>
                <a:gdLst>
                  <a:gd name="connsiteX0" fmla="*/ 327478 w 350990"/>
                  <a:gd name="connsiteY0" fmla="*/ 2525 h 110484"/>
                  <a:gd name="connsiteX1" fmla="*/ 318428 w 350990"/>
                  <a:gd name="connsiteY1" fmla="*/ 2942 h 110484"/>
                  <a:gd name="connsiteX2" fmla="*/ 275719 w 350990"/>
                  <a:gd name="connsiteY2" fmla="*/ 5176 h 110484"/>
                  <a:gd name="connsiteX3" fmla="*/ 270948 w 350990"/>
                  <a:gd name="connsiteY3" fmla="*/ 7713 h 110484"/>
                  <a:gd name="connsiteX4" fmla="*/ 222673 w 350990"/>
                  <a:gd name="connsiteY4" fmla="*/ 23123 h 110484"/>
                  <a:gd name="connsiteX5" fmla="*/ 214040 w 350990"/>
                  <a:gd name="connsiteY5" fmla="*/ 23691 h 110484"/>
                  <a:gd name="connsiteX6" fmla="*/ 203476 w 350990"/>
                  <a:gd name="connsiteY6" fmla="*/ 23123 h 110484"/>
                  <a:gd name="connsiteX7" fmla="*/ 211768 w 350990"/>
                  <a:gd name="connsiteY7" fmla="*/ 57768 h 110484"/>
                  <a:gd name="connsiteX8" fmla="*/ 175231 w 350990"/>
                  <a:gd name="connsiteY8" fmla="*/ 60077 h 110484"/>
                  <a:gd name="connsiteX9" fmla="*/ 138655 w 350990"/>
                  <a:gd name="connsiteY9" fmla="*/ 57768 h 110484"/>
                  <a:gd name="connsiteX10" fmla="*/ 146985 w 350990"/>
                  <a:gd name="connsiteY10" fmla="*/ 23123 h 110484"/>
                  <a:gd name="connsiteX11" fmla="*/ 136383 w 350990"/>
                  <a:gd name="connsiteY11" fmla="*/ 23691 h 110484"/>
                  <a:gd name="connsiteX12" fmla="*/ 127750 w 350990"/>
                  <a:gd name="connsiteY12" fmla="*/ 23123 h 110484"/>
                  <a:gd name="connsiteX13" fmla="*/ 79513 w 350990"/>
                  <a:gd name="connsiteY13" fmla="*/ 7713 h 110484"/>
                  <a:gd name="connsiteX14" fmla="*/ 74742 w 350990"/>
                  <a:gd name="connsiteY14" fmla="*/ 5176 h 110484"/>
                  <a:gd name="connsiteX15" fmla="*/ 32033 w 350990"/>
                  <a:gd name="connsiteY15" fmla="*/ 2942 h 110484"/>
                  <a:gd name="connsiteX16" fmla="*/ 22946 w 350990"/>
                  <a:gd name="connsiteY16" fmla="*/ 2525 h 110484"/>
                  <a:gd name="connsiteX17" fmla="*/ -454 w 350990"/>
                  <a:gd name="connsiteY17" fmla="*/ -125 h 110484"/>
                  <a:gd name="connsiteX18" fmla="*/ 21848 w 350990"/>
                  <a:gd name="connsiteY18" fmla="*/ 24410 h 110484"/>
                  <a:gd name="connsiteX19" fmla="*/ 54902 w 350990"/>
                  <a:gd name="connsiteY19" fmla="*/ 45803 h 110484"/>
                  <a:gd name="connsiteX20" fmla="*/ 119913 w 350990"/>
                  <a:gd name="connsiteY20" fmla="*/ 64924 h 110484"/>
                  <a:gd name="connsiteX21" fmla="*/ 147969 w 350990"/>
                  <a:gd name="connsiteY21" fmla="*/ 66703 h 110484"/>
                  <a:gd name="connsiteX22" fmla="*/ 153762 w 350990"/>
                  <a:gd name="connsiteY22" fmla="*/ 66703 h 110484"/>
                  <a:gd name="connsiteX23" fmla="*/ 144334 w 350990"/>
                  <a:gd name="connsiteY23" fmla="*/ 106497 h 110484"/>
                  <a:gd name="connsiteX24" fmla="*/ 174625 w 350990"/>
                  <a:gd name="connsiteY24" fmla="*/ 110283 h 110484"/>
                  <a:gd name="connsiteX25" fmla="*/ 175041 w 350990"/>
                  <a:gd name="connsiteY25" fmla="*/ 110283 h 110484"/>
                  <a:gd name="connsiteX26" fmla="*/ 175420 w 350990"/>
                  <a:gd name="connsiteY26" fmla="*/ 110283 h 110484"/>
                  <a:gd name="connsiteX27" fmla="*/ 205710 w 350990"/>
                  <a:gd name="connsiteY27" fmla="*/ 106497 h 110484"/>
                  <a:gd name="connsiteX28" fmla="*/ 196320 w 350990"/>
                  <a:gd name="connsiteY28" fmla="*/ 66627 h 110484"/>
                  <a:gd name="connsiteX29" fmla="*/ 202113 w 350990"/>
                  <a:gd name="connsiteY29" fmla="*/ 66627 h 110484"/>
                  <a:gd name="connsiteX30" fmla="*/ 230170 w 350990"/>
                  <a:gd name="connsiteY30" fmla="*/ 64848 h 110484"/>
                  <a:gd name="connsiteX31" fmla="*/ 295181 w 350990"/>
                  <a:gd name="connsiteY31" fmla="*/ 45727 h 110484"/>
                  <a:gd name="connsiteX32" fmla="*/ 328159 w 350990"/>
                  <a:gd name="connsiteY32" fmla="*/ 24372 h 110484"/>
                  <a:gd name="connsiteX33" fmla="*/ 350536 w 350990"/>
                  <a:gd name="connsiteY33" fmla="*/ -201 h 110484"/>
                  <a:gd name="connsiteX34" fmla="*/ 327099 w 350990"/>
                  <a:gd name="connsiteY34" fmla="*/ 2450 h 110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50990" h="110484">
                    <a:moveTo>
                      <a:pt x="327478" y="2525"/>
                    </a:moveTo>
                    <a:lnTo>
                      <a:pt x="318428" y="2942"/>
                    </a:lnTo>
                    <a:cubicBezTo>
                      <a:pt x="307373" y="3434"/>
                      <a:pt x="293098" y="4116"/>
                      <a:pt x="275719" y="5176"/>
                    </a:cubicBezTo>
                    <a:lnTo>
                      <a:pt x="270948" y="7713"/>
                    </a:lnTo>
                    <a:cubicBezTo>
                      <a:pt x="255777" y="15380"/>
                      <a:pt x="239480" y="20582"/>
                      <a:pt x="222673" y="23123"/>
                    </a:cubicBezTo>
                    <a:cubicBezTo>
                      <a:pt x="219814" y="23528"/>
                      <a:pt x="216929" y="23717"/>
                      <a:pt x="214040" y="23691"/>
                    </a:cubicBezTo>
                    <a:cubicBezTo>
                      <a:pt x="210254" y="23691"/>
                      <a:pt x="206240" y="23388"/>
                      <a:pt x="203476" y="23123"/>
                    </a:cubicBezTo>
                    <a:lnTo>
                      <a:pt x="211768" y="57768"/>
                    </a:lnTo>
                    <a:lnTo>
                      <a:pt x="175231" y="60077"/>
                    </a:lnTo>
                    <a:lnTo>
                      <a:pt x="138655" y="57768"/>
                    </a:lnTo>
                    <a:lnTo>
                      <a:pt x="146985" y="23123"/>
                    </a:lnTo>
                    <a:cubicBezTo>
                      <a:pt x="144183" y="23388"/>
                      <a:pt x="140359" y="23691"/>
                      <a:pt x="136383" y="23691"/>
                    </a:cubicBezTo>
                    <a:cubicBezTo>
                      <a:pt x="133494" y="23714"/>
                      <a:pt x="130609" y="23524"/>
                      <a:pt x="127750" y="23123"/>
                    </a:cubicBezTo>
                    <a:cubicBezTo>
                      <a:pt x="110954" y="20590"/>
                      <a:pt x="94670" y="15388"/>
                      <a:pt x="79513" y="7713"/>
                    </a:cubicBezTo>
                    <a:cubicBezTo>
                      <a:pt x="77885" y="6880"/>
                      <a:pt x="76295" y="6047"/>
                      <a:pt x="74742" y="5176"/>
                    </a:cubicBezTo>
                    <a:cubicBezTo>
                      <a:pt x="57363" y="4116"/>
                      <a:pt x="43051" y="3434"/>
                      <a:pt x="32033" y="2942"/>
                    </a:cubicBezTo>
                    <a:lnTo>
                      <a:pt x="22946" y="2525"/>
                    </a:lnTo>
                    <a:cubicBezTo>
                      <a:pt x="19955" y="2525"/>
                      <a:pt x="7800" y="1125"/>
                      <a:pt x="-454" y="-125"/>
                    </a:cubicBezTo>
                    <a:cubicBezTo>
                      <a:pt x="5722" y="9114"/>
                      <a:pt x="13237" y="17383"/>
                      <a:pt x="21848" y="24410"/>
                    </a:cubicBezTo>
                    <a:cubicBezTo>
                      <a:pt x="31878" y="32964"/>
                      <a:pt x="42990" y="40157"/>
                      <a:pt x="54902" y="45803"/>
                    </a:cubicBezTo>
                    <a:cubicBezTo>
                      <a:pt x="75625" y="55045"/>
                      <a:pt x="97487" y="61478"/>
                      <a:pt x="119913" y="64924"/>
                    </a:cubicBezTo>
                    <a:cubicBezTo>
                      <a:pt x="129208" y="66196"/>
                      <a:pt x="138587" y="66790"/>
                      <a:pt x="147969" y="66703"/>
                    </a:cubicBezTo>
                    <a:lnTo>
                      <a:pt x="153762" y="66703"/>
                    </a:lnTo>
                    <a:lnTo>
                      <a:pt x="144334" y="106497"/>
                    </a:lnTo>
                    <a:lnTo>
                      <a:pt x="174625" y="110283"/>
                    </a:lnTo>
                    <a:lnTo>
                      <a:pt x="175041" y="110283"/>
                    </a:lnTo>
                    <a:lnTo>
                      <a:pt x="175420" y="110283"/>
                    </a:lnTo>
                    <a:lnTo>
                      <a:pt x="205710" y="106497"/>
                    </a:lnTo>
                    <a:lnTo>
                      <a:pt x="196320" y="66627"/>
                    </a:lnTo>
                    <a:lnTo>
                      <a:pt x="202113" y="66627"/>
                    </a:lnTo>
                    <a:cubicBezTo>
                      <a:pt x="211496" y="66711"/>
                      <a:pt x="220875" y="66116"/>
                      <a:pt x="230170" y="64848"/>
                    </a:cubicBezTo>
                    <a:cubicBezTo>
                      <a:pt x="252592" y="61391"/>
                      <a:pt x="274455" y="54962"/>
                      <a:pt x="295181" y="45727"/>
                    </a:cubicBezTo>
                    <a:cubicBezTo>
                      <a:pt x="307058" y="40082"/>
                      <a:pt x="318148" y="32903"/>
                      <a:pt x="328159" y="24372"/>
                    </a:cubicBezTo>
                    <a:cubicBezTo>
                      <a:pt x="336785" y="17322"/>
                      <a:pt x="344323" y="9042"/>
                      <a:pt x="350536" y="-201"/>
                    </a:cubicBezTo>
                    <a:cubicBezTo>
                      <a:pt x="342244" y="1049"/>
                      <a:pt x="330128" y="2298"/>
                      <a:pt x="327099" y="2450"/>
                    </a:cubicBezTo>
                  </a:path>
                </a:pathLst>
              </a:custGeom>
              <a:grpFill/>
              <a:ln w="37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2" name="任意多边形: 形状 511">
                <a:extLst>
                  <a:ext uri="{FF2B5EF4-FFF2-40B4-BE49-F238E27FC236}">
                    <a16:creationId xmlns:a16="http://schemas.microsoft.com/office/drawing/2014/main" id="{AD51A686-63D8-42F4-8215-39F2B7A563DD}"/>
                  </a:ext>
                </a:extLst>
              </p:cNvPr>
              <p:cNvSpPr/>
              <p:nvPr/>
            </p:nvSpPr>
            <p:spPr>
              <a:xfrm>
                <a:off x="4927934" y="3937188"/>
                <a:ext cx="308810" cy="211048"/>
              </a:xfrm>
              <a:custGeom>
                <a:avLst/>
                <a:gdLst>
                  <a:gd name="connsiteX0" fmla="*/ 296733 w 308810"/>
                  <a:gd name="connsiteY0" fmla="*/ 100136 h 211048"/>
                  <a:gd name="connsiteX1" fmla="*/ 292379 w 308810"/>
                  <a:gd name="connsiteY1" fmla="*/ 100969 h 211048"/>
                  <a:gd name="connsiteX2" fmla="*/ 237099 w 308810"/>
                  <a:gd name="connsiteY2" fmla="*/ 109413 h 211048"/>
                  <a:gd name="connsiteX3" fmla="*/ 242627 w 308810"/>
                  <a:gd name="connsiteY3" fmla="*/ 105626 h 211048"/>
                  <a:gd name="connsiteX4" fmla="*/ 254629 w 308810"/>
                  <a:gd name="connsiteY4" fmla="*/ 83363 h 211048"/>
                  <a:gd name="connsiteX5" fmla="*/ 283405 w 308810"/>
                  <a:gd name="connsiteY5" fmla="*/ 64621 h 211048"/>
                  <a:gd name="connsiteX6" fmla="*/ 294991 w 308810"/>
                  <a:gd name="connsiteY6" fmla="*/ 31794 h 211048"/>
                  <a:gd name="connsiteX7" fmla="*/ 294991 w 308810"/>
                  <a:gd name="connsiteY7" fmla="*/ 27553 h 211048"/>
                  <a:gd name="connsiteX8" fmla="*/ 290940 w 308810"/>
                  <a:gd name="connsiteY8" fmla="*/ 28916 h 211048"/>
                  <a:gd name="connsiteX9" fmla="*/ 173943 w 308810"/>
                  <a:gd name="connsiteY9" fmla="*/ 46560 h 211048"/>
                  <a:gd name="connsiteX10" fmla="*/ 167999 w 308810"/>
                  <a:gd name="connsiteY10" fmla="*/ 15967 h 211048"/>
                  <a:gd name="connsiteX11" fmla="*/ 167999 w 308810"/>
                  <a:gd name="connsiteY11" fmla="*/ 15475 h 211048"/>
                  <a:gd name="connsiteX12" fmla="*/ 154368 w 308810"/>
                  <a:gd name="connsiteY12" fmla="*/ -201 h 211048"/>
                  <a:gd name="connsiteX13" fmla="*/ 153876 w 308810"/>
                  <a:gd name="connsiteY13" fmla="*/ -201 h 211048"/>
                  <a:gd name="connsiteX14" fmla="*/ 140283 w 308810"/>
                  <a:gd name="connsiteY14" fmla="*/ 15475 h 211048"/>
                  <a:gd name="connsiteX15" fmla="*/ 140283 w 308810"/>
                  <a:gd name="connsiteY15" fmla="*/ 15967 h 211048"/>
                  <a:gd name="connsiteX16" fmla="*/ 134339 w 308810"/>
                  <a:gd name="connsiteY16" fmla="*/ 46560 h 211048"/>
                  <a:gd name="connsiteX17" fmla="*/ 17153 w 308810"/>
                  <a:gd name="connsiteY17" fmla="*/ 29067 h 211048"/>
                  <a:gd name="connsiteX18" fmla="*/ 13139 w 308810"/>
                  <a:gd name="connsiteY18" fmla="*/ 27704 h 211048"/>
                  <a:gd name="connsiteX19" fmla="*/ 13139 w 308810"/>
                  <a:gd name="connsiteY19" fmla="*/ 31945 h 211048"/>
                  <a:gd name="connsiteX20" fmla="*/ 24725 w 308810"/>
                  <a:gd name="connsiteY20" fmla="*/ 64772 h 211048"/>
                  <a:gd name="connsiteX21" fmla="*/ 53501 w 308810"/>
                  <a:gd name="connsiteY21" fmla="*/ 83514 h 211048"/>
                  <a:gd name="connsiteX22" fmla="*/ 65504 w 308810"/>
                  <a:gd name="connsiteY22" fmla="*/ 105778 h 211048"/>
                  <a:gd name="connsiteX23" fmla="*/ 71032 w 308810"/>
                  <a:gd name="connsiteY23" fmla="*/ 109375 h 211048"/>
                  <a:gd name="connsiteX24" fmla="*/ 15790 w 308810"/>
                  <a:gd name="connsiteY24" fmla="*/ 100969 h 211048"/>
                  <a:gd name="connsiteX25" fmla="*/ 11397 w 308810"/>
                  <a:gd name="connsiteY25" fmla="*/ 100136 h 211048"/>
                  <a:gd name="connsiteX26" fmla="*/ -454 w 308810"/>
                  <a:gd name="connsiteY26" fmla="*/ 97675 h 211048"/>
                  <a:gd name="connsiteX27" fmla="*/ 17910 w 308810"/>
                  <a:gd name="connsiteY27" fmla="*/ 124709 h 211048"/>
                  <a:gd name="connsiteX28" fmla="*/ 61150 w 308810"/>
                  <a:gd name="connsiteY28" fmla="*/ 159127 h 211048"/>
                  <a:gd name="connsiteX29" fmla="*/ 107570 w 308810"/>
                  <a:gd name="connsiteY29" fmla="*/ 173931 h 211048"/>
                  <a:gd name="connsiteX30" fmla="*/ 115142 w 308810"/>
                  <a:gd name="connsiteY30" fmla="*/ 174423 h 211048"/>
                  <a:gd name="connsiteX31" fmla="*/ 129265 w 308810"/>
                  <a:gd name="connsiteY31" fmla="*/ 173401 h 211048"/>
                  <a:gd name="connsiteX32" fmla="*/ 133733 w 308810"/>
                  <a:gd name="connsiteY32" fmla="*/ 172757 h 211048"/>
                  <a:gd name="connsiteX33" fmla="*/ 125062 w 308810"/>
                  <a:gd name="connsiteY33" fmla="*/ 208992 h 211048"/>
                  <a:gd name="connsiteX34" fmla="*/ 153990 w 308810"/>
                  <a:gd name="connsiteY34" fmla="*/ 210847 h 211048"/>
                  <a:gd name="connsiteX35" fmla="*/ 182879 w 308810"/>
                  <a:gd name="connsiteY35" fmla="*/ 208992 h 211048"/>
                  <a:gd name="connsiteX36" fmla="*/ 174208 w 308810"/>
                  <a:gd name="connsiteY36" fmla="*/ 172757 h 211048"/>
                  <a:gd name="connsiteX37" fmla="*/ 178676 w 308810"/>
                  <a:gd name="connsiteY37" fmla="*/ 173401 h 211048"/>
                  <a:gd name="connsiteX38" fmla="*/ 192799 w 308810"/>
                  <a:gd name="connsiteY38" fmla="*/ 174423 h 211048"/>
                  <a:gd name="connsiteX39" fmla="*/ 200372 w 308810"/>
                  <a:gd name="connsiteY39" fmla="*/ 173931 h 211048"/>
                  <a:gd name="connsiteX40" fmla="*/ 246754 w 308810"/>
                  <a:gd name="connsiteY40" fmla="*/ 159127 h 211048"/>
                  <a:gd name="connsiteX41" fmla="*/ 289994 w 308810"/>
                  <a:gd name="connsiteY41" fmla="*/ 124709 h 211048"/>
                  <a:gd name="connsiteX42" fmla="*/ 308357 w 308810"/>
                  <a:gd name="connsiteY42" fmla="*/ 97675 h 211048"/>
                  <a:gd name="connsiteX43" fmla="*/ 296506 w 308810"/>
                  <a:gd name="connsiteY43" fmla="*/ 100136 h 211048"/>
                  <a:gd name="connsiteX44" fmla="*/ 59029 w 308810"/>
                  <a:gd name="connsiteY44" fmla="*/ 80826 h 211048"/>
                  <a:gd name="connsiteX45" fmla="*/ 59029 w 308810"/>
                  <a:gd name="connsiteY45" fmla="*/ 78516 h 211048"/>
                  <a:gd name="connsiteX46" fmla="*/ 56758 w 308810"/>
                  <a:gd name="connsiteY46" fmla="*/ 78062 h 211048"/>
                  <a:gd name="connsiteX47" fmla="*/ 29382 w 308810"/>
                  <a:gd name="connsiteY47" fmla="*/ 60948 h 211048"/>
                  <a:gd name="connsiteX48" fmla="*/ 19349 w 308810"/>
                  <a:gd name="connsiteY48" fmla="*/ 36223 h 211048"/>
                  <a:gd name="connsiteX49" fmla="*/ 134528 w 308810"/>
                  <a:gd name="connsiteY49" fmla="*/ 52845 h 211048"/>
                  <a:gd name="connsiteX50" fmla="*/ 139223 w 308810"/>
                  <a:gd name="connsiteY50" fmla="*/ 52845 h 211048"/>
                  <a:gd name="connsiteX51" fmla="*/ 139715 w 308810"/>
                  <a:gd name="connsiteY51" fmla="*/ 50384 h 211048"/>
                  <a:gd name="connsiteX52" fmla="*/ 146114 w 308810"/>
                  <a:gd name="connsiteY52" fmla="*/ 17330 h 211048"/>
                  <a:gd name="connsiteX53" fmla="*/ 146114 w 308810"/>
                  <a:gd name="connsiteY53" fmla="*/ 16800 h 211048"/>
                  <a:gd name="connsiteX54" fmla="*/ 153687 w 308810"/>
                  <a:gd name="connsiteY54" fmla="*/ 6085 h 211048"/>
                  <a:gd name="connsiteX55" fmla="*/ 154179 w 308810"/>
                  <a:gd name="connsiteY55" fmla="*/ 6085 h 211048"/>
                  <a:gd name="connsiteX56" fmla="*/ 161752 w 308810"/>
                  <a:gd name="connsiteY56" fmla="*/ 16800 h 211048"/>
                  <a:gd name="connsiteX57" fmla="*/ 161752 w 308810"/>
                  <a:gd name="connsiteY57" fmla="*/ 17330 h 211048"/>
                  <a:gd name="connsiteX58" fmla="*/ 168150 w 308810"/>
                  <a:gd name="connsiteY58" fmla="*/ 50384 h 211048"/>
                  <a:gd name="connsiteX59" fmla="*/ 168643 w 308810"/>
                  <a:gd name="connsiteY59" fmla="*/ 52845 h 211048"/>
                  <a:gd name="connsiteX60" fmla="*/ 173338 w 308810"/>
                  <a:gd name="connsiteY60" fmla="*/ 52845 h 211048"/>
                  <a:gd name="connsiteX61" fmla="*/ 288403 w 308810"/>
                  <a:gd name="connsiteY61" fmla="*/ 36223 h 211048"/>
                  <a:gd name="connsiteX62" fmla="*/ 278370 w 308810"/>
                  <a:gd name="connsiteY62" fmla="*/ 60948 h 211048"/>
                  <a:gd name="connsiteX63" fmla="*/ 251033 w 308810"/>
                  <a:gd name="connsiteY63" fmla="*/ 78062 h 211048"/>
                  <a:gd name="connsiteX64" fmla="*/ 248761 w 308810"/>
                  <a:gd name="connsiteY64" fmla="*/ 78516 h 211048"/>
                  <a:gd name="connsiteX65" fmla="*/ 248761 w 308810"/>
                  <a:gd name="connsiteY65" fmla="*/ 80788 h 211048"/>
                  <a:gd name="connsiteX66" fmla="*/ 238727 w 308810"/>
                  <a:gd name="connsiteY66" fmla="*/ 101045 h 211048"/>
                  <a:gd name="connsiteX67" fmla="*/ 217562 w 308810"/>
                  <a:gd name="connsiteY67" fmla="*/ 107747 h 211048"/>
                  <a:gd name="connsiteX68" fmla="*/ 214722 w 308810"/>
                  <a:gd name="connsiteY68" fmla="*/ 107747 h 211048"/>
                  <a:gd name="connsiteX69" fmla="*/ 212336 w 308810"/>
                  <a:gd name="connsiteY69" fmla="*/ 107444 h 211048"/>
                  <a:gd name="connsiteX70" fmla="*/ 211504 w 308810"/>
                  <a:gd name="connsiteY70" fmla="*/ 109678 h 211048"/>
                  <a:gd name="connsiteX71" fmla="*/ 195677 w 308810"/>
                  <a:gd name="connsiteY71" fmla="*/ 122778 h 211048"/>
                  <a:gd name="connsiteX72" fmla="*/ 187574 w 308810"/>
                  <a:gd name="connsiteY72" fmla="*/ 123990 h 211048"/>
                  <a:gd name="connsiteX73" fmla="*/ 177124 w 308810"/>
                  <a:gd name="connsiteY73" fmla="*/ 122172 h 211048"/>
                  <a:gd name="connsiteX74" fmla="*/ 171520 w 308810"/>
                  <a:gd name="connsiteY74" fmla="*/ 119825 h 211048"/>
                  <a:gd name="connsiteX75" fmla="*/ 179736 w 308810"/>
                  <a:gd name="connsiteY75" fmla="*/ 153296 h 211048"/>
                  <a:gd name="connsiteX76" fmla="*/ 128243 w 308810"/>
                  <a:gd name="connsiteY76" fmla="*/ 153296 h 211048"/>
                  <a:gd name="connsiteX77" fmla="*/ 136421 w 308810"/>
                  <a:gd name="connsiteY77" fmla="*/ 119863 h 211048"/>
                  <a:gd name="connsiteX78" fmla="*/ 130855 w 308810"/>
                  <a:gd name="connsiteY78" fmla="*/ 122172 h 211048"/>
                  <a:gd name="connsiteX79" fmla="*/ 120367 w 308810"/>
                  <a:gd name="connsiteY79" fmla="*/ 123990 h 211048"/>
                  <a:gd name="connsiteX80" fmla="*/ 112265 w 308810"/>
                  <a:gd name="connsiteY80" fmla="*/ 122778 h 211048"/>
                  <a:gd name="connsiteX81" fmla="*/ 96438 w 308810"/>
                  <a:gd name="connsiteY81" fmla="*/ 109678 h 211048"/>
                  <a:gd name="connsiteX82" fmla="*/ 95605 w 308810"/>
                  <a:gd name="connsiteY82" fmla="*/ 107444 h 211048"/>
                  <a:gd name="connsiteX83" fmla="*/ 93220 w 308810"/>
                  <a:gd name="connsiteY83" fmla="*/ 107747 h 211048"/>
                  <a:gd name="connsiteX84" fmla="*/ 90380 w 308810"/>
                  <a:gd name="connsiteY84" fmla="*/ 107747 h 211048"/>
                  <a:gd name="connsiteX85" fmla="*/ 69214 w 308810"/>
                  <a:gd name="connsiteY85" fmla="*/ 101045 h 211048"/>
                  <a:gd name="connsiteX86" fmla="*/ 59181 w 308810"/>
                  <a:gd name="connsiteY86" fmla="*/ 80826 h 211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308810" h="211048">
                    <a:moveTo>
                      <a:pt x="296733" y="100136"/>
                    </a:moveTo>
                    <a:lnTo>
                      <a:pt x="292379" y="100969"/>
                    </a:lnTo>
                    <a:cubicBezTo>
                      <a:pt x="282913" y="102749"/>
                      <a:pt x="263111" y="106459"/>
                      <a:pt x="237099" y="109413"/>
                    </a:cubicBezTo>
                    <a:cubicBezTo>
                      <a:pt x="239064" y="108341"/>
                      <a:pt x="240916" y="107073"/>
                      <a:pt x="242627" y="105626"/>
                    </a:cubicBezTo>
                    <a:cubicBezTo>
                      <a:pt x="249147" y="99867"/>
                      <a:pt x="253399" y="91973"/>
                      <a:pt x="254629" y="83363"/>
                    </a:cubicBezTo>
                    <a:cubicBezTo>
                      <a:pt x="265890" y="80160"/>
                      <a:pt x="275924" y="73624"/>
                      <a:pt x="283405" y="64621"/>
                    </a:cubicBezTo>
                    <a:cubicBezTo>
                      <a:pt x="290880" y="55310"/>
                      <a:pt x="294965" y="43732"/>
                      <a:pt x="294991" y="31794"/>
                    </a:cubicBezTo>
                    <a:lnTo>
                      <a:pt x="294991" y="27553"/>
                    </a:lnTo>
                    <a:lnTo>
                      <a:pt x="290940" y="28916"/>
                    </a:lnTo>
                    <a:cubicBezTo>
                      <a:pt x="253092" y="40831"/>
                      <a:pt x="213620" y="46783"/>
                      <a:pt x="173943" y="46560"/>
                    </a:cubicBezTo>
                    <a:cubicBezTo>
                      <a:pt x="172542" y="39252"/>
                      <a:pt x="168415" y="18087"/>
                      <a:pt x="167999" y="15967"/>
                    </a:cubicBezTo>
                    <a:lnTo>
                      <a:pt x="167999" y="15475"/>
                    </a:lnTo>
                    <a:cubicBezTo>
                      <a:pt x="167242" y="11688"/>
                      <a:pt x="164932" y="-201"/>
                      <a:pt x="154368" y="-201"/>
                    </a:cubicBezTo>
                    <a:lnTo>
                      <a:pt x="153876" y="-201"/>
                    </a:lnTo>
                    <a:cubicBezTo>
                      <a:pt x="143312" y="-201"/>
                      <a:pt x="141040" y="11575"/>
                      <a:pt x="140283" y="15475"/>
                    </a:cubicBezTo>
                    <a:lnTo>
                      <a:pt x="140283" y="15967"/>
                    </a:lnTo>
                    <a:cubicBezTo>
                      <a:pt x="139867" y="18087"/>
                      <a:pt x="135740" y="39252"/>
                      <a:pt x="134339" y="46560"/>
                    </a:cubicBezTo>
                    <a:cubicBezTo>
                      <a:pt x="94605" y="46852"/>
                      <a:pt x="55069" y="40953"/>
                      <a:pt x="17153" y="29067"/>
                    </a:cubicBezTo>
                    <a:lnTo>
                      <a:pt x="13139" y="27704"/>
                    </a:lnTo>
                    <a:lnTo>
                      <a:pt x="13139" y="31945"/>
                    </a:lnTo>
                    <a:cubicBezTo>
                      <a:pt x="13196" y="43879"/>
                      <a:pt x="17278" y="55446"/>
                      <a:pt x="24725" y="64772"/>
                    </a:cubicBezTo>
                    <a:cubicBezTo>
                      <a:pt x="32215" y="73768"/>
                      <a:pt x="42245" y="80300"/>
                      <a:pt x="53501" y="83514"/>
                    </a:cubicBezTo>
                    <a:cubicBezTo>
                      <a:pt x="54751" y="92121"/>
                      <a:pt x="59003" y="100007"/>
                      <a:pt x="65504" y="105778"/>
                    </a:cubicBezTo>
                    <a:cubicBezTo>
                      <a:pt x="67211" y="107171"/>
                      <a:pt x="69067" y="108379"/>
                      <a:pt x="71032" y="109375"/>
                    </a:cubicBezTo>
                    <a:cubicBezTo>
                      <a:pt x="44982" y="106459"/>
                      <a:pt x="25218" y="102749"/>
                      <a:pt x="15790" y="100969"/>
                    </a:cubicBezTo>
                    <a:lnTo>
                      <a:pt x="11397" y="100136"/>
                    </a:lnTo>
                    <a:cubicBezTo>
                      <a:pt x="7233" y="99417"/>
                      <a:pt x="2992" y="98508"/>
                      <a:pt x="-454" y="97675"/>
                    </a:cubicBezTo>
                    <a:cubicBezTo>
                      <a:pt x="4658" y="107334"/>
                      <a:pt x="10814" y="116398"/>
                      <a:pt x="17910" y="124709"/>
                    </a:cubicBezTo>
                    <a:cubicBezTo>
                      <a:pt x="29886" y="138950"/>
                      <a:pt x="44584" y="150653"/>
                      <a:pt x="61150" y="159127"/>
                    </a:cubicBezTo>
                    <a:cubicBezTo>
                      <a:pt x="75734" y="166510"/>
                      <a:pt x="91406" y="171508"/>
                      <a:pt x="107570" y="173931"/>
                    </a:cubicBezTo>
                    <a:cubicBezTo>
                      <a:pt x="110076" y="174283"/>
                      <a:pt x="112609" y="174450"/>
                      <a:pt x="115142" y="174423"/>
                    </a:cubicBezTo>
                    <a:cubicBezTo>
                      <a:pt x="119867" y="174404"/>
                      <a:pt x="124585" y="174064"/>
                      <a:pt x="129265" y="173401"/>
                    </a:cubicBezTo>
                    <a:lnTo>
                      <a:pt x="133733" y="172757"/>
                    </a:lnTo>
                    <a:lnTo>
                      <a:pt x="125062" y="208992"/>
                    </a:lnTo>
                    <a:lnTo>
                      <a:pt x="153990" y="210847"/>
                    </a:lnTo>
                    <a:lnTo>
                      <a:pt x="182879" y="208992"/>
                    </a:lnTo>
                    <a:lnTo>
                      <a:pt x="174208" y="172757"/>
                    </a:lnTo>
                    <a:lnTo>
                      <a:pt x="178676" y="173401"/>
                    </a:lnTo>
                    <a:cubicBezTo>
                      <a:pt x="183356" y="174064"/>
                      <a:pt x="188074" y="174404"/>
                      <a:pt x="192799" y="174423"/>
                    </a:cubicBezTo>
                    <a:cubicBezTo>
                      <a:pt x="195332" y="174446"/>
                      <a:pt x="197861" y="174283"/>
                      <a:pt x="200372" y="173931"/>
                    </a:cubicBezTo>
                    <a:cubicBezTo>
                      <a:pt x="216524" y="171500"/>
                      <a:pt x="232181" y="166502"/>
                      <a:pt x="246754" y="159127"/>
                    </a:cubicBezTo>
                    <a:cubicBezTo>
                      <a:pt x="263315" y="150649"/>
                      <a:pt x="278017" y="138950"/>
                      <a:pt x="289994" y="124709"/>
                    </a:cubicBezTo>
                    <a:cubicBezTo>
                      <a:pt x="297089" y="116398"/>
                      <a:pt x="303246" y="107334"/>
                      <a:pt x="308357" y="97675"/>
                    </a:cubicBezTo>
                    <a:cubicBezTo>
                      <a:pt x="304949" y="98508"/>
                      <a:pt x="300784" y="99417"/>
                      <a:pt x="296506" y="100136"/>
                    </a:cubicBezTo>
                    <a:moveTo>
                      <a:pt x="59029" y="80826"/>
                    </a:moveTo>
                    <a:lnTo>
                      <a:pt x="59029" y="78516"/>
                    </a:lnTo>
                    <a:lnTo>
                      <a:pt x="56758" y="78062"/>
                    </a:lnTo>
                    <a:cubicBezTo>
                      <a:pt x="46054" y="75393"/>
                      <a:pt x="36470" y="69403"/>
                      <a:pt x="29382" y="60948"/>
                    </a:cubicBezTo>
                    <a:cubicBezTo>
                      <a:pt x="23696" y="53864"/>
                      <a:pt x="20208" y="45269"/>
                      <a:pt x="19349" y="36223"/>
                    </a:cubicBezTo>
                    <a:cubicBezTo>
                      <a:pt x="56716" y="47404"/>
                      <a:pt x="95525" y="53004"/>
                      <a:pt x="134528" y="52845"/>
                    </a:cubicBezTo>
                    <a:lnTo>
                      <a:pt x="139223" y="52845"/>
                    </a:lnTo>
                    <a:lnTo>
                      <a:pt x="139715" y="50384"/>
                    </a:lnTo>
                    <a:cubicBezTo>
                      <a:pt x="139715" y="50384"/>
                      <a:pt x="145622" y="20094"/>
                      <a:pt x="146114" y="17330"/>
                    </a:cubicBezTo>
                    <a:lnTo>
                      <a:pt x="146114" y="16800"/>
                    </a:lnTo>
                    <a:cubicBezTo>
                      <a:pt x="147136" y="11499"/>
                      <a:pt x="148878" y="6085"/>
                      <a:pt x="153687" y="6085"/>
                    </a:cubicBezTo>
                    <a:lnTo>
                      <a:pt x="154179" y="6085"/>
                    </a:lnTo>
                    <a:cubicBezTo>
                      <a:pt x="159063" y="6085"/>
                      <a:pt x="160767" y="11499"/>
                      <a:pt x="161752" y="16800"/>
                    </a:cubicBezTo>
                    <a:lnTo>
                      <a:pt x="161752" y="17330"/>
                    </a:lnTo>
                    <a:cubicBezTo>
                      <a:pt x="162282" y="19942"/>
                      <a:pt x="168150" y="50384"/>
                      <a:pt x="168150" y="50384"/>
                    </a:cubicBezTo>
                    <a:lnTo>
                      <a:pt x="168643" y="52845"/>
                    </a:lnTo>
                    <a:lnTo>
                      <a:pt x="173338" y="52845"/>
                    </a:lnTo>
                    <a:cubicBezTo>
                      <a:pt x="212303" y="52993"/>
                      <a:pt x="251074" y="47393"/>
                      <a:pt x="288403" y="36223"/>
                    </a:cubicBezTo>
                    <a:cubicBezTo>
                      <a:pt x="287544" y="45269"/>
                      <a:pt x="284057" y="53864"/>
                      <a:pt x="278370" y="60948"/>
                    </a:cubicBezTo>
                    <a:cubicBezTo>
                      <a:pt x="271267" y="69365"/>
                      <a:pt x="261706" y="75351"/>
                      <a:pt x="251033" y="78062"/>
                    </a:cubicBezTo>
                    <a:lnTo>
                      <a:pt x="248761" y="78516"/>
                    </a:lnTo>
                    <a:lnTo>
                      <a:pt x="248761" y="80788"/>
                    </a:lnTo>
                    <a:cubicBezTo>
                      <a:pt x="247973" y="88531"/>
                      <a:pt x="244407" y="95725"/>
                      <a:pt x="238727" y="101045"/>
                    </a:cubicBezTo>
                    <a:cubicBezTo>
                      <a:pt x="232608" y="105562"/>
                      <a:pt x="225164" y="107917"/>
                      <a:pt x="217562" y="107747"/>
                    </a:cubicBezTo>
                    <a:cubicBezTo>
                      <a:pt x="215820" y="107747"/>
                      <a:pt x="214722" y="107747"/>
                      <a:pt x="214722" y="107747"/>
                    </a:cubicBezTo>
                    <a:lnTo>
                      <a:pt x="212336" y="107444"/>
                    </a:lnTo>
                    <a:lnTo>
                      <a:pt x="211504" y="109678"/>
                    </a:lnTo>
                    <a:cubicBezTo>
                      <a:pt x="208350" y="116111"/>
                      <a:pt x="202587" y="120881"/>
                      <a:pt x="195677" y="122778"/>
                    </a:cubicBezTo>
                    <a:cubicBezTo>
                      <a:pt x="193053" y="123592"/>
                      <a:pt x="190319" y="123997"/>
                      <a:pt x="187574" y="123990"/>
                    </a:cubicBezTo>
                    <a:cubicBezTo>
                      <a:pt x="184011" y="123990"/>
                      <a:pt x="180479" y="123373"/>
                      <a:pt x="177124" y="122172"/>
                    </a:cubicBezTo>
                    <a:lnTo>
                      <a:pt x="171520" y="119825"/>
                    </a:lnTo>
                    <a:lnTo>
                      <a:pt x="179736" y="153296"/>
                    </a:lnTo>
                    <a:lnTo>
                      <a:pt x="128243" y="153296"/>
                    </a:lnTo>
                    <a:lnTo>
                      <a:pt x="136421" y="119863"/>
                    </a:lnTo>
                    <a:lnTo>
                      <a:pt x="130855" y="122172"/>
                    </a:lnTo>
                    <a:cubicBezTo>
                      <a:pt x="127489" y="123369"/>
                      <a:pt x="123941" y="123986"/>
                      <a:pt x="120367" y="123990"/>
                    </a:cubicBezTo>
                    <a:cubicBezTo>
                      <a:pt x="117622" y="124001"/>
                      <a:pt x="114888" y="123592"/>
                      <a:pt x="112265" y="122778"/>
                    </a:cubicBezTo>
                    <a:cubicBezTo>
                      <a:pt x="105358" y="120877"/>
                      <a:pt x="99596" y="116107"/>
                      <a:pt x="96438" y="109678"/>
                    </a:cubicBezTo>
                    <a:lnTo>
                      <a:pt x="95605" y="107444"/>
                    </a:lnTo>
                    <a:lnTo>
                      <a:pt x="93220" y="107747"/>
                    </a:lnTo>
                    <a:cubicBezTo>
                      <a:pt x="93220" y="107747"/>
                      <a:pt x="92121" y="107747"/>
                      <a:pt x="90380" y="107747"/>
                    </a:cubicBezTo>
                    <a:cubicBezTo>
                      <a:pt x="82777" y="107917"/>
                      <a:pt x="75333" y="105562"/>
                      <a:pt x="69214" y="101045"/>
                    </a:cubicBezTo>
                    <a:cubicBezTo>
                      <a:pt x="63573" y="95710"/>
                      <a:pt x="60017" y="88542"/>
                      <a:pt x="59181" y="80826"/>
                    </a:cubicBezTo>
                  </a:path>
                </a:pathLst>
              </a:custGeom>
              <a:grpFill/>
              <a:ln w="37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3" name="任意多边形: 形状 512">
                <a:extLst>
                  <a:ext uri="{FF2B5EF4-FFF2-40B4-BE49-F238E27FC236}">
                    <a16:creationId xmlns:a16="http://schemas.microsoft.com/office/drawing/2014/main" id="{6EABF230-D00D-4933-BC4E-CFFB92CA221F}"/>
                  </a:ext>
                </a:extLst>
              </p:cNvPr>
              <p:cNvSpPr/>
              <p:nvPr/>
            </p:nvSpPr>
            <p:spPr>
              <a:xfrm>
                <a:off x="5120095" y="3906330"/>
                <a:ext cx="11469" cy="32334"/>
              </a:xfrm>
              <a:custGeom>
                <a:avLst/>
                <a:gdLst>
                  <a:gd name="connsiteX0" fmla="*/ 10899 w 11469"/>
                  <a:gd name="connsiteY0" fmla="*/ 17443 h 32334"/>
                  <a:gd name="connsiteX1" fmla="*/ 7870 w 11469"/>
                  <a:gd name="connsiteY1" fmla="*/ -201 h 32334"/>
                  <a:gd name="connsiteX2" fmla="*/ -346 w 11469"/>
                  <a:gd name="connsiteY2" fmla="*/ 15740 h 32334"/>
                  <a:gd name="connsiteX3" fmla="*/ 3440 w 11469"/>
                  <a:gd name="connsiteY3" fmla="*/ 32134 h 32334"/>
                  <a:gd name="connsiteX4" fmla="*/ 11012 w 11469"/>
                  <a:gd name="connsiteY4" fmla="*/ 17443 h 32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69" h="32334">
                    <a:moveTo>
                      <a:pt x="10899" y="17443"/>
                    </a:moveTo>
                    <a:cubicBezTo>
                      <a:pt x="10581" y="11465"/>
                      <a:pt x="9566" y="5543"/>
                      <a:pt x="7870" y="-201"/>
                    </a:cubicBezTo>
                    <a:cubicBezTo>
                      <a:pt x="3656" y="4214"/>
                      <a:pt x="805" y="9746"/>
                      <a:pt x="-346" y="15740"/>
                    </a:cubicBezTo>
                    <a:cubicBezTo>
                      <a:pt x="-858" y="21468"/>
                      <a:pt x="467" y="27212"/>
                      <a:pt x="3440" y="32134"/>
                    </a:cubicBezTo>
                    <a:cubicBezTo>
                      <a:pt x="3440" y="32134"/>
                      <a:pt x="11202" y="24865"/>
                      <a:pt x="11012" y="17443"/>
                    </a:cubicBezTo>
                  </a:path>
                </a:pathLst>
              </a:custGeom>
              <a:grpFill/>
              <a:ln w="37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4" name="任意多边形: 形状 513">
                <a:extLst>
                  <a:ext uri="{FF2B5EF4-FFF2-40B4-BE49-F238E27FC236}">
                    <a16:creationId xmlns:a16="http://schemas.microsoft.com/office/drawing/2014/main" id="{878939B3-C469-4BCE-8299-CFD4D4AEB1AB}"/>
                  </a:ext>
                </a:extLst>
              </p:cNvPr>
              <p:cNvSpPr/>
              <p:nvPr/>
            </p:nvSpPr>
            <p:spPr>
              <a:xfrm>
                <a:off x="5093282" y="3889443"/>
                <a:ext cx="74514" cy="75450"/>
              </a:xfrm>
              <a:custGeom>
                <a:avLst/>
                <a:gdLst>
                  <a:gd name="connsiteX0" fmla="*/ 27300 w 74514"/>
                  <a:gd name="connsiteY0" fmla="*/ 63523 h 75450"/>
                  <a:gd name="connsiteX1" fmla="*/ 14048 w 74514"/>
                  <a:gd name="connsiteY1" fmla="*/ 62652 h 75450"/>
                  <a:gd name="connsiteX2" fmla="*/ 58802 w 74514"/>
                  <a:gd name="connsiteY2" fmla="*/ 31718 h 75450"/>
                  <a:gd name="connsiteX3" fmla="*/ 62247 w 74514"/>
                  <a:gd name="connsiteY3" fmla="*/ 26038 h 75450"/>
                  <a:gd name="connsiteX4" fmla="*/ 71145 w 74514"/>
                  <a:gd name="connsiteY4" fmla="*/ 16762 h 75450"/>
                  <a:gd name="connsiteX5" fmla="*/ 74061 w 74514"/>
                  <a:gd name="connsiteY5" fmla="*/ -201 h 75450"/>
                  <a:gd name="connsiteX6" fmla="*/ 62702 w 74514"/>
                  <a:gd name="connsiteY6" fmla="*/ 10969 h 75450"/>
                  <a:gd name="connsiteX7" fmla="*/ 60544 w 74514"/>
                  <a:gd name="connsiteY7" fmla="*/ 24562 h 75450"/>
                  <a:gd name="connsiteX8" fmla="*/ 58082 w 74514"/>
                  <a:gd name="connsiteY8" fmla="*/ 27515 h 75450"/>
                  <a:gd name="connsiteX9" fmla="*/ 47102 w 74514"/>
                  <a:gd name="connsiteY9" fmla="*/ 37587 h 75450"/>
                  <a:gd name="connsiteX10" fmla="*/ 53766 w 74514"/>
                  <a:gd name="connsiteY10" fmla="*/ 23653 h 75450"/>
                  <a:gd name="connsiteX11" fmla="*/ 51002 w 74514"/>
                  <a:gd name="connsiteY11" fmla="*/ 6728 h 75450"/>
                  <a:gd name="connsiteX12" fmla="*/ 43429 w 74514"/>
                  <a:gd name="connsiteY12" fmla="*/ 21873 h 75450"/>
                  <a:gd name="connsiteX13" fmla="*/ 46989 w 74514"/>
                  <a:gd name="connsiteY13" fmla="*/ 37624 h 75450"/>
                  <a:gd name="connsiteX14" fmla="*/ 11587 w 74514"/>
                  <a:gd name="connsiteY14" fmla="*/ 58487 h 75450"/>
                  <a:gd name="connsiteX15" fmla="*/ 19462 w 74514"/>
                  <a:gd name="connsiteY15" fmla="*/ 44326 h 75450"/>
                  <a:gd name="connsiteX16" fmla="*/ 16547 w 74514"/>
                  <a:gd name="connsiteY16" fmla="*/ 26871 h 75450"/>
                  <a:gd name="connsiteX17" fmla="*/ 7573 w 74514"/>
                  <a:gd name="connsiteY17" fmla="*/ 42433 h 75450"/>
                  <a:gd name="connsiteX18" fmla="*/ 11360 w 74514"/>
                  <a:gd name="connsiteY18" fmla="*/ 58638 h 75450"/>
                  <a:gd name="connsiteX19" fmla="*/ -454 w 74514"/>
                  <a:gd name="connsiteY19" fmla="*/ 62955 h 75450"/>
                  <a:gd name="connsiteX20" fmla="*/ -189 w 74514"/>
                  <a:gd name="connsiteY20" fmla="*/ 64356 h 75450"/>
                  <a:gd name="connsiteX21" fmla="*/ 455 w 74514"/>
                  <a:gd name="connsiteY21" fmla="*/ 67650 h 75450"/>
                  <a:gd name="connsiteX22" fmla="*/ 12723 w 74514"/>
                  <a:gd name="connsiteY22" fmla="*/ 63144 h 75450"/>
                  <a:gd name="connsiteX23" fmla="*/ 24839 w 74514"/>
                  <a:gd name="connsiteY23" fmla="*/ 74162 h 75450"/>
                  <a:gd name="connsiteX24" fmla="*/ 41953 w 74514"/>
                  <a:gd name="connsiteY24" fmla="*/ 73859 h 75450"/>
                  <a:gd name="connsiteX25" fmla="*/ 27451 w 74514"/>
                  <a:gd name="connsiteY25" fmla="*/ 63409 h 75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4514" h="75450">
                    <a:moveTo>
                      <a:pt x="27300" y="63523"/>
                    </a:moveTo>
                    <a:cubicBezTo>
                      <a:pt x="23131" y="61641"/>
                      <a:pt x="18425" y="61334"/>
                      <a:pt x="14048" y="62652"/>
                    </a:cubicBezTo>
                    <a:cubicBezTo>
                      <a:pt x="32979" y="54473"/>
                      <a:pt x="49639" y="42622"/>
                      <a:pt x="58802" y="31718"/>
                    </a:cubicBezTo>
                    <a:cubicBezTo>
                      <a:pt x="60271" y="30037"/>
                      <a:pt x="61437" y="28117"/>
                      <a:pt x="62247" y="26038"/>
                    </a:cubicBezTo>
                    <a:cubicBezTo>
                      <a:pt x="66518" y="24539"/>
                      <a:pt x="69824" y="21093"/>
                      <a:pt x="71145" y="16762"/>
                    </a:cubicBezTo>
                    <a:cubicBezTo>
                      <a:pt x="72963" y="11287"/>
                      <a:pt x="73947" y="5570"/>
                      <a:pt x="74061" y="-201"/>
                    </a:cubicBezTo>
                    <a:cubicBezTo>
                      <a:pt x="69218" y="2268"/>
                      <a:pt x="65254" y="6168"/>
                      <a:pt x="62702" y="10969"/>
                    </a:cubicBezTo>
                    <a:cubicBezTo>
                      <a:pt x="60396" y="15100"/>
                      <a:pt x="59631" y="19920"/>
                      <a:pt x="60544" y="24562"/>
                    </a:cubicBezTo>
                    <a:cubicBezTo>
                      <a:pt x="59862" y="25433"/>
                      <a:pt x="58915" y="26606"/>
                      <a:pt x="58082" y="27515"/>
                    </a:cubicBezTo>
                    <a:cubicBezTo>
                      <a:pt x="54664" y="31127"/>
                      <a:pt x="50994" y="34489"/>
                      <a:pt x="47102" y="37587"/>
                    </a:cubicBezTo>
                    <a:cubicBezTo>
                      <a:pt x="48124" y="36526"/>
                      <a:pt x="54107" y="30014"/>
                      <a:pt x="53766" y="23653"/>
                    </a:cubicBezTo>
                    <a:cubicBezTo>
                      <a:pt x="53501" y="17924"/>
                      <a:pt x="52573" y="12245"/>
                      <a:pt x="51002" y="6728"/>
                    </a:cubicBezTo>
                    <a:cubicBezTo>
                      <a:pt x="47106" y="10965"/>
                      <a:pt x="44482" y="16213"/>
                      <a:pt x="43429" y="21873"/>
                    </a:cubicBezTo>
                    <a:cubicBezTo>
                      <a:pt x="42949" y="27367"/>
                      <a:pt x="44194" y="32873"/>
                      <a:pt x="46989" y="37624"/>
                    </a:cubicBezTo>
                    <a:cubicBezTo>
                      <a:pt x="36160" y="46113"/>
                      <a:pt x="24256" y="53126"/>
                      <a:pt x="11587" y="58487"/>
                    </a:cubicBezTo>
                    <a:cubicBezTo>
                      <a:pt x="12912" y="57313"/>
                      <a:pt x="19689" y="50914"/>
                      <a:pt x="19462" y="44326"/>
                    </a:cubicBezTo>
                    <a:cubicBezTo>
                      <a:pt x="19235" y="38408"/>
                      <a:pt x="18254" y="32543"/>
                      <a:pt x="16547" y="26871"/>
                    </a:cubicBezTo>
                    <a:cubicBezTo>
                      <a:pt x="12079" y="31055"/>
                      <a:pt x="8955" y="36473"/>
                      <a:pt x="7573" y="42433"/>
                    </a:cubicBezTo>
                    <a:cubicBezTo>
                      <a:pt x="6964" y="48109"/>
                      <a:pt x="8296" y="53822"/>
                      <a:pt x="11360" y="58638"/>
                    </a:cubicBezTo>
                    <a:cubicBezTo>
                      <a:pt x="7372" y="60304"/>
                      <a:pt x="3435" y="61743"/>
                      <a:pt x="-454" y="62955"/>
                    </a:cubicBezTo>
                    <a:cubicBezTo>
                      <a:pt x="-454" y="63485"/>
                      <a:pt x="-454" y="63977"/>
                      <a:pt x="-189" y="64356"/>
                    </a:cubicBezTo>
                    <a:cubicBezTo>
                      <a:pt x="76" y="64734"/>
                      <a:pt x="114" y="65984"/>
                      <a:pt x="455" y="67650"/>
                    </a:cubicBezTo>
                    <a:cubicBezTo>
                      <a:pt x="4620" y="66362"/>
                      <a:pt x="8709" y="64810"/>
                      <a:pt x="12723" y="63144"/>
                    </a:cubicBezTo>
                    <a:cubicBezTo>
                      <a:pt x="14763" y="68547"/>
                      <a:pt x="19269" y="72644"/>
                      <a:pt x="24839" y="74162"/>
                    </a:cubicBezTo>
                    <a:cubicBezTo>
                      <a:pt x="36425" y="76775"/>
                      <a:pt x="41953" y="73859"/>
                      <a:pt x="41953" y="73859"/>
                    </a:cubicBezTo>
                    <a:cubicBezTo>
                      <a:pt x="37746" y="69581"/>
                      <a:pt x="32843" y="66048"/>
                      <a:pt x="27451" y="63409"/>
                    </a:cubicBezTo>
                  </a:path>
                </a:pathLst>
              </a:custGeom>
              <a:grpFill/>
              <a:ln w="37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5" name="任意多边形: 形状 514">
                <a:extLst>
                  <a:ext uri="{FF2B5EF4-FFF2-40B4-BE49-F238E27FC236}">
                    <a16:creationId xmlns:a16="http://schemas.microsoft.com/office/drawing/2014/main" id="{E94859F2-7A3D-443D-8DE5-9DA6EBE457A8}"/>
                  </a:ext>
                </a:extLst>
              </p:cNvPr>
              <p:cNvSpPr/>
              <p:nvPr/>
            </p:nvSpPr>
            <p:spPr>
              <a:xfrm>
                <a:off x="5125768" y="3941289"/>
                <a:ext cx="30669" cy="11694"/>
              </a:xfrm>
              <a:custGeom>
                <a:avLst/>
                <a:gdLst>
                  <a:gd name="connsiteX0" fmla="*/ 15411 w 30669"/>
                  <a:gd name="connsiteY0" fmla="*/ 658 h 11694"/>
                  <a:gd name="connsiteX1" fmla="*/ -454 w 30669"/>
                  <a:gd name="connsiteY1" fmla="*/ 1643 h 11694"/>
                  <a:gd name="connsiteX2" fmla="*/ 12647 w 30669"/>
                  <a:gd name="connsiteY2" fmla="*/ 11184 h 11694"/>
                  <a:gd name="connsiteX3" fmla="*/ 30216 w 30669"/>
                  <a:gd name="connsiteY3" fmla="*/ 10238 h 11694"/>
                  <a:gd name="connsiteX4" fmla="*/ 15411 w 30669"/>
                  <a:gd name="connsiteY4" fmla="*/ 658 h 11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69" h="11694">
                    <a:moveTo>
                      <a:pt x="15411" y="658"/>
                    </a:moveTo>
                    <a:cubicBezTo>
                      <a:pt x="10159" y="-761"/>
                      <a:pt x="4582" y="-413"/>
                      <a:pt x="-454" y="1643"/>
                    </a:cubicBezTo>
                    <a:cubicBezTo>
                      <a:pt x="-454" y="1643"/>
                      <a:pt x="5377" y="10427"/>
                      <a:pt x="12647" y="11184"/>
                    </a:cubicBezTo>
                    <a:cubicBezTo>
                      <a:pt x="18516" y="11809"/>
                      <a:pt x="24449" y="11487"/>
                      <a:pt x="30216" y="10238"/>
                    </a:cubicBezTo>
                    <a:cubicBezTo>
                      <a:pt x="26123" y="5902"/>
                      <a:pt x="21045" y="2616"/>
                      <a:pt x="15411" y="658"/>
                    </a:cubicBezTo>
                  </a:path>
                </a:pathLst>
              </a:custGeom>
              <a:grpFill/>
              <a:ln w="37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6" name="任意多边形: 形状 515">
                <a:extLst>
                  <a:ext uri="{FF2B5EF4-FFF2-40B4-BE49-F238E27FC236}">
                    <a16:creationId xmlns:a16="http://schemas.microsoft.com/office/drawing/2014/main" id="{5115AE61-ACAF-44D3-85EA-8C9D40D728FF}"/>
                  </a:ext>
                </a:extLst>
              </p:cNvPr>
              <p:cNvSpPr/>
              <p:nvPr/>
            </p:nvSpPr>
            <p:spPr>
              <a:xfrm>
                <a:off x="5143261" y="3925261"/>
                <a:ext cx="29760" cy="10399"/>
              </a:xfrm>
              <a:custGeom>
                <a:avLst/>
                <a:gdLst>
                  <a:gd name="connsiteX0" fmla="*/ 14200 w 29760"/>
                  <a:gd name="connsiteY0" fmla="*/ -201 h 10399"/>
                  <a:gd name="connsiteX1" fmla="*/ -454 w 29760"/>
                  <a:gd name="connsiteY1" fmla="*/ 5138 h 10399"/>
                  <a:gd name="connsiteX2" fmla="*/ 14919 w 29760"/>
                  <a:gd name="connsiteY2" fmla="*/ 9984 h 10399"/>
                  <a:gd name="connsiteX3" fmla="*/ 29307 w 29760"/>
                  <a:gd name="connsiteY3" fmla="*/ 1882 h 10399"/>
                  <a:gd name="connsiteX4" fmla="*/ 14162 w 29760"/>
                  <a:gd name="connsiteY4" fmla="*/ -201 h 1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60" h="10399">
                    <a:moveTo>
                      <a:pt x="14200" y="-201"/>
                    </a:moveTo>
                    <a:cubicBezTo>
                      <a:pt x="8838" y="-204"/>
                      <a:pt x="3647" y="1685"/>
                      <a:pt x="-454" y="5138"/>
                    </a:cubicBezTo>
                    <a:cubicBezTo>
                      <a:pt x="-454" y="5138"/>
                      <a:pt x="8179" y="11423"/>
                      <a:pt x="14919" y="9984"/>
                    </a:cubicBezTo>
                    <a:cubicBezTo>
                      <a:pt x="20398" y="8731"/>
                      <a:pt x="25396" y="5918"/>
                      <a:pt x="29307" y="1882"/>
                    </a:cubicBezTo>
                    <a:cubicBezTo>
                      <a:pt x="24328" y="746"/>
                      <a:pt x="19262" y="49"/>
                      <a:pt x="14162" y="-201"/>
                    </a:cubicBezTo>
                  </a:path>
                </a:pathLst>
              </a:custGeom>
              <a:grpFill/>
              <a:ln w="37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714" name="任意多边形: 形状 713">
              <a:extLst>
                <a:ext uri="{FF2B5EF4-FFF2-40B4-BE49-F238E27FC236}">
                  <a16:creationId xmlns:a16="http://schemas.microsoft.com/office/drawing/2014/main" id="{15D2602F-6543-45D8-8480-D823F30CA738}"/>
                </a:ext>
              </a:extLst>
            </p:cNvPr>
            <p:cNvSpPr/>
            <p:nvPr userDrawn="1"/>
          </p:nvSpPr>
          <p:spPr>
            <a:xfrm>
              <a:off x="10799270" y="252000"/>
              <a:ext cx="473317" cy="97801"/>
            </a:xfrm>
            <a:custGeom>
              <a:avLst/>
              <a:gdLst>
                <a:gd name="connsiteX0" fmla="*/ 1083313 w 2192664"/>
                <a:gd name="connsiteY0" fmla="*/ 0 h 453068"/>
                <a:gd name="connsiteX1" fmla="*/ 1260350 w 2192664"/>
                <a:gd name="connsiteY1" fmla="*/ 0 h 453068"/>
                <a:gd name="connsiteX2" fmla="*/ 1203125 w 2192664"/>
                <a:gd name="connsiteY2" fmla="*/ 78110 h 453068"/>
                <a:gd name="connsiteX3" fmla="*/ 1260350 w 2192664"/>
                <a:gd name="connsiteY3" fmla="*/ 156221 h 453068"/>
                <a:gd name="connsiteX4" fmla="*/ 1114572 w 2192664"/>
                <a:gd name="connsiteY4" fmla="*/ 156221 h 453068"/>
                <a:gd name="connsiteX5" fmla="*/ 1114572 w 2192664"/>
                <a:gd name="connsiteY5" fmla="*/ 411437 h 453068"/>
                <a:gd name="connsiteX6" fmla="*/ 1552046 w 2192664"/>
                <a:gd name="connsiteY6" fmla="*/ 411437 h 453068"/>
                <a:gd name="connsiteX7" fmla="*/ 1552046 w 2192664"/>
                <a:gd name="connsiteY7" fmla="*/ 145848 h 453068"/>
                <a:gd name="connsiteX8" fmla="*/ 1583304 w 2192664"/>
                <a:gd name="connsiteY8" fmla="*/ 145848 h 453068"/>
                <a:gd name="connsiteX9" fmla="*/ 1583304 w 2192664"/>
                <a:gd name="connsiteY9" fmla="*/ 146169 h 453068"/>
                <a:gd name="connsiteX10" fmla="*/ 1696499 w 2192664"/>
                <a:gd name="connsiteY10" fmla="*/ 146169 h 453068"/>
                <a:gd name="connsiteX11" fmla="*/ 1646226 w 2192664"/>
                <a:gd name="connsiteY11" fmla="*/ 216327 h 453068"/>
                <a:gd name="connsiteX12" fmla="*/ 1696500 w 2192664"/>
                <a:gd name="connsiteY12" fmla="*/ 286487 h 453068"/>
                <a:gd name="connsiteX13" fmla="*/ 1583304 w 2192664"/>
                <a:gd name="connsiteY13" fmla="*/ 286487 h 453068"/>
                <a:gd name="connsiteX14" fmla="*/ 1583304 w 2192664"/>
                <a:gd name="connsiteY14" fmla="*/ 411437 h 453068"/>
                <a:gd name="connsiteX15" fmla="*/ 2026000 w 2192664"/>
                <a:gd name="connsiteY15" fmla="*/ 411437 h 453068"/>
                <a:gd name="connsiteX16" fmla="*/ 2026000 w 2192664"/>
                <a:gd name="connsiteY16" fmla="*/ 145848 h 453068"/>
                <a:gd name="connsiteX17" fmla="*/ 2027493 w 2192664"/>
                <a:gd name="connsiteY17" fmla="*/ 145848 h 453068"/>
                <a:gd name="connsiteX18" fmla="*/ 2027493 w 2192664"/>
                <a:gd name="connsiteY18" fmla="*/ 145838 h 453068"/>
                <a:gd name="connsiteX19" fmla="*/ 2169630 w 2192664"/>
                <a:gd name="connsiteY19" fmla="*/ 145838 h 453068"/>
                <a:gd name="connsiteX20" fmla="*/ 2119357 w 2192664"/>
                <a:gd name="connsiteY20" fmla="*/ 215996 h 453068"/>
                <a:gd name="connsiteX21" fmla="*/ 2169631 w 2192664"/>
                <a:gd name="connsiteY21" fmla="*/ 286156 h 453068"/>
                <a:gd name="connsiteX22" fmla="*/ 2057258 w 2192664"/>
                <a:gd name="connsiteY22" fmla="*/ 286156 h 453068"/>
                <a:gd name="connsiteX23" fmla="*/ 2057258 w 2192664"/>
                <a:gd name="connsiteY23" fmla="*/ 411437 h 453068"/>
                <a:gd name="connsiteX24" fmla="*/ 2192664 w 2192664"/>
                <a:gd name="connsiteY24" fmla="*/ 411437 h 453068"/>
                <a:gd name="connsiteX25" fmla="*/ 2192664 w 2192664"/>
                <a:gd name="connsiteY25" fmla="*/ 453068 h 453068"/>
                <a:gd name="connsiteX26" fmla="*/ 0 w 2192664"/>
                <a:gd name="connsiteY26" fmla="*/ 453068 h 453068"/>
                <a:gd name="connsiteX27" fmla="*/ 0 w 2192664"/>
                <a:gd name="connsiteY27" fmla="*/ 411437 h 453068"/>
                <a:gd name="connsiteX28" fmla="*/ 140627 w 2192664"/>
                <a:gd name="connsiteY28" fmla="*/ 411437 h 453068"/>
                <a:gd name="connsiteX29" fmla="*/ 140627 w 2192664"/>
                <a:gd name="connsiteY29" fmla="*/ 145848 h 453068"/>
                <a:gd name="connsiteX30" fmla="*/ 171885 w 2192664"/>
                <a:gd name="connsiteY30" fmla="*/ 145848 h 453068"/>
                <a:gd name="connsiteX31" fmla="*/ 171885 w 2192664"/>
                <a:gd name="connsiteY31" fmla="*/ 146169 h 453068"/>
                <a:gd name="connsiteX32" fmla="*/ 284569 w 2192664"/>
                <a:gd name="connsiteY32" fmla="*/ 146169 h 453068"/>
                <a:gd name="connsiteX33" fmla="*/ 234296 w 2192664"/>
                <a:gd name="connsiteY33" fmla="*/ 216327 h 453068"/>
                <a:gd name="connsiteX34" fmla="*/ 284570 w 2192664"/>
                <a:gd name="connsiteY34" fmla="*/ 286487 h 453068"/>
                <a:gd name="connsiteX35" fmla="*/ 171885 w 2192664"/>
                <a:gd name="connsiteY35" fmla="*/ 286487 h 453068"/>
                <a:gd name="connsiteX36" fmla="*/ 171885 w 2192664"/>
                <a:gd name="connsiteY36" fmla="*/ 411437 h 453068"/>
                <a:gd name="connsiteX37" fmla="*/ 614581 w 2192664"/>
                <a:gd name="connsiteY37" fmla="*/ 411437 h 453068"/>
                <a:gd name="connsiteX38" fmla="*/ 614581 w 2192664"/>
                <a:gd name="connsiteY38" fmla="*/ 145848 h 453068"/>
                <a:gd name="connsiteX39" fmla="*/ 645839 w 2192664"/>
                <a:gd name="connsiteY39" fmla="*/ 145848 h 453068"/>
                <a:gd name="connsiteX40" fmla="*/ 645839 w 2192664"/>
                <a:gd name="connsiteY40" fmla="*/ 146169 h 453068"/>
                <a:gd name="connsiteX41" fmla="*/ 758720 w 2192664"/>
                <a:gd name="connsiteY41" fmla="*/ 146169 h 453068"/>
                <a:gd name="connsiteX42" fmla="*/ 708447 w 2192664"/>
                <a:gd name="connsiteY42" fmla="*/ 216327 h 453068"/>
                <a:gd name="connsiteX43" fmla="*/ 758721 w 2192664"/>
                <a:gd name="connsiteY43" fmla="*/ 286487 h 453068"/>
                <a:gd name="connsiteX44" fmla="*/ 645839 w 2192664"/>
                <a:gd name="connsiteY44" fmla="*/ 286487 h 453068"/>
                <a:gd name="connsiteX45" fmla="*/ 645839 w 2192664"/>
                <a:gd name="connsiteY45" fmla="*/ 411437 h 453068"/>
                <a:gd name="connsiteX46" fmla="*/ 1083313 w 2192664"/>
                <a:gd name="connsiteY46" fmla="*/ 411437 h 453068"/>
                <a:gd name="connsiteX47" fmla="*/ 1083313 w 2192664"/>
                <a:gd name="connsiteY47" fmla="*/ 156221 h 453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192664" h="453068">
                  <a:moveTo>
                    <a:pt x="1083313" y="0"/>
                  </a:moveTo>
                  <a:lnTo>
                    <a:pt x="1260350" y="0"/>
                  </a:lnTo>
                  <a:lnTo>
                    <a:pt x="1203125" y="78110"/>
                  </a:lnTo>
                  <a:lnTo>
                    <a:pt x="1260350" y="156221"/>
                  </a:lnTo>
                  <a:lnTo>
                    <a:pt x="1114572" y="156221"/>
                  </a:lnTo>
                  <a:lnTo>
                    <a:pt x="1114572" y="411437"/>
                  </a:lnTo>
                  <a:lnTo>
                    <a:pt x="1552046" y="411437"/>
                  </a:lnTo>
                  <a:lnTo>
                    <a:pt x="1552046" y="145848"/>
                  </a:lnTo>
                  <a:lnTo>
                    <a:pt x="1583304" y="145848"/>
                  </a:lnTo>
                  <a:lnTo>
                    <a:pt x="1583304" y="146169"/>
                  </a:lnTo>
                  <a:lnTo>
                    <a:pt x="1696499" y="146169"/>
                  </a:lnTo>
                  <a:lnTo>
                    <a:pt x="1646226" y="216327"/>
                  </a:lnTo>
                  <a:lnTo>
                    <a:pt x="1696500" y="286487"/>
                  </a:lnTo>
                  <a:lnTo>
                    <a:pt x="1583304" y="286487"/>
                  </a:lnTo>
                  <a:lnTo>
                    <a:pt x="1583304" y="411437"/>
                  </a:lnTo>
                  <a:lnTo>
                    <a:pt x="2026000" y="411437"/>
                  </a:lnTo>
                  <a:lnTo>
                    <a:pt x="2026000" y="145848"/>
                  </a:lnTo>
                  <a:lnTo>
                    <a:pt x="2027493" y="145848"/>
                  </a:lnTo>
                  <a:lnTo>
                    <a:pt x="2027493" y="145838"/>
                  </a:lnTo>
                  <a:lnTo>
                    <a:pt x="2169630" y="145838"/>
                  </a:lnTo>
                  <a:lnTo>
                    <a:pt x="2119357" y="215996"/>
                  </a:lnTo>
                  <a:lnTo>
                    <a:pt x="2169631" y="286156"/>
                  </a:lnTo>
                  <a:lnTo>
                    <a:pt x="2057258" y="286156"/>
                  </a:lnTo>
                  <a:lnTo>
                    <a:pt x="2057258" y="411437"/>
                  </a:lnTo>
                  <a:lnTo>
                    <a:pt x="2192664" y="411437"/>
                  </a:lnTo>
                  <a:lnTo>
                    <a:pt x="2192664" y="453068"/>
                  </a:lnTo>
                  <a:lnTo>
                    <a:pt x="0" y="453068"/>
                  </a:lnTo>
                  <a:lnTo>
                    <a:pt x="0" y="411437"/>
                  </a:lnTo>
                  <a:lnTo>
                    <a:pt x="140627" y="411437"/>
                  </a:lnTo>
                  <a:lnTo>
                    <a:pt x="140627" y="145848"/>
                  </a:lnTo>
                  <a:lnTo>
                    <a:pt x="171885" y="145848"/>
                  </a:lnTo>
                  <a:lnTo>
                    <a:pt x="171885" y="146169"/>
                  </a:lnTo>
                  <a:lnTo>
                    <a:pt x="284569" y="146169"/>
                  </a:lnTo>
                  <a:lnTo>
                    <a:pt x="234296" y="216327"/>
                  </a:lnTo>
                  <a:lnTo>
                    <a:pt x="284570" y="286487"/>
                  </a:lnTo>
                  <a:lnTo>
                    <a:pt x="171885" y="286487"/>
                  </a:lnTo>
                  <a:lnTo>
                    <a:pt x="171885" y="411437"/>
                  </a:lnTo>
                  <a:lnTo>
                    <a:pt x="614581" y="411437"/>
                  </a:lnTo>
                  <a:lnTo>
                    <a:pt x="614581" y="145848"/>
                  </a:lnTo>
                  <a:lnTo>
                    <a:pt x="645839" y="145848"/>
                  </a:lnTo>
                  <a:lnTo>
                    <a:pt x="645839" y="146169"/>
                  </a:lnTo>
                  <a:lnTo>
                    <a:pt x="758720" y="146169"/>
                  </a:lnTo>
                  <a:lnTo>
                    <a:pt x="708447" y="216327"/>
                  </a:lnTo>
                  <a:lnTo>
                    <a:pt x="758721" y="286487"/>
                  </a:lnTo>
                  <a:lnTo>
                    <a:pt x="645839" y="286487"/>
                  </a:lnTo>
                  <a:lnTo>
                    <a:pt x="645839" y="411437"/>
                  </a:lnTo>
                  <a:lnTo>
                    <a:pt x="1083313" y="411437"/>
                  </a:lnTo>
                  <a:lnTo>
                    <a:pt x="1083313" y="156221"/>
                  </a:lnTo>
                  <a:close/>
                </a:path>
              </a:pathLst>
            </a:custGeom>
            <a:solidFill>
              <a:srgbClr val="006C39"/>
            </a:solidFill>
            <a:ln w="70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9907401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1">
            <a:extLst>
              <a:ext uri="{FF2B5EF4-FFF2-40B4-BE49-F238E27FC236}">
                <a16:creationId xmlns:a16="http://schemas.microsoft.com/office/drawing/2014/main" id="{B751A2AD-C679-48C2-AFF3-1AB781A3D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grpSp>
        <p:nvGrpSpPr>
          <p:cNvPr id="9" name="Group 12_1_1_1_1_1_1">
            <a:extLst>
              <a:ext uri="{FF2B5EF4-FFF2-40B4-BE49-F238E27FC236}">
                <a16:creationId xmlns:a16="http://schemas.microsoft.com/office/drawing/2014/main" id="{709F46BA-3CBD-4EFC-B9FE-472218D3EA69}"/>
              </a:ext>
            </a:extLst>
          </p:cNvPr>
          <p:cNvGrpSpPr/>
          <p:nvPr userDrawn="1"/>
        </p:nvGrpSpPr>
        <p:grpSpPr>
          <a:xfrm>
            <a:off x="512903" y="6354719"/>
            <a:ext cx="1611032" cy="362508"/>
            <a:chOff x="2738949" y="3863116"/>
            <a:chExt cx="8824587" cy="1985674"/>
          </a:xfrm>
          <a:solidFill>
            <a:schemeClr val="bg1"/>
          </a:solidFill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C124E65C-15A7-4CDD-B6C1-F3BD42429347}"/>
                </a:ext>
              </a:extLst>
            </p:cNvPr>
            <p:cNvSpPr/>
            <p:nvPr/>
          </p:nvSpPr>
          <p:spPr>
            <a:xfrm>
              <a:off x="5141114" y="5368371"/>
              <a:ext cx="195586" cy="255802"/>
            </a:xfrm>
            <a:custGeom>
              <a:avLst/>
              <a:gdLst>
                <a:gd name="connsiteX0" fmla="*/ -365 w 54629"/>
                <a:gd name="connsiteY0" fmla="*/ -98 h 71448"/>
                <a:gd name="connsiteX1" fmla="*/ 31734 w 54629"/>
                <a:gd name="connsiteY1" fmla="*/ -98 h 71448"/>
                <a:gd name="connsiteX2" fmla="*/ 46593 w 54629"/>
                <a:gd name="connsiteY2" fmla="*/ 4664 h 71448"/>
                <a:gd name="connsiteX3" fmla="*/ 52023 w 54629"/>
                <a:gd name="connsiteY3" fmla="*/ 17999 h 71448"/>
                <a:gd name="connsiteX4" fmla="*/ 45926 w 54629"/>
                <a:gd name="connsiteY4" fmla="*/ 31429 h 71448"/>
                <a:gd name="connsiteX5" fmla="*/ 43736 w 54629"/>
                <a:gd name="connsiteY5" fmla="*/ 32858 h 71448"/>
                <a:gd name="connsiteX6" fmla="*/ 47927 w 54629"/>
                <a:gd name="connsiteY6" fmla="*/ 35239 h 71448"/>
                <a:gd name="connsiteX7" fmla="*/ 54213 w 54629"/>
                <a:gd name="connsiteY7" fmla="*/ 48955 h 71448"/>
                <a:gd name="connsiteX8" fmla="*/ 47927 w 54629"/>
                <a:gd name="connsiteY8" fmla="*/ 65529 h 71448"/>
                <a:gd name="connsiteX9" fmla="*/ 29734 w 54629"/>
                <a:gd name="connsiteY9" fmla="*/ 71244 h 71448"/>
                <a:gd name="connsiteX10" fmla="*/ -79 w 54629"/>
                <a:gd name="connsiteY10" fmla="*/ 71244 h 71448"/>
                <a:gd name="connsiteX11" fmla="*/ 12780 w 54629"/>
                <a:gd name="connsiteY11" fmla="*/ 27905 h 71448"/>
                <a:gd name="connsiteX12" fmla="*/ 28496 w 54629"/>
                <a:gd name="connsiteY12" fmla="*/ 27905 h 71448"/>
                <a:gd name="connsiteX13" fmla="*/ 36211 w 54629"/>
                <a:gd name="connsiteY13" fmla="*/ 25810 h 71448"/>
                <a:gd name="connsiteX14" fmla="*/ 38688 w 54629"/>
                <a:gd name="connsiteY14" fmla="*/ 19428 h 71448"/>
                <a:gd name="connsiteX15" fmla="*/ 36021 w 54629"/>
                <a:gd name="connsiteY15" fmla="*/ 13999 h 71448"/>
                <a:gd name="connsiteX16" fmla="*/ 27924 w 54629"/>
                <a:gd name="connsiteY16" fmla="*/ 12189 h 71448"/>
                <a:gd name="connsiteX17" fmla="*/ 12684 w 54629"/>
                <a:gd name="connsiteY17" fmla="*/ 12189 h 71448"/>
                <a:gd name="connsiteX18" fmla="*/ 12780 w 54629"/>
                <a:gd name="connsiteY18" fmla="*/ 58861 h 71448"/>
                <a:gd name="connsiteX19" fmla="*/ 29448 w 54629"/>
                <a:gd name="connsiteY19" fmla="*/ 58861 h 71448"/>
                <a:gd name="connsiteX20" fmla="*/ 37545 w 54629"/>
                <a:gd name="connsiteY20" fmla="*/ 56385 h 71448"/>
                <a:gd name="connsiteX21" fmla="*/ 40212 w 54629"/>
                <a:gd name="connsiteY21" fmla="*/ 48765 h 71448"/>
                <a:gd name="connsiteX22" fmla="*/ 37449 w 54629"/>
                <a:gd name="connsiteY22" fmla="*/ 42097 h 71448"/>
                <a:gd name="connsiteX23" fmla="*/ 29163 w 54629"/>
                <a:gd name="connsiteY23" fmla="*/ 39907 h 71448"/>
                <a:gd name="connsiteX24" fmla="*/ 12684 w 54629"/>
                <a:gd name="connsiteY24" fmla="*/ 39907 h 71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629" h="71448">
                  <a:moveTo>
                    <a:pt x="-365" y="-98"/>
                  </a:moveTo>
                  <a:lnTo>
                    <a:pt x="31734" y="-98"/>
                  </a:lnTo>
                  <a:cubicBezTo>
                    <a:pt x="37107" y="-416"/>
                    <a:pt x="42406" y="1283"/>
                    <a:pt x="46593" y="4664"/>
                  </a:cubicBezTo>
                  <a:cubicBezTo>
                    <a:pt x="50305" y="8074"/>
                    <a:pt x="52297" y="12966"/>
                    <a:pt x="52023" y="17999"/>
                  </a:cubicBezTo>
                  <a:cubicBezTo>
                    <a:pt x="52365" y="23214"/>
                    <a:pt x="50077" y="28254"/>
                    <a:pt x="45926" y="31429"/>
                  </a:cubicBezTo>
                  <a:cubicBezTo>
                    <a:pt x="45289" y="32035"/>
                    <a:pt x="44547" y="32519"/>
                    <a:pt x="43736" y="32858"/>
                  </a:cubicBezTo>
                  <a:cubicBezTo>
                    <a:pt x="45234" y="33458"/>
                    <a:pt x="46644" y="34259"/>
                    <a:pt x="47927" y="35239"/>
                  </a:cubicBezTo>
                  <a:cubicBezTo>
                    <a:pt x="52168" y="38485"/>
                    <a:pt x="54523" y="43624"/>
                    <a:pt x="54213" y="48955"/>
                  </a:cubicBezTo>
                  <a:cubicBezTo>
                    <a:pt x="54646" y="55134"/>
                    <a:pt x="52348" y="61192"/>
                    <a:pt x="47927" y="65529"/>
                  </a:cubicBezTo>
                  <a:cubicBezTo>
                    <a:pt x="42809" y="69677"/>
                    <a:pt x="36304" y="71721"/>
                    <a:pt x="29734" y="71244"/>
                  </a:cubicBezTo>
                  <a:lnTo>
                    <a:pt x="-79" y="71244"/>
                  </a:lnTo>
                  <a:close/>
                  <a:moveTo>
                    <a:pt x="12780" y="27905"/>
                  </a:moveTo>
                  <a:lnTo>
                    <a:pt x="28496" y="27905"/>
                  </a:lnTo>
                  <a:cubicBezTo>
                    <a:pt x="31228" y="28079"/>
                    <a:pt x="33942" y="27342"/>
                    <a:pt x="36211" y="25810"/>
                  </a:cubicBezTo>
                  <a:cubicBezTo>
                    <a:pt x="37951" y="24161"/>
                    <a:pt x="38860" y="21819"/>
                    <a:pt x="38688" y="19428"/>
                  </a:cubicBezTo>
                  <a:cubicBezTo>
                    <a:pt x="38822" y="17274"/>
                    <a:pt x="37808" y="15209"/>
                    <a:pt x="36021" y="13999"/>
                  </a:cubicBezTo>
                  <a:cubicBezTo>
                    <a:pt x="33558" y="12613"/>
                    <a:pt x="30742" y="11984"/>
                    <a:pt x="27924" y="12189"/>
                  </a:cubicBezTo>
                  <a:lnTo>
                    <a:pt x="12684" y="12189"/>
                  </a:lnTo>
                  <a:close/>
                  <a:moveTo>
                    <a:pt x="12780" y="58861"/>
                  </a:moveTo>
                  <a:lnTo>
                    <a:pt x="29448" y="58861"/>
                  </a:lnTo>
                  <a:cubicBezTo>
                    <a:pt x="32366" y="59113"/>
                    <a:pt x="35267" y="58225"/>
                    <a:pt x="37545" y="56385"/>
                  </a:cubicBezTo>
                  <a:cubicBezTo>
                    <a:pt x="39435" y="54314"/>
                    <a:pt x="40398" y="51562"/>
                    <a:pt x="40212" y="48765"/>
                  </a:cubicBezTo>
                  <a:cubicBezTo>
                    <a:pt x="40387" y="46232"/>
                    <a:pt x="39365" y="43764"/>
                    <a:pt x="37449" y="42097"/>
                  </a:cubicBezTo>
                  <a:cubicBezTo>
                    <a:pt x="35026" y="40427"/>
                    <a:pt x="32096" y="39652"/>
                    <a:pt x="29163" y="39907"/>
                  </a:cubicBezTo>
                  <a:lnTo>
                    <a:pt x="12684" y="3990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6FFCC3B1-8626-4BA0-9FB5-E20833D7A6E0}"/>
                </a:ext>
              </a:extLst>
            </p:cNvPr>
            <p:cNvSpPr/>
            <p:nvPr/>
          </p:nvSpPr>
          <p:spPr>
            <a:xfrm>
              <a:off x="5390737" y="5368507"/>
              <a:ext cx="178350" cy="255422"/>
            </a:xfrm>
            <a:custGeom>
              <a:avLst/>
              <a:gdLst>
                <a:gd name="connsiteX0" fmla="*/ 0 w 49815"/>
                <a:gd name="connsiteY0" fmla="*/ 71342 h 71342"/>
                <a:gd name="connsiteX1" fmla="*/ 0 w 49815"/>
                <a:gd name="connsiteY1" fmla="*/ 0 h 71342"/>
                <a:gd name="connsiteX2" fmla="*/ 48292 w 49815"/>
                <a:gd name="connsiteY2" fmla="*/ 0 h 71342"/>
                <a:gd name="connsiteX3" fmla="*/ 48292 w 49815"/>
                <a:gd name="connsiteY3" fmla="*/ 6286 h 71342"/>
                <a:gd name="connsiteX4" fmla="*/ 48292 w 49815"/>
                <a:gd name="connsiteY4" fmla="*/ 12668 h 71342"/>
                <a:gd name="connsiteX5" fmla="*/ 13716 w 49815"/>
                <a:gd name="connsiteY5" fmla="*/ 12668 h 71342"/>
                <a:gd name="connsiteX6" fmla="*/ 13716 w 49815"/>
                <a:gd name="connsiteY6" fmla="*/ 27813 h 71342"/>
                <a:gd name="connsiteX7" fmla="*/ 45815 w 49815"/>
                <a:gd name="connsiteY7" fmla="*/ 27813 h 71342"/>
                <a:gd name="connsiteX8" fmla="*/ 45815 w 49815"/>
                <a:gd name="connsiteY8" fmla="*/ 33909 h 71342"/>
                <a:gd name="connsiteX9" fmla="*/ 45815 w 49815"/>
                <a:gd name="connsiteY9" fmla="*/ 40100 h 71342"/>
                <a:gd name="connsiteX10" fmla="*/ 13716 w 49815"/>
                <a:gd name="connsiteY10" fmla="*/ 40100 h 71342"/>
                <a:gd name="connsiteX11" fmla="*/ 13716 w 49815"/>
                <a:gd name="connsiteY11" fmla="*/ 58674 h 71342"/>
                <a:gd name="connsiteX12" fmla="*/ 49816 w 49815"/>
                <a:gd name="connsiteY12" fmla="*/ 58674 h 71342"/>
                <a:gd name="connsiteX13" fmla="*/ 49816 w 49815"/>
                <a:gd name="connsiteY13" fmla="*/ 65056 h 71342"/>
                <a:gd name="connsiteX14" fmla="*/ 49816 w 49815"/>
                <a:gd name="connsiteY14" fmla="*/ 71342 h 71342"/>
                <a:gd name="connsiteX15" fmla="*/ 0 w 49815"/>
                <a:gd name="connsiteY15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815" h="71342">
                  <a:moveTo>
                    <a:pt x="0" y="71342"/>
                  </a:moveTo>
                  <a:lnTo>
                    <a:pt x="0" y="0"/>
                  </a:lnTo>
                  <a:lnTo>
                    <a:pt x="48292" y="0"/>
                  </a:lnTo>
                  <a:lnTo>
                    <a:pt x="48292" y="6286"/>
                  </a:lnTo>
                  <a:lnTo>
                    <a:pt x="48292" y="12668"/>
                  </a:lnTo>
                  <a:lnTo>
                    <a:pt x="13716" y="12668"/>
                  </a:lnTo>
                  <a:lnTo>
                    <a:pt x="13716" y="27813"/>
                  </a:lnTo>
                  <a:lnTo>
                    <a:pt x="45815" y="27813"/>
                  </a:lnTo>
                  <a:lnTo>
                    <a:pt x="45815" y="33909"/>
                  </a:lnTo>
                  <a:lnTo>
                    <a:pt x="45815" y="40100"/>
                  </a:lnTo>
                  <a:lnTo>
                    <a:pt x="13716" y="40100"/>
                  </a:lnTo>
                  <a:lnTo>
                    <a:pt x="13716" y="58674"/>
                  </a:lnTo>
                  <a:lnTo>
                    <a:pt x="49816" y="58674"/>
                  </a:lnTo>
                  <a:lnTo>
                    <a:pt x="49816" y="65056"/>
                  </a:lnTo>
                  <a:lnTo>
                    <a:pt x="49816" y="71342"/>
                  </a:lnTo>
                  <a:lnTo>
                    <a:pt x="0" y="713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14CD6F1A-AEC2-4AB5-A6F0-4D8498D08F14}"/>
                </a:ext>
              </a:extLst>
            </p:cNvPr>
            <p:cNvSpPr/>
            <p:nvPr/>
          </p:nvSpPr>
          <p:spPr>
            <a:xfrm>
              <a:off x="5618197" y="5368507"/>
              <a:ext cx="49107" cy="255422"/>
            </a:xfrm>
            <a:custGeom>
              <a:avLst/>
              <a:gdLst>
                <a:gd name="connsiteX0" fmla="*/ 0 w 13716"/>
                <a:gd name="connsiteY0" fmla="*/ 0 h 71342"/>
                <a:gd name="connsiteX1" fmla="*/ 6858 w 13716"/>
                <a:gd name="connsiteY1" fmla="*/ 0 h 71342"/>
                <a:gd name="connsiteX2" fmla="*/ 13716 w 13716"/>
                <a:gd name="connsiteY2" fmla="*/ 0 h 71342"/>
                <a:gd name="connsiteX3" fmla="*/ 13716 w 13716"/>
                <a:gd name="connsiteY3" fmla="*/ 71342 h 71342"/>
                <a:gd name="connsiteX4" fmla="*/ 6953 w 13716"/>
                <a:gd name="connsiteY4" fmla="*/ 71342 h 71342"/>
                <a:gd name="connsiteX5" fmla="*/ 0 w 13716"/>
                <a:gd name="connsiteY5" fmla="*/ 71342 h 71342"/>
                <a:gd name="connsiteX6" fmla="*/ 0 w 13716"/>
                <a:gd name="connsiteY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6" h="71342">
                  <a:moveTo>
                    <a:pt x="0" y="0"/>
                  </a:moveTo>
                  <a:lnTo>
                    <a:pt x="6858" y="0"/>
                  </a:lnTo>
                  <a:lnTo>
                    <a:pt x="13716" y="0"/>
                  </a:lnTo>
                  <a:lnTo>
                    <a:pt x="13716" y="71342"/>
                  </a:lnTo>
                  <a:lnTo>
                    <a:pt x="6953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8DBDFE77-A3D5-4DD9-A754-6A845EFA14D1}"/>
                </a:ext>
              </a:extLst>
            </p:cNvPr>
            <p:cNvSpPr/>
            <p:nvPr/>
          </p:nvSpPr>
          <p:spPr>
            <a:xfrm>
              <a:off x="5707925" y="5368507"/>
              <a:ext cx="152304" cy="262844"/>
            </a:xfrm>
            <a:custGeom>
              <a:avLst/>
              <a:gdLst>
                <a:gd name="connsiteX0" fmla="*/ 28485 w 42540"/>
                <a:gd name="connsiteY0" fmla="*/ -136 h 73415"/>
                <a:gd name="connsiteX1" fmla="*/ 42106 w 42540"/>
                <a:gd name="connsiteY1" fmla="*/ -136 h 73415"/>
                <a:gd name="connsiteX2" fmla="*/ 42106 w 42540"/>
                <a:gd name="connsiteY2" fmla="*/ 51204 h 73415"/>
                <a:gd name="connsiteX3" fmla="*/ 36772 w 42540"/>
                <a:gd name="connsiteY3" fmla="*/ 67587 h 73415"/>
                <a:gd name="connsiteX4" fmla="*/ 20960 w 42540"/>
                <a:gd name="connsiteY4" fmla="*/ 73207 h 73415"/>
                <a:gd name="connsiteX5" fmla="*/ 4673 w 42540"/>
                <a:gd name="connsiteY5" fmla="*/ 67015 h 73415"/>
                <a:gd name="connsiteX6" fmla="*/ -185 w 42540"/>
                <a:gd name="connsiteY6" fmla="*/ 47965 h 73415"/>
                <a:gd name="connsiteX7" fmla="*/ -185 w 42540"/>
                <a:gd name="connsiteY7" fmla="*/ 44251 h 73415"/>
                <a:gd name="connsiteX8" fmla="*/ 12864 w 42540"/>
                <a:gd name="connsiteY8" fmla="*/ 44251 h 73415"/>
                <a:gd name="connsiteX9" fmla="*/ 12864 w 42540"/>
                <a:gd name="connsiteY9" fmla="*/ 48537 h 73415"/>
                <a:gd name="connsiteX10" fmla="*/ 14674 w 42540"/>
                <a:gd name="connsiteY10" fmla="*/ 58062 h 73415"/>
                <a:gd name="connsiteX11" fmla="*/ 20865 w 42540"/>
                <a:gd name="connsiteY11" fmla="*/ 61205 h 73415"/>
                <a:gd name="connsiteX12" fmla="*/ 26675 w 42540"/>
                <a:gd name="connsiteY12" fmla="*/ 58919 h 73415"/>
                <a:gd name="connsiteX13" fmla="*/ 28485 w 42540"/>
                <a:gd name="connsiteY13" fmla="*/ 51490 h 7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540" h="73415">
                  <a:moveTo>
                    <a:pt x="28485" y="-136"/>
                  </a:moveTo>
                  <a:lnTo>
                    <a:pt x="42106" y="-136"/>
                  </a:lnTo>
                  <a:lnTo>
                    <a:pt x="42106" y="51204"/>
                  </a:lnTo>
                  <a:cubicBezTo>
                    <a:pt x="42574" y="57156"/>
                    <a:pt x="40655" y="63051"/>
                    <a:pt x="36772" y="67587"/>
                  </a:cubicBezTo>
                  <a:cubicBezTo>
                    <a:pt x="32514" y="71581"/>
                    <a:pt x="26784" y="73618"/>
                    <a:pt x="20960" y="73207"/>
                  </a:cubicBezTo>
                  <a:cubicBezTo>
                    <a:pt x="14872" y="73726"/>
                    <a:pt x="8879" y="71448"/>
                    <a:pt x="4673" y="67015"/>
                  </a:cubicBezTo>
                  <a:cubicBezTo>
                    <a:pt x="772" y="61476"/>
                    <a:pt x="-957" y="54696"/>
                    <a:pt x="-185" y="47965"/>
                  </a:cubicBezTo>
                  <a:lnTo>
                    <a:pt x="-185" y="44251"/>
                  </a:lnTo>
                  <a:lnTo>
                    <a:pt x="12864" y="44251"/>
                  </a:lnTo>
                  <a:lnTo>
                    <a:pt x="12864" y="48537"/>
                  </a:lnTo>
                  <a:cubicBezTo>
                    <a:pt x="12555" y="51819"/>
                    <a:pt x="13182" y="55122"/>
                    <a:pt x="14674" y="58062"/>
                  </a:cubicBezTo>
                  <a:cubicBezTo>
                    <a:pt x="15987" y="60186"/>
                    <a:pt x="18376" y="61399"/>
                    <a:pt x="20865" y="61205"/>
                  </a:cubicBezTo>
                  <a:cubicBezTo>
                    <a:pt x="23057" y="61420"/>
                    <a:pt x="25218" y="60570"/>
                    <a:pt x="26675" y="58919"/>
                  </a:cubicBezTo>
                  <a:cubicBezTo>
                    <a:pt x="28041" y="56693"/>
                    <a:pt x="28674" y="54094"/>
                    <a:pt x="28485" y="514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4CFFC24E-68A2-4089-B30D-D340EFE146B5}"/>
                </a:ext>
              </a:extLst>
            </p:cNvPr>
            <p:cNvSpPr/>
            <p:nvPr/>
          </p:nvSpPr>
          <p:spPr>
            <a:xfrm>
              <a:off x="5917613" y="5368507"/>
              <a:ext cx="49103" cy="255422"/>
            </a:xfrm>
            <a:custGeom>
              <a:avLst/>
              <a:gdLst>
                <a:gd name="connsiteX0" fmla="*/ 0 w 13715"/>
                <a:gd name="connsiteY0" fmla="*/ 0 h 71342"/>
                <a:gd name="connsiteX1" fmla="*/ 6858 w 13715"/>
                <a:gd name="connsiteY1" fmla="*/ 0 h 71342"/>
                <a:gd name="connsiteX2" fmla="*/ 13716 w 13715"/>
                <a:gd name="connsiteY2" fmla="*/ 0 h 71342"/>
                <a:gd name="connsiteX3" fmla="*/ 13716 w 13715"/>
                <a:gd name="connsiteY3" fmla="*/ 71342 h 71342"/>
                <a:gd name="connsiteX4" fmla="*/ 6858 w 13715"/>
                <a:gd name="connsiteY4" fmla="*/ 71342 h 71342"/>
                <a:gd name="connsiteX5" fmla="*/ 0 w 13715"/>
                <a:gd name="connsiteY5" fmla="*/ 71342 h 71342"/>
                <a:gd name="connsiteX6" fmla="*/ 0 w 13715"/>
                <a:gd name="connsiteY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5" h="71342">
                  <a:moveTo>
                    <a:pt x="0" y="0"/>
                  </a:moveTo>
                  <a:lnTo>
                    <a:pt x="6858" y="0"/>
                  </a:lnTo>
                  <a:lnTo>
                    <a:pt x="13716" y="0"/>
                  </a:lnTo>
                  <a:lnTo>
                    <a:pt x="13716" y="71342"/>
                  </a:lnTo>
                  <a:lnTo>
                    <a:pt x="6858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E7CAABBD-7657-40D6-9E89-EBD5D6DFF049}"/>
                </a:ext>
              </a:extLst>
            </p:cNvPr>
            <p:cNvSpPr/>
            <p:nvPr/>
          </p:nvSpPr>
          <p:spPr>
            <a:xfrm>
              <a:off x="6023327" y="5368507"/>
              <a:ext cx="191651" cy="255422"/>
            </a:xfrm>
            <a:custGeom>
              <a:avLst/>
              <a:gdLst>
                <a:gd name="connsiteX0" fmla="*/ 12763 w 53530"/>
                <a:gd name="connsiteY0" fmla="*/ 71342 h 71342"/>
                <a:gd name="connsiteX1" fmla="*/ 6382 w 53530"/>
                <a:gd name="connsiteY1" fmla="*/ 71342 h 71342"/>
                <a:gd name="connsiteX2" fmla="*/ 0 w 53530"/>
                <a:gd name="connsiteY2" fmla="*/ 71342 h 71342"/>
                <a:gd name="connsiteX3" fmla="*/ 0 w 53530"/>
                <a:gd name="connsiteY3" fmla="*/ 0 h 71342"/>
                <a:gd name="connsiteX4" fmla="*/ 7144 w 53530"/>
                <a:gd name="connsiteY4" fmla="*/ 0 h 71342"/>
                <a:gd name="connsiteX5" fmla="*/ 14383 w 53530"/>
                <a:gd name="connsiteY5" fmla="*/ 0 h 71342"/>
                <a:gd name="connsiteX6" fmla="*/ 40672 w 53530"/>
                <a:gd name="connsiteY6" fmla="*/ 50102 h 71342"/>
                <a:gd name="connsiteX7" fmla="*/ 40672 w 53530"/>
                <a:gd name="connsiteY7" fmla="*/ 0 h 71342"/>
                <a:gd name="connsiteX8" fmla="*/ 47053 w 53530"/>
                <a:gd name="connsiteY8" fmla="*/ 0 h 71342"/>
                <a:gd name="connsiteX9" fmla="*/ 53530 w 53530"/>
                <a:gd name="connsiteY9" fmla="*/ 0 h 71342"/>
                <a:gd name="connsiteX10" fmla="*/ 53530 w 53530"/>
                <a:gd name="connsiteY10" fmla="*/ 71342 h 71342"/>
                <a:gd name="connsiteX11" fmla="*/ 46673 w 53530"/>
                <a:gd name="connsiteY11" fmla="*/ 71342 h 71342"/>
                <a:gd name="connsiteX12" fmla="*/ 39815 w 53530"/>
                <a:gd name="connsiteY12" fmla="*/ 71342 h 71342"/>
                <a:gd name="connsiteX13" fmla="*/ 12763 w 53530"/>
                <a:gd name="connsiteY13" fmla="*/ 19907 h 71342"/>
                <a:gd name="connsiteX14" fmla="*/ 12763 w 53530"/>
                <a:gd name="connsiteY14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530" h="71342">
                  <a:moveTo>
                    <a:pt x="12763" y="71342"/>
                  </a:moveTo>
                  <a:lnTo>
                    <a:pt x="6382" y="71342"/>
                  </a:lnTo>
                  <a:lnTo>
                    <a:pt x="0" y="71342"/>
                  </a:lnTo>
                  <a:lnTo>
                    <a:pt x="0" y="0"/>
                  </a:lnTo>
                  <a:lnTo>
                    <a:pt x="7144" y="0"/>
                  </a:lnTo>
                  <a:lnTo>
                    <a:pt x="14383" y="0"/>
                  </a:lnTo>
                  <a:lnTo>
                    <a:pt x="40672" y="50102"/>
                  </a:lnTo>
                  <a:lnTo>
                    <a:pt x="40672" y="0"/>
                  </a:lnTo>
                  <a:lnTo>
                    <a:pt x="47053" y="0"/>
                  </a:lnTo>
                  <a:lnTo>
                    <a:pt x="53530" y="0"/>
                  </a:lnTo>
                  <a:lnTo>
                    <a:pt x="53530" y="71342"/>
                  </a:lnTo>
                  <a:lnTo>
                    <a:pt x="46673" y="71342"/>
                  </a:lnTo>
                  <a:lnTo>
                    <a:pt x="39815" y="71342"/>
                  </a:lnTo>
                  <a:lnTo>
                    <a:pt x="12763" y="19907"/>
                  </a:lnTo>
                  <a:lnTo>
                    <a:pt x="12763" y="713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2B11F053-C05F-4DF3-994A-12C8CAEA3DC2}"/>
                </a:ext>
              </a:extLst>
            </p:cNvPr>
            <p:cNvSpPr/>
            <p:nvPr/>
          </p:nvSpPr>
          <p:spPr>
            <a:xfrm>
              <a:off x="6264103" y="5360298"/>
              <a:ext cx="219602" cy="269485"/>
            </a:xfrm>
            <a:custGeom>
              <a:avLst/>
              <a:gdLst>
                <a:gd name="connsiteX0" fmla="*/ 30968 w 61337"/>
                <a:gd name="connsiteY0" fmla="*/ 75118 h 75270"/>
                <a:gd name="connsiteX1" fmla="*/ 8203 w 61337"/>
                <a:gd name="connsiteY1" fmla="*/ 65022 h 75270"/>
                <a:gd name="connsiteX2" fmla="*/ 8203 w 61337"/>
                <a:gd name="connsiteY2" fmla="*/ 10158 h 75270"/>
                <a:gd name="connsiteX3" fmla="*/ 51542 w 61337"/>
                <a:gd name="connsiteY3" fmla="*/ 6348 h 75270"/>
                <a:gd name="connsiteX4" fmla="*/ 60591 w 61337"/>
                <a:gd name="connsiteY4" fmla="*/ 23874 h 75270"/>
                <a:gd name="connsiteX5" fmla="*/ 46875 w 61337"/>
                <a:gd name="connsiteY5" fmla="*/ 23874 h 75270"/>
                <a:gd name="connsiteX6" fmla="*/ 42112 w 61337"/>
                <a:gd name="connsiteY6" fmla="*/ 15778 h 75270"/>
                <a:gd name="connsiteX7" fmla="*/ 32587 w 61337"/>
                <a:gd name="connsiteY7" fmla="*/ 12253 h 75270"/>
                <a:gd name="connsiteX8" fmla="*/ 18586 w 61337"/>
                <a:gd name="connsiteY8" fmla="*/ 18921 h 75270"/>
                <a:gd name="connsiteX9" fmla="*/ 13537 w 61337"/>
                <a:gd name="connsiteY9" fmla="*/ 37971 h 75270"/>
                <a:gd name="connsiteX10" fmla="*/ 18395 w 61337"/>
                <a:gd name="connsiteY10" fmla="*/ 56449 h 75270"/>
                <a:gd name="connsiteX11" fmla="*/ 32587 w 61337"/>
                <a:gd name="connsiteY11" fmla="*/ 62831 h 75270"/>
                <a:gd name="connsiteX12" fmla="*/ 32587 w 61337"/>
                <a:gd name="connsiteY12" fmla="*/ 62831 h 75270"/>
                <a:gd name="connsiteX13" fmla="*/ 44970 w 61337"/>
                <a:gd name="connsiteY13" fmla="*/ 56164 h 75270"/>
                <a:gd name="connsiteX14" fmla="*/ 48589 w 61337"/>
                <a:gd name="connsiteY14" fmla="*/ 47401 h 75270"/>
                <a:gd name="connsiteX15" fmla="*/ 33159 w 61337"/>
                <a:gd name="connsiteY15" fmla="*/ 47401 h 75270"/>
                <a:gd name="connsiteX16" fmla="*/ 33159 w 61337"/>
                <a:gd name="connsiteY16" fmla="*/ 35113 h 75270"/>
                <a:gd name="connsiteX17" fmla="*/ 60972 w 61337"/>
                <a:gd name="connsiteY17" fmla="*/ 35113 h 75270"/>
                <a:gd name="connsiteX18" fmla="*/ 60972 w 61337"/>
                <a:gd name="connsiteY18" fmla="*/ 73213 h 75270"/>
                <a:gd name="connsiteX19" fmla="*/ 51447 w 61337"/>
                <a:gd name="connsiteY19" fmla="*/ 73213 h 75270"/>
                <a:gd name="connsiteX20" fmla="*/ 50113 w 61337"/>
                <a:gd name="connsiteY20" fmla="*/ 63688 h 75270"/>
                <a:gd name="connsiteX21" fmla="*/ 49352 w 61337"/>
                <a:gd name="connsiteY21" fmla="*/ 64831 h 75270"/>
                <a:gd name="connsiteX22" fmla="*/ 30302 w 61337"/>
                <a:gd name="connsiteY22" fmla="*/ 74928 h 7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1337" h="75270">
                  <a:moveTo>
                    <a:pt x="30968" y="75118"/>
                  </a:moveTo>
                  <a:cubicBezTo>
                    <a:pt x="22235" y="75410"/>
                    <a:pt x="13849" y="71691"/>
                    <a:pt x="8203" y="65022"/>
                  </a:cubicBezTo>
                  <a:cubicBezTo>
                    <a:pt x="-3221" y="48518"/>
                    <a:pt x="-3221" y="26662"/>
                    <a:pt x="8203" y="10158"/>
                  </a:cubicBezTo>
                  <a:cubicBezTo>
                    <a:pt x="19581" y="-1945"/>
                    <a:pt x="38228" y="-3584"/>
                    <a:pt x="51542" y="6348"/>
                  </a:cubicBezTo>
                  <a:cubicBezTo>
                    <a:pt x="56785" y="10742"/>
                    <a:pt x="60044" y="17056"/>
                    <a:pt x="60591" y="23874"/>
                  </a:cubicBezTo>
                  <a:lnTo>
                    <a:pt x="46875" y="23874"/>
                  </a:lnTo>
                  <a:cubicBezTo>
                    <a:pt x="46486" y="20629"/>
                    <a:pt x="44760" y="17694"/>
                    <a:pt x="42112" y="15778"/>
                  </a:cubicBezTo>
                  <a:cubicBezTo>
                    <a:pt x="39472" y="13484"/>
                    <a:pt x="36085" y="12231"/>
                    <a:pt x="32587" y="12253"/>
                  </a:cubicBezTo>
                  <a:cubicBezTo>
                    <a:pt x="27108" y="12037"/>
                    <a:pt x="21872" y="14530"/>
                    <a:pt x="18586" y="18921"/>
                  </a:cubicBezTo>
                  <a:cubicBezTo>
                    <a:pt x="14866" y="24548"/>
                    <a:pt x="13093" y="31240"/>
                    <a:pt x="13537" y="37971"/>
                  </a:cubicBezTo>
                  <a:cubicBezTo>
                    <a:pt x="13093" y="44496"/>
                    <a:pt x="14799" y="50987"/>
                    <a:pt x="18395" y="56449"/>
                  </a:cubicBezTo>
                  <a:cubicBezTo>
                    <a:pt x="21813" y="60750"/>
                    <a:pt x="27102" y="63129"/>
                    <a:pt x="32587" y="62831"/>
                  </a:cubicBezTo>
                  <a:lnTo>
                    <a:pt x="32587" y="62831"/>
                  </a:lnTo>
                  <a:cubicBezTo>
                    <a:pt x="37608" y="62973"/>
                    <a:pt x="42325" y="60433"/>
                    <a:pt x="44970" y="56164"/>
                  </a:cubicBezTo>
                  <a:cubicBezTo>
                    <a:pt x="46685" y="53480"/>
                    <a:pt x="47910" y="50513"/>
                    <a:pt x="48589" y="47401"/>
                  </a:cubicBezTo>
                  <a:lnTo>
                    <a:pt x="33159" y="47401"/>
                  </a:lnTo>
                  <a:lnTo>
                    <a:pt x="33159" y="35113"/>
                  </a:lnTo>
                  <a:lnTo>
                    <a:pt x="60972" y="35113"/>
                  </a:lnTo>
                  <a:lnTo>
                    <a:pt x="60972" y="73213"/>
                  </a:lnTo>
                  <a:lnTo>
                    <a:pt x="51447" y="73213"/>
                  </a:lnTo>
                  <a:lnTo>
                    <a:pt x="50113" y="63688"/>
                  </a:lnTo>
                  <a:lnTo>
                    <a:pt x="49352" y="64831"/>
                  </a:lnTo>
                  <a:cubicBezTo>
                    <a:pt x="45225" y="71319"/>
                    <a:pt x="37987" y="75155"/>
                    <a:pt x="30302" y="749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56A35C52-7293-4F6E-8E84-F1EEF5312A7C}"/>
                </a:ext>
              </a:extLst>
            </p:cNvPr>
            <p:cNvSpPr/>
            <p:nvPr/>
          </p:nvSpPr>
          <p:spPr>
            <a:xfrm>
              <a:off x="6643302" y="5368507"/>
              <a:ext cx="49103" cy="255422"/>
            </a:xfrm>
            <a:custGeom>
              <a:avLst/>
              <a:gdLst>
                <a:gd name="connsiteX0" fmla="*/ 0 w 13715"/>
                <a:gd name="connsiteY0" fmla="*/ 0 h 71342"/>
                <a:gd name="connsiteX1" fmla="*/ 6763 w 13715"/>
                <a:gd name="connsiteY1" fmla="*/ 0 h 71342"/>
                <a:gd name="connsiteX2" fmla="*/ 13716 w 13715"/>
                <a:gd name="connsiteY2" fmla="*/ 0 h 71342"/>
                <a:gd name="connsiteX3" fmla="*/ 13716 w 13715"/>
                <a:gd name="connsiteY3" fmla="*/ 71342 h 71342"/>
                <a:gd name="connsiteX4" fmla="*/ 6858 w 13715"/>
                <a:gd name="connsiteY4" fmla="*/ 71342 h 71342"/>
                <a:gd name="connsiteX5" fmla="*/ 0 w 13715"/>
                <a:gd name="connsiteY5" fmla="*/ 71342 h 71342"/>
                <a:gd name="connsiteX6" fmla="*/ 0 w 13715"/>
                <a:gd name="connsiteY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5" h="71342">
                  <a:moveTo>
                    <a:pt x="0" y="0"/>
                  </a:moveTo>
                  <a:lnTo>
                    <a:pt x="6763" y="0"/>
                  </a:lnTo>
                  <a:lnTo>
                    <a:pt x="13716" y="0"/>
                  </a:lnTo>
                  <a:lnTo>
                    <a:pt x="13716" y="71342"/>
                  </a:lnTo>
                  <a:lnTo>
                    <a:pt x="6858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C403C00A-C524-4808-B933-EA2991866DFE}"/>
                </a:ext>
              </a:extLst>
            </p:cNvPr>
            <p:cNvSpPr/>
            <p:nvPr/>
          </p:nvSpPr>
          <p:spPr>
            <a:xfrm>
              <a:off x="6748675" y="5368507"/>
              <a:ext cx="191991" cy="255422"/>
            </a:xfrm>
            <a:custGeom>
              <a:avLst/>
              <a:gdLst>
                <a:gd name="connsiteX0" fmla="*/ 12859 w 53625"/>
                <a:gd name="connsiteY0" fmla="*/ 71342 h 71342"/>
                <a:gd name="connsiteX1" fmla="*/ 6477 w 53625"/>
                <a:gd name="connsiteY1" fmla="*/ 71342 h 71342"/>
                <a:gd name="connsiteX2" fmla="*/ 0 w 53625"/>
                <a:gd name="connsiteY2" fmla="*/ 71342 h 71342"/>
                <a:gd name="connsiteX3" fmla="*/ 0 w 53625"/>
                <a:gd name="connsiteY3" fmla="*/ 0 h 71342"/>
                <a:gd name="connsiteX4" fmla="*/ 7239 w 53625"/>
                <a:gd name="connsiteY4" fmla="*/ 0 h 71342"/>
                <a:gd name="connsiteX5" fmla="*/ 14383 w 53625"/>
                <a:gd name="connsiteY5" fmla="*/ 0 h 71342"/>
                <a:gd name="connsiteX6" fmla="*/ 40767 w 53625"/>
                <a:gd name="connsiteY6" fmla="*/ 50102 h 71342"/>
                <a:gd name="connsiteX7" fmla="*/ 40767 w 53625"/>
                <a:gd name="connsiteY7" fmla="*/ 0 h 71342"/>
                <a:gd name="connsiteX8" fmla="*/ 47149 w 53625"/>
                <a:gd name="connsiteY8" fmla="*/ 0 h 71342"/>
                <a:gd name="connsiteX9" fmla="*/ 53626 w 53625"/>
                <a:gd name="connsiteY9" fmla="*/ 0 h 71342"/>
                <a:gd name="connsiteX10" fmla="*/ 53626 w 53625"/>
                <a:gd name="connsiteY10" fmla="*/ 71342 h 71342"/>
                <a:gd name="connsiteX11" fmla="*/ 46768 w 53625"/>
                <a:gd name="connsiteY11" fmla="*/ 71342 h 71342"/>
                <a:gd name="connsiteX12" fmla="*/ 39910 w 53625"/>
                <a:gd name="connsiteY12" fmla="*/ 71342 h 71342"/>
                <a:gd name="connsiteX13" fmla="*/ 12859 w 53625"/>
                <a:gd name="connsiteY13" fmla="*/ 19907 h 71342"/>
                <a:gd name="connsiteX14" fmla="*/ 12859 w 53625"/>
                <a:gd name="connsiteY14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625" h="71342">
                  <a:moveTo>
                    <a:pt x="12859" y="71342"/>
                  </a:moveTo>
                  <a:lnTo>
                    <a:pt x="6477" y="71342"/>
                  </a:lnTo>
                  <a:lnTo>
                    <a:pt x="0" y="71342"/>
                  </a:lnTo>
                  <a:lnTo>
                    <a:pt x="0" y="0"/>
                  </a:lnTo>
                  <a:lnTo>
                    <a:pt x="7239" y="0"/>
                  </a:lnTo>
                  <a:lnTo>
                    <a:pt x="14383" y="0"/>
                  </a:lnTo>
                  <a:lnTo>
                    <a:pt x="40767" y="50102"/>
                  </a:lnTo>
                  <a:lnTo>
                    <a:pt x="40767" y="0"/>
                  </a:lnTo>
                  <a:lnTo>
                    <a:pt x="47149" y="0"/>
                  </a:lnTo>
                  <a:lnTo>
                    <a:pt x="53626" y="0"/>
                  </a:lnTo>
                  <a:lnTo>
                    <a:pt x="53626" y="71342"/>
                  </a:lnTo>
                  <a:lnTo>
                    <a:pt x="46768" y="71342"/>
                  </a:lnTo>
                  <a:lnTo>
                    <a:pt x="39910" y="71342"/>
                  </a:lnTo>
                  <a:lnTo>
                    <a:pt x="12859" y="19907"/>
                  </a:lnTo>
                  <a:lnTo>
                    <a:pt x="12859" y="713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04512E7B-C273-4B08-BDB0-5950E7DB1BC0}"/>
                </a:ext>
              </a:extLst>
            </p:cNvPr>
            <p:cNvSpPr/>
            <p:nvPr/>
          </p:nvSpPr>
          <p:spPr>
            <a:xfrm>
              <a:off x="6990793" y="5361454"/>
              <a:ext cx="191955" cy="269783"/>
            </a:xfrm>
            <a:custGeom>
              <a:avLst/>
              <a:gdLst>
                <a:gd name="connsiteX0" fmla="*/ 38022 w 53615"/>
                <a:gd name="connsiteY0" fmla="*/ 23265 h 75353"/>
                <a:gd name="connsiteX1" fmla="*/ 33926 w 53615"/>
                <a:gd name="connsiteY1" fmla="*/ 15168 h 75353"/>
                <a:gd name="connsiteX2" fmla="*/ 24401 w 53615"/>
                <a:gd name="connsiteY2" fmla="*/ 12216 h 75353"/>
                <a:gd name="connsiteX3" fmla="*/ 16305 w 53615"/>
                <a:gd name="connsiteY3" fmla="*/ 14692 h 75353"/>
                <a:gd name="connsiteX4" fmla="*/ 13352 w 53615"/>
                <a:gd name="connsiteY4" fmla="*/ 21645 h 75353"/>
                <a:gd name="connsiteX5" fmla="*/ 16400 w 53615"/>
                <a:gd name="connsiteY5" fmla="*/ 26598 h 75353"/>
                <a:gd name="connsiteX6" fmla="*/ 29354 w 53615"/>
                <a:gd name="connsiteY6" fmla="*/ 30694 h 75353"/>
                <a:gd name="connsiteX7" fmla="*/ 48404 w 53615"/>
                <a:gd name="connsiteY7" fmla="*/ 38790 h 75353"/>
                <a:gd name="connsiteX8" fmla="*/ 53167 w 53615"/>
                <a:gd name="connsiteY8" fmla="*/ 53268 h 75353"/>
                <a:gd name="connsiteX9" fmla="*/ 45927 w 53615"/>
                <a:gd name="connsiteY9" fmla="*/ 69270 h 75353"/>
                <a:gd name="connsiteX10" fmla="*/ 26211 w 53615"/>
                <a:gd name="connsiteY10" fmla="*/ 75176 h 75353"/>
                <a:gd name="connsiteX11" fmla="*/ 7161 w 53615"/>
                <a:gd name="connsiteY11" fmla="*/ 68889 h 75353"/>
                <a:gd name="connsiteX12" fmla="*/ -364 w 53615"/>
                <a:gd name="connsiteY12" fmla="*/ 51077 h 75353"/>
                <a:gd name="connsiteX13" fmla="*/ 12876 w 53615"/>
                <a:gd name="connsiteY13" fmla="*/ 51078 h 75353"/>
                <a:gd name="connsiteX14" fmla="*/ 16686 w 53615"/>
                <a:gd name="connsiteY14" fmla="*/ 59841 h 75353"/>
                <a:gd name="connsiteX15" fmla="*/ 26211 w 53615"/>
                <a:gd name="connsiteY15" fmla="*/ 62889 h 75353"/>
                <a:gd name="connsiteX16" fmla="*/ 36498 w 53615"/>
                <a:gd name="connsiteY16" fmla="*/ 60603 h 75353"/>
                <a:gd name="connsiteX17" fmla="*/ 40213 w 53615"/>
                <a:gd name="connsiteY17" fmla="*/ 54221 h 75353"/>
                <a:gd name="connsiteX18" fmla="*/ 37546 w 53615"/>
                <a:gd name="connsiteY18" fmla="*/ 48220 h 75353"/>
                <a:gd name="connsiteX19" fmla="*/ 26401 w 53615"/>
                <a:gd name="connsiteY19" fmla="*/ 44315 h 75353"/>
                <a:gd name="connsiteX20" fmla="*/ 5542 w 53615"/>
                <a:gd name="connsiteY20" fmla="*/ 36123 h 75353"/>
                <a:gd name="connsiteX21" fmla="*/ 303 w 53615"/>
                <a:gd name="connsiteY21" fmla="*/ 22503 h 75353"/>
                <a:gd name="connsiteX22" fmla="*/ 7256 w 53615"/>
                <a:gd name="connsiteY22" fmla="*/ 6024 h 75353"/>
                <a:gd name="connsiteX23" fmla="*/ 26306 w 53615"/>
                <a:gd name="connsiteY23" fmla="*/ -72 h 75353"/>
                <a:gd name="connsiteX24" fmla="*/ 44309 w 53615"/>
                <a:gd name="connsiteY24" fmla="*/ 6215 h 75353"/>
                <a:gd name="connsiteX25" fmla="*/ 51929 w 53615"/>
                <a:gd name="connsiteY25" fmla="*/ 23265 h 7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3615" h="75353">
                  <a:moveTo>
                    <a:pt x="38022" y="23265"/>
                  </a:moveTo>
                  <a:cubicBezTo>
                    <a:pt x="37916" y="20094"/>
                    <a:pt x="36418" y="17132"/>
                    <a:pt x="33926" y="15168"/>
                  </a:cubicBezTo>
                  <a:cubicBezTo>
                    <a:pt x="31179" y="13130"/>
                    <a:pt x="27820" y="12089"/>
                    <a:pt x="24401" y="12216"/>
                  </a:cubicBezTo>
                  <a:cubicBezTo>
                    <a:pt x="21489" y="12012"/>
                    <a:pt x="18605" y="12894"/>
                    <a:pt x="16305" y="14692"/>
                  </a:cubicBezTo>
                  <a:cubicBezTo>
                    <a:pt x="14285" y="16419"/>
                    <a:pt x="13192" y="18993"/>
                    <a:pt x="13352" y="21645"/>
                  </a:cubicBezTo>
                  <a:cubicBezTo>
                    <a:pt x="13347" y="23741"/>
                    <a:pt x="14527" y="25659"/>
                    <a:pt x="16400" y="26598"/>
                  </a:cubicBezTo>
                  <a:cubicBezTo>
                    <a:pt x="20534" y="28489"/>
                    <a:pt x="24885" y="29865"/>
                    <a:pt x="29354" y="30694"/>
                  </a:cubicBezTo>
                  <a:cubicBezTo>
                    <a:pt x="36238" y="31904"/>
                    <a:pt x="42755" y="34674"/>
                    <a:pt x="48404" y="38790"/>
                  </a:cubicBezTo>
                  <a:cubicBezTo>
                    <a:pt x="51937" y="42743"/>
                    <a:pt x="53663" y="47990"/>
                    <a:pt x="53167" y="53268"/>
                  </a:cubicBezTo>
                  <a:cubicBezTo>
                    <a:pt x="53503" y="59463"/>
                    <a:pt x="50802" y="65433"/>
                    <a:pt x="45927" y="69270"/>
                  </a:cubicBezTo>
                  <a:cubicBezTo>
                    <a:pt x="40235" y="73458"/>
                    <a:pt x="33268" y="75545"/>
                    <a:pt x="26211" y="75176"/>
                  </a:cubicBezTo>
                  <a:cubicBezTo>
                    <a:pt x="19302" y="75505"/>
                    <a:pt x="12516" y="73265"/>
                    <a:pt x="7161" y="68889"/>
                  </a:cubicBezTo>
                  <a:cubicBezTo>
                    <a:pt x="2305" y="64243"/>
                    <a:pt x="-418" y="57798"/>
                    <a:pt x="-364" y="51077"/>
                  </a:cubicBezTo>
                  <a:lnTo>
                    <a:pt x="12876" y="51078"/>
                  </a:lnTo>
                  <a:cubicBezTo>
                    <a:pt x="12806" y="54415"/>
                    <a:pt x="14197" y="57616"/>
                    <a:pt x="16686" y="59841"/>
                  </a:cubicBezTo>
                  <a:cubicBezTo>
                    <a:pt x="19421" y="61913"/>
                    <a:pt x="22781" y="62988"/>
                    <a:pt x="26211" y="62889"/>
                  </a:cubicBezTo>
                  <a:cubicBezTo>
                    <a:pt x="29784" y="63079"/>
                    <a:pt x="33342" y="62288"/>
                    <a:pt x="36498" y="60603"/>
                  </a:cubicBezTo>
                  <a:cubicBezTo>
                    <a:pt x="38795" y="59299"/>
                    <a:pt x="40214" y="56862"/>
                    <a:pt x="40213" y="54221"/>
                  </a:cubicBezTo>
                  <a:cubicBezTo>
                    <a:pt x="40367" y="51903"/>
                    <a:pt x="39369" y="49659"/>
                    <a:pt x="37546" y="48220"/>
                  </a:cubicBezTo>
                  <a:cubicBezTo>
                    <a:pt x="34073" y="46309"/>
                    <a:pt x="30307" y="44989"/>
                    <a:pt x="26401" y="44315"/>
                  </a:cubicBezTo>
                  <a:cubicBezTo>
                    <a:pt x="18958" y="43049"/>
                    <a:pt x="11857" y="40260"/>
                    <a:pt x="5542" y="36123"/>
                  </a:cubicBezTo>
                  <a:cubicBezTo>
                    <a:pt x="1831" y="32605"/>
                    <a:pt x="-94" y="27600"/>
                    <a:pt x="303" y="22503"/>
                  </a:cubicBezTo>
                  <a:cubicBezTo>
                    <a:pt x="-13" y="16237"/>
                    <a:pt x="2547" y="10170"/>
                    <a:pt x="7256" y="6024"/>
                  </a:cubicBezTo>
                  <a:cubicBezTo>
                    <a:pt x="12594" y="1633"/>
                    <a:pt x="19411" y="-548"/>
                    <a:pt x="26306" y="-72"/>
                  </a:cubicBezTo>
                  <a:cubicBezTo>
                    <a:pt x="32891" y="-360"/>
                    <a:pt x="39335" y="1890"/>
                    <a:pt x="44309" y="6215"/>
                  </a:cubicBezTo>
                  <a:cubicBezTo>
                    <a:pt x="49011" y="10662"/>
                    <a:pt x="51752" y="16795"/>
                    <a:pt x="51929" y="232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62642557-5488-4AC0-9F3B-C55DED313FB9}"/>
                </a:ext>
              </a:extLst>
            </p:cNvPr>
            <p:cNvSpPr/>
            <p:nvPr/>
          </p:nvSpPr>
          <p:spPr>
            <a:xfrm>
              <a:off x="7212121" y="5368507"/>
              <a:ext cx="190971" cy="255422"/>
            </a:xfrm>
            <a:custGeom>
              <a:avLst/>
              <a:gdLst>
                <a:gd name="connsiteX0" fmla="*/ 19812 w 53340"/>
                <a:gd name="connsiteY0" fmla="*/ 12668 h 71342"/>
                <a:gd name="connsiteX1" fmla="*/ 0 w 53340"/>
                <a:gd name="connsiteY1" fmla="*/ 12668 h 71342"/>
                <a:gd name="connsiteX2" fmla="*/ 0 w 53340"/>
                <a:gd name="connsiteY2" fmla="*/ 6382 h 71342"/>
                <a:gd name="connsiteX3" fmla="*/ 0 w 53340"/>
                <a:gd name="connsiteY3" fmla="*/ 0 h 71342"/>
                <a:gd name="connsiteX4" fmla="*/ 53340 w 53340"/>
                <a:gd name="connsiteY4" fmla="*/ 0 h 71342"/>
                <a:gd name="connsiteX5" fmla="*/ 53340 w 53340"/>
                <a:gd name="connsiteY5" fmla="*/ 6286 h 71342"/>
                <a:gd name="connsiteX6" fmla="*/ 53340 w 53340"/>
                <a:gd name="connsiteY6" fmla="*/ 12668 h 71342"/>
                <a:gd name="connsiteX7" fmla="*/ 33528 w 53340"/>
                <a:gd name="connsiteY7" fmla="*/ 12668 h 71342"/>
                <a:gd name="connsiteX8" fmla="*/ 33528 w 53340"/>
                <a:gd name="connsiteY8" fmla="*/ 71342 h 71342"/>
                <a:gd name="connsiteX9" fmla="*/ 26670 w 53340"/>
                <a:gd name="connsiteY9" fmla="*/ 71342 h 71342"/>
                <a:gd name="connsiteX10" fmla="*/ 19812 w 53340"/>
                <a:gd name="connsiteY10" fmla="*/ 71342 h 71342"/>
                <a:gd name="connsiteX11" fmla="*/ 19812 w 53340"/>
                <a:gd name="connsiteY11" fmla="*/ 12668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" h="71342">
                  <a:moveTo>
                    <a:pt x="19812" y="12668"/>
                  </a:moveTo>
                  <a:lnTo>
                    <a:pt x="0" y="12668"/>
                  </a:lnTo>
                  <a:lnTo>
                    <a:pt x="0" y="6382"/>
                  </a:lnTo>
                  <a:lnTo>
                    <a:pt x="0" y="0"/>
                  </a:lnTo>
                  <a:lnTo>
                    <a:pt x="53340" y="0"/>
                  </a:lnTo>
                  <a:lnTo>
                    <a:pt x="53340" y="6286"/>
                  </a:lnTo>
                  <a:lnTo>
                    <a:pt x="53340" y="12668"/>
                  </a:lnTo>
                  <a:lnTo>
                    <a:pt x="33528" y="12668"/>
                  </a:lnTo>
                  <a:lnTo>
                    <a:pt x="33528" y="71342"/>
                  </a:lnTo>
                  <a:lnTo>
                    <a:pt x="26670" y="71342"/>
                  </a:lnTo>
                  <a:lnTo>
                    <a:pt x="19812" y="71342"/>
                  </a:lnTo>
                  <a:lnTo>
                    <a:pt x="19812" y="12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73E272BE-8076-4F07-9FAD-0E7DF260FA03}"/>
                </a:ext>
              </a:extLst>
            </p:cNvPr>
            <p:cNvSpPr/>
            <p:nvPr/>
          </p:nvSpPr>
          <p:spPr>
            <a:xfrm>
              <a:off x="7441286" y="5368507"/>
              <a:ext cx="49107" cy="255422"/>
            </a:xfrm>
            <a:custGeom>
              <a:avLst/>
              <a:gdLst>
                <a:gd name="connsiteX0" fmla="*/ 0 w 13716"/>
                <a:gd name="connsiteY0" fmla="*/ 0 h 71342"/>
                <a:gd name="connsiteX1" fmla="*/ 6858 w 13716"/>
                <a:gd name="connsiteY1" fmla="*/ 0 h 71342"/>
                <a:gd name="connsiteX2" fmla="*/ 13716 w 13716"/>
                <a:gd name="connsiteY2" fmla="*/ 0 h 71342"/>
                <a:gd name="connsiteX3" fmla="*/ 13716 w 13716"/>
                <a:gd name="connsiteY3" fmla="*/ 71342 h 71342"/>
                <a:gd name="connsiteX4" fmla="*/ 6953 w 13716"/>
                <a:gd name="connsiteY4" fmla="*/ 71342 h 71342"/>
                <a:gd name="connsiteX5" fmla="*/ 0 w 13716"/>
                <a:gd name="connsiteY5" fmla="*/ 71342 h 71342"/>
                <a:gd name="connsiteX6" fmla="*/ 0 w 13716"/>
                <a:gd name="connsiteY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6" h="71342">
                  <a:moveTo>
                    <a:pt x="0" y="0"/>
                  </a:moveTo>
                  <a:lnTo>
                    <a:pt x="6858" y="0"/>
                  </a:lnTo>
                  <a:lnTo>
                    <a:pt x="13716" y="0"/>
                  </a:lnTo>
                  <a:lnTo>
                    <a:pt x="13716" y="71342"/>
                  </a:lnTo>
                  <a:lnTo>
                    <a:pt x="6953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34B1C8AC-5722-4CA8-B4CC-724B249F0A17}"/>
                </a:ext>
              </a:extLst>
            </p:cNvPr>
            <p:cNvSpPr/>
            <p:nvPr/>
          </p:nvSpPr>
          <p:spPr>
            <a:xfrm>
              <a:off x="7529267" y="5368507"/>
              <a:ext cx="190971" cy="255422"/>
            </a:xfrm>
            <a:custGeom>
              <a:avLst/>
              <a:gdLst>
                <a:gd name="connsiteX0" fmla="*/ 19812 w 53340"/>
                <a:gd name="connsiteY0" fmla="*/ 12668 h 71342"/>
                <a:gd name="connsiteX1" fmla="*/ 0 w 53340"/>
                <a:gd name="connsiteY1" fmla="*/ 12668 h 71342"/>
                <a:gd name="connsiteX2" fmla="*/ 0 w 53340"/>
                <a:gd name="connsiteY2" fmla="*/ 6382 h 71342"/>
                <a:gd name="connsiteX3" fmla="*/ 0 w 53340"/>
                <a:gd name="connsiteY3" fmla="*/ 0 h 71342"/>
                <a:gd name="connsiteX4" fmla="*/ 53340 w 53340"/>
                <a:gd name="connsiteY4" fmla="*/ 0 h 71342"/>
                <a:gd name="connsiteX5" fmla="*/ 53340 w 53340"/>
                <a:gd name="connsiteY5" fmla="*/ 6286 h 71342"/>
                <a:gd name="connsiteX6" fmla="*/ 53340 w 53340"/>
                <a:gd name="connsiteY6" fmla="*/ 12668 h 71342"/>
                <a:gd name="connsiteX7" fmla="*/ 33528 w 53340"/>
                <a:gd name="connsiteY7" fmla="*/ 12668 h 71342"/>
                <a:gd name="connsiteX8" fmla="*/ 33528 w 53340"/>
                <a:gd name="connsiteY8" fmla="*/ 71342 h 71342"/>
                <a:gd name="connsiteX9" fmla="*/ 26670 w 53340"/>
                <a:gd name="connsiteY9" fmla="*/ 71342 h 71342"/>
                <a:gd name="connsiteX10" fmla="*/ 19812 w 53340"/>
                <a:gd name="connsiteY10" fmla="*/ 71342 h 71342"/>
                <a:gd name="connsiteX11" fmla="*/ 19812 w 53340"/>
                <a:gd name="connsiteY11" fmla="*/ 12668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" h="71342">
                  <a:moveTo>
                    <a:pt x="19812" y="12668"/>
                  </a:moveTo>
                  <a:lnTo>
                    <a:pt x="0" y="12668"/>
                  </a:lnTo>
                  <a:lnTo>
                    <a:pt x="0" y="6382"/>
                  </a:lnTo>
                  <a:lnTo>
                    <a:pt x="0" y="0"/>
                  </a:lnTo>
                  <a:lnTo>
                    <a:pt x="53340" y="0"/>
                  </a:lnTo>
                  <a:lnTo>
                    <a:pt x="53340" y="6286"/>
                  </a:lnTo>
                  <a:lnTo>
                    <a:pt x="53340" y="12668"/>
                  </a:lnTo>
                  <a:lnTo>
                    <a:pt x="33528" y="12668"/>
                  </a:lnTo>
                  <a:lnTo>
                    <a:pt x="33528" y="71342"/>
                  </a:lnTo>
                  <a:lnTo>
                    <a:pt x="26670" y="71342"/>
                  </a:lnTo>
                  <a:lnTo>
                    <a:pt x="19812" y="71342"/>
                  </a:lnTo>
                  <a:lnTo>
                    <a:pt x="19812" y="12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4D647695-B25F-4024-BAC6-010B84AFE2E6}"/>
                </a:ext>
              </a:extLst>
            </p:cNvPr>
            <p:cNvSpPr/>
            <p:nvPr/>
          </p:nvSpPr>
          <p:spPr>
            <a:xfrm>
              <a:off x="7759864" y="5368167"/>
              <a:ext cx="190709" cy="262977"/>
            </a:xfrm>
            <a:custGeom>
              <a:avLst/>
              <a:gdLst>
                <a:gd name="connsiteX0" fmla="*/ 52766 w 53267"/>
                <a:gd name="connsiteY0" fmla="*/ 44346 h 73452"/>
                <a:gd name="connsiteX1" fmla="*/ 46574 w 53267"/>
                <a:gd name="connsiteY1" fmla="*/ 66444 h 73452"/>
                <a:gd name="connsiteX2" fmla="*/ 26286 w 53267"/>
                <a:gd name="connsiteY2" fmla="*/ 73207 h 73452"/>
                <a:gd name="connsiteX3" fmla="*/ 6284 w 53267"/>
                <a:gd name="connsiteY3" fmla="*/ 66158 h 73452"/>
                <a:gd name="connsiteX4" fmla="*/ -288 w 53267"/>
                <a:gd name="connsiteY4" fmla="*/ 44346 h 73452"/>
                <a:gd name="connsiteX5" fmla="*/ -288 w 53267"/>
                <a:gd name="connsiteY5" fmla="*/ -136 h 73452"/>
                <a:gd name="connsiteX6" fmla="*/ 13428 w 53267"/>
                <a:gd name="connsiteY6" fmla="*/ -136 h 73452"/>
                <a:gd name="connsiteX7" fmla="*/ 13428 w 53267"/>
                <a:gd name="connsiteY7" fmla="*/ 44822 h 73452"/>
                <a:gd name="connsiteX8" fmla="*/ 16666 w 53267"/>
                <a:gd name="connsiteY8" fmla="*/ 56347 h 73452"/>
                <a:gd name="connsiteX9" fmla="*/ 26191 w 53267"/>
                <a:gd name="connsiteY9" fmla="*/ 60157 h 73452"/>
                <a:gd name="connsiteX10" fmla="*/ 35716 w 53267"/>
                <a:gd name="connsiteY10" fmla="*/ 56633 h 73452"/>
                <a:gd name="connsiteX11" fmla="*/ 38669 w 53267"/>
                <a:gd name="connsiteY11" fmla="*/ 44822 h 73452"/>
                <a:gd name="connsiteX12" fmla="*/ 38669 w 53267"/>
                <a:gd name="connsiteY12" fmla="*/ -136 h 73452"/>
                <a:gd name="connsiteX13" fmla="*/ 52766 w 53267"/>
                <a:gd name="connsiteY13" fmla="*/ -136 h 7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267" h="73452">
                  <a:moveTo>
                    <a:pt x="52766" y="44346"/>
                  </a:moveTo>
                  <a:cubicBezTo>
                    <a:pt x="53495" y="52223"/>
                    <a:pt x="51291" y="60092"/>
                    <a:pt x="46574" y="66444"/>
                  </a:cubicBezTo>
                  <a:cubicBezTo>
                    <a:pt x="41051" y="71429"/>
                    <a:pt x="33696" y="73881"/>
                    <a:pt x="26286" y="73207"/>
                  </a:cubicBezTo>
                  <a:cubicBezTo>
                    <a:pt x="18923" y="73782"/>
                    <a:pt x="11659" y="71222"/>
                    <a:pt x="6284" y="66158"/>
                  </a:cubicBezTo>
                  <a:cubicBezTo>
                    <a:pt x="1508" y="59931"/>
                    <a:pt x="-829" y="52175"/>
                    <a:pt x="-288" y="44346"/>
                  </a:cubicBezTo>
                  <a:lnTo>
                    <a:pt x="-288" y="-136"/>
                  </a:lnTo>
                  <a:lnTo>
                    <a:pt x="13428" y="-136"/>
                  </a:lnTo>
                  <a:lnTo>
                    <a:pt x="13428" y="44822"/>
                  </a:lnTo>
                  <a:cubicBezTo>
                    <a:pt x="13153" y="48922"/>
                    <a:pt x="14296" y="52991"/>
                    <a:pt x="16666" y="56347"/>
                  </a:cubicBezTo>
                  <a:cubicBezTo>
                    <a:pt x="19087" y="59014"/>
                    <a:pt x="22600" y="60419"/>
                    <a:pt x="26191" y="60157"/>
                  </a:cubicBezTo>
                  <a:cubicBezTo>
                    <a:pt x="29731" y="60450"/>
                    <a:pt x="33219" y="59160"/>
                    <a:pt x="35716" y="56633"/>
                  </a:cubicBezTo>
                  <a:cubicBezTo>
                    <a:pt x="38028" y="53152"/>
                    <a:pt x="39070" y="48981"/>
                    <a:pt x="38669" y="44822"/>
                  </a:cubicBezTo>
                  <a:lnTo>
                    <a:pt x="38669" y="-136"/>
                  </a:lnTo>
                  <a:lnTo>
                    <a:pt x="52766" y="-1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38A2326E-2D06-4869-ACE9-BAD90C16162F}"/>
                </a:ext>
              </a:extLst>
            </p:cNvPr>
            <p:cNvSpPr/>
            <p:nvPr/>
          </p:nvSpPr>
          <p:spPr>
            <a:xfrm>
              <a:off x="7992032" y="5368507"/>
              <a:ext cx="190967" cy="255422"/>
            </a:xfrm>
            <a:custGeom>
              <a:avLst/>
              <a:gdLst>
                <a:gd name="connsiteX0" fmla="*/ 19812 w 53339"/>
                <a:gd name="connsiteY0" fmla="*/ 12668 h 71342"/>
                <a:gd name="connsiteX1" fmla="*/ 0 w 53339"/>
                <a:gd name="connsiteY1" fmla="*/ 12668 h 71342"/>
                <a:gd name="connsiteX2" fmla="*/ 0 w 53339"/>
                <a:gd name="connsiteY2" fmla="*/ 6382 h 71342"/>
                <a:gd name="connsiteX3" fmla="*/ 0 w 53339"/>
                <a:gd name="connsiteY3" fmla="*/ 0 h 71342"/>
                <a:gd name="connsiteX4" fmla="*/ 53340 w 53339"/>
                <a:gd name="connsiteY4" fmla="*/ 0 h 71342"/>
                <a:gd name="connsiteX5" fmla="*/ 53340 w 53339"/>
                <a:gd name="connsiteY5" fmla="*/ 6286 h 71342"/>
                <a:gd name="connsiteX6" fmla="*/ 53340 w 53339"/>
                <a:gd name="connsiteY6" fmla="*/ 12668 h 71342"/>
                <a:gd name="connsiteX7" fmla="*/ 33528 w 53339"/>
                <a:gd name="connsiteY7" fmla="*/ 12668 h 71342"/>
                <a:gd name="connsiteX8" fmla="*/ 33528 w 53339"/>
                <a:gd name="connsiteY8" fmla="*/ 71342 h 71342"/>
                <a:gd name="connsiteX9" fmla="*/ 26670 w 53339"/>
                <a:gd name="connsiteY9" fmla="*/ 71342 h 71342"/>
                <a:gd name="connsiteX10" fmla="*/ 19812 w 53339"/>
                <a:gd name="connsiteY10" fmla="*/ 71342 h 71342"/>
                <a:gd name="connsiteX11" fmla="*/ 19812 w 53339"/>
                <a:gd name="connsiteY11" fmla="*/ 12668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39" h="71342">
                  <a:moveTo>
                    <a:pt x="19812" y="12668"/>
                  </a:moveTo>
                  <a:lnTo>
                    <a:pt x="0" y="12668"/>
                  </a:lnTo>
                  <a:lnTo>
                    <a:pt x="0" y="6382"/>
                  </a:lnTo>
                  <a:lnTo>
                    <a:pt x="0" y="0"/>
                  </a:lnTo>
                  <a:lnTo>
                    <a:pt x="53340" y="0"/>
                  </a:lnTo>
                  <a:lnTo>
                    <a:pt x="53340" y="6286"/>
                  </a:lnTo>
                  <a:lnTo>
                    <a:pt x="53340" y="12668"/>
                  </a:lnTo>
                  <a:lnTo>
                    <a:pt x="33528" y="12668"/>
                  </a:lnTo>
                  <a:lnTo>
                    <a:pt x="33528" y="71342"/>
                  </a:lnTo>
                  <a:lnTo>
                    <a:pt x="26670" y="71342"/>
                  </a:lnTo>
                  <a:lnTo>
                    <a:pt x="19812" y="71342"/>
                  </a:lnTo>
                  <a:lnTo>
                    <a:pt x="19812" y="12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0DFDA3CF-B8AC-40D3-8C36-4EA0864B779F}"/>
                </a:ext>
              </a:extLst>
            </p:cNvPr>
            <p:cNvSpPr/>
            <p:nvPr/>
          </p:nvSpPr>
          <p:spPr>
            <a:xfrm>
              <a:off x="8225289" y="5368507"/>
              <a:ext cx="178694" cy="255422"/>
            </a:xfrm>
            <a:custGeom>
              <a:avLst/>
              <a:gdLst>
                <a:gd name="connsiteX0" fmla="*/ 0 w 49911"/>
                <a:gd name="connsiteY0" fmla="*/ 71342 h 71342"/>
                <a:gd name="connsiteX1" fmla="*/ 0 w 49911"/>
                <a:gd name="connsiteY1" fmla="*/ 0 h 71342"/>
                <a:gd name="connsiteX2" fmla="*/ 48387 w 49911"/>
                <a:gd name="connsiteY2" fmla="*/ 0 h 71342"/>
                <a:gd name="connsiteX3" fmla="*/ 48387 w 49911"/>
                <a:gd name="connsiteY3" fmla="*/ 6286 h 71342"/>
                <a:gd name="connsiteX4" fmla="*/ 48387 w 49911"/>
                <a:gd name="connsiteY4" fmla="*/ 12668 h 71342"/>
                <a:gd name="connsiteX5" fmla="*/ 13716 w 49911"/>
                <a:gd name="connsiteY5" fmla="*/ 12668 h 71342"/>
                <a:gd name="connsiteX6" fmla="*/ 13716 w 49911"/>
                <a:gd name="connsiteY6" fmla="*/ 27813 h 71342"/>
                <a:gd name="connsiteX7" fmla="*/ 45815 w 49911"/>
                <a:gd name="connsiteY7" fmla="*/ 27813 h 71342"/>
                <a:gd name="connsiteX8" fmla="*/ 45815 w 49911"/>
                <a:gd name="connsiteY8" fmla="*/ 33909 h 71342"/>
                <a:gd name="connsiteX9" fmla="*/ 45815 w 49911"/>
                <a:gd name="connsiteY9" fmla="*/ 40100 h 71342"/>
                <a:gd name="connsiteX10" fmla="*/ 13716 w 49911"/>
                <a:gd name="connsiteY10" fmla="*/ 40100 h 71342"/>
                <a:gd name="connsiteX11" fmla="*/ 13716 w 49911"/>
                <a:gd name="connsiteY11" fmla="*/ 58674 h 71342"/>
                <a:gd name="connsiteX12" fmla="*/ 49911 w 49911"/>
                <a:gd name="connsiteY12" fmla="*/ 58674 h 71342"/>
                <a:gd name="connsiteX13" fmla="*/ 49911 w 49911"/>
                <a:gd name="connsiteY13" fmla="*/ 65056 h 71342"/>
                <a:gd name="connsiteX14" fmla="*/ 49911 w 49911"/>
                <a:gd name="connsiteY14" fmla="*/ 71342 h 71342"/>
                <a:gd name="connsiteX15" fmla="*/ 0 w 49911"/>
                <a:gd name="connsiteY15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911" h="71342">
                  <a:moveTo>
                    <a:pt x="0" y="71342"/>
                  </a:moveTo>
                  <a:lnTo>
                    <a:pt x="0" y="0"/>
                  </a:lnTo>
                  <a:lnTo>
                    <a:pt x="48387" y="0"/>
                  </a:lnTo>
                  <a:lnTo>
                    <a:pt x="48387" y="6286"/>
                  </a:lnTo>
                  <a:lnTo>
                    <a:pt x="48387" y="12668"/>
                  </a:lnTo>
                  <a:lnTo>
                    <a:pt x="13716" y="12668"/>
                  </a:lnTo>
                  <a:lnTo>
                    <a:pt x="13716" y="27813"/>
                  </a:lnTo>
                  <a:lnTo>
                    <a:pt x="45815" y="27813"/>
                  </a:lnTo>
                  <a:lnTo>
                    <a:pt x="45815" y="33909"/>
                  </a:lnTo>
                  <a:lnTo>
                    <a:pt x="45815" y="40100"/>
                  </a:lnTo>
                  <a:lnTo>
                    <a:pt x="13716" y="40100"/>
                  </a:lnTo>
                  <a:lnTo>
                    <a:pt x="13716" y="58674"/>
                  </a:lnTo>
                  <a:lnTo>
                    <a:pt x="49911" y="58674"/>
                  </a:lnTo>
                  <a:lnTo>
                    <a:pt x="49911" y="65056"/>
                  </a:lnTo>
                  <a:lnTo>
                    <a:pt x="49911" y="71342"/>
                  </a:lnTo>
                  <a:lnTo>
                    <a:pt x="0" y="713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43F250CF-2327-462E-81C3-801650788311}"/>
                </a:ext>
              </a:extLst>
            </p:cNvPr>
            <p:cNvSpPr/>
            <p:nvPr/>
          </p:nvSpPr>
          <p:spPr>
            <a:xfrm>
              <a:off x="8550394" y="5362346"/>
              <a:ext cx="226243" cy="269468"/>
            </a:xfrm>
            <a:custGeom>
              <a:avLst/>
              <a:gdLst>
                <a:gd name="connsiteX0" fmla="*/ 8175 w 63192"/>
                <a:gd name="connsiteY0" fmla="*/ 65022 h 75265"/>
                <a:gd name="connsiteX1" fmla="*/ -302 w 63192"/>
                <a:gd name="connsiteY1" fmla="*/ 37875 h 75265"/>
                <a:gd name="connsiteX2" fmla="*/ 8175 w 63192"/>
                <a:gd name="connsiteY2" fmla="*/ 10157 h 75265"/>
                <a:gd name="connsiteX3" fmla="*/ 51889 w 63192"/>
                <a:gd name="connsiteY3" fmla="*/ 7770 h 75265"/>
                <a:gd name="connsiteX4" fmla="*/ 54276 w 63192"/>
                <a:gd name="connsiteY4" fmla="*/ 10157 h 75265"/>
                <a:gd name="connsiteX5" fmla="*/ 62754 w 63192"/>
                <a:gd name="connsiteY5" fmla="*/ 37875 h 75265"/>
                <a:gd name="connsiteX6" fmla="*/ 54276 w 63192"/>
                <a:gd name="connsiteY6" fmla="*/ 65022 h 75265"/>
                <a:gd name="connsiteX7" fmla="*/ 9997 w 63192"/>
                <a:gd name="connsiteY7" fmla="*/ 66842 h 75265"/>
                <a:gd name="connsiteX8" fmla="*/ 8176 w 63192"/>
                <a:gd name="connsiteY8" fmla="*/ 65022 h 75265"/>
                <a:gd name="connsiteX9" fmla="*/ 44370 w 63192"/>
                <a:gd name="connsiteY9" fmla="*/ 55497 h 75265"/>
                <a:gd name="connsiteX10" fmla="*/ 49037 w 63192"/>
                <a:gd name="connsiteY10" fmla="*/ 37399 h 75265"/>
                <a:gd name="connsiteX11" fmla="*/ 44370 w 63192"/>
                <a:gd name="connsiteY11" fmla="*/ 18349 h 75265"/>
                <a:gd name="connsiteX12" fmla="*/ 21607 w 63192"/>
                <a:gd name="connsiteY12" fmla="*/ 14823 h 75265"/>
                <a:gd name="connsiteX13" fmla="*/ 18081 w 63192"/>
                <a:gd name="connsiteY13" fmla="*/ 18349 h 75265"/>
                <a:gd name="connsiteX14" fmla="*/ 13414 w 63192"/>
                <a:gd name="connsiteY14" fmla="*/ 37399 h 75265"/>
                <a:gd name="connsiteX15" fmla="*/ 18081 w 63192"/>
                <a:gd name="connsiteY15" fmla="*/ 55497 h 75265"/>
                <a:gd name="connsiteX16" fmla="*/ 41004 w 63192"/>
                <a:gd name="connsiteY16" fmla="*/ 58862 h 75265"/>
                <a:gd name="connsiteX17" fmla="*/ 44370 w 63192"/>
                <a:gd name="connsiteY17" fmla="*/ 55497 h 7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192" h="75265">
                  <a:moveTo>
                    <a:pt x="8175" y="65022"/>
                  </a:moveTo>
                  <a:cubicBezTo>
                    <a:pt x="2183" y="57284"/>
                    <a:pt x="-827" y="47648"/>
                    <a:pt x="-302" y="37875"/>
                  </a:cubicBezTo>
                  <a:cubicBezTo>
                    <a:pt x="-846" y="27924"/>
                    <a:pt x="2158" y="18102"/>
                    <a:pt x="8175" y="10157"/>
                  </a:cubicBezTo>
                  <a:cubicBezTo>
                    <a:pt x="19587" y="-2573"/>
                    <a:pt x="39158" y="-3642"/>
                    <a:pt x="51889" y="7770"/>
                  </a:cubicBezTo>
                  <a:cubicBezTo>
                    <a:pt x="52728" y="8522"/>
                    <a:pt x="53524" y="9319"/>
                    <a:pt x="54276" y="10157"/>
                  </a:cubicBezTo>
                  <a:cubicBezTo>
                    <a:pt x="60339" y="18079"/>
                    <a:pt x="63349" y="27918"/>
                    <a:pt x="62754" y="37875"/>
                  </a:cubicBezTo>
                  <a:cubicBezTo>
                    <a:pt x="63322" y="47654"/>
                    <a:pt x="60308" y="57304"/>
                    <a:pt x="54276" y="65022"/>
                  </a:cubicBezTo>
                  <a:cubicBezTo>
                    <a:pt x="42552" y="77752"/>
                    <a:pt x="22727" y="78567"/>
                    <a:pt x="9997" y="66842"/>
                  </a:cubicBezTo>
                  <a:cubicBezTo>
                    <a:pt x="9365" y="66261"/>
                    <a:pt x="8758" y="65653"/>
                    <a:pt x="8176" y="65022"/>
                  </a:cubicBezTo>
                  <a:moveTo>
                    <a:pt x="44370" y="55497"/>
                  </a:moveTo>
                  <a:cubicBezTo>
                    <a:pt x="47783" y="50102"/>
                    <a:pt x="49415" y="43771"/>
                    <a:pt x="49037" y="37399"/>
                  </a:cubicBezTo>
                  <a:cubicBezTo>
                    <a:pt x="49520" y="30717"/>
                    <a:pt x="47887" y="24052"/>
                    <a:pt x="44370" y="18349"/>
                  </a:cubicBezTo>
                  <a:cubicBezTo>
                    <a:pt x="39058" y="11090"/>
                    <a:pt x="28867" y="9511"/>
                    <a:pt x="21607" y="14823"/>
                  </a:cubicBezTo>
                  <a:cubicBezTo>
                    <a:pt x="20258" y="15810"/>
                    <a:pt x="19068" y="17000"/>
                    <a:pt x="18081" y="18349"/>
                  </a:cubicBezTo>
                  <a:cubicBezTo>
                    <a:pt x="14564" y="24052"/>
                    <a:pt x="12931" y="30717"/>
                    <a:pt x="13414" y="37399"/>
                  </a:cubicBezTo>
                  <a:cubicBezTo>
                    <a:pt x="13036" y="43772"/>
                    <a:pt x="14668" y="50102"/>
                    <a:pt x="18081" y="55497"/>
                  </a:cubicBezTo>
                  <a:cubicBezTo>
                    <a:pt x="23482" y="62756"/>
                    <a:pt x="33745" y="64263"/>
                    <a:pt x="41004" y="58862"/>
                  </a:cubicBezTo>
                  <a:cubicBezTo>
                    <a:pt x="42284" y="57910"/>
                    <a:pt x="43418" y="56776"/>
                    <a:pt x="44370" y="55497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F360FC0E-85B6-4830-8E8A-E6FACF5E0648}"/>
                </a:ext>
              </a:extLst>
            </p:cNvPr>
            <p:cNvSpPr/>
            <p:nvPr/>
          </p:nvSpPr>
          <p:spPr>
            <a:xfrm>
              <a:off x="8828891" y="5368507"/>
              <a:ext cx="167097" cy="255422"/>
            </a:xfrm>
            <a:custGeom>
              <a:avLst/>
              <a:gdLst>
                <a:gd name="connsiteX0" fmla="*/ 0 w 46672"/>
                <a:gd name="connsiteY0" fmla="*/ 71342 h 71342"/>
                <a:gd name="connsiteX1" fmla="*/ 0 w 46672"/>
                <a:gd name="connsiteY1" fmla="*/ 0 h 71342"/>
                <a:gd name="connsiteX2" fmla="*/ 46672 w 46672"/>
                <a:gd name="connsiteY2" fmla="*/ 0 h 71342"/>
                <a:gd name="connsiteX3" fmla="*/ 46672 w 46672"/>
                <a:gd name="connsiteY3" fmla="*/ 6286 h 71342"/>
                <a:gd name="connsiteX4" fmla="*/ 46672 w 46672"/>
                <a:gd name="connsiteY4" fmla="*/ 12668 h 71342"/>
                <a:gd name="connsiteX5" fmla="*/ 13716 w 46672"/>
                <a:gd name="connsiteY5" fmla="*/ 12668 h 71342"/>
                <a:gd name="connsiteX6" fmla="*/ 13716 w 46672"/>
                <a:gd name="connsiteY6" fmla="*/ 28861 h 71342"/>
                <a:gd name="connsiteX7" fmla="*/ 42482 w 46672"/>
                <a:gd name="connsiteY7" fmla="*/ 28861 h 71342"/>
                <a:gd name="connsiteX8" fmla="*/ 42482 w 46672"/>
                <a:gd name="connsiteY8" fmla="*/ 35052 h 71342"/>
                <a:gd name="connsiteX9" fmla="*/ 42482 w 46672"/>
                <a:gd name="connsiteY9" fmla="*/ 41148 h 71342"/>
                <a:gd name="connsiteX10" fmla="*/ 13716 w 46672"/>
                <a:gd name="connsiteY10" fmla="*/ 41148 h 71342"/>
                <a:gd name="connsiteX11" fmla="*/ 13716 w 46672"/>
                <a:gd name="connsiteY11" fmla="*/ 71342 h 71342"/>
                <a:gd name="connsiteX12" fmla="*/ 6858 w 46672"/>
                <a:gd name="connsiteY12" fmla="*/ 71342 h 71342"/>
                <a:gd name="connsiteX13" fmla="*/ 0 w 46672"/>
                <a:gd name="connsiteY13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672" h="71342">
                  <a:moveTo>
                    <a:pt x="0" y="71342"/>
                  </a:moveTo>
                  <a:lnTo>
                    <a:pt x="0" y="0"/>
                  </a:lnTo>
                  <a:lnTo>
                    <a:pt x="46672" y="0"/>
                  </a:lnTo>
                  <a:lnTo>
                    <a:pt x="46672" y="6286"/>
                  </a:lnTo>
                  <a:lnTo>
                    <a:pt x="46672" y="12668"/>
                  </a:lnTo>
                  <a:lnTo>
                    <a:pt x="13716" y="12668"/>
                  </a:lnTo>
                  <a:lnTo>
                    <a:pt x="13716" y="28861"/>
                  </a:lnTo>
                  <a:lnTo>
                    <a:pt x="42482" y="28861"/>
                  </a:lnTo>
                  <a:lnTo>
                    <a:pt x="42482" y="35052"/>
                  </a:lnTo>
                  <a:lnTo>
                    <a:pt x="42482" y="41148"/>
                  </a:lnTo>
                  <a:lnTo>
                    <a:pt x="13716" y="41148"/>
                  </a:lnTo>
                  <a:lnTo>
                    <a:pt x="13716" y="71342"/>
                  </a:lnTo>
                  <a:lnTo>
                    <a:pt x="6858" y="71342"/>
                  </a:lnTo>
                  <a:lnTo>
                    <a:pt x="0" y="713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AC2792F3-D06E-4840-80C2-9386A8BC056B}"/>
                </a:ext>
              </a:extLst>
            </p:cNvPr>
            <p:cNvSpPr/>
            <p:nvPr/>
          </p:nvSpPr>
          <p:spPr>
            <a:xfrm>
              <a:off x="9125575" y="5368507"/>
              <a:ext cx="191311" cy="255422"/>
            </a:xfrm>
            <a:custGeom>
              <a:avLst/>
              <a:gdLst>
                <a:gd name="connsiteX0" fmla="*/ 19907 w 53435"/>
                <a:gd name="connsiteY0" fmla="*/ 12668 h 71342"/>
                <a:gd name="connsiteX1" fmla="*/ 0 w 53435"/>
                <a:gd name="connsiteY1" fmla="*/ 12668 h 71342"/>
                <a:gd name="connsiteX2" fmla="*/ 0 w 53435"/>
                <a:gd name="connsiteY2" fmla="*/ 6382 h 71342"/>
                <a:gd name="connsiteX3" fmla="*/ 0 w 53435"/>
                <a:gd name="connsiteY3" fmla="*/ 0 h 71342"/>
                <a:gd name="connsiteX4" fmla="*/ 53435 w 53435"/>
                <a:gd name="connsiteY4" fmla="*/ 0 h 71342"/>
                <a:gd name="connsiteX5" fmla="*/ 53435 w 53435"/>
                <a:gd name="connsiteY5" fmla="*/ 6286 h 71342"/>
                <a:gd name="connsiteX6" fmla="*/ 53435 w 53435"/>
                <a:gd name="connsiteY6" fmla="*/ 12668 h 71342"/>
                <a:gd name="connsiteX7" fmla="*/ 33528 w 53435"/>
                <a:gd name="connsiteY7" fmla="*/ 12668 h 71342"/>
                <a:gd name="connsiteX8" fmla="*/ 33528 w 53435"/>
                <a:gd name="connsiteY8" fmla="*/ 71342 h 71342"/>
                <a:gd name="connsiteX9" fmla="*/ 26765 w 53435"/>
                <a:gd name="connsiteY9" fmla="*/ 71342 h 71342"/>
                <a:gd name="connsiteX10" fmla="*/ 19907 w 53435"/>
                <a:gd name="connsiteY10" fmla="*/ 71342 h 71342"/>
                <a:gd name="connsiteX11" fmla="*/ 19907 w 53435"/>
                <a:gd name="connsiteY11" fmla="*/ 12668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435" h="71342">
                  <a:moveTo>
                    <a:pt x="19907" y="12668"/>
                  </a:moveTo>
                  <a:lnTo>
                    <a:pt x="0" y="12668"/>
                  </a:lnTo>
                  <a:lnTo>
                    <a:pt x="0" y="6382"/>
                  </a:lnTo>
                  <a:lnTo>
                    <a:pt x="0" y="0"/>
                  </a:lnTo>
                  <a:lnTo>
                    <a:pt x="53435" y="0"/>
                  </a:lnTo>
                  <a:lnTo>
                    <a:pt x="53435" y="6286"/>
                  </a:lnTo>
                  <a:lnTo>
                    <a:pt x="53435" y="12668"/>
                  </a:lnTo>
                  <a:lnTo>
                    <a:pt x="33528" y="12668"/>
                  </a:lnTo>
                  <a:lnTo>
                    <a:pt x="33528" y="71342"/>
                  </a:lnTo>
                  <a:lnTo>
                    <a:pt x="26765" y="71342"/>
                  </a:lnTo>
                  <a:lnTo>
                    <a:pt x="19907" y="71342"/>
                  </a:lnTo>
                  <a:lnTo>
                    <a:pt x="19907" y="12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4D4F6BBD-BA46-4F8F-9AF6-8751432B5351}"/>
                </a:ext>
              </a:extLst>
            </p:cNvPr>
            <p:cNvSpPr/>
            <p:nvPr/>
          </p:nvSpPr>
          <p:spPr>
            <a:xfrm>
              <a:off x="9359176" y="5368507"/>
              <a:ext cx="178350" cy="255422"/>
            </a:xfrm>
            <a:custGeom>
              <a:avLst/>
              <a:gdLst>
                <a:gd name="connsiteX0" fmla="*/ 0 w 49815"/>
                <a:gd name="connsiteY0" fmla="*/ 71342 h 71342"/>
                <a:gd name="connsiteX1" fmla="*/ 0 w 49815"/>
                <a:gd name="connsiteY1" fmla="*/ 0 h 71342"/>
                <a:gd name="connsiteX2" fmla="*/ 48292 w 49815"/>
                <a:gd name="connsiteY2" fmla="*/ 0 h 71342"/>
                <a:gd name="connsiteX3" fmla="*/ 48292 w 49815"/>
                <a:gd name="connsiteY3" fmla="*/ 6286 h 71342"/>
                <a:gd name="connsiteX4" fmla="*/ 48292 w 49815"/>
                <a:gd name="connsiteY4" fmla="*/ 12668 h 71342"/>
                <a:gd name="connsiteX5" fmla="*/ 13716 w 49815"/>
                <a:gd name="connsiteY5" fmla="*/ 12668 h 71342"/>
                <a:gd name="connsiteX6" fmla="*/ 13716 w 49815"/>
                <a:gd name="connsiteY6" fmla="*/ 27813 h 71342"/>
                <a:gd name="connsiteX7" fmla="*/ 45815 w 49815"/>
                <a:gd name="connsiteY7" fmla="*/ 27813 h 71342"/>
                <a:gd name="connsiteX8" fmla="*/ 45815 w 49815"/>
                <a:gd name="connsiteY8" fmla="*/ 33909 h 71342"/>
                <a:gd name="connsiteX9" fmla="*/ 45815 w 49815"/>
                <a:gd name="connsiteY9" fmla="*/ 40100 h 71342"/>
                <a:gd name="connsiteX10" fmla="*/ 13716 w 49815"/>
                <a:gd name="connsiteY10" fmla="*/ 40100 h 71342"/>
                <a:gd name="connsiteX11" fmla="*/ 13716 w 49815"/>
                <a:gd name="connsiteY11" fmla="*/ 58674 h 71342"/>
                <a:gd name="connsiteX12" fmla="*/ 49816 w 49815"/>
                <a:gd name="connsiteY12" fmla="*/ 58674 h 71342"/>
                <a:gd name="connsiteX13" fmla="*/ 49816 w 49815"/>
                <a:gd name="connsiteY13" fmla="*/ 65056 h 71342"/>
                <a:gd name="connsiteX14" fmla="*/ 49816 w 49815"/>
                <a:gd name="connsiteY14" fmla="*/ 71342 h 71342"/>
                <a:gd name="connsiteX15" fmla="*/ 0 w 49815"/>
                <a:gd name="connsiteY15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815" h="71342">
                  <a:moveTo>
                    <a:pt x="0" y="71342"/>
                  </a:moveTo>
                  <a:lnTo>
                    <a:pt x="0" y="0"/>
                  </a:lnTo>
                  <a:lnTo>
                    <a:pt x="48292" y="0"/>
                  </a:lnTo>
                  <a:lnTo>
                    <a:pt x="48292" y="6286"/>
                  </a:lnTo>
                  <a:lnTo>
                    <a:pt x="48292" y="12668"/>
                  </a:lnTo>
                  <a:lnTo>
                    <a:pt x="13716" y="12668"/>
                  </a:lnTo>
                  <a:lnTo>
                    <a:pt x="13716" y="27813"/>
                  </a:lnTo>
                  <a:lnTo>
                    <a:pt x="45815" y="27813"/>
                  </a:lnTo>
                  <a:lnTo>
                    <a:pt x="45815" y="33909"/>
                  </a:lnTo>
                  <a:lnTo>
                    <a:pt x="45815" y="40100"/>
                  </a:lnTo>
                  <a:lnTo>
                    <a:pt x="13716" y="40100"/>
                  </a:lnTo>
                  <a:lnTo>
                    <a:pt x="13716" y="58674"/>
                  </a:lnTo>
                  <a:lnTo>
                    <a:pt x="49816" y="58674"/>
                  </a:lnTo>
                  <a:lnTo>
                    <a:pt x="49816" y="65056"/>
                  </a:lnTo>
                  <a:lnTo>
                    <a:pt x="49816" y="71342"/>
                  </a:lnTo>
                  <a:lnTo>
                    <a:pt x="0" y="713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FAA48B6E-D014-4565-9B09-2E4AD6E31CD4}"/>
                </a:ext>
              </a:extLst>
            </p:cNvPr>
            <p:cNvSpPr/>
            <p:nvPr/>
          </p:nvSpPr>
          <p:spPr>
            <a:xfrm>
              <a:off x="9582992" y="5361619"/>
              <a:ext cx="210640" cy="269550"/>
            </a:xfrm>
            <a:custGeom>
              <a:avLst/>
              <a:gdLst>
                <a:gd name="connsiteX0" fmla="*/ 57898 w 58834"/>
                <a:gd name="connsiteY0" fmla="*/ 48174 h 75288"/>
                <a:gd name="connsiteX1" fmla="*/ 48944 w 58834"/>
                <a:gd name="connsiteY1" fmla="*/ 67796 h 75288"/>
                <a:gd name="connsiteX2" fmla="*/ 29894 w 58834"/>
                <a:gd name="connsiteY2" fmla="*/ 75130 h 75288"/>
                <a:gd name="connsiteX3" fmla="*/ 7891 w 58834"/>
                <a:gd name="connsiteY3" fmla="*/ 65034 h 75288"/>
                <a:gd name="connsiteX4" fmla="*/ -300 w 58834"/>
                <a:gd name="connsiteY4" fmla="*/ 37887 h 75288"/>
                <a:gd name="connsiteX5" fmla="*/ 7891 w 58834"/>
                <a:gd name="connsiteY5" fmla="*/ 10170 h 75288"/>
                <a:gd name="connsiteX6" fmla="*/ 29894 w 58834"/>
                <a:gd name="connsiteY6" fmla="*/ -117 h 75288"/>
                <a:gd name="connsiteX7" fmla="*/ 48944 w 58834"/>
                <a:gd name="connsiteY7" fmla="*/ 6741 h 75288"/>
                <a:gd name="connsiteX8" fmla="*/ 58469 w 58834"/>
                <a:gd name="connsiteY8" fmla="*/ 25314 h 75288"/>
                <a:gd name="connsiteX9" fmla="*/ 44753 w 58834"/>
                <a:gd name="connsiteY9" fmla="*/ 25314 h 75288"/>
                <a:gd name="connsiteX10" fmla="*/ 40181 w 58834"/>
                <a:gd name="connsiteY10" fmla="*/ 15789 h 75288"/>
                <a:gd name="connsiteX11" fmla="*/ 30656 w 58834"/>
                <a:gd name="connsiteY11" fmla="*/ 12360 h 75288"/>
                <a:gd name="connsiteX12" fmla="*/ 18655 w 58834"/>
                <a:gd name="connsiteY12" fmla="*/ 19028 h 75288"/>
                <a:gd name="connsiteX13" fmla="*/ 14368 w 58834"/>
                <a:gd name="connsiteY13" fmla="*/ 37411 h 75288"/>
                <a:gd name="connsiteX14" fmla="*/ 18655 w 58834"/>
                <a:gd name="connsiteY14" fmla="*/ 55318 h 75288"/>
                <a:gd name="connsiteX15" fmla="*/ 39019 w 58834"/>
                <a:gd name="connsiteY15" fmla="*/ 59269 h 75288"/>
                <a:gd name="connsiteX16" fmla="*/ 40657 w 58834"/>
                <a:gd name="connsiteY16" fmla="*/ 57985 h 75288"/>
                <a:gd name="connsiteX17" fmla="*/ 45229 w 58834"/>
                <a:gd name="connsiteY17" fmla="*/ 47793 h 7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834" h="75288">
                  <a:moveTo>
                    <a:pt x="57898" y="48174"/>
                  </a:moveTo>
                  <a:cubicBezTo>
                    <a:pt x="57422" y="55592"/>
                    <a:pt x="54235" y="62576"/>
                    <a:pt x="48944" y="67796"/>
                  </a:cubicBezTo>
                  <a:cubicBezTo>
                    <a:pt x="43796" y="72635"/>
                    <a:pt x="36958" y="75267"/>
                    <a:pt x="29894" y="75130"/>
                  </a:cubicBezTo>
                  <a:cubicBezTo>
                    <a:pt x="21367" y="75479"/>
                    <a:pt x="13188" y="71726"/>
                    <a:pt x="7891" y="65034"/>
                  </a:cubicBezTo>
                  <a:cubicBezTo>
                    <a:pt x="2076" y="57219"/>
                    <a:pt x="-823" y="47615"/>
                    <a:pt x="-300" y="37887"/>
                  </a:cubicBezTo>
                  <a:cubicBezTo>
                    <a:pt x="-845" y="27980"/>
                    <a:pt x="2049" y="18189"/>
                    <a:pt x="7891" y="10170"/>
                  </a:cubicBezTo>
                  <a:cubicBezTo>
                    <a:pt x="13138" y="3393"/>
                    <a:pt x="21330" y="-437"/>
                    <a:pt x="29894" y="-117"/>
                  </a:cubicBezTo>
                  <a:cubicBezTo>
                    <a:pt x="36879" y="-297"/>
                    <a:pt x="43676" y="2151"/>
                    <a:pt x="48944" y="6741"/>
                  </a:cubicBezTo>
                  <a:cubicBezTo>
                    <a:pt x="54348" y="11509"/>
                    <a:pt x="57750" y="18143"/>
                    <a:pt x="58469" y="25314"/>
                  </a:cubicBezTo>
                  <a:lnTo>
                    <a:pt x="44753" y="25314"/>
                  </a:lnTo>
                  <a:cubicBezTo>
                    <a:pt x="44522" y="21667"/>
                    <a:pt x="42882" y="18251"/>
                    <a:pt x="40181" y="15789"/>
                  </a:cubicBezTo>
                  <a:cubicBezTo>
                    <a:pt x="37514" y="13552"/>
                    <a:pt x="34138" y="12337"/>
                    <a:pt x="30656" y="12360"/>
                  </a:cubicBezTo>
                  <a:cubicBezTo>
                    <a:pt x="25746" y="12257"/>
                    <a:pt x="21161" y="14804"/>
                    <a:pt x="18655" y="19028"/>
                  </a:cubicBezTo>
                  <a:cubicBezTo>
                    <a:pt x="15500" y="24621"/>
                    <a:pt x="14013" y="31000"/>
                    <a:pt x="14368" y="37411"/>
                  </a:cubicBezTo>
                  <a:cubicBezTo>
                    <a:pt x="14018" y="43670"/>
                    <a:pt x="15508" y="49896"/>
                    <a:pt x="18655" y="55318"/>
                  </a:cubicBezTo>
                  <a:cubicBezTo>
                    <a:pt x="23187" y="62033"/>
                    <a:pt x="32305" y="63801"/>
                    <a:pt x="39019" y="59269"/>
                  </a:cubicBezTo>
                  <a:cubicBezTo>
                    <a:pt x="39595" y="58880"/>
                    <a:pt x="40142" y="58451"/>
                    <a:pt x="40657" y="57985"/>
                  </a:cubicBezTo>
                  <a:cubicBezTo>
                    <a:pt x="43349" y="55242"/>
                    <a:pt x="44971" y="51627"/>
                    <a:pt x="45229" y="47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CD02B1B3-2B02-402D-98E2-E64B6145F8FA}"/>
                </a:ext>
              </a:extLst>
            </p:cNvPr>
            <p:cNvSpPr/>
            <p:nvPr/>
          </p:nvSpPr>
          <p:spPr>
            <a:xfrm>
              <a:off x="9838646" y="5368507"/>
              <a:ext cx="189947" cy="255422"/>
            </a:xfrm>
            <a:custGeom>
              <a:avLst/>
              <a:gdLst>
                <a:gd name="connsiteX0" fmla="*/ 0 w 53054"/>
                <a:gd name="connsiteY0" fmla="*/ 0 h 71342"/>
                <a:gd name="connsiteX1" fmla="*/ 6763 w 53054"/>
                <a:gd name="connsiteY1" fmla="*/ 0 h 71342"/>
                <a:gd name="connsiteX2" fmla="*/ 13621 w 53054"/>
                <a:gd name="connsiteY2" fmla="*/ 0 h 71342"/>
                <a:gd name="connsiteX3" fmla="*/ 13621 w 53054"/>
                <a:gd name="connsiteY3" fmla="*/ 26765 h 71342"/>
                <a:gd name="connsiteX4" fmla="*/ 39338 w 53054"/>
                <a:gd name="connsiteY4" fmla="*/ 26765 h 71342"/>
                <a:gd name="connsiteX5" fmla="*/ 39338 w 53054"/>
                <a:gd name="connsiteY5" fmla="*/ 0 h 71342"/>
                <a:gd name="connsiteX6" fmla="*/ 46196 w 53054"/>
                <a:gd name="connsiteY6" fmla="*/ 0 h 71342"/>
                <a:gd name="connsiteX7" fmla="*/ 53054 w 53054"/>
                <a:gd name="connsiteY7" fmla="*/ 0 h 71342"/>
                <a:gd name="connsiteX8" fmla="*/ 53054 w 53054"/>
                <a:gd name="connsiteY8" fmla="*/ 71342 h 71342"/>
                <a:gd name="connsiteX9" fmla="*/ 46196 w 53054"/>
                <a:gd name="connsiteY9" fmla="*/ 71342 h 71342"/>
                <a:gd name="connsiteX10" fmla="*/ 39338 w 53054"/>
                <a:gd name="connsiteY10" fmla="*/ 71342 h 71342"/>
                <a:gd name="connsiteX11" fmla="*/ 39338 w 53054"/>
                <a:gd name="connsiteY11" fmla="*/ 39053 h 71342"/>
                <a:gd name="connsiteX12" fmla="*/ 13621 w 53054"/>
                <a:gd name="connsiteY12" fmla="*/ 39053 h 71342"/>
                <a:gd name="connsiteX13" fmla="*/ 13621 w 53054"/>
                <a:gd name="connsiteY13" fmla="*/ 71342 h 71342"/>
                <a:gd name="connsiteX14" fmla="*/ 6858 w 53054"/>
                <a:gd name="connsiteY14" fmla="*/ 71342 h 71342"/>
                <a:gd name="connsiteX15" fmla="*/ 0 w 53054"/>
                <a:gd name="connsiteY15" fmla="*/ 71342 h 71342"/>
                <a:gd name="connsiteX16" fmla="*/ 0 w 53054"/>
                <a:gd name="connsiteY16" fmla="*/ 0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054" h="71342">
                  <a:moveTo>
                    <a:pt x="0" y="0"/>
                  </a:moveTo>
                  <a:lnTo>
                    <a:pt x="6763" y="0"/>
                  </a:lnTo>
                  <a:lnTo>
                    <a:pt x="13621" y="0"/>
                  </a:lnTo>
                  <a:lnTo>
                    <a:pt x="13621" y="26765"/>
                  </a:lnTo>
                  <a:lnTo>
                    <a:pt x="39338" y="26765"/>
                  </a:lnTo>
                  <a:lnTo>
                    <a:pt x="39338" y="0"/>
                  </a:lnTo>
                  <a:lnTo>
                    <a:pt x="46196" y="0"/>
                  </a:lnTo>
                  <a:lnTo>
                    <a:pt x="53054" y="0"/>
                  </a:lnTo>
                  <a:lnTo>
                    <a:pt x="53054" y="71342"/>
                  </a:lnTo>
                  <a:lnTo>
                    <a:pt x="46196" y="71342"/>
                  </a:lnTo>
                  <a:lnTo>
                    <a:pt x="39338" y="71342"/>
                  </a:lnTo>
                  <a:lnTo>
                    <a:pt x="39338" y="39053"/>
                  </a:lnTo>
                  <a:lnTo>
                    <a:pt x="13621" y="39053"/>
                  </a:lnTo>
                  <a:lnTo>
                    <a:pt x="13621" y="71342"/>
                  </a:lnTo>
                  <a:lnTo>
                    <a:pt x="6858" y="71342"/>
                  </a:lnTo>
                  <a:lnTo>
                    <a:pt x="0" y="713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2B2D4790-2A48-41D3-BD1C-DC9E9B502A1E}"/>
                </a:ext>
              </a:extLst>
            </p:cNvPr>
            <p:cNvSpPr/>
            <p:nvPr/>
          </p:nvSpPr>
          <p:spPr>
            <a:xfrm>
              <a:off x="10087592" y="5368507"/>
              <a:ext cx="191651" cy="255422"/>
            </a:xfrm>
            <a:custGeom>
              <a:avLst/>
              <a:gdLst>
                <a:gd name="connsiteX0" fmla="*/ 12763 w 53530"/>
                <a:gd name="connsiteY0" fmla="*/ 71342 h 71342"/>
                <a:gd name="connsiteX1" fmla="*/ 6382 w 53530"/>
                <a:gd name="connsiteY1" fmla="*/ 71342 h 71342"/>
                <a:gd name="connsiteX2" fmla="*/ 0 w 53530"/>
                <a:gd name="connsiteY2" fmla="*/ 71342 h 71342"/>
                <a:gd name="connsiteX3" fmla="*/ 0 w 53530"/>
                <a:gd name="connsiteY3" fmla="*/ 0 h 71342"/>
                <a:gd name="connsiteX4" fmla="*/ 7144 w 53530"/>
                <a:gd name="connsiteY4" fmla="*/ 0 h 71342"/>
                <a:gd name="connsiteX5" fmla="*/ 14288 w 53530"/>
                <a:gd name="connsiteY5" fmla="*/ 0 h 71342"/>
                <a:gd name="connsiteX6" fmla="*/ 40672 w 53530"/>
                <a:gd name="connsiteY6" fmla="*/ 50102 h 71342"/>
                <a:gd name="connsiteX7" fmla="*/ 40672 w 53530"/>
                <a:gd name="connsiteY7" fmla="*/ 0 h 71342"/>
                <a:gd name="connsiteX8" fmla="*/ 47054 w 53530"/>
                <a:gd name="connsiteY8" fmla="*/ 0 h 71342"/>
                <a:gd name="connsiteX9" fmla="*/ 53530 w 53530"/>
                <a:gd name="connsiteY9" fmla="*/ 0 h 71342"/>
                <a:gd name="connsiteX10" fmla="*/ 53530 w 53530"/>
                <a:gd name="connsiteY10" fmla="*/ 71342 h 71342"/>
                <a:gd name="connsiteX11" fmla="*/ 46672 w 53530"/>
                <a:gd name="connsiteY11" fmla="*/ 71342 h 71342"/>
                <a:gd name="connsiteX12" fmla="*/ 39814 w 53530"/>
                <a:gd name="connsiteY12" fmla="*/ 71342 h 71342"/>
                <a:gd name="connsiteX13" fmla="*/ 12763 w 53530"/>
                <a:gd name="connsiteY13" fmla="*/ 19907 h 71342"/>
                <a:gd name="connsiteX14" fmla="*/ 12763 w 53530"/>
                <a:gd name="connsiteY14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530" h="71342">
                  <a:moveTo>
                    <a:pt x="12763" y="71342"/>
                  </a:moveTo>
                  <a:lnTo>
                    <a:pt x="6382" y="71342"/>
                  </a:lnTo>
                  <a:lnTo>
                    <a:pt x="0" y="71342"/>
                  </a:lnTo>
                  <a:lnTo>
                    <a:pt x="0" y="0"/>
                  </a:lnTo>
                  <a:lnTo>
                    <a:pt x="7144" y="0"/>
                  </a:lnTo>
                  <a:lnTo>
                    <a:pt x="14288" y="0"/>
                  </a:lnTo>
                  <a:lnTo>
                    <a:pt x="40672" y="50102"/>
                  </a:lnTo>
                  <a:lnTo>
                    <a:pt x="40672" y="0"/>
                  </a:lnTo>
                  <a:lnTo>
                    <a:pt x="47054" y="0"/>
                  </a:lnTo>
                  <a:lnTo>
                    <a:pt x="53530" y="0"/>
                  </a:lnTo>
                  <a:lnTo>
                    <a:pt x="53530" y="71342"/>
                  </a:lnTo>
                  <a:lnTo>
                    <a:pt x="46672" y="71342"/>
                  </a:lnTo>
                  <a:lnTo>
                    <a:pt x="39814" y="71342"/>
                  </a:lnTo>
                  <a:lnTo>
                    <a:pt x="12763" y="19907"/>
                  </a:lnTo>
                  <a:lnTo>
                    <a:pt x="12763" y="713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7F0DBA37-0E72-4FE6-B0D8-B243CF70847B}"/>
                </a:ext>
              </a:extLst>
            </p:cNvPr>
            <p:cNvSpPr/>
            <p:nvPr/>
          </p:nvSpPr>
          <p:spPr>
            <a:xfrm>
              <a:off x="10328808" y="5362346"/>
              <a:ext cx="226243" cy="269468"/>
            </a:xfrm>
            <a:custGeom>
              <a:avLst/>
              <a:gdLst>
                <a:gd name="connsiteX0" fmla="*/ 8175 w 63192"/>
                <a:gd name="connsiteY0" fmla="*/ 65022 h 75265"/>
                <a:gd name="connsiteX1" fmla="*/ -302 w 63192"/>
                <a:gd name="connsiteY1" fmla="*/ 37875 h 75265"/>
                <a:gd name="connsiteX2" fmla="*/ 8175 w 63192"/>
                <a:gd name="connsiteY2" fmla="*/ 10157 h 75265"/>
                <a:gd name="connsiteX3" fmla="*/ 51889 w 63192"/>
                <a:gd name="connsiteY3" fmla="*/ 7770 h 75265"/>
                <a:gd name="connsiteX4" fmla="*/ 54276 w 63192"/>
                <a:gd name="connsiteY4" fmla="*/ 10157 h 75265"/>
                <a:gd name="connsiteX5" fmla="*/ 62754 w 63192"/>
                <a:gd name="connsiteY5" fmla="*/ 37875 h 75265"/>
                <a:gd name="connsiteX6" fmla="*/ 54276 w 63192"/>
                <a:gd name="connsiteY6" fmla="*/ 65022 h 75265"/>
                <a:gd name="connsiteX7" fmla="*/ 9997 w 63192"/>
                <a:gd name="connsiteY7" fmla="*/ 66842 h 75265"/>
                <a:gd name="connsiteX8" fmla="*/ 8176 w 63192"/>
                <a:gd name="connsiteY8" fmla="*/ 65022 h 75265"/>
                <a:gd name="connsiteX9" fmla="*/ 44370 w 63192"/>
                <a:gd name="connsiteY9" fmla="*/ 55497 h 75265"/>
                <a:gd name="connsiteX10" fmla="*/ 49037 w 63192"/>
                <a:gd name="connsiteY10" fmla="*/ 37399 h 75265"/>
                <a:gd name="connsiteX11" fmla="*/ 44370 w 63192"/>
                <a:gd name="connsiteY11" fmla="*/ 18349 h 75265"/>
                <a:gd name="connsiteX12" fmla="*/ 21607 w 63192"/>
                <a:gd name="connsiteY12" fmla="*/ 14823 h 75265"/>
                <a:gd name="connsiteX13" fmla="*/ 18081 w 63192"/>
                <a:gd name="connsiteY13" fmla="*/ 18349 h 75265"/>
                <a:gd name="connsiteX14" fmla="*/ 13414 w 63192"/>
                <a:gd name="connsiteY14" fmla="*/ 37399 h 75265"/>
                <a:gd name="connsiteX15" fmla="*/ 18081 w 63192"/>
                <a:gd name="connsiteY15" fmla="*/ 55497 h 75265"/>
                <a:gd name="connsiteX16" fmla="*/ 41004 w 63192"/>
                <a:gd name="connsiteY16" fmla="*/ 58862 h 75265"/>
                <a:gd name="connsiteX17" fmla="*/ 44370 w 63192"/>
                <a:gd name="connsiteY17" fmla="*/ 55497 h 7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192" h="75265">
                  <a:moveTo>
                    <a:pt x="8175" y="65022"/>
                  </a:moveTo>
                  <a:cubicBezTo>
                    <a:pt x="2183" y="57284"/>
                    <a:pt x="-827" y="47648"/>
                    <a:pt x="-302" y="37875"/>
                  </a:cubicBezTo>
                  <a:cubicBezTo>
                    <a:pt x="-846" y="27924"/>
                    <a:pt x="2158" y="18102"/>
                    <a:pt x="8175" y="10157"/>
                  </a:cubicBezTo>
                  <a:cubicBezTo>
                    <a:pt x="19587" y="-2573"/>
                    <a:pt x="39158" y="-3642"/>
                    <a:pt x="51889" y="7770"/>
                  </a:cubicBezTo>
                  <a:cubicBezTo>
                    <a:pt x="52728" y="8522"/>
                    <a:pt x="53524" y="9319"/>
                    <a:pt x="54276" y="10157"/>
                  </a:cubicBezTo>
                  <a:cubicBezTo>
                    <a:pt x="60339" y="18079"/>
                    <a:pt x="63349" y="27918"/>
                    <a:pt x="62754" y="37875"/>
                  </a:cubicBezTo>
                  <a:cubicBezTo>
                    <a:pt x="63322" y="47654"/>
                    <a:pt x="60308" y="57304"/>
                    <a:pt x="54276" y="65022"/>
                  </a:cubicBezTo>
                  <a:cubicBezTo>
                    <a:pt x="42552" y="77752"/>
                    <a:pt x="22727" y="78567"/>
                    <a:pt x="9997" y="66842"/>
                  </a:cubicBezTo>
                  <a:cubicBezTo>
                    <a:pt x="9365" y="66261"/>
                    <a:pt x="8758" y="65653"/>
                    <a:pt x="8176" y="65022"/>
                  </a:cubicBezTo>
                  <a:moveTo>
                    <a:pt x="44370" y="55497"/>
                  </a:moveTo>
                  <a:cubicBezTo>
                    <a:pt x="47783" y="50102"/>
                    <a:pt x="49415" y="43771"/>
                    <a:pt x="49037" y="37399"/>
                  </a:cubicBezTo>
                  <a:cubicBezTo>
                    <a:pt x="49520" y="30717"/>
                    <a:pt x="47887" y="24052"/>
                    <a:pt x="44370" y="18349"/>
                  </a:cubicBezTo>
                  <a:cubicBezTo>
                    <a:pt x="39058" y="11090"/>
                    <a:pt x="28867" y="9511"/>
                    <a:pt x="21607" y="14823"/>
                  </a:cubicBezTo>
                  <a:cubicBezTo>
                    <a:pt x="20258" y="15810"/>
                    <a:pt x="19068" y="17000"/>
                    <a:pt x="18081" y="18349"/>
                  </a:cubicBezTo>
                  <a:cubicBezTo>
                    <a:pt x="14564" y="24052"/>
                    <a:pt x="12931" y="30717"/>
                    <a:pt x="13414" y="37399"/>
                  </a:cubicBezTo>
                  <a:cubicBezTo>
                    <a:pt x="13036" y="43772"/>
                    <a:pt x="14668" y="50102"/>
                    <a:pt x="18081" y="55497"/>
                  </a:cubicBezTo>
                  <a:cubicBezTo>
                    <a:pt x="23482" y="62756"/>
                    <a:pt x="33745" y="64263"/>
                    <a:pt x="41004" y="58862"/>
                  </a:cubicBezTo>
                  <a:cubicBezTo>
                    <a:pt x="42284" y="57910"/>
                    <a:pt x="43418" y="56776"/>
                    <a:pt x="44370" y="55497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6CD0A8CA-47A5-4E3E-BD3F-7CC7C1DB79B8}"/>
                </a:ext>
              </a:extLst>
            </p:cNvPr>
            <p:cNvSpPr/>
            <p:nvPr/>
          </p:nvSpPr>
          <p:spPr>
            <a:xfrm>
              <a:off x="10607305" y="5368507"/>
              <a:ext cx="165733" cy="255422"/>
            </a:xfrm>
            <a:custGeom>
              <a:avLst/>
              <a:gdLst>
                <a:gd name="connsiteX0" fmla="*/ 0 w 46291"/>
                <a:gd name="connsiteY0" fmla="*/ 71342 h 71342"/>
                <a:gd name="connsiteX1" fmla="*/ 0 w 46291"/>
                <a:gd name="connsiteY1" fmla="*/ 0 h 71342"/>
                <a:gd name="connsiteX2" fmla="*/ 6858 w 46291"/>
                <a:gd name="connsiteY2" fmla="*/ 0 h 71342"/>
                <a:gd name="connsiteX3" fmla="*/ 13716 w 46291"/>
                <a:gd name="connsiteY3" fmla="*/ 0 h 71342"/>
                <a:gd name="connsiteX4" fmla="*/ 13716 w 46291"/>
                <a:gd name="connsiteY4" fmla="*/ 58674 h 71342"/>
                <a:gd name="connsiteX5" fmla="*/ 46292 w 46291"/>
                <a:gd name="connsiteY5" fmla="*/ 58674 h 71342"/>
                <a:gd name="connsiteX6" fmla="*/ 46292 w 46291"/>
                <a:gd name="connsiteY6" fmla="*/ 65056 h 71342"/>
                <a:gd name="connsiteX7" fmla="*/ 46292 w 46291"/>
                <a:gd name="connsiteY7" fmla="*/ 71342 h 71342"/>
                <a:gd name="connsiteX8" fmla="*/ 0 w 46291"/>
                <a:gd name="connsiteY8" fmla="*/ 71342 h 7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1" h="71342">
                  <a:moveTo>
                    <a:pt x="0" y="71342"/>
                  </a:moveTo>
                  <a:lnTo>
                    <a:pt x="0" y="0"/>
                  </a:lnTo>
                  <a:lnTo>
                    <a:pt x="6858" y="0"/>
                  </a:lnTo>
                  <a:lnTo>
                    <a:pt x="13716" y="0"/>
                  </a:lnTo>
                  <a:lnTo>
                    <a:pt x="13716" y="58674"/>
                  </a:lnTo>
                  <a:lnTo>
                    <a:pt x="46292" y="58674"/>
                  </a:lnTo>
                  <a:lnTo>
                    <a:pt x="46292" y="65056"/>
                  </a:lnTo>
                  <a:lnTo>
                    <a:pt x="46292" y="71342"/>
                  </a:lnTo>
                  <a:lnTo>
                    <a:pt x="0" y="713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AB75EEF8-3592-46C1-8C7C-0408F8283E23}"/>
                </a:ext>
              </a:extLst>
            </p:cNvPr>
            <p:cNvSpPr/>
            <p:nvPr/>
          </p:nvSpPr>
          <p:spPr>
            <a:xfrm>
              <a:off x="10809635" y="5362364"/>
              <a:ext cx="226565" cy="269425"/>
            </a:xfrm>
            <a:custGeom>
              <a:avLst/>
              <a:gdLst>
                <a:gd name="connsiteX0" fmla="*/ 8273 w 63282"/>
                <a:gd name="connsiteY0" fmla="*/ 65016 h 75253"/>
                <a:gd name="connsiteX1" fmla="*/ -300 w 63282"/>
                <a:gd name="connsiteY1" fmla="*/ 37870 h 75253"/>
                <a:gd name="connsiteX2" fmla="*/ 8273 w 63282"/>
                <a:gd name="connsiteY2" fmla="*/ 10152 h 75253"/>
                <a:gd name="connsiteX3" fmla="*/ 51850 w 63282"/>
                <a:gd name="connsiteY3" fmla="*/ 7722 h 75253"/>
                <a:gd name="connsiteX4" fmla="*/ 54279 w 63282"/>
                <a:gd name="connsiteY4" fmla="*/ 10152 h 75253"/>
                <a:gd name="connsiteX5" fmla="*/ 62852 w 63282"/>
                <a:gd name="connsiteY5" fmla="*/ 37870 h 75253"/>
                <a:gd name="connsiteX6" fmla="*/ 54279 w 63282"/>
                <a:gd name="connsiteY6" fmla="*/ 65016 h 75253"/>
                <a:gd name="connsiteX7" fmla="*/ 10135 w 63282"/>
                <a:gd name="connsiteY7" fmla="*/ 66878 h 75253"/>
                <a:gd name="connsiteX8" fmla="*/ 8273 w 63282"/>
                <a:gd name="connsiteY8" fmla="*/ 65016 h 75253"/>
                <a:gd name="connsiteX9" fmla="*/ 44373 w 63282"/>
                <a:gd name="connsiteY9" fmla="*/ 55491 h 75253"/>
                <a:gd name="connsiteX10" fmla="*/ 49135 w 63282"/>
                <a:gd name="connsiteY10" fmla="*/ 37393 h 75253"/>
                <a:gd name="connsiteX11" fmla="*/ 44373 w 63282"/>
                <a:gd name="connsiteY11" fmla="*/ 18343 h 75253"/>
                <a:gd name="connsiteX12" fmla="*/ 21754 w 63282"/>
                <a:gd name="connsiteY12" fmla="*/ 14769 h 75253"/>
                <a:gd name="connsiteX13" fmla="*/ 18179 w 63282"/>
                <a:gd name="connsiteY13" fmla="*/ 18343 h 75253"/>
                <a:gd name="connsiteX14" fmla="*/ 13416 w 63282"/>
                <a:gd name="connsiteY14" fmla="*/ 37393 h 75253"/>
                <a:gd name="connsiteX15" fmla="*/ 18084 w 63282"/>
                <a:gd name="connsiteY15" fmla="*/ 55491 h 75253"/>
                <a:gd name="connsiteX16" fmla="*/ 41007 w 63282"/>
                <a:gd name="connsiteY16" fmla="*/ 58857 h 75253"/>
                <a:gd name="connsiteX17" fmla="*/ 44372 w 63282"/>
                <a:gd name="connsiteY17" fmla="*/ 55491 h 75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282" h="75253">
                  <a:moveTo>
                    <a:pt x="8273" y="65016"/>
                  </a:moveTo>
                  <a:cubicBezTo>
                    <a:pt x="2208" y="57312"/>
                    <a:pt x="-840" y="47660"/>
                    <a:pt x="-300" y="37870"/>
                  </a:cubicBezTo>
                  <a:cubicBezTo>
                    <a:pt x="-859" y="27901"/>
                    <a:pt x="2183" y="18064"/>
                    <a:pt x="8273" y="10152"/>
                  </a:cubicBezTo>
                  <a:cubicBezTo>
                    <a:pt x="19636" y="-2552"/>
                    <a:pt x="39145" y="-3640"/>
                    <a:pt x="51850" y="7722"/>
                  </a:cubicBezTo>
                  <a:cubicBezTo>
                    <a:pt x="52704" y="8487"/>
                    <a:pt x="53515" y="9298"/>
                    <a:pt x="54279" y="10152"/>
                  </a:cubicBezTo>
                  <a:cubicBezTo>
                    <a:pt x="60368" y="18064"/>
                    <a:pt x="63410" y="27901"/>
                    <a:pt x="62852" y="37870"/>
                  </a:cubicBezTo>
                  <a:cubicBezTo>
                    <a:pt x="63392" y="47660"/>
                    <a:pt x="60345" y="57312"/>
                    <a:pt x="54279" y="65016"/>
                  </a:cubicBezTo>
                  <a:cubicBezTo>
                    <a:pt x="42604" y="77720"/>
                    <a:pt x="22840" y="78554"/>
                    <a:pt x="10135" y="66878"/>
                  </a:cubicBezTo>
                  <a:cubicBezTo>
                    <a:pt x="9489" y="66284"/>
                    <a:pt x="8867" y="65663"/>
                    <a:pt x="8273" y="65016"/>
                  </a:cubicBezTo>
                  <a:moveTo>
                    <a:pt x="44373" y="55491"/>
                  </a:moveTo>
                  <a:cubicBezTo>
                    <a:pt x="47818" y="50107"/>
                    <a:pt x="49485" y="43776"/>
                    <a:pt x="49135" y="37393"/>
                  </a:cubicBezTo>
                  <a:cubicBezTo>
                    <a:pt x="49590" y="30701"/>
                    <a:pt x="47923" y="24035"/>
                    <a:pt x="44373" y="18343"/>
                  </a:cubicBezTo>
                  <a:cubicBezTo>
                    <a:pt x="39114" y="11110"/>
                    <a:pt x="28987" y="9510"/>
                    <a:pt x="21754" y="14769"/>
                  </a:cubicBezTo>
                  <a:cubicBezTo>
                    <a:pt x="20382" y="15766"/>
                    <a:pt x="19176" y="16972"/>
                    <a:pt x="18179" y="18343"/>
                  </a:cubicBezTo>
                  <a:cubicBezTo>
                    <a:pt x="14629" y="24035"/>
                    <a:pt x="12962" y="30701"/>
                    <a:pt x="13416" y="37393"/>
                  </a:cubicBezTo>
                  <a:cubicBezTo>
                    <a:pt x="13083" y="43762"/>
                    <a:pt x="14712" y="50078"/>
                    <a:pt x="18084" y="55491"/>
                  </a:cubicBezTo>
                  <a:cubicBezTo>
                    <a:pt x="23484" y="62750"/>
                    <a:pt x="33747" y="64257"/>
                    <a:pt x="41007" y="58857"/>
                  </a:cubicBezTo>
                  <a:cubicBezTo>
                    <a:pt x="42286" y="57904"/>
                    <a:pt x="43420" y="56771"/>
                    <a:pt x="44372" y="554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3E316971-B731-48AE-9DC2-6CC144AAB7E8}"/>
                </a:ext>
              </a:extLst>
            </p:cNvPr>
            <p:cNvSpPr/>
            <p:nvPr/>
          </p:nvSpPr>
          <p:spPr>
            <a:xfrm>
              <a:off x="11076794" y="5362260"/>
              <a:ext cx="220730" cy="269550"/>
            </a:xfrm>
            <a:custGeom>
              <a:avLst/>
              <a:gdLst>
                <a:gd name="connsiteX0" fmla="*/ 31189 w 61652"/>
                <a:gd name="connsiteY0" fmla="*/ 74570 h 75288"/>
                <a:gd name="connsiteX1" fmla="*/ 8329 w 61652"/>
                <a:gd name="connsiteY1" fmla="*/ 65045 h 75288"/>
                <a:gd name="connsiteX2" fmla="*/ 8329 w 61652"/>
                <a:gd name="connsiteY2" fmla="*/ 10181 h 75288"/>
                <a:gd name="connsiteX3" fmla="*/ 32046 w 61652"/>
                <a:gd name="connsiteY3" fmla="*/ -106 h 75288"/>
                <a:gd name="connsiteX4" fmla="*/ 51763 w 61652"/>
                <a:gd name="connsiteY4" fmla="*/ 6371 h 75288"/>
                <a:gd name="connsiteX5" fmla="*/ 60812 w 61652"/>
                <a:gd name="connsiteY5" fmla="*/ 23897 h 75288"/>
                <a:gd name="connsiteX6" fmla="*/ 47382 w 61652"/>
                <a:gd name="connsiteY6" fmla="*/ 23897 h 75288"/>
                <a:gd name="connsiteX7" fmla="*/ 42524 w 61652"/>
                <a:gd name="connsiteY7" fmla="*/ 15801 h 75288"/>
                <a:gd name="connsiteX8" fmla="*/ 32999 w 61652"/>
                <a:gd name="connsiteY8" fmla="*/ 12277 h 75288"/>
                <a:gd name="connsiteX9" fmla="*/ 18997 w 61652"/>
                <a:gd name="connsiteY9" fmla="*/ 18944 h 75288"/>
                <a:gd name="connsiteX10" fmla="*/ 18997 w 61652"/>
                <a:gd name="connsiteY10" fmla="*/ 56091 h 75288"/>
                <a:gd name="connsiteX11" fmla="*/ 33190 w 61652"/>
                <a:gd name="connsiteY11" fmla="*/ 62473 h 75288"/>
                <a:gd name="connsiteX12" fmla="*/ 33190 w 61652"/>
                <a:gd name="connsiteY12" fmla="*/ 62473 h 75288"/>
                <a:gd name="connsiteX13" fmla="*/ 45572 w 61652"/>
                <a:gd name="connsiteY13" fmla="*/ 55806 h 75288"/>
                <a:gd name="connsiteX14" fmla="*/ 49191 w 61652"/>
                <a:gd name="connsiteY14" fmla="*/ 47043 h 75288"/>
                <a:gd name="connsiteX15" fmla="*/ 33761 w 61652"/>
                <a:gd name="connsiteY15" fmla="*/ 47043 h 75288"/>
                <a:gd name="connsiteX16" fmla="*/ 33761 w 61652"/>
                <a:gd name="connsiteY16" fmla="*/ 34756 h 75288"/>
                <a:gd name="connsiteX17" fmla="*/ 61288 w 61652"/>
                <a:gd name="connsiteY17" fmla="*/ 34756 h 75288"/>
                <a:gd name="connsiteX18" fmla="*/ 61288 w 61652"/>
                <a:gd name="connsiteY18" fmla="*/ 72856 h 75288"/>
                <a:gd name="connsiteX19" fmla="*/ 51763 w 61652"/>
                <a:gd name="connsiteY19" fmla="*/ 72856 h 75288"/>
                <a:gd name="connsiteX20" fmla="*/ 50430 w 61652"/>
                <a:gd name="connsiteY20" fmla="*/ 63331 h 75288"/>
                <a:gd name="connsiteX21" fmla="*/ 50239 w 61652"/>
                <a:gd name="connsiteY21" fmla="*/ 65045 h 75288"/>
                <a:gd name="connsiteX22" fmla="*/ 31189 w 61652"/>
                <a:gd name="connsiteY22" fmla="*/ 75142 h 7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1652" h="75288">
                  <a:moveTo>
                    <a:pt x="31189" y="74570"/>
                  </a:moveTo>
                  <a:cubicBezTo>
                    <a:pt x="22517" y="75034"/>
                    <a:pt x="14106" y="71529"/>
                    <a:pt x="8329" y="65045"/>
                  </a:cubicBezTo>
                  <a:cubicBezTo>
                    <a:pt x="-3263" y="48594"/>
                    <a:pt x="-3263" y="26632"/>
                    <a:pt x="8329" y="10181"/>
                  </a:cubicBezTo>
                  <a:cubicBezTo>
                    <a:pt x="14242" y="3301"/>
                    <a:pt x="22982" y="-489"/>
                    <a:pt x="32046" y="-106"/>
                  </a:cubicBezTo>
                  <a:cubicBezTo>
                    <a:pt x="39189" y="-430"/>
                    <a:pt x="46203" y="1874"/>
                    <a:pt x="51763" y="6371"/>
                  </a:cubicBezTo>
                  <a:cubicBezTo>
                    <a:pt x="56972" y="10791"/>
                    <a:pt x="60224" y="17090"/>
                    <a:pt x="60812" y="23897"/>
                  </a:cubicBezTo>
                  <a:lnTo>
                    <a:pt x="47382" y="23897"/>
                  </a:lnTo>
                  <a:cubicBezTo>
                    <a:pt x="46906" y="20659"/>
                    <a:pt x="45157" y="17745"/>
                    <a:pt x="42524" y="15801"/>
                  </a:cubicBezTo>
                  <a:cubicBezTo>
                    <a:pt x="39883" y="13507"/>
                    <a:pt x="36497" y="12254"/>
                    <a:pt x="32999" y="12277"/>
                  </a:cubicBezTo>
                  <a:cubicBezTo>
                    <a:pt x="27508" y="12009"/>
                    <a:pt x="22250" y="14513"/>
                    <a:pt x="18997" y="18944"/>
                  </a:cubicBezTo>
                  <a:cubicBezTo>
                    <a:pt x="12401" y="30448"/>
                    <a:pt x="12401" y="44588"/>
                    <a:pt x="18997" y="56091"/>
                  </a:cubicBezTo>
                  <a:cubicBezTo>
                    <a:pt x="22405" y="60405"/>
                    <a:pt x="27701" y="62787"/>
                    <a:pt x="33190" y="62473"/>
                  </a:cubicBezTo>
                  <a:lnTo>
                    <a:pt x="33190" y="62473"/>
                  </a:lnTo>
                  <a:cubicBezTo>
                    <a:pt x="38219" y="62655"/>
                    <a:pt x="42955" y="60105"/>
                    <a:pt x="45572" y="55806"/>
                  </a:cubicBezTo>
                  <a:cubicBezTo>
                    <a:pt x="47325" y="53142"/>
                    <a:pt x="48554" y="50168"/>
                    <a:pt x="49191" y="47043"/>
                  </a:cubicBezTo>
                  <a:lnTo>
                    <a:pt x="33761" y="47043"/>
                  </a:lnTo>
                  <a:lnTo>
                    <a:pt x="33761" y="34756"/>
                  </a:lnTo>
                  <a:lnTo>
                    <a:pt x="61288" y="34756"/>
                  </a:lnTo>
                  <a:lnTo>
                    <a:pt x="61288" y="72856"/>
                  </a:lnTo>
                  <a:lnTo>
                    <a:pt x="51763" y="72856"/>
                  </a:lnTo>
                  <a:lnTo>
                    <a:pt x="50430" y="63331"/>
                  </a:lnTo>
                  <a:lnTo>
                    <a:pt x="50239" y="65045"/>
                  </a:lnTo>
                  <a:cubicBezTo>
                    <a:pt x="46126" y="71548"/>
                    <a:pt x="38879" y="75388"/>
                    <a:pt x="31189" y="751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3C60429C-6A27-4305-84C7-A426F9879A18}"/>
                </a:ext>
              </a:extLst>
            </p:cNvPr>
            <p:cNvSpPr/>
            <p:nvPr/>
          </p:nvSpPr>
          <p:spPr>
            <a:xfrm>
              <a:off x="11336061" y="5368507"/>
              <a:ext cx="208704" cy="255762"/>
            </a:xfrm>
            <a:custGeom>
              <a:avLst/>
              <a:gdLst>
                <a:gd name="connsiteX0" fmla="*/ 22860 w 58293"/>
                <a:gd name="connsiteY0" fmla="*/ 44577 h 71437"/>
                <a:gd name="connsiteX1" fmla="*/ 0 w 58293"/>
                <a:gd name="connsiteY1" fmla="*/ 0 h 71437"/>
                <a:gd name="connsiteX2" fmla="*/ 8096 w 58293"/>
                <a:gd name="connsiteY2" fmla="*/ 0 h 71437"/>
                <a:gd name="connsiteX3" fmla="*/ 16288 w 58293"/>
                <a:gd name="connsiteY3" fmla="*/ 0 h 71437"/>
                <a:gd name="connsiteX4" fmla="*/ 30004 w 58293"/>
                <a:gd name="connsiteY4" fmla="*/ 30956 h 71437"/>
                <a:gd name="connsiteX5" fmla="*/ 29909 w 58293"/>
                <a:gd name="connsiteY5" fmla="*/ 30956 h 71437"/>
                <a:gd name="connsiteX6" fmla="*/ 42767 w 58293"/>
                <a:gd name="connsiteY6" fmla="*/ 0 h 71437"/>
                <a:gd name="connsiteX7" fmla="*/ 50578 w 58293"/>
                <a:gd name="connsiteY7" fmla="*/ 0 h 71437"/>
                <a:gd name="connsiteX8" fmla="*/ 58293 w 58293"/>
                <a:gd name="connsiteY8" fmla="*/ 0 h 71437"/>
                <a:gd name="connsiteX9" fmla="*/ 36576 w 58293"/>
                <a:gd name="connsiteY9" fmla="*/ 44291 h 71437"/>
                <a:gd name="connsiteX10" fmla="*/ 36576 w 58293"/>
                <a:gd name="connsiteY10" fmla="*/ 71438 h 71437"/>
                <a:gd name="connsiteX11" fmla="*/ 29813 w 58293"/>
                <a:gd name="connsiteY11" fmla="*/ 71438 h 71437"/>
                <a:gd name="connsiteX12" fmla="*/ 22860 w 58293"/>
                <a:gd name="connsiteY12" fmla="*/ 71438 h 71437"/>
                <a:gd name="connsiteX13" fmla="*/ 22860 w 58293"/>
                <a:gd name="connsiteY13" fmla="*/ 44577 h 71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293" h="71437">
                  <a:moveTo>
                    <a:pt x="22860" y="44577"/>
                  </a:moveTo>
                  <a:lnTo>
                    <a:pt x="0" y="0"/>
                  </a:lnTo>
                  <a:lnTo>
                    <a:pt x="8096" y="0"/>
                  </a:lnTo>
                  <a:lnTo>
                    <a:pt x="16288" y="0"/>
                  </a:lnTo>
                  <a:lnTo>
                    <a:pt x="30004" y="30956"/>
                  </a:lnTo>
                  <a:lnTo>
                    <a:pt x="29909" y="30956"/>
                  </a:lnTo>
                  <a:lnTo>
                    <a:pt x="42767" y="0"/>
                  </a:lnTo>
                  <a:lnTo>
                    <a:pt x="50578" y="0"/>
                  </a:lnTo>
                  <a:lnTo>
                    <a:pt x="58293" y="0"/>
                  </a:lnTo>
                  <a:lnTo>
                    <a:pt x="36576" y="44291"/>
                  </a:lnTo>
                  <a:lnTo>
                    <a:pt x="36576" y="71438"/>
                  </a:lnTo>
                  <a:lnTo>
                    <a:pt x="29813" y="71438"/>
                  </a:lnTo>
                  <a:lnTo>
                    <a:pt x="22860" y="71438"/>
                  </a:lnTo>
                  <a:lnTo>
                    <a:pt x="22860" y="445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D42B7ED8-329B-4A06-A001-3104726016AB}"/>
                </a:ext>
              </a:extLst>
            </p:cNvPr>
            <p:cNvSpPr/>
            <p:nvPr/>
          </p:nvSpPr>
          <p:spPr>
            <a:xfrm>
              <a:off x="7739657" y="4315441"/>
              <a:ext cx="601915" cy="803025"/>
            </a:xfrm>
            <a:custGeom>
              <a:avLst/>
              <a:gdLst>
                <a:gd name="connsiteX0" fmla="*/ 157088 w 168121"/>
                <a:gd name="connsiteY0" fmla="*/ 5007 h 224293"/>
                <a:gd name="connsiteX1" fmla="*/ 138038 w 168121"/>
                <a:gd name="connsiteY1" fmla="*/ 3579 h 224293"/>
                <a:gd name="connsiteX2" fmla="*/ 128513 w 168121"/>
                <a:gd name="connsiteY2" fmla="*/ -136 h 224293"/>
                <a:gd name="connsiteX3" fmla="*/ 86032 w 168121"/>
                <a:gd name="connsiteY3" fmla="*/ 13675 h 224293"/>
                <a:gd name="connsiteX4" fmla="*/ 71839 w 168121"/>
                <a:gd name="connsiteY4" fmla="*/ 15104 h 224293"/>
                <a:gd name="connsiteX5" fmla="*/ 53933 w 168121"/>
                <a:gd name="connsiteY5" fmla="*/ 22438 h 224293"/>
                <a:gd name="connsiteX6" fmla="*/ 43455 w 168121"/>
                <a:gd name="connsiteY6" fmla="*/ 25772 h 224293"/>
                <a:gd name="connsiteX7" fmla="*/ 35454 w 168121"/>
                <a:gd name="connsiteY7" fmla="*/ 26629 h 224293"/>
                <a:gd name="connsiteX8" fmla="*/ 26977 w 168121"/>
                <a:gd name="connsiteY8" fmla="*/ 21486 h 224293"/>
                <a:gd name="connsiteX9" fmla="*/ 20405 w 168121"/>
                <a:gd name="connsiteY9" fmla="*/ 35011 h 224293"/>
                <a:gd name="connsiteX10" fmla="*/ 17737 w 168121"/>
                <a:gd name="connsiteY10" fmla="*/ 48346 h 224293"/>
                <a:gd name="connsiteX11" fmla="*/ 16499 w 168121"/>
                <a:gd name="connsiteY11" fmla="*/ 56157 h 224293"/>
                <a:gd name="connsiteX12" fmla="*/ 19547 w 168121"/>
                <a:gd name="connsiteY12" fmla="*/ 66444 h 224293"/>
                <a:gd name="connsiteX13" fmla="*/ 22024 w 168121"/>
                <a:gd name="connsiteY13" fmla="*/ 90542 h 224293"/>
                <a:gd name="connsiteX14" fmla="*/ 16880 w 168121"/>
                <a:gd name="connsiteY14" fmla="*/ 105496 h 224293"/>
                <a:gd name="connsiteX15" fmla="*/ 19548 w 168121"/>
                <a:gd name="connsiteY15" fmla="*/ 115021 h 224293"/>
                <a:gd name="connsiteX16" fmla="*/ 24310 w 168121"/>
                <a:gd name="connsiteY16" fmla="*/ 123879 h 224293"/>
                <a:gd name="connsiteX17" fmla="*/ 26405 w 168121"/>
                <a:gd name="connsiteY17" fmla="*/ 129975 h 224293"/>
                <a:gd name="connsiteX18" fmla="*/ 29072 w 168121"/>
                <a:gd name="connsiteY18" fmla="*/ 134166 h 224293"/>
                <a:gd name="connsiteX19" fmla="*/ 34406 w 168121"/>
                <a:gd name="connsiteY19" fmla="*/ 134928 h 224293"/>
                <a:gd name="connsiteX20" fmla="*/ 40978 w 168121"/>
                <a:gd name="connsiteY20" fmla="*/ 133500 h 224293"/>
                <a:gd name="connsiteX21" fmla="*/ 48122 w 168121"/>
                <a:gd name="connsiteY21" fmla="*/ 131499 h 224293"/>
                <a:gd name="connsiteX22" fmla="*/ 53742 w 168121"/>
                <a:gd name="connsiteY22" fmla="*/ 132261 h 224293"/>
                <a:gd name="connsiteX23" fmla="*/ 52695 w 168121"/>
                <a:gd name="connsiteY23" fmla="*/ 141786 h 224293"/>
                <a:gd name="connsiteX24" fmla="*/ 48599 w 168121"/>
                <a:gd name="connsiteY24" fmla="*/ 145501 h 224293"/>
                <a:gd name="connsiteX25" fmla="*/ 44027 w 168121"/>
                <a:gd name="connsiteY25" fmla="*/ 145501 h 224293"/>
                <a:gd name="connsiteX26" fmla="*/ 39359 w 168121"/>
                <a:gd name="connsiteY26" fmla="*/ 146358 h 224293"/>
                <a:gd name="connsiteX27" fmla="*/ 34978 w 168121"/>
                <a:gd name="connsiteY27" fmla="*/ 144930 h 224293"/>
                <a:gd name="connsiteX28" fmla="*/ 30692 w 168121"/>
                <a:gd name="connsiteY28" fmla="*/ 150645 h 224293"/>
                <a:gd name="connsiteX29" fmla="*/ 29834 w 168121"/>
                <a:gd name="connsiteY29" fmla="*/ 158455 h 224293"/>
                <a:gd name="connsiteX30" fmla="*/ 29834 w 168121"/>
                <a:gd name="connsiteY30" fmla="*/ 164837 h 224293"/>
                <a:gd name="connsiteX31" fmla="*/ 36407 w 168121"/>
                <a:gd name="connsiteY31" fmla="*/ 168171 h 224293"/>
                <a:gd name="connsiteX32" fmla="*/ 44217 w 168121"/>
                <a:gd name="connsiteY32" fmla="*/ 169219 h 224293"/>
                <a:gd name="connsiteX33" fmla="*/ 47361 w 168121"/>
                <a:gd name="connsiteY33" fmla="*/ 174553 h 224293"/>
                <a:gd name="connsiteX34" fmla="*/ 28311 w 168121"/>
                <a:gd name="connsiteY34" fmla="*/ 182935 h 224293"/>
                <a:gd name="connsiteX35" fmla="*/ 13261 w 168121"/>
                <a:gd name="connsiteY35" fmla="*/ 188078 h 224293"/>
                <a:gd name="connsiteX36" fmla="*/ 8117 w 168121"/>
                <a:gd name="connsiteY36" fmla="*/ 185602 h 224293"/>
                <a:gd name="connsiteX37" fmla="*/ 4021 w 168121"/>
                <a:gd name="connsiteY37" fmla="*/ 188935 h 224293"/>
                <a:gd name="connsiteX38" fmla="*/ 306 w 168121"/>
                <a:gd name="connsiteY38" fmla="*/ 196746 h 224293"/>
                <a:gd name="connsiteX39" fmla="*/ -264 w 168121"/>
                <a:gd name="connsiteY39" fmla="*/ 203508 h 224293"/>
                <a:gd name="connsiteX40" fmla="*/ 2212 w 168121"/>
                <a:gd name="connsiteY40" fmla="*/ 218272 h 224293"/>
                <a:gd name="connsiteX41" fmla="*/ 13261 w 168121"/>
                <a:gd name="connsiteY41" fmla="*/ 224082 h 224293"/>
                <a:gd name="connsiteX42" fmla="*/ 30787 w 168121"/>
                <a:gd name="connsiteY42" fmla="*/ 218748 h 224293"/>
                <a:gd name="connsiteX43" fmla="*/ 47837 w 168121"/>
                <a:gd name="connsiteY43" fmla="*/ 217034 h 224293"/>
                <a:gd name="connsiteX44" fmla="*/ 64315 w 168121"/>
                <a:gd name="connsiteY44" fmla="*/ 213796 h 224293"/>
                <a:gd name="connsiteX45" fmla="*/ 77840 w 168121"/>
                <a:gd name="connsiteY45" fmla="*/ 211510 h 224293"/>
                <a:gd name="connsiteX46" fmla="*/ 89937 w 168121"/>
                <a:gd name="connsiteY46" fmla="*/ 210271 h 224293"/>
                <a:gd name="connsiteX47" fmla="*/ 103748 w 168121"/>
                <a:gd name="connsiteY47" fmla="*/ 211128 h 224293"/>
                <a:gd name="connsiteX48" fmla="*/ 129085 w 168121"/>
                <a:gd name="connsiteY48" fmla="*/ 210081 h 224293"/>
                <a:gd name="connsiteX49" fmla="*/ 144420 w 168121"/>
                <a:gd name="connsiteY49" fmla="*/ 212748 h 224293"/>
                <a:gd name="connsiteX50" fmla="*/ 161279 w 168121"/>
                <a:gd name="connsiteY50" fmla="*/ 188459 h 224293"/>
                <a:gd name="connsiteX51" fmla="*/ 151754 w 168121"/>
                <a:gd name="connsiteY51" fmla="*/ 173505 h 224293"/>
                <a:gd name="connsiteX52" fmla="*/ 140229 w 168121"/>
                <a:gd name="connsiteY52" fmla="*/ 173505 h 224293"/>
                <a:gd name="connsiteX53" fmla="*/ 127085 w 168121"/>
                <a:gd name="connsiteY53" fmla="*/ 176172 h 224293"/>
                <a:gd name="connsiteX54" fmla="*/ 116417 w 168121"/>
                <a:gd name="connsiteY54" fmla="*/ 176172 h 224293"/>
                <a:gd name="connsiteX55" fmla="*/ 102224 w 168121"/>
                <a:gd name="connsiteY55" fmla="*/ 178839 h 224293"/>
                <a:gd name="connsiteX56" fmla="*/ 97081 w 168121"/>
                <a:gd name="connsiteY56" fmla="*/ 174743 h 224293"/>
                <a:gd name="connsiteX57" fmla="*/ 100414 w 168121"/>
                <a:gd name="connsiteY57" fmla="*/ 168552 h 224293"/>
                <a:gd name="connsiteX58" fmla="*/ 111083 w 168121"/>
                <a:gd name="connsiteY58" fmla="*/ 164646 h 224293"/>
                <a:gd name="connsiteX59" fmla="*/ 120608 w 168121"/>
                <a:gd name="connsiteY59" fmla="*/ 158074 h 224293"/>
                <a:gd name="connsiteX60" fmla="*/ 122227 w 168121"/>
                <a:gd name="connsiteY60" fmla="*/ 152740 h 224293"/>
                <a:gd name="connsiteX61" fmla="*/ 119560 w 168121"/>
                <a:gd name="connsiteY61" fmla="*/ 139786 h 224293"/>
                <a:gd name="connsiteX62" fmla="*/ 115464 w 168121"/>
                <a:gd name="connsiteY62" fmla="*/ 135024 h 224293"/>
                <a:gd name="connsiteX63" fmla="*/ 105177 w 168121"/>
                <a:gd name="connsiteY63" fmla="*/ 131785 h 224293"/>
                <a:gd name="connsiteX64" fmla="*/ 97747 w 168121"/>
                <a:gd name="connsiteY64" fmla="*/ 135214 h 224293"/>
                <a:gd name="connsiteX65" fmla="*/ 88223 w 168121"/>
                <a:gd name="connsiteY65" fmla="*/ 136929 h 224293"/>
                <a:gd name="connsiteX66" fmla="*/ 88223 w 168121"/>
                <a:gd name="connsiteY66" fmla="*/ 127404 h 224293"/>
                <a:gd name="connsiteX67" fmla="*/ 100414 w 168121"/>
                <a:gd name="connsiteY67" fmla="*/ 123689 h 224293"/>
                <a:gd name="connsiteX68" fmla="*/ 108606 w 168121"/>
                <a:gd name="connsiteY68" fmla="*/ 121022 h 224293"/>
                <a:gd name="connsiteX69" fmla="*/ 116417 w 168121"/>
                <a:gd name="connsiteY69" fmla="*/ 121022 h 224293"/>
                <a:gd name="connsiteX70" fmla="*/ 122798 w 168121"/>
                <a:gd name="connsiteY70" fmla="*/ 114640 h 224293"/>
                <a:gd name="connsiteX71" fmla="*/ 141848 w 168121"/>
                <a:gd name="connsiteY71" fmla="*/ 74826 h 224293"/>
                <a:gd name="connsiteX72" fmla="*/ 150421 w 168121"/>
                <a:gd name="connsiteY72" fmla="*/ 65301 h 224293"/>
                <a:gd name="connsiteX73" fmla="*/ 159946 w 168121"/>
                <a:gd name="connsiteY73" fmla="*/ 48441 h 224293"/>
                <a:gd name="connsiteX74" fmla="*/ 162422 w 168121"/>
                <a:gd name="connsiteY74" fmla="*/ 37964 h 224293"/>
                <a:gd name="connsiteX75" fmla="*/ 167756 w 168121"/>
                <a:gd name="connsiteY75" fmla="*/ 26629 h 224293"/>
                <a:gd name="connsiteX76" fmla="*/ 161184 w 168121"/>
                <a:gd name="connsiteY76" fmla="*/ 13294 h 224293"/>
                <a:gd name="connsiteX77" fmla="*/ 157946 w 168121"/>
                <a:gd name="connsiteY77" fmla="*/ 5484 h 224293"/>
                <a:gd name="connsiteX78" fmla="*/ 62696 w 168121"/>
                <a:gd name="connsiteY78" fmla="*/ 96733 h 224293"/>
                <a:gd name="connsiteX79" fmla="*/ 53171 w 168121"/>
                <a:gd name="connsiteY79" fmla="*/ 95686 h 224293"/>
                <a:gd name="connsiteX80" fmla="*/ 52313 w 168121"/>
                <a:gd name="connsiteY80" fmla="*/ 90161 h 224293"/>
                <a:gd name="connsiteX81" fmla="*/ 54980 w 168121"/>
                <a:gd name="connsiteY81" fmla="*/ 84256 h 224293"/>
                <a:gd name="connsiteX82" fmla="*/ 66125 w 168121"/>
                <a:gd name="connsiteY82" fmla="*/ 82351 h 224293"/>
                <a:gd name="connsiteX83" fmla="*/ 69195 w 168121"/>
                <a:gd name="connsiteY83" fmla="*/ 85181 h 224293"/>
                <a:gd name="connsiteX84" fmla="*/ 69173 w 168121"/>
                <a:gd name="connsiteY84" fmla="*/ 85684 h 224293"/>
                <a:gd name="connsiteX85" fmla="*/ 62791 w 168121"/>
                <a:gd name="connsiteY85" fmla="*/ 96733 h 224293"/>
                <a:gd name="connsiteX86" fmla="*/ 69744 w 168121"/>
                <a:gd name="connsiteY86" fmla="*/ 54157 h 224293"/>
                <a:gd name="connsiteX87" fmla="*/ 58885 w 168121"/>
                <a:gd name="connsiteY87" fmla="*/ 64444 h 224293"/>
                <a:gd name="connsiteX88" fmla="*/ 54790 w 168121"/>
                <a:gd name="connsiteY88" fmla="*/ 61967 h 224293"/>
                <a:gd name="connsiteX89" fmla="*/ 53742 w 168121"/>
                <a:gd name="connsiteY89" fmla="*/ 52442 h 224293"/>
                <a:gd name="connsiteX90" fmla="*/ 63267 w 168121"/>
                <a:gd name="connsiteY90" fmla="*/ 45870 h 224293"/>
                <a:gd name="connsiteX91" fmla="*/ 70220 w 168121"/>
                <a:gd name="connsiteY91" fmla="*/ 53871 h 224293"/>
                <a:gd name="connsiteX92" fmla="*/ 104605 w 168121"/>
                <a:gd name="connsiteY92" fmla="*/ 81684 h 224293"/>
                <a:gd name="connsiteX93" fmla="*/ 95080 w 168121"/>
                <a:gd name="connsiteY93" fmla="*/ 88827 h 224293"/>
                <a:gd name="connsiteX94" fmla="*/ 89746 w 168121"/>
                <a:gd name="connsiteY94" fmla="*/ 83970 h 224293"/>
                <a:gd name="connsiteX95" fmla="*/ 90795 w 168121"/>
                <a:gd name="connsiteY95" fmla="*/ 75302 h 224293"/>
                <a:gd name="connsiteX96" fmla="*/ 99462 w 168121"/>
                <a:gd name="connsiteY96" fmla="*/ 72444 h 224293"/>
                <a:gd name="connsiteX97" fmla="*/ 104987 w 168121"/>
                <a:gd name="connsiteY97" fmla="*/ 74445 h 224293"/>
                <a:gd name="connsiteX98" fmla="*/ 104987 w 168121"/>
                <a:gd name="connsiteY98" fmla="*/ 81684 h 224293"/>
                <a:gd name="connsiteX99" fmla="*/ 115559 w 168121"/>
                <a:gd name="connsiteY99" fmla="*/ 40250 h 224293"/>
                <a:gd name="connsiteX100" fmla="*/ 107749 w 168121"/>
                <a:gd name="connsiteY100" fmla="*/ 51394 h 224293"/>
                <a:gd name="connsiteX101" fmla="*/ 96033 w 168121"/>
                <a:gd name="connsiteY101" fmla="*/ 50727 h 224293"/>
                <a:gd name="connsiteX102" fmla="*/ 92890 w 168121"/>
                <a:gd name="connsiteY102" fmla="*/ 40440 h 224293"/>
                <a:gd name="connsiteX103" fmla="*/ 114702 w 168121"/>
                <a:gd name="connsiteY103" fmla="*/ 31868 h 224293"/>
                <a:gd name="connsiteX104" fmla="*/ 115559 w 168121"/>
                <a:gd name="connsiteY104" fmla="*/ 40250 h 22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168121" h="224293">
                  <a:moveTo>
                    <a:pt x="157088" y="5007"/>
                  </a:moveTo>
                  <a:cubicBezTo>
                    <a:pt x="150843" y="3595"/>
                    <a:pt x="144424" y="3114"/>
                    <a:pt x="138038" y="3579"/>
                  </a:cubicBezTo>
                  <a:cubicBezTo>
                    <a:pt x="134895" y="3579"/>
                    <a:pt x="132037" y="-136"/>
                    <a:pt x="128513" y="-136"/>
                  </a:cubicBezTo>
                  <a:cubicBezTo>
                    <a:pt x="124989" y="-136"/>
                    <a:pt x="96319" y="10151"/>
                    <a:pt x="86032" y="13675"/>
                  </a:cubicBezTo>
                  <a:cubicBezTo>
                    <a:pt x="82317" y="14913"/>
                    <a:pt x="76507" y="13675"/>
                    <a:pt x="71839" y="15104"/>
                  </a:cubicBezTo>
                  <a:cubicBezTo>
                    <a:pt x="64886" y="17295"/>
                    <a:pt x="60314" y="20152"/>
                    <a:pt x="53933" y="22438"/>
                  </a:cubicBezTo>
                  <a:cubicBezTo>
                    <a:pt x="51742" y="23295"/>
                    <a:pt x="44408" y="25105"/>
                    <a:pt x="43455" y="25772"/>
                  </a:cubicBezTo>
                  <a:cubicBezTo>
                    <a:pt x="40850" y="26479"/>
                    <a:pt x="38149" y="26768"/>
                    <a:pt x="35454" y="26629"/>
                  </a:cubicBezTo>
                  <a:cubicBezTo>
                    <a:pt x="30977" y="26629"/>
                    <a:pt x="31073" y="21486"/>
                    <a:pt x="26977" y="21486"/>
                  </a:cubicBezTo>
                  <a:cubicBezTo>
                    <a:pt x="22881" y="21486"/>
                    <a:pt x="19833" y="29011"/>
                    <a:pt x="20405" y="35011"/>
                  </a:cubicBezTo>
                  <a:cubicBezTo>
                    <a:pt x="19998" y="39539"/>
                    <a:pt x="19104" y="44010"/>
                    <a:pt x="17737" y="48346"/>
                  </a:cubicBezTo>
                  <a:cubicBezTo>
                    <a:pt x="17055" y="50900"/>
                    <a:pt x="16640" y="53517"/>
                    <a:pt x="16499" y="56157"/>
                  </a:cubicBezTo>
                  <a:cubicBezTo>
                    <a:pt x="16499" y="60538"/>
                    <a:pt x="19833" y="64253"/>
                    <a:pt x="19547" y="66444"/>
                  </a:cubicBezTo>
                  <a:cubicBezTo>
                    <a:pt x="19463" y="74544"/>
                    <a:pt x="20294" y="82628"/>
                    <a:pt x="22024" y="90542"/>
                  </a:cubicBezTo>
                  <a:cubicBezTo>
                    <a:pt x="22691" y="94447"/>
                    <a:pt x="16880" y="99305"/>
                    <a:pt x="16880" y="105496"/>
                  </a:cubicBezTo>
                  <a:cubicBezTo>
                    <a:pt x="17209" y="108802"/>
                    <a:pt x="18112" y="112025"/>
                    <a:pt x="19548" y="115021"/>
                  </a:cubicBezTo>
                  <a:cubicBezTo>
                    <a:pt x="20309" y="116450"/>
                    <a:pt x="24691" y="118450"/>
                    <a:pt x="24310" y="123879"/>
                  </a:cubicBezTo>
                  <a:cubicBezTo>
                    <a:pt x="24617" y="126026"/>
                    <a:pt x="25328" y="128094"/>
                    <a:pt x="26405" y="129975"/>
                  </a:cubicBezTo>
                  <a:cubicBezTo>
                    <a:pt x="27072" y="131881"/>
                    <a:pt x="26405" y="133500"/>
                    <a:pt x="29072" y="134166"/>
                  </a:cubicBezTo>
                  <a:cubicBezTo>
                    <a:pt x="30803" y="134680"/>
                    <a:pt x="32600" y="134936"/>
                    <a:pt x="34406" y="134928"/>
                  </a:cubicBezTo>
                  <a:cubicBezTo>
                    <a:pt x="36621" y="134568"/>
                    <a:pt x="38814" y="134091"/>
                    <a:pt x="40978" y="133500"/>
                  </a:cubicBezTo>
                  <a:cubicBezTo>
                    <a:pt x="43407" y="133016"/>
                    <a:pt x="45796" y="132347"/>
                    <a:pt x="48122" y="131499"/>
                  </a:cubicBezTo>
                  <a:cubicBezTo>
                    <a:pt x="51075" y="130071"/>
                    <a:pt x="53361" y="129690"/>
                    <a:pt x="53742" y="132261"/>
                  </a:cubicBezTo>
                  <a:cubicBezTo>
                    <a:pt x="53906" y="135472"/>
                    <a:pt x="53551" y="138688"/>
                    <a:pt x="52695" y="141786"/>
                  </a:cubicBezTo>
                  <a:cubicBezTo>
                    <a:pt x="51706" y="143385"/>
                    <a:pt x="50286" y="144672"/>
                    <a:pt x="48599" y="145501"/>
                  </a:cubicBezTo>
                  <a:cubicBezTo>
                    <a:pt x="47086" y="145753"/>
                    <a:pt x="45540" y="145753"/>
                    <a:pt x="44027" y="145501"/>
                  </a:cubicBezTo>
                  <a:cubicBezTo>
                    <a:pt x="42121" y="145501"/>
                    <a:pt x="41264" y="146358"/>
                    <a:pt x="39359" y="146358"/>
                  </a:cubicBezTo>
                  <a:cubicBezTo>
                    <a:pt x="37454" y="146358"/>
                    <a:pt x="36978" y="144930"/>
                    <a:pt x="34978" y="144930"/>
                  </a:cubicBezTo>
                  <a:cubicBezTo>
                    <a:pt x="31358" y="144930"/>
                    <a:pt x="31073" y="148359"/>
                    <a:pt x="30692" y="150645"/>
                  </a:cubicBezTo>
                  <a:cubicBezTo>
                    <a:pt x="30310" y="152931"/>
                    <a:pt x="30120" y="155788"/>
                    <a:pt x="29834" y="158455"/>
                  </a:cubicBezTo>
                  <a:cubicBezTo>
                    <a:pt x="29548" y="161122"/>
                    <a:pt x="28787" y="163123"/>
                    <a:pt x="29834" y="164837"/>
                  </a:cubicBezTo>
                  <a:cubicBezTo>
                    <a:pt x="30882" y="166552"/>
                    <a:pt x="32502" y="167504"/>
                    <a:pt x="36407" y="168171"/>
                  </a:cubicBezTo>
                  <a:cubicBezTo>
                    <a:pt x="38764" y="169553"/>
                    <a:pt x="41578" y="169931"/>
                    <a:pt x="44217" y="169219"/>
                  </a:cubicBezTo>
                  <a:cubicBezTo>
                    <a:pt x="45741" y="169219"/>
                    <a:pt x="49837" y="171028"/>
                    <a:pt x="47361" y="174553"/>
                  </a:cubicBezTo>
                  <a:cubicBezTo>
                    <a:pt x="40855" y="176978"/>
                    <a:pt x="34494" y="179776"/>
                    <a:pt x="28311" y="182935"/>
                  </a:cubicBezTo>
                  <a:cubicBezTo>
                    <a:pt x="23510" y="185227"/>
                    <a:pt x="18460" y="186953"/>
                    <a:pt x="13261" y="188078"/>
                  </a:cubicBezTo>
                  <a:cubicBezTo>
                    <a:pt x="10404" y="188078"/>
                    <a:pt x="10022" y="185792"/>
                    <a:pt x="8117" y="185602"/>
                  </a:cubicBezTo>
                  <a:cubicBezTo>
                    <a:pt x="6212" y="185411"/>
                    <a:pt x="4688" y="188745"/>
                    <a:pt x="4021" y="188935"/>
                  </a:cubicBezTo>
                  <a:cubicBezTo>
                    <a:pt x="1685" y="190858"/>
                    <a:pt x="324" y="193720"/>
                    <a:pt x="306" y="196746"/>
                  </a:cubicBezTo>
                  <a:cubicBezTo>
                    <a:pt x="307" y="198270"/>
                    <a:pt x="307" y="201508"/>
                    <a:pt x="-264" y="203508"/>
                  </a:cubicBezTo>
                  <a:cubicBezTo>
                    <a:pt x="-931" y="210271"/>
                    <a:pt x="1926" y="213033"/>
                    <a:pt x="2212" y="218272"/>
                  </a:cubicBezTo>
                  <a:cubicBezTo>
                    <a:pt x="2498" y="223511"/>
                    <a:pt x="10022" y="224463"/>
                    <a:pt x="13261" y="224082"/>
                  </a:cubicBezTo>
                  <a:cubicBezTo>
                    <a:pt x="19277" y="222936"/>
                    <a:pt x="25152" y="221147"/>
                    <a:pt x="30787" y="218748"/>
                  </a:cubicBezTo>
                  <a:cubicBezTo>
                    <a:pt x="36514" y="218755"/>
                    <a:pt x="42226" y="218181"/>
                    <a:pt x="47837" y="217034"/>
                  </a:cubicBezTo>
                  <a:cubicBezTo>
                    <a:pt x="53043" y="214817"/>
                    <a:pt x="58656" y="213714"/>
                    <a:pt x="64315" y="213796"/>
                  </a:cubicBezTo>
                  <a:cubicBezTo>
                    <a:pt x="68880" y="213416"/>
                    <a:pt x="73404" y="212651"/>
                    <a:pt x="77840" y="211510"/>
                  </a:cubicBezTo>
                  <a:cubicBezTo>
                    <a:pt x="81832" y="210771"/>
                    <a:pt x="85878" y="210357"/>
                    <a:pt x="89937" y="210271"/>
                  </a:cubicBezTo>
                  <a:cubicBezTo>
                    <a:pt x="94513" y="210899"/>
                    <a:pt x="99129" y="211186"/>
                    <a:pt x="103748" y="211128"/>
                  </a:cubicBezTo>
                  <a:cubicBezTo>
                    <a:pt x="105748" y="211128"/>
                    <a:pt x="116512" y="210271"/>
                    <a:pt x="129085" y="210081"/>
                  </a:cubicBezTo>
                  <a:cubicBezTo>
                    <a:pt x="143182" y="210081"/>
                    <a:pt x="140419" y="213129"/>
                    <a:pt x="144420" y="212748"/>
                  </a:cubicBezTo>
                  <a:cubicBezTo>
                    <a:pt x="153945" y="211986"/>
                    <a:pt x="161279" y="199508"/>
                    <a:pt x="161279" y="188459"/>
                  </a:cubicBezTo>
                  <a:cubicBezTo>
                    <a:pt x="161279" y="180744"/>
                    <a:pt x="151754" y="178458"/>
                    <a:pt x="151754" y="173505"/>
                  </a:cubicBezTo>
                  <a:cubicBezTo>
                    <a:pt x="149087" y="170647"/>
                    <a:pt x="144420" y="174553"/>
                    <a:pt x="140229" y="173505"/>
                  </a:cubicBezTo>
                  <a:cubicBezTo>
                    <a:pt x="135753" y="173839"/>
                    <a:pt x="131337" y="174735"/>
                    <a:pt x="127085" y="176172"/>
                  </a:cubicBezTo>
                  <a:cubicBezTo>
                    <a:pt x="123531" y="176351"/>
                    <a:pt x="119971" y="176351"/>
                    <a:pt x="116417" y="176172"/>
                  </a:cubicBezTo>
                  <a:cubicBezTo>
                    <a:pt x="112511" y="176172"/>
                    <a:pt x="104225" y="178839"/>
                    <a:pt x="102224" y="178839"/>
                  </a:cubicBezTo>
                  <a:cubicBezTo>
                    <a:pt x="100224" y="178839"/>
                    <a:pt x="97081" y="178839"/>
                    <a:pt x="97081" y="174743"/>
                  </a:cubicBezTo>
                  <a:cubicBezTo>
                    <a:pt x="97231" y="172290"/>
                    <a:pt x="98449" y="170027"/>
                    <a:pt x="100414" y="168552"/>
                  </a:cubicBezTo>
                  <a:cubicBezTo>
                    <a:pt x="103653" y="166456"/>
                    <a:pt x="108796" y="166075"/>
                    <a:pt x="111083" y="164646"/>
                  </a:cubicBezTo>
                  <a:cubicBezTo>
                    <a:pt x="114523" y="162867"/>
                    <a:pt x="117723" y="160659"/>
                    <a:pt x="120608" y="158074"/>
                  </a:cubicBezTo>
                  <a:cubicBezTo>
                    <a:pt x="121733" y="156529"/>
                    <a:pt x="122304" y="154650"/>
                    <a:pt x="122227" y="152740"/>
                  </a:cubicBezTo>
                  <a:cubicBezTo>
                    <a:pt x="120524" y="148631"/>
                    <a:pt x="119619" y="144234"/>
                    <a:pt x="119560" y="139786"/>
                  </a:cubicBezTo>
                  <a:cubicBezTo>
                    <a:pt x="119542" y="137411"/>
                    <a:pt x="117810" y="135396"/>
                    <a:pt x="115464" y="135024"/>
                  </a:cubicBezTo>
                  <a:cubicBezTo>
                    <a:pt x="111929" y="134314"/>
                    <a:pt x="108481" y="133228"/>
                    <a:pt x="105177" y="131785"/>
                  </a:cubicBezTo>
                  <a:cubicBezTo>
                    <a:pt x="102311" y="131752"/>
                    <a:pt x="99582" y="133011"/>
                    <a:pt x="97747" y="135214"/>
                  </a:cubicBezTo>
                  <a:cubicBezTo>
                    <a:pt x="96605" y="136929"/>
                    <a:pt x="90985" y="140167"/>
                    <a:pt x="88223" y="136929"/>
                  </a:cubicBezTo>
                  <a:cubicBezTo>
                    <a:pt x="86984" y="133875"/>
                    <a:pt x="86984" y="130458"/>
                    <a:pt x="88223" y="127404"/>
                  </a:cubicBezTo>
                  <a:cubicBezTo>
                    <a:pt x="89937" y="124070"/>
                    <a:pt x="98700" y="125403"/>
                    <a:pt x="100414" y="123689"/>
                  </a:cubicBezTo>
                  <a:cubicBezTo>
                    <a:pt x="102129" y="121974"/>
                    <a:pt x="107368" y="122070"/>
                    <a:pt x="108606" y="121022"/>
                  </a:cubicBezTo>
                  <a:cubicBezTo>
                    <a:pt x="111090" y="119905"/>
                    <a:pt x="113933" y="119905"/>
                    <a:pt x="116417" y="121022"/>
                  </a:cubicBezTo>
                  <a:cubicBezTo>
                    <a:pt x="118227" y="121879"/>
                    <a:pt x="121941" y="117021"/>
                    <a:pt x="122798" y="114640"/>
                  </a:cubicBezTo>
                  <a:cubicBezTo>
                    <a:pt x="128132" y="99877"/>
                    <a:pt x="135371" y="89590"/>
                    <a:pt x="141848" y="74826"/>
                  </a:cubicBezTo>
                  <a:cubicBezTo>
                    <a:pt x="142896" y="72444"/>
                    <a:pt x="149373" y="67301"/>
                    <a:pt x="150421" y="65301"/>
                  </a:cubicBezTo>
                  <a:cubicBezTo>
                    <a:pt x="152918" y="59324"/>
                    <a:pt x="156115" y="53665"/>
                    <a:pt x="159946" y="48441"/>
                  </a:cubicBezTo>
                  <a:cubicBezTo>
                    <a:pt x="161838" y="45290"/>
                    <a:pt x="162704" y="41629"/>
                    <a:pt x="162422" y="37964"/>
                  </a:cubicBezTo>
                  <a:cubicBezTo>
                    <a:pt x="162422" y="36535"/>
                    <a:pt x="167471" y="30439"/>
                    <a:pt x="167756" y="26629"/>
                  </a:cubicBezTo>
                  <a:cubicBezTo>
                    <a:pt x="167243" y="21538"/>
                    <a:pt x="164909" y="16802"/>
                    <a:pt x="161184" y="13294"/>
                  </a:cubicBezTo>
                  <a:cubicBezTo>
                    <a:pt x="159851" y="12056"/>
                    <a:pt x="159089" y="6436"/>
                    <a:pt x="157946" y="5484"/>
                  </a:cubicBezTo>
                  <a:moveTo>
                    <a:pt x="62696" y="96733"/>
                  </a:moveTo>
                  <a:cubicBezTo>
                    <a:pt x="60791" y="97781"/>
                    <a:pt x="56314" y="96733"/>
                    <a:pt x="53171" y="95686"/>
                  </a:cubicBezTo>
                  <a:cubicBezTo>
                    <a:pt x="52339" y="93971"/>
                    <a:pt x="52040" y="92047"/>
                    <a:pt x="52313" y="90161"/>
                  </a:cubicBezTo>
                  <a:cubicBezTo>
                    <a:pt x="52485" y="87941"/>
                    <a:pt x="53428" y="85852"/>
                    <a:pt x="54980" y="84256"/>
                  </a:cubicBezTo>
                  <a:cubicBezTo>
                    <a:pt x="58640" y="83332"/>
                    <a:pt x="62366" y="82695"/>
                    <a:pt x="66125" y="82351"/>
                  </a:cubicBezTo>
                  <a:cubicBezTo>
                    <a:pt x="67754" y="82284"/>
                    <a:pt x="69128" y="83551"/>
                    <a:pt x="69195" y="85181"/>
                  </a:cubicBezTo>
                  <a:cubicBezTo>
                    <a:pt x="69202" y="85349"/>
                    <a:pt x="69195" y="85517"/>
                    <a:pt x="69173" y="85684"/>
                  </a:cubicBezTo>
                  <a:cubicBezTo>
                    <a:pt x="68816" y="90140"/>
                    <a:pt x="66472" y="94198"/>
                    <a:pt x="62791" y="96733"/>
                  </a:cubicBezTo>
                  <a:moveTo>
                    <a:pt x="69744" y="54157"/>
                  </a:moveTo>
                  <a:cubicBezTo>
                    <a:pt x="69173" y="59586"/>
                    <a:pt x="63458" y="61015"/>
                    <a:pt x="58885" y="64444"/>
                  </a:cubicBezTo>
                  <a:cubicBezTo>
                    <a:pt x="56600" y="66253"/>
                    <a:pt x="54790" y="61967"/>
                    <a:pt x="54790" y="61967"/>
                  </a:cubicBezTo>
                  <a:cubicBezTo>
                    <a:pt x="52504" y="59967"/>
                    <a:pt x="53837" y="55681"/>
                    <a:pt x="53742" y="52442"/>
                  </a:cubicBezTo>
                  <a:cubicBezTo>
                    <a:pt x="53742" y="45870"/>
                    <a:pt x="60981" y="48156"/>
                    <a:pt x="63267" y="45870"/>
                  </a:cubicBezTo>
                  <a:cubicBezTo>
                    <a:pt x="69268" y="44441"/>
                    <a:pt x="71078" y="46536"/>
                    <a:pt x="70220" y="53871"/>
                  </a:cubicBezTo>
                  <a:moveTo>
                    <a:pt x="104605" y="81684"/>
                  </a:moveTo>
                  <a:cubicBezTo>
                    <a:pt x="102753" y="85449"/>
                    <a:pt x="99214" y="88103"/>
                    <a:pt x="95080" y="88827"/>
                  </a:cubicBezTo>
                  <a:cubicBezTo>
                    <a:pt x="93842" y="88827"/>
                    <a:pt x="89842" y="85970"/>
                    <a:pt x="89746" y="83970"/>
                  </a:cubicBezTo>
                  <a:cubicBezTo>
                    <a:pt x="89652" y="81969"/>
                    <a:pt x="88794" y="77588"/>
                    <a:pt x="90795" y="75302"/>
                  </a:cubicBezTo>
                  <a:cubicBezTo>
                    <a:pt x="94890" y="75302"/>
                    <a:pt x="96795" y="73207"/>
                    <a:pt x="99462" y="72444"/>
                  </a:cubicBezTo>
                  <a:cubicBezTo>
                    <a:pt x="102129" y="71682"/>
                    <a:pt x="104605" y="71968"/>
                    <a:pt x="104987" y="74445"/>
                  </a:cubicBezTo>
                  <a:cubicBezTo>
                    <a:pt x="105230" y="76851"/>
                    <a:pt x="105230" y="79277"/>
                    <a:pt x="104987" y="81684"/>
                  </a:cubicBezTo>
                  <a:moveTo>
                    <a:pt x="115559" y="40250"/>
                  </a:moveTo>
                  <a:cubicBezTo>
                    <a:pt x="114181" y="44688"/>
                    <a:pt x="111450" y="48584"/>
                    <a:pt x="107749" y="51394"/>
                  </a:cubicBezTo>
                  <a:cubicBezTo>
                    <a:pt x="103837" y="51916"/>
                    <a:pt x="99861" y="51690"/>
                    <a:pt x="96033" y="50727"/>
                  </a:cubicBezTo>
                  <a:cubicBezTo>
                    <a:pt x="92604" y="49489"/>
                    <a:pt x="92604" y="43774"/>
                    <a:pt x="92890" y="40440"/>
                  </a:cubicBezTo>
                  <a:cubicBezTo>
                    <a:pt x="93557" y="34059"/>
                    <a:pt x="106606" y="34440"/>
                    <a:pt x="114702" y="31868"/>
                  </a:cubicBezTo>
                  <a:cubicBezTo>
                    <a:pt x="115655" y="32725"/>
                    <a:pt x="115559" y="38250"/>
                    <a:pt x="115559" y="4025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046B49EB-6A2B-486C-AF9E-8CAF6ABFD3B5}"/>
                </a:ext>
              </a:extLst>
            </p:cNvPr>
            <p:cNvSpPr/>
            <p:nvPr/>
          </p:nvSpPr>
          <p:spPr>
            <a:xfrm>
              <a:off x="7368181" y="4380956"/>
              <a:ext cx="420543" cy="743077"/>
            </a:xfrm>
            <a:custGeom>
              <a:avLst/>
              <a:gdLst>
                <a:gd name="connsiteX0" fmla="*/ 92444 w 117462"/>
                <a:gd name="connsiteY0" fmla="*/ 134632 h 207549"/>
                <a:gd name="connsiteX1" fmla="*/ 84062 w 117462"/>
                <a:gd name="connsiteY1" fmla="*/ 134632 h 207549"/>
                <a:gd name="connsiteX2" fmla="*/ 83014 w 117462"/>
                <a:gd name="connsiteY2" fmla="*/ 125964 h 207549"/>
                <a:gd name="connsiteX3" fmla="*/ 105017 w 117462"/>
                <a:gd name="connsiteY3" fmla="*/ 104818 h 207549"/>
                <a:gd name="connsiteX4" fmla="*/ 106636 w 117462"/>
                <a:gd name="connsiteY4" fmla="*/ 100342 h 207549"/>
                <a:gd name="connsiteX5" fmla="*/ 101969 w 117462"/>
                <a:gd name="connsiteY5" fmla="*/ 89197 h 207549"/>
                <a:gd name="connsiteX6" fmla="*/ 99492 w 117462"/>
                <a:gd name="connsiteY6" fmla="*/ 82244 h 207549"/>
                <a:gd name="connsiteX7" fmla="*/ 91872 w 117462"/>
                <a:gd name="connsiteY7" fmla="*/ 82244 h 207549"/>
                <a:gd name="connsiteX8" fmla="*/ 91015 w 117462"/>
                <a:gd name="connsiteY8" fmla="*/ 72719 h 207549"/>
                <a:gd name="connsiteX9" fmla="*/ 92254 w 117462"/>
                <a:gd name="connsiteY9" fmla="*/ 58336 h 207549"/>
                <a:gd name="connsiteX10" fmla="*/ 103969 w 117462"/>
                <a:gd name="connsiteY10" fmla="*/ 45382 h 207549"/>
                <a:gd name="connsiteX11" fmla="*/ 111017 w 117462"/>
                <a:gd name="connsiteY11" fmla="*/ 35857 h 207549"/>
                <a:gd name="connsiteX12" fmla="*/ 114922 w 117462"/>
                <a:gd name="connsiteY12" fmla="*/ 22903 h 207549"/>
                <a:gd name="connsiteX13" fmla="*/ 116923 w 117462"/>
                <a:gd name="connsiteY13" fmla="*/ 11569 h 207549"/>
                <a:gd name="connsiteX14" fmla="*/ 108350 w 117462"/>
                <a:gd name="connsiteY14" fmla="*/ 329 h 207549"/>
                <a:gd name="connsiteX15" fmla="*/ 94920 w 117462"/>
                <a:gd name="connsiteY15" fmla="*/ 1282 h 207549"/>
                <a:gd name="connsiteX16" fmla="*/ 47867 w 117462"/>
                <a:gd name="connsiteY16" fmla="*/ 23761 h 207549"/>
                <a:gd name="connsiteX17" fmla="*/ 37008 w 117462"/>
                <a:gd name="connsiteY17" fmla="*/ 24999 h 207549"/>
                <a:gd name="connsiteX18" fmla="*/ 28721 w 117462"/>
                <a:gd name="connsiteY18" fmla="*/ 29857 h 207549"/>
                <a:gd name="connsiteX19" fmla="*/ 24816 w 117462"/>
                <a:gd name="connsiteY19" fmla="*/ 35857 h 207549"/>
                <a:gd name="connsiteX20" fmla="*/ 19672 w 117462"/>
                <a:gd name="connsiteY20" fmla="*/ 39096 h 207549"/>
                <a:gd name="connsiteX21" fmla="*/ 22340 w 117462"/>
                <a:gd name="connsiteY21" fmla="*/ 50240 h 207549"/>
                <a:gd name="connsiteX22" fmla="*/ 27293 w 117462"/>
                <a:gd name="connsiteY22" fmla="*/ 53574 h 207549"/>
                <a:gd name="connsiteX23" fmla="*/ 33293 w 117462"/>
                <a:gd name="connsiteY23" fmla="*/ 60146 h 207549"/>
                <a:gd name="connsiteX24" fmla="*/ 42818 w 117462"/>
                <a:gd name="connsiteY24" fmla="*/ 63575 h 207549"/>
                <a:gd name="connsiteX25" fmla="*/ 50819 w 117462"/>
                <a:gd name="connsiteY25" fmla="*/ 71005 h 207549"/>
                <a:gd name="connsiteX26" fmla="*/ 48534 w 117462"/>
                <a:gd name="connsiteY26" fmla="*/ 86626 h 207549"/>
                <a:gd name="connsiteX27" fmla="*/ 38246 w 117462"/>
                <a:gd name="connsiteY27" fmla="*/ 95103 h 207549"/>
                <a:gd name="connsiteX28" fmla="*/ 30912 w 117462"/>
                <a:gd name="connsiteY28" fmla="*/ 95103 h 207549"/>
                <a:gd name="connsiteX29" fmla="*/ 19958 w 117462"/>
                <a:gd name="connsiteY29" fmla="*/ 106438 h 207549"/>
                <a:gd name="connsiteX30" fmla="*/ 26816 w 117462"/>
                <a:gd name="connsiteY30" fmla="*/ 118344 h 207549"/>
                <a:gd name="connsiteX31" fmla="*/ 30245 w 117462"/>
                <a:gd name="connsiteY31" fmla="*/ 123869 h 207549"/>
                <a:gd name="connsiteX32" fmla="*/ 33102 w 117462"/>
                <a:gd name="connsiteY32" fmla="*/ 130250 h 207549"/>
                <a:gd name="connsiteX33" fmla="*/ 31293 w 117462"/>
                <a:gd name="connsiteY33" fmla="*/ 138251 h 207549"/>
                <a:gd name="connsiteX34" fmla="*/ 29674 w 117462"/>
                <a:gd name="connsiteY34" fmla="*/ 144442 h 207549"/>
                <a:gd name="connsiteX35" fmla="*/ 23483 w 117462"/>
                <a:gd name="connsiteY35" fmla="*/ 150824 h 207549"/>
                <a:gd name="connsiteX36" fmla="*/ 14815 w 117462"/>
                <a:gd name="connsiteY36" fmla="*/ 157206 h 207549"/>
                <a:gd name="connsiteX37" fmla="*/ -330 w 117462"/>
                <a:gd name="connsiteY37" fmla="*/ 171779 h 207549"/>
                <a:gd name="connsiteX38" fmla="*/ 2337 w 117462"/>
                <a:gd name="connsiteY38" fmla="*/ 187210 h 207549"/>
                <a:gd name="connsiteX39" fmla="*/ 8243 w 117462"/>
                <a:gd name="connsiteY39" fmla="*/ 195687 h 207549"/>
                <a:gd name="connsiteX40" fmla="*/ 12339 w 117462"/>
                <a:gd name="connsiteY40" fmla="*/ 204069 h 207549"/>
                <a:gd name="connsiteX41" fmla="*/ 21864 w 117462"/>
                <a:gd name="connsiteY41" fmla="*/ 206736 h 207549"/>
                <a:gd name="connsiteX42" fmla="*/ 28626 w 117462"/>
                <a:gd name="connsiteY42" fmla="*/ 206736 h 207549"/>
                <a:gd name="connsiteX43" fmla="*/ 45676 w 117462"/>
                <a:gd name="connsiteY43" fmla="*/ 191496 h 207549"/>
                <a:gd name="connsiteX44" fmla="*/ 80633 w 117462"/>
                <a:gd name="connsiteY44" fmla="*/ 174065 h 207549"/>
                <a:gd name="connsiteX45" fmla="*/ 102064 w 117462"/>
                <a:gd name="connsiteY45" fmla="*/ 148348 h 207549"/>
                <a:gd name="connsiteX46" fmla="*/ 99778 w 117462"/>
                <a:gd name="connsiteY46" fmla="*/ 140156 h 207549"/>
                <a:gd name="connsiteX47" fmla="*/ 92158 w 117462"/>
                <a:gd name="connsiteY47" fmla="*/ 135203 h 20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7462" h="207549">
                  <a:moveTo>
                    <a:pt x="92444" y="134632"/>
                  </a:moveTo>
                  <a:cubicBezTo>
                    <a:pt x="90443" y="134632"/>
                    <a:pt x="85871" y="134632"/>
                    <a:pt x="84062" y="134632"/>
                  </a:cubicBezTo>
                  <a:cubicBezTo>
                    <a:pt x="82757" y="131940"/>
                    <a:pt x="82388" y="128889"/>
                    <a:pt x="83014" y="125964"/>
                  </a:cubicBezTo>
                  <a:cubicBezTo>
                    <a:pt x="88677" y="117361"/>
                    <a:pt x="96195" y="110135"/>
                    <a:pt x="105017" y="104818"/>
                  </a:cubicBezTo>
                  <a:cubicBezTo>
                    <a:pt x="106540" y="103866"/>
                    <a:pt x="106540" y="102247"/>
                    <a:pt x="106636" y="100342"/>
                  </a:cubicBezTo>
                  <a:cubicBezTo>
                    <a:pt x="106636" y="97008"/>
                    <a:pt x="105493" y="95960"/>
                    <a:pt x="101969" y="89197"/>
                  </a:cubicBezTo>
                  <a:cubicBezTo>
                    <a:pt x="100064" y="85673"/>
                    <a:pt x="101112" y="82435"/>
                    <a:pt x="99492" y="82244"/>
                  </a:cubicBezTo>
                  <a:cubicBezTo>
                    <a:pt x="97873" y="82054"/>
                    <a:pt x="94730" y="85007"/>
                    <a:pt x="91872" y="82244"/>
                  </a:cubicBezTo>
                  <a:cubicBezTo>
                    <a:pt x="89015" y="79482"/>
                    <a:pt x="91015" y="74338"/>
                    <a:pt x="91015" y="72719"/>
                  </a:cubicBezTo>
                  <a:cubicBezTo>
                    <a:pt x="89911" y="67914"/>
                    <a:pt x="90344" y="62882"/>
                    <a:pt x="92254" y="58336"/>
                  </a:cubicBezTo>
                  <a:cubicBezTo>
                    <a:pt x="95866" y="53762"/>
                    <a:pt x="99779" y="49434"/>
                    <a:pt x="103969" y="45382"/>
                  </a:cubicBezTo>
                  <a:cubicBezTo>
                    <a:pt x="108065" y="41668"/>
                    <a:pt x="111113" y="39191"/>
                    <a:pt x="111017" y="35857"/>
                  </a:cubicBezTo>
                  <a:cubicBezTo>
                    <a:pt x="111017" y="28428"/>
                    <a:pt x="114637" y="25380"/>
                    <a:pt x="114922" y="22903"/>
                  </a:cubicBezTo>
                  <a:cubicBezTo>
                    <a:pt x="115209" y="20427"/>
                    <a:pt x="117780" y="13378"/>
                    <a:pt x="116923" y="11569"/>
                  </a:cubicBezTo>
                  <a:cubicBezTo>
                    <a:pt x="115399" y="7854"/>
                    <a:pt x="113018" y="-2433"/>
                    <a:pt x="108350" y="329"/>
                  </a:cubicBezTo>
                  <a:cubicBezTo>
                    <a:pt x="105397" y="1949"/>
                    <a:pt x="102349" y="1758"/>
                    <a:pt x="94920" y="1282"/>
                  </a:cubicBezTo>
                  <a:cubicBezTo>
                    <a:pt x="80347" y="520"/>
                    <a:pt x="63106" y="17570"/>
                    <a:pt x="47867" y="23761"/>
                  </a:cubicBezTo>
                  <a:cubicBezTo>
                    <a:pt x="44273" y="24371"/>
                    <a:pt x="40647" y="24785"/>
                    <a:pt x="37008" y="24999"/>
                  </a:cubicBezTo>
                  <a:cubicBezTo>
                    <a:pt x="33770" y="25856"/>
                    <a:pt x="30246" y="26618"/>
                    <a:pt x="28721" y="29857"/>
                  </a:cubicBezTo>
                  <a:cubicBezTo>
                    <a:pt x="27198" y="33095"/>
                    <a:pt x="27198" y="34810"/>
                    <a:pt x="24816" y="35857"/>
                  </a:cubicBezTo>
                  <a:cubicBezTo>
                    <a:pt x="22435" y="36905"/>
                    <a:pt x="19672" y="38048"/>
                    <a:pt x="19672" y="39096"/>
                  </a:cubicBezTo>
                  <a:cubicBezTo>
                    <a:pt x="19672" y="40144"/>
                    <a:pt x="19672" y="49192"/>
                    <a:pt x="22340" y="50240"/>
                  </a:cubicBezTo>
                  <a:cubicBezTo>
                    <a:pt x="25006" y="51288"/>
                    <a:pt x="26055" y="50240"/>
                    <a:pt x="27293" y="53574"/>
                  </a:cubicBezTo>
                  <a:cubicBezTo>
                    <a:pt x="28531" y="56908"/>
                    <a:pt x="30722" y="59956"/>
                    <a:pt x="33293" y="60146"/>
                  </a:cubicBezTo>
                  <a:cubicBezTo>
                    <a:pt x="36596" y="60898"/>
                    <a:pt x="39795" y="62049"/>
                    <a:pt x="42818" y="63575"/>
                  </a:cubicBezTo>
                  <a:cubicBezTo>
                    <a:pt x="45962" y="64813"/>
                    <a:pt x="52343" y="65671"/>
                    <a:pt x="50819" y="71005"/>
                  </a:cubicBezTo>
                  <a:cubicBezTo>
                    <a:pt x="50623" y="76279"/>
                    <a:pt x="49857" y="81516"/>
                    <a:pt x="48534" y="86626"/>
                  </a:cubicBezTo>
                  <a:cubicBezTo>
                    <a:pt x="46057" y="90340"/>
                    <a:pt x="42818" y="94722"/>
                    <a:pt x="38246" y="95103"/>
                  </a:cubicBezTo>
                  <a:cubicBezTo>
                    <a:pt x="36341" y="95103"/>
                    <a:pt x="32817" y="94341"/>
                    <a:pt x="30912" y="95103"/>
                  </a:cubicBezTo>
                  <a:cubicBezTo>
                    <a:pt x="24905" y="95536"/>
                    <a:pt x="20185" y="100419"/>
                    <a:pt x="19958" y="106438"/>
                  </a:cubicBezTo>
                  <a:cubicBezTo>
                    <a:pt x="19959" y="110343"/>
                    <a:pt x="26816" y="118249"/>
                    <a:pt x="26816" y="118344"/>
                  </a:cubicBezTo>
                  <a:cubicBezTo>
                    <a:pt x="27534" y="120417"/>
                    <a:pt x="28706" y="122305"/>
                    <a:pt x="30245" y="123869"/>
                  </a:cubicBezTo>
                  <a:cubicBezTo>
                    <a:pt x="31841" y="125645"/>
                    <a:pt x="32840" y="127877"/>
                    <a:pt x="33102" y="130250"/>
                  </a:cubicBezTo>
                  <a:cubicBezTo>
                    <a:pt x="33103" y="132632"/>
                    <a:pt x="31484" y="135013"/>
                    <a:pt x="31293" y="138251"/>
                  </a:cubicBezTo>
                  <a:cubicBezTo>
                    <a:pt x="31047" y="140381"/>
                    <a:pt x="30501" y="142465"/>
                    <a:pt x="29674" y="144442"/>
                  </a:cubicBezTo>
                  <a:cubicBezTo>
                    <a:pt x="28286" y="147134"/>
                    <a:pt x="26131" y="149355"/>
                    <a:pt x="23483" y="150824"/>
                  </a:cubicBezTo>
                  <a:cubicBezTo>
                    <a:pt x="20716" y="153113"/>
                    <a:pt x="17822" y="155244"/>
                    <a:pt x="14815" y="157206"/>
                  </a:cubicBezTo>
                  <a:cubicBezTo>
                    <a:pt x="7985" y="159786"/>
                    <a:pt x="2511" y="165053"/>
                    <a:pt x="-330" y="171779"/>
                  </a:cubicBezTo>
                  <a:cubicBezTo>
                    <a:pt x="-562" y="177055"/>
                    <a:pt x="348" y="182318"/>
                    <a:pt x="2337" y="187210"/>
                  </a:cubicBezTo>
                  <a:cubicBezTo>
                    <a:pt x="3749" y="190385"/>
                    <a:pt x="5754" y="193262"/>
                    <a:pt x="8243" y="195687"/>
                  </a:cubicBezTo>
                  <a:cubicBezTo>
                    <a:pt x="10624" y="198449"/>
                    <a:pt x="9100" y="203021"/>
                    <a:pt x="12339" y="204069"/>
                  </a:cubicBezTo>
                  <a:cubicBezTo>
                    <a:pt x="15574" y="204723"/>
                    <a:pt x="18759" y="205615"/>
                    <a:pt x="21864" y="206736"/>
                  </a:cubicBezTo>
                  <a:cubicBezTo>
                    <a:pt x="23959" y="208260"/>
                    <a:pt x="28626" y="206736"/>
                    <a:pt x="28626" y="206736"/>
                  </a:cubicBezTo>
                  <a:cubicBezTo>
                    <a:pt x="32532" y="205117"/>
                    <a:pt x="38913" y="195401"/>
                    <a:pt x="45676" y="191496"/>
                  </a:cubicBezTo>
                  <a:cubicBezTo>
                    <a:pt x="53867" y="186829"/>
                    <a:pt x="71108" y="180161"/>
                    <a:pt x="80633" y="174065"/>
                  </a:cubicBezTo>
                  <a:cubicBezTo>
                    <a:pt x="90158" y="167969"/>
                    <a:pt x="100635" y="160445"/>
                    <a:pt x="102064" y="148348"/>
                  </a:cubicBezTo>
                  <a:cubicBezTo>
                    <a:pt x="101929" y="145480"/>
                    <a:pt x="101148" y="142680"/>
                    <a:pt x="99778" y="140156"/>
                  </a:cubicBezTo>
                  <a:cubicBezTo>
                    <a:pt x="97809" y="137759"/>
                    <a:pt x="95148" y="136029"/>
                    <a:pt x="92158" y="13520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AD7E3D00-E9EC-4B7B-833E-ACBA91C6E637}"/>
                </a:ext>
              </a:extLst>
            </p:cNvPr>
            <p:cNvSpPr/>
            <p:nvPr/>
          </p:nvSpPr>
          <p:spPr>
            <a:xfrm>
              <a:off x="6496321" y="4535935"/>
              <a:ext cx="481060" cy="686953"/>
            </a:xfrm>
            <a:custGeom>
              <a:avLst/>
              <a:gdLst>
                <a:gd name="connsiteX0" fmla="*/ 121936 w 134365"/>
                <a:gd name="connsiteY0" fmla="*/ 43148 h 191873"/>
                <a:gd name="connsiteX1" fmla="*/ 133271 w 134365"/>
                <a:gd name="connsiteY1" fmla="*/ 31623 h 191873"/>
                <a:gd name="connsiteX2" fmla="*/ 133271 w 134365"/>
                <a:gd name="connsiteY2" fmla="*/ 22955 h 191873"/>
                <a:gd name="connsiteX3" fmla="*/ 129556 w 134365"/>
                <a:gd name="connsiteY3" fmla="*/ 11811 h 191873"/>
                <a:gd name="connsiteX4" fmla="*/ 116126 w 134365"/>
                <a:gd name="connsiteY4" fmla="*/ 3048 h 191873"/>
                <a:gd name="connsiteX5" fmla="*/ 106601 w 134365"/>
                <a:gd name="connsiteY5" fmla="*/ 3048 h 191873"/>
                <a:gd name="connsiteX6" fmla="*/ 98410 w 134365"/>
                <a:gd name="connsiteY6" fmla="*/ -96 h 191873"/>
                <a:gd name="connsiteX7" fmla="*/ 92980 w 134365"/>
                <a:gd name="connsiteY7" fmla="*/ 1714 h 191873"/>
                <a:gd name="connsiteX8" fmla="*/ 88218 w 134365"/>
                <a:gd name="connsiteY8" fmla="*/ 4191 h 191873"/>
                <a:gd name="connsiteX9" fmla="*/ 82788 w 134365"/>
                <a:gd name="connsiteY9" fmla="*/ 7715 h 191873"/>
                <a:gd name="connsiteX10" fmla="*/ 73263 w 134365"/>
                <a:gd name="connsiteY10" fmla="*/ 11430 h 191873"/>
                <a:gd name="connsiteX11" fmla="*/ 66405 w 134365"/>
                <a:gd name="connsiteY11" fmla="*/ 13430 h 191873"/>
                <a:gd name="connsiteX12" fmla="*/ 57642 w 134365"/>
                <a:gd name="connsiteY12" fmla="*/ 16573 h 191873"/>
                <a:gd name="connsiteX13" fmla="*/ 45641 w 134365"/>
                <a:gd name="connsiteY13" fmla="*/ 19812 h 191873"/>
                <a:gd name="connsiteX14" fmla="*/ 29448 w 134365"/>
                <a:gd name="connsiteY14" fmla="*/ 24574 h 191873"/>
                <a:gd name="connsiteX15" fmla="*/ 25733 w 134365"/>
                <a:gd name="connsiteY15" fmla="*/ 19621 h 191873"/>
                <a:gd name="connsiteX16" fmla="*/ 17923 w 134365"/>
                <a:gd name="connsiteY16" fmla="*/ 15526 h 191873"/>
                <a:gd name="connsiteX17" fmla="*/ 9160 w 134365"/>
                <a:gd name="connsiteY17" fmla="*/ 19431 h 191873"/>
                <a:gd name="connsiteX18" fmla="*/ -365 w 134365"/>
                <a:gd name="connsiteY18" fmla="*/ 36671 h 191873"/>
                <a:gd name="connsiteX19" fmla="*/ 397 w 134365"/>
                <a:gd name="connsiteY19" fmla="*/ 51911 h 191873"/>
                <a:gd name="connsiteX20" fmla="*/ 2873 w 134365"/>
                <a:gd name="connsiteY20" fmla="*/ 66961 h 191873"/>
                <a:gd name="connsiteX21" fmla="*/ 5445 w 134365"/>
                <a:gd name="connsiteY21" fmla="*/ 78676 h 191873"/>
                <a:gd name="connsiteX22" fmla="*/ 6398 w 134365"/>
                <a:gd name="connsiteY22" fmla="*/ 86677 h 191873"/>
                <a:gd name="connsiteX23" fmla="*/ 8207 w 134365"/>
                <a:gd name="connsiteY23" fmla="*/ 90773 h 191873"/>
                <a:gd name="connsiteX24" fmla="*/ 10303 w 134365"/>
                <a:gd name="connsiteY24" fmla="*/ 98393 h 191873"/>
                <a:gd name="connsiteX25" fmla="*/ 14018 w 134365"/>
                <a:gd name="connsiteY25" fmla="*/ 101727 h 191873"/>
                <a:gd name="connsiteX26" fmla="*/ 24400 w 134365"/>
                <a:gd name="connsiteY26" fmla="*/ 102679 h 191873"/>
                <a:gd name="connsiteX27" fmla="*/ 30877 w 134365"/>
                <a:gd name="connsiteY27" fmla="*/ 101536 h 191873"/>
                <a:gd name="connsiteX28" fmla="*/ 39069 w 134365"/>
                <a:gd name="connsiteY28" fmla="*/ 103822 h 191873"/>
                <a:gd name="connsiteX29" fmla="*/ 41831 w 134365"/>
                <a:gd name="connsiteY29" fmla="*/ 108966 h 191873"/>
                <a:gd name="connsiteX30" fmla="*/ 40021 w 134365"/>
                <a:gd name="connsiteY30" fmla="*/ 124111 h 191873"/>
                <a:gd name="connsiteX31" fmla="*/ 40021 w 134365"/>
                <a:gd name="connsiteY31" fmla="*/ 135445 h 191873"/>
                <a:gd name="connsiteX32" fmla="*/ 40021 w 134365"/>
                <a:gd name="connsiteY32" fmla="*/ 143732 h 191873"/>
                <a:gd name="connsiteX33" fmla="*/ 29829 w 134365"/>
                <a:gd name="connsiteY33" fmla="*/ 155638 h 191873"/>
                <a:gd name="connsiteX34" fmla="*/ 17161 w 134365"/>
                <a:gd name="connsiteY34" fmla="*/ 151257 h 191873"/>
                <a:gd name="connsiteX35" fmla="*/ 8589 w 134365"/>
                <a:gd name="connsiteY35" fmla="*/ 154781 h 191873"/>
                <a:gd name="connsiteX36" fmla="*/ 22019 w 134365"/>
                <a:gd name="connsiteY36" fmla="*/ 168497 h 191873"/>
                <a:gd name="connsiteX37" fmla="*/ 26781 w 134365"/>
                <a:gd name="connsiteY37" fmla="*/ 177451 h 191873"/>
                <a:gd name="connsiteX38" fmla="*/ 35544 w 134365"/>
                <a:gd name="connsiteY38" fmla="*/ 181737 h 191873"/>
                <a:gd name="connsiteX39" fmla="*/ 40783 w 134365"/>
                <a:gd name="connsiteY39" fmla="*/ 185833 h 191873"/>
                <a:gd name="connsiteX40" fmla="*/ 47451 w 134365"/>
                <a:gd name="connsiteY40" fmla="*/ 188785 h 191873"/>
                <a:gd name="connsiteX41" fmla="*/ 51737 w 134365"/>
                <a:gd name="connsiteY41" fmla="*/ 191738 h 191873"/>
                <a:gd name="connsiteX42" fmla="*/ 61262 w 134365"/>
                <a:gd name="connsiteY42" fmla="*/ 186880 h 191873"/>
                <a:gd name="connsiteX43" fmla="*/ 71454 w 134365"/>
                <a:gd name="connsiteY43" fmla="*/ 176689 h 191873"/>
                <a:gd name="connsiteX44" fmla="*/ 80979 w 134365"/>
                <a:gd name="connsiteY44" fmla="*/ 162401 h 191873"/>
                <a:gd name="connsiteX45" fmla="*/ 80979 w 134365"/>
                <a:gd name="connsiteY45" fmla="*/ 112014 h 191873"/>
                <a:gd name="connsiteX46" fmla="*/ 79169 w 134365"/>
                <a:gd name="connsiteY46" fmla="*/ 100679 h 191873"/>
                <a:gd name="connsiteX47" fmla="*/ 84693 w 134365"/>
                <a:gd name="connsiteY47" fmla="*/ 94488 h 191873"/>
                <a:gd name="connsiteX48" fmla="*/ 90503 w 134365"/>
                <a:gd name="connsiteY48" fmla="*/ 93726 h 191873"/>
                <a:gd name="connsiteX49" fmla="*/ 98314 w 134365"/>
                <a:gd name="connsiteY49" fmla="*/ 83725 h 191873"/>
                <a:gd name="connsiteX50" fmla="*/ 116126 w 134365"/>
                <a:gd name="connsiteY50" fmla="*/ 52673 h 191873"/>
                <a:gd name="connsiteX51" fmla="*/ 121555 w 134365"/>
                <a:gd name="connsiteY51" fmla="*/ 43148 h 191873"/>
                <a:gd name="connsiteX52" fmla="*/ 76026 w 134365"/>
                <a:gd name="connsiteY52" fmla="*/ 43720 h 191873"/>
                <a:gd name="connsiteX53" fmla="*/ 67644 w 134365"/>
                <a:gd name="connsiteY53" fmla="*/ 51149 h 191873"/>
                <a:gd name="connsiteX54" fmla="*/ 57547 w 134365"/>
                <a:gd name="connsiteY54" fmla="*/ 58960 h 191873"/>
                <a:gd name="connsiteX55" fmla="*/ 46784 w 134365"/>
                <a:gd name="connsiteY55" fmla="*/ 62293 h 191873"/>
                <a:gd name="connsiteX56" fmla="*/ 40688 w 134365"/>
                <a:gd name="connsiteY56" fmla="*/ 56197 h 191873"/>
                <a:gd name="connsiteX57" fmla="*/ 44974 w 134365"/>
                <a:gd name="connsiteY57" fmla="*/ 48958 h 191873"/>
                <a:gd name="connsiteX58" fmla="*/ 59071 w 134365"/>
                <a:gd name="connsiteY58" fmla="*/ 42862 h 191873"/>
                <a:gd name="connsiteX59" fmla="*/ 64501 w 134365"/>
                <a:gd name="connsiteY59" fmla="*/ 39433 h 191873"/>
                <a:gd name="connsiteX60" fmla="*/ 71739 w 134365"/>
                <a:gd name="connsiteY60" fmla="*/ 37052 h 191873"/>
                <a:gd name="connsiteX61" fmla="*/ 78788 w 134365"/>
                <a:gd name="connsiteY61" fmla="*/ 36100 h 191873"/>
                <a:gd name="connsiteX62" fmla="*/ 76026 w 134365"/>
                <a:gd name="connsiteY62" fmla="*/ 43720 h 19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34365" h="191873">
                  <a:moveTo>
                    <a:pt x="121936" y="43148"/>
                  </a:moveTo>
                  <a:cubicBezTo>
                    <a:pt x="125500" y="39101"/>
                    <a:pt x="129284" y="35254"/>
                    <a:pt x="133271" y="31623"/>
                  </a:cubicBezTo>
                  <a:cubicBezTo>
                    <a:pt x="134243" y="28815"/>
                    <a:pt x="134243" y="25762"/>
                    <a:pt x="133271" y="22955"/>
                  </a:cubicBezTo>
                  <a:cubicBezTo>
                    <a:pt x="132352" y="19141"/>
                    <a:pt x="131110" y="15413"/>
                    <a:pt x="129556" y="11811"/>
                  </a:cubicBezTo>
                  <a:cubicBezTo>
                    <a:pt x="125384" y="8447"/>
                    <a:pt x="120885" y="5512"/>
                    <a:pt x="116126" y="3048"/>
                  </a:cubicBezTo>
                  <a:cubicBezTo>
                    <a:pt x="114221" y="1810"/>
                    <a:pt x="108506" y="3048"/>
                    <a:pt x="106601" y="3048"/>
                  </a:cubicBezTo>
                  <a:cubicBezTo>
                    <a:pt x="104011" y="1666"/>
                    <a:pt x="101259" y="610"/>
                    <a:pt x="98410" y="-96"/>
                  </a:cubicBezTo>
                  <a:cubicBezTo>
                    <a:pt x="96422" y="-312"/>
                    <a:pt x="94440" y="349"/>
                    <a:pt x="92980" y="1714"/>
                  </a:cubicBezTo>
                  <a:cubicBezTo>
                    <a:pt x="91336" y="2427"/>
                    <a:pt x="89745" y="3254"/>
                    <a:pt x="88218" y="4191"/>
                  </a:cubicBezTo>
                  <a:cubicBezTo>
                    <a:pt x="86598" y="5143"/>
                    <a:pt x="84789" y="6286"/>
                    <a:pt x="82788" y="7715"/>
                  </a:cubicBezTo>
                  <a:cubicBezTo>
                    <a:pt x="79928" y="9645"/>
                    <a:pt x="76675" y="10914"/>
                    <a:pt x="73263" y="11430"/>
                  </a:cubicBezTo>
                  <a:cubicBezTo>
                    <a:pt x="68882" y="12668"/>
                    <a:pt x="68310" y="13430"/>
                    <a:pt x="66405" y="13430"/>
                  </a:cubicBezTo>
                  <a:cubicBezTo>
                    <a:pt x="63346" y="14041"/>
                    <a:pt x="60393" y="15100"/>
                    <a:pt x="57642" y="16573"/>
                  </a:cubicBezTo>
                  <a:cubicBezTo>
                    <a:pt x="53451" y="18478"/>
                    <a:pt x="48117" y="18478"/>
                    <a:pt x="45641" y="19812"/>
                  </a:cubicBezTo>
                  <a:cubicBezTo>
                    <a:pt x="40645" y="22536"/>
                    <a:pt x="35124" y="24159"/>
                    <a:pt x="29448" y="24574"/>
                  </a:cubicBezTo>
                  <a:cubicBezTo>
                    <a:pt x="28303" y="22855"/>
                    <a:pt x="27063" y="21202"/>
                    <a:pt x="25733" y="19621"/>
                  </a:cubicBezTo>
                  <a:cubicBezTo>
                    <a:pt x="22209" y="17145"/>
                    <a:pt x="21257" y="15907"/>
                    <a:pt x="17923" y="15526"/>
                  </a:cubicBezTo>
                  <a:cubicBezTo>
                    <a:pt x="14589" y="15145"/>
                    <a:pt x="11922" y="17907"/>
                    <a:pt x="9160" y="19431"/>
                  </a:cubicBezTo>
                  <a:cubicBezTo>
                    <a:pt x="6588" y="23527"/>
                    <a:pt x="206" y="25908"/>
                    <a:pt x="-365" y="36671"/>
                  </a:cubicBezTo>
                  <a:cubicBezTo>
                    <a:pt x="-365" y="38481"/>
                    <a:pt x="-365" y="42862"/>
                    <a:pt x="397" y="51911"/>
                  </a:cubicBezTo>
                  <a:cubicBezTo>
                    <a:pt x="397" y="57912"/>
                    <a:pt x="2207" y="61436"/>
                    <a:pt x="2873" y="66961"/>
                  </a:cubicBezTo>
                  <a:cubicBezTo>
                    <a:pt x="3540" y="72485"/>
                    <a:pt x="5445" y="76486"/>
                    <a:pt x="5445" y="78676"/>
                  </a:cubicBezTo>
                  <a:cubicBezTo>
                    <a:pt x="5445" y="80867"/>
                    <a:pt x="6207" y="84487"/>
                    <a:pt x="6398" y="86677"/>
                  </a:cubicBezTo>
                  <a:cubicBezTo>
                    <a:pt x="7160" y="86677"/>
                    <a:pt x="7731" y="90106"/>
                    <a:pt x="8207" y="90773"/>
                  </a:cubicBezTo>
                  <a:cubicBezTo>
                    <a:pt x="8601" y="93387"/>
                    <a:pt x="9305" y="95945"/>
                    <a:pt x="10303" y="98393"/>
                  </a:cubicBezTo>
                  <a:cubicBezTo>
                    <a:pt x="11308" y="99740"/>
                    <a:pt x="12571" y="100873"/>
                    <a:pt x="14018" y="101727"/>
                  </a:cubicBezTo>
                  <a:cubicBezTo>
                    <a:pt x="17432" y="102434"/>
                    <a:pt x="20915" y="102753"/>
                    <a:pt x="24400" y="102679"/>
                  </a:cubicBezTo>
                  <a:cubicBezTo>
                    <a:pt x="26305" y="102679"/>
                    <a:pt x="28972" y="101536"/>
                    <a:pt x="30877" y="101536"/>
                  </a:cubicBezTo>
                  <a:cubicBezTo>
                    <a:pt x="32782" y="101536"/>
                    <a:pt x="35925" y="104584"/>
                    <a:pt x="39069" y="103822"/>
                  </a:cubicBezTo>
                  <a:cubicBezTo>
                    <a:pt x="40402" y="103822"/>
                    <a:pt x="41831" y="107442"/>
                    <a:pt x="41831" y="108966"/>
                  </a:cubicBezTo>
                  <a:cubicBezTo>
                    <a:pt x="40808" y="113955"/>
                    <a:pt x="40203" y="119021"/>
                    <a:pt x="40021" y="124111"/>
                  </a:cubicBezTo>
                  <a:cubicBezTo>
                    <a:pt x="39634" y="127879"/>
                    <a:pt x="39634" y="131677"/>
                    <a:pt x="40021" y="135445"/>
                  </a:cubicBezTo>
                  <a:cubicBezTo>
                    <a:pt x="40021" y="137350"/>
                    <a:pt x="40021" y="141827"/>
                    <a:pt x="40021" y="143732"/>
                  </a:cubicBezTo>
                  <a:cubicBezTo>
                    <a:pt x="39449" y="153257"/>
                    <a:pt x="36306" y="155638"/>
                    <a:pt x="29829" y="155638"/>
                  </a:cubicBezTo>
                  <a:cubicBezTo>
                    <a:pt x="28020" y="155638"/>
                    <a:pt x="23638" y="151066"/>
                    <a:pt x="17161" y="151257"/>
                  </a:cubicBezTo>
                  <a:cubicBezTo>
                    <a:pt x="16208" y="151257"/>
                    <a:pt x="8398" y="151733"/>
                    <a:pt x="8589" y="154781"/>
                  </a:cubicBezTo>
                  <a:cubicBezTo>
                    <a:pt x="8779" y="157829"/>
                    <a:pt x="18971" y="163068"/>
                    <a:pt x="22019" y="168497"/>
                  </a:cubicBezTo>
                  <a:cubicBezTo>
                    <a:pt x="24210" y="172307"/>
                    <a:pt x="24590" y="175355"/>
                    <a:pt x="26781" y="177451"/>
                  </a:cubicBezTo>
                  <a:cubicBezTo>
                    <a:pt x="29390" y="179444"/>
                    <a:pt x="32369" y="180901"/>
                    <a:pt x="35544" y="181737"/>
                  </a:cubicBezTo>
                  <a:cubicBezTo>
                    <a:pt x="37735" y="182880"/>
                    <a:pt x="38688" y="184594"/>
                    <a:pt x="40783" y="185833"/>
                  </a:cubicBezTo>
                  <a:cubicBezTo>
                    <a:pt x="42879" y="187071"/>
                    <a:pt x="46593" y="187642"/>
                    <a:pt x="47451" y="188785"/>
                  </a:cubicBezTo>
                  <a:cubicBezTo>
                    <a:pt x="48284" y="190435"/>
                    <a:pt x="49899" y="191547"/>
                    <a:pt x="51737" y="191738"/>
                  </a:cubicBezTo>
                  <a:cubicBezTo>
                    <a:pt x="53642" y="191738"/>
                    <a:pt x="57738" y="188500"/>
                    <a:pt x="61262" y="186880"/>
                  </a:cubicBezTo>
                  <a:cubicBezTo>
                    <a:pt x="64786" y="185261"/>
                    <a:pt x="68691" y="178022"/>
                    <a:pt x="71454" y="176689"/>
                  </a:cubicBezTo>
                  <a:cubicBezTo>
                    <a:pt x="76645" y="173631"/>
                    <a:pt x="80153" y="168369"/>
                    <a:pt x="80979" y="162401"/>
                  </a:cubicBezTo>
                  <a:cubicBezTo>
                    <a:pt x="82123" y="145625"/>
                    <a:pt x="82123" y="128790"/>
                    <a:pt x="80979" y="112014"/>
                  </a:cubicBezTo>
                  <a:cubicBezTo>
                    <a:pt x="79615" y="108397"/>
                    <a:pt x="78999" y="104541"/>
                    <a:pt x="79169" y="100679"/>
                  </a:cubicBezTo>
                  <a:cubicBezTo>
                    <a:pt x="79169" y="96774"/>
                    <a:pt x="83265" y="93916"/>
                    <a:pt x="84693" y="94488"/>
                  </a:cubicBezTo>
                  <a:cubicBezTo>
                    <a:pt x="86623" y="95322"/>
                    <a:pt x="88854" y="95029"/>
                    <a:pt x="90503" y="93726"/>
                  </a:cubicBezTo>
                  <a:cubicBezTo>
                    <a:pt x="93308" y="90554"/>
                    <a:pt x="95917" y="87214"/>
                    <a:pt x="98314" y="83725"/>
                  </a:cubicBezTo>
                  <a:cubicBezTo>
                    <a:pt x="103662" y="73047"/>
                    <a:pt x="109609" y="62680"/>
                    <a:pt x="116126" y="52673"/>
                  </a:cubicBezTo>
                  <a:cubicBezTo>
                    <a:pt x="118137" y="49617"/>
                    <a:pt x="119950" y="46436"/>
                    <a:pt x="121555" y="43148"/>
                  </a:cubicBezTo>
                  <a:moveTo>
                    <a:pt x="76026" y="43720"/>
                  </a:moveTo>
                  <a:cubicBezTo>
                    <a:pt x="73613" y="46595"/>
                    <a:pt x="70789" y="49099"/>
                    <a:pt x="67644" y="51149"/>
                  </a:cubicBezTo>
                  <a:cubicBezTo>
                    <a:pt x="62976" y="54007"/>
                    <a:pt x="61166" y="56769"/>
                    <a:pt x="57547" y="58960"/>
                  </a:cubicBezTo>
                  <a:cubicBezTo>
                    <a:pt x="54163" y="60646"/>
                    <a:pt x="50528" y="61772"/>
                    <a:pt x="46784" y="62293"/>
                  </a:cubicBezTo>
                  <a:cubicBezTo>
                    <a:pt x="43459" y="62194"/>
                    <a:pt x="40787" y="59522"/>
                    <a:pt x="40688" y="56197"/>
                  </a:cubicBezTo>
                  <a:cubicBezTo>
                    <a:pt x="40584" y="53155"/>
                    <a:pt x="42257" y="50330"/>
                    <a:pt x="44974" y="48958"/>
                  </a:cubicBezTo>
                  <a:cubicBezTo>
                    <a:pt x="49527" y="46605"/>
                    <a:pt x="54237" y="44568"/>
                    <a:pt x="59071" y="42862"/>
                  </a:cubicBezTo>
                  <a:cubicBezTo>
                    <a:pt x="61022" y="41960"/>
                    <a:pt x="62847" y="40807"/>
                    <a:pt x="64501" y="39433"/>
                  </a:cubicBezTo>
                  <a:cubicBezTo>
                    <a:pt x="66310" y="37814"/>
                    <a:pt x="68977" y="38767"/>
                    <a:pt x="71739" y="37052"/>
                  </a:cubicBezTo>
                  <a:cubicBezTo>
                    <a:pt x="73998" y="36253"/>
                    <a:pt x="76398" y="35929"/>
                    <a:pt x="78788" y="36100"/>
                  </a:cubicBezTo>
                  <a:cubicBezTo>
                    <a:pt x="80216" y="36100"/>
                    <a:pt x="77835" y="40576"/>
                    <a:pt x="76026" y="4372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4264AF9F-0EAB-467E-A544-7A8D5DB72374}"/>
                </a:ext>
              </a:extLst>
            </p:cNvPr>
            <p:cNvSpPr/>
            <p:nvPr/>
          </p:nvSpPr>
          <p:spPr>
            <a:xfrm>
              <a:off x="6864937" y="4863327"/>
              <a:ext cx="214998" cy="231682"/>
            </a:xfrm>
            <a:custGeom>
              <a:avLst/>
              <a:gdLst>
                <a:gd name="connsiteX0" fmla="*/ 56030 w 60051"/>
                <a:gd name="connsiteY0" fmla="*/ 21427 h 64711"/>
                <a:gd name="connsiteX1" fmla="*/ 40409 w 60051"/>
                <a:gd name="connsiteY1" fmla="*/ 7616 h 64711"/>
                <a:gd name="connsiteX2" fmla="*/ 33837 w 60051"/>
                <a:gd name="connsiteY2" fmla="*/ 8663 h 64711"/>
                <a:gd name="connsiteX3" fmla="*/ 26217 w 60051"/>
                <a:gd name="connsiteY3" fmla="*/ 6282 h 64711"/>
                <a:gd name="connsiteX4" fmla="*/ 18502 w 60051"/>
                <a:gd name="connsiteY4" fmla="*/ 5615 h 64711"/>
                <a:gd name="connsiteX5" fmla="*/ 10787 w 60051"/>
                <a:gd name="connsiteY5" fmla="*/ 1615 h 64711"/>
                <a:gd name="connsiteX6" fmla="*/ 3166 w 60051"/>
                <a:gd name="connsiteY6" fmla="*/ -100 h 64711"/>
                <a:gd name="connsiteX7" fmla="*/ 595 w 60051"/>
                <a:gd name="connsiteY7" fmla="*/ 9997 h 64711"/>
                <a:gd name="connsiteX8" fmla="*/ 23 w 60051"/>
                <a:gd name="connsiteY8" fmla="*/ 16855 h 64711"/>
                <a:gd name="connsiteX9" fmla="*/ 2976 w 60051"/>
                <a:gd name="connsiteY9" fmla="*/ 27999 h 64711"/>
                <a:gd name="connsiteX10" fmla="*/ 8024 w 60051"/>
                <a:gd name="connsiteY10" fmla="*/ 38000 h 64711"/>
                <a:gd name="connsiteX11" fmla="*/ 14311 w 60051"/>
                <a:gd name="connsiteY11" fmla="*/ 49526 h 64711"/>
                <a:gd name="connsiteX12" fmla="*/ 14311 w 60051"/>
                <a:gd name="connsiteY12" fmla="*/ 58098 h 64711"/>
                <a:gd name="connsiteX13" fmla="*/ 20407 w 60051"/>
                <a:gd name="connsiteY13" fmla="*/ 64575 h 64711"/>
                <a:gd name="connsiteX14" fmla="*/ 28217 w 60051"/>
                <a:gd name="connsiteY14" fmla="*/ 60860 h 64711"/>
                <a:gd name="connsiteX15" fmla="*/ 35647 w 60051"/>
                <a:gd name="connsiteY15" fmla="*/ 60860 h 64711"/>
                <a:gd name="connsiteX16" fmla="*/ 44410 w 60051"/>
                <a:gd name="connsiteY16" fmla="*/ 57336 h 64711"/>
                <a:gd name="connsiteX17" fmla="*/ 49458 w 60051"/>
                <a:gd name="connsiteY17" fmla="*/ 51431 h 64711"/>
                <a:gd name="connsiteX18" fmla="*/ 53744 w 60051"/>
                <a:gd name="connsiteY18" fmla="*/ 42668 h 64711"/>
                <a:gd name="connsiteX19" fmla="*/ 59269 w 60051"/>
                <a:gd name="connsiteY19" fmla="*/ 35428 h 64711"/>
                <a:gd name="connsiteX20" fmla="*/ 59269 w 60051"/>
                <a:gd name="connsiteY20" fmla="*/ 27618 h 64711"/>
                <a:gd name="connsiteX21" fmla="*/ 55173 w 60051"/>
                <a:gd name="connsiteY21" fmla="*/ 21617 h 64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051" h="64711">
                  <a:moveTo>
                    <a:pt x="56030" y="21427"/>
                  </a:moveTo>
                  <a:cubicBezTo>
                    <a:pt x="53078" y="17426"/>
                    <a:pt x="44314" y="6853"/>
                    <a:pt x="40409" y="7616"/>
                  </a:cubicBezTo>
                  <a:cubicBezTo>
                    <a:pt x="38252" y="8150"/>
                    <a:pt x="36053" y="8500"/>
                    <a:pt x="33837" y="8663"/>
                  </a:cubicBezTo>
                  <a:cubicBezTo>
                    <a:pt x="32027" y="8663"/>
                    <a:pt x="28503" y="5996"/>
                    <a:pt x="26217" y="6282"/>
                  </a:cubicBezTo>
                  <a:cubicBezTo>
                    <a:pt x="23626" y="6562"/>
                    <a:pt x="21006" y="6335"/>
                    <a:pt x="18502" y="5615"/>
                  </a:cubicBezTo>
                  <a:cubicBezTo>
                    <a:pt x="16692" y="5615"/>
                    <a:pt x="12025" y="1520"/>
                    <a:pt x="10787" y="1615"/>
                  </a:cubicBezTo>
                  <a:cubicBezTo>
                    <a:pt x="6881" y="2282"/>
                    <a:pt x="5643" y="-481"/>
                    <a:pt x="3166" y="-100"/>
                  </a:cubicBezTo>
                  <a:cubicBezTo>
                    <a:pt x="23" y="2282"/>
                    <a:pt x="2119" y="7901"/>
                    <a:pt x="595" y="9997"/>
                  </a:cubicBezTo>
                  <a:cubicBezTo>
                    <a:pt x="-444" y="12132"/>
                    <a:pt x="-648" y="14577"/>
                    <a:pt x="23" y="16855"/>
                  </a:cubicBezTo>
                  <a:cubicBezTo>
                    <a:pt x="1972" y="20245"/>
                    <a:pt x="2990" y="24089"/>
                    <a:pt x="2976" y="27999"/>
                  </a:cubicBezTo>
                  <a:cubicBezTo>
                    <a:pt x="2976" y="31047"/>
                    <a:pt x="7834" y="33333"/>
                    <a:pt x="8024" y="38000"/>
                  </a:cubicBezTo>
                  <a:cubicBezTo>
                    <a:pt x="9902" y="41957"/>
                    <a:pt x="12001" y="45805"/>
                    <a:pt x="14311" y="49526"/>
                  </a:cubicBezTo>
                  <a:cubicBezTo>
                    <a:pt x="15358" y="52097"/>
                    <a:pt x="14311" y="56003"/>
                    <a:pt x="14311" y="58098"/>
                  </a:cubicBezTo>
                  <a:cubicBezTo>
                    <a:pt x="15263" y="62194"/>
                    <a:pt x="17835" y="64575"/>
                    <a:pt x="20407" y="64575"/>
                  </a:cubicBezTo>
                  <a:cubicBezTo>
                    <a:pt x="22979" y="64575"/>
                    <a:pt x="24598" y="61813"/>
                    <a:pt x="28217" y="60860"/>
                  </a:cubicBezTo>
                  <a:cubicBezTo>
                    <a:pt x="30313" y="60289"/>
                    <a:pt x="33551" y="60860"/>
                    <a:pt x="35647" y="60860"/>
                  </a:cubicBezTo>
                  <a:cubicBezTo>
                    <a:pt x="38791" y="60343"/>
                    <a:pt x="41783" y="59139"/>
                    <a:pt x="44410" y="57336"/>
                  </a:cubicBezTo>
                  <a:cubicBezTo>
                    <a:pt x="46298" y="55553"/>
                    <a:pt x="47990" y="53573"/>
                    <a:pt x="49458" y="51431"/>
                  </a:cubicBezTo>
                  <a:cubicBezTo>
                    <a:pt x="51363" y="49145"/>
                    <a:pt x="52030" y="44573"/>
                    <a:pt x="53744" y="42668"/>
                  </a:cubicBezTo>
                  <a:cubicBezTo>
                    <a:pt x="55459" y="40763"/>
                    <a:pt x="57935" y="39620"/>
                    <a:pt x="59269" y="35428"/>
                  </a:cubicBezTo>
                  <a:cubicBezTo>
                    <a:pt x="59825" y="32855"/>
                    <a:pt x="59825" y="30192"/>
                    <a:pt x="59269" y="27618"/>
                  </a:cubicBezTo>
                  <a:cubicBezTo>
                    <a:pt x="58124" y="25476"/>
                    <a:pt x="56751" y="23464"/>
                    <a:pt x="55173" y="21617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EA6A2006-FE10-403E-A166-E682A887FE8B}"/>
                </a:ext>
              </a:extLst>
            </p:cNvPr>
            <p:cNvSpPr/>
            <p:nvPr/>
          </p:nvSpPr>
          <p:spPr>
            <a:xfrm>
              <a:off x="6343545" y="4947348"/>
              <a:ext cx="206527" cy="200175"/>
            </a:xfrm>
            <a:custGeom>
              <a:avLst/>
              <a:gdLst>
                <a:gd name="connsiteX0" fmla="*/ 55070 w 57685"/>
                <a:gd name="connsiteY0" fmla="*/ 25296 h 55911"/>
                <a:gd name="connsiteX1" fmla="*/ 56213 w 57685"/>
                <a:gd name="connsiteY1" fmla="*/ 17866 h 55911"/>
                <a:gd name="connsiteX2" fmla="*/ 57166 w 57685"/>
                <a:gd name="connsiteY2" fmla="*/ 11199 h 55911"/>
                <a:gd name="connsiteX3" fmla="*/ 53070 w 57685"/>
                <a:gd name="connsiteY3" fmla="*/ 9294 h 55911"/>
                <a:gd name="connsiteX4" fmla="*/ 41354 w 57685"/>
                <a:gd name="connsiteY4" fmla="*/ 9294 h 55911"/>
                <a:gd name="connsiteX5" fmla="*/ 31258 w 57685"/>
                <a:gd name="connsiteY5" fmla="*/ 11770 h 55911"/>
                <a:gd name="connsiteX6" fmla="*/ 21733 w 57685"/>
                <a:gd name="connsiteY6" fmla="*/ -136 h 55911"/>
                <a:gd name="connsiteX7" fmla="*/ 14113 w 57685"/>
                <a:gd name="connsiteY7" fmla="*/ 3960 h 55911"/>
                <a:gd name="connsiteX8" fmla="*/ 3731 w 57685"/>
                <a:gd name="connsiteY8" fmla="*/ 21771 h 55911"/>
                <a:gd name="connsiteX9" fmla="*/ -365 w 57685"/>
                <a:gd name="connsiteY9" fmla="*/ 29582 h 55911"/>
                <a:gd name="connsiteX10" fmla="*/ 1635 w 57685"/>
                <a:gd name="connsiteY10" fmla="*/ 36249 h 55911"/>
                <a:gd name="connsiteX11" fmla="*/ 206 w 57685"/>
                <a:gd name="connsiteY11" fmla="*/ 44632 h 55911"/>
                <a:gd name="connsiteX12" fmla="*/ 13732 w 57685"/>
                <a:gd name="connsiteY12" fmla="*/ 55776 h 55911"/>
                <a:gd name="connsiteX13" fmla="*/ 25067 w 57685"/>
                <a:gd name="connsiteY13" fmla="*/ 51013 h 55911"/>
                <a:gd name="connsiteX14" fmla="*/ 33639 w 57685"/>
                <a:gd name="connsiteY14" fmla="*/ 50251 h 55911"/>
                <a:gd name="connsiteX15" fmla="*/ 41069 w 57685"/>
                <a:gd name="connsiteY15" fmla="*/ 45203 h 55911"/>
                <a:gd name="connsiteX16" fmla="*/ 44783 w 57685"/>
                <a:gd name="connsiteY16" fmla="*/ 34630 h 55911"/>
                <a:gd name="connsiteX17" fmla="*/ 50022 w 57685"/>
                <a:gd name="connsiteY17" fmla="*/ 30725 h 55911"/>
                <a:gd name="connsiteX18" fmla="*/ 55166 w 57685"/>
                <a:gd name="connsiteY18" fmla="*/ 25105 h 55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685" h="55911">
                  <a:moveTo>
                    <a:pt x="55070" y="25296"/>
                  </a:moveTo>
                  <a:cubicBezTo>
                    <a:pt x="55973" y="22928"/>
                    <a:pt x="56362" y="20396"/>
                    <a:pt x="56213" y="17866"/>
                  </a:cubicBezTo>
                  <a:cubicBezTo>
                    <a:pt x="57217" y="15797"/>
                    <a:pt x="57550" y="13466"/>
                    <a:pt x="57166" y="11199"/>
                  </a:cubicBezTo>
                  <a:cubicBezTo>
                    <a:pt x="57166" y="9675"/>
                    <a:pt x="54975" y="9294"/>
                    <a:pt x="53070" y="9294"/>
                  </a:cubicBezTo>
                  <a:cubicBezTo>
                    <a:pt x="49168" y="9063"/>
                    <a:pt x="45256" y="9063"/>
                    <a:pt x="41354" y="9294"/>
                  </a:cubicBezTo>
                  <a:cubicBezTo>
                    <a:pt x="38143" y="10653"/>
                    <a:pt x="34734" y="11489"/>
                    <a:pt x="31258" y="11770"/>
                  </a:cubicBezTo>
                  <a:cubicBezTo>
                    <a:pt x="28877" y="11770"/>
                    <a:pt x="28496" y="-136"/>
                    <a:pt x="21733" y="-136"/>
                  </a:cubicBezTo>
                  <a:cubicBezTo>
                    <a:pt x="19828" y="-136"/>
                    <a:pt x="16685" y="2626"/>
                    <a:pt x="14113" y="3960"/>
                  </a:cubicBezTo>
                  <a:cubicBezTo>
                    <a:pt x="8556" y="8398"/>
                    <a:pt x="4854" y="14749"/>
                    <a:pt x="3731" y="21771"/>
                  </a:cubicBezTo>
                  <a:cubicBezTo>
                    <a:pt x="3159" y="24057"/>
                    <a:pt x="-365" y="27677"/>
                    <a:pt x="-365" y="29582"/>
                  </a:cubicBezTo>
                  <a:cubicBezTo>
                    <a:pt x="-365" y="31487"/>
                    <a:pt x="1635" y="34344"/>
                    <a:pt x="1635" y="36249"/>
                  </a:cubicBezTo>
                  <a:cubicBezTo>
                    <a:pt x="1635" y="38154"/>
                    <a:pt x="206" y="42727"/>
                    <a:pt x="206" y="44632"/>
                  </a:cubicBezTo>
                  <a:cubicBezTo>
                    <a:pt x="206" y="52632"/>
                    <a:pt x="6779" y="55776"/>
                    <a:pt x="13732" y="55776"/>
                  </a:cubicBezTo>
                  <a:cubicBezTo>
                    <a:pt x="17710" y="54714"/>
                    <a:pt x="21524" y="53111"/>
                    <a:pt x="25067" y="51013"/>
                  </a:cubicBezTo>
                  <a:cubicBezTo>
                    <a:pt x="27162" y="50442"/>
                    <a:pt x="30496" y="52252"/>
                    <a:pt x="33639" y="50251"/>
                  </a:cubicBezTo>
                  <a:cubicBezTo>
                    <a:pt x="36782" y="48251"/>
                    <a:pt x="39068" y="47584"/>
                    <a:pt x="41069" y="45203"/>
                  </a:cubicBezTo>
                  <a:cubicBezTo>
                    <a:pt x="43069" y="42822"/>
                    <a:pt x="43069" y="38916"/>
                    <a:pt x="44783" y="34630"/>
                  </a:cubicBezTo>
                  <a:cubicBezTo>
                    <a:pt x="45545" y="32820"/>
                    <a:pt x="49260" y="31963"/>
                    <a:pt x="50022" y="30725"/>
                  </a:cubicBezTo>
                  <a:cubicBezTo>
                    <a:pt x="51626" y="28754"/>
                    <a:pt x="53344" y="26877"/>
                    <a:pt x="55166" y="2510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AFE0634E-BE3D-48E8-816D-6703AFEFB289}"/>
                </a:ext>
              </a:extLst>
            </p:cNvPr>
            <p:cNvSpPr/>
            <p:nvPr/>
          </p:nvSpPr>
          <p:spPr>
            <a:xfrm>
              <a:off x="6330162" y="4169825"/>
              <a:ext cx="802159" cy="426841"/>
            </a:xfrm>
            <a:custGeom>
              <a:avLst/>
              <a:gdLst>
                <a:gd name="connsiteX0" fmla="*/ 219971 w 224051"/>
                <a:gd name="connsiteY0" fmla="*/ 52823 h 119221"/>
                <a:gd name="connsiteX1" fmla="*/ 211304 w 224051"/>
                <a:gd name="connsiteY1" fmla="*/ 45203 h 119221"/>
                <a:gd name="connsiteX2" fmla="*/ 204065 w 224051"/>
                <a:gd name="connsiteY2" fmla="*/ 42822 h 119221"/>
                <a:gd name="connsiteX3" fmla="*/ 197112 w 224051"/>
                <a:gd name="connsiteY3" fmla="*/ 39869 h 119221"/>
                <a:gd name="connsiteX4" fmla="*/ 180824 w 224051"/>
                <a:gd name="connsiteY4" fmla="*/ 43584 h 119221"/>
                <a:gd name="connsiteX5" fmla="*/ 152249 w 224051"/>
                <a:gd name="connsiteY5" fmla="*/ 50251 h 119221"/>
                <a:gd name="connsiteX6" fmla="*/ 150725 w 224051"/>
                <a:gd name="connsiteY6" fmla="*/ 45394 h 119221"/>
                <a:gd name="connsiteX7" fmla="*/ 158726 w 224051"/>
                <a:gd name="connsiteY7" fmla="*/ 30725 h 119221"/>
                <a:gd name="connsiteX8" fmla="*/ 152249 w 224051"/>
                <a:gd name="connsiteY8" fmla="*/ 16437 h 119221"/>
                <a:gd name="connsiteX9" fmla="*/ 149487 w 224051"/>
                <a:gd name="connsiteY9" fmla="*/ 6912 h 119221"/>
                <a:gd name="connsiteX10" fmla="*/ 141104 w 224051"/>
                <a:gd name="connsiteY10" fmla="*/ 4341 h 119221"/>
                <a:gd name="connsiteX11" fmla="*/ 136437 w 224051"/>
                <a:gd name="connsiteY11" fmla="*/ 626 h 119221"/>
                <a:gd name="connsiteX12" fmla="*/ 127484 w 224051"/>
                <a:gd name="connsiteY12" fmla="*/ 626 h 119221"/>
                <a:gd name="connsiteX13" fmla="*/ 120244 w 224051"/>
                <a:gd name="connsiteY13" fmla="*/ -136 h 119221"/>
                <a:gd name="connsiteX14" fmla="*/ 114149 w 224051"/>
                <a:gd name="connsiteY14" fmla="*/ 2150 h 119221"/>
                <a:gd name="connsiteX15" fmla="*/ 108148 w 224051"/>
                <a:gd name="connsiteY15" fmla="*/ 2817 h 119221"/>
                <a:gd name="connsiteX16" fmla="*/ 101862 w 224051"/>
                <a:gd name="connsiteY16" fmla="*/ 5293 h 119221"/>
                <a:gd name="connsiteX17" fmla="*/ 91098 w 224051"/>
                <a:gd name="connsiteY17" fmla="*/ 7103 h 119221"/>
                <a:gd name="connsiteX18" fmla="*/ 89003 w 224051"/>
                <a:gd name="connsiteY18" fmla="*/ 13104 h 119221"/>
                <a:gd name="connsiteX19" fmla="*/ 96146 w 224051"/>
                <a:gd name="connsiteY19" fmla="*/ 30725 h 119221"/>
                <a:gd name="connsiteX20" fmla="*/ 93861 w 224051"/>
                <a:gd name="connsiteY20" fmla="*/ 37773 h 119221"/>
                <a:gd name="connsiteX21" fmla="*/ 91670 w 224051"/>
                <a:gd name="connsiteY21" fmla="*/ 43393 h 119221"/>
                <a:gd name="connsiteX22" fmla="*/ 90336 w 224051"/>
                <a:gd name="connsiteY22" fmla="*/ 49299 h 119221"/>
                <a:gd name="connsiteX23" fmla="*/ 95956 w 224051"/>
                <a:gd name="connsiteY23" fmla="*/ 53585 h 119221"/>
                <a:gd name="connsiteX24" fmla="*/ 101862 w 224051"/>
                <a:gd name="connsiteY24" fmla="*/ 55490 h 119221"/>
                <a:gd name="connsiteX25" fmla="*/ 102814 w 224051"/>
                <a:gd name="connsiteY25" fmla="*/ 61205 h 119221"/>
                <a:gd name="connsiteX26" fmla="*/ 94432 w 224051"/>
                <a:gd name="connsiteY26" fmla="*/ 66063 h 119221"/>
                <a:gd name="connsiteX27" fmla="*/ 73953 w 224051"/>
                <a:gd name="connsiteY27" fmla="*/ 72349 h 119221"/>
                <a:gd name="connsiteX28" fmla="*/ 62809 w 224051"/>
                <a:gd name="connsiteY28" fmla="*/ 73873 h 119221"/>
                <a:gd name="connsiteX29" fmla="*/ 36615 w 224051"/>
                <a:gd name="connsiteY29" fmla="*/ 79112 h 119221"/>
                <a:gd name="connsiteX30" fmla="*/ 25662 w 224051"/>
                <a:gd name="connsiteY30" fmla="*/ 82827 h 119221"/>
                <a:gd name="connsiteX31" fmla="*/ 20613 w 224051"/>
                <a:gd name="connsiteY31" fmla="*/ 79969 h 119221"/>
                <a:gd name="connsiteX32" fmla="*/ 1563 w 224051"/>
                <a:gd name="connsiteY32" fmla="*/ 89494 h 119221"/>
                <a:gd name="connsiteX33" fmla="*/ -246 w 224051"/>
                <a:gd name="connsiteY33" fmla="*/ 96162 h 119221"/>
                <a:gd name="connsiteX34" fmla="*/ 230 w 224051"/>
                <a:gd name="connsiteY34" fmla="*/ 104544 h 119221"/>
                <a:gd name="connsiteX35" fmla="*/ 2706 w 224051"/>
                <a:gd name="connsiteY35" fmla="*/ 114736 h 119221"/>
                <a:gd name="connsiteX36" fmla="*/ 12231 w 224051"/>
                <a:gd name="connsiteY36" fmla="*/ 115307 h 119221"/>
                <a:gd name="connsiteX37" fmla="*/ 17470 w 224051"/>
                <a:gd name="connsiteY37" fmla="*/ 119022 h 119221"/>
                <a:gd name="connsiteX38" fmla="*/ 23947 w 224051"/>
                <a:gd name="connsiteY38" fmla="*/ 115307 h 119221"/>
                <a:gd name="connsiteX39" fmla="*/ 31376 w 224051"/>
                <a:gd name="connsiteY39" fmla="*/ 112735 h 119221"/>
                <a:gd name="connsiteX40" fmla="*/ 40139 w 224051"/>
                <a:gd name="connsiteY40" fmla="*/ 110354 h 119221"/>
                <a:gd name="connsiteX41" fmla="*/ 45569 w 224051"/>
                <a:gd name="connsiteY41" fmla="*/ 110354 h 119221"/>
                <a:gd name="connsiteX42" fmla="*/ 52427 w 224051"/>
                <a:gd name="connsiteY42" fmla="*/ 110354 h 119221"/>
                <a:gd name="connsiteX43" fmla="*/ 60237 w 224051"/>
                <a:gd name="connsiteY43" fmla="*/ 108258 h 119221"/>
                <a:gd name="connsiteX44" fmla="*/ 67476 w 224051"/>
                <a:gd name="connsiteY44" fmla="*/ 107306 h 119221"/>
                <a:gd name="connsiteX45" fmla="*/ 76049 w 224051"/>
                <a:gd name="connsiteY45" fmla="*/ 105115 h 119221"/>
                <a:gd name="connsiteX46" fmla="*/ 85574 w 224051"/>
                <a:gd name="connsiteY46" fmla="*/ 102734 h 119221"/>
                <a:gd name="connsiteX47" fmla="*/ 95099 w 224051"/>
                <a:gd name="connsiteY47" fmla="*/ 100257 h 119221"/>
                <a:gd name="connsiteX48" fmla="*/ 128912 w 224051"/>
                <a:gd name="connsiteY48" fmla="*/ 91875 h 119221"/>
                <a:gd name="connsiteX49" fmla="*/ 143390 w 224051"/>
                <a:gd name="connsiteY49" fmla="*/ 85780 h 119221"/>
                <a:gd name="connsiteX50" fmla="*/ 152915 w 224051"/>
                <a:gd name="connsiteY50" fmla="*/ 85780 h 119221"/>
                <a:gd name="connsiteX51" fmla="*/ 163298 w 224051"/>
                <a:gd name="connsiteY51" fmla="*/ 82065 h 119221"/>
                <a:gd name="connsiteX52" fmla="*/ 173680 w 224051"/>
                <a:gd name="connsiteY52" fmla="*/ 78922 h 119221"/>
                <a:gd name="connsiteX53" fmla="*/ 185015 w 224051"/>
                <a:gd name="connsiteY53" fmla="*/ 77588 h 119221"/>
                <a:gd name="connsiteX54" fmla="*/ 199207 w 224051"/>
                <a:gd name="connsiteY54" fmla="*/ 76636 h 119221"/>
                <a:gd name="connsiteX55" fmla="*/ 207589 w 224051"/>
                <a:gd name="connsiteY55" fmla="*/ 79112 h 119221"/>
                <a:gd name="connsiteX56" fmla="*/ 223210 w 224051"/>
                <a:gd name="connsiteY56" fmla="*/ 65872 h 119221"/>
                <a:gd name="connsiteX57" fmla="*/ 223686 w 224051"/>
                <a:gd name="connsiteY57" fmla="*/ 57109 h 119221"/>
                <a:gd name="connsiteX58" fmla="*/ 219781 w 224051"/>
                <a:gd name="connsiteY58" fmla="*/ 52823 h 119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24051" h="119221">
                  <a:moveTo>
                    <a:pt x="219971" y="52823"/>
                  </a:moveTo>
                  <a:cubicBezTo>
                    <a:pt x="216018" y="51837"/>
                    <a:pt x="212788" y="48997"/>
                    <a:pt x="211304" y="45203"/>
                  </a:cubicBezTo>
                  <a:cubicBezTo>
                    <a:pt x="210542" y="43203"/>
                    <a:pt x="206255" y="43393"/>
                    <a:pt x="204065" y="42822"/>
                  </a:cubicBezTo>
                  <a:cubicBezTo>
                    <a:pt x="201874" y="42250"/>
                    <a:pt x="198921" y="39678"/>
                    <a:pt x="197112" y="39869"/>
                  </a:cubicBezTo>
                  <a:cubicBezTo>
                    <a:pt x="191592" y="40674"/>
                    <a:pt x="186146" y="41916"/>
                    <a:pt x="180824" y="43584"/>
                  </a:cubicBezTo>
                  <a:cubicBezTo>
                    <a:pt x="176347" y="45012"/>
                    <a:pt x="157488" y="49203"/>
                    <a:pt x="152249" y="50251"/>
                  </a:cubicBezTo>
                  <a:cubicBezTo>
                    <a:pt x="149296" y="50823"/>
                    <a:pt x="149105" y="47489"/>
                    <a:pt x="150725" y="45394"/>
                  </a:cubicBezTo>
                  <a:cubicBezTo>
                    <a:pt x="156535" y="40440"/>
                    <a:pt x="159107" y="40250"/>
                    <a:pt x="158726" y="30725"/>
                  </a:cubicBezTo>
                  <a:cubicBezTo>
                    <a:pt x="158345" y="21200"/>
                    <a:pt x="153773" y="19581"/>
                    <a:pt x="152249" y="16437"/>
                  </a:cubicBezTo>
                  <a:cubicBezTo>
                    <a:pt x="150725" y="13294"/>
                    <a:pt x="150915" y="8436"/>
                    <a:pt x="149487" y="6912"/>
                  </a:cubicBezTo>
                  <a:cubicBezTo>
                    <a:pt x="148058" y="5389"/>
                    <a:pt x="142057" y="5103"/>
                    <a:pt x="141104" y="4341"/>
                  </a:cubicBezTo>
                  <a:cubicBezTo>
                    <a:pt x="140152" y="3579"/>
                    <a:pt x="138723" y="626"/>
                    <a:pt x="136437" y="626"/>
                  </a:cubicBezTo>
                  <a:cubicBezTo>
                    <a:pt x="133456" y="818"/>
                    <a:pt x="130465" y="818"/>
                    <a:pt x="127484" y="626"/>
                  </a:cubicBezTo>
                  <a:cubicBezTo>
                    <a:pt x="125091" y="208"/>
                    <a:pt x="122672" y="-46"/>
                    <a:pt x="120244" y="-136"/>
                  </a:cubicBezTo>
                  <a:cubicBezTo>
                    <a:pt x="116911" y="-136"/>
                    <a:pt x="116911" y="1198"/>
                    <a:pt x="114149" y="2150"/>
                  </a:cubicBezTo>
                  <a:cubicBezTo>
                    <a:pt x="111387" y="3102"/>
                    <a:pt x="109386" y="2150"/>
                    <a:pt x="108148" y="2817"/>
                  </a:cubicBezTo>
                  <a:cubicBezTo>
                    <a:pt x="106242" y="4060"/>
                    <a:pt x="104104" y="4903"/>
                    <a:pt x="101862" y="5293"/>
                  </a:cubicBezTo>
                  <a:cubicBezTo>
                    <a:pt x="98051" y="5293"/>
                    <a:pt x="94337" y="3769"/>
                    <a:pt x="91098" y="7103"/>
                  </a:cubicBezTo>
                  <a:cubicBezTo>
                    <a:pt x="89348" y="8565"/>
                    <a:pt x="88543" y="10870"/>
                    <a:pt x="89003" y="13104"/>
                  </a:cubicBezTo>
                  <a:cubicBezTo>
                    <a:pt x="89955" y="16057"/>
                    <a:pt x="97385" y="26820"/>
                    <a:pt x="96146" y="30725"/>
                  </a:cubicBezTo>
                  <a:cubicBezTo>
                    <a:pt x="95511" y="33114"/>
                    <a:pt x="94748" y="35467"/>
                    <a:pt x="93861" y="37773"/>
                  </a:cubicBezTo>
                  <a:cubicBezTo>
                    <a:pt x="92908" y="40440"/>
                    <a:pt x="92432" y="41298"/>
                    <a:pt x="91670" y="43393"/>
                  </a:cubicBezTo>
                  <a:cubicBezTo>
                    <a:pt x="90679" y="45197"/>
                    <a:pt x="90217" y="47244"/>
                    <a:pt x="90336" y="49299"/>
                  </a:cubicBezTo>
                  <a:cubicBezTo>
                    <a:pt x="91590" y="51395"/>
                    <a:pt x="93602" y="52930"/>
                    <a:pt x="95956" y="53585"/>
                  </a:cubicBezTo>
                  <a:cubicBezTo>
                    <a:pt x="98432" y="53585"/>
                    <a:pt x="100718" y="52537"/>
                    <a:pt x="101862" y="55490"/>
                  </a:cubicBezTo>
                  <a:cubicBezTo>
                    <a:pt x="102630" y="57292"/>
                    <a:pt x="102957" y="59251"/>
                    <a:pt x="102814" y="61205"/>
                  </a:cubicBezTo>
                  <a:cubicBezTo>
                    <a:pt x="101480" y="64253"/>
                    <a:pt x="96908" y="65491"/>
                    <a:pt x="94432" y="66063"/>
                  </a:cubicBezTo>
                  <a:cubicBezTo>
                    <a:pt x="87493" y="67771"/>
                    <a:pt x="80656" y="69870"/>
                    <a:pt x="73953" y="72349"/>
                  </a:cubicBezTo>
                  <a:cubicBezTo>
                    <a:pt x="71381" y="74445"/>
                    <a:pt x="67286" y="72349"/>
                    <a:pt x="62809" y="73873"/>
                  </a:cubicBezTo>
                  <a:cubicBezTo>
                    <a:pt x="54226" y="76295"/>
                    <a:pt x="45469" y="78046"/>
                    <a:pt x="36615" y="79112"/>
                  </a:cubicBezTo>
                  <a:cubicBezTo>
                    <a:pt x="33758" y="79112"/>
                    <a:pt x="27090" y="82827"/>
                    <a:pt x="25662" y="82827"/>
                  </a:cubicBezTo>
                  <a:cubicBezTo>
                    <a:pt x="24233" y="82827"/>
                    <a:pt x="22423" y="79588"/>
                    <a:pt x="20613" y="79969"/>
                  </a:cubicBezTo>
                  <a:cubicBezTo>
                    <a:pt x="13758" y="82013"/>
                    <a:pt x="7311" y="85236"/>
                    <a:pt x="1563" y="89494"/>
                  </a:cubicBezTo>
                  <a:cubicBezTo>
                    <a:pt x="6" y="91341"/>
                    <a:pt x="-656" y="93781"/>
                    <a:pt x="-246" y="96162"/>
                  </a:cubicBezTo>
                  <a:cubicBezTo>
                    <a:pt x="-246" y="100067"/>
                    <a:pt x="325" y="103686"/>
                    <a:pt x="230" y="104544"/>
                  </a:cubicBezTo>
                  <a:cubicBezTo>
                    <a:pt x="-437" y="108449"/>
                    <a:pt x="-628" y="113116"/>
                    <a:pt x="2706" y="114736"/>
                  </a:cubicBezTo>
                  <a:cubicBezTo>
                    <a:pt x="6040" y="116355"/>
                    <a:pt x="10326" y="114736"/>
                    <a:pt x="12231" y="115307"/>
                  </a:cubicBezTo>
                  <a:cubicBezTo>
                    <a:pt x="16327" y="117212"/>
                    <a:pt x="14613" y="119498"/>
                    <a:pt x="17470" y="119022"/>
                  </a:cubicBezTo>
                  <a:cubicBezTo>
                    <a:pt x="20328" y="118545"/>
                    <a:pt x="23375" y="117022"/>
                    <a:pt x="23947" y="115307"/>
                  </a:cubicBezTo>
                  <a:cubicBezTo>
                    <a:pt x="26290" y="114105"/>
                    <a:pt x="28791" y="113239"/>
                    <a:pt x="31376" y="112735"/>
                  </a:cubicBezTo>
                  <a:cubicBezTo>
                    <a:pt x="34901" y="112735"/>
                    <a:pt x="38330" y="112735"/>
                    <a:pt x="40139" y="110354"/>
                  </a:cubicBezTo>
                  <a:cubicBezTo>
                    <a:pt x="41939" y="110087"/>
                    <a:pt x="43769" y="110087"/>
                    <a:pt x="45569" y="110354"/>
                  </a:cubicBezTo>
                  <a:cubicBezTo>
                    <a:pt x="47825" y="110875"/>
                    <a:pt x="50171" y="110875"/>
                    <a:pt x="52427" y="110354"/>
                  </a:cubicBezTo>
                  <a:cubicBezTo>
                    <a:pt x="54982" y="109486"/>
                    <a:pt x="57591" y="108786"/>
                    <a:pt x="60237" y="108258"/>
                  </a:cubicBezTo>
                  <a:cubicBezTo>
                    <a:pt x="62691" y="108493"/>
                    <a:pt x="65166" y="108167"/>
                    <a:pt x="67476" y="107306"/>
                  </a:cubicBezTo>
                  <a:cubicBezTo>
                    <a:pt x="69857" y="106068"/>
                    <a:pt x="71763" y="107306"/>
                    <a:pt x="76049" y="105115"/>
                  </a:cubicBezTo>
                  <a:cubicBezTo>
                    <a:pt x="78621" y="103782"/>
                    <a:pt x="83669" y="103782"/>
                    <a:pt x="85574" y="102734"/>
                  </a:cubicBezTo>
                  <a:cubicBezTo>
                    <a:pt x="87479" y="101686"/>
                    <a:pt x="92622" y="102734"/>
                    <a:pt x="95099" y="100257"/>
                  </a:cubicBezTo>
                  <a:cubicBezTo>
                    <a:pt x="106161" y="96680"/>
                    <a:pt x="117460" y="93879"/>
                    <a:pt x="128912" y="91875"/>
                  </a:cubicBezTo>
                  <a:cubicBezTo>
                    <a:pt x="134723" y="90256"/>
                    <a:pt x="141486" y="86161"/>
                    <a:pt x="143390" y="85780"/>
                  </a:cubicBezTo>
                  <a:cubicBezTo>
                    <a:pt x="147677" y="85018"/>
                    <a:pt x="151391" y="86732"/>
                    <a:pt x="152915" y="85780"/>
                  </a:cubicBezTo>
                  <a:cubicBezTo>
                    <a:pt x="156287" y="84305"/>
                    <a:pt x="159756" y="83063"/>
                    <a:pt x="163298" y="82065"/>
                  </a:cubicBezTo>
                  <a:cubicBezTo>
                    <a:pt x="165774" y="81303"/>
                    <a:pt x="171108" y="79493"/>
                    <a:pt x="173680" y="78922"/>
                  </a:cubicBezTo>
                  <a:lnTo>
                    <a:pt x="185015" y="77588"/>
                  </a:lnTo>
                  <a:cubicBezTo>
                    <a:pt x="186824" y="77588"/>
                    <a:pt x="197397" y="76731"/>
                    <a:pt x="199207" y="76636"/>
                  </a:cubicBezTo>
                  <a:cubicBezTo>
                    <a:pt x="204541" y="76636"/>
                    <a:pt x="206065" y="80160"/>
                    <a:pt x="207589" y="79112"/>
                  </a:cubicBezTo>
                  <a:cubicBezTo>
                    <a:pt x="212161" y="76255"/>
                    <a:pt x="222638" y="71968"/>
                    <a:pt x="223210" y="65872"/>
                  </a:cubicBezTo>
                  <a:cubicBezTo>
                    <a:pt x="223210" y="61967"/>
                    <a:pt x="223686" y="58919"/>
                    <a:pt x="223686" y="57109"/>
                  </a:cubicBezTo>
                  <a:cubicBezTo>
                    <a:pt x="223366" y="55025"/>
                    <a:pt x="221827" y="53335"/>
                    <a:pt x="219781" y="5282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386F5519-ACC1-452A-AC6C-6BB98914C305}"/>
                </a:ext>
              </a:extLst>
            </p:cNvPr>
            <p:cNvSpPr/>
            <p:nvPr/>
          </p:nvSpPr>
          <p:spPr>
            <a:xfrm>
              <a:off x="10788644" y="4163657"/>
              <a:ext cx="774892" cy="1066918"/>
            </a:xfrm>
            <a:custGeom>
              <a:avLst/>
              <a:gdLst>
                <a:gd name="connsiteX0" fmla="*/ 211303 w 216435"/>
                <a:gd name="connsiteY0" fmla="*/ 97027 h 298001"/>
                <a:gd name="connsiteX1" fmla="*/ 203588 w 216435"/>
                <a:gd name="connsiteY1" fmla="*/ 94265 h 298001"/>
                <a:gd name="connsiteX2" fmla="*/ 196825 w 216435"/>
                <a:gd name="connsiteY2" fmla="*/ 92265 h 298001"/>
                <a:gd name="connsiteX3" fmla="*/ 190824 w 216435"/>
                <a:gd name="connsiteY3" fmla="*/ 87883 h 298001"/>
                <a:gd name="connsiteX4" fmla="*/ 183395 w 216435"/>
                <a:gd name="connsiteY4" fmla="*/ 87883 h 298001"/>
                <a:gd name="connsiteX5" fmla="*/ 172631 w 216435"/>
                <a:gd name="connsiteY5" fmla="*/ 93789 h 298001"/>
                <a:gd name="connsiteX6" fmla="*/ 167107 w 216435"/>
                <a:gd name="connsiteY6" fmla="*/ 92074 h 298001"/>
                <a:gd name="connsiteX7" fmla="*/ 169012 w 216435"/>
                <a:gd name="connsiteY7" fmla="*/ 80073 h 298001"/>
                <a:gd name="connsiteX8" fmla="*/ 171393 w 216435"/>
                <a:gd name="connsiteY8" fmla="*/ 70548 h 298001"/>
                <a:gd name="connsiteX9" fmla="*/ 174251 w 216435"/>
                <a:gd name="connsiteY9" fmla="*/ 62547 h 298001"/>
                <a:gd name="connsiteX10" fmla="*/ 183776 w 216435"/>
                <a:gd name="connsiteY10" fmla="*/ 39496 h 298001"/>
                <a:gd name="connsiteX11" fmla="*/ 195968 w 216435"/>
                <a:gd name="connsiteY11" fmla="*/ 29971 h 298001"/>
                <a:gd name="connsiteX12" fmla="*/ 197016 w 216435"/>
                <a:gd name="connsiteY12" fmla="*/ 18446 h 298001"/>
                <a:gd name="connsiteX13" fmla="*/ 194730 w 216435"/>
                <a:gd name="connsiteY13" fmla="*/ 11874 h 298001"/>
                <a:gd name="connsiteX14" fmla="*/ 185776 w 216435"/>
                <a:gd name="connsiteY14" fmla="*/ 6254 h 298001"/>
                <a:gd name="connsiteX15" fmla="*/ 177490 w 216435"/>
                <a:gd name="connsiteY15" fmla="*/ 7207 h 298001"/>
                <a:gd name="connsiteX16" fmla="*/ 175013 w 216435"/>
                <a:gd name="connsiteY16" fmla="*/ 10731 h 298001"/>
                <a:gd name="connsiteX17" fmla="*/ 147295 w 216435"/>
                <a:gd name="connsiteY17" fmla="*/ 25399 h 298001"/>
                <a:gd name="connsiteX18" fmla="*/ 152820 w 216435"/>
                <a:gd name="connsiteY18" fmla="*/ 38734 h 298001"/>
                <a:gd name="connsiteX19" fmla="*/ 150819 w 216435"/>
                <a:gd name="connsiteY19" fmla="*/ 45973 h 298001"/>
                <a:gd name="connsiteX20" fmla="*/ 146438 w 216435"/>
                <a:gd name="connsiteY20" fmla="*/ 52545 h 298001"/>
                <a:gd name="connsiteX21" fmla="*/ 138723 w 216435"/>
                <a:gd name="connsiteY21" fmla="*/ 56451 h 298001"/>
                <a:gd name="connsiteX22" fmla="*/ 139484 w 216435"/>
                <a:gd name="connsiteY22" fmla="*/ 65499 h 298001"/>
                <a:gd name="connsiteX23" fmla="*/ 135103 w 216435"/>
                <a:gd name="connsiteY23" fmla="*/ 70643 h 298001"/>
                <a:gd name="connsiteX24" fmla="*/ 129674 w 216435"/>
                <a:gd name="connsiteY24" fmla="*/ 74929 h 298001"/>
                <a:gd name="connsiteX25" fmla="*/ 131579 w 216435"/>
                <a:gd name="connsiteY25" fmla="*/ 84454 h 298001"/>
                <a:gd name="connsiteX26" fmla="*/ 139866 w 216435"/>
                <a:gd name="connsiteY26" fmla="*/ 87216 h 298001"/>
                <a:gd name="connsiteX27" fmla="*/ 130341 w 216435"/>
                <a:gd name="connsiteY27" fmla="*/ 96741 h 298001"/>
                <a:gd name="connsiteX28" fmla="*/ 125292 w 216435"/>
                <a:gd name="connsiteY28" fmla="*/ 88645 h 298001"/>
                <a:gd name="connsiteX29" fmla="*/ 115005 w 216435"/>
                <a:gd name="connsiteY29" fmla="*/ 83216 h 298001"/>
                <a:gd name="connsiteX30" fmla="*/ 123482 w 216435"/>
                <a:gd name="connsiteY30" fmla="*/ 70929 h 298001"/>
                <a:gd name="connsiteX31" fmla="*/ 134722 w 216435"/>
                <a:gd name="connsiteY31" fmla="*/ 48164 h 298001"/>
                <a:gd name="connsiteX32" fmla="*/ 129579 w 216435"/>
                <a:gd name="connsiteY32" fmla="*/ 40449 h 298001"/>
                <a:gd name="connsiteX33" fmla="*/ 129579 w 216435"/>
                <a:gd name="connsiteY33" fmla="*/ 30924 h 298001"/>
                <a:gd name="connsiteX34" fmla="*/ 137865 w 216435"/>
                <a:gd name="connsiteY34" fmla="*/ 20065 h 298001"/>
                <a:gd name="connsiteX35" fmla="*/ 142152 w 216435"/>
                <a:gd name="connsiteY35" fmla="*/ 7683 h 298001"/>
                <a:gd name="connsiteX36" fmla="*/ 132055 w 216435"/>
                <a:gd name="connsiteY36" fmla="*/ -128 h 298001"/>
                <a:gd name="connsiteX37" fmla="*/ 126721 w 216435"/>
                <a:gd name="connsiteY37" fmla="*/ 1015 h 298001"/>
                <a:gd name="connsiteX38" fmla="*/ 121387 w 216435"/>
                <a:gd name="connsiteY38" fmla="*/ 1015 h 298001"/>
                <a:gd name="connsiteX39" fmla="*/ 114815 w 216435"/>
                <a:gd name="connsiteY39" fmla="*/ 13207 h 298001"/>
                <a:gd name="connsiteX40" fmla="*/ 105957 w 216435"/>
                <a:gd name="connsiteY40" fmla="*/ 24923 h 298001"/>
                <a:gd name="connsiteX41" fmla="*/ 98622 w 216435"/>
                <a:gd name="connsiteY41" fmla="*/ 18922 h 298001"/>
                <a:gd name="connsiteX42" fmla="*/ 91955 w 216435"/>
                <a:gd name="connsiteY42" fmla="*/ 25590 h 298001"/>
                <a:gd name="connsiteX43" fmla="*/ 95955 w 216435"/>
                <a:gd name="connsiteY43" fmla="*/ 36163 h 298001"/>
                <a:gd name="connsiteX44" fmla="*/ 92336 w 216435"/>
                <a:gd name="connsiteY44" fmla="*/ 45688 h 298001"/>
                <a:gd name="connsiteX45" fmla="*/ 92336 w 216435"/>
                <a:gd name="connsiteY45" fmla="*/ 57594 h 298001"/>
                <a:gd name="connsiteX46" fmla="*/ 98242 w 216435"/>
                <a:gd name="connsiteY46" fmla="*/ 54831 h 298001"/>
                <a:gd name="connsiteX47" fmla="*/ 106623 w 216435"/>
                <a:gd name="connsiteY47" fmla="*/ 51593 h 298001"/>
                <a:gd name="connsiteX48" fmla="*/ 111672 w 216435"/>
                <a:gd name="connsiteY48" fmla="*/ 63594 h 298001"/>
                <a:gd name="connsiteX49" fmla="*/ 102147 w 216435"/>
                <a:gd name="connsiteY49" fmla="*/ 72453 h 298001"/>
                <a:gd name="connsiteX50" fmla="*/ 98242 w 216435"/>
                <a:gd name="connsiteY50" fmla="*/ 67500 h 298001"/>
                <a:gd name="connsiteX51" fmla="*/ 87859 w 216435"/>
                <a:gd name="connsiteY51" fmla="*/ 67500 h 298001"/>
                <a:gd name="connsiteX52" fmla="*/ 85192 w 216435"/>
                <a:gd name="connsiteY52" fmla="*/ 62832 h 298001"/>
                <a:gd name="connsiteX53" fmla="*/ 82334 w 216435"/>
                <a:gd name="connsiteY53" fmla="*/ 42735 h 298001"/>
                <a:gd name="connsiteX54" fmla="*/ 80334 w 216435"/>
                <a:gd name="connsiteY54" fmla="*/ 36734 h 298001"/>
                <a:gd name="connsiteX55" fmla="*/ 77382 w 216435"/>
                <a:gd name="connsiteY55" fmla="*/ 27209 h 298001"/>
                <a:gd name="connsiteX56" fmla="*/ 71286 w 216435"/>
                <a:gd name="connsiteY56" fmla="*/ 30638 h 298001"/>
                <a:gd name="connsiteX57" fmla="*/ 67666 w 216435"/>
                <a:gd name="connsiteY57" fmla="*/ 39306 h 298001"/>
                <a:gd name="connsiteX58" fmla="*/ 69000 w 216435"/>
                <a:gd name="connsiteY58" fmla="*/ 45307 h 298001"/>
                <a:gd name="connsiteX59" fmla="*/ 69000 w 216435"/>
                <a:gd name="connsiteY59" fmla="*/ 63118 h 298001"/>
                <a:gd name="connsiteX60" fmla="*/ 71095 w 216435"/>
                <a:gd name="connsiteY60" fmla="*/ 75691 h 298001"/>
                <a:gd name="connsiteX61" fmla="*/ 70428 w 216435"/>
                <a:gd name="connsiteY61" fmla="*/ 94170 h 298001"/>
                <a:gd name="connsiteX62" fmla="*/ 75191 w 216435"/>
                <a:gd name="connsiteY62" fmla="*/ 103123 h 298001"/>
                <a:gd name="connsiteX63" fmla="*/ 79858 w 216435"/>
                <a:gd name="connsiteY63" fmla="*/ 100647 h 298001"/>
                <a:gd name="connsiteX64" fmla="*/ 83192 w 216435"/>
                <a:gd name="connsiteY64" fmla="*/ 95980 h 298001"/>
                <a:gd name="connsiteX65" fmla="*/ 85954 w 216435"/>
                <a:gd name="connsiteY65" fmla="*/ 88169 h 298001"/>
                <a:gd name="connsiteX66" fmla="*/ 90145 w 216435"/>
                <a:gd name="connsiteY66" fmla="*/ 93408 h 298001"/>
                <a:gd name="connsiteX67" fmla="*/ 92145 w 216435"/>
                <a:gd name="connsiteY67" fmla="*/ 99789 h 298001"/>
                <a:gd name="connsiteX68" fmla="*/ 99098 w 216435"/>
                <a:gd name="connsiteY68" fmla="*/ 96932 h 298001"/>
                <a:gd name="connsiteX69" fmla="*/ 106718 w 216435"/>
                <a:gd name="connsiteY69" fmla="*/ 97694 h 298001"/>
                <a:gd name="connsiteX70" fmla="*/ 105956 w 216435"/>
                <a:gd name="connsiteY70" fmla="*/ 101790 h 298001"/>
                <a:gd name="connsiteX71" fmla="*/ 100527 w 216435"/>
                <a:gd name="connsiteY71" fmla="*/ 105409 h 298001"/>
                <a:gd name="connsiteX72" fmla="*/ 93574 w 216435"/>
                <a:gd name="connsiteY72" fmla="*/ 107790 h 298001"/>
                <a:gd name="connsiteX73" fmla="*/ 80810 w 216435"/>
                <a:gd name="connsiteY73" fmla="*/ 110076 h 298001"/>
                <a:gd name="connsiteX74" fmla="*/ 72999 w 216435"/>
                <a:gd name="connsiteY74" fmla="*/ 110553 h 298001"/>
                <a:gd name="connsiteX75" fmla="*/ 63951 w 216435"/>
                <a:gd name="connsiteY75" fmla="*/ 113029 h 298001"/>
                <a:gd name="connsiteX76" fmla="*/ 59379 w 216435"/>
                <a:gd name="connsiteY76" fmla="*/ 108362 h 298001"/>
                <a:gd name="connsiteX77" fmla="*/ 62618 w 216435"/>
                <a:gd name="connsiteY77" fmla="*/ 98837 h 298001"/>
                <a:gd name="connsiteX78" fmla="*/ 62618 w 216435"/>
                <a:gd name="connsiteY78" fmla="*/ 90836 h 298001"/>
                <a:gd name="connsiteX79" fmla="*/ 60522 w 216435"/>
                <a:gd name="connsiteY79" fmla="*/ 79977 h 298001"/>
                <a:gd name="connsiteX80" fmla="*/ 59570 w 216435"/>
                <a:gd name="connsiteY80" fmla="*/ 63785 h 298001"/>
                <a:gd name="connsiteX81" fmla="*/ 59570 w 216435"/>
                <a:gd name="connsiteY81" fmla="*/ 55498 h 298001"/>
                <a:gd name="connsiteX82" fmla="*/ 59570 w 216435"/>
                <a:gd name="connsiteY82" fmla="*/ 48926 h 298001"/>
                <a:gd name="connsiteX83" fmla="*/ 59570 w 216435"/>
                <a:gd name="connsiteY83" fmla="*/ 42925 h 298001"/>
                <a:gd name="connsiteX84" fmla="*/ 58713 w 216435"/>
                <a:gd name="connsiteY84" fmla="*/ 33400 h 298001"/>
                <a:gd name="connsiteX85" fmla="*/ 57570 w 216435"/>
                <a:gd name="connsiteY85" fmla="*/ 25590 h 298001"/>
                <a:gd name="connsiteX86" fmla="*/ 54712 w 216435"/>
                <a:gd name="connsiteY86" fmla="*/ 21303 h 298001"/>
                <a:gd name="connsiteX87" fmla="*/ 51378 w 216435"/>
                <a:gd name="connsiteY87" fmla="*/ 23494 h 298001"/>
                <a:gd name="connsiteX88" fmla="*/ 44806 w 216435"/>
                <a:gd name="connsiteY88" fmla="*/ 23494 h 298001"/>
                <a:gd name="connsiteX89" fmla="*/ 40234 w 216435"/>
                <a:gd name="connsiteY89" fmla="*/ 31400 h 298001"/>
                <a:gd name="connsiteX90" fmla="*/ 42425 w 216435"/>
                <a:gd name="connsiteY90" fmla="*/ 45116 h 298001"/>
                <a:gd name="connsiteX91" fmla="*/ 44044 w 216435"/>
                <a:gd name="connsiteY91" fmla="*/ 69119 h 298001"/>
                <a:gd name="connsiteX92" fmla="*/ 42329 w 216435"/>
                <a:gd name="connsiteY92" fmla="*/ 91788 h 298001"/>
                <a:gd name="connsiteX93" fmla="*/ 44234 w 216435"/>
                <a:gd name="connsiteY93" fmla="*/ 102838 h 298001"/>
                <a:gd name="connsiteX94" fmla="*/ 47092 w 216435"/>
                <a:gd name="connsiteY94" fmla="*/ 110458 h 298001"/>
                <a:gd name="connsiteX95" fmla="*/ 43377 w 216435"/>
                <a:gd name="connsiteY95" fmla="*/ 114172 h 298001"/>
                <a:gd name="connsiteX96" fmla="*/ 32423 w 216435"/>
                <a:gd name="connsiteY96" fmla="*/ 118458 h 298001"/>
                <a:gd name="connsiteX97" fmla="*/ 27050 w 216435"/>
                <a:gd name="connsiteY97" fmla="*/ 115958 h 298001"/>
                <a:gd name="connsiteX98" fmla="*/ 26804 w 216435"/>
                <a:gd name="connsiteY98" fmla="*/ 114267 h 298001"/>
                <a:gd name="connsiteX99" fmla="*/ 24232 w 216435"/>
                <a:gd name="connsiteY99" fmla="*/ 97884 h 298001"/>
                <a:gd name="connsiteX100" fmla="*/ 20613 w 216435"/>
                <a:gd name="connsiteY100" fmla="*/ 97884 h 298001"/>
                <a:gd name="connsiteX101" fmla="*/ 7849 w 216435"/>
                <a:gd name="connsiteY101" fmla="*/ 119030 h 298001"/>
                <a:gd name="connsiteX102" fmla="*/ 2610 w 216435"/>
                <a:gd name="connsiteY102" fmla="*/ 122459 h 298001"/>
                <a:gd name="connsiteX103" fmla="*/ -247 w 216435"/>
                <a:gd name="connsiteY103" fmla="*/ 129888 h 298001"/>
                <a:gd name="connsiteX104" fmla="*/ -247 w 216435"/>
                <a:gd name="connsiteY104" fmla="*/ 148176 h 298001"/>
                <a:gd name="connsiteX105" fmla="*/ 5563 w 216435"/>
                <a:gd name="connsiteY105" fmla="*/ 166369 h 298001"/>
                <a:gd name="connsiteX106" fmla="*/ 13278 w 216435"/>
                <a:gd name="connsiteY106" fmla="*/ 169513 h 298001"/>
                <a:gd name="connsiteX107" fmla="*/ 33090 w 216435"/>
                <a:gd name="connsiteY107" fmla="*/ 154368 h 298001"/>
                <a:gd name="connsiteX108" fmla="*/ 37662 w 216435"/>
                <a:gd name="connsiteY108" fmla="*/ 148938 h 298001"/>
                <a:gd name="connsiteX109" fmla="*/ 47187 w 216435"/>
                <a:gd name="connsiteY109" fmla="*/ 136270 h 298001"/>
                <a:gd name="connsiteX110" fmla="*/ 62713 w 216435"/>
                <a:gd name="connsiteY110" fmla="*/ 129984 h 298001"/>
                <a:gd name="connsiteX111" fmla="*/ 75857 w 216435"/>
                <a:gd name="connsiteY111" fmla="*/ 127317 h 298001"/>
                <a:gd name="connsiteX112" fmla="*/ 93002 w 216435"/>
                <a:gd name="connsiteY112" fmla="*/ 125126 h 298001"/>
                <a:gd name="connsiteX113" fmla="*/ 103575 w 216435"/>
                <a:gd name="connsiteY113" fmla="*/ 122935 h 298001"/>
                <a:gd name="connsiteX114" fmla="*/ 114148 w 216435"/>
                <a:gd name="connsiteY114" fmla="*/ 120459 h 298001"/>
                <a:gd name="connsiteX115" fmla="*/ 135103 w 216435"/>
                <a:gd name="connsiteY115" fmla="*/ 118268 h 298001"/>
                <a:gd name="connsiteX116" fmla="*/ 148438 w 216435"/>
                <a:gd name="connsiteY116" fmla="*/ 116363 h 298001"/>
                <a:gd name="connsiteX117" fmla="*/ 161106 w 216435"/>
                <a:gd name="connsiteY117" fmla="*/ 114934 h 298001"/>
                <a:gd name="connsiteX118" fmla="*/ 155772 w 216435"/>
                <a:gd name="connsiteY118" fmla="*/ 125126 h 298001"/>
                <a:gd name="connsiteX119" fmla="*/ 146247 w 216435"/>
                <a:gd name="connsiteY119" fmla="*/ 129793 h 298001"/>
                <a:gd name="connsiteX120" fmla="*/ 137485 w 216435"/>
                <a:gd name="connsiteY120" fmla="*/ 127698 h 298001"/>
                <a:gd name="connsiteX121" fmla="*/ 129007 w 216435"/>
                <a:gd name="connsiteY121" fmla="*/ 127698 h 298001"/>
                <a:gd name="connsiteX122" fmla="*/ 118625 w 216435"/>
                <a:gd name="connsiteY122" fmla="*/ 127698 h 298001"/>
                <a:gd name="connsiteX123" fmla="*/ 114243 w 216435"/>
                <a:gd name="connsiteY123" fmla="*/ 130841 h 298001"/>
                <a:gd name="connsiteX124" fmla="*/ 106814 w 216435"/>
                <a:gd name="connsiteY124" fmla="*/ 133508 h 298001"/>
                <a:gd name="connsiteX125" fmla="*/ 97956 w 216435"/>
                <a:gd name="connsiteY125" fmla="*/ 135032 h 298001"/>
                <a:gd name="connsiteX126" fmla="*/ 86145 w 216435"/>
                <a:gd name="connsiteY126" fmla="*/ 137985 h 298001"/>
                <a:gd name="connsiteX127" fmla="*/ 75762 w 216435"/>
                <a:gd name="connsiteY127" fmla="*/ 138937 h 298001"/>
                <a:gd name="connsiteX128" fmla="*/ 71571 w 216435"/>
                <a:gd name="connsiteY128" fmla="*/ 141699 h 298001"/>
                <a:gd name="connsiteX129" fmla="*/ 60332 w 216435"/>
                <a:gd name="connsiteY129" fmla="*/ 142461 h 298001"/>
                <a:gd name="connsiteX130" fmla="*/ 52331 w 216435"/>
                <a:gd name="connsiteY130" fmla="*/ 161511 h 298001"/>
                <a:gd name="connsiteX131" fmla="*/ 50236 w 216435"/>
                <a:gd name="connsiteY131" fmla="*/ 171894 h 298001"/>
                <a:gd name="connsiteX132" fmla="*/ 53093 w 216435"/>
                <a:gd name="connsiteY132" fmla="*/ 178847 h 298001"/>
                <a:gd name="connsiteX133" fmla="*/ 60712 w 216435"/>
                <a:gd name="connsiteY133" fmla="*/ 178847 h 298001"/>
                <a:gd name="connsiteX134" fmla="*/ 69761 w 216435"/>
                <a:gd name="connsiteY134" fmla="*/ 174180 h 298001"/>
                <a:gd name="connsiteX135" fmla="*/ 77763 w 216435"/>
                <a:gd name="connsiteY135" fmla="*/ 168941 h 298001"/>
                <a:gd name="connsiteX136" fmla="*/ 85002 w 216435"/>
                <a:gd name="connsiteY136" fmla="*/ 169608 h 298001"/>
                <a:gd name="connsiteX137" fmla="*/ 81477 w 216435"/>
                <a:gd name="connsiteY137" fmla="*/ 179133 h 298001"/>
                <a:gd name="connsiteX138" fmla="*/ 80144 w 216435"/>
                <a:gd name="connsiteY138" fmla="*/ 188658 h 298001"/>
                <a:gd name="connsiteX139" fmla="*/ 77477 w 216435"/>
                <a:gd name="connsiteY139" fmla="*/ 193039 h 298001"/>
                <a:gd name="connsiteX140" fmla="*/ 69952 w 216435"/>
                <a:gd name="connsiteY140" fmla="*/ 196849 h 298001"/>
                <a:gd name="connsiteX141" fmla="*/ 57474 w 216435"/>
                <a:gd name="connsiteY141" fmla="*/ 200183 h 298001"/>
                <a:gd name="connsiteX142" fmla="*/ 47378 w 216435"/>
                <a:gd name="connsiteY142" fmla="*/ 206469 h 298001"/>
                <a:gd name="connsiteX143" fmla="*/ 36995 w 216435"/>
                <a:gd name="connsiteY143" fmla="*/ 203802 h 298001"/>
                <a:gd name="connsiteX144" fmla="*/ 22708 w 216435"/>
                <a:gd name="connsiteY144" fmla="*/ 212661 h 298001"/>
                <a:gd name="connsiteX145" fmla="*/ 20327 w 216435"/>
                <a:gd name="connsiteY145" fmla="*/ 224472 h 298001"/>
                <a:gd name="connsiteX146" fmla="*/ 21565 w 216435"/>
                <a:gd name="connsiteY146" fmla="*/ 233044 h 298001"/>
                <a:gd name="connsiteX147" fmla="*/ 26899 w 216435"/>
                <a:gd name="connsiteY147" fmla="*/ 235426 h 298001"/>
                <a:gd name="connsiteX148" fmla="*/ 38615 w 216435"/>
                <a:gd name="connsiteY148" fmla="*/ 238283 h 298001"/>
                <a:gd name="connsiteX149" fmla="*/ 51664 w 216435"/>
                <a:gd name="connsiteY149" fmla="*/ 233616 h 298001"/>
                <a:gd name="connsiteX150" fmla="*/ 67571 w 216435"/>
                <a:gd name="connsiteY150" fmla="*/ 230854 h 298001"/>
                <a:gd name="connsiteX151" fmla="*/ 83001 w 216435"/>
                <a:gd name="connsiteY151" fmla="*/ 228091 h 298001"/>
                <a:gd name="connsiteX152" fmla="*/ 87573 w 216435"/>
                <a:gd name="connsiteY152" fmla="*/ 234568 h 298001"/>
                <a:gd name="connsiteX153" fmla="*/ 71095 w 216435"/>
                <a:gd name="connsiteY153" fmla="*/ 263143 h 298001"/>
                <a:gd name="connsiteX154" fmla="*/ 50140 w 216435"/>
                <a:gd name="connsiteY154" fmla="*/ 266953 h 298001"/>
                <a:gd name="connsiteX155" fmla="*/ 41472 w 216435"/>
                <a:gd name="connsiteY155" fmla="*/ 271239 h 298001"/>
                <a:gd name="connsiteX156" fmla="*/ 57665 w 216435"/>
                <a:gd name="connsiteY156" fmla="*/ 286575 h 298001"/>
                <a:gd name="connsiteX157" fmla="*/ 58713 w 216435"/>
                <a:gd name="connsiteY157" fmla="*/ 296671 h 298001"/>
                <a:gd name="connsiteX158" fmla="*/ 75477 w 216435"/>
                <a:gd name="connsiteY158" fmla="*/ 296671 h 298001"/>
                <a:gd name="connsiteX159" fmla="*/ 86621 w 216435"/>
                <a:gd name="connsiteY159" fmla="*/ 293623 h 298001"/>
                <a:gd name="connsiteX160" fmla="*/ 100527 w 216435"/>
                <a:gd name="connsiteY160" fmla="*/ 288670 h 298001"/>
                <a:gd name="connsiteX161" fmla="*/ 110052 w 216435"/>
                <a:gd name="connsiteY161" fmla="*/ 270192 h 298001"/>
                <a:gd name="connsiteX162" fmla="*/ 115005 w 216435"/>
                <a:gd name="connsiteY162" fmla="*/ 261619 h 298001"/>
                <a:gd name="connsiteX163" fmla="*/ 117672 w 216435"/>
                <a:gd name="connsiteY163" fmla="*/ 248760 h 298001"/>
                <a:gd name="connsiteX164" fmla="*/ 119101 w 216435"/>
                <a:gd name="connsiteY164" fmla="*/ 237521 h 298001"/>
                <a:gd name="connsiteX165" fmla="*/ 118244 w 216435"/>
                <a:gd name="connsiteY165" fmla="*/ 224376 h 298001"/>
                <a:gd name="connsiteX166" fmla="*/ 137294 w 216435"/>
                <a:gd name="connsiteY166" fmla="*/ 215804 h 298001"/>
                <a:gd name="connsiteX167" fmla="*/ 145485 w 216435"/>
                <a:gd name="connsiteY167" fmla="*/ 213042 h 298001"/>
                <a:gd name="connsiteX168" fmla="*/ 157582 w 216435"/>
                <a:gd name="connsiteY168" fmla="*/ 210756 h 298001"/>
                <a:gd name="connsiteX169" fmla="*/ 164440 w 216435"/>
                <a:gd name="connsiteY169" fmla="*/ 204850 h 298001"/>
                <a:gd name="connsiteX170" fmla="*/ 167393 w 216435"/>
                <a:gd name="connsiteY170" fmla="*/ 192849 h 298001"/>
                <a:gd name="connsiteX171" fmla="*/ 162916 w 216435"/>
                <a:gd name="connsiteY171" fmla="*/ 188277 h 298001"/>
                <a:gd name="connsiteX172" fmla="*/ 151391 w 216435"/>
                <a:gd name="connsiteY172" fmla="*/ 183514 h 298001"/>
                <a:gd name="connsiteX173" fmla="*/ 139580 w 216435"/>
                <a:gd name="connsiteY173" fmla="*/ 177513 h 298001"/>
                <a:gd name="connsiteX174" fmla="*/ 132817 w 216435"/>
                <a:gd name="connsiteY174" fmla="*/ 181133 h 298001"/>
                <a:gd name="connsiteX175" fmla="*/ 122530 w 216435"/>
                <a:gd name="connsiteY175" fmla="*/ 185229 h 298001"/>
                <a:gd name="connsiteX176" fmla="*/ 116815 w 216435"/>
                <a:gd name="connsiteY176" fmla="*/ 184086 h 298001"/>
                <a:gd name="connsiteX177" fmla="*/ 118720 w 216435"/>
                <a:gd name="connsiteY177" fmla="*/ 172751 h 298001"/>
                <a:gd name="connsiteX178" fmla="*/ 130722 w 216435"/>
                <a:gd name="connsiteY178" fmla="*/ 161702 h 298001"/>
                <a:gd name="connsiteX179" fmla="*/ 138246 w 216435"/>
                <a:gd name="connsiteY179" fmla="*/ 153701 h 298001"/>
                <a:gd name="connsiteX180" fmla="*/ 158725 w 216435"/>
                <a:gd name="connsiteY180" fmla="*/ 139128 h 298001"/>
                <a:gd name="connsiteX181" fmla="*/ 170631 w 216435"/>
                <a:gd name="connsiteY181" fmla="*/ 139128 h 298001"/>
                <a:gd name="connsiteX182" fmla="*/ 180156 w 216435"/>
                <a:gd name="connsiteY182" fmla="*/ 139985 h 298001"/>
                <a:gd name="connsiteX183" fmla="*/ 187586 w 216435"/>
                <a:gd name="connsiteY183" fmla="*/ 136842 h 298001"/>
                <a:gd name="connsiteX184" fmla="*/ 211589 w 216435"/>
                <a:gd name="connsiteY184" fmla="*/ 130460 h 298001"/>
                <a:gd name="connsiteX185" fmla="*/ 215971 w 216435"/>
                <a:gd name="connsiteY185" fmla="*/ 114553 h 298001"/>
                <a:gd name="connsiteX186" fmla="*/ 211875 w 216435"/>
                <a:gd name="connsiteY186" fmla="*/ 96932 h 29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</a:cxnLst>
              <a:rect l="l" t="t" r="r" b="b"/>
              <a:pathLst>
                <a:path w="216435" h="298001">
                  <a:moveTo>
                    <a:pt x="211303" y="97027"/>
                  </a:moveTo>
                  <a:cubicBezTo>
                    <a:pt x="209017" y="94265"/>
                    <a:pt x="205302" y="95408"/>
                    <a:pt x="203588" y="94265"/>
                  </a:cubicBezTo>
                  <a:cubicBezTo>
                    <a:pt x="201873" y="93122"/>
                    <a:pt x="198920" y="92931"/>
                    <a:pt x="196825" y="92265"/>
                  </a:cubicBezTo>
                  <a:cubicBezTo>
                    <a:pt x="194729" y="91598"/>
                    <a:pt x="192729" y="88455"/>
                    <a:pt x="190824" y="87883"/>
                  </a:cubicBezTo>
                  <a:cubicBezTo>
                    <a:pt x="188365" y="87469"/>
                    <a:pt x="185854" y="87469"/>
                    <a:pt x="183395" y="87883"/>
                  </a:cubicBezTo>
                  <a:cubicBezTo>
                    <a:pt x="180427" y="90816"/>
                    <a:pt x="176699" y="92862"/>
                    <a:pt x="172631" y="93789"/>
                  </a:cubicBezTo>
                  <a:cubicBezTo>
                    <a:pt x="170631" y="93789"/>
                    <a:pt x="167393" y="94455"/>
                    <a:pt x="167107" y="92074"/>
                  </a:cubicBezTo>
                  <a:cubicBezTo>
                    <a:pt x="167063" y="87995"/>
                    <a:pt x="167707" y="83938"/>
                    <a:pt x="169012" y="80073"/>
                  </a:cubicBezTo>
                  <a:cubicBezTo>
                    <a:pt x="170060" y="76358"/>
                    <a:pt x="171107" y="72072"/>
                    <a:pt x="171393" y="70548"/>
                  </a:cubicBezTo>
                  <a:cubicBezTo>
                    <a:pt x="171679" y="69024"/>
                    <a:pt x="174060" y="63309"/>
                    <a:pt x="174251" y="62547"/>
                  </a:cubicBezTo>
                  <a:cubicBezTo>
                    <a:pt x="175286" y="54144"/>
                    <a:pt x="178577" y="46178"/>
                    <a:pt x="183776" y="39496"/>
                  </a:cubicBezTo>
                  <a:cubicBezTo>
                    <a:pt x="187872" y="35496"/>
                    <a:pt x="196825" y="30638"/>
                    <a:pt x="195968" y="29971"/>
                  </a:cubicBezTo>
                  <a:cubicBezTo>
                    <a:pt x="195111" y="29305"/>
                    <a:pt x="196634" y="21303"/>
                    <a:pt x="197016" y="18446"/>
                  </a:cubicBezTo>
                  <a:cubicBezTo>
                    <a:pt x="197408" y="16010"/>
                    <a:pt x="196549" y="13541"/>
                    <a:pt x="194730" y="11874"/>
                  </a:cubicBezTo>
                  <a:cubicBezTo>
                    <a:pt x="191940" y="9706"/>
                    <a:pt x="188941" y="7823"/>
                    <a:pt x="185776" y="6254"/>
                  </a:cubicBezTo>
                  <a:cubicBezTo>
                    <a:pt x="183047" y="5036"/>
                    <a:pt x="179871" y="5401"/>
                    <a:pt x="177490" y="7207"/>
                  </a:cubicBezTo>
                  <a:cubicBezTo>
                    <a:pt x="176251" y="8159"/>
                    <a:pt x="175679" y="10255"/>
                    <a:pt x="175013" y="10731"/>
                  </a:cubicBezTo>
                  <a:cubicBezTo>
                    <a:pt x="172632" y="12350"/>
                    <a:pt x="149676" y="15969"/>
                    <a:pt x="147295" y="25399"/>
                  </a:cubicBezTo>
                  <a:cubicBezTo>
                    <a:pt x="146152" y="30066"/>
                    <a:pt x="152915" y="32734"/>
                    <a:pt x="152820" y="38734"/>
                  </a:cubicBezTo>
                  <a:cubicBezTo>
                    <a:pt x="152584" y="41246"/>
                    <a:pt x="151907" y="43697"/>
                    <a:pt x="150819" y="45973"/>
                  </a:cubicBezTo>
                  <a:cubicBezTo>
                    <a:pt x="149867" y="48069"/>
                    <a:pt x="148152" y="52164"/>
                    <a:pt x="146438" y="52545"/>
                  </a:cubicBezTo>
                  <a:cubicBezTo>
                    <a:pt x="144723" y="52926"/>
                    <a:pt x="141390" y="52545"/>
                    <a:pt x="138723" y="56451"/>
                  </a:cubicBezTo>
                  <a:cubicBezTo>
                    <a:pt x="134532" y="62547"/>
                    <a:pt x="139484" y="63785"/>
                    <a:pt x="139484" y="65499"/>
                  </a:cubicBezTo>
                  <a:cubicBezTo>
                    <a:pt x="139484" y="67214"/>
                    <a:pt x="136151" y="69595"/>
                    <a:pt x="135103" y="70643"/>
                  </a:cubicBezTo>
                  <a:cubicBezTo>
                    <a:pt x="133762" y="72582"/>
                    <a:pt x="131871" y="74074"/>
                    <a:pt x="129674" y="74929"/>
                  </a:cubicBezTo>
                  <a:cubicBezTo>
                    <a:pt x="128436" y="74929"/>
                    <a:pt x="128340" y="81692"/>
                    <a:pt x="131579" y="84454"/>
                  </a:cubicBezTo>
                  <a:cubicBezTo>
                    <a:pt x="134817" y="87216"/>
                    <a:pt x="138151" y="85597"/>
                    <a:pt x="139866" y="87216"/>
                  </a:cubicBezTo>
                  <a:cubicBezTo>
                    <a:pt x="141866" y="92074"/>
                    <a:pt x="135579" y="96741"/>
                    <a:pt x="130341" y="96741"/>
                  </a:cubicBezTo>
                  <a:cubicBezTo>
                    <a:pt x="123482" y="96741"/>
                    <a:pt x="128340" y="87788"/>
                    <a:pt x="125292" y="88645"/>
                  </a:cubicBezTo>
                  <a:cubicBezTo>
                    <a:pt x="119577" y="90169"/>
                    <a:pt x="113195" y="85788"/>
                    <a:pt x="115005" y="83216"/>
                  </a:cubicBezTo>
                  <a:cubicBezTo>
                    <a:pt x="116815" y="80644"/>
                    <a:pt x="123768" y="71119"/>
                    <a:pt x="123482" y="70929"/>
                  </a:cubicBezTo>
                  <a:cubicBezTo>
                    <a:pt x="130912" y="55784"/>
                    <a:pt x="135008" y="52450"/>
                    <a:pt x="134722" y="48164"/>
                  </a:cubicBezTo>
                  <a:cubicBezTo>
                    <a:pt x="134436" y="43878"/>
                    <a:pt x="130150" y="40925"/>
                    <a:pt x="129579" y="40449"/>
                  </a:cubicBezTo>
                  <a:cubicBezTo>
                    <a:pt x="129007" y="39972"/>
                    <a:pt x="129007" y="32162"/>
                    <a:pt x="129579" y="30924"/>
                  </a:cubicBezTo>
                  <a:cubicBezTo>
                    <a:pt x="131478" y="26721"/>
                    <a:pt x="134313" y="23007"/>
                    <a:pt x="137865" y="20065"/>
                  </a:cubicBezTo>
                  <a:cubicBezTo>
                    <a:pt x="141199" y="17113"/>
                    <a:pt x="144723" y="11112"/>
                    <a:pt x="142152" y="7683"/>
                  </a:cubicBezTo>
                  <a:cubicBezTo>
                    <a:pt x="139580" y="4254"/>
                    <a:pt x="136436" y="158"/>
                    <a:pt x="132055" y="-128"/>
                  </a:cubicBezTo>
                  <a:cubicBezTo>
                    <a:pt x="130209" y="-199"/>
                    <a:pt x="128376" y="194"/>
                    <a:pt x="126721" y="1015"/>
                  </a:cubicBezTo>
                  <a:cubicBezTo>
                    <a:pt x="125483" y="1872"/>
                    <a:pt x="123102" y="1015"/>
                    <a:pt x="121387" y="1015"/>
                  </a:cubicBezTo>
                  <a:cubicBezTo>
                    <a:pt x="117101" y="2920"/>
                    <a:pt x="116243" y="10540"/>
                    <a:pt x="114815" y="13207"/>
                  </a:cubicBezTo>
                  <a:cubicBezTo>
                    <a:pt x="112624" y="17493"/>
                    <a:pt x="107861" y="24923"/>
                    <a:pt x="105957" y="24923"/>
                  </a:cubicBezTo>
                  <a:cubicBezTo>
                    <a:pt x="104052" y="24923"/>
                    <a:pt x="100623" y="18827"/>
                    <a:pt x="98622" y="18922"/>
                  </a:cubicBezTo>
                  <a:cubicBezTo>
                    <a:pt x="96622" y="19017"/>
                    <a:pt x="91955" y="24066"/>
                    <a:pt x="91955" y="25590"/>
                  </a:cubicBezTo>
                  <a:cubicBezTo>
                    <a:pt x="91955" y="27114"/>
                    <a:pt x="95574" y="32067"/>
                    <a:pt x="95955" y="36163"/>
                  </a:cubicBezTo>
                  <a:cubicBezTo>
                    <a:pt x="95517" y="39579"/>
                    <a:pt x="94277" y="42843"/>
                    <a:pt x="92336" y="45688"/>
                  </a:cubicBezTo>
                  <a:cubicBezTo>
                    <a:pt x="90431" y="49116"/>
                    <a:pt x="88907" y="56641"/>
                    <a:pt x="92336" y="57594"/>
                  </a:cubicBezTo>
                  <a:cubicBezTo>
                    <a:pt x="95765" y="58546"/>
                    <a:pt x="93955" y="55498"/>
                    <a:pt x="98242" y="54831"/>
                  </a:cubicBezTo>
                  <a:cubicBezTo>
                    <a:pt x="102527" y="54165"/>
                    <a:pt x="105575" y="51402"/>
                    <a:pt x="106623" y="51593"/>
                  </a:cubicBezTo>
                  <a:cubicBezTo>
                    <a:pt x="107671" y="51784"/>
                    <a:pt x="115196" y="58641"/>
                    <a:pt x="111672" y="63594"/>
                  </a:cubicBezTo>
                  <a:cubicBezTo>
                    <a:pt x="110338" y="65499"/>
                    <a:pt x="107004" y="73119"/>
                    <a:pt x="102147" y="72453"/>
                  </a:cubicBezTo>
                  <a:cubicBezTo>
                    <a:pt x="100623" y="72453"/>
                    <a:pt x="99861" y="68833"/>
                    <a:pt x="98242" y="67500"/>
                  </a:cubicBezTo>
                  <a:cubicBezTo>
                    <a:pt x="96622" y="66166"/>
                    <a:pt x="90050" y="68928"/>
                    <a:pt x="87859" y="67500"/>
                  </a:cubicBezTo>
                  <a:cubicBezTo>
                    <a:pt x="85668" y="66071"/>
                    <a:pt x="85097" y="66547"/>
                    <a:pt x="85192" y="62832"/>
                  </a:cubicBezTo>
                  <a:cubicBezTo>
                    <a:pt x="85096" y="56039"/>
                    <a:pt x="84136" y="49285"/>
                    <a:pt x="82334" y="42735"/>
                  </a:cubicBezTo>
                  <a:cubicBezTo>
                    <a:pt x="80959" y="41044"/>
                    <a:pt x="80248" y="38911"/>
                    <a:pt x="80334" y="36734"/>
                  </a:cubicBezTo>
                  <a:cubicBezTo>
                    <a:pt x="80335" y="32638"/>
                    <a:pt x="79668" y="26733"/>
                    <a:pt x="77382" y="27209"/>
                  </a:cubicBezTo>
                  <a:cubicBezTo>
                    <a:pt x="75006" y="27589"/>
                    <a:pt x="72844" y="28805"/>
                    <a:pt x="71286" y="30638"/>
                  </a:cubicBezTo>
                  <a:cubicBezTo>
                    <a:pt x="69213" y="33084"/>
                    <a:pt x="67949" y="36112"/>
                    <a:pt x="67666" y="39306"/>
                  </a:cubicBezTo>
                  <a:cubicBezTo>
                    <a:pt x="68228" y="41278"/>
                    <a:pt x="68672" y="43282"/>
                    <a:pt x="69000" y="45307"/>
                  </a:cubicBezTo>
                  <a:cubicBezTo>
                    <a:pt x="69313" y="51240"/>
                    <a:pt x="69313" y="57185"/>
                    <a:pt x="69000" y="63118"/>
                  </a:cubicBezTo>
                  <a:cubicBezTo>
                    <a:pt x="69000" y="66452"/>
                    <a:pt x="71476" y="71786"/>
                    <a:pt x="71095" y="75691"/>
                  </a:cubicBezTo>
                  <a:cubicBezTo>
                    <a:pt x="71095" y="77596"/>
                    <a:pt x="70333" y="92169"/>
                    <a:pt x="70428" y="94170"/>
                  </a:cubicBezTo>
                  <a:cubicBezTo>
                    <a:pt x="70163" y="97822"/>
                    <a:pt x="72014" y="101302"/>
                    <a:pt x="75191" y="103123"/>
                  </a:cubicBezTo>
                  <a:cubicBezTo>
                    <a:pt x="77286" y="103980"/>
                    <a:pt x="78525" y="101694"/>
                    <a:pt x="79858" y="100647"/>
                  </a:cubicBezTo>
                  <a:cubicBezTo>
                    <a:pt x="81191" y="99599"/>
                    <a:pt x="83383" y="98932"/>
                    <a:pt x="83192" y="95980"/>
                  </a:cubicBezTo>
                  <a:cubicBezTo>
                    <a:pt x="83001" y="93027"/>
                    <a:pt x="83192" y="89026"/>
                    <a:pt x="85954" y="88169"/>
                  </a:cubicBezTo>
                  <a:cubicBezTo>
                    <a:pt x="88717" y="87312"/>
                    <a:pt x="90621" y="91312"/>
                    <a:pt x="90145" y="93408"/>
                  </a:cubicBezTo>
                  <a:cubicBezTo>
                    <a:pt x="89105" y="95735"/>
                    <a:pt x="89963" y="98472"/>
                    <a:pt x="92145" y="99789"/>
                  </a:cubicBezTo>
                  <a:cubicBezTo>
                    <a:pt x="93384" y="101028"/>
                    <a:pt x="97193" y="97694"/>
                    <a:pt x="99098" y="96932"/>
                  </a:cubicBezTo>
                  <a:cubicBezTo>
                    <a:pt x="102623" y="95694"/>
                    <a:pt x="105385" y="94360"/>
                    <a:pt x="106718" y="97694"/>
                  </a:cubicBezTo>
                  <a:cubicBezTo>
                    <a:pt x="107418" y="99075"/>
                    <a:pt x="107106" y="100753"/>
                    <a:pt x="105956" y="101790"/>
                  </a:cubicBezTo>
                  <a:cubicBezTo>
                    <a:pt x="104382" y="103317"/>
                    <a:pt x="102542" y="104543"/>
                    <a:pt x="100527" y="105409"/>
                  </a:cubicBezTo>
                  <a:cubicBezTo>
                    <a:pt x="98813" y="105409"/>
                    <a:pt x="95479" y="107695"/>
                    <a:pt x="93574" y="107790"/>
                  </a:cubicBezTo>
                  <a:cubicBezTo>
                    <a:pt x="89248" y="108078"/>
                    <a:pt x="84967" y="108844"/>
                    <a:pt x="80810" y="110076"/>
                  </a:cubicBezTo>
                  <a:cubicBezTo>
                    <a:pt x="78225" y="110461"/>
                    <a:pt x="75612" y="110620"/>
                    <a:pt x="72999" y="110553"/>
                  </a:cubicBezTo>
                  <a:cubicBezTo>
                    <a:pt x="70904" y="110553"/>
                    <a:pt x="66523" y="113601"/>
                    <a:pt x="63951" y="113029"/>
                  </a:cubicBezTo>
                  <a:cubicBezTo>
                    <a:pt x="61859" y="112156"/>
                    <a:pt x="60209" y="110472"/>
                    <a:pt x="59379" y="108362"/>
                  </a:cubicBezTo>
                  <a:cubicBezTo>
                    <a:pt x="58522" y="106076"/>
                    <a:pt x="62046" y="102933"/>
                    <a:pt x="62618" y="98837"/>
                  </a:cubicBezTo>
                  <a:cubicBezTo>
                    <a:pt x="62618" y="96932"/>
                    <a:pt x="62618" y="92836"/>
                    <a:pt x="62618" y="90836"/>
                  </a:cubicBezTo>
                  <a:cubicBezTo>
                    <a:pt x="63189" y="85883"/>
                    <a:pt x="60522" y="82263"/>
                    <a:pt x="60522" y="79977"/>
                  </a:cubicBezTo>
                  <a:cubicBezTo>
                    <a:pt x="60522" y="77691"/>
                    <a:pt x="59856" y="67023"/>
                    <a:pt x="59570" y="63785"/>
                  </a:cubicBezTo>
                  <a:cubicBezTo>
                    <a:pt x="59284" y="60546"/>
                    <a:pt x="60332" y="57975"/>
                    <a:pt x="59570" y="55498"/>
                  </a:cubicBezTo>
                  <a:cubicBezTo>
                    <a:pt x="59173" y="53325"/>
                    <a:pt x="59173" y="51099"/>
                    <a:pt x="59570" y="48926"/>
                  </a:cubicBezTo>
                  <a:cubicBezTo>
                    <a:pt x="60402" y="47012"/>
                    <a:pt x="60402" y="44839"/>
                    <a:pt x="59570" y="42925"/>
                  </a:cubicBezTo>
                  <a:cubicBezTo>
                    <a:pt x="58236" y="41115"/>
                    <a:pt x="59570" y="36543"/>
                    <a:pt x="58713" y="33400"/>
                  </a:cubicBezTo>
                  <a:cubicBezTo>
                    <a:pt x="57855" y="30257"/>
                    <a:pt x="58713" y="28638"/>
                    <a:pt x="57570" y="25590"/>
                  </a:cubicBezTo>
                  <a:cubicBezTo>
                    <a:pt x="56427" y="22542"/>
                    <a:pt x="56807" y="22161"/>
                    <a:pt x="54712" y="21303"/>
                  </a:cubicBezTo>
                  <a:cubicBezTo>
                    <a:pt x="52616" y="20446"/>
                    <a:pt x="52807" y="23399"/>
                    <a:pt x="51378" y="23494"/>
                  </a:cubicBezTo>
                  <a:cubicBezTo>
                    <a:pt x="49192" y="23305"/>
                    <a:pt x="46992" y="23305"/>
                    <a:pt x="44806" y="23494"/>
                  </a:cubicBezTo>
                  <a:cubicBezTo>
                    <a:pt x="41092" y="24351"/>
                    <a:pt x="37853" y="29971"/>
                    <a:pt x="40234" y="31400"/>
                  </a:cubicBezTo>
                  <a:cubicBezTo>
                    <a:pt x="41892" y="35775"/>
                    <a:pt x="42638" y="40442"/>
                    <a:pt x="42425" y="45116"/>
                  </a:cubicBezTo>
                  <a:cubicBezTo>
                    <a:pt x="42425" y="58260"/>
                    <a:pt x="44616" y="64166"/>
                    <a:pt x="44044" y="69119"/>
                  </a:cubicBezTo>
                  <a:cubicBezTo>
                    <a:pt x="43187" y="77977"/>
                    <a:pt x="42329" y="89788"/>
                    <a:pt x="42329" y="91788"/>
                  </a:cubicBezTo>
                  <a:cubicBezTo>
                    <a:pt x="42578" y="95528"/>
                    <a:pt x="43216" y="99231"/>
                    <a:pt x="44234" y="102838"/>
                  </a:cubicBezTo>
                  <a:cubicBezTo>
                    <a:pt x="45476" y="105259"/>
                    <a:pt x="46435" y="107816"/>
                    <a:pt x="47092" y="110458"/>
                  </a:cubicBezTo>
                  <a:cubicBezTo>
                    <a:pt x="47092" y="112363"/>
                    <a:pt x="44044" y="113696"/>
                    <a:pt x="43377" y="114172"/>
                  </a:cubicBezTo>
                  <a:cubicBezTo>
                    <a:pt x="39992" y="116204"/>
                    <a:pt x="36290" y="117653"/>
                    <a:pt x="32423" y="118458"/>
                  </a:cubicBezTo>
                  <a:cubicBezTo>
                    <a:pt x="30249" y="119252"/>
                    <a:pt x="27843" y="118132"/>
                    <a:pt x="27050" y="115958"/>
                  </a:cubicBezTo>
                  <a:cubicBezTo>
                    <a:pt x="26853" y="115417"/>
                    <a:pt x="26769" y="114842"/>
                    <a:pt x="26804" y="114267"/>
                  </a:cubicBezTo>
                  <a:cubicBezTo>
                    <a:pt x="26758" y="108710"/>
                    <a:pt x="25891" y="103189"/>
                    <a:pt x="24232" y="97884"/>
                  </a:cubicBezTo>
                  <a:cubicBezTo>
                    <a:pt x="22708" y="96646"/>
                    <a:pt x="20613" y="97884"/>
                    <a:pt x="20613" y="97884"/>
                  </a:cubicBezTo>
                  <a:cubicBezTo>
                    <a:pt x="16744" y="105159"/>
                    <a:pt x="12483" y="112218"/>
                    <a:pt x="7849" y="119030"/>
                  </a:cubicBezTo>
                  <a:cubicBezTo>
                    <a:pt x="6323" y="120478"/>
                    <a:pt x="4548" y="121640"/>
                    <a:pt x="2610" y="122459"/>
                  </a:cubicBezTo>
                  <a:cubicBezTo>
                    <a:pt x="355" y="124215"/>
                    <a:pt x="-744" y="127074"/>
                    <a:pt x="-247" y="129888"/>
                  </a:cubicBezTo>
                  <a:cubicBezTo>
                    <a:pt x="3086" y="140938"/>
                    <a:pt x="-247" y="142366"/>
                    <a:pt x="-247" y="148176"/>
                  </a:cubicBezTo>
                  <a:cubicBezTo>
                    <a:pt x="270" y="154606"/>
                    <a:pt x="2258" y="160830"/>
                    <a:pt x="5563" y="166369"/>
                  </a:cubicBezTo>
                  <a:cubicBezTo>
                    <a:pt x="7058" y="169121"/>
                    <a:pt x="10286" y="170437"/>
                    <a:pt x="13278" y="169513"/>
                  </a:cubicBezTo>
                  <a:cubicBezTo>
                    <a:pt x="20613" y="168179"/>
                    <a:pt x="25375" y="159988"/>
                    <a:pt x="33090" y="154368"/>
                  </a:cubicBezTo>
                  <a:cubicBezTo>
                    <a:pt x="34783" y="152707"/>
                    <a:pt x="36314" y="150889"/>
                    <a:pt x="37662" y="148938"/>
                  </a:cubicBezTo>
                  <a:cubicBezTo>
                    <a:pt x="40197" y="144270"/>
                    <a:pt x="43407" y="140001"/>
                    <a:pt x="47187" y="136270"/>
                  </a:cubicBezTo>
                  <a:cubicBezTo>
                    <a:pt x="52034" y="133442"/>
                    <a:pt x="57263" y="131325"/>
                    <a:pt x="62713" y="129984"/>
                  </a:cubicBezTo>
                  <a:cubicBezTo>
                    <a:pt x="66618" y="128936"/>
                    <a:pt x="72905" y="127984"/>
                    <a:pt x="75857" y="127317"/>
                  </a:cubicBezTo>
                  <a:cubicBezTo>
                    <a:pt x="81532" y="126295"/>
                    <a:pt x="87254" y="125564"/>
                    <a:pt x="93002" y="125126"/>
                  </a:cubicBezTo>
                  <a:cubicBezTo>
                    <a:pt x="96589" y="124741"/>
                    <a:pt x="100130" y="124007"/>
                    <a:pt x="103575" y="122935"/>
                  </a:cubicBezTo>
                  <a:cubicBezTo>
                    <a:pt x="106921" y="121478"/>
                    <a:pt x="110503" y="120639"/>
                    <a:pt x="114148" y="120459"/>
                  </a:cubicBezTo>
                  <a:cubicBezTo>
                    <a:pt x="121208" y="121346"/>
                    <a:pt x="128378" y="120596"/>
                    <a:pt x="135103" y="118268"/>
                  </a:cubicBezTo>
                  <a:cubicBezTo>
                    <a:pt x="137008" y="117315"/>
                    <a:pt x="145581" y="117506"/>
                    <a:pt x="148438" y="116363"/>
                  </a:cubicBezTo>
                  <a:cubicBezTo>
                    <a:pt x="152572" y="115290"/>
                    <a:pt x="156837" y="114809"/>
                    <a:pt x="161106" y="114934"/>
                  </a:cubicBezTo>
                  <a:cubicBezTo>
                    <a:pt x="161812" y="119143"/>
                    <a:pt x="159633" y="123307"/>
                    <a:pt x="155772" y="125126"/>
                  </a:cubicBezTo>
                  <a:cubicBezTo>
                    <a:pt x="153677" y="125126"/>
                    <a:pt x="148248" y="129698"/>
                    <a:pt x="146247" y="129793"/>
                  </a:cubicBezTo>
                  <a:cubicBezTo>
                    <a:pt x="143228" y="129604"/>
                    <a:pt x="140263" y="128895"/>
                    <a:pt x="137485" y="127698"/>
                  </a:cubicBezTo>
                  <a:cubicBezTo>
                    <a:pt x="135960" y="127698"/>
                    <a:pt x="132151" y="128364"/>
                    <a:pt x="129007" y="127698"/>
                  </a:cubicBezTo>
                  <a:cubicBezTo>
                    <a:pt x="125566" y="127174"/>
                    <a:pt x="122066" y="127174"/>
                    <a:pt x="118625" y="127698"/>
                  </a:cubicBezTo>
                  <a:cubicBezTo>
                    <a:pt x="116815" y="128745"/>
                    <a:pt x="113672" y="130651"/>
                    <a:pt x="114243" y="130841"/>
                  </a:cubicBezTo>
                  <a:cubicBezTo>
                    <a:pt x="107957" y="132746"/>
                    <a:pt x="108528" y="132460"/>
                    <a:pt x="106814" y="133508"/>
                  </a:cubicBezTo>
                  <a:cubicBezTo>
                    <a:pt x="105099" y="134556"/>
                    <a:pt x="99385" y="134556"/>
                    <a:pt x="97956" y="135032"/>
                  </a:cubicBezTo>
                  <a:cubicBezTo>
                    <a:pt x="94097" y="136307"/>
                    <a:pt x="90149" y="137294"/>
                    <a:pt x="86145" y="137985"/>
                  </a:cubicBezTo>
                  <a:cubicBezTo>
                    <a:pt x="83383" y="138651"/>
                    <a:pt x="78048" y="137985"/>
                    <a:pt x="75762" y="138937"/>
                  </a:cubicBezTo>
                  <a:cubicBezTo>
                    <a:pt x="74319" y="139787"/>
                    <a:pt x="72920" y="140709"/>
                    <a:pt x="71571" y="141699"/>
                  </a:cubicBezTo>
                  <a:cubicBezTo>
                    <a:pt x="69000" y="143223"/>
                    <a:pt x="62618" y="140461"/>
                    <a:pt x="60332" y="142461"/>
                  </a:cubicBezTo>
                  <a:cubicBezTo>
                    <a:pt x="53379" y="148843"/>
                    <a:pt x="54045" y="159511"/>
                    <a:pt x="52331" y="161511"/>
                  </a:cubicBezTo>
                  <a:cubicBezTo>
                    <a:pt x="50665" y="164705"/>
                    <a:pt x="49939" y="168304"/>
                    <a:pt x="50236" y="171894"/>
                  </a:cubicBezTo>
                  <a:cubicBezTo>
                    <a:pt x="50235" y="175323"/>
                    <a:pt x="50235" y="177323"/>
                    <a:pt x="53093" y="178847"/>
                  </a:cubicBezTo>
                  <a:cubicBezTo>
                    <a:pt x="55560" y="179703"/>
                    <a:pt x="58245" y="179703"/>
                    <a:pt x="60712" y="178847"/>
                  </a:cubicBezTo>
                  <a:cubicBezTo>
                    <a:pt x="64078" y="178090"/>
                    <a:pt x="67193" y="176483"/>
                    <a:pt x="69761" y="174180"/>
                  </a:cubicBezTo>
                  <a:cubicBezTo>
                    <a:pt x="71815" y="171640"/>
                    <a:pt x="74613" y="169808"/>
                    <a:pt x="77763" y="168941"/>
                  </a:cubicBezTo>
                  <a:cubicBezTo>
                    <a:pt x="79763" y="168941"/>
                    <a:pt x="85478" y="166941"/>
                    <a:pt x="85002" y="169608"/>
                  </a:cubicBezTo>
                  <a:cubicBezTo>
                    <a:pt x="84192" y="172906"/>
                    <a:pt x="83010" y="176102"/>
                    <a:pt x="81477" y="179133"/>
                  </a:cubicBezTo>
                  <a:cubicBezTo>
                    <a:pt x="80525" y="181133"/>
                    <a:pt x="80906" y="186562"/>
                    <a:pt x="80144" y="188658"/>
                  </a:cubicBezTo>
                  <a:cubicBezTo>
                    <a:pt x="79382" y="190753"/>
                    <a:pt x="79572" y="191801"/>
                    <a:pt x="77477" y="193039"/>
                  </a:cubicBezTo>
                  <a:cubicBezTo>
                    <a:pt x="75203" y="194728"/>
                    <a:pt x="72659" y="196017"/>
                    <a:pt x="69952" y="196849"/>
                  </a:cubicBezTo>
                  <a:cubicBezTo>
                    <a:pt x="65700" y="197579"/>
                    <a:pt x="61523" y="198695"/>
                    <a:pt x="57474" y="200183"/>
                  </a:cubicBezTo>
                  <a:cubicBezTo>
                    <a:pt x="54141" y="201993"/>
                    <a:pt x="49473" y="206469"/>
                    <a:pt x="47378" y="206469"/>
                  </a:cubicBezTo>
                  <a:cubicBezTo>
                    <a:pt x="45283" y="206469"/>
                    <a:pt x="38996" y="203802"/>
                    <a:pt x="36995" y="203802"/>
                  </a:cubicBezTo>
                  <a:cubicBezTo>
                    <a:pt x="31205" y="204632"/>
                    <a:pt x="26025" y="207843"/>
                    <a:pt x="22708" y="212661"/>
                  </a:cubicBezTo>
                  <a:cubicBezTo>
                    <a:pt x="21406" y="216478"/>
                    <a:pt x="20606" y="220448"/>
                    <a:pt x="20327" y="224472"/>
                  </a:cubicBezTo>
                  <a:cubicBezTo>
                    <a:pt x="20327" y="226472"/>
                    <a:pt x="18993" y="231711"/>
                    <a:pt x="21565" y="233044"/>
                  </a:cubicBezTo>
                  <a:cubicBezTo>
                    <a:pt x="23425" y="233641"/>
                    <a:pt x="25213" y="234440"/>
                    <a:pt x="26899" y="235426"/>
                  </a:cubicBezTo>
                  <a:cubicBezTo>
                    <a:pt x="31471" y="239902"/>
                    <a:pt x="34805" y="238378"/>
                    <a:pt x="38615" y="238283"/>
                  </a:cubicBezTo>
                  <a:cubicBezTo>
                    <a:pt x="40710" y="238283"/>
                    <a:pt x="48140" y="233806"/>
                    <a:pt x="51664" y="233616"/>
                  </a:cubicBezTo>
                  <a:cubicBezTo>
                    <a:pt x="57035" y="233147"/>
                    <a:pt x="62357" y="232223"/>
                    <a:pt x="67571" y="230854"/>
                  </a:cubicBezTo>
                  <a:cubicBezTo>
                    <a:pt x="72618" y="229457"/>
                    <a:pt x="77784" y="228532"/>
                    <a:pt x="83001" y="228091"/>
                  </a:cubicBezTo>
                  <a:cubicBezTo>
                    <a:pt x="88526" y="228091"/>
                    <a:pt x="88907" y="232092"/>
                    <a:pt x="87573" y="234568"/>
                  </a:cubicBezTo>
                  <a:cubicBezTo>
                    <a:pt x="83287" y="242474"/>
                    <a:pt x="79668" y="260000"/>
                    <a:pt x="71095" y="263143"/>
                  </a:cubicBezTo>
                  <a:cubicBezTo>
                    <a:pt x="66999" y="264477"/>
                    <a:pt x="58808" y="265429"/>
                    <a:pt x="50140" y="266953"/>
                  </a:cubicBezTo>
                  <a:cubicBezTo>
                    <a:pt x="45092" y="267906"/>
                    <a:pt x="40043" y="267810"/>
                    <a:pt x="41472" y="271239"/>
                  </a:cubicBezTo>
                  <a:cubicBezTo>
                    <a:pt x="42901" y="274668"/>
                    <a:pt x="57570" y="280764"/>
                    <a:pt x="57665" y="286575"/>
                  </a:cubicBezTo>
                  <a:cubicBezTo>
                    <a:pt x="57665" y="289718"/>
                    <a:pt x="56712" y="295052"/>
                    <a:pt x="58713" y="296671"/>
                  </a:cubicBezTo>
                  <a:cubicBezTo>
                    <a:pt x="64187" y="298264"/>
                    <a:pt x="70002" y="298264"/>
                    <a:pt x="75477" y="296671"/>
                  </a:cubicBezTo>
                  <a:cubicBezTo>
                    <a:pt x="79035" y="295152"/>
                    <a:pt x="82785" y="294127"/>
                    <a:pt x="86621" y="293623"/>
                  </a:cubicBezTo>
                  <a:cubicBezTo>
                    <a:pt x="91359" y="292277"/>
                    <a:pt x="96004" y="290622"/>
                    <a:pt x="100527" y="288670"/>
                  </a:cubicBezTo>
                  <a:cubicBezTo>
                    <a:pt x="107481" y="286480"/>
                    <a:pt x="107004" y="276764"/>
                    <a:pt x="110052" y="270192"/>
                  </a:cubicBezTo>
                  <a:cubicBezTo>
                    <a:pt x="110624" y="269430"/>
                    <a:pt x="115291" y="265620"/>
                    <a:pt x="115005" y="261619"/>
                  </a:cubicBezTo>
                  <a:cubicBezTo>
                    <a:pt x="115143" y="257211"/>
                    <a:pt x="116046" y="252860"/>
                    <a:pt x="117672" y="248760"/>
                  </a:cubicBezTo>
                  <a:cubicBezTo>
                    <a:pt x="118405" y="245051"/>
                    <a:pt x="118883" y="241296"/>
                    <a:pt x="119101" y="237521"/>
                  </a:cubicBezTo>
                  <a:cubicBezTo>
                    <a:pt x="119047" y="233128"/>
                    <a:pt x="118761" y="228740"/>
                    <a:pt x="118244" y="224376"/>
                  </a:cubicBezTo>
                  <a:cubicBezTo>
                    <a:pt x="118244" y="219328"/>
                    <a:pt x="133389" y="216471"/>
                    <a:pt x="137294" y="215804"/>
                  </a:cubicBezTo>
                  <a:cubicBezTo>
                    <a:pt x="141199" y="215137"/>
                    <a:pt x="143009" y="213709"/>
                    <a:pt x="145485" y="213042"/>
                  </a:cubicBezTo>
                  <a:cubicBezTo>
                    <a:pt x="150438" y="211708"/>
                    <a:pt x="153105" y="211613"/>
                    <a:pt x="157582" y="210756"/>
                  </a:cubicBezTo>
                  <a:cubicBezTo>
                    <a:pt x="160059" y="210184"/>
                    <a:pt x="162440" y="207231"/>
                    <a:pt x="164440" y="204850"/>
                  </a:cubicBezTo>
                  <a:cubicBezTo>
                    <a:pt x="166239" y="201095"/>
                    <a:pt x="167244" y="197010"/>
                    <a:pt x="167393" y="192849"/>
                  </a:cubicBezTo>
                  <a:cubicBezTo>
                    <a:pt x="168250" y="189420"/>
                    <a:pt x="163678" y="188467"/>
                    <a:pt x="162916" y="188277"/>
                  </a:cubicBezTo>
                  <a:cubicBezTo>
                    <a:pt x="157106" y="186467"/>
                    <a:pt x="153391" y="184086"/>
                    <a:pt x="151391" y="183514"/>
                  </a:cubicBezTo>
                  <a:cubicBezTo>
                    <a:pt x="144914" y="181990"/>
                    <a:pt x="141866" y="177704"/>
                    <a:pt x="139580" y="177513"/>
                  </a:cubicBezTo>
                  <a:cubicBezTo>
                    <a:pt x="137294" y="177323"/>
                    <a:pt x="135579" y="180752"/>
                    <a:pt x="132817" y="181133"/>
                  </a:cubicBezTo>
                  <a:cubicBezTo>
                    <a:pt x="129318" y="182316"/>
                    <a:pt x="125884" y="183683"/>
                    <a:pt x="122530" y="185229"/>
                  </a:cubicBezTo>
                  <a:cubicBezTo>
                    <a:pt x="119768" y="185895"/>
                    <a:pt x="117196" y="185229"/>
                    <a:pt x="116815" y="184086"/>
                  </a:cubicBezTo>
                  <a:cubicBezTo>
                    <a:pt x="116006" y="180202"/>
                    <a:pt x="116685" y="176156"/>
                    <a:pt x="118720" y="172751"/>
                  </a:cubicBezTo>
                  <a:cubicBezTo>
                    <a:pt x="122137" y="168481"/>
                    <a:pt x="126183" y="164755"/>
                    <a:pt x="130722" y="161702"/>
                  </a:cubicBezTo>
                  <a:cubicBezTo>
                    <a:pt x="133850" y="159695"/>
                    <a:pt x="136435" y="156947"/>
                    <a:pt x="138246" y="153701"/>
                  </a:cubicBezTo>
                  <a:cubicBezTo>
                    <a:pt x="143124" y="146565"/>
                    <a:pt x="150384" y="141399"/>
                    <a:pt x="158725" y="139128"/>
                  </a:cubicBezTo>
                  <a:cubicBezTo>
                    <a:pt x="162636" y="138171"/>
                    <a:pt x="166721" y="138171"/>
                    <a:pt x="170631" y="139128"/>
                  </a:cubicBezTo>
                  <a:cubicBezTo>
                    <a:pt x="173563" y="140678"/>
                    <a:pt x="176995" y="140986"/>
                    <a:pt x="180156" y="139985"/>
                  </a:cubicBezTo>
                  <a:cubicBezTo>
                    <a:pt x="182102" y="137969"/>
                    <a:pt x="184785" y="136834"/>
                    <a:pt x="187586" y="136842"/>
                  </a:cubicBezTo>
                  <a:cubicBezTo>
                    <a:pt x="196035" y="137074"/>
                    <a:pt x="204371" y="134858"/>
                    <a:pt x="211589" y="130460"/>
                  </a:cubicBezTo>
                  <a:cubicBezTo>
                    <a:pt x="214312" y="125589"/>
                    <a:pt x="215815" y="120131"/>
                    <a:pt x="215971" y="114553"/>
                  </a:cubicBezTo>
                  <a:cubicBezTo>
                    <a:pt x="216477" y="108396"/>
                    <a:pt x="215044" y="102235"/>
                    <a:pt x="211875" y="9693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5531A8D8-8A2A-45B7-A95F-9D57D602DE0A}"/>
                </a:ext>
              </a:extLst>
            </p:cNvPr>
            <p:cNvSpPr/>
            <p:nvPr/>
          </p:nvSpPr>
          <p:spPr>
            <a:xfrm>
              <a:off x="5084503" y="4370158"/>
              <a:ext cx="487995" cy="769228"/>
            </a:xfrm>
            <a:custGeom>
              <a:avLst/>
              <a:gdLst>
                <a:gd name="connsiteX0" fmla="*/ 135938 w 136302"/>
                <a:gd name="connsiteY0" fmla="*/ 21062 h 214853"/>
                <a:gd name="connsiteX1" fmla="*/ 128889 w 136302"/>
                <a:gd name="connsiteY1" fmla="*/ 10108 h 214853"/>
                <a:gd name="connsiteX2" fmla="*/ 122317 w 136302"/>
                <a:gd name="connsiteY2" fmla="*/ 6965 h 214853"/>
                <a:gd name="connsiteX3" fmla="*/ 114888 w 136302"/>
                <a:gd name="connsiteY3" fmla="*/ 5060 h 214853"/>
                <a:gd name="connsiteX4" fmla="*/ 103457 w 136302"/>
                <a:gd name="connsiteY4" fmla="*/ 5060 h 214853"/>
                <a:gd name="connsiteX5" fmla="*/ 92218 w 136302"/>
                <a:gd name="connsiteY5" fmla="*/ 3821 h 214853"/>
                <a:gd name="connsiteX6" fmla="*/ 85170 w 136302"/>
                <a:gd name="connsiteY6" fmla="*/ -84 h 214853"/>
                <a:gd name="connsiteX7" fmla="*/ 80788 w 136302"/>
                <a:gd name="connsiteY7" fmla="*/ 1821 h 214853"/>
                <a:gd name="connsiteX8" fmla="*/ 73644 w 136302"/>
                <a:gd name="connsiteY8" fmla="*/ 7346 h 214853"/>
                <a:gd name="connsiteX9" fmla="*/ 73644 w 136302"/>
                <a:gd name="connsiteY9" fmla="*/ 11918 h 214853"/>
                <a:gd name="connsiteX10" fmla="*/ 80026 w 136302"/>
                <a:gd name="connsiteY10" fmla="*/ 28110 h 214853"/>
                <a:gd name="connsiteX11" fmla="*/ 76121 w 136302"/>
                <a:gd name="connsiteY11" fmla="*/ 53161 h 214853"/>
                <a:gd name="connsiteX12" fmla="*/ 69930 w 136302"/>
                <a:gd name="connsiteY12" fmla="*/ 64782 h 214853"/>
                <a:gd name="connsiteX13" fmla="*/ 57166 w 136302"/>
                <a:gd name="connsiteY13" fmla="*/ 70592 h 214853"/>
                <a:gd name="connsiteX14" fmla="*/ 47641 w 136302"/>
                <a:gd name="connsiteY14" fmla="*/ 71259 h 214853"/>
                <a:gd name="connsiteX15" fmla="*/ 34973 w 136302"/>
                <a:gd name="connsiteY15" fmla="*/ 75259 h 214853"/>
                <a:gd name="connsiteX16" fmla="*/ 25448 w 136302"/>
                <a:gd name="connsiteY16" fmla="*/ 84308 h 214853"/>
                <a:gd name="connsiteX17" fmla="*/ 24590 w 136302"/>
                <a:gd name="connsiteY17" fmla="*/ 99929 h 214853"/>
                <a:gd name="connsiteX18" fmla="*/ 26496 w 136302"/>
                <a:gd name="connsiteY18" fmla="*/ 107644 h 214853"/>
                <a:gd name="connsiteX19" fmla="*/ 28496 w 136302"/>
                <a:gd name="connsiteY19" fmla="*/ 118693 h 214853"/>
                <a:gd name="connsiteX20" fmla="*/ 32877 w 136302"/>
                <a:gd name="connsiteY20" fmla="*/ 122408 h 214853"/>
                <a:gd name="connsiteX21" fmla="*/ 39640 w 136302"/>
                <a:gd name="connsiteY21" fmla="*/ 121550 h 214853"/>
                <a:gd name="connsiteX22" fmla="*/ 48594 w 136302"/>
                <a:gd name="connsiteY22" fmla="*/ 118312 h 214853"/>
                <a:gd name="connsiteX23" fmla="*/ 58119 w 136302"/>
                <a:gd name="connsiteY23" fmla="*/ 117074 h 214853"/>
                <a:gd name="connsiteX24" fmla="*/ 63167 w 136302"/>
                <a:gd name="connsiteY24" fmla="*/ 120122 h 214853"/>
                <a:gd name="connsiteX25" fmla="*/ 63738 w 136302"/>
                <a:gd name="connsiteY25" fmla="*/ 141648 h 214853"/>
                <a:gd name="connsiteX26" fmla="*/ 54213 w 136302"/>
                <a:gd name="connsiteY26" fmla="*/ 151173 h 214853"/>
                <a:gd name="connsiteX27" fmla="*/ 33925 w 136302"/>
                <a:gd name="connsiteY27" fmla="*/ 162413 h 214853"/>
                <a:gd name="connsiteX28" fmla="*/ 22209 w 136302"/>
                <a:gd name="connsiteY28" fmla="*/ 166889 h 214853"/>
                <a:gd name="connsiteX29" fmla="*/ 11256 w 136302"/>
                <a:gd name="connsiteY29" fmla="*/ 173366 h 214853"/>
                <a:gd name="connsiteX30" fmla="*/ 4207 w 136302"/>
                <a:gd name="connsiteY30" fmla="*/ 174033 h 214853"/>
                <a:gd name="connsiteX31" fmla="*/ -365 w 136302"/>
                <a:gd name="connsiteY31" fmla="*/ 180320 h 214853"/>
                <a:gd name="connsiteX32" fmla="*/ 2302 w 136302"/>
                <a:gd name="connsiteY32" fmla="*/ 188607 h 214853"/>
                <a:gd name="connsiteX33" fmla="*/ 4398 w 136302"/>
                <a:gd name="connsiteY33" fmla="*/ 198132 h 214853"/>
                <a:gd name="connsiteX34" fmla="*/ 11922 w 136302"/>
                <a:gd name="connsiteY34" fmla="*/ 203942 h 214853"/>
                <a:gd name="connsiteX35" fmla="*/ 23638 w 136302"/>
                <a:gd name="connsiteY35" fmla="*/ 214515 h 214853"/>
                <a:gd name="connsiteX36" fmla="*/ 41926 w 136302"/>
                <a:gd name="connsiteY36" fmla="*/ 201370 h 214853"/>
                <a:gd name="connsiteX37" fmla="*/ 53642 w 136302"/>
                <a:gd name="connsiteY37" fmla="*/ 196417 h 214853"/>
                <a:gd name="connsiteX38" fmla="*/ 72692 w 136302"/>
                <a:gd name="connsiteY38" fmla="*/ 185082 h 214853"/>
                <a:gd name="connsiteX39" fmla="*/ 87646 w 136302"/>
                <a:gd name="connsiteY39" fmla="*/ 178319 h 214853"/>
                <a:gd name="connsiteX40" fmla="*/ 101838 w 136302"/>
                <a:gd name="connsiteY40" fmla="*/ 164889 h 214853"/>
                <a:gd name="connsiteX41" fmla="*/ 118031 w 136302"/>
                <a:gd name="connsiteY41" fmla="*/ 155364 h 214853"/>
                <a:gd name="connsiteX42" fmla="*/ 123460 w 136302"/>
                <a:gd name="connsiteY42" fmla="*/ 146982 h 214853"/>
                <a:gd name="connsiteX43" fmla="*/ 127746 w 136302"/>
                <a:gd name="connsiteY43" fmla="*/ 131647 h 214853"/>
                <a:gd name="connsiteX44" fmla="*/ 126222 w 136302"/>
                <a:gd name="connsiteY44" fmla="*/ 124503 h 214853"/>
                <a:gd name="connsiteX45" fmla="*/ 125460 w 136302"/>
                <a:gd name="connsiteY45" fmla="*/ 119931 h 214853"/>
                <a:gd name="connsiteX46" fmla="*/ 122793 w 136302"/>
                <a:gd name="connsiteY46" fmla="*/ 112025 h 214853"/>
                <a:gd name="connsiteX47" fmla="*/ 123650 w 136302"/>
                <a:gd name="connsiteY47" fmla="*/ 100405 h 214853"/>
                <a:gd name="connsiteX48" fmla="*/ 125651 w 136302"/>
                <a:gd name="connsiteY48" fmla="*/ 86689 h 214853"/>
                <a:gd name="connsiteX49" fmla="*/ 126889 w 136302"/>
                <a:gd name="connsiteY49" fmla="*/ 64210 h 214853"/>
                <a:gd name="connsiteX50" fmla="*/ 128508 w 136302"/>
                <a:gd name="connsiteY50" fmla="*/ 51828 h 214853"/>
                <a:gd name="connsiteX51" fmla="*/ 134128 w 136302"/>
                <a:gd name="connsiteY51" fmla="*/ 39826 h 214853"/>
                <a:gd name="connsiteX52" fmla="*/ 134128 w 136302"/>
                <a:gd name="connsiteY52" fmla="*/ 28777 h 214853"/>
                <a:gd name="connsiteX53" fmla="*/ 134699 w 136302"/>
                <a:gd name="connsiteY53" fmla="*/ 21538 h 21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36302" h="214853">
                  <a:moveTo>
                    <a:pt x="135938" y="21062"/>
                  </a:moveTo>
                  <a:cubicBezTo>
                    <a:pt x="134548" y="16875"/>
                    <a:pt x="132124" y="13107"/>
                    <a:pt x="128889" y="10108"/>
                  </a:cubicBezTo>
                  <a:cubicBezTo>
                    <a:pt x="127461" y="8489"/>
                    <a:pt x="123460" y="7632"/>
                    <a:pt x="122317" y="6965"/>
                  </a:cubicBezTo>
                  <a:cubicBezTo>
                    <a:pt x="119984" y="5863"/>
                    <a:pt x="117463" y="5217"/>
                    <a:pt x="114888" y="5060"/>
                  </a:cubicBezTo>
                  <a:cubicBezTo>
                    <a:pt x="112982" y="5060"/>
                    <a:pt x="105363" y="5060"/>
                    <a:pt x="103457" y="5060"/>
                  </a:cubicBezTo>
                  <a:cubicBezTo>
                    <a:pt x="99838" y="4393"/>
                    <a:pt x="95361" y="4488"/>
                    <a:pt x="92218" y="3821"/>
                  </a:cubicBezTo>
                  <a:cubicBezTo>
                    <a:pt x="89075" y="3155"/>
                    <a:pt x="86979" y="107"/>
                    <a:pt x="85170" y="-84"/>
                  </a:cubicBezTo>
                  <a:cubicBezTo>
                    <a:pt x="83464" y="-346"/>
                    <a:pt x="81759" y="395"/>
                    <a:pt x="80788" y="1821"/>
                  </a:cubicBezTo>
                  <a:cubicBezTo>
                    <a:pt x="78698" y="4012"/>
                    <a:pt x="76290" y="5874"/>
                    <a:pt x="73644" y="7346"/>
                  </a:cubicBezTo>
                  <a:cubicBezTo>
                    <a:pt x="72740" y="8736"/>
                    <a:pt x="72740" y="10528"/>
                    <a:pt x="73644" y="11918"/>
                  </a:cubicBezTo>
                  <a:cubicBezTo>
                    <a:pt x="78108" y="16074"/>
                    <a:pt x="80454" y="22026"/>
                    <a:pt x="80026" y="28110"/>
                  </a:cubicBezTo>
                  <a:cubicBezTo>
                    <a:pt x="80026" y="37635"/>
                    <a:pt x="76692" y="42398"/>
                    <a:pt x="76121" y="53161"/>
                  </a:cubicBezTo>
                  <a:cubicBezTo>
                    <a:pt x="76121" y="58876"/>
                    <a:pt x="72406" y="61162"/>
                    <a:pt x="69930" y="64782"/>
                  </a:cubicBezTo>
                  <a:cubicBezTo>
                    <a:pt x="65980" y="67329"/>
                    <a:pt x="61681" y="69286"/>
                    <a:pt x="57166" y="70592"/>
                  </a:cubicBezTo>
                  <a:cubicBezTo>
                    <a:pt x="54022" y="71133"/>
                    <a:pt x="50830" y="71356"/>
                    <a:pt x="47641" y="71259"/>
                  </a:cubicBezTo>
                  <a:cubicBezTo>
                    <a:pt x="43259" y="71258"/>
                    <a:pt x="39354" y="74497"/>
                    <a:pt x="34973" y="75259"/>
                  </a:cubicBezTo>
                  <a:cubicBezTo>
                    <a:pt x="30591" y="76021"/>
                    <a:pt x="25448" y="78116"/>
                    <a:pt x="25448" y="84308"/>
                  </a:cubicBezTo>
                  <a:cubicBezTo>
                    <a:pt x="25751" y="89530"/>
                    <a:pt x="25463" y="94771"/>
                    <a:pt x="24590" y="99929"/>
                  </a:cubicBezTo>
                  <a:cubicBezTo>
                    <a:pt x="24708" y="102601"/>
                    <a:pt x="25356" y="105224"/>
                    <a:pt x="26496" y="107644"/>
                  </a:cubicBezTo>
                  <a:cubicBezTo>
                    <a:pt x="26576" y="111409"/>
                    <a:pt x="27251" y="115138"/>
                    <a:pt x="28496" y="118693"/>
                  </a:cubicBezTo>
                  <a:cubicBezTo>
                    <a:pt x="29321" y="120529"/>
                    <a:pt x="30931" y="121894"/>
                    <a:pt x="32877" y="122408"/>
                  </a:cubicBezTo>
                  <a:cubicBezTo>
                    <a:pt x="34592" y="123265"/>
                    <a:pt x="37830" y="122408"/>
                    <a:pt x="39640" y="121550"/>
                  </a:cubicBezTo>
                  <a:cubicBezTo>
                    <a:pt x="42538" y="120244"/>
                    <a:pt x="45531" y="119161"/>
                    <a:pt x="48594" y="118312"/>
                  </a:cubicBezTo>
                  <a:cubicBezTo>
                    <a:pt x="51814" y="118391"/>
                    <a:pt x="55026" y="117973"/>
                    <a:pt x="58119" y="117074"/>
                  </a:cubicBezTo>
                  <a:cubicBezTo>
                    <a:pt x="58118" y="117074"/>
                    <a:pt x="62119" y="117931"/>
                    <a:pt x="63167" y="120122"/>
                  </a:cubicBezTo>
                  <a:cubicBezTo>
                    <a:pt x="63808" y="127278"/>
                    <a:pt x="63999" y="134468"/>
                    <a:pt x="63738" y="141648"/>
                  </a:cubicBezTo>
                  <a:cubicBezTo>
                    <a:pt x="63738" y="146316"/>
                    <a:pt x="57547" y="149363"/>
                    <a:pt x="54213" y="151173"/>
                  </a:cubicBezTo>
                  <a:cubicBezTo>
                    <a:pt x="47724" y="155393"/>
                    <a:pt x="40944" y="159149"/>
                    <a:pt x="33925" y="162413"/>
                  </a:cubicBezTo>
                  <a:cubicBezTo>
                    <a:pt x="29810" y="163283"/>
                    <a:pt x="25856" y="164793"/>
                    <a:pt x="22209" y="166889"/>
                  </a:cubicBezTo>
                  <a:cubicBezTo>
                    <a:pt x="18743" y="169348"/>
                    <a:pt x="15080" y="171514"/>
                    <a:pt x="11256" y="173366"/>
                  </a:cubicBezTo>
                  <a:cubicBezTo>
                    <a:pt x="9255" y="174319"/>
                    <a:pt x="6303" y="173366"/>
                    <a:pt x="4207" y="174033"/>
                  </a:cubicBezTo>
                  <a:cubicBezTo>
                    <a:pt x="1607" y="175083"/>
                    <a:pt x="-168" y="177523"/>
                    <a:pt x="-365" y="180320"/>
                  </a:cubicBezTo>
                  <a:cubicBezTo>
                    <a:pt x="-365" y="181653"/>
                    <a:pt x="1540" y="185654"/>
                    <a:pt x="2302" y="188607"/>
                  </a:cubicBezTo>
                  <a:cubicBezTo>
                    <a:pt x="3064" y="191559"/>
                    <a:pt x="2302" y="196417"/>
                    <a:pt x="4398" y="198132"/>
                  </a:cubicBezTo>
                  <a:cubicBezTo>
                    <a:pt x="7051" y="199873"/>
                    <a:pt x="9566" y="201815"/>
                    <a:pt x="11922" y="203942"/>
                  </a:cubicBezTo>
                  <a:cubicBezTo>
                    <a:pt x="15447" y="207657"/>
                    <a:pt x="19923" y="216134"/>
                    <a:pt x="23638" y="214515"/>
                  </a:cubicBezTo>
                  <a:cubicBezTo>
                    <a:pt x="30077" y="210631"/>
                    <a:pt x="36193" y="206236"/>
                    <a:pt x="41926" y="201370"/>
                  </a:cubicBezTo>
                  <a:cubicBezTo>
                    <a:pt x="45976" y="200085"/>
                    <a:pt x="49898" y="198427"/>
                    <a:pt x="53642" y="196417"/>
                  </a:cubicBezTo>
                  <a:cubicBezTo>
                    <a:pt x="59475" y="191830"/>
                    <a:pt x="65878" y="188020"/>
                    <a:pt x="72692" y="185082"/>
                  </a:cubicBezTo>
                  <a:cubicBezTo>
                    <a:pt x="77805" y="183124"/>
                    <a:pt x="82799" y="180866"/>
                    <a:pt x="87646" y="178319"/>
                  </a:cubicBezTo>
                  <a:cubicBezTo>
                    <a:pt x="91361" y="175938"/>
                    <a:pt x="95361" y="166985"/>
                    <a:pt x="101838" y="164889"/>
                  </a:cubicBezTo>
                  <a:cubicBezTo>
                    <a:pt x="107724" y="162629"/>
                    <a:pt x="113196" y="159411"/>
                    <a:pt x="118031" y="155364"/>
                  </a:cubicBezTo>
                  <a:cubicBezTo>
                    <a:pt x="120830" y="153352"/>
                    <a:pt x="122768" y="150359"/>
                    <a:pt x="123460" y="146982"/>
                  </a:cubicBezTo>
                  <a:cubicBezTo>
                    <a:pt x="124793" y="139553"/>
                    <a:pt x="127270" y="134600"/>
                    <a:pt x="127746" y="131647"/>
                  </a:cubicBezTo>
                  <a:cubicBezTo>
                    <a:pt x="128223" y="128694"/>
                    <a:pt x="126603" y="127361"/>
                    <a:pt x="126222" y="124503"/>
                  </a:cubicBezTo>
                  <a:cubicBezTo>
                    <a:pt x="125841" y="121646"/>
                    <a:pt x="125746" y="121360"/>
                    <a:pt x="125460" y="119931"/>
                  </a:cubicBezTo>
                  <a:cubicBezTo>
                    <a:pt x="125174" y="118503"/>
                    <a:pt x="122698" y="117455"/>
                    <a:pt x="122793" y="112025"/>
                  </a:cubicBezTo>
                  <a:cubicBezTo>
                    <a:pt x="122793" y="108406"/>
                    <a:pt x="123365" y="102500"/>
                    <a:pt x="123650" y="100405"/>
                  </a:cubicBezTo>
                  <a:cubicBezTo>
                    <a:pt x="124317" y="94785"/>
                    <a:pt x="125460" y="90880"/>
                    <a:pt x="125651" y="86689"/>
                  </a:cubicBezTo>
                  <a:cubicBezTo>
                    <a:pt x="126508" y="74307"/>
                    <a:pt x="126794" y="70020"/>
                    <a:pt x="126889" y="64210"/>
                  </a:cubicBezTo>
                  <a:cubicBezTo>
                    <a:pt x="127155" y="60051"/>
                    <a:pt x="127695" y="55915"/>
                    <a:pt x="128508" y="51828"/>
                  </a:cubicBezTo>
                  <a:cubicBezTo>
                    <a:pt x="130794" y="46398"/>
                    <a:pt x="133652" y="41731"/>
                    <a:pt x="134128" y="39826"/>
                  </a:cubicBezTo>
                  <a:cubicBezTo>
                    <a:pt x="134548" y="36155"/>
                    <a:pt x="134548" y="32448"/>
                    <a:pt x="134128" y="28777"/>
                  </a:cubicBezTo>
                  <a:cubicBezTo>
                    <a:pt x="134128" y="26110"/>
                    <a:pt x="135176" y="24967"/>
                    <a:pt x="134699" y="2153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8E01E48E-AA52-4E39-B8DA-DAB30C74FD85}"/>
                </a:ext>
              </a:extLst>
            </p:cNvPr>
            <p:cNvSpPr/>
            <p:nvPr/>
          </p:nvSpPr>
          <p:spPr>
            <a:xfrm>
              <a:off x="5645364" y="4324990"/>
              <a:ext cx="415782" cy="768655"/>
            </a:xfrm>
            <a:custGeom>
              <a:avLst/>
              <a:gdLst>
                <a:gd name="connsiteX0" fmla="*/ 108824 w 116132"/>
                <a:gd name="connsiteY0" fmla="*/ 169409 h 214693"/>
                <a:gd name="connsiteX1" fmla="*/ 97775 w 116132"/>
                <a:gd name="connsiteY1" fmla="*/ 168266 h 214693"/>
                <a:gd name="connsiteX2" fmla="*/ 90726 w 116132"/>
                <a:gd name="connsiteY2" fmla="*/ 165504 h 214693"/>
                <a:gd name="connsiteX3" fmla="*/ 83583 w 116132"/>
                <a:gd name="connsiteY3" fmla="*/ 163980 h 214693"/>
                <a:gd name="connsiteX4" fmla="*/ 73486 w 116132"/>
                <a:gd name="connsiteY4" fmla="*/ 162646 h 214693"/>
                <a:gd name="connsiteX5" fmla="*/ 59389 w 116132"/>
                <a:gd name="connsiteY5" fmla="*/ 156360 h 214693"/>
                <a:gd name="connsiteX6" fmla="*/ 54246 w 116132"/>
                <a:gd name="connsiteY6" fmla="*/ 139500 h 214693"/>
                <a:gd name="connsiteX7" fmla="*/ 53579 w 116132"/>
                <a:gd name="connsiteY7" fmla="*/ 129975 h 214693"/>
                <a:gd name="connsiteX8" fmla="*/ 59961 w 116132"/>
                <a:gd name="connsiteY8" fmla="*/ 109592 h 214693"/>
                <a:gd name="connsiteX9" fmla="*/ 78439 w 116132"/>
                <a:gd name="connsiteY9" fmla="*/ 100638 h 214693"/>
                <a:gd name="connsiteX10" fmla="*/ 90060 w 116132"/>
                <a:gd name="connsiteY10" fmla="*/ 94161 h 214693"/>
                <a:gd name="connsiteX11" fmla="*/ 98346 w 116132"/>
                <a:gd name="connsiteY11" fmla="*/ 88351 h 214693"/>
                <a:gd name="connsiteX12" fmla="*/ 107871 w 116132"/>
                <a:gd name="connsiteY12" fmla="*/ 85875 h 214693"/>
                <a:gd name="connsiteX13" fmla="*/ 112538 w 116132"/>
                <a:gd name="connsiteY13" fmla="*/ 80541 h 214693"/>
                <a:gd name="connsiteX14" fmla="*/ 110919 w 116132"/>
                <a:gd name="connsiteY14" fmla="*/ 70254 h 214693"/>
                <a:gd name="connsiteX15" fmla="*/ 103204 w 116132"/>
                <a:gd name="connsiteY15" fmla="*/ 55871 h 214693"/>
                <a:gd name="connsiteX16" fmla="*/ 89393 w 116132"/>
                <a:gd name="connsiteY16" fmla="*/ 51013 h 214693"/>
                <a:gd name="connsiteX17" fmla="*/ 80820 w 116132"/>
                <a:gd name="connsiteY17" fmla="*/ 55871 h 214693"/>
                <a:gd name="connsiteX18" fmla="*/ 72248 w 116132"/>
                <a:gd name="connsiteY18" fmla="*/ 52918 h 214693"/>
                <a:gd name="connsiteX19" fmla="*/ 74248 w 116132"/>
                <a:gd name="connsiteY19" fmla="*/ 43393 h 214693"/>
                <a:gd name="connsiteX20" fmla="*/ 84630 w 116132"/>
                <a:gd name="connsiteY20" fmla="*/ 24343 h 214693"/>
                <a:gd name="connsiteX21" fmla="*/ 81011 w 116132"/>
                <a:gd name="connsiteY21" fmla="*/ 10341 h 214693"/>
                <a:gd name="connsiteX22" fmla="*/ 76534 w 116132"/>
                <a:gd name="connsiteY22" fmla="*/ 5293 h 214693"/>
                <a:gd name="connsiteX23" fmla="*/ 70724 w 116132"/>
                <a:gd name="connsiteY23" fmla="*/ 3960 h 214693"/>
                <a:gd name="connsiteX24" fmla="*/ 63771 w 116132"/>
                <a:gd name="connsiteY24" fmla="*/ -136 h 214693"/>
                <a:gd name="connsiteX25" fmla="*/ 54246 w 116132"/>
                <a:gd name="connsiteY25" fmla="*/ 1674 h 214693"/>
                <a:gd name="connsiteX26" fmla="*/ 46626 w 116132"/>
                <a:gd name="connsiteY26" fmla="*/ 150 h 214693"/>
                <a:gd name="connsiteX27" fmla="*/ 38148 w 116132"/>
                <a:gd name="connsiteY27" fmla="*/ 1960 h 214693"/>
                <a:gd name="connsiteX28" fmla="*/ 28623 w 116132"/>
                <a:gd name="connsiteY28" fmla="*/ -41 h 214693"/>
                <a:gd name="connsiteX29" fmla="*/ 21099 w 116132"/>
                <a:gd name="connsiteY29" fmla="*/ 5293 h 214693"/>
                <a:gd name="connsiteX30" fmla="*/ 20623 w 116132"/>
                <a:gd name="connsiteY30" fmla="*/ 18342 h 214693"/>
                <a:gd name="connsiteX31" fmla="*/ 16527 w 116132"/>
                <a:gd name="connsiteY31" fmla="*/ 37392 h 214693"/>
                <a:gd name="connsiteX32" fmla="*/ 13670 w 116132"/>
                <a:gd name="connsiteY32" fmla="*/ 49394 h 214693"/>
                <a:gd name="connsiteX33" fmla="*/ 12526 w 116132"/>
                <a:gd name="connsiteY33" fmla="*/ 69111 h 214693"/>
                <a:gd name="connsiteX34" fmla="*/ 9859 w 116132"/>
                <a:gd name="connsiteY34" fmla="*/ 81779 h 214693"/>
                <a:gd name="connsiteX35" fmla="*/ 7002 w 116132"/>
                <a:gd name="connsiteY35" fmla="*/ 94161 h 214693"/>
                <a:gd name="connsiteX36" fmla="*/ 3668 w 116132"/>
                <a:gd name="connsiteY36" fmla="*/ 101686 h 214693"/>
                <a:gd name="connsiteX37" fmla="*/ -333 w 116132"/>
                <a:gd name="connsiteY37" fmla="*/ 125785 h 214693"/>
                <a:gd name="connsiteX38" fmla="*/ 1192 w 116132"/>
                <a:gd name="connsiteY38" fmla="*/ 140739 h 214693"/>
                <a:gd name="connsiteX39" fmla="*/ 2430 w 116132"/>
                <a:gd name="connsiteY39" fmla="*/ 150264 h 214693"/>
                <a:gd name="connsiteX40" fmla="*/ 3096 w 116132"/>
                <a:gd name="connsiteY40" fmla="*/ 160360 h 214693"/>
                <a:gd name="connsiteX41" fmla="*/ 6430 w 116132"/>
                <a:gd name="connsiteY41" fmla="*/ 176457 h 214693"/>
                <a:gd name="connsiteX42" fmla="*/ 7383 w 116132"/>
                <a:gd name="connsiteY42" fmla="*/ 189983 h 214693"/>
                <a:gd name="connsiteX43" fmla="*/ 14622 w 116132"/>
                <a:gd name="connsiteY43" fmla="*/ 201603 h 214693"/>
                <a:gd name="connsiteX44" fmla="*/ 22432 w 116132"/>
                <a:gd name="connsiteY44" fmla="*/ 205890 h 214693"/>
                <a:gd name="connsiteX45" fmla="*/ 37863 w 116132"/>
                <a:gd name="connsiteY45" fmla="*/ 206747 h 214693"/>
                <a:gd name="connsiteX46" fmla="*/ 48435 w 116132"/>
                <a:gd name="connsiteY46" fmla="*/ 209795 h 214693"/>
                <a:gd name="connsiteX47" fmla="*/ 60913 w 116132"/>
                <a:gd name="connsiteY47" fmla="*/ 209795 h 214693"/>
                <a:gd name="connsiteX48" fmla="*/ 73581 w 116132"/>
                <a:gd name="connsiteY48" fmla="*/ 211033 h 214693"/>
                <a:gd name="connsiteX49" fmla="*/ 81773 w 116132"/>
                <a:gd name="connsiteY49" fmla="*/ 214557 h 214693"/>
                <a:gd name="connsiteX50" fmla="*/ 93489 w 116132"/>
                <a:gd name="connsiteY50" fmla="*/ 211795 h 214693"/>
                <a:gd name="connsiteX51" fmla="*/ 105395 w 116132"/>
                <a:gd name="connsiteY51" fmla="*/ 209986 h 214693"/>
                <a:gd name="connsiteX52" fmla="*/ 109967 w 116132"/>
                <a:gd name="connsiteY52" fmla="*/ 199603 h 214693"/>
                <a:gd name="connsiteX53" fmla="*/ 115491 w 116132"/>
                <a:gd name="connsiteY53" fmla="*/ 183792 h 214693"/>
                <a:gd name="connsiteX54" fmla="*/ 109300 w 116132"/>
                <a:gd name="connsiteY54" fmla="*/ 169599 h 214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16132" h="214693">
                  <a:moveTo>
                    <a:pt x="108824" y="169409"/>
                  </a:moveTo>
                  <a:cubicBezTo>
                    <a:pt x="105215" y="168497"/>
                    <a:pt x="101494" y="168112"/>
                    <a:pt x="97775" y="168266"/>
                  </a:cubicBezTo>
                  <a:cubicBezTo>
                    <a:pt x="95250" y="167879"/>
                    <a:pt x="92842" y="166935"/>
                    <a:pt x="90726" y="165504"/>
                  </a:cubicBezTo>
                  <a:cubicBezTo>
                    <a:pt x="88296" y="165260"/>
                    <a:pt x="85901" y="164749"/>
                    <a:pt x="83583" y="163980"/>
                  </a:cubicBezTo>
                  <a:cubicBezTo>
                    <a:pt x="80279" y="163153"/>
                    <a:pt x="76892" y="162705"/>
                    <a:pt x="73486" y="162646"/>
                  </a:cubicBezTo>
                  <a:cubicBezTo>
                    <a:pt x="68210" y="162210"/>
                    <a:pt x="63239" y="159994"/>
                    <a:pt x="59389" y="156360"/>
                  </a:cubicBezTo>
                  <a:cubicBezTo>
                    <a:pt x="54436" y="150645"/>
                    <a:pt x="55865" y="145215"/>
                    <a:pt x="54246" y="139500"/>
                  </a:cubicBezTo>
                  <a:cubicBezTo>
                    <a:pt x="53377" y="136404"/>
                    <a:pt x="53150" y="133163"/>
                    <a:pt x="53579" y="129975"/>
                  </a:cubicBezTo>
                  <a:cubicBezTo>
                    <a:pt x="54374" y="122833"/>
                    <a:pt x="56541" y="115912"/>
                    <a:pt x="59961" y="109592"/>
                  </a:cubicBezTo>
                  <a:cubicBezTo>
                    <a:pt x="66655" y="107867"/>
                    <a:pt x="72937" y="104823"/>
                    <a:pt x="78439" y="100638"/>
                  </a:cubicBezTo>
                  <a:cubicBezTo>
                    <a:pt x="82439" y="97400"/>
                    <a:pt x="86345" y="96828"/>
                    <a:pt x="90060" y="94161"/>
                  </a:cubicBezTo>
                  <a:cubicBezTo>
                    <a:pt x="92396" y="91679"/>
                    <a:pt x="95216" y="89702"/>
                    <a:pt x="98346" y="88351"/>
                  </a:cubicBezTo>
                  <a:cubicBezTo>
                    <a:pt x="102537" y="87113"/>
                    <a:pt x="104538" y="86637"/>
                    <a:pt x="107871" y="85875"/>
                  </a:cubicBezTo>
                  <a:cubicBezTo>
                    <a:pt x="110475" y="85393"/>
                    <a:pt x="112406" y="83185"/>
                    <a:pt x="112538" y="80541"/>
                  </a:cubicBezTo>
                  <a:cubicBezTo>
                    <a:pt x="112585" y="77045"/>
                    <a:pt x="112038" y="73566"/>
                    <a:pt x="110919" y="70254"/>
                  </a:cubicBezTo>
                  <a:cubicBezTo>
                    <a:pt x="108443" y="65967"/>
                    <a:pt x="106919" y="56728"/>
                    <a:pt x="103204" y="55871"/>
                  </a:cubicBezTo>
                  <a:cubicBezTo>
                    <a:pt x="96537" y="54347"/>
                    <a:pt x="92346" y="49585"/>
                    <a:pt x="89393" y="51013"/>
                  </a:cubicBezTo>
                  <a:cubicBezTo>
                    <a:pt x="86440" y="52442"/>
                    <a:pt x="85107" y="54919"/>
                    <a:pt x="80820" y="55871"/>
                  </a:cubicBezTo>
                  <a:cubicBezTo>
                    <a:pt x="78534" y="59586"/>
                    <a:pt x="73200" y="58157"/>
                    <a:pt x="72248" y="52918"/>
                  </a:cubicBezTo>
                  <a:cubicBezTo>
                    <a:pt x="72528" y="49674"/>
                    <a:pt x="73200" y="46476"/>
                    <a:pt x="74248" y="43393"/>
                  </a:cubicBezTo>
                  <a:cubicBezTo>
                    <a:pt x="76915" y="37011"/>
                    <a:pt x="84249" y="34725"/>
                    <a:pt x="84630" y="24343"/>
                  </a:cubicBezTo>
                  <a:cubicBezTo>
                    <a:pt x="84360" y="19483"/>
                    <a:pt x="83130" y="14724"/>
                    <a:pt x="81011" y="10341"/>
                  </a:cubicBezTo>
                  <a:cubicBezTo>
                    <a:pt x="80058" y="8151"/>
                    <a:pt x="78344" y="5579"/>
                    <a:pt x="76534" y="5293"/>
                  </a:cubicBezTo>
                  <a:cubicBezTo>
                    <a:pt x="74527" y="5246"/>
                    <a:pt x="72551" y="4792"/>
                    <a:pt x="70724" y="3960"/>
                  </a:cubicBezTo>
                  <a:cubicBezTo>
                    <a:pt x="68724" y="2531"/>
                    <a:pt x="68152" y="54"/>
                    <a:pt x="63771" y="-136"/>
                  </a:cubicBezTo>
                  <a:cubicBezTo>
                    <a:pt x="60553" y="216"/>
                    <a:pt x="57368" y="821"/>
                    <a:pt x="54246" y="1674"/>
                  </a:cubicBezTo>
                  <a:cubicBezTo>
                    <a:pt x="51740" y="1009"/>
                    <a:pt x="49195" y="500"/>
                    <a:pt x="46626" y="150"/>
                  </a:cubicBezTo>
                  <a:cubicBezTo>
                    <a:pt x="44721" y="150"/>
                    <a:pt x="40911" y="2055"/>
                    <a:pt x="38148" y="1960"/>
                  </a:cubicBezTo>
                  <a:cubicBezTo>
                    <a:pt x="35386" y="1864"/>
                    <a:pt x="30338" y="-136"/>
                    <a:pt x="28623" y="-41"/>
                  </a:cubicBezTo>
                  <a:cubicBezTo>
                    <a:pt x="24813" y="-41"/>
                    <a:pt x="22432" y="721"/>
                    <a:pt x="21099" y="5293"/>
                  </a:cubicBezTo>
                  <a:cubicBezTo>
                    <a:pt x="20462" y="9612"/>
                    <a:pt x="20302" y="13988"/>
                    <a:pt x="20623" y="18342"/>
                  </a:cubicBezTo>
                  <a:cubicBezTo>
                    <a:pt x="19662" y="24773"/>
                    <a:pt x="18295" y="31136"/>
                    <a:pt x="16527" y="37392"/>
                  </a:cubicBezTo>
                  <a:cubicBezTo>
                    <a:pt x="15014" y="41239"/>
                    <a:pt x="14052" y="45279"/>
                    <a:pt x="13670" y="49394"/>
                  </a:cubicBezTo>
                  <a:cubicBezTo>
                    <a:pt x="13669" y="51394"/>
                    <a:pt x="13669" y="61395"/>
                    <a:pt x="12526" y="69111"/>
                  </a:cubicBezTo>
                  <a:cubicBezTo>
                    <a:pt x="12526" y="70635"/>
                    <a:pt x="10526" y="76731"/>
                    <a:pt x="9859" y="81779"/>
                  </a:cubicBezTo>
                  <a:cubicBezTo>
                    <a:pt x="9192" y="86827"/>
                    <a:pt x="7573" y="86732"/>
                    <a:pt x="7002" y="94161"/>
                  </a:cubicBezTo>
                  <a:cubicBezTo>
                    <a:pt x="7002" y="95590"/>
                    <a:pt x="3858" y="100162"/>
                    <a:pt x="3668" y="101686"/>
                  </a:cubicBezTo>
                  <a:cubicBezTo>
                    <a:pt x="1858" y="116736"/>
                    <a:pt x="-428" y="117974"/>
                    <a:pt x="-333" y="125785"/>
                  </a:cubicBezTo>
                  <a:cubicBezTo>
                    <a:pt x="-505" y="130815"/>
                    <a:pt x="8" y="135846"/>
                    <a:pt x="1192" y="140739"/>
                  </a:cubicBezTo>
                  <a:cubicBezTo>
                    <a:pt x="2005" y="143849"/>
                    <a:pt x="2420" y="147049"/>
                    <a:pt x="2430" y="150264"/>
                  </a:cubicBezTo>
                  <a:lnTo>
                    <a:pt x="3096" y="160360"/>
                  </a:lnTo>
                  <a:cubicBezTo>
                    <a:pt x="3096" y="162265"/>
                    <a:pt x="6049" y="173886"/>
                    <a:pt x="6430" y="176457"/>
                  </a:cubicBezTo>
                  <a:cubicBezTo>
                    <a:pt x="6371" y="180985"/>
                    <a:pt x="6690" y="185509"/>
                    <a:pt x="7383" y="189983"/>
                  </a:cubicBezTo>
                  <a:cubicBezTo>
                    <a:pt x="9224" y="194185"/>
                    <a:pt x="11662" y="198099"/>
                    <a:pt x="14622" y="201603"/>
                  </a:cubicBezTo>
                  <a:cubicBezTo>
                    <a:pt x="16985" y="203432"/>
                    <a:pt x="19621" y="204878"/>
                    <a:pt x="22432" y="205890"/>
                  </a:cubicBezTo>
                  <a:cubicBezTo>
                    <a:pt x="25766" y="206937"/>
                    <a:pt x="33291" y="205890"/>
                    <a:pt x="37863" y="206747"/>
                  </a:cubicBezTo>
                  <a:cubicBezTo>
                    <a:pt x="42435" y="207604"/>
                    <a:pt x="46530" y="209795"/>
                    <a:pt x="48435" y="209795"/>
                  </a:cubicBezTo>
                  <a:cubicBezTo>
                    <a:pt x="48435" y="209795"/>
                    <a:pt x="57484" y="209795"/>
                    <a:pt x="60913" y="209795"/>
                  </a:cubicBezTo>
                  <a:cubicBezTo>
                    <a:pt x="65176" y="209390"/>
                    <a:pt x="69477" y="209811"/>
                    <a:pt x="73581" y="211033"/>
                  </a:cubicBezTo>
                  <a:cubicBezTo>
                    <a:pt x="75391" y="211795"/>
                    <a:pt x="78915" y="214557"/>
                    <a:pt x="81773" y="214557"/>
                  </a:cubicBezTo>
                  <a:cubicBezTo>
                    <a:pt x="85808" y="214321"/>
                    <a:pt x="89772" y="213386"/>
                    <a:pt x="93489" y="211795"/>
                  </a:cubicBezTo>
                  <a:cubicBezTo>
                    <a:pt x="96918" y="210462"/>
                    <a:pt x="103013" y="211795"/>
                    <a:pt x="105395" y="209986"/>
                  </a:cubicBezTo>
                  <a:cubicBezTo>
                    <a:pt x="107776" y="208176"/>
                    <a:pt x="108633" y="203794"/>
                    <a:pt x="109967" y="199603"/>
                  </a:cubicBezTo>
                  <a:cubicBezTo>
                    <a:pt x="112100" y="194439"/>
                    <a:pt x="113945" y="189161"/>
                    <a:pt x="115491" y="183792"/>
                  </a:cubicBezTo>
                  <a:cubicBezTo>
                    <a:pt x="116637" y="178228"/>
                    <a:pt x="114158" y="172545"/>
                    <a:pt x="109300" y="16959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BB9A1632-8261-4942-A55D-707656B20DF1}"/>
                </a:ext>
              </a:extLst>
            </p:cNvPr>
            <p:cNvSpPr/>
            <p:nvPr/>
          </p:nvSpPr>
          <p:spPr>
            <a:xfrm>
              <a:off x="8567668" y="4422179"/>
              <a:ext cx="864731" cy="696391"/>
            </a:xfrm>
            <a:custGeom>
              <a:avLst/>
              <a:gdLst>
                <a:gd name="connsiteX0" fmla="*/ 240808 w 241528"/>
                <a:gd name="connsiteY0" fmla="*/ 148359 h 194509"/>
                <a:gd name="connsiteX1" fmla="*/ 239760 w 241528"/>
                <a:gd name="connsiteY1" fmla="*/ 140548 h 194509"/>
                <a:gd name="connsiteX2" fmla="*/ 228330 w 241528"/>
                <a:gd name="connsiteY2" fmla="*/ 131023 h 194509"/>
                <a:gd name="connsiteX3" fmla="*/ 219568 w 241528"/>
                <a:gd name="connsiteY3" fmla="*/ 126166 h 194509"/>
                <a:gd name="connsiteX4" fmla="*/ 210614 w 241528"/>
                <a:gd name="connsiteY4" fmla="*/ 123784 h 194509"/>
                <a:gd name="connsiteX5" fmla="*/ 202423 w 241528"/>
                <a:gd name="connsiteY5" fmla="*/ 124642 h 194509"/>
                <a:gd name="connsiteX6" fmla="*/ 193850 w 241528"/>
                <a:gd name="connsiteY6" fmla="*/ 127975 h 194509"/>
                <a:gd name="connsiteX7" fmla="*/ 160893 w 241528"/>
                <a:gd name="connsiteY7" fmla="*/ 128737 h 194509"/>
                <a:gd name="connsiteX8" fmla="*/ 159941 w 241528"/>
                <a:gd name="connsiteY8" fmla="*/ 110449 h 194509"/>
                <a:gd name="connsiteX9" fmla="*/ 161179 w 241528"/>
                <a:gd name="connsiteY9" fmla="*/ 103401 h 194509"/>
                <a:gd name="connsiteX10" fmla="*/ 162989 w 241528"/>
                <a:gd name="connsiteY10" fmla="*/ 96733 h 194509"/>
                <a:gd name="connsiteX11" fmla="*/ 165370 w 241528"/>
                <a:gd name="connsiteY11" fmla="*/ 90447 h 194509"/>
                <a:gd name="connsiteX12" fmla="*/ 168323 w 241528"/>
                <a:gd name="connsiteY12" fmla="*/ 83589 h 194509"/>
                <a:gd name="connsiteX13" fmla="*/ 164037 w 241528"/>
                <a:gd name="connsiteY13" fmla="*/ 68730 h 194509"/>
                <a:gd name="connsiteX14" fmla="*/ 181848 w 241528"/>
                <a:gd name="connsiteY14" fmla="*/ 56252 h 194509"/>
                <a:gd name="connsiteX15" fmla="*/ 190802 w 241528"/>
                <a:gd name="connsiteY15" fmla="*/ 50251 h 194509"/>
                <a:gd name="connsiteX16" fmla="*/ 202422 w 241528"/>
                <a:gd name="connsiteY16" fmla="*/ 40726 h 194509"/>
                <a:gd name="connsiteX17" fmla="*/ 217186 w 241528"/>
                <a:gd name="connsiteY17" fmla="*/ 27010 h 194509"/>
                <a:gd name="connsiteX18" fmla="*/ 213471 w 241528"/>
                <a:gd name="connsiteY18" fmla="*/ 21200 h 194509"/>
                <a:gd name="connsiteX19" fmla="*/ 210614 w 241528"/>
                <a:gd name="connsiteY19" fmla="*/ 12437 h 194509"/>
                <a:gd name="connsiteX20" fmla="*/ 201089 w 241528"/>
                <a:gd name="connsiteY20" fmla="*/ 3579 h 194509"/>
                <a:gd name="connsiteX21" fmla="*/ 194707 w 241528"/>
                <a:gd name="connsiteY21" fmla="*/ -136 h 194509"/>
                <a:gd name="connsiteX22" fmla="*/ 187373 w 241528"/>
                <a:gd name="connsiteY22" fmla="*/ 912 h 194509"/>
                <a:gd name="connsiteX23" fmla="*/ 178896 w 241528"/>
                <a:gd name="connsiteY23" fmla="*/ 1960 h 194509"/>
                <a:gd name="connsiteX24" fmla="*/ 148892 w 241528"/>
                <a:gd name="connsiteY24" fmla="*/ 14628 h 194509"/>
                <a:gd name="connsiteX25" fmla="*/ 143939 w 241528"/>
                <a:gd name="connsiteY25" fmla="*/ 16533 h 194509"/>
                <a:gd name="connsiteX26" fmla="*/ 136986 w 241528"/>
                <a:gd name="connsiteY26" fmla="*/ 18438 h 194509"/>
                <a:gd name="connsiteX27" fmla="*/ 96981 w 241528"/>
                <a:gd name="connsiteY27" fmla="*/ 25105 h 194509"/>
                <a:gd name="connsiteX28" fmla="*/ 80217 w 241528"/>
                <a:gd name="connsiteY28" fmla="*/ 21105 h 194509"/>
                <a:gd name="connsiteX29" fmla="*/ 70692 w 241528"/>
                <a:gd name="connsiteY29" fmla="*/ 29011 h 194509"/>
                <a:gd name="connsiteX30" fmla="*/ 71644 w 241528"/>
                <a:gd name="connsiteY30" fmla="*/ 39583 h 194509"/>
                <a:gd name="connsiteX31" fmla="*/ 73549 w 241528"/>
                <a:gd name="connsiteY31" fmla="*/ 50537 h 194509"/>
                <a:gd name="connsiteX32" fmla="*/ 80979 w 241528"/>
                <a:gd name="connsiteY32" fmla="*/ 64158 h 194509"/>
                <a:gd name="connsiteX33" fmla="*/ 84789 w 241528"/>
                <a:gd name="connsiteY33" fmla="*/ 75493 h 194509"/>
                <a:gd name="connsiteX34" fmla="*/ 97266 w 241528"/>
                <a:gd name="connsiteY34" fmla="*/ 74635 h 194509"/>
                <a:gd name="connsiteX35" fmla="*/ 106791 w 241528"/>
                <a:gd name="connsiteY35" fmla="*/ 73111 h 194509"/>
                <a:gd name="connsiteX36" fmla="*/ 108792 w 241528"/>
                <a:gd name="connsiteY36" fmla="*/ 81970 h 194509"/>
                <a:gd name="connsiteX37" fmla="*/ 106791 w 241528"/>
                <a:gd name="connsiteY37" fmla="*/ 93209 h 194509"/>
                <a:gd name="connsiteX38" fmla="*/ 87170 w 241528"/>
                <a:gd name="connsiteY38" fmla="*/ 126737 h 194509"/>
                <a:gd name="connsiteX39" fmla="*/ 62119 w 241528"/>
                <a:gd name="connsiteY39" fmla="*/ 137215 h 194509"/>
                <a:gd name="connsiteX40" fmla="*/ 52594 w 241528"/>
                <a:gd name="connsiteY40" fmla="*/ 139024 h 194509"/>
                <a:gd name="connsiteX41" fmla="*/ 29734 w 241528"/>
                <a:gd name="connsiteY41" fmla="*/ 147692 h 194509"/>
                <a:gd name="connsiteX42" fmla="*/ 18685 w 241528"/>
                <a:gd name="connsiteY42" fmla="*/ 146644 h 194509"/>
                <a:gd name="connsiteX43" fmla="*/ -365 w 241528"/>
                <a:gd name="connsiteY43" fmla="*/ 157027 h 194509"/>
                <a:gd name="connsiteX44" fmla="*/ 683 w 241528"/>
                <a:gd name="connsiteY44" fmla="*/ 168647 h 194509"/>
                <a:gd name="connsiteX45" fmla="*/ 683 w 241528"/>
                <a:gd name="connsiteY45" fmla="*/ 178172 h 194509"/>
                <a:gd name="connsiteX46" fmla="*/ 17828 w 241528"/>
                <a:gd name="connsiteY46" fmla="*/ 194365 h 194509"/>
                <a:gd name="connsiteX47" fmla="*/ 62786 w 241528"/>
                <a:gd name="connsiteY47" fmla="*/ 177220 h 194509"/>
                <a:gd name="connsiteX48" fmla="*/ 99457 w 241528"/>
                <a:gd name="connsiteY48" fmla="*/ 169695 h 194509"/>
                <a:gd name="connsiteX49" fmla="*/ 120126 w 241528"/>
                <a:gd name="connsiteY49" fmla="*/ 170171 h 194509"/>
                <a:gd name="connsiteX50" fmla="*/ 138319 w 241528"/>
                <a:gd name="connsiteY50" fmla="*/ 167599 h 194509"/>
                <a:gd name="connsiteX51" fmla="*/ 157369 w 241528"/>
                <a:gd name="connsiteY51" fmla="*/ 166075 h 194509"/>
                <a:gd name="connsiteX52" fmla="*/ 176419 w 241528"/>
                <a:gd name="connsiteY52" fmla="*/ 166075 h 194509"/>
                <a:gd name="connsiteX53" fmla="*/ 196898 w 241528"/>
                <a:gd name="connsiteY53" fmla="*/ 167790 h 194509"/>
                <a:gd name="connsiteX54" fmla="*/ 209280 w 241528"/>
                <a:gd name="connsiteY54" fmla="*/ 166742 h 194509"/>
                <a:gd name="connsiteX55" fmla="*/ 221377 w 241528"/>
                <a:gd name="connsiteY55" fmla="*/ 168838 h 194509"/>
                <a:gd name="connsiteX56" fmla="*/ 232521 w 241528"/>
                <a:gd name="connsiteY56" fmla="*/ 168171 h 194509"/>
                <a:gd name="connsiteX57" fmla="*/ 238236 w 241528"/>
                <a:gd name="connsiteY57" fmla="*/ 162361 h 194509"/>
                <a:gd name="connsiteX58" fmla="*/ 241094 w 241528"/>
                <a:gd name="connsiteY58" fmla="*/ 155598 h 194509"/>
                <a:gd name="connsiteX59" fmla="*/ 240331 w 241528"/>
                <a:gd name="connsiteY59" fmla="*/ 151407 h 194509"/>
                <a:gd name="connsiteX60" fmla="*/ 239188 w 241528"/>
                <a:gd name="connsiteY60" fmla="*/ 148549 h 194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41528" h="194509">
                  <a:moveTo>
                    <a:pt x="240808" y="148359"/>
                  </a:moveTo>
                  <a:cubicBezTo>
                    <a:pt x="240841" y="145718"/>
                    <a:pt x="240488" y="143087"/>
                    <a:pt x="239760" y="140548"/>
                  </a:cubicBezTo>
                  <a:cubicBezTo>
                    <a:pt x="237379" y="134548"/>
                    <a:pt x="231569" y="133309"/>
                    <a:pt x="228330" y="131023"/>
                  </a:cubicBezTo>
                  <a:cubicBezTo>
                    <a:pt x="225544" y="129172"/>
                    <a:pt x="222614" y="127547"/>
                    <a:pt x="219568" y="126166"/>
                  </a:cubicBezTo>
                  <a:cubicBezTo>
                    <a:pt x="216662" y="125101"/>
                    <a:pt x="213665" y="124304"/>
                    <a:pt x="210614" y="123784"/>
                  </a:cubicBezTo>
                  <a:cubicBezTo>
                    <a:pt x="207860" y="123758"/>
                    <a:pt x="205111" y="124046"/>
                    <a:pt x="202423" y="124642"/>
                  </a:cubicBezTo>
                  <a:cubicBezTo>
                    <a:pt x="199470" y="125308"/>
                    <a:pt x="197850" y="127975"/>
                    <a:pt x="193850" y="127975"/>
                  </a:cubicBezTo>
                  <a:cubicBezTo>
                    <a:pt x="182859" y="127598"/>
                    <a:pt x="171855" y="127852"/>
                    <a:pt x="160893" y="128737"/>
                  </a:cubicBezTo>
                  <a:cubicBezTo>
                    <a:pt x="158322" y="126547"/>
                    <a:pt x="159750" y="119212"/>
                    <a:pt x="159941" y="110449"/>
                  </a:cubicBezTo>
                  <a:cubicBezTo>
                    <a:pt x="159708" y="108031"/>
                    <a:pt x="160136" y="105595"/>
                    <a:pt x="161179" y="103401"/>
                  </a:cubicBezTo>
                  <a:cubicBezTo>
                    <a:pt x="162341" y="101369"/>
                    <a:pt x="162965" y="99074"/>
                    <a:pt x="162989" y="96733"/>
                  </a:cubicBezTo>
                  <a:cubicBezTo>
                    <a:pt x="163129" y="94445"/>
                    <a:pt x="163959" y="92253"/>
                    <a:pt x="165370" y="90447"/>
                  </a:cubicBezTo>
                  <a:cubicBezTo>
                    <a:pt x="166885" y="88427"/>
                    <a:pt x="167897" y="86077"/>
                    <a:pt x="168323" y="83589"/>
                  </a:cubicBezTo>
                  <a:cubicBezTo>
                    <a:pt x="168323" y="74064"/>
                    <a:pt x="163370" y="77683"/>
                    <a:pt x="164037" y="68730"/>
                  </a:cubicBezTo>
                  <a:cubicBezTo>
                    <a:pt x="164703" y="59776"/>
                    <a:pt x="172799" y="60157"/>
                    <a:pt x="181848" y="56252"/>
                  </a:cubicBezTo>
                  <a:cubicBezTo>
                    <a:pt x="185207" y="54877"/>
                    <a:pt x="188253" y="52836"/>
                    <a:pt x="190802" y="50251"/>
                  </a:cubicBezTo>
                  <a:cubicBezTo>
                    <a:pt x="194042" y="46374"/>
                    <a:pt x="197985" y="43143"/>
                    <a:pt x="202422" y="40726"/>
                  </a:cubicBezTo>
                  <a:cubicBezTo>
                    <a:pt x="210519" y="35011"/>
                    <a:pt x="216519" y="35202"/>
                    <a:pt x="217186" y="27010"/>
                  </a:cubicBezTo>
                  <a:cubicBezTo>
                    <a:pt x="217186" y="25867"/>
                    <a:pt x="214043" y="23296"/>
                    <a:pt x="213471" y="21200"/>
                  </a:cubicBezTo>
                  <a:cubicBezTo>
                    <a:pt x="213056" y="18130"/>
                    <a:pt x="212088" y="15161"/>
                    <a:pt x="210614" y="12437"/>
                  </a:cubicBezTo>
                  <a:cubicBezTo>
                    <a:pt x="208042" y="8818"/>
                    <a:pt x="204423" y="7103"/>
                    <a:pt x="201089" y="3579"/>
                  </a:cubicBezTo>
                  <a:cubicBezTo>
                    <a:pt x="199451" y="1645"/>
                    <a:pt x="197197" y="334"/>
                    <a:pt x="194707" y="-136"/>
                  </a:cubicBezTo>
                  <a:cubicBezTo>
                    <a:pt x="192284" y="351"/>
                    <a:pt x="189836" y="701"/>
                    <a:pt x="187373" y="912"/>
                  </a:cubicBezTo>
                  <a:cubicBezTo>
                    <a:pt x="184505" y="667"/>
                    <a:pt x="181618" y="1024"/>
                    <a:pt x="178896" y="1960"/>
                  </a:cubicBezTo>
                  <a:cubicBezTo>
                    <a:pt x="169410" y="7312"/>
                    <a:pt x="159343" y="11562"/>
                    <a:pt x="148892" y="14628"/>
                  </a:cubicBezTo>
                  <a:cubicBezTo>
                    <a:pt x="147463" y="15104"/>
                    <a:pt x="144701" y="16342"/>
                    <a:pt x="143939" y="16533"/>
                  </a:cubicBezTo>
                  <a:cubicBezTo>
                    <a:pt x="143177" y="16723"/>
                    <a:pt x="139939" y="17771"/>
                    <a:pt x="136986" y="18438"/>
                  </a:cubicBezTo>
                  <a:cubicBezTo>
                    <a:pt x="123789" y="21422"/>
                    <a:pt x="110432" y="23648"/>
                    <a:pt x="96981" y="25105"/>
                  </a:cubicBezTo>
                  <a:cubicBezTo>
                    <a:pt x="91480" y="23430"/>
                    <a:pt x="85881" y="22094"/>
                    <a:pt x="80217" y="21105"/>
                  </a:cubicBezTo>
                  <a:cubicBezTo>
                    <a:pt x="75645" y="23391"/>
                    <a:pt x="70692" y="23772"/>
                    <a:pt x="70692" y="29011"/>
                  </a:cubicBezTo>
                  <a:cubicBezTo>
                    <a:pt x="70692" y="31011"/>
                    <a:pt x="71739" y="37583"/>
                    <a:pt x="71644" y="39583"/>
                  </a:cubicBezTo>
                  <a:cubicBezTo>
                    <a:pt x="71470" y="43330"/>
                    <a:pt x="72120" y="47069"/>
                    <a:pt x="73549" y="50537"/>
                  </a:cubicBezTo>
                  <a:cubicBezTo>
                    <a:pt x="77195" y="54334"/>
                    <a:pt x="79760" y="59036"/>
                    <a:pt x="80979" y="64158"/>
                  </a:cubicBezTo>
                  <a:cubicBezTo>
                    <a:pt x="81550" y="69206"/>
                    <a:pt x="80979" y="73683"/>
                    <a:pt x="84789" y="75493"/>
                  </a:cubicBezTo>
                  <a:cubicBezTo>
                    <a:pt x="88950" y="76310"/>
                    <a:pt x="93255" y="76014"/>
                    <a:pt x="97266" y="74635"/>
                  </a:cubicBezTo>
                  <a:cubicBezTo>
                    <a:pt x="100399" y="73894"/>
                    <a:pt x="103583" y="73384"/>
                    <a:pt x="106791" y="73111"/>
                  </a:cubicBezTo>
                  <a:cubicBezTo>
                    <a:pt x="108601" y="73778"/>
                    <a:pt x="108887" y="78255"/>
                    <a:pt x="108792" y="81970"/>
                  </a:cubicBezTo>
                  <a:cubicBezTo>
                    <a:pt x="108774" y="85803"/>
                    <a:pt x="108098" y="89605"/>
                    <a:pt x="106791" y="93209"/>
                  </a:cubicBezTo>
                  <a:cubicBezTo>
                    <a:pt x="104315" y="100639"/>
                    <a:pt x="103458" y="120260"/>
                    <a:pt x="87170" y="126737"/>
                  </a:cubicBezTo>
                  <a:cubicBezTo>
                    <a:pt x="79550" y="129785"/>
                    <a:pt x="69167" y="135024"/>
                    <a:pt x="62119" y="137215"/>
                  </a:cubicBezTo>
                  <a:cubicBezTo>
                    <a:pt x="59833" y="137881"/>
                    <a:pt x="55547" y="138072"/>
                    <a:pt x="52594" y="139024"/>
                  </a:cubicBezTo>
                  <a:cubicBezTo>
                    <a:pt x="45165" y="141691"/>
                    <a:pt x="31639" y="147216"/>
                    <a:pt x="29734" y="147692"/>
                  </a:cubicBezTo>
                  <a:cubicBezTo>
                    <a:pt x="26115" y="148549"/>
                    <a:pt x="20209" y="146263"/>
                    <a:pt x="18685" y="146644"/>
                  </a:cubicBezTo>
                  <a:cubicBezTo>
                    <a:pt x="17161" y="147025"/>
                    <a:pt x="2207" y="152550"/>
                    <a:pt x="-365" y="157027"/>
                  </a:cubicBezTo>
                  <a:cubicBezTo>
                    <a:pt x="951" y="160751"/>
                    <a:pt x="1310" y="164747"/>
                    <a:pt x="683" y="168647"/>
                  </a:cubicBezTo>
                  <a:cubicBezTo>
                    <a:pt x="111" y="171796"/>
                    <a:pt x="111" y="175023"/>
                    <a:pt x="683" y="178172"/>
                  </a:cubicBezTo>
                  <a:cubicBezTo>
                    <a:pt x="7446" y="184554"/>
                    <a:pt x="14494" y="193984"/>
                    <a:pt x="17828" y="194365"/>
                  </a:cubicBezTo>
                  <a:cubicBezTo>
                    <a:pt x="21162" y="194746"/>
                    <a:pt x="47641" y="182458"/>
                    <a:pt x="62786" y="177220"/>
                  </a:cubicBezTo>
                  <a:cubicBezTo>
                    <a:pt x="74698" y="173380"/>
                    <a:pt x="86995" y="170857"/>
                    <a:pt x="99457" y="169695"/>
                  </a:cubicBezTo>
                  <a:cubicBezTo>
                    <a:pt x="105268" y="169695"/>
                    <a:pt x="113650" y="171124"/>
                    <a:pt x="120126" y="170171"/>
                  </a:cubicBezTo>
                  <a:lnTo>
                    <a:pt x="138319" y="167599"/>
                  </a:lnTo>
                  <a:cubicBezTo>
                    <a:pt x="144533" y="165992"/>
                    <a:pt x="150979" y="165477"/>
                    <a:pt x="157369" y="166075"/>
                  </a:cubicBezTo>
                  <a:cubicBezTo>
                    <a:pt x="161084" y="166552"/>
                    <a:pt x="172705" y="165599"/>
                    <a:pt x="176419" y="166075"/>
                  </a:cubicBezTo>
                  <a:cubicBezTo>
                    <a:pt x="182230" y="166742"/>
                    <a:pt x="191659" y="167695"/>
                    <a:pt x="196898" y="167790"/>
                  </a:cubicBezTo>
                  <a:cubicBezTo>
                    <a:pt x="202137" y="167885"/>
                    <a:pt x="205089" y="166742"/>
                    <a:pt x="209280" y="166742"/>
                  </a:cubicBezTo>
                  <a:cubicBezTo>
                    <a:pt x="213471" y="166742"/>
                    <a:pt x="219377" y="168742"/>
                    <a:pt x="221377" y="168838"/>
                  </a:cubicBezTo>
                  <a:cubicBezTo>
                    <a:pt x="223377" y="168933"/>
                    <a:pt x="226425" y="168361"/>
                    <a:pt x="232521" y="168171"/>
                  </a:cubicBezTo>
                  <a:cubicBezTo>
                    <a:pt x="234807" y="168171"/>
                    <a:pt x="236712" y="164742"/>
                    <a:pt x="238236" y="162361"/>
                  </a:cubicBezTo>
                  <a:cubicBezTo>
                    <a:pt x="239674" y="160343"/>
                    <a:pt x="240649" y="158035"/>
                    <a:pt x="241094" y="155598"/>
                  </a:cubicBezTo>
                  <a:cubicBezTo>
                    <a:pt x="241305" y="154155"/>
                    <a:pt x="241037" y="152683"/>
                    <a:pt x="240331" y="151407"/>
                  </a:cubicBezTo>
                  <a:cubicBezTo>
                    <a:pt x="239602" y="150634"/>
                    <a:pt x="239193" y="149612"/>
                    <a:pt x="239188" y="1485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AAFCB450-485A-4D0A-A416-AF8B906F9078}"/>
                </a:ext>
              </a:extLst>
            </p:cNvPr>
            <p:cNvSpPr/>
            <p:nvPr/>
          </p:nvSpPr>
          <p:spPr>
            <a:xfrm>
              <a:off x="9687431" y="4380641"/>
              <a:ext cx="932487" cy="781891"/>
            </a:xfrm>
            <a:custGeom>
              <a:avLst/>
              <a:gdLst>
                <a:gd name="connsiteX0" fmla="*/ 260089 w 260453"/>
                <a:gd name="connsiteY0" fmla="*/ 192536 h 218390"/>
                <a:gd name="connsiteX1" fmla="*/ 252850 w 260453"/>
                <a:gd name="connsiteY1" fmla="*/ 189202 h 218390"/>
                <a:gd name="connsiteX2" fmla="*/ 231800 w 260453"/>
                <a:gd name="connsiteY2" fmla="*/ 181392 h 218390"/>
                <a:gd name="connsiteX3" fmla="*/ 222275 w 260453"/>
                <a:gd name="connsiteY3" fmla="*/ 175391 h 218390"/>
                <a:gd name="connsiteX4" fmla="*/ 210083 w 260453"/>
                <a:gd name="connsiteY4" fmla="*/ 170628 h 218390"/>
                <a:gd name="connsiteX5" fmla="*/ 188842 w 260453"/>
                <a:gd name="connsiteY5" fmla="*/ 156055 h 218390"/>
                <a:gd name="connsiteX6" fmla="*/ 168173 w 260453"/>
                <a:gd name="connsiteY6" fmla="*/ 132719 h 218390"/>
                <a:gd name="connsiteX7" fmla="*/ 140169 w 260453"/>
                <a:gd name="connsiteY7" fmla="*/ 104144 h 218390"/>
                <a:gd name="connsiteX8" fmla="*/ 138169 w 260453"/>
                <a:gd name="connsiteY8" fmla="*/ 90999 h 218390"/>
                <a:gd name="connsiteX9" fmla="*/ 143789 w 260453"/>
                <a:gd name="connsiteY9" fmla="*/ 82808 h 218390"/>
                <a:gd name="connsiteX10" fmla="*/ 160744 w 260453"/>
                <a:gd name="connsiteY10" fmla="*/ 76331 h 218390"/>
                <a:gd name="connsiteX11" fmla="*/ 171792 w 260453"/>
                <a:gd name="connsiteY11" fmla="*/ 74902 h 218390"/>
                <a:gd name="connsiteX12" fmla="*/ 181317 w 260453"/>
                <a:gd name="connsiteY12" fmla="*/ 70806 h 218390"/>
                <a:gd name="connsiteX13" fmla="*/ 197796 w 260453"/>
                <a:gd name="connsiteY13" fmla="*/ 63758 h 218390"/>
                <a:gd name="connsiteX14" fmla="*/ 204939 w 260453"/>
                <a:gd name="connsiteY14" fmla="*/ 58424 h 218390"/>
                <a:gd name="connsiteX15" fmla="*/ 208368 w 260453"/>
                <a:gd name="connsiteY15" fmla="*/ 54138 h 218390"/>
                <a:gd name="connsiteX16" fmla="*/ 199415 w 260453"/>
                <a:gd name="connsiteY16" fmla="*/ 37088 h 218390"/>
                <a:gd name="connsiteX17" fmla="*/ 186461 w 260453"/>
                <a:gd name="connsiteY17" fmla="*/ 32897 h 218390"/>
                <a:gd name="connsiteX18" fmla="*/ 171602 w 260453"/>
                <a:gd name="connsiteY18" fmla="*/ 32897 h 218390"/>
                <a:gd name="connsiteX19" fmla="*/ 162077 w 260453"/>
                <a:gd name="connsiteY19" fmla="*/ 39755 h 218390"/>
                <a:gd name="connsiteX20" fmla="*/ 153790 w 260453"/>
                <a:gd name="connsiteY20" fmla="*/ 42612 h 218390"/>
                <a:gd name="connsiteX21" fmla="*/ 146742 w 260453"/>
                <a:gd name="connsiteY21" fmla="*/ 45756 h 218390"/>
                <a:gd name="connsiteX22" fmla="*/ 141122 w 260453"/>
                <a:gd name="connsiteY22" fmla="*/ 47184 h 218390"/>
                <a:gd name="connsiteX23" fmla="*/ 141122 w 260453"/>
                <a:gd name="connsiteY23" fmla="*/ 38993 h 218390"/>
                <a:gd name="connsiteX24" fmla="*/ 146932 w 260453"/>
                <a:gd name="connsiteY24" fmla="*/ 24991 h 218390"/>
                <a:gd name="connsiteX25" fmla="*/ 145408 w 260453"/>
                <a:gd name="connsiteY25" fmla="*/ 17466 h 218390"/>
                <a:gd name="connsiteX26" fmla="*/ 142836 w 260453"/>
                <a:gd name="connsiteY26" fmla="*/ 9656 h 218390"/>
                <a:gd name="connsiteX27" fmla="*/ 131787 w 260453"/>
                <a:gd name="connsiteY27" fmla="*/ 607 h 218390"/>
                <a:gd name="connsiteX28" fmla="*/ 117976 w 260453"/>
                <a:gd name="connsiteY28" fmla="*/ 36 h 218390"/>
                <a:gd name="connsiteX29" fmla="*/ 110547 w 260453"/>
                <a:gd name="connsiteY29" fmla="*/ 2417 h 218390"/>
                <a:gd name="connsiteX30" fmla="*/ 101022 w 260453"/>
                <a:gd name="connsiteY30" fmla="*/ 1655 h 218390"/>
                <a:gd name="connsiteX31" fmla="*/ 97212 w 260453"/>
                <a:gd name="connsiteY31" fmla="*/ 6036 h 218390"/>
                <a:gd name="connsiteX32" fmla="*/ 97878 w 260453"/>
                <a:gd name="connsiteY32" fmla="*/ 18324 h 218390"/>
                <a:gd name="connsiteX33" fmla="*/ 96259 w 260453"/>
                <a:gd name="connsiteY33" fmla="*/ 32611 h 218390"/>
                <a:gd name="connsiteX34" fmla="*/ 91592 w 260453"/>
                <a:gd name="connsiteY34" fmla="*/ 55185 h 218390"/>
                <a:gd name="connsiteX35" fmla="*/ 67113 w 260453"/>
                <a:gd name="connsiteY35" fmla="*/ 63853 h 218390"/>
                <a:gd name="connsiteX36" fmla="*/ 52253 w 260453"/>
                <a:gd name="connsiteY36" fmla="*/ 63853 h 218390"/>
                <a:gd name="connsiteX37" fmla="*/ 46158 w 260453"/>
                <a:gd name="connsiteY37" fmla="*/ 67854 h 218390"/>
                <a:gd name="connsiteX38" fmla="*/ 38919 w 260453"/>
                <a:gd name="connsiteY38" fmla="*/ 70616 h 218390"/>
                <a:gd name="connsiteX39" fmla="*/ 33203 w 260453"/>
                <a:gd name="connsiteY39" fmla="*/ 76521 h 218390"/>
                <a:gd name="connsiteX40" fmla="*/ 29964 w 260453"/>
                <a:gd name="connsiteY40" fmla="*/ 86046 h 218390"/>
                <a:gd name="connsiteX41" fmla="*/ 42061 w 260453"/>
                <a:gd name="connsiteY41" fmla="*/ 101096 h 218390"/>
                <a:gd name="connsiteX42" fmla="*/ 52444 w 260453"/>
                <a:gd name="connsiteY42" fmla="*/ 105954 h 218390"/>
                <a:gd name="connsiteX43" fmla="*/ 59207 w 260453"/>
                <a:gd name="connsiteY43" fmla="*/ 105954 h 218390"/>
                <a:gd name="connsiteX44" fmla="*/ 66255 w 260453"/>
                <a:gd name="connsiteY44" fmla="*/ 104049 h 218390"/>
                <a:gd name="connsiteX45" fmla="*/ 71494 w 260453"/>
                <a:gd name="connsiteY45" fmla="*/ 104049 h 218390"/>
                <a:gd name="connsiteX46" fmla="*/ 78352 w 260453"/>
                <a:gd name="connsiteY46" fmla="*/ 104049 h 218390"/>
                <a:gd name="connsiteX47" fmla="*/ 75590 w 260453"/>
                <a:gd name="connsiteY47" fmla="*/ 113574 h 218390"/>
                <a:gd name="connsiteX48" fmla="*/ 62350 w 260453"/>
                <a:gd name="connsiteY48" fmla="*/ 136815 h 218390"/>
                <a:gd name="connsiteX49" fmla="*/ 28061 w 260453"/>
                <a:gd name="connsiteY49" fmla="*/ 169676 h 218390"/>
                <a:gd name="connsiteX50" fmla="*/ 22917 w 260453"/>
                <a:gd name="connsiteY50" fmla="*/ 171962 h 218390"/>
                <a:gd name="connsiteX51" fmla="*/ 15582 w 260453"/>
                <a:gd name="connsiteY51" fmla="*/ 177391 h 218390"/>
                <a:gd name="connsiteX52" fmla="*/ 4914 w 260453"/>
                <a:gd name="connsiteY52" fmla="*/ 183678 h 218390"/>
                <a:gd name="connsiteX53" fmla="*/ 247 w 260453"/>
                <a:gd name="connsiteY53" fmla="*/ 189107 h 218390"/>
                <a:gd name="connsiteX54" fmla="*/ 7486 w 260453"/>
                <a:gd name="connsiteY54" fmla="*/ 191583 h 218390"/>
                <a:gd name="connsiteX55" fmla="*/ 11772 w 260453"/>
                <a:gd name="connsiteY55" fmla="*/ 200156 h 218390"/>
                <a:gd name="connsiteX56" fmla="*/ 17392 w 260453"/>
                <a:gd name="connsiteY56" fmla="*/ 205014 h 218390"/>
                <a:gd name="connsiteX57" fmla="*/ 25679 w 260453"/>
                <a:gd name="connsiteY57" fmla="*/ 203490 h 218390"/>
                <a:gd name="connsiteX58" fmla="*/ 40824 w 260453"/>
                <a:gd name="connsiteY58" fmla="*/ 199584 h 218390"/>
                <a:gd name="connsiteX59" fmla="*/ 57302 w 260453"/>
                <a:gd name="connsiteY59" fmla="*/ 190631 h 218390"/>
                <a:gd name="connsiteX60" fmla="*/ 79495 w 260453"/>
                <a:gd name="connsiteY60" fmla="*/ 177105 h 218390"/>
                <a:gd name="connsiteX61" fmla="*/ 101117 w 260453"/>
                <a:gd name="connsiteY61" fmla="*/ 155960 h 218390"/>
                <a:gd name="connsiteX62" fmla="*/ 116071 w 260453"/>
                <a:gd name="connsiteY62" fmla="*/ 133290 h 218390"/>
                <a:gd name="connsiteX63" fmla="*/ 137693 w 260453"/>
                <a:gd name="connsiteY63" fmla="*/ 152340 h 218390"/>
                <a:gd name="connsiteX64" fmla="*/ 147218 w 260453"/>
                <a:gd name="connsiteY64" fmla="*/ 163104 h 218390"/>
                <a:gd name="connsiteX65" fmla="*/ 162744 w 260453"/>
                <a:gd name="connsiteY65" fmla="*/ 182820 h 218390"/>
                <a:gd name="connsiteX66" fmla="*/ 176460 w 260453"/>
                <a:gd name="connsiteY66" fmla="*/ 207300 h 218390"/>
                <a:gd name="connsiteX67" fmla="*/ 185413 w 260453"/>
                <a:gd name="connsiteY67" fmla="*/ 213491 h 218390"/>
                <a:gd name="connsiteX68" fmla="*/ 201224 w 260453"/>
                <a:gd name="connsiteY68" fmla="*/ 215682 h 218390"/>
                <a:gd name="connsiteX69" fmla="*/ 211321 w 260453"/>
                <a:gd name="connsiteY69" fmla="*/ 217587 h 218390"/>
                <a:gd name="connsiteX70" fmla="*/ 222846 w 260453"/>
                <a:gd name="connsiteY70" fmla="*/ 217587 h 218390"/>
                <a:gd name="connsiteX71" fmla="*/ 233990 w 260453"/>
                <a:gd name="connsiteY71" fmla="*/ 218253 h 218390"/>
                <a:gd name="connsiteX72" fmla="*/ 238944 w 260453"/>
                <a:gd name="connsiteY72" fmla="*/ 217206 h 218390"/>
                <a:gd name="connsiteX73" fmla="*/ 243897 w 260453"/>
                <a:gd name="connsiteY73" fmla="*/ 213110 h 218390"/>
                <a:gd name="connsiteX74" fmla="*/ 255994 w 260453"/>
                <a:gd name="connsiteY74" fmla="*/ 206823 h 218390"/>
                <a:gd name="connsiteX75" fmla="*/ 257041 w 260453"/>
                <a:gd name="connsiteY75" fmla="*/ 199013 h 218390"/>
                <a:gd name="connsiteX76" fmla="*/ 259327 w 260453"/>
                <a:gd name="connsiteY76" fmla="*/ 193488 h 218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260453" h="218390">
                  <a:moveTo>
                    <a:pt x="260089" y="192536"/>
                  </a:moveTo>
                  <a:cubicBezTo>
                    <a:pt x="258946" y="190440"/>
                    <a:pt x="255136" y="190155"/>
                    <a:pt x="252850" y="189202"/>
                  </a:cubicBezTo>
                  <a:cubicBezTo>
                    <a:pt x="243325" y="185392"/>
                    <a:pt x="237991" y="183487"/>
                    <a:pt x="231800" y="181392"/>
                  </a:cubicBezTo>
                  <a:cubicBezTo>
                    <a:pt x="229419" y="180534"/>
                    <a:pt x="226085" y="177010"/>
                    <a:pt x="222275" y="175391"/>
                  </a:cubicBezTo>
                  <a:cubicBezTo>
                    <a:pt x="218042" y="174276"/>
                    <a:pt x="213951" y="172677"/>
                    <a:pt x="210083" y="170628"/>
                  </a:cubicBezTo>
                  <a:cubicBezTo>
                    <a:pt x="203523" y="165053"/>
                    <a:pt x="196404" y="160169"/>
                    <a:pt x="188842" y="156055"/>
                  </a:cubicBezTo>
                  <a:cubicBezTo>
                    <a:pt x="180365" y="151769"/>
                    <a:pt x="173221" y="137005"/>
                    <a:pt x="168173" y="132719"/>
                  </a:cubicBezTo>
                  <a:cubicBezTo>
                    <a:pt x="157531" y="124570"/>
                    <a:pt x="148102" y="114948"/>
                    <a:pt x="140169" y="104144"/>
                  </a:cubicBezTo>
                  <a:cubicBezTo>
                    <a:pt x="137578" y="100279"/>
                    <a:pt x="136845" y="95460"/>
                    <a:pt x="138169" y="90999"/>
                  </a:cubicBezTo>
                  <a:cubicBezTo>
                    <a:pt x="139607" y="87995"/>
                    <a:pt x="141503" y="85231"/>
                    <a:pt x="143789" y="82808"/>
                  </a:cubicBezTo>
                  <a:cubicBezTo>
                    <a:pt x="149150" y="79954"/>
                    <a:pt x="154845" y="77779"/>
                    <a:pt x="160744" y="76331"/>
                  </a:cubicBezTo>
                  <a:cubicBezTo>
                    <a:pt x="163887" y="75664"/>
                    <a:pt x="167601" y="75474"/>
                    <a:pt x="171792" y="74902"/>
                  </a:cubicBezTo>
                  <a:cubicBezTo>
                    <a:pt x="175191" y="74129"/>
                    <a:pt x="178419" y="72741"/>
                    <a:pt x="181317" y="70806"/>
                  </a:cubicBezTo>
                  <a:cubicBezTo>
                    <a:pt x="187068" y="69113"/>
                    <a:pt x="192599" y="66747"/>
                    <a:pt x="197796" y="63758"/>
                  </a:cubicBezTo>
                  <a:cubicBezTo>
                    <a:pt x="201129" y="61567"/>
                    <a:pt x="203130" y="58519"/>
                    <a:pt x="204939" y="58424"/>
                  </a:cubicBezTo>
                  <a:cubicBezTo>
                    <a:pt x="208273" y="58424"/>
                    <a:pt x="208463" y="57186"/>
                    <a:pt x="208368" y="54138"/>
                  </a:cubicBezTo>
                  <a:cubicBezTo>
                    <a:pt x="208368" y="46708"/>
                    <a:pt x="204844" y="37945"/>
                    <a:pt x="199415" y="37088"/>
                  </a:cubicBezTo>
                  <a:cubicBezTo>
                    <a:pt x="193985" y="36231"/>
                    <a:pt x="188651" y="36612"/>
                    <a:pt x="186461" y="32897"/>
                  </a:cubicBezTo>
                  <a:cubicBezTo>
                    <a:pt x="184270" y="29182"/>
                    <a:pt x="171602" y="32897"/>
                    <a:pt x="171602" y="32897"/>
                  </a:cubicBezTo>
                  <a:cubicBezTo>
                    <a:pt x="169601" y="32897"/>
                    <a:pt x="165316" y="37469"/>
                    <a:pt x="162077" y="39755"/>
                  </a:cubicBezTo>
                  <a:cubicBezTo>
                    <a:pt x="159431" y="41017"/>
                    <a:pt x="156651" y="41975"/>
                    <a:pt x="153790" y="42612"/>
                  </a:cubicBezTo>
                  <a:cubicBezTo>
                    <a:pt x="151409" y="43470"/>
                    <a:pt x="147599" y="45375"/>
                    <a:pt x="146742" y="45756"/>
                  </a:cubicBezTo>
                  <a:cubicBezTo>
                    <a:pt x="145063" y="46804"/>
                    <a:pt x="143098" y="47304"/>
                    <a:pt x="141122" y="47184"/>
                  </a:cubicBezTo>
                  <a:cubicBezTo>
                    <a:pt x="139407" y="47184"/>
                    <a:pt x="141122" y="40326"/>
                    <a:pt x="141122" y="38993"/>
                  </a:cubicBezTo>
                  <a:cubicBezTo>
                    <a:pt x="143313" y="32897"/>
                    <a:pt x="145884" y="27849"/>
                    <a:pt x="146932" y="24991"/>
                  </a:cubicBezTo>
                  <a:cubicBezTo>
                    <a:pt x="147980" y="22134"/>
                    <a:pt x="145884" y="20800"/>
                    <a:pt x="145408" y="17466"/>
                  </a:cubicBezTo>
                  <a:cubicBezTo>
                    <a:pt x="144932" y="14133"/>
                    <a:pt x="146551" y="11561"/>
                    <a:pt x="142836" y="9656"/>
                  </a:cubicBezTo>
                  <a:cubicBezTo>
                    <a:pt x="138361" y="7761"/>
                    <a:pt x="134526" y="4620"/>
                    <a:pt x="131787" y="607"/>
                  </a:cubicBezTo>
                  <a:cubicBezTo>
                    <a:pt x="130930" y="-1012"/>
                    <a:pt x="121500" y="607"/>
                    <a:pt x="117976" y="36"/>
                  </a:cubicBezTo>
                  <a:cubicBezTo>
                    <a:pt x="114452" y="-536"/>
                    <a:pt x="113880" y="2512"/>
                    <a:pt x="110547" y="2417"/>
                  </a:cubicBezTo>
                  <a:cubicBezTo>
                    <a:pt x="107213" y="2322"/>
                    <a:pt x="107308" y="-60"/>
                    <a:pt x="101022" y="1655"/>
                  </a:cubicBezTo>
                  <a:cubicBezTo>
                    <a:pt x="99021" y="2226"/>
                    <a:pt x="97116" y="2607"/>
                    <a:pt x="97212" y="6036"/>
                  </a:cubicBezTo>
                  <a:cubicBezTo>
                    <a:pt x="98175" y="10058"/>
                    <a:pt x="98401" y="14221"/>
                    <a:pt x="97878" y="18324"/>
                  </a:cubicBezTo>
                  <a:cubicBezTo>
                    <a:pt x="97930" y="23135"/>
                    <a:pt x="97385" y="27933"/>
                    <a:pt x="96259" y="32611"/>
                  </a:cubicBezTo>
                  <a:cubicBezTo>
                    <a:pt x="92933" y="39658"/>
                    <a:pt x="91333" y="47397"/>
                    <a:pt x="91592" y="55185"/>
                  </a:cubicBezTo>
                  <a:cubicBezTo>
                    <a:pt x="84130" y="59760"/>
                    <a:pt x="75790" y="62713"/>
                    <a:pt x="67113" y="63853"/>
                  </a:cubicBezTo>
                  <a:cubicBezTo>
                    <a:pt x="62064" y="63853"/>
                    <a:pt x="55016" y="62805"/>
                    <a:pt x="52253" y="63853"/>
                  </a:cubicBezTo>
                  <a:cubicBezTo>
                    <a:pt x="49491" y="64901"/>
                    <a:pt x="47777" y="66806"/>
                    <a:pt x="46158" y="67854"/>
                  </a:cubicBezTo>
                  <a:cubicBezTo>
                    <a:pt x="44538" y="68901"/>
                    <a:pt x="40919" y="69092"/>
                    <a:pt x="38919" y="70616"/>
                  </a:cubicBezTo>
                  <a:cubicBezTo>
                    <a:pt x="36918" y="72140"/>
                    <a:pt x="35680" y="74712"/>
                    <a:pt x="33203" y="76521"/>
                  </a:cubicBezTo>
                  <a:cubicBezTo>
                    <a:pt x="30398" y="78821"/>
                    <a:pt x="29142" y="82514"/>
                    <a:pt x="29964" y="86046"/>
                  </a:cubicBezTo>
                  <a:cubicBezTo>
                    <a:pt x="30825" y="92947"/>
                    <a:pt x="35507" y="98771"/>
                    <a:pt x="42061" y="101096"/>
                  </a:cubicBezTo>
                  <a:cubicBezTo>
                    <a:pt x="46919" y="101763"/>
                    <a:pt x="48824" y="104811"/>
                    <a:pt x="52444" y="105954"/>
                  </a:cubicBezTo>
                  <a:cubicBezTo>
                    <a:pt x="54634" y="106716"/>
                    <a:pt x="57017" y="106716"/>
                    <a:pt x="59207" y="105954"/>
                  </a:cubicBezTo>
                  <a:cubicBezTo>
                    <a:pt x="61493" y="105954"/>
                    <a:pt x="64255" y="104144"/>
                    <a:pt x="66255" y="104049"/>
                  </a:cubicBezTo>
                  <a:cubicBezTo>
                    <a:pt x="68256" y="103953"/>
                    <a:pt x="69494" y="104049"/>
                    <a:pt x="71494" y="104049"/>
                  </a:cubicBezTo>
                  <a:cubicBezTo>
                    <a:pt x="73494" y="104049"/>
                    <a:pt x="78066" y="102525"/>
                    <a:pt x="78352" y="104049"/>
                  </a:cubicBezTo>
                  <a:cubicBezTo>
                    <a:pt x="78155" y="107390"/>
                    <a:pt x="77212" y="110645"/>
                    <a:pt x="75590" y="113574"/>
                  </a:cubicBezTo>
                  <a:cubicBezTo>
                    <a:pt x="73028" y="122238"/>
                    <a:pt x="68497" y="130192"/>
                    <a:pt x="62350" y="136815"/>
                  </a:cubicBezTo>
                  <a:cubicBezTo>
                    <a:pt x="51600" y="148456"/>
                    <a:pt x="40149" y="159430"/>
                    <a:pt x="28061" y="169676"/>
                  </a:cubicBezTo>
                  <a:cubicBezTo>
                    <a:pt x="26822" y="170438"/>
                    <a:pt x="23774" y="170914"/>
                    <a:pt x="22917" y="171962"/>
                  </a:cubicBezTo>
                  <a:cubicBezTo>
                    <a:pt x="20658" y="174010"/>
                    <a:pt x="18201" y="175829"/>
                    <a:pt x="15582" y="177391"/>
                  </a:cubicBezTo>
                  <a:cubicBezTo>
                    <a:pt x="12495" y="180197"/>
                    <a:pt x="8864" y="182337"/>
                    <a:pt x="4914" y="183678"/>
                  </a:cubicBezTo>
                  <a:cubicBezTo>
                    <a:pt x="-39" y="185297"/>
                    <a:pt x="-1277" y="187678"/>
                    <a:pt x="247" y="189107"/>
                  </a:cubicBezTo>
                  <a:cubicBezTo>
                    <a:pt x="2582" y="190145"/>
                    <a:pt x="5004" y="190974"/>
                    <a:pt x="7486" y="191583"/>
                  </a:cubicBezTo>
                  <a:cubicBezTo>
                    <a:pt x="10058" y="192726"/>
                    <a:pt x="10058" y="198918"/>
                    <a:pt x="11772" y="200156"/>
                  </a:cubicBezTo>
                  <a:cubicBezTo>
                    <a:pt x="13487" y="201394"/>
                    <a:pt x="15106" y="204633"/>
                    <a:pt x="17392" y="205014"/>
                  </a:cubicBezTo>
                  <a:cubicBezTo>
                    <a:pt x="20226" y="205039"/>
                    <a:pt x="23039" y="204522"/>
                    <a:pt x="25679" y="203490"/>
                  </a:cubicBezTo>
                  <a:cubicBezTo>
                    <a:pt x="29013" y="201870"/>
                    <a:pt x="36537" y="202251"/>
                    <a:pt x="40824" y="199584"/>
                  </a:cubicBezTo>
                  <a:cubicBezTo>
                    <a:pt x="45110" y="196917"/>
                    <a:pt x="53587" y="193107"/>
                    <a:pt x="57302" y="190631"/>
                  </a:cubicBezTo>
                  <a:cubicBezTo>
                    <a:pt x="65445" y="187478"/>
                    <a:pt x="72960" y="182897"/>
                    <a:pt x="79495" y="177105"/>
                  </a:cubicBezTo>
                  <a:cubicBezTo>
                    <a:pt x="88449" y="167580"/>
                    <a:pt x="93783" y="163866"/>
                    <a:pt x="101117" y="155960"/>
                  </a:cubicBezTo>
                  <a:cubicBezTo>
                    <a:pt x="108451" y="148054"/>
                    <a:pt x="114928" y="132624"/>
                    <a:pt x="116071" y="133290"/>
                  </a:cubicBezTo>
                  <a:cubicBezTo>
                    <a:pt x="119310" y="135291"/>
                    <a:pt x="127977" y="145197"/>
                    <a:pt x="137693" y="152340"/>
                  </a:cubicBezTo>
                  <a:cubicBezTo>
                    <a:pt x="141130" y="155688"/>
                    <a:pt x="144313" y="159285"/>
                    <a:pt x="147218" y="163104"/>
                  </a:cubicBezTo>
                  <a:cubicBezTo>
                    <a:pt x="151989" y="169984"/>
                    <a:pt x="157174" y="176569"/>
                    <a:pt x="162744" y="182820"/>
                  </a:cubicBezTo>
                  <a:cubicBezTo>
                    <a:pt x="177507" y="196346"/>
                    <a:pt x="173412" y="198822"/>
                    <a:pt x="176460" y="207300"/>
                  </a:cubicBezTo>
                  <a:cubicBezTo>
                    <a:pt x="178409" y="210560"/>
                    <a:pt x="181674" y="212818"/>
                    <a:pt x="185413" y="213491"/>
                  </a:cubicBezTo>
                  <a:cubicBezTo>
                    <a:pt x="190176" y="214729"/>
                    <a:pt x="194938" y="212062"/>
                    <a:pt x="201224" y="215682"/>
                  </a:cubicBezTo>
                  <a:cubicBezTo>
                    <a:pt x="204450" y="216911"/>
                    <a:pt x="207869" y="217556"/>
                    <a:pt x="211321" y="217587"/>
                  </a:cubicBezTo>
                  <a:cubicBezTo>
                    <a:pt x="215160" y="217797"/>
                    <a:pt x="219007" y="217797"/>
                    <a:pt x="222846" y="217587"/>
                  </a:cubicBezTo>
                  <a:cubicBezTo>
                    <a:pt x="226543" y="218045"/>
                    <a:pt x="230266" y="218268"/>
                    <a:pt x="233990" y="218253"/>
                  </a:cubicBezTo>
                  <a:cubicBezTo>
                    <a:pt x="235419" y="218253"/>
                    <a:pt x="237515" y="218253"/>
                    <a:pt x="238944" y="217206"/>
                  </a:cubicBezTo>
                  <a:cubicBezTo>
                    <a:pt x="240372" y="216158"/>
                    <a:pt x="241896" y="213300"/>
                    <a:pt x="243897" y="213110"/>
                  </a:cubicBezTo>
                  <a:cubicBezTo>
                    <a:pt x="248651" y="212871"/>
                    <a:pt x="253066" y="210577"/>
                    <a:pt x="255994" y="206823"/>
                  </a:cubicBezTo>
                  <a:cubicBezTo>
                    <a:pt x="257803" y="204633"/>
                    <a:pt x="256851" y="201108"/>
                    <a:pt x="257041" y="199013"/>
                  </a:cubicBezTo>
                  <a:cubicBezTo>
                    <a:pt x="257231" y="196917"/>
                    <a:pt x="260280" y="195298"/>
                    <a:pt x="259327" y="19348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51" name="Graphic 3_1_1">
              <a:extLst>
                <a:ext uri="{FF2B5EF4-FFF2-40B4-BE49-F238E27FC236}">
                  <a16:creationId xmlns:a16="http://schemas.microsoft.com/office/drawing/2014/main" id="{2A7F4F44-93EA-45EF-80CF-8DBB6736C3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38949" y="3863116"/>
              <a:ext cx="1985674" cy="19856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1095918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4" name="组合 243">
            <a:extLst>
              <a:ext uri="{FF2B5EF4-FFF2-40B4-BE49-F238E27FC236}">
                <a16:creationId xmlns:a16="http://schemas.microsoft.com/office/drawing/2014/main" id="{87972F5C-760A-46C9-85D4-907CAEE40D2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256400" y="252000"/>
            <a:ext cx="1559661" cy="633600"/>
            <a:chOff x="2482072" y="1762331"/>
            <a:chExt cx="7225200" cy="2935181"/>
          </a:xfrm>
        </p:grpSpPr>
        <p:sp>
          <p:nvSpPr>
            <p:cNvPr id="245" name="任意多边形: 形状 244">
              <a:extLst>
                <a:ext uri="{FF2B5EF4-FFF2-40B4-BE49-F238E27FC236}">
                  <a16:creationId xmlns:a16="http://schemas.microsoft.com/office/drawing/2014/main" id="{915B1E87-B62D-417B-B4B3-06E0F406B178}"/>
                </a:ext>
              </a:extLst>
            </p:cNvPr>
            <p:cNvSpPr/>
            <p:nvPr/>
          </p:nvSpPr>
          <p:spPr>
            <a:xfrm>
              <a:off x="7941963" y="3962320"/>
              <a:ext cx="150983" cy="69016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6" name="任意多边形: 形状 245">
              <a:extLst>
                <a:ext uri="{FF2B5EF4-FFF2-40B4-BE49-F238E27FC236}">
                  <a16:creationId xmlns:a16="http://schemas.microsoft.com/office/drawing/2014/main" id="{D834F10C-BC95-422F-B2D4-818D06DB0B31}"/>
                </a:ext>
              </a:extLst>
            </p:cNvPr>
            <p:cNvSpPr/>
            <p:nvPr/>
          </p:nvSpPr>
          <p:spPr>
            <a:xfrm>
              <a:off x="7941963" y="3848844"/>
              <a:ext cx="150983" cy="69016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7" name="任意多边形: 形状 246">
              <a:extLst>
                <a:ext uri="{FF2B5EF4-FFF2-40B4-BE49-F238E27FC236}">
                  <a16:creationId xmlns:a16="http://schemas.microsoft.com/office/drawing/2014/main" id="{1C456A72-2569-4724-BEED-DFFA91786489}"/>
                </a:ext>
              </a:extLst>
            </p:cNvPr>
            <p:cNvSpPr/>
            <p:nvPr/>
          </p:nvSpPr>
          <p:spPr>
            <a:xfrm>
              <a:off x="7941963" y="3735439"/>
              <a:ext cx="150983" cy="69016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8" name="任意多边形: 形状 247">
              <a:extLst>
                <a:ext uri="{FF2B5EF4-FFF2-40B4-BE49-F238E27FC236}">
                  <a16:creationId xmlns:a16="http://schemas.microsoft.com/office/drawing/2014/main" id="{1EEF1636-14BA-4D13-A307-FB01D372AC75}"/>
                </a:ext>
              </a:extLst>
            </p:cNvPr>
            <p:cNvSpPr/>
            <p:nvPr/>
          </p:nvSpPr>
          <p:spPr>
            <a:xfrm>
              <a:off x="7941963" y="3621964"/>
              <a:ext cx="150983" cy="69016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9" name="任意多边形: 形状 248">
              <a:extLst>
                <a:ext uri="{FF2B5EF4-FFF2-40B4-BE49-F238E27FC236}">
                  <a16:creationId xmlns:a16="http://schemas.microsoft.com/office/drawing/2014/main" id="{7091A5D0-0204-4AC6-8F80-4D34B685171F}"/>
                </a:ext>
              </a:extLst>
            </p:cNvPr>
            <p:cNvSpPr/>
            <p:nvPr/>
          </p:nvSpPr>
          <p:spPr>
            <a:xfrm>
              <a:off x="7941963" y="3508488"/>
              <a:ext cx="150983" cy="69016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0" name="任意多边形: 形状 249">
              <a:extLst>
                <a:ext uri="{FF2B5EF4-FFF2-40B4-BE49-F238E27FC236}">
                  <a16:creationId xmlns:a16="http://schemas.microsoft.com/office/drawing/2014/main" id="{F642F6C2-39AC-424D-B53A-256CAA4E3351}"/>
                </a:ext>
              </a:extLst>
            </p:cNvPr>
            <p:cNvSpPr/>
            <p:nvPr/>
          </p:nvSpPr>
          <p:spPr>
            <a:xfrm>
              <a:off x="7941963" y="3395224"/>
              <a:ext cx="150983" cy="69016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1" name="任意多边形: 形状 250">
              <a:extLst>
                <a:ext uri="{FF2B5EF4-FFF2-40B4-BE49-F238E27FC236}">
                  <a16:creationId xmlns:a16="http://schemas.microsoft.com/office/drawing/2014/main" id="{655994CA-C00B-494E-A066-B73FFA005637}"/>
                </a:ext>
              </a:extLst>
            </p:cNvPr>
            <p:cNvSpPr/>
            <p:nvPr/>
          </p:nvSpPr>
          <p:spPr>
            <a:xfrm>
              <a:off x="7941963" y="3281748"/>
              <a:ext cx="150983" cy="69016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2" name="任意多边形: 形状 251">
              <a:extLst>
                <a:ext uri="{FF2B5EF4-FFF2-40B4-BE49-F238E27FC236}">
                  <a16:creationId xmlns:a16="http://schemas.microsoft.com/office/drawing/2014/main" id="{D86B6C6A-8524-4824-9FD4-7B5C5BFB5B46}"/>
                </a:ext>
              </a:extLst>
            </p:cNvPr>
            <p:cNvSpPr/>
            <p:nvPr/>
          </p:nvSpPr>
          <p:spPr>
            <a:xfrm>
              <a:off x="7941963" y="3168272"/>
              <a:ext cx="150983" cy="69016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3" name="任意多边形: 形状 252">
              <a:extLst>
                <a:ext uri="{FF2B5EF4-FFF2-40B4-BE49-F238E27FC236}">
                  <a16:creationId xmlns:a16="http://schemas.microsoft.com/office/drawing/2014/main" id="{868622A1-B9CA-4946-9885-7CE2AFBE6E42}"/>
                </a:ext>
              </a:extLst>
            </p:cNvPr>
            <p:cNvSpPr/>
            <p:nvPr/>
          </p:nvSpPr>
          <p:spPr>
            <a:xfrm>
              <a:off x="8322103" y="430253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4" name="任意多边形: 形状 253">
              <a:extLst>
                <a:ext uri="{FF2B5EF4-FFF2-40B4-BE49-F238E27FC236}">
                  <a16:creationId xmlns:a16="http://schemas.microsoft.com/office/drawing/2014/main" id="{6A206BD2-44D1-41CC-8C2C-355E67989D2B}"/>
                </a:ext>
              </a:extLst>
            </p:cNvPr>
            <p:cNvSpPr/>
            <p:nvPr/>
          </p:nvSpPr>
          <p:spPr>
            <a:xfrm>
              <a:off x="8322103" y="4189060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5" name="任意多边形: 形状 254">
              <a:extLst>
                <a:ext uri="{FF2B5EF4-FFF2-40B4-BE49-F238E27FC236}">
                  <a16:creationId xmlns:a16="http://schemas.microsoft.com/office/drawing/2014/main" id="{38EB9803-E335-4741-B5C6-01C88ECA1A96}"/>
                </a:ext>
              </a:extLst>
            </p:cNvPr>
            <p:cNvSpPr/>
            <p:nvPr/>
          </p:nvSpPr>
          <p:spPr>
            <a:xfrm>
              <a:off x="8322103" y="4075583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6" name="任意多边形: 形状 255">
              <a:extLst>
                <a:ext uri="{FF2B5EF4-FFF2-40B4-BE49-F238E27FC236}">
                  <a16:creationId xmlns:a16="http://schemas.microsoft.com/office/drawing/2014/main" id="{76D75A06-8435-457D-901D-BCD61011C69C}"/>
                </a:ext>
              </a:extLst>
            </p:cNvPr>
            <p:cNvSpPr/>
            <p:nvPr/>
          </p:nvSpPr>
          <p:spPr>
            <a:xfrm>
              <a:off x="8322103" y="3962320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7" name="任意多边形: 形状 256">
              <a:extLst>
                <a:ext uri="{FF2B5EF4-FFF2-40B4-BE49-F238E27FC236}">
                  <a16:creationId xmlns:a16="http://schemas.microsoft.com/office/drawing/2014/main" id="{45260087-DF9C-40B2-A01B-52ADC180D079}"/>
                </a:ext>
              </a:extLst>
            </p:cNvPr>
            <p:cNvSpPr/>
            <p:nvPr/>
          </p:nvSpPr>
          <p:spPr>
            <a:xfrm>
              <a:off x="8322103" y="384884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8" name="任意多边形: 形状 257">
              <a:extLst>
                <a:ext uri="{FF2B5EF4-FFF2-40B4-BE49-F238E27FC236}">
                  <a16:creationId xmlns:a16="http://schemas.microsoft.com/office/drawing/2014/main" id="{07793FC1-C6BC-4F66-AA4B-55FF75F83003}"/>
                </a:ext>
              </a:extLst>
            </p:cNvPr>
            <p:cNvSpPr/>
            <p:nvPr/>
          </p:nvSpPr>
          <p:spPr>
            <a:xfrm>
              <a:off x="8322103" y="3735439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9" name="任意多边形: 形状 258">
              <a:extLst>
                <a:ext uri="{FF2B5EF4-FFF2-40B4-BE49-F238E27FC236}">
                  <a16:creationId xmlns:a16="http://schemas.microsoft.com/office/drawing/2014/main" id="{11C97DAA-EF9C-4873-987C-CAB5E97B426A}"/>
                </a:ext>
              </a:extLst>
            </p:cNvPr>
            <p:cNvSpPr/>
            <p:nvPr/>
          </p:nvSpPr>
          <p:spPr>
            <a:xfrm>
              <a:off x="8322103" y="362196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0" name="任意多边形: 形状 259">
              <a:extLst>
                <a:ext uri="{FF2B5EF4-FFF2-40B4-BE49-F238E27FC236}">
                  <a16:creationId xmlns:a16="http://schemas.microsoft.com/office/drawing/2014/main" id="{5CFA722E-A2DB-46B5-A2CF-C6DDC7219F0D}"/>
                </a:ext>
              </a:extLst>
            </p:cNvPr>
            <p:cNvSpPr/>
            <p:nvPr/>
          </p:nvSpPr>
          <p:spPr>
            <a:xfrm>
              <a:off x="8322103" y="3508488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1" name="任意多边形: 形状 260">
              <a:extLst>
                <a:ext uri="{FF2B5EF4-FFF2-40B4-BE49-F238E27FC236}">
                  <a16:creationId xmlns:a16="http://schemas.microsoft.com/office/drawing/2014/main" id="{2A7925F5-68CA-4F62-84AA-7F6BD50A0C2C}"/>
                </a:ext>
              </a:extLst>
            </p:cNvPr>
            <p:cNvSpPr/>
            <p:nvPr/>
          </p:nvSpPr>
          <p:spPr>
            <a:xfrm>
              <a:off x="8322103" y="339522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2" name="任意多边形: 形状 261">
              <a:extLst>
                <a:ext uri="{FF2B5EF4-FFF2-40B4-BE49-F238E27FC236}">
                  <a16:creationId xmlns:a16="http://schemas.microsoft.com/office/drawing/2014/main" id="{6C75952A-0E67-421C-86D5-72160B634CDF}"/>
                </a:ext>
              </a:extLst>
            </p:cNvPr>
            <p:cNvSpPr/>
            <p:nvPr/>
          </p:nvSpPr>
          <p:spPr>
            <a:xfrm>
              <a:off x="8322103" y="3281748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3" name="任意多边形: 形状 262">
              <a:extLst>
                <a:ext uri="{FF2B5EF4-FFF2-40B4-BE49-F238E27FC236}">
                  <a16:creationId xmlns:a16="http://schemas.microsoft.com/office/drawing/2014/main" id="{9B6E00DA-3534-4620-8006-16EE7C7DA72F}"/>
                </a:ext>
              </a:extLst>
            </p:cNvPr>
            <p:cNvSpPr/>
            <p:nvPr/>
          </p:nvSpPr>
          <p:spPr>
            <a:xfrm>
              <a:off x="8322103" y="3168272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4" name="任意多边形: 形状 263">
              <a:extLst>
                <a:ext uri="{FF2B5EF4-FFF2-40B4-BE49-F238E27FC236}">
                  <a16:creationId xmlns:a16="http://schemas.microsoft.com/office/drawing/2014/main" id="{0CCF6F62-D3B7-4BE2-B185-9A2605CB8649}"/>
                </a:ext>
              </a:extLst>
            </p:cNvPr>
            <p:cNvSpPr/>
            <p:nvPr/>
          </p:nvSpPr>
          <p:spPr>
            <a:xfrm>
              <a:off x="8697093" y="430253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5" name="任意多边形: 形状 264">
              <a:extLst>
                <a:ext uri="{FF2B5EF4-FFF2-40B4-BE49-F238E27FC236}">
                  <a16:creationId xmlns:a16="http://schemas.microsoft.com/office/drawing/2014/main" id="{2D61DE46-8708-45DD-9BC4-3888F99D2577}"/>
                </a:ext>
              </a:extLst>
            </p:cNvPr>
            <p:cNvSpPr/>
            <p:nvPr/>
          </p:nvSpPr>
          <p:spPr>
            <a:xfrm>
              <a:off x="8697093" y="4189060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6" name="任意多边形: 形状 265">
              <a:extLst>
                <a:ext uri="{FF2B5EF4-FFF2-40B4-BE49-F238E27FC236}">
                  <a16:creationId xmlns:a16="http://schemas.microsoft.com/office/drawing/2014/main" id="{575C72A2-2EB2-4F1F-9FFE-9B9B2A77C104}"/>
                </a:ext>
              </a:extLst>
            </p:cNvPr>
            <p:cNvSpPr/>
            <p:nvPr/>
          </p:nvSpPr>
          <p:spPr>
            <a:xfrm>
              <a:off x="8697093" y="4075583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7" name="任意多边形: 形状 266">
              <a:extLst>
                <a:ext uri="{FF2B5EF4-FFF2-40B4-BE49-F238E27FC236}">
                  <a16:creationId xmlns:a16="http://schemas.microsoft.com/office/drawing/2014/main" id="{B4348AF1-3489-4EC2-B401-7FE6D1A28EC1}"/>
                </a:ext>
              </a:extLst>
            </p:cNvPr>
            <p:cNvSpPr/>
            <p:nvPr/>
          </p:nvSpPr>
          <p:spPr>
            <a:xfrm>
              <a:off x="8697093" y="3962320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8" name="任意多边形: 形状 267">
              <a:extLst>
                <a:ext uri="{FF2B5EF4-FFF2-40B4-BE49-F238E27FC236}">
                  <a16:creationId xmlns:a16="http://schemas.microsoft.com/office/drawing/2014/main" id="{C996C548-9AA6-4A30-AAC4-6F975103CB79}"/>
                </a:ext>
              </a:extLst>
            </p:cNvPr>
            <p:cNvSpPr/>
            <p:nvPr/>
          </p:nvSpPr>
          <p:spPr>
            <a:xfrm>
              <a:off x="8697093" y="384884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9" name="任意多边形: 形状 268">
              <a:extLst>
                <a:ext uri="{FF2B5EF4-FFF2-40B4-BE49-F238E27FC236}">
                  <a16:creationId xmlns:a16="http://schemas.microsoft.com/office/drawing/2014/main" id="{4554AFE4-39C6-409C-A369-A23CE3E7030D}"/>
                </a:ext>
              </a:extLst>
            </p:cNvPr>
            <p:cNvSpPr/>
            <p:nvPr/>
          </p:nvSpPr>
          <p:spPr>
            <a:xfrm>
              <a:off x="8697093" y="3735439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0" name="任意多边形: 形状 269">
              <a:extLst>
                <a:ext uri="{FF2B5EF4-FFF2-40B4-BE49-F238E27FC236}">
                  <a16:creationId xmlns:a16="http://schemas.microsoft.com/office/drawing/2014/main" id="{6A863F5D-4B75-4D4A-A987-6CDD8DAE3ABB}"/>
                </a:ext>
              </a:extLst>
            </p:cNvPr>
            <p:cNvSpPr/>
            <p:nvPr/>
          </p:nvSpPr>
          <p:spPr>
            <a:xfrm>
              <a:off x="8697093" y="362196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1" name="任意多边形: 形状 270">
              <a:extLst>
                <a:ext uri="{FF2B5EF4-FFF2-40B4-BE49-F238E27FC236}">
                  <a16:creationId xmlns:a16="http://schemas.microsoft.com/office/drawing/2014/main" id="{D0B385F5-3FFE-4122-B0FB-000309DE4444}"/>
                </a:ext>
              </a:extLst>
            </p:cNvPr>
            <p:cNvSpPr/>
            <p:nvPr/>
          </p:nvSpPr>
          <p:spPr>
            <a:xfrm>
              <a:off x="8697093" y="3508488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2" name="任意多边形: 形状 271">
              <a:extLst>
                <a:ext uri="{FF2B5EF4-FFF2-40B4-BE49-F238E27FC236}">
                  <a16:creationId xmlns:a16="http://schemas.microsoft.com/office/drawing/2014/main" id="{7876AE00-1423-482C-9C02-6E623A42C6EB}"/>
                </a:ext>
              </a:extLst>
            </p:cNvPr>
            <p:cNvSpPr/>
            <p:nvPr/>
          </p:nvSpPr>
          <p:spPr>
            <a:xfrm>
              <a:off x="8697093" y="339522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3" name="任意多边形: 形状 272">
              <a:extLst>
                <a:ext uri="{FF2B5EF4-FFF2-40B4-BE49-F238E27FC236}">
                  <a16:creationId xmlns:a16="http://schemas.microsoft.com/office/drawing/2014/main" id="{71400C16-D901-461C-8818-00870A03F65B}"/>
                </a:ext>
              </a:extLst>
            </p:cNvPr>
            <p:cNvSpPr/>
            <p:nvPr/>
          </p:nvSpPr>
          <p:spPr>
            <a:xfrm>
              <a:off x="8697093" y="3281748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4" name="任意多边形: 形状 273">
              <a:extLst>
                <a:ext uri="{FF2B5EF4-FFF2-40B4-BE49-F238E27FC236}">
                  <a16:creationId xmlns:a16="http://schemas.microsoft.com/office/drawing/2014/main" id="{02CB35A0-789A-40C7-8B9E-B4DC2BC29572}"/>
                </a:ext>
              </a:extLst>
            </p:cNvPr>
            <p:cNvSpPr/>
            <p:nvPr/>
          </p:nvSpPr>
          <p:spPr>
            <a:xfrm>
              <a:off x="8697093" y="3168272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5" name="任意多边形: 形状 274">
              <a:extLst>
                <a:ext uri="{FF2B5EF4-FFF2-40B4-BE49-F238E27FC236}">
                  <a16:creationId xmlns:a16="http://schemas.microsoft.com/office/drawing/2014/main" id="{F447E81A-7515-4D3F-AD9A-945B577EA542}"/>
                </a:ext>
              </a:extLst>
            </p:cNvPr>
            <p:cNvSpPr/>
            <p:nvPr/>
          </p:nvSpPr>
          <p:spPr>
            <a:xfrm>
              <a:off x="9072013" y="430253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6" name="任意多边形: 形状 275">
              <a:extLst>
                <a:ext uri="{FF2B5EF4-FFF2-40B4-BE49-F238E27FC236}">
                  <a16:creationId xmlns:a16="http://schemas.microsoft.com/office/drawing/2014/main" id="{7D46EE7A-AFA8-467B-AF1E-107ADE9CAED4}"/>
                </a:ext>
              </a:extLst>
            </p:cNvPr>
            <p:cNvSpPr/>
            <p:nvPr/>
          </p:nvSpPr>
          <p:spPr>
            <a:xfrm>
              <a:off x="9072013" y="4189060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7" name="任意多边形: 形状 276">
              <a:extLst>
                <a:ext uri="{FF2B5EF4-FFF2-40B4-BE49-F238E27FC236}">
                  <a16:creationId xmlns:a16="http://schemas.microsoft.com/office/drawing/2014/main" id="{6EB0B744-0DD3-4EE0-832F-9F7DD0F5117C}"/>
                </a:ext>
              </a:extLst>
            </p:cNvPr>
            <p:cNvSpPr/>
            <p:nvPr/>
          </p:nvSpPr>
          <p:spPr>
            <a:xfrm>
              <a:off x="9072013" y="4075583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8" name="任意多边形: 形状 277">
              <a:extLst>
                <a:ext uri="{FF2B5EF4-FFF2-40B4-BE49-F238E27FC236}">
                  <a16:creationId xmlns:a16="http://schemas.microsoft.com/office/drawing/2014/main" id="{29FACA10-C3E7-4F79-9F4B-02D816A85277}"/>
                </a:ext>
              </a:extLst>
            </p:cNvPr>
            <p:cNvSpPr/>
            <p:nvPr/>
          </p:nvSpPr>
          <p:spPr>
            <a:xfrm>
              <a:off x="9072013" y="3962320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9" name="任意多边形: 形状 278">
              <a:extLst>
                <a:ext uri="{FF2B5EF4-FFF2-40B4-BE49-F238E27FC236}">
                  <a16:creationId xmlns:a16="http://schemas.microsoft.com/office/drawing/2014/main" id="{E654289C-8260-4282-ACF9-1C7F066CCC57}"/>
                </a:ext>
              </a:extLst>
            </p:cNvPr>
            <p:cNvSpPr/>
            <p:nvPr/>
          </p:nvSpPr>
          <p:spPr>
            <a:xfrm>
              <a:off x="9072013" y="384884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0" name="任意多边形: 形状 279">
              <a:extLst>
                <a:ext uri="{FF2B5EF4-FFF2-40B4-BE49-F238E27FC236}">
                  <a16:creationId xmlns:a16="http://schemas.microsoft.com/office/drawing/2014/main" id="{E2DB8C33-F6F5-4FB2-B1B9-4F8C3BA586B8}"/>
                </a:ext>
              </a:extLst>
            </p:cNvPr>
            <p:cNvSpPr/>
            <p:nvPr/>
          </p:nvSpPr>
          <p:spPr>
            <a:xfrm>
              <a:off x="9072013" y="3735439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1" name="任意多边形: 形状 280">
              <a:extLst>
                <a:ext uri="{FF2B5EF4-FFF2-40B4-BE49-F238E27FC236}">
                  <a16:creationId xmlns:a16="http://schemas.microsoft.com/office/drawing/2014/main" id="{6C965C0E-DE40-4B75-9041-7F6C9DAB9014}"/>
                </a:ext>
              </a:extLst>
            </p:cNvPr>
            <p:cNvSpPr/>
            <p:nvPr/>
          </p:nvSpPr>
          <p:spPr>
            <a:xfrm>
              <a:off x="9072013" y="362196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2" name="任意多边形: 形状 281">
              <a:extLst>
                <a:ext uri="{FF2B5EF4-FFF2-40B4-BE49-F238E27FC236}">
                  <a16:creationId xmlns:a16="http://schemas.microsoft.com/office/drawing/2014/main" id="{30721207-0FF1-4A77-8B98-19B90EFF9E63}"/>
                </a:ext>
              </a:extLst>
            </p:cNvPr>
            <p:cNvSpPr/>
            <p:nvPr/>
          </p:nvSpPr>
          <p:spPr>
            <a:xfrm>
              <a:off x="9072013" y="3508488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3" name="任意多边形: 形状 282">
              <a:extLst>
                <a:ext uri="{FF2B5EF4-FFF2-40B4-BE49-F238E27FC236}">
                  <a16:creationId xmlns:a16="http://schemas.microsoft.com/office/drawing/2014/main" id="{1744D7B3-25C7-459C-BD54-74B5D846C830}"/>
                </a:ext>
              </a:extLst>
            </p:cNvPr>
            <p:cNvSpPr/>
            <p:nvPr/>
          </p:nvSpPr>
          <p:spPr>
            <a:xfrm>
              <a:off x="9072013" y="339522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4" name="任意多边形: 形状 283">
              <a:extLst>
                <a:ext uri="{FF2B5EF4-FFF2-40B4-BE49-F238E27FC236}">
                  <a16:creationId xmlns:a16="http://schemas.microsoft.com/office/drawing/2014/main" id="{E15DC000-C7A8-4169-B3D1-E33921D5554B}"/>
                </a:ext>
              </a:extLst>
            </p:cNvPr>
            <p:cNvSpPr/>
            <p:nvPr/>
          </p:nvSpPr>
          <p:spPr>
            <a:xfrm>
              <a:off x="9072013" y="3281748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5" name="任意多边形: 形状 284">
              <a:extLst>
                <a:ext uri="{FF2B5EF4-FFF2-40B4-BE49-F238E27FC236}">
                  <a16:creationId xmlns:a16="http://schemas.microsoft.com/office/drawing/2014/main" id="{952E8195-EA3D-451F-A7B7-5B67B181F860}"/>
                </a:ext>
              </a:extLst>
            </p:cNvPr>
            <p:cNvSpPr/>
            <p:nvPr/>
          </p:nvSpPr>
          <p:spPr>
            <a:xfrm>
              <a:off x="9072013" y="3168272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6" name="任意多边形: 形状 285">
              <a:extLst>
                <a:ext uri="{FF2B5EF4-FFF2-40B4-BE49-F238E27FC236}">
                  <a16:creationId xmlns:a16="http://schemas.microsoft.com/office/drawing/2014/main" id="{9E3B7448-C8DA-4B13-B153-982A53D02FFD}"/>
                </a:ext>
              </a:extLst>
            </p:cNvPr>
            <p:cNvSpPr/>
            <p:nvPr/>
          </p:nvSpPr>
          <p:spPr>
            <a:xfrm>
              <a:off x="7645147" y="3962320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7" name="任意多边形: 形状 286">
              <a:extLst>
                <a:ext uri="{FF2B5EF4-FFF2-40B4-BE49-F238E27FC236}">
                  <a16:creationId xmlns:a16="http://schemas.microsoft.com/office/drawing/2014/main" id="{2D1E1F28-C4ED-4ABD-ACE6-0149C4347588}"/>
                </a:ext>
              </a:extLst>
            </p:cNvPr>
            <p:cNvSpPr/>
            <p:nvPr/>
          </p:nvSpPr>
          <p:spPr>
            <a:xfrm>
              <a:off x="7645147" y="3848844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8" name="任意多边形: 形状 287">
              <a:extLst>
                <a:ext uri="{FF2B5EF4-FFF2-40B4-BE49-F238E27FC236}">
                  <a16:creationId xmlns:a16="http://schemas.microsoft.com/office/drawing/2014/main" id="{3E7E12FB-0E62-409B-9A43-80FBF2BAFEBF}"/>
                </a:ext>
              </a:extLst>
            </p:cNvPr>
            <p:cNvSpPr/>
            <p:nvPr/>
          </p:nvSpPr>
          <p:spPr>
            <a:xfrm>
              <a:off x="7645147" y="3735439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9" name="任意多边形: 形状 288">
              <a:extLst>
                <a:ext uri="{FF2B5EF4-FFF2-40B4-BE49-F238E27FC236}">
                  <a16:creationId xmlns:a16="http://schemas.microsoft.com/office/drawing/2014/main" id="{9657D2C9-34C4-4818-A929-84AC71F56183}"/>
                </a:ext>
              </a:extLst>
            </p:cNvPr>
            <p:cNvSpPr/>
            <p:nvPr/>
          </p:nvSpPr>
          <p:spPr>
            <a:xfrm>
              <a:off x="7645147" y="3621964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0" name="任意多边形: 形状 289">
              <a:extLst>
                <a:ext uri="{FF2B5EF4-FFF2-40B4-BE49-F238E27FC236}">
                  <a16:creationId xmlns:a16="http://schemas.microsoft.com/office/drawing/2014/main" id="{0326F344-38EB-4737-9674-9CD78A5757ED}"/>
                </a:ext>
              </a:extLst>
            </p:cNvPr>
            <p:cNvSpPr/>
            <p:nvPr/>
          </p:nvSpPr>
          <p:spPr>
            <a:xfrm>
              <a:off x="7645147" y="3508488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1" name="任意多边形: 形状 290">
              <a:extLst>
                <a:ext uri="{FF2B5EF4-FFF2-40B4-BE49-F238E27FC236}">
                  <a16:creationId xmlns:a16="http://schemas.microsoft.com/office/drawing/2014/main" id="{E7DE3519-1262-48EC-8A48-851453A98555}"/>
                </a:ext>
              </a:extLst>
            </p:cNvPr>
            <p:cNvSpPr/>
            <p:nvPr/>
          </p:nvSpPr>
          <p:spPr>
            <a:xfrm>
              <a:off x="7645147" y="3395224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2" name="任意多边形: 形状 291">
              <a:extLst>
                <a:ext uri="{FF2B5EF4-FFF2-40B4-BE49-F238E27FC236}">
                  <a16:creationId xmlns:a16="http://schemas.microsoft.com/office/drawing/2014/main" id="{2B0D33DA-4B41-4C79-B1C0-16B7007DB1DA}"/>
                </a:ext>
              </a:extLst>
            </p:cNvPr>
            <p:cNvSpPr/>
            <p:nvPr/>
          </p:nvSpPr>
          <p:spPr>
            <a:xfrm>
              <a:off x="7645147" y="3281748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3" name="任意多边形: 形状 292">
              <a:extLst>
                <a:ext uri="{FF2B5EF4-FFF2-40B4-BE49-F238E27FC236}">
                  <a16:creationId xmlns:a16="http://schemas.microsoft.com/office/drawing/2014/main" id="{EA572507-8A16-4DE0-AC74-FEE18A88A179}"/>
                </a:ext>
              </a:extLst>
            </p:cNvPr>
            <p:cNvSpPr/>
            <p:nvPr/>
          </p:nvSpPr>
          <p:spPr>
            <a:xfrm>
              <a:off x="7645147" y="3168272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4" name="任意多边形: 形状 293">
              <a:extLst>
                <a:ext uri="{FF2B5EF4-FFF2-40B4-BE49-F238E27FC236}">
                  <a16:creationId xmlns:a16="http://schemas.microsoft.com/office/drawing/2014/main" id="{31B3B1A7-B1CB-40B8-9A5F-0629E486ABC7}"/>
                </a:ext>
              </a:extLst>
            </p:cNvPr>
            <p:cNvSpPr/>
            <p:nvPr/>
          </p:nvSpPr>
          <p:spPr>
            <a:xfrm>
              <a:off x="9473036" y="4302534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5" name="任意多边形: 形状 294">
              <a:extLst>
                <a:ext uri="{FF2B5EF4-FFF2-40B4-BE49-F238E27FC236}">
                  <a16:creationId xmlns:a16="http://schemas.microsoft.com/office/drawing/2014/main" id="{6E7A18BD-A067-4C34-AE2D-486574418349}"/>
                </a:ext>
              </a:extLst>
            </p:cNvPr>
            <p:cNvSpPr/>
            <p:nvPr/>
          </p:nvSpPr>
          <p:spPr>
            <a:xfrm>
              <a:off x="9473036" y="4189060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6" name="任意多边形: 形状 295">
              <a:extLst>
                <a:ext uri="{FF2B5EF4-FFF2-40B4-BE49-F238E27FC236}">
                  <a16:creationId xmlns:a16="http://schemas.microsoft.com/office/drawing/2014/main" id="{43A08539-62E7-4734-A244-EEE01F82EB99}"/>
                </a:ext>
              </a:extLst>
            </p:cNvPr>
            <p:cNvSpPr/>
            <p:nvPr/>
          </p:nvSpPr>
          <p:spPr>
            <a:xfrm>
              <a:off x="9473036" y="4075583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7" name="任意多边形: 形状 296">
              <a:extLst>
                <a:ext uri="{FF2B5EF4-FFF2-40B4-BE49-F238E27FC236}">
                  <a16:creationId xmlns:a16="http://schemas.microsoft.com/office/drawing/2014/main" id="{81BBF884-C610-4D16-87DC-996AFA584A22}"/>
                </a:ext>
              </a:extLst>
            </p:cNvPr>
            <p:cNvSpPr/>
            <p:nvPr/>
          </p:nvSpPr>
          <p:spPr>
            <a:xfrm>
              <a:off x="9473036" y="3962320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8" name="任意多边形: 形状 297">
              <a:extLst>
                <a:ext uri="{FF2B5EF4-FFF2-40B4-BE49-F238E27FC236}">
                  <a16:creationId xmlns:a16="http://schemas.microsoft.com/office/drawing/2014/main" id="{4F6FF22D-DD9E-46F8-B1A7-925AC21839AD}"/>
                </a:ext>
              </a:extLst>
            </p:cNvPr>
            <p:cNvSpPr/>
            <p:nvPr/>
          </p:nvSpPr>
          <p:spPr>
            <a:xfrm>
              <a:off x="9473036" y="3848844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6685085E-8384-439E-825D-DA333C181281}"/>
                </a:ext>
              </a:extLst>
            </p:cNvPr>
            <p:cNvSpPr/>
            <p:nvPr/>
          </p:nvSpPr>
          <p:spPr>
            <a:xfrm>
              <a:off x="9473036" y="3735439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0" name="任意多边形: 形状 299">
              <a:extLst>
                <a:ext uri="{FF2B5EF4-FFF2-40B4-BE49-F238E27FC236}">
                  <a16:creationId xmlns:a16="http://schemas.microsoft.com/office/drawing/2014/main" id="{EFCEF2E2-404D-4A0B-9C71-4382999ADBD2}"/>
                </a:ext>
              </a:extLst>
            </p:cNvPr>
            <p:cNvSpPr/>
            <p:nvPr/>
          </p:nvSpPr>
          <p:spPr>
            <a:xfrm>
              <a:off x="9473036" y="3621964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1" name="任意多边形: 形状 300">
              <a:extLst>
                <a:ext uri="{FF2B5EF4-FFF2-40B4-BE49-F238E27FC236}">
                  <a16:creationId xmlns:a16="http://schemas.microsoft.com/office/drawing/2014/main" id="{F82D6764-9080-4B30-BEB2-305F4A585672}"/>
                </a:ext>
              </a:extLst>
            </p:cNvPr>
            <p:cNvSpPr/>
            <p:nvPr/>
          </p:nvSpPr>
          <p:spPr>
            <a:xfrm>
              <a:off x="9473036" y="3508488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2" name="任意多边形: 形状 301">
              <a:extLst>
                <a:ext uri="{FF2B5EF4-FFF2-40B4-BE49-F238E27FC236}">
                  <a16:creationId xmlns:a16="http://schemas.microsoft.com/office/drawing/2014/main" id="{43CC7F58-97B4-47DF-A624-A70612ECFF2D}"/>
                </a:ext>
              </a:extLst>
            </p:cNvPr>
            <p:cNvSpPr/>
            <p:nvPr/>
          </p:nvSpPr>
          <p:spPr>
            <a:xfrm>
              <a:off x="9473036" y="3395224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3" name="任意多边形: 形状 302">
              <a:extLst>
                <a:ext uri="{FF2B5EF4-FFF2-40B4-BE49-F238E27FC236}">
                  <a16:creationId xmlns:a16="http://schemas.microsoft.com/office/drawing/2014/main" id="{C8912662-806F-4221-9AF5-CF4A442BDE1F}"/>
                </a:ext>
              </a:extLst>
            </p:cNvPr>
            <p:cNvSpPr/>
            <p:nvPr/>
          </p:nvSpPr>
          <p:spPr>
            <a:xfrm>
              <a:off x="9473036" y="3281748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4" name="任意多边形: 形状 303">
              <a:extLst>
                <a:ext uri="{FF2B5EF4-FFF2-40B4-BE49-F238E27FC236}">
                  <a16:creationId xmlns:a16="http://schemas.microsoft.com/office/drawing/2014/main" id="{B0408093-0C86-4A48-86A3-307A961A61AB}"/>
                </a:ext>
              </a:extLst>
            </p:cNvPr>
            <p:cNvSpPr/>
            <p:nvPr/>
          </p:nvSpPr>
          <p:spPr>
            <a:xfrm>
              <a:off x="9473036" y="3168272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5" name="任意多边形: 形状 304">
              <a:extLst>
                <a:ext uri="{FF2B5EF4-FFF2-40B4-BE49-F238E27FC236}">
                  <a16:creationId xmlns:a16="http://schemas.microsoft.com/office/drawing/2014/main" id="{19FEBF11-3DAA-4E07-86E0-B0F544B8D004}"/>
                </a:ext>
              </a:extLst>
            </p:cNvPr>
            <p:cNvSpPr/>
            <p:nvPr/>
          </p:nvSpPr>
          <p:spPr>
            <a:xfrm>
              <a:off x="7645147" y="4075583"/>
              <a:ext cx="78102" cy="35495"/>
            </a:xfrm>
            <a:custGeom>
              <a:avLst/>
              <a:gdLst>
                <a:gd name="connsiteX0" fmla="*/ 0 w 50616"/>
                <a:gd name="connsiteY0" fmla="*/ 0 h 22998"/>
                <a:gd name="connsiteX1" fmla="*/ 50616 w 50616"/>
                <a:gd name="connsiteY1" fmla="*/ 0 h 22998"/>
                <a:gd name="connsiteX2" fmla="*/ 50616 w 50616"/>
                <a:gd name="connsiteY2" fmla="*/ 22999 h 22998"/>
                <a:gd name="connsiteX3" fmla="*/ 0 w 50616"/>
                <a:gd name="connsiteY3" fmla="*/ 22999 h 22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22998">
                  <a:moveTo>
                    <a:pt x="0" y="0"/>
                  </a:moveTo>
                  <a:lnTo>
                    <a:pt x="50616" y="0"/>
                  </a:lnTo>
                  <a:lnTo>
                    <a:pt x="50616" y="22999"/>
                  </a:lnTo>
                  <a:lnTo>
                    <a:pt x="0" y="22999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6" name="任意多边形: 形状 305">
              <a:extLst>
                <a:ext uri="{FF2B5EF4-FFF2-40B4-BE49-F238E27FC236}">
                  <a16:creationId xmlns:a16="http://schemas.microsoft.com/office/drawing/2014/main" id="{CE2B5CA3-4FFD-4210-8390-33C368A0CB5D}"/>
                </a:ext>
              </a:extLst>
            </p:cNvPr>
            <p:cNvSpPr/>
            <p:nvPr/>
          </p:nvSpPr>
          <p:spPr>
            <a:xfrm>
              <a:off x="7941963" y="4075583"/>
              <a:ext cx="150983" cy="35495"/>
            </a:xfrm>
            <a:custGeom>
              <a:avLst/>
              <a:gdLst>
                <a:gd name="connsiteX0" fmla="*/ 0 w 97848"/>
                <a:gd name="connsiteY0" fmla="*/ 0 h 22998"/>
                <a:gd name="connsiteX1" fmla="*/ 97849 w 97848"/>
                <a:gd name="connsiteY1" fmla="*/ 0 h 22998"/>
                <a:gd name="connsiteX2" fmla="*/ 97849 w 97848"/>
                <a:gd name="connsiteY2" fmla="*/ 22999 h 22998"/>
                <a:gd name="connsiteX3" fmla="*/ 0 w 97848"/>
                <a:gd name="connsiteY3" fmla="*/ 22999 h 22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22998">
                  <a:moveTo>
                    <a:pt x="0" y="0"/>
                  </a:moveTo>
                  <a:lnTo>
                    <a:pt x="97849" y="0"/>
                  </a:lnTo>
                  <a:lnTo>
                    <a:pt x="97849" y="22999"/>
                  </a:lnTo>
                  <a:lnTo>
                    <a:pt x="0" y="22999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7" name="任意多边形: 形状 306">
              <a:extLst>
                <a:ext uri="{FF2B5EF4-FFF2-40B4-BE49-F238E27FC236}">
                  <a16:creationId xmlns:a16="http://schemas.microsoft.com/office/drawing/2014/main" id="{326A0D8B-EE6E-47CB-B072-E6D04BE162B4}"/>
                </a:ext>
              </a:extLst>
            </p:cNvPr>
            <p:cNvSpPr/>
            <p:nvPr/>
          </p:nvSpPr>
          <p:spPr>
            <a:xfrm>
              <a:off x="4096538" y="3962320"/>
              <a:ext cx="150983" cy="69016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8" name="任意多边形: 形状 307">
              <a:extLst>
                <a:ext uri="{FF2B5EF4-FFF2-40B4-BE49-F238E27FC236}">
                  <a16:creationId xmlns:a16="http://schemas.microsoft.com/office/drawing/2014/main" id="{95105DB2-DD16-45EE-8C13-90234A70E29A}"/>
                </a:ext>
              </a:extLst>
            </p:cNvPr>
            <p:cNvSpPr/>
            <p:nvPr/>
          </p:nvSpPr>
          <p:spPr>
            <a:xfrm>
              <a:off x="4096538" y="3848844"/>
              <a:ext cx="150983" cy="69016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9" name="任意多边形: 形状 308">
              <a:extLst>
                <a:ext uri="{FF2B5EF4-FFF2-40B4-BE49-F238E27FC236}">
                  <a16:creationId xmlns:a16="http://schemas.microsoft.com/office/drawing/2014/main" id="{B5A3F5CA-E92D-4A12-B359-07DEF48B897F}"/>
                </a:ext>
              </a:extLst>
            </p:cNvPr>
            <p:cNvSpPr/>
            <p:nvPr/>
          </p:nvSpPr>
          <p:spPr>
            <a:xfrm>
              <a:off x="4096538" y="3735439"/>
              <a:ext cx="150983" cy="69016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0" name="任意多边形: 形状 309">
              <a:extLst>
                <a:ext uri="{FF2B5EF4-FFF2-40B4-BE49-F238E27FC236}">
                  <a16:creationId xmlns:a16="http://schemas.microsoft.com/office/drawing/2014/main" id="{6319CA61-429C-4187-9971-118927A79818}"/>
                </a:ext>
              </a:extLst>
            </p:cNvPr>
            <p:cNvSpPr/>
            <p:nvPr/>
          </p:nvSpPr>
          <p:spPr>
            <a:xfrm>
              <a:off x="4096538" y="3621964"/>
              <a:ext cx="150983" cy="69016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1" name="任意多边形: 形状 310">
              <a:extLst>
                <a:ext uri="{FF2B5EF4-FFF2-40B4-BE49-F238E27FC236}">
                  <a16:creationId xmlns:a16="http://schemas.microsoft.com/office/drawing/2014/main" id="{DED4FBCC-8E8C-4A3E-AF8A-2B3AFCC18D39}"/>
                </a:ext>
              </a:extLst>
            </p:cNvPr>
            <p:cNvSpPr/>
            <p:nvPr/>
          </p:nvSpPr>
          <p:spPr>
            <a:xfrm>
              <a:off x="4096538" y="3508488"/>
              <a:ext cx="150983" cy="69016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2" name="任意多边形: 形状 311">
              <a:extLst>
                <a:ext uri="{FF2B5EF4-FFF2-40B4-BE49-F238E27FC236}">
                  <a16:creationId xmlns:a16="http://schemas.microsoft.com/office/drawing/2014/main" id="{CC31FD0E-BE11-4D07-A85B-E3645257451D}"/>
                </a:ext>
              </a:extLst>
            </p:cNvPr>
            <p:cNvSpPr/>
            <p:nvPr/>
          </p:nvSpPr>
          <p:spPr>
            <a:xfrm>
              <a:off x="4096538" y="3395224"/>
              <a:ext cx="150983" cy="69016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3" name="任意多边形: 形状 312">
              <a:extLst>
                <a:ext uri="{FF2B5EF4-FFF2-40B4-BE49-F238E27FC236}">
                  <a16:creationId xmlns:a16="http://schemas.microsoft.com/office/drawing/2014/main" id="{6D5931CB-A040-4049-9F86-99D1F3305FE5}"/>
                </a:ext>
              </a:extLst>
            </p:cNvPr>
            <p:cNvSpPr/>
            <p:nvPr/>
          </p:nvSpPr>
          <p:spPr>
            <a:xfrm>
              <a:off x="4096538" y="3281748"/>
              <a:ext cx="150983" cy="69016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4" name="任意多边形: 形状 313">
              <a:extLst>
                <a:ext uri="{FF2B5EF4-FFF2-40B4-BE49-F238E27FC236}">
                  <a16:creationId xmlns:a16="http://schemas.microsoft.com/office/drawing/2014/main" id="{2CA21E92-C67D-4E28-9D84-13D191519172}"/>
                </a:ext>
              </a:extLst>
            </p:cNvPr>
            <p:cNvSpPr/>
            <p:nvPr/>
          </p:nvSpPr>
          <p:spPr>
            <a:xfrm>
              <a:off x="4096538" y="3168272"/>
              <a:ext cx="150983" cy="69016"/>
            </a:xfrm>
            <a:custGeom>
              <a:avLst/>
              <a:gdLst>
                <a:gd name="connsiteX0" fmla="*/ 0 w 97848"/>
                <a:gd name="connsiteY0" fmla="*/ 0 h 44717"/>
                <a:gd name="connsiteX1" fmla="*/ 97849 w 97848"/>
                <a:gd name="connsiteY1" fmla="*/ 0 h 44717"/>
                <a:gd name="connsiteX2" fmla="*/ 97849 w 97848"/>
                <a:gd name="connsiteY2" fmla="*/ 44718 h 44717"/>
                <a:gd name="connsiteX3" fmla="*/ 0 w 97848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44717">
                  <a:moveTo>
                    <a:pt x="0" y="0"/>
                  </a:moveTo>
                  <a:lnTo>
                    <a:pt x="97849" y="0"/>
                  </a:lnTo>
                  <a:lnTo>
                    <a:pt x="97849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5" name="任意多边形: 形状 314">
              <a:extLst>
                <a:ext uri="{FF2B5EF4-FFF2-40B4-BE49-F238E27FC236}">
                  <a16:creationId xmlns:a16="http://schemas.microsoft.com/office/drawing/2014/main" id="{7024CD8C-8E8B-4E81-925A-25E7637F03F5}"/>
                </a:ext>
              </a:extLst>
            </p:cNvPr>
            <p:cNvSpPr/>
            <p:nvPr/>
          </p:nvSpPr>
          <p:spPr>
            <a:xfrm>
              <a:off x="3716328" y="430253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6" name="任意多边形: 形状 315">
              <a:extLst>
                <a:ext uri="{FF2B5EF4-FFF2-40B4-BE49-F238E27FC236}">
                  <a16:creationId xmlns:a16="http://schemas.microsoft.com/office/drawing/2014/main" id="{C0A70399-2FDF-423B-844B-ADFFFE7BEC17}"/>
                </a:ext>
              </a:extLst>
            </p:cNvPr>
            <p:cNvSpPr/>
            <p:nvPr/>
          </p:nvSpPr>
          <p:spPr>
            <a:xfrm>
              <a:off x="3716328" y="4189060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7" name="任意多边形: 形状 316">
              <a:extLst>
                <a:ext uri="{FF2B5EF4-FFF2-40B4-BE49-F238E27FC236}">
                  <a16:creationId xmlns:a16="http://schemas.microsoft.com/office/drawing/2014/main" id="{807D74A4-E854-4679-A88A-1664A1B4C6FC}"/>
                </a:ext>
              </a:extLst>
            </p:cNvPr>
            <p:cNvSpPr/>
            <p:nvPr/>
          </p:nvSpPr>
          <p:spPr>
            <a:xfrm>
              <a:off x="3716328" y="4075583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8" name="任意多边形: 形状 317">
              <a:extLst>
                <a:ext uri="{FF2B5EF4-FFF2-40B4-BE49-F238E27FC236}">
                  <a16:creationId xmlns:a16="http://schemas.microsoft.com/office/drawing/2014/main" id="{FFED308A-843C-46F5-9D2B-691F56F73C9D}"/>
                </a:ext>
              </a:extLst>
            </p:cNvPr>
            <p:cNvSpPr/>
            <p:nvPr/>
          </p:nvSpPr>
          <p:spPr>
            <a:xfrm>
              <a:off x="3716328" y="3962320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9" name="任意多边形: 形状 318">
              <a:extLst>
                <a:ext uri="{FF2B5EF4-FFF2-40B4-BE49-F238E27FC236}">
                  <a16:creationId xmlns:a16="http://schemas.microsoft.com/office/drawing/2014/main" id="{B6442763-8673-40CF-89C3-0C43A24E0BBF}"/>
                </a:ext>
              </a:extLst>
            </p:cNvPr>
            <p:cNvSpPr/>
            <p:nvPr/>
          </p:nvSpPr>
          <p:spPr>
            <a:xfrm>
              <a:off x="3716328" y="384884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0" name="任意多边形: 形状 319">
              <a:extLst>
                <a:ext uri="{FF2B5EF4-FFF2-40B4-BE49-F238E27FC236}">
                  <a16:creationId xmlns:a16="http://schemas.microsoft.com/office/drawing/2014/main" id="{9ED6B544-9316-4AAB-97FF-A5B2A0E5BB60}"/>
                </a:ext>
              </a:extLst>
            </p:cNvPr>
            <p:cNvSpPr/>
            <p:nvPr/>
          </p:nvSpPr>
          <p:spPr>
            <a:xfrm>
              <a:off x="3716328" y="3735439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1" name="任意多边形: 形状 320">
              <a:extLst>
                <a:ext uri="{FF2B5EF4-FFF2-40B4-BE49-F238E27FC236}">
                  <a16:creationId xmlns:a16="http://schemas.microsoft.com/office/drawing/2014/main" id="{46577159-A63A-429C-B630-8271490DC63B}"/>
                </a:ext>
              </a:extLst>
            </p:cNvPr>
            <p:cNvSpPr/>
            <p:nvPr/>
          </p:nvSpPr>
          <p:spPr>
            <a:xfrm>
              <a:off x="3716328" y="362196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2" name="任意多边形: 形状 321">
              <a:extLst>
                <a:ext uri="{FF2B5EF4-FFF2-40B4-BE49-F238E27FC236}">
                  <a16:creationId xmlns:a16="http://schemas.microsoft.com/office/drawing/2014/main" id="{3F1F3675-7571-4E55-8597-311A2D8ADCC1}"/>
                </a:ext>
              </a:extLst>
            </p:cNvPr>
            <p:cNvSpPr/>
            <p:nvPr/>
          </p:nvSpPr>
          <p:spPr>
            <a:xfrm>
              <a:off x="3716328" y="3508488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3" name="任意多边形: 形状 322">
              <a:extLst>
                <a:ext uri="{FF2B5EF4-FFF2-40B4-BE49-F238E27FC236}">
                  <a16:creationId xmlns:a16="http://schemas.microsoft.com/office/drawing/2014/main" id="{2818ED62-1FFC-4219-BF09-4495782D1AC6}"/>
                </a:ext>
              </a:extLst>
            </p:cNvPr>
            <p:cNvSpPr/>
            <p:nvPr/>
          </p:nvSpPr>
          <p:spPr>
            <a:xfrm>
              <a:off x="3716328" y="339522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4" name="任意多边形: 形状 323">
              <a:extLst>
                <a:ext uri="{FF2B5EF4-FFF2-40B4-BE49-F238E27FC236}">
                  <a16:creationId xmlns:a16="http://schemas.microsoft.com/office/drawing/2014/main" id="{4B925462-0956-43A0-92FE-67F79E4B624D}"/>
                </a:ext>
              </a:extLst>
            </p:cNvPr>
            <p:cNvSpPr/>
            <p:nvPr/>
          </p:nvSpPr>
          <p:spPr>
            <a:xfrm>
              <a:off x="3716328" y="3281748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5" name="任意多边形: 形状 324">
              <a:extLst>
                <a:ext uri="{FF2B5EF4-FFF2-40B4-BE49-F238E27FC236}">
                  <a16:creationId xmlns:a16="http://schemas.microsoft.com/office/drawing/2014/main" id="{EC36120F-6F3D-4610-B5E0-DDABEE03BE32}"/>
                </a:ext>
              </a:extLst>
            </p:cNvPr>
            <p:cNvSpPr/>
            <p:nvPr/>
          </p:nvSpPr>
          <p:spPr>
            <a:xfrm>
              <a:off x="3716328" y="3168272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6" name="任意多边形: 形状 325">
              <a:extLst>
                <a:ext uri="{FF2B5EF4-FFF2-40B4-BE49-F238E27FC236}">
                  <a16:creationId xmlns:a16="http://schemas.microsoft.com/office/drawing/2014/main" id="{2A5D4621-7546-469A-9798-162E16FC1C89}"/>
                </a:ext>
              </a:extLst>
            </p:cNvPr>
            <p:cNvSpPr/>
            <p:nvPr/>
          </p:nvSpPr>
          <p:spPr>
            <a:xfrm>
              <a:off x="3341339" y="430253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7" name="任意多边形: 形状 326">
              <a:extLst>
                <a:ext uri="{FF2B5EF4-FFF2-40B4-BE49-F238E27FC236}">
                  <a16:creationId xmlns:a16="http://schemas.microsoft.com/office/drawing/2014/main" id="{A97DB655-1EC5-4CC0-B126-E30DE1132448}"/>
                </a:ext>
              </a:extLst>
            </p:cNvPr>
            <p:cNvSpPr/>
            <p:nvPr/>
          </p:nvSpPr>
          <p:spPr>
            <a:xfrm>
              <a:off x="3341339" y="4189060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8" name="任意多边形: 形状 327">
              <a:extLst>
                <a:ext uri="{FF2B5EF4-FFF2-40B4-BE49-F238E27FC236}">
                  <a16:creationId xmlns:a16="http://schemas.microsoft.com/office/drawing/2014/main" id="{8FD86716-D899-4836-9E23-A4D56F2A9482}"/>
                </a:ext>
              </a:extLst>
            </p:cNvPr>
            <p:cNvSpPr/>
            <p:nvPr/>
          </p:nvSpPr>
          <p:spPr>
            <a:xfrm>
              <a:off x="3341339" y="4075583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9" name="任意多边形: 形状 328">
              <a:extLst>
                <a:ext uri="{FF2B5EF4-FFF2-40B4-BE49-F238E27FC236}">
                  <a16:creationId xmlns:a16="http://schemas.microsoft.com/office/drawing/2014/main" id="{FDC5E27D-9C83-4AFE-8AD1-8B3950DD97F2}"/>
                </a:ext>
              </a:extLst>
            </p:cNvPr>
            <p:cNvSpPr/>
            <p:nvPr/>
          </p:nvSpPr>
          <p:spPr>
            <a:xfrm>
              <a:off x="3341339" y="3962320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0" name="任意多边形: 形状 329">
              <a:extLst>
                <a:ext uri="{FF2B5EF4-FFF2-40B4-BE49-F238E27FC236}">
                  <a16:creationId xmlns:a16="http://schemas.microsoft.com/office/drawing/2014/main" id="{1ED9FF88-4806-4CCC-9743-A7450142F69A}"/>
                </a:ext>
              </a:extLst>
            </p:cNvPr>
            <p:cNvSpPr/>
            <p:nvPr/>
          </p:nvSpPr>
          <p:spPr>
            <a:xfrm>
              <a:off x="3341339" y="384884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1" name="任意多边形: 形状 330">
              <a:extLst>
                <a:ext uri="{FF2B5EF4-FFF2-40B4-BE49-F238E27FC236}">
                  <a16:creationId xmlns:a16="http://schemas.microsoft.com/office/drawing/2014/main" id="{C007254F-1014-4DA8-85B5-B62D5814C8F8}"/>
                </a:ext>
              </a:extLst>
            </p:cNvPr>
            <p:cNvSpPr/>
            <p:nvPr/>
          </p:nvSpPr>
          <p:spPr>
            <a:xfrm>
              <a:off x="3341339" y="3735439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2" name="任意多边形: 形状 331">
              <a:extLst>
                <a:ext uri="{FF2B5EF4-FFF2-40B4-BE49-F238E27FC236}">
                  <a16:creationId xmlns:a16="http://schemas.microsoft.com/office/drawing/2014/main" id="{CAA0F06F-B754-40DD-8FAF-09562DF3C8AF}"/>
                </a:ext>
              </a:extLst>
            </p:cNvPr>
            <p:cNvSpPr/>
            <p:nvPr/>
          </p:nvSpPr>
          <p:spPr>
            <a:xfrm>
              <a:off x="3341339" y="362196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3" name="任意多边形: 形状 332">
              <a:extLst>
                <a:ext uri="{FF2B5EF4-FFF2-40B4-BE49-F238E27FC236}">
                  <a16:creationId xmlns:a16="http://schemas.microsoft.com/office/drawing/2014/main" id="{F7565954-5837-4E1D-898C-BBFE681CF28D}"/>
                </a:ext>
              </a:extLst>
            </p:cNvPr>
            <p:cNvSpPr/>
            <p:nvPr/>
          </p:nvSpPr>
          <p:spPr>
            <a:xfrm>
              <a:off x="3341339" y="3508488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4" name="任意多边形: 形状 333">
              <a:extLst>
                <a:ext uri="{FF2B5EF4-FFF2-40B4-BE49-F238E27FC236}">
                  <a16:creationId xmlns:a16="http://schemas.microsoft.com/office/drawing/2014/main" id="{74BD04C6-4512-4576-B77C-C6342CFD28E4}"/>
                </a:ext>
              </a:extLst>
            </p:cNvPr>
            <p:cNvSpPr/>
            <p:nvPr/>
          </p:nvSpPr>
          <p:spPr>
            <a:xfrm>
              <a:off x="3341339" y="339522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5" name="任意多边形: 形状 334">
              <a:extLst>
                <a:ext uri="{FF2B5EF4-FFF2-40B4-BE49-F238E27FC236}">
                  <a16:creationId xmlns:a16="http://schemas.microsoft.com/office/drawing/2014/main" id="{29CB534F-AFD8-444F-BC78-D9F64992320C}"/>
                </a:ext>
              </a:extLst>
            </p:cNvPr>
            <p:cNvSpPr/>
            <p:nvPr/>
          </p:nvSpPr>
          <p:spPr>
            <a:xfrm>
              <a:off x="3341339" y="3281748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6" name="任意多边形: 形状 335">
              <a:extLst>
                <a:ext uri="{FF2B5EF4-FFF2-40B4-BE49-F238E27FC236}">
                  <a16:creationId xmlns:a16="http://schemas.microsoft.com/office/drawing/2014/main" id="{6EE02967-6169-45DD-9639-E083D674C625}"/>
                </a:ext>
              </a:extLst>
            </p:cNvPr>
            <p:cNvSpPr/>
            <p:nvPr/>
          </p:nvSpPr>
          <p:spPr>
            <a:xfrm>
              <a:off x="3341339" y="3168272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7" name="任意多边形: 形状 336">
              <a:extLst>
                <a:ext uri="{FF2B5EF4-FFF2-40B4-BE49-F238E27FC236}">
                  <a16:creationId xmlns:a16="http://schemas.microsoft.com/office/drawing/2014/main" id="{883B316A-FE07-40DC-B9AE-3BA9CA9DFB15}"/>
                </a:ext>
              </a:extLst>
            </p:cNvPr>
            <p:cNvSpPr/>
            <p:nvPr/>
          </p:nvSpPr>
          <p:spPr>
            <a:xfrm>
              <a:off x="2966419" y="430253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8" name="任意多边形: 形状 337">
              <a:extLst>
                <a:ext uri="{FF2B5EF4-FFF2-40B4-BE49-F238E27FC236}">
                  <a16:creationId xmlns:a16="http://schemas.microsoft.com/office/drawing/2014/main" id="{2BA33362-7057-49DB-AB3F-F0213B03AF05}"/>
                </a:ext>
              </a:extLst>
            </p:cNvPr>
            <p:cNvSpPr/>
            <p:nvPr/>
          </p:nvSpPr>
          <p:spPr>
            <a:xfrm>
              <a:off x="2966419" y="4189060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9" name="任意多边形: 形状 338">
              <a:extLst>
                <a:ext uri="{FF2B5EF4-FFF2-40B4-BE49-F238E27FC236}">
                  <a16:creationId xmlns:a16="http://schemas.microsoft.com/office/drawing/2014/main" id="{5F46F934-DD35-4DBB-AD63-F12F10EFD7D0}"/>
                </a:ext>
              </a:extLst>
            </p:cNvPr>
            <p:cNvSpPr/>
            <p:nvPr/>
          </p:nvSpPr>
          <p:spPr>
            <a:xfrm>
              <a:off x="2966419" y="4075583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0" name="任意多边形: 形状 339">
              <a:extLst>
                <a:ext uri="{FF2B5EF4-FFF2-40B4-BE49-F238E27FC236}">
                  <a16:creationId xmlns:a16="http://schemas.microsoft.com/office/drawing/2014/main" id="{A5B0DBAA-892F-40B1-8A26-74528D5408E8}"/>
                </a:ext>
              </a:extLst>
            </p:cNvPr>
            <p:cNvSpPr/>
            <p:nvPr/>
          </p:nvSpPr>
          <p:spPr>
            <a:xfrm>
              <a:off x="2966419" y="3962320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1" name="任意多边形: 形状 340">
              <a:extLst>
                <a:ext uri="{FF2B5EF4-FFF2-40B4-BE49-F238E27FC236}">
                  <a16:creationId xmlns:a16="http://schemas.microsoft.com/office/drawing/2014/main" id="{D99A73E6-58D4-4F44-8BD2-C8CE4BB208A7}"/>
                </a:ext>
              </a:extLst>
            </p:cNvPr>
            <p:cNvSpPr/>
            <p:nvPr/>
          </p:nvSpPr>
          <p:spPr>
            <a:xfrm>
              <a:off x="2966419" y="384884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2" name="任意多边形: 形状 341">
              <a:extLst>
                <a:ext uri="{FF2B5EF4-FFF2-40B4-BE49-F238E27FC236}">
                  <a16:creationId xmlns:a16="http://schemas.microsoft.com/office/drawing/2014/main" id="{520C9386-F6EF-4395-851E-74E7A94C6345}"/>
                </a:ext>
              </a:extLst>
            </p:cNvPr>
            <p:cNvSpPr/>
            <p:nvPr/>
          </p:nvSpPr>
          <p:spPr>
            <a:xfrm>
              <a:off x="2966419" y="3735439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3" name="任意多边形: 形状 342">
              <a:extLst>
                <a:ext uri="{FF2B5EF4-FFF2-40B4-BE49-F238E27FC236}">
                  <a16:creationId xmlns:a16="http://schemas.microsoft.com/office/drawing/2014/main" id="{A8F4623D-0180-4BC0-A65D-B14F7276D884}"/>
                </a:ext>
              </a:extLst>
            </p:cNvPr>
            <p:cNvSpPr/>
            <p:nvPr/>
          </p:nvSpPr>
          <p:spPr>
            <a:xfrm>
              <a:off x="2966419" y="362196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4" name="任意多边形: 形状 343">
              <a:extLst>
                <a:ext uri="{FF2B5EF4-FFF2-40B4-BE49-F238E27FC236}">
                  <a16:creationId xmlns:a16="http://schemas.microsoft.com/office/drawing/2014/main" id="{A316790E-3AC1-4602-8818-63AD97C6575B}"/>
                </a:ext>
              </a:extLst>
            </p:cNvPr>
            <p:cNvSpPr/>
            <p:nvPr/>
          </p:nvSpPr>
          <p:spPr>
            <a:xfrm>
              <a:off x="2966419" y="3508488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5" name="任意多边形: 形状 344">
              <a:extLst>
                <a:ext uri="{FF2B5EF4-FFF2-40B4-BE49-F238E27FC236}">
                  <a16:creationId xmlns:a16="http://schemas.microsoft.com/office/drawing/2014/main" id="{89766658-5B46-4F5F-9C49-BD25F496CCBD}"/>
                </a:ext>
              </a:extLst>
            </p:cNvPr>
            <p:cNvSpPr/>
            <p:nvPr/>
          </p:nvSpPr>
          <p:spPr>
            <a:xfrm>
              <a:off x="2966419" y="3395224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6" name="任意多边形: 形状 345">
              <a:extLst>
                <a:ext uri="{FF2B5EF4-FFF2-40B4-BE49-F238E27FC236}">
                  <a16:creationId xmlns:a16="http://schemas.microsoft.com/office/drawing/2014/main" id="{E2F156AC-D19C-4BE6-8217-1E608E7DFA34}"/>
                </a:ext>
              </a:extLst>
            </p:cNvPr>
            <p:cNvSpPr/>
            <p:nvPr/>
          </p:nvSpPr>
          <p:spPr>
            <a:xfrm>
              <a:off x="2966419" y="3281748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7" name="任意多边形: 形状 346">
              <a:extLst>
                <a:ext uri="{FF2B5EF4-FFF2-40B4-BE49-F238E27FC236}">
                  <a16:creationId xmlns:a16="http://schemas.microsoft.com/office/drawing/2014/main" id="{853342C4-785E-4863-B2E7-24C75213DF07}"/>
                </a:ext>
              </a:extLst>
            </p:cNvPr>
            <p:cNvSpPr/>
            <p:nvPr/>
          </p:nvSpPr>
          <p:spPr>
            <a:xfrm>
              <a:off x="2966419" y="3168272"/>
              <a:ext cx="151054" cy="69016"/>
            </a:xfrm>
            <a:custGeom>
              <a:avLst/>
              <a:gdLst>
                <a:gd name="connsiteX0" fmla="*/ 0 w 97894"/>
                <a:gd name="connsiteY0" fmla="*/ 0 h 44717"/>
                <a:gd name="connsiteX1" fmla="*/ 97894 w 97894"/>
                <a:gd name="connsiteY1" fmla="*/ 0 h 44717"/>
                <a:gd name="connsiteX2" fmla="*/ 97894 w 97894"/>
                <a:gd name="connsiteY2" fmla="*/ 44718 h 44717"/>
                <a:gd name="connsiteX3" fmla="*/ 0 w 97894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94" h="44717">
                  <a:moveTo>
                    <a:pt x="0" y="0"/>
                  </a:moveTo>
                  <a:lnTo>
                    <a:pt x="97894" y="0"/>
                  </a:lnTo>
                  <a:lnTo>
                    <a:pt x="97894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8" name="任意多边形: 形状 347">
              <a:extLst>
                <a:ext uri="{FF2B5EF4-FFF2-40B4-BE49-F238E27FC236}">
                  <a16:creationId xmlns:a16="http://schemas.microsoft.com/office/drawing/2014/main" id="{5A5F278E-4781-48C5-A307-64F36DD529B4}"/>
                </a:ext>
              </a:extLst>
            </p:cNvPr>
            <p:cNvSpPr/>
            <p:nvPr/>
          </p:nvSpPr>
          <p:spPr>
            <a:xfrm>
              <a:off x="4466236" y="3962320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9" name="任意多边形: 形状 348">
              <a:extLst>
                <a:ext uri="{FF2B5EF4-FFF2-40B4-BE49-F238E27FC236}">
                  <a16:creationId xmlns:a16="http://schemas.microsoft.com/office/drawing/2014/main" id="{2EF06540-7511-4339-9339-5A89A5EA39AC}"/>
                </a:ext>
              </a:extLst>
            </p:cNvPr>
            <p:cNvSpPr/>
            <p:nvPr/>
          </p:nvSpPr>
          <p:spPr>
            <a:xfrm>
              <a:off x="4466236" y="3848844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0" name="任意多边形: 形状 349">
              <a:extLst>
                <a:ext uri="{FF2B5EF4-FFF2-40B4-BE49-F238E27FC236}">
                  <a16:creationId xmlns:a16="http://schemas.microsoft.com/office/drawing/2014/main" id="{A69F8D8E-FA52-4622-B4F5-30D02A443609}"/>
                </a:ext>
              </a:extLst>
            </p:cNvPr>
            <p:cNvSpPr/>
            <p:nvPr/>
          </p:nvSpPr>
          <p:spPr>
            <a:xfrm>
              <a:off x="4466236" y="3735439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1" name="任意多边形: 形状 350">
              <a:extLst>
                <a:ext uri="{FF2B5EF4-FFF2-40B4-BE49-F238E27FC236}">
                  <a16:creationId xmlns:a16="http://schemas.microsoft.com/office/drawing/2014/main" id="{E83AEFD5-BAF8-446E-B209-FCBA7A67DDCF}"/>
                </a:ext>
              </a:extLst>
            </p:cNvPr>
            <p:cNvSpPr/>
            <p:nvPr/>
          </p:nvSpPr>
          <p:spPr>
            <a:xfrm>
              <a:off x="4466236" y="3621964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2" name="任意多边形: 形状 351">
              <a:extLst>
                <a:ext uri="{FF2B5EF4-FFF2-40B4-BE49-F238E27FC236}">
                  <a16:creationId xmlns:a16="http://schemas.microsoft.com/office/drawing/2014/main" id="{571A4D29-C4EB-44C7-8EFB-1A718DDD7A66}"/>
                </a:ext>
              </a:extLst>
            </p:cNvPr>
            <p:cNvSpPr/>
            <p:nvPr/>
          </p:nvSpPr>
          <p:spPr>
            <a:xfrm>
              <a:off x="4466236" y="3508488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3" name="任意多边形: 形状 352">
              <a:extLst>
                <a:ext uri="{FF2B5EF4-FFF2-40B4-BE49-F238E27FC236}">
                  <a16:creationId xmlns:a16="http://schemas.microsoft.com/office/drawing/2014/main" id="{1F2C5510-A556-4950-8F8F-D3FF0E5643A8}"/>
                </a:ext>
              </a:extLst>
            </p:cNvPr>
            <p:cNvSpPr/>
            <p:nvPr/>
          </p:nvSpPr>
          <p:spPr>
            <a:xfrm>
              <a:off x="4466236" y="3395224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4" name="任意多边形: 形状 353">
              <a:extLst>
                <a:ext uri="{FF2B5EF4-FFF2-40B4-BE49-F238E27FC236}">
                  <a16:creationId xmlns:a16="http://schemas.microsoft.com/office/drawing/2014/main" id="{BA1B60D7-0578-41B4-A4B9-F8183130F23F}"/>
                </a:ext>
              </a:extLst>
            </p:cNvPr>
            <p:cNvSpPr/>
            <p:nvPr/>
          </p:nvSpPr>
          <p:spPr>
            <a:xfrm>
              <a:off x="4466236" y="3281748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5" name="任意多边形: 形状 354">
              <a:extLst>
                <a:ext uri="{FF2B5EF4-FFF2-40B4-BE49-F238E27FC236}">
                  <a16:creationId xmlns:a16="http://schemas.microsoft.com/office/drawing/2014/main" id="{41A90C13-6822-4E80-AD05-ABC222A16CA8}"/>
                </a:ext>
              </a:extLst>
            </p:cNvPr>
            <p:cNvSpPr/>
            <p:nvPr/>
          </p:nvSpPr>
          <p:spPr>
            <a:xfrm>
              <a:off x="4466236" y="3168272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6" name="任意多边形: 形状 355">
              <a:extLst>
                <a:ext uri="{FF2B5EF4-FFF2-40B4-BE49-F238E27FC236}">
                  <a16:creationId xmlns:a16="http://schemas.microsoft.com/office/drawing/2014/main" id="{AFB2B722-9335-414E-A15B-D147BFFDD462}"/>
                </a:ext>
              </a:extLst>
            </p:cNvPr>
            <p:cNvSpPr/>
            <p:nvPr/>
          </p:nvSpPr>
          <p:spPr>
            <a:xfrm>
              <a:off x="2638347" y="4302534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7" name="任意多边形: 形状 356">
              <a:extLst>
                <a:ext uri="{FF2B5EF4-FFF2-40B4-BE49-F238E27FC236}">
                  <a16:creationId xmlns:a16="http://schemas.microsoft.com/office/drawing/2014/main" id="{EBD985FD-D0C7-40B0-9ED9-2E2979670AD4}"/>
                </a:ext>
              </a:extLst>
            </p:cNvPr>
            <p:cNvSpPr/>
            <p:nvPr/>
          </p:nvSpPr>
          <p:spPr>
            <a:xfrm>
              <a:off x="2638347" y="4189060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8" name="任意多边形: 形状 357">
              <a:extLst>
                <a:ext uri="{FF2B5EF4-FFF2-40B4-BE49-F238E27FC236}">
                  <a16:creationId xmlns:a16="http://schemas.microsoft.com/office/drawing/2014/main" id="{36062ADE-205C-4879-BF35-38EA40DB0FFD}"/>
                </a:ext>
              </a:extLst>
            </p:cNvPr>
            <p:cNvSpPr/>
            <p:nvPr/>
          </p:nvSpPr>
          <p:spPr>
            <a:xfrm>
              <a:off x="2638347" y="4075583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9" name="任意多边形: 形状 358">
              <a:extLst>
                <a:ext uri="{FF2B5EF4-FFF2-40B4-BE49-F238E27FC236}">
                  <a16:creationId xmlns:a16="http://schemas.microsoft.com/office/drawing/2014/main" id="{43837157-6779-4F5C-BA4E-A632EFEDF915}"/>
                </a:ext>
              </a:extLst>
            </p:cNvPr>
            <p:cNvSpPr/>
            <p:nvPr/>
          </p:nvSpPr>
          <p:spPr>
            <a:xfrm>
              <a:off x="2638347" y="3962320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0" name="任意多边形: 形状 359">
              <a:extLst>
                <a:ext uri="{FF2B5EF4-FFF2-40B4-BE49-F238E27FC236}">
                  <a16:creationId xmlns:a16="http://schemas.microsoft.com/office/drawing/2014/main" id="{2ACF2127-CCF7-4058-A4FE-9E82E35B1B78}"/>
                </a:ext>
              </a:extLst>
            </p:cNvPr>
            <p:cNvSpPr/>
            <p:nvPr/>
          </p:nvSpPr>
          <p:spPr>
            <a:xfrm>
              <a:off x="2638347" y="3848844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1" name="任意多边形: 形状 360">
              <a:extLst>
                <a:ext uri="{FF2B5EF4-FFF2-40B4-BE49-F238E27FC236}">
                  <a16:creationId xmlns:a16="http://schemas.microsoft.com/office/drawing/2014/main" id="{A1DA327A-AA15-49DD-8295-9AB7DFBA22EB}"/>
                </a:ext>
              </a:extLst>
            </p:cNvPr>
            <p:cNvSpPr/>
            <p:nvPr/>
          </p:nvSpPr>
          <p:spPr>
            <a:xfrm>
              <a:off x="2638347" y="3735439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2" name="任意多边形: 形状 361">
              <a:extLst>
                <a:ext uri="{FF2B5EF4-FFF2-40B4-BE49-F238E27FC236}">
                  <a16:creationId xmlns:a16="http://schemas.microsoft.com/office/drawing/2014/main" id="{DA72C2BF-6661-4272-A558-3C0C96C452BC}"/>
                </a:ext>
              </a:extLst>
            </p:cNvPr>
            <p:cNvSpPr/>
            <p:nvPr/>
          </p:nvSpPr>
          <p:spPr>
            <a:xfrm>
              <a:off x="2638347" y="3621964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3" name="任意多边形: 形状 362">
              <a:extLst>
                <a:ext uri="{FF2B5EF4-FFF2-40B4-BE49-F238E27FC236}">
                  <a16:creationId xmlns:a16="http://schemas.microsoft.com/office/drawing/2014/main" id="{128D8C5E-7823-45BD-89C7-98CA25797258}"/>
                </a:ext>
              </a:extLst>
            </p:cNvPr>
            <p:cNvSpPr/>
            <p:nvPr/>
          </p:nvSpPr>
          <p:spPr>
            <a:xfrm>
              <a:off x="2638347" y="3508488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4" name="任意多边形: 形状 363">
              <a:extLst>
                <a:ext uri="{FF2B5EF4-FFF2-40B4-BE49-F238E27FC236}">
                  <a16:creationId xmlns:a16="http://schemas.microsoft.com/office/drawing/2014/main" id="{A2544E61-CAA5-4E10-A3FB-0EEBC14C25A2}"/>
                </a:ext>
              </a:extLst>
            </p:cNvPr>
            <p:cNvSpPr/>
            <p:nvPr/>
          </p:nvSpPr>
          <p:spPr>
            <a:xfrm>
              <a:off x="2638347" y="3395224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5" name="任意多边形: 形状 364">
              <a:extLst>
                <a:ext uri="{FF2B5EF4-FFF2-40B4-BE49-F238E27FC236}">
                  <a16:creationId xmlns:a16="http://schemas.microsoft.com/office/drawing/2014/main" id="{5666FA42-0926-4CB4-B027-FEEA620C4679}"/>
                </a:ext>
              </a:extLst>
            </p:cNvPr>
            <p:cNvSpPr/>
            <p:nvPr/>
          </p:nvSpPr>
          <p:spPr>
            <a:xfrm>
              <a:off x="2638347" y="3281748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6" name="任意多边形: 形状 365">
              <a:extLst>
                <a:ext uri="{FF2B5EF4-FFF2-40B4-BE49-F238E27FC236}">
                  <a16:creationId xmlns:a16="http://schemas.microsoft.com/office/drawing/2014/main" id="{04FFDFFD-D5A4-4956-AC1C-31D363923C25}"/>
                </a:ext>
              </a:extLst>
            </p:cNvPr>
            <p:cNvSpPr/>
            <p:nvPr/>
          </p:nvSpPr>
          <p:spPr>
            <a:xfrm>
              <a:off x="2638347" y="3168272"/>
              <a:ext cx="78102" cy="69016"/>
            </a:xfrm>
            <a:custGeom>
              <a:avLst/>
              <a:gdLst>
                <a:gd name="connsiteX0" fmla="*/ 0 w 50616"/>
                <a:gd name="connsiteY0" fmla="*/ 0 h 44717"/>
                <a:gd name="connsiteX1" fmla="*/ 50616 w 50616"/>
                <a:gd name="connsiteY1" fmla="*/ 0 h 44717"/>
                <a:gd name="connsiteX2" fmla="*/ 50616 w 50616"/>
                <a:gd name="connsiteY2" fmla="*/ 44718 h 44717"/>
                <a:gd name="connsiteX3" fmla="*/ 0 w 50616"/>
                <a:gd name="connsiteY3" fmla="*/ 44718 h 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44717">
                  <a:moveTo>
                    <a:pt x="0" y="0"/>
                  </a:moveTo>
                  <a:lnTo>
                    <a:pt x="50616" y="0"/>
                  </a:lnTo>
                  <a:lnTo>
                    <a:pt x="50616" y="44718"/>
                  </a:lnTo>
                  <a:lnTo>
                    <a:pt x="0" y="4471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7" name="任意多边形: 形状 366">
              <a:extLst>
                <a:ext uri="{FF2B5EF4-FFF2-40B4-BE49-F238E27FC236}">
                  <a16:creationId xmlns:a16="http://schemas.microsoft.com/office/drawing/2014/main" id="{D3D034DF-0974-4614-9BC4-858C9C2B666A}"/>
                </a:ext>
              </a:extLst>
            </p:cNvPr>
            <p:cNvSpPr/>
            <p:nvPr/>
          </p:nvSpPr>
          <p:spPr>
            <a:xfrm>
              <a:off x="4466236" y="4075583"/>
              <a:ext cx="78102" cy="35495"/>
            </a:xfrm>
            <a:custGeom>
              <a:avLst/>
              <a:gdLst>
                <a:gd name="connsiteX0" fmla="*/ 0 w 50616"/>
                <a:gd name="connsiteY0" fmla="*/ 0 h 22998"/>
                <a:gd name="connsiteX1" fmla="*/ 50616 w 50616"/>
                <a:gd name="connsiteY1" fmla="*/ 0 h 22998"/>
                <a:gd name="connsiteX2" fmla="*/ 50616 w 50616"/>
                <a:gd name="connsiteY2" fmla="*/ 22999 h 22998"/>
                <a:gd name="connsiteX3" fmla="*/ 0 w 50616"/>
                <a:gd name="connsiteY3" fmla="*/ 22999 h 22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616" h="22998">
                  <a:moveTo>
                    <a:pt x="0" y="0"/>
                  </a:moveTo>
                  <a:lnTo>
                    <a:pt x="50616" y="0"/>
                  </a:lnTo>
                  <a:lnTo>
                    <a:pt x="50616" y="22999"/>
                  </a:lnTo>
                  <a:lnTo>
                    <a:pt x="0" y="22999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8" name="任意多边形: 形状 367">
              <a:extLst>
                <a:ext uri="{FF2B5EF4-FFF2-40B4-BE49-F238E27FC236}">
                  <a16:creationId xmlns:a16="http://schemas.microsoft.com/office/drawing/2014/main" id="{A994F874-4D42-4FE9-9C9E-0AA0C68C9426}"/>
                </a:ext>
              </a:extLst>
            </p:cNvPr>
            <p:cNvSpPr/>
            <p:nvPr/>
          </p:nvSpPr>
          <p:spPr>
            <a:xfrm>
              <a:off x="4096538" y="4075583"/>
              <a:ext cx="150983" cy="35495"/>
            </a:xfrm>
            <a:custGeom>
              <a:avLst/>
              <a:gdLst>
                <a:gd name="connsiteX0" fmla="*/ 0 w 97848"/>
                <a:gd name="connsiteY0" fmla="*/ 0 h 22998"/>
                <a:gd name="connsiteX1" fmla="*/ 97849 w 97848"/>
                <a:gd name="connsiteY1" fmla="*/ 0 h 22998"/>
                <a:gd name="connsiteX2" fmla="*/ 97849 w 97848"/>
                <a:gd name="connsiteY2" fmla="*/ 22999 h 22998"/>
                <a:gd name="connsiteX3" fmla="*/ 0 w 97848"/>
                <a:gd name="connsiteY3" fmla="*/ 22999 h 22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8" h="22998">
                  <a:moveTo>
                    <a:pt x="0" y="0"/>
                  </a:moveTo>
                  <a:lnTo>
                    <a:pt x="97849" y="0"/>
                  </a:lnTo>
                  <a:lnTo>
                    <a:pt x="97849" y="22999"/>
                  </a:lnTo>
                  <a:lnTo>
                    <a:pt x="0" y="22999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9" name="任意多边形: 形状 368">
              <a:extLst>
                <a:ext uri="{FF2B5EF4-FFF2-40B4-BE49-F238E27FC236}">
                  <a16:creationId xmlns:a16="http://schemas.microsoft.com/office/drawing/2014/main" id="{B19BB64F-2181-484F-A381-104593258E7F}"/>
                </a:ext>
              </a:extLst>
            </p:cNvPr>
            <p:cNvSpPr/>
            <p:nvPr/>
          </p:nvSpPr>
          <p:spPr>
            <a:xfrm>
              <a:off x="5243519" y="3997675"/>
              <a:ext cx="171797" cy="69369"/>
            </a:xfrm>
            <a:custGeom>
              <a:avLst/>
              <a:gdLst>
                <a:gd name="connsiteX0" fmla="*/ 0 w 111337"/>
                <a:gd name="connsiteY0" fmla="*/ 0 h 44946"/>
                <a:gd name="connsiteX1" fmla="*/ 111337 w 111337"/>
                <a:gd name="connsiteY1" fmla="*/ 0 h 44946"/>
                <a:gd name="connsiteX2" fmla="*/ 111337 w 111337"/>
                <a:gd name="connsiteY2" fmla="*/ 44946 h 44946"/>
                <a:gd name="connsiteX3" fmla="*/ 0 w 111337"/>
                <a:gd name="connsiteY3" fmla="*/ 44946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37" h="44946">
                  <a:moveTo>
                    <a:pt x="0" y="0"/>
                  </a:moveTo>
                  <a:lnTo>
                    <a:pt x="111337" y="0"/>
                  </a:lnTo>
                  <a:lnTo>
                    <a:pt x="111337" y="44946"/>
                  </a:lnTo>
                  <a:lnTo>
                    <a:pt x="0" y="44946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0" name="任意多边形: 形状 369">
              <a:extLst>
                <a:ext uri="{FF2B5EF4-FFF2-40B4-BE49-F238E27FC236}">
                  <a16:creationId xmlns:a16="http://schemas.microsoft.com/office/drawing/2014/main" id="{CFAAB553-E878-44BB-B773-9A78D7D64701}"/>
                </a:ext>
              </a:extLst>
            </p:cNvPr>
            <p:cNvSpPr/>
            <p:nvPr/>
          </p:nvSpPr>
          <p:spPr>
            <a:xfrm>
              <a:off x="5243519" y="3894008"/>
              <a:ext cx="171797" cy="69369"/>
            </a:xfrm>
            <a:custGeom>
              <a:avLst/>
              <a:gdLst>
                <a:gd name="connsiteX0" fmla="*/ 0 w 111337"/>
                <a:gd name="connsiteY0" fmla="*/ 0 h 44946"/>
                <a:gd name="connsiteX1" fmla="*/ 111337 w 111337"/>
                <a:gd name="connsiteY1" fmla="*/ 0 h 44946"/>
                <a:gd name="connsiteX2" fmla="*/ 111337 w 111337"/>
                <a:gd name="connsiteY2" fmla="*/ 44946 h 44946"/>
                <a:gd name="connsiteX3" fmla="*/ 0 w 111337"/>
                <a:gd name="connsiteY3" fmla="*/ 44946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37" h="44946">
                  <a:moveTo>
                    <a:pt x="0" y="0"/>
                  </a:moveTo>
                  <a:lnTo>
                    <a:pt x="111337" y="0"/>
                  </a:lnTo>
                  <a:lnTo>
                    <a:pt x="111337" y="44946"/>
                  </a:lnTo>
                  <a:lnTo>
                    <a:pt x="0" y="44946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1" name="任意多边形: 形状 370">
              <a:extLst>
                <a:ext uri="{FF2B5EF4-FFF2-40B4-BE49-F238E27FC236}">
                  <a16:creationId xmlns:a16="http://schemas.microsoft.com/office/drawing/2014/main" id="{1E354B9A-AA33-4BB3-A4FC-11BA461081C7}"/>
                </a:ext>
              </a:extLst>
            </p:cNvPr>
            <p:cNvSpPr/>
            <p:nvPr/>
          </p:nvSpPr>
          <p:spPr>
            <a:xfrm>
              <a:off x="5243519" y="3790342"/>
              <a:ext cx="171797" cy="69510"/>
            </a:xfrm>
            <a:custGeom>
              <a:avLst/>
              <a:gdLst>
                <a:gd name="connsiteX0" fmla="*/ 0 w 111337"/>
                <a:gd name="connsiteY0" fmla="*/ 0 h 45037"/>
                <a:gd name="connsiteX1" fmla="*/ 111337 w 111337"/>
                <a:gd name="connsiteY1" fmla="*/ 0 h 45037"/>
                <a:gd name="connsiteX2" fmla="*/ 111337 w 111337"/>
                <a:gd name="connsiteY2" fmla="*/ 45038 h 45037"/>
                <a:gd name="connsiteX3" fmla="*/ 0 w 111337"/>
                <a:gd name="connsiteY3" fmla="*/ 45038 h 4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37" h="45037">
                  <a:moveTo>
                    <a:pt x="0" y="0"/>
                  </a:moveTo>
                  <a:lnTo>
                    <a:pt x="111337" y="0"/>
                  </a:lnTo>
                  <a:lnTo>
                    <a:pt x="111337" y="45038"/>
                  </a:lnTo>
                  <a:lnTo>
                    <a:pt x="0" y="4503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2" name="任意多边形: 形状 371">
              <a:extLst>
                <a:ext uri="{FF2B5EF4-FFF2-40B4-BE49-F238E27FC236}">
                  <a16:creationId xmlns:a16="http://schemas.microsoft.com/office/drawing/2014/main" id="{09FD1565-85C3-49A2-8BB7-4BD129C51A6F}"/>
                </a:ext>
              </a:extLst>
            </p:cNvPr>
            <p:cNvSpPr/>
            <p:nvPr/>
          </p:nvSpPr>
          <p:spPr>
            <a:xfrm>
              <a:off x="6773887" y="3997675"/>
              <a:ext cx="171797" cy="69369"/>
            </a:xfrm>
            <a:custGeom>
              <a:avLst/>
              <a:gdLst>
                <a:gd name="connsiteX0" fmla="*/ 0 w 111337"/>
                <a:gd name="connsiteY0" fmla="*/ 0 h 44946"/>
                <a:gd name="connsiteX1" fmla="*/ 111337 w 111337"/>
                <a:gd name="connsiteY1" fmla="*/ 0 h 44946"/>
                <a:gd name="connsiteX2" fmla="*/ 111337 w 111337"/>
                <a:gd name="connsiteY2" fmla="*/ 44946 h 44946"/>
                <a:gd name="connsiteX3" fmla="*/ 0 w 111337"/>
                <a:gd name="connsiteY3" fmla="*/ 44946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37" h="44946">
                  <a:moveTo>
                    <a:pt x="0" y="0"/>
                  </a:moveTo>
                  <a:lnTo>
                    <a:pt x="111337" y="0"/>
                  </a:lnTo>
                  <a:lnTo>
                    <a:pt x="111337" y="44946"/>
                  </a:lnTo>
                  <a:lnTo>
                    <a:pt x="0" y="44946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3" name="任意多边形: 形状 372">
              <a:extLst>
                <a:ext uri="{FF2B5EF4-FFF2-40B4-BE49-F238E27FC236}">
                  <a16:creationId xmlns:a16="http://schemas.microsoft.com/office/drawing/2014/main" id="{4286BA3E-FBBC-4AAA-B16A-FBEFA4117C11}"/>
                </a:ext>
              </a:extLst>
            </p:cNvPr>
            <p:cNvSpPr/>
            <p:nvPr/>
          </p:nvSpPr>
          <p:spPr>
            <a:xfrm>
              <a:off x="6773887" y="3894008"/>
              <a:ext cx="171797" cy="69369"/>
            </a:xfrm>
            <a:custGeom>
              <a:avLst/>
              <a:gdLst>
                <a:gd name="connsiteX0" fmla="*/ 0 w 111337"/>
                <a:gd name="connsiteY0" fmla="*/ 0 h 44946"/>
                <a:gd name="connsiteX1" fmla="*/ 111337 w 111337"/>
                <a:gd name="connsiteY1" fmla="*/ 0 h 44946"/>
                <a:gd name="connsiteX2" fmla="*/ 111337 w 111337"/>
                <a:gd name="connsiteY2" fmla="*/ 44946 h 44946"/>
                <a:gd name="connsiteX3" fmla="*/ 0 w 111337"/>
                <a:gd name="connsiteY3" fmla="*/ 44946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37" h="44946">
                  <a:moveTo>
                    <a:pt x="0" y="0"/>
                  </a:moveTo>
                  <a:lnTo>
                    <a:pt x="111337" y="0"/>
                  </a:lnTo>
                  <a:lnTo>
                    <a:pt x="111337" y="44946"/>
                  </a:lnTo>
                  <a:lnTo>
                    <a:pt x="0" y="44946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4" name="任意多边形: 形状 373">
              <a:extLst>
                <a:ext uri="{FF2B5EF4-FFF2-40B4-BE49-F238E27FC236}">
                  <a16:creationId xmlns:a16="http://schemas.microsoft.com/office/drawing/2014/main" id="{7B61B629-95D3-426B-88F7-AA6DE4DA7644}"/>
                </a:ext>
              </a:extLst>
            </p:cNvPr>
            <p:cNvSpPr/>
            <p:nvPr/>
          </p:nvSpPr>
          <p:spPr>
            <a:xfrm>
              <a:off x="6773887" y="3790342"/>
              <a:ext cx="171797" cy="69510"/>
            </a:xfrm>
            <a:custGeom>
              <a:avLst/>
              <a:gdLst>
                <a:gd name="connsiteX0" fmla="*/ 0 w 111337"/>
                <a:gd name="connsiteY0" fmla="*/ 0 h 45037"/>
                <a:gd name="connsiteX1" fmla="*/ 111337 w 111337"/>
                <a:gd name="connsiteY1" fmla="*/ 0 h 45037"/>
                <a:gd name="connsiteX2" fmla="*/ 111337 w 111337"/>
                <a:gd name="connsiteY2" fmla="*/ 45038 h 45037"/>
                <a:gd name="connsiteX3" fmla="*/ 0 w 111337"/>
                <a:gd name="connsiteY3" fmla="*/ 45038 h 4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337" h="45037">
                  <a:moveTo>
                    <a:pt x="0" y="0"/>
                  </a:moveTo>
                  <a:lnTo>
                    <a:pt x="111337" y="0"/>
                  </a:lnTo>
                  <a:lnTo>
                    <a:pt x="111337" y="45038"/>
                  </a:lnTo>
                  <a:lnTo>
                    <a:pt x="0" y="4503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5" name="任意多边形: 形状 374">
              <a:extLst>
                <a:ext uri="{FF2B5EF4-FFF2-40B4-BE49-F238E27FC236}">
                  <a16:creationId xmlns:a16="http://schemas.microsoft.com/office/drawing/2014/main" id="{1AA5D1D7-8946-4CD7-978A-815E7BB72C8D}"/>
                </a:ext>
              </a:extLst>
            </p:cNvPr>
            <p:cNvSpPr/>
            <p:nvPr/>
          </p:nvSpPr>
          <p:spPr>
            <a:xfrm>
              <a:off x="6304568" y="3997675"/>
              <a:ext cx="20812" cy="69369"/>
            </a:xfrm>
            <a:custGeom>
              <a:avLst/>
              <a:gdLst>
                <a:gd name="connsiteX0" fmla="*/ 0 w 13488"/>
                <a:gd name="connsiteY0" fmla="*/ 0 h 44946"/>
                <a:gd name="connsiteX1" fmla="*/ 13488 w 13488"/>
                <a:gd name="connsiteY1" fmla="*/ 0 h 44946"/>
                <a:gd name="connsiteX2" fmla="*/ 13488 w 13488"/>
                <a:gd name="connsiteY2" fmla="*/ 44946 h 44946"/>
                <a:gd name="connsiteX3" fmla="*/ 0 w 13488"/>
                <a:gd name="connsiteY3" fmla="*/ 44946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8" h="44946">
                  <a:moveTo>
                    <a:pt x="0" y="0"/>
                  </a:moveTo>
                  <a:lnTo>
                    <a:pt x="13488" y="0"/>
                  </a:lnTo>
                  <a:lnTo>
                    <a:pt x="13488" y="44946"/>
                  </a:lnTo>
                  <a:lnTo>
                    <a:pt x="0" y="44946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6" name="任意多边形: 形状 375">
              <a:extLst>
                <a:ext uri="{FF2B5EF4-FFF2-40B4-BE49-F238E27FC236}">
                  <a16:creationId xmlns:a16="http://schemas.microsoft.com/office/drawing/2014/main" id="{E69140A6-69C2-42C6-A35A-F781C5204B2E}"/>
                </a:ext>
              </a:extLst>
            </p:cNvPr>
            <p:cNvSpPr/>
            <p:nvPr/>
          </p:nvSpPr>
          <p:spPr>
            <a:xfrm>
              <a:off x="6304568" y="3894008"/>
              <a:ext cx="20812" cy="69369"/>
            </a:xfrm>
            <a:custGeom>
              <a:avLst/>
              <a:gdLst>
                <a:gd name="connsiteX0" fmla="*/ 0 w 13488"/>
                <a:gd name="connsiteY0" fmla="*/ 0 h 44946"/>
                <a:gd name="connsiteX1" fmla="*/ 13488 w 13488"/>
                <a:gd name="connsiteY1" fmla="*/ 0 h 44946"/>
                <a:gd name="connsiteX2" fmla="*/ 13488 w 13488"/>
                <a:gd name="connsiteY2" fmla="*/ 44946 h 44946"/>
                <a:gd name="connsiteX3" fmla="*/ 0 w 13488"/>
                <a:gd name="connsiteY3" fmla="*/ 44946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8" h="44946">
                  <a:moveTo>
                    <a:pt x="0" y="0"/>
                  </a:moveTo>
                  <a:lnTo>
                    <a:pt x="13488" y="0"/>
                  </a:lnTo>
                  <a:lnTo>
                    <a:pt x="13488" y="44946"/>
                  </a:lnTo>
                  <a:lnTo>
                    <a:pt x="0" y="44946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7" name="任意多边形: 形状 376">
              <a:extLst>
                <a:ext uri="{FF2B5EF4-FFF2-40B4-BE49-F238E27FC236}">
                  <a16:creationId xmlns:a16="http://schemas.microsoft.com/office/drawing/2014/main" id="{AE7A21D9-74FB-44AF-9439-7BE3A6152156}"/>
                </a:ext>
              </a:extLst>
            </p:cNvPr>
            <p:cNvSpPr/>
            <p:nvPr/>
          </p:nvSpPr>
          <p:spPr>
            <a:xfrm>
              <a:off x="6304568" y="3790342"/>
              <a:ext cx="20812" cy="69510"/>
            </a:xfrm>
            <a:custGeom>
              <a:avLst/>
              <a:gdLst>
                <a:gd name="connsiteX0" fmla="*/ 0 w 13488"/>
                <a:gd name="connsiteY0" fmla="*/ 0 h 45037"/>
                <a:gd name="connsiteX1" fmla="*/ 13488 w 13488"/>
                <a:gd name="connsiteY1" fmla="*/ 0 h 45037"/>
                <a:gd name="connsiteX2" fmla="*/ 13488 w 13488"/>
                <a:gd name="connsiteY2" fmla="*/ 45038 h 45037"/>
                <a:gd name="connsiteX3" fmla="*/ 0 w 13488"/>
                <a:gd name="connsiteY3" fmla="*/ 45038 h 4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8" h="45037">
                  <a:moveTo>
                    <a:pt x="0" y="0"/>
                  </a:moveTo>
                  <a:lnTo>
                    <a:pt x="13488" y="0"/>
                  </a:lnTo>
                  <a:lnTo>
                    <a:pt x="13488" y="45038"/>
                  </a:lnTo>
                  <a:lnTo>
                    <a:pt x="0" y="4503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8" name="任意多边形: 形状 377">
              <a:extLst>
                <a:ext uri="{FF2B5EF4-FFF2-40B4-BE49-F238E27FC236}">
                  <a16:creationId xmlns:a16="http://schemas.microsoft.com/office/drawing/2014/main" id="{1F46182E-98FA-475E-B13A-1C48A3C7D029}"/>
                </a:ext>
              </a:extLst>
            </p:cNvPr>
            <p:cNvSpPr/>
            <p:nvPr/>
          </p:nvSpPr>
          <p:spPr>
            <a:xfrm>
              <a:off x="5861635" y="3997675"/>
              <a:ext cx="20883" cy="69369"/>
            </a:xfrm>
            <a:custGeom>
              <a:avLst/>
              <a:gdLst>
                <a:gd name="connsiteX0" fmla="*/ 0 w 13534"/>
                <a:gd name="connsiteY0" fmla="*/ 0 h 44946"/>
                <a:gd name="connsiteX1" fmla="*/ 13534 w 13534"/>
                <a:gd name="connsiteY1" fmla="*/ 0 h 44946"/>
                <a:gd name="connsiteX2" fmla="*/ 13534 w 13534"/>
                <a:gd name="connsiteY2" fmla="*/ 44946 h 44946"/>
                <a:gd name="connsiteX3" fmla="*/ 0 w 13534"/>
                <a:gd name="connsiteY3" fmla="*/ 44946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34" h="44946">
                  <a:moveTo>
                    <a:pt x="0" y="0"/>
                  </a:moveTo>
                  <a:lnTo>
                    <a:pt x="13534" y="0"/>
                  </a:lnTo>
                  <a:lnTo>
                    <a:pt x="13534" y="44946"/>
                  </a:lnTo>
                  <a:lnTo>
                    <a:pt x="0" y="44946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9" name="任意多边形: 形状 378">
              <a:extLst>
                <a:ext uri="{FF2B5EF4-FFF2-40B4-BE49-F238E27FC236}">
                  <a16:creationId xmlns:a16="http://schemas.microsoft.com/office/drawing/2014/main" id="{0388A13F-333D-4A37-8D5C-C1CB8A48F9FD}"/>
                </a:ext>
              </a:extLst>
            </p:cNvPr>
            <p:cNvSpPr/>
            <p:nvPr/>
          </p:nvSpPr>
          <p:spPr>
            <a:xfrm>
              <a:off x="5861635" y="3894008"/>
              <a:ext cx="20883" cy="69369"/>
            </a:xfrm>
            <a:custGeom>
              <a:avLst/>
              <a:gdLst>
                <a:gd name="connsiteX0" fmla="*/ 0 w 13534"/>
                <a:gd name="connsiteY0" fmla="*/ 0 h 44946"/>
                <a:gd name="connsiteX1" fmla="*/ 13534 w 13534"/>
                <a:gd name="connsiteY1" fmla="*/ 0 h 44946"/>
                <a:gd name="connsiteX2" fmla="*/ 13534 w 13534"/>
                <a:gd name="connsiteY2" fmla="*/ 44946 h 44946"/>
                <a:gd name="connsiteX3" fmla="*/ 0 w 13534"/>
                <a:gd name="connsiteY3" fmla="*/ 44946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34" h="44946">
                  <a:moveTo>
                    <a:pt x="0" y="0"/>
                  </a:moveTo>
                  <a:lnTo>
                    <a:pt x="13534" y="0"/>
                  </a:lnTo>
                  <a:lnTo>
                    <a:pt x="13534" y="44946"/>
                  </a:lnTo>
                  <a:lnTo>
                    <a:pt x="0" y="44946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0" name="任意多边形: 形状 379">
              <a:extLst>
                <a:ext uri="{FF2B5EF4-FFF2-40B4-BE49-F238E27FC236}">
                  <a16:creationId xmlns:a16="http://schemas.microsoft.com/office/drawing/2014/main" id="{B5D5F36B-C8FD-4397-8119-3F3D969D7373}"/>
                </a:ext>
              </a:extLst>
            </p:cNvPr>
            <p:cNvSpPr/>
            <p:nvPr/>
          </p:nvSpPr>
          <p:spPr>
            <a:xfrm>
              <a:off x="5861635" y="3790342"/>
              <a:ext cx="20883" cy="69510"/>
            </a:xfrm>
            <a:custGeom>
              <a:avLst/>
              <a:gdLst>
                <a:gd name="connsiteX0" fmla="*/ 0 w 13534"/>
                <a:gd name="connsiteY0" fmla="*/ 0 h 45037"/>
                <a:gd name="connsiteX1" fmla="*/ 13534 w 13534"/>
                <a:gd name="connsiteY1" fmla="*/ 0 h 45037"/>
                <a:gd name="connsiteX2" fmla="*/ 13534 w 13534"/>
                <a:gd name="connsiteY2" fmla="*/ 45038 h 45037"/>
                <a:gd name="connsiteX3" fmla="*/ 0 w 13534"/>
                <a:gd name="connsiteY3" fmla="*/ 45038 h 4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34" h="45037">
                  <a:moveTo>
                    <a:pt x="0" y="0"/>
                  </a:moveTo>
                  <a:lnTo>
                    <a:pt x="13534" y="0"/>
                  </a:lnTo>
                  <a:lnTo>
                    <a:pt x="13534" y="45038"/>
                  </a:lnTo>
                  <a:lnTo>
                    <a:pt x="0" y="45038"/>
                  </a:lnTo>
                  <a:close/>
                </a:path>
              </a:pathLst>
            </a:custGeom>
            <a:solidFill>
              <a:srgbClr val="B5D2C5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1" name="任意多边形: 形状 380">
              <a:extLst>
                <a:ext uri="{FF2B5EF4-FFF2-40B4-BE49-F238E27FC236}">
                  <a16:creationId xmlns:a16="http://schemas.microsoft.com/office/drawing/2014/main" id="{B2B1A3B2-9840-43C4-B27E-3576007E1C41}"/>
                </a:ext>
              </a:extLst>
            </p:cNvPr>
            <p:cNvSpPr/>
            <p:nvPr/>
          </p:nvSpPr>
          <p:spPr>
            <a:xfrm>
              <a:off x="6840912" y="3246674"/>
              <a:ext cx="125020" cy="250027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47 w 81022"/>
                <a:gd name="connsiteY5" fmla="*/ 21170 h 161998"/>
                <a:gd name="connsiteX6" fmla="*/ 59075 w 81022"/>
                <a:gd name="connsiteY6" fmla="*/ 21170 h 161998"/>
                <a:gd name="connsiteX7" fmla="*/ 59075 w 81022"/>
                <a:gd name="connsiteY7" fmla="*/ 140875 h 161998"/>
                <a:gd name="connsiteX8" fmla="*/ 21947 w 81022"/>
                <a:gd name="connsiteY8" fmla="*/ 140875 h 161998"/>
                <a:gd name="connsiteX9" fmla="*/ 21947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47" y="21170"/>
                  </a:moveTo>
                  <a:lnTo>
                    <a:pt x="59075" y="21170"/>
                  </a:lnTo>
                  <a:lnTo>
                    <a:pt x="59075" y="140875"/>
                  </a:lnTo>
                  <a:lnTo>
                    <a:pt x="21947" y="140875"/>
                  </a:lnTo>
                  <a:lnTo>
                    <a:pt x="21947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2" name="任意多边形: 形状 381">
              <a:extLst>
                <a:ext uri="{FF2B5EF4-FFF2-40B4-BE49-F238E27FC236}">
                  <a16:creationId xmlns:a16="http://schemas.microsoft.com/office/drawing/2014/main" id="{6D5216D2-2B75-467E-8EFB-88A196E4FB79}"/>
                </a:ext>
              </a:extLst>
            </p:cNvPr>
            <p:cNvSpPr/>
            <p:nvPr/>
          </p:nvSpPr>
          <p:spPr>
            <a:xfrm>
              <a:off x="6840912" y="2918173"/>
              <a:ext cx="125020" cy="250027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47 w 81022"/>
                <a:gd name="connsiteY5" fmla="*/ 21170 h 161998"/>
                <a:gd name="connsiteX6" fmla="*/ 59075 w 81022"/>
                <a:gd name="connsiteY6" fmla="*/ 21170 h 161998"/>
                <a:gd name="connsiteX7" fmla="*/ 59075 w 81022"/>
                <a:gd name="connsiteY7" fmla="*/ 140875 h 161998"/>
                <a:gd name="connsiteX8" fmla="*/ 21947 w 81022"/>
                <a:gd name="connsiteY8" fmla="*/ 140875 h 161998"/>
                <a:gd name="connsiteX9" fmla="*/ 21947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47" y="21170"/>
                  </a:moveTo>
                  <a:lnTo>
                    <a:pt x="59075" y="21170"/>
                  </a:lnTo>
                  <a:lnTo>
                    <a:pt x="59075" y="140875"/>
                  </a:lnTo>
                  <a:lnTo>
                    <a:pt x="21947" y="140875"/>
                  </a:lnTo>
                  <a:lnTo>
                    <a:pt x="21947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3" name="任意多边形: 形状 382">
              <a:extLst>
                <a:ext uri="{FF2B5EF4-FFF2-40B4-BE49-F238E27FC236}">
                  <a16:creationId xmlns:a16="http://schemas.microsoft.com/office/drawing/2014/main" id="{A7D81C8D-4534-47AC-B78D-8DC2A96990D5}"/>
                </a:ext>
              </a:extLst>
            </p:cNvPr>
            <p:cNvSpPr/>
            <p:nvPr/>
          </p:nvSpPr>
          <p:spPr>
            <a:xfrm>
              <a:off x="5945241" y="3246674"/>
              <a:ext cx="125020" cy="250027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02 w 81022"/>
                <a:gd name="connsiteY5" fmla="*/ 21170 h 161998"/>
                <a:gd name="connsiteX6" fmla="*/ 59029 w 81022"/>
                <a:gd name="connsiteY6" fmla="*/ 21170 h 161998"/>
                <a:gd name="connsiteX7" fmla="*/ 59029 w 81022"/>
                <a:gd name="connsiteY7" fmla="*/ 140875 h 161998"/>
                <a:gd name="connsiteX8" fmla="*/ 21902 w 81022"/>
                <a:gd name="connsiteY8" fmla="*/ 140875 h 161998"/>
                <a:gd name="connsiteX9" fmla="*/ 21902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02" y="21170"/>
                  </a:moveTo>
                  <a:lnTo>
                    <a:pt x="59029" y="21170"/>
                  </a:lnTo>
                  <a:lnTo>
                    <a:pt x="59029" y="140875"/>
                  </a:lnTo>
                  <a:lnTo>
                    <a:pt x="21902" y="140875"/>
                  </a:lnTo>
                  <a:lnTo>
                    <a:pt x="21902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4" name="任意多边形: 形状 383">
              <a:extLst>
                <a:ext uri="{FF2B5EF4-FFF2-40B4-BE49-F238E27FC236}">
                  <a16:creationId xmlns:a16="http://schemas.microsoft.com/office/drawing/2014/main" id="{1DF45DA7-DFED-4481-9457-0F078D52EE6E}"/>
                </a:ext>
              </a:extLst>
            </p:cNvPr>
            <p:cNvSpPr/>
            <p:nvPr/>
          </p:nvSpPr>
          <p:spPr>
            <a:xfrm>
              <a:off x="5945241" y="2918173"/>
              <a:ext cx="125020" cy="250027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02 w 81022"/>
                <a:gd name="connsiteY5" fmla="*/ 21170 h 161998"/>
                <a:gd name="connsiteX6" fmla="*/ 59029 w 81022"/>
                <a:gd name="connsiteY6" fmla="*/ 21170 h 161998"/>
                <a:gd name="connsiteX7" fmla="*/ 59029 w 81022"/>
                <a:gd name="connsiteY7" fmla="*/ 140875 h 161998"/>
                <a:gd name="connsiteX8" fmla="*/ 21902 w 81022"/>
                <a:gd name="connsiteY8" fmla="*/ 140875 h 161998"/>
                <a:gd name="connsiteX9" fmla="*/ 21902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02" y="21170"/>
                  </a:moveTo>
                  <a:lnTo>
                    <a:pt x="59029" y="21170"/>
                  </a:lnTo>
                  <a:lnTo>
                    <a:pt x="59029" y="140875"/>
                  </a:lnTo>
                  <a:lnTo>
                    <a:pt x="21902" y="140875"/>
                  </a:lnTo>
                  <a:lnTo>
                    <a:pt x="21902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5" name="任意多边形: 形状 384">
              <a:extLst>
                <a:ext uri="{FF2B5EF4-FFF2-40B4-BE49-F238E27FC236}">
                  <a16:creationId xmlns:a16="http://schemas.microsoft.com/office/drawing/2014/main" id="{1054F9D5-82E9-42D3-95E7-97E3007FE475}"/>
                </a:ext>
              </a:extLst>
            </p:cNvPr>
            <p:cNvSpPr/>
            <p:nvPr/>
          </p:nvSpPr>
          <p:spPr>
            <a:xfrm>
              <a:off x="6117107" y="3246674"/>
              <a:ext cx="125020" cy="250027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02 w 81022"/>
                <a:gd name="connsiteY5" fmla="*/ 21170 h 161998"/>
                <a:gd name="connsiteX6" fmla="*/ 59029 w 81022"/>
                <a:gd name="connsiteY6" fmla="*/ 21170 h 161998"/>
                <a:gd name="connsiteX7" fmla="*/ 59029 w 81022"/>
                <a:gd name="connsiteY7" fmla="*/ 140875 h 161998"/>
                <a:gd name="connsiteX8" fmla="*/ 21902 w 81022"/>
                <a:gd name="connsiteY8" fmla="*/ 140875 h 161998"/>
                <a:gd name="connsiteX9" fmla="*/ 21902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02" y="21170"/>
                  </a:moveTo>
                  <a:lnTo>
                    <a:pt x="59029" y="21170"/>
                  </a:lnTo>
                  <a:lnTo>
                    <a:pt x="59029" y="140875"/>
                  </a:lnTo>
                  <a:lnTo>
                    <a:pt x="21902" y="140875"/>
                  </a:lnTo>
                  <a:lnTo>
                    <a:pt x="21902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6" name="任意多边形: 形状 385">
              <a:extLst>
                <a:ext uri="{FF2B5EF4-FFF2-40B4-BE49-F238E27FC236}">
                  <a16:creationId xmlns:a16="http://schemas.microsoft.com/office/drawing/2014/main" id="{481E1874-3AF3-47DD-9D97-1060E185E1EC}"/>
                </a:ext>
              </a:extLst>
            </p:cNvPr>
            <p:cNvSpPr/>
            <p:nvPr/>
          </p:nvSpPr>
          <p:spPr>
            <a:xfrm>
              <a:off x="6117107" y="2918173"/>
              <a:ext cx="125020" cy="250027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02 w 81022"/>
                <a:gd name="connsiteY5" fmla="*/ 21170 h 161998"/>
                <a:gd name="connsiteX6" fmla="*/ 59029 w 81022"/>
                <a:gd name="connsiteY6" fmla="*/ 21170 h 161998"/>
                <a:gd name="connsiteX7" fmla="*/ 59029 w 81022"/>
                <a:gd name="connsiteY7" fmla="*/ 140875 h 161998"/>
                <a:gd name="connsiteX8" fmla="*/ 21902 w 81022"/>
                <a:gd name="connsiteY8" fmla="*/ 140875 h 161998"/>
                <a:gd name="connsiteX9" fmla="*/ 21902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02" y="21170"/>
                  </a:moveTo>
                  <a:lnTo>
                    <a:pt x="59029" y="21170"/>
                  </a:lnTo>
                  <a:lnTo>
                    <a:pt x="59029" y="140875"/>
                  </a:lnTo>
                  <a:lnTo>
                    <a:pt x="21902" y="140875"/>
                  </a:lnTo>
                  <a:lnTo>
                    <a:pt x="21902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7" name="任意多边形: 形状 386">
              <a:extLst>
                <a:ext uri="{FF2B5EF4-FFF2-40B4-BE49-F238E27FC236}">
                  <a16:creationId xmlns:a16="http://schemas.microsoft.com/office/drawing/2014/main" id="{6C2171C9-912A-4010-BAA3-CA495854D608}"/>
                </a:ext>
              </a:extLst>
            </p:cNvPr>
            <p:cNvSpPr/>
            <p:nvPr/>
          </p:nvSpPr>
          <p:spPr>
            <a:xfrm>
              <a:off x="7238690" y="3666845"/>
              <a:ext cx="177088" cy="406267"/>
            </a:xfrm>
            <a:custGeom>
              <a:avLst/>
              <a:gdLst>
                <a:gd name="connsiteX0" fmla="*/ 0 w 114766"/>
                <a:gd name="connsiteY0" fmla="*/ 263231 h 263230"/>
                <a:gd name="connsiteX1" fmla="*/ 114766 w 114766"/>
                <a:gd name="connsiteY1" fmla="*/ 263231 h 263230"/>
                <a:gd name="connsiteX2" fmla="*/ 114766 w 114766"/>
                <a:gd name="connsiteY2" fmla="*/ 0 h 263230"/>
                <a:gd name="connsiteX3" fmla="*/ 0 w 114766"/>
                <a:gd name="connsiteY3" fmla="*/ 0 h 263230"/>
                <a:gd name="connsiteX4" fmla="*/ 0 w 114766"/>
                <a:gd name="connsiteY4" fmla="*/ 263231 h 263230"/>
                <a:gd name="connsiteX5" fmla="*/ 22130 w 114766"/>
                <a:gd name="connsiteY5" fmla="*/ 21627 h 263230"/>
                <a:gd name="connsiteX6" fmla="*/ 92682 w 114766"/>
                <a:gd name="connsiteY6" fmla="*/ 21627 h 263230"/>
                <a:gd name="connsiteX7" fmla="*/ 92682 w 114766"/>
                <a:gd name="connsiteY7" fmla="*/ 241649 h 263230"/>
                <a:gd name="connsiteX8" fmla="*/ 22130 w 114766"/>
                <a:gd name="connsiteY8" fmla="*/ 241649 h 263230"/>
                <a:gd name="connsiteX9" fmla="*/ 22130 w 114766"/>
                <a:gd name="connsiteY9" fmla="*/ 21627 h 2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766" h="263230">
                  <a:moveTo>
                    <a:pt x="0" y="263231"/>
                  </a:moveTo>
                  <a:lnTo>
                    <a:pt x="114766" y="263231"/>
                  </a:lnTo>
                  <a:lnTo>
                    <a:pt x="114766" y="0"/>
                  </a:lnTo>
                  <a:lnTo>
                    <a:pt x="0" y="0"/>
                  </a:lnTo>
                  <a:lnTo>
                    <a:pt x="0" y="263231"/>
                  </a:lnTo>
                  <a:close/>
                  <a:moveTo>
                    <a:pt x="22130" y="21627"/>
                  </a:moveTo>
                  <a:lnTo>
                    <a:pt x="92682" y="21627"/>
                  </a:lnTo>
                  <a:lnTo>
                    <a:pt x="92682" y="241649"/>
                  </a:lnTo>
                  <a:lnTo>
                    <a:pt x="22130" y="241649"/>
                  </a:lnTo>
                  <a:lnTo>
                    <a:pt x="22130" y="21627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8" name="任意多边形: 形状 387">
              <a:extLst>
                <a:ext uri="{FF2B5EF4-FFF2-40B4-BE49-F238E27FC236}">
                  <a16:creationId xmlns:a16="http://schemas.microsoft.com/office/drawing/2014/main" id="{9B2A000B-1F7D-4B70-8824-494D2979ECCF}"/>
                </a:ext>
              </a:extLst>
            </p:cNvPr>
            <p:cNvSpPr/>
            <p:nvPr/>
          </p:nvSpPr>
          <p:spPr>
            <a:xfrm>
              <a:off x="7215267" y="3475602"/>
              <a:ext cx="223934" cy="41706"/>
            </a:xfrm>
            <a:custGeom>
              <a:avLst/>
              <a:gdLst>
                <a:gd name="connsiteX0" fmla="*/ 0 w 145126"/>
                <a:gd name="connsiteY0" fmla="*/ 0 h 27022"/>
                <a:gd name="connsiteX1" fmla="*/ 145127 w 145126"/>
                <a:gd name="connsiteY1" fmla="*/ 0 h 27022"/>
                <a:gd name="connsiteX2" fmla="*/ 145127 w 145126"/>
                <a:gd name="connsiteY2" fmla="*/ 27023 h 27022"/>
                <a:gd name="connsiteX3" fmla="*/ 0 w 145126"/>
                <a:gd name="connsiteY3" fmla="*/ 27023 h 27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126" h="27022">
                  <a:moveTo>
                    <a:pt x="0" y="0"/>
                  </a:moveTo>
                  <a:lnTo>
                    <a:pt x="145127" y="0"/>
                  </a:lnTo>
                  <a:lnTo>
                    <a:pt x="145127" y="27023"/>
                  </a:lnTo>
                  <a:lnTo>
                    <a:pt x="0" y="27023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9" name="任意多边形: 形状 388">
              <a:extLst>
                <a:ext uri="{FF2B5EF4-FFF2-40B4-BE49-F238E27FC236}">
                  <a16:creationId xmlns:a16="http://schemas.microsoft.com/office/drawing/2014/main" id="{C63C7D07-1BD2-43B0-9717-09203C715971}"/>
                </a:ext>
              </a:extLst>
            </p:cNvPr>
            <p:cNvSpPr/>
            <p:nvPr/>
          </p:nvSpPr>
          <p:spPr>
            <a:xfrm>
              <a:off x="7238690" y="2919795"/>
              <a:ext cx="177088" cy="406269"/>
            </a:xfrm>
            <a:custGeom>
              <a:avLst/>
              <a:gdLst>
                <a:gd name="connsiteX0" fmla="*/ 114766 w 114766"/>
                <a:gd name="connsiteY0" fmla="*/ 0 h 263231"/>
                <a:gd name="connsiteX1" fmla="*/ 0 w 114766"/>
                <a:gd name="connsiteY1" fmla="*/ 0 h 263231"/>
                <a:gd name="connsiteX2" fmla="*/ 0 w 114766"/>
                <a:gd name="connsiteY2" fmla="*/ 263231 h 263231"/>
                <a:gd name="connsiteX3" fmla="*/ 114766 w 114766"/>
                <a:gd name="connsiteY3" fmla="*/ 263231 h 263231"/>
                <a:gd name="connsiteX4" fmla="*/ 114766 w 114766"/>
                <a:gd name="connsiteY4" fmla="*/ 0 h 263231"/>
                <a:gd name="connsiteX5" fmla="*/ 92636 w 114766"/>
                <a:gd name="connsiteY5" fmla="*/ 241604 h 263231"/>
                <a:gd name="connsiteX6" fmla="*/ 22085 w 114766"/>
                <a:gd name="connsiteY6" fmla="*/ 241604 h 263231"/>
                <a:gd name="connsiteX7" fmla="*/ 22085 w 114766"/>
                <a:gd name="connsiteY7" fmla="*/ 21582 h 263231"/>
                <a:gd name="connsiteX8" fmla="*/ 92636 w 114766"/>
                <a:gd name="connsiteY8" fmla="*/ 21582 h 263231"/>
                <a:gd name="connsiteX9" fmla="*/ 92636 w 114766"/>
                <a:gd name="connsiteY9" fmla="*/ 241604 h 263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766" h="263231">
                  <a:moveTo>
                    <a:pt x="114766" y="0"/>
                  </a:moveTo>
                  <a:lnTo>
                    <a:pt x="0" y="0"/>
                  </a:lnTo>
                  <a:lnTo>
                    <a:pt x="0" y="263231"/>
                  </a:lnTo>
                  <a:lnTo>
                    <a:pt x="114766" y="263231"/>
                  </a:lnTo>
                  <a:lnTo>
                    <a:pt x="114766" y="0"/>
                  </a:lnTo>
                  <a:close/>
                  <a:moveTo>
                    <a:pt x="92636" y="241604"/>
                  </a:moveTo>
                  <a:lnTo>
                    <a:pt x="22085" y="241604"/>
                  </a:lnTo>
                  <a:lnTo>
                    <a:pt x="22085" y="21582"/>
                  </a:lnTo>
                  <a:lnTo>
                    <a:pt x="92636" y="21582"/>
                  </a:lnTo>
                  <a:lnTo>
                    <a:pt x="92636" y="241604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0" name="任意多边形: 形状 389">
              <a:extLst>
                <a:ext uri="{FF2B5EF4-FFF2-40B4-BE49-F238E27FC236}">
                  <a16:creationId xmlns:a16="http://schemas.microsoft.com/office/drawing/2014/main" id="{EF85453A-639D-4072-9B32-8A6BE94F0300}"/>
                </a:ext>
              </a:extLst>
            </p:cNvPr>
            <p:cNvSpPr/>
            <p:nvPr/>
          </p:nvSpPr>
          <p:spPr>
            <a:xfrm>
              <a:off x="7764875" y="3673902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0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0 w 87743"/>
                <a:gd name="connsiteY8" fmla="*/ 14723 h 135021"/>
                <a:gd name="connsiteX9" fmla="*/ 72380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0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0" y="14723"/>
                  </a:lnTo>
                  <a:lnTo>
                    <a:pt x="72380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1" name="任意多边形: 形状 390">
              <a:extLst>
                <a:ext uri="{FF2B5EF4-FFF2-40B4-BE49-F238E27FC236}">
                  <a16:creationId xmlns:a16="http://schemas.microsoft.com/office/drawing/2014/main" id="{96C7D395-2180-4461-AD24-2BC645B45270}"/>
                </a:ext>
              </a:extLst>
            </p:cNvPr>
            <p:cNvSpPr/>
            <p:nvPr/>
          </p:nvSpPr>
          <p:spPr>
            <a:xfrm>
              <a:off x="7764875" y="3298825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0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0 w 87743"/>
                <a:gd name="connsiteY8" fmla="*/ 14723 h 135021"/>
                <a:gd name="connsiteX9" fmla="*/ 72380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0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0" y="14723"/>
                  </a:lnTo>
                  <a:lnTo>
                    <a:pt x="72380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2" name="任意多边形: 形状 391">
              <a:extLst>
                <a:ext uri="{FF2B5EF4-FFF2-40B4-BE49-F238E27FC236}">
                  <a16:creationId xmlns:a16="http://schemas.microsoft.com/office/drawing/2014/main" id="{13D8EFDD-C737-438A-B2D8-A244C26AEC98}"/>
                </a:ext>
              </a:extLst>
            </p:cNvPr>
            <p:cNvSpPr/>
            <p:nvPr/>
          </p:nvSpPr>
          <p:spPr>
            <a:xfrm>
              <a:off x="8139865" y="3673902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3" name="任意多边形: 形状 392">
              <a:extLst>
                <a:ext uri="{FF2B5EF4-FFF2-40B4-BE49-F238E27FC236}">
                  <a16:creationId xmlns:a16="http://schemas.microsoft.com/office/drawing/2014/main" id="{E63F8E8C-6CD3-4066-9729-4BB5FED8F0C1}"/>
                </a:ext>
              </a:extLst>
            </p:cNvPr>
            <p:cNvSpPr/>
            <p:nvPr/>
          </p:nvSpPr>
          <p:spPr>
            <a:xfrm>
              <a:off x="8139865" y="3298825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4" name="任意多边形: 形状 393">
              <a:extLst>
                <a:ext uri="{FF2B5EF4-FFF2-40B4-BE49-F238E27FC236}">
                  <a16:creationId xmlns:a16="http://schemas.microsoft.com/office/drawing/2014/main" id="{7266C607-441F-43A5-A07B-CF1EC208269A}"/>
                </a:ext>
              </a:extLst>
            </p:cNvPr>
            <p:cNvSpPr/>
            <p:nvPr/>
          </p:nvSpPr>
          <p:spPr>
            <a:xfrm>
              <a:off x="8517465" y="4048909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35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35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5" name="任意多边形: 形状 394">
              <a:extLst>
                <a:ext uri="{FF2B5EF4-FFF2-40B4-BE49-F238E27FC236}">
                  <a16:creationId xmlns:a16="http://schemas.microsoft.com/office/drawing/2014/main" id="{AC39BE26-0185-4BAE-8504-49D0A2A0A576}"/>
                </a:ext>
              </a:extLst>
            </p:cNvPr>
            <p:cNvSpPr/>
            <p:nvPr/>
          </p:nvSpPr>
          <p:spPr>
            <a:xfrm>
              <a:off x="8517465" y="3673902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35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35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6" name="任意多边形: 形状 395">
              <a:extLst>
                <a:ext uri="{FF2B5EF4-FFF2-40B4-BE49-F238E27FC236}">
                  <a16:creationId xmlns:a16="http://schemas.microsoft.com/office/drawing/2014/main" id="{296B6CD4-2F5C-4DF2-AC58-8CF325442755}"/>
                </a:ext>
              </a:extLst>
            </p:cNvPr>
            <p:cNvSpPr/>
            <p:nvPr/>
          </p:nvSpPr>
          <p:spPr>
            <a:xfrm>
              <a:off x="8517465" y="3298825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35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35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7" name="任意多边形: 形状 396">
              <a:extLst>
                <a:ext uri="{FF2B5EF4-FFF2-40B4-BE49-F238E27FC236}">
                  <a16:creationId xmlns:a16="http://schemas.microsoft.com/office/drawing/2014/main" id="{636025D3-2105-4B59-A75E-84C4D5543357}"/>
                </a:ext>
              </a:extLst>
            </p:cNvPr>
            <p:cNvSpPr/>
            <p:nvPr/>
          </p:nvSpPr>
          <p:spPr>
            <a:xfrm>
              <a:off x="8892384" y="4048909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0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0 w 87743"/>
                <a:gd name="connsiteY8" fmla="*/ 14723 h 135021"/>
                <a:gd name="connsiteX9" fmla="*/ 72380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0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0" y="14723"/>
                  </a:lnTo>
                  <a:lnTo>
                    <a:pt x="72380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8" name="任意多边形: 形状 397">
              <a:extLst>
                <a:ext uri="{FF2B5EF4-FFF2-40B4-BE49-F238E27FC236}">
                  <a16:creationId xmlns:a16="http://schemas.microsoft.com/office/drawing/2014/main" id="{8B668546-5A03-475A-873D-1F29D9B517CD}"/>
                </a:ext>
              </a:extLst>
            </p:cNvPr>
            <p:cNvSpPr/>
            <p:nvPr/>
          </p:nvSpPr>
          <p:spPr>
            <a:xfrm>
              <a:off x="8892384" y="3673902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0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0 w 87743"/>
                <a:gd name="connsiteY8" fmla="*/ 14723 h 135021"/>
                <a:gd name="connsiteX9" fmla="*/ 72380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0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0" y="14723"/>
                  </a:lnTo>
                  <a:lnTo>
                    <a:pt x="72380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9" name="任意多边形: 形状 398">
              <a:extLst>
                <a:ext uri="{FF2B5EF4-FFF2-40B4-BE49-F238E27FC236}">
                  <a16:creationId xmlns:a16="http://schemas.microsoft.com/office/drawing/2014/main" id="{CE1C2C8A-279F-42ED-9E76-B9BC5B6EEA5C}"/>
                </a:ext>
              </a:extLst>
            </p:cNvPr>
            <p:cNvSpPr/>
            <p:nvPr/>
          </p:nvSpPr>
          <p:spPr>
            <a:xfrm>
              <a:off x="8892384" y="3298825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0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0 w 87743"/>
                <a:gd name="connsiteY8" fmla="*/ 14723 h 135021"/>
                <a:gd name="connsiteX9" fmla="*/ 72380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0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0" y="14723"/>
                  </a:lnTo>
                  <a:lnTo>
                    <a:pt x="72380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0" name="任意多边形: 形状 399">
              <a:extLst>
                <a:ext uri="{FF2B5EF4-FFF2-40B4-BE49-F238E27FC236}">
                  <a16:creationId xmlns:a16="http://schemas.microsoft.com/office/drawing/2014/main" id="{9E05A0AC-7298-4EEF-887D-1A0D214F6AFB}"/>
                </a:ext>
              </a:extLst>
            </p:cNvPr>
            <p:cNvSpPr/>
            <p:nvPr/>
          </p:nvSpPr>
          <p:spPr>
            <a:xfrm>
              <a:off x="9280356" y="4048909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1" name="任意多边形: 形状 400">
              <a:extLst>
                <a:ext uri="{FF2B5EF4-FFF2-40B4-BE49-F238E27FC236}">
                  <a16:creationId xmlns:a16="http://schemas.microsoft.com/office/drawing/2014/main" id="{81E21E61-3F03-4613-B199-2EE01216AFC4}"/>
                </a:ext>
              </a:extLst>
            </p:cNvPr>
            <p:cNvSpPr/>
            <p:nvPr/>
          </p:nvSpPr>
          <p:spPr>
            <a:xfrm>
              <a:off x="9280356" y="3673902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2" name="任意多边形: 形状 401">
              <a:extLst>
                <a:ext uri="{FF2B5EF4-FFF2-40B4-BE49-F238E27FC236}">
                  <a16:creationId xmlns:a16="http://schemas.microsoft.com/office/drawing/2014/main" id="{33C8252E-6996-4D18-8EB8-E9F6109D4F99}"/>
                </a:ext>
              </a:extLst>
            </p:cNvPr>
            <p:cNvSpPr/>
            <p:nvPr/>
          </p:nvSpPr>
          <p:spPr>
            <a:xfrm>
              <a:off x="9280356" y="3298825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3" name="任意多边形: 形状 402">
              <a:extLst>
                <a:ext uri="{FF2B5EF4-FFF2-40B4-BE49-F238E27FC236}">
                  <a16:creationId xmlns:a16="http://schemas.microsoft.com/office/drawing/2014/main" id="{9AB7FEA7-E8E6-4612-81F2-91C4CE9719F5}"/>
                </a:ext>
              </a:extLst>
            </p:cNvPr>
            <p:cNvSpPr/>
            <p:nvPr/>
          </p:nvSpPr>
          <p:spPr>
            <a:xfrm>
              <a:off x="2482072" y="2261947"/>
              <a:ext cx="7225200" cy="2435565"/>
            </a:xfrm>
            <a:custGeom>
              <a:avLst/>
              <a:gdLst>
                <a:gd name="connsiteX0" fmla="*/ 4601535 w 4682465"/>
                <a:gd name="connsiteY0" fmla="*/ 506252 h 1578059"/>
                <a:gd name="connsiteX1" fmla="*/ 3332659 w 4682465"/>
                <a:gd name="connsiteY1" fmla="*/ 506252 h 1578059"/>
                <a:gd name="connsiteX2" fmla="*/ 3332659 w 4682465"/>
                <a:gd name="connsiteY2" fmla="*/ 319425 h 1578059"/>
                <a:gd name="connsiteX3" fmla="*/ 3371615 w 4682465"/>
                <a:gd name="connsiteY3" fmla="*/ 319425 h 1578059"/>
                <a:gd name="connsiteX4" fmla="*/ 3371615 w 4682465"/>
                <a:gd name="connsiteY4" fmla="*/ 285681 h 1578059"/>
                <a:gd name="connsiteX5" fmla="*/ 3051001 w 4682465"/>
                <a:gd name="connsiteY5" fmla="*/ 285681 h 1578059"/>
                <a:gd name="connsiteX6" fmla="*/ 3051001 w 4682465"/>
                <a:gd name="connsiteY6" fmla="*/ 33744 h 1578059"/>
                <a:gd name="connsiteX7" fmla="*/ 3128640 w 4682465"/>
                <a:gd name="connsiteY7" fmla="*/ 33744 h 1578059"/>
                <a:gd name="connsiteX8" fmla="*/ 3128640 w 4682465"/>
                <a:gd name="connsiteY8" fmla="*/ 0 h 1578059"/>
                <a:gd name="connsiteX9" fmla="*/ 3051001 w 4682465"/>
                <a:gd name="connsiteY9" fmla="*/ 0 h 1578059"/>
                <a:gd name="connsiteX10" fmla="*/ 1630139 w 4682465"/>
                <a:gd name="connsiteY10" fmla="*/ 0 h 1578059"/>
                <a:gd name="connsiteX11" fmla="*/ 1552500 w 4682465"/>
                <a:gd name="connsiteY11" fmla="*/ 0 h 1578059"/>
                <a:gd name="connsiteX12" fmla="*/ 1552500 w 4682465"/>
                <a:gd name="connsiteY12" fmla="*/ 33744 h 1578059"/>
                <a:gd name="connsiteX13" fmla="*/ 1630139 w 4682465"/>
                <a:gd name="connsiteY13" fmla="*/ 33744 h 1578059"/>
                <a:gd name="connsiteX14" fmla="*/ 1630139 w 4682465"/>
                <a:gd name="connsiteY14" fmla="*/ 285636 h 1578059"/>
                <a:gd name="connsiteX15" fmla="*/ 1310942 w 4682465"/>
                <a:gd name="connsiteY15" fmla="*/ 285636 h 1578059"/>
                <a:gd name="connsiteX16" fmla="*/ 1310942 w 4682465"/>
                <a:gd name="connsiteY16" fmla="*/ 319380 h 1578059"/>
                <a:gd name="connsiteX17" fmla="*/ 1349899 w 4682465"/>
                <a:gd name="connsiteY17" fmla="*/ 319380 h 1578059"/>
                <a:gd name="connsiteX18" fmla="*/ 1349899 w 4682465"/>
                <a:gd name="connsiteY18" fmla="*/ 506206 h 1578059"/>
                <a:gd name="connsiteX19" fmla="*/ 80977 w 4682465"/>
                <a:gd name="connsiteY19" fmla="*/ 506206 h 1578059"/>
                <a:gd name="connsiteX20" fmla="*/ 0 w 4682465"/>
                <a:gd name="connsiteY20" fmla="*/ 506206 h 1578059"/>
                <a:gd name="connsiteX21" fmla="*/ 0 w 4682465"/>
                <a:gd name="connsiteY21" fmla="*/ 526416 h 1578059"/>
                <a:gd name="connsiteX22" fmla="*/ 80977 w 4682465"/>
                <a:gd name="connsiteY22" fmla="*/ 526416 h 1578059"/>
                <a:gd name="connsiteX23" fmla="*/ 80977 w 4682465"/>
                <a:gd name="connsiteY23" fmla="*/ 553439 h 1578059"/>
                <a:gd name="connsiteX24" fmla="*/ 80977 w 4682465"/>
                <a:gd name="connsiteY24" fmla="*/ 563544 h 1578059"/>
                <a:gd name="connsiteX25" fmla="*/ 80977 w 4682465"/>
                <a:gd name="connsiteY25" fmla="*/ 1410666 h 1578059"/>
                <a:gd name="connsiteX26" fmla="*/ 920417 w 4682465"/>
                <a:gd name="connsiteY26" fmla="*/ 1410666 h 1578059"/>
                <a:gd name="connsiteX27" fmla="*/ 896732 w 4682465"/>
                <a:gd name="connsiteY27" fmla="*/ 1578060 h 1578059"/>
                <a:gd name="connsiteX28" fmla="*/ 3785688 w 4682465"/>
                <a:gd name="connsiteY28" fmla="*/ 1578060 h 1578059"/>
                <a:gd name="connsiteX29" fmla="*/ 3762186 w 4682465"/>
                <a:gd name="connsiteY29" fmla="*/ 1410666 h 1578059"/>
                <a:gd name="connsiteX30" fmla="*/ 4601489 w 4682465"/>
                <a:gd name="connsiteY30" fmla="*/ 1410666 h 1578059"/>
                <a:gd name="connsiteX31" fmla="*/ 4601489 w 4682465"/>
                <a:gd name="connsiteY31" fmla="*/ 563635 h 1578059"/>
                <a:gd name="connsiteX32" fmla="*/ 4601489 w 4682465"/>
                <a:gd name="connsiteY32" fmla="*/ 553530 h 1578059"/>
                <a:gd name="connsiteX33" fmla="*/ 4601489 w 4682465"/>
                <a:gd name="connsiteY33" fmla="*/ 526508 h 1578059"/>
                <a:gd name="connsiteX34" fmla="*/ 4682466 w 4682465"/>
                <a:gd name="connsiteY34" fmla="*/ 526508 h 1578059"/>
                <a:gd name="connsiteX35" fmla="*/ 4682466 w 4682465"/>
                <a:gd name="connsiteY35" fmla="*/ 506298 h 1578059"/>
                <a:gd name="connsiteX36" fmla="*/ 4601535 w 4682465"/>
                <a:gd name="connsiteY36" fmla="*/ 506298 h 1578059"/>
                <a:gd name="connsiteX37" fmla="*/ 1243500 w 4682465"/>
                <a:gd name="connsiteY37" fmla="*/ 1196725 h 1578059"/>
                <a:gd name="connsiteX38" fmla="*/ 1186528 w 4682465"/>
                <a:gd name="connsiteY38" fmla="*/ 1196725 h 1578059"/>
                <a:gd name="connsiteX39" fmla="*/ 1186528 w 4682465"/>
                <a:gd name="connsiteY39" fmla="*/ 1172537 h 1578059"/>
                <a:gd name="connsiteX40" fmla="*/ 1243546 w 4682465"/>
                <a:gd name="connsiteY40" fmla="*/ 1172537 h 1578059"/>
                <a:gd name="connsiteX41" fmla="*/ 1243546 w 4682465"/>
                <a:gd name="connsiteY41" fmla="*/ 1196725 h 1578059"/>
                <a:gd name="connsiteX42" fmla="*/ 1349899 w 4682465"/>
                <a:gd name="connsiteY42" fmla="*/ 1196725 h 1578059"/>
                <a:gd name="connsiteX43" fmla="*/ 1258909 w 4682465"/>
                <a:gd name="connsiteY43" fmla="*/ 1196725 h 1578059"/>
                <a:gd name="connsiteX44" fmla="*/ 1258909 w 4682465"/>
                <a:gd name="connsiteY44" fmla="*/ 1157814 h 1578059"/>
                <a:gd name="connsiteX45" fmla="*/ 1171165 w 4682465"/>
                <a:gd name="connsiteY45" fmla="*/ 1157814 h 1578059"/>
                <a:gd name="connsiteX46" fmla="*/ 1171165 w 4682465"/>
                <a:gd name="connsiteY46" fmla="*/ 1196725 h 1578059"/>
                <a:gd name="connsiteX47" fmla="*/ 1015933 w 4682465"/>
                <a:gd name="connsiteY47" fmla="*/ 1196725 h 1578059"/>
                <a:gd name="connsiteX48" fmla="*/ 1015933 w 4682465"/>
                <a:gd name="connsiteY48" fmla="*/ 1157814 h 1578059"/>
                <a:gd name="connsiteX49" fmla="*/ 928190 w 4682465"/>
                <a:gd name="connsiteY49" fmla="*/ 1157814 h 1578059"/>
                <a:gd name="connsiteX50" fmla="*/ 928190 w 4682465"/>
                <a:gd name="connsiteY50" fmla="*/ 1292836 h 1578059"/>
                <a:gd name="connsiteX51" fmla="*/ 937152 w 4682465"/>
                <a:gd name="connsiteY51" fmla="*/ 1292836 h 1578059"/>
                <a:gd name="connsiteX52" fmla="*/ 943599 w 4682465"/>
                <a:gd name="connsiteY52" fmla="*/ 1246975 h 1578059"/>
                <a:gd name="connsiteX53" fmla="*/ 943599 w 4682465"/>
                <a:gd name="connsiteY53" fmla="*/ 1172537 h 1578059"/>
                <a:gd name="connsiteX54" fmla="*/ 1000616 w 4682465"/>
                <a:gd name="connsiteY54" fmla="*/ 1172537 h 1578059"/>
                <a:gd name="connsiteX55" fmla="*/ 1000616 w 4682465"/>
                <a:gd name="connsiteY55" fmla="*/ 1196725 h 1578059"/>
                <a:gd name="connsiteX56" fmla="*/ 950869 w 4682465"/>
                <a:gd name="connsiteY56" fmla="*/ 1196725 h 1578059"/>
                <a:gd name="connsiteX57" fmla="*/ 923663 w 4682465"/>
                <a:gd name="connsiteY57" fmla="*/ 1388764 h 1578059"/>
                <a:gd name="connsiteX58" fmla="*/ 101278 w 4682465"/>
                <a:gd name="connsiteY58" fmla="*/ 1388764 h 1578059"/>
                <a:gd name="connsiteX59" fmla="*/ 101278 w 4682465"/>
                <a:gd name="connsiteY59" fmla="*/ 563635 h 1578059"/>
                <a:gd name="connsiteX60" fmla="*/ 1349899 w 4682465"/>
                <a:gd name="connsiteY60" fmla="*/ 563635 h 1578059"/>
                <a:gd name="connsiteX61" fmla="*/ 1349899 w 4682465"/>
                <a:gd name="connsiteY61" fmla="*/ 1196725 h 1578059"/>
                <a:gd name="connsiteX62" fmla="*/ 1349899 w 4682465"/>
                <a:gd name="connsiteY62" fmla="*/ 553485 h 1578059"/>
                <a:gd name="connsiteX63" fmla="*/ 101278 w 4682465"/>
                <a:gd name="connsiteY63" fmla="*/ 553485 h 1578059"/>
                <a:gd name="connsiteX64" fmla="*/ 101278 w 4682465"/>
                <a:gd name="connsiteY64" fmla="*/ 526462 h 1578059"/>
                <a:gd name="connsiteX65" fmla="*/ 1349899 w 4682465"/>
                <a:gd name="connsiteY65" fmla="*/ 526462 h 1578059"/>
                <a:gd name="connsiteX66" fmla="*/ 1349899 w 4682465"/>
                <a:gd name="connsiteY66" fmla="*/ 553485 h 1578059"/>
                <a:gd name="connsiteX67" fmla="*/ 1651355 w 4682465"/>
                <a:gd name="connsiteY67" fmla="*/ 33744 h 1578059"/>
                <a:gd name="connsiteX68" fmla="*/ 3030334 w 4682465"/>
                <a:gd name="connsiteY68" fmla="*/ 33744 h 1578059"/>
                <a:gd name="connsiteX69" fmla="*/ 3030334 w 4682465"/>
                <a:gd name="connsiteY69" fmla="*/ 74255 h 1578059"/>
                <a:gd name="connsiteX70" fmla="*/ 1651355 w 4682465"/>
                <a:gd name="connsiteY70" fmla="*/ 74255 h 1578059"/>
                <a:gd name="connsiteX71" fmla="*/ 1651355 w 4682465"/>
                <a:gd name="connsiteY71" fmla="*/ 33744 h 1578059"/>
                <a:gd name="connsiteX72" fmla="*/ 1651355 w 4682465"/>
                <a:gd name="connsiteY72" fmla="*/ 84360 h 1578059"/>
                <a:gd name="connsiteX73" fmla="*/ 3030334 w 4682465"/>
                <a:gd name="connsiteY73" fmla="*/ 84360 h 1578059"/>
                <a:gd name="connsiteX74" fmla="*/ 3030334 w 4682465"/>
                <a:gd name="connsiteY74" fmla="*/ 285636 h 1578059"/>
                <a:gd name="connsiteX75" fmla="*/ 2926084 w 4682465"/>
                <a:gd name="connsiteY75" fmla="*/ 285636 h 1578059"/>
                <a:gd name="connsiteX76" fmla="*/ 2926084 w 4682465"/>
                <a:gd name="connsiteY76" fmla="*/ 296975 h 1578059"/>
                <a:gd name="connsiteX77" fmla="*/ 2905829 w 4682465"/>
                <a:gd name="connsiteY77" fmla="*/ 296975 h 1578059"/>
                <a:gd name="connsiteX78" fmla="*/ 2905829 w 4682465"/>
                <a:gd name="connsiteY78" fmla="*/ 161999 h 1578059"/>
                <a:gd name="connsiteX79" fmla="*/ 2905829 w 4682465"/>
                <a:gd name="connsiteY79" fmla="*/ 161999 h 1578059"/>
                <a:gd name="connsiteX80" fmla="*/ 2905829 w 4682465"/>
                <a:gd name="connsiteY80" fmla="*/ 161999 h 1578059"/>
                <a:gd name="connsiteX81" fmla="*/ 2865317 w 4682465"/>
                <a:gd name="connsiteY81" fmla="*/ 121533 h 1578059"/>
                <a:gd name="connsiteX82" fmla="*/ 2824806 w 4682465"/>
                <a:gd name="connsiteY82" fmla="*/ 161999 h 1578059"/>
                <a:gd name="connsiteX83" fmla="*/ 2824806 w 4682465"/>
                <a:gd name="connsiteY83" fmla="*/ 161999 h 1578059"/>
                <a:gd name="connsiteX84" fmla="*/ 2824806 w 4682465"/>
                <a:gd name="connsiteY84" fmla="*/ 161999 h 1578059"/>
                <a:gd name="connsiteX85" fmla="*/ 2824806 w 4682465"/>
                <a:gd name="connsiteY85" fmla="*/ 296975 h 1578059"/>
                <a:gd name="connsiteX86" fmla="*/ 2725266 w 4682465"/>
                <a:gd name="connsiteY86" fmla="*/ 296975 h 1578059"/>
                <a:gd name="connsiteX87" fmla="*/ 2725266 w 4682465"/>
                <a:gd name="connsiteY87" fmla="*/ 161999 h 1578059"/>
                <a:gd name="connsiteX88" fmla="*/ 2725266 w 4682465"/>
                <a:gd name="connsiteY88" fmla="*/ 161999 h 1578059"/>
                <a:gd name="connsiteX89" fmla="*/ 2725266 w 4682465"/>
                <a:gd name="connsiteY89" fmla="*/ 161999 h 1578059"/>
                <a:gd name="connsiteX90" fmla="*/ 2684755 w 4682465"/>
                <a:gd name="connsiteY90" fmla="*/ 121533 h 1578059"/>
                <a:gd name="connsiteX91" fmla="*/ 2644244 w 4682465"/>
                <a:gd name="connsiteY91" fmla="*/ 161999 h 1578059"/>
                <a:gd name="connsiteX92" fmla="*/ 2644244 w 4682465"/>
                <a:gd name="connsiteY92" fmla="*/ 161999 h 1578059"/>
                <a:gd name="connsiteX93" fmla="*/ 2644244 w 4682465"/>
                <a:gd name="connsiteY93" fmla="*/ 161999 h 1578059"/>
                <a:gd name="connsiteX94" fmla="*/ 2644244 w 4682465"/>
                <a:gd name="connsiteY94" fmla="*/ 296975 h 1578059"/>
                <a:gd name="connsiteX95" fmla="*/ 2613837 w 4682465"/>
                <a:gd name="connsiteY95" fmla="*/ 296975 h 1578059"/>
                <a:gd name="connsiteX96" fmla="*/ 2613837 w 4682465"/>
                <a:gd name="connsiteY96" fmla="*/ 161999 h 1578059"/>
                <a:gd name="connsiteX97" fmla="*/ 2613837 w 4682465"/>
                <a:gd name="connsiteY97" fmla="*/ 161999 h 1578059"/>
                <a:gd name="connsiteX98" fmla="*/ 2613837 w 4682465"/>
                <a:gd name="connsiteY98" fmla="*/ 161999 h 1578059"/>
                <a:gd name="connsiteX99" fmla="*/ 2573326 w 4682465"/>
                <a:gd name="connsiteY99" fmla="*/ 121533 h 1578059"/>
                <a:gd name="connsiteX100" fmla="*/ 2532815 w 4682465"/>
                <a:gd name="connsiteY100" fmla="*/ 161999 h 1578059"/>
                <a:gd name="connsiteX101" fmla="*/ 2532815 w 4682465"/>
                <a:gd name="connsiteY101" fmla="*/ 161999 h 1578059"/>
                <a:gd name="connsiteX102" fmla="*/ 2532815 w 4682465"/>
                <a:gd name="connsiteY102" fmla="*/ 161999 h 1578059"/>
                <a:gd name="connsiteX103" fmla="*/ 2532815 w 4682465"/>
                <a:gd name="connsiteY103" fmla="*/ 296975 h 1578059"/>
                <a:gd name="connsiteX104" fmla="*/ 2436658 w 4682465"/>
                <a:gd name="connsiteY104" fmla="*/ 296975 h 1578059"/>
                <a:gd name="connsiteX105" fmla="*/ 2436658 w 4682465"/>
                <a:gd name="connsiteY105" fmla="*/ 161999 h 1578059"/>
                <a:gd name="connsiteX106" fmla="*/ 2436658 w 4682465"/>
                <a:gd name="connsiteY106" fmla="*/ 161999 h 1578059"/>
                <a:gd name="connsiteX107" fmla="*/ 2436658 w 4682465"/>
                <a:gd name="connsiteY107" fmla="*/ 161999 h 1578059"/>
                <a:gd name="connsiteX108" fmla="*/ 2396147 w 4682465"/>
                <a:gd name="connsiteY108" fmla="*/ 121533 h 1578059"/>
                <a:gd name="connsiteX109" fmla="*/ 2355636 w 4682465"/>
                <a:gd name="connsiteY109" fmla="*/ 161999 h 1578059"/>
                <a:gd name="connsiteX110" fmla="*/ 2355636 w 4682465"/>
                <a:gd name="connsiteY110" fmla="*/ 161999 h 1578059"/>
                <a:gd name="connsiteX111" fmla="*/ 2355636 w 4682465"/>
                <a:gd name="connsiteY111" fmla="*/ 161999 h 1578059"/>
                <a:gd name="connsiteX112" fmla="*/ 2355636 w 4682465"/>
                <a:gd name="connsiteY112" fmla="*/ 296975 h 1578059"/>
                <a:gd name="connsiteX113" fmla="*/ 2325230 w 4682465"/>
                <a:gd name="connsiteY113" fmla="*/ 296975 h 1578059"/>
                <a:gd name="connsiteX114" fmla="*/ 2325230 w 4682465"/>
                <a:gd name="connsiteY114" fmla="*/ 161999 h 1578059"/>
                <a:gd name="connsiteX115" fmla="*/ 2325230 w 4682465"/>
                <a:gd name="connsiteY115" fmla="*/ 161999 h 1578059"/>
                <a:gd name="connsiteX116" fmla="*/ 2325230 w 4682465"/>
                <a:gd name="connsiteY116" fmla="*/ 161999 h 1578059"/>
                <a:gd name="connsiteX117" fmla="*/ 2284719 w 4682465"/>
                <a:gd name="connsiteY117" fmla="*/ 121533 h 1578059"/>
                <a:gd name="connsiteX118" fmla="*/ 2244208 w 4682465"/>
                <a:gd name="connsiteY118" fmla="*/ 161999 h 1578059"/>
                <a:gd name="connsiteX119" fmla="*/ 2244208 w 4682465"/>
                <a:gd name="connsiteY119" fmla="*/ 161999 h 1578059"/>
                <a:gd name="connsiteX120" fmla="*/ 2244208 w 4682465"/>
                <a:gd name="connsiteY120" fmla="*/ 161999 h 1578059"/>
                <a:gd name="connsiteX121" fmla="*/ 2244208 w 4682465"/>
                <a:gd name="connsiteY121" fmla="*/ 296975 h 1578059"/>
                <a:gd name="connsiteX122" fmla="*/ 2149697 w 4682465"/>
                <a:gd name="connsiteY122" fmla="*/ 296975 h 1578059"/>
                <a:gd name="connsiteX123" fmla="*/ 2149697 w 4682465"/>
                <a:gd name="connsiteY123" fmla="*/ 161999 h 1578059"/>
                <a:gd name="connsiteX124" fmla="*/ 2149697 w 4682465"/>
                <a:gd name="connsiteY124" fmla="*/ 161999 h 1578059"/>
                <a:gd name="connsiteX125" fmla="*/ 2149697 w 4682465"/>
                <a:gd name="connsiteY125" fmla="*/ 161999 h 1578059"/>
                <a:gd name="connsiteX126" fmla="*/ 2109186 w 4682465"/>
                <a:gd name="connsiteY126" fmla="*/ 121533 h 1578059"/>
                <a:gd name="connsiteX127" fmla="*/ 2068674 w 4682465"/>
                <a:gd name="connsiteY127" fmla="*/ 161999 h 1578059"/>
                <a:gd name="connsiteX128" fmla="*/ 2068674 w 4682465"/>
                <a:gd name="connsiteY128" fmla="*/ 161999 h 1578059"/>
                <a:gd name="connsiteX129" fmla="*/ 2068674 w 4682465"/>
                <a:gd name="connsiteY129" fmla="*/ 161999 h 1578059"/>
                <a:gd name="connsiteX130" fmla="*/ 2068674 w 4682465"/>
                <a:gd name="connsiteY130" fmla="*/ 296975 h 1578059"/>
                <a:gd name="connsiteX131" fmla="*/ 2038268 w 4682465"/>
                <a:gd name="connsiteY131" fmla="*/ 296975 h 1578059"/>
                <a:gd name="connsiteX132" fmla="*/ 2038268 w 4682465"/>
                <a:gd name="connsiteY132" fmla="*/ 161999 h 1578059"/>
                <a:gd name="connsiteX133" fmla="*/ 2038268 w 4682465"/>
                <a:gd name="connsiteY133" fmla="*/ 161999 h 1578059"/>
                <a:gd name="connsiteX134" fmla="*/ 2038268 w 4682465"/>
                <a:gd name="connsiteY134" fmla="*/ 161999 h 1578059"/>
                <a:gd name="connsiteX135" fmla="*/ 1997757 w 4682465"/>
                <a:gd name="connsiteY135" fmla="*/ 121533 h 1578059"/>
                <a:gd name="connsiteX136" fmla="*/ 1957246 w 4682465"/>
                <a:gd name="connsiteY136" fmla="*/ 161999 h 1578059"/>
                <a:gd name="connsiteX137" fmla="*/ 1957246 w 4682465"/>
                <a:gd name="connsiteY137" fmla="*/ 161999 h 1578059"/>
                <a:gd name="connsiteX138" fmla="*/ 1957246 w 4682465"/>
                <a:gd name="connsiteY138" fmla="*/ 161999 h 1578059"/>
                <a:gd name="connsiteX139" fmla="*/ 1957246 w 4682465"/>
                <a:gd name="connsiteY139" fmla="*/ 296975 h 1578059"/>
                <a:gd name="connsiteX140" fmla="*/ 1856014 w 4682465"/>
                <a:gd name="connsiteY140" fmla="*/ 296975 h 1578059"/>
                <a:gd name="connsiteX141" fmla="*/ 1856014 w 4682465"/>
                <a:gd name="connsiteY141" fmla="*/ 161999 h 1578059"/>
                <a:gd name="connsiteX142" fmla="*/ 1856014 w 4682465"/>
                <a:gd name="connsiteY142" fmla="*/ 161999 h 1578059"/>
                <a:gd name="connsiteX143" fmla="*/ 1856014 w 4682465"/>
                <a:gd name="connsiteY143" fmla="*/ 161999 h 1578059"/>
                <a:gd name="connsiteX144" fmla="*/ 1815503 w 4682465"/>
                <a:gd name="connsiteY144" fmla="*/ 121533 h 1578059"/>
                <a:gd name="connsiteX145" fmla="*/ 1774992 w 4682465"/>
                <a:gd name="connsiteY145" fmla="*/ 161999 h 1578059"/>
                <a:gd name="connsiteX146" fmla="*/ 1774992 w 4682465"/>
                <a:gd name="connsiteY146" fmla="*/ 161999 h 1578059"/>
                <a:gd name="connsiteX147" fmla="*/ 1774992 w 4682465"/>
                <a:gd name="connsiteY147" fmla="*/ 161999 h 1578059"/>
                <a:gd name="connsiteX148" fmla="*/ 1774992 w 4682465"/>
                <a:gd name="connsiteY148" fmla="*/ 296975 h 1578059"/>
                <a:gd name="connsiteX149" fmla="*/ 1756153 w 4682465"/>
                <a:gd name="connsiteY149" fmla="*/ 296975 h 1578059"/>
                <a:gd name="connsiteX150" fmla="*/ 1756153 w 4682465"/>
                <a:gd name="connsiteY150" fmla="*/ 285636 h 1578059"/>
                <a:gd name="connsiteX151" fmla="*/ 1651126 w 4682465"/>
                <a:gd name="connsiteY151" fmla="*/ 285636 h 1578059"/>
                <a:gd name="connsiteX152" fmla="*/ 1651126 w 4682465"/>
                <a:gd name="connsiteY152" fmla="*/ 84360 h 1578059"/>
                <a:gd name="connsiteX153" fmla="*/ 2905874 w 4682465"/>
                <a:gd name="connsiteY153" fmla="*/ 938249 h 1578059"/>
                <a:gd name="connsiteX154" fmla="*/ 2905874 w 4682465"/>
                <a:gd name="connsiteY154" fmla="*/ 850826 h 1578059"/>
                <a:gd name="connsiteX155" fmla="*/ 2824852 w 4682465"/>
                <a:gd name="connsiteY155" fmla="*/ 850826 h 1578059"/>
                <a:gd name="connsiteX156" fmla="*/ 2824852 w 4682465"/>
                <a:gd name="connsiteY156" fmla="*/ 938203 h 1578059"/>
                <a:gd name="connsiteX157" fmla="*/ 2732444 w 4682465"/>
                <a:gd name="connsiteY157" fmla="*/ 938203 h 1578059"/>
                <a:gd name="connsiteX158" fmla="*/ 2732444 w 4682465"/>
                <a:gd name="connsiteY158" fmla="*/ 971947 h 1578059"/>
                <a:gd name="connsiteX159" fmla="*/ 2724672 w 4682465"/>
                <a:gd name="connsiteY159" fmla="*/ 971947 h 1578059"/>
                <a:gd name="connsiteX160" fmla="*/ 2724672 w 4682465"/>
                <a:gd name="connsiteY160" fmla="*/ 850826 h 1578059"/>
                <a:gd name="connsiteX161" fmla="*/ 2643649 w 4682465"/>
                <a:gd name="connsiteY161" fmla="*/ 850826 h 1578059"/>
                <a:gd name="connsiteX162" fmla="*/ 2643649 w 4682465"/>
                <a:gd name="connsiteY162" fmla="*/ 971947 h 1578059"/>
                <a:gd name="connsiteX163" fmla="*/ 2613289 w 4682465"/>
                <a:gd name="connsiteY163" fmla="*/ 971947 h 1578059"/>
                <a:gd name="connsiteX164" fmla="*/ 2613289 w 4682465"/>
                <a:gd name="connsiteY164" fmla="*/ 850826 h 1578059"/>
                <a:gd name="connsiteX165" fmla="*/ 2532266 w 4682465"/>
                <a:gd name="connsiteY165" fmla="*/ 850826 h 1578059"/>
                <a:gd name="connsiteX166" fmla="*/ 2532266 w 4682465"/>
                <a:gd name="connsiteY166" fmla="*/ 971947 h 1578059"/>
                <a:gd name="connsiteX167" fmla="*/ 2524493 w 4682465"/>
                <a:gd name="connsiteY167" fmla="*/ 971947 h 1578059"/>
                <a:gd name="connsiteX168" fmla="*/ 2524493 w 4682465"/>
                <a:gd name="connsiteY168" fmla="*/ 938203 h 1578059"/>
                <a:gd name="connsiteX169" fmla="*/ 2443517 w 4682465"/>
                <a:gd name="connsiteY169" fmla="*/ 938203 h 1578059"/>
                <a:gd name="connsiteX170" fmla="*/ 2443517 w 4682465"/>
                <a:gd name="connsiteY170" fmla="*/ 971947 h 1578059"/>
                <a:gd name="connsiteX171" fmla="*/ 2436750 w 4682465"/>
                <a:gd name="connsiteY171" fmla="*/ 971947 h 1578059"/>
                <a:gd name="connsiteX172" fmla="*/ 2436750 w 4682465"/>
                <a:gd name="connsiteY172" fmla="*/ 850826 h 1578059"/>
                <a:gd name="connsiteX173" fmla="*/ 2355728 w 4682465"/>
                <a:gd name="connsiteY173" fmla="*/ 850826 h 1578059"/>
                <a:gd name="connsiteX174" fmla="*/ 2355728 w 4682465"/>
                <a:gd name="connsiteY174" fmla="*/ 971947 h 1578059"/>
                <a:gd name="connsiteX175" fmla="*/ 2325367 w 4682465"/>
                <a:gd name="connsiteY175" fmla="*/ 971947 h 1578059"/>
                <a:gd name="connsiteX176" fmla="*/ 2325367 w 4682465"/>
                <a:gd name="connsiteY176" fmla="*/ 850826 h 1578059"/>
                <a:gd name="connsiteX177" fmla="*/ 2244345 w 4682465"/>
                <a:gd name="connsiteY177" fmla="*/ 850826 h 1578059"/>
                <a:gd name="connsiteX178" fmla="*/ 2244345 w 4682465"/>
                <a:gd name="connsiteY178" fmla="*/ 971947 h 1578059"/>
                <a:gd name="connsiteX179" fmla="*/ 2237440 w 4682465"/>
                <a:gd name="connsiteY179" fmla="*/ 971947 h 1578059"/>
                <a:gd name="connsiteX180" fmla="*/ 2237440 w 4682465"/>
                <a:gd name="connsiteY180" fmla="*/ 938203 h 1578059"/>
                <a:gd name="connsiteX181" fmla="*/ 2156464 w 4682465"/>
                <a:gd name="connsiteY181" fmla="*/ 938203 h 1578059"/>
                <a:gd name="connsiteX182" fmla="*/ 2156464 w 4682465"/>
                <a:gd name="connsiteY182" fmla="*/ 971947 h 1578059"/>
                <a:gd name="connsiteX183" fmla="*/ 2149422 w 4682465"/>
                <a:gd name="connsiteY183" fmla="*/ 971947 h 1578059"/>
                <a:gd name="connsiteX184" fmla="*/ 2149422 w 4682465"/>
                <a:gd name="connsiteY184" fmla="*/ 850826 h 1578059"/>
                <a:gd name="connsiteX185" fmla="*/ 2068400 w 4682465"/>
                <a:gd name="connsiteY185" fmla="*/ 850826 h 1578059"/>
                <a:gd name="connsiteX186" fmla="*/ 2068400 w 4682465"/>
                <a:gd name="connsiteY186" fmla="*/ 971947 h 1578059"/>
                <a:gd name="connsiteX187" fmla="*/ 2038040 w 4682465"/>
                <a:gd name="connsiteY187" fmla="*/ 971947 h 1578059"/>
                <a:gd name="connsiteX188" fmla="*/ 2038040 w 4682465"/>
                <a:gd name="connsiteY188" fmla="*/ 850826 h 1578059"/>
                <a:gd name="connsiteX189" fmla="*/ 1957017 w 4682465"/>
                <a:gd name="connsiteY189" fmla="*/ 850826 h 1578059"/>
                <a:gd name="connsiteX190" fmla="*/ 1957017 w 4682465"/>
                <a:gd name="connsiteY190" fmla="*/ 971947 h 1578059"/>
                <a:gd name="connsiteX191" fmla="*/ 1949976 w 4682465"/>
                <a:gd name="connsiteY191" fmla="*/ 971947 h 1578059"/>
                <a:gd name="connsiteX192" fmla="*/ 1949976 w 4682465"/>
                <a:gd name="connsiteY192" fmla="*/ 938203 h 1578059"/>
                <a:gd name="connsiteX193" fmla="*/ 1856288 w 4682465"/>
                <a:gd name="connsiteY193" fmla="*/ 938203 h 1578059"/>
                <a:gd name="connsiteX194" fmla="*/ 1856288 w 4682465"/>
                <a:gd name="connsiteY194" fmla="*/ 850826 h 1578059"/>
                <a:gd name="connsiteX195" fmla="*/ 1775266 w 4682465"/>
                <a:gd name="connsiteY195" fmla="*/ 850826 h 1578059"/>
                <a:gd name="connsiteX196" fmla="*/ 1775266 w 4682465"/>
                <a:gd name="connsiteY196" fmla="*/ 938203 h 1578059"/>
                <a:gd name="connsiteX197" fmla="*/ 1740699 w 4682465"/>
                <a:gd name="connsiteY197" fmla="*/ 938203 h 1578059"/>
                <a:gd name="connsiteX198" fmla="*/ 1740699 w 4682465"/>
                <a:gd name="connsiteY198" fmla="*/ 1196679 h 1578059"/>
                <a:gd name="connsiteX199" fmla="*/ 1734480 w 4682465"/>
                <a:gd name="connsiteY199" fmla="*/ 1196679 h 1578059"/>
                <a:gd name="connsiteX200" fmla="*/ 1734480 w 4682465"/>
                <a:gd name="connsiteY200" fmla="*/ 381335 h 1578059"/>
                <a:gd name="connsiteX201" fmla="*/ 2948031 w 4682465"/>
                <a:gd name="connsiteY201" fmla="*/ 381335 h 1578059"/>
                <a:gd name="connsiteX202" fmla="*/ 2948031 w 4682465"/>
                <a:gd name="connsiteY202" fmla="*/ 1196725 h 1578059"/>
                <a:gd name="connsiteX203" fmla="*/ 2941676 w 4682465"/>
                <a:gd name="connsiteY203" fmla="*/ 1196725 h 1578059"/>
                <a:gd name="connsiteX204" fmla="*/ 2941676 w 4682465"/>
                <a:gd name="connsiteY204" fmla="*/ 938249 h 1578059"/>
                <a:gd name="connsiteX205" fmla="*/ 2905874 w 4682465"/>
                <a:gd name="connsiteY205" fmla="*/ 938249 h 1578059"/>
                <a:gd name="connsiteX206" fmla="*/ 2918631 w 4682465"/>
                <a:gd name="connsiteY206" fmla="*/ 960699 h 1578059"/>
                <a:gd name="connsiteX207" fmla="*/ 2918631 w 4682465"/>
                <a:gd name="connsiteY207" fmla="*/ 1196770 h 1578059"/>
                <a:gd name="connsiteX208" fmla="*/ 2755535 w 4682465"/>
                <a:gd name="connsiteY208" fmla="*/ 1196770 h 1578059"/>
                <a:gd name="connsiteX209" fmla="*/ 2755535 w 4682465"/>
                <a:gd name="connsiteY209" fmla="*/ 960699 h 1578059"/>
                <a:gd name="connsiteX210" fmla="*/ 2918631 w 4682465"/>
                <a:gd name="connsiteY210" fmla="*/ 960699 h 1578059"/>
                <a:gd name="connsiteX211" fmla="*/ 2846799 w 4682465"/>
                <a:gd name="connsiteY211" fmla="*/ 938249 h 1578059"/>
                <a:gd name="connsiteX212" fmla="*/ 2846799 w 4682465"/>
                <a:gd name="connsiteY212" fmla="*/ 871995 h 1578059"/>
                <a:gd name="connsiteX213" fmla="*/ 2883927 w 4682465"/>
                <a:gd name="connsiteY213" fmla="*/ 871995 h 1578059"/>
                <a:gd name="connsiteX214" fmla="*/ 2883927 w 4682465"/>
                <a:gd name="connsiteY214" fmla="*/ 938249 h 1578059"/>
                <a:gd name="connsiteX215" fmla="*/ 2846799 w 4682465"/>
                <a:gd name="connsiteY215" fmla="*/ 938249 h 1578059"/>
                <a:gd name="connsiteX216" fmla="*/ 2573463 w 4682465"/>
                <a:gd name="connsiteY216" fmla="*/ 1106969 h 1578059"/>
                <a:gd name="connsiteX217" fmla="*/ 2573463 w 4682465"/>
                <a:gd name="connsiteY217" fmla="*/ 1196725 h 1578059"/>
                <a:gd name="connsiteX218" fmla="*/ 2524539 w 4682465"/>
                <a:gd name="connsiteY218" fmla="*/ 1196725 h 1578059"/>
                <a:gd name="connsiteX219" fmla="*/ 2524539 w 4682465"/>
                <a:gd name="connsiteY219" fmla="*/ 1036098 h 1578059"/>
                <a:gd name="connsiteX220" fmla="*/ 2732490 w 4682465"/>
                <a:gd name="connsiteY220" fmla="*/ 1036098 h 1578059"/>
                <a:gd name="connsiteX221" fmla="*/ 2732490 w 4682465"/>
                <a:gd name="connsiteY221" fmla="*/ 1196725 h 1578059"/>
                <a:gd name="connsiteX222" fmla="*/ 2681463 w 4682465"/>
                <a:gd name="connsiteY222" fmla="*/ 1196725 h 1578059"/>
                <a:gd name="connsiteX223" fmla="*/ 2681463 w 4682465"/>
                <a:gd name="connsiteY223" fmla="*/ 1106969 h 1578059"/>
                <a:gd name="connsiteX224" fmla="*/ 2573463 w 4682465"/>
                <a:gd name="connsiteY224" fmla="*/ 1106969 h 1578059"/>
                <a:gd name="connsiteX225" fmla="*/ 2659790 w 4682465"/>
                <a:gd name="connsiteY225" fmla="*/ 1128779 h 1578059"/>
                <a:gd name="connsiteX226" fmla="*/ 2659790 w 4682465"/>
                <a:gd name="connsiteY226" fmla="*/ 1196725 h 1578059"/>
                <a:gd name="connsiteX227" fmla="*/ 2595091 w 4682465"/>
                <a:gd name="connsiteY227" fmla="*/ 1196725 h 1578059"/>
                <a:gd name="connsiteX228" fmla="*/ 2595091 w 4682465"/>
                <a:gd name="connsiteY228" fmla="*/ 1128779 h 1578059"/>
                <a:gd name="connsiteX229" fmla="*/ 2659790 w 4682465"/>
                <a:gd name="connsiteY229" fmla="*/ 1128779 h 1578059"/>
                <a:gd name="connsiteX230" fmla="*/ 2554214 w 4682465"/>
                <a:gd name="connsiteY230" fmla="*/ 971993 h 1578059"/>
                <a:gd name="connsiteX231" fmla="*/ 2554214 w 4682465"/>
                <a:gd name="connsiteY231" fmla="*/ 871995 h 1578059"/>
                <a:gd name="connsiteX232" fmla="*/ 2591341 w 4682465"/>
                <a:gd name="connsiteY232" fmla="*/ 871995 h 1578059"/>
                <a:gd name="connsiteX233" fmla="*/ 2591341 w 4682465"/>
                <a:gd name="connsiteY233" fmla="*/ 971993 h 1578059"/>
                <a:gd name="connsiteX234" fmla="*/ 2554214 w 4682465"/>
                <a:gd name="connsiteY234" fmla="*/ 971993 h 1578059"/>
                <a:gd name="connsiteX235" fmla="*/ 2665596 w 4682465"/>
                <a:gd name="connsiteY235" fmla="*/ 971993 h 1578059"/>
                <a:gd name="connsiteX236" fmla="*/ 2665596 w 4682465"/>
                <a:gd name="connsiteY236" fmla="*/ 871995 h 1578059"/>
                <a:gd name="connsiteX237" fmla="*/ 2702724 w 4682465"/>
                <a:gd name="connsiteY237" fmla="*/ 871995 h 1578059"/>
                <a:gd name="connsiteX238" fmla="*/ 2702724 w 4682465"/>
                <a:gd name="connsiteY238" fmla="*/ 971993 h 1578059"/>
                <a:gd name="connsiteX239" fmla="*/ 2665596 w 4682465"/>
                <a:gd name="connsiteY239" fmla="*/ 971993 h 1578059"/>
                <a:gd name="connsiteX240" fmla="*/ 2501540 w 4682465"/>
                <a:gd name="connsiteY240" fmla="*/ 960699 h 1578059"/>
                <a:gd name="connsiteX241" fmla="*/ 2501540 w 4682465"/>
                <a:gd name="connsiteY241" fmla="*/ 1196770 h 1578059"/>
                <a:gd name="connsiteX242" fmla="*/ 2466470 w 4682465"/>
                <a:gd name="connsiteY242" fmla="*/ 1196770 h 1578059"/>
                <a:gd name="connsiteX243" fmla="*/ 2466470 w 4682465"/>
                <a:gd name="connsiteY243" fmla="*/ 960699 h 1578059"/>
                <a:gd name="connsiteX244" fmla="*/ 2501540 w 4682465"/>
                <a:gd name="connsiteY244" fmla="*/ 960699 h 1578059"/>
                <a:gd name="connsiteX245" fmla="*/ 2286410 w 4682465"/>
                <a:gd name="connsiteY245" fmla="*/ 1106969 h 1578059"/>
                <a:gd name="connsiteX246" fmla="*/ 2286410 w 4682465"/>
                <a:gd name="connsiteY246" fmla="*/ 1196725 h 1578059"/>
                <a:gd name="connsiteX247" fmla="*/ 2237486 w 4682465"/>
                <a:gd name="connsiteY247" fmla="*/ 1196725 h 1578059"/>
                <a:gd name="connsiteX248" fmla="*/ 2237486 w 4682465"/>
                <a:gd name="connsiteY248" fmla="*/ 1036098 h 1578059"/>
                <a:gd name="connsiteX249" fmla="*/ 2443562 w 4682465"/>
                <a:gd name="connsiteY249" fmla="*/ 1036098 h 1578059"/>
                <a:gd name="connsiteX250" fmla="*/ 2443562 w 4682465"/>
                <a:gd name="connsiteY250" fmla="*/ 1196725 h 1578059"/>
                <a:gd name="connsiteX251" fmla="*/ 2394455 w 4682465"/>
                <a:gd name="connsiteY251" fmla="*/ 1196725 h 1578059"/>
                <a:gd name="connsiteX252" fmla="*/ 2394455 w 4682465"/>
                <a:gd name="connsiteY252" fmla="*/ 1106969 h 1578059"/>
                <a:gd name="connsiteX253" fmla="*/ 2286410 w 4682465"/>
                <a:gd name="connsiteY253" fmla="*/ 1106969 h 1578059"/>
                <a:gd name="connsiteX254" fmla="*/ 2372737 w 4682465"/>
                <a:gd name="connsiteY254" fmla="*/ 1128779 h 1578059"/>
                <a:gd name="connsiteX255" fmla="*/ 2372737 w 4682465"/>
                <a:gd name="connsiteY255" fmla="*/ 1196725 h 1578059"/>
                <a:gd name="connsiteX256" fmla="*/ 2308038 w 4682465"/>
                <a:gd name="connsiteY256" fmla="*/ 1196725 h 1578059"/>
                <a:gd name="connsiteX257" fmla="*/ 2308038 w 4682465"/>
                <a:gd name="connsiteY257" fmla="*/ 1128779 h 1578059"/>
                <a:gd name="connsiteX258" fmla="*/ 2372737 w 4682465"/>
                <a:gd name="connsiteY258" fmla="*/ 1128779 h 1578059"/>
                <a:gd name="connsiteX259" fmla="*/ 2266292 w 4682465"/>
                <a:gd name="connsiteY259" fmla="*/ 971993 h 1578059"/>
                <a:gd name="connsiteX260" fmla="*/ 2266292 w 4682465"/>
                <a:gd name="connsiteY260" fmla="*/ 871995 h 1578059"/>
                <a:gd name="connsiteX261" fmla="*/ 2303420 w 4682465"/>
                <a:gd name="connsiteY261" fmla="*/ 871995 h 1578059"/>
                <a:gd name="connsiteX262" fmla="*/ 2303420 w 4682465"/>
                <a:gd name="connsiteY262" fmla="*/ 971993 h 1578059"/>
                <a:gd name="connsiteX263" fmla="*/ 2266292 w 4682465"/>
                <a:gd name="connsiteY263" fmla="*/ 971993 h 1578059"/>
                <a:gd name="connsiteX264" fmla="*/ 2377675 w 4682465"/>
                <a:gd name="connsiteY264" fmla="*/ 971993 h 1578059"/>
                <a:gd name="connsiteX265" fmla="*/ 2377675 w 4682465"/>
                <a:gd name="connsiteY265" fmla="*/ 871995 h 1578059"/>
                <a:gd name="connsiteX266" fmla="*/ 2414802 w 4682465"/>
                <a:gd name="connsiteY266" fmla="*/ 871995 h 1578059"/>
                <a:gd name="connsiteX267" fmla="*/ 2414802 w 4682465"/>
                <a:gd name="connsiteY267" fmla="*/ 971993 h 1578059"/>
                <a:gd name="connsiteX268" fmla="*/ 2377675 w 4682465"/>
                <a:gd name="connsiteY268" fmla="*/ 971993 h 1578059"/>
                <a:gd name="connsiteX269" fmla="*/ 2214487 w 4682465"/>
                <a:gd name="connsiteY269" fmla="*/ 960699 h 1578059"/>
                <a:gd name="connsiteX270" fmla="*/ 2214487 w 4682465"/>
                <a:gd name="connsiteY270" fmla="*/ 1196770 h 1578059"/>
                <a:gd name="connsiteX271" fmla="*/ 2179417 w 4682465"/>
                <a:gd name="connsiteY271" fmla="*/ 1196770 h 1578059"/>
                <a:gd name="connsiteX272" fmla="*/ 2179417 w 4682465"/>
                <a:gd name="connsiteY272" fmla="*/ 960699 h 1578059"/>
                <a:gd name="connsiteX273" fmla="*/ 2214487 w 4682465"/>
                <a:gd name="connsiteY273" fmla="*/ 960699 h 1578059"/>
                <a:gd name="connsiteX274" fmla="*/ 1999220 w 4682465"/>
                <a:gd name="connsiteY274" fmla="*/ 1106969 h 1578059"/>
                <a:gd name="connsiteX275" fmla="*/ 1999220 w 4682465"/>
                <a:gd name="connsiteY275" fmla="*/ 1196725 h 1578059"/>
                <a:gd name="connsiteX276" fmla="*/ 1949976 w 4682465"/>
                <a:gd name="connsiteY276" fmla="*/ 1196725 h 1578059"/>
                <a:gd name="connsiteX277" fmla="*/ 1949976 w 4682465"/>
                <a:gd name="connsiteY277" fmla="*/ 1036098 h 1578059"/>
                <a:gd name="connsiteX278" fmla="*/ 2156464 w 4682465"/>
                <a:gd name="connsiteY278" fmla="*/ 1036098 h 1578059"/>
                <a:gd name="connsiteX279" fmla="*/ 2156464 w 4682465"/>
                <a:gd name="connsiteY279" fmla="*/ 1196725 h 1578059"/>
                <a:gd name="connsiteX280" fmla="*/ 2107219 w 4682465"/>
                <a:gd name="connsiteY280" fmla="*/ 1196725 h 1578059"/>
                <a:gd name="connsiteX281" fmla="*/ 2107219 w 4682465"/>
                <a:gd name="connsiteY281" fmla="*/ 1106969 h 1578059"/>
                <a:gd name="connsiteX282" fmla="*/ 1999220 w 4682465"/>
                <a:gd name="connsiteY282" fmla="*/ 1106969 h 1578059"/>
                <a:gd name="connsiteX283" fmla="*/ 2085546 w 4682465"/>
                <a:gd name="connsiteY283" fmla="*/ 1128779 h 1578059"/>
                <a:gd name="connsiteX284" fmla="*/ 2085546 w 4682465"/>
                <a:gd name="connsiteY284" fmla="*/ 1196725 h 1578059"/>
                <a:gd name="connsiteX285" fmla="*/ 2020847 w 4682465"/>
                <a:gd name="connsiteY285" fmla="*/ 1196725 h 1578059"/>
                <a:gd name="connsiteX286" fmla="*/ 2020847 w 4682465"/>
                <a:gd name="connsiteY286" fmla="*/ 1128779 h 1578059"/>
                <a:gd name="connsiteX287" fmla="*/ 2085546 w 4682465"/>
                <a:gd name="connsiteY287" fmla="*/ 1128779 h 1578059"/>
                <a:gd name="connsiteX288" fmla="*/ 1978919 w 4682465"/>
                <a:gd name="connsiteY288" fmla="*/ 971993 h 1578059"/>
                <a:gd name="connsiteX289" fmla="*/ 1978919 w 4682465"/>
                <a:gd name="connsiteY289" fmla="*/ 871995 h 1578059"/>
                <a:gd name="connsiteX290" fmla="*/ 2016047 w 4682465"/>
                <a:gd name="connsiteY290" fmla="*/ 871995 h 1578059"/>
                <a:gd name="connsiteX291" fmla="*/ 2016047 w 4682465"/>
                <a:gd name="connsiteY291" fmla="*/ 971993 h 1578059"/>
                <a:gd name="connsiteX292" fmla="*/ 1978919 w 4682465"/>
                <a:gd name="connsiteY292" fmla="*/ 971993 h 1578059"/>
                <a:gd name="connsiteX293" fmla="*/ 2090302 w 4682465"/>
                <a:gd name="connsiteY293" fmla="*/ 971993 h 1578059"/>
                <a:gd name="connsiteX294" fmla="*/ 2090302 w 4682465"/>
                <a:gd name="connsiteY294" fmla="*/ 871995 h 1578059"/>
                <a:gd name="connsiteX295" fmla="*/ 2127429 w 4682465"/>
                <a:gd name="connsiteY295" fmla="*/ 871995 h 1578059"/>
                <a:gd name="connsiteX296" fmla="*/ 2127429 w 4682465"/>
                <a:gd name="connsiteY296" fmla="*/ 971993 h 1578059"/>
                <a:gd name="connsiteX297" fmla="*/ 2090302 w 4682465"/>
                <a:gd name="connsiteY297" fmla="*/ 971993 h 1578059"/>
                <a:gd name="connsiteX298" fmla="*/ 1926840 w 4682465"/>
                <a:gd name="connsiteY298" fmla="*/ 960699 h 1578059"/>
                <a:gd name="connsiteX299" fmla="*/ 1926840 w 4682465"/>
                <a:gd name="connsiteY299" fmla="*/ 1196770 h 1578059"/>
                <a:gd name="connsiteX300" fmla="*/ 1763743 w 4682465"/>
                <a:gd name="connsiteY300" fmla="*/ 1196770 h 1578059"/>
                <a:gd name="connsiteX301" fmla="*/ 1763743 w 4682465"/>
                <a:gd name="connsiteY301" fmla="*/ 960699 h 1578059"/>
                <a:gd name="connsiteX302" fmla="*/ 1926840 w 4682465"/>
                <a:gd name="connsiteY302" fmla="*/ 960699 h 1578059"/>
                <a:gd name="connsiteX303" fmla="*/ 1797167 w 4682465"/>
                <a:gd name="connsiteY303" fmla="*/ 938249 h 1578059"/>
                <a:gd name="connsiteX304" fmla="*/ 1797167 w 4682465"/>
                <a:gd name="connsiteY304" fmla="*/ 871995 h 1578059"/>
                <a:gd name="connsiteX305" fmla="*/ 1834295 w 4682465"/>
                <a:gd name="connsiteY305" fmla="*/ 871995 h 1578059"/>
                <a:gd name="connsiteX306" fmla="*/ 1834295 w 4682465"/>
                <a:gd name="connsiteY306" fmla="*/ 938249 h 1578059"/>
                <a:gd name="connsiteX307" fmla="*/ 1797167 w 4682465"/>
                <a:gd name="connsiteY307" fmla="*/ 938249 h 1578059"/>
                <a:gd name="connsiteX308" fmla="*/ 2948077 w 4682465"/>
                <a:gd name="connsiteY308" fmla="*/ 371230 h 1578059"/>
                <a:gd name="connsiteX309" fmla="*/ 1734480 w 4682465"/>
                <a:gd name="connsiteY309" fmla="*/ 371230 h 1578059"/>
                <a:gd name="connsiteX310" fmla="*/ 1734480 w 4682465"/>
                <a:gd name="connsiteY310" fmla="*/ 319425 h 1578059"/>
                <a:gd name="connsiteX311" fmla="*/ 1756428 w 4682465"/>
                <a:gd name="connsiteY311" fmla="*/ 319425 h 1578059"/>
                <a:gd name="connsiteX312" fmla="*/ 1756428 w 4682465"/>
                <a:gd name="connsiteY312" fmla="*/ 307629 h 1578059"/>
                <a:gd name="connsiteX313" fmla="*/ 2926130 w 4682465"/>
                <a:gd name="connsiteY313" fmla="*/ 307629 h 1578059"/>
                <a:gd name="connsiteX314" fmla="*/ 2926130 w 4682465"/>
                <a:gd name="connsiteY314" fmla="*/ 319425 h 1578059"/>
                <a:gd name="connsiteX315" fmla="*/ 2948077 w 4682465"/>
                <a:gd name="connsiteY315" fmla="*/ 319425 h 1578059"/>
                <a:gd name="connsiteX316" fmla="*/ 2948077 w 4682465"/>
                <a:gd name="connsiteY316" fmla="*/ 371230 h 1578059"/>
                <a:gd name="connsiteX317" fmla="*/ 1795476 w 4682465"/>
                <a:gd name="connsiteY317" fmla="*/ 296975 h 1578059"/>
                <a:gd name="connsiteX318" fmla="*/ 1795476 w 4682465"/>
                <a:gd name="connsiteY318" fmla="*/ 161999 h 1578059"/>
                <a:gd name="connsiteX319" fmla="*/ 1835987 w 4682465"/>
                <a:gd name="connsiteY319" fmla="*/ 161999 h 1578059"/>
                <a:gd name="connsiteX320" fmla="*/ 1835987 w 4682465"/>
                <a:gd name="connsiteY320" fmla="*/ 296975 h 1578059"/>
                <a:gd name="connsiteX321" fmla="*/ 1795476 w 4682465"/>
                <a:gd name="connsiteY321" fmla="*/ 296975 h 1578059"/>
                <a:gd name="connsiteX322" fmla="*/ 1977730 w 4682465"/>
                <a:gd name="connsiteY322" fmla="*/ 296975 h 1578059"/>
                <a:gd name="connsiteX323" fmla="*/ 1977730 w 4682465"/>
                <a:gd name="connsiteY323" fmla="*/ 161999 h 1578059"/>
                <a:gd name="connsiteX324" fmla="*/ 2018241 w 4682465"/>
                <a:gd name="connsiteY324" fmla="*/ 161999 h 1578059"/>
                <a:gd name="connsiteX325" fmla="*/ 2018241 w 4682465"/>
                <a:gd name="connsiteY325" fmla="*/ 296975 h 1578059"/>
                <a:gd name="connsiteX326" fmla="*/ 1977730 w 4682465"/>
                <a:gd name="connsiteY326" fmla="*/ 296975 h 1578059"/>
                <a:gd name="connsiteX327" fmla="*/ 2089113 w 4682465"/>
                <a:gd name="connsiteY327" fmla="*/ 296975 h 1578059"/>
                <a:gd name="connsiteX328" fmla="*/ 2089113 w 4682465"/>
                <a:gd name="connsiteY328" fmla="*/ 161999 h 1578059"/>
                <a:gd name="connsiteX329" fmla="*/ 2129624 w 4682465"/>
                <a:gd name="connsiteY329" fmla="*/ 161999 h 1578059"/>
                <a:gd name="connsiteX330" fmla="*/ 2129624 w 4682465"/>
                <a:gd name="connsiteY330" fmla="*/ 296975 h 1578059"/>
                <a:gd name="connsiteX331" fmla="*/ 2089113 w 4682465"/>
                <a:gd name="connsiteY331" fmla="*/ 296975 h 1578059"/>
                <a:gd name="connsiteX332" fmla="*/ 2264600 w 4682465"/>
                <a:gd name="connsiteY332" fmla="*/ 296975 h 1578059"/>
                <a:gd name="connsiteX333" fmla="*/ 2264600 w 4682465"/>
                <a:gd name="connsiteY333" fmla="*/ 161999 h 1578059"/>
                <a:gd name="connsiteX334" fmla="*/ 2305111 w 4682465"/>
                <a:gd name="connsiteY334" fmla="*/ 161999 h 1578059"/>
                <a:gd name="connsiteX335" fmla="*/ 2305111 w 4682465"/>
                <a:gd name="connsiteY335" fmla="*/ 296975 h 1578059"/>
                <a:gd name="connsiteX336" fmla="*/ 2264600 w 4682465"/>
                <a:gd name="connsiteY336" fmla="*/ 296975 h 1578059"/>
                <a:gd name="connsiteX337" fmla="*/ 2375983 w 4682465"/>
                <a:gd name="connsiteY337" fmla="*/ 296975 h 1578059"/>
                <a:gd name="connsiteX338" fmla="*/ 2375983 w 4682465"/>
                <a:gd name="connsiteY338" fmla="*/ 161999 h 1578059"/>
                <a:gd name="connsiteX339" fmla="*/ 2416494 w 4682465"/>
                <a:gd name="connsiteY339" fmla="*/ 161999 h 1578059"/>
                <a:gd name="connsiteX340" fmla="*/ 2416494 w 4682465"/>
                <a:gd name="connsiteY340" fmla="*/ 296975 h 1578059"/>
                <a:gd name="connsiteX341" fmla="*/ 2375983 w 4682465"/>
                <a:gd name="connsiteY341" fmla="*/ 296975 h 1578059"/>
                <a:gd name="connsiteX342" fmla="*/ 2553162 w 4682465"/>
                <a:gd name="connsiteY342" fmla="*/ 296975 h 1578059"/>
                <a:gd name="connsiteX343" fmla="*/ 2553162 w 4682465"/>
                <a:gd name="connsiteY343" fmla="*/ 161999 h 1578059"/>
                <a:gd name="connsiteX344" fmla="*/ 2593673 w 4682465"/>
                <a:gd name="connsiteY344" fmla="*/ 161999 h 1578059"/>
                <a:gd name="connsiteX345" fmla="*/ 2593673 w 4682465"/>
                <a:gd name="connsiteY345" fmla="*/ 296975 h 1578059"/>
                <a:gd name="connsiteX346" fmla="*/ 2553162 w 4682465"/>
                <a:gd name="connsiteY346" fmla="*/ 296975 h 1578059"/>
                <a:gd name="connsiteX347" fmla="*/ 2664545 w 4682465"/>
                <a:gd name="connsiteY347" fmla="*/ 296975 h 1578059"/>
                <a:gd name="connsiteX348" fmla="*/ 2664545 w 4682465"/>
                <a:gd name="connsiteY348" fmla="*/ 161999 h 1578059"/>
                <a:gd name="connsiteX349" fmla="*/ 2705056 w 4682465"/>
                <a:gd name="connsiteY349" fmla="*/ 161999 h 1578059"/>
                <a:gd name="connsiteX350" fmla="*/ 2705056 w 4682465"/>
                <a:gd name="connsiteY350" fmla="*/ 296975 h 1578059"/>
                <a:gd name="connsiteX351" fmla="*/ 2664545 w 4682465"/>
                <a:gd name="connsiteY351" fmla="*/ 296975 h 1578059"/>
                <a:gd name="connsiteX352" fmla="*/ 2845107 w 4682465"/>
                <a:gd name="connsiteY352" fmla="*/ 296975 h 1578059"/>
                <a:gd name="connsiteX353" fmla="*/ 2845107 w 4682465"/>
                <a:gd name="connsiteY353" fmla="*/ 161999 h 1578059"/>
                <a:gd name="connsiteX354" fmla="*/ 2885618 w 4682465"/>
                <a:gd name="connsiteY354" fmla="*/ 161999 h 1578059"/>
                <a:gd name="connsiteX355" fmla="*/ 2885618 w 4682465"/>
                <a:gd name="connsiteY355" fmla="*/ 296975 h 1578059"/>
                <a:gd name="connsiteX356" fmla="*/ 2845107 w 4682465"/>
                <a:gd name="connsiteY356" fmla="*/ 296975 h 1578059"/>
                <a:gd name="connsiteX357" fmla="*/ 1372761 w 4682465"/>
                <a:gd name="connsiteY357" fmla="*/ 319425 h 1578059"/>
                <a:gd name="connsiteX358" fmla="*/ 1711116 w 4682465"/>
                <a:gd name="connsiteY358" fmla="*/ 319425 h 1578059"/>
                <a:gd name="connsiteX359" fmla="*/ 1711116 w 4682465"/>
                <a:gd name="connsiteY359" fmla="*/ 371230 h 1578059"/>
                <a:gd name="connsiteX360" fmla="*/ 1701011 w 4682465"/>
                <a:gd name="connsiteY360" fmla="*/ 371230 h 1578059"/>
                <a:gd name="connsiteX361" fmla="*/ 1372761 w 4682465"/>
                <a:gd name="connsiteY361" fmla="*/ 371230 h 1578059"/>
                <a:gd name="connsiteX362" fmla="*/ 1372761 w 4682465"/>
                <a:gd name="connsiteY362" fmla="*/ 319425 h 1578059"/>
                <a:gd name="connsiteX363" fmla="*/ 1372761 w 4682465"/>
                <a:gd name="connsiteY363" fmla="*/ 381335 h 1578059"/>
                <a:gd name="connsiteX364" fmla="*/ 1701011 w 4682465"/>
                <a:gd name="connsiteY364" fmla="*/ 381335 h 1578059"/>
                <a:gd name="connsiteX365" fmla="*/ 1711116 w 4682465"/>
                <a:gd name="connsiteY365" fmla="*/ 381335 h 1578059"/>
                <a:gd name="connsiteX366" fmla="*/ 1711116 w 4682465"/>
                <a:gd name="connsiteY366" fmla="*/ 1196725 h 1578059"/>
                <a:gd name="connsiteX367" fmla="*/ 1372761 w 4682465"/>
                <a:gd name="connsiteY367" fmla="*/ 1196725 h 1578059"/>
                <a:gd name="connsiteX368" fmla="*/ 1372761 w 4682465"/>
                <a:gd name="connsiteY368" fmla="*/ 381335 h 1578059"/>
                <a:gd name="connsiteX369" fmla="*/ 3309797 w 4682465"/>
                <a:gd name="connsiteY369" fmla="*/ 1196725 h 1578059"/>
                <a:gd name="connsiteX370" fmla="*/ 2971442 w 4682465"/>
                <a:gd name="connsiteY370" fmla="*/ 1196725 h 1578059"/>
                <a:gd name="connsiteX371" fmla="*/ 2971442 w 4682465"/>
                <a:gd name="connsiteY371" fmla="*/ 381335 h 1578059"/>
                <a:gd name="connsiteX372" fmla="*/ 3309797 w 4682465"/>
                <a:gd name="connsiteY372" fmla="*/ 381335 h 1578059"/>
                <a:gd name="connsiteX373" fmla="*/ 3309797 w 4682465"/>
                <a:gd name="connsiteY373" fmla="*/ 1196725 h 1578059"/>
                <a:gd name="connsiteX374" fmla="*/ 3309797 w 4682465"/>
                <a:gd name="connsiteY374" fmla="*/ 371230 h 1578059"/>
                <a:gd name="connsiteX375" fmla="*/ 2971442 w 4682465"/>
                <a:gd name="connsiteY375" fmla="*/ 371230 h 1578059"/>
                <a:gd name="connsiteX376" fmla="*/ 2971442 w 4682465"/>
                <a:gd name="connsiteY376" fmla="*/ 319425 h 1578059"/>
                <a:gd name="connsiteX377" fmla="*/ 3309797 w 4682465"/>
                <a:gd name="connsiteY377" fmla="*/ 319425 h 1578059"/>
                <a:gd name="connsiteX378" fmla="*/ 3309797 w 4682465"/>
                <a:gd name="connsiteY378" fmla="*/ 371230 h 1578059"/>
                <a:gd name="connsiteX379" fmla="*/ 3496029 w 4682465"/>
                <a:gd name="connsiteY379" fmla="*/ 1196725 h 1578059"/>
                <a:gd name="connsiteX380" fmla="*/ 3439012 w 4682465"/>
                <a:gd name="connsiteY380" fmla="*/ 1196725 h 1578059"/>
                <a:gd name="connsiteX381" fmla="*/ 3439012 w 4682465"/>
                <a:gd name="connsiteY381" fmla="*/ 1172537 h 1578059"/>
                <a:gd name="connsiteX382" fmla="*/ 3496029 w 4682465"/>
                <a:gd name="connsiteY382" fmla="*/ 1172537 h 1578059"/>
                <a:gd name="connsiteX383" fmla="*/ 3496029 w 4682465"/>
                <a:gd name="connsiteY383" fmla="*/ 1196725 h 1578059"/>
                <a:gd name="connsiteX384" fmla="*/ 3739050 w 4682465"/>
                <a:gd name="connsiteY384" fmla="*/ 1245649 h 1578059"/>
                <a:gd name="connsiteX385" fmla="*/ 3732192 w 4682465"/>
                <a:gd name="connsiteY385" fmla="*/ 1196770 h 1578059"/>
                <a:gd name="connsiteX386" fmla="*/ 3682078 w 4682465"/>
                <a:gd name="connsiteY386" fmla="*/ 1196770 h 1578059"/>
                <a:gd name="connsiteX387" fmla="*/ 3682078 w 4682465"/>
                <a:gd name="connsiteY387" fmla="*/ 1172583 h 1578059"/>
                <a:gd name="connsiteX388" fmla="*/ 3739096 w 4682465"/>
                <a:gd name="connsiteY388" fmla="*/ 1172583 h 1578059"/>
                <a:gd name="connsiteX389" fmla="*/ 3739096 w 4682465"/>
                <a:gd name="connsiteY389" fmla="*/ 1245649 h 1578059"/>
                <a:gd name="connsiteX390" fmla="*/ 4581280 w 4682465"/>
                <a:gd name="connsiteY390" fmla="*/ 1388764 h 1578059"/>
                <a:gd name="connsiteX391" fmla="*/ 3759123 w 4682465"/>
                <a:gd name="connsiteY391" fmla="*/ 1388764 h 1578059"/>
                <a:gd name="connsiteX392" fmla="*/ 3745634 w 4682465"/>
                <a:gd name="connsiteY392" fmla="*/ 1292836 h 1578059"/>
                <a:gd name="connsiteX393" fmla="*/ 3754368 w 4682465"/>
                <a:gd name="connsiteY393" fmla="*/ 1292836 h 1578059"/>
                <a:gd name="connsiteX394" fmla="*/ 3754368 w 4682465"/>
                <a:gd name="connsiteY394" fmla="*/ 1157814 h 1578059"/>
                <a:gd name="connsiteX395" fmla="*/ 3666624 w 4682465"/>
                <a:gd name="connsiteY395" fmla="*/ 1157814 h 1578059"/>
                <a:gd name="connsiteX396" fmla="*/ 3666624 w 4682465"/>
                <a:gd name="connsiteY396" fmla="*/ 1196725 h 1578059"/>
                <a:gd name="connsiteX397" fmla="*/ 3511392 w 4682465"/>
                <a:gd name="connsiteY397" fmla="*/ 1196725 h 1578059"/>
                <a:gd name="connsiteX398" fmla="*/ 3511392 w 4682465"/>
                <a:gd name="connsiteY398" fmla="*/ 1157814 h 1578059"/>
                <a:gd name="connsiteX399" fmla="*/ 3423649 w 4682465"/>
                <a:gd name="connsiteY399" fmla="*/ 1157814 h 1578059"/>
                <a:gd name="connsiteX400" fmla="*/ 3423649 w 4682465"/>
                <a:gd name="connsiteY400" fmla="*/ 1196725 h 1578059"/>
                <a:gd name="connsiteX401" fmla="*/ 3332659 w 4682465"/>
                <a:gd name="connsiteY401" fmla="*/ 1196725 h 1578059"/>
                <a:gd name="connsiteX402" fmla="*/ 3332659 w 4682465"/>
                <a:gd name="connsiteY402" fmla="*/ 563635 h 1578059"/>
                <a:gd name="connsiteX403" fmla="*/ 4581280 w 4682465"/>
                <a:gd name="connsiteY403" fmla="*/ 563635 h 1578059"/>
                <a:gd name="connsiteX404" fmla="*/ 4581280 w 4682465"/>
                <a:gd name="connsiteY404" fmla="*/ 1388764 h 1578059"/>
                <a:gd name="connsiteX405" fmla="*/ 4581280 w 4682465"/>
                <a:gd name="connsiteY405" fmla="*/ 553485 h 1578059"/>
                <a:gd name="connsiteX406" fmla="*/ 3332659 w 4682465"/>
                <a:gd name="connsiteY406" fmla="*/ 553485 h 1578059"/>
                <a:gd name="connsiteX407" fmla="*/ 3332659 w 4682465"/>
                <a:gd name="connsiteY407" fmla="*/ 526462 h 1578059"/>
                <a:gd name="connsiteX408" fmla="*/ 4581280 w 4682465"/>
                <a:gd name="connsiteY408" fmla="*/ 526462 h 1578059"/>
                <a:gd name="connsiteX409" fmla="*/ 4581280 w 4682465"/>
                <a:gd name="connsiteY409" fmla="*/ 553485 h 1578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</a:cxnLst>
              <a:rect l="l" t="t" r="r" b="b"/>
              <a:pathLst>
                <a:path w="4682465" h="1578059">
                  <a:moveTo>
                    <a:pt x="4601535" y="506252"/>
                  </a:moveTo>
                  <a:lnTo>
                    <a:pt x="3332659" y="506252"/>
                  </a:lnTo>
                  <a:lnTo>
                    <a:pt x="3332659" y="319425"/>
                  </a:lnTo>
                  <a:lnTo>
                    <a:pt x="3371615" y="319425"/>
                  </a:lnTo>
                  <a:lnTo>
                    <a:pt x="3371615" y="285681"/>
                  </a:lnTo>
                  <a:lnTo>
                    <a:pt x="3051001" y="285681"/>
                  </a:lnTo>
                  <a:lnTo>
                    <a:pt x="3051001" y="33744"/>
                  </a:lnTo>
                  <a:lnTo>
                    <a:pt x="3128640" y="33744"/>
                  </a:lnTo>
                  <a:lnTo>
                    <a:pt x="3128640" y="0"/>
                  </a:lnTo>
                  <a:lnTo>
                    <a:pt x="3051001" y="0"/>
                  </a:lnTo>
                  <a:lnTo>
                    <a:pt x="1630139" y="0"/>
                  </a:lnTo>
                  <a:lnTo>
                    <a:pt x="1552500" y="0"/>
                  </a:lnTo>
                  <a:lnTo>
                    <a:pt x="1552500" y="33744"/>
                  </a:lnTo>
                  <a:lnTo>
                    <a:pt x="1630139" y="33744"/>
                  </a:lnTo>
                  <a:lnTo>
                    <a:pt x="1630139" y="285636"/>
                  </a:lnTo>
                  <a:lnTo>
                    <a:pt x="1310942" y="285636"/>
                  </a:lnTo>
                  <a:lnTo>
                    <a:pt x="1310942" y="319380"/>
                  </a:lnTo>
                  <a:lnTo>
                    <a:pt x="1349899" y="319380"/>
                  </a:lnTo>
                  <a:lnTo>
                    <a:pt x="1349899" y="506206"/>
                  </a:lnTo>
                  <a:lnTo>
                    <a:pt x="80977" y="506206"/>
                  </a:lnTo>
                  <a:lnTo>
                    <a:pt x="0" y="506206"/>
                  </a:lnTo>
                  <a:lnTo>
                    <a:pt x="0" y="526416"/>
                  </a:lnTo>
                  <a:lnTo>
                    <a:pt x="80977" y="526416"/>
                  </a:lnTo>
                  <a:lnTo>
                    <a:pt x="80977" y="553439"/>
                  </a:lnTo>
                  <a:lnTo>
                    <a:pt x="80977" y="563544"/>
                  </a:lnTo>
                  <a:lnTo>
                    <a:pt x="80977" y="1410666"/>
                  </a:lnTo>
                  <a:lnTo>
                    <a:pt x="920417" y="1410666"/>
                  </a:lnTo>
                  <a:lnTo>
                    <a:pt x="896732" y="1578060"/>
                  </a:lnTo>
                  <a:lnTo>
                    <a:pt x="3785688" y="1578060"/>
                  </a:lnTo>
                  <a:lnTo>
                    <a:pt x="3762186" y="1410666"/>
                  </a:lnTo>
                  <a:lnTo>
                    <a:pt x="4601489" y="1410666"/>
                  </a:lnTo>
                  <a:lnTo>
                    <a:pt x="4601489" y="563635"/>
                  </a:lnTo>
                  <a:lnTo>
                    <a:pt x="4601489" y="553530"/>
                  </a:lnTo>
                  <a:lnTo>
                    <a:pt x="4601489" y="526508"/>
                  </a:lnTo>
                  <a:lnTo>
                    <a:pt x="4682466" y="526508"/>
                  </a:lnTo>
                  <a:lnTo>
                    <a:pt x="4682466" y="506298"/>
                  </a:lnTo>
                  <a:lnTo>
                    <a:pt x="4601535" y="506298"/>
                  </a:lnTo>
                  <a:close/>
                  <a:moveTo>
                    <a:pt x="1243500" y="1196725"/>
                  </a:moveTo>
                  <a:lnTo>
                    <a:pt x="1186528" y="1196725"/>
                  </a:lnTo>
                  <a:lnTo>
                    <a:pt x="1186528" y="1172537"/>
                  </a:lnTo>
                  <a:lnTo>
                    <a:pt x="1243546" y="1172537"/>
                  </a:lnTo>
                  <a:lnTo>
                    <a:pt x="1243546" y="1196725"/>
                  </a:lnTo>
                  <a:close/>
                  <a:moveTo>
                    <a:pt x="1349899" y="1196725"/>
                  </a:moveTo>
                  <a:lnTo>
                    <a:pt x="1258909" y="1196725"/>
                  </a:lnTo>
                  <a:lnTo>
                    <a:pt x="1258909" y="1157814"/>
                  </a:lnTo>
                  <a:lnTo>
                    <a:pt x="1171165" y="1157814"/>
                  </a:lnTo>
                  <a:lnTo>
                    <a:pt x="1171165" y="1196725"/>
                  </a:lnTo>
                  <a:lnTo>
                    <a:pt x="1015933" y="1196725"/>
                  </a:lnTo>
                  <a:lnTo>
                    <a:pt x="1015933" y="1157814"/>
                  </a:lnTo>
                  <a:lnTo>
                    <a:pt x="928190" y="1157814"/>
                  </a:lnTo>
                  <a:lnTo>
                    <a:pt x="928190" y="1292836"/>
                  </a:lnTo>
                  <a:lnTo>
                    <a:pt x="937152" y="1292836"/>
                  </a:lnTo>
                  <a:lnTo>
                    <a:pt x="943599" y="1246975"/>
                  </a:lnTo>
                  <a:lnTo>
                    <a:pt x="943599" y="1172537"/>
                  </a:lnTo>
                  <a:lnTo>
                    <a:pt x="1000616" y="1172537"/>
                  </a:lnTo>
                  <a:lnTo>
                    <a:pt x="1000616" y="1196725"/>
                  </a:lnTo>
                  <a:lnTo>
                    <a:pt x="950869" y="1196725"/>
                  </a:lnTo>
                  <a:lnTo>
                    <a:pt x="923663" y="1388764"/>
                  </a:lnTo>
                  <a:lnTo>
                    <a:pt x="101278" y="1388764"/>
                  </a:lnTo>
                  <a:lnTo>
                    <a:pt x="101278" y="563635"/>
                  </a:lnTo>
                  <a:lnTo>
                    <a:pt x="1349899" y="563635"/>
                  </a:lnTo>
                  <a:lnTo>
                    <a:pt x="1349899" y="1196725"/>
                  </a:lnTo>
                  <a:close/>
                  <a:moveTo>
                    <a:pt x="1349899" y="553485"/>
                  </a:moveTo>
                  <a:lnTo>
                    <a:pt x="101278" y="553485"/>
                  </a:lnTo>
                  <a:lnTo>
                    <a:pt x="101278" y="526462"/>
                  </a:lnTo>
                  <a:lnTo>
                    <a:pt x="1349899" y="526462"/>
                  </a:lnTo>
                  <a:lnTo>
                    <a:pt x="1349899" y="553485"/>
                  </a:lnTo>
                  <a:close/>
                  <a:moveTo>
                    <a:pt x="1651355" y="33744"/>
                  </a:moveTo>
                  <a:lnTo>
                    <a:pt x="3030334" y="33744"/>
                  </a:lnTo>
                  <a:lnTo>
                    <a:pt x="3030334" y="74255"/>
                  </a:lnTo>
                  <a:lnTo>
                    <a:pt x="1651355" y="74255"/>
                  </a:lnTo>
                  <a:lnTo>
                    <a:pt x="1651355" y="33744"/>
                  </a:lnTo>
                  <a:close/>
                  <a:moveTo>
                    <a:pt x="1651355" y="84360"/>
                  </a:moveTo>
                  <a:lnTo>
                    <a:pt x="3030334" y="84360"/>
                  </a:lnTo>
                  <a:lnTo>
                    <a:pt x="3030334" y="285636"/>
                  </a:lnTo>
                  <a:lnTo>
                    <a:pt x="2926084" y="285636"/>
                  </a:lnTo>
                  <a:lnTo>
                    <a:pt x="2926084" y="296975"/>
                  </a:lnTo>
                  <a:lnTo>
                    <a:pt x="2905829" y="296975"/>
                  </a:lnTo>
                  <a:lnTo>
                    <a:pt x="2905829" y="161999"/>
                  </a:lnTo>
                  <a:lnTo>
                    <a:pt x="2905829" y="161999"/>
                  </a:lnTo>
                  <a:cubicBezTo>
                    <a:pt x="2905829" y="161999"/>
                    <a:pt x="2905829" y="161999"/>
                    <a:pt x="2905829" y="161999"/>
                  </a:cubicBezTo>
                  <a:cubicBezTo>
                    <a:pt x="2905829" y="139640"/>
                    <a:pt x="2887676" y="121533"/>
                    <a:pt x="2865317" y="121533"/>
                  </a:cubicBezTo>
                  <a:cubicBezTo>
                    <a:pt x="2842959" y="121533"/>
                    <a:pt x="2824806" y="139640"/>
                    <a:pt x="2824806" y="161999"/>
                  </a:cubicBezTo>
                  <a:cubicBezTo>
                    <a:pt x="2824806" y="161999"/>
                    <a:pt x="2824806" y="161999"/>
                    <a:pt x="2824806" y="161999"/>
                  </a:cubicBezTo>
                  <a:lnTo>
                    <a:pt x="2824806" y="161999"/>
                  </a:lnTo>
                  <a:lnTo>
                    <a:pt x="2824806" y="296975"/>
                  </a:lnTo>
                  <a:lnTo>
                    <a:pt x="2725266" y="296975"/>
                  </a:lnTo>
                  <a:lnTo>
                    <a:pt x="2725266" y="161999"/>
                  </a:lnTo>
                  <a:lnTo>
                    <a:pt x="2725266" y="161999"/>
                  </a:lnTo>
                  <a:cubicBezTo>
                    <a:pt x="2725266" y="161999"/>
                    <a:pt x="2725266" y="161999"/>
                    <a:pt x="2725266" y="161999"/>
                  </a:cubicBezTo>
                  <a:cubicBezTo>
                    <a:pt x="2725266" y="139640"/>
                    <a:pt x="2707114" y="121533"/>
                    <a:pt x="2684755" y="121533"/>
                  </a:cubicBezTo>
                  <a:cubicBezTo>
                    <a:pt x="2662396" y="121533"/>
                    <a:pt x="2644244" y="139640"/>
                    <a:pt x="2644244" y="161999"/>
                  </a:cubicBezTo>
                  <a:cubicBezTo>
                    <a:pt x="2644244" y="161999"/>
                    <a:pt x="2644244" y="161999"/>
                    <a:pt x="2644244" y="161999"/>
                  </a:cubicBezTo>
                  <a:lnTo>
                    <a:pt x="2644244" y="161999"/>
                  </a:lnTo>
                  <a:lnTo>
                    <a:pt x="2644244" y="296975"/>
                  </a:lnTo>
                  <a:lnTo>
                    <a:pt x="2613837" y="296975"/>
                  </a:lnTo>
                  <a:lnTo>
                    <a:pt x="2613837" y="161999"/>
                  </a:lnTo>
                  <a:lnTo>
                    <a:pt x="2613837" y="161999"/>
                  </a:lnTo>
                  <a:cubicBezTo>
                    <a:pt x="2613837" y="161999"/>
                    <a:pt x="2613837" y="161999"/>
                    <a:pt x="2613837" y="161999"/>
                  </a:cubicBezTo>
                  <a:cubicBezTo>
                    <a:pt x="2613837" y="139640"/>
                    <a:pt x="2595685" y="121533"/>
                    <a:pt x="2573326" y="121533"/>
                  </a:cubicBezTo>
                  <a:cubicBezTo>
                    <a:pt x="2550967" y="121533"/>
                    <a:pt x="2532815" y="139640"/>
                    <a:pt x="2532815" y="161999"/>
                  </a:cubicBezTo>
                  <a:cubicBezTo>
                    <a:pt x="2532815" y="161999"/>
                    <a:pt x="2532815" y="161999"/>
                    <a:pt x="2532815" y="161999"/>
                  </a:cubicBezTo>
                  <a:lnTo>
                    <a:pt x="2532815" y="161999"/>
                  </a:lnTo>
                  <a:lnTo>
                    <a:pt x="2532815" y="296975"/>
                  </a:lnTo>
                  <a:lnTo>
                    <a:pt x="2436658" y="296975"/>
                  </a:lnTo>
                  <a:lnTo>
                    <a:pt x="2436658" y="161999"/>
                  </a:lnTo>
                  <a:lnTo>
                    <a:pt x="2436658" y="161999"/>
                  </a:lnTo>
                  <a:cubicBezTo>
                    <a:pt x="2436658" y="161999"/>
                    <a:pt x="2436658" y="161999"/>
                    <a:pt x="2436658" y="161999"/>
                  </a:cubicBezTo>
                  <a:cubicBezTo>
                    <a:pt x="2436658" y="139640"/>
                    <a:pt x="2418506" y="121533"/>
                    <a:pt x="2396147" y="121533"/>
                  </a:cubicBezTo>
                  <a:cubicBezTo>
                    <a:pt x="2373788" y="121533"/>
                    <a:pt x="2355636" y="139640"/>
                    <a:pt x="2355636" y="161999"/>
                  </a:cubicBezTo>
                  <a:cubicBezTo>
                    <a:pt x="2355636" y="161999"/>
                    <a:pt x="2355636" y="161999"/>
                    <a:pt x="2355636" y="161999"/>
                  </a:cubicBezTo>
                  <a:lnTo>
                    <a:pt x="2355636" y="161999"/>
                  </a:lnTo>
                  <a:lnTo>
                    <a:pt x="2355636" y="296975"/>
                  </a:lnTo>
                  <a:lnTo>
                    <a:pt x="2325230" y="296975"/>
                  </a:lnTo>
                  <a:lnTo>
                    <a:pt x="2325230" y="161999"/>
                  </a:lnTo>
                  <a:lnTo>
                    <a:pt x="2325230" y="161999"/>
                  </a:lnTo>
                  <a:cubicBezTo>
                    <a:pt x="2325230" y="161999"/>
                    <a:pt x="2325230" y="161999"/>
                    <a:pt x="2325230" y="161999"/>
                  </a:cubicBezTo>
                  <a:cubicBezTo>
                    <a:pt x="2325230" y="139640"/>
                    <a:pt x="2307077" y="121533"/>
                    <a:pt x="2284719" y="121533"/>
                  </a:cubicBezTo>
                  <a:cubicBezTo>
                    <a:pt x="2262360" y="121533"/>
                    <a:pt x="2244208" y="139640"/>
                    <a:pt x="2244208" y="161999"/>
                  </a:cubicBezTo>
                  <a:cubicBezTo>
                    <a:pt x="2244208" y="161999"/>
                    <a:pt x="2244208" y="161999"/>
                    <a:pt x="2244208" y="161999"/>
                  </a:cubicBezTo>
                  <a:lnTo>
                    <a:pt x="2244208" y="161999"/>
                  </a:lnTo>
                  <a:lnTo>
                    <a:pt x="2244208" y="296975"/>
                  </a:lnTo>
                  <a:lnTo>
                    <a:pt x="2149697" y="296975"/>
                  </a:lnTo>
                  <a:lnTo>
                    <a:pt x="2149697" y="161999"/>
                  </a:lnTo>
                  <a:lnTo>
                    <a:pt x="2149697" y="161999"/>
                  </a:lnTo>
                  <a:cubicBezTo>
                    <a:pt x="2149697" y="161999"/>
                    <a:pt x="2149697" y="161999"/>
                    <a:pt x="2149697" y="161999"/>
                  </a:cubicBezTo>
                  <a:cubicBezTo>
                    <a:pt x="2149697" y="139640"/>
                    <a:pt x="2131544" y="121533"/>
                    <a:pt x="2109186" y="121533"/>
                  </a:cubicBezTo>
                  <a:cubicBezTo>
                    <a:pt x="2086827" y="121533"/>
                    <a:pt x="2068674" y="139640"/>
                    <a:pt x="2068674" y="161999"/>
                  </a:cubicBezTo>
                  <a:cubicBezTo>
                    <a:pt x="2068674" y="161999"/>
                    <a:pt x="2068674" y="161999"/>
                    <a:pt x="2068674" y="161999"/>
                  </a:cubicBezTo>
                  <a:lnTo>
                    <a:pt x="2068674" y="161999"/>
                  </a:lnTo>
                  <a:lnTo>
                    <a:pt x="2068674" y="296975"/>
                  </a:lnTo>
                  <a:lnTo>
                    <a:pt x="2038268" y="296975"/>
                  </a:lnTo>
                  <a:lnTo>
                    <a:pt x="2038268" y="161999"/>
                  </a:lnTo>
                  <a:lnTo>
                    <a:pt x="2038268" y="161999"/>
                  </a:lnTo>
                  <a:cubicBezTo>
                    <a:pt x="2038268" y="161999"/>
                    <a:pt x="2038268" y="161999"/>
                    <a:pt x="2038268" y="161999"/>
                  </a:cubicBezTo>
                  <a:cubicBezTo>
                    <a:pt x="2038268" y="139640"/>
                    <a:pt x="2020116" y="121533"/>
                    <a:pt x="1997757" y="121533"/>
                  </a:cubicBezTo>
                  <a:cubicBezTo>
                    <a:pt x="1975398" y="121533"/>
                    <a:pt x="1957246" y="139640"/>
                    <a:pt x="1957246" y="161999"/>
                  </a:cubicBezTo>
                  <a:cubicBezTo>
                    <a:pt x="1957246" y="161999"/>
                    <a:pt x="1957246" y="161999"/>
                    <a:pt x="1957246" y="161999"/>
                  </a:cubicBezTo>
                  <a:lnTo>
                    <a:pt x="1957246" y="161999"/>
                  </a:lnTo>
                  <a:lnTo>
                    <a:pt x="1957246" y="296975"/>
                  </a:lnTo>
                  <a:lnTo>
                    <a:pt x="1856014" y="296975"/>
                  </a:lnTo>
                  <a:lnTo>
                    <a:pt x="1856014" y="161999"/>
                  </a:lnTo>
                  <a:lnTo>
                    <a:pt x="1856014" y="161999"/>
                  </a:lnTo>
                  <a:cubicBezTo>
                    <a:pt x="1856014" y="161999"/>
                    <a:pt x="1856014" y="161999"/>
                    <a:pt x="1856014" y="161999"/>
                  </a:cubicBezTo>
                  <a:cubicBezTo>
                    <a:pt x="1856014" y="139640"/>
                    <a:pt x="1837862" y="121533"/>
                    <a:pt x="1815503" y="121533"/>
                  </a:cubicBezTo>
                  <a:cubicBezTo>
                    <a:pt x="1793144" y="121533"/>
                    <a:pt x="1774992" y="139640"/>
                    <a:pt x="1774992" y="161999"/>
                  </a:cubicBezTo>
                  <a:cubicBezTo>
                    <a:pt x="1774992" y="161999"/>
                    <a:pt x="1774992" y="161999"/>
                    <a:pt x="1774992" y="161999"/>
                  </a:cubicBezTo>
                  <a:lnTo>
                    <a:pt x="1774992" y="161999"/>
                  </a:lnTo>
                  <a:lnTo>
                    <a:pt x="1774992" y="296975"/>
                  </a:lnTo>
                  <a:lnTo>
                    <a:pt x="1756153" y="296975"/>
                  </a:lnTo>
                  <a:lnTo>
                    <a:pt x="1756153" y="285636"/>
                  </a:lnTo>
                  <a:lnTo>
                    <a:pt x="1651126" y="285636"/>
                  </a:lnTo>
                  <a:lnTo>
                    <a:pt x="1651126" y="84360"/>
                  </a:lnTo>
                  <a:close/>
                  <a:moveTo>
                    <a:pt x="2905874" y="938249"/>
                  </a:moveTo>
                  <a:lnTo>
                    <a:pt x="2905874" y="850826"/>
                  </a:lnTo>
                  <a:lnTo>
                    <a:pt x="2824852" y="850826"/>
                  </a:lnTo>
                  <a:lnTo>
                    <a:pt x="2824852" y="938203"/>
                  </a:lnTo>
                  <a:lnTo>
                    <a:pt x="2732444" y="938203"/>
                  </a:lnTo>
                  <a:lnTo>
                    <a:pt x="2732444" y="971947"/>
                  </a:lnTo>
                  <a:lnTo>
                    <a:pt x="2724672" y="971947"/>
                  </a:lnTo>
                  <a:lnTo>
                    <a:pt x="2724672" y="850826"/>
                  </a:lnTo>
                  <a:lnTo>
                    <a:pt x="2643649" y="850826"/>
                  </a:lnTo>
                  <a:lnTo>
                    <a:pt x="2643649" y="971947"/>
                  </a:lnTo>
                  <a:lnTo>
                    <a:pt x="2613289" y="971947"/>
                  </a:lnTo>
                  <a:lnTo>
                    <a:pt x="2613289" y="850826"/>
                  </a:lnTo>
                  <a:lnTo>
                    <a:pt x="2532266" y="850826"/>
                  </a:lnTo>
                  <a:lnTo>
                    <a:pt x="2532266" y="971947"/>
                  </a:lnTo>
                  <a:lnTo>
                    <a:pt x="2524493" y="971947"/>
                  </a:lnTo>
                  <a:lnTo>
                    <a:pt x="2524493" y="938203"/>
                  </a:lnTo>
                  <a:lnTo>
                    <a:pt x="2443517" y="938203"/>
                  </a:lnTo>
                  <a:lnTo>
                    <a:pt x="2443517" y="971947"/>
                  </a:lnTo>
                  <a:lnTo>
                    <a:pt x="2436750" y="971947"/>
                  </a:lnTo>
                  <a:lnTo>
                    <a:pt x="2436750" y="850826"/>
                  </a:lnTo>
                  <a:lnTo>
                    <a:pt x="2355728" y="850826"/>
                  </a:lnTo>
                  <a:lnTo>
                    <a:pt x="2355728" y="971947"/>
                  </a:lnTo>
                  <a:lnTo>
                    <a:pt x="2325367" y="971947"/>
                  </a:lnTo>
                  <a:lnTo>
                    <a:pt x="2325367" y="850826"/>
                  </a:lnTo>
                  <a:lnTo>
                    <a:pt x="2244345" y="850826"/>
                  </a:lnTo>
                  <a:lnTo>
                    <a:pt x="2244345" y="971947"/>
                  </a:lnTo>
                  <a:lnTo>
                    <a:pt x="2237440" y="971947"/>
                  </a:lnTo>
                  <a:lnTo>
                    <a:pt x="2237440" y="938203"/>
                  </a:lnTo>
                  <a:lnTo>
                    <a:pt x="2156464" y="938203"/>
                  </a:lnTo>
                  <a:lnTo>
                    <a:pt x="2156464" y="971947"/>
                  </a:lnTo>
                  <a:lnTo>
                    <a:pt x="2149422" y="971947"/>
                  </a:lnTo>
                  <a:lnTo>
                    <a:pt x="2149422" y="850826"/>
                  </a:lnTo>
                  <a:lnTo>
                    <a:pt x="2068400" y="850826"/>
                  </a:lnTo>
                  <a:lnTo>
                    <a:pt x="2068400" y="971947"/>
                  </a:lnTo>
                  <a:lnTo>
                    <a:pt x="2038040" y="971947"/>
                  </a:lnTo>
                  <a:lnTo>
                    <a:pt x="2038040" y="850826"/>
                  </a:lnTo>
                  <a:lnTo>
                    <a:pt x="1957017" y="850826"/>
                  </a:lnTo>
                  <a:lnTo>
                    <a:pt x="1957017" y="971947"/>
                  </a:lnTo>
                  <a:lnTo>
                    <a:pt x="1949976" y="971947"/>
                  </a:lnTo>
                  <a:lnTo>
                    <a:pt x="1949976" y="938203"/>
                  </a:lnTo>
                  <a:lnTo>
                    <a:pt x="1856288" y="938203"/>
                  </a:lnTo>
                  <a:lnTo>
                    <a:pt x="1856288" y="850826"/>
                  </a:lnTo>
                  <a:lnTo>
                    <a:pt x="1775266" y="850826"/>
                  </a:lnTo>
                  <a:lnTo>
                    <a:pt x="1775266" y="938203"/>
                  </a:lnTo>
                  <a:lnTo>
                    <a:pt x="1740699" y="938203"/>
                  </a:lnTo>
                  <a:lnTo>
                    <a:pt x="1740699" y="1196679"/>
                  </a:lnTo>
                  <a:lnTo>
                    <a:pt x="1734480" y="1196679"/>
                  </a:lnTo>
                  <a:lnTo>
                    <a:pt x="1734480" y="381335"/>
                  </a:lnTo>
                  <a:lnTo>
                    <a:pt x="2948031" y="381335"/>
                  </a:lnTo>
                  <a:lnTo>
                    <a:pt x="2948031" y="1196725"/>
                  </a:lnTo>
                  <a:lnTo>
                    <a:pt x="2941676" y="1196725"/>
                  </a:lnTo>
                  <a:lnTo>
                    <a:pt x="2941676" y="938249"/>
                  </a:lnTo>
                  <a:lnTo>
                    <a:pt x="2905874" y="938249"/>
                  </a:lnTo>
                  <a:close/>
                  <a:moveTo>
                    <a:pt x="2918631" y="960699"/>
                  </a:moveTo>
                  <a:lnTo>
                    <a:pt x="2918631" y="1196770"/>
                  </a:lnTo>
                  <a:lnTo>
                    <a:pt x="2755535" y="1196770"/>
                  </a:lnTo>
                  <a:lnTo>
                    <a:pt x="2755535" y="960699"/>
                  </a:lnTo>
                  <a:lnTo>
                    <a:pt x="2918631" y="960699"/>
                  </a:lnTo>
                  <a:close/>
                  <a:moveTo>
                    <a:pt x="2846799" y="938249"/>
                  </a:moveTo>
                  <a:lnTo>
                    <a:pt x="2846799" y="871995"/>
                  </a:lnTo>
                  <a:lnTo>
                    <a:pt x="2883927" y="871995"/>
                  </a:lnTo>
                  <a:lnTo>
                    <a:pt x="2883927" y="938249"/>
                  </a:lnTo>
                  <a:lnTo>
                    <a:pt x="2846799" y="938249"/>
                  </a:lnTo>
                  <a:close/>
                  <a:moveTo>
                    <a:pt x="2573463" y="1106969"/>
                  </a:moveTo>
                  <a:lnTo>
                    <a:pt x="2573463" y="1196725"/>
                  </a:lnTo>
                  <a:lnTo>
                    <a:pt x="2524539" y="1196725"/>
                  </a:lnTo>
                  <a:lnTo>
                    <a:pt x="2524539" y="1036098"/>
                  </a:lnTo>
                  <a:lnTo>
                    <a:pt x="2732490" y="1036098"/>
                  </a:lnTo>
                  <a:lnTo>
                    <a:pt x="2732490" y="1196725"/>
                  </a:lnTo>
                  <a:lnTo>
                    <a:pt x="2681463" y="1196725"/>
                  </a:lnTo>
                  <a:lnTo>
                    <a:pt x="2681463" y="1106969"/>
                  </a:lnTo>
                  <a:lnTo>
                    <a:pt x="2573463" y="1106969"/>
                  </a:lnTo>
                  <a:close/>
                  <a:moveTo>
                    <a:pt x="2659790" y="1128779"/>
                  </a:moveTo>
                  <a:lnTo>
                    <a:pt x="2659790" y="1196725"/>
                  </a:lnTo>
                  <a:lnTo>
                    <a:pt x="2595091" y="1196725"/>
                  </a:lnTo>
                  <a:lnTo>
                    <a:pt x="2595091" y="1128779"/>
                  </a:lnTo>
                  <a:lnTo>
                    <a:pt x="2659790" y="1128779"/>
                  </a:lnTo>
                  <a:close/>
                  <a:moveTo>
                    <a:pt x="2554214" y="971993"/>
                  </a:moveTo>
                  <a:lnTo>
                    <a:pt x="2554214" y="871995"/>
                  </a:lnTo>
                  <a:lnTo>
                    <a:pt x="2591341" y="871995"/>
                  </a:lnTo>
                  <a:lnTo>
                    <a:pt x="2591341" y="971993"/>
                  </a:lnTo>
                  <a:lnTo>
                    <a:pt x="2554214" y="971993"/>
                  </a:lnTo>
                  <a:close/>
                  <a:moveTo>
                    <a:pt x="2665596" y="971993"/>
                  </a:moveTo>
                  <a:lnTo>
                    <a:pt x="2665596" y="871995"/>
                  </a:lnTo>
                  <a:lnTo>
                    <a:pt x="2702724" y="871995"/>
                  </a:lnTo>
                  <a:lnTo>
                    <a:pt x="2702724" y="971993"/>
                  </a:lnTo>
                  <a:lnTo>
                    <a:pt x="2665596" y="971993"/>
                  </a:lnTo>
                  <a:close/>
                  <a:moveTo>
                    <a:pt x="2501540" y="960699"/>
                  </a:moveTo>
                  <a:lnTo>
                    <a:pt x="2501540" y="1196770"/>
                  </a:lnTo>
                  <a:lnTo>
                    <a:pt x="2466470" y="1196770"/>
                  </a:lnTo>
                  <a:lnTo>
                    <a:pt x="2466470" y="960699"/>
                  </a:lnTo>
                  <a:lnTo>
                    <a:pt x="2501540" y="960699"/>
                  </a:lnTo>
                  <a:close/>
                  <a:moveTo>
                    <a:pt x="2286410" y="1106969"/>
                  </a:moveTo>
                  <a:lnTo>
                    <a:pt x="2286410" y="1196725"/>
                  </a:lnTo>
                  <a:lnTo>
                    <a:pt x="2237486" y="1196725"/>
                  </a:lnTo>
                  <a:lnTo>
                    <a:pt x="2237486" y="1036098"/>
                  </a:lnTo>
                  <a:lnTo>
                    <a:pt x="2443562" y="1036098"/>
                  </a:lnTo>
                  <a:lnTo>
                    <a:pt x="2443562" y="1196725"/>
                  </a:lnTo>
                  <a:lnTo>
                    <a:pt x="2394455" y="1196725"/>
                  </a:lnTo>
                  <a:lnTo>
                    <a:pt x="2394455" y="1106969"/>
                  </a:lnTo>
                  <a:lnTo>
                    <a:pt x="2286410" y="1106969"/>
                  </a:lnTo>
                  <a:close/>
                  <a:moveTo>
                    <a:pt x="2372737" y="1128779"/>
                  </a:moveTo>
                  <a:lnTo>
                    <a:pt x="2372737" y="1196725"/>
                  </a:lnTo>
                  <a:lnTo>
                    <a:pt x="2308038" y="1196725"/>
                  </a:lnTo>
                  <a:lnTo>
                    <a:pt x="2308038" y="1128779"/>
                  </a:lnTo>
                  <a:lnTo>
                    <a:pt x="2372737" y="1128779"/>
                  </a:lnTo>
                  <a:close/>
                  <a:moveTo>
                    <a:pt x="2266292" y="971993"/>
                  </a:moveTo>
                  <a:lnTo>
                    <a:pt x="2266292" y="871995"/>
                  </a:lnTo>
                  <a:lnTo>
                    <a:pt x="2303420" y="871995"/>
                  </a:lnTo>
                  <a:lnTo>
                    <a:pt x="2303420" y="971993"/>
                  </a:lnTo>
                  <a:lnTo>
                    <a:pt x="2266292" y="971993"/>
                  </a:lnTo>
                  <a:close/>
                  <a:moveTo>
                    <a:pt x="2377675" y="971993"/>
                  </a:moveTo>
                  <a:lnTo>
                    <a:pt x="2377675" y="871995"/>
                  </a:lnTo>
                  <a:lnTo>
                    <a:pt x="2414802" y="871995"/>
                  </a:lnTo>
                  <a:lnTo>
                    <a:pt x="2414802" y="971993"/>
                  </a:lnTo>
                  <a:lnTo>
                    <a:pt x="2377675" y="971993"/>
                  </a:lnTo>
                  <a:close/>
                  <a:moveTo>
                    <a:pt x="2214487" y="960699"/>
                  </a:moveTo>
                  <a:lnTo>
                    <a:pt x="2214487" y="1196770"/>
                  </a:lnTo>
                  <a:lnTo>
                    <a:pt x="2179417" y="1196770"/>
                  </a:lnTo>
                  <a:lnTo>
                    <a:pt x="2179417" y="960699"/>
                  </a:lnTo>
                  <a:lnTo>
                    <a:pt x="2214487" y="960699"/>
                  </a:lnTo>
                  <a:close/>
                  <a:moveTo>
                    <a:pt x="1999220" y="1106969"/>
                  </a:moveTo>
                  <a:lnTo>
                    <a:pt x="1999220" y="1196725"/>
                  </a:lnTo>
                  <a:lnTo>
                    <a:pt x="1949976" y="1196725"/>
                  </a:lnTo>
                  <a:lnTo>
                    <a:pt x="1949976" y="1036098"/>
                  </a:lnTo>
                  <a:lnTo>
                    <a:pt x="2156464" y="1036098"/>
                  </a:lnTo>
                  <a:lnTo>
                    <a:pt x="2156464" y="1196725"/>
                  </a:lnTo>
                  <a:lnTo>
                    <a:pt x="2107219" y="1196725"/>
                  </a:lnTo>
                  <a:lnTo>
                    <a:pt x="2107219" y="1106969"/>
                  </a:lnTo>
                  <a:lnTo>
                    <a:pt x="1999220" y="1106969"/>
                  </a:lnTo>
                  <a:close/>
                  <a:moveTo>
                    <a:pt x="2085546" y="1128779"/>
                  </a:moveTo>
                  <a:lnTo>
                    <a:pt x="2085546" y="1196725"/>
                  </a:lnTo>
                  <a:lnTo>
                    <a:pt x="2020847" y="1196725"/>
                  </a:lnTo>
                  <a:lnTo>
                    <a:pt x="2020847" y="1128779"/>
                  </a:lnTo>
                  <a:lnTo>
                    <a:pt x="2085546" y="1128779"/>
                  </a:lnTo>
                  <a:close/>
                  <a:moveTo>
                    <a:pt x="1978919" y="971993"/>
                  </a:moveTo>
                  <a:lnTo>
                    <a:pt x="1978919" y="871995"/>
                  </a:lnTo>
                  <a:lnTo>
                    <a:pt x="2016047" y="871995"/>
                  </a:lnTo>
                  <a:lnTo>
                    <a:pt x="2016047" y="971993"/>
                  </a:lnTo>
                  <a:lnTo>
                    <a:pt x="1978919" y="971993"/>
                  </a:lnTo>
                  <a:close/>
                  <a:moveTo>
                    <a:pt x="2090302" y="971993"/>
                  </a:moveTo>
                  <a:lnTo>
                    <a:pt x="2090302" y="871995"/>
                  </a:lnTo>
                  <a:lnTo>
                    <a:pt x="2127429" y="871995"/>
                  </a:lnTo>
                  <a:lnTo>
                    <a:pt x="2127429" y="971993"/>
                  </a:lnTo>
                  <a:lnTo>
                    <a:pt x="2090302" y="971993"/>
                  </a:lnTo>
                  <a:close/>
                  <a:moveTo>
                    <a:pt x="1926840" y="960699"/>
                  </a:moveTo>
                  <a:lnTo>
                    <a:pt x="1926840" y="1196770"/>
                  </a:lnTo>
                  <a:lnTo>
                    <a:pt x="1763743" y="1196770"/>
                  </a:lnTo>
                  <a:lnTo>
                    <a:pt x="1763743" y="960699"/>
                  </a:lnTo>
                  <a:lnTo>
                    <a:pt x="1926840" y="960699"/>
                  </a:lnTo>
                  <a:close/>
                  <a:moveTo>
                    <a:pt x="1797167" y="938249"/>
                  </a:moveTo>
                  <a:lnTo>
                    <a:pt x="1797167" y="871995"/>
                  </a:lnTo>
                  <a:lnTo>
                    <a:pt x="1834295" y="871995"/>
                  </a:lnTo>
                  <a:lnTo>
                    <a:pt x="1834295" y="938249"/>
                  </a:lnTo>
                  <a:lnTo>
                    <a:pt x="1797167" y="938249"/>
                  </a:lnTo>
                  <a:close/>
                  <a:moveTo>
                    <a:pt x="2948077" y="371230"/>
                  </a:moveTo>
                  <a:lnTo>
                    <a:pt x="1734480" y="371230"/>
                  </a:lnTo>
                  <a:lnTo>
                    <a:pt x="1734480" y="319425"/>
                  </a:lnTo>
                  <a:lnTo>
                    <a:pt x="1756428" y="319425"/>
                  </a:lnTo>
                  <a:lnTo>
                    <a:pt x="1756428" y="307629"/>
                  </a:lnTo>
                  <a:lnTo>
                    <a:pt x="2926130" y="307629"/>
                  </a:lnTo>
                  <a:lnTo>
                    <a:pt x="2926130" y="319425"/>
                  </a:lnTo>
                  <a:lnTo>
                    <a:pt x="2948077" y="319425"/>
                  </a:lnTo>
                  <a:lnTo>
                    <a:pt x="2948077" y="371230"/>
                  </a:lnTo>
                  <a:close/>
                  <a:moveTo>
                    <a:pt x="1795476" y="296975"/>
                  </a:moveTo>
                  <a:lnTo>
                    <a:pt x="1795476" y="161999"/>
                  </a:lnTo>
                  <a:lnTo>
                    <a:pt x="1835987" y="161999"/>
                  </a:lnTo>
                  <a:lnTo>
                    <a:pt x="1835987" y="296975"/>
                  </a:lnTo>
                  <a:lnTo>
                    <a:pt x="1795476" y="296975"/>
                  </a:lnTo>
                  <a:close/>
                  <a:moveTo>
                    <a:pt x="1977730" y="296975"/>
                  </a:moveTo>
                  <a:lnTo>
                    <a:pt x="1977730" y="161999"/>
                  </a:lnTo>
                  <a:lnTo>
                    <a:pt x="2018241" y="161999"/>
                  </a:lnTo>
                  <a:lnTo>
                    <a:pt x="2018241" y="296975"/>
                  </a:lnTo>
                  <a:lnTo>
                    <a:pt x="1977730" y="296975"/>
                  </a:lnTo>
                  <a:close/>
                  <a:moveTo>
                    <a:pt x="2089113" y="296975"/>
                  </a:moveTo>
                  <a:lnTo>
                    <a:pt x="2089113" y="161999"/>
                  </a:lnTo>
                  <a:lnTo>
                    <a:pt x="2129624" y="161999"/>
                  </a:lnTo>
                  <a:lnTo>
                    <a:pt x="2129624" y="296975"/>
                  </a:lnTo>
                  <a:lnTo>
                    <a:pt x="2089113" y="296975"/>
                  </a:lnTo>
                  <a:close/>
                  <a:moveTo>
                    <a:pt x="2264600" y="296975"/>
                  </a:moveTo>
                  <a:lnTo>
                    <a:pt x="2264600" y="161999"/>
                  </a:lnTo>
                  <a:lnTo>
                    <a:pt x="2305111" y="161999"/>
                  </a:lnTo>
                  <a:lnTo>
                    <a:pt x="2305111" y="296975"/>
                  </a:lnTo>
                  <a:lnTo>
                    <a:pt x="2264600" y="296975"/>
                  </a:lnTo>
                  <a:close/>
                  <a:moveTo>
                    <a:pt x="2375983" y="296975"/>
                  </a:moveTo>
                  <a:lnTo>
                    <a:pt x="2375983" y="161999"/>
                  </a:lnTo>
                  <a:lnTo>
                    <a:pt x="2416494" y="161999"/>
                  </a:lnTo>
                  <a:lnTo>
                    <a:pt x="2416494" y="296975"/>
                  </a:lnTo>
                  <a:lnTo>
                    <a:pt x="2375983" y="296975"/>
                  </a:lnTo>
                  <a:close/>
                  <a:moveTo>
                    <a:pt x="2553162" y="296975"/>
                  </a:moveTo>
                  <a:lnTo>
                    <a:pt x="2553162" y="161999"/>
                  </a:lnTo>
                  <a:lnTo>
                    <a:pt x="2593673" y="161999"/>
                  </a:lnTo>
                  <a:lnTo>
                    <a:pt x="2593673" y="296975"/>
                  </a:lnTo>
                  <a:lnTo>
                    <a:pt x="2553162" y="296975"/>
                  </a:lnTo>
                  <a:close/>
                  <a:moveTo>
                    <a:pt x="2664545" y="296975"/>
                  </a:moveTo>
                  <a:lnTo>
                    <a:pt x="2664545" y="161999"/>
                  </a:lnTo>
                  <a:lnTo>
                    <a:pt x="2705056" y="161999"/>
                  </a:lnTo>
                  <a:lnTo>
                    <a:pt x="2705056" y="296975"/>
                  </a:lnTo>
                  <a:lnTo>
                    <a:pt x="2664545" y="296975"/>
                  </a:lnTo>
                  <a:close/>
                  <a:moveTo>
                    <a:pt x="2845107" y="296975"/>
                  </a:moveTo>
                  <a:lnTo>
                    <a:pt x="2845107" y="161999"/>
                  </a:lnTo>
                  <a:lnTo>
                    <a:pt x="2885618" y="161999"/>
                  </a:lnTo>
                  <a:lnTo>
                    <a:pt x="2885618" y="296975"/>
                  </a:lnTo>
                  <a:lnTo>
                    <a:pt x="2845107" y="296975"/>
                  </a:lnTo>
                  <a:close/>
                  <a:moveTo>
                    <a:pt x="1372761" y="319425"/>
                  </a:moveTo>
                  <a:lnTo>
                    <a:pt x="1711116" y="319425"/>
                  </a:lnTo>
                  <a:lnTo>
                    <a:pt x="1711116" y="371230"/>
                  </a:lnTo>
                  <a:lnTo>
                    <a:pt x="1701011" y="371230"/>
                  </a:lnTo>
                  <a:lnTo>
                    <a:pt x="1372761" y="371230"/>
                  </a:lnTo>
                  <a:lnTo>
                    <a:pt x="1372761" y="319425"/>
                  </a:lnTo>
                  <a:close/>
                  <a:moveTo>
                    <a:pt x="1372761" y="381335"/>
                  </a:moveTo>
                  <a:lnTo>
                    <a:pt x="1701011" y="381335"/>
                  </a:lnTo>
                  <a:lnTo>
                    <a:pt x="1711116" y="381335"/>
                  </a:lnTo>
                  <a:lnTo>
                    <a:pt x="1711116" y="1196725"/>
                  </a:lnTo>
                  <a:lnTo>
                    <a:pt x="1372761" y="1196725"/>
                  </a:lnTo>
                  <a:lnTo>
                    <a:pt x="1372761" y="381335"/>
                  </a:lnTo>
                  <a:close/>
                  <a:moveTo>
                    <a:pt x="3309797" y="1196725"/>
                  </a:moveTo>
                  <a:lnTo>
                    <a:pt x="2971442" y="1196725"/>
                  </a:lnTo>
                  <a:lnTo>
                    <a:pt x="2971442" y="381335"/>
                  </a:lnTo>
                  <a:lnTo>
                    <a:pt x="3309797" y="381335"/>
                  </a:lnTo>
                  <a:lnTo>
                    <a:pt x="3309797" y="1196725"/>
                  </a:lnTo>
                  <a:close/>
                  <a:moveTo>
                    <a:pt x="3309797" y="371230"/>
                  </a:moveTo>
                  <a:lnTo>
                    <a:pt x="2971442" y="371230"/>
                  </a:lnTo>
                  <a:lnTo>
                    <a:pt x="2971442" y="319425"/>
                  </a:lnTo>
                  <a:lnTo>
                    <a:pt x="3309797" y="319425"/>
                  </a:lnTo>
                  <a:lnTo>
                    <a:pt x="3309797" y="371230"/>
                  </a:lnTo>
                  <a:close/>
                  <a:moveTo>
                    <a:pt x="3496029" y="1196725"/>
                  </a:moveTo>
                  <a:lnTo>
                    <a:pt x="3439012" y="1196725"/>
                  </a:lnTo>
                  <a:lnTo>
                    <a:pt x="3439012" y="1172537"/>
                  </a:lnTo>
                  <a:lnTo>
                    <a:pt x="3496029" y="1172537"/>
                  </a:lnTo>
                  <a:lnTo>
                    <a:pt x="3496029" y="1196725"/>
                  </a:lnTo>
                  <a:close/>
                  <a:moveTo>
                    <a:pt x="3739050" y="1245649"/>
                  </a:moveTo>
                  <a:lnTo>
                    <a:pt x="3732192" y="1196770"/>
                  </a:lnTo>
                  <a:lnTo>
                    <a:pt x="3682078" y="1196770"/>
                  </a:lnTo>
                  <a:lnTo>
                    <a:pt x="3682078" y="1172583"/>
                  </a:lnTo>
                  <a:lnTo>
                    <a:pt x="3739096" y="1172583"/>
                  </a:lnTo>
                  <a:lnTo>
                    <a:pt x="3739096" y="1245649"/>
                  </a:lnTo>
                  <a:close/>
                  <a:moveTo>
                    <a:pt x="4581280" y="1388764"/>
                  </a:moveTo>
                  <a:lnTo>
                    <a:pt x="3759123" y="1388764"/>
                  </a:lnTo>
                  <a:lnTo>
                    <a:pt x="3745634" y="1292836"/>
                  </a:lnTo>
                  <a:lnTo>
                    <a:pt x="3754368" y="1292836"/>
                  </a:lnTo>
                  <a:lnTo>
                    <a:pt x="3754368" y="1157814"/>
                  </a:lnTo>
                  <a:lnTo>
                    <a:pt x="3666624" y="1157814"/>
                  </a:lnTo>
                  <a:lnTo>
                    <a:pt x="3666624" y="1196725"/>
                  </a:lnTo>
                  <a:lnTo>
                    <a:pt x="3511392" y="1196725"/>
                  </a:lnTo>
                  <a:lnTo>
                    <a:pt x="3511392" y="1157814"/>
                  </a:lnTo>
                  <a:lnTo>
                    <a:pt x="3423649" y="1157814"/>
                  </a:lnTo>
                  <a:lnTo>
                    <a:pt x="3423649" y="1196725"/>
                  </a:lnTo>
                  <a:lnTo>
                    <a:pt x="3332659" y="1196725"/>
                  </a:lnTo>
                  <a:lnTo>
                    <a:pt x="3332659" y="563635"/>
                  </a:lnTo>
                  <a:lnTo>
                    <a:pt x="4581280" y="563635"/>
                  </a:lnTo>
                  <a:lnTo>
                    <a:pt x="4581280" y="1388764"/>
                  </a:lnTo>
                  <a:close/>
                  <a:moveTo>
                    <a:pt x="4581280" y="553485"/>
                  </a:moveTo>
                  <a:lnTo>
                    <a:pt x="3332659" y="553485"/>
                  </a:lnTo>
                  <a:lnTo>
                    <a:pt x="3332659" y="526462"/>
                  </a:lnTo>
                  <a:lnTo>
                    <a:pt x="4581280" y="526462"/>
                  </a:lnTo>
                  <a:lnTo>
                    <a:pt x="4581280" y="55348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404" name="任意多边形: 形状 403">
              <a:extLst>
                <a:ext uri="{FF2B5EF4-FFF2-40B4-BE49-F238E27FC236}">
                  <a16:creationId xmlns:a16="http://schemas.microsoft.com/office/drawing/2014/main" id="{2C37820C-E31C-4488-9BE1-75FBB6085DF8}"/>
                </a:ext>
              </a:extLst>
            </p:cNvPr>
            <p:cNvSpPr/>
            <p:nvPr/>
          </p:nvSpPr>
          <p:spPr>
            <a:xfrm>
              <a:off x="4773707" y="3666845"/>
              <a:ext cx="177088" cy="406267"/>
            </a:xfrm>
            <a:custGeom>
              <a:avLst/>
              <a:gdLst>
                <a:gd name="connsiteX0" fmla="*/ 0 w 114766"/>
                <a:gd name="connsiteY0" fmla="*/ 263231 h 263230"/>
                <a:gd name="connsiteX1" fmla="*/ 114766 w 114766"/>
                <a:gd name="connsiteY1" fmla="*/ 263231 h 263230"/>
                <a:gd name="connsiteX2" fmla="*/ 114766 w 114766"/>
                <a:gd name="connsiteY2" fmla="*/ 0 h 263230"/>
                <a:gd name="connsiteX3" fmla="*/ 0 w 114766"/>
                <a:gd name="connsiteY3" fmla="*/ 0 h 263230"/>
                <a:gd name="connsiteX4" fmla="*/ 0 w 114766"/>
                <a:gd name="connsiteY4" fmla="*/ 263231 h 263230"/>
                <a:gd name="connsiteX5" fmla="*/ 22085 w 114766"/>
                <a:gd name="connsiteY5" fmla="*/ 21627 h 263230"/>
                <a:gd name="connsiteX6" fmla="*/ 92636 w 114766"/>
                <a:gd name="connsiteY6" fmla="*/ 21627 h 263230"/>
                <a:gd name="connsiteX7" fmla="*/ 92636 w 114766"/>
                <a:gd name="connsiteY7" fmla="*/ 241649 h 263230"/>
                <a:gd name="connsiteX8" fmla="*/ 22085 w 114766"/>
                <a:gd name="connsiteY8" fmla="*/ 241649 h 263230"/>
                <a:gd name="connsiteX9" fmla="*/ 22085 w 114766"/>
                <a:gd name="connsiteY9" fmla="*/ 21627 h 2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766" h="263230">
                  <a:moveTo>
                    <a:pt x="0" y="263231"/>
                  </a:moveTo>
                  <a:lnTo>
                    <a:pt x="114766" y="263231"/>
                  </a:lnTo>
                  <a:lnTo>
                    <a:pt x="114766" y="0"/>
                  </a:lnTo>
                  <a:lnTo>
                    <a:pt x="0" y="0"/>
                  </a:lnTo>
                  <a:lnTo>
                    <a:pt x="0" y="263231"/>
                  </a:lnTo>
                  <a:close/>
                  <a:moveTo>
                    <a:pt x="22085" y="21627"/>
                  </a:moveTo>
                  <a:lnTo>
                    <a:pt x="92636" y="21627"/>
                  </a:lnTo>
                  <a:lnTo>
                    <a:pt x="92636" y="241649"/>
                  </a:lnTo>
                  <a:lnTo>
                    <a:pt x="22085" y="241649"/>
                  </a:lnTo>
                  <a:lnTo>
                    <a:pt x="22085" y="21627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5" name="任意多边形: 形状 404">
              <a:extLst>
                <a:ext uri="{FF2B5EF4-FFF2-40B4-BE49-F238E27FC236}">
                  <a16:creationId xmlns:a16="http://schemas.microsoft.com/office/drawing/2014/main" id="{85E5B819-6F9F-42B9-9A20-4FD6980CFD3C}"/>
                </a:ext>
              </a:extLst>
            </p:cNvPr>
            <p:cNvSpPr/>
            <p:nvPr/>
          </p:nvSpPr>
          <p:spPr>
            <a:xfrm>
              <a:off x="4750283" y="3475602"/>
              <a:ext cx="223934" cy="41706"/>
            </a:xfrm>
            <a:custGeom>
              <a:avLst/>
              <a:gdLst>
                <a:gd name="connsiteX0" fmla="*/ 0 w 145126"/>
                <a:gd name="connsiteY0" fmla="*/ 0 h 27022"/>
                <a:gd name="connsiteX1" fmla="*/ 145127 w 145126"/>
                <a:gd name="connsiteY1" fmla="*/ 0 h 27022"/>
                <a:gd name="connsiteX2" fmla="*/ 145127 w 145126"/>
                <a:gd name="connsiteY2" fmla="*/ 27023 h 27022"/>
                <a:gd name="connsiteX3" fmla="*/ 0 w 145126"/>
                <a:gd name="connsiteY3" fmla="*/ 27023 h 27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126" h="27022">
                  <a:moveTo>
                    <a:pt x="0" y="0"/>
                  </a:moveTo>
                  <a:lnTo>
                    <a:pt x="145127" y="0"/>
                  </a:lnTo>
                  <a:lnTo>
                    <a:pt x="145127" y="27023"/>
                  </a:lnTo>
                  <a:lnTo>
                    <a:pt x="0" y="27023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6" name="任意多边形: 形状 405">
              <a:extLst>
                <a:ext uri="{FF2B5EF4-FFF2-40B4-BE49-F238E27FC236}">
                  <a16:creationId xmlns:a16="http://schemas.microsoft.com/office/drawing/2014/main" id="{F21776F7-6EB1-4A2E-87C4-FAB7B88038F6}"/>
                </a:ext>
              </a:extLst>
            </p:cNvPr>
            <p:cNvSpPr/>
            <p:nvPr/>
          </p:nvSpPr>
          <p:spPr>
            <a:xfrm>
              <a:off x="4773636" y="2919795"/>
              <a:ext cx="177088" cy="406269"/>
            </a:xfrm>
            <a:custGeom>
              <a:avLst/>
              <a:gdLst>
                <a:gd name="connsiteX0" fmla="*/ 114766 w 114766"/>
                <a:gd name="connsiteY0" fmla="*/ 0 h 263231"/>
                <a:gd name="connsiteX1" fmla="*/ 0 w 114766"/>
                <a:gd name="connsiteY1" fmla="*/ 0 h 263231"/>
                <a:gd name="connsiteX2" fmla="*/ 0 w 114766"/>
                <a:gd name="connsiteY2" fmla="*/ 263231 h 263231"/>
                <a:gd name="connsiteX3" fmla="*/ 114766 w 114766"/>
                <a:gd name="connsiteY3" fmla="*/ 263231 h 263231"/>
                <a:gd name="connsiteX4" fmla="*/ 114766 w 114766"/>
                <a:gd name="connsiteY4" fmla="*/ 0 h 263231"/>
                <a:gd name="connsiteX5" fmla="*/ 92682 w 114766"/>
                <a:gd name="connsiteY5" fmla="*/ 241604 h 263231"/>
                <a:gd name="connsiteX6" fmla="*/ 22130 w 114766"/>
                <a:gd name="connsiteY6" fmla="*/ 241604 h 263231"/>
                <a:gd name="connsiteX7" fmla="*/ 22130 w 114766"/>
                <a:gd name="connsiteY7" fmla="*/ 21582 h 263231"/>
                <a:gd name="connsiteX8" fmla="*/ 92682 w 114766"/>
                <a:gd name="connsiteY8" fmla="*/ 21582 h 263231"/>
                <a:gd name="connsiteX9" fmla="*/ 92682 w 114766"/>
                <a:gd name="connsiteY9" fmla="*/ 241604 h 263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766" h="263231">
                  <a:moveTo>
                    <a:pt x="114766" y="0"/>
                  </a:moveTo>
                  <a:lnTo>
                    <a:pt x="0" y="0"/>
                  </a:lnTo>
                  <a:lnTo>
                    <a:pt x="0" y="263231"/>
                  </a:lnTo>
                  <a:lnTo>
                    <a:pt x="114766" y="263231"/>
                  </a:lnTo>
                  <a:lnTo>
                    <a:pt x="114766" y="0"/>
                  </a:lnTo>
                  <a:close/>
                  <a:moveTo>
                    <a:pt x="92682" y="241604"/>
                  </a:moveTo>
                  <a:lnTo>
                    <a:pt x="22130" y="241604"/>
                  </a:lnTo>
                  <a:lnTo>
                    <a:pt x="22130" y="21582"/>
                  </a:lnTo>
                  <a:lnTo>
                    <a:pt x="92682" y="21582"/>
                  </a:lnTo>
                  <a:lnTo>
                    <a:pt x="92682" y="241604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7" name="任意多边形: 形状 406">
              <a:extLst>
                <a:ext uri="{FF2B5EF4-FFF2-40B4-BE49-F238E27FC236}">
                  <a16:creationId xmlns:a16="http://schemas.microsoft.com/office/drawing/2014/main" id="{BC353216-8518-4378-BB88-B39F388ADC74}"/>
                </a:ext>
              </a:extLst>
            </p:cNvPr>
            <p:cNvSpPr/>
            <p:nvPr/>
          </p:nvSpPr>
          <p:spPr>
            <a:xfrm>
              <a:off x="4289219" y="3673902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35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0 w 87743"/>
                <a:gd name="connsiteY8" fmla="*/ 14723 h 135021"/>
                <a:gd name="connsiteX9" fmla="*/ 72380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35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0" y="14723"/>
                  </a:lnTo>
                  <a:lnTo>
                    <a:pt x="72380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8" name="任意多边形: 形状 407">
              <a:extLst>
                <a:ext uri="{FF2B5EF4-FFF2-40B4-BE49-F238E27FC236}">
                  <a16:creationId xmlns:a16="http://schemas.microsoft.com/office/drawing/2014/main" id="{FBBA43BC-E9CC-4ECE-A8A0-263011D5ADFA}"/>
                </a:ext>
              </a:extLst>
            </p:cNvPr>
            <p:cNvSpPr/>
            <p:nvPr/>
          </p:nvSpPr>
          <p:spPr>
            <a:xfrm>
              <a:off x="4289219" y="3298825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35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0 w 87743"/>
                <a:gd name="connsiteY8" fmla="*/ 14723 h 135021"/>
                <a:gd name="connsiteX9" fmla="*/ 72380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35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0" y="14723"/>
                  </a:lnTo>
                  <a:lnTo>
                    <a:pt x="72380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9" name="任意多边形: 形状 408">
              <a:extLst>
                <a:ext uri="{FF2B5EF4-FFF2-40B4-BE49-F238E27FC236}">
                  <a16:creationId xmlns:a16="http://schemas.microsoft.com/office/drawing/2014/main" id="{B7C855D4-7CC3-46BF-8B29-15CDAE9323C9}"/>
                </a:ext>
              </a:extLst>
            </p:cNvPr>
            <p:cNvSpPr/>
            <p:nvPr/>
          </p:nvSpPr>
          <p:spPr>
            <a:xfrm>
              <a:off x="3914229" y="3673902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0" name="任意多边形: 形状 409">
              <a:extLst>
                <a:ext uri="{FF2B5EF4-FFF2-40B4-BE49-F238E27FC236}">
                  <a16:creationId xmlns:a16="http://schemas.microsoft.com/office/drawing/2014/main" id="{80A9964E-CCF1-4282-B516-391A87C0011A}"/>
                </a:ext>
              </a:extLst>
            </p:cNvPr>
            <p:cNvSpPr/>
            <p:nvPr/>
          </p:nvSpPr>
          <p:spPr>
            <a:xfrm>
              <a:off x="3914229" y="3298825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1" name="任意多边形: 形状 410">
              <a:extLst>
                <a:ext uri="{FF2B5EF4-FFF2-40B4-BE49-F238E27FC236}">
                  <a16:creationId xmlns:a16="http://schemas.microsoft.com/office/drawing/2014/main" id="{74071369-1D3C-4508-9EDF-5603BC7B0B55}"/>
                </a:ext>
              </a:extLst>
            </p:cNvPr>
            <p:cNvSpPr/>
            <p:nvPr/>
          </p:nvSpPr>
          <p:spPr>
            <a:xfrm>
              <a:off x="3536629" y="4048909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2" name="任意多边形: 形状 411">
              <a:extLst>
                <a:ext uri="{FF2B5EF4-FFF2-40B4-BE49-F238E27FC236}">
                  <a16:creationId xmlns:a16="http://schemas.microsoft.com/office/drawing/2014/main" id="{F64EE310-A717-4011-A181-1A64C5F09D29}"/>
                </a:ext>
              </a:extLst>
            </p:cNvPr>
            <p:cNvSpPr/>
            <p:nvPr/>
          </p:nvSpPr>
          <p:spPr>
            <a:xfrm>
              <a:off x="3536629" y="3673902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3" name="任意多边形: 形状 412">
              <a:extLst>
                <a:ext uri="{FF2B5EF4-FFF2-40B4-BE49-F238E27FC236}">
                  <a16:creationId xmlns:a16="http://schemas.microsoft.com/office/drawing/2014/main" id="{49ED4222-4BF3-40CD-8B2C-F4223058508E}"/>
                </a:ext>
              </a:extLst>
            </p:cNvPr>
            <p:cNvSpPr/>
            <p:nvPr/>
          </p:nvSpPr>
          <p:spPr>
            <a:xfrm>
              <a:off x="3536629" y="3298825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4" name="任意多边形: 形状 413">
              <a:extLst>
                <a:ext uri="{FF2B5EF4-FFF2-40B4-BE49-F238E27FC236}">
                  <a16:creationId xmlns:a16="http://schemas.microsoft.com/office/drawing/2014/main" id="{D4A8E1C0-CEA6-4749-A8B1-E4ACD75D4737}"/>
                </a:ext>
              </a:extLst>
            </p:cNvPr>
            <p:cNvSpPr/>
            <p:nvPr/>
          </p:nvSpPr>
          <p:spPr>
            <a:xfrm>
              <a:off x="3161709" y="4048909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5" name="任意多边形: 形状 414">
              <a:extLst>
                <a:ext uri="{FF2B5EF4-FFF2-40B4-BE49-F238E27FC236}">
                  <a16:creationId xmlns:a16="http://schemas.microsoft.com/office/drawing/2014/main" id="{D91B4068-B2D0-4842-904C-E6137F016168}"/>
                </a:ext>
              </a:extLst>
            </p:cNvPr>
            <p:cNvSpPr/>
            <p:nvPr/>
          </p:nvSpPr>
          <p:spPr>
            <a:xfrm>
              <a:off x="3161709" y="3673902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6" name="任意多边形: 形状 415">
              <a:extLst>
                <a:ext uri="{FF2B5EF4-FFF2-40B4-BE49-F238E27FC236}">
                  <a16:creationId xmlns:a16="http://schemas.microsoft.com/office/drawing/2014/main" id="{3B185153-2EAB-4A5F-8B7E-8B5D6EE88676}"/>
                </a:ext>
              </a:extLst>
            </p:cNvPr>
            <p:cNvSpPr/>
            <p:nvPr/>
          </p:nvSpPr>
          <p:spPr>
            <a:xfrm>
              <a:off x="3161709" y="3298825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7" name="任意多边形: 形状 416">
              <a:extLst>
                <a:ext uri="{FF2B5EF4-FFF2-40B4-BE49-F238E27FC236}">
                  <a16:creationId xmlns:a16="http://schemas.microsoft.com/office/drawing/2014/main" id="{E2641D9E-6C06-460D-A33A-4764EE11F44E}"/>
                </a:ext>
              </a:extLst>
            </p:cNvPr>
            <p:cNvSpPr/>
            <p:nvPr/>
          </p:nvSpPr>
          <p:spPr>
            <a:xfrm>
              <a:off x="2773738" y="4048909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8" name="任意多边形: 形状 417">
              <a:extLst>
                <a:ext uri="{FF2B5EF4-FFF2-40B4-BE49-F238E27FC236}">
                  <a16:creationId xmlns:a16="http://schemas.microsoft.com/office/drawing/2014/main" id="{7D642D46-A237-4EF1-8722-F785BA832A46}"/>
                </a:ext>
              </a:extLst>
            </p:cNvPr>
            <p:cNvSpPr/>
            <p:nvPr/>
          </p:nvSpPr>
          <p:spPr>
            <a:xfrm>
              <a:off x="2773738" y="3673902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9" name="任意多边形: 形状 418">
              <a:extLst>
                <a:ext uri="{FF2B5EF4-FFF2-40B4-BE49-F238E27FC236}">
                  <a16:creationId xmlns:a16="http://schemas.microsoft.com/office/drawing/2014/main" id="{527B9684-7DDF-4217-8500-15B39B1E8DED}"/>
                </a:ext>
              </a:extLst>
            </p:cNvPr>
            <p:cNvSpPr/>
            <p:nvPr/>
          </p:nvSpPr>
          <p:spPr>
            <a:xfrm>
              <a:off x="2773738" y="3298825"/>
              <a:ext cx="135390" cy="208390"/>
            </a:xfrm>
            <a:custGeom>
              <a:avLst/>
              <a:gdLst>
                <a:gd name="connsiteX0" fmla="*/ 87744 w 87743"/>
                <a:gd name="connsiteY0" fmla="*/ 0 h 135021"/>
                <a:gd name="connsiteX1" fmla="*/ 0 w 87743"/>
                <a:gd name="connsiteY1" fmla="*/ 0 h 135021"/>
                <a:gd name="connsiteX2" fmla="*/ 0 w 87743"/>
                <a:gd name="connsiteY2" fmla="*/ 135022 h 135021"/>
                <a:gd name="connsiteX3" fmla="*/ 87744 w 87743"/>
                <a:gd name="connsiteY3" fmla="*/ 135022 h 135021"/>
                <a:gd name="connsiteX4" fmla="*/ 87744 w 87743"/>
                <a:gd name="connsiteY4" fmla="*/ 0 h 135021"/>
                <a:gd name="connsiteX5" fmla="*/ 72381 w 87743"/>
                <a:gd name="connsiteY5" fmla="*/ 120665 h 135021"/>
                <a:gd name="connsiteX6" fmla="*/ 15363 w 87743"/>
                <a:gd name="connsiteY6" fmla="*/ 120665 h 135021"/>
                <a:gd name="connsiteX7" fmla="*/ 15363 w 87743"/>
                <a:gd name="connsiteY7" fmla="*/ 14723 h 135021"/>
                <a:gd name="connsiteX8" fmla="*/ 72381 w 87743"/>
                <a:gd name="connsiteY8" fmla="*/ 14723 h 135021"/>
                <a:gd name="connsiteX9" fmla="*/ 72381 w 87743"/>
                <a:gd name="connsiteY9" fmla="*/ 120665 h 13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743" h="135021">
                  <a:moveTo>
                    <a:pt x="87744" y="0"/>
                  </a:moveTo>
                  <a:lnTo>
                    <a:pt x="0" y="0"/>
                  </a:lnTo>
                  <a:lnTo>
                    <a:pt x="0" y="135022"/>
                  </a:lnTo>
                  <a:lnTo>
                    <a:pt x="87744" y="135022"/>
                  </a:lnTo>
                  <a:lnTo>
                    <a:pt x="87744" y="0"/>
                  </a:lnTo>
                  <a:close/>
                  <a:moveTo>
                    <a:pt x="72381" y="120665"/>
                  </a:moveTo>
                  <a:lnTo>
                    <a:pt x="15363" y="120665"/>
                  </a:lnTo>
                  <a:lnTo>
                    <a:pt x="15363" y="14723"/>
                  </a:lnTo>
                  <a:lnTo>
                    <a:pt x="72381" y="14723"/>
                  </a:lnTo>
                  <a:lnTo>
                    <a:pt x="72381" y="120665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0" name="任意多边形: 形状 419">
              <a:extLst>
                <a:ext uri="{FF2B5EF4-FFF2-40B4-BE49-F238E27FC236}">
                  <a16:creationId xmlns:a16="http://schemas.microsoft.com/office/drawing/2014/main" id="{02833D7A-5E6E-4C7B-A8D4-856381D436E3}"/>
                </a:ext>
              </a:extLst>
            </p:cNvPr>
            <p:cNvSpPr/>
            <p:nvPr/>
          </p:nvSpPr>
          <p:spPr>
            <a:xfrm>
              <a:off x="5221365" y="3246674"/>
              <a:ext cx="125020" cy="250027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02 w 81022"/>
                <a:gd name="connsiteY5" fmla="*/ 21170 h 161998"/>
                <a:gd name="connsiteX6" fmla="*/ 59029 w 81022"/>
                <a:gd name="connsiteY6" fmla="*/ 21170 h 161998"/>
                <a:gd name="connsiteX7" fmla="*/ 59029 w 81022"/>
                <a:gd name="connsiteY7" fmla="*/ 140875 h 161998"/>
                <a:gd name="connsiteX8" fmla="*/ 21902 w 81022"/>
                <a:gd name="connsiteY8" fmla="*/ 140875 h 161998"/>
                <a:gd name="connsiteX9" fmla="*/ 21902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02" y="21170"/>
                  </a:moveTo>
                  <a:lnTo>
                    <a:pt x="59029" y="21170"/>
                  </a:lnTo>
                  <a:lnTo>
                    <a:pt x="59029" y="140875"/>
                  </a:lnTo>
                  <a:lnTo>
                    <a:pt x="21902" y="140875"/>
                  </a:lnTo>
                  <a:lnTo>
                    <a:pt x="21902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1" name="任意多边形: 形状 420">
              <a:extLst>
                <a:ext uri="{FF2B5EF4-FFF2-40B4-BE49-F238E27FC236}">
                  <a16:creationId xmlns:a16="http://schemas.microsoft.com/office/drawing/2014/main" id="{1DC79B86-BB19-4D6E-99F5-386A17D6485E}"/>
                </a:ext>
              </a:extLst>
            </p:cNvPr>
            <p:cNvSpPr/>
            <p:nvPr/>
          </p:nvSpPr>
          <p:spPr>
            <a:xfrm>
              <a:off x="5221365" y="2918173"/>
              <a:ext cx="125020" cy="250027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02 w 81022"/>
                <a:gd name="connsiteY5" fmla="*/ 21170 h 161998"/>
                <a:gd name="connsiteX6" fmla="*/ 59029 w 81022"/>
                <a:gd name="connsiteY6" fmla="*/ 21170 h 161998"/>
                <a:gd name="connsiteX7" fmla="*/ 59029 w 81022"/>
                <a:gd name="connsiteY7" fmla="*/ 140875 h 161998"/>
                <a:gd name="connsiteX8" fmla="*/ 21902 w 81022"/>
                <a:gd name="connsiteY8" fmla="*/ 140875 h 161998"/>
                <a:gd name="connsiteX9" fmla="*/ 21902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02" y="21170"/>
                  </a:moveTo>
                  <a:lnTo>
                    <a:pt x="59029" y="21170"/>
                  </a:lnTo>
                  <a:lnTo>
                    <a:pt x="59029" y="140875"/>
                  </a:lnTo>
                  <a:lnTo>
                    <a:pt x="21902" y="140875"/>
                  </a:lnTo>
                  <a:lnTo>
                    <a:pt x="21902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2" name="任意多边形: 形状 421">
              <a:extLst>
                <a:ext uri="{FF2B5EF4-FFF2-40B4-BE49-F238E27FC236}">
                  <a16:creationId xmlns:a16="http://schemas.microsoft.com/office/drawing/2014/main" id="{ABD16C9A-6914-45F8-AB3A-CF5A32A4D347}"/>
                </a:ext>
              </a:extLst>
            </p:cNvPr>
            <p:cNvSpPr/>
            <p:nvPr/>
          </p:nvSpPr>
          <p:spPr>
            <a:xfrm>
              <a:off x="5501815" y="3246674"/>
              <a:ext cx="125020" cy="250027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02 w 81022"/>
                <a:gd name="connsiteY5" fmla="*/ 21170 h 161998"/>
                <a:gd name="connsiteX6" fmla="*/ 59029 w 81022"/>
                <a:gd name="connsiteY6" fmla="*/ 21170 h 161998"/>
                <a:gd name="connsiteX7" fmla="*/ 59029 w 81022"/>
                <a:gd name="connsiteY7" fmla="*/ 140875 h 161998"/>
                <a:gd name="connsiteX8" fmla="*/ 21902 w 81022"/>
                <a:gd name="connsiteY8" fmla="*/ 140875 h 161998"/>
                <a:gd name="connsiteX9" fmla="*/ 21902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02" y="21170"/>
                  </a:moveTo>
                  <a:lnTo>
                    <a:pt x="59029" y="21170"/>
                  </a:lnTo>
                  <a:lnTo>
                    <a:pt x="59029" y="140875"/>
                  </a:lnTo>
                  <a:lnTo>
                    <a:pt x="21902" y="140875"/>
                  </a:lnTo>
                  <a:lnTo>
                    <a:pt x="21902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3" name="任意多边形: 形状 422">
              <a:extLst>
                <a:ext uri="{FF2B5EF4-FFF2-40B4-BE49-F238E27FC236}">
                  <a16:creationId xmlns:a16="http://schemas.microsoft.com/office/drawing/2014/main" id="{294866EC-A6F4-4928-BD3B-744F62EE1368}"/>
                </a:ext>
              </a:extLst>
            </p:cNvPr>
            <p:cNvSpPr/>
            <p:nvPr/>
          </p:nvSpPr>
          <p:spPr>
            <a:xfrm>
              <a:off x="5501815" y="2918173"/>
              <a:ext cx="125020" cy="250027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02 w 81022"/>
                <a:gd name="connsiteY5" fmla="*/ 21170 h 161998"/>
                <a:gd name="connsiteX6" fmla="*/ 59029 w 81022"/>
                <a:gd name="connsiteY6" fmla="*/ 21170 h 161998"/>
                <a:gd name="connsiteX7" fmla="*/ 59029 w 81022"/>
                <a:gd name="connsiteY7" fmla="*/ 140875 h 161998"/>
                <a:gd name="connsiteX8" fmla="*/ 21902 w 81022"/>
                <a:gd name="connsiteY8" fmla="*/ 140875 h 161998"/>
                <a:gd name="connsiteX9" fmla="*/ 21902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02" y="21170"/>
                  </a:moveTo>
                  <a:lnTo>
                    <a:pt x="59029" y="21170"/>
                  </a:lnTo>
                  <a:lnTo>
                    <a:pt x="59029" y="140875"/>
                  </a:lnTo>
                  <a:lnTo>
                    <a:pt x="21902" y="140875"/>
                  </a:lnTo>
                  <a:lnTo>
                    <a:pt x="21902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4" name="任意多边形: 形状 423">
              <a:extLst>
                <a:ext uri="{FF2B5EF4-FFF2-40B4-BE49-F238E27FC236}">
                  <a16:creationId xmlns:a16="http://schemas.microsoft.com/office/drawing/2014/main" id="{0D6B6981-71E5-4192-BC78-F8C318E60A1D}"/>
                </a:ext>
              </a:extLst>
            </p:cNvPr>
            <p:cNvSpPr/>
            <p:nvPr/>
          </p:nvSpPr>
          <p:spPr>
            <a:xfrm>
              <a:off x="5673681" y="3246674"/>
              <a:ext cx="125020" cy="250027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02 w 81022"/>
                <a:gd name="connsiteY5" fmla="*/ 21170 h 161998"/>
                <a:gd name="connsiteX6" fmla="*/ 59029 w 81022"/>
                <a:gd name="connsiteY6" fmla="*/ 21170 h 161998"/>
                <a:gd name="connsiteX7" fmla="*/ 59029 w 81022"/>
                <a:gd name="connsiteY7" fmla="*/ 140875 h 161998"/>
                <a:gd name="connsiteX8" fmla="*/ 21902 w 81022"/>
                <a:gd name="connsiteY8" fmla="*/ 140875 h 161998"/>
                <a:gd name="connsiteX9" fmla="*/ 21902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02" y="21170"/>
                  </a:moveTo>
                  <a:lnTo>
                    <a:pt x="59029" y="21170"/>
                  </a:lnTo>
                  <a:lnTo>
                    <a:pt x="59029" y="140875"/>
                  </a:lnTo>
                  <a:lnTo>
                    <a:pt x="21902" y="140875"/>
                  </a:lnTo>
                  <a:lnTo>
                    <a:pt x="21902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5" name="任意多边形: 形状 424">
              <a:extLst>
                <a:ext uri="{FF2B5EF4-FFF2-40B4-BE49-F238E27FC236}">
                  <a16:creationId xmlns:a16="http://schemas.microsoft.com/office/drawing/2014/main" id="{00A024B2-6404-4DEB-B044-4473BC3E8C57}"/>
                </a:ext>
              </a:extLst>
            </p:cNvPr>
            <p:cNvSpPr/>
            <p:nvPr/>
          </p:nvSpPr>
          <p:spPr>
            <a:xfrm>
              <a:off x="5673681" y="2918173"/>
              <a:ext cx="125020" cy="250027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02 w 81022"/>
                <a:gd name="connsiteY5" fmla="*/ 21170 h 161998"/>
                <a:gd name="connsiteX6" fmla="*/ 59029 w 81022"/>
                <a:gd name="connsiteY6" fmla="*/ 21170 h 161998"/>
                <a:gd name="connsiteX7" fmla="*/ 59029 w 81022"/>
                <a:gd name="connsiteY7" fmla="*/ 140875 h 161998"/>
                <a:gd name="connsiteX8" fmla="*/ 21902 w 81022"/>
                <a:gd name="connsiteY8" fmla="*/ 140875 h 161998"/>
                <a:gd name="connsiteX9" fmla="*/ 21902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02" y="21170"/>
                  </a:moveTo>
                  <a:lnTo>
                    <a:pt x="59029" y="21170"/>
                  </a:lnTo>
                  <a:lnTo>
                    <a:pt x="59029" y="140875"/>
                  </a:lnTo>
                  <a:lnTo>
                    <a:pt x="21902" y="140875"/>
                  </a:lnTo>
                  <a:lnTo>
                    <a:pt x="21902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6" name="任意多边形: 形状 425">
              <a:extLst>
                <a:ext uri="{FF2B5EF4-FFF2-40B4-BE49-F238E27FC236}">
                  <a16:creationId xmlns:a16="http://schemas.microsoft.com/office/drawing/2014/main" id="{09279CA9-E22D-42B8-B715-151509FA7ADD}"/>
                </a:ext>
              </a:extLst>
            </p:cNvPr>
            <p:cNvSpPr/>
            <p:nvPr/>
          </p:nvSpPr>
          <p:spPr>
            <a:xfrm>
              <a:off x="6389443" y="3246674"/>
              <a:ext cx="125020" cy="250027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47 w 81022"/>
                <a:gd name="connsiteY5" fmla="*/ 21170 h 161998"/>
                <a:gd name="connsiteX6" fmla="*/ 59075 w 81022"/>
                <a:gd name="connsiteY6" fmla="*/ 21170 h 161998"/>
                <a:gd name="connsiteX7" fmla="*/ 59075 w 81022"/>
                <a:gd name="connsiteY7" fmla="*/ 140875 h 161998"/>
                <a:gd name="connsiteX8" fmla="*/ 21947 w 81022"/>
                <a:gd name="connsiteY8" fmla="*/ 140875 h 161998"/>
                <a:gd name="connsiteX9" fmla="*/ 21947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47" y="21170"/>
                  </a:moveTo>
                  <a:lnTo>
                    <a:pt x="59075" y="21170"/>
                  </a:lnTo>
                  <a:lnTo>
                    <a:pt x="59075" y="140875"/>
                  </a:lnTo>
                  <a:lnTo>
                    <a:pt x="21947" y="140875"/>
                  </a:lnTo>
                  <a:lnTo>
                    <a:pt x="21947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7" name="任意多边形: 形状 426">
              <a:extLst>
                <a:ext uri="{FF2B5EF4-FFF2-40B4-BE49-F238E27FC236}">
                  <a16:creationId xmlns:a16="http://schemas.microsoft.com/office/drawing/2014/main" id="{49898847-0ABC-4EB2-AAAF-434CEEFFF1DB}"/>
                </a:ext>
              </a:extLst>
            </p:cNvPr>
            <p:cNvSpPr/>
            <p:nvPr/>
          </p:nvSpPr>
          <p:spPr>
            <a:xfrm>
              <a:off x="6389443" y="2918173"/>
              <a:ext cx="125020" cy="250027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47 w 81022"/>
                <a:gd name="connsiteY5" fmla="*/ 21170 h 161998"/>
                <a:gd name="connsiteX6" fmla="*/ 59075 w 81022"/>
                <a:gd name="connsiteY6" fmla="*/ 21170 h 161998"/>
                <a:gd name="connsiteX7" fmla="*/ 59075 w 81022"/>
                <a:gd name="connsiteY7" fmla="*/ 140875 h 161998"/>
                <a:gd name="connsiteX8" fmla="*/ 21947 w 81022"/>
                <a:gd name="connsiteY8" fmla="*/ 140875 h 161998"/>
                <a:gd name="connsiteX9" fmla="*/ 21947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47" y="21170"/>
                  </a:moveTo>
                  <a:lnTo>
                    <a:pt x="59075" y="21170"/>
                  </a:lnTo>
                  <a:lnTo>
                    <a:pt x="59075" y="140875"/>
                  </a:lnTo>
                  <a:lnTo>
                    <a:pt x="21947" y="140875"/>
                  </a:lnTo>
                  <a:lnTo>
                    <a:pt x="21947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8" name="任意多边形: 形状 427">
              <a:extLst>
                <a:ext uri="{FF2B5EF4-FFF2-40B4-BE49-F238E27FC236}">
                  <a16:creationId xmlns:a16="http://schemas.microsoft.com/office/drawing/2014/main" id="{98CB2BA4-D905-4282-81C9-203D2EF07693}"/>
                </a:ext>
              </a:extLst>
            </p:cNvPr>
            <p:cNvSpPr/>
            <p:nvPr/>
          </p:nvSpPr>
          <p:spPr>
            <a:xfrm>
              <a:off x="6561309" y="3246674"/>
              <a:ext cx="125020" cy="250027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47 w 81022"/>
                <a:gd name="connsiteY5" fmla="*/ 21170 h 161998"/>
                <a:gd name="connsiteX6" fmla="*/ 59075 w 81022"/>
                <a:gd name="connsiteY6" fmla="*/ 21170 h 161998"/>
                <a:gd name="connsiteX7" fmla="*/ 59075 w 81022"/>
                <a:gd name="connsiteY7" fmla="*/ 140875 h 161998"/>
                <a:gd name="connsiteX8" fmla="*/ 21947 w 81022"/>
                <a:gd name="connsiteY8" fmla="*/ 140875 h 161998"/>
                <a:gd name="connsiteX9" fmla="*/ 21947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47" y="21170"/>
                  </a:moveTo>
                  <a:lnTo>
                    <a:pt x="59075" y="21170"/>
                  </a:lnTo>
                  <a:lnTo>
                    <a:pt x="59075" y="140875"/>
                  </a:lnTo>
                  <a:lnTo>
                    <a:pt x="21947" y="140875"/>
                  </a:lnTo>
                  <a:lnTo>
                    <a:pt x="21947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9" name="任意多边形: 形状 428">
              <a:extLst>
                <a:ext uri="{FF2B5EF4-FFF2-40B4-BE49-F238E27FC236}">
                  <a16:creationId xmlns:a16="http://schemas.microsoft.com/office/drawing/2014/main" id="{7436558F-78E0-4E06-9A01-AEC8F024E1CB}"/>
                </a:ext>
              </a:extLst>
            </p:cNvPr>
            <p:cNvSpPr/>
            <p:nvPr/>
          </p:nvSpPr>
          <p:spPr>
            <a:xfrm>
              <a:off x="6561309" y="2918173"/>
              <a:ext cx="125020" cy="250027"/>
            </a:xfrm>
            <a:custGeom>
              <a:avLst/>
              <a:gdLst>
                <a:gd name="connsiteX0" fmla="*/ 0 w 81022"/>
                <a:gd name="connsiteY0" fmla="*/ 161999 h 161998"/>
                <a:gd name="connsiteX1" fmla="*/ 81022 w 81022"/>
                <a:gd name="connsiteY1" fmla="*/ 161999 h 161998"/>
                <a:gd name="connsiteX2" fmla="*/ 81022 w 81022"/>
                <a:gd name="connsiteY2" fmla="*/ 0 h 161998"/>
                <a:gd name="connsiteX3" fmla="*/ 0 w 81022"/>
                <a:gd name="connsiteY3" fmla="*/ 0 h 161998"/>
                <a:gd name="connsiteX4" fmla="*/ 0 w 81022"/>
                <a:gd name="connsiteY4" fmla="*/ 161999 h 161998"/>
                <a:gd name="connsiteX5" fmla="*/ 21947 w 81022"/>
                <a:gd name="connsiteY5" fmla="*/ 21170 h 161998"/>
                <a:gd name="connsiteX6" fmla="*/ 59075 w 81022"/>
                <a:gd name="connsiteY6" fmla="*/ 21170 h 161998"/>
                <a:gd name="connsiteX7" fmla="*/ 59075 w 81022"/>
                <a:gd name="connsiteY7" fmla="*/ 140875 h 161998"/>
                <a:gd name="connsiteX8" fmla="*/ 21947 w 81022"/>
                <a:gd name="connsiteY8" fmla="*/ 140875 h 161998"/>
                <a:gd name="connsiteX9" fmla="*/ 21947 w 81022"/>
                <a:gd name="connsiteY9" fmla="*/ 21170 h 1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22" h="161998">
                  <a:moveTo>
                    <a:pt x="0" y="161999"/>
                  </a:moveTo>
                  <a:lnTo>
                    <a:pt x="81022" y="161999"/>
                  </a:lnTo>
                  <a:lnTo>
                    <a:pt x="81022" y="0"/>
                  </a:lnTo>
                  <a:lnTo>
                    <a:pt x="0" y="0"/>
                  </a:lnTo>
                  <a:lnTo>
                    <a:pt x="0" y="161999"/>
                  </a:lnTo>
                  <a:close/>
                  <a:moveTo>
                    <a:pt x="21947" y="21170"/>
                  </a:moveTo>
                  <a:lnTo>
                    <a:pt x="59075" y="21170"/>
                  </a:lnTo>
                  <a:lnTo>
                    <a:pt x="59075" y="140875"/>
                  </a:lnTo>
                  <a:lnTo>
                    <a:pt x="21947" y="140875"/>
                  </a:lnTo>
                  <a:lnTo>
                    <a:pt x="21947" y="21170"/>
                  </a:lnTo>
                  <a:close/>
                </a:path>
              </a:pathLst>
            </a:custGeom>
            <a:solidFill>
              <a:srgbClr val="006C39"/>
            </a:solidFill>
            <a:ln w="1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430" name="组合 429">
              <a:extLst>
                <a:ext uri="{FF2B5EF4-FFF2-40B4-BE49-F238E27FC236}">
                  <a16:creationId xmlns:a16="http://schemas.microsoft.com/office/drawing/2014/main" id="{3D5EB77F-13F0-440C-9906-2D87C15FE9C4}"/>
                </a:ext>
              </a:extLst>
            </p:cNvPr>
            <p:cNvGrpSpPr/>
            <p:nvPr userDrawn="1"/>
          </p:nvGrpSpPr>
          <p:grpSpPr>
            <a:xfrm>
              <a:off x="5231348" y="4214108"/>
              <a:ext cx="2315794" cy="381437"/>
              <a:chOff x="6143277" y="2195235"/>
              <a:chExt cx="1806242" cy="297438"/>
            </a:xfrm>
            <a:solidFill>
              <a:schemeClr val="bg1"/>
            </a:solidFill>
          </p:grpSpPr>
          <p:sp>
            <p:nvSpPr>
              <p:cNvPr id="441" name="任意多边形: 形状 440">
                <a:extLst>
                  <a:ext uri="{FF2B5EF4-FFF2-40B4-BE49-F238E27FC236}">
                    <a16:creationId xmlns:a16="http://schemas.microsoft.com/office/drawing/2014/main" id="{F5C73BA5-0755-4E1C-ACD6-E4387A9626A4}"/>
                  </a:ext>
                </a:extLst>
              </p:cNvPr>
              <p:cNvSpPr/>
              <p:nvPr/>
            </p:nvSpPr>
            <p:spPr>
              <a:xfrm>
                <a:off x="6883488" y="2237550"/>
                <a:ext cx="167803" cy="223869"/>
              </a:xfrm>
              <a:custGeom>
                <a:avLst/>
                <a:gdLst>
                  <a:gd name="connsiteX0" fmla="*/ 157088 w 168121"/>
                  <a:gd name="connsiteY0" fmla="*/ 5007 h 224293"/>
                  <a:gd name="connsiteX1" fmla="*/ 138038 w 168121"/>
                  <a:gd name="connsiteY1" fmla="*/ 3579 h 224293"/>
                  <a:gd name="connsiteX2" fmla="*/ 128513 w 168121"/>
                  <a:gd name="connsiteY2" fmla="*/ -136 h 224293"/>
                  <a:gd name="connsiteX3" fmla="*/ 86032 w 168121"/>
                  <a:gd name="connsiteY3" fmla="*/ 13675 h 224293"/>
                  <a:gd name="connsiteX4" fmla="*/ 71839 w 168121"/>
                  <a:gd name="connsiteY4" fmla="*/ 15104 h 224293"/>
                  <a:gd name="connsiteX5" fmla="*/ 53933 w 168121"/>
                  <a:gd name="connsiteY5" fmla="*/ 22438 h 224293"/>
                  <a:gd name="connsiteX6" fmla="*/ 43455 w 168121"/>
                  <a:gd name="connsiteY6" fmla="*/ 25772 h 224293"/>
                  <a:gd name="connsiteX7" fmla="*/ 35454 w 168121"/>
                  <a:gd name="connsiteY7" fmla="*/ 26629 h 224293"/>
                  <a:gd name="connsiteX8" fmla="*/ 26977 w 168121"/>
                  <a:gd name="connsiteY8" fmla="*/ 21486 h 224293"/>
                  <a:gd name="connsiteX9" fmla="*/ 20405 w 168121"/>
                  <a:gd name="connsiteY9" fmla="*/ 35011 h 224293"/>
                  <a:gd name="connsiteX10" fmla="*/ 17737 w 168121"/>
                  <a:gd name="connsiteY10" fmla="*/ 48346 h 224293"/>
                  <a:gd name="connsiteX11" fmla="*/ 16499 w 168121"/>
                  <a:gd name="connsiteY11" fmla="*/ 56157 h 224293"/>
                  <a:gd name="connsiteX12" fmla="*/ 19547 w 168121"/>
                  <a:gd name="connsiteY12" fmla="*/ 66444 h 224293"/>
                  <a:gd name="connsiteX13" fmla="*/ 22024 w 168121"/>
                  <a:gd name="connsiteY13" fmla="*/ 90542 h 224293"/>
                  <a:gd name="connsiteX14" fmla="*/ 16880 w 168121"/>
                  <a:gd name="connsiteY14" fmla="*/ 105496 h 224293"/>
                  <a:gd name="connsiteX15" fmla="*/ 19548 w 168121"/>
                  <a:gd name="connsiteY15" fmla="*/ 115021 h 224293"/>
                  <a:gd name="connsiteX16" fmla="*/ 24310 w 168121"/>
                  <a:gd name="connsiteY16" fmla="*/ 123879 h 224293"/>
                  <a:gd name="connsiteX17" fmla="*/ 26405 w 168121"/>
                  <a:gd name="connsiteY17" fmla="*/ 129975 h 224293"/>
                  <a:gd name="connsiteX18" fmla="*/ 29072 w 168121"/>
                  <a:gd name="connsiteY18" fmla="*/ 134166 h 224293"/>
                  <a:gd name="connsiteX19" fmla="*/ 34406 w 168121"/>
                  <a:gd name="connsiteY19" fmla="*/ 134928 h 224293"/>
                  <a:gd name="connsiteX20" fmla="*/ 40978 w 168121"/>
                  <a:gd name="connsiteY20" fmla="*/ 133500 h 224293"/>
                  <a:gd name="connsiteX21" fmla="*/ 48122 w 168121"/>
                  <a:gd name="connsiteY21" fmla="*/ 131499 h 224293"/>
                  <a:gd name="connsiteX22" fmla="*/ 53742 w 168121"/>
                  <a:gd name="connsiteY22" fmla="*/ 132261 h 224293"/>
                  <a:gd name="connsiteX23" fmla="*/ 52695 w 168121"/>
                  <a:gd name="connsiteY23" fmla="*/ 141786 h 224293"/>
                  <a:gd name="connsiteX24" fmla="*/ 48599 w 168121"/>
                  <a:gd name="connsiteY24" fmla="*/ 145501 h 224293"/>
                  <a:gd name="connsiteX25" fmla="*/ 44027 w 168121"/>
                  <a:gd name="connsiteY25" fmla="*/ 145501 h 224293"/>
                  <a:gd name="connsiteX26" fmla="*/ 39359 w 168121"/>
                  <a:gd name="connsiteY26" fmla="*/ 146358 h 224293"/>
                  <a:gd name="connsiteX27" fmla="*/ 34978 w 168121"/>
                  <a:gd name="connsiteY27" fmla="*/ 144930 h 224293"/>
                  <a:gd name="connsiteX28" fmla="*/ 30692 w 168121"/>
                  <a:gd name="connsiteY28" fmla="*/ 150645 h 224293"/>
                  <a:gd name="connsiteX29" fmla="*/ 29834 w 168121"/>
                  <a:gd name="connsiteY29" fmla="*/ 158455 h 224293"/>
                  <a:gd name="connsiteX30" fmla="*/ 29834 w 168121"/>
                  <a:gd name="connsiteY30" fmla="*/ 164837 h 224293"/>
                  <a:gd name="connsiteX31" fmla="*/ 36407 w 168121"/>
                  <a:gd name="connsiteY31" fmla="*/ 168171 h 224293"/>
                  <a:gd name="connsiteX32" fmla="*/ 44217 w 168121"/>
                  <a:gd name="connsiteY32" fmla="*/ 169219 h 224293"/>
                  <a:gd name="connsiteX33" fmla="*/ 47361 w 168121"/>
                  <a:gd name="connsiteY33" fmla="*/ 174553 h 224293"/>
                  <a:gd name="connsiteX34" fmla="*/ 28311 w 168121"/>
                  <a:gd name="connsiteY34" fmla="*/ 182935 h 224293"/>
                  <a:gd name="connsiteX35" fmla="*/ 13261 w 168121"/>
                  <a:gd name="connsiteY35" fmla="*/ 188078 h 224293"/>
                  <a:gd name="connsiteX36" fmla="*/ 8117 w 168121"/>
                  <a:gd name="connsiteY36" fmla="*/ 185602 h 224293"/>
                  <a:gd name="connsiteX37" fmla="*/ 4021 w 168121"/>
                  <a:gd name="connsiteY37" fmla="*/ 188935 h 224293"/>
                  <a:gd name="connsiteX38" fmla="*/ 306 w 168121"/>
                  <a:gd name="connsiteY38" fmla="*/ 196746 h 224293"/>
                  <a:gd name="connsiteX39" fmla="*/ -264 w 168121"/>
                  <a:gd name="connsiteY39" fmla="*/ 203508 h 224293"/>
                  <a:gd name="connsiteX40" fmla="*/ 2212 w 168121"/>
                  <a:gd name="connsiteY40" fmla="*/ 218272 h 224293"/>
                  <a:gd name="connsiteX41" fmla="*/ 13261 w 168121"/>
                  <a:gd name="connsiteY41" fmla="*/ 224082 h 224293"/>
                  <a:gd name="connsiteX42" fmla="*/ 30787 w 168121"/>
                  <a:gd name="connsiteY42" fmla="*/ 218748 h 224293"/>
                  <a:gd name="connsiteX43" fmla="*/ 47837 w 168121"/>
                  <a:gd name="connsiteY43" fmla="*/ 217034 h 224293"/>
                  <a:gd name="connsiteX44" fmla="*/ 64315 w 168121"/>
                  <a:gd name="connsiteY44" fmla="*/ 213796 h 224293"/>
                  <a:gd name="connsiteX45" fmla="*/ 77840 w 168121"/>
                  <a:gd name="connsiteY45" fmla="*/ 211510 h 224293"/>
                  <a:gd name="connsiteX46" fmla="*/ 89937 w 168121"/>
                  <a:gd name="connsiteY46" fmla="*/ 210271 h 224293"/>
                  <a:gd name="connsiteX47" fmla="*/ 103748 w 168121"/>
                  <a:gd name="connsiteY47" fmla="*/ 211128 h 224293"/>
                  <a:gd name="connsiteX48" fmla="*/ 129085 w 168121"/>
                  <a:gd name="connsiteY48" fmla="*/ 210081 h 224293"/>
                  <a:gd name="connsiteX49" fmla="*/ 144420 w 168121"/>
                  <a:gd name="connsiteY49" fmla="*/ 212748 h 224293"/>
                  <a:gd name="connsiteX50" fmla="*/ 161279 w 168121"/>
                  <a:gd name="connsiteY50" fmla="*/ 188459 h 224293"/>
                  <a:gd name="connsiteX51" fmla="*/ 151754 w 168121"/>
                  <a:gd name="connsiteY51" fmla="*/ 173505 h 224293"/>
                  <a:gd name="connsiteX52" fmla="*/ 140229 w 168121"/>
                  <a:gd name="connsiteY52" fmla="*/ 173505 h 224293"/>
                  <a:gd name="connsiteX53" fmla="*/ 127085 w 168121"/>
                  <a:gd name="connsiteY53" fmla="*/ 176172 h 224293"/>
                  <a:gd name="connsiteX54" fmla="*/ 116417 w 168121"/>
                  <a:gd name="connsiteY54" fmla="*/ 176172 h 224293"/>
                  <a:gd name="connsiteX55" fmla="*/ 102224 w 168121"/>
                  <a:gd name="connsiteY55" fmla="*/ 178839 h 224293"/>
                  <a:gd name="connsiteX56" fmla="*/ 97081 w 168121"/>
                  <a:gd name="connsiteY56" fmla="*/ 174743 h 224293"/>
                  <a:gd name="connsiteX57" fmla="*/ 100414 w 168121"/>
                  <a:gd name="connsiteY57" fmla="*/ 168552 h 224293"/>
                  <a:gd name="connsiteX58" fmla="*/ 111083 w 168121"/>
                  <a:gd name="connsiteY58" fmla="*/ 164646 h 224293"/>
                  <a:gd name="connsiteX59" fmla="*/ 120608 w 168121"/>
                  <a:gd name="connsiteY59" fmla="*/ 158074 h 224293"/>
                  <a:gd name="connsiteX60" fmla="*/ 122227 w 168121"/>
                  <a:gd name="connsiteY60" fmla="*/ 152740 h 224293"/>
                  <a:gd name="connsiteX61" fmla="*/ 119560 w 168121"/>
                  <a:gd name="connsiteY61" fmla="*/ 139786 h 224293"/>
                  <a:gd name="connsiteX62" fmla="*/ 115464 w 168121"/>
                  <a:gd name="connsiteY62" fmla="*/ 135024 h 224293"/>
                  <a:gd name="connsiteX63" fmla="*/ 105177 w 168121"/>
                  <a:gd name="connsiteY63" fmla="*/ 131785 h 224293"/>
                  <a:gd name="connsiteX64" fmla="*/ 97747 w 168121"/>
                  <a:gd name="connsiteY64" fmla="*/ 135214 h 224293"/>
                  <a:gd name="connsiteX65" fmla="*/ 88223 w 168121"/>
                  <a:gd name="connsiteY65" fmla="*/ 136929 h 224293"/>
                  <a:gd name="connsiteX66" fmla="*/ 88223 w 168121"/>
                  <a:gd name="connsiteY66" fmla="*/ 127404 h 224293"/>
                  <a:gd name="connsiteX67" fmla="*/ 100414 w 168121"/>
                  <a:gd name="connsiteY67" fmla="*/ 123689 h 224293"/>
                  <a:gd name="connsiteX68" fmla="*/ 108606 w 168121"/>
                  <a:gd name="connsiteY68" fmla="*/ 121022 h 224293"/>
                  <a:gd name="connsiteX69" fmla="*/ 116417 w 168121"/>
                  <a:gd name="connsiteY69" fmla="*/ 121022 h 224293"/>
                  <a:gd name="connsiteX70" fmla="*/ 122798 w 168121"/>
                  <a:gd name="connsiteY70" fmla="*/ 114640 h 224293"/>
                  <a:gd name="connsiteX71" fmla="*/ 141848 w 168121"/>
                  <a:gd name="connsiteY71" fmla="*/ 74826 h 224293"/>
                  <a:gd name="connsiteX72" fmla="*/ 150421 w 168121"/>
                  <a:gd name="connsiteY72" fmla="*/ 65301 h 224293"/>
                  <a:gd name="connsiteX73" fmla="*/ 159946 w 168121"/>
                  <a:gd name="connsiteY73" fmla="*/ 48441 h 224293"/>
                  <a:gd name="connsiteX74" fmla="*/ 162422 w 168121"/>
                  <a:gd name="connsiteY74" fmla="*/ 37964 h 224293"/>
                  <a:gd name="connsiteX75" fmla="*/ 167756 w 168121"/>
                  <a:gd name="connsiteY75" fmla="*/ 26629 h 224293"/>
                  <a:gd name="connsiteX76" fmla="*/ 161184 w 168121"/>
                  <a:gd name="connsiteY76" fmla="*/ 13294 h 224293"/>
                  <a:gd name="connsiteX77" fmla="*/ 157946 w 168121"/>
                  <a:gd name="connsiteY77" fmla="*/ 5484 h 224293"/>
                  <a:gd name="connsiteX78" fmla="*/ 62696 w 168121"/>
                  <a:gd name="connsiteY78" fmla="*/ 96733 h 224293"/>
                  <a:gd name="connsiteX79" fmla="*/ 53171 w 168121"/>
                  <a:gd name="connsiteY79" fmla="*/ 95686 h 224293"/>
                  <a:gd name="connsiteX80" fmla="*/ 52313 w 168121"/>
                  <a:gd name="connsiteY80" fmla="*/ 90161 h 224293"/>
                  <a:gd name="connsiteX81" fmla="*/ 54980 w 168121"/>
                  <a:gd name="connsiteY81" fmla="*/ 84256 h 224293"/>
                  <a:gd name="connsiteX82" fmla="*/ 66125 w 168121"/>
                  <a:gd name="connsiteY82" fmla="*/ 82351 h 224293"/>
                  <a:gd name="connsiteX83" fmla="*/ 69195 w 168121"/>
                  <a:gd name="connsiteY83" fmla="*/ 85181 h 224293"/>
                  <a:gd name="connsiteX84" fmla="*/ 69173 w 168121"/>
                  <a:gd name="connsiteY84" fmla="*/ 85684 h 224293"/>
                  <a:gd name="connsiteX85" fmla="*/ 62791 w 168121"/>
                  <a:gd name="connsiteY85" fmla="*/ 96733 h 224293"/>
                  <a:gd name="connsiteX86" fmla="*/ 69744 w 168121"/>
                  <a:gd name="connsiteY86" fmla="*/ 54157 h 224293"/>
                  <a:gd name="connsiteX87" fmla="*/ 58885 w 168121"/>
                  <a:gd name="connsiteY87" fmla="*/ 64444 h 224293"/>
                  <a:gd name="connsiteX88" fmla="*/ 54790 w 168121"/>
                  <a:gd name="connsiteY88" fmla="*/ 61967 h 224293"/>
                  <a:gd name="connsiteX89" fmla="*/ 53742 w 168121"/>
                  <a:gd name="connsiteY89" fmla="*/ 52442 h 224293"/>
                  <a:gd name="connsiteX90" fmla="*/ 63267 w 168121"/>
                  <a:gd name="connsiteY90" fmla="*/ 45870 h 224293"/>
                  <a:gd name="connsiteX91" fmla="*/ 70220 w 168121"/>
                  <a:gd name="connsiteY91" fmla="*/ 53871 h 224293"/>
                  <a:gd name="connsiteX92" fmla="*/ 104605 w 168121"/>
                  <a:gd name="connsiteY92" fmla="*/ 81684 h 224293"/>
                  <a:gd name="connsiteX93" fmla="*/ 95080 w 168121"/>
                  <a:gd name="connsiteY93" fmla="*/ 88827 h 224293"/>
                  <a:gd name="connsiteX94" fmla="*/ 89746 w 168121"/>
                  <a:gd name="connsiteY94" fmla="*/ 83970 h 224293"/>
                  <a:gd name="connsiteX95" fmla="*/ 90795 w 168121"/>
                  <a:gd name="connsiteY95" fmla="*/ 75302 h 224293"/>
                  <a:gd name="connsiteX96" fmla="*/ 99462 w 168121"/>
                  <a:gd name="connsiteY96" fmla="*/ 72444 h 224293"/>
                  <a:gd name="connsiteX97" fmla="*/ 104987 w 168121"/>
                  <a:gd name="connsiteY97" fmla="*/ 74445 h 224293"/>
                  <a:gd name="connsiteX98" fmla="*/ 104987 w 168121"/>
                  <a:gd name="connsiteY98" fmla="*/ 81684 h 224293"/>
                  <a:gd name="connsiteX99" fmla="*/ 115559 w 168121"/>
                  <a:gd name="connsiteY99" fmla="*/ 40250 h 224293"/>
                  <a:gd name="connsiteX100" fmla="*/ 107749 w 168121"/>
                  <a:gd name="connsiteY100" fmla="*/ 51394 h 224293"/>
                  <a:gd name="connsiteX101" fmla="*/ 96033 w 168121"/>
                  <a:gd name="connsiteY101" fmla="*/ 50727 h 224293"/>
                  <a:gd name="connsiteX102" fmla="*/ 92890 w 168121"/>
                  <a:gd name="connsiteY102" fmla="*/ 40440 h 224293"/>
                  <a:gd name="connsiteX103" fmla="*/ 114702 w 168121"/>
                  <a:gd name="connsiteY103" fmla="*/ 31868 h 224293"/>
                  <a:gd name="connsiteX104" fmla="*/ 115559 w 168121"/>
                  <a:gd name="connsiteY104" fmla="*/ 40250 h 22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168121" h="224293">
                    <a:moveTo>
                      <a:pt x="157088" y="5007"/>
                    </a:moveTo>
                    <a:cubicBezTo>
                      <a:pt x="150843" y="3595"/>
                      <a:pt x="144424" y="3114"/>
                      <a:pt x="138038" y="3579"/>
                    </a:cubicBezTo>
                    <a:cubicBezTo>
                      <a:pt x="134895" y="3579"/>
                      <a:pt x="132037" y="-136"/>
                      <a:pt x="128513" y="-136"/>
                    </a:cubicBezTo>
                    <a:cubicBezTo>
                      <a:pt x="124989" y="-136"/>
                      <a:pt x="96319" y="10151"/>
                      <a:pt x="86032" y="13675"/>
                    </a:cubicBezTo>
                    <a:cubicBezTo>
                      <a:pt x="82317" y="14913"/>
                      <a:pt x="76507" y="13675"/>
                      <a:pt x="71839" y="15104"/>
                    </a:cubicBezTo>
                    <a:cubicBezTo>
                      <a:pt x="64886" y="17295"/>
                      <a:pt x="60314" y="20152"/>
                      <a:pt x="53933" y="22438"/>
                    </a:cubicBezTo>
                    <a:cubicBezTo>
                      <a:pt x="51742" y="23295"/>
                      <a:pt x="44408" y="25105"/>
                      <a:pt x="43455" y="25772"/>
                    </a:cubicBezTo>
                    <a:cubicBezTo>
                      <a:pt x="40850" y="26479"/>
                      <a:pt x="38149" y="26768"/>
                      <a:pt x="35454" y="26629"/>
                    </a:cubicBezTo>
                    <a:cubicBezTo>
                      <a:pt x="30977" y="26629"/>
                      <a:pt x="31073" y="21486"/>
                      <a:pt x="26977" y="21486"/>
                    </a:cubicBezTo>
                    <a:cubicBezTo>
                      <a:pt x="22881" y="21486"/>
                      <a:pt x="19833" y="29011"/>
                      <a:pt x="20405" y="35011"/>
                    </a:cubicBezTo>
                    <a:cubicBezTo>
                      <a:pt x="19998" y="39539"/>
                      <a:pt x="19104" y="44010"/>
                      <a:pt x="17737" y="48346"/>
                    </a:cubicBezTo>
                    <a:cubicBezTo>
                      <a:pt x="17055" y="50900"/>
                      <a:pt x="16640" y="53517"/>
                      <a:pt x="16499" y="56157"/>
                    </a:cubicBezTo>
                    <a:cubicBezTo>
                      <a:pt x="16499" y="60538"/>
                      <a:pt x="19833" y="64253"/>
                      <a:pt x="19547" y="66444"/>
                    </a:cubicBezTo>
                    <a:cubicBezTo>
                      <a:pt x="19463" y="74544"/>
                      <a:pt x="20294" y="82628"/>
                      <a:pt x="22024" y="90542"/>
                    </a:cubicBezTo>
                    <a:cubicBezTo>
                      <a:pt x="22691" y="94447"/>
                      <a:pt x="16880" y="99305"/>
                      <a:pt x="16880" y="105496"/>
                    </a:cubicBezTo>
                    <a:cubicBezTo>
                      <a:pt x="17209" y="108802"/>
                      <a:pt x="18112" y="112025"/>
                      <a:pt x="19548" y="115021"/>
                    </a:cubicBezTo>
                    <a:cubicBezTo>
                      <a:pt x="20309" y="116450"/>
                      <a:pt x="24691" y="118450"/>
                      <a:pt x="24310" y="123879"/>
                    </a:cubicBezTo>
                    <a:cubicBezTo>
                      <a:pt x="24617" y="126026"/>
                      <a:pt x="25328" y="128094"/>
                      <a:pt x="26405" y="129975"/>
                    </a:cubicBezTo>
                    <a:cubicBezTo>
                      <a:pt x="27072" y="131881"/>
                      <a:pt x="26405" y="133500"/>
                      <a:pt x="29072" y="134166"/>
                    </a:cubicBezTo>
                    <a:cubicBezTo>
                      <a:pt x="30803" y="134680"/>
                      <a:pt x="32600" y="134936"/>
                      <a:pt x="34406" y="134928"/>
                    </a:cubicBezTo>
                    <a:cubicBezTo>
                      <a:pt x="36621" y="134568"/>
                      <a:pt x="38814" y="134091"/>
                      <a:pt x="40978" y="133500"/>
                    </a:cubicBezTo>
                    <a:cubicBezTo>
                      <a:pt x="43407" y="133016"/>
                      <a:pt x="45796" y="132347"/>
                      <a:pt x="48122" y="131499"/>
                    </a:cubicBezTo>
                    <a:cubicBezTo>
                      <a:pt x="51075" y="130071"/>
                      <a:pt x="53361" y="129690"/>
                      <a:pt x="53742" y="132261"/>
                    </a:cubicBezTo>
                    <a:cubicBezTo>
                      <a:pt x="53906" y="135472"/>
                      <a:pt x="53551" y="138688"/>
                      <a:pt x="52695" y="141786"/>
                    </a:cubicBezTo>
                    <a:cubicBezTo>
                      <a:pt x="51706" y="143385"/>
                      <a:pt x="50286" y="144672"/>
                      <a:pt x="48599" y="145501"/>
                    </a:cubicBezTo>
                    <a:cubicBezTo>
                      <a:pt x="47086" y="145753"/>
                      <a:pt x="45540" y="145753"/>
                      <a:pt x="44027" y="145501"/>
                    </a:cubicBezTo>
                    <a:cubicBezTo>
                      <a:pt x="42121" y="145501"/>
                      <a:pt x="41264" y="146358"/>
                      <a:pt x="39359" y="146358"/>
                    </a:cubicBezTo>
                    <a:cubicBezTo>
                      <a:pt x="37454" y="146358"/>
                      <a:pt x="36978" y="144930"/>
                      <a:pt x="34978" y="144930"/>
                    </a:cubicBezTo>
                    <a:cubicBezTo>
                      <a:pt x="31358" y="144930"/>
                      <a:pt x="31073" y="148359"/>
                      <a:pt x="30692" y="150645"/>
                    </a:cubicBezTo>
                    <a:cubicBezTo>
                      <a:pt x="30310" y="152931"/>
                      <a:pt x="30120" y="155788"/>
                      <a:pt x="29834" y="158455"/>
                    </a:cubicBezTo>
                    <a:cubicBezTo>
                      <a:pt x="29548" y="161122"/>
                      <a:pt x="28787" y="163123"/>
                      <a:pt x="29834" y="164837"/>
                    </a:cubicBezTo>
                    <a:cubicBezTo>
                      <a:pt x="30882" y="166552"/>
                      <a:pt x="32502" y="167504"/>
                      <a:pt x="36407" y="168171"/>
                    </a:cubicBezTo>
                    <a:cubicBezTo>
                      <a:pt x="38764" y="169553"/>
                      <a:pt x="41578" y="169931"/>
                      <a:pt x="44217" y="169219"/>
                    </a:cubicBezTo>
                    <a:cubicBezTo>
                      <a:pt x="45741" y="169219"/>
                      <a:pt x="49837" y="171028"/>
                      <a:pt x="47361" y="174553"/>
                    </a:cubicBezTo>
                    <a:cubicBezTo>
                      <a:pt x="40855" y="176978"/>
                      <a:pt x="34494" y="179776"/>
                      <a:pt x="28311" y="182935"/>
                    </a:cubicBezTo>
                    <a:cubicBezTo>
                      <a:pt x="23510" y="185227"/>
                      <a:pt x="18460" y="186953"/>
                      <a:pt x="13261" y="188078"/>
                    </a:cubicBezTo>
                    <a:cubicBezTo>
                      <a:pt x="10404" y="188078"/>
                      <a:pt x="10022" y="185792"/>
                      <a:pt x="8117" y="185602"/>
                    </a:cubicBezTo>
                    <a:cubicBezTo>
                      <a:pt x="6212" y="185411"/>
                      <a:pt x="4688" y="188745"/>
                      <a:pt x="4021" y="188935"/>
                    </a:cubicBezTo>
                    <a:cubicBezTo>
                      <a:pt x="1685" y="190858"/>
                      <a:pt x="324" y="193720"/>
                      <a:pt x="306" y="196746"/>
                    </a:cubicBezTo>
                    <a:cubicBezTo>
                      <a:pt x="307" y="198270"/>
                      <a:pt x="307" y="201508"/>
                      <a:pt x="-264" y="203508"/>
                    </a:cubicBezTo>
                    <a:cubicBezTo>
                      <a:pt x="-931" y="210271"/>
                      <a:pt x="1926" y="213033"/>
                      <a:pt x="2212" y="218272"/>
                    </a:cubicBezTo>
                    <a:cubicBezTo>
                      <a:pt x="2498" y="223511"/>
                      <a:pt x="10022" y="224463"/>
                      <a:pt x="13261" y="224082"/>
                    </a:cubicBezTo>
                    <a:cubicBezTo>
                      <a:pt x="19277" y="222936"/>
                      <a:pt x="25152" y="221147"/>
                      <a:pt x="30787" y="218748"/>
                    </a:cubicBezTo>
                    <a:cubicBezTo>
                      <a:pt x="36514" y="218755"/>
                      <a:pt x="42226" y="218181"/>
                      <a:pt x="47837" y="217034"/>
                    </a:cubicBezTo>
                    <a:cubicBezTo>
                      <a:pt x="53043" y="214817"/>
                      <a:pt x="58656" y="213714"/>
                      <a:pt x="64315" y="213796"/>
                    </a:cubicBezTo>
                    <a:cubicBezTo>
                      <a:pt x="68880" y="213416"/>
                      <a:pt x="73404" y="212651"/>
                      <a:pt x="77840" y="211510"/>
                    </a:cubicBezTo>
                    <a:cubicBezTo>
                      <a:pt x="81832" y="210771"/>
                      <a:pt x="85878" y="210357"/>
                      <a:pt x="89937" y="210271"/>
                    </a:cubicBezTo>
                    <a:cubicBezTo>
                      <a:pt x="94513" y="210899"/>
                      <a:pt x="99129" y="211186"/>
                      <a:pt x="103748" y="211128"/>
                    </a:cubicBezTo>
                    <a:cubicBezTo>
                      <a:pt x="105748" y="211128"/>
                      <a:pt x="116512" y="210271"/>
                      <a:pt x="129085" y="210081"/>
                    </a:cubicBezTo>
                    <a:cubicBezTo>
                      <a:pt x="143182" y="210081"/>
                      <a:pt x="140419" y="213129"/>
                      <a:pt x="144420" y="212748"/>
                    </a:cubicBezTo>
                    <a:cubicBezTo>
                      <a:pt x="153945" y="211986"/>
                      <a:pt x="161279" y="199508"/>
                      <a:pt x="161279" y="188459"/>
                    </a:cubicBezTo>
                    <a:cubicBezTo>
                      <a:pt x="161279" y="180744"/>
                      <a:pt x="151754" y="178458"/>
                      <a:pt x="151754" y="173505"/>
                    </a:cubicBezTo>
                    <a:cubicBezTo>
                      <a:pt x="149087" y="170647"/>
                      <a:pt x="144420" y="174553"/>
                      <a:pt x="140229" y="173505"/>
                    </a:cubicBezTo>
                    <a:cubicBezTo>
                      <a:pt x="135753" y="173839"/>
                      <a:pt x="131337" y="174735"/>
                      <a:pt x="127085" y="176172"/>
                    </a:cubicBezTo>
                    <a:cubicBezTo>
                      <a:pt x="123531" y="176351"/>
                      <a:pt x="119971" y="176351"/>
                      <a:pt x="116417" y="176172"/>
                    </a:cubicBezTo>
                    <a:cubicBezTo>
                      <a:pt x="112511" y="176172"/>
                      <a:pt x="104225" y="178839"/>
                      <a:pt x="102224" y="178839"/>
                    </a:cubicBezTo>
                    <a:cubicBezTo>
                      <a:pt x="100224" y="178839"/>
                      <a:pt x="97081" y="178839"/>
                      <a:pt x="97081" y="174743"/>
                    </a:cubicBezTo>
                    <a:cubicBezTo>
                      <a:pt x="97231" y="172290"/>
                      <a:pt x="98449" y="170027"/>
                      <a:pt x="100414" y="168552"/>
                    </a:cubicBezTo>
                    <a:cubicBezTo>
                      <a:pt x="103653" y="166456"/>
                      <a:pt x="108796" y="166075"/>
                      <a:pt x="111083" y="164646"/>
                    </a:cubicBezTo>
                    <a:cubicBezTo>
                      <a:pt x="114523" y="162867"/>
                      <a:pt x="117723" y="160659"/>
                      <a:pt x="120608" y="158074"/>
                    </a:cubicBezTo>
                    <a:cubicBezTo>
                      <a:pt x="121733" y="156529"/>
                      <a:pt x="122304" y="154650"/>
                      <a:pt x="122227" y="152740"/>
                    </a:cubicBezTo>
                    <a:cubicBezTo>
                      <a:pt x="120524" y="148631"/>
                      <a:pt x="119619" y="144234"/>
                      <a:pt x="119560" y="139786"/>
                    </a:cubicBezTo>
                    <a:cubicBezTo>
                      <a:pt x="119542" y="137411"/>
                      <a:pt x="117810" y="135396"/>
                      <a:pt x="115464" y="135024"/>
                    </a:cubicBezTo>
                    <a:cubicBezTo>
                      <a:pt x="111929" y="134314"/>
                      <a:pt x="108481" y="133228"/>
                      <a:pt x="105177" y="131785"/>
                    </a:cubicBezTo>
                    <a:cubicBezTo>
                      <a:pt x="102311" y="131752"/>
                      <a:pt x="99582" y="133011"/>
                      <a:pt x="97747" y="135214"/>
                    </a:cubicBezTo>
                    <a:cubicBezTo>
                      <a:pt x="96605" y="136929"/>
                      <a:pt x="90985" y="140167"/>
                      <a:pt x="88223" y="136929"/>
                    </a:cubicBezTo>
                    <a:cubicBezTo>
                      <a:pt x="86984" y="133875"/>
                      <a:pt x="86984" y="130458"/>
                      <a:pt x="88223" y="127404"/>
                    </a:cubicBezTo>
                    <a:cubicBezTo>
                      <a:pt x="89937" y="124070"/>
                      <a:pt x="98700" y="125403"/>
                      <a:pt x="100414" y="123689"/>
                    </a:cubicBezTo>
                    <a:cubicBezTo>
                      <a:pt x="102129" y="121974"/>
                      <a:pt x="107368" y="122070"/>
                      <a:pt x="108606" y="121022"/>
                    </a:cubicBezTo>
                    <a:cubicBezTo>
                      <a:pt x="111090" y="119905"/>
                      <a:pt x="113933" y="119905"/>
                      <a:pt x="116417" y="121022"/>
                    </a:cubicBezTo>
                    <a:cubicBezTo>
                      <a:pt x="118227" y="121879"/>
                      <a:pt x="121941" y="117021"/>
                      <a:pt x="122798" y="114640"/>
                    </a:cubicBezTo>
                    <a:cubicBezTo>
                      <a:pt x="128132" y="99877"/>
                      <a:pt x="135371" y="89590"/>
                      <a:pt x="141848" y="74826"/>
                    </a:cubicBezTo>
                    <a:cubicBezTo>
                      <a:pt x="142896" y="72444"/>
                      <a:pt x="149373" y="67301"/>
                      <a:pt x="150421" y="65301"/>
                    </a:cubicBezTo>
                    <a:cubicBezTo>
                      <a:pt x="152918" y="59324"/>
                      <a:pt x="156115" y="53665"/>
                      <a:pt x="159946" y="48441"/>
                    </a:cubicBezTo>
                    <a:cubicBezTo>
                      <a:pt x="161838" y="45290"/>
                      <a:pt x="162704" y="41629"/>
                      <a:pt x="162422" y="37964"/>
                    </a:cubicBezTo>
                    <a:cubicBezTo>
                      <a:pt x="162422" y="36535"/>
                      <a:pt x="167471" y="30439"/>
                      <a:pt x="167756" y="26629"/>
                    </a:cubicBezTo>
                    <a:cubicBezTo>
                      <a:pt x="167243" y="21538"/>
                      <a:pt x="164909" y="16802"/>
                      <a:pt x="161184" y="13294"/>
                    </a:cubicBezTo>
                    <a:cubicBezTo>
                      <a:pt x="159851" y="12056"/>
                      <a:pt x="159089" y="6436"/>
                      <a:pt x="157946" y="5484"/>
                    </a:cubicBezTo>
                    <a:moveTo>
                      <a:pt x="62696" y="96733"/>
                    </a:moveTo>
                    <a:cubicBezTo>
                      <a:pt x="60791" y="97781"/>
                      <a:pt x="56314" y="96733"/>
                      <a:pt x="53171" y="95686"/>
                    </a:cubicBezTo>
                    <a:cubicBezTo>
                      <a:pt x="52339" y="93971"/>
                      <a:pt x="52040" y="92047"/>
                      <a:pt x="52313" y="90161"/>
                    </a:cubicBezTo>
                    <a:cubicBezTo>
                      <a:pt x="52485" y="87941"/>
                      <a:pt x="53428" y="85852"/>
                      <a:pt x="54980" y="84256"/>
                    </a:cubicBezTo>
                    <a:cubicBezTo>
                      <a:pt x="58640" y="83332"/>
                      <a:pt x="62366" y="82695"/>
                      <a:pt x="66125" y="82351"/>
                    </a:cubicBezTo>
                    <a:cubicBezTo>
                      <a:pt x="67754" y="82284"/>
                      <a:pt x="69128" y="83551"/>
                      <a:pt x="69195" y="85181"/>
                    </a:cubicBezTo>
                    <a:cubicBezTo>
                      <a:pt x="69202" y="85349"/>
                      <a:pt x="69195" y="85517"/>
                      <a:pt x="69173" y="85684"/>
                    </a:cubicBezTo>
                    <a:cubicBezTo>
                      <a:pt x="68816" y="90140"/>
                      <a:pt x="66472" y="94198"/>
                      <a:pt x="62791" y="96733"/>
                    </a:cubicBezTo>
                    <a:moveTo>
                      <a:pt x="69744" y="54157"/>
                    </a:moveTo>
                    <a:cubicBezTo>
                      <a:pt x="69173" y="59586"/>
                      <a:pt x="63458" y="61015"/>
                      <a:pt x="58885" y="64444"/>
                    </a:cubicBezTo>
                    <a:cubicBezTo>
                      <a:pt x="56600" y="66253"/>
                      <a:pt x="54790" y="61967"/>
                      <a:pt x="54790" y="61967"/>
                    </a:cubicBezTo>
                    <a:cubicBezTo>
                      <a:pt x="52504" y="59967"/>
                      <a:pt x="53837" y="55681"/>
                      <a:pt x="53742" y="52442"/>
                    </a:cubicBezTo>
                    <a:cubicBezTo>
                      <a:pt x="53742" y="45870"/>
                      <a:pt x="60981" y="48156"/>
                      <a:pt x="63267" y="45870"/>
                    </a:cubicBezTo>
                    <a:cubicBezTo>
                      <a:pt x="69268" y="44441"/>
                      <a:pt x="71078" y="46536"/>
                      <a:pt x="70220" y="53871"/>
                    </a:cubicBezTo>
                    <a:moveTo>
                      <a:pt x="104605" y="81684"/>
                    </a:moveTo>
                    <a:cubicBezTo>
                      <a:pt x="102753" y="85449"/>
                      <a:pt x="99214" y="88103"/>
                      <a:pt x="95080" y="88827"/>
                    </a:cubicBezTo>
                    <a:cubicBezTo>
                      <a:pt x="93842" y="88827"/>
                      <a:pt x="89842" y="85970"/>
                      <a:pt x="89746" y="83970"/>
                    </a:cubicBezTo>
                    <a:cubicBezTo>
                      <a:pt x="89652" y="81969"/>
                      <a:pt x="88794" y="77588"/>
                      <a:pt x="90795" y="75302"/>
                    </a:cubicBezTo>
                    <a:cubicBezTo>
                      <a:pt x="94890" y="75302"/>
                      <a:pt x="96795" y="73207"/>
                      <a:pt x="99462" y="72444"/>
                    </a:cubicBezTo>
                    <a:cubicBezTo>
                      <a:pt x="102129" y="71682"/>
                      <a:pt x="104605" y="71968"/>
                      <a:pt x="104987" y="74445"/>
                    </a:cubicBezTo>
                    <a:cubicBezTo>
                      <a:pt x="105230" y="76851"/>
                      <a:pt x="105230" y="79277"/>
                      <a:pt x="104987" y="81684"/>
                    </a:cubicBezTo>
                    <a:moveTo>
                      <a:pt x="115559" y="40250"/>
                    </a:moveTo>
                    <a:cubicBezTo>
                      <a:pt x="114181" y="44688"/>
                      <a:pt x="111450" y="48584"/>
                      <a:pt x="107749" y="51394"/>
                    </a:cubicBezTo>
                    <a:cubicBezTo>
                      <a:pt x="103837" y="51916"/>
                      <a:pt x="99861" y="51690"/>
                      <a:pt x="96033" y="50727"/>
                    </a:cubicBezTo>
                    <a:cubicBezTo>
                      <a:pt x="92604" y="49489"/>
                      <a:pt x="92604" y="43774"/>
                      <a:pt x="92890" y="40440"/>
                    </a:cubicBezTo>
                    <a:cubicBezTo>
                      <a:pt x="93557" y="34059"/>
                      <a:pt x="106606" y="34440"/>
                      <a:pt x="114702" y="31868"/>
                    </a:cubicBezTo>
                    <a:cubicBezTo>
                      <a:pt x="115655" y="32725"/>
                      <a:pt x="115559" y="38250"/>
                      <a:pt x="115559" y="40250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2" name="任意多边形: 形状 441">
                <a:extLst>
                  <a:ext uri="{FF2B5EF4-FFF2-40B4-BE49-F238E27FC236}">
                    <a16:creationId xmlns:a16="http://schemas.microsoft.com/office/drawing/2014/main" id="{402A36A7-2E72-4F48-82A1-6695AB4A86B4}"/>
                  </a:ext>
                </a:extLst>
              </p:cNvPr>
              <p:cNvSpPr/>
              <p:nvPr/>
            </p:nvSpPr>
            <p:spPr>
              <a:xfrm>
                <a:off x="6779926" y="2255814"/>
                <a:ext cx="117240" cy="207157"/>
              </a:xfrm>
              <a:custGeom>
                <a:avLst/>
                <a:gdLst>
                  <a:gd name="connsiteX0" fmla="*/ 92444 w 117462"/>
                  <a:gd name="connsiteY0" fmla="*/ 134632 h 207549"/>
                  <a:gd name="connsiteX1" fmla="*/ 84062 w 117462"/>
                  <a:gd name="connsiteY1" fmla="*/ 134632 h 207549"/>
                  <a:gd name="connsiteX2" fmla="*/ 83014 w 117462"/>
                  <a:gd name="connsiteY2" fmla="*/ 125964 h 207549"/>
                  <a:gd name="connsiteX3" fmla="*/ 105017 w 117462"/>
                  <a:gd name="connsiteY3" fmla="*/ 104818 h 207549"/>
                  <a:gd name="connsiteX4" fmla="*/ 106636 w 117462"/>
                  <a:gd name="connsiteY4" fmla="*/ 100342 h 207549"/>
                  <a:gd name="connsiteX5" fmla="*/ 101969 w 117462"/>
                  <a:gd name="connsiteY5" fmla="*/ 89197 h 207549"/>
                  <a:gd name="connsiteX6" fmla="*/ 99492 w 117462"/>
                  <a:gd name="connsiteY6" fmla="*/ 82244 h 207549"/>
                  <a:gd name="connsiteX7" fmla="*/ 91872 w 117462"/>
                  <a:gd name="connsiteY7" fmla="*/ 82244 h 207549"/>
                  <a:gd name="connsiteX8" fmla="*/ 91015 w 117462"/>
                  <a:gd name="connsiteY8" fmla="*/ 72719 h 207549"/>
                  <a:gd name="connsiteX9" fmla="*/ 92254 w 117462"/>
                  <a:gd name="connsiteY9" fmla="*/ 58336 h 207549"/>
                  <a:gd name="connsiteX10" fmla="*/ 103969 w 117462"/>
                  <a:gd name="connsiteY10" fmla="*/ 45382 h 207549"/>
                  <a:gd name="connsiteX11" fmla="*/ 111017 w 117462"/>
                  <a:gd name="connsiteY11" fmla="*/ 35857 h 207549"/>
                  <a:gd name="connsiteX12" fmla="*/ 114922 w 117462"/>
                  <a:gd name="connsiteY12" fmla="*/ 22903 h 207549"/>
                  <a:gd name="connsiteX13" fmla="*/ 116923 w 117462"/>
                  <a:gd name="connsiteY13" fmla="*/ 11569 h 207549"/>
                  <a:gd name="connsiteX14" fmla="*/ 108350 w 117462"/>
                  <a:gd name="connsiteY14" fmla="*/ 329 h 207549"/>
                  <a:gd name="connsiteX15" fmla="*/ 94920 w 117462"/>
                  <a:gd name="connsiteY15" fmla="*/ 1282 h 207549"/>
                  <a:gd name="connsiteX16" fmla="*/ 47867 w 117462"/>
                  <a:gd name="connsiteY16" fmla="*/ 23761 h 207549"/>
                  <a:gd name="connsiteX17" fmla="*/ 37008 w 117462"/>
                  <a:gd name="connsiteY17" fmla="*/ 24999 h 207549"/>
                  <a:gd name="connsiteX18" fmla="*/ 28721 w 117462"/>
                  <a:gd name="connsiteY18" fmla="*/ 29857 h 207549"/>
                  <a:gd name="connsiteX19" fmla="*/ 24816 w 117462"/>
                  <a:gd name="connsiteY19" fmla="*/ 35857 h 207549"/>
                  <a:gd name="connsiteX20" fmla="*/ 19672 w 117462"/>
                  <a:gd name="connsiteY20" fmla="*/ 39096 h 207549"/>
                  <a:gd name="connsiteX21" fmla="*/ 22340 w 117462"/>
                  <a:gd name="connsiteY21" fmla="*/ 50240 h 207549"/>
                  <a:gd name="connsiteX22" fmla="*/ 27293 w 117462"/>
                  <a:gd name="connsiteY22" fmla="*/ 53574 h 207549"/>
                  <a:gd name="connsiteX23" fmla="*/ 33293 w 117462"/>
                  <a:gd name="connsiteY23" fmla="*/ 60146 h 207549"/>
                  <a:gd name="connsiteX24" fmla="*/ 42818 w 117462"/>
                  <a:gd name="connsiteY24" fmla="*/ 63575 h 207549"/>
                  <a:gd name="connsiteX25" fmla="*/ 50819 w 117462"/>
                  <a:gd name="connsiteY25" fmla="*/ 71005 h 207549"/>
                  <a:gd name="connsiteX26" fmla="*/ 48534 w 117462"/>
                  <a:gd name="connsiteY26" fmla="*/ 86626 h 207549"/>
                  <a:gd name="connsiteX27" fmla="*/ 38246 w 117462"/>
                  <a:gd name="connsiteY27" fmla="*/ 95103 h 207549"/>
                  <a:gd name="connsiteX28" fmla="*/ 30912 w 117462"/>
                  <a:gd name="connsiteY28" fmla="*/ 95103 h 207549"/>
                  <a:gd name="connsiteX29" fmla="*/ 19958 w 117462"/>
                  <a:gd name="connsiteY29" fmla="*/ 106438 h 207549"/>
                  <a:gd name="connsiteX30" fmla="*/ 26816 w 117462"/>
                  <a:gd name="connsiteY30" fmla="*/ 118344 h 207549"/>
                  <a:gd name="connsiteX31" fmla="*/ 30245 w 117462"/>
                  <a:gd name="connsiteY31" fmla="*/ 123869 h 207549"/>
                  <a:gd name="connsiteX32" fmla="*/ 33102 w 117462"/>
                  <a:gd name="connsiteY32" fmla="*/ 130250 h 207549"/>
                  <a:gd name="connsiteX33" fmla="*/ 31293 w 117462"/>
                  <a:gd name="connsiteY33" fmla="*/ 138251 h 207549"/>
                  <a:gd name="connsiteX34" fmla="*/ 29674 w 117462"/>
                  <a:gd name="connsiteY34" fmla="*/ 144442 h 207549"/>
                  <a:gd name="connsiteX35" fmla="*/ 23483 w 117462"/>
                  <a:gd name="connsiteY35" fmla="*/ 150824 h 207549"/>
                  <a:gd name="connsiteX36" fmla="*/ 14815 w 117462"/>
                  <a:gd name="connsiteY36" fmla="*/ 157206 h 207549"/>
                  <a:gd name="connsiteX37" fmla="*/ -330 w 117462"/>
                  <a:gd name="connsiteY37" fmla="*/ 171779 h 207549"/>
                  <a:gd name="connsiteX38" fmla="*/ 2337 w 117462"/>
                  <a:gd name="connsiteY38" fmla="*/ 187210 h 207549"/>
                  <a:gd name="connsiteX39" fmla="*/ 8243 w 117462"/>
                  <a:gd name="connsiteY39" fmla="*/ 195687 h 207549"/>
                  <a:gd name="connsiteX40" fmla="*/ 12339 w 117462"/>
                  <a:gd name="connsiteY40" fmla="*/ 204069 h 207549"/>
                  <a:gd name="connsiteX41" fmla="*/ 21864 w 117462"/>
                  <a:gd name="connsiteY41" fmla="*/ 206736 h 207549"/>
                  <a:gd name="connsiteX42" fmla="*/ 28626 w 117462"/>
                  <a:gd name="connsiteY42" fmla="*/ 206736 h 207549"/>
                  <a:gd name="connsiteX43" fmla="*/ 45676 w 117462"/>
                  <a:gd name="connsiteY43" fmla="*/ 191496 h 207549"/>
                  <a:gd name="connsiteX44" fmla="*/ 80633 w 117462"/>
                  <a:gd name="connsiteY44" fmla="*/ 174065 h 207549"/>
                  <a:gd name="connsiteX45" fmla="*/ 102064 w 117462"/>
                  <a:gd name="connsiteY45" fmla="*/ 148348 h 207549"/>
                  <a:gd name="connsiteX46" fmla="*/ 99778 w 117462"/>
                  <a:gd name="connsiteY46" fmla="*/ 140156 h 207549"/>
                  <a:gd name="connsiteX47" fmla="*/ 92158 w 117462"/>
                  <a:gd name="connsiteY47" fmla="*/ 135203 h 207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117462" h="207549">
                    <a:moveTo>
                      <a:pt x="92444" y="134632"/>
                    </a:moveTo>
                    <a:cubicBezTo>
                      <a:pt x="90443" y="134632"/>
                      <a:pt x="85871" y="134632"/>
                      <a:pt x="84062" y="134632"/>
                    </a:cubicBezTo>
                    <a:cubicBezTo>
                      <a:pt x="82757" y="131940"/>
                      <a:pt x="82388" y="128889"/>
                      <a:pt x="83014" y="125964"/>
                    </a:cubicBezTo>
                    <a:cubicBezTo>
                      <a:pt x="88677" y="117361"/>
                      <a:pt x="96195" y="110135"/>
                      <a:pt x="105017" y="104818"/>
                    </a:cubicBezTo>
                    <a:cubicBezTo>
                      <a:pt x="106540" y="103866"/>
                      <a:pt x="106540" y="102247"/>
                      <a:pt x="106636" y="100342"/>
                    </a:cubicBezTo>
                    <a:cubicBezTo>
                      <a:pt x="106636" y="97008"/>
                      <a:pt x="105493" y="95960"/>
                      <a:pt x="101969" y="89197"/>
                    </a:cubicBezTo>
                    <a:cubicBezTo>
                      <a:pt x="100064" y="85673"/>
                      <a:pt x="101112" y="82435"/>
                      <a:pt x="99492" y="82244"/>
                    </a:cubicBezTo>
                    <a:cubicBezTo>
                      <a:pt x="97873" y="82054"/>
                      <a:pt x="94730" y="85007"/>
                      <a:pt x="91872" y="82244"/>
                    </a:cubicBezTo>
                    <a:cubicBezTo>
                      <a:pt x="89015" y="79482"/>
                      <a:pt x="91015" y="74338"/>
                      <a:pt x="91015" y="72719"/>
                    </a:cubicBezTo>
                    <a:cubicBezTo>
                      <a:pt x="89911" y="67914"/>
                      <a:pt x="90344" y="62882"/>
                      <a:pt x="92254" y="58336"/>
                    </a:cubicBezTo>
                    <a:cubicBezTo>
                      <a:pt x="95866" y="53762"/>
                      <a:pt x="99779" y="49434"/>
                      <a:pt x="103969" y="45382"/>
                    </a:cubicBezTo>
                    <a:cubicBezTo>
                      <a:pt x="108065" y="41668"/>
                      <a:pt x="111113" y="39191"/>
                      <a:pt x="111017" y="35857"/>
                    </a:cubicBezTo>
                    <a:cubicBezTo>
                      <a:pt x="111017" y="28428"/>
                      <a:pt x="114637" y="25380"/>
                      <a:pt x="114922" y="22903"/>
                    </a:cubicBezTo>
                    <a:cubicBezTo>
                      <a:pt x="115209" y="20427"/>
                      <a:pt x="117780" y="13378"/>
                      <a:pt x="116923" y="11569"/>
                    </a:cubicBezTo>
                    <a:cubicBezTo>
                      <a:pt x="115399" y="7854"/>
                      <a:pt x="113018" y="-2433"/>
                      <a:pt x="108350" y="329"/>
                    </a:cubicBezTo>
                    <a:cubicBezTo>
                      <a:pt x="105397" y="1949"/>
                      <a:pt x="102349" y="1758"/>
                      <a:pt x="94920" y="1282"/>
                    </a:cubicBezTo>
                    <a:cubicBezTo>
                      <a:pt x="80347" y="520"/>
                      <a:pt x="63106" y="17570"/>
                      <a:pt x="47867" y="23761"/>
                    </a:cubicBezTo>
                    <a:cubicBezTo>
                      <a:pt x="44273" y="24371"/>
                      <a:pt x="40647" y="24785"/>
                      <a:pt x="37008" y="24999"/>
                    </a:cubicBezTo>
                    <a:cubicBezTo>
                      <a:pt x="33770" y="25856"/>
                      <a:pt x="30246" y="26618"/>
                      <a:pt x="28721" y="29857"/>
                    </a:cubicBezTo>
                    <a:cubicBezTo>
                      <a:pt x="27198" y="33095"/>
                      <a:pt x="27198" y="34810"/>
                      <a:pt x="24816" y="35857"/>
                    </a:cubicBezTo>
                    <a:cubicBezTo>
                      <a:pt x="22435" y="36905"/>
                      <a:pt x="19672" y="38048"/>
                      <a:pt x="19672" y="39096"/>
                    </a:cubicBezTo>
                    <a:cubicBezTo>
                      <a:pt x="19672" y="40144"/>
                      <a:pt x="19672" y="49192"/>
                      <a:pt x="22340" y="50240"/>
                    </a:cubicBezTo>
                    <a:cubicBezTo>
                      <a:pt x="25006" y="51288"/>
                      <a:pt x="26055" y="50240"/>
                      <a:pt x="27293" y="53574"/>
                    </a:cubicBezTo>
                    <a:cubicBezTo>
                      <a:pt x="28531" y="56908"/>
                      <a:pt x="30722" y="59956"/>
                      <a:pt x="33293" y="60146"/>
                    </a:cubicBezTo>
                    <a:cubicBezTo>
                      <a:pt x="36596" y="60898"/>
                      <a:pt x="39795" y="62049"/>
                      <a:pt x="42818" y="63575"/>
                    </a:cubicBezTo>
                    <a:cubicBezTo>
                      <a:pt x="45962" y="64813"/>
                      <a:pt x="52343" y="65671"/>
                      <a:pt x="50819" y="71005"/>
                    </a:cubicBezTo>
                    <a:cubicBezTo>
                      <a:pt x="50623" y="76279"/>
                      <a:pt x="49857" y="81516"/>
                      <a:pt x="48534" y="86626"/>
                    </a:cubicBezTo>
                    <a:cubicBezTo>
                      <a:pt x="46057" y="90340"/>
                      <a:pt x="42818" y="94722"/>
                      <a:pt x="38246" y="95103"/>
                    </a:cubicBezTo>
                    <a:cubicBezTo>
                      <a:pt x="36341" y="95103"/>
                      <a:pt x="32817" y="94341"/>
                      <a:pt x="30912" y="95103"/>
                    </a:cubicBezTo>
                    <a:cubicBezTo>
                      <a:pt x="24905" y="95536"/>
                      <a:pt x="20185" y="100419"/>
                      <a:pt x="19958" y="106438"/>
                    </a:cubicBezTo>
                    <a:cubicBezTo>
                      <a:pt x="19959" y="110343"/>
                      <a:pt x="26816" y="118249"/>
                      <a:pt x="26816" y="118344"/>
                    </a:cubicBezTo>
                    <a:cubicBezTo>
                      <a:pt x="27534" y="120417"/>
                      <a:pt x="28706" y="122305"/>
                      <a:pt x="30245" y="123869"/>
                    </a:cubicBezTo>
                    <a:cubicBezTo>
                      <a:pt x="31841" y="125645"/>
                      <a:pt x="32840" y="127877"/>
                      <a:pt x="33102" y="130250"/>
                    </a:cubicBezTo>
                    <a:cubicBezTo>
                      <a:pt x="33103" y="132632"/>
                      <a:pt x="31484" y="135013"/>
                      <a:pt x="31293" y="138251"/>
                    </a:cubicBezTo>
                    <a:cubicBezTo>
                      <a:pt x="31047" y="140381"/>
                      <a:pt x="30501" y="142465"/>
                      <a:pt x="29674" y="144442"/>
                    </a:cubicBezTo>
                    <a:cubicBezTo>
                      <a:pt x="28286" y="147134"/>
                      <a:pt x="26131" y="149355"/>
                      <a:pt x="23483" y="150824"/>
                    </a:cubicBezTo>
                    <a:cubicBezTo>
                      <a:pt x="20716" y="153113"/>
                      <a:pt x="17822" y="155244"/>
                      <a:pt x="14815" y="157206"/>
                    </a:cubicBezTo>
                    <a:cubicBezTo>
                      <a:pt x="7985" y="159786"/>
                      <a:pt x="2511" y="165053"/>
                      <a:pt x="-330" y="171779"/>
                    </a:cubicBezTo>
                    <a:cubicBezTo>
                      <a:pt x="-562" y="177055"/>
                      <a:pt x="348" y="182318"/>
                      <a:pt x="2337" y="187210"/>
                    </a:cubicBezTo>
                    <a:cubicBezTo>
                      <a:pt x="3749" y="190385"/>
                      <a:pt x="5754" y="193262"/>
                      <a:pt x="8243" y="195687"/>
                    </a:cubicBezTo>
                    <a:cubicBezTo>
                      <a:pt x="10624" y="198449"/>
                      <a:pt x="9100" y="203021"/>
                      <a:pt x="12339" y="204069"/>
                    </a:cubicBezTo>
                    <a:cubicBezTo>
                      <a:pt x="15574" y="204723"/>
                      <a:pt x="18759" y="205615"/>
                      <a:pt x="21864" y="206736"/>
                    </a:cubicBezTo>
                    <a:cubicBezTo>
                      <a:pt x="23959" y="208260"/>
                      <a:pt x="28626" y="206736"/>
                      <a:pt x="28626" y="206736"/>
                    </a:cubicBezTo>
                    <a:cubicBezTo>
                      <a:pt x="32532" y="205117"/>
                      <a:pt x="38913" y="195401"/>
                      <a:pt x="45676" y="191496"/>
                    </a:cubicBezTo>
                    <a:cubicBezTo>
                      <a:pt x="53867" y="186829"/>
                      <a:pt x="71108" y="180161"/>
                      <a:pt x="80633" y="174065"/>
                    </a:cubicBezTo>
                    <a:cubicBezTo>
                      <a:pt x="90158" y="167969"/>
                      <a:pt x="100635" y="160445"/>
                      <a:pt x="102064" y="148348"/>
                    </a:cubicBezTo>
                    <a:cubicBezTo>
                      <a:pt x="101929" y="145480"/>
                      <a:pt x="101148" y="142680"/>
                      <a:pt x="99778" y="140156"/>
                    </a:cubicBezTo>
                    <a:cubicBezTo>
                      <a:pt x="97809" y="137759"/>
                      <a:pt x="95148" y="136029"/>
                      <a:pt x="92158" y="135203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3" name="任意多边形: 形状 442">
                <a:extLst>
                  <a:ext uri="{FF2B5EF4-FFF2-40B4-BE49-F238E27FC236}">
                    <a16:creationId xmlns:a16="http://schemas.microsoft.com/office/drawing/2014/main" id="{34ED1E3C-A020-45AD-B6CD-ABA05E55F90F}"/>
                  </a:ext>
                </a:extLst>
              </p:cNvPr>
              <p:cNvSpPr/>
              <p:nvPr/>
            </p:nvSpPr>
            <p:spPr>
              <a:xfrm>
                <a:off x="6536867" y="2299020"/>
                <a:ext cx="134111" cy="191511"/>
              </a:xfrm>
              <a:custGeom>
                <a:avLst/>
                <a:gdLst>
                  <a:gd name="connsiteX0" fmla="*/ 121936 w 134365"/>
                  <a:gd name="connsiteY0" fmla="*/ 43148 h 191873"/>
                  <a:gd name="connsiteX1" fmla="*/ 133271 w 134365"/>
                  <a:gd name="connsiteY1" fmla="*/ 31623 h 191873"/>
                  <a:gd name="connsiteX2" fmla="*/ 133271 w 134365"/>
                  <a:gd name="connsiteY2" fmla="*/ 22955 h 191873"/>
                  <a:gd name="connsiteX3" fmla="*/ 129556 w 134365"/>
                  <a:gd name="connsiteY3" fmla="*/ 11811 h 191873"/>
                  <a:gd name="connsiteX4" fmla="*/ 116126 w 134365"/>
                  <a:gd name="connsiteY4" fmla="*/ 3048 h 191873"/>
                  <a:gd name="connsiteX5" fmla="*/ 106601 w 134365"/>
                  <a:gd name="connsiteY5" fmla="*/ 3048 h 191873"/>
                  <a:gd name="connsiteX6" fmla="*/ 98410 w 134365"/>
                  <a:gd name="connsiteY6" fmla="*/ -96 h 191873"/>
                  <a:gd name="connsiteX7" fmla="*/ 92980 w 134365"/>
                  <a:gd name="connsiteY7" fmla="*/ 1714 h 191873"/>
                  <a:gd name="connsiteX8" fmla="*/ 88218 w 134365"/>
                  <a:gd name="connsiteY8" fmla="*/ 4191 h 191873"/>
                  <a:gd name="connsiteX9" fmla="*/ 82788 w 134365"/>
                  <a:gd name="connsiteY9" fmla="*/ 7715 h 191873"/>
                  <a:gd name="connsiteX10" fmla="*/ 73263 w 134365"/>
                  <a:gd name="connsiteY10" fmla="*/ 11430 h 191873"/>
                  <a:gd name="connsiteX11" fmla="*/ 66405 w 134365"/>
                  <a:gd name="connsiteY11" fmla="*/ 13430 h 191873"/>
                  <a:gd name="connsiteX12" fmla="*/ 57642 w 134365"/>
                  <a:gd name="connsiteY12" fmla="*/ 16573 h 191873"/>
                  <a:gd name="connsiteX13" fmla="*/ 45641 w 134365"/>
                  <a:gd name="connsiteY13" fmla="*/ 19812 h 191873"/>
                  <a:gd name="connsiteX14" fmla="*/ 29448 w 134365"/>
                  <a:gd name="connsiteY14" fmla="*/ 24574 h 191873"/>
                  <a:gd name="connsiteX15" fmla="*/ 25733 w 134365"/>
                  <a:gd name="connsiteY15" fmla="*/ 19621 h 191873"/>
                  <a:gd name="connsiteX16" fmla="*/ 17923 w 134365"/>
                  <a:gd name="connsiteY16" fmla="*/ 15526 h 191873"/>
                  <a:gd name="connsiteX17" fmla="*/ 9160 w 134365"/>
                  <a:gd name="connsiteY17" fmla="*/ 19431 h 191873"/>
                  <a:gd name="connsiteX18" fmla="*/ -365 w 134365"/>
                  <a:gd name="connsiteY18" fmla="*/ 36671 h 191873"/>
                  <a:gd name="connsiteX19" fmla="*/ 397 w 134365"/>
                  <a:gd name="connsiteY19" fmla="*/ 51911 h 191873"/>
                  <a:gd name="connsiteX20" fmla="*/ 2873 w 134365"/>
                  <a:gd name="connsiteY20" fmla="*/ 66961 h 191873"/>
                  <a:gd name="connsiteX21" fmla="*/ 5445 w 134365"/>
                  <a:gd name="connsiteY21" fmla="*/ 78676 h 191873"/>
                  <a:gd name="connsiteX22" fmla="*/ 6398 w 134365"/>
                  <a:gd name="connsiteY22" fmla="*/ 86677 h 191873"/>
                  <a:gd name="connsiteX23" fmla="*/ 8207 w 134365"/>
                  <a:gd name="connsiteY23" fmla="*/ 90773 h 191873"/>
                  <a:gd name="connsiteX24" fmla="*/ 10303 w 134365"/>
                  <a:gd name="connsiteY24" fmla="*/ 98393 h 191873"/>
                  <a:gd name="connsiteX25" fmla="*/ 14018 w 134365"/>
                  <a:gd name="connsiteY25" fmla="*/ 101727 h 191873"/>
                  <a:gd name="connsiteX26" fmla="*/ 24400 w 134365"/>
                  <a:gd name="connsiteY26" fmla="*/ 102679 h 191873"/>
                  <a:gd name="connsiteX27" fmla="*/ 30877 w 134365"/>
                  <a:gd name="connsiteY27" fmla="*/ 101536 h 191873"/>
                  <a:gd name="connsiteX28" fmla="*/ 39069 w 134365"/>
                  <a:gd name="connsiteY28" fmla="*/ 103822 h 191873"/>
                  <a:gd name="connsiteX29" fmla="*/ 41831 w 134365"/>
                  <a:gd name="connsiteY29" fmla="*/ 108966 h 191873"/>
                  <a:gd name="connsiteX30" fmla="*/ 40021 w 134365"/>
                  <a:gd name="connsiteY30" fmla="*/ 124111 h 191873"/>
                  <a:gd name="connsiteX31" fmla="*/ 40021 w 134365"/>
                  <a:gd name="connsiteY31" fmla="*/ 135445 h 191873"/>
                  <a:gd name="connsiteX32" fmla="*/ 40021 w 134365"/>
                  <a:gd name="connsiteY32" fmla="*/ 143732 h 191873"/>
                  <a:gd name="connsiteX33" fmla="*/ 29829 w 134365"/>
                  <a:gd name="connsiteY33" fmla="*/ 155638 h 191873"/>
                  <a:gd name="connsiteX34" fmla="*/ 17161 w 134365"/>
                  <a:gd name="connsiteY34" fmla="*/ 151257 h 191873"/>
                  <a:gd name="connsiteX35" fmla="*/ 8589 w 134365"/>
                  <a:gd name="connsiteY35" fmla="*/ 154781 h 191873"/>
                  <a:gd name="connsiteX36" fmla="*/ 22019 w 134365"/>
                  <a:gd name="connsiteY36" fmla="*/ 168497 h 191873"/>
                  <a:gd name="connsiteX37" fmla="*/ 26781 w 134365"/>
                  <a:gd name="connsiteY37" fmla="*/ 177451 h 191873"/>
                  <a:gd name="connsiteX38" fmla="*/ 35544 w 134365"/>
                  <a:gd name="connsiteY38" fmla="*/ 181737 h 191873"/>
                  <a:gd name="connsiteX39" fmla="*/ 40783 w 134365"/>
                  <a:gd name="connsiteY39" fmla="*/ 185833 h 191873"/>
                  <a:gd name="connsiteX40" fmla="*/ 47451 w 134365"/>
                  <a:gd name="connsiteY40" fmla="*/ 188785 h 191873"/>
                  <a:gd name="connsiteX41" fmla="*/ 51737 w 134365"/>
                  <a:gd name="connsiteY41" fmla="*/ 191738 h 191873"/>
                  <a:gd name="connsiteX42" fmla="*/ 61262 w 134365"/>
                  <a:gd name="connsiteY42" fmla="*/ 186880 h 191873"/>
                  <a:gd name="connsiteX43" fmla="*/ 71454 w 134365"/>
                  <a:gd name="connsiteY43" fmla="*/ 176689 h 191873"/>
                  <a:gd name="connsiteX44" fmla="*/ 80979 w 134365"/>
                  <a:gd name="connsiteY44" fmla="*/ 162401 h 191873"/>
                  <a:gd name="connsiteX45" fmla="*/ 80979 w 134365"/>
                  <a:gd name="connsiteY45" fmla="*/ 112014 h 191873"/>
                  <a:gd name="connsiteX46" fmla="*/ 79169 w 134365"/>
                  <a:gd name="connsiteY46" fmla="*/ 100679 h 191873"/>
                  <a:gd name="connsiteX47" fmla="*/ 84693 w 134365"/>
                  <a:gd name="connsiteY47" fmla="*/ 94488 h 191873"/>
                  <a:gd name="connsiteX48" fmla="*/ 90503 w 134365"/>
                  <a:gd name="connsiteY48" fmla="*/ 93726 h 191873"/>
                  <a:gd name="connsiteX49" fmla="*/ 98314 w 134365"/>
                  <a:gd name="connsiteY49" fmla="*/ 83725 h 191873"/>
                  <a:gd name="connsiteX50" fmla="*/ 116126 w 134365"/>
                  <a:gd name="connsiteY50" fmla="*/ 52673 h 191873"/>
                  <a:gd name="connsiteX51" fmla="*/ 121555 w 134365"/>
                  <a:gd name="connsiteY51" fmla="*/ 43148 h 191873"/>
                  <a:gd name="connsiteX52" fmla="*/ 76026 w 134365"/>
                  <a:gd name="connsiteY52" fmla="*/ 43720 h 191873"/>
                  <a:gd name="connsiteX53" fmla="*/ 67644 w 134365"/>
                  <a:gd name="connsiteY53" fmla="*/ 51149 h 191873"/>
                  <a:gd name="connsiteX54" fmla="*/ 57547 w 134365"/>
                  <a:gd name="connsiteY54" fmla="*/ 58960 h 191873"/>
                  <a:gd name="connsiteX55" fmla="*/ 46784 w 134365"/>
                  <a:gd name="connsiteY55" fmla="*/ 62293 h 191873"/>
                  <a:gd name="connsiteX56" fmla="*/ 40688 w 134365"/>
                  <a:gd name="connsiteY56" fmla="*/ 56197 h 191873"/>
                  <a:gd name="connsiteX57" fmla="*/ 44974 w 134365"/>
                  <a:gd name="connsiteY57" fmla="*/ 48958 h 191873"/>
                  <a:gd name="connsiteX58" fmla="*/ 59071 w 134365"/>
                  <a:gd name="connsiteY58" fmla="*/ 42862 h 191873"/>
                  <a:gd name="connsiteX59" fmla="*/ 64501 w 134365"/>
                  <a:gd name="connsiteY59" fmla="*/ 39433 h 191873"/>
                  <a:gd name="connsiteX60" fmla="*/ 71739 w 134365"/>
                  <a:gd name="connsiteY60" fmla="*/ 37052 h 191873"/>
                  <a:gd name="connsiteX61" fmla="*/ 78788 w 134365"/>
                  <a:gd name="connsiteY61" fmla="*/ 36100 h 191873"/>
                  <a:gd name="connsiteX62" fmla="*/ 76026 w 134365"/>
                  <a:gd name="connsiteY62" fmla="*/ 43720 h 19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34365" h="191873">
                    <a:moveTo>
                      <a:pt x="121936" y="43148"/>
                    </a:moveTo>
                    <a:cubicBezTo>
                      <a:pt x="125500" y="39101"/>
                      <a:pt x="129284" y="35254"/>
                      <a:pt x="133271" y="31623"/>
                    </a:cubicBezTo>
                    <a:cubicBezTo>
                      <a:pt x="134243" y="28815"/>
                      <a:pt x="134243" y="25762"/>
                      <a:pt x="133271" y="22955"/>
                    </a:cubicBezTo>
                    <a:cubicBezTo>
                      <a:pt x="132352" y="19141"/>
                      <a:pt x="131110" y="15413"/>
                      <a:pt x="129556" y="11811"/>
                    </a:cubicBezTo>
                    <a:cubicBezTo>
                      <a:pt x="125384" y="8447"/>
                      <a:pt x="120885" y="5512"/>
                      <a:pt x="116126" y="3048"/>
                    </a:cubicBezTo>
                    <a:cubicBezTo>
                      <a:pt x="114221" y="1810"/>
                      <a:pt x="108506" y="3048"/>
                      <a:pt x="106601" y="3048"/>
                    </a:cubicBezTo>
                    <a:cubicBezTo>
                      <a:pt x="104011" y="1666"/>
                      <a:pt x="101259" y="610"/>
                      <a:pt x="98410" y="-96"/>
                    </a:cubicBezTo>
                    <a:cubicBezTo>
                      <a:pt x="96422" y="-312"/>
                      <a:pt x="94440" y="349"/>
                      <a:pt x="92980" y="1714"/>
                    </a:cubicBezTo>
                    <a:cubicBezTo>
                      <a:pt x="91336" y="2427"/>
                      <a:pt x="89745" y="3254"/>
                      <a:pt x="88218" y="4191"/>
                    </a:cubicBezTo>
                    <a:cubicBezTo>
                      <a:pt x="86598" y="5143"/>
                      <a:pt x="84789" y="6286"/>
                      <a:pt x="82788" y="7715"/>
                    </a:cubicBezTo>
                    <a:cubicBezTo>
                      <a:pt x="79928" y="9645"/>
                      <a:pt x="76675" y="10914"/>
                      <a:pt x="73263" y="11430"/>
                    </a:cubicBezTo>
                    <a:cubicBezTo>
                      <a:pt x="68882" y="12668"/>
                      <a:pt x="68310" y="13430"/>
                      <a:pt x="66405" y="13430"/>
                    </a:cubicBezTo>
                    <a:cubicBezTo>
                      <a:pt x="63346" y="14041"/>
                      <a:pt x="60393" y="15100"/>
                      <a:pt x="57642" y="16573"/>
                    </a:cubicBezTo>
                    <a:cubicBezTo>
                      <a:pt x="53451" y="18478"/>
                      <a:pt x="48117" y="18478"/>
                      <a:pt x="45641" y="19812"/>
                    </a:cubicBezTo>
                    <a:cubicBezTo>
                      <a:pt x="40645" y="22536"/>
                      <a:pt x="35124" y="24159"/>
                      <a:pt x="29448" y="24574"/>
                    </a:cubicBezTo>
                    <a:cubicBezTo>
                      <a:pt x="28303" y="22855"/>
                      <a:pt x="27063" y="21202"/>
                      <a:pt x="25733" y="19621"/>
                    </a:cubicBezTo>
                    <a:cubicBezTo>
                      <a:pt x="22209" y="17145"/>
                      <a:pt x="21257" y="15907"/>
                      <a:pt x="17923" y="15526"/>
                    </a:cubicBezTo>
                    <a:cubicBezTo>
                      <a:pt x="14589" y="15145"/>
                      <a:pt x="11922" y="17907"/>
                      <a:pt x="9160" y="19431"/>
                    </a:cubicBezTo>
                    <a:cubicBezTo>
                      <a:pt x="6588" y="23527"/>
                      <a:pt x="206" y="25908"/>
                      <a:pt x="-365" y="36671"/>
                    </a:cubicBezTo>
                    <a:cubicBezTo>
                      <a:pt x="-365" y="38481"/>
                      <a:pt x="-365" y="42862"/>
                      <a:pt x="397" y="51911"/>
                    </a:cubicBezTo>
                    <a:cubicBezTo>
                      <a:pt x="397" y="57912"/>
                      <a:pt x="2207" y="61436"/>
                      <a:pt x="2873" y="66961"/>
                    </a:cubicBezTo>
                    <a:cubicBezTo>
                      <a:pt x="3540" y="72485"/>
                      <a:pt x="5445" y="76486"/>
                      <a:pt x="5445" y="78676"/>
                    </a:cubicBezTo>
                    <a:cubicBezTo>
                      <a:pt x="5445" y="80867"/>
                      <a:pt x="6207" y="84487"/>
                      <a:pt x="6398" y="86677"/>
                    </a:cubicBezTo>
                    <a:cubicBezTo>
                      <a:pt x="7160" y="86677"/>
                      <a:pt x="7731" y="90106"/>
                      <a:pt x="8207" y="90773"/>
                    </a:cubicBezTo>
                    <a:cubicBezTo>
                      <a:pt x="8601" y="93387"/>
                      <a:pt x="9305" y="95945"/>
                      <a:pt x="10303" y="98393"/>
                    </a:cubicBezTo>
                    <a:cubicBezTo>
                      <a:pt x="11308" y="99740"/>
                      <a:pt x="12571" y="100873"/>
                      <a:pt x="14018" y="101727"/>
                    </a:cubicBezTo>
                    <a:cubicBezTo>
                      <a:pt x="17432" y="102434"/>
                      <a:pt x="20915" y="102753"/>
                      <a:pt x="24400" y="102679"/>
                    </a:cubicBezTo>
                    <a:cubicBezTo>
                      <a:pt x="26305" y="102679"/>
                      <a:pt x="28972" y="101536"/>
                      <a:pt x="30877" y="101536"/>
                    </a:cubicBezTo>
                    <a:cubicBezTo>
                      <a:pt x="32782" y="101536"/>
                      <a:pt x="35925" y="104584"/>
                      <a:pt x="39069" y="103822"/>
                    </a:cubicBezTo>
                    <a:cubicBezTo>
                      <a:pt x="40402" y="103822"/>
                      <a:pt x="41831" y="107442"/>
                      <a:pt x="41831" y="108966"/>
                    </a:cubicBezTo>
                    <a:cubicBezTo>
                      <a:pt x="40808" y="113955"/>
                      <a:pt x="40203" y="119021"/>
                      <a:pt x="40021" y="124111"/>
                    </a:cubicBezTo>
                    <a:cubicBezTo>
                      <a:pt x="39634" y="127879"/>
                      <a:pt x="39634" y="131677"/>
                      <a:pt x="40021" y="135445"/>
                    </a:cubicBezTo>
                    <a:cubicBezTo>
                      <a:pt x="40021" y="137350"/>
                      <a:pt x="40021" y="141827"/>
                      <a:pt x="40021" y="143732"/>
                    </a:cubicBezTo>
                    <a:cubicBezTo>
                      <a:pt x="39449" y="153257"/>
                      <a:pt x="36306" y="155638"/>
                      <a:pt x="29829" y="155638"/>
                    </a:cubicBezTo>
                    <a:cubicBezTo>
                      <a:pt x="28020" y="155638"/>
                      <a:pt x="23638" y="151066"/>
                      <a:pt x="17161" y="151257"/>
                    </a:cubicBezTo>
                    <a:cubicBezTo>
                      <a:pt x="16208" y="151257"/>
                      <a:pt x="8398" y="151733"/>
                      <a:pt x="8589" y="154781"/>
                    </a:cubicBezTo>
                    <a:cubicBezTo>
                      <a:pt x="8779" y="157829"/>
                      <a:pt x="18971" y="163068"/>
                      <a:pt x="22019" y="168497"/>
                    </a:cubicBezTo>
                    <a:cubicBezTo>
                      <a:pt x="24210" y="172307"/>
                      <a:pt x="24590" y="175355"/>
                      <a:pt x="26781" y="177451"/>
                    </a:cubicBezTo>
                    <a:cubicBezTo>
                      <a:pt x="29390" y="179444"/>
                      <a:pt x="32369" y="180901"/>
                      <a:pt x="35544" y="181737"/>
                    </a:cubicBezTo>
                    <a:cubicBezTo>
                      <a:pt x="37735" y="182880"/>
                      <a:pt x="38688" y="184594"/>
                      <a:pt x="40783" y="185833"/>
                    </a:cubicBezTo>
                    <a:cubicBezTo>
                      <a:pt x="42879" y="187071"/>
                      <a:pt x="46593" y="187642"/>
                      <a:pt x="47451" y="188785"/>
                    </a:cubicBezTo>
                    <a:cubicBezTo>
                      <a:pt x="48284" y="190435"/>
                      <a:pt x="49899" y="191547"/>
                      <a:pt x="51737" y="191738"/>
                    </a:cubicBezTo>
                    <a:cubicBezTo>
                      <a:pt x="53642" y="191738"/>
                      <a:pt x="57738" y="188500"/>
                      <a:pt x="61262" y="186880"/>
                    </a:cubicBezTo>
                    <a:cubicBezTo>
                      <a:pt x="64786" y="185261"/>
                      <a:pt x="68691" y="178022"/>
                      <a:pt x="71454" y="176689"/>
                    </a:cubicBezTo>
                    <a:cubicBezTo>
                      <a:pt x="76645" y="173631"/>
                      <a:pt x="80153" y="168369"/>
                      <a:pt x="80979" y="162401"/>
                    </a:cubicBezTo>
                    <a:cubicBezTo>
                      <a:pt x="82123" y="145625"/>
                      <a:pt x="82123" y="128790"/>
                      <a:pt x="80979" y="112014"/>
                    </a:cubicBezTo>
                    <a:cubicBezTo>
                      <a:pt x="79615" y="108397"/>
                      <a:pt x="78999" y="104541"/>
                      <a:pt x="79169" y="100679"/>
                    </a:cubicBezTo>
                    <a:cubicBezTo>
                      <a:pt x="79169" y="96774"/>
                      <a:pt x="83265" y="93916"/>
                      <a:pt x="84693" y="94488"/>
                    </a:cubicBezTo>
                    <a:cubicBezTo>
                      <a:pt x="86623" y="95322"/>
                      <a:pt x="88854" y="95029"/>
                      <a:pt x="90503" y="93726"/>
                    </a:cubicBezTo>
                    <a:cubicBezTo>
                      <a:pt x="93308" y="90554"/>
                      <a:pt x="95917" y="87214"/>
                      <a:pt x="98314" y="83725"/>
                    </a:cubicBezTo>
                    <a:cubicBezTo>
                      <a:pt x="103662" y="73047"/>
                      <a:pt x="109609" y="62680"/>
                      <a:pt x="116126" y="52673"/>
                    </a:cubicBezTo>
                    <a:cubicBezTo>
                      <a:pt x="118137" y="49617"/>
                      <a:pt x="119950" y="46436"/>
                      <a:pt x="121555" y="43148"/>
                    </a:cubicBezTo>
                    <a:moveTo>
                      <a:pt x="76026" y="43720"/>
                    </a:moveTo>
                    <a:cubicBezTo>
                      <a:pt x="73613" y="46595"/>
                      <a:pt x="70789" y="49099"/>
                      <a:pt x="67644" y="51149"/>
                    </a:cubicBezTo>
                    <a:cubicBezTo>
                      <a:pt x="62976" y="54007"/>
                      <a:pt x="61166" y="56769"/>
                      <a:pt x="57547" y="58960"/>
                    </a:cubicBezTo>
                    <a:cubicBezTo>
                      <a:pt x="54163" y="60646"/>
                      <a:pt x="50528" y="61772"/>
                      <a:pt x="46784" y="62293"/>
                    </a:cubicBezTo>
                    <a:cubicBezTo>
                      <a:pt x="43459" y="62194"/>
                      <a:pt x="40787" y="59522"/>
                      <a:pt x="40688" y="56197"/>
                    </a:cubicBezTo>
                    <a:cubicBezTo>
                      <a:pt x="40584" y="53155"/>
                      <a:pt x="42257" y="50330"/>
                      <a:pt x="44974" y="48958"/>
                    </a:cubicBezTo>
                    <a:cubicBezTo>
                      <a:pt x="49527" y="46605"/>
                      <a:pt x="54237" y="44568"/>
                      <a:pt x="59071" y="42862"/>
                    </a:cubicBezTo>
                    <a:cubicBezTo>
                      <a:pt x="61022" y="41960"/>
                      <a:pt x="62847" y="40807"/>
                      <a:pt x="64501" y="39433"/>
                    </a:cubicBezTo>
                    <a:cubicBezTo>
                      <a:pt x="66310" y="37814"/>
                      <a:pt x="68977" y="38767"/>
                      <a:pt x="71739" y="37052"/>
                    </a:cubicBezTo>
                    <a:cubicBezTo>
                      <a:pt x="73998" y="36253"/>
                      <a:pt x="76398" y="35929"/>
                      <a:pt x="78788" y="36100"/>
                    </a:cubicBezTo>
                    <a:cubicBezTo>
                      <a:pt x="80216" y="36100"/>
                      <a:pt x="77835" y="40576"/>
                      <a:pt x="76026" y="43720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4" name="任意多边形: 形状 443">
                <a:extLst>
                  <a:ext uri="{FF2B5EF4-FFF2-40B4-BE49-F238E27FC236}">
                    <a16:creationId xmlns:a16="http://schemas.microsoft.com/office/drawing/2014/main" id="{EBC8B274-FFE9-438F-BC24-2E90319504B4}"/>
                  </a:ext>
                </a:extLst>
              </p:cNvPr>
              <p:cNvSpPr/>
              <p:nvPr/>
            </p:nvSpPr>
            <p:spPr>
              <a:xfrm>
                <a:off x="6639631" y="2390290"/>
                <a:ext cx="59938" cy="64589"/>
              </a:xfrm>
              <a:custGeom>
                <a:avLst/>
                <a:gdLst>
                  <a:gd name="connsiteX0" fmla="*/ 56030 w 60051"/>
                  <a:gd name="connsiteY0" fmla="*/ 21427 h 64711"/>
                  <a:gd name="connsiteX1" fmla="*/ 40409 w 60051"/>
                  <a:gd name="connsiteY1" fmla="*/ 7616 h 64711"/>
                  <a:gd name="connsiteX2" fmla="*/ 33837 w 60051"/>
                  <a:gd name="connsiteY2" fmla="*/ 8663 h 64711"/>
                  <a:gd name="connsiteX3" fmla="*/ 26217 w 60051"/>
                  <a:gd name="connsiteY3" fmla="*/ 6282 h 64711"/>
                  <a:gd name="connsiteX4" fmla="*/ 18502 w 60051"/>
                  <a:gd name="connsiteY4" fmla="*/ 5615 h 64711"/>
                  <a:gd name="connsiteX5" fmla="*/ 10787 w 60051"/>
                  <a:gd name="connsiteY5" fmla="*/ 1615 h 64711"/>
                  <a:gd name="connsiteX6" fmla="*/ 3166 w 60051"/>
                  <a:gd name="connsiteY6" fmla="*/ -100 h 64711"/>
                  <a:gd name="connsiteX7" fmla="*/ 595 w 60051"/>
                  <a:gd name="connsiteY7" fmla="*/ 9997 h 64711"/>
                  <a:gd name="connsiteX8" fmla="*/ 23 w 60051"/>
                  <a:gd name="connsiteY8" fmla="*/ 16855 h 64711"/>
                  <a:gd name="connsiteX9" fmla="*/ 2976 w 60051"/>
                  <a:gd name="connsiteY9" fmla="*/ 27999 h 64711"/>
                  <a:gd name="connsiteX10" fmla="*/ 8024 w 60051"/>
                  <a:gd name="connsiteY10" fmla="*/ 38000 h 64711"/>
                  <a:gd name="connsiteX11" fmla="*/ 14311 w 60051"/>
                  <a:gd name="connsiteY11" fmla="*/ 49526 h 64711"/>
                  <a:gd name="connsiteX12" fmla="*/ 14311 w 60051"/>
                  <a:gd name="connsiteY12" fmla="*/ 58098 h 64711"/>
                  <a:gd name="connsiteX13" fmla="*/ 20407 w 60051"/>
                  <a:gd name="connsiteY13" fmla="*/ 64575 h 64711"/>
                  <a:gd name="connsiteX14" fmla="*/ 28217 w 60051"/>
                  <a:gd name="connsiteY14" fmla="*/ 60860 h 64711"/>
                  <a:gd name="connsiteX15" fmla="*/ 35647 w 60051"/>
                  <a:gd name="connsiteY15" fmla="*/ 60860 h 64711"/>
                  <a:gd name="connsiteX16" fmla="*/ 44410 w 60051"/>
                  <a:gd name="connsiteY16" fmla="*/ 57336 h 64711"/>
                  <a:gd name="connsiteX17" fmla="*/ 49458 w 60051"/>
                  <a:gd name="connsiteY17" fmla="*/ 51431 h 64711"/>
                  <a:gd name="connsiteX18" fmla="*/ 53744 w 60051"/>
                  <a:gd name="connsiteY18" fmla="*/ 42668 h 64711"/>
                  <a:gd name="connsiteX19" fmla="*/ 59269 w 60051"/>
                  <a:gd name="connsiteY19" fmla="*/ 35428 h 64711"/>
                  <a:gd name="connsiteX20" fmla="*/ 59269 w 60051"/>
                  <a:gd name="connsiteY20" fmla="*/ 27618 h 64711"/>
                  <a:gd name="connsiteX21" fmla="*/ 55173 w 60051"/>
                  <a:gd name="connsiteY21" fmla="*/ 21617 h 64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0051" h="64711">
                    <a:moveTo>
                      <a:pt x="56030" y="21427"/>
                    </a:moveTo>
                    <a:cubicBezTo>
                      <a:pt x="53078" y="17426"/>
                      <a:pt x="44314" y="6853"/>
                      <a:pt x="40409" y="7616"/>
                    </a:cubicBezTo>
                    <a:cubicBezTo>
                      <a:pt x="38252" y="8150"/>
                      <a:pt x="36053" y="8500"/>
                      <a:pt x="33837" y="8663"/>
                    </a:cubicBezTo>
                    <a:cubicBezTo>
                      <a:pt x="32027" y="8663"/>
                      <a:pt x="28503" y="5996"/>
                      <a:pt x="26217" y="6282"/>
                    </a:cubicBezTo>
                    <a:cubicBezTo>
                      <a:pt x="23626" y="6562"/>
                      <a:pt x="21006" y="6335"/>
                      <a:pt x="18502" y="5615"/>
                    </a:cubicBezTo>
                    <a:cubicBezTo>
                      <a:pt x="16692" y="5615"/>
                      <a:pt x="12025" y="1520"/>
                      <a:pt x="10787" y="1615"/>
                    </a:cubicBezTo>
                    <a:cubicBezTo>
                      <a:pt x="6881" y="2282"/>
                      <a:pt x="5643" y="-481"/>
                      <a:pt x="3166" y="-100"/>
                    </a:cubicBezTo>
                    <a:cubicBezTo>
                      <a:pt x="23" y="2282"/>
                      <a:pt x="2119" y="7901"/>
                      <a:pt x="595" y="9997"/>
                    </a:cubicBezTo>
                    <a:cubicBezTo>
                      <a:pt x="-444" y="12132"/>
                      <a:pt x="-648" y="14577"/>
                      <a:pt x="23" y="16855"/>
                    </a:cubicBezTo>
                    <a:cubicBezTo>
                      <a:pt x="1972" y="20245"/>
                      <a:pt x="2990" y="24089"/>
                      <a:pt x="2976" y="27999"/>
                    </a:cubicBezTo>
                    <a:cubicBezTo>
                      <a:pt x="2976" y="31047"/>
                      <a:pt x="7834" y="33333"/>
                      <a:pt x="8024" y="38000"/>
                    </a:cubicBezTo>
                    <a:cubicBezTo>
                      <a:pt x="9902" y="41957"/>
                      <a:pt x="12001" y="45805"/>
                      <a:pt x="14311" y="49526"/>
                    </a:cubicBezTo>
                    <a:cubicBezTo>
                      <a:pt x="15358" y="52097"/>
                      <a:pt x="14311" y="56003"/>
                      <a:pt x="14311" y="58098"/>
                    </a:cubicBezTo>
                    <a:cubicBezTo>
                      <a:pt x="15263" y="62194"/>
                      <a:pt x="17835" y="64575"/>
                      <a:pt x="20407" y="64575"/>
                    </a:cubicBezTo>
                    <a:cubicBezTo>
                      <a:pt x="22979" y="64575"/>
                      <a:pt x="24598" y="61813"/>
                      <a:pt x="28217" y="60860"/>
                    </a:cubicBezTo>
                    <a:cubicBezTo>
                      <a:pt x="30313" y="60289"/>
                      <a:pt x="33551" y="60860"/>
                      <a:pt x="35647" y="60860"/>
                    </a:cubicBezTo>
                    <a:cubicBezTo>
                      <a:pt x="38791" y="60343"/>
                      <a:pt x="41783" y="59139"/>
                      <a:pt x="44410" y="57336"/>
                    </a:cubicBezTo>
                    <a:cubicBezTo>
                      <a:pt x="46298" y="55553"/>
                      <a:pt x="47990" y="53573"/>
                      <a:pt x="49458" y="51431"/>
                    </a:cubicBezTo>
                    <a:cubicBezTo>
                      <a:pt x="51363" y="49145"/>
                      <a:pt x="52030" y="44573"/>
                      <a:pt x="53744" y="42668"/>
                    </a:cubicBezTo>
                    <a:cubicBezTo>
                      <a:pt x="55459" y="40763"/>
                      <a:pt x="57935" y="39620"/>
                      <a:pt x="59269" y="35428"/>
                    </a:cubicBezTo>
                    <a:cubicBezTo>
                      <a:pt x="59825" y="32855"/>
                      <a:pt x="59825" y="30192"/>
                      <a:pt x="59269" y="27618"/>
                    </a:cubicBezTo>
                    <a:cubicBezTo>
                      <a:pt x="58124" y="25476"/>
                      <a:pt x="56751" y="23464"/>
                      <a:pt x="55173" y="21617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5" name="任意多边形: 形状 444">
                <a:extLst>
                  <a:ext uri="{FF2B5EF4-FFF2-40B4-BE49-F238E27FC236}">
                    <a16:creationId xmlns:a16="http://schemas.microsoft.com/office/drawing/2014/main" id="{1B26B1B6-DC9F-4CB4-8229-78C3048D95CF}"/>
                  </a:ext>
                </a:extLst>
              </p:cNvPr>
              <p:cNvSpPr/>
              <p:nvPr/>
            </p:nvSpPr>
            <p:spPr>
              <a:xfrm>
                <a:off x="6494276" y="2413714"/>
                <a:ext cx="57576" cy="55805"/>
              </a:xfrm>
              <a:custGeom>
                <a:avLst/>
                <a:gdLst>
                  <a:gd name="connsiteX0" fmla="*/ 55070 w 57685"/>
                  <a:gd name="connsiteY0" fmla="*/ 25296 h 55911"/>
                  <a:gd name="connsiteX1" fmla="*/ 56213 w 57685"/>
                  <a:gd name="connsiteY1" fmla="*/ 17866 h 55911"/>
                  <a:gd name="connsiteX2" fmla="*/ 57166 w 57685"/>
                  <a:gd name="connsiteY2" fmla="*/ 11199 h 55911"/>
                  <a:gd name="connsiteX3" fmla="*/ 53070 w 57685"/>
                  <a:gd name="connsiteY3" fmla="*/ 9294 h 55911"/>
                  <a:gd name="connsiteX4" fmla="*/ 41354 w 57685"/>
                  <a:gd name="connsiteY4" fmla="*/ 9294 h 55911"/>
                  <a:gd name="connsiteX5" fmla="*/ 31258 w 57685"/>
                  <a:gd name="connsiteY5" fmla="*/ 11770 h 55911"/>
                  <a:gd name="connsiteX6" fmla="*/ 21733 w 57685"/>
                  <a:gd name="connsiteY6" fmla="*/ -136 h 55911"/>
                  <a:gd name="connsiteX7" fmla="*/ 14113 w 57685"/>
                  <a:gd name="connsiteY7" fmla="*/ 3960 h 55911"/>
                  <a:gd name="connsiteX8" fmla="*/ 3731 w 57685"/>
                  <a:gd name="connsiteY8" fmla="*/ 21771 h 55911"/>
                  <a:gd name="connsiteX9" fmla="*/ -365 w 57685"/>
                  <a:gd name="connsiteY9" fmla="*/ 29582 h 55911"/>
                  <a:gd name="connsiteX10" fmla="*/ 1635 w 57685"/>
                  <a:gd name="connsiteY10" fmla="*/ 36249 h 55911"/>
                  <a:gd name="connsiteX11" fmla="*/ 206 w 57685"/>
                  <a:gd name="connsiteY11" fmla="*/ 44632 h 55911"/>
                  <a:gd name="connsiteX12" fmla="*/ 13732 w 57685"/>
                  <a:gd name="connsiteY12" fmla="*/ 55776 h 55911"/>
                  <a:gd name="connsiteX13" fmla="*/ 25067 w 57685"/>
                  <a:gd name="connsiteY13" fmla="*/ 51013 h 55911"/>
                  <a:gd name="connsiteX14" fmla="*/ 33639 w 57685"/>
                  <a:gd name="connsiteY14" fmla="*/ 50251 h 55911"/>
                  <a:gd name="connsiteX15" fmla="*/ 41069 w 57685"/>
                  <a:gd name="connsiteY15" fmla="*/ 45203 h 55911"/>
                  <a:gd name="connsiteX16" fmla="*/ 44783 w 57685"/>
                  <a:gd name="connsiteY16" fmla="*/ 34630 h 55911"/>
                  <a:gd name="connsiteX17" fmla="*/ 50022 w 57685"/>
                  <a:gd name="connsiteY17" fmla="*/ 30725 h 55911"/>
                  <a:gd name="connsiteX18" fmla="*/ 55166 w 57685"/>
                  <a:gd name="connsiteY18" fmla="*/ 25105 h 55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7685" h="55911">
                    <a:moveTo>
                      <a:pt x="55070" y="25296"/>
                    </a:moveTo>
                    <a:cubicBezTo>
                      <a:pt x="55973" y="22928"/>
                      <a:pt x="56362" y="20396"/>
                      <a:pt x="56213" y="17866"/>
                    </a:cubicBezTo>
                    <a:cubicBezTo>
                      <a:pt x="57217" y="15797"/>
                      <a:pt x="57550" y="13466"/>
                      <a:pt x="57166" y="11199"/>
                    </a:cubicBezTo>
                    <a:cubicBezTo>
                      <a:pt x="57166" y="9675"/>
                      <a:pt x="54975" y="9294"/>
                      <a:pt x="53070" y="9294"/>
                    </a:cubicBezTo>
                    <a:cubicBezTo>
                      <a:pt x="49168" y="9063"/>
                      <a:pt x="45256" y="9063"/>
                      <a:pt x="41354" y="9294"/>
                    </a:cubicBezTo>
                    <a:cubicBezTo>
                      <a:pt x="38143" y="10653"/>
                      <a:pt x="34734" y="11489"/>
                      <a:pt x="31258" y="11770"/>
                    </a:cubicBezTo>
                    <a:cubicBezTo>
                      <a:pt x="28877" y="11770"/>
                      <a:pt x="28496" y="-136"/>
                      <a:pt x="21733" y="-136"/>
                    </a:cubicBezTo>
                    <a:cubicBezTo>
                      <a:pt x="19828" y="-136"/>
                      <a:pt x="16685" y="2626"/>
                      <a:pt x="14113" y="3960"/>
                    </a:cubicBezTo>
                    <a:cubicBezTo>
                      <a:pt x="8556" y="8398"/>
                      <a:pt x="4854" y="14749"/>
                      <a:pt x="3731" y="21771"/>
                    </a:cubicBezTo>
                    <a:cubicBezTo>
                      <a:pt x="3159" y="24057"/>
                      <a:pt x="-365" y="27677"/>
                      <a:pt x="-365" y="29582"/>
                    </a:cubicBezTo>
                    <a:cubicBezTo>
                      <a:pt x="-365" y="31487"/>
                      <a:pt x="1635" y="34344"/>
                      <a:pt x="1635" y="36249"/>
                    </a:cubicBezTo>
                    <a:cubicBezTo>
                      <a:pt x="1635" y="38154"/>
                      <a:pt x="206" y="42727"/>
                      <a:pt x="206" y="44632"/>
                    </a:cubicBezTo>
                    <a:cubicBezTo>
                      <a:pt x="206" y="52632"/>
                      <a:pt x="6779" y="55776"/>
                      <a:pt x="13732" y="55776"/>
                    </a:cubicBezTo>
                    <a:cubicBezTo>
                      <a:pt x="17710" y="54714"/>
                      <a:pt x="21524" y="53111"/>
                      <a:pt x="25067" y="51013"/>
                    </a:cubicBezTo>
                    <a:cubicBezTo>
                      <a:pt x="27162" y="50442"/>
                      <a:pt x="30496" y="52252"/>
                      <a:pt x="33639" y="50251"/>
                    </a:cubicBezTo>
                    <a:cubicBezTo>
                      <a:pt x="36782" y="48251"/>
                      <a:pt x="39068" y="47584"/>
                      <a:pt x="41069" y="45203"/>
                    </a:cubicBezTo>
                    <a:cubicBezTo>
                      <a:pt x="43069" y="42822"/>
                      <a:pt x="43069" y="38916"/>
                      <a:pt x="44783" y="34630"/>
                    </a:cubicBezTo>
                    <a:cubicBezTo>
                      <a:pt x="45545" y="32820"/>
                      <a:pt x="49260" y="31963"/>
                      <a:pt x="50022" y="30725"/>
                    </a:cubicBezTo>
                    <a:cubicBezTo>
                      <a:pt x="51626" y="28754"/>
                      <a:pt x="53344" y="26877"/>
                      <a:pt x="55166" y="2510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6" name="任意多边形: 形状 445">
                <a:extLst>
                  <a:ext uri="{FF2B5EF4-FFF2-40B4-BE49-F238E27FC236}">
                    <a16:creationId xmlns:a16="http://schemas.microsoft.com/office/drawing/2014/main" id="{61ABD895-ECED-466D-9C61-D42F96507F5D}"/>
                  </a:ext>
                </a:extLst>
              </p:cNvPr>
              <p:cNvSpPr/>
              <p:nvPr/>
            </p:nvSpPr>
            <p:spPr>
              <a:xfrm>
                <a:off x="6490545" y="2196954"/>
                <a:ext cx="223628" cy="118996"/>
              </a:xfrm>
              <a:custGeom>
                <a:avLst/>
                <a:gdLst>
                  <a:gd name="connsiteX0" fmla="*/ 219971 w 224051"/>
                  <a:gd name="connsiteY0" fmla="*/ 52823 h 119221"/>
                  <a:gd name="connsiteX1" fmla="*/ 211304 w 224051"/>
                  <a:gd name="connsiteY1" fmla="*/ 45203 h 119221"/>
                  <a:gd name="connsiteX2" fmla="*/ 204065 w 224051"/>
                  <a:gd name="connsiteY2" fmla="*/ 42822 h 119221"/>
                  <a:gd name="connsiteX3" fmla="*/ 197112 w 224051"/>
                  <a:gd name="connsiteY3" fmla="*/ 39869 h 119221"/>
                  <a:gd name="connsiteX4" fmla="*/ 180824 w 224051"/>
                  <a:gd name="connsiteY4" fmla="*/ 43584 h 119221"/>
                  <a:gd name="connsiteX5" fmla="*/ 152249 w 224051"/>
                  <a:gd name="connsiteY5" fmla="*/ 50251 h 119221"/>
                  <a:gd name="connsiteX6" fmla="*/ 150725 w 224051"/>
                  <a:gd name="connsiteY6" fmla="*/ 45394 h 119221"/>
                  <a:gd name="connsiteX7" fmla="*/ 158726 w 224051"/>
                  <a:gd name="connsiteY7" fmla="*/ 30725 h 119221"/>
                  <a:gd name="connsiteX8" fmla="*/ 152249 w 224051"/>
                  <a:gd name="connsiteY8" fmla="*/ 16437 h 119221"/>
                  <a:gd name="connsiteX9" fmla="*/ 149487 w 224051"/>
                  <a:gd name="connsiteY9" fmla="*/ 6912 h 119221"/>
                  <a:gd name="connsiteX10" fmla="*/ 141104 w 224051"/>
                  <a:gd name="connsiteY10" fmla="*/ 4341 h 119221"/>
                  <a:gd name="connsiteX11" fmla="*/ 136437 w 224051"/>
                  <a:gd name="connsiteY11" fmla="*/ 626 h 119221"/>
                  <a:gd name="connsiteX12" fmla="*/ 127484 w 224051"/>
                  <a:gd name="connsiteY12" fmla="*/ 626 h 119221"/>
                  <a:gd name="connsiteX13" fmla="*/ 120244 w 224051"/>
                  <a:gd name="connsiteY13" fmla="*/ -136 h 119221"/>
                  <a:gd name="connsiteX14" fmla="*/ 114149 w 224051"/>
                  <a:gd name="connsiteY14" fmla="*/ 2150 h 119221"/>
                  <a:gd name="connsiteX15" fmla="*/ 108148 w 224051"/>
                  <a:gd name="connsiteY15" fmla="*/ 2817 h 119221"/>
                  <a:gd name="connsiteX16" fmla="*/ 101862 w 224051"/>
                  <a:gd name="connsiteY16" fmla="*/ 5293 h 119221"/>
                  <a:gd name="connsiteX17" fmla="*/ 91098 w 224051"/>
                  <a:gd name="connsiteY17" fmla="*/ 7103 h 119221"/>
                  <a:gd name="connsiteX18" fmla="*/ 89003 w 224051"/>
                  <a:gd name="connsiteY18" fmla="*/ 13104 h 119221"/>
                  <a:gd name="connsiteX19" fmla="*/ 96146 w 224051"/>
                  <a:gd name="connsiteY19" fmla="*/ 30725 h 119221"/>
                  <a:gd name="connsiteX20" fmla="*/ 93861 w 224051"/>
                  <a:gd name="connsiteY20" fmla="*/ 37773 h 119221"/>
                  <a:gd name="connsiteX21" fmla="*/ 91670 w 224051"/>
                  <a:gd name="connsiteY21" fmla="*/ 43393 h 119221"/>
                  <a:gd name="connsiteX22" fmla="*/ 90336 w 224051"/>
                  <a:gd name="connsiteY22" fmla="*/ 49299 h 119221"/>
                  <a:gd name="connsiteX23" fmla="*/ 95956 w 224051"/>
                  <a:gd name="connsiteY23" fmla="*/ 53585 h 119221"/>
                  <a:gd name="connsiteX24" fmla="*/ 101862 w 224051"/>
                  <a:gd name="connsiteY24" fmla="*/ 55490 h 119221"/>
                  <a:gd name="connsiteX25" fmla="*/ 102814 w 224051"/>
                  <a:gd name="connsiteY25" fmla="*/ 61205 h 119221"/>
                  <a:gd name="connsiteX26" fmla="*/ 94432 w 224051"/>
                  <a:gd name="connsiteY26" fmla="*/ 66063 h 119221"/>
                  <a:gd name="connsiteX27" fmla="*/ 73953 w 224051"/>
                  <a:gd name="connsiteY27" fmla="*/ 72349 h 119221"/>
                  <a:gd name="connsiteX28" fmla="*/ 62809 w 224051"/>
                  <a:gd name="connsiteY28" fmla="*/ 73873 h 119221"/>
                  <a:gd name="connsiteX29" fmla="*/ 36615 w 224051"/>
                  <a:gd name="connsiteY29" fmla="*/ 79112 h 119221"/>
                  <a:gd name="connsiteX30" fmla="*/ 25662 w 224051"/>
                  <a:gd name="connsiteY30" fmla="*/ 82827 h 119221"/>
                  <a:gd name="connsiteX31" fmla="*/ 20613 w 224051"/>
                  <a:gd name="connsiteY31" fmla="*/ 79969 h 119221"/>
                  <a:gd name="connsiteX32" fmla="*/ 1563 w 224051"/>
                  <a:gd name="connsiteY32" fmla="*/ 89494 h 119221"/>
                  <a:gd name="connsiteX33" fmla="*/ -246 w 224051"/>
                  <a:gd name="connsiteY33" fmla="*/ 96162 h 119221"/>
                  <a:gd name="connsiteX34" fmla="*/ 230 w 224051"/>
                  <a:gd name="connsiteY34" fmla="*/ 104544 h 119221"/>
                  <a:gd name="connsiteX35" fmla="*/ 2706 w 224051"/>
                  <a:gd name="connsiteY35" fmla="*/ 114736 h 119221"/>
                  <a:gd name="connsiteX36" fmla="*/ 12231 w 224051"/>
                  <a:gd name="connsiteY36" fmla="*/ 115307 h 119221"/>
                  <a:gd name="connsiteX37" fmla="*/ 17470 w 224051"/>
                  <a:gd name="connsiteY37" fmla="*/ 119022 h 119221"/>
                  <a:gd name="connsiteX38" fmla="*/ 23947 w 224051"/>
                  <a:gd name="connsiteY38" fmla="*/ 115307 h 119221"/>
                  <a:gd name="connsiteX39" fmla="*/ 31376 w 224051"/>
                  <a:gd name="connsiteY39" fmla="*/ 112735 h 119221"/>
                  <a:gd name="connsiteX40" fmla="*/ 40139 w 224051"/>
                  <a:gd name="connsiteY40" fmla="*/ 110354 h 119221"/>
                  <a:gd name="connsiteX41" fmla="*/ 45569 w 224051"/>
                  <a:gd name="connsiteY41" fmla="*/ 110354 h 119221"/>
                  <a:gd name="connsiteX42" fmla="*/ 52427 w 224051"/>
                  <a:gd name="connsiteY42" fmla="*/ 110354 h 119221"/>
                  <a:gd name="connsiteX43" fmla="*/ 60237 w 224051"/>
                  <a:gd name="connsiteY43" fmla="*/ 108258 h 119221"/>
                  <a:gd name="connsiteX44" fmla="*/ 67476 w 224051"/>
                  <a:gd name="connsiteY44" fmla="*/ 107306 h 119221"/>
                  <a:gd name="connsiteX45" fmla="*/ 76049 w 224051"/>
                  <a:gd name="connsiteY45" fmla="*/ 105115 h 119221"/>
                  <a:gd name="connsiteX46" fmla="*/ 85574 w 224051"/>
                  <a:gd name="connsiteY46" fmla="*/ 102734 h 119221"/>
                  <a:gd name="connsiteX47" fmla="*/ 95099 w 224051"/>
                  <a:gd name="connsiteY47" fmla="*/ 100257 h 119221"/>
                  <a:gd name="connsiteX48" fmla="*/ 128912 w 224051"/>
                  <a:gd name="connsiteY48" fmla="*/ 91875 h 119221"/>
                  <a:gd name="connsiteX49" fmla="*/ 143390 w 224051"/>
                  <a:gd name="connsiteY49" fmla="*/ 85780 h 119221"/>
                  <a:gd name="connsiteX50" fmla="*/ 152915 w 224051"/>
                  <a:gd name="connsiteY50" fmla="*/ 85780 h 119221"/>
                  <a:gd name="connsiteX51" fmla="*/ 163298 w 224051"/>
                  <a:gd name="connsiteY51" fmla="*/ 82065 h 119221"/>
                  <a:gd name="connsiteX52" fmla="*/ 173680 w 224051"/>
                  <a:gd name="connsiteY52" fmla="*/ 78922 h 119221"/>
                  <a:gd name="connsiteX53" fmla="*/ 185015 w 224051"/>
                  <a:gd name="connsiteY53" fmla="*/ 77588 h 119221"/>
                  <a:gd name="connsiteX54" fmla="*/ 199207 w 224051"/>
                  <a:gd name="connsiteY54" fmla="*/ 76636 h 119221"/>
                  <a:gd name="connsiteX55" fmla="*/ 207589 w 224051"/>
                  <a:gd name="connsiteY55" fmla="*/ 79112 h 119221"/>
                  <a:gd name="connsiteX56" fmla="*/ 223210 w 224051"/>
                  <a:gd name="connsiteY56" fmla="*/ 65872 h 119221"/>
                  <a:gd name="connsiteX57" fmla="*/ 223686 w 224051"/>
                  <a:gd name="connsiteY57" fmla="*/ 57109 h 119221"/>
                  <a:gd name="connsiteX58" fmla="*/ 219781 w 224051"/>
                  <a:gd name="connsiteY58" fmla="*/ 52823 h 119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24051" h="119221">
                    <a:moveTo>
                      <a:pt x="219971" y="52823"/>
                    </a:moveTo>
                    <a:cubicBezTo>
                      <a:pt x="216018" y="51837"/>
                      <a:pt x="212788" y="48997"/>
                      <a:pt x="211304" y="45203"/>
                    </a:cubicBezTo>
                    <a:cubicBezTo>
                      <a:pt x="210542" y="43203"/>
                      <a:pt x="206255" y="43393"/>
                      <a:pt x="204065" y="42822"/>
                    </a:cubicBezTo>
                    <a:cubicBezTo>
                      <a:pt x="201874" y="42250"/>
                      <a:pt x="198921" y="39678"/>
                      <a:pt x="197112" y="39869"/>
                    </a:cubicBezTo>
                    <a:cubicBezTo>
                      <a:pt x="191592" y="40674"/>
                      <a:pt x="186146" y="41916"/>
                      <a:pt x="180824" y="43584"/>
                    </a:cubicBezTo>
                    <a:cubicBezTo>
                      <a:pt x="176347" y="45012"/>
                      <a:pt x="157488" y="49203"/>
                      <a:pt x="152249" y="50251"/>
                    </a:cubicBezTo>
                    <a:cubicBezTo>
                      <a:pt x="149296" y="50823"/>
                      <a:pt x="149105" y="47489"/>
                      <a:pt x="150725" y="45394"/>
                    </a:cubicBezTo>
                    <a:cubicBezTo>
                      <a:pt x="156535" y="40440"/>
                      <a:pt x="159107" y="40250"/>
                      <a:pt x="158726" y="30725"/>
                    </a:cubicBezTo>
                    <a:cubicBezTo>
                      <a:pt x="158345" y="21200"/>
                      <a:pt x="153773" y="19581"/>
                      <a:pt x="152249" y="16437"/>
                    </a:cubicBezTo>
                    <a:cubicBezTo>
                      <a:pt x="150725" y="13294"/>
                      <a:pt x="150915" y="8436"/>
                      <a:pt x="149487" y="6912"/>
                    </a:cubicBezTo>
                    <a:cubicBezTo>
                      <a:pt x="148058" y="5389"/>
                      <a:pt x="142057" y="5103"/>
                      <a:pt x="141104" y="4341"/>
                    </a:cubicBezTo>
                    <a:cubicBezTo>
                      <a:pt x="140152" y="3579"/>
                      <a:pt x="138723" y="626"/>
                      <a:pt x="136437" y="626"/>
                    </a:cubicBezTo>
                    <a:cubicBezTo>
                      <a:pt x="133456" y="818"/>
                      <a:pt x="130465" y="818"/>
                      <a:pt x="127484" y="626"/>
                    </a:cubicBezTo>
                    <a:cubicBezTo>
                      <a:pt x="125091" y="208"/>
                      <a:pt x="122672" y="-46"/>
                      <a:pt x="120244" y="-136"/>
                    </a:cubicBezTo>
                    <a:cubicBezTo>
                      <a:pt x="116911" y="-136"/>
                      <a:pt x="116911" y="1198"/>
                      <a:pt x="114149" y="2150"/>
                    </a:cubicBezTo>
                    <a:cubicBezTo>
                      <a:pt x="111387" y="3102"/>
                      <a:pt x="109386" y="2150"/>
                      <a:pt x="108148" y="2817"/>
                    </a:cubicBezTo>
                    <a:cubicBezTo>
                      <a:pt x="106242" y="4060"/>
                      <a:pt x="104104" y="4903"/>
                      <a:pt x="101862" y="5293"/>
                    </a:cubicBezTo>
                    <a:cubicBezTo>
                      <a:pt x="98051" y="5293"/>
                      <a:pt x="94337" y="3769"/>
                      <a:pt x="91098" y="7103"/>
                    </a:cubicBezTo>
                    <a:cubicBezTo>
                      <a:pt x="89348" y="8565"/>
                      <a:pt x="88543" y="10870"/>
                      <a:pt x="89003" y="13104"/>
                    </a:cubicBezTo>
                    <a:cubicBezTo>
                      <a:pt x="89955" y="16057"/>
                      <a:pt x="97385" y="26820"/>
                      <a:pt x="96146" y="30725"/>
                    </a:cubicBezTo>
                    <a:cubicBezTo>
                      <a:pt x="95511" y="33114"/>
                      <a:pt x="94748" y="35467"/>
                      <a:pt x="93861" y="37773"/>
                    </a:cubicBezTo>
                    <a:cubicBezTo>
                      <a:pt x="92908" y="40440"/>
                      <a:pt x="92432" y="41298"/>
                      <a:pt x="91670" y="43393"/>
                    </a:cubicBezTo>
                    <a:cubicBezTo>
                      <a:pt x="90679" y="45197"/>
                      <a:pt x="90217" y="47244"/>
                      <a:pt x="90336" y="49299"/>
                    </a:cubicBezTo>
                    <a:cubicBezTo>
                      <a:pt x="91590" y="51395"/>
                      <a:pt x="93602" y="52930"/>
                      <a:pt x="95956" y="53585"/>
                    </a:cubicBezTo>
                    <a:cubicBezTo>
                      <a:pt x="98432" y="53585"/>
                      <a:pt x="100718" y="52537"/>
                      <a:pt x="101862" y="55490"/>
                    </a:cubicBezTo>
                    <a:cubicBezTo>
                      <a:pt x="102630" y="57292"/>
                      <a:pt x="102957" y="59251"/>
                      <a:pt x="102814" y="61205"/>
                    </a:cubicBezTo>
                    <a:cubicBezTo>
                      <a:pt x="101480" y="64253"/>
                      <a:pt x="96908" y="65491"/>
                      <a:pt x="94432" y="66063"/>
                    </a:cubicBezTo>
                    <a:cubicBezTo>
                      <a:pt x="87493" y="67771"/>
                      <a:pt x="80656" y="69870"/>
                      <a:pt x="73953" y="72349"/>
                    </a:cubicBezTo>
                    <a:cubicBezTo>
                      <a:pt x="71381" y="74445"/>
                      <a:pt x="67286" y="72349"/>
                      <a:pt x="62809" y="73873"/>
                    </a:cubicBezTo>
                    <a:cubicBezTo>
                      <a:pt x="54226" y="76295"/>
                      <a:pt x="45469" y="78046"/>
                      <a:pt x="36615" y="79112"/>
                    </a:cubicBezTo>
                    <a:cubicBezTo>
                      <a:pt x="33758" y="79112"/>
                      <a:pt x="27090" y="82827"/>
                      <a:pt x="25662" y="82827"/>
                    </a:cubicBezTo>
                    <a:cubicBezTo>
                      <a:pt x="24233" y="82827"/>
                      <a:pt x="22423" y="79588"/>
                      <a:pt x="20613" y="79969"/>
                    </a:cubicBezTo>
                    <a:cubicBezTo>
                      <a:pt x="13758" y="82013"/>
                      <a:pt x="7311" y="85236"/>
                      <a:pt x="1563" y="89494"/>
                    </a:cubicBezTo>
                    <a:cubicBezTo>
                      <a:pt x="6" y="91341"/>
                      <a:pt x="-656" y="93781"/>
                      <a:pt x="-246" y="96162"/>
                    </a:cubicBezTo>
                    <a:cubicBezTo>
                      <a:pt x="-246" y="100067"/>
                      <a:pt x="325" y="103686"/>
                      <a:pt x="230" y="104544"/>
                    </a:cubicBezTo>
                    <a:cubicBezTo>
                      <a:pt x="-437" y="108449"/>
                      <a:pt x="-628" y="113116"/>
                      <a:pt x="2706" y="114736"/>
                    </a:cubicBezTo>
                    <a:cubicBezTo>
                      <a:pt x="6040" y="116355"/>
                      <a:pt x="10326" y="114736"/>
                      <a:pt x="12231" y="115307"/>
                    </a:cubicBezTo>
                    <a:cubicBezTo>
                      <a:pt x="16327" y="117212"/>
                      <a:pt x="14613" y="119498"/>
                      <a:pt x="17470" y="119022"/>
                    </a:cubicBezTo>
                    <a:cubicBezTo>
                      <a:pt x="20328" y="118545"/>
                      <a:pt x="23375" y="117022"/>
                      <a:pt x="23947" y="115307"/>
                    </a:cubicBezTo>
                    <a:cubicBezTo>
                      <a:pt x="26290" y="114105"/>
                      <a:pt x="28791" y="113239"/>
                      <a:pt x="31376" y="112735"/>
                    </a:cubicBezTo>
                    <a:cubicBezTo>
                      <a:pt x="34901" y="112735"/>
                      <a:pt x="38330" y="112735"/>
                      <a:pt x="40139" y="110354"/>
                    </a:cubicBezTo>
                    <a:cubicBezTo>
                      <a:pt x="41939" y="110087"/>
                      <a:pt x="43769" y="110087"/>
                      <a:pt x="45569" y="110354"/>
                    </a:cubicBezTo>
                    <a:cubicBezTo>
                      <a:pt x="47825" y="110875"/>
                      <a:pt x="50171" y="110875"/>
                      <a:pt x="52427" y="110354"/>
                    </a:cubicBezTo>
                    <a:cubicBezTo>
                      <a:pt x="54982" y="109486"/>
                      <a:pt x="57591" y="108786"/>
                      <a:pt x="60237" y="108258"/>
                    </a:cubicBezTo>
                    <a:cubicBezTo>
                      <a:pt x="62691" y="108493"/>
                      <a:pt x="65166" y="108167"/>
                      <a:pt x="67476" y="107306"/>
                    </a:cubicBezTo>
                    <a:cubicBezTo>
                      <a:pt x="69857" y="106068"/>
                      <a:pt x="71763" y="107306"/>
                      <a:pt x="76049" y="105115"/>
                    </a:cubicBezTo>
                    <a:cubicBezTo>
                      <a:pt x="78621" y="103782"/>
                      <a:pt x="83669" y="103782"/>
                      <a:pt x="85574" y="102734"/>
                    </a:cubicBezTo>
                    <a:cubicBezTo>
                      <a:pt x="87479" y="101686"/>
                      <a:pt x="92622" y="102734"/>
                      <a:pt x="95099" y="100257"/>
                    </a:cubicBezTo>
                    <a:cubicBezTo>
                      <a:pt x="106161" y="96680"/>
                      <a:pt x="117460" y="93879"/>
                      <a:pt x="128912" y="91875"/>
                    </a:cubicBezTo>
                    <a:cubicBezTo>
                      <a:pt x="134723" y="90256"/>
                      <a:pt x="141486" y="86161"/>
                      <a:pt x="143390" y="85780"/>
                    </a:cubicBezTo>
                    <a:cubicBezTo>
                      <a:pt x="147677" y="85018"/>
                      <a:pt x="151391" y="86732"/>
                      <a:pt x="152915" y="85780"/>
                    </a:cubicBezTo>
                    <a:cubicBezTo>
                      <a:pt x="156287" y="84305"/>
                      <a:pt x="159756" y="83063"/>
                      <a:pt x="163298" y="82065"/>
                    </a:cubicBezTo>
                    <a:cubicBezTo>
                      <a:pt x="165774" y="81303"/>
                      <a:pt x="171108" y="79493"/>
                      <a:pt x="173680" y="78922"/>
                    </a:cubicBezTo>
                    <a:lnTo>
                      <a:pt x="185015" y="77588"/>
                    </a:lnTo>
                    <a:cubicBezTo>
                      <a:pt x="186824" y="77588"/>
                      <a:pt x="197397" y="76731"/>
                      <a:pt x="199207" y="76636"/>
                    </a:cubicBezTo>
                    <a:cubicBezTo>
                      <a:pt x="204541" y="76636"/>
                      <a:pt x="206065" y="80160"/>
                      <a:pt x="207589" y="79112"/>
                    </a:cubicBezTo>
                    <a:cubicBezTo>
                      <a:pt x="212161" y="76255"/>
                      <a:pt x="222638" y="71968"/>
                      <a:pt x="223210" y="65872"/>
                    </a:cubicBezTo>
                    <a:cubicBezTo>
                      <a:pt x="223210" y="61967"/>
                      <a:pt x="223686" y="58919"/>
                      <a:pt x="223686" y="57109"/>
                    </a:cubicBezTo>
                    <a:cubicBezTo>
                      <a:pt x="223366" y="55025"/>
                      <a:pt x="221827" y="53335"/>
                      <a:pt x="219781" y="52823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7" name="任意多边形: 形状 446">
                <a:extLst>
                  <a:ext uri="{FF2B5EF4-FFF2-40B4-BE49-F238E27FC236}">
                    <a16:creationId xmlns:a16="http://schemas.microsoft.com/office/drawing/2014/main" id="{D25F483F-DB8C-4C23-8979-0C838A5C48B2}"/>
                  </a:ext>
                </a:extLst>
              </p:cNvPr>
              <p:cNvSpPr/>
              <p:nvPr/>
            </p:nvSpPr>
            <p:spPr>
              <a:xfrm>
                <a:off x="7733492" y="2195235"/>
                <a:ext cx="216027" cy="297438"/>
              </a:xfrm>
              <a:custGeom>
                <a:avLst/>
                <a:gdLst>
                  <a:gd name="connsiteX0" fmla="*/ 211303 w 216435"/>
                  <a:gd name="connsiteY0" fmla="*/ 97027 h 298001"/>
                  <a:gd name="connsiteX1" fmla="*/ 203588 w 216435"/>
                  <a:gd name="connsiteY1" fmla="*/ 94265 h 298001"/>
                  <a:gd name="connsiteX2" fmla="*/ 196825 w 216435"/>
                  <a:gd name="connsiteY2" fmla="*/ 92265 h 298001"/>
                  <a:gd name="connsiteX3" fmla="*/ 190824 w 216435"/>
                  <a:gd name="connsiteY3" fmla="*/ 87883 h 298001"/>
                  <a:gd name="connsiteX4" fmla="*/ 183395 w 216435"/>
                  <a:gd name="connsiteY4" fmla="*/ 87883 h 298001"/>
                  <a:gd name="connsiteX5" fmla="*/ 172631 w 216435"/>
                  <a:gd name="connsiteY5" fmla="*/ 93789 h 298001"/>
                  <a:gd name="connsiteX6" fmla="*/ 167107 w 216435"/>
                  <a:gd name="connsiteY6" fmla="*/ 92074 h 298001"/>
                  <a:gd name="connsiteX7" fmla="*/ 169012 w 216435"/>
                  <a:gd name="connsiteY7" fmla="*/ 80073 h 298001"/>
                  <a:gd name="connsiteX8" fmla="*/ 171393 w 216435"/>
                  <a:gd name="connsiteY8" fmla="*/ 70548 h 298001"/>
                  <a:gd name="connsiteX9" fmla="*/ 174251 w 216435"/>
                  <a:gd name="connsiteY9" fmla="*/ 62547 h 298001"/>
                  <a:gd name="connsiteX10" fmla="*/ 183776 w 216435"/>
                  <a:gd name="connsiteY10" fmla="*/ 39496 h 298001"/>
                  <a:gd name="connsiteX11" fmla="*/ 195968 w 216435"/>
                  <a:gd name="connsiteY11" fmla="*/ 29971 h 298001"/>
                  <a:gd name="connsiteX12" fmla="*/ 197016 w 216435"/>
                  <a:gd name="connsiteY12" fmla="*/ 18446 h 298001"/>
                  <a:gd name="connsiteX13" fmla="*/ 194730 w 216435"/>
                  <a:gd name="connsiteY13" fmla="*/ 11874 h 298001"/>
                  <a:gd name="connsiteX14" fmla="*/ 185776 w 216435"/>
                  <a:gd name="connsiteY14" fmla="*/ 6254 h 298001"/>
                  <a:gd name="connsiteX15" fmla="*/ 177490 w 216435"/>
                  <a:gd name="connsiteY15" fmla="*/ 7207 h 298001"/>
                  <a:gd name="connsiteX16" fmla="*/ 175013 w 216435"/>
                  <a:gd name="connsiteY16" fmla="*/ 10731 h 298001"/>
                  <a:gd name="connsiteX17" fmla="*/ 147295 w 216435"/>
                  <a:gd name="connsiteY17" fmla="*/ 25399 h 298001"/>
                  <a:gd name="connsiteX18" fmla="*/ 152820 w 216435"/>
                  <a:gd name="connsiteY18" fmla="*/ 38734 h 298001"/>
                  <a:gd name="connsiteX19" fmla="*/ 150819 w 216435"/>
                  <a:gd name="connsiteY19" fmla="*/ 45973 h 298001"/>
                  <a:gd name="connsiteX20" fmla="*/ 146438 w 216435"/>
                  <a:gd name="connsiteY20" fmla="*/ 52545 h 298001"/>
                  <a:gd name="connsiteX21" fmla="*/ 138723 w 216435"/>
                  <a:gd name="connsiteY21" fmla="*/ 56451 h 298001"/>
                  <a:gd name="connsiteX22" fmla="*/ 139484 w 216435"/>
                  <a:gd name="connsiteY22" fmla="*/ 65499 h 298001"/>
                  <a:gd name="connsiteX23" fmla="*/ 135103 w 216435"/>
                  <a:gd name="connsiteY23" fmla="*/ 70643 h 298001"/>
                  <a:gd name="connsiteX24" fmla="*/ 129674 w 216435"/>
                  <a:gd name="connsiteY24" fmla="*/ 74929 h 298001"/>
                  <a:gd name="connsiteX25" fmla="*/ 131579 w 216435"/>
                  <a:gd name="connsiteY25" fmla="*/ 84454 h 298001"/>
                  <a:gd name="connsiteX26" fmla="*/ 139866 w 216435"/>
                  <a:gd name="connsiteY26" fmla="*/ 87216 h 298001"/>
                  <a:gd name="connsiteX27" fmla="*/ 130341 w 216435"/>
                  <a:gd name="connsiteY27" fmla="*/ 96741 h 298001"/>
                  <a:gd name="connsiteX28" fmla="*/ 125292 w 216435"/>
                  <a:gd name="connsiteY28" fmla="*/ 88645 h 298001"/>
                  <a:gd name="connsiteX29" fmla="*/ 115005 w 216435"/>
                  <a:gd name="connsiteY29" fmla="*/ 83216 h 298001"/>
                  <a:gd name="connsiteX30" fmla="*/ 123482 w 216435"/>
                  <a:gd name="connsiteY30" fmla="*/ 70929 h 298001"/>
                  <a:gd name="connsiteX31" fmla="*/ 134722 w 216435"/>
                  <a:gd name="connsiteY31" fmla="*/ 48164 h 298001"/>
                  <a:gd name="connsiteX32" fmla="*/ 129579 w 216435"/>
                  <a:gd name="connsiteY32" fmla="*/ 40449 h 298001"/>
                  <a:gd name="connsiteX33" fmla="*/ 129579 w 216435"/>
                  <a:gd name="connsiteY33" fmla="*/ 30924 h 298001"/>
                  <a:gd name="connsiteX34" fmla="*/ 137865 w 216435"/>
                  <a:gd name="connsiteY34" fmla="*/ 20065 h 298001"/>
                  <a:gd name="connsiteX35" fmla="*/ 142152 w 216435"/>
                  <a:gd name="connsiteY35" fmla="*/ 7683 h 298001"/>
                  <a:gd name="connsiteX36" fmla="*/ 132055 w 216435"/>
                  <a:gd name="connsiteY36" fmla="*/ -128 h 298001"/>
                  <a:gd name="connsiteX37" fmla="*/ 126721 w 216435"/>
                  <a:gd name="connsiteY37" fmla="*/ 1015 h 298001"/>
                  <a:gd name="connsiteX38" fmla="*/ 121387 w 216435"/>
                  <a:gd name="connsiteY38" fmla="*/ 1015 h 298001"/>
                  <a:gd name="connsiteX39" fmla="*/ 114815 w 216435"/>
                  <a:gd name="connsiteY39" fmla="*/ 13207 h 298001"/>
                  <a:gd name="connsiteX40" fmla="*/ 105957 w 216435"/>
                  <a:gd name="connsiteY40" fmla="*/ 24923 h 298001"/>
                  <a:gd name="connsiteX41" fmla="*/ 98622 w 216435"/>
                  <a:gd name="connsiteY41" fmla="*/ 18922 h 298001"/>
                  <a:gd name="connsiteX42" fmla="*/ 91955 w 216435"/>
                  <a:gd name="connsiteY42" fmla="*/ 25590 h 298001"/>
                  <a:gd name="connsiteX43" fmla="*/ 95955 w 216435"/>
                  <a:gd name="connsiteY43" fmla="*/ 36163 h 298001"/>
                  <a:gd name="connsiteX44" fmla="*/ 92336 w 216435"/>
                  <a:gd name="connsiteY44" fmla="*/ 45688 h 298001"/>
                  <a:gd name="connsiteX45" fmla="*/ 92336 w 216435"/>
                  <a:gd name="connsiteY45" fmla="*/ 57594 h 298001"/>
                  <a:gd name="connsiteX46" fmla="*/ 98242 w 216435"/>
                  <a:gd name="connsiteY46" fmla="*/ 54831 h 298001"/>
                  <a:gd name="connsiteX47" fmla="*/ 106623 w 216435"/>
                  <a:gd name="connsiteY47" fmla="*/ 51593 h 298001"/>
                  <a:gd name="connsiteX48" fmla="*/ 111672 w 216435"/>
                  <a:gd name="connsiteY48" fmla="*/ 63594 h 298001"/>
                  <a:gd name="connsiteX49" fmla="*/ 102147 w 216435"/>
                  <a:gd name="connsiteY49" fmla="*/ 72453 h 298001"/>
                  <a:gd name="connsiteX50" fmla="*/ 98242 w 216435"/>
                  <a:gd name="connsiteY50" fmla="*/ 67500 h 298001"/>
                  <a:gd name="connsiteX51" fmla="*/ 87859 w 216435"/>
                  <a:gd name="connsiteY51" fmla="*/ 67500 h 298001"/>
                  <a:gd name="connsiteX52" fmla="*/ 85192 w 216435"/>
                  <a:gd name="connsiteY52" fmla="*/ 62832 h 298001"/>
                  <a:gd name="connsiteX53" fmla="*/ 82334 w 216435"/>
                  <a:gd name="connsiteY53" fmla="*/ 42735 h 298001"/>
                  <a:gd name="connsiteX54" fmla="*/ 80334 w 216435"/>
                  <a:gd name="connsiteY54" fmla="*/ 36734 h 298001"/>
                  <a:gd name="connsiteX55" fmla="*/ 77382 w 216435"/>
                  <a:gd name="connsiteY55" fmla="*/ 27209 h 298001"/>
                  <a:gd name="connsiteX56" fmla="*/ 71286 w 216435"/>
                  <a:gd name="connsiteY56" fmla="*/ 30638 h 298001"/>
                  <a:gd name="connsiteX57" fmla="*/ 67666 w 216435"/>
                  <a:gd name="connsiteY57" fmla="*/ 39306 h 298001"/>
                  <a:gd name="connsiteX58" fmla="*/ 69000 w 216435"/>
                  <a:gd name="connsiteY58" fmla="*/ 45307 h 298001"/>
                  <a:gd name="connsiteX59" fmla="*/ 69000 w 216435"/>
                  <a:gd name="connsiteY59" fmla="*/ 63118 h 298001"/>
                  <a:gd name="connsiteX60" fmla="*/ 71095 w 216435"/>
                  <a:gd name="connsiteY60" fmla="*/ 75691 h 298001"/>
                  <a:gd name="connsiteX61" fmla="*/ 70428 w 216435"/>
                  <a:gd name="connsiteY61" fmla="*/ 94170 h 298001"/>
                  <a:gd name="connsiteX62" fmla="*/ 75191 w 216435"/>
                  <a:gd name="connsiteY62" fmla="*/ 103123 h 298001"/>
                  <a:gd name="connsiteX63" fmla="*/ 79858 w 216435"/>
                  <a:gd name="connsiteY63" fmla="*/ 100647 h 298001"/>
                  <a:gd name="connsiteX64" fmla="*/ 83192 w 216435"/>
                  <a:gd name="connsiteY64" fmla="*/ 95980 h 298001"/>
                  <a:gd name="connsiteX65" fmla="*/ 85954 w 216435"/>
                  <a:gd name="connsiteY65" fmla="*/ 88169 h 298001"/>
                  <a:gd name="connsiteX66" fmla="*/ 90145 w 216435"/>
                  <a:gd name="connsiteY66" fmla="*/ 93408 h 298001"/>
                  <a:gd name="connsiteX67" fmla="*/ 92145 w 216435"/>
                  <a:gd name="connsiteY67" fmla="*/ 99789 h 298001"/>
                  <a:gd name="connsiteX68" fmla="*/ 99098 w 216435"/>
                  <a:gd name="connsiteY68" fmla="*/ 96932 h 298001"/>
                  <a:gd name="connsiteX69" fmla="*/ 106718 w 216435"/>
                  <a:gd name="connsiteY69" fmla="*/ 97694 h 298001"/>
                  <a:gd name="connsiteX70" fmla="*/ 105956 w 216435"/>
                  <a:gd name="connsiteY70" fmla="*/ 101790 h 298001"/>
                  <a:gd name="connsiteX71" fmla="*/ 100527 w 216435"/>
                  <a:gd name="connsiteY71" fmla="*/ 105409 h 298001"/>
                  <a:gd name="connsiteX72" fmla="*/ 93574 w 216435"/>
                  <a:gd name="connsiteY72" fmla="*/ 107790 h 298001"/>
                  <a:gd name="connsiteX73" fmla="*/ 80810 w 216435"/>
                  <a:gd name="connsiteY73" fmla="*/ 110076 h 298001"/>
                  <a:gd name="connsiteX74" fmla="*/ 72999 w 216435"/>
                  <a:gd name="connsiteY74" fmla="*/ 110553 h 298001"/>
                  <a:gd name="connsiteX75" fmla="*/ 63951 w 216435"/>
                  <a:gd name="connsiteY75" fmla="*/ 113029 h 298001"/>
                  <a:gd name="connsiteX76" fmla="*/ 59379 w 216435"/>
                  <a:gd name="connsiteY76" fmla="*/ 108362 h 298001"/>
                  <a:gd name="connsiteX77" fmla="*/ 62618 w 216435"/>
                  <a:gd name="connsiteY77" fmla="*/ 98837 h 298001"/>
                  <a:gd name="connsiteX78" fmla="*/ 62618 w 216435"/>
                  <a:gd name="connsiteY78" fmla="*/ 90836 h 298001"/>
                  <a:gd name="connsiteX79" fmla="*/ 60522 w 216435"/>
                  <a:gd name="connsiteY79" fmla="*/ 79977 h 298001"/>
                  <a:gd name="connsiteX80" fmla="*/ 59570 w 216435"/>
                  <a:gd name="connsiteY80" fmla="*/ 63785 h 298001"/>
                  <a:gd name="connsiteX81" fmla="*/ 59570 w 216435"/>
                  <a:gd name="connsiteY81" fmla="*/ 55498 h 298001"/>
                  <a:gd name="connsiteX82" fmla="*/ 59570 w 216435"/>
                  <a:gd name="connsiteY82" fmla="*/ 48926 h 298001"/>
                  <a:gd name="connsiteX83" fmla="*/ 59570 w 216435"/>
                  <a:gd name="connsiteY83" fmla="*/ 42925 h 298001"/>
                  <a:gd name="connsiteX84" fmla="*/ 58713 w 216435"/>
                  <a:gd name="connsiteY84" fmla="*/ 33400 h 298001"/>
                  <a:gd name="connsiteX85" fmla="*/ 57570 w 216435"/>
                  <a:gd name="connsiteY85" fmla="*/ 25590 h 298001"/>
                  <a:gd name="connsiteX86" fmla="*/ 54712 w 216435"/>
                  <a:gd name="connsiteY86" fmla="*/ 21303 h 298001"/>
                  <a:gd name="connsiteX87" fmla="*/ 51378 w 216435"/>
                  <a:gd name="connsiteY87" fmla="*/ 23494 h 298001"/>
                  <a:gd name="connsiteX88" fmla="*/ 44806 w 216435"/>
                  <a:gd name="connsiteY88" fmla="*/ 23494 h 298001"/>
                  <a:gd name="connsiteX89" fmla="*/ 40234 w 216435"/>
                  <a:gd name="connsiteY89" fmla="*/ 31400 h 298001"/>
                  <a:gd name="connsiteX90" fmla="*/ 42425 w 216435"/>
                  <a:gd name="connsiteY90" fmla="*/ 45116 h 298001"/>
                  <a:gd name="connsiteX91" fmla="*/ 44044 w 216435"/>
                  <a:gd name="connsiteY91" fmla="*/ 69119 h 298001"/>
                  <a:gd name="connsiteX92" fmla="*/ 42329 w 216435"/>
                  <a:gd name="connsiteY92" fmla="*/ 91788 h 298001"/>
                  <a:gd name="connsiteX93" fmla="*/ 44234 w 216435"/>
                  <a:gd name="connsiteY93" fmla="*/ 102838 h 298001"/>
                  <a:gd name="connsiteX94" fmla="*/ 47092 w 216435"/>
                  <a:gd name="connsiteY94" fmla="*/ 110458 h 298001"/>
                  <a:gd name="connsiteX95" fmla="*/ 43377 w 216435"/>
                  <a:gd name="connsiteY95" fmla="*/ 114172 h 298001"/>
                  <a:gd name="connsiteX96" fmla="*/ 32423 w 216435"/>
                  <a:gd name="connsiteY96" fmla="*/ 118458 h 298001"/>
                  <a:gd name="connsiteX97" fmla="*/ 27050 w 216435"/>
                  <a:gd name="connsiteY97" fmla="*/ 115958 h 298001"/>
                  <a:gd name="connsiteX98" fmla="*/ 26804 w 216435"/>
                  <a:gd name="connsiteY98" fmla="*/ 114267 h 298001"/>
                  <a:gd name="connsiteX99" fmla="*/ 24232 w 216435"/>
                  <a:gd name="connsiteY99" fmla="*/ 97884 h 298001"/>
                  <a:gd name="connsiteX100" fmla="*/ 20613 w 216435"/>
                  <a:gd name="connsiteY100" fmla="*/ 97884 h 298001"/>
                  <a:gd name="connsiteX101" fmla="*/ 7849 w 216435"/>
                  <a:gd name="connsiteY101" fmla="*/ 119030 h 298001"/>
                  <a:gd name="connsiteX102" fmla="*/ 2610 w 216435"/>
                  <a:gd name="connsiteY102" fmla="*/ 122459 h 298001"/>
                  <a:gd name="connsiteX103" fmla="*/ -247 w 216435"/>
                  <a:gd name="connsiteY103" fmla="*/ 129888 h 298001"/>
                  <a:gd name="connsiteX104" fmla="*/ -247 w 216435"/>
                  <a:gd name="connsiteY104" fmla="*/ 148176 h 298001"/>
                  <a:gd name="connsiteX105" fmla="*/ 5563 w 216435"/>
                  <a:gd name="connsiteY105" fmla="*/ 166369 h 298001"/>
                  <a:gd name="connsiteX106" fmla="*/ 13278 w 216435"/>
                  <a:gd name="connsiteY106" fmla="*/ 169513 h 298001"/>
                  <a:gd name="connsiteX107" fmla="*/ 33090 w 216435"/>
                  <a:gd name="connsiteY107" fmla="*/ 154368 h 298001"/>
                  <a:gd name="connsiteX108" fmla="*/ 37662 w 216435"/>
                  <a:gd name="connsiteY108" fmla="*/ 148938 h 298001"/>
                  <a:gd name="connsiteX109" fmla="*/ 47187 w 216435"/>
                  <a:gd name="connsiteY109" fmla="*/ 136270 h 298001"/>
                  <a:gd name="connsiteX110" fmla="*/ 62713 w 216435"/>
                  <a:gd name="connsiteY110" fmla="*/ 129984 h 298001"/>
                  <a:gd name="connsiteX111" fmla="*/ 75857 w 216435"/>
                  <a:gd name="connsiteY111" fmla="*/ 127317 h 298001"/>
                  <a:gd name="connsiteX112" fmla="*/ 93002 w 216435"/>
                  <a:gd name="connsiteY112" fmla="*/ 125126 h 298001"/>
                  <a:gd name="connsiteX113" fmla="*/ 103575 w 216435"/>
                  <a:gd name="connsiteY113" fmla="*/ 122935 h 298001"/>
                  <a:gd name="connsiteX114" fmla="*/ 114148 w 216435"/>
                  <a:gd name="connsiteY114" fmla="*/ 120459 h 298001"/>
                  <a:gd name="connsiteX115" fmla="*/ 135103 w 216435"/>
                  <a:gd name="connsiteY115" fmla="*/ 118268 h 298001"/>
                  <a:gd name="connsiteX116" fmla="*/ 148438 w 216435"/>
                  <a:gd name="connsiteY116" fmla="*/ 116363 h 298001"/>
                  <a:gd name="connsiteX117" fmla="*/ 161106 w 216435"/>
                  <a:gd name="connsiteY117" fmla="*/ 114934 h 298001"/>
                  <a:gd name="connsiteX118" fmla="*/ 155772 w 216435"/>
                  <a:gd name="connsiteY118" fmla="*/ 125126 h 298001"/>
                  <a:gd name="connsiteX119" fmla="*/ 146247 w 216435"/>
                  <a:gd name="connsiteY119" fmla="*/ 129793 h 298001"/>
                  <a:gd name="connsiteX120" fmla="*/ 137485 w 216435"/>
                  <a:gd name="connsiteY120" fmla="*/ 127698 h 298001"/>
                  <a:gd name="connsiteX121" fmla="*/ 129007 w 216435"/>
                  <a:gd name="connsiteY121" fmla="*/ 127698 h 298001"/>
                  <a:gd name="connsiteX122" fmla="*/ 118625 w 216435"/>
                  <a:gd name="connsiteY122" fmla="*/ 127698 h 298001"/>
                  <a:gd name="connsiteX123" fmla="*/ 114243 w 216435"/>
                  <a:gd name="connsiteY123" fmla="*/ 130841 h 298001"/>
                  <a:gd name="connsiteX124" fmla="*/ 106814 w 216435"/>
                  <a:gd name="connsiteY124" fmla="*/ 133508 h 298001"/>
                  <a:gd name="connsiteX125" fmla="*/ 97956 w 216435"/>
                  <a:gd name="connsiteY125" fmla="*/ 135032 h 298001"/>
                  <a:gd name="connsiteX126" fmla="*/ 86145 w 216435"/>
                  <a:gd name="connsiteY126" fmla="*/ 137985 h 298001"/>
                  <a:gd name="connsiteX127" fmla="*/ 75762 w 216435"/>
                  <a:gd name="connsiteY127" fmla="*/ 138937 h 298001"/>
                  <a:gd name="connsiteX128" fmla="*/ 71571 w 216435"/>
                  <a:gd name="connsiteY128" fmla="*/ 141699 h 298001"/>
                  <a:gd name="connsiteX129" fmla="*/ 60332 w 216435"/>
                  <a:gd name="connsiteY129" fmla="*/ 142461 h 298001"/>
                  <a:gd name="connsiteX130" fmla="*/ 52331 w 216435"/>
                  <a:gd name="connsiteY130" fmla="*/ 161511 h 298001"/>
                  <a:gd name="connsiteX131" fmla="*/ 50236 w 216435"/>
                  <a:gd name="connsiteY131" fmla="*/ 171894 h 298001"/>
                  <a:gd name="connsiteX132" fmla="*/ 53093 w 216435"/>
                  <a:gd name="connsiteY132" fmla="*/ 178847 h 298001"/>
                  <a:gd name="connsiteX133" fmla="*/ 60712 w 216435"/>
                  <a:gd name="connsiteY133" fmla="*/ 178847 h 298001"/>
                  <a:gd name="connsiteX134" fmla="*/ 69761 w 216435"/>
                  <a:gd name="connsiteY134" fmla="*/ 174180 h 298001"/>
                  <a:gd name="connsiteX135" fmla="*/ 77763 w 216435"/>
                  <a:gd name="connsiteY135" fmla="*/ 168941 h 298001"/>
                  <a:gd name="connsiteX136" fmla="*/ 85002 w 216435"/>
                  <a:gd name="connsiteY136" fmla="*/ 169608 h 298001"/>
                  <a:gd name="connsiteX137" fmla="*/ 81477 w 216435"/>
                  <a:gd name="connsiteY137" fmla="*/ 179133 h 298001"/>
                  <a:gd name="connsiteX138" fmla="*/ 80144 w 216435"/>
                  <a:gd name="connsiteY138" fmla="*/ 188658 h 298001"/>
                  <a:gd name="connsiteX139" fmla="*/ 77477 w 216435"/>
                  <a:gd name="connsiteY139" fmla="*/ 193039 h 298001"/>
                  <a:gd name="connsiteX140" fmla="*/ 69952 w 216435"/>
                  <a:gd name="connsiteY140" fmla="*/ 196849 h 298001"/>
                  <a:gd name="connsiteX141" fmla="*/ 57474 w 216435"/>
                  <a:gd name="connsiteY141" fmla="*/ 200183 h 298001"/>
                  <a:gd name="connsiteX142" fmla="*/ 47378 w 216435"/>
                  <a:gd name="connsiteY142" fmla="*/ 206469 h 298001"/>
                  <a:gd name="connsiteX143" fmla="*/ 36995 w 216435"/>
                  <a:gd name="connsiteY143" fmla="*/ 203802 h 298001"/>
                  <a:gd name="connsiteX144" fmla="*/ 22708 w 216435"/>
                  <a:gd name="connsiteY144" fmla="*/ 212661 h 298001"/>
                  <a:gd name="connsiteX145" fmla="*/ 20327 w 216435"/>
                  <a:gd name="connsiteY145" fmla="*/ 224472 h 298001"/>
                  <a:gd name="connsiteX146" fmla="*/ 21565 w 216435"/>
                  <a:gd name="connsiteY146" fmla="*/ 233044 h 298001"/>
                  <a:gd name="connsiteX147" fmla="*/ 26899 w 216435"/>
                  <a:gd name="connsiteY147" fmla="*/ 235426 h 298001"/>
                  <a:gd name="connsiteX148" fmla="*/ 38615 w 216435"/>
                  <a:gd name="connsiteY148" fmla="*/ 238283 h 298001"/>
                  <a:gd name="connsiteX149" fmla="*/ 51664 w 216435"/>
                  <a:gd name="connsiteY149" fmla="*/ 233616 h 298001"/>
                  <a:gd name="connsiteX150" fmla="*/ 67571 w 216435"/>
                  <a:gd name="connsiteY150" fmla="*/ 230854 h 298001"/>
                  <a:gd name="connsiteX151" fmla="*/ 83001 w 216435"/>
                  <a:gd name="connsiteY151" fmla="*/ 228091 h 298001"/>
                  <a:gd name="connsiteX152" fmla="*/ 87573 w 216435"/>
                  <a:gd name="connsiteY152" fmla="*/ 234568 h 298001"/>
                  <a:gd name="connsiteX153" fmla="*/ 71095 w 216435"/>
                  <a:gd name="connsiteY153" fmla="*/ 263143 h 298001"/>
                  <a:gd name="connsiteX154" fmla="*/ 50140 w 216435"/>
                  <a:gd name="connsiteY154" fmla="*/ 266953 h 298001"/>
                  <a:gd name="connsiteX155" fmla="*/ 41472 w 216435"/>
                  <a:gd name="connsiteY155" fmla="*/ 271239 h 298001"/>
                  <a:gd name="connsiteX156" fmla="*/ 57665 w 216435"/>
                  <a:gd name="connsiteY156" fmla="*/ 286575 h 298001"/>
                  <a:gd name="connsiteX157" fmla="*/ 58713 w 216435"/>
                  <a:gd name="connsiteY157" fmla="*/ 296671 h 298001"/>
                  <a:gd name="connsiteX158" fmla="*/ 75477 w 216435"/>
                  <a:gd name="connsiteY158" fmla="*/ 296671 h 298001"/>
                  <a:gd name="connsiteX159" fmla="*/ 86621 w 216435"/>
                  <a:gd name="connsiteY159" fmla="*/ 293623 h 298001"/>
                  <a:gd name="connsiteX160" fmla="*/ 100527 w 216435"/>
                  <a:gd name="connsiteY160" fmla="*/ 288670 h 298001"/>
                  <a:gd name="connsiteX161" fmla="*/ 110052 w 216435"/>
                  <a:gd name="connsiteY161" fmla="*/ 270192 h 298001"/>
                  <a:gd name="connsiteX162" fmla="*/ 115005 w 216435"/>
                  <a:gd name="connsiteY162" fmla="*/ 261619 h 298001"/>
                  <a:gd name="connsiteX163" fmla="*/ 117672 w 216435"/>
                  <a:gd name="connsiteY163" fmla="*/ 248760 h 298001"/>
                  <a:gd name="connsiteX164" fmla="*/ 119101 w 216435"/>
                  <a:gd name="connsiteY164" fmla="*/ 237521 h 298001"/>
                  <a:gd name="connsiteX165" fmla="*/ 118244 w 216435"/>
                  <a:gd name="connsiteY165" fmla="*/ 224376 h 298001"/>
                  <a:gd name="connsiteX166" fmla="*/ 137294 w 216435"/>
                  <a:gd name="connsiteY166" fmla="*/ 215804 h 298001"/>
                  <a:gd name="connsiteX167" fmla="*/ 145485 w 216435"/>
                  <a:gd name="connsiteY167" fmla="*/ 213042 h 298001"/>
                  <a:gd name="connsiteX168" fmla="*/ 157582 w 216435"/>
                  <a:gd name="connsiteY168" fmla="*/ 210756 h 298001"/>
                  <a:gd name="connsiteX169" fmla="*/ 164440 w 216435"/>
                  <a:gd name="connsiteY169" fmla="*/ 204850 h 298001"/>
                  <a:gd name="connsiteX170" fmla="*/ 167393 w 216435"/>
                  <a:gd name="connsiteY170" fmla="*/ 192849 h 298001"/>
                  <a:gd name="connsiteX171" fmla="*/ 162916 w 216435"/>
                  <a:gd name="connsiteY171" fmla="*/ 188277 h 298001"/>
                  <a:gd name="connsiteX172" fmla="*/ 151391 w 216435"/>
                  <a:gd name="connsiteY172" fmla="*/ 183514 h 298001"/>
                  <a:gd name="connsiteX173" fmla="*/ 139580 w 216435"/>
                  <a:gd name="connsiteY173" fmla="*/ 177513 h 298001"/>
                  <a:gd name="connsiteX174" fmla="*/ 132817 w 216435"/>
                  <a:gd name="connsiteY174" fmla="*/ 181133 h 298001"/>
                  <a:gd name="connsiteX175" fmla="*/ 122530 w 216435"/>
                  <a:gd name="connsiteY175" fmla="*/ 185229 h 298001"/>
                  <a:gd name="connsiteX176" fmla="*/ 116815 w 216435"/>
                  <a:gd name="connsiteY176" fmla="*/ 184086 h 298001"/>
                  <a:gd name="connsiteX177" fmla="*/ 118720 w 216435"/>
                  <a:gd name="connsiteY177" fmla="*/ 172751 h 298001"/>
                  <a:gd name="connsiteX178" fmla="*/ 130722 w 216435"/>
                  <a:gd name="connsiteY178" fmla="*/ 161702 h 298001"/>
                  <a:gd name="connsiteX179" fmla="*/ 138246 w 216435"/>
                  <a:gd name="connsiteY179" fmla="*/ 153701 h 298001"/>
                  <a:gd name="connsiteX180" fmla="*/ 158725 w 216435"/>
                  <a:gd name="connsiteY180" fmla="*/ 139128 h 298001"/>
                  <a:gd name="connsiteX181" fmla="*/ 170631 w 216435"/>
                  <a:gd name="connsiteY181" fmla="*/ 139128 h 298001"/>
                  <a:gd name="connsiteX182" fmla="*/ 180156 w 216435"/>
                  <a:gd name="connsiteY182" fmla="*/ 139985 h 298001"/>
                  <a:gd name="connsiteX183" fmla="*/ 187586 w 216435"/>
                  <a:gd name="connsiteY183" fmla="*/ 136842 h 298001"/>
                  <a:gd name="connsiteX184" fmla="*/ 211589 w 216435"/>
                  <a:gd name="connsiteY184" fmla="*/ 130460 h 298001"/>
                  <a:gd name="connsiteX185" fmla="*/ 215971 w 216435"/>
                  <a:gd name="connsiteY185" fmla="*/ 114553 h 298001"/>
                  <a:gd name="connsiteX186" fmla="*/ 211875 w 216435"/>
                  <a:gd name="connsiteY186" fmla="*/ 96932 h 298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</a:cxnLst>
                <a:rect l="l" t="t" r="r" b="b"/>
                <a:pathLst>
                  <a:path w="216435" h="298001">
                    <a:moveTo>
                      <a:pt x="211303" y="97027"/>
                    </a:moveTo>
                    <a:cubicBezTo>
                      <a:pt x="209017" y="94265"/>
                      <a:pt x="205302" y="95408"/>
                      <a:pt x="203588" y="94265"/>
                    </a:cubicBezTo>
                    <a:cubicBezTo>
                      <a:pt x="201873" y="93122"/>
                      <a:pt x="198920" y="92931"/>
                      <a:pt x="196825" y="92265"/>
                    </a:cubicBezTo>
                    <a:cubicBezTo>
                      <a:pt x="194729" y="91598"/>
                      <a:pt x="192729" y="88455"/>
                      <a:pt x="190824" y="87883"/>
                    </a:cubicBezTo>
                    <a:cubicBezTo>
                      <a:pt x="188365" y="87469"/>
                      <a:pt x="185854" y="87469"/>
                      <a:pt x="183395" y="87883"/>
                    </a:cubicBezTo>
                    <a:cubicBezTo>
                      <a:pt x="180427" y="90816"/>
                      <a:pt x="176699" y="92862"/>
                      <a:pt x="172631" y="93789"/>
                    </a:cubicBezTo>
                    <a:cubicBezTo>
                      <a:pt x="170631" y="93789"/>
                      <a:pt x="167393" y="94455"/>
                      <a:pt x="167107" y="92074"/>
                    </a:cubicBezTo>
                    <a:cubicBezTo>
                      <a:pt x="167063" y="87995"/>
                      <a:pt x="167707" y="83938"/>
                      <a:pt x="169012" y="80073"/>
                    </a:cubicBezTo>
                    <a:cubicBezTo>
                      <a:pt x="170060" y="76358"/>
                      <a:pt x="171107" y="72072"/>
                      <a:pt x="171393" y="70548"/>
                    </a:cubicBezTo>
                    <a:cubicBezTo>
                      <a:pt x="171679" y="69024"/>
                      <a:pt x="174060" y="63309"/>
                      <a:pt x="174251" y="62547"/>
                    </a:cubicBezTo>
                    <a:cubicBezTo>
                      <a:pt x="175286" y="54144"/>
                      <a:pt x="178577" y="46178"/>
                      <a:pt x="183776" y="39496"/>
                    </a:cubicBezTo>
                    <a:cubicBezTo>
                      <a:pt x="187872" y="35496"/>
                      <a:pt x="196825" y="30638"/>
                      <a:pt x="195968" y="29971"/>
                    </a:cubicBezTo>
                    <a:cubicBezTo>
                      <a:pt x="195111" y="29305"/>
                      <a:pt x="196634" y="21303"/>
                      <a:pt x="197016" y="18446"/>
                    </a:cubicBezTo>
                    <a:cubicBezTo>
                      <a:pt x="197408" y="16010"/>
                      <a:pt x="196549" y="13541"/>
                      <a:pt x="194730" y="11874"/>
                    </a:cubicBezTo>
                    <a:cubicBezTo>
                      <a:pt x="191940" y="9706"/>
                      <a:pt x="188941" y="7823"/>
                      <a:pt x="185776" y="6254"/>
                    </a:cubicBezTo>
                    <a:cubicBezTo>
                      <a:pt x="183047" y="5036"/>
                      <a:pt x="179871" y="5401"/>
                      <a:pt x="177490" y="7207"/>
                    </a:cubicBezTo>
                    <a:cubicBezTo>
                      <a:pt x="176251" y="8159"/>
                      <a:pt x="175679" y="10255"/>
                      <a:pt x="175013" y="10731"/>
                    </a:cubicBezTo>
                    <a:cubicBezTo>
                      <a:pt x="172632" y="12350"/>
                      <a:pt x="149676" y="15969"/>
                      <a:pt x="147295" y="25399"/>
                    </a:cubicBezTo>
                    <a:cubicBezTo>
                      <a:pt x="146152" y="30066"/>
                      <a:pt x="152915" y="32734"/>
                      <a:pt x="152820" y="38734"/>
                    </a:cubicBezTo>
                    <a:cubicBezTo>
                      <a:pt x="152584" y="41246"/>
                      <a:pt x="151907" y="43697"/>
                      <a:pt x="150819" y="45973"/>
                    </a:cubicBezTo>
                    <a:cubicBezTo>
                      <a:pt x="149867" y="48069"/>
                      <a:pt x="148152" y="52164"/>
                      <a:pt x="146438" y="52545"/>
                    </a:cubicBezTo>
                    <a:cubicBezTo>
                      <a:pt x="144723" y="52926"/>
                      <a:pt x="141390" y="52545"/>
                      <a:pt x="138723" y="56451"/>
                    </a:cubicBezTo>
                    <a:cubicBezTo>
                      <a:pt x="134532" y="62547"/>
                      <a:pt x="139484" y="63785"/>
                      <a:pt x="139484" y="65499"/>
                    </a:cubicBezTo>
                    <a:cubicBezTo>
                      <a:pt x="139484" y="67214"/>
                      <a:pt x="136151" y="69595"/>
                      <a:pt x="135103" y="70643"/>
                    </a:cubicBezTo>
                    <a:cubicBezTo>
                      <a:pt x="133762" y="72582"/>
                      <a:pt x="131871" y="74074"/>
                      <a:pt x="129674" y="74929"/>
                    </a:cubicBezTo>
                    <a:cubicBezTo>
                      <a:pt x="128436" y="74929"/>
                      <a:pt x="128340" y="81692"/>
                      <a:pt x="131579" y="84454"/>
                    </a:cubicBezTo>
                    <a:cubicBezTo>
                      <a:pt x="134817" y="87216"/>
                      <a:pt x="138151" y="85597"/>
                      <a:pt x="139866" y="87216"/>
                    </a:cubicBezTo>
                    <a:cubicBezTo>
                      <a:pt x="141866" y="92074"/>
                      <a:pt x="135579" y="96741"/>
                      <a:pt x="130341" y="96741"/>
                    </a:cubicBezTo>
                    <a:cubicBezTo>
                      <a:pt x="123482" y="96741"/>
                      <a:pt x="128340" y="87788"/>
                      <a:pt x="125292" y="88645"/>
                    </a:cubicBezTo>
                    <a:cubicBezTo>
                      <a:pt x="119577" y="90169"/>
                      <a:pt x="113195" y="85788"/>
                      <a:pt x="115005" y="83216"/>
                    </a:cubicBezTo>
                    <a:cubicBezTo>
                      <a:pt x="116815" y="80644"/>
                      <a:pt x="123768" y="71119"/>
                      <a:pt x="123482" y="70929"/>
                    </a:cubicBezTo>
                    <a:cubicBezTo>
                      <a:pt x="130912" y="55784"/>
                      <a:pt x="135008" y="52450"/>
                      <a:pt x="134722" y="48164"/>
                    </a:cubicBezTo>
                    <a:cubicBezTo>
                      <a:pt x="134436" y="43878"/>
                      <a:pt x="130150" y="40925"/>
                      <a:pt x="129579" y="40449"/>
                    </a:cubicBezTo>
                    <a:cubicBezTo>
                      <a:pt x="129007" y="39972"/>
                      <a:pt x="129007" y="32162"/>
                      <a:pt x="129579" y="30924"/>
                    </a:cubicBezTo>
                    <a:cubicBezTo>
                      <a:pt x="131478" y="26721"/>
                      <a:pt x="134313" y="23007"/>
                      <a:pt x="137865" y="20065"/>
                    </a:cubicBezTo>
                    <a:cubicBezTo>
                      <a:pt x="141199" y="17113"/>
                      <a:pt x="144723" y="11112"/>
                      <a:pt x="142152" y="7683"/>
                    </a:cubicBezTo>
                    <a:cubicBezTo>
                      <a:pt x="139580" y="4254"/>
                      <a:pt x="136436" y="158"/>
                      <a:pt x="132055" y="-128"/>
                    </a:cubicBezTo>
                    <a:cubicBezTo>
                      <a:pt x="130209" y="-199"/>
                      <a:pt x="128376" y="194"/>
                      <a:pt x="126721" y="1015"/>
                    </a:cubicBezTo>
                    <a:cubicBezTo>
                      <a:pt x="125483" y="1872"/>
                      <a:pt x="123102" y="1015"/>
                      <a:pt x="121387" y="1015"/>
                    </a:cubicBezTo>
                    <a:cubicBezTo>
                      <a:pt x="117101" y="2920"/>
                      <a:pt x="116243" y="10540"/>
                      <a:pt x="114815" y="13207"/>
                    </a:cubicBezTo>
                    <a:cubicBezTo>
                      <a:pt x="112624" y="17493"/>
                      <a:pt x="107861" y="24923"/>
                      <a:pt x="105957" y="24923"/>
                    </a:cubicBezTo>
                    <a:cubicBezTo>
                      <a:pt x="104052" y="24923"/>
                      <a:pt x="100623" y="18827"/>
                      <a:pt x="98622" y="18922"/>
                    </a:cubicBezTo>
                    <a:cubicBezTo>
                      <a:pt x="96622" y="19017"/>
                      <a:pt x="91955" y="24066"/>
                      <a:pt x="91955" y="25590"/>
                    </a:cubicBezTo>
                    <a:cubicBezTo>
                      <a:pt x="91955" y="27114"/>
                      <a:pt x="95574" y="32067"/>
                      <a:pt x="95955" y="36163"/>
                    </a:cubicBezTo>
                    <a:cubicBezTo>
                      <a:pt x="95517" y="39579"/>
                      <a:pt x="94277" y="42843"/>
                      <a:pt x="92336" y="45688"/>
                    </a:cubicBezTo>
                    <a:cubicBezTo>
                      <a:pt x="90431" y="49116"/>
                      <a:pt x="88907" y="56641"/>
                      <a:pt x="92336" y="57594"/>
                    </a:cubicBezTo>
                    <a:cubicBezTo>
                      <a:pt x="95765" y="58546"/>
                      <a:pt x="93955" y="55498"/>
                      <a:pt x="98242" y="54831"/>
                    </a:cubicBezTo>
                    <a:cubicBezTo>
                      <a:pt x="102527" y="54165"/>
                      <a:pt x="105575" y="51402"/>
                      <a:pt x="106623" y="51593"/>
                    </a:cubicBezTo>
                    <a:cubicBezTo>
                      <a:pt x="107671" y="51784"/>
                      <a:pt x="115196" y="58641"/>
                      <a:pt x="111672" y="63594"/>
                    </a:cubicBezTo>
                    <a:cubicBezTo>
                      <a:pt x="110338" y="65499"/>
                      <a:pt x="107004" y="73119"/>
                      <a:pt x="102147" y="72453"/>
                    </a:cubicBezTo>
                    <a:cubicBezTo>
                      <a:pt x="100623" y="72453"/>
                      <a:pt x="99861" y="68833"/>
                      <a:pt x="98242" y="67500"/>
                    </a:cubicBezTo>
                    <a:cubicBezTo>
                      <a:pt x="96622" y="66166"/>
                      <a:pt x="90050" y="68928"/>
                      <a:pt x="87859" y="67500"/>
                    </a:cubicBezTo>
                    <a:cubicBezTo>
                      <a:pt x="85668" y="66071"/>
                      <a:pt x="85097" y="66547"/>
                      <a:pt x="85192" y="62832"/>
                    </a:cubicBezTo>
                    <a:cubicBezTo>
                      <a:pt x="85096" y="56039"/>
                      <a:pt x="84136" y="49285"/>
                      <a:pt x="82334" y="42735"/>
                    </a:cubicBezTo>
                    <a:cubicBezTo>
                      <a:pt x="80959" y="41044"/>
                      <a:pt x="80248" y="38911"/>
                      <a:pt x="80334" y="36734"/>
                    </a:cubicBezTo>
                    <a:cubicBezTo>
                      <a:pt x="80335" y="32638"/>
                      <a:pt x="79668" y="26733"/>
                      <a:pt x="77382" y="27209"/>
                    </a:cubicBezTo>
                    <a:cubicBezTo>
                      <a:pt x="75006" y="27589"/>
                      <a:pt x="72844" y="28805"/>
                      <a:pt x="71286" y="30638"/>
                    </a:cubicBezTo>
                    <a:cubicBezTo>
                      <a:pt x="69213" y="33084"/>
                      <a:pt x="67949" y="36112"/>
                      <a:pt x="67666" y="39306"/>
                    </a:cubicBezTo>
                    <a:cubicBezTo>
                      <a:pt x="68228" y="41278"/>
                      <a:pt x="68672" y="43282"/>
                      <a:pt x="69000" y="45307"/>
                    </a:cubicBezTo>
                    <a:cubicBezTo>
                      <a:pt x="69313" y="51240"/>
                      <a:pt x="69313" y="57185"/>
                      <a:pt x="69000" y="63118"/>
                    </a:cubicBezTo>
                    <a:cubicBezTo>
                      <a:pt x="69000" y="66452"/>
                      <a:pt x="71476" y="71786"/>
                      <a:pt x="71095" y="75691"/>
                    </a:cubicBezTo>
                    <a:cubicBezTo>
                      <a:pt x="71095" y="77596"/>
                      <a:pt x="70333" y="92169"/>
                      <a:pt x="70428" y="94170"/>
                    </a:cubicBezTo>
                    <a:cubicBezTo>
                      <a:pt x="70163" y="97822"/>
                      <a:pt x="72014" y="101302"/>
                      <a:pt x="75191" y="103123"/>
                    </a:cubicBezTo>
                    <a:cubicBezTo>
                      <a:pt x="77286" y="103980"/>
                      <a:pt x="78525" y="101694"/>
                      <a:pt x="79858" y="100647"/>
                    </a:cubicBezTo>
                    <a:cubicBezTo>
                      <a:pt x="81191" y="99599"/>
                      <a:pt x="83383" y="98932"/>
                      <a:pt x="83192" y="95980"/>
                    </a:cubicBezTo>
                    <a:cubicBezTo>
                      <a:pt x="83001" y="93027"/>
                      <a:pt x="83192" y="89026"/>
                      <a:pt x="85954" y="88169"/>
                    </a:cubicBezTo>
                    <a:cubicBezTo>
                      <a:pt x="88717" y="87312"/>
                      <a:pt x="90621" y="91312"/>
                      <a:pt x="90145" y="93408"/>
                    </a:cubicBezTo>
                    <a:cubicBezTo>
                      <a:pt x="89105" y="95735"/>
                      <a:pt x="89963" y="98472"/>
                      <a:pt x="92145" y="99789"/>
                    </a:cubicBezTo>
                    <a:cubicBezTo>
                      <a:pt x="93384" y="101028"/>
                      <a:pt x="97193" y="97694"/>
                      <a:pt x="99098" y="96932"/>
                    </a:cubicBezTo>
                    <a:cubicBezTo>
                      <a:pt x="102623" y="95694"/>
                      <a:pt x="105385" y="94360"/>
                      <a:pt x="106718" y="97694"/>
                    </a:cubicBezTo>
                    <a:cubicBezTo>
                      <a:pt x="107418" y="99075"/>
                      <a:pt x="107106" y="100753"/>
                      <a:pt x="105956" y="101790"/>
                    </a:cubicBezTo>
                    <a:cubicBezTo>
                      <a:pt x="104382" y="103317"/>
                      <a:pt x="102542" y="104543"/>
                      <a:pt x="100527" y="105409"/>
                    </a:cubicBezTo>
                    <a:cubicBezTo>
                      <a:pt x="98813" y="105409"/>
                      <a:pt x="95479" y="107695"/>
                      <a:pt x="93574" y="107790"/>
                    </a:cubicBezTo>
                    <a:cubicBezTo>
                      <a:pt x="89248" y="108078"/>
                      <a:pt x="84967" y="108844"/>
                      <a:pt x="80810" y="110076"/>
                    </a:cubicBezTo>
                    <a:cubicBezTo>
                      <a:pt x="78225" y="110461"/>
                      <a:pt x="75612" y="110620"/>
                      <a:pt x="72999" y="110553"/>
                    </a:cubicBezTo>
                    <a:cubicBezTo>
                      <a:pt x="70904" y="110553"/>
                      <a:pt x="66523" y="113601"/>
                      <a:pt x="63951" y="113029"/>
                    </a:cubicBezTo>
                    <a:cubicBezTo>
                      <a:pt x="61859" y="112156"/>
                      <a:pt x="60209" y="110472"/>
                      <a:pt x="59379" y="108362"/>
                    </a:cubicBezTo>
                    <a:cubicBezTo>
                      <a:pt x="58522" y="106076"/>
                      <a:pt x="62046" y="102933"/>
                      <a:pt x="62618" y="98837"/>
                    </a:cubicBezTo>
                    <a:cubicBezTo>
                      <a:pt x="62618" y="96932"/>
                      <a:pt x="62618" y="92836"/>
                      <a:pt x="62618" y="90836"/>
                    </a:cubicBezTo>
                    <a:cubicBezTo>
                      <a:pt x="63189" y="85883"/>
                      <a:pt x="60522" y="82263"/>
                      <a:pt x="60522" y="79977"/>
                    </a:cubicBezTo>
                    <a:cubicBezTo>
                      <a:pt x="60522" y="77691"/>
                      <a:pt x="59856" y="67023"/>
                      <a:pt x="59570" y="63785"/>
                    </a:cubicBezTo>
                    <a:cubicBezTo>
                      <a:pt x="59284" y="60546"/>
                      <a:pt x="60332" y="57975"/>
                      <a:pt x="59570" y="55498"/>
                    </a:cubicBezTo>
                    <a:cubicBezTo>
                      <a:pt x="59173" y="53325"/>
                      <a:pt x="59173" y="51099"/>
                      <a:pt x="59570" y="48926"/>
                    </a:cubicBezTo>
                    <a:cubicBezTo>
                      <a:pt x="60402" y="47012"/>
                      <a:pt x="60402" y="44839"/>
                      <a:pt x="59570" y="42925"/>
                    </a:cubicBezTo>
                    <a:cubicBezTo>
                      <a:pt x="58236" y="41115"/>
                      <a:pt x="59570" y="36543"/>
                      <a:pt x="58713" y="33400"/>
                    </a:cubicBezTo>
                    <a:cubicBezTo>
                      <a:pt x="57855" y="30257"/>
                      <a:pt x="58713" y="28638"/>
                      <a:pt x="57570" y="25590"/>
                    </a:cubicBezTo>
                    <a:cubicBezTo>
                      <a:pt x="56427" y="22542"/>
                      <a:pt x="56807" y="22161"/>
                      <a:pt x="54712" y="21303"/>
                    </a:cubicBezTo>
                    <a:cubicBezTo>
                      <a:pt x="52616" y="20446"/>
                      <a:pt x="52807" y="23399"/>
                      <a:pt x="51378" y="23494"/>
                    </a:cubicBezTo>
                    <a:cubicBezTo>
                      <a:pt x="49192" y="23305"/>
                      <a:pt x="46992" y="23305"/>
                      <a:pt x="44806" y="23494"/>
                    </a:cubicBezTo>
                    <a:cubicBezTo>
                      <a:pt x="41092" y="24351"/>
                      <a:pt x="37853" y="29971"/>
                      <a:pt x="40234" y="31400"/>
                    </a:cubicBezTo>
                    <a:cubicBezTo>
                      <a:pt x="41892" y="35775"/>
                      <a:pt x="42638" y="40442"/>
                      <a:pt x="42425" y="45116"/>
                    </a:cubicBezTo>
                    <a:cubicBezTo>
                      <a:pt x="42425" y="58260"/>
                      <a:pt x="44616" y="64166"/>
                      <a:pt x="44044" y="69119"/>
                    </a:cubicBezTo>
                    <a:cubicBezTo>
                      <a:pt x="43187" y="77977"/>
                      <a:pt x="42329" y="89788"/>
                      <a:pt x="42329" y="91788"/>
                    </a:cubicBezTo>
                    <a:cubicBezTo>
                      <a:pt x="42578" y="95528"/>
                      <a:pt x="43216" y="99231"/>
                      <a:pt x="44234" y="102838"/>
                    </a:cubicBezTo>
                    <a:cubicBezTo>
                      <a:pt x="45476" y="105259"/>
                      <a:pt x="46435" y="107816"/>
                      <a:pt x="47092" y="110458"/>
                    </a:cubicBezTo>
                    <a:cubicBezTo>
                      <a:pt x="47092" y="112363"/>
                      <a:pt x="44044" y="113696"/>
                      <a:pt x="43377" y="114172"/>
                    </a:cubicBezTo>
                    <a:cubicBezTo>
                      <a:pt x="39992" y="116204"/>
                      <a:pt x="36290" y="117653"/>
                      <a:pt x="32423" y="118458"/>
                    </a:cubicBezTo>
                    <a:cubicBezTo>
                      <a:pt x="30249" y="119252"/>
                      <a:pt x="27843" y="118132"/>
                      <a:pt x="27050" y="115958"/>
                    </a:cubicBezTo>
                    <a:cubicBezTo>
                      <a:pt x="26853" y="115417"/>
                      <a:pt x="26769" y="114842"/>
                      <a:pt x="26804" y="114267"/>
                    </a:cubicBezTo>
                    <a:cubicBezTo>
                      <a:pt x="26758" y="108710"/>
                      <a:pt x="25891" y="103189"/>
                      <a:pt x="24232" y="97884"/>
                    </a:cubicBezTo>
                    <a:cubicBezTo>
                      <a:pt x="22708" y="96646"/>
                      <a:pt x="20613" y="97884"/>
                      <a:pt x="20613" y="97884"/>
                    </a:cubicBezTo>
                    <a:cubicBezTo>
                      <a:pt x="16744" y="105159"/>
                      <a:pt x="12483" y="112218"/>
                      <a:pt x="7849" y="119030"/>
                    </a:cubicBezTo>
                    <a:cubicBezTo>
                      <a:pt x="6323" y="120478"/>
                      <a:pt x="4548" y="121640"/>
                      <a:pt x="2610" y="122459"/>
                    </a:cubicBezTo>
                    <a:cubicBezTo>
                      <a:pt x="355" y="124215"/>
                      <a:pt x="-744" y="127074"/>
                      <a:pt x="-247" y="129888"/>
                    </a:cubicBezTo>
                    <a:cubicBezTo>
                      <a:pt x="3086" y="140938"/>
                      <a:pt x="-247" y="142366"/>
                      <a:pt x="-247" y="148176"/>
                    </a:cubicBezTo>
                    <a:cubicBezTo>
                      <a:pt x="270" y="154606"/>
                      <a:pt x="2258" y="160830"/>
                      <a:pt x="5563" y="166369"/>
                    </a:cubicBezTo>
                    <a:cubicBezTo>
                      <a:pt x="7058" y="169121"/>
                      <a:pt x="10286" y="170437"/>
                      <a:pt x="13278" y="169513"/>
                    </a:cubicBezTo>
                    <a:cubicBezTo>
                      <a:pt x="20613" y="168179"/>
                      <a:pt x="25375" y="159988"/>
                      <a:pt x="33090" y="154368"/>
                    </a:cubicBezTo>
                    <a:cubicBezTo>
                      <a:pt x="34783" y="152707"/>
                      <a:pt x="36314" y="150889"/>
                      <a:pt x="37662" y="148938"/>
                    </a:cubicBezTo>
                    <a:cubicBezTo>
                      <a:pt x="40197" y="144270"/>
                      <a:pt x="43407" y="140001"/>
                      <a:pt x="47187" y="136270"/>
                    </a:cubicBezTo>
                    <a:cubicBezTo>
                      <a:pt x="52034" y="133442"/>
                      <a:pt x="57263" y="131325"/>
                      <a:pt x="62713" y="129984"/>
                    </a:cubicBezTo>
                    <a:cubicBezTo>
                      <a:pt x="66618" y="128936"/>
                      <a:pt x="72905" y="127984"/>
                      <a:pt x="75857" y="127317"/>
                    </a:cubicBezTo>
                    <a:cubicBezTo>
                      <a:pt x="81532" y="126295"/>
                      <a:pt x="87254" y="125564"/>
                      <a:pt x="93002" y="125126"/>
                    </a:cubicBezTo>
                    <a:cubicBezTo>
                      <a:pt x="96589" y="124741"/>
                      <a:pt x="100130" y="124007"/>
                      <a:pt x="103575" y="122935"/>
                    </a:cubicBezTo>
                    <a:cubicBezTo>
                      <a:pt x="106921" y="121478"/>
                      <a:pt x="110503" y="120639"/>
                      <a:pt x="114148" y="120459"/>
                    </a:cubicBezTo>
                    <a:cubicBezTo>
                      <a:pt x="121208" y="121346"/>
                      <a:pt x="128378" y="120596"/>
                      <a:pt x="135103" y="118268"/>
                    </a:cubicBezTo>
                    <a:cubicBezTo>
                      <a:pt x="137008" y="117315"/>
                      <a:pt x="145581" y="117506"/>
                      <a:pt x="148438" y="116363"/>
                    </a:cubicBezTo>
                    <a:cubicBezTo>
                      <a:pt x="152572" y="115290"/>
                      <a:pt x="156837" y="114809"/>
                      <a:pt x="161106" y="114934"/>
                    </a:cubicBezTo>
                    <a:cubicBezTo>
                      <a:pt x="161812" y="119143"/>
                      <a:pt x="159633" y="123307"/>
                      <a:pt x="155772" y="125126"/>
                    </a:cubicBezTo>
                    <a:cubicBezTo>
                      <a:pt x="153677" y="125126"/>
                      <a:pt x="148248" y="129698"/>
                      <a:pt x="146247" y="129793"/>
                    </a:cubicBezTo>
                    <a:cubicBezTo>
                      <a:pt x="143228" y="129604"/>
                      <a:pt x="140263" y="128895"/>
                      <a:pt x="137485" y="127698"/>
                    </a:cubicBezTo>
                    <a:cubicBezTo>
                      <a:pt x="135960" y="127698"/>
                      <a:pt x="132151" y="128364"/>
                      <a:pt x="129007" y="127698"/>
                    </a:cubicBezTo>
                    <a:cubicBezTo>
                      <a:pt x="125566" y="127174"/>
                      <a:pt x="122066" y="127174"/>
                      <a:pt x="118625" y="127698"/>
                    </a:cubicBezTo>
                    <a:cubicBezTo>
                      <a:pt x="116815" y="128745"/>
                      <a:pt x="113672" y="130651"/>
                      <a:pt x="114243" y="130841"/>
                    </a:cubicBezTo>
                    <a:cubicBezTo>
                      <a:pt x="107957" y="132746"/>
                      <a:pt x="108528" y="132460"/>
                      <a:pt x="106814" y="133508"/>
                    </a:cubicBezTo>
                    <a:cubicBezTo>
                      <a:pt x="105099" y="134556"/>
                      <a:pt x="99385" y="134556"/>
                      <a:pt x="97956" y="135032"/>
                    </a:cubicBezTo>
                    <a:cubicBezTo>
                      <a:pt x="94097" y="136307"/>
                      <a:pt x="90149" y="137294"/>
                      <a:pt x="86145" y="137985"/>
                    </a:cubicBezTo>
                    <a:cubicBezTo>
                      <a:pt x="83383" y="138651"/>
                      <a:pt x="78048" y="137985"/>
                      <a:pt x="75762" y="138937"/>
                    </a:cubicBezTo>
                    <a:cubicBezTo>
                      <a:pt x="74319" y="139787"/>
                      <a:pt x="72920" y="140709"/>
                      <a:pt x="71571" y="141699"/>
                    </a:cubicBezTo>
                    <a:cubicBezTo>
                      <a:pt x="69000" y="143223"/>
                      <a:pt x="62618" y="140461"/>
                      <a:pt x="60332" y="142461"/>
                    </a:cubicBezTo>
                    <a:cubicBezTo>
                      <a:pt x="53379" y="148843"/>
                      <a:pt x="54045" y="159511"/>
                      <a:pt x="52331" y="161511"/>
                    </a:cubicBezTo>
                    <a:cubicBezTo>
                      <a:pt x="50665" y="164705"/>
                      <a:pt x="49939" y="168304"/>
                      <a:pt x="50236" y="171894"/>
                    </a:cubicBezTo>
                    <a:cubicBezTo>
                      <a:pt x="50235" y="175323"/>
                      <a:pt x="50235" y="177323"/>
                      <a:pt x="53093" y="178847"/>
                    </a:cubicBezTo>
                    <a:cubicBezTo>
                      <a:pt x="55560" y="179703"/>
                      <a:pt x="58245" y="179703"/>
                      <a:pt x="60712" y="178847"/>
                    </a:cubicBezTo>
                    <a:cubicBezTo>
                      <a:pt x="64078" y="178090"/>
                      <a:pt x="67193" y="176483"/>
                      <a:pt x="69761" y="174180"/>
                    </a:cubicBezTo>
                    <a:cubicBezTo>
                      <a:pt x="71815" y="171640"/>
                      <a:pt x="74613" y="169808"/>
                      <a:pt x="77763" y="168941"/>
                    </a:cubicBezTo>
                    <a:cubicBezTo>
                      <a:pt x="79763" y="168941"/>
                      <a:pt x="85478" y="166941"/>
                      <a:pt x="85002" y="169608"/>
                    </a:cubicBezTo>
                    <a:cubicBezTo>
                      <a:pt x="84192" y="172906"/>
                      <a:pt x="83010" y="176102"/>
                      <a:pt x="81477" y="179133"/>
                    </a:cubicBezTo>
                    <a:cubicBezTo>
                      <a:pt x="80525" y="181133"/>
                      <a:pt x="80906" y="186562"/>
                      <a:pt x="80144" y="188658"/>
                    </a:cubicBezTo>
                    <a:cubicBezTo>
                      <a:pt x="79382" y="190753"/>
                      <a:pt x="79572" y="191801"/>
                      <a:pt x="77477" y="193039"/>
                    </a:cubicBezTo>
                    <a:cubicBezTo>
                      <a:pt x="75203" y="194728"/>
                      <a:pt x="72659" y="196017"/>
                      <a:pt x="69952" y="196849"/>
                    </a:cubicBezTo>
                    <a:cubicBezTo>
                      <a:pt x="65700" y="197579"/>
                      <a:pt x="61523" y="198695"/>
                      <a:pt x="57474" y="200183"/>
                    </a:cubicBezTo>
                    <a:cubicBezTo>
                      <a:pt x="54141" y="201993"/>
                      <a:pt x="49473" y="206469"/>
                      <a:pt x="47378" y="206469"/>
                    </a:cubicBezTo>
                    <a:cubicBezTo>
                      <a:pt x="45283" y="206469"/>
                      <a:pt x="38996" y="203802"/>
                      <a:pt x="36995" y="203802"/>
                    </a:cubicBezTo>
                    <a:cubicBezTo>
                      <a:pt x="31205" y="204632"/>
                      <a:pt x="26025" y="207843"/>
                      <a:pt x="22708" y="212661"/>
                    </a:cubicBezTo>
                    <a:cubicBezTo>
                      <a:pt x="21406" y="216478"/>
                      <a:pt x="20606" y="220448"/>
                      <a:pt x="20327" y="224472"/>
                    </a:cubicBezTo>
                    <a:cubicBezTo>
                      <a:pt x="20327" y="226472"/>
                      <a:pt x="18993" y="231711"/>
                      <a:pt x="21565" y="233044"/>
                    </a:cubicBezTo>
                    <a:cubicBezTo>
                      <a:pt x="23425" y="233641"/>
                      <a:pt x="25213" y="234440"/>
                      <a:pt x="26899" y="235426"/>
                    </a:cubicBezTo>
                    <a:cubicBezTo>
                      <a:pt x="31471" y="239902"/>
                      <a:pt x="34805" y="238378"/>
                      <a:pt x="38615" y="238283"/>
                    </a:cubicBezTo>
                    <a:cubicBezTo>
                      <a:pt x="40710" y="238283"/>
                      <a:pt x="48140" y="233806"/>
                      <a:pt x="51664" y="233616"/>
                    </a:cubicBezTo>
                    <a:cubicBezTo>
                      <a:pt x="57035" y="233147"/>
                      <a:pt x="62357" y="232223"/>
                      <a:pt x="67571" y="230854"/>
                    </a:cubicBezTo>
                    <a:cubicBezTo>
                      <a:pt x="72618" y="229457"/>
                      <a:pt x="77784" y="228532"/>
                      <a:pt x="83001" y="228091"/>
                    </a:cubicBezTo>
                    <a:cubicBezTo>
                      <a:pt x="88526" y="228091"/>
                      <a:pt x="88907" y="232092"/>
                      <a:pt x="87573" y="234568"/>
                    </a:cubicBezTo>
                    <a:cubicBezTo>
                      <a:pt x="83287" y="242474"/>
                      <a:pt x="79668" y="260000"/>
                      <a:pt x="71095" y="263143"/>
                    </a:cubicBezTo>
                    <a:cubicBezTo>
                      <a:pt x="66999" y="264477"/>
                      <a:pt x="58808" y="265429"/>
                      <a:pt x="50140" y="266953"/>
                    </a:cubicBezTo>
                    <a:cubicBezTo>
                      <a:pt x="45092" y="267906"/>
                      <a:pt x="40043" y="267810"/>
                      <a:pt x="41472" y="271239"/>
                    </a:cubicBezTo>
                    <a:cubicBezTo>
                      <a:pt x="42901" y="274668"/>
                      <a:pt x="57570" y="280764"/>
                      <a:pt x="57665" y="286575"/>
                    </a:cubicBezTo>
                    <a:cubicBezTo>
                      <a:pt x="57665" y="289718"/>
                      <a:pt x="56712" y="295052"/>
                      <a:pt x="58713" y="296671"/>
                    </a:cubicBezTo>
                    <a:cubicBezTo>
                      <a:pt x="64187" y="298264"/>
                      <a:pt x="70002" y="298264"/>
                      <a:pt x="75477" y="296671"/>
                    </a:cubicBezTo>
                    <a:cubicBezTo>
                      <a:pt x="79035" y="295152"/>
                      <a:pt x="82785" y="294127"/>
                      <a:pt x="86621" y="293623"/>
                    </a:cubicBezTo>
                    <a:cubicBezTo>
                      <a:pt x="91359" y="292277"/>
                      <a:pt x="96004" y="290622"/>
                      <a:pt x="100527" y="288670"/>
                    </a:cubicBezTo>
                    <a:cubicBezTo>
                      <a:pt x="107481" y="286480"/>
                      <a:pt x="107004" y="276764"/>
                      <a:pt x="110052" y="270192"/>
                    </a:cubicBezTo>
                    <a:cubicBezTo>
                      <a:pt x="110624" y="269430"/>
                      <a:pt x="115291" y="265620"/>
                      <a:pt x="115005" y="261619"/>
                    </a:cubicBezTo>
                    <a:cubicBezTo>
                      <a:pt x="115143" y="257211"/>
                      <a:pt x="116046" y="252860"/>
                      <a:pt x="117672" y="248760"/>
                    </a:cubicBezTo>
                    <a:cubicBezTo>
                      <a:pt x="118405" y="245051"/>
                      <a:pt x="118883" y="241296"/>
                      <a:pt x="119101" y="237521"/>
                    </a:cubicBezTo>
                    <a:cubicBezTo>
                      <a:pt x="119047" y="233128"/>
                      <a:pt x="118761" y="228740"/>
                      <a:pt x="118244" y="224376"/>
                    </a:cubicBezTo>
                    <a:cubicBezTo>
                      <a:pt x="118244" y="219328"/>
                      <a:pt x="133389" y="216471"/>
                      <a:pt x="137294" y="215804"/>
                    </a:cubicBezTo>
                    <a:cubicBezTo>
                      <a:pt x="141199" y="215137"/>
                      <a:pt x="143009" y="213709"/>
                      <a:pt x="145485" y="213042"/>
                    </a:cubicBezTo>
                    <a:cubicBezTo>
                      <a:pt x="150438" y="211708"/>
                      <a:pt x="153105" y="211613"/>
                      <a:pt x="157582" y="210756"/>
                    </a:cubicBezTo>
                    <a:cubicBezTo>
                      <a:pt x="160059" y="210184"/>
                      <a:pt x="162440" y="207231"/>
                      <a:pt x="164440" y="204850"/>
                    </a:cubicBezTo>
                    <a:cubicBezTo>
                      <a:pt x="166239" y="201095"/>
                      <a:pt x="167244" y="197010"/>
                      <a:pt x="167393" y="192849"/>
                    </a:cubicBezTo>
                    <a:cubicBezTo>
                      <a:pt x="168250" y="189420"/>
                      <a:pt x="163678" y="188467"/>
                      <a:pt x="162916" y="188277"/>
                    </a:cubicBezTo>
                    <a:cubicBezTo>
                      <a:pt x="157106" y="186467"/>
                      <a:pt x="153391" y="184086"/>
                      <a:pt x="151391" y="183514"/>
                    </a:cubicBezTo>
                    <a:cubicBezTo>
                      <a:pt x="144914" y="181990"/>
                      <a:pt x="141866" y="177704"/>
                      <a:pt x="139580" y="177513"/>
                    </a:cubicBezTo>
                    <a:cubicBezTo>
                      <a:pt x="137294" y="177323"/>
                      <a:pt x="135579" y="180752"/>
                      <a:pt x="132817" y="181133"/>
                    </a:cubicBezTo>
                    <a:cubicBezTo>
                      <a:pt x="129318" y="182316"/>
                      <a:pt x="125884" y="183683"/>
                      <a:pt x="122530" y="185229"/>
                    </a:cubicBezTo>
                    <a:cubicBezTo>
                      <a:pt x="119768" y="185895"/>
                      <a:pt x="117196" y="185229"/>
                      <a:pt x="116815" y="184086"/>
                    </a:cubicBezTo>
                    <a:cubicBezTo>
                      <a:pt x="116006" y="180202"/>
                      <a:pt x="116685" y="176156"/>
                      <a:pt x="118720" y="172751"/>
                    </a:cubicBezTo>
                    <a:cubicBezTo>
                      <a:pt x="122137" y="168481"/>
                      <a:pt x="126183" y="164755"/>
                      <a:pt x="130722" y="161702"/>
                    </a:cubicBezTo>
                    <a:cubicBezTo>
                      <a:pt x="133850" y="159695"/>
                      <a:pt x="136435" y="156947"/>
                      <a:pt x="138246" y="153701"/>
                    </a:cubicBezTo>
                    <a:cubicBezTo>
                      <a:pt x="143124" y="146565"/>
                      <a:pt x="150384" y="141399"/>
                      <a:pt x="158725" y="139128"/>
                    </a:cubicBezTo>
                    <a:cubicBezTo>
                      <a:pt x="162636" y="138171"/>
                      <a:pt x="166721" y="138171"/>
                      <a:pt x="170631" y="139128"/>
                    </a:cubicBezTo>
                    <a:cubicBezTo>
                      <a:pt x="173563" y="140678"/>
                      <a:pt x="176995" y="140986"/>
                      <a:pt x="180156" y="139985"/>
                    </a:cubicBezTo>
                    <a:cubicBezTo>
                      <a:pt x="182102" y="137969"/>
                      <a:pt x="184785" y="136834"/>
                      <a:pt x="187586" y="136842"/>
                    </a:cubicBezTo>
                    <a:cubicBezTo>
                      <a:pt x="196035" y="137074"/>
                      <a:pt x="204371" y="134858"/>
                      <a:pt x="211589" y="130460"/>
                    </a:cubicBezTo>
                    <a:cubicBezTo>
                      <a:pt x="214312" y="125589"/>
                      <a:pt x="215815" y="120131"/>
                      <a:pt x="215971" y="114553"/>
                    </a:cubicBezTo>
                    <a:cubicBezTo>
                      <a:pt x="216477" y="108396"/>
                      <a:pt x="215044" y="102235"/>
                      <a:pt x="211875" y="9693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8" name="任意多边形: 形状 447">
                <a:extLst>
                  <a:ext uri="{FF2B5EF4-FFF2-40B4-BE49-F238E27FC236}">
                    <a16:creationId xmlns:a16="http://schemas.microsoft.com/office/drawing/2014/main" id="{E69448DB-1ADF-4285-8370-11D488536318}"/>
                  </a:ext>
                </a:extLst>
              </p:cNvPr>
              <p:cNvSpPr/>
              <p:nvPr/>
            </p:nvSpPr>
            <p:spPr>
              <a:xfrm>
                <a:off x="6143277" y="2252804"/>
                <a:ext cx="136044" cy="214447"/>
              </a:xfrm>
              <a:custGeom>
                <a:avLst/>
                <a:gdLst>
                  <a:gd name="connsiteX0" fmla="*/ 135938 w 136302"/>
                  <a:gd name="connsiteY0" fmla="*/ 21062 h 214853"/>
                  <a:gd name="connsiteX1" fmla="*/ 128889 w 136302"/>
                  <a:gd name="connsiteY1" fmla="*/ 10108 h 214853"/>
                  <a:gd name="connsiteX2" fmla="*/ 122317 w 136302"/>
                  <a:gd name="connsiteY2" fmla="*/ 6965 h 214853"/>
                  <a:gd name="connsiteX3" fmla="*/ 114888 w 136302"/>
                  <a:gd name="connsiteY3" fmla="*/ 5060 h 214853"/>
                  <a:gd name="connsiteX4" fmla="*/ 103457 w 136302"/>
                  <a:gd name="connsiteY4" fmla="*/ 5060 h 214853"/>
                  <a:gd name="connsiteX5" fmla="*/ 92218 w 136302"/>
                  <a:gd name="connsiteY5" fmla="*/ 3821 h 214853"/>
                  <a:gd name="connsiteX6" fmla="*/ 85170 w 136302"/>
                  <a:gd name="connsiteY6" fmla="*/ -84 h 214853"/>
                  <a:gd name="connsiteX7" fmla="*/ 80788 w 136302"/>
                  <a:gd name="connsiteY7" fmla="*/ 1821 h 214853"/>
                  <a:gd name="connsiteX8" fmla="*/ 73644 w 136302"/>
                  <a:gd name="connsiteY8" fmla="*/ 7346 h 214853"/>
                  <a:gd name="connsiteX9" fmla="*/ 73644 w 136302"/>
                  <a:gd name="connsiteY9" fmla="*/ 11918 h 214853"/>
                  <a:gd name="connsiteX10" fmla="*/ 80026 w 136302"/>
                  <a:gd name="connsiteY10" fmla="*/ 28110 h 214853"/>
                  <a:gd name="connsiteX11" fmla="*/ 76121 w 136302"/>
                  <a:gd name="connsiteY11" fmla="*/ 53161 h 214853"/>
                  <a:gd name="connsiteX12" fmla="*/ 69930 w 136302"/>
                  <a:gd name="connsiteY12" fmla="*/ 64782 h 214853"/>
                  <a:gd name="connsiteX13" fmla="*/ 57166 w 136302"/>
                  <a:gd name="connsiteY13" fmla="*/ 70592 h 214853"/>
                  <a:gd name="connsiteX14" fmla="*/ 47641 w 136302"/>
                  <a:gd name="connsiteY14" fmla="*/ 71259 h 214853"/>
                  <a:gd name="connsiteX15" fmla="*/ 34973 w 136302"/>
                  <a:gd name="connsiteY15" fmla="*/ 75259 h 214853"/>
                  <a:gd name="connsiteX16" fmla="*/ 25448 w 136302"/>
                  <a:gd name="connsiteY16" fmla="*/ 84308 h 214853"/>
                  <a:gd name="connsiteX17" fmla="*/ 24590 w 136302"/>
                  <a:gd name="connsiteY17" fmla="*/ 99929 h 214853"/>
                  <a:gd name="connsiteX18" fmla="*/ 26496 w 136302"/>
                  <a:gd name="connsiteY18" fmla="*/ 107644 h 214853"/>
                  <a:gd name="connsiteX19" fmla="*/ 28496 w 136302"/>
                  <a:gd name="connsiteY19" fmla="*/ 118693 h 214853"/>
                  <a:gd name="connsiteX20" fmla="*/ 32877 w 136302"/>
                  <a:gd name="connsiteY20" fmla="*/ 122408 h 214853"/>
                  <a:gd name="connsiteX21" fmla="*/ 39640 w 136302"/>
                  <a:gd name="connsiteY21" fmla="*/ 121550 h 214853"/>
                  <a:gd name="connsiteX22" fmla="*/ 48594 w 136302"/>
                  <a:gd name="connsiteY22" fmla="*/ 118312 h 214853"/>
                  <a:gd name="connsiteX23" fmla="*/ 58119 w 136302"/>
                  <a:gd name="connsiteY23" fmla="*/ 117074 h 214853"/>
                  <a:gd name="connsiteX24" fmla="*/ 63167 w 136302"/>
                  <a:gd name="connsiteY24" fmla="*/ 120122 h 214853"/>
                  <a:gd name="connsiteX25" fmla="*/ 63738 w 136302"/>
                  <a:gd name="connsiteY25" fmla="*/ 141648 h 214853"/>
                  <a:gd name="connsiteX26" fmla="*/ 54213 w 136302"/>
                  <a:gd name="connsiteY26" fmla="*/ 151173 h 214853"/>
                  <a:gd name="connsiteX27" fmla="*/ 33925 w 136302"/>
                  <a:gd name="connsiteY27" fmla="*/ 162413 h 214853"/>
                  <a:gd name="connsiteX28" fmla="*/ 22209 w 136302"/>
                  <a:gd name="connsiteY28" fmla="*/ 166889 h 214853"/>
                  <a:gd name="connsiteX29" fmla="*/ 11256 w 136302"/>
                  <a:gd name="connsiteY29" fmla="*/ 173366 h 214853"/>
                  <a:gd name="connsiteX30" fmla="*/ 4207 w 136302"/>
                  <a:gd name="connsiteY30" fmla="*/ 174033 h 214853"/>
                  <a:gd name="connsiteX31" fmla="*/ -365 w 136302"/>
                  <a:gd name="connsiteY31" fmla="*/ 180320 h 214853"/>
                  <a:gd name="connsiteX32" fmla="*/ 2302 w 136302"/>
                  <a:gd name="connsiteY32" fmla="*/ 188607 h 214853"/>
                  <a:gd name="connsiteX33" fmla="*/ 4398 w 136302"/>
                  <a:gd name="connsiteY33" fmla="*/ 198132 h 214853"/>
                  <a:gd name="connsiteX34" fmla="*/ 11922 w 136302"/>
                  <a:gd name="connsiteY34" fmla="*/ 203942 h 214853"/>
                  <a:gd name="connsiteX35" fmla="*/ 23638 w 136302"/>
                  <a:gd name="connsiteY35" fmla="*/ 214515 h 214853"/>
                  <a:gd name="connsiteX36" fmla="*/ 41926 w 136302"/>
                  <a:gd name="connsiteY36" fmla="*/ 201370 h 214853"/>
                  <a:gd name="connsiteX37" fmla="*/ 53642 w 136302"/>
                  <a:gd name="connsiteY37" fmla="*/ 196417 h 214853"/>
                  <a:gd name="connsiteX38" fmla="*/ 72692 w 136302"/>
                  <a:gd name="connsiteY38" fmla="*/ 185082 h 214853"/>
                  <a:gd name="connsiteX39" fmla="*/ 87646 w 136302"/>
                  <a:gd name="connsiteY39" fmla="*/ 178319 h 214853"/>
                  <a:gd name="connsiteX40" fmla="*/ 101838 w 136302"/>
                  <a:gd name="connsiteY40" fmla="*/ 164889 h 214853"/>
                  <a:gd name="connsiteX41" fmla="*/ 118031 w 136302"/>
                  <a:gd name="connsiteY41" fmla="*/ 155364 h 214853"/>
                  <a:gd name="connsiteX42" fmla="*/ 123460 w 136302"/>
                  <a:gd name="connsiteY42" fmla="*/ 146982 h 214853"/>
                  <a:gd name="connsiteX43" fmla="*/ 127746 w 136302"/>
                  <a:gd name="connsiteY43" fmla="*/ 131647 h 214853"/>
                  <a:gd name="connsiteX44" fmla="*/ 126222 w 136302"/>
                  <a:gd name="connsiteY44" fmla="*/ 124503 h 214853"/>
                  <a:gd name="connsiteX45" fmla="*/ 125460 w 136302"/>
                  <a:gd name="connsiteY45" fmla="*/ 119931 h 214853"/>
                  <a:gd name="connsiteX46" fmla="*/ 122793 w 136302"/>
                  <a:gd name="connsiteY46" fmla="*/ 112025 h 214853"/>
                  <a:gd name="connsiteX47" fmla="*/ 123650 w 136302"/>
                  <a:gd name="connsiteY47" fmla="*/ 100405 h 214853"/>
                  <a:gd name="connsiteX48" fmla="*/ 125651 w 136302"/>
                  <a:gd name="connsiteY48" fmla="*/ 86689 h 214853"/>
                  <a:gd name="connsiteX49" fmla="*/ 126889 w 136302"/>
                  <a:gd name="connsiteY49" fmla="*/ 64210 h 214853"/>
                  <a:gd name="connsiteX50" fmla="*/ 128508 w 136302"/>
                  <a:gd name="connsiteY50" fmla="*/ 51828 h 214853"/>
                  <a:gd name="connsiteX51" fmla="*/ 134128 w 136302"/>
                  <a:gd name="connsiteY51" fmla="*/ 39826 h 214853"/>
                  <a:gd name="connsiteX52" fmla="*/ 134128 w 136302"/>
                  <a:gd name="connsiteY52" fmla="*/ 28777 h 214853"/>
                  <a:gd name="connsiteX53" fmla="*/ 134699 w 136302"/>
                  <a:gd name="connsiteY53" fmla="*/ 21538 h 21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36302" h="214853">
                    <a:moveTo>
                      <a:pt x="135938" y="21062"/>
                    </a:moveTo>
                    <a:cubicBezTo>
                      <a:pt x="134548" y="16875"/>
                      <a:pt x="132124" y="13107"/>
                      <a:pt x="128889" y="10108"/>
                    </a:cubicBezTo>
                    <a:cubicBezTo>
                      <a:pt x="127461" y="8489"/>
                      <a:pt x="123460" y="7632"/>
                      <a:pt x="122317" y="6965"/>
                    </a:cubicBezTo>
                    <a:cubicBezTo>
                      <a:pt x="119984" y="5863"/>
                      <a:pt x="117463" y="5217"/>
                      <a:pt x="114888" y="5060"/>
                    </a:cubicBezTo>
                    <a:cubicBezTo>
                      <a:pt x="112982" y="5060"/>
                      <a:pt x="105363" y="5060"/>
                      <a:pt x="103457" y="5060"/>
                    </a:cubicBezTo>
                    <a:cubicBezTo>
                      <a:pt x="99838" y="4393"/>
                      <a:pt x="95361" y="4488"/>
                      <a:pt x="92218" y="3821"/>
                    </a:cubicBezTo>
                    <a:cubicBezTo>
                      <a:pt x="89075" y="3155"/>
                      <a:pt x="86979" y="107"/>
                      <a:pt x="85170" y="-84"/>
                    </a:cubicBezTo>
                    <a:cubicBezTo>
                      <a:pt x="83464" y="-346"/>
                      <a:pt x="81759" y="395"/>
                      <a:pt x="80788" y="1821"/>
                    </a:cubicBezTo>
                    <a:cubicBezTo>
                      <a:pt x="78698" y="4012"/>
                      <a:pt x="76290" y="5874"/>
                      <a:pt x="73644" y="7346"/>
                    </a:cubicBezTo>
                    <a:cubicBezTo>
                      <a:pt x="72740" y="8736"/>
                      <a:pt x="72740" y="10528"/>
                      <a:pt x="73644" y="11918"/>
                    </a:cubicBezTo>
                    <a:cubicBezTo>
                      <a:pt x="78108" y="16074"/>
                      <a:pt x="80454" y="22026"/>
                      <a:pt x="80026" y="28110"/>
                    </a:cubicBezTo>
                    <a:cubicBezTo>
                      <a:pt x="80026" y="37635"/>
                      <a:pt x="76692" y="42398"/>
                      <a:pt x="76121" y="53161"/>
                    </a:cubicBezTo>
                    <a:cubicBezTo>
                      <a:pt x="76121" y="58876"/>
                      <a:pt x="72406" y="61162"/>
                      <a:pt x="69930" y="64782"/>
                    </a:cubicBezTo>
                    <a:cubicBezTo>
                      <a:pt x="65980" y="67329"/>
                      <a:pt x="61681" y="69286"/>
                      <a:pt x="57166" y="70592"/>
                    </a:cubicBezTo>
                    <a:cubicBezTo>
                      <a:pt x="54022" y="71133"/>
                      <a:pt x="50830" y="71356"/>
                      <a:pt x="47641" y="71259"/>
                    </a:cubicBezTo>
                    <a:cubicBezTo>
                      <a:pt x="43259" y="71258"/>
                      <a:pt x="39354" y="74497"/>
                      <a:pt x="34973" y="75259"/>
                    </a:cubicBezTo>
                    <a:cubicBezTo>
                      <a:pt x="30591" y="76021"/>
                      <a:pt x="25448" y="78116"/>
                      <a:pt x="25448" y="84308"/>
                    </a:cubicBezTo>
                    <a:cubicBezTo>
                      <a:pt x="25751" y="89530"/>
                      <a:pt x="25463" y="94771"/>
                      <a:pt x="24590" y="99929"/>
                    </a:cubicBezTo>
                    <a:cubicBezTo>
                      <a:pt x="24708" y="102601"/>
                      <a:pt x="25356" y="105224"/>
                      <a:pt x="26496" y="107644"/>
                    </a:cubicBezTo>
                    <a:cubicBezTo>
                      <a:pt x="26576" y="111409"/>
                      <a:pt x="27251" y="115138"/>
                      <a:pt x="28496" y="118693"/>
                    </a:cubicBezTo>
                    <a:cubicBezTo>
                      <a:pt x="29321" y="120529"/>
                      <a:pt x="30931" y="121894"/>
                      <a:pt x="32877" y="122408"/>
                    </a:cubicBezTo>
                    <a:cubicBezTo>
                      <a:pt x="34592" y="123265"/>
                      <a:pt x="37830" y="122408"/>
                      <a:pt x="39640" y="121550"/>
                    </a:cubicBezTo>
                    <a:cubicBezTo>
                      <a:pt x="42538" y="120244"/>
                      <a:pt x="45531" y="119161"/>
                      <a:pt x="48594" y="118312"/>
                    </a:cubicBezTo>
                    <a:cubicBezTo>
                      <a:pt x="51814" y="118391"/>
                      <a:pt x="55026" y="117973"/>
                      <a:pt x="58119" y="117074"/>
                    </a:cubicBezTo>
                    <a:cubicBezTo>
                      <a:pt x="58118" y="117074"/>
                      <a:pt x="62119" y="117931"/>
                      <a:pt x="63167" y="120122"/>
                    </a:cubicBezTo>
                    <a:cubicBezTo>
                      <a:pt x="63808" y="127278"/>
                      <a:pt x="63999" y="134468"/>
                      <a:pt x="63738" y="141648"/>
                    </a:cubicBezTo>
                    <a:cubicBezTo>
                      <a:pt x="63738" y="146316"/>
                      <a:pt x="57547" y="149363"/>
                      <a:pt x="54213" y="151173"/>
                    </a:cubicBezTo>
                    <a:cubicBezTo>
                      <a:pt x="47724" y="155393"/>
                      <a:pt x="40944" y="159149"/>
                      <a:pt x="33925" y="162413"/>
                    </a:cubicBezTo>
                    <a:cubicBezTo>
                      <a:pt x="29810" y="163283"/>
                      <a:pt x="25856" y="164793"/>
                      <a:pt x="22209" y="166889"/>
                    </a:cubicBezTo>
                    <a:cubicBezTo>
                      <a:pt x="18743" y="169348"/>
                      <a:pt x="15080" y="171514"/>
                      <a:pt x="11256" y="173366"/>
                    </a:cubicBezTo>
                    <a:cubicBezTo>
                      <a:pt x="9255" y="174319"/>
                      <a:pt x="6303" y="173366"/>
                      <a:pt x="4207" y="174033"/>
                    </a:cubicBezTo>
                    <a:cubicBezTo>
                      <a:pt x="1607" y="175083"/>
                      <a:pt x="-168" y="177523"/>
                      <a:pt x="-365" y="180320"/>
                    </a:cubicBezTo>
                    <a:cubicBezTo>
                      <a:pt x="-365" y="181653"/>
                      <a:pt x="1540" y="185654"/>
                      <a:pt x="2302" y="188607"/>
                    </a:cubicBezTo>
                    <a:cubicBezTo>
                      <a:pt x="3064" y="191559"/>
                      <a:pt x="2302" y="196417"/>
                      <a:pt x="4398" y="198132"/>
                    </a:cubicBezTo>
                    <a:cubicBezTo>
                      <a:pt x="7051" y="199873"/>
                      <a:pt x="9566" y="201815"/>
                      <a:pt x="11922" y="203942"/>
                    </a:cubicBezTo>
                    <a:cubicBezTo>
                      <a:pt x="15447" y="207657"/>
                      <a:pt x="19923" y="216134"/>
                      <a:pt x="23638" y="214515"/>
                    </a:cubicBezTo>
                    <a:cubicBezTo>
                      <a:pt x="30077" y="210631"/>
                      <a:pt x="36193" y="206236"/>
                      <a:pt x="41926" y="201370"/>
                    </a:cubicBezTo>
                    <a:cubicBezTo>
                      <a:pt x="45976" y="200085"/>
                      <a:pt x="49898" y="198427"/>
                      <a:pt x="53642" y="196417"/>
                    </a:cubicBezTo>
                    <a:cubicBezTo>
                      <a:pt x="59475" y="191830"/>
                      <a:pt x="65878" y="188020"/>
                      <a:pt x="72692" y="185082"/>
                    </a:cubicBezTo>
                    <a:cubicBezTo>
                      <a:pt x="77805" y="183124"/>
                      <a:pt x="82799" y="180866"/>
                      <a:pt x="87646" y="178319"/>
                    </a:cubicBezTo>
                    <a:cubicBezTo>
                      <a:pt x="91361" y="175938"/>
                      <a:pt x="95361" y="166985"/>
                      <a:pt x="101838" y="164889"/>
                    </a:cubicBezTo>
                    <a:cubicBezTo>
                      <a:pt x="107724" y="162629"/>
                      <a:pt x="113196" y="159411"/>
                      <a:pt x="118031" y="155364"/>
                    </a:cubicBezTo>
                    <a:cubicBezTo>
                      <a:pt x="120830" y="153352"/>
                      <a:pt x="122768" y="150359"/>
                      <a:pt x="123460" y="146982"/>
                    </a:cubicBezTo>
                    <a:cubicBezTo>
                      <a:pt x="124793" y="139553"/>
                      <a:pt x="127270" y="134600"/>
                      <a:pt x="127746" y="131647"/>
                    </a:cubicBezTo>
                    <a:cubicBezTo>
                      <a:pt x="128223" y="128694"/>
                      <a:pt x="126603" y="127361"/>
                      <a:pt x="126222" y="124503"/>
                    </a:cubicBezTo>
                    <a:cubicBezTo>
                      <a:pt x="125841" y="121646"/>
                      <a:pt x="125746" y="121360"/>
                      <a:pt x="125460" y="119931"/>
                    </a:cubicBezTo>
                    <a:cubicBezTo>
                      <a:pt x="125174" y="118503"/>
                      <a:pt x="122698" y="117455"/>
                      <a:pt x="122793" y="112025"/>
                    </a:cubicBezTo>
                    <a:cubicBezTo>
                      <a:pt x="122793" y="108406"/>
                      <a:pt x="123365" y="102500"/>
                      <a:pt x="123650" y="100405"/>
                    </a:cubicBezTo>
                    <a:cubicBezTo>
                      <a:pt x="124317" y="94785"/>
                      <a:pt x="125460" y="90880"/>
                      <a:pt x="125651" y="86689"/>
                    </a:cubicBezTo>
                    <a:cubicBezTo>
                      <a:pt x="126508" y="74307"/>
                      <a:pt x="126794" y="70020"/>
                      <a:pt x="126889" y="64210"/>
                    </a:cubicBezTo>
                    <a:cubicBezTo>
                      <a:pt x="127155" y="60051"/>
                      <a:pt x="127695" y="55915"/>
                      <a:pt x="128508" y="51828"/>
                    </a:cubicBezTo>
                    <a:cubicBezTo>
                      <a:pt x="130794" y="46398"/>
                      <a:pt x="133652" y="41731"/>
                      <a:pt x="134128" y="39826"/>
                    </a:cubicBezTo>
                    <a:cubicBezTo>
                      <a:pt x="134548" y="36155"/>
                      <a:pt x="134548" y="32448"/>
                      <a:pt x="134128" y="28777"/>
                    </a:cubicBezTo>
                    <a:cubicBezTo>
                      <a:pt x="134128" y="26110"/>
                      <a:pt x="135176" y="24967"/>
                      <a:pt x="134699" y="21538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9" name="任意多边形: 形状 448">
                <a:extLst>
                  <a:ext uri="{FF2B5EF4-FFF2-40B4-BE49-F238E27FC236}">
                    <a16:creationId xmlns:a16="http://schemas.microsoft.com/office/drawing/2014/main" id="{CAD4AC2F-C074-41D2-9B3B-0C36326B6935}"/>
                  </a:ext>
                </a:extLst>
              </p:cNvPr>
              <p:cNvSpPr/>
              <p:nvPr/>
            </p:nvSpPr>
            <p:spPr>
              <a:xfrm>
                <a:off x="6299635" y="2240212"/>
                <a:ext cx="115913" cy="214287"/>
              </a:xfrm>
              <a:custGeom>
                <a:avLst/>
                <a:gdLst>
                  <a:gd name="connsiteX0" fmla="*/ 108824 w 116132"/>
                  <a:gd name="connsiteY0" fmla="*/ 169409 h 214693"/>
                  <a:gd name="connsiteX1" fmla="*/ 97775 w 116132"/>
                  <a:gd name="connsiteY1" fmla="*/ 168266 h 214693"/>
                  <a:gd name="connsiteX2" fmla="*/ 90726 w 116132"/>
                  <a:gd name="connsiteY2" fmla="*/ 165504 h 214693"/>
                  <a:gd name="connsiteX3" fmla="*/ 83583 w 116132"/>
                  <a:gd name="connsiteY3" fmla="*/ 163980 h 214693"/>
                  <a:gd name="connsiteX4" fmla="*/ 73486 w 116132"/>
                  <a:gd name="connsiteY4" fmla="*/ 162646 h 214693"/>
                  <a:gd name="connsiteX5" fmla="*/ 59389 w 116132"/>
                  <a:gd name="connsiteY5" fmla="*/ 156360 h 214693"/>
                  <a:gd name="connsiteX6" fmla="*/ 54246 w 116132"/>
                  <a:gd name="connsiteY6" fmla="*/ 139500 h 214693"/>
                  <a:gd name="connsiteX7" fmla="*/ 53579 w 116132"/>
                  <a:gd name="connsiteY7" fmla="*/ 129975 h 214693"/>
                  <a:gd name="connsiteX8" fmla="*/ 59961 w 116132"/>
                  <a:gd name="connsiteY8" fmla="*/ 109592 h 214693"/>
                  <a:gd name="connsiteX9" fmla="*/ 78439 w 116132"/>
                  <a:gd name="connsiteY9" fmla="*/ 100638 h 214693"/>
                  <a:gd name="connsiteX10" fmla="*/ 90060 w 116132"/>
                  <a:gd name="connsiteY10" fmla="*/ 94161 h 214693"/>
                  <a:gd name="connsiteX11" fmla="*/ 98346 w 116132"/>
                  <a:gd name="connsiteY11" fmla="*/ 88351 h 214693"/>
                  <a:gd name="connsiteX12" fmla="*/ 107871 w 116132"/>
                  <a:gd name="connsiteY12" fmla="*/ 85875 h 214693"/>
                  <a:gd name="connsiteX13" fmla="*/ 112538 w 116132"/>
                  <a:gd name="connsiteY13" fmla="*/ 80541 h 214693"/>
                  <a:gd name="connsiteX14" fmla="*/ 110919 w 116132"/>
                  <a:gd name="connsiteY14" fmla="*/ 70254 h 214693"/>
                  <a:gd name="connsiteX15" fmla="*/ 103204 w 116132"/>
                  <a:gd name="connsiteY15" fmla="*/ 55871 h 214693"/>
                  <a:gd name="connsiteX16" fmla="*/ 89393 w 116132"/>
                  <a:gd name="connsiteY16" fmla="*/ 51013 h 214693"/>
                  <a:gd name="connsiteX17" fmla="*/ 80820 w 116132"/>
                  <a:gd name="connsiteY17" fmla="*/ 55871 h 214693"/>
                  <a:gd name="connsiteX18" fmla="*/ 72248 w 116132"/>
                  <a:gd name="connsiteY18" fmla="*/ 52918 h 214693"/>
                  <a:gd name="connsiteX19" fmla="*/ 74248 w 116132"/>
                  <a:gd name="connsiteY19" fmla="*/ 43393 h 214693"/>
                  <a:gd name="connsiteX20" fmla="*/ 84630 w 116132"/>
                  <a:gd name="connsiteY20" fmla="*/ 24343 h 214693"/>
                  <a:gd name="connsiteX21" fmla="*/ 81011 w 116132"/>
                  <a:gd name="connsiteY21" fmla="*/ 10341 h 214693"/>
                  <a:gd name="connsiteX22" fmla="*/ 76534 w 116132"/>
                  <a:gd name="connsiteY22" fmla="*/ 5293 h 214693"/>
                  <a:gd name="connsiteX23" fmla="*/ 70724 w 116132"/>
                  <a:gd name="connsiteY23" fmla="*/ 3960 h 214693"/>
                  <a:gd name="connsiteX24" fmla="*/ 63771 w 116132"/>
                  <a:gd name="connsiteY24" fmla="*/ -136 h 214693"/>
                  <a:gd name="connsiteX25" fmla="*/ 54246 w 116132"/>
                  <a:gd name="connsiteY25" fmla="*/ 1674 h 214693"/>
                  <a:gd name="connsiteX26" fmla="*/ 46626 w 116132"/>
                  <a:gd name="connsiteY26" fmla="*/ 150 h 214693"/>
                  <a:gd name="connsiteX27" fmla="*/ 38148 w 116132"/>
                  <a:gd name="connsiteY27" fmla="*/ 1960 h 214693"/>
                  <a:gd name="connsiteX28" fmla="*/ 28623 w 116132"/>
                  <a:gd name="connsiteY28" fmla="*/ -41 h 214693"/>
                  <a:gd name="connsiteX29" fmla="*/ 21099 w 116132"/>
                  <a:gd name="connsiteY29" fmla="*/ 5293 h 214693"/>
                  <a:gd name="connsiteX30" fmla="*/ 20623 w 116132"/>
                  <a:gd name="connsiteY30" fmla="*/ 18342 h 214693"/>
                  <a:gd name="connsiteX31" fmla="*/ 16527 w 116132"/>
                  <a:gd name="connsiteY31" fmla="*/ 37392 h 214693"/>
                  <a:gd name="connsiteX32" fmla="*/ 13670 w 116132"/>
                  <a:gd name="connsiteY32" fmla="*/ 49394 h 214693"/>
                  <a:gd name="connsiteX33" fmla="*/ 12526 w 116132"/>
                  <a:gd name="connsiteY33" fmla="*/ 69111 h 214693"/>
                  <a:gd name="connsiteX34" fmla="*/ 9859 w 116132"/>
                  <a:gd name="connsiteY34" fmla="*/ 81779 h 214693"/>
                  <a:gd name="connsiteX35" fmla="*/ 7002 w 116132"/>
                  <a:gd name="connsiteY35" fmla="*/ 94161 h 214693"/>
                  <a:gd name="connsiteX36" fmla="*/ 3668 w 116132"/>
                  <a:gd name="connsiteY36" fmla="*/ 101686 h 214693"/>
                  <a:gd name="connsiteX37" fmla="*/ -333 w 116132"/>
                  <a:gd name="connsiteY37" fmla="*/ 125785 h 214693"/>
                  <a:gd name="connsiteX38" fmla="*/ 1192 w 116132"/>
                  <a:gd name="connsiteY38" fmla="*/ 140739 h 214693"/>
                  <a:gd name="connsiteX39" fmla="*/ 2430 w 116132"/>
                  <a:gd name="connsiteY39" fmla="*/ 150264 h 214693"/>
                  <a:gd name="connsiteX40" fmla="*/ 3096 w 116132"/>
                  <a:gd name="connsiteY40" fmla="*/ 160360 h 214693"/>
                  <a:gd name="connsiteX41" fmla="*/ 6430 w 116132"/>
                  <a:gd name="connsiteY41" fmla="*/ 176457 h 214693"/>
                  <a:gd name="connsiteX42" fmla="*/ 7383 w 116132"/>
                  <a:gd name="connsiteY42" fmla="*/ 189983 h 214693"/>
                  <a:gd name="connsiteX43" fmla="*/ 14622 w 116132"/>
                  <a:gd name="connsiteY43" fmla="*/ 201603 h 214693"/>
                  <a:gd name="connsiteX44" fmla="*/ 22432 w 116132"/>
                  <a:gd name="connsiteY44" fmla="*/ 205890 h 214693"/>
                  <a:gd name="connsiteX45" fmla="*/ 37863 w 116132"/>
                  <a:gd name="connsiteY45" fmla="*/ 206747 h 214693"/>
                  <a:gd name="connsiteX46" fmla="*/ 48435 w 116132"/>
                  <a:gd name="connsiteY46" fmla="*/ 209795 h 214693"/>
                  <a:gd name="connsiteX47" fmla="*/ 60913 w 116132"/>
                  <a:gd name="connsiteY47" fmla="*/ 209795 h 214693"/>
                  <a:gd name="connsiteX48" fmla="*/ 73581 w 116132"/>
                  <a:gd name="connsiteY48" fmla="*/ 211033 h 214693"/>
                  <a:gd name="connsiteX49" fmla="*/ 81773 w 116132"/>
                  <a:gd name="connsiteY49" fmla="*/ 214557 h 214693"/>
                  <a:gd name="connsiteX50" fmla="*/ 93489 w 116132"/>
                  <a:gd name="connsiteY50" fmla="*/ 211795 h 214693"/>
                  <a:gd name="connsiteX51" fmla="*/ 105395 w 116132"/>
                  <a:gd name="connsiteY51" fmla="*/ 209986 h 214693"/>
                  <a:gd name="connsiteX52" fmla="*/ 109967 w 116132"/>
                  <a:gd name="connsiteY52" fmla="*/ 199603 h 214693"/>
                  <a:gd name="connsiteX53" fmla="*/ 115491 w 116132"/>
                  <a:gd name="connsiteY53" fmla="*/ 183792 h 214693"/>
                  <a:gd name="connsiteX54" fmla="*/ 109300 w 116132"/>
                  <a:gd name="connsiteY54" fmla="*/ 169599 h 214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116132" h="214693">
                    <a:moveTo>
                      <a:pt x="108824" y="169409"/>
                    </a:moveTo>
                    <a:cubicBezTo>
                      <a:pt x="105215" y="168497"/>
                      <a:pt x="101494" y="168112"/>
                      <a:pt x="97775" y="168266"/>
                    </a:cubicBezTo>
                    <a:cubicBezTo>
                      <a:pt x="95250" y="167879"/>
                      <a:pt x="92842" y="166935"/>
                      <a:pt x="90726" y="165504"/>
                    </a:cubicBezTo>
                    <a:cubicBezTo>
                      <a:pt x="88296" y="165260"/>
                      <a:pt x="85901" y="164749"/>
                      <a:pt x="83583" y="163980"/>
                    </a:cubicBezTo>
                    <a:cubicBezTo>
                      <a:pt x="80279" y="163153"/>
                      <a:pt x="76892" y="162705"/>
                      <a:pt x="73486" y="162646"/>
                    </a:cubicBezTo>
                    <a:cubicBezTo>
                      <a:pt x="68210" y="162210"/>
                      <a:pt x="63239" y="159994"/>
                      <a:pt x="59389" y="156360"/>
                    </a:cubicBezTo>
                    <a:cubicBezTo>
                      <a:pt x="54436" y="150645"/>
                      <a:pt x="55865" y="145215"/>
                      <a:pt x="54246" y="139500"/>
                    </a:cubicBezTo>
                    <a:cubicBezTo>
                      <a:pt x="53377" y="136404"/>
                      <a:pt x="53150" y="133163"/>
                      <a:pt x="53579" y="129975"/>
                    </a:cubicBezTo>
                    <a:cubicBezTo>
                      <a:pt x="54374" y="122833"/>
                      <a:pt x="56541" y="115912"/>
                      <a:pt x="59961" y="109592"/>
                    </a:cubicBezTo>
                    <a:cubicBezTo>
                      <a:pt x="66655" y="107867"/>
                      <a:pt x="72937" y="104823"/>
                      <a:pt x="78439" y="100638"/>
                    </a:cubicBezTo>
                    <a:cubicBezTo>
                      <a:pt x="82439" y="97400"/>
                      <a:pt x="86345" y="96828"/>
                      <a:pt x="90060" y="94161"/>
                    </a:cubicBezTo>
                    <a:cubicBezTo>
                      <a:pt x="92396" y="91679"/>
                      <a:pt x="95216" y="89702"/>
                      <a:pt x="98346" y="88351"/>
                    </a:cubicBezTo>
                    <a:cubicBezTo>
                      <a:pt x="102537" y="87113"/>
                      <a:pt x="104538" y="86637"/>
                      <a:pt x="107871" y="85875"/>
                    </a:cubicBezTo>
                    <a:cubicBezTo>
                      <a:pt x="110475" y="85393"/>
                      <a:pt x="112406" y="83185"/>
                      <a:pt x="112538" y="80541"/>
                    </a:cubicBezTo>
                    <a:cubicBezTo>
                      <a:pt x="112585" y="77045"/>
                      <a:pt x="112038" y="73566"/>
                      <a:pt x="110919" y="70254"/>
                    </a:cubicBezTo>
                    <a:cubicBezTo>
                      <a:pt x="108443" y="65967"/>
                      <a:pt x="106919" y="56728"/>
                      <a:pt x="103204" y="55871"/>
                    </a:cubicBezTo>
                    <a:cubicBezTo>
                      <a:pt x="96537" y="54347"/>
                      <a:pt x="92346" y="49585"/>
                      <a:pt x="89393" y="51013"/>
                    </a:cubicBezTo>
                    <a:cubicBezTo>
                      <a:pt x="86440" y="52442"/>
                      <a:pt x="85107" y="54919"/>
                      <a:pt x="80820" y="55871"/>
                    </a:cubicBezTo>
                    <a:cubicBezTo>
                      <a:pt x="78534" y="59586"/>
                      <a:pt x="73200" y="58157"/>
                      <a:pt x="72248" y="52918"/>
                    </a:cubicBezTo>
                    <a:cubicBezTo>
                      <a:pt x="72528" y="49674"/>
                      <a:pt x="73200" y="46476"/>
                      <a:pt x="74248" y="43393"/>
                    </a:cubicBezTo>
                    <a:cubicBezTo>
                      <a:pt x="76915" y="37011"/>
                      <a:pt x="84249" y="34725"/>
                      <a:pt x="84630" y="24343"/>
                    </a:cubicBezTo>
                    <a:cubicBezTo>
                      <a:pt x="84360" y="19483"/>
                      <a:pt x="83130" y="14724"/>
                      <a:pt x="81011" y="10341"/>
                    </a:cubicBezTo>
                    <a:cubicBezTo>
                      <a:pt x="80058" y="8151"/>
                      <a:pt x="78344" y="5579"/>
                      <a:pt x="76534" y="5293"/>
                    </a:cubicBezTo>
                    <a:cubicBezTo>
                      <a:pt x="74527" y="5246"/>
                      <a:pt x="72551" y="4792"/>
                      <a:pt x="70724" y="3960"/>
                    </a:cubicBezTo>
                    <a:cubicBezTo>
                      <a:pt x="68724" y="2531"/>
                      <a:pt x="68152" y="54"/>
                      <a:pt x="63771" y="-136"/>
                    </a:cubicBezTo>
                    <a:cubicBezTo>
                      <a:pt x="60553" y="216"/>
                      <a:pt x="57368" y="821"/>
                      <a:pt x="54246" y="1674"/>
                    </a:cubicBezTo>
                    <a:cubicBezTo>
                      <a:pt x="51740" y="1009"/>
                      <a:pt x="49195" y="500"/>
                      <a:pt x="46626" y="150"/>
                    </a:cubicBezTo>
                    <a:cubicBezTo>
                      <a:pt x="44721" y="150"/>
                      <a:pt x="40911" y="2055"/>
                      <a:pt x="38148" y="1960"/>
                    </a:cubicBezTo>
                    <a:cubicBezTo>
                      <a:pt x="35386" y="1864"/>
                      <a:pt x="30338" y="-136"/>
                      <a:pt x="28623" y="-41"/>
                    </a:cubicBezTo>
                    <a:cubicBezTo>
                      <a:pt x="24813" y="-41"/>
                      <a:pt x="22432" y="721"/>
                      <a:pt x="21099" y="5293"/>
                    </a:cubicBezTo>
                    <a:cubicBezTo>
                      <a:pt x="20462" y="9612"/>
                      <a:pt x="20302" y="13988"/>
                      <a:pt x="20623" y="18342"/>
                    </a:cubicBezTo>
                    <a:cubicBezTo>
                      <a:pt x="19662" y="24773"/>
                      <a:pt x="18295" y="31136"/>
                      <a:pt x="16527" y="37392"/>
                    </a:cubicBezTo>
                    <a:cubicBezTo>
                      <a:pt x="15014" y="41239"/>
                      <a:pt x="14052" y="45279"/>
                      <a:pt x="13670" y="49394"/>
                    </a:cubicBezTo>
                    <a:cubicBezTo>
                      <a:pt x="13669" y="51394"/>
                      <a:pt x="13669" y="61395"/>
                      <a:pt x="12526" y="69111"/>
                    </a:cubicBezTo>
                    <a:cubicBezTo>
                      <a:pt x="12526" y="70635"/>
                      <a:pt x="10526" y="76731"/>
                      <a:pt x="9859" y="81779"/>
                    </a:cubicBezTo>
                    <a:cubicBezTo>
                      <a:pt x="9192" y="86827"/>
                      <a:pt x="7573" y="86732"/>
                      <a:pt x="7002" y="94161"/>
                    </a:cubicBezTo>
                    <a:cubicBezTo>
                      <a:pt x="7002" y="95590"/>
                      <a:pt x="3858" y="100162"/>
                      <a:pt x="3668" y="101686"/>
                    </a:cubicBezTo>
                    <a:cubicBezTo>
                      <a:pt x="1858" y="116736"/>
                      <a:pt x="-428" y="117974"/>
                      <a:pt x="-333" y="125785"/>
                    </a:cubicBezTo>
                    <a:cubicBezTo>
                      <a:pt x="-505" y="130815"/>
                      <a:pt x="8" y="135846"/>
                      <a:pt x="1192" y="140739"/>
                    </a:cubicBezTo>
                    <a:cubicBezTo>
                      <a:pt x="2005" y="143849"/>
                      <a:pt x="2420" y="147049"/>
                      <a:pt x="2430" y="150264"/>
                    </a:cubicBezTo>
                    <a:lnTo>
                      <a:pt x="3096" y="160360"/>
                    </a:lnTo>
                    <a:cubicBezTo>
                      <a:pt x="3096" y="162265"/>
                      <a:pt x="6049" y="173886"/>
                      <a:pt x="6430" y="176457"/>
                    </a:cubicBezTo>
                    <a:cubicBezTo>
                      <a:pt x="6371" y="180985"/>
                      <a:pt x="6690" y="185509"/>
                      <a:pt x="7383" y="189983"/>
                    </a:cubicBezTo>
                    <a:cubicBezTo>
                      <a:pt x="9224" y="194185"/>
                      <a:pt x="11662" y="198099"/>
                      <a:pt x="14622" y="201603"/>
                    </a:cubicBezTo>
                    <a:cubicBezTo>
                      <a:pt x="16985" y="203432"/>
                      <a:pt x="19621" y="204878"/>
                      <a:pt x="22432" y="205890"/>
                    </a:cubicBezTo>
                    <a:cubicBezTo>
                      <a:pt x="25766" y="206937"/>
                      <a:pt x="33291" y="205890"/>
                      <a:pt x="37863" y="206747"/>
                    </a:cubicBezTo>
                    <a:cubicBezTo>
                      <a:pt x="42435" y="207604"/>
                      <a:pt x="46530" y="209795"/>
                      <a:pt x="48435" y="209795"/>
                    </a:cubicBezTo>
                    <a:cubicBezTo>
                      <a:pt x="48435" y="209795"/>
                      <a:pt x="57484" y="209795"/>
                      <a:pt x="60913" y="209795"/>
                    </a:cubicBezTo>
                    <a:cubicBezTo>
                      <a:pt x="65176" y="209390"/>
                      <a:pt x="69477" y="209811"/>
                      <a:pt x="73581" y="211033"/>
                    </a:cubicBezTo>
                    <a:cubicBezTo>
                      <a:pt x="75391" y="211795"/>
                      <a:pt x="78915" y="214557"/>
                      <a:pt x="81773" y="214557"/>
                    </a:cubicBezTo>
                    <a:cubicBezTo>
                      <a:pt x="85808" y="214321"/>
                      <a:pt x="89772" y="213386"/>
                      <a:pt x="93489" y="211795"/>
                    </a:cubicBezTo>
                    <a:cubicBezTo>
                      <a:pt x="96918" y="210462"/>
                      <a:pt x="103013" y="211795"/>
                      <a:pt x="105395" y="209986"/>
                    </a:cubicBezTo>
                    <a:cubicBezTo>
                      <a:pt x="107776" y="208176"/>
                      <a:pt x="108633" y="203794"/>
                      <a:pt x="109967" y="199603"/>
                    </a:cubicBezTo>
                    <a:cubicBezTo>
                      <a:pt x="112100" y="194439"/>
                      <a:pt x="113945" y="189161"/>
                      <a:pt x="115491" y="183792"/>
                    </a:cubicBezTo>
                    <a:cubicBezTo>
                      <a:pt x="116637" y="178228"/>
                      <a:pt x="114158" y="172545"/>
                      <a:pt x="109300" y="169599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0" name="任意多边形: 形状 449">
                <a:extLst>
                  <a:ext uri="{FF2B5EF4-FFF2-40B4-BE49-F238E27FC236}">
                    <a16:creationId xmlns:a16="http://schemas.microsoft.com/office/drawing/2014/main" id="{66A7A228-BC17-4449-9BD7-FC86993E8A16}"/>
                  </a:ext>
                </a:extLst>
              </p:cNvPr>
              <p:cNvSpPr/>
              <p:nvPr/>
            </p:nvSpPr>
            <p:spPr>
              <a:xfrm>
                <a:off x="7114323" y="2267306"/>
                <a:ext cx="241072" cy="194141"/>
              </a:xfrm>
              <a:custGeom>
                <a:avLst/>
                <a:gdLst>
                  <a:gd name="connsiteX0" fmla="*/ 240808 w 241528"/>
                  <a:gd name="connsiteY0" fmla="*/ 148359 h 194509"/>
                  <a:gd name="connsiteX1" fmla="*/ 239760 w 241528"/>
                  <a:gd name="connsiteY1" fmla="*/ 140548 h 194509"/>
                  <a:gd name="connsiteX2" fmla="*/ 228330 w 241528"/>
                  <a:gd name="connsiteY2" fmla="*/ 131023 h 194509"/>
                  <a:gd name="connsiteX3" fmla="*/ 219568 w 241528"/>
                  <a:gd name="connsiteY3" fmla="*/ 126166 h 194509"/>
                  <a:gd name="connsiteX4" fmla="*/ 210614 w 241528"/>
                  <a:gd name="connsiteY4" fmla="*/ 123784 h 194509"/>
                  <a:gd name="connsiteX5" fmla="*/ 202423 w 241528"/>
                  <a:gd name="connsiteY5" fmla="*/ 124642 h 194509"/>
                  <a:gd name="connsiteX6" fmla="*/ 193850 w 241528"/>
                  <a:gd name="connsiteY6" fmla="*/ 127975 h 194509"/>
                  <a:gd name="connsiteX7" fmla="*/ 160893 w 241528"/>
                  <a:gd name="connsiteY7" fmla="*/ 128737 h 194509"/>
                  <a:gd name="connsiteX8" fmla="*/ 159941 w 241528"/>
                  <a:gd name="connsiteY8" fmla="*/ 110449 h 194509"/>
                  <a:gd name="connsiteX9" fmla="*/ 161179 w 241528"/>
                  <a:gd name="connsiteY9" fmla="*/ 103401 h 194509"/>
                  <a:gd name="connsiteX10" fmla="*/ 162989 w 241528"/>
                  <a:gd name="connsiteY10" fmla="*/ 96733 h 194509"/>
                  <a:gd name="connsiteX11" fmla="*/ 165370 w 241528"/>
                  <a:gd name="connsiteY11" fmla="*/ 90447 h 194509"/>
                  <a:gd name="connsiteX12" fmla="*/ 168323 w 241528"/>
                  <a:gd name="connsiteY12" fmla="*/ 83589 h 194509"/>
                  <a:gd name="connsiteX13" fmla="*/ 164037 w 241528"/>
                  <a:gd name="connsiteY13" fmla="*/ 68730 h 194509"/>
                  <a:gd name="connsiteX14" fmla="*/ 181848 w 241528"/>
                  <a:gd name="connsiteY14" fmla="*/ 56252 h 194509"/>
                  <a:gd name="connsiteX15" fmla="*/ 190802 w 241528"/>
                  <a:gd name="connsiteY15" fmla="*/ 50251 h 194509"/>
                  <a:gd name="connsiteX16" fmla="*/ 202422 w 241528"/>
                  <a:gd name="connsiteY16" fmla="*/ 40726 h 194509"/>
                  <a:gd name="connsiteX17" fmla="*/ 217186 w 241528"/>
                  <a:gd name="connsiteY17" fmla="*/ 27010 h 194509"/>
                  <a:gd name="connsiteX18" fmla="*/ 213471 w 241528"/>
                  <a:gd name="connsiteY18" fmla="*/ 21200 h 194509"/>
                  <a:gd name="connsiteX19" fmla="*/ 210614 w 241528"/>
                  <a:gd name="connsiteY19" fmla="*/ 12437 h 194509"/>
                  <a:gd name="connsiteX20" fmla="*/ 201089 w 241528"/>
                  <a:gd name="connsiteY20" fmla="*/ 3579 h 194509"/>
                  <a:gd name="connsiteX21" fmla="*/ 194707 w 241528"/>
                  <a:gd name="connsiteY21" fmla="*/ -136 h 194509"/>
                  <a:gd name="connsiteX22" fmla="*/ 187373 w 241528"/>
                  <a:gd name="connsiteY22" fmla="*/ 912 h 194509"/>
                  <a:gd name="connsiteX23" fmla="*/ 178896 w 241528"/>
                  <a:gd name="connsiteY23" fmla="*/ 1960 h 194509"/>
                  <a:gd name="connsiteX24" fmla="*/ 148892 w 241528"/>
                  <a:gd name="connsiteY24" fmla="*/ 14628 h 194509"/>
                  <a:gd name="connsiteX25" fmla="*/ 143939 w 241528"/>
                  <a:gd name="connsiteY25" fmla="*/ 16533 h 194509"/>
                  <a:gd name="connsiteX26" fmla="*/ 136986 w 241528"/>
                  <a:gd name="connsiteY26" fmla="*/ 18438 h 194509"/>
                  <a:gd name="connsiteX27" fmla="*/ 96981 w 241528"/>
                  <a:gd name="connsiteY27" fmla="*/ 25105 h 194509"/>
                  <a:gd name="connsiteX28" fmla="*/ 80217 w 241528"/>
                  <a:gd name="connsiteY28" fmla="*/ 21105 h 194509"/>
                  <a:gd name="connsiteX29" fmla="*/ 70692 w 241528"/>
                  <a:gd name="connsiteY29" fmla="*/ 29011 h 194509"/>
                  <a:gd name="connsiteX30" fmla="*/ 71644 w 241528"/>
                  <a:gd name="connsiteY30" fmla="*/ 39583 h 194509"/>
                  <a:gd name="connsiteX31" fmla="*/ 73549 w 241528"/>
                  <a:gd name="connsiteY31" fmla="*/ 50537 h 194509"/>
                  <a:gd name="connsiteX32" fmla="*/ 80979 w 241528"/>
                  <a:gd name="connsiteY32" fmla="*/ 64158 h 194509"/>
                  <a:gd name="connsiteX33" fmla="*/ 84789 w 241528"/>
                  <a:gd name="connsiteY33" fmla="*/ 75493 h 194509"/>
                  <a:gd name="connsiteX34" fmla="*/ 97266 w 241528"/>
                  <a:gd name="connsiteY34" fmla="*/ 74635 h 194509"/>
                  <a:gd name="connsiteX35" fmla="*/ 106791 w 241528"/>
                  <a:gd name="connsiteY35" fmla="*/ 73111 h 194509"/>
                  <a:gd name="connsiteX36" fmla="*/ 108792 w 241528"/>
                  <a:gd name="connsiteY36" fmla="*/ 81970 h 194509"/>
                  <a:gd name="connsiteX37" fmla="*/ 106791 w 241528"/>
                  <a:gd name="connsiteY37" fmla="*/ 93209 h 194509"/>
                  <a:gd name="connsiteX38" fmla="*/ 87170 w 241528"/>
                  <a:gd name="connsiteY38" fmla="*/ 126737 h 194509"/>
                  <a:gd name="connsiteX39" fmla="*/ 62119 w 241528"/>
                  <a:gd name="connsiteY39" fmla="*/ 137215 h 194509"/>
                  <a:gd name="connsiteX40" fmla="*/ 52594 w 241528"/>
                  <a:gd name="connsiteY40" fmla="*/ 139024 h 194509"/>
                  <a:gd name="connsiteX41" fmla="*/ 29734 w 241528"/>
                  <a:gd name="connsiteY41" fmla="*/ 147692 h 194509"/>
                  <a:gd name="connsiteX42" fmla="*/ 18685 w 241528"/>
                  <a:gd name="connsiteY42" fmla="*/ 146644 h 194509"/>
                  <a:gd name="connsiteX43" fmla="*/ -365 w 241528"/>
                  <a:gd name="connsiteY43" fmla="*/ 157027 h 194509"/>
                  <a:gd name="connsiteX44" fmla="*/ 683 w 241528"/>
                  <a:gd name="connsiteY44" fmla="*/ 168647 h 194509"/>
                  <a:gd name="connsiteX45" fmla="*/ 683 w 241528"/>
                  <a:gd name="connsiteY45" fmla="*/ 178172 h 194509"/>
                  <a:gd name="connsiteX46" fmla="*/ 17828 w 241528"/>
                  <a:gd name="connsiteY46" fmla="*/ 194365 h 194509"/>
                  <a:gd name="connsiteX47" fmla="*/ 62786 w 241528"/>
                  <a:gd name="connsiteY47" fmla="*/ 177220 h 194509"/>
                  <a:gd name="connsiteX48" fmla="*/ 99457 w 241528"/>
                  <a:gd name="connsiteY48" fmla="*/ 169695 h 194509"/>
                  <a:gd name="connsiteX49" fmla="*/ 120126 w 241528"/>
                  <a:gd name="connsiteY49" fmla="*/ 170171 h 194509"/>
                  <a:gd name="connsiteX50" fmla="*/ 138319 w 241528"/>
                  <a:gd name="connsiteY50" fmla="*/ 167599 h 194509"/>
                  <a:gd name="connsiteX51" fmla="*/ 157369 w 241528"/>
                  <a:gd name="connsiteY51" fmla="*/ 166075 h 194509"/>
                  <a:gd name="connsiteX52" fmla="*/ 176419 w 241528"/>
                  <a:gd name="connsiteY52" fmla="*/ 166075 h 194509"/>
                  <a:gd name="connsiteX53" fmla="*/ 196898 w 241528"/>
                  <a:gd name="connsiteY53" fmla="*/ 167790 h 194509"/>
                  <a:gd name="connsiteX54" fmla="*/ 209280 w 241528"/>
                  <a:gd name="connsiteY54" fmla="*/ 166742 h 194509"/>
                  <a:gd name="connsiteX55" fmla="*/ 221377 w 241528"/>
                  <a:gd name="connsiteY55" fmla="*/ 168838 h 194509"/>
                  <a:gd name="connsiteX56" fmla="*/ 232521 w 241528"/>
                  <a:gd name="connsiteY56" fmla="*/ 168171 h 194509"/>
                  <a:gd name="connsiteX57" fmla="*/ 238236 w 241528"/>
                  <a:gd name="connsiteY57" fmla="*/ 162361 h 194509"/>
                  <a:gd name="connsiteX58" fmla="*/ 241094 w 241528"/>
                  <a:gd name="connsiteY58" fmla="*/ 155598 h 194509"/>
                  <a:gd name="connsiteX59" fmla="*/ 240331 w 241528"/>
                  <a:gd name="connsiteY59" fmla="*/ 151407 h 194509"/>
                  <a:gd name="connsiteX60" fmla="*/ 239188 w 241528"/>
                  <a:gd name="connsiteY60" fmla="*/ 148549 h 194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241528" h="194509">
                    <a:moveTo>
                      <a:pt x="240808" y="148359"/>
                    </a:moveTo>
                    <a:cubicBezTo>
                      <a:pt x="240841" y="145718"/>
                      <a:pt x="240488" y="143087"/>
                      <a:pt x="239760" y="140548"/>
                    </a:cubicBezTo>
                    <a:cubicBezTo>
                      <a:pt x="237379" y="134548"/>
                      <a:pt x="231569" y="133309"/>
                      <a:pt x="228330" y="131023"/>
                    </a:cubicBezTo>
                    <a:cubicBezTo>
                      <a:pt x="225544" y="129172"/>
                      <a:pt x="222614" y="127547"/>
                      <a:pt x="219568" y="126166"/>
                    </a:cubicBezTo>
                    <a:cubicBezTo>
                      <a:pt x="216662" y="125101"/>
                      <a:pt x="213665" y="124304"/>
                      <a:pt x="210614" y="123784"/>
                    </a:cubicBezTo>
                    <a:cubicBezTo>
                      <a:pt x="207860" y="123758"/>
                      <a:pt x="205111" y="124046"/>
                      <a:pt x="202423" y="124642"/>
                    </a:cubicBezTo>
                    <a:cubicBezTo>
                      <a:pt x="199470" y="125308"/>
                      <a:pt x="197850" y="127975"/>
                      <a:pt x="193850" y="127975"/>
                    </a:cubicBezTo>
                    <a:cubicBezTo>
                      <a:pt x="182859" y="127598"/>
                      <a:pt x="171855" y="127852"/>
                      <a:pt x="160893" y="128737"/>
                    </a:cubicBezTo>
                    <a:cubicBezTo>
                      <a:pt x="158322" y="126547"/>
                      <a:pt x="159750" y="119212"/>
                      <a:pt x="159941" y="110449"/>
                    </a:cubicBezTo>
                    <a:cubicBezTo>
                      <a:pt x="159708" y="108031"/>
                      <a:pt x="160136" y="105595"/>
                      <a:pt x="161179" y="103401"/>
                    </a:cubicBezTo>
                    <a:cubicBezTo>
                      <a:pt x="162341" y="101369"/>
                      <a:pt x="162965" y="99074"/>
                      <a:pt x="162989" y="96733"/>
                    </a:cubicBezTo>
                    <a:cubicBezTo>
                      <a:pt x="163129" y="94445"/>
                      <a:pt x="163959" y="92253"/>
                      <a:pt x="165370" y="90447"/>
                    </a:cubicBezTo>
                    <a:cubicBezTo>
                      <a:pt x="166885" y="88427"/>
                      <a:pt x="167897" y="86077"/>
                      <a:pt x="168323" y="83589"/>
                    </a:cubicBezTo>
                    <a:cubicBezTo>
                      <a:pt x="168323" y="74064"/>
                      <a:pt x="163370" y="77683"/>
                      <a:pt x="164037" y="68730"/>
                    </a:cubicBezTo>
                    <a:cubicBezTo>
                      <a:pt x="164703" y="59776"/>
                      <a:pt x="172799" y="60157"/>
                      <a:pt x="181848" y="56252"/>
                    </a:cubicBezTo>
                    <a:cubicBezTo>
                      <a:pt x="185207" y="54877"/>
                      <a:pt x="188253" y="52836"/>
                      <a:pt x="190802" y="50251"/>
                    </a:cubicBezTo>
                    <a:cubicBezTo>
                      <a:pt x="194042" y="46374"/>
                      <a:pt x="197985" y="43143"/>
                      <a:pt x="202422" y="40726"/>
                    </a:cubicBezTo>
                    <a:cubicBezTo>
                      <a:pt x="210519" y="35011"/>
                      <a:pt x="216519" y="35202"/>
                      <a:pt x="217186" y="27010"/>
                    </a:cubicBezTo>
                    <a:cubicBezTo>
                      <a:pt x="217186" y="25867"/>
                      <a:pt x="214043" y="23296"/>
                      <a:pt x="213471" y="21200"/>
                    </a:cubicBezTo>
                    <a:cubicBezTo>
                      <a:pt x="213056" y="18130"/>
                      <a:pt x="212088" y="15161"/>
                      <a:pt x="210614" y="12437"/>
                    </a:cubicBezTo>
                    <a:cubicBezTo>
                      <a:pt x="208042" y="8818"/>
                      <a:pt x="204423" y="7103"/>
                      <a:pt x="201089" y="3579"/>
                    </a:cubicBezTo>
                    <a:cubicBezTo>
                      <a:pt x="199451" y="1645"/>
                      <a:pt x="197197" y="334"/>
                      <a:pt x="194707" y="-136"/>
                    </a:cubicBezTo>
                    <a:cubicBezTo>
                      <a:pt x="192284" y="351"/>
                      <a:pt x="189836" y="701"/>
                      <a:pt x="187373" y="912"/>
                    </a:cubicBezTo>
                    <a:cubicBezTo>
                      <a:pt x="184505" y="667"/>
                      <a:pt x="181618" y="1024"/>
                      <a:pt x="178896" y="1960"/>
                    </a:cubicBezTo>
                    <a:cubicBezTo>
                      <a:pt x="169410" y="7312"/>
                      <a:pt x="159343" y="11562"/>
                      <a:pt x="148892" y="14628"/>
                    </a:cubicBezTo>
                    <a:cubicBezTo>
                      <a:pt x="147463" y="15104"/>
                      <a:pt x="144701" y="16342"/>
                      <a:pt x="143939" y="16533"/>
                    </a:cubicBezTo>
                    <a:cubicBezTo>
                      <a:pt x="143177" y="16723"/>
                      <a:pt x="139939" y="17771"/>
                      <a:pt x="136986" y="18438"/>
                    </a:cubicBezTo>
                    <a:cubicBezTo>
                      <a:pt x="123789" y="21422"/>
                      <a:pt x="110432" y="23648"/>
                      <a:pt x="96981" y="25105"/>
                    </a:cubicBezTo>
                    <a:cubicBezTo>
                      <a:pt x="91480" y="23430"/>
                      <a:pt x="85881" y="22094"/>
                      <a:pt x="80217" y="21105"/>
                    </a:cubicBezTo>
                    <a:cubicBezTo>
                      <a:pt x="75645" y="23391"/>
                      <a:pt x="70692" y="23772"/>
                      <a:pt x="70692" y="29011"/>
                    </a:cubicBezTo>
                    <a:cubicBezTo>
                      <a:pt x="70692" y="31011"/>
                      <a:pt x="71739" y="37583"/>
                      <a:pt x="71644" y="39583"/>
                    </a:cubicBezTo>
                    <a:cubicBezTo>
                      <a:pt x="71470" y="43330"/>
                      <a:pt x="72120" y="47069"/>
                      <a:pt x="73549" y="50537"/>
                    </a:cubicBezTo>
                    <a:cubicBezTo>
                      <a:pt x="77195" y="54334"/>
                      <a:pt x="79760" y="59036"/>
                      <a:pt x="80979" y="64158"/>
                    </a:cubicBezTo>
                    <a:cubicBezTo>
                      <a:pt x="81550" y="69206"/>
                      <a:pt x="80979" y="73683"/>
                      <a:pt x="84789" y="75493"/>
                    </a:cubicBezTo>
                    <a:cubicBezTo>
                      <a:pt x="88950" y="76310"/>
                      <a:pt x="93255" y="76014"/>
                      <a:pt x="97266" y="74635"/>
                    </a:cubicBezTo>
                    <a:cubicBezTo>
                      <a:pt x="100399" y="73894"/>
                      <a:pt x="103583" y="73384"/>
                      <a:pt x="106791" y="73111"/>
                    </a:cubicBezTo>
                    <a:cubicBezTo>
                      <a:pt x="108601" y="73778"/>
                      <a:pt x="108887" y="78255"/>
                      <a:pt x="108792" y="81970"/>
                    </a:cubicBezTo>
                    <a:cubicBezTo>
                      <a:pt x="108774" y="85803"/>
                      <a:pt x="108098" y="89605"/>
                      <a:pt x="106791" y="93209"/>
                    </a:cubicBezTo>
                    <a:cubicBezTo>
                      <a:pt x="104315" y="100639"/>
                      <a:pt x="103458" y="120260"/>
                      <a:pt x="87170" y="126737"/>
                    </a:cubicBezTo>
                    <a:cubicBezTo>
                      <a:pt x="79550" y="129785"/>
                      <a:pt x="69167" y="135024"/>
                      <a:pt x="62119" y="137215"/>
                    </a:cubicBezTo>
                    <a:cubicBezTo>
                      <a:pt x="59833" y="137881"/>
                      <a:pt x="55547" y="138072"/>
                      <a:pt x="52594" y="139024"/>
                    </a:cubicBezTo>
                    <a:cubicBezTo>
                      <a:pt x="45165" y="141691"/>
                      <a:pt x="31639" y="147216"/>
                      <a:pt x="29734" y="147692"/>
                    </a:cubicBezTo>
                    <a:cubicBezTo>
                      <a:pt x="26115" y="148549"/>
                      <a:pt x="20209" y="146263"/>
                      <a:pt x="18685" y="146644"/>
                    </a:cubicBezTo>
                    <a:cubicBezTo>
                      <a:pt x="17161" y="147025"/>
                      <a:pt x="2207" y="152550"/>
                      <a:pt x="-365" y="157027"/>
                    </a:cubicBezTo>
                    <a:cubicBezTo>
                      <a:pt x="951" y="160751"/>
                      <a:pt x="1310" y="164747"/>
                      <a:pt x="683" y="168647"/>
                    </a:cubicBezTo>
                    <a:cubicBezTo>
                      <a:pt x="111" y="171796"/>
                      <a:pt x="111" y="175023"/>
                      <a:pt x="683" y="178172"/>
                    </a:cubicBezTo>
                    <a:cubicBezTo>
                      <a:pt x="7446" y="184554"/>
                      <a:pt x="14494" y="193984"/>
                      <a:pt x="17828" y="194365"/>
                    </a:cubicBezTo>
                    <a:cubicBezTo>
                      <a:pt x="21162" y="194746"/>
                      <a:pt x="47641" y="182458"/>
                      <a:pt x="62786" y="177220"/>
                    </a:cubicBezTo>
                    <a:cubicBezTo>
                      <a:pt x="74698" y="173380"/>
                      <a:pt x="86995" y="170857"/>
                      <a:pt x="99457" y="169695"/>
                    </a:cubicBezTo>
                    <a:cubicBezTo>
                      <a:pt x="105268" y="169695"/>
                      <a:pt x="113650" y="171124"/>
                      <a:pt x="120126" y="170171"/>
                    </a:cubicBezTo>
                    <a:lnTo>
                      <a:pt x="138319" y="167599"/>
                    </a:lnTo>
                    <a:cubicBezTo>
                      <a:pt x="144533" y="165992"/>
                      <a:pt x="150979" y="165477"/>
                      <a:pt x="157369" y="166075"/>
                    </a:cubicBezTo>
                    <a:cubicBezTo>
                      <a:pt x="161084" y="166552"/>
                      <a:pt x="172705" y="165599"/>
                      <a:pt x="176419" y="166075"/>
                    </a:cubicBezTo>
                    <a:cubicBezTo>
                      <a:pt x="182230" y="166742"/>
                      <a:pt x="191659" y="167695"/>
                      <a:pt x="196898" y="167790"/>
                    </a:cubicBezTo>
                    <a:cubicBezTo>
                      <a:pt x="202137" y="167885"/>
                      <a:pt x="205089" y="166742"/>
                      <a:pt x="209280" y="166742"/>
                    </a:cubicBezTo>
                    <a:cubicBezTo>
                      <a:pt x="213471" y="166742"/>
                      <a:pt x="219377" y="168742"/>
                      <a:pt x="221377" y="168838"/>
                    </a:cubicBezTo>
                    <a:cubicBezTo>
                      <a:pt x="223377" y="168933"/>
                      <a:pt x="226425" y="168361"/>
                      <a:pt x="232521" y="168171"/>
                    </a:cubicBezTo>
                    <a:cubicBezTo>
                      <a:pt x="234807" y="168171"/>
                      <a:pt x="236712" y="164742"/>
                      <a:pt x="238236" y="162361"/>
                    </a:cubicBezTo>
                    <a:cubicBezTo>
                      <a:pt x="239674" y="160343"/>
                      <a:pt x="240649" y="158035"/>
                      <a:pt x="241094" y="155598"/>
                    </a:cubicBezTo>
                    <a:cubicBezTo>
                      <a:pt x="241305" y="154155"/>
                      <a:pt x="241037" y="152683"/>
                      <a:pt x="240331" y="151407"/>
                    </a:cubicBezTo>
                    <a:cubicBezTo>
                      <a:pt x="239602" y="150634"/>
                      <a:pt x="239193" y="149612"/>
                      <a:pt x="239188" y="148549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1" name="任意多边形: 形状 450">
                <a:extLst>
                  <a:ext uri="{FF2B5EF4-FFF2-40B4-BE49-F238E27FC236}">
                    <a16:creationId xmlns:a16="http://schemas.microsoft.com/office/drawing/2014/main" id="{399ED90E-A2DD-4914-833A-867DBD830631}"/>
                  </a:ext>
                </a:extLst>
              </p:cNvPr>
              <p:cNvSpPr/>
              <p:nvPr/>
            </p:nvSpPr>
            <p:spPr>
              <a:xfrm>
                <a:off x="7426493" y="2255726"/>
                <a:ext cx="259961" cy="217978"/>
              </a:xfrm>
              <a:custGeom>
                <a:avLst/>
                <a:gdLst>
                  <a:gd name="connsiteX0" fmla="*/ 260089 w 260453"/>
                  <a:gd name="connsiteY0" fmla="*/ 192536 h 218390"/>
                  <a:gd name="connsiteX1" fmla="*/ 252850 w 260453"/>
                  <a:gd name="connsiteY1" fmla="*/ 189202 h 218390"/>
                  <a:gd name="connsiteX2" fmla="*/ 231800 w 260453"/>
                  <a:gd name="connsiteY2" fmla="*/ 181392 h 218390"/>
                  <a:gd name="connsiteX3" fmla="*/ 222275 w 260453"/>
                  <a:gd name="connsiteY3" fmla="*/ 175391 h 218390"/>
                  <a:gd name="connsiteX4" fmla="*/ 210083 w 260453"/>
                  <a:gd name="connsiteY4" fmla="*/ 170628 h 218390"/>
                  <a:gd name="connsiteX5" fmla="*/ 188842 w 260453"/>
                  <a:gd name="connsiteY5" fmla="*/ 156055 h 218390"/>
                  <a:gd name="connsiteX6" fmla="*/ 168173 w 260453"/>
                  <a:gd name="connsiteY6" fmla="*/ 132719 h 218390"/>
                  <a:gd name="connsiteX7" fmla="*/ 140169 w 260453"/>
                  <a:gd name="connsiteY7" fmla="*/ 104144 h 218390"/>
                  <a:gd name="connsiteX8" fmla="*/ 138169 w 260453"/>
                  <a:gd name="connsiteY8" fmla="*/ 90999 h 218390"/>
                  <a:gd name="connsiteX9" fmla="*/ 143789 w 260453"/>
                  <a:gd name="connsiteY9" fmla="*/ 82808 h 218390"/>
                  <a:gd name="connsiteX10" fmla="*/ 160744 w 260453"/>
                  <a:gd name="connsiteY10" fmla="*/ 76331 h 218390"/>
                  <a:gd name="connsiteX11" fmla="*/ 171792 w 260453"/>
                  <a:gd name="connsiteY11" fmla="*/ 74902 h 218390"/>
                  <a:gd name="connsiteX12" fmla="*/ 181317 w 260453"/>
                  <a:gd name="connsiteY12" fmla="*/ 70806 h 218390"/>
                  <a:gd name="connsiteX13" fmla="*/ 197796 w 260453"/>
                  <a:gd name="connsiteY13" fmla="*/ 63758 h 218390"/>
                  <a:gd name="connsiteX14" fmla="*/ 204939 w 260453"/>
                  <a:gd name="connsiteY14" fmla="*/ 58424 h 218390"/>
                  <a:gd name="connsiteX15" fmla="*/ 208368 w 260453"/>
                  <a:gd name="connsiteY15" fmla="*/ 54138 h 218390"/>
                  <a:gd name="connsiteX16" fmla="*/ 199415 w 260453"/>
                  <a:gd name="connsiteY16" fmla="*/ 37088 h 218390"/>
                  <a:gd name="connsiteX17" fmla="*/ 186461 w 260453"/>
                  <a:gd name="connsiteY17" fmla="*/ 32897 h 218390"/>
                  <a:gd name="connsiteX18" fmla="*/ 171602 w 260453"/>
                  <a:gd name="connsiteY18" fmla="*/ 32897 h 218390"/>
                  <a:gd name="connsiteX19" fmla="*/ 162077 w 260453"/>
                  <a:gd name="connsiteY19" fmla="*/ 39755 h 218390"/>
                  <a:gd name="connsiteX20" fmla="*/ 153790 w 260453"/>
                  <a:gd name="connsiteY20" fmla="*/ 42612 h 218390"/>
                  <a:gd name="connsiteX21" fmla="*/ 146742 w 260453"/>
                  <a:gd name="connsiteY21" fmla="*/ 45756 h 218390"/>
                  <a:gd name="connsiteX22" fmla="*/ 141122 w 260453"/>
                  <a:gd name="connsiteY22" fmla="*/ 47184 h 218390"/>
                  <a:gd name="connsiteX23" fmla="*/ 141122 w 260453"/>
                  <a:gd name="connsiteY23" fmla="*/ 38993 h 218390"/>
                  <a:gd name="connsiteX24" fmla="*/ 146932 w 260453"/>
                  <a:gd name="connsiteY24" fmla="*/ 24991 h 218390"/>
                  <a:gd name="connsiteX25" fmla="*/ 145408 w 260453"/>
                  <a:gd name="connsiteY25" fmla="*/ 17466 h 218390"/>
                  <a:gd name="connsiteX26" fmla="*/ 142836 w 260453"/>
                  <a:gd name="connsiteY26" fmla="*/ 9656 h 218390"/>
                  <a:gd name="connsiteX27" fmla="*/ 131787 w 260453"/>
                  <a:gd name="connsiteY27" fmla="*/ 607 h 218390"/>
                  <a:gd name="connsiteX28" fmla="*/ 117976 w 260453"/>
                  <a:gd name="connsiteY28" fmla="*/ 36 h 218390"/>
                  <a:gd name="connsiteX29" fmla="*/ 110547 w 260453"/>
                  <a:gd name="connsiteY29" fmla="*/ 2417 h 218390"/>
                  <a:gd name="connsiteX30" fmla="*/ 101022 w 260453"/>
                  <a:gd name="connsiteY30" fmla="*/ 1655 h 218390"/>
                  <a:gd name="connsiteX31" fmla="*/ 97212 w 260453"/>
                  <a:gd name="connsiteY31" fmla="*/ 6036 h 218390"/>
                  <a:gd name="connsiteX32" fmla="*/ 97878 w 260453"/>
                  <a:gd name="connsiteY32" fmla="*/ 18324 h 218390"/>
                  <a:gd name="connsiteX33" fmla="*/ 96259 w 260453"/>
                  <a:gd name="connsiteY33" fmla="*/ 32611 h 218390"/>
                  <a:gd name="connsiteX34" fmla="*/ 91592 w 260453"/>
                  <a:gd name="connsiteY34" fmla="*/ 55185 h 218390"/>
                  <a:gd name="connsiteX35" fmla="*/ 67113 w 260453"/>
                  <a:gd name="connsiteY35" fmla="*/ 63853 h 218390"/>
                  <a:gd name="connsiteX36" fmla="*/ 52253 w 260453"/>
                  <a:gd name="connsiteY36" fmla="*/ 63853 h 218390"/>
                  <a:gd name="connsiteX37" fmla="*/ 46158 w 260453"/>
                  <a:gd name="connsiteY37" fmla="*/ 67854 h 218390"/>
                  <a:gd name="connsiteX38" fmla="*/ 38919 w 260453"/>
                  <a:gd name="connsiteY38" fmla="*/ 70616 h 218390"/>
                  <a:gd name="connsiteX39" fmla="*/ 33203 w 260453"/>
                  <a:gd name="connsiteY39" fmla="*/ 76521 h 218390"/>
                  <a:gd name="connsiteX40" fmla="*/ 29964 w 260453"/>
                  <a:gd name="connsiteY40" fmla="*/ 86046 h 218390"/>
                  <a:gd name="connsiteX41" fmla="*/ 42061 w 260453"/>
                  <a:gd name="connsiteY41" fmla="*/ 101096 h 218390"/>
                  <a:gd name="connsiteX42" fmla="*/ 52444 w 260453"/>
                  <a:gd name="connsiteY42" fmla="*/ 105954 h 218390"/>
                  <a:gd name="connsiteX43" fmla="*/ 59207 w 260453"/>
                  <a:gd name="connsiteY43" fmla="*/ 105954 h 218390"/>
                  <a:gd name="connsiteX44" fmla="*/ 66255 w 260453"/>
                  <a:gd name="connsiteY44" fmla="*/ 104049 h 218390"/>
                  <a:gd name="connsiteX45" fmla="*/ 71494 w 260453"/>
                  <a:gd name="connsiteY45" fmla="*/ 104049 h 218390"/>
                  <a:gd name="connsiteX46" fmla="*/ 78352 w 260453"/>
                  <a:gd name="connsiteY46" fmla="*/ 104049 h 218390"/>
                  <a:gd name="connsiteX47" fmla="*/ 75590 w 260453"/>
                  <a:gd name="connsiteY47" fmla="*/ 113574 h 218390"/>
                  <a:gd name="connsiteX48" fmla="*/ 62350 w 260453"/>
                  <a:gd name="connsiteY48" fmla="*/ 136815 h 218390"/>
                  <a:gd name="connsiteX49" fmla="*/ 28061 w 260453"/>
                  <a:gd name="connsiteY49" fmla="*/ 169676 h 218390"/>
                  <a:gd name="connsiteX50" fmla="*/ 22917 w 260453"/>
                  <a:gd name="connsiteY50" fmla="*/ 171962 h 218390"/>
                  <a:gd name="connsiteX51" fmla="*/ 15582 w 260453"/>
                  <a:gd name="connsiteY51" fmla="*/ 177391 h 218390"/>
                  <a:gd name="connsiteX52" fmla="*/ 4914 w 260453"/>
                  <a:gd name="connsiteY52" fmla="*/ 183678 h 218390"/>
                  <a:gd name="connsiteX53" fmla="*/ 247 w 260453"/>
                  <a:gd name="connsiteY53" fmla="*/ 189107 h 218390"/>
                  <a:gd name="connsiteX54" fmla="*/ 7486 w 260453"/>
                  <a:gd name="connsiteY54" fmla="*/ 191583 h 218390"/>
                  <a:gd name="connsiteX55" fmla="*/ 11772 w 260453"/>
                  <a:gd name="connsiteY55" fmla="*/ 200156 h 218390"/>
                  <a:gd name="connsiteX56" fmla="*/ 17392 w 260453"/>
                  <a:gd name="connsiteY56" fmla="*/ 205014 h 218390"/>
                  <a:gd name="connsiteX57" fmla="*/ 25679 w 260453"/>
                  <a:gd name="connsiteY57" fmla="*/ 203490 h 218390"/>
                  <a:gd name="connsiteX58" fmla="*/ 40824 w 260453"/>
                  <a:gd name="connsiteY58" fmla="*/ 199584 h 218390"/>
                  <a:gd name="connsiteX59" fmla="*/ 57302 w 260453"/>
                  <a:gd name="connsiteY59" fmla="*/ 190631 h 218390"/>
                  <a:gd name="connsiteX60" fmla="*/ 79495 w 260453"/>
                  <a:gd name="connsiteY60" fmla="*/ 177105 h 218390"/>
                  <a:gd name="connsiteX61" fmla="*/ 101117 w 260453"/>
                  <a:gd name="connsiteY61" fmla="*/ 155960 h 218390"/>
                  <a:gd name="connsiteX62" fmla="*/ 116071 w 260453"/>
                  <a:gd name="connsiteY62" fmla="*/ 133290 h 218390"/>
                  <a:gd name="connsiteX63" fmla="*/ 137693 w 260453"/>
                  <a:gd name="connsiteY63" fmla="*/ 152340 h 218390"/>
                  <a:gd name="connsiteX64" fmla="*/ 147218 w 260453"/>
                  <a:gd name="connsiteY64" fmla="*/ 163104 h 218390"/>
                  <a:gd name="connsiteX65" fmla="*/ 162744 w 260453"/>
                  <a:gd name="connsiteY65" fmla="*/ 182820 h 218390"/>
                  <a:gd name="connsiteX66" fmla="*/ 176460 w 260453"/>
                  <a:gd name="connsiteY66" fmla="*/ 207300 h 218390"/>
                  <a:gd name="connsiteX67" fmla="*/ 185413 w 260453"/>
                  <a:gd name="connsiteY67" fmla="*/ 213491 h 218390"/>
                  <a:gd name="connsiteX68" fmla="*/ 201224 w 260453"/>
                  <a:gd name="connsiteY68" fmla="*/ 215682 h 218390"/>
                  <a:gd name="connsiteX69" fmla="*/ 211321 w 260453"/>
                  <a:gd name="connsiteY69" fmla="*/ 217587 h 218390"/>
                  <a:gd name="connsiteX70" fmla="*/ 222846 w 260453"/>
                  <a:gd name="connsiteY70" fmla="*/ 217587 h 218390"/>
                  <a:gd name="connsiteX71" fmla="*/ 233990 w 260453"/>
                  <a:gd name="connsiteY71" fmla="*/ 218253 h 218390"/>
                  <a:gd name="connsiteX72" fmla="*/ 238944 w 260453"/>
                  <a:gd name="connsiteY72" fmla="*/ 217206 h 218390"/>
                  <a:gd name="connsiteX73" fmla="*/ 243897 w 260453"/>
                  <a:gd name="connsiteY73" fmla="*/ 213110 h 218390"/>
                  <a:gd name="connsiteX74" fmla="*/ 255994 w 260453"/>
                  <a:gd name="connsiteY74" fmla="*/ 206823 h 218390"/>
                  <a:gd name="connsiteX75" fmla="*/ 257041 w 260453"/>
                  <a:gd name="connsiteY75" fmla="*/ 199013 h 218390"/>
                  <a:gd name="connsiteX76" fmla="*/ 259327 w 260453"/>
                  <a:gd name="connsiteY76" fmla="*/ 193488 h 218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260453" h="218390">
                    <a:moveTo>
                      <a:pt x="260089" y="192536"/>
                    </a:moveTo>
                    <a:cubicBezTo>
                      <a:pt x="258946" y="190440"/>
                      <a:pt x="255136" y="190155"/>
                      <a:pt x="252850" y="189202"/>
                    </a:cubicBezTo>
                    <a:cubicBezTo>
                      <a:pt x="243325" y="185392"/>
                      <a:pt x="237991" y="183487"/>
                      <a:pt x="231800" y="181392"/>
                    </a:cubicBezTo>
                    <a:cubicBezTo>
                      <a:pt x="229419" y="180534"/>
                      <a:pt x="226085" y="177010"/>
                      <a:pt x="222275" y="175391"/>
                    </a:cubicBezTo>
                    <a:cubicBezTo>
                      <a:pt x="218042" y="174276"/>
                      <a:pt x="213951" y="172677"/>
                      <a:pt x="210083" y="170628"/>
                    </a:cubicBezTo>
                    <a:cubicBezTo>
                      <a:pt x="203523" y="165053"/>
                      <a:pt x="196404" y="160169"/>
                      <a:pt x="188842" y="156055"/>
                    </a:cubicBezTo>
                    <a:cubicBezTo>
                      <a:pt x="180365" y="151769"/>
                      <a:pt x="173221" y="137005"/>
                      <a:pt x="168173" y="132719"/>
                    </a:cubicBezTo>
                    <a:cubicBezTo>
                      <a:pt x="157531" y="124570"/>
                      <a:pt x="148102" y="114948"/>
                      <a:pt x="140169" y="104144"/>
                    </a:cubicBezTo>
                    <a:cubicBezTo>
                      <a:pt x="137578" y="100279"/>
                      <a:pt x="136845" y="95460"/>
                      <a:pt x="138169" y="90999"/>
                    </a:cubicBezTo>
                    <a:cubicBezTo>
                      <a:pt x="139607" y="87995"/>
                      <a:pt x="141503" y="85231"/>
                      <a:pt x="143789" y="82808"/>
                    </a:cubicBezTo>
                    <a:cubicBezTo>
                      <a:pt x="149150" y="79954"/>
                      <a:pt x="154845" y="77779"/>
                      <a:pt x="160744" y="76331"/>
                    </a:cubicBezTo>
                    <a:cubicBezTo>
                      <a:pt x="163887" y="75664"/>
                      <a:pt x="167601" y="75474"/>
                      <a:pt x="171792" y="74902"/>
                    </a:cubicBezTo>
                    <a:cubicBezTo>
                      <a:pt x="175191" y="74129"/>
                      <a:pt x="178419" y="72741"/>
                      <a:pt x="181317" y="70806"/>
                    </a:cubicBezTo>
                    <a:cubicBezTo>
                      <a:pt x="187068" y="69113"/>
                      <a:pt x="192599" y="66747"/>
                      <a:pt x="197796" y="63758"/>
                    </a:cubicBezTo>
                    <a:cubicBezTo>
                      <a:pt x="201129" y="61567"/>
                      <a:pt x="203130" y="58519"/>
                      <a:pt x="204939" y="58424"/>
                    </a:cubicBezTo>
                    <a:cubicBezTo>
                      <a:pt x="208273" y="58424"/>
                      <a:pt x="208463" y="57186"/>
                      <a:pt x="208368" y="54138"/>
                    </a:cubicBezTo>
                    <a:cubicBezTo>
                      <a:pt x="208368" y="46708"/>
                      <a:pt x="204844" y="37945"/>
                      <a:pt x="199415" y="37088"/>
                    </a:cubicBezTo>
                    <a:cubicBezTo>
                      <a:pt x="193985" y="36231"/>
                      <a:pt x="188651" y="36612"/>
                      <a:pt x="186461" y="32897"/>
                    </a:cubicBezTo>
                    <a:cubicBezTo>
                      <a:pt x="184270" y="29182"/>
                      <a:pt x="171602" y="32897"/>
                      <a:pt x="171602" y="32897"/>
                    </a:cubicBezTo>
                    <a:cubicBezTo>
                      <a:pt x="169601" y="32897"/>
                      <a:pt x="165316" y="37469"/>
                      <a:pt x="162077" y="39755"/>
                    </a:cubicBezTo>
                    <a:cubicBezTo>
                      <a:pt x="159431" y="41017"/>
                      <a:pt x="156651" y="41975"/>
                      <a:pt x="153790" y="42612"/>
                    </a:cubicBezTo>
                    <a:cubicBezTo>
                      <a:pt x="151409" y="43470"/>
                      <a:pt x="147599" y="45375"/>
                      <a:pt x="146742" y="45756"/>
                    </a:cubicBezTo>
                    <a:cubicBezTo>
                      <a:pt x="145063" y="46804"/>
                      <a:pt x="143098" y="47304"/>
                      <a:pt x="141122" y="47184"/>
                    </a:cubicBezTo>
                    <a:cubicBezTo>
                      <a:pt x="139407" y="47184"/>
                      <a:pt x="141122" y="40326"/>
                      <a:pt x="141122" y="38993"/>
                    </a:cubicBezTo>
                    <a:cubicBezTo>
                      <a:pt x="143313" y="32897"/>
                      <a:pt x="145884" y="27849"/>
                      <a:pt x="146932" y="24991"/>
                    </a:cubicBezTo>
                    <a:cubicBezTo>
                      <a:pt x="147980" y="22134"/>
                      <a:pt x="145884" y="20800"/>
                      <a:pt x="145408" y="17466"/>
                    </a:cubicBezTo>
                    <a:cubicBezTo>
                      <a:pt x="144932" y="14133"/>
                      <a:pt x="146551" y="11561"/>
                      <a:pt x="142836" y="9656"/>
                    </a:cubicBezTo>
                    <a:cubicBezTo>
                      <a:pt x="138361" y="7761"/>
                      <a:pt x="134526" y="4620"/>
                      <a:pt x="131787" y="607"/>
                    </a:cubicBezTo>
                    <a:cubicBezTo>
                      <a:pt x="130930" y="-1012"/>
                      <a:pt x="121500" y="607"/>
                      <a:pt x="117976" y="36"/>
                    </a:cubicBezTo>
                    <a:cubicBezTo>
                      <a:pt x="114452" y="-536"/>
                      <a:pt x="113880" y="2512"/>
                      <a:pt x="110547" y="2417"/>
                    </a:cubicBezTo>
                    <a:cubicBezTo>
                      <a:pt x="107213" y="2322"/>
                      <a:pt x="107308" y="-60"/>
                      <a:pt x="101022" y="1655"/>
                    </a:cubicBezTo>
                    <a:cubicBezTo>
                      <a:pt x="99021" y="2226"/>
                      <a:pt x="97116" y="2607"/>
                      <a:pt x="97212" y="6036"/>
                    </a:cubicBezTo>
                    <a:cubicBezTo>
                      <a:pt x="98175" y="10058"/>
                      <a:pt x="98401" y="14221"/>
                      <a:pt x="97878" y="18324"/>
                    </a:cubicBezTo>
                    <a:cubicBezTo>
                      <a:pt x="97930" y="23135"/>
                      <a:pt x="97385" y="27933"/>
                      <a:pt x="96259" y="32611"/>
                    </a:cubicBezTo>
                    <a:cubicBezTo>
                      <a:pt x="92933" y="39658"/>
                      <a:pt x="91333" y="47397"/>
                      <a:pt x="91592" y="55185"/>
                    </a:cubicBezTo>
                    <a:cubicBezTo>
                      <a:pt x="84130" y="59760"/>
                      <a:pt x="75790" y="62713"/>
                      <a:pt x="67113" y="63853"/>
                    </a:cubicBezTo>
                    <a:cubicBezTo>
                      <a:pt x="62064" y="63853"/>
                      <a:pt x="55016" y="62805"/>
                      <a:pt x="52253" y="63853"/>
                    </a:cubicBezTo>
                    <a:cubicBezTo>
                      <a:pt x="49491" y="64901"/>
                      <a:pt x="47777" y="66806"/>
                      <a:pt x="46158" y="67854"/>
                    </a:cubicBezTo>
                    <a:cubicBezTo>
                      <a:pt x="44538" y="68901"/>
                      <a:pt x="40919" y="69092"/>
                      <a:pt x="38919" y="70616"/>
                    </a:cubicBezTo>
                    <a:cubicBezTo>
                      <a:pt x="36918" y="72140"/>
                      <a:pt x="35680" y="74712"/>
                      <a:pt x="33203" y="76521"/>
                    </a:cubicBezTo>
                    <a:cubicBezTo>
                      <a:pt x="30398" y="78821"/>
                      <a:pt x="29142" y="82514"/>
                      <a:pt x="29964" y="86046"/>
                    </a:cubicBezTo>
                    <a:cubicBezTo>
                      <a:pt x="30825" y="92947"/>
                      <a:pt x="35507" y="98771"/>
                      <a:pt x="42061" y="101096"/>
                    </a:cubicBezTo>
                    <a:cubicBezTo>
                      <a:pt x="46919" y="101763"/>
                      <a:pt x="48824" y="104811"/>
                      <a:pt x="52444" y="105954"/>
                    </a:cubicBezTo>
                    <a:cubicBezTo>
                      <a:pt x="54634" y="106716"/>
                      <a:pt x="57017" y="106716"/>
                      <a:pt x="59207" y="105954"/>
                    </a:cubicBezTo>
                    <a:cubicBezTo>
                      <a:pt x="61493" y="105954"/>
                      <a:pt x="64255" y="104144"/>
                      <a:pt x="66255" y="104049"/>
                    </a:cubicBezTo>
                    <a:cubicBezTo>
                      <a:pt x="68256" y="103953"/>
                      <a:pt x="69494" y="104049"/>
                      <a:pt x="71494" y="104049"/>
                    </a:cubicBezTo>
                    <a:cubicBezTo>
                      <a:pt x="73494" y="104049"/>
                      <a:pt x="78066" y="102525"/>
                      <a:pt x="78352" y="104049"/>
                    </a:cubicBezTo>
                    <a:cubicBezTo>
                      <a:pt x="78155" y="107390"/>
                      <a:pt x="77212" y="110645"/>
                      <a:pt x="75590" y="113574"/>
                    </a:cubicBezTo>
                    <a:cubicBezTo>
                      <a:pt x="73028" y="122238"/>
                      <a:pt x="68497" y="130192"/>
                      <a:pt x="62350" y="136815"/>
                    </a:cubicBezTo>
                    <a:cubicBezTo>
                      <a:pt x="51600" y="148456"/>
                      <a:pt x="40149" y="159430"/>
                      <a:pt x="28061" y="169676"/>
                    </a:cubicBezTo>
                    <a:cubicBezTo>
                      <a:pt x="26822" y="170438"/>
                      <a:pt x="23774" y="170914"/>
                      <a:pt x="22917" y="171962"/>
                    </a:cubicBezTo>
                    <a:cubicBezTo>
                      <a:pt x="20658" y="174010"/>
                      <a:pt x="18201" y="175829"/>
                      <a:pt x="15582" y="177391"/>
                    </a:cubicBezTo>
                    <a:cubicBezTo>
                      <a:pt x="12495" y="180197"/>
                      <a:pt x="8864" y="182337"/>
                      <a:pt x="4914" y="183678"/>
                    </a:cubicBezTo>
                    <a:cubicBezTo>
                      <a:pt x="-39" y="185297"/>
                      <a:pt x="-1277" y="187678"/>
                      <a:pt x="247" y="189107"/>
                    </a:cubicBezTo>
                    <a:cubicBezTo>
                      <a:pt x="2582" y="190145"/>
                      <a:pt x="5004" y="190974"/>
                      <a:pt x="7486" y="191583"/>
                    </a:cubicBezTo>
                    <a:cubicBezTo>
                      <a:pt x="10058" y="192726"/>
                      <a:pt x="10058" y="198918"/>
                      <a:pt x="11772" y="200156"/>
                    </a:cubicBezTo>
                    <a:cubicBezTo>
                      <a:pt x="13487" y="201394"/>
                      <a:pt x="15106" y="204633"/>
                      <a:pt x="17392" y="205014"/>
                    </a:cubicBezTo>
                    <a:cubicBezTo>
                      <a:pt x="20226" y="205039"/>
                      <a:pt x="23039" y="204522"/>
                      <a:pt x="25679" y="203490"/>
                    </a:cubicBezTo>
                    <a:cubicBezTo>
                      <a:pt x="29013" y="201870"/>
                      <a:pt x="36537" y="202251"/>
                      <a:pt x="40824" y="199584"/>
                    </a:cubicBezTo>
                    <a:cubicBezTo>
                      <a:pt x="45110" y="196917"/>
                      <a:pt x="53587" y="193107"/>
                      <a:pt x="57302" y="190631"/>
                    </a:cubicBezTo>
                    <a:cubicBezTo>
                      <a:pt x="65445" y="187478"/>
                      <a:pt x="72960" y="182897"/>
                      <a:pt x="79495" y="177105"/>
                    </a:cubicBezTo>
                    <a:cubicBezTo>
                      <a:pt x="88449" y="167580"/>
                      <a:pt x="93783" y="163866"/>
                      <a:pt x="101117" y="155960"/>
                    </a:cubicBezTo>
                    <a:cubicBezTo>
                      <a:pt x="108451" y="148054"/>
                      <a:pt x="114928" y="132624"/>
                      <a:pt x="116071" y="133290"/>
                    </a:cubicBezTo>
                    <a:cubicBezTo>
                      <a:pt x="119310" y="135291"/>
                      <a:pt x="127977" y="145197"/>
                      <a:pt x="137693" y="152340"/>
                    </a:cubicBezTo>
                    <a:cubicBezTo>
                      <a:pt x="141130" y="155688"/>
                      <a:pt x="144313" y="159285"/>
                      <a:pt x="147218" y="163104"/>
                    </a:cubicBezTo>
                    <a:cubicBezTo>
                      <a:pt x="151989" y="169984"/>
                      <a:pt x="157174" y="176569"/>
                      <a:pt x="162744" y="182820"/>
                    </a:cubicBezTo>
                    <a:cubicBezTo>
                      <a:pt x="177507" y="196346"/>
                      <a:pt x="173412" y="198822"/>
                      <a:pt x="176460" y="207300"/>
                    </a:cubicBezTo>
                    <a:cubicBezTo>
                      <a:pt x="178409" y="210560"/>
                      <a:pt x="181674" y="212818"/>
                      <a:pt x="185413" y="213491"/>
                    </a:cubicBezTo>
                    <a:cubicBezTo>
                      <a:pt x="190176" y="214729"/>
                      <a:pt x="194938" y="212062"/>
                      <a:pt x="201224" y="215682"/>
                    </a:cubicBezTo>
                    <a:cubicBezTo>
                      <a:pt x="204450" y="216911"/>
                      <a:pt x="207869" y="217556"/>
                      <a:pt x="211321" y="217587"/>
                    </a:cubicBezTo>
                    <a:cubicBezTo>
                      <a:pt x="215160" y="217797"/>
                      <a:pt x="219007" y="217797"/>
                      <a:pt x="222846" y="217587"/>
                    </a:cubicBezTo>
                    <a:cubicBezTo>
                      <a:pt x="226543" y="218045"/>
                      <a:pt x="230266" y="218268"/>
                      <a:pt x="233990" y="218253"/>
                    </a:cubicBezTo>
                    <a:cubicBezTo>
                      <a:pt x="235419" y="218253"/>
                      <a:pt x="237515" y="218253"/>
                      <a:pt x="238944" y="217206"/>
                    </a:cubicBezTo>
                    <a:cubicBezTo>
                      <a:pt x="240372" y="216158"/>
                      <a:pt x="241896" y="213300"/>
                      <a:pt x="243897" y="213110"/>
                    </a:cubicBezTo>
                    <a:cubicBezTo>
                      <a:pt x="248651" y="212871"/>
                      <a:pt x="253066" y="210577"/>
                      <a:pt x="255994" y="206823"/>
                    </a:cubicBezTo>
                    <a:cubicBezTo>
                      <a:pt x="257803" y="204633"/>
                      <a:pt x="256851" y="201108"/>
                      <a:pt x="257041" y="199013"/>
                    </a:cubicBezTo>
                    <a:cubicBezTo>
                      <a:pt x="257231" y="196917"/>
                      <a:pt x="260280" y="195298"/>
                      <a:pt x="259327" y="193488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431" name="组合 430">
              <a:extLst>
                <a:ext uri="{FF2B5EF4-FFF2-40B4-BE49-F238E27FC236}">
                  <a16:creationId xmlns:a16="http://schemas.microsoft.com/office/drawing/2014/main" id="{198A648C-E332-4A53-9C90-4EFB3DD80BB1}"/>
                </a:ext>
              </a:extLst>
            </p:cNvPr>
            <p:cNvGrpSpPr/>
            <p:nvPr userDrawn="1"/>
          </p:nvGrpSpPr>
          <p:grpSpPr>
            <a:xfrm>
              <a:off x="4641638" y="4174133"/>
              <a:ext cx="479463" cy="461385"/>
              <a:chOff x="4859402" y="3889443"/>
              <a:chExt cx="446215" cy="429290"/>
            </a:xfrm>
            <a:solidFill>
              <a:schemeClr val="bg1"/>
            </a:solidFill>
          </p:grpSpPr>
          <p:sp>
            <p:nvSpPr>
              <p:cNvPr id="433" name="任意多边形: 形状 432">
                <a:extLst>
                  <a:ext uri="{FF2B5EF4-FFF2-40B4-BE49-F238E27FC236}">
                    <a16:creationId xmlns:a16="http://schemas.microsoft.com/office/drawing/2014/main" id="{C5A7E90C-67E1-4725-9915-E81E18020336}"/>
                  </a:ext>
                </a:extLst>
              </p:cNvPr>
              <p:cNvSpPr/>
              <p:nvPr/>
            </p:nvSpPr>
            <p:spPr>
              <a:xfrm>
                <a:off x="4859402" y="4206053"/>
                <a:ext cx="446215" cy="112680"/>
              </a:xfrm>
              <a:custGeom>
                <a:avLst/>
                <a:gdLst>
                  <a:gd name="connsiteX0" fmla="*/ 402901 w 446215"/>
                  <a:gd name="connsiteY0" fmla="*/ 6615 h 112680"/>
                  <a:gd name="connsiteX1" fmla="*/ 300292 w 446215"/>
                  <a:gd name="connsiteY1" fmla="*/ 5782 h 112680"/>
                  <a:gd name="connsiteX2" fmla="*/ 285374 w 446215"/>
                  <a:gd name="connsiteY2" fmla="*/ 8205 h 112680"/>
                  <a:gd name="connsiteX3" fmla="*/ 252698 w 446215"/>
                  <a:gd name="connsiteY3" fmla="*/ 11991 h 112680"/>
                  <a:gd name="connsiteX4" fmla="*/ 262732 w 446215"/>
                  <a:gd name="connsiteY4" fmla="*/ 52505 h 112680"/>
                  <a:gd name="connsiteX5" fmla="*/ 222597 w 446215"/>
                  <a:gd name="connsiteY5" fmla="*/ 59320 h 112680"/>
                  <a:gd name="connsiteX6" fmla="*/ 182425 w 446215"/>
                  <a:gd name="connsiteY6" fmla="*/ 52505 h 112680"/>
                  <a:gd name="connsiteX7" fmla="*/ 192458 w 446215"/>
                  <a:gd name="connsiteY7" fmla="*/ 11953 h 112680"/>
                  <a:gd name="connsiteX8" fmla="*/ 159783 w 446215"/>
                  <a:gd name="connsiteY8" fmla="*/ 8167 h 112680"/>
                  <a:gd name="connsiteX9" fmla="*/ 144902 w 446215"/>
                  <a:gd name="connsiteY9" fmla="*/ 5744 h 112680"/>
                  <a:gd name="connsiteX10" fmla="*/ 42294 w 446215"/>
                  <a:gd name="connsiteY10" fmla="*/ 6577 h 112680"/>
                  <a:gd name="connsiteX11" fmla="*/ -454 w 446215"/>
                  <a:gd name="connsiteY11" fmla="*/ -201 h 112680"/>
                  <a:gd name="connsiteX12" fmla="*/ 26429 w 446215"/>
                  <a:gd name="connsiteY12" fmla="*/ 29787 h 112680"/>
                  <a:gd name="connsiteX13" fmla="*/ 195487 w 446215"/>
                  <a:gd name="connsiteY13" fmla="*/ 60835 h 112680"/>
                  <a:gd name="connsiteX14" fmla="*/ 184621 w 446215"/>
                  <a:gd name="connsiteY14" fmla="*/ 104301 h 112680"/>
                  <a:gd name="connsiteX15" fmla="*/ 222484 w 446215"/>
                  <a:gd name="connsiteY15" fmla="*/ 112480 h 112680"/>
                  <a:gd name="connsiteX16" fmla="*/ 260347 w 446215"/>
                  <a:gd name="connsiteY16" fmla="*/ 104301 h 112680"/>
                  <a:gd name="connsiteX17" fmla="*/ 249480 w 446215"/>
                  <a:gd name="connsiteY17" fmla="*/ 60835 h 112680"/>
                  <a:gd name="connsiteX18" fmla="*/ 418879 w 446215"/>
                  <a:gd name="connsiteY18" fmla="*/ 29787 h 112680"/>
                  <a:gd name="connsiteX19" fmla="*/ 445762 w 446215"/>
                  <a:gd name="connsiteY19" fmla="*/ -201 h 112680"/>
                  <a:gd name="connsiteX20" fmla="*/ 403052 w 446215"/>
                  <a:gd name="connsiteY20" fmla="*/ 6577 h 112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46215" h="112680">
                    <a:moveTo>
                      <a:pt x="402901" y="6615"/>
                    </a:moveTo>
                    <a:cubicBezTo>
                      <a:pt x="375223" y="7713"/>
                      <a:pt x="336111" y="5365"/>
                      <a:pt x="300292" y="5782"/>
                    </a:cubicBezTo>
                    <a:cubicBezTo>
                      <a:pt x="294537" y="6842"/>
                      <a:pt x="289388" y="7713"/>
                      <a:pt x="285374" y="8205"/>
                    </a:cubicBezTo>
                    <a:cubicBezTo>
                      <a:pt x="275757" y="9454"/>
                      <a:pt x="259741" y="11158"/>
                      <a:pt x="252698" y="11991"/>
                    </a:cubicBezTo>
                    <a:lnTo>
                      <a:pt x="262732" y="52505"/>
                    </a:lnTo>
                    <a:lnTo>
                      <a:pt x="222597" y="59320"/>
                    </a:lnTo>
                    <a:lnTo>
                      <a:pt x="182425" y="52505"/>
                    </a:lnTo>
                    <a:lnTo>
                      <a:pt x="192458" y="11953"/>
                    </a:lnTo>
                    <a:cubicBezTo>
                      <a:pt x="185416" y="11196"/>
                      <a:pt x="169400" y="9492"/>
                      <a:pt x="159783" y="8167"/>
                    </a:cubicBezTo>
                    <a:cubicBezTo>
                      <a:pt x="155769" y="7675"/>
                      <a:pt x="150620" y="6804"/>
                      <a:pt x="144902" y="5744"/>
                    </a:cubicBezTo>
                    <a:cubicBezTo>
                      <a:pt x="109084" y="5327"/>
                      <a:pt x="69934" y="7675"/>
                      <a:pt x="42294" y="6577"/>
                    </a:cubicBezTo>
                    <a:cubicBezTo>
                      <a:pt x="27883" y="5502"/>
                      <a:pt x="13582" y="3234"/>
                      <a:pt x="-454" y="-201"/>
                    </a:cubicBezTo>
                    <a:cubicBezTo>
                      <a:pt x="-454" y="-201"/>
                      <a:pt x="12079" y="19942"/>
                      <a:pt x="26429" y="29787"/>
                    </a:cubicBezTo>
                    <a:cubicBezTo>
                      <a:pt x="81607" y="45746"/>
                      <a:pt x="138239" y="56147"/>
                      <a:pt x="195487" y="60835"/>
                    </a:cubicBezTo>
                    <a:lnTo>
                      <a:pt x="184621" y="104301"/>
                    </a:lnTo>
                    <a:lnTo>
                      <a:pt x="222484" y="112480"/>
                    </a:lnTo>
                    <a:lnTo>
                      <a:pt x="260347" y="104301"/>
                    </a:lnTo>
                    <a:lnTo>
                      <a:pt x="249480" y="60835"/>
                    </a:lnTo>
                    <a:cubicBezTo>
                      <a:pt x="306842" y="56170"/>
                      <a:pt x="363592" y="45769"/>
                      <a:pt x="418879" y="29787"/>
                    </a:cubicBezTo>
                    <a:cubicBezTo>
                      <a:pt x="433229" y="19942"/>
                      <a:pt x="445762" y="-201"/>
                      <a:pt x="445762" y="-201"/>
                    </a:cubicBezTo>
                    <a:cubicBezTo>
                      <a:pt x="431737" y="3234"/>
                      <a:pt x="417452" y="5498"/>
                      <a:pt x="403052" y="6577"/>
                    </a:cubicBezTo>
                  </a:path>
                </a:pathLst>
              </a:custGeom>
              <a:grpFill/>
              <a:ln w="37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4" name="任意多边形: 形状 433">
                <a:extLst>
                  <a:ext uri="{FF2B5EF4-FFF2-40B4-BE49-F238E27FC236}">
                    <a16:creationId xmlns:a16="http://schemas.microsoft.com/office/drawing/2014/main" id="{4885533C-EE62-4CC9-AA85-E9C2EE02BA88}"/>
                  </a:ext>
                </a:extLst>
              </p:cNvPr>
              <p:cNvSpPr/>
              <p:nvPr/>
            </p:nvSpPr>
            <p:spPr>
              <a:xfrm>
                <a:off x="4883975" y="4153083"/>
                <a:ext cx="396614" cy="106281"/>
              </a:xfrm>
              <a:custGeom>
                <a:avLst/>
                <a:gdLst>
                  <a:gd name="connsiteX0" fmla="*/ 372459 w 396614"/>
                  <a:gd name="connsiteY0" fmla="*/ 2412 h 106281"/>
                  <a:gd name="connsiteX1" fmla="*/ 351899 w 396614"/>
                  <a:gd name="connsiteY1" fmla="*/ 2412 h 106281"/>
                  <a:gd name="connsiteX2" fmla="*/ 328349 w 396614"/>
                  <a:gd name="connsiteY2" fmla="*/ 2185 h 106281"/>
                  <a:gd name="connsiteX3" fmla="*/ 292795 w 396614"/>
                  <a:gd name="connsiteY3" fmla="*/ 3093 h 106281"/>
                  <a:gd name="connsiteX4" fmla="*/ 254213 w 396614"/>
                  <a:gd name="connsiteY4" fmla="*/ 11916 h 106281"/>
                  <a:gd name="connsiteX5" fmla="*/ 227065 w 396614"/>
                  <a:gd name="connsiteY5" fmla="*/ 13771 h 106281"/>
                  <a:gd name="connsiteX6" fmla="*/ 236228 w 396614"/>
                  <a:gd name="connsiteY6" fmla="*/ 52732 h 106281"/>
                  <a:gd name="connsiteX7" fmla="*/ 198100 w 396614"/>
                  <a:gd name="connsiteY7" fmla="*/ 57275 h 106281"/>
                  <a:gd name="connsiteX8" fmla="*/ 197608 w 396614"/>
                  <a:gd name="connsiteY8" fmla="*/ 57275 h 106281"/>
                  <a:gd name="connsiteX9" fmla="*/ 197191 w 396614"/>
                  <a:gd name="connsiteY9" fmla="*/ 57275 h 106281"/>
                  <a:gd name="connsiteX10" fmla="*/ 159328 w 396614"/>
                  <a:gd name="connsiteY10" fmla="*/ 52807 h 106281"/>
                  <a:gd name="connsiteX11" fmla="*/ 168491 w 396614"/>
                  <a:gd name="connsiteY11" fmla="*/ 13846 h 106281"/>
                  <a:gd name="connsiteX12" fmla="*/ 141343 w 396614"/>
                  <a:gd name="connsiteY12" fmla="*/ 11991 h 106281"/>
                  <a:gd name="connsiteX13" fmla="*/ 102912 w 396614"/>
                  <a:gd name="connsiteY13" fmla="*/ 3056 h 106281"/>
                  <a:gd name="connsiteX14" fmla="*/ 67359 w 396614"/>
                  <a:gd name="connsiteY14" fmla="*/ 2147 h 106281"/>
                  <a:gd name="connsiteX15" fmla="*/ 43808 w 396614"/>
                  <a:gd name="connsiteY15" fmla="*/ 2374 h 106281"/>
                  <a:gd name="connsiteX16" fmla="*/ 23249 w 396614"/>
                  <a:gd name="connsiteY16" fmla="*/ 2374 h 106281"/>
                  <a:gd name="connsiteX17" fmla="*/ -454 w 396614"/>
                  <a:gd name="connsiteY17" fmla="*/ -201 h 106281"/>
                  <a:gd name="connsiteX18" fmla="*/ 22264 w 396614"/>
                  <a:gd name="connsiteY18" fmla="*/ 22176 h 106281"/>
                  <a:gd name="connsiteX19" fmla="*/ 55318 w 396614"/>
                  <a:gd name="connsiteY19" fmla="*/ 37322 h 106281"/>
                  <a:gd name="connsiteX20" fmla="*/ 135702 w 396614"/>
                  <a:gd name="connsiteY20" fmla="*/ 55155 h 106281"/>
                  <a:gd name="connsiteX21" fmla="*/ 171710 w 396614"/>
                  <a:gd name="connsiteY21" fmla="*/ 59206 h 106281"/>
                  <a:gd name="connsiteX22" fmla="*/ 175231 w 396614"/>
                  <a:gd name="connsiteY22" fmla="*/ 59547 h 106281"/>
                  <a:gd name="connsiteX23" fmla="*/ 165084 w 396614"/>
                  <a:gd name="connsiteY23" fmla="*/ 100553 h 106281"/>
                  <a:gd name="connsiteX24" fmla="*/ 197721 w 396614"/>
                  <a:gd name="connsiteY24" fmla="*/ 106081 h 106281"/>
                  <a:gd name="connsiteX25" fmla="*/ 230321 w 396614"/>
                  <a:gd name="connsiteY25" fmla="*/ 100553 h 106281"/>
                  <a:gd name="connsiteX26" fmla="*/ 220212 w 396614"/>
                  <a:gd name="connsiteY26" fmla="*/ 59547 h 106281"/>
                  <a:gd name="connsiteX27" fmla="*/ 223695 w 396614"/>
                  <a:gd name="connsiteY27" fmla="*/ 59206 h 106281"/>
                  <a:gd name="connsiteX28" fmla="*/ 259703 w 396614"/>
                  <a:gd name="connsiteY28" fmla="*/ 55155 h 106281"/>
                  <a:gd name="connsiteX29" fmla="*/ 340389 w 396614"/>
                  <a:gd name="connsiteY29" fmla="*/ 37322 h 106281"/>
                  <a:gd name="connsiteX30" fmla="*/ 373444 w 396614"/>
                  <a:gd name="connsiteY30" fmla="*/ 22176 h 106281"/>
                  <a:gd name="connsiteX31" fmla="*/ 396161 w 396614"/>
                  <a:gd name="connsiteY31" fmla="*/ -201 h 106281"/>
                  <a:gd name="connsiteX32" fmla="*/ 372459 w 396614"/>
                  <a:gd name="connsiteY32" fmla="*/ 2374 h 106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96614" h="106281">
                    <a:moveTo>
                      <a:pt x="372459" y="2412"/>
                    </a:moveTo>
                    <a:cubicBezTo>
                      <a:pt x="366855" y="2412"/>
                      <a:pt x="359888" y="2412"/>
                      <a:pt x="351899" y="2412"/>
                    </a:cubicBezTo>
                    <a:cubicBezTo>
                      <a:pt x="344819" y="2412"/>
                      <a:pt x="336754" y="2185"/>
                      <a:pt x="328349" y="2185"/>
                    </a:cubicBezTo>
                    <a:cubicBezTo>
                      <a:pt x="318542" y="2185"/>
                      <a:pt x="306161" y="2185"/>
                      <a:pt x="292795" y="3093"/>
                    </a:cubicBezTo>
                    <a:cubicBezTo>
                      <a:pt x="280130" y="6827"/>
                      <a:pt x="267245" y="9776"/>
                      <a:pt x="254213" y="11916"/>
                    </a:cubicBezTo>
                    <a:cubicBezTo>
                      <a:pt x="245220" y="13192"/>
                      <a:pt x="236149" y="13812"/>
                      <a:pt x="227065" y="13771"/>
                    </a:cubicBezTo>
                    <a:lnTo>
                      <a:pt x="236228" y="52732"/>
                    </a:lnTo>
                    <a:lnTo>
                      <a:pt x="198100" y="57275"/>
                    </a:lnTo>
                    <a:lnTo>
                      <a:pt x="197608" y="57275"/>
                    </a:lnTo>
                    <a:lnTo>
                      <a:pt x="197191" y="57275"/>
                    </a:lnTo>
                    <a:lnTo>
                      <a:pt x="159328" y="52807"/>
                    </a:lnTo>
                    <a:lnTo>
                      <a:pt x="168491" y="13846"/>
                    </a:lnTo>
                    <a:cubicBezTo>
                      <a:pt x="159408" y="13888"/>
                      <a:pt x="150336" y="13267"/>
                      <a:pt x="141343" y="11991"/>
                    </a:cubicBezTo>
                    <a:cubicBezTo>
                      <a:pt x="128360" y="9807"/>
                      <a:pt x="115528" y="6823"/>
                      <a:pt x="102912" y="3056"/>
                    </a:cubicBezTo>
                    <a:cubicBezTo>
                      <a:pt x="89547" y="2260"/>
                      <a:pt x="77165" y="2147"/>
                      <a:pt x="67359" y="2147"/>
                    </a:cubicBezTo>
                    <a:cubicBezTo>
                      <a:pt x="58915" y="2147"/>
                      <a:pt x="50889" y="2147"/>
                      <a:pt x="43808" y="2374"/>
                    </a:cubicBezTo>
                    <a:cubicBezTo>
                      <a:pt x="35857" y="2374"/>
                      <a:pt x="28890" y="2601"/>
                      <a:pt x="23249" y="2374"/>
                    </a:cubicBezTo>
                    <a:cubicBezTo>
                      <a:pt x="15294" y="2117"/>
                      <a:pt x="7369" y="1257"/>
                      <a:pt x="-454" y="-201"/>
                    </a:cubicBezTo>
                    <a:cubicBezTo>
                      <a:pt x="5968" y="8341"/>
                      <a:pt x="13624" y="15884"/>
                      <a:pt x="22264" y="22176"/>
                    </a:cubicBezTo>
                    <a:cubicBezTo>
                      <a:pt x="32817" y="28189"/>
                      <a:pt x="43876" y="33255"/>
                      <a:pt x="55318" y="37322"/>
                    </a:cubicBezTo>
                    <a:cubicBezTo>
                      <a:pt x="81709" y="44955"/>
                      <a:pt x="108558" y="50911"/>
                      <a:pt x="135702" y="55155"/>
                    </a:cubicBezTo>
                    <a:cubicBezTo>
                      <a:pt x="148121" y="56745"/>
                      <a:pt x="171482" y="59168"/>
                      <a:pt x="171710" y="59206"/>
                    </a:cubicBezTo>
                    <a:lnTo>
                      <a:pt x="175231" y="59547"/>
                    </a:lnTo>
                    <a:lnTo>
                      <a:pt x="165084" y="100553"/>
                    </a:lnTo>
                    <a:lnTo>
                      <a:pt x="197721" y="106081"/>
                    </a:lnTo>
                    <a:lnTo>
                      <a:pt x="230321" y="100553"/>
                    </a:lnTo>
                    <a:lnTo>
                      <a:pt x="220212" y="59547"/>
                    </a:lnTo>
                    <a:lnTo>
                      <a:pt x="223695" y="59206"/>
                    </a:lnTo>
                    <a:cubicBezTo>
                      <a:pt x="223923" y="59206"/>
                      <a:pt x="247284" y="56745"/>
                      <a:pt x="259703" y="55155"/>
                    </a:cubicBezTo>
                    <a:cubicBezTo>
                      <a:pt x="286949" y="50929"/>
                      <a:pt x="313900" y="44974"/>
                      <a:pt x="340389" y="37322"/>
                    </a:cubicBezTo>
                    <a:cubicBezTo>
                      <a:pt x="351831" y="33255"/>
                      <a:pt x="362891" y="28189"/>
                      <a:pt x="373444" y="22176"/>
                    </a:cubicBezTo>
                    <a:cubicBezTo>
                      <a:pt x="382084" y="15884"/>
                      <a:pt x="389740" y="8341"/>
                      <a:pt x="396161" y="-201"/>
                    </a:cubicBezTo>
                    <a:cubicBezTo>
                      <a:pt x="388339" y="1257"/>
                      <a:pt x="380414" y="2117"/>
                      <a:pt x="372459" y="2374"/>
                    </a:cubicBezTo>
                  </a:path>
                </a:pathLst>
              </a:custGeom>
              <a:grpFill/>
              <a:ln w="37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5" name="任意多边形: 形状 434">
                <a:extLst>
                  <a:ext uri="{FF2B5EF4-FFF2-40B4-BE49-F238E27FC236}">
                    <a16:creationId xmlns:a16="http://schemas.microsoft.com/office/drawing/2014/main" id="{95B9937D-C730-4D2D-A6BE-A1A8370A454A}"/>
                  </a:ext>
                </a:extLst>
              </p:cNvPr>
              <p:cNvSpPr/>
              <p:nvPr/>
            </p:nvSpPr>
            <p:spPr>
              <a:xfrm>
                <a:off x="4906769" y="4094055"/>
                <a:ext cx="350990" cy="110484"/>
              </a:xfrm>
              <a:custGeom>
                <a:avLst/>
                <a:gdLst>
                  <a:gd name="connsiteX0" fmla="*/ 327478 w 350990"/>
                  <a:gd name="connsiteY0" fmla="*/ 2525 h 110484"/>
                  <a:gd name="connsiteX1" fmla="*/ 318428 w 350990"/>
                  <a:gd name="connsiteY1" fmla="*/ 2942 h 110484"/>
                  <a:gd name="connsiteX2" fmla="*/ 275719 w 350990"/>
                  <a:gd name="connsiteY2" fmla="*/ 5176 h 110484"/>
                  <a:gd name="connsiteX3" fmla="*/ 270948 w 350990"/>
                  <a:gd name="connsiteY3" fmla="*/ 7713 h 110484"/>
                  <a:gd name="connsiteX4" fmla="*/ 222673 w 350990"/>
                  <a:gd name="connsiteY4" fmla="*/ 23123 h 110484"/>
                  <a:gd name="connsiteX5" fmla="*/ 214040 w 350990"/>
                  <a:gd name="connsiteY5" fmla="*/ 23691 h 110484"/>
                  <a:gd name="connsiteX6" fmla="*/ 203476 w 350990"/>
                  <a:gd name="connsiteY6" fmla="*/ 23123 h 110484"/>
                  <a:gd name="connsiteX7" fmla="*/ 211768 w 350990"/>
                  <a:gd name="connsiteY7" fmla="*/ 57768 h 110484"/>
                  <a:gd name="connsiteX8" fmla="*/ 175231 w 350990"/>
                  <a:gd name="connsiteY8" fmla="*/ 60077 h 110484"/>
                  <a:gd name="connsiteX9" fmla="*/ 138655 w 350990"/>
                  <a:gd name="connsiteY9" fmla="*/ 57768 h 110484"/>
                  <a:gd name="connsiteX10" fmla="*/ 146985 w 350990"/>
                  <a:gd name="connsiteY10" fmla="*/ 23123 h 110484"/>
                  <a:gd name="connsiteX11" fmla="*/ 136383 w 350990"/>
                  <a:gd name="connsiteY11" fmla="*/ 23691 h 110484"/>
                  <a:gd name="connsiteX12" fmla="*/ 127750 w 350990"/>
                  <a:gd name="connsiteY12" fmla="*/ 23123 h 110484"/>
                  <a:gd name="connsiteX13" fmla="*/ 79513 w 350990"/>
                  <a:gd name="connsiteY13" fmla="*/ 7713 h 110484"/>
                  <a:gd name="connsiteX14" fmla="*/ 74742 w 350990"/>
                  <a:gd name="connsiteY14" fmla="*/ 5176 h 110484"/>
                  <a:gd name="connsiteX15" fmla="*/ 32033 w 350990"/>
                  <a:gd name="connsiteY15" fmla="*/ 2942 h 110484"/>
                  <a:gd name="connsiteX16" fmla="*/ 22946 w 350990"/>
                  <a:gd name="connsiteY16" fmla="*/ 2525 h 110484"/>
                  <a:gd name="connsiteX17" fmla="*/ -454 w 350990"/>
                  <a:gd name="connsiteY17" fmla="*/ -125 h 110484"/>
                  <a:gd name="connsiteX18" fmla="*/ 21848 w 350990"/>
                  <a:gd name="connsiteY18" fmla="*/ 24410 h 110484"/>
                  <a:gd name="connsiteX19" fmla="*/ 54902 w 350990"/>
                  <a:gd name="connsiteY19" fmla="*/ 45803 h 110484"/>
                  <a:gd name="connsiteX20" fmla="*/ 119913 w 350990"/>
                  <a:gd name="connsiteY20" fmla="*/ 64924 h 110484"/>
                  <a:gd name="connsiteX21" fmla="*/ 147969 w 350990"/>
                  <a:gd name="connsiteY21" fmla="*/ 66703 h 110484"/>
                  <a:gd name="connsiteX22" fmla="*/ 153762 w 350990"/>
                  <a:gd name="connsiteY22" fmla="*/ 66703 h 110484"/>
                  <a:gd name="connsiteX23" fmla="*/ 144334 w 350990"/>
                  <a:gd name="connsiteY23" fmla="*/ 106497 h 110484"/>
                  <a:gd name="connsiteX24" fmla="*/ 174625 w 350990"/>
                  <a:gd name="connsiteY24" fmla="*/ 110283 h 110484"/>
                  <a:gd name="connsiteX25" fmla="*/ 175041 w 350990"/>
                  <a:gd name="connsiteY25" fmla="*/ 110283 h 110484"/>
                  <a:gd name="connsiteX26" fmla="*/ 175420 w 350990"/>
                  <a:gd name="connsiteY26" fmla="*/ 110283 h 110484"/>
                  <a:gd name="connsiteX27" fmla="*/ 205710 w 350990"/>
                  <a:gd name="connsiteY27" fmla="*/ 106497 h 110484"/>
                  <a:gd name="connsiteX28" fmla="*/ 196320 w 350990"/>
                  <a:gd name="connsiteY28" fmla="*/ 66627 h 110484"/>
                  <a:gd name="connsiteX29" fmla="*/ 202113 w 350990"/>
                  <a:gd name="connsiteY29" fmla="*/ 66627 h 110484"/>
                  <a:gd name="connsiteX30" fmla="*/ 230170 w 350990"/>
                  <a:gd name="connsiteY30" fmla="*/ 64848 h 110484"/>
                  <a:gd name="connsiteX31" fmla="*/ 295181 w 350990"/>
                  <a:gd name="connsiteY31" fmla="*/ 45727 h 110484"/>
                  <a:gd name="connsiteX32" fmla="*/ 328159 w 350990"/>
                  <a:gd name="connsiteY32" fmla="*/ 24372 h 110484"/>
                  <a:gd name="connsiteX33" fmla="*/ 350536 w 350990"/>
                  <a:gd name="connsiteY33" fmla="*/ -201 h 110484"/>
                  <a:gd name="connsiteX34" fmla="*/ 327099 w 350990"/>
                  <a:gd name="connsiteY34" fmla="*/ 2450 h 110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50990" h="110484">
                    <a:moveTo>
                      <a:pt x="327478" y="2525"/>
                    </a:moveTo>
                    <a:lnTo>
                      <a:pt x="318428" y="2942"/>
                    </a:lnTo>
                    <a:cubicBezTo>
                      <a:pt x="307373" y="3434"/>
                      <a:pt x="293098" y="4116"/>
                      <a:pt x="275719" y="5176"/>
                    </a:cubicBezTo>
                    <a:lnTo>
                      <a:pt x="270948" y="7713"/>
                    </a:lnTo>
                    <a:cubicBezTo>
                      <a:pt x="255777" y="15380"/>
                      <a:pt x="239480" y="20582"/>
                      <a:pt x="222673" y="23123"/>
                    </a:cubicBezTo>
                    <a:cubicBezTo>
                      <a:pt x="219814" y="23528"/>
                      <a:pt x="216929" y="23717"/>
                      <a:pt x="214040" y="23691"/>
                    </a:cubicBezTo>
                    <a:cubicBezTo>
                      <a:pt x="210254" y="23691"/>
                      <a:pt x="206240" y="23388"/>
                      <a:pt x="203476" y="23123"/>
                    </a:cubicBezTo>
                    <a:lnTo>
                      <a:pt x="211768" y="57768"/>
                    </a:lnTo>
                    <a:lnTo>
                      <a:pt x="175231" y="60077"/>
                    </a:lnTo>
                    <a:lnTo>
                      <a:pt x="138655" y="57768"/>
                    </a:lnTo>
                    <a:lnTo>
                      <a:pt x="146985" y="23123"/>
                    </a:lnTo>
                    <a:cubicBezTo>
                      <a:pt x="144183" y="23388"/>
                      <a:pt x="140359" y="23691"/>
                      <a:pt x="136383" y="23691"/>
                    </a:cubicBezTo>
                    <a:cubicBezTo>
                      <a:pt x="133494" y="23714"/>
                      <a:pt x="130609" y="23524"/>
                      <a:pt x="127750" y="23123"/>
                    </a:cubicBezTo>
                    <a:cubicBezTo>
                      <a:pt x="110954" y="20590"/>
                      <a:pt x="94670" y="15388"/>
                      <a:pt x="79513" y="7713"/>
                    </a:cubicBezTo>
                    <a:cubicBezTo>
                      <a:pt x="77885" y="6880"/>
                      <a:pt x="76295" y="6047"/>
                      <a:pt x="74742" y="5176"/>
                    </a:cubicBezTo>
                    <a:cubicBezTo>
                      <a:pt x="57363" y="4116"/>
                      <a:pt x="43051" y="3434"/>
                      <a:pt x="32033" y="2942"/>
                    </a:cubicBezTo>
                    <a:lnTo>
                      <a:pt x="22946" y="2525"/>
                    </a:lnTo>
                    <a:cubicBezTo>
                      <a:pt x="19955" y="2525"/>
                      <a:pt x="7800" y="1125"/>
                      <a:pt x="-454" y="-125"/>
                    </a:cubicBezTo>
                    <a:cubicBezTo>
                      <a:pt x="5722" y="9114"/>
                      <a:pt x="13237" y="17383"/>
                      <a:pt x="21848" y="24410"/>
                    </a:cubicBezTo>
                    <a:cubicBezTo>
                      <a:pt x="31878" y="32964"/>
                      <a:pt x="42990" y="40157"/>
                      <a:pt x="54902" y="45803"/>
                    </a:cubicBezTo>
                    <a:cubicBezTo>
                      <a:pt x="75625" y="55045"/>
                      <a:pt x="97487" y="61478"/>
                      <a:pt x="119913" y="64924"/>
                    </a:cubicBezTo>
                    <a:cubicBezTo>
                      <a:pt x="129208" y="66196"/>
                      <a:pt x="138587" y="66790"/>
                      <a:pt x="147969" y="66703"/>
                    </a:cubicBezTo>
                    <a:lnTo>
                      <a:pt x="153762" y="66703"/>
                    </a:lnTo>
                    <a:lnTo>
                      <a:pt x="144334" y="106497"/>
                    </a:lnTo>
                    <a:lnTo>
                      <a:pt x="174625" y="110283"/>
                    </a:lnTo>
                    <a:lnTo>
                      <a:pt x="175041" y="110283"/>
                    </a:lnTo>
                    <a:lnTo>
                      <a:pt x="175420" y="110283"/>
                    </a:lnTo>
                    <a:lnTo>
                      <a:pt x="205710" y="106497"/>
                    </a:lnTo>
                    <a:lnTo>
                      <a:pt x="196320" y="66627"/>
                    </a:lnTo>
                    <a:lnTo>
                      <a:pt x="202113" y="66627"/>
                    </a:lnTo>
                    <a:cubicBezTo>
                      <a:pt x="211496" y="66711"/>
                      <a:pt x="220875" y="66116"/>
                      <a:pt x="230170" y="64848"/>
                    </a:cubicBezTo>
                    <a:cubicBezTo>
                      <a:pt x="252592" y="61391"/>
                      <a:pt x="274455" y="54962"/>
                      <a:pt x="295181" y="45727"/>
                    </a:cubicBezTo>
                    <a:cubicBezTo>
                      <a:pt x="307058" y="40082"/>
                      <a:pt x="318148" y="32903"/>
                      <a:pt x="328159" y="24372"/>
                    </a:cubicBezTo>
                    <a:cubicBezTo>
                      <a:pt x="336785" y="17322"/>
                      <a:pt x="344323" y="9042"/>
                      <a:pt x="350536" y="-201"/>
                    </a:cubicBezTo>
                    <a:cubicBezTo>
                      <a:pt x="342244" y="1049"/>
                      <a:pt x="330128" y="2298"/>
                      <a:pt x="327099" y="2450"/>
                    </a:cubicBezTo>
                  </a:path>
                </a:pathLst>
              </a:custGeom>
              <a:grpFill/>
              <a:ln w="37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6" name="任意多边形: 形状 435">
                <a:extLst>
                  <a:ext uri="{FF2B5EF4-FFF2-40B4-BE49-F238E27FC236}">
                    <a16:creationId xmlns:a16="http://schemas.microsoft.com/office/drawing/2014/main" id="{30695BC9-AEC1-4506-A1BC-4DF23503BEF4}"/>
                  </a:ext>
                </a:extLst>
              </p:cNvPr>
              <p:cNvSpPr/>
              <p:nvPr/>
            </p:nvSpPr>
            <p:spPr>
              <a:xfrm>
                <a:off x="4927934" y="3937188"/>
                <a:ext cx="308810" cy="211048"/>
              </a:xfrm>
              <a:custGeom>
                <a:avLst/>
                <a:gdLst>
                  <a:gd name="connsiteX0" fmla="*/ 296733 w 308810"/>
                  <a:gd name="connsiteY0" fmla="*/ 100136 h 211048"/>
                  <a:gd name="connsiteX1" fmla="*/ 292379 w 308810"/>
                  <a:gd name="connsiteY1" fmla="*/ 100969 h 211048"/>
                  <a:gd name="connsiteX2" fmla="*/ 237099 w 308810"/>
                  <a:gd name="connsiteY2" fmla="*/ 109413 h 211048"/>
                  <a:gd name="connsiteX3" fmla="*/ 242627 w 308810"/>
                  <a:gd name="connsiteY3" fmla="*/ 105626 h 211048"/>
                  <a:gd name="connsiteX4" fmla="*/ 254629 w 308810"/>
                  <a:gd name="connsiteY4" fmla="*/ 83363 h 211048"/>
                  <a:gd name="connsiteX5" fmla="*/ 283405 w 308810"/>
                  <a:gd name="connsiteY5" fmla="*/ 64621 h 211048"/>
                  <a:gd name="connsiteX6" fmla="*/ 294991 w 308810"/>
                  <a:gd name="connsiteY6" fmla="*/ 31794 h 211048"/>
                  <a:gd name="connsiteX7" fmla="*/ 294991 w 308810"/>
                  <a:gd name="connsiteY7" fmla="*/ 27553 h 211048"/>
                  <a:gd name="connsiteX8" fmla="*/ 290940 w 308810"/>
                  <a:gd name="connsiteY8" fmla="*/ 28916 h 211048"/>
                  <a:gd name="connsiteX9" fmla="*/ 173943 w 308810"/>
                  <a:gd name="connsiteY9" fmla="*/ 46560 h 211048"/>
                  <a:gd name="connsiteX10" fmla="*/ 167999 w 308810"/>
                  <a:gd name="connsiteY10" fmla="*/ 15967 h 211048"/>
                  <a:gd name="connsiteX11" fmla="*/ 167999 w 308810"/>
                  <a:gd name="connsiteY11" fmla="*/ 15475 h 211048"/>
                  <a:gd name="connsiteX12" fmla="*/ 154368 w 308810"/>
                  <a:gd name="connsiteY12" fmla="*/ -201 h 211048"/>
                  <a:gd name="connsiteX13" fmla="*/ 153876 w 308810"/>
                  <a:gd name="connsiteY13" fmla="*/ -201 h 211048"/>
                  <a:gd name="connsiteX14" fmla="*/ 140283 w 308810"/>
                  <a:gd name="connsiteY14" fmla="*/ 15475 h 211048"/>
                  <a:gd name="connsiteX15" fmla="*/ 140283 w 308810"/>
                  <a:gd name="connsiteY15" fmla="*/ 15967 h 211048"/>
                  <a:gd name="connsiteX16" fmla="*/ 134339 w 308810"/>
                  <a:gd name="connsiteY16" fmla="*/ 46560 h 211048"/>
                  <a:gd name="connsiteX17" fmla="*/ 17153 w 308810"/>
                  <a:gd name="connsiteY17" fmla="*/ 29067 h 211048"/>
                  <a:gd name="connsiteX18" fmla="*/ 13139 w 308810"/>
                  <a:gd name="connsiteY18" fmla="*/ 27704 h 211048"/>
                  <a:gd name="connsiteX19" fmla="*/ 13139 w 308810"/>
                  <a:gd name="connsiteY19" fmla="*/ 31945 h 211048"/>
                  <a:gd name="connsiteX20" fmla="*/ 24725 w 308810"/>
                  <a:gd name="connsiteY20" fmla="*/ 64772 h 211048"/>
                  <a:gd name="connsiteX21" fmla="*/ 53501 w 308810"/>
                  <a:gd name="connsiteY21" fmla="*/ 83514 h 211048"/>
                  <a:gd name="connsiteX22" fmla="*/ 65504 w 308810"/>
                  <a:gd name="connsiteY22" fmla="*/ 105778 h 211048"/>
                  <a:gd name="connsiteX23" fmla="*/ 71032 w 308810"/>
                  <a:gd name="connsiteY23" fmla="*/ 109375 h 211048"/>
                  <a:gd name="connsiteX24" fmla="*/ 15790 w 308810"/>
                  <a:gd name="connsiteY24" fmla="*/ 100969 h 211048"/>
                  <a:gd name="connsiteX25" fmla="*/ 11397 w 308810"/>
                  <a:gd name="connsiteY25" fmla="*/ 100136 h 211048"/>
                  <a:gd name="connsiteX26" fmla="*/ -454 w 308810"/>
                  <a:gd name="connsiteY26" fmla="*/ 97675 h 211048"/>
                  <a:gd name="connsiteX27" fmla="*/ 17910 w 308810"/>
                  <a:gd name="connsiteY27" fmla="*/ 124709 h 211048"/>
                  <a:gd name="connsiteX28" fmla="*/ 61150 w 308810"/>
                  <a:gd name="connsiteY28" fmla="*/ 159127 h 211048"/>
                  <a:gd name="connsiteX29" fmla="*/ 107570 w 308810"/>
                  <a:gd name="connsiteY29" fmla="*/ 173931 h 211048"/>
                  <a:gd name="connsiteX30" fmla="*/ 115142 w 308810"/>
                  <a:gd name="connsiteY30" fmla="*/ 174423 h 211048"/>
                  <a:gd name="connsiteX31" fmla="*/ 129265 w 308810"/>
                  <a:gd name="connsiteY31" fmla="*/ 173401 h 211048"/>
                  <a:gd name="connsiteX32" fmla="*/ 133733 w 308810"/>
                  <a:gd name="connsiteY32" fmla="*/ 172757 h 211048"/>
                  <a:gd name="connsiteX33" fmla="*/ 125062 w 308810"/>
                  <a:gd name="connsiteY33" fmla="*/ 208992 h 211048"/>
                  <a:gd name="connsiteX34" fmla="*/ 153990 w 308810"/>
                  <a:gd name="connsiteY34" fmla="*/ 210847 h 211048"/>
                  <a:gd name="connsiteX35" fmla="*/ 182879 w 308810"/>
                  <a:gd name="connsiteY35" fmla="*/ 208992 h 211048"/>
                  <a:gd name="connsiteX36" fmla="*/ 174208 w 308810"/>
                  <a:gd name="connsiteY36" fmla="*/ 172757 h 211048"/>
                  <a:gd name="connsiteX37" fmla="*/ 178676 w 308810"/>
                  <a:gd name="connsiteY37" fmla="*/ 173401 h 211048"/>
                  <a:gd name="connsiteX38" fmla="*/ 192799 w 308810"/>
                  <a:gd name="connsiteY38" fmla="*/ 174423 h 211048"/>
                  <a:gd name="connsiteX39" fmla="*/ 200372 w 308810"/>
                  <a:gd name="connsiteY39" fmla="*/ 173931 h 211048"/>
                  <a:gd name="connsiteX40" fmla="*/ 246754 w 308810"/>
                  <a:gd name="connsiteY40" fmla="*/ 159127 h 211048"/>
                  <a:gd name="connsiteX41" fmla="*/ 289994 w 308810"/>
                  <a:gd name="connsiteY41" fmla="*/ 124709 h 211048"/>
                  <a:gd name="connsiteX42" fmla="*/ 308357 w 308810"/>
                  <a:gd name="connsiteY42" fmla="*/ 97675 h 211048"/>
                  <a:gd name="connsiteX43" fmla="*/ 296506 w 308810"/>
                  <a:gd name="connsiteY43" fmla="*/ 100136 h 211048"/>
                  <a:gd name="connsiteX44" fmla="*/ 59029 w 308810"/>
                  <a:gd name="connsiteY44" fmla="*/ 80826 h 211048"/>
                  <a:gd name="connsiteX45" fmla="*/ 59029 w 308810"/>
                  <a:gd name="connsiteY45" fmla="*/ 78516 h 211048"/>
                  <a:gd name="connsiteX46" fmla="*/ 56758 w 308810"/>
                  <a:gd name="connsiteY46" fmla="*/ 78062 h 211048"/>
                  <a:gd name="connsiteX47" fmla="*/ 29382 w 308810"/>
                  <a:gd name="connsiteY47" fmla="*/ 60948 h 211048"/>
                  <a:gd name="connsiteX48" fmla="*/ 19349 w 308810"/>
                  <a:gd name="connsiteY48" fmla="*/ 36223 h 211048"/>
                  <a:gd name="connsiteX49" fmla="*/ 134528 w 308810"/>
                  <a:gd name="connsiteY49" fmla="*/ 52845 h 211048"/>
                  <a:gd name="connsiteX50" fmla="*/ 139223 w 308810"/>
                  <a:gd name="connsiteY50" fmla="*/ 52845 h 211048"/>
                  <a:gd name="connsiteX51" fmla="*/ 139715 w 308810"/>
                  <a:gd name="connsiteY51" fmla="*/ 50384 h 211048"/>
                  <a:gd name="connsiteX52" fmla="*/ 146114 w 308810"/>
                  <a:gd name="connsiteY52" fmla="*/ 17330 h 211048"/>
                  <a:gd name="connsiteX53" fmla="*/ 146114 w 308810"/>
                  <a:gd name="connsiteY53" fmla="*/ 16800 h 211048"/>
                  <a:gd name="connsiteX54" fmla="*/ 153687 w 308810"/>
                  <a:gd name="connsiteY54" fmla="*/ 6085 h 211048"/>
                  <a:gd name="connsiteX55" fmla="*/ 154179 w 308810"/>
                  <a:gd name="connsiteY55" fmla="*/ 6085 h 211048"/>
                  <a:gd name="connsiteX56" fmla="*/ 161752 w 308810"/>
                  <a:gd name="connsiteY56" fmla="*/ 16800 h 211048"/>
                  <a:gd name="connsiteX57" fmla="*/ 161752 w 308810"/>
                  <a:gd name="connsiteY57" fmla="*/ 17330 h 211048"/>
                  <a:gd name="connsiteX58" fmla="*/ 168150 w 308810"/>
                  <a:gd name="connsiteY58" fmla="*/ 50384 h 211048"/>
                  <a:gd name="connsiteX59" fmla="*/ 168643 w 308810"/>
                  <a:gd name="connsiteY59" fmla="*/ 52845 h 211048"/>
                  <a:gd name="connsiteX60" fmla="*/ 173338 w 308810"/>
                  <a:gd name="connsiteY60" fmla="*/ 52845 h 211048"/>
                  <a:gd name="connsiteX61" fmla="*/ 288403 w 308810"/>
                  <a:gd name="connsiteY61" fmla="*/ 36223 h 211048"/>
                  <a:gd name="connsiteX62" fmla="*/ 278370 w 308810"/>
                  <a:gd name="connsiteY62" fmla="*/ 60948 h 211048"/>
                  <a:gd name="connsiteX63" fmla="*/ 251033 w 308810"/>
                  <a:gd name="connsiteY63" fmla="*/ 78062 h 211048"/>
                  <a:gd name="connsiteX64" fmla="*/ 248761 w 308810"/>
                  <a:gd name="connsiteY64" fmla="*/ 78516 h 211048"/>
                  <a:gd name="connsiteX65" fmla="*/ 248761 w 308810"/>
                  <a:gd name="connsiteY65" fmla="*/ 80788 h 211048"/>
                  <a:gd name="connsiteX66" fmla="*/ 238727 w 308810"/>
                  <a:gd name="connsiteY66" fmla="*/ 101045 h 211048"/>
                  <a:gd name="connsiteX67" fmla="*/ 217562 w 308810"/>
                  <a:gd name="connsiteY67" fmla="*/ 107747 h 211048"/>
                  <a:gd name="connsiteX68" fmla="*/ 214722 w 308810"/>
                  <a:gd name="connsiteY68" fmla="*/ 107747 h 211048"/>
                  <a:gd name="connsiteX69" fmla="*/ 212336 w 308810"/>
                  <a:gd name="connsiteY69" fmla="*/ 107444 h 211048"/>
                  <a:gd name="connsiteX70" fmla="*/ 211504 w 308810"/>
                  <a:gd name="connsiteY70" fmla="*/ 109678 h 211048"/>
                  <a:gd name="connsiteX71" fmla="*/ 195677 w 308810"/>
                  <a:gd name="connsiteY71" fmla="*/ 122778 h 211048"/>
                  <a:gd name="connsiteX72" fmla="*/ 187574 w 308810"/>
                  <a:gd name="connsiteY72" fmla="*/ 123990 h 211048"/>
                  <a:gd name="connsiteX73" fmla="*/ 177124 w 308810"/>
                  <a:gd name="connsiteY73" fmla="*/ 122172 h 211048"/>
                  <a:gd name="connsiteX74" fmla="*/ 171520 w 308810"/>
                  <a:gd name="connsiteY74" fmla="*/ 119825 h 211048"/>
                  <a:gd name="connsiteX75" fmla="*/ 179736 w 308810"/>
                  <a:gd name="connsiteY75" fmla="*/ 153296 h 211048"/>
                  <a:gd name="connsiteX76" fmla="*/ 128243 w 308810"/>
                  <a:gd name="connsiteY76" fmla="*/ 153296 h 211048"/>
                  <a:gd name="connsiteX77" fmla="*/ 136421 w 308810"/>
                  <a:gd name="connsiteY77" fmla="*/ 119863 h 211048"/>
                  <a:gd name="connsiteX78" fmla="*/ 130855 w 308810"/>
                  <a:gd name="connsiteY78" fmla="*/ 122172 h 211048"/>
                  <a:gd name="connsiteX79" fmla="*/ 120367 w 308810"/>
                  <a:gd name="connsiteY79" fmla="*/ 123990 h 211048"/>
                  <a:gd name="connsiteX80" fmla="*/ 112265 w 308810"/>
                  <a:gd name="connsiteY80" fmla="*/ 122778 h 211048"/>
                  <a:gd name="connsiteX81" fmla="*/ 96438 w 308810"/>
                  <a:gd name="connsiteY81" fmla="*/ 109678 h 211048"/>
                  <a:gd name="connsiteX82" fmla="*/ 95605 w 308810"/>
                  <a:gd name="connsiteY82" fmla="*/ 107444 h 211048"/>
                  <a:gd name="connsiteX83" fmla="*/ 93220 w 308810"/>
                  <a:gd name="connsiteY83" fmla="*/ 107747 h 211048"/>
                  <a:gd name="connsiteX84" fmla="*/ 90380 w 308810"/>
                  <a:gd name="connsiteY84" fmla="*/ 107747 h 211048"/>
                  <a:gd name="connsiteX85" fmla="*/ 69214 w 308810"/>
                  <a:gd name="connsiteY85" fmla="*/ 101045 h 211048"/>
                  <a:gd name="connsiteX86" fmla="*/ 59181 w 308810"/>
                  <a:gd name="connsiteY86" fmla="*/ 80826 h 211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308810" h="211048">
                    <a:moveTo>
                      <a:pt x="296733" y="100136"/>
                    </a:moveTo>
                    <a:lnTo>
                      <a:pt x="292379" y="100969"/>
                    </a:lnTo>
                    <a:cubicBezTo>
                      <a:pt x="282913" y="102749"/>
                      <a:pt x="263111" y="106459"/>
                      <a:pt x="237099" y="109413"/>
                    </a:cubicBezTo>
                    <a:cubicBezTo>
                      <a:pt x="239064" y="108341"/>
                      <a:pt x="240916" y="107073"/>
                      <a:pt x="242627" y="105626"/>
                    </a:cubicBezTo>
                    <a:cubicBezTo>
                      <a:pt x="249147" y="99867"/>
                      <a:pt x="253399" y="91973"/>
                      <a:pt x="254629" y="83363"/>
                    </a:cubicBezTo>
                    <a:cubicBezTo>
                      <a:pt x="265890" y="80160"/>
                      <a:pt x="275924" y="73624"/>
                      <a:pt x="283405" y="64621"/>
                    </a:cubicBezTo>
                    <a:cubicBezTo>
                      <a:pt x="290880" y="55310"/>
                      <a:pt x="294965" y="43732"/>
                      <a:pt x="294991" y="31794"/>
                    </a:cubicBezTo>
                    <a:lnTo>
                      <a:pt x="294991" y="27553"/>
                    </a:lnTo>
                    <a:lnTo>
                      <a:pt x="290940" y="28916"/>
                    </a:lnTo>
                    <a:cubicBezTo>
                      <a:pt x="253092" y="40831"/>
                      <a:pt x="213620" y="46783"/>
                      <a:pt x="173943" y="46560"/>
                    </a:cubicBezTo>
                    <a:cubicBezTo>
                      <a:pt x="172542" y="39252"/>
                      <a:pt x="168415" y="18087"/>
                      <a:pt x="167999" y="15967"/>
                    </a:cubicBezTo>
                    <a:lnTo>
                      <a:pt x="167999" y="15475"/>
                    </a:lnTo>
                    <a:cubicBezTo>
                      <a:pt x="167242" y="11688"/>
                      <a:pt x="164932" y="-201"/>
                      <a:pt x="154368" y="-201"/>
                    </a:cubicBezTo>
                    <a:lnTo>
                      <a:pt x="153876" y="-201"/>
                    </a:lnTo>
                    <a:cubicBezTo>
                      <a:pt x="143312" y="-201"/>
                      <a:pt x="141040" y="11575"/>
                      <a:pt x="140283" y="15475"/>
                    </a:cubicBezTo>
                    <a:lnTo>
                      <a:pt x="140283" y="15967"/>
                    </a:lnTo>
                    <a:cubicBezTo>
                      <a:pt x="139867" y="18087"/>
                      <a:pt x="135740" y="39252"/>
                      <a:pt x="134339" y="46560"/>
                    </a:cubicBezTo>
                    <a:cubicBezTo>
                      <a:pt x="94605" y="46852"/>
                      <a:pt x="55069" y="40953"/>
                      <a:pt x="17153" y="29067"/>
                    </a:cubicBezTo>
                    <a:lnTo>
                      <a:pt x="13139" y="27704"/>
                    </a:lnTo>
                    <a:lnTo>
                      <a:pt x="13139" y="31945"/>
                    </a:lnTo>
                    <a:cubicBezTo>
                      <a:pt x="13196" y="43879"/>
                      <a:pt x="17278" y="55446"/>
                      <a:pt x="24725" y="64772"/>
                    </a:cubicBezTo>
                    <a:cubicBezTo>
                      <a:pt x="32215" y="73768"/>
                      <a:pt x="42245" y="80300"/>
                      <a:pt x="53501" y="83514"/>
                    </a:cubicBezTo>
                    <a:cubicBezTo>
                      <a:pt x="54751" y="92121"/>
                      <a:pt x="59003" y="100007"/>
                      <a:pt x="65504" y="105778"/>
                    </a:cubicBezTo>
                    <a:cubicBezTo>
                      <a:pt x="67211" y="107171"/>
                      <a:pt x="69067" y="108379"/>
                      <a:pt x="71032" y="109375"/>
                    </a:cubicBezTo>
                    <a:cubicBezTo>
                      <a:pt x="44982" y="106459"/>
                      <a:pt x="25218" y="102749"/>
                      <a:pt x="15790" y="100969"/>
                    </a:cubicBezTo>
                    <a:lnTo>
                      <a:pt x="11397" y="100136"/>
                    </a:lnTo>
                    <a:cubicBezTo>
                      <a:pt x="7233" y="99417"/>
                      <a:pt x="2992" y="98508"/>
                      <a:pt x="-454" y="97675"/>
                    </a:cubicBezTo>
                    <a:cubicBezTo>
                      <a:pt x="4658" y="107334"/>
                      <a:pt x="10814" y="116398"/>
                      <a:pt x="17910" y="124709"/>
                    </a:cubicBezTo>
                    <a:cubicBezTo>
                      <a:pt x="29886" y="138950"/>
                      <a:pt x="44584" y="150653"/>
                      <a:pt x="61150" y="159127"/>
                    </a:cubicBezTo>
                    <a:cubicBezTo>
                      <a:pt x="75734" y="166510"/>
                      <a:pt x="91406" y="171508"/>
                      <a:pt x="107570" y="173931"/>
                    </a:cubicBezTo>
                    <a:cubicBezTo>
                      <a:pt x="110076" y="174283"/>
                      <a:pt x="112609" y="174450"/>
                      <a:pt x="115142" y="174423"/>
                    </a:cubicBezTo>
                    <a:cubicBezTo>
                      <a:pt x="119867" y="174404"/>
                      <a:pt x="124585" y="174064"/>
                      <a:pt x="129265" y="173401"/>
                    </a:cubicBezTo>
                    <a:lnTo>
                      <a:pt x="133733" y="172757"/>
                    </a:lnTo>
                    <a:lnTo>
                      <a:pt x="125062" y="208992"/>
                    </a:lnTo>
                    <a:lnTo>
                      <a:pt x="153990" y="210847"/>
                    </a:lnTo>
                    <a:lnTo>
                      <a:pt x="182879" y="208992"/>
                    </a:lnTo>
                    <a:lnTo>
                      <a:pt x="174208" y="172757"/>
                    </a:lnTo>
                    <a:lnTo>
                      <a:pt x="178676" y="173401"/>
                    </a:lnTo>
                    <a:cubicBezTo>
                      <a:pt x="183356" y="174064"/>
                      <a:pt x="188074" y="174404"/>
                      <a:pt x="192799" y="174423"/>
                    </a:cubicBezTo>
                    <a:cubicBezTo>
                      <a:pt x="195332" y="174446"/>
                      <a:pt x="197861" y="174283"/>
                      <a:pt x="200372" y="173931"/>
                    </a:cubicBezTo>
                    <a:cubicBezTo>
                      <a:pt x="216524" y="171500"/>
                      <a:pt x="232181" y="166502"/>
                      <a:pt x="246754" y="159127"/>
                    </a:cubicBezTo>
                    <a:cubicBezTo>
                      <a:pt x="263315" y="150649"/>
                      <a:pt x="278017" y="138950"/>
                      <a:pt x="289994" y="124709"/>
                    </a:cubicBezTo>
                    <a:cubicBezTo>
                      <a:pt x="297089" y="116398"/>
                      <a:pt x="303246" y="107334"/>
                      <a:pt x="308357" y="97675"/>
                    </a:cubicBezTo>
                    <a:cubicBezTo>
                      <a:pt x="304949" y="98508"/>
                      <a:pt x="300784" y="99417"/>
                      <a:pt x="296506" y="100136"/>
                    </a:cubicBezTo>
                    <a:moveTo>
                      <a:pt x="59029" y="80826"/>
                    </a:moveTo>
                    <a:lnTo>
                      <a:pt x="59029" y="78516"/>
                    </a:lnTo>
                    <a:lnTo>
                      <a:pt x="56758" y="78062"/>
                    </a:lnTo>
                    <a:cubicBezTo>
                      <a:pt x="46054" y="75393"/>
                      <a:pt x="36470" y="69403"/>
                      <a:pt x="29382" y="60948"/>
                    </a:cubicBezTo>
                    <a:cubicBezTo>
                      <a:pt x="23696" y="53864"/>
                      <a:pt x="20208" y="45269"/>
                      <a:pt x="19349" y="36223"/>
                    </a:cubicBezTo>
                    <a:cubicBezTo>
                      <a:pt x="56716" y="47404"/>
                      <a:pt x="95525" y="53004"/>
                      <a:pt x="134528" y="52845"/>
                    </a:cubicBezTo>
                    <a:lnTo>
                      <a:pt x="139223" y="52845"/>
                    </a:lnTo>
                    <a:lnTo>
                      <a:pt x="139715" y="50384"/>
                    </a:lnTo>
                    <a:cubicBezTo>
                      <a:pt x="139715" y="50384"/>
                      <a:pt x="145622" y="20094"/>
                      <a:pt x="146114" y="17330"/>
                    </a:cubicBezTo>
                    <a:lnTo>
                      <a:pt x="146114" y="16800"/>
                    </a:lnTo>
                    <a:cubicBezTo>
                      <a:pt x="147136" y="11499"/>
                      <a:pt x="148878" y="6085"/>
                      <a:pt x="153687" y="6085"/>
                    </a:cubicBezTo>
                    <a:lnTo>
                      <a:pt x="154179" y="6085"/>
                    </a:lnTo>
                    <a:cubicBezTo>
                      <a:pt x="159063" y="6085"/>
                      <a:pt x="160767" y="11499"/>
                      <a:pt x="161752" y="16800"/>
                    </a:cubicBezTo>
                    <a:lnTo>
                      <a:pt x="161752" y="17330"/>
                    </a:lnTo>
                    <a:cubicBezTo>
                      <a:pt x="162282" y="19942"/>
                      <a:pt x="168150" y="50384"/>
                      <a:pt x="168150" y="50384"/>
                    </a:cubicBezTo>
                    <a:lnTo>
                      <a:pt x="168643" y="52845"/>
                    </a:lnTo>
                    <a:lnTo>
                      <a:pt x="173338" y="52845"/>
                    </a:lnTo>
                    <a:cubicBezTo>
                      <a:pt x="212303" y="52993"/>
                      <a:pt x="251074" y="47393"/>
                      <a:pt x="288403" y="36223"/>
                    </a:cubicBezTo>
                    <a:cubicBezTo>
                      <a:pt x="287544" y="45269"/>
                      <a:pt x="284057" y="53864"/>
                      <a:pt x="278370" y="60948"/>
                    </a:cubicBezTo>
                    <a:cubicBezTo>
                      <a:pt x="271267" y="69365"/>
                      <a:pt x="261706" y="75351"/>
                      <a:pt x="251033" y="78062"/>
                    </a:cubicBezTo>
                    <a:lnTo>
                      <a:pt x="248761" y="78516"/>
                    </a:lnTo>
                    <a:lnTo>
                      <a:pt x="248761" y="80788"/>
                    </a:lnTo>
                    <a:cubicBezTo>
                      <a:pt x="247973" y="88531"/>
                      <a:pt x="244407" y="95725"/>
                      <a:pt x="238727" y="101045"/>
                    </a:cubicBezTo>
                    <a:cubicBezTo>
                      <a:pt x="232608" y="105562"/>
                      <a:pt x="225164" y="107917"/>
                      <a:pt x="217562" y="107747"/>
                    </a:cubicBezTo>
                    <a:cubicBezTo>
                      <a:pt x="215820" y="107747"/>
                      <a:pt x="214722" y="107747"/>
                      <a:pt x="214722" y="107747"/>
                    </a:cubicBezTo>
                    <a:lnTo>
                      <a:pt x="212336" y="107444"/>
                    </a:lnTo>
                    <a:lnTo>
                      <a:pt x="211504" y="109678"/>
                    </a:lnTo>
                    <a:cubicBezTo>
                      <a:pt x="208350" y="116111"/>
                      <a:pt x="202587" y="120881"/>
                      <a:pt x="195677" y="122778"/>
                    </a:cubicBezTo>
                    <a:cubicBezTo>
                      <a:pt x="193053" y="123592"/>
                      <a:pt x="190319" y="123997"/>
                      <a:pt x="187574" y="123990"/>
                    </a:cubicBezTo>
                    <a:cubicBezTo>
                      <a:pt x="184011" y="123990"/>
                      <a:pt x="180479" y="123373"/>
                      <a:pt x="177124" y="122172"/>
                    </a:cubicBezTo>
                    <a:lnTo>
                      <a:pt x="171520" y="119825"/>
                    </a:lnTo>
                    <a:lnTo>
                      <a:pt x="179736" y="153296"/>
                    </a:lnTo>
                    <a:lnTo>
                      <a:pt x="128243" y="153296"/>
                    </a:lnTo>
                    <a:lnTo>
                      <a:pt x="136421" y="119863"/>
                    </a:lnTo>
                    <a:lnTo>
                      <a:pt x="130855" y="122172"/>
                    </a:lnTo>
                    <a:cubicBezTo>
                      <a:pt x="127489" y="123369"/>
                      <a:pt x="123941" y="123986"/>
                      <a:pt x="120367" y="123990"/>
                    </a:cubicBezTo>
                    <a:cubicBezTo>
                      <a:pt x="117622" y="124001"/>
                      <a:pt x="114888" y="123592"/>
                      <a:pt x="112265" y="122778"/>
                    </a:cubicBezTo>
                    <a:cubicBezTo>
                      <a:pt x="105358" y="120877"/>
                      <a:pt x="99596" y="116107"/>
                      <a:pt x="96438" y="109678"/>
                    </a:cubicBezTo>
                    <a:lnTo>
                      <a:pt x="95605" y="107444"/>
                    </a:lnTo>
                    <a:lnTo>
                      <a:pt x="93220" y="107747"/>
                    </a:lnTo>
                    <a:cubicBezTo>
                      <a:pt x="93220" y="107747"/>
                      <a:pt x="92121" y="107747"/>
                      <a:pt x="90380" y="107747"/>
                    </a:cubicBezTo>
                    <a:cubicBezTo>
                      <a:pt x="82777" y="107917"/>
                      <a:pt x="75333" y="105562"/>
                      <a:pt x="69214" y="101045"/>
                    </a:cubicBezTo>
                    <a:cubicBezTo>
                      <a:pt x="63573" y="95710"/>
                      <a:pt x="60017" y="88542"/>
                      <a:pt x="59181" y="80826"/>
                    </a:cubicBezTo>
                  </a:path>
                </a:pathLst>
              </a:custGeom>
              <a:grpFill/>
              <a:ln w="37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7" name="任意多边形: 形状 436">
                <a:extLst>
                  <a:ext uri="{FF2B5EF4-FFF2-40B4-BE49-F238E27FC236}">
                    <a16:creationId xmlns:a16="http://schemas.microsoft.com/office/drawing/2014/main" id="{0BC4D602-4663-468B-A3BF-0CCBB13C143B}"/>
                  </a:ext>
                </a:extLst>
              </p:cNvPr>
              <p:cNvSpPr/>
              <p:nvPr/>
            </p:nvSpPr>
            <p:spPr>
              <a:xfrm>
                <a:off x="5120095" y="3906330"/>
                <a:ext cx="11469" cy="32334"/>
              </a:xfrm>
              <a:custGeom>
                <a:avLst/>
                <a:gdLst>
                  <a:gd name="connsiteX0" fmla="*/ 10899 w 11469"/>
                  <a:gd name="connsiteY0" fmla="*/ 17443 h 32334"/>
                  <a:gd name="connsiteX1" fmla="*/ 7870 w 11469"/>
                  <a:gd name="connsiteY1" fmla="*/ -201 h 32334"/>
                  <a:gd name="connsiteX2" fmla="*/ -346 w 11469"/>
                  <a:gd name="connsiteY2" fmla="*/ 15740 h 32334"/>
                  <a:gd name="connsiteX3" fmla="*/ 3440 w 11469"/>
                  <a:gd name="connsiteY3" fmla="*/ 32134 h 32334"/>
                  <a:gd name="connsiteX4" fmla="*/ 11012 w 11469"/>
                  <a:gd name="connsiteY4" fmla="*/ 17443 h 32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69" h="32334">
                    <a:moveTo>
                      <a:pt x="10899" y="17443"/>
                    </a:moveTo>
                    <a:cubicBezTo>
                      <a:pt x="10581" y="11465"/>
                      <a:pt x="9566" y="5543"/>
                      <a:pt x="7870" y="-201"/>
                    </a:cubicBezTo>
                    <a:cubicBezTo>
                      <a:pt x="3656" y="4214"/>
                      <a:pt x="805" y="9746"/>
                      <a:pt x="-346" y="15740"/>
                    </a:cubicBezTo>
                    <a:cubicBezTo>
                      <a:pt x="-858" y="21468"/>
                      <a:pt x="467" y="27212"/>
                      <a:pt x="3440" y="32134"/>
                    </a:cubicBezTo>
                    <a:cubicBezTo>
                      <a:pt x="3440" y="32134"/>
                      <a:pt x="11202" y="24865"/>
                      <a:pt x="11012" y="17443"/>
                    </a:cubicBezTo>
                  </a:path>
                </a:pathLst>
              </a:custGeom>
              <a:grpFill/>
              <a:ln w="37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8" name="任意多边形: 形状 437">
                <a:extLst>
                  <a:ext uri="{FF2B5EF4-FFF2-40B4-BE49-F238E27FC236}">
                    <a16:creationId xmlns:a16="http://schemas.microsoft.com/office/drawing/2014/main" id="{FFA9EC07-C345-45CE-BEB7-E08957CF7327}"/>
                  </a:ext>
                </a:extLst>
              </p:cNvPr>
              <p:cNvSpPr/>
              <p:nvPr/>
            </p:nvSpPr>
            <p:spPr>
              <a:xfrm>
                <a:off x="5093282" y="3889443"/>
                <a:ext cx="74514" cy="75450"/>
              </a:xfrm>
              <a:custGeom>
                <a:avLst/>
                <a:gdLst>
                  <a:gd name="connsiteX0" fmla="*/ 27300 w 74514"/>
                  <a:gd name="connsiteY0" fmla="*/ 63523 h 75450"/>
                  <a:gd name="connsiteX1" fmla="*/ 14048 w 74514"/>
                  <a:gd name="connsiteY1" fmla="*/ 62652 h 75450"/>
                  <a:gd name="connsiteX2" fmla="*/ 58802 w 74514"/>
                  <a:gd name="connsiteY2" fmla="*/ 31718 h 75450"/>
                  <a:gd name="connsiteX3" fmla="*/ 62247 w 74514"/>
                  <a:gd name="connsiteY3" fmla="*/ 26038 h 75450"/>
                  <a:gd name="connsiteX4" fmla="*/ 71145 w 74514"/>
                  <a:gd name="connsiteY4" fmla="*/ 16762 h 75450"/>
                  <a:gd name="connsiteX5" fmla="*/ 74061 w 74514"/>
                  <a:gd name="connsiteY5" fmla="*/ -201 h 75450"/>
                  <a:gd name="connsiteX6" fmla="*/ 62702 w 74514"/>
                  <a:gd name="connsiteY6" fmla="*/ 10969 h 75450"/>
                  <a:gd name="connsiteX7" fmla="*/ 60544 w 74514"/>
                  <a:gd name="connsiteY7" fmla="*/ 24562 h 75450"/>
                  <a:gd name="connsiteX8" fmla="*/ 58082 w 74514"/>
                  <a:gd name="connsiteY8" fmla="*/ 27515 h 75450"/>
                  <a:gd name="connsiteX9" fmla="*/ 47102 w 74514"/>
                  <a:gd name="connsiteY9" fmla="*/ 37587 h 75450"/>
                  <a:gd name="connsiteX10" fmla="*/ 53766 w 74514"/>
                  <a:gd name="connsiteY10" fmla="*/ 23653 h 75450"/>
                  <a:gd name="connsiteX11" fmla="*/ 51002 w 74514"/>
                  <a:gd name="connsiteY11" fmla="*/ 6728 h 75450"/>
                  <a:gd name="connsiteX12" fmla="*/ 43429 w 74514"/>
                  <a:gd name="connsiteY12" fmla="*/ 21873 h 75450"/>
                  <a:gd name="connsiteX13" fmla="*/ 46989 w 74514"/>
                  <a:gd name="connsiteY13" fmla="*/ 37624 h 75450"/>
                  <a:gd name="connsiteX14" fmla="*/ 11587 w 74514"/>
                  <a:gd name="connsiteY14" fmla="*/ 58487 h 75450"/>
                  <a:gd name="connsiteX15" fmla="*/ 19462 w 74514"/>
                  <a:gd name="connsiteY15" fmla="*/ 44326 h 75450"/>
                  <a:gd name="connsiteX16" fmla="*/ 16547 w 74514"/>
                  <a:gd name="connsiteY16" fmla="*/ 26871 h 75450"/>
                  <a:gd name="connsiteX17" fmla="*/ 7573 w 74514"/>
                  <a:gd name="connsiteY17" fmla="*/ 42433 h 75450"/>
                  <a:gd name="connsiteX18" fmla="*/ 11360 w 74514"/>
                  <a:gd name="connsiteY18" fmla="*/ 58638 h 75450"/>
                  <a:gd name="connsiteX19" fmla="*/ -454 w 74514"/>
                  <a:gd name="connsiteY19" fmla="*/ 62955 h 75450"/>
                  <a:gd name="connsiteX20" fmla="*/ -189 w 74514"/>
                  <a:gd name="connsiteY20" fmla="*/ 64356 h 75450"/>
                  <a:gd name="connsiteX21" fmla="*/ 455 w 74514"/>
                  <a:gd name="connsiteY21" fmla="*/ 67650 h 75450"/>
                  <a:gd name="connsiteX22" fmla="*/ 12723 w 74514"/>
                  <a:gd name="connsiteY22" fmla="*/ 63144 h 75450"/>
                  <a:gd name="connsiteX23" fmla="*/ 24839 w 74514"/>
                  <a:gd name="connsiteY23" fmla="*/ 74162 h 75450"/>
                  <a:gd name="connsiteX24" fmla="*/ 41953 w 74514"/>
                  <a:gd name="connsiteY24" fmla="*/ 73859 h 75450"/>
                  <a:gd name="connsiteX25" fmla="*/ 27451 w 74514"/>
                  <a:gd name="connsiteY25" fmla="*/ 63409 h 75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4514" h="75450">
                    <a:moveTo>
                      <a:pt x="27300" y="63523"/>
                    </a:moveTo>
                    <a:cubicBezTo>
                      <a:pt x="23131" y="61641"/>
                      <a:pt x="18425" y="61334"/>
                      <a:pt x="14048" y="62652"/>
                    </a:cubicBezTo>
                    <a:cubicBezTo>
                      <a:pt x="32979" y="54473"/>
                      <a:pt x="49639" y="42622"/>
                      <a:pt x="58802" y="31718"/>
                    </a:cubicBezTo>
                    <a:cubicBezTo>
                      <a:pt x="60271" y="30037"/>
                      <a:pt x="61437" y="28117"/>
                      <a:pt x="62247" y="26038"/>
                    </a:cubicBezTo>
                    <a:cubicBezTo>
                      <a:pt x="66518" y="24539"/>
                      <a:pt x="69824" y="21093"/>
                      <a:pt x="71145" y="16762"/>
                    </a:cubicBezTo>
                    <a:cubicBezTo>
                      <a:pt x="72963" y="11287"/>
                      <a:pt x="73947" y="5570"/>
                      <a:pt x="74061" y="-201"/>
                    </a:cubicBezTo>
                    <a:cubicBezTo>
                      <a:pt x="69218" y="2268"/>
                      <a:pt x="65254" y="6168"/>
                      <a:pt x="62702" y="10969"/>
                    </a:cubicBezTo>
                    <a:cubicBezTo>
                      <a:pt x="60396" y="15100"/>
                      <a:pt x="59631" y="19920"/>
                      <a:pt x="60544" y="24562"/>
                    </a:cubicBezTo>
                    <a:cubicBezTo>
                      <a:pt x="59862" y="25433"/>
                      <a:pt x="58915" y="26606"/>
                      <a:pt x="58082" y="27515"/>
                    </a:cubicBezTo>
                    <a:cubicBezTo>
                      <a:pt x="54664" y="31127"/>
                      <a:pt x="50994" y="34489"/>
                      <a:pt x="47102" y="37587"/>
                    </a:cubicBezTo>
                    <a:cubicBezTo>
                      <a:pt x="48124" y="36526"/>
                      <a:pt x="54107" y="30014"/>
                      <a:pt x="53766" y="23653"/>
                    </a:cubicBezTo>
                    <a:cubicBezTo>
                      <a:pt x="53501" y="17924"/>
                      <a:pt x="52573" y="12245"/>
                      <a:pt x="51002" y="6728"/>
                    </a:cubicBezTo>
                    <a:cubicBezTo>
                      <a:pt x="47106" y="10965"/>
                      <a:pt x="44482" y="16213"/>
                      <a:pt x="43429" y="21873"/>
                    </a:cubicBezTo>
                    <a:cubicBezTo>
                      <a:pt x="42949" y="27367"/>
                      <a:pt x="44194" y="32873"/>
                      <a:pt x="46989" y="37624"/>
                    </a:cubicBezTo>
                    <a:cubicBezTo>
                      <a:pt x="36160" y="46113"/>
                      <a:pt x="24256" y="53126"/>
                      <a:pt x="11587" y="58487"/>
                    </a:cubicBezTo>
                    <a:cubicBezTo>
                      <a:pt x="12912" y="57313"/>
                      <a:pt x="19689" y="50914"/>
                      <a:pt x="19462" y="44326"/>
                    </a:cubicBezTo>
                    <a:cubicBezTo>
                      <a:pt x="19235" y="38408"/>
                      <a:pt x="18254" y="32543"/>
                      <a:pt x="16547" y="26871"/>
                    </a:cubicBezTo>
                    <a:cubicBezTo>
                      <a:pt x="12079" y="31055"/>
                      <a:pt x="8955" y="36473"/>
                      <a:pt x="7573" y="42433"/>
                    </a:cubicBezTo>
                    <a:cubicBezTo>
                      <a:pt x="6964" y="48109"/>
                      <a:pt x="8296" y="53822"/>
                      <a:pt x="11360" y="58638"/>
                    </a:cubicBezTo>
                    <a:cubicBezTo>
                      <a:pt x="7372" y="60304"/>
                      <a:pt x="3435" y="61743"/>
                      <a:pt x="-454" y="62955"/>
                    </a:cubicBezTo>
                    <a:cubicBezTo>
                      <a:pt x="-454" y="63485"/>
                      <a:pt x="-454" y="63977"/>
                      <a:pt x="-189" y="64356"/>
                    </a:cubicBezTo>
                    <a:cubicBezTo>
                      <a:pt x="76" y="64734"/>
                      <a:pt x="114" y="65984"/>
                      <a:pt x="455" y="67650"/>
                    </a:cubicBezTo>
                    <a:cubicBezTo>
                      <a:pt x="4620" y="66362"/>
                      <a:pt x="8709" y="64810"/>
                      <a:pt x="12723" y="63144"/>
                    </a:cubicBezTo>
                    <a:cubicBezTo>
                      <a:pt x="14763" y="68547"/>
                      <a:pt x="19269" y="72644"/>
                      <a:pt x="24839" y="74162"/>
                    </a:cubicBezTo>
                    <a:cubicBezTo>
                      <a:pt x="36425" y="76775"/>
                      <a:pt x="41953" y="73859"/>
                      <a:pt x="41953" y="73859"/>
                    </a:cubicBezTo>
                    <a:cubicBezTo>
                      <a:pt x="37746" y="69581"/>
                      <a:pt x="32843" y="66048"/>
                      <a:pt x="27451" y="63409"/>
                    </a:cubicBezTo>
                  </a:path>
                </a:pathLst>
              </a:custGeom>
              <a:grpFill/>
              <a:ln w="37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9" name="任意多边形: 形状 438">
                <a:extLst>
                  <a:ext uri="{FF2B5EF4-FFF2-40B4-BE49-F238E27FC236}">
                    <a16:creationId xmlns:a16="http://schemas.microsoft.com/office/drawing/2014/main" id="{74DA34EB-8037-4F11-9206-DC90EDA9BEA5}"/>
                  </a:ext>
                </a:extLst>
              </p:cNvPr>
              <p:cNvSpPr/>
              <p:nvPr/>
            </p:nvSpPr>
            <p:spPr>
              <a:xfrm>
                <a:off x="5125768" y="3941289"/>
                <a:ext cx="30669" cy="11694"/>
              </a:xfrm>
              <a:custGeom>
                <a:avLst/>
                <a:gdLst>
                  <a:gd name="connsiteX0" fmla="*/ 15411 w 30669"/>
                  <a:gd name="connsiteY0" fmla="*/ 658 h 11694"/>
                  <a:gd name="connsiteX1" fmla="*/ -454 w 30669"/>
                  <a:gd name="connsiteY1" fmla="*/ 1643 h 11694"/>
                  <a:gd name="connsiteX2" fmla="*/ 12647 w 30669"/>
                  <a:gd name="connsiteY2" fmla="*/ 11184 h 11694"/>
                  <a:gd name="connsiteX3" fmla="*/ 30216 w 30669"/>
                  <a:gd name="connsiteY3" fmla="*/ 10238 h 11694"/>
                  <a:gd name="connsiteX4" fmla="*/ 15411 w 30669"/>
                  <a:gd name="connsiteY4" fmla="*/ 658 h 11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69" h="11694">
                    <a:moveTo>
                      <a:pt x="15411" y="658"/>
                    </a:moveTo>
                    <a:cubicBezTo>
                      <a:pt x="10159" y="-761"/>
                      <a:pt x="4582" y="-413"/>
                      <a:pt x="-454" y="1643"/>
                    </a:cubicBezTo>
                    <a:cubicBezTo>
                      <a:pt x="-454" y="1643"/>
                      <a:pt x="5377" y="10427"/>
                      <a:pt x="12647" y="11184"/>
                    </a:cubicBezTo>
                    <a:cubicBezTo>
                      <a:pt x="18516" y="11809"/>
                      <a:pt x="24449" y="11487"/>
                      <a:pt x="30216" y="10238"/>
                    </a:cubicBezTo>
                    <a:cubicBezTo>
                      <a:pt x="26123" y="5902"/>
                      <a:pt x="21045" y="2616"/>
                      <a:pt x="15411" y="658"/>
                    </a:cubicBezTo>
                  </a:path>
                </a:pathLst>
              </a:custGeom>
              <a:grpFill/>
              <a:ln w="37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0" name="任意多边形: 形状 439">
                <a:extLst>
                  <a:ext uri="{FF2B5EF4-FFF2-40B4-BE49-F238E27FC236}">
                    <a16:creationId xmlns:a16="http://schemas.microsoft.com/office/drawing/2014/main" id="{32CFD676-F841-489B-B98F-3DBFBB1A95E1}"/>
                  </a:ext>
                </a:extLst>
              </p:cNvPr>
              <p:cNvSpPr/>
              <p:nvPr/>
            </p:nvSpPr>
            <p:spPr>
              <a:xfrm>
                <a:off x="5143261" y="3925261"/>
                <a:ext cx="29760" cy="10399"/>
              </a:xfrm>
              <a:custGeom>
                <a:avLst/>
                <a:gdLst>
                  <a:gd name="connsiteX0" fmla="*/ 14200 w 29760"/>
                  <a:gd name="connsiteY0" fmla="*/ -201 h 10399"/>
                  <a:gd name="connsiteX1" fmla="*/ -454 w 29760"/>
                  <a:gd name="connsiteY1" fmla="*/ 5138 h 10399"/>
                  <a:gd name="connsiteX2" fmla="*/ 14919 w 29760"/>
                  <a:gd name="connsiteY2" fmla="*/ 9984 h 10399"/>
                  <a:gd name="connsiteX3" fmla="*/ 29307 w 29760"/>
                  <a:gd name="connsiteY3" fmla="*/ 1882 h 10399"/>
                  <a:gd name="connsiteX4" fmla="*/ 14162 w 29760"/>
                  <a:gd name="connsiteY4" fmla="*/ -201 h 10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60" h="10399">
                    <a:moveTo>
                      <a:pt x="14200" y="-201"/>
                    </a:moveTo>
                    <a:cubicBezTo>
                      <a:pt x="8838" y="-204"/>
                      <a:pt x="3647" y="1685"/>
                      <a:pt x="-454" y="5138"/>
                    </a:cubicBezTo>
                    <a:cubicBezTo>
                      <a:pt x="-454" y="5138"/>
                      <a:pt x="8179" y="11423"/>
                      <a:pt x="14919" y="9984"/>
                    </a:cubicBezTo>
                    <a:cubicBezTo>
                      <a:pt x="20398" y="8731"/>
                      <a:pt x="25396" y="5918"/>
                      <a:pt x="29307" y="1882"/>
                    </a:cubicBezTo>
                    <a:cubicBezTo>
                      <a:pt x="24328" y="746"/>
                      <a:pt x="19262" y="49"/>
                      <a:pt x="14162" y="-201"/>
                    </a:cubicBezTo>
                  </a:path>
                </a:pathLst>
              </a:custGeom>
              <a:grpFill/>
              <a:ln w="37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432" name="任意多边形: 形状 431">
              <a:extLst>
                <a:ext uri="{FF2B5EF4-FFF2-40B4-BE49-F238E27FC236}">
                  <a16:creationId xmlns:a16="http://schemas.microsoft.com/office/drawing/2014/main" id="{3AFC841B-8E2A-4668-89E2-DA297FE6B3C7}"/>
                </a:ext>
              </a:extLst>
            </p:cNvPr>
            <p:cNvSpPr/>
            <p:nvPr userDrawn="1"/>
          </p:nvSpPr>
          <p:spPr>
            <a:xfrm>
              <a:off x="4996943" y="1762331"/>
              <a:ext cx="2192664" cy="453068"/>
            </a:xfrm>
            <a:custGeom>
              <a:avLst/>
              <a:gdLst>
                <a:gd name="connsiteX0" fmla="*/ 1083313 w 2192664"/>
                <a:gd name="connsiteY0" fmla="*/ 0 h 453068"/>
                <a:gd name="connsiteX1" fmla="*/ 1260350 w 2192664"/>
                <a:gd name="connsiteY1" fmla="*/ 0 h 453068"/>
                <a:gd name="connsiteX2" fmla="*/ 1203125 w 2192664"/>
                <a:gd name="connsiteY2" fmla="*/ 78110 h 453068"/>
                <a:gd name="connsiteX3" fmla="*/ 1260350 w 2192664"/>
                <a:gd name="connsiteY3" fmla="*/ 156221 h 453068"/>
                <a:gd name="connsiteX4" fmla="*/ 1114572 w 2192664"/>
                <a:gd name="connsiteY4" fmla="*/ 156221 h 453068"/>
                <a:gd name="connsiteX5" fmla="*/ 1114572 w 2192664"/>
                <a:gd name="connsiteY5" fmla="*/ 411437 h 453068"/>
                <a:gd name="connsiteX6" fmla="*/ 1552046 w 2192664"/>
                <a:gd name="connsiteY6" fmla="*/ 411437 h 453068"/>
                <a:gd name="connsiteX7" fmla="*/ 1552046 w 2192664"/>
                <a:gd name="connsiteY7" fmla="*/ 145848 h 453068"/>
                <a:gd name="connsiteX8" fmla="*/ 1583304 w 2192664"/>
                <a:gd name="connsiteY8" fmla="*/ 145848 h 453068"/>
                <a:gd name="connsiteX9" fmla="*/ 1583304 w 2192664"/>
                <a:gd name="connsiteY9" fmla="*/ 146169 h 453068"/>
                <a:gd name="connsiteX10" fmla="*/ 1696499 w 2192664"/>
                <a:gd name="connsiteY10" fmla="*/ 146169 h 453068"/>
                <a:gd name="connsiteX11" fmla="*/ 1646226 w 2192664"/>
                <a:gd name="connsiteY11" fmla="*/ 216327 h 453068"/>
                <a:gd name="connsiteX12" fmla="*/ 1696500 w 2192664"/>
                <a:gd name="connsiteY12" fmla="*/ 286487 h 453068"/>
                <a:gd name="connsiteX13" fmla="*/ 1583304 w 2192664"/>
                <a:gd name="connsiteY13" fmla="*/ 286487 h 453068"/>
                <a:gd name="connsiteX14" fmla="*/ 1583304 w 2192664"/>
                <a:gd name="connsiteY14" fmla="*/ 411437 h 453068"/>
                <a:gd name="connsiteX15" fmla="*/ 2026000 w 2192664"/>
                <a:gd name="connsiteY15" fmla="*/ 411437 h 453068"/>
                <a:gd name="connsiteX16" fmla="*/ 2026000 w 2192664"/>
                <a:gd name="connsiteY16" fmla="*/ 145848 h 453068"/>
                <a:gd name="connsiteX17" fmla="*/ 2027493 w 2192664"/>
                <a:gd name="connsiteY17" fmla="*/ 145848 h 453068"/>
                <a:gd name="connsiteX18" fmla="*/ 2027493 w 2192664"/>
                <a:gd name="connsiteY18" fmla="*/ 145838 h 453068"/>
                <a:gd name="connsiteX19" fmla="*/ 2169630 w 2192664"/>
                <a:gd name="connsiteY19" fmla="*/ 145838 h 453068"/>
                <a:gd name="connsiteX20" fmla="*/ 2119357 w 2192664"/>
                <a:gd name="connsiteY20" fmla="*/ 215996 h 453068"/>
                <a:gd name="connsiteX21" fmla="*/ 2169631 w 2192664"/>
                <a:gd name="connsiteY21" fmla="*/ 286156 h 453068"/>
                <a:gd name="connsiteX22" fmla="*/ 2057258 w 2192664"/>
                <a:gd name="connsiteY22" fmla="*/ 286156 h 453068"/>
                <a:gd name="connsiteX23" fmla="*/ 2057258 w 2192664"/>
                <a:gd name="connsiteY23" fmla="*/ 411437 h 453068"/>
                <a:gd name="connsiteX24" fmla="*/ 2192664 w 2192664"/>
                <a:gd name="connsiteY24" fmla="*/ 411437 h 453068"/>
                <a:gd name="connsiteX25" fmla="*/ 2192664 w 2192664"/>
                <a:gd name="connsiteY25" fmla="*/ 453068 h 453068"/>
                <a:gd name="connsiteX26" fmla="*/ 0 w 2192664"/>
                <a:gd name="connsiteY26" fmla="*/ 453068 h 453068"/>
                <a:gd name="connsiteX27" fmla="*/ 0 w 2192664"/>
                <a:gd name="connsiteY27" fmla="*/ 411437 h 453068"/>
                <a:gd name="connsiteX28" fmla="*/ 140627 w 2192664"/>
                <a:gd name="connsiteY28" fmla="*/ 411437 h 453068"/>
                <a:gd name="connsiteX29" fmla="*/ 140627 w 2192664"/>
                <a:gd name="connsiteY29" fmla="*/ 145848 h 453068"/>
                <a:gd name="connsiteX30" fmla="*/ 171885 w 2192664"/>
                <a:gd name="connsiteY30" fmla="*/ 145848 h 453068"/>
                <a:gd name="connsiteX31" fmla="*/ 171885 w 2192664"/>
                <a:gd name="connsiteY31" fmla="*/ 146169 h 453068"/>
                <a:gd name="connsiteX32" fmla="*/ 284569 w 2192664"/>
                <a:gd name="connsiteY32" fmla="*/ 146169 h 453068"/>
                <a:gd name="connsiteX33" fmla="*/ 234296 w 2192664"/>
                <a:gd name="connsiteY33" fmla="*/ 216327 h 453068"/>
                <a:gd name="connsiteX34" fmla="*/ 284570 w 2192664"/>
                <a:gd name="connsiteY34" fmla="*/ 286487 h 453068"/>
                <a:gd name="connsiteX35" fmla="*/ 171885 w 2192664"/>
                <a:gd name="connsiteY35" fmla="*/ 286487 h 453068"/>
                <a:gd name="connsiteX36" fmla="*/ 171885 w 2192664"/>
                <a:gd name="connsiteY36" fmla="*/ 411437 h 453068"/>
                <a:gd name="connsiteX37" fmla="*/ 614581 w 2192664"/>
                <a:gd name="connsiteY37" fmla="*/ 411437 h 453068"/>
                <a:gd name="connsiteX38" fmla="*/ 614581 w 2192664"/>
                <a:gd name="connsiteY38" fmla="*/ 145848 h 453068"/>
                <a:gd name="connsiteX39" fmla="*/ 645839 w 2192664"/>
                <a:gd name="connsiteY39" fmla="*/ 145848 h 453068"/>
                <a:gd name="connsiteX40" fmla="*/ 645839 w 2192664"/>
                <a:gd name="connsiteY40" fmla="*/ 146169 h 453068"/>
                <a:gd name="connsiteX41" fmla="*/ 758720 w 2192664"/>
                <a:gd name="connsiteY41" fmla="*/ 146169 h 453068"/>
                <a:gd name="connsiteX42" fmla="*/ 708447 w 2192664"/>
                <a:gd name="connsiteY42" fmla="*/ 216327 h 453068"/>
                <a:gd name="connsiteX43" fmla="*/ 758721 w 2192664"/>
                <a:gd name="connsiteY43" fmla="*/ 286487 h 453068"/>
                <a:gd name="connsiteX44" fmla="*/ 645839 w 2192664"/>
                <a:gd name="connsiteY44" fmla="*/ 286487 h 453068"/>
                <a:gd name="connsiteX45" fmla="*/ 645839 w 2192664"/>
                <a:gd name="connsiteY45" fmla="*/ 411437 h 453068"/>
                <a:gd name="connsiteX46" fmla="*/ 1083313 w 2192664"/>
                <a:gd name="connsiteY46" fmla="*/ 411437 h 453068"/>
                <a:gd name="connsiteX47" fmla="*/ 1083313 w 2192664"/>
                <a:gd name="connsiteY47" fmla="*/ 156221 h 453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192664" h="453068">
                  <a:moveTo>
                    <a:pt x="1083313" y="0"/>
                  </a:moveTo>
                  <a:lnTo>
                    <a:pt x="1260350" y="0"/>
                  </a:lnTo>
                  <a:lnTo>
                    <a:pt x="1203125" y="78110"/>
                  </a:lnTo>
                  <a:lnTo>
                    <a:pt x="1260350" y="156221"/>
                  </a:lnTo>
                  <a:lnTo>
                    <a:pt x="1114572" y="156221"/>
                  </a:lnTo>
                  <a:lnTo>
                    <a:pt x="1114572" y="411437"/>
                  </a:lnTo>
                  <a:lnTo>
                    <a:pt x="1552046" y="411437"/>
                  </a:lnTo>
                  <a:lnTo>
                    <a:pt x="1552046" y="145848"/>
                  </a:lnTo>
                  <a:lnTo>
                    <a:pt x="1583304" y="145848"/>
                  </a:lnTo>
                  <a:lnTo>
                    <a:pt x="1583304" y="146169"/>
                  </a:lnTo>
                  <a:lnTo>
                    <a:pt x="1696499" y="146169"/>
                  </a:lnTo>
                  <a:lnTo>
                    <a:pt x="1646226" y="216327"/>
                  </a:lnTo>
                  <a:lnTo>
                    <a:pt x="1696500" y="286487"/>
                  </a:lnTo>
                  <a:lnTo>
                    <a:pt x="1583304" y="286487"/>
                  </a:lnTo>
                  <a:lnTo>
                    <a:pt x="1583304" y="411437"/>
                  </a:lnTo>
                  <a:lnTo>
                    <a:pt x="2026000" y="411437"/>
                  </a:lnTo>
                  <a:lnTo>
                    <a:pt x="2026000" y="145848"/>
                  </a:lnTo>
                  <a:lnTo>
                    <a:pt x="2027493" y="145848"/>
                  </a:lnTo>
                  <a:lnTo>
                    <a:pt x="2027493" y="145838"/>
                  </a:lnTo>
                  <a:lnTo>
                    <a:pt x="2169630" y="145838"/>
                  </a:lnTo>
                  <a:lnTo>
                    <a:pt x="2119357" y="215996"/>
                  </a:lnTo>
                  <a:lnTo>
                    <a:pt x="2169631" y="286156"/>
                  </a:lnTo>
                  <a:lnTo>
                    <a:pt x="2057258" y="286156"/>
                  </a:lnTo>
                  <a:lnTo>
                    <a:pt x="2057258" y="411437"/>
                  </a:lnTo>
                  <a:lnTo>
                    <a:pt x="2192664" y="411437"/>
                  </a:lnTo>
                  <a:lnTo>
                    <a:pt x="2192664" y="453068"/>
                  </a:lnTo>
                  <a:lnTo>
                    <a:pt x="0" y="453068"/>
                  </a:lnTo>
                  <a:lnTo>
                    <a:pt x="0" y="411437"/>
                  </a:lnTo>
                  <a:lnTo>
                    <a:pt x="140627" y="411437"/>
                  </a:lnTo>
                  <a:lnTo>
                    <a:pt x="140627" y="145848"/>
                  </a:lnTo>
                  <a:lnTo>
                    <a:pt x="171885" y="145848"/>
                  </a:lnTo>
                  <a:lnTo>
                    <a:pt x="171885" y="146169"/>
                  </a:lnTo>
                  <a:lnTo>
                    <a:pt x="284569" y="146169"/>
                  </a:lnTo>
                  <a:lnTo>
                    <a:pt x="234296" y="216327"/>
                  </a:lnTo>
                  <a:lnTo>
                    <a:pt x="284570" y="286487"/>
                  </a:lnTo>
                  <a:lnTo>
                    <a:pt x="171885" y="286487"/>
                  </a:lnTo>
                  <a:lnTo>
                    <a:pt x="171885" y="411437"/>
                  </a:lnTo>
                  <a:lnTo>
                    <a:pt x="614581" y="411437"/>
                  </a:lnTo>
                  <a:lnTo>
                    <a:pt x="614581" y="145848"/>
                  </a:lnTo>
                  <a:lnTo>
                    <a:pt x="645839" y="145848"/>
                  </a:lnTo>
                  <a:lnTo>
                    <a:pt x="645839" y="146169"/>
                  </a:lnTo>
                  <a:lnTo>
                    <a:pt x="758720" y="146169"/>
                  </a:lnTo>
                  <a:lnTo>
                    <a:pt x="708447" y="216327"/>
                  </a:lnTo>
                  <a:lnTo>
                    <a:pt x="758721" y="286487"/>
                  </a:lnTo>
                  <a:lnTo>
                    <a:pt x="645839" y="286487"/>
                  </a:lnTo>
                  <a:lnTo>
                    <a:pt x="645839" y="411437"/>
                  </a:lnTo>
                  <a:lnTo>
                    <a:pt x="1083313" y="411437"/>
                  </a:lnTo>
                  <a:lnTo>
                    <a:pt x="1083313" y="156221"/>
                  </a:lnTo>
                  <a:close/>
                </a:path>
              </a:pathLst>
            </a:custGeom>
            <a:solidFill>
              <a:srgbClr val="006C39"/>
            </a:solidFill>
            <a:ln w="70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0494115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任意多边形: 形状 232">
            <a:extLst>
              <a:ext uri="{FF2B5EF4-FFF2-40B4-BE49-F238E27FC236}">
                <a16:creationId xmlns:a16="http://schemas.microsoft.com/office/drawing/2014/main" id="{B1A6A225-24A4-4EFC-8C1C-332F835DA99B}"/>
              </a:ext>
            </a:extLst>
          </p:cNvPr>
          <p:cNvSpPr/>
          <p:nvPr userDrawn="1"/>
        </p:nvSpPr>
        <p:spPr>
          <a:xfrm rot="16200000">
            <a:off x="166786" y="86836"/>
            <a:ext cx="375890" cy="709461"/>
          </a:xfrm>
          <a:custGeom>
            <a:avLst/>
            <a:gdLst>
              <a:gd name="connsiteX0" fmla="*/ 375890 w 375890"/>
              <a:gd name="connsiteY0" fmla="*/ 709461 h 709461"/>
              <a:gd name="connsiteX1" fmla="*/ 0 w 375890"/>
              <a:gd name="connsiteY1" fmla="*/ 709461 h 709461"/>
              <a:gd name="connsiteX2" fmla="*/ 15790 w 375890"/>
              <a:gd name="connsiteY2" fmla="*/ 0 h 709461"/>
              <a:gd name="connsiteX3" fmla="*/ 360100 w 375890"/>
              <a:gd name="connsiteY3" fmla="*/ 0 h 709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890" h="709461">
                <a:moveTo>
                  <a:pt x="375890" y="709461"/>
                </a:moveTo>
                <a:lnTo>
                  <a:pt x="0" y="709461"/>
                </a:lnTo>
                <a:lnTo>
                  <a:pt x="15790" y="0"/>
                </a:lnTo>
                <a:lnTo>
                  <a:pt x="360100" y="0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6" name="任意多边形: 形状 235">
            <a:extLst>
              <a:ext uri="{FF2B5EF4-FFF2-40B4-BE49-F238E27FC236}">
                <a16:creationId xmlns:a16="http://schemas.microsoft.com/office/drawing/2014/main" id="{2E38EB89-32ED-43A2-BF69-426EC3F0E16F}"/>
              </a:ext>
            </a:extLst>
          </p:cNvPr>
          <p:cNvSpPr/>
          <p:nvPr userDrawn="1"/>
        </p:nvSpPr>
        <p:spPr>
          <a:xfrm rot="16200000">
            <a:off x="167124" y="246541"/>
            <a:ext cx="267255" cy="601501"/>
          </a:xfrm>
          <a:custGeom>
            <a:avLst/>
            <a:gdLst>
              <a:gd name="connsiteX0" fmla="*/ 267255 w 267255"/>
              <a:gd name="connsiteY0" fmla="*/ 601501 h 601501"/>
              <a:gd name="connsiteX1" fmla="*/ 0 w 267255"/>
              <a:gd name="connsiteY1" fmla="*/ 601501 h 601501"/>
              <a:gd name="connsiteX2" fmla="*/ 10982 w 267255"/>
              <a:gd name="connsiteY2" fmla="*/ 0 h 601501"/>
              <a:gd name="connsiteX3" fmla="*/ 256273 w 267255"/>
              <a:gd name="connsiteY3" fmla="*/ 0 h 601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255" h="601501">
                <a:moveTo>
                  <a:pt x="267255" y="601501"/>
                </a:moveTo>
                <a:lnTo>
                  <a:pt x="0" y="601501"/>
                </a:lnTo>
                <a:lnTo>
                  <a:pt x="10982" y="0"/>
                </a:lnTo>
                <a:lnTo>
                  <a:pt x="25627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5" name="任意多边形: 形状 234">
            <a:extLst>
              <a:ext uri="{FF2B5EF4-FFF2-40B4-BE49-F238E27FC236}">
                <a16:creationId xmlns:a16="http://schemas.microsoft.com/office/drawing/2014/main" id="{E4558178-4BF1-4E23-A03E-AD3BC6BC2EEC}"/>
              </a:ext>
            </a:extLst>
          </p:cNvPr>
          <p:cNvSpPr/>
          <p:nvPr userDrawn="1"/>
        </p:nvSpPr>
        <p:spPr>
          <a:xfrm rot="16200000">
            <a:off x="159256" y="266068"/>
            <a:ext cx="267255" cy="585765"/>
          </a:xfrm>
          <a:custGeom>
            <a:avLst/>
            <a:gdLst>
              <a:gd name="connsiteX0" fmla="*/ 267255 w 267255"/>
              <a:gd name="connsiteY0" fmla="*/ 585765 h 585765"/>
              <a:gd name="connsiteX1" fmla="*/ 0 w 267255"/>
              <a:gd name="connsiteY1" fmla="*/ 585765 h 585765"/>
              <a:gd name="connsiteX2" fmla="*/ 10695 w 267255"/>
              <a:gd name="connsiteY2" fmla="*/ 0 h 585765"/>
              <a:gd name="connsiteX3" fmla="*/ 256560 w 267255"/>
              <a:gd name="connsiteY3" fmla="*/ 0 h 585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255" h="585765">
                <a:moveTo>
                  <a:pt x="267255" y="585765"/>
                </a:moveTo>
                <a:lnTo>
                  <a:pt x="0" y="585765"/>
                </a:lnTo>
                <a:lnTo>
                  <a:pt x="10695" y="0"/>
                </a:lnTo>
                <a:lnTo>
                  <a:pt x="25656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/>
              </a:gs>
              <a:gs pos="0">
                <a:schemeClr val="accent4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80F4AC1A-6FA7-47FE-B469-3FE2B5624B03}"/>
              </a:ext>
            </a:extLst>
          </p:cNvPr>
          <p:cNvGrpSpPr/>
          <p:nvPr userDrawn="1"/>
        </p:nvGrpSpPr>
        <p:grpSpPr>
          <a:xfrm>
            <a:off x="571944" y="6385053"/>
            <a:ext cx="2494917" cy="307427"/>
            <a:chOff x="650975" y="5882279"/>
            <a:chExt cx="3328166" cy="410101"/>
          </a:xfrm>
          <a:solidFill>
            <a:schemeClr val="bg1">
              <a:lumMod val="65000"/>
            </a:schemeClr>
          </a:solidFill>
        </p:grpSpPr>
        <p:grpSp>
          <p:nvGrpSpPr>
            <p:cNvPr id="143" name="组合 142">
              <a:extLst>
                <a:ext uri="{FF2B5EF4-FFF2-40B4-BE49-F238E27FC236}">
                  <a16:creationId xmlns:a16="http://schemas.microsoft.com/office/drawing/2014/main" id="{E92711E7-339E-4E84-A7B0-72FAFFA5BB25}"/>
                </a:ext>
              </a:extLst>
            </p:cNvPr>
            <p:cNvGrpSpPr/>
            <p:nvPr/>
          </p:nvGrpSpPr>
          <p:grpSpPr>
            <a:xfrm>
              <a:off x="2581367" y="5885220"/>
              <a:ext cx="322098" cy="404221"/>
              <a:chOff x="2450389" y="5885095"/>
              <a:chExt cx="371863" cy="466673"/>
            </a:xfrm>
            <a:grpFill/>
          </p:grpSpPr>
          <p:sp>
            <p:nvSpPr>
              <p:cNvPr id="250" name="任意多边形: 形状 249">
                <a:extLst>
                  <a:ext uri="{FF2B5EF4-FFF2-40B4-BE49-F238E27FC236}">
                    <a16:creationId xmlns:a16="http://schemas.microsoft.com/office/drawing/2014/main" id="{49FAA526-BE6C-47BA-9110-09EA0DF29D62}"/>
                  </a:ext>
                </a:extLst>
              </p:cNvPr>
              <p:cNvSpPr/>
              <p:nvPr/>
            </p:nvSpPr>
            <p:spPr>
              <a:xfrm>
                <a:off x="2450389" y="5885095"/>
                <a:ext cx="371863" cy="306919"/>
              </a:xfrm>
              <a:custGeom>
                <a:avLst/>
                <a:gdLst>
                  <a:gd name="connsiteX0" fmla="*/ 97477 w 371863"/>
                  <a:gd name="connsiteY0" fmla="*/ 42876 h 306919"/>
                  <a:gd name="connsiteX1" fmla="*/ 100327 w 371863"/>
                  <a:gd name="connsiteY1" fmla="*/ 31744 h 306919"/>
                  <a:gd name="connsiteX2" fmla="*/ 115644 w 371863"/>
                  <a:gd name="connsiteY2" fmla="*/ 30052 h 306919"/>
                  <a:gd name="connsiteX3" fmla="*/ 130962 w 371863"/>
                  <a:gd name="connsiteY3" fmla="*/ 47863 h 306919"/>
                  <a:gd name="connsiteX4" fmla="*/ 145478 w 371863"/>
                  <a:gd name="connsiteY4" fmla="*/ 37889 h 306919"/>
                  <a:gd name="connsiteX5" fmla="*/ 176915 w 371863"/>
                  <a:gd name="connsiteY5" fmla="*/ 41808 h 306919"/>
                  <a:gd name="connsiteX6" fmla="*/ 203632 w 371863"/>
                  <a:gd name="connsiteY6" fmla="*/ 16783 h 306919"/>
                  <a:gd name="connsiteX7" fmla="*/ 231862 w 371863"/>
                  <a:gd name="connsiteY7" fmla="*/ 664 h 306919"/>
                  <a:gd name="connsiteX8" fmla="*/ 260805 w 371863"/>
                  <a:gd name="connsiteY8" fmla="*/ 664 h 306919"/>
                  <a:gd name="connsiteX9" fmla="*/ 278617 w 371863"/>
                  <a:gd name="connsiteY9" fmla="*/ 10994 h 306919"/>
                  <a:gd name="connsiteX10" fmla="*/ 289303 w 371863"/>
                  <a:gd name="connsiteY10" fmla="*/ 30854 h 306919"/>
                  <a:gd name="connsiteX11" fmla="*/ 288146 w 371863"/>
                  <a:gd name="connsiteY11" fmla="*/ 49110 h 306919"/>
                  <a:gd name="connsiteX12" fmla="*/ 262853 w 371863"/>
                  <a:gd name="connsiteY12" fmla="*/ 84287 h 306919"/>
                  <a:gd name="connsiteX13" fmla="*/ 250029 w 371863"/>
                  <a:gd name="connsiteY13" fmla="*/ 118217 h 306919"/>
                  <a:gd name="connsiteX14" fmla="*/ 257866 w 371863"/>
                  <a:gd name="connsiteY14" fmla="*/ 126054 h 306919"/>
                  <a:gd name="connsiteX15" fmla="*/ 293489 w 371863"/>
                  <a:gd name="connsiteY15" fmla="*/ 131843 h 306919"/>
                  <a:gd name="connsiteX16" fmla="*/ 341490 w 371863"/>
                  <a:gd name="connsiteY16" fmla="*/ 154285 h 306919"/>
                  <a:gd name="connsiteX17" fmla="*/ 368207 w 371863"/>
                  <a:gd name="connsiteY17" fmla="*/ 186167 h 306919"/>
                  <a:gd name="connsiteX18" fmla="*/ 368207 w 371863"/>
                  <a:gd name="connsiteY18" fmla="*/ 201484 h 306919"/>
                  <a:gd name="connsiteX19" fmla="*/ 338017 w 371863"/>
                  <a:gd name="connsiteY19" fmla="*/ 220453 h 306919"/>
                  <a:gd name="connsiteX20" fmla="*/ 303641 w 371863"/>
                  <a:gd name="connsiteY20" fmla="*/ 221700 h 306919"/>
                  <a:gd name="connsiteX21" fmla="*/ 292420 w 371863"/>
                  <a:gd name="connsiteY21" fmla="*/ 215911 h 306919"/>
                  <a:gd name="connsiteX22" fmla="*/ 279596 w 371863"/>
                  <a:gd name="connsiteY22" fmla="*/ 205136 h 306919"/>
                  <a:gd name="connsiteX23" fmla="*/ 294557 w 371863"/>
                  <a:gd name="connsiteY23" fmla="*/ 177439 h 306919"/>
                  <a:gd name="connsiteX24" fmla="*/ 290372 w 371863"/>
                  <a:gd name="connsiteY24" fmla="*/ 163725 h 306919"/>
                  <a:gd name="connsiteX25" fmla="*/ 232842 w 371863"/>
                  <a:gd name="connsiteY25" fmla="*/ 157135 h 306919"/>
                  <a:gd name="connsiteX26" fmla="*/ 207995 w 371863"/>
                  <a:gd name="connsiteY26" fmla="*/ 170404 h 306919"/>
                  <a:gd name="connsiteX27" fmla="*/ 178963 w 371863"/>
                  <a:gd name="connsiteY27" fmla="*/ 167287 h 306919"/>
                  <a:gd name="connsiteX28" fmla="*/ 148773 w 371863"/>
                  <a:gd name="connsiteY28" fmla="*/ 174411 h 306919"/>
                  <a:gd name="connsiteX29" fmla="*/ 99525 w 371863"/>
                  <a:gd name="connsiteY29" fmla="*/ 194004 h 306919"/>
                  <a:gd name="connsiteX30" fmla="*/ 87325 w 371863"/>
                  <a:gd name="connsiteY30" fmla="*/ 201662 h 306919"/>
                  <a:gd name="connsiteX31" fmla="*/ 77974 w 371863"/>
                  <a:gd name="connsiteY31" fmla="*/ 220097 h 306919"/>
                  <a:gd name="connsiteX32" fmla="*/ 72185 w 371863"/>
                  <a:gd name="connsiteY32" fmla="*/ 235771 h 306919"/>
                  <a:gd name="connsiteX33" fmla="*/ 64704 w 371863"/>
                  <a:gd name="connsiteY33" fmla="*/ 249842 h 306919"/>
                  <a:gd name="connsiteX34" fmla="*/ 59450 w 371863"/>
                  <a:gd name="connsiteY34" fmla="*/ 263378 h 306919"/>
                  <a:gd name="connsiteX35" fmla="*/ 55176 w 371863"/>
                  <a:gd name="connsiteY35" fmla="*/ 277182 h 306919"/>
                  <a:gd name="connsiteX36" fmla="*/ 50990 w 371863"/>
                  <a:gd name="connsiteY36" fmla="*/ 289560 h 306919"/>
                  <a:gd name="connsiteX37" fmla="*/ 49387 w 371863"/>
                  <a:gd name="connsiteY37" fmla="*/ 302295 h 306919"/>
                  <a:gd name="connsiteX38" fmla="*/ 43420 w 371863"/>
                  <a:gd name="connsiteY38" fmla="*/ 306481 h 306919"/>
                  <a:gd name="connsiteX39" fmla="*/ 29172 w 371863"/>
                  <a:gd name="connsiteY39" fmla="*/ 303988 h 306919"/>
                  <a:gd name="connsiteX40" fmla="*/ 18841 w 371863"/>
                  <a:gd name="connsiteY40" fmla="*/ 299446 h 306919"/>
                  <a:gd name="connsiteX41" fmla="*/ 8778 w 371863"/>
                  <a:gd name="connsiteY41" fmla="*/ 293835 h 306919"/>
                  <a:gd name="connsiteX42" fmla="*/ 3612 w 371863"/>
                  <a:gd name="connsiteY42" fmla="*/ 288937 h 306919"/>
                  <a:gd name="connsiteX43" fmla="*/ -306 w 371863"/>
                  <a:gd name="connsiteY43" fmla="*/ 280477 h 306919"/>
                  <a:gd name="connsiteX44" fmla="*/ 5393 w 371863"/>
                  <a:gd name="connsiteY44" fmla="*/ 266406 h 306919"/>
                  <a:gd name="connsiteX45" fmla="*/ 10559 w 371863"/>
                  <a:gd name="connsiteY45" fmla="*/ 251801 h 306919"/>
                  <a:gd name="connsiteX46" fmla="*/ 17861 w 371863"/>
                  <a:gd name="connsiteY46" fmla="*/ 235325 h 306919"/>
                  <a:gd name="connsiteX47" fmla="*/ 34693 w 371863"/>
                  <a:gd name="connsiteY47" fmla="*/ 198991 h 306919"/>
                  <a:gd name="connsiteX48" fmla="*/ 44043 w 371863"/>
                  <a:gd name="connsiteY48" fmla="*/ 179399 h 306919"/>
                  <a:gd name="connsiteX49" fmla="*/ 49565 w 371863"/>
                  <a:gd name="connsiteY49" fmla="*/ 168890 h 306919"/>
                  <a:gd name="connsiteX50" fmla="*/ 51257 w 371863"/>
                  <a:gd name="connsiteY50" fmla="*/ 157313 h 306919"/>
                  <a:gd name="connsiteX51" fmla="*/ 60163 w 371863"/>
                  <a:gd name="connsiteY51" fmla="*/ 150545 h 306919"/>
                  <a:gd name="connsiteX52" fmla="*/ 83941 w 371863"/>
                  <a:gd name="connsiteY52" fmla="*/ 150545 h 306919"/>
                  <a:gd name="connsiteX53" fmla="*/ 93647 w 371863"/>
                  <a:gd name="connsiteY53" fmla="*/ 156155 h 306919"/>
                  <a:gd name="connsiteX54" fmla="*/ 100861 w 371863"/>
                  <a:gd name="connsiteY54" fmla="*/ 163547 h 306919"/>
                  <a:gd name="connsiteX55" fmla="*/ 117959 w 371863"/>
                  <a:gd name="connsiteY55" fmla="*/ 159183 h 306919"/>
                  <a:gd name="connsiteX56" fmla="*/ 150554 w 371863"/>
                  <a:gd name="connsiteY56" fmla="*/ 147250 h 306919"/>
                  <a:gd name="connsiteX57" fmla="*/ 167652 w 371863"/>
                  <a:gd name="connsiteY57" fmla="*/ 133624 h 306919"/>
                  <a:gd name="connsiteX58" fmla="*/ 184128 w 371863"/>
                  <a:gd name="connsiteY58" fmla="*/ 115813 h 306919"/>
                  <a:gd name="connsiteX59" fmla="*/ 195706 w 371863"/>
                  <a:gd name="connsiteY59" fmla="*/ 96577 h 306919"/>
                  <a:gd name="connsiteX60" fmla="*/ 204611 w 371863"/>
                  <a:gd name="connsiteY60" fmla="*/ 80458 h 306919"/>
                  <a:gd name="connsiteX61" fmla="*/ 212092 w 371863"/>
                  <a:gd name="connsiteY61" fmla="*/ 59352 h 306919"/>
                  <a:gd name="connsiteX62" fmla="*/ 221621 w 371863"/>
                  <a:gd name="connsiteY62" fmla="*/ 35752 h 306919"/>
                  <a:gd name="connsiteX63" fmla="*/ 216087 w 371863"/>
                  <a:gd name="connsiteY63" fmla="*/ 31179 h 306919"/>
                  <a:gd name="connsiteX64" fmla="*/ 215833 w 371863"/>
                  <a:gd name="connsiteY64" fmla="*/ 31210 h 306919"/>
                  <a:gd name="connsiteX65" fmla="*/ 200069 w 371863"/>
                  <a:gd name="connsiteY65" fmla="*/ 39492 h 306919"/>
                  <a:gd name="connsiteX66" fmla="*/ 200693 w 371863"/>
                  <a:gd name="connsiteY66" fmla="*/ 58639 h 306919"/>
                  <a:gd name="connsiteX67" fmla="*/ 200693 w 371863"/>
                  <a:gd name="connsiteY67" fmla="*/ 76450 h 306919"/>
                  <a:gd name="connsiteX68" fmla="*/ 193479 w 371863"/>
                  <a:gd name="connsiteY68" fmla="*/ 84643 h 306919"/>
                  <a:gd name="connsiteX69" fmla="*/ 172373 w 371863"/>
                  <a:gd name="connsiteY69" fmla="*/ 86336 h 306919"/>
                  <a:gd name="connsiteX70" fmla="*/ 151534 w 371863"/>
                  <a:gd name="connsiteY70" fmla="*/ 77430 h 306919"/>
                  <a:gd name="connsiteX71" fmla="*/ 140402 w 371863"/>
                  <a:gd name="connsiteY71" fmla="*/ 68524 h 306919"/>
                  <a:gd name="connsiteX72" fmla="*/ 138354 w 371863"/>
                  <a:gd name="connsiteY72" fmla="*/ 77964 h 306919"/>
                  <a:gd name="connsiteX73" fmla="*/ 138354 w 371863"/>
                  <a:gd name="connsiteY73" fmla="*/ 115724 h 306919"/>
                  <a:gd name="connsiteX74" fmla="*/ 125174 w 371863"/>
                  <a:gd name="connsiteY74" fmla="*/ 130596 h 306919"/>
                  <a:gd name="connsiteX75" fmla="*/ 102197 w 371863"/>
                  <a:gd name="connsiteY75" fmla="*/ 126589 h 306919"/>
                  <a:gd name="connsiteX76" fmla="*/ 81180 w 371863"/>
                  <a:gd name="connsiteY76" fmla="*/ 90966 h 306919"/>
                  <a:gd name="connsiteX77" fmla="*/ 81180 w 371863"/>
                  <a:gd name="connsiteY77" fmla="*/ 74669 h 306919"/>
                  <a:gd name="connsiteX78" fmla="*/ 88571 w 371863"/>
                  <a:gd name="connsiteY78" fmla="*/ 66387 h 306919"/>
                  <a:gd name="connsiteX79" fmla="*/ 91510 w 371863"/>
                  <a:gd name="connsiteY79" fmla="*/ 56056 h 306919"/>
                  <a:gd name="connsiteX80" fmla="*/ 97477 w 371863"/>
                  <a:gd name="connsiteY80" fmla="*/ 42876 h 306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371863" h="306919">
                    <a:moveTo>
                      <a:pt x="97477" y="42876"/>
                    </a:moveTo>
                    <a:cubicBezTo>
                      <a:pt x="97523" y="38991"/>
                      <a:pt x="98501" y="35174"/>
                      <a:pt x="100327" y="31744"/>
                    </a:cubicBezTo>
                    <a:cubicBezTo>
                      <a:pt x="103266" y="27202"/>
                      <a:pt x="104067" y="23818"/>
                      <a:pt x="115644" y="30052"/>
                    </a:cubicBezTo>
                    <a:cubicBezTo>
                      <a:pt x="127222" y="36286"/>
                      <a:pt x="127667" y="47863"/>
                      <a:pt x="130962" y="47863"/>
                    </a:cubicBezTo>
                    <a:cubicBezTo>
                      <a:pt x="134257" y="47863"/>
                      <a:pt x="138443" y="38958"/>
                      <a:pt x="145478" y="37889"/>
                    </a:cubicBezTo>
                    <a:cubicBezTo>
                      <a:pt x="158925" y="33169"/>
                      <a:pt x="170681" y="45548"/>
                      <a:pt x="176915" y="41808"/>
                    </a:cubicBezTo>
                    <a:cubicBezTo>
                      <a:pt x="183149" y="38067"/>
                      <a:pt x="195973" y="20880"/>
                      <a:pt x="203632" y="16783"/>
                    </a:cubicBezTo>
                    <a:cubicBezTo>
                      <a:pt x="211290" y="12686"/>
                      <a:pt x="221888" y="1020"/>
                      <a:pt x="231862" y="664"/>
                    </a:cubicBezTo>
                    <a:cubicBezTo>
                      <a:pt x="241454" y="-806"/>
                      <a:pt x="251214" y="-806"/>
                      <a:pt x="260805" y="664"/>
                    </a:cubicBezTo>
                    <a:cubicBezTo>
                      <a:pt x="271136" y="3158"/>
                      <a:pt x="276568" y="6453"/>
                      <a:pt x="278617" y="10994"/>
                    </a:cubicBezTo>
                    <a:cubicBezTo>
                      <a:pt x="282652" y="17348"/>
                      <a:pt x="286224" y="23985"/>
                      <a:pt x="289303" y="30854"/>
                    </a:cubicBezTo>
                    <a:cubicBezTo>
                      <a:pt x="291408" y="36845"/>
                      <a:pt x="290990" y="43433"/>
                      <a:pt x="288146" y="49110"/>
                    </a:cubicBezTo>
                    <a:cubicBezTo>
                      <a:pt x="279107" y="60387"/>
                      <a:pt x="270665" y="72128"/>
                      <a:pt x="262853" y="84287"/>
                    </a:cubicBezTo>
                    <a:cubicBezTo>
                      <a:pt x="258312" y="94172"/>
                      <a:pt x="254571" y="111983"/>
                      <a:pt x="250029" y="118217"/>
                    </a:cubicBezTo>
                    <a:cubicBezTo>
                      <a:pt x="245488" y="124451"/>
                      <a:pt x="249139" y="126054"/>
                      <a:pt x="257866" y="126054"/>
                    </a:cubicBezTo>
                    <a:cubicBezTo>
                      <a:pt x="266594" y="126054"/>
                      <a:pt x="286899" y="131843"/>
                      <a:pt x="293489" y="131843"/>
                    </a:cubicBezTo>
                    <a:cubicBezTo>
                      <a:pt x="310932" y="135739"/>
                      <a:pt x="327315" y="143398"/>
                      <a:pt x="341490" y="154285"/>
                    </a:cubicBezTo>
                    <a:cubicBezTo>
                      <a:pt x="351464" y="164170"/>
                      <a:pt x="365980" y="177796"/>
                      <a:pt x="368207" y="186167"/>
                    </a:cubicBezTo>
                    <a:cubicBezTo>
                      <a:pt x="370433" y="194538"/>
                      <a:pt x="374441" y="194004"/>
                      <a:pt x="368207" y="201484"/>
                    </a:cubicBezTo>
                    <a:cubicBezTo>
                      <a:pt x="360204" y="210612"/>
                      <a:pt x="349712" y="217205"/>
                      <a:pt x="338017" y="220453"/>
                    </a:cubicBezTo>
                    <a:cubicBezTo>
                      <a:pt x="328488" y="222145"/>
                      <a:pt x="310231" y="224639"/>
                      <a:pt x="303641" y="221700"/>
                    </a:cubicBezTo>
                    <a:cubicBezTo>
                      <a:pt x="297051" y="218761"/>
                      <a:pt x="295359" y="219652"/>
                      <a:pt x="292420" y="215911"/>
                    </a:cubicBezTo>
                    <a:cubicBezTo>
                      <a:pt x="289482" y="212171"/>
                      <a:pt x="280041" y="210123"/>
                      <a:pt x="279596" y="205136"/>
                    </a:cubicBezTo>
                    <a:cubicBezTo>
                      <a:pt x="279151" y="200149"/>
                      <a:pt x="293311" y="185722"/>
                      <a:pt x="294557" y="177439"/>
                    </a:cubicBezTo>
                    <a:cubicBezTo>
                      <a:pt x="295804" y="169157"/>
                      <a:pt x="299456" y="166664"/>
                      <a:pt x="290372" y="163725"/>
                    </a:cubicBezTo>
                    <a:cubicBezTo>
                      <a:pt x="281288" y="160786"/>
                      <a:pt x="258490" y="148407"/>
                      <a:pt x="232842" y="157135"/>
                    </a:cubicBezTo>
                    <a:cubicBezTo>
                      <a:pt x="207194" y="165862"/>
                      <a:pt x="218326" y="171651"/>
                      <a:pt x="207995" y="170404"/>
                    </a:cubicBezTo>
                    <a:cubicBezTo>
                      <a:pt x="198465" y="168280"/>
                      <a:pt x="188727" y="167234"/>
                      <a:pt x="178963" y="167287"/>
                    </a:cubicBezTo>
                    <a:cubicBezTo>
                      <a:pt x="171571" y="168534"/>
                      <a:pt x="159282" y="171384"/>
                      <a:pt x="148773" y="174411"/>
                    </a:cubicBezTo>
                    <a:cubicBezTo>
                      <a:pt x="132037" y="180107"/>
                      <a:pt x="115600" y="186646"/>
                      <a:pt x="99525" y="194004"/>
                    </a:cubicBezTo>
                    <a:cubicBezTo>
                      <a:pt x="95607" y="196497"/>
                      <a:pt x="91421" y="194449"/>
                      <a:pt x="87325" y="201662"/>
                    </a:cubicBezTo>
                    <a:cubicBezTo>
                      <a:pt x="83228" y="208876"/>
                      <a:pt x="81714" y="212616"/>
                      <a:pt x="77974" y="220097"/>
                    </a:cubicBezTo>
                    <a:cubicBezTo>
                      <a:pt x="74233" y="227578"/>
                      <a:pt x="75480" y="230873"/>
                      <a:pt x="72185" y="235771"/>
                    </a:cubicBezTo>
                    <a:cubicBezTo>
                      <a:pt x="68708" y="239868"/>
                      <a:pt x="66156" y="244668"/>
                      <a:pt x="64704" y="249842"/>
                    </a:cubicBezTo>
                    <a:cubicBezTo>
                      <a:pt x="61854" y="258747"/>
                      <a:pt x="60697" y="258747"/>
                      <a:pt x="59450" y="263378"/>
                    </a:cubicBezTo>
                    <a:cubicBezTo>
                      <a:pt x="58314" y="268064"/>
                      <a:pt x="56886" y="272674"/>
                      <a:pt x="55176" y="277182"/>
                    </a:cubicBezTo>
                    <a:cubicBezTo>
                      <a:pt x="53489" y="281203"/>
                      <a:pt x="52090" y="285340"/>
                      <a:pt x="50990" y="289560"/>
                    </a:cubicBezTo>
                    <a:cubicBezTo>
                      <a:pt x="50166" y="293764"/>
                      <a:pt x="49631" y="298019"/>
                      <a:pt x="49387" y="302295"/>
                    </a:cubicBezTo>
                    <a:cubicBezTo>
                      <a:pt x="49387" y="305234"/>
                      <a:pt x="48585" y="306214"/>
                      <a:pt x="43420" y="306481"/>
                    </a:cubicBezTo>
                    <a:cubicBezTo>
                      <a:pt x="38590" y="306206"/>
                      <a:pt x="33808" y="305369"/>
                      <a:pt x="29172" y="303988"/>
                    </a:cubicBezTo>
                    <a:cubicBezTo>
                      <a:pt x="25876" y="303364"/>
                      <a:pt x="22314" y="300514"/>
                      <a:pt x="18841" y="299446"/>
                    </a:cubicBezTo>
                    <a:cubicBezTo>
                      <a:pt x="15305" y="297921"/>
                      <a:pt x="11933" y="296041"/>
                      <a:pt x="8778" y="293835"/>
                    </a:cubicBezTo>
                    <a:cubicBezTo>
                      <a:pt x="6771" y="292531"/>
                      <a:pt x="5020" y="290871"/>
                      <a:pt x="3612" y="288937"/>
                    </a:cubicBezTo>
                    <a:cubicBezTo>
                      <a:pt x="974" y="286949"/>
                      <a:pt x="-496" y="283775"/>
                      <a:pt x="-306" y="280477"/>
                    </a:cubicBezTo>
                    <a:cubicBezTo>
                      <a:pt x="157" y="275325"/>
                      <a:pt x="2141" y="270428"/>
                      <a:pt x="5393" y="266406"/>
                    </a:cubicBezTo>
                    <a:cubicBezTo>
                      <a:pt x="7895" y="261850"/>
                      <a:pt x="9639" y="256917"/>
                      <a:pt x="10559" y="251801"/>
                    </a:cubicBezTo>
                    <a:cubicBezTo>
                      <a:pt x="12605" y="246145"/>
                      <a:pt x="15046" y="240640"/>
                      <a:pt x="17861" y="235325"/>
                    </a:cubicBezTo>
                    <a:cubicBezTo>
                      <a:pt x="19909" y="231763"/>
                      <a:pt x="31665" y="204779"/>
                      <a:pt x="34693" y="198991"/>
                    </a:cubicBezTo>
                    <a:cubicBezTo>
                      <a:pt x="37721" y="193202"/>
                      <a:pt x="42173" y="182872"/>
                      <a:pt x="44043" y="179399"/>
                    </a:cubicBezTo>
                    <a:cubicBezTo>
                      <a:pt x="45914" y="175926"/>
                      <a:pt x="49565" y="171740"/>
                      <a:pt x="49565" y="168890"/>
                    </a:cubicBezTo>
                    <a:cubicBezTo>
                      <a:pt x="49320" y="164955"/>
                      <a:pt x="49896" y="161013"/>
                      <a:pt x="51257" y="157313"/>
                    </a:cubicBezTo>
                    <a:cubicBezTo>
                      <a:pt x="52956" y="153749"/>
                      <a:pt x="56274" y="151227"/>
                      <a:pt x="60163" y="150545"/>
                    </a:cubicBezTo>
                    <a:cubicBezTo>
                      <a:pt x="68076" y="149924"/>
                      <a:pt x="76027" y="149924"/>
                      <a:pt x="83941" y="150545"/>
                    </a:cubicBezTo>
                    <a:cubicBezTo>
                      <a:pt x="88660" y="151346"/>
                      <a:pt x="92134" y="155532"/>
                      <a:pt x="93647" y="156155"/>
                    </a:cubicBezTo>
                    <a:cubicBezTo>
                      <a:pt x="95162" y="156779"/>
                      <a:pt x="97299" y="163101"/>
                      <a:pt x="100861" y="163547"/>
                    </a:cubicBezTo>
                    <a:cubicBezTo>
                      <a:pt x="106737" y="162901"/>
                      <a:pt x="112493" y="161432"/>
                      <a:pt x="117959" y="159183"/>
                    </a:cubicBezTo>
                    <a:cubicBezTo>
                      <a:pt x="129072" y="155917"/>
                      <a:pt x="139960" y="151931"/>
                      <a:pt x="150554" y="147250"/>
                    </a:cubicBezTo>
                    <a:cubicBezTo>
                      <a:pt x="156517" y="143049"/>
                      <a:pt x="162226" y="138499"/>
                      <a:pt x="167652" y="133624"/>
                    </a:cubicBezTo>
                    <a:cubicBezTo>
                      <a:pt x="170948" y="130774"/>
                      <a:pt x="180655" y="119642"/>
                      <a:pt x="184128" y="115813"/>
                    </a:cubicBezTo>
                    <a:cubicBezTo>
                      <a:pt x="187602" y="111983"/>
                      <a:pt x="192232" y="101742"/>
                      <a:pt x="195706" y="96577"/>
                    </a:cubicBezTo>
                    <a:cubicBezTo>
                      <a:pt x="199179" y="91412"/>
                      <a:pt x="201405" y="85445"/>
                      <a:pt x="204611" y="80458"/>
                    </a:cubicBezTo>
                    <a:cubicBezTo>
                      <a:pt x="207817" y="75471"/>
                      <a:pt x="208708" y="65140"/>
                      <a:pt x="212092" y="59352"/>
                    </a:cubicBezTo>
                    <a:cubicBezTo>
                      <a:pt x="215694" y="51664"/>
                      <a:pt x="218875" y="43785"/>
                      <a:pt x="221621" y="35752"/>
                    </a:cubicBezTo>
                    <a:cubicBezTo>
                      <a:pt x="221355" y="32961"/>
                      <a:pt x="218878" y="30914"/>
                      <a:pt x="216087" y="31179"/>
                    </a:cubicBezTo>
                    <a:cubicBezTo>
                      <a:pt x="216002" y="31188"/>
                      <a:pt x="215917" y="31198"/>
                      <a:pt x="215833" y="31210"/>
                    </a:cubicBezTo>
                    <a:cubicBezTo>
                      <a:pt x="210400" y="31210"/>
                      <a:pt x="201672" y="31210"/>
                      <a:pt x="200069" y="39492"/>
                    </a:cubicBezTo>
                    <a:cubicBezTo>
                      <a:pt x="198993" y="45852"/>
                      <a:pt x="199205" y="52363"/>
                      <a:pt x="200693" y="58639"/>
                    </a:cubicBezTo>
                    <a:cubicBezTo>
                      <a:pt x="201821" y="64523"/>
                      <a:pt x="201821" y="70567"/>
                      <a:pt x="200693" y="76450"/>
                    </a:cubicBezTo>
                    <a:cubicBezTo>
                      <a:pt x="199179" y="79924"/>
                      <a:pt x="199624" y="83397"/>
                      <a:pt x="193479" y="84643"/>
                    </a:cubicBezTo>
                    <a:cubicBezTo>
                      <a:pt x="186712" y="87039"/>
                      <a:pt x="179435" y="87622"/>
                      <a:pt x="172373" y="86336"/>
                    </a:cubicBezTo>
                    <a:cubicBezTo>
                      <a:pt x="165051" y="84337"/>
                      <a:pt x="158039" y="81340"/>
                      <a:pt x="151534" y="77430"/>
                    </a:cubicBezTo>
                    <a:cubicBezTo>
                      <a:pt x="146369" y="72888"/>
                      <a:pt x="143341" y="67901"/>
                      <a:pt x="140402" y="68524"/>
                    </a:cubicBezTo>
                    <a:cubicBezTo>
                      <a:pt x="137463" y="69148"/>
                      <a:pt x="137908" y="73690"/>
                      <a:pt x="138354" y="77964"/>
                    </a:cubicBezTo>
                    <a:cubicBezTo>
                      <a:pt x="139111" y="90539"/>
                      <a:pt x="139111" y="103149"/>
                      <a:pt x="138354" y="115724"/>
                    </a:cubicBezTo>
                    <a:cubicBezTo>
                      <a:pt x="137391" y="122899"/>
                      <a:pt x="132181" y="128778"/>
                      <a:pt x="125174" y="130596"/>
                    </a:cubicBezTo>
                    <a:cubicBezTo>
                      <a:pt x="117324" y="133145"/>
                      <a:pt x="108721" y="131645"/>
                      <a:pt x="102197" y="126589"/>
                    </a:cubicBezTo>
                    <a:cubicBezTo>
                      <a:pt x="96408" y="120978"/>
                      <a:pt x="88126" y="117060"/>
                      <a:pt x="81180" y="90966"/>
                    </a:cubicBezTo>
                    <a:cubicBezTo>
                      <a:pt x="79826" y="85618"/>
                      <a:pt x="79826" y="80017"/>
                      <a:pt x="81180" y="74669"/>
                    </a:cubicBezTo>
                    <a:cubicBezTo>
                      <a:pt x="82159" y="72621"/>
                      <a:pt x="88126" y="69237"/>
                      <a:pt x="88571" y="66387"/>
                    </a:cubicBezTo>
                    <a:cubicBezTo>
                      <a:pt x="88643" y="62748"/>
                      <a:pt x="89656" y="59189"/>
                      <a:pt x="91510" y="56056"/>
                    </a:cubicBezTo>
                    <a:cubicBezTo>
                      <a:pt x="93930" y="51871"/>
                      <a:pt x="95928" y="47456"/>
                      <a:pt x="97477" y="42876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1" name="任意多边形: 形状 250">
                <a:extLst>
                  <a:ext uri="{FF2B5EF4-FFF2-40B4-BE49-F238E27FC236}">
                    <a16:creationId xmlns:a16="http://schemas.microsoft.com/office/drawing/2014/main" id="{BB0EEDDF-6C85-4C6E-B569-AEBB826D8880}"/>
                  </a:ext>
                </a:extLst>
              </p:cNvPr>
              <p:cNvSpPr/>
              <p:nvPr/>
            </p:nvSpPr>
            <p:spPr>
              <a:xfrm>
                <a:off x="2536547" y="6071524"/>
                <a:ext cx="228254" cy="280244"/>
              </a:xfrm>
              <a:custGeom>
                <a:avLst/>
                <a:gdLst>
                  <a:gd name="connsiteX0" fmla="*/ 1612 w 228254"/>
                  <a:gd name="connsiteY0" fmla="*/ 55932 h 280244"/>
                  <a:gd name="connsiteX1" fmla="*/ 1064 w 228254"/>
                  <a:gd name="connsiteY1" fmla="*/ 51178 h 280244"/>
                  <a:gd name="connsiteX2" fmla="*/ 3037 w 228254"/>
                  <a:gd name="connsiteY2" fmla="*/ 49965 h 280244"/>
                  <a:gd name="connsiteX3" fmla="*/ 15861 w 228254"/>
                  <a:gd name="connsiteY3" fmla="*/ 45869 h 280244"/>
                  <a:gd name="connsiteX4" fmla="*/ 105719 w 228254"/>
                  <a:gd name="connsiteY4" fmla="*/ 5170 h 280244"/>
                  <a:gd name="connsiteX5" fmla="*/ 162002 w 228254"/>
                  <a:gd name="connsiteY5" fmla="*/ 985 h 280244"/>
                  <a:gd name="connsiteX6" fmla="*/ 176340 w 228254"/>
                  <a:gd name="connsiteY6" fmla="*/ 20310 h 280244"/>
                  <a:gd name="connsiteX7" fmla="*/ 175538 w 228254"/>
                  <a:gd name="connsiteY7" fmla="*/ 35182 h 280244"/>
                  <a:gd name="connsiteX8" fmla="*/ 142766 w 228254"/>
                  <a:gd name="connsiteY8" fmla="*/ 69201 h 280244"/>
                  <a:gd name="connsiteX9" fmla="*/ 139115 w 228254"/>
                  <a:gd name="connsiteY9" fmla="*/ 78107 h 280244"/>
                  <a:gd name="connsiteX10" fmla="*/ 133504 w 228254"/>
                  <a:gd name="connsiteY10" fmla="*/ 82204 h 280244"/>
                  <a:gd name="connsiteX11" fmla="*/ 138759 w 228254"/>
                  <a:gd name="connsiteY11" fmla="*/ 87814 h 280244"/>
                  <a:gd name="connsiteX12" fmla="*/ 182218 w 228254"/>
                  <a:gd name="connsiteY12" fmla="*/ 88972 h 280244"/>
                  <a:gd name="connsiteX13" fmla="*/ 192459 w 228254"/>
                  <a:gd name="connsiteY13" fmla="*/ 84519 h 280244"/>
                  <a:gd name="connsiteX14" fmla="*/ 221758 w 228254"/>
                  <a:gd name="connsiteY14" fmla="*/ 99213 h 280244"/>
                  <a:gd name="connsiteX15" fmla="*/ 225231 w 228254"/>
                  <a:gd name="connsiteY15" fmla="*/ 112482 h 280244"/>
                  <a:gd name="connsiteX16" fmla="*/ 227903 w 228254"/>
                  <a:gd name="connsiteY16" fmla="*/ 117024 h 280244"/>
                  <a:gd name="connsiteX17" fmla="*/ 223984 w 228254"/>
                  <a:gd name="connsiteY17" fmla="*/ 126909 h 280244"/>
                  <a:gd name="connsiteX18" fmla="*/ 161645 w 228254"/>
                  <a:gd name="connsiteY18" fmla="*/ 126909 h 280244"/>
                  <a:gd name="connsiteX19" fmla="*/ 147218 w 228254"/>
                  <a:gd name="connsiteY19" fmla="*/ 134568 h 280244"/>
                  <a:gd name="connsiteX20" fmla="*/ 141697 w 228254"/>
                  <a:gd name="connsiteY20" fmla="*/ 236003 h 280244"/>
                  <a:gd name="connsiteX21" fmla="*/ 130120 w 228254"/>
                  <a:gd name="connsiteY21" fmla="*/ 276523 h 280244"/>
                  <a:gd name="connsiteX22" fmla="*/ 94497 w 228254"/>
                  <a:gd name="connsiteY22" fmla="*/ 276523 h 280244"/>
                  <a:gd name="connsiteX23" fmla="*/ 57183 w 228254"/>
                  <a:gd name="connsiteY23" fmla="*/ 248292 h 280244"/>
                  <a:gd name="connsiteX24" fmla="*/ 53086 w 228254"/>
                  <a:gd name="connsiteY24" fmla="*/ 212670 h 280244"/>
                  <a:gd name="connsiteX25" fmla="*/ 58697 w 228254"/>
                  <a:gd name="connsiteY25" fmla="*/ 194859 h 280244"/>
                  <a:gd name="connsiteX26" fmla="*/ 59499 w 228254"/>
                  <a:gd name="connsiteY26" fmla="*/ 181679 h 280244"/>
                  <a:gd name="connsiteX27" fmla="*/ 65287 w 228254"/>
                  <a:gd name="connsiteY27" fmla="*/ 191564 h 280244"/>
                  <a:gd name="connsiteX28" fmla="*/ 86127 w 228254"/>
                  <a:gd name="connsiteY28" fmla="*/ 217568 h 280244"/>
                  <a:gd name="connsiteX29" fmla="*/ 108390 w 228254"/>
                  <a:gd name="connsiteY29" fmla="*/ 218191 h 280244"/>
                  <a:gd name="connsiteX30" fmla="*/ 118097 w 228254"/>
                  <a:gd name="connsiteY30" fmla="*/ 188269 h 280244"/>
                  <a:gd name="connsiteX31" fmla="*/ 119967 w 228254"/>
                  <a:gd name="connsiteY31" fmla="*/ 137774 h 280244"/>
                  <a:gd name="connsiteX32" fmla="*/ 114001 w 228254"/>
                  <a:gd name="connsiteY32" fmla="*/ 134034 h 280244"/>
                  <a:gd name="connsiteX33" fmla="*/ 94231 w 228254"/>
                  <a:gd name="connsiteY33" fmla="*/ 139199 h 280244"/>
                  <a:gd name="connsiteX34" fmla="*/ 73124 w 228254"/>
                  <a:gd name="connsiteY34" fmla="*/ 148906 h 280244"/>
                  <a:gd name="connsiteX35" fmla="*/ 52107 w 228254"/>
                  <a:gd name="connsiteY35" fmla="*/ 162532 h 280244"/>
                  <a:gd name="connsiteX36" fmla="*/ 28418 w 228254"/>
                  <a:gd name="connsiteY36" fmla="*/ 167697 h 280244"/>
                  <a:gd name="connsiteX37" fmla="*/ 8826 w 228254"/>
                  <a:gd name="connsiteY37" fmla="*/ 154695 h 280244"/>
                  <a:gd name="connsiteX38" fmla="*/ 2592 w 228254"/>
                  <a:gd name="connsiteY38" fmla="*/ 139823 h 280244"/>
                  <a:gd name="connsiteX39" fmla="*/ -258 w 228254"/>
                  <a:gd name="connsiteY39" fmla="*/ 128067 h 280244"/>
                  <a:gd name="connsiteX40" fmla="*/ 4640 w 228254"/>
                  <a:gd name="connsiteY40" fmla="*/ 112571 h 280244"/>
                  <a:gd name="connsiteX41" fmla="*/ 21204 w 228254"/>
                  <a:gd name="connsiteY41" fmla="*/ 111770 h 280244"/>
                  <a:gd name="connsiteX42" fmla="*/ 50058 w 228254"/>
                  <a:gd name="connsiteY42" fmla="*/ 107673 h 280244"/>
                  <a:gd name="connsiteX43" fmla="*/ 86305 w 228254"/>
                  <a:gd name="connsiteY43" fmla="*/ 98144 h 280244"/>
                  <a:gd name="connsiteX44" fmla="*/ 92093 w 228254"/>
                  <a:gd name="connsiteY44" fmla="*/ 92534 h 280244"/>
                  <a:gd name="connsiteX45" fmla="*/ 87551 w 228254"/>
                  <a:gd name="connsiteY45" fmla="*/ 79175 h 280244"/>
                  <a:gd name="connsiteX46" fmla="*/ 92539 w 228254"/>
                  <a:gd name="connsiteY46" fmla="*/ 69468 h 280244"/>
                  <a:gd name="connsiteX47" fmla="*/ 128161 w 228254"/>
                  <a:gd name="connsiteY47" fmla="*/ 36696 h 280244"/>
                  <a:gd name="connsiteX48" fmla="*/ 125934 w 228254"/>
                  <a:gd name="connsiteY48" fmla="*/ 32956 h 280244"/>
                  <a:gd name="connsiteX49" fmla="*/ 94765 w 228254"/>
                  <a:gd name="connsiteY49" fmla="*/ 43286 h 280244"/>
                  <a:gd name="connsiteX50" fmla="*/ 73302 w 228254"/>
                  <a:gd name="connsiteY50" fmla="*/ 52192 h 280244"/>
                  <a:gd name="connsiteX51" fmla="*/ 47120 w 228254"/>
                  <a:gd name="connsiteY51" fmla="*/ 66619 h 280244"/>
                  <a:gd name="connsiteX52" fmla="*/ 29309 w 228254"/>
                  <a:gd name="connsiteY52" fmla="*/ 75524 h 280244"/>
                  <a:gd name="connsiteX53" fmla="*/ 20403 w 228254"/>
                  <a:gd name="connsiteY53" fmla="*/ 77840 h 280244"/>
                  <a:gd name="connsiteX54" fmla="*/ 11497 w 228254"/>
                  <a:gd name="connsiteY54" fmla="*/ 68489 h 280244"/>
                  <a:gd name="connsiteX55" fmla="*/ 6689 w 228254"/>
                  <a:gd name="connsiteY55" fmla="*/ 63769 h 280244"/>
                  <a:gd name="connsiteX56" fmla="*/ 1791 w 228254"/>
                  <a:gd name="connsiteY56" fmla="*/ 56734 h 280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28254" h="280244">
                    <a:moveTo>
                      <a:pt x="1612" y="55932"/>
                    </a:moveTo>
                    <a:cubicBezTo>
                      <a:pt x="148" y="54770"/>
                      <a:pt x="-97" y="52642"/>
                      <a:pt x="1064" y="51178"/>
                    </a:cubicBezTo>
                    <a:cubicBezTo>
                      <a:pt x="1559" y="50554"/>
                      <a:pt x="2257" y="50125"/>
                      <a:pt x="3037" y="49965"/>
                    </a:cubicBezTo>
                    <a:cubicBezTo>
                      <a:pt x="8381" y="47917"/>
                      <a:pt x="9182" y="49965"/>
                      <a:pt x="15861" y="45869"/>
                    </a:cubicBezTo>
                    <a:cubicBezTo>
                      <a:pt x="22540" y="41772"/>
                      <a:pt x="72946" y="8911"/>
                      <a:pt x="105719" y="5170"/>
                    </a:cubicBezTo>
                    <a:cubicBezTo>
                      <a:pt x="138491" y="1430"/>
                      <a:pt x="152028" y="-2666"/>
                      <a:pt x="162002" y="985"/>
                    </a:cubicBezTo>
                    <a:cubicBezTo>
                      <a:pt x="169790" y="4528"/>
                      <a:pt x="175206" y="11829"/>
                      <a:pt x="176340" y="20310"/>
                    </a:cubicBezTo>
                    <a:cubicBezTo>
                      <a:pt x="177825" y="25208"/>
                      <a:pt x="177542" y="30472"/>
                      <a:pt x="175538" y="35182"/>
                    </a:cubicBezTo>
                    <a:cubicBezTo>
                      <a:pt x="173490" y="37676"/>
                      <a:pt x="146061" y="61899"/>
                      <a:pt x="142766" y="69201"/>
                    </a:cubicBezTo>
                    <a:cubicBezTo>
                      <a:pt x="139471" y="76504"/>
                      <a:pt x="140807" y="76771"/>
                      <a:pt x="139115" y="78107"/>
                    </a:cubicBezTo>
                    <a:cubicBezTo>
                      <a:pt x="137422" y="79443"/>
                      <a:pt x="133237" y="79710"/>
                      <a:pt x="133504" y="82204"/>
                    </a:cubicBezTo>
                    <a:cubicBezTo>
                      <a:pt x="133771" y="84697"/>
                      <a:pt x="134483" y="86478"/>
                      <a:pt x="138759" y="87814"/>
                    </a:cubicBezTo>
                    <a:cubicBezTo>
                      <a:pt x="153182" y="89481"/>
                      <a:pt x="167726" y="89869"/>
                      <a:pt x="182218" y="88972"/>
                    </a:cubicBezTo>
                    <a:cubicBezTo>
                      <a:pt x="185869" y="87636"/>
                      <a:pt x="189075" y="83361"/>
                      <a:pt x="192459" y="84519"/>
                    </a:cubicBezTo>
                    <a:cubicBezTo>
                      <a:pt x="195843" y="85677"/>
                      <a:pt x="219176" y="94938"/>
                      <a:pt x="221758" y="99213"/>
                    </a:cubicBezTo>
                    <a:cubicBezTo>
                      <a:pt x="224180" y="103205"/>
                      <a:pt x="225386" y="107816"/>
                      <a:pt x="225231" y="112482"/>
                    </a:cubicBezTo>
                    <a:cubicBezTo>
                      <a:pt x="225231" y="117826"/>
                      <a:pt x="227903" y="115154"/>
                      <a:pt x="227903" y="117024"/>
                    </a:cubicBezTo>
                    <a:cubicBezTo>
                      <a:pt x="227903" y="118894"/>
                      <a:pt x="228526" y="125217"/>
                      <a:pt x="223984" y="126909"/>
                    </a:cubicBezTo>
                    <a:cubicBezTo>
                      <a:pt x="219443" y="128601"/>
                      <a:pt x="163961" y="126909"/>
                      <a:pt x="161645" y="126909"/>
                    </a:cubicBezTo>
                    <a:cubicBezTo>
                      <a:pt x="159330" y="126909"/>
                      <a:pt x="147486" y="128780"/>
                      <a:pt x="147218" y="134568"/>
                    </a:cubicBezTo>
                    <a:cubicBezTo>
                      <a:pt x="146951" y="140357"/>
                      <a:pt x="142944" y="228077"/>
                      <a:pt x="141697" y="236003"/>
                    </a:cubicBezTo>
                    <a:cubicBezTo>
                      <a:pt x="140450" y="243928"/>
                      <a:pt x="141697" y="271180"/>
                      <a:pt x="130120" y="276523"/>
                    </a:cubicBezTo>
                    <a:cubicBezTo>
                      <a:pt x="118543" y="281866"/>
                      <a:pt x="109459" y="279818"/>
                      <a:pt x="94497" y="276523"/>
                    </a:cubicBezTo>
                    <a:cubicBezTo>
                      <a:pt x="78923" y="272197"/>
                      <a:pt x="65581" y="262103"/>
                      <a:pt x="57183" y="248292"/>
                    </a:cubicBezTo>
                    <a:cubicBezTo>
                      <a:pt x="52169" y="237127"/>
                      <a:pt x="50738" y="224682"/>
                      <a:pt x="53086" y="212670"/>
                    </a:cubicBezTo>
                    <a:cubicBezTo>
                      <a:pt x="55936" y="205189"/>
                      <a:pt x="59143" y="201004"/>
                      <a:pt x="58697" y="194859"/>
                    </a:cubicBezTo>
                    <a:cubicBezTo>
                      <a:pt x="58252" y="188714"/>
                      <a:pt x="56649" y="179987"/>
                      <a:pt x="59499" y="181679"/>
                    </a:cubicBezTo>
                    <a:cubicBezTo>
                      <a:pt x="62348" y="183371"/>
                      <a:pt x="63417" y="185597"/>
                      <a:pt x="65287" y="191564"/>
                    </a:cubicBezTo>
                    <a:cubicBezTo>
                      <a:pt x="68905" y="202442"/>
                      <a:pt x="76298" y="211667"/>
                      <a:pt x="86127" y="217568"/>
                    </a:cubicBezTo>
                    <a:cubicBezTo>
                      <a:pt x="97080" y="222288"/>
                      <a:pt x="106164" y="221308"/>
                      <a:pt x="108390" y="218191"/>
                    </a:cubicBezTo>
                    <a:cubicBezTo>
                      <a:pt x="110617" y="215074"/>
                      <a:pt x="116495" y="209731"/>
                      <a:pt x="118097" y="188269"/>
                    </a:cubicBezTo>
                    <a:cubicBezTo>
                      <a:pt x="119700" y="166806"/>
                      <a:pt x="122016" y="140446"/>
                      <a:pt x="119967" y="137774"/>
                    </a:cubicBezTo>
                    <a:cubicBezTo>
                      <a:pt x="117919" y="135103"/>
                      <a:pt x="117919" y="133411"/>
                      <a:pt x="114001" y="134034"/>
                    </a:cubicBezTo>
                    <a:cubicBezTo>
                      <a:pt x="107294" y="135275"/>
                      <a:pt x="100687" y="137001"/>
                      <a:pt x="94231" y="139199"/>
                    </a:cubicBezTo>
                    <a:cubicBezTo>
                      <a:pt x="87036" y="142077"/>
                      <a:pt x="79992" y="145317"/>
                      <a:pt x="73124" y="148906"/>
                    </a:cubicBezTo>
                    <a:cubicBezTo>
                      <a:pt x="67602" y="151934"/>
                      <a:pt x="58875" y="158791"/>
                      <a:pt x="52107" y="162532"/>
                    </a:cubicBezTo>
                    <a:cubicBezTo>
                      <a:pt x="45140" y="167168"/>
                      <a:pt x="36683" y="169012"/>
                      <a:pt x="28418" y="167697"/>
                    </a:cubicBezTo>
                    <a:cubicBezTo>
                      <a:pt x="20649" y="165605"/>
                      <a:pt x="13772" y="161041"/>
                      <a:pt x="8826" y="154695"/>
                    </a:cubicBezTo>
                    <a:cubicBezTo>
                      <a:pt x="5263" y="150331"/>
                      <a:pt x="5531" y="144543"/>
                      <a:pt x="2592" y="139823"/>
                    </a:cubicBezTo>
                    <a:cubicBezTo>
                      <a:pt x="402" y="136313"/>
                      <a:pt x="-597" y="132190"/>
                      <a:pt x="-258" y="128067"/>
                    </a:cubicBezTo>
                    <a:cubicBezTo>
                      <a:pt x="-258" y="124149"/>
                      <a:pt x="365" y="114887"/>
                      <a:pt x="4640" y="112571"/>
                    </a:cubicBezTo>
                    <a:cubicBezTo>
                      <a:pt x="9810" y="110013"/>
                      <a:pt x="15812" y="109723"/>
                      <a:pt x="21204" y="111770"/>
                    </a:cubicBezTo>
                    <a:cubicBezTo>
                      <a:pt x="31015" y="113319"/>
                      <a:pt x="41066" y="111892"/>
                      <a:pt x="50058" y="107673"/>
                    </a:cubicBezTo>
                    <a:cubicBezTo>
                      <a:pt x="61191" y="103310"/>
                      <a:pt x="82475" y="99748"/>
                      <a:pt x="86305" y="98144"/>
                    </a:cubicBezTo>
                    <a:cubicBezTo>
                      <a:pt x="90134" y="96541"/>
                      <a:pt x="94587" y="95028"/>
                      <a:pt x="92093" y="92534"/>
                    </a:cubicBezTo>
                    <a:cubicBezTo>
                      <a:pt x="89600" y="90040"/>
                      <a:pt x="86126" y="82025"/>
                      <a:pt x="87551" y="79175"/>
                    </a:cubicBezTo>
                    <a:cubicBezTo>
                      <a:pt x="88976" y="76326"/>
                      <a:pt x="89065" y="70715"/>
                      <a:pt x="92539" y="69468"/>
                    </a:cubicBezTo>
                    <a:cubicBezTo>
                      <a:pt x="96011" y="68222"/>
                      <a:pt x="125934" y="44533"/>
                      <a:pt x="128161" y="36696"/>
                    </a:cubicBezTo>
                    <a:cubicBezTo>
                      <a:pt x="131278" y="32154"/>
                      <a:pt x="127537" y="32956"/>
                      <a:pt x="125934" y="32956"/>
                    </a:cubicBezTo>
                    <a:cubicBezTo>
                      <a:pt x="115302" y="35618"/>
                      <a:pt x="104883" y="39071"/>
                      <a:pt x="94765" y="43286"/>
                    </a:cubicBezTo>
                    <a:cubicBezTo>
                      <a:pt x="88798" y="46403"/>
                      <a:pt x="81763" y="48006"/>
                      <a:pt x="73302" y="52192"/>
                    </a:cubicBezTo>
                    <a:cubicBezTo>
                      <a:pt x="64842" y="56377"/>
                      <a:pt x="53532" y="62878"/>
                      <a:pt x="47120" y="66619"/>
                    </a:cubicBezTo>
                    <a:cubicBezTo>
                      <a:pt x="40708" y="70359"/>
                      <a:pt x="33049" y="72407"/>
                      <a:pt x="29309" y="75524"/>
                    </a:cubicBezTo>
                    <a:cubicBezTo>
                      <a:pt x="25568" y="78641"/>
                      <a:pt x="24500" y="80066"/>
                      <a:pt x="20403" y="77840"/>
                    </a:cubicBezTo>
                    <a:cubicBezTo>
                      <a:pt x="16726" y="75484"/>
                      <a:pt x="13671" y="72276"/>
                      <a:pt x="11497" y="68489"/>
                    </a:cubicBezTo>
                    <a:cubicBezTo>
                      <a:pt x="10298" y="66551"/>
                      <a:pt x="8648" y="64932"/>
                      <a:pt x="6689" y="63769"/>
                    </a:cubicBezTo>
                    <a:cubicBezTo>
                      <a:pt x="4695" y="61697"/>
                      <a:pt x="3042" y="59322"/>
                      <a:pt x="1791" y="5673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44" name="组合 143">
              <a:extLst>
                <a:ext uri="{FF2B5EF4-FFF2-40B4-BE49-F238E27FC236}">
                  <a16:creationId xmlns:a16="http://schemas.microsoft.com/office/drawing/2014/main" id="{4CEC2DFF-C88D-4EA4-8D2A-729AF705AF3C}"/>
                </a:ext>
              </a:extLst>
            </p:cNvPr>
            <p:cNvGrpSpPr/>
            <p:nvPr/>
          </p:nvGrpSpPr>
          <p:grpSpPr>
            <a:xfrm>
              <a:off x="3002748" y="5975592"/>
              <a:ext cx="220072" cy="223475"/>
              <a:chOff x="2902072" y="6015506"/>
              <a:chExt cx="254073" cy="258002"/>
            </a:xfrm>
            <a:grpFill/>
          </p:grpSpPr>
          <p:sp>
            <p:nvSpPr>
              <p:cNvPr id="247" name="任意多边形: 形状 246">
                <a:extLst>
                  <a:ext uri="{FF2B5EF4-FFF2-40B4-BE49-F238E27FC236}">
                    <a16:creationId xmlns:a16="http://schemas.microsoft.com/office/drawing/2014/main" id="{A65D6136-385C-43DE-9190-D471FB439286}"/>
                  </a:ext>
                </a:extLst>
              </p:cNvPr>
              <p:cNvSpPr/>
              <p:nvPr/>
            </p:nvSpPr>
            <p:spPr>
              <a:xfrm>
                <a:off x="2970314" y="6015506"/>
                <a:ext cx="70364" cy="55672"/>
              </a:xfrm>
              <a:custGeom>
                <a:avLst/>
                <a:gdLst>
                  <a:gd name="connsiteX0" fmla="*/ -323 w 70364"/>
                  <a:gd name="connsiteY0" fmla="*/ 96 h 55672"/>
                  <a:gd name="connsiteX1" fmla="*/ 27730 w 70364"/>
                  <a:gd name="connsiteY1" fmla="*/ 5261 h 55672"/>
                  <a:gd name="connsiteX2" fmla="*/ 56852 w 70364"/>
                  <a:gd name="connsiteY2" fmla="*/ 5261 h 55672"/>
                  <a:gd name="connsiteX3" fmla="*/ 69408 w 70364"/>
                  <a:gd name="connsiteY3" fmla="*/ 11940 h 55672"/>
                  <a:gd name="connsiteX4" fmla="*/ 69408 w 70364"/>
                  <a:gd name="connsiteY4" fmla="*/ 22627 h 55672"/>
                  <a:gd name="connsiteX5" fmla="*/ 69408 w 70364"/>
                  <a:gd name="connsiteY5" fmla="*/ 31533 h 55672"/>
                  <a:gd name="connsiteX6" fmla="*/ 54447 w 70364"/>
                  <a:gd name="connsiteY6" fmla="*/ 49344 h 55672"/>
                  <a:gd name="connsiteX7" fmla="*/ 31114 w 70364"/>
                  <a:gd name="connsiteY7" fmla="*/ 54509 h 55672"/>
                  <a:gd name="connsiteX8" fmla="*/ -144 w 70364"/>
                  <a:gd name="connsiteY8" fmla="*/ -438 h 55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364" h="55672">
                    <a:moveTo>
                      <a:pt x="-323" y="96"/>
                    </a:moveTo>
                    <a:cubicBezTo>
                      <a:pt x="-323" y="96"/>
                      <a:pt x="22387" y="4104"/>
                      <a:pt x="27730" y="5261"/>
                    </a:cubicBezTo>
                    <a:cubicBezTo>
                      <a:pt x="37408" y="6333"/>
                      <a:pt x="47174" y="6333"/>
                      <a:pt x="56852" y="5261"/>
                    </a:cubicBezTo>
                    <a:cubicBezTo>
                      <a:pt x="62083" y="4283"/>
                      <a:pt x="67295" y="7055"/>
                      <a:pt x="69408" y="11940"/>
                    </a:cubicBezTo>
                    <a:cubicBezTo>
                      <a:pt x="69988" y="15479"/>
                      <a:pt x="69988" y="19088"/>
                      <a:pt x="69408" y="22627"/>
                    </a:cubicBezTo>
                    <a:cubicBezTo>
                      <a:pt x="69408" y="25299"/>
                      <a:pt x="70833" y="27347"/>
                      <a:pt x="69408" y="31533"/>
                    </a:cubicBezTo>
                    <a:cubicBezTo>
                      <a:pt x="66156" y="38734"/>
                      <a:pt x="60978" y="44897"/>
                      <a:pt x="54447" y="49344"/>
                    </a:cubicBezTo>
                    <a:cubicBezTo>
                      <a:pt x="47856" y="54517"/>
                      <a:pt x="39273" y="56417"/>
                      <a:pt x="31114" y="54509"/>
                    </a:cubicBezTo>
                    <a:cubicBezTo>
                      <a:pt x="19091" y="51214"/>
                      <a:pt x="2349" y="37767"/>
                      <a:pt x="-144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8" name="任意多边形: 形状 247">
                <a:extLst>
                  <a:ext uri="{FF2B5EF4-FFF2-40B4-BE49-F238E27FC236}">
                    <a16:creationId xmlns:a16="http://schemas.microsoft.com/office/drawing/2014/main" id="{1CBC9D79-5568-46E0-BED8-97D55E64D295}"/>
                  </a:ext>
                </a:extLst>
              </p:cNvPr>
              <p:cNvSpPr/>
              <p:nvPr/>
            </p:nvSpPr>
            <p:spPr>
              <a:xfrm>
                <a:off x="2902072" y="6084961"/>
                <a:ext cx="108227" cy="171886"/>
              </a:xfrm>
              <a:custGeom>
                <a:avLst/>
                <a:gdLst>
                  <a:gd name="connsiteX0" fmla="*/ 11012 w 108227"/>
                  <a:gd name="connsiteY0" fmla="*/ 10079 h 171886"/>
                  <a:gd name="connsiteX1" fmla="*/ 18048 w 108227"/>
                  <a:gd name="connsiteY1" fmla="*/ -430 h 171886"/>
                  <a:gd name="connsiteX2" fmla="*/ 35859 w 108227"/>
                  <a:gd name="connsiteY2" fmla="*/ 1886 h 171886"/>
                  <a:gd name="connsiteX3" fmla="*/ 42894 w 108227"/>
                  <a:gd name="connsiteY3" fmla="*/ 10079 h 171886"/>
                  <a:gd name="connsiteX4" fmla="*/ 43339 w 108227"/>
                  <a:gd name="connsiteY4" fmla="*/ 42673 h 171886"/>
                  <a:gd name="connsiteX5" fmla="*/ 40222 w 108227"/>
                  <a:gd name="connsiteY5" fmla="*/ 83461 h 171886"/>
                  <a:gd name="connsiteX6" fmla="*/ 51978 w 108227"/>
                  <a:gd name="connsiteY6" fmla="*/ 70369 h 171886"/>
                  <a:gd name="connsiteX7" fmla="*/ 66049 w 108227"/>
                  <a:gd name="connsiteY7" fmla="*/ 45167 h 171886"/>
                  <a:gd name="connsiteX8" fmla="*/ 73440 w 108227"/>
                  <a:gd name="connsiteY8" fmla="*/ 29493 h 171886"/>
                  <a:gd name="connsiteX9" fmla="*/ 77804 w 108227"/>
                  <a:gd name="connsiteY9" fmla="*/ 21211 h 171886"/>
                  <a:gd name="connsiteX10" fmla="*/ 80030 w 108227"/>
                  <a:gd name="connsiteY10" fmla="*/ 10079 h 171886"/>
                  <a:gd name="connsiteX11" fmla="*/ 83503 w 108227"/>
                  <a:gd name="connsiteY11" fmla="*/ 5181 h 171886"/>
                  <a:gd name="connsiteX12" fmla="*/ 84127 w 108227"/>
                  <a:gd name="connsiteY12" fmla="*/ 9455 h 171886"/>
                  <a:gd name="connsiteX13" fmla="*/ 88045 w 108227"/>
                  <a:gd name="connsiteY13" fmla="*/ 4290 h 171886"/>
                  <a:gd name="connsiteX14" fmla="*/ 92409 w 108227"/>
                  <a:gd name="connsiteY14" fmla="*/ 2242 h 171886"/>
                  <a:gd name="connsiteX15" fmla="*/ 93834 w 108227"/>
                  <a:gd name="connsiteY15" fmla="*/ 11147 h 171886"/>
                  <a:gd name="connsiteX16" fmla="*/ 102739 w 108227"/>
                  <a:gd name="connsiteY16" fmla="*/ 26198 h 171886"/>
                  <a:gd name="connsiteX17" fmla="*/ 107905 w 108227"/>
                  <a:gd name="connsiteY17" fmla="*/ 44811 h 171886"/>
                  <a:gd name="connsiteX18" fmla="*/ 107905 w 108227"/>
                  <a:gd name="connsiteY18" fmla="*/ 60930 h 171886"/>
                  <a:gd name="connsiteX19" fmla="*/ 97218 w 108227"/>
                  <a:gd name="connsiteY19" fmla="*/ 82926 h 171886"/>
                  <a:gd name="connsiteX20" fmla="*/ 90183 w 108227"/>
                  <a:gd name="connsiteY20" fmla="*/ 98600 h 171886"/>
                  <a:gd name="connsiteX21" fmla="*/ 80208 w 108227"/>
                  <a:gd name="connsiteY21" fmla="*/ 113116 h 171886"/>
                  <a:gd name="connsiteX22" fmla="*/ 72728 w 108227"/>
                  <a:gd name="connsiteY22" fmla="*/ 125139 h 171886"/>
                  <a:gd name="connsiteX23" fmla="*/ 62842 w 108227"/>
                  <a:gd name="connsiteY23" fmla="*/ 144197 h 171886"/>
                  <a:gd name="connsiteX24" fmla="*/ 50375 w 108227"/>
                  <a:gd name="connsiteY24" fmla="*/ 157466 h 171886"/>
                  <a:gd name="connsiteX25" fmla="*/ 38352 w 108227"/>
                  <a:gd name="connsiteY25" fmla="*/ 168598 h 171886"/>
                  <a:gd name="connsiteX26" fmla="*/ 24281 w 108227"/>
                  <a:gd name="connsiteY26" fmla="*/ 165659 h 171886"/>
                  <a:gd name="connsiteX27" fmla="*/ 1127 w 108227"/>
                  <a:gd name="connsiteY27" fmla="*/ 145800 h 171886"/>
                  <a:gd name="connsiteX28" fmla="*/ 1929 w 108227"/>
                  <a:gd name="connsiteY28" fmla="*/ 126386 h 171886"/>
                  <a:gd name="connsiteX29" fmla="*/ 10834 w 108227"/>
                  <a:gd name="connsiteY29" fmla="*/ 9901 h 171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8227" h="171886">
                    <a:moveTo>
                      <a:pt x="11012" y="10079"/>
                    </a:moveTo>
                    <a:cubicBezTo>
                      <a:pt x="11012" y="10079"/>
                      <a:pt x="11012" y="-430"/>
                      <a:pt x="18048" y="-430"/>
                    </a:cubicBezTo>
                    <a:cubicBezTo>
                      <a:pt x="24066" y="-529"/>
                      <a:pt x="30066" y="251"/>
                      <a:pt x="35859" y="1886"/>
                    </a:cubicBezTo>
                    <a:cubicBezTo>
                      <a:pt x="39595" y="3021"/>
                      <a:pt x="42337" y="6214"/>
                      <a:pt x="42894" y="10079"/>
                    </a:cubicBezTo>
                    <a:cubicBezTo>
                      <a:pt x="44306" y="20890"/>
                      <a:pt x="44455" y="31828"/>
                      <a:pt x="43339" y="42673"/>
                    </a:cubicBezTo>
                    <a:cubicBezTo>
                      <a:pt x="41291" y="50688"/>
                      <a:pt x="36927" y="82214"/>
                      <a:pt x="40222" y="83461"/>
                    </a:cubicBezTo>
                    <a:cubicBezTo>
                      <a:pt x="43517" y="84707"/>
                      <a:pt x="49128" y="73842"/>
                      <a:pt x="51978" y="70369"/>
                    </a:cubicBezTo>
                    <a:cubicBezTo>
                      <a:pt x="57209" y="62282"/>
                      <a:pt x="61909" y="53863"/>
                      <a:pt x="66049" y="45167"/>
                    </a:cubicBezTo>
                    <a:cubicBezTo>
                      <a:pt x="68097" y="40001"/>
                      <a:pt x="72371" y="33411"/>
                      <a:pt x="73440" y="29493"/>
                    </a:cubicBezTo>
                    <a:cubicBezTo>
                      <a:pt x="74509" y="25574"/>
                      <a:pt x="76913" y="23882"/>
                      <a:pt x="77804" y="21211"/>
                    </a:cubicBezTo>
                    <a:cubicBezTo>
                      <a:pt x="78695" y="18539"/>
                      <a:pt x="78784" y="13196"/>
                      <a:pt x="80030" y="10079"/>
                    </a:cubicBezTo>
                    <a:cubicBezTo>
                      <a:pt x="80787" y="8196"/>
                      <a:pt x="81977" y="6518"/>
                      <a:pt x="83503" y="5181"/>
                    </a:cubicBezTo>
                    <a:lnTo>
                      <a:pt x="84127" y="9455"/>
                    </a:lnTo>
                    <a:cubicBezTo>
                      <a:pt x="85692" y="7947"/>
                      <a:pt x="87014" y="6204"/>
                      <a:pt x="88045" y="4290"/>
                    </a:cubicBezTo>
                    <a:cubicBezTo>
                      <a:pt x="89114" y="2064"/>
                      <a:pt x="92409" y="-430"/>
                      <a:pt x="92409" y="2242"/>
                    </a:cubicBezTo>
                    <a:cubicBezTo>
                      <a:pt x="92037" y="5285"/>
                      <a:pt x="92531" y="8372"/>
                      <a:pt x="93834" y="11147"/>
                    </a:cubicBezTo>
                    <a:cubicBezTo>
                      <a:pt x="97178" y="15933"/>
                      <a:pt x="100155" y="20964"/>
                      <a:pt x="102739" y="26198"/>
                    </a:cubicBezTo>
                    <a:cubicBezTo>
                      <a:pt x="105096" y="32209"/>
                      <a:pt x="106826" y="38446"/>
                      <a:pt x="107905" y="44811"/>
                    </a:cubicBezTo>
                    <a:cubicBezTo>
                      <a:pt x="107905" y="48907"/>
                      <a:pt x="107905" y="58080"/>
                      <a:pt x="107905" y="60930"/>
                    </a:cubicBezTo>
                    <a:cubicBezTo>
                      <a:pt x="107905" y="63779"/>
                      <a:pt x="98999" y="77138"/>
                      <a:pt x="97218" y="82926"/>
                    </a:cubicBezTo>
                    <a:cubicBezTo>
                      <a:pt x="95155" y="88273"/>
                      <a:pt x="92806" y="93505"/>
                      <a:pt x="90183" y="98600"/>
                    </a:cubicBezTo>
                    <a:cubicBezTo>
                      <a:pt x="88045" y="102786"/>
                      <a:pt x="81277" y="109821"/>
                      <a:pt x="80208" y="113116"/>
                    </a:cubicBezTo>
                    <a:cubicBezTo>
                      <a:pt x="79140" y="116411"/>
                      <a:pt x="73529" y="120597"/>
                      <a:pt x="72728" y="125139"/>
                    </a:cubicBezTo>
                    <a:cubicBezTo>
                      <a:pt x="69991" y="131766"/>
                      <a:pt x="66683" y="138142"/>
                      <a:pt x="62842" y="144197"/>
                    </a:cubicBezTo>
                    <a:cubicBezTo>
                      <a:pt x="59458" y="150787"/>
                      <a:pt x="54560" y="152479"/>
                      <a:pt x="50375" y="157466"/>
                    </a:cubicBezTo>
                    <a:cubicBezTo>
                      <a:pt x="46189" y="162453"/>
                      <a:pt x="42538" y="163254"/>
                      <a:pt x="38352" y="168598"/>
                    </a:cubicBezTo>
                    <a:cubicBezTo>
                      <a:pt x="34167" y="173941"/>
                      <a:pt x="32118" y="171091"/>
                      <a:pt x="24281" y="165659"/>
                    </a:cubicBezTo>
                    <a:cubicBezTo>
                      <a:pt x="16445" y="160227"/>
                      <a:pt x="3175" y="152835"/>
                      <a:pt x="1127" y="145800"/>
                    </a:cubicBezTo>
                    <a:cubicBezTo>
                      <a:pt x="-1052" y="139457"/>
                      <a:pt x="-766" y="132527"/>
                      <a:pt x="1929" y="126386"/>
                    </a:cubicBezTo>
                    <a:cubicBezTo>
                      <a:pt x="4867" y="119706"/>
                      <a:pt x="10834" y="9901"/>
                      <a:pt x="10834" y="9901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9" name="任意多边形: 形状 248">
                <a:extLst>
                  <a:ext uri="{FF2B5EF4-FFF2-40B4-BE49-F238E27FC236}">
                    <a16:creationId xmlns:a16="http://schemas.microsoft.com/office/drawing/2014/main" id="{E16A5235-D9FB-4633-BB44-BF0B237A4DA1}"/>
                  </a:ext>
                </a:extLst>
              </p:cNvPr>
              <p:cNvSpPr/>
              <p:nvPr/>
            </p:nvSpPr>
            <p:spPr>
              <a:xfrm>
                <a:off x="3024281" y="6019252"/>
                <a:ext cx="131864" cy="254256"/>
              </a:xfrm>
              <a:custGeom>
                <a:avLst/>
                <a:gdLst>
                  <a:gd name="connsiteX0" fmla="*/ 93186 w 131864"/>
                  <a:gd name="connsiteY0" fmla="*/ 8550 h 254256"/>
                  <a:gd name="connsiteX1" fmla="*/ 90693 w 131864"/>
                  <a:gd name="connsiteY1" fmla="*/ 1515 h 254256"/>
                  <a:gd name="connsiteX2" fmla="*/ 98797 w 131864"/>
                  <a:gd name="connsiteY2" fmla="*/ 357 h 254256"/>
                  <a:gd name="connsiteX3" fmla="*/ 114826 w 131864"/>
                  <a:gd name="connsiteY3" fmla="*/ 11044 h 254256"/>
                  <a:gd name="connsiteX4" fmla="*/ 128274 w 131864"/>
                  <a:gd name="connsiteY4" fmla="*/ 34377 h 254256"/>
                  <a:gd name="connsiteX5" fmla="*/ 131302 w 131864"/>
                  <a:gd name="connsiteY5" fmla="*/ 59134 h 254256"/>
                  <a:gd name="connsiteX6" fmla="*/ 124979 w 131864"/>
                  <a:gd name="connsiteY6" fmla="*/ 72582 h 254256"/>
                  <a:gd name="connsiteX7" fmla="*/ 117765 w 131864"/>
                  <a:gd name="connsiteY7" fmla="*/ 85138 h 254256"/>
                  <a:gd name="connsiteX8" fmla="*/ 111621 w 131864"/>
                  <a:gd name="connsiteY8" fmla="*/ 98586 h 254256"/>
                  <a:gd name="connsiteX9" fmla="*/ 101468 w 131864"/>
                  <a:gd name="connsiteY9" fmla="*/ 114081 h 254256"/>
                  <a:gd name="connsiteX10" fmla="*/ 92563 w 131864"/>
                  <a:gd name="connsiteY10" fmla="*/ 127083 h 254256"/>
                  <a:gd name="connsiteX11" fmla="*/ 79026 w 131864"/>
                  <a:gd name="connsiteY11" fmla="*/ 142935 h 254256"/>
                  <a:gd name="connsiteX12" fmla="*/ 84103 w 131864"/>
                  <a:gd name="connsiteY12" fmla="*/ 151841 h 254256"/>
                  <a:gd name="connsiteX13" fmla="*/ 97995 w 131864"/>
                  <a:gd name="connsiteY13" fmla="*/ 162349 h 254256"/>
                  <a:gd name="connsiteX14" fmla="*/ 106900 w 131864"/>
                  <a:gd name="connsiteY14" fmla="*/ 180873 h 254256"/>
                  <a:gd name="connsiteX15" fmla="*/ 114114 w 131864"/>
                  <a:gd name="connsiteY15" fmla="*/ 210795 h 254256"/>
                  <a:gd name="connsiteX16" fmla="*/ 116786 w 131864"/>
                  <a:gd name="connsiteY16" fmla="*/ 249179 h 254256"/>
                  <a:gd name="connsiteX17" fmla="*/ 109394 w 131864"/>
                  <a:gd name="connsiteY17" fmla="*/ 252919 h 254256"/>
                  <a:gd name="connsiteX18" fmla="*/ 90870 w 131864"/>
                  <a:gd name="connsiteY18" fmla="*/ 236622 h 254256"/>
                  <a:gd name="connsiteX19" fmla="*/ 88377 w 131864"/>
                  <a:gd name="connsiteY19" fmla="*/ 212488 h 254256"/>
                  <a:gd name="connsiteX20" fmla="*/ 83835 w 131864"/>
                  <a:gd name="connsiteY20" fmla="*/ 182565 h 254256"/>
                  <a:gd name="connsiteX21" fmla="*/ 71635 w 131864"/>
                  <a:gd name="connsiteY21" fmla="*/ 162171 h 254256"/>
                  <a:gd name="connsiteX22" fmla="*/ 63619 w 131864"/>
                  <a:gd name="connsiteY22" fmla="*/ 167960 h 254256"/>
                  <a:gd name="connsiteX23" fmla="*/ 26483 w 131864"/>
                  <a:gd name="connsiteY23" fmla="*/ 208569 h 254256"/>
                  <a:gd name="connsiteX24" fmla="*/ 18468 w 131864"/>
                  <a:gd name="connsiteY24" fmla="*/ 208569 h 254256"/>
                  <a:gd name="connsiteX25" fmla="*/ 8138 w 131864"/>
                  <a:gd name="connsiteY25" fmla="*/ 196636 h 254256"/>
                  <a:gd name="connsiteX26" fmla="*/ -323 w 131864"/>
                  <a:gd name="connsiteY26" fmla="*/ 180517 h 254256"/>
                  <a:gd name="connsiteX27" fmla="*/ 7336 w 131864"/>
                  <a:gd name="connsiteY27" fmla="*/ 165645 h 254256"/>
                  <a:gd name="connsiteX28" fmla="*/ 29778 w 131864"/>
                  <a:gd name="connsiteY28" fmla="*/ 142401 h 254256"/>
                  <a:gd name="connsiteX29" fmla="*/ 49638 w 131864"/>
                  <a:gd name="connsiteY29" fmla="*/ 116397 h 254256"/>
                  <a:gd name="connsiteX30" fmla="*/ 68696 w 131864"/>
                  <a:gd name="connsiteY30" fmla="*/ 93687 h 254256"/>
                  <a:gd name="connsiteX31" fmla="*/ 80273 w 131864"/>
                  <a:gd name="connsiteY31" fmla="*/ 77479 h 254256"/>
                  <a:gd name="connsiteX32" fmla="*/ 96838 w 131864"/>
                  <a:gd name="connsiteY32" fmla="*/ 46488 h 254256"/>
                  <a:gd name="connsiteX33" fmla="*/ 93097 w 131864"/>
                  <a:gd name="connsiteY33" fmla="*/ 8907 h 25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31864" h="254256">
                    <a:moveTo>
                      <a:pt x="93186" y="8550"/>
                    </a:moveTo>
                    <a:cubicBezTo>
                      <a:pt x="93186" y="8550"/>
                      <a:pt x="89267" y="4276"/>
                      <a:pt x="90693" y="1515"/>
                    </a:cubicBezTo>
                    <a:cubicBezTo>
                      <a:pt x="92117" y="-1246"/>
                      <a:pt x="96036" y="-533"/>
                      <a:pt x="98797" y="357"/>
                    </a:cubicBezTo>
                    <a:cubicBezTo>
                      <a:pt x="104727" y="2949"/>
                      <a:pt x="110153" y="6567"/>
                      <a:pt x="114826" y="11044"/>
                    </a:cubicBezTo>
                    <a:cubicBezTo>
                      <a:pt x="120752" y="17896"/>
                      <a:pt x="125315" y="25815"/>
                      <a:pt x="128274" y="34377"/>
                    </a:cubicBezTo>
                    <a:cubicBezTo>
                      <a:pt x="131024" y="42322"/>
                      <a:pt x="132056" y="50760"/>
                      <a:pt x="131302" y="59134"/>
                    </a:cubicBezTo>
                    <a:cubicBezTo>
                      <a:pt x="129963" y="63939"/>
                      <a:pt x="127825" y="68485"/>
                      <a:pt x="124979" y="72582"/>
                    </a:cubicBezTo>
                    <a:cubicBezTo>
                      <a:pt x="122337" y="76626"/>
                      <a:pt x="119929" y="80819"/>
                      <a:pt x="117765" y="85138"/>
                    </a:cubicBezTo>
                    <a:cubicBezTo>
                      <a:pt x="116086" y="89781"/>
                      <a:pt x="114031" y="94278"/>
                      <a:pt x="111621" y="98586"/>
                    </a:cubicBezTo>
                    <a:cubicBezTo>
                      <a:pt x="108682" y="103573"/>
                      <a:pt x="104763" y="109272"/>
                      <a:pt x="101468" y="114081"/>
                    </a:cubicBezTo>
                    <a:cubicBezTo>
                      <a:pt x="98173" y="118890"/>
                      <a:pt x="98173" y="119425"/>
                      <a:pt x="92563" y="127083"/>
                    </a:cubicBezTo>
                    <a:cubicBezTo>
                      <a:pt x="86952" y="134742"/>
                      <a:pt x="79382" y="138572"/>
                      <a:pt x="79026" y="142935"/>
                    </a:cubicBezTo>
                    <a:cubicBezTo>
                      <a:pt x="78927" y="146618"/>
                      <a:pt x="80883" y="150050"/>
                      <a:pt x="84103" y="151841"/>
                    </a:cubicBezTo>
                    <a:cubicBezTo>
                      <a:pt x="86863" y="153711"/>
                      <a:pt x="95056" y="157006"/>
                      <a:pt x="97995" y="162349"/>
                    </a:cubicBezTo>
                    <a:cubicBezTo>
                      <a:pt x="101921" y="168016"/>
                      <a:pt x="104927" y="174267"/>
                      <a:pt x="106900" y="180873"/>
                    </a:cubicBezTo>
                    <a:cubicBezTo>
                      <a:pt x="109915" y="190690"/>
                      <a:pt x="112324" y="200683"/>
                      <a:pt x="114114" y="210795"/>
                    </a:cubicBezTo>
                    <a:cubicBezTo>
                      <a:pt x="115005" y="218455"/>
                      <a:pt x="118923" y="243657"/>
                      <a:pt x="116786" y="249179"/>
                    </a:cubicBezTo>
                    <a:cubicBezTo>
                      <a:pt x="114649" y="254700"/>
                      <a:pt x="112868" y="254344"/>
                      <a:pt x="109394" y="252919"/>
                    </a:cubicBezTo>
                    <a:cubicBezTo>
                      <a:pt x="102493" y="248373"/>
                      <a:pt x="96259" y="242888"/>
                      <a:pt x="90870" y="236622"/>
                    </a:cubicBezTo>
                    <a:cubicBezTo>
                      <a:pt x="87932" y="232704"/>
                      <a:pt x="88377" y="227716"/>
                      <a:pt x="88377" y="212488"/>
                    </a:cubicBezTo>
                    <a:cubicBezTo>
                      <a:pt x="88191" y="202357"/>
                      <a:pt x="86664" y="192295"/>
                      <a:pt x="83835" y="182565"/>
                    </a:cubicBezTo>
                    <a:cubicBezTo>
                      <a:pt x="83033" y="178469"/>
                      <a:pt x="74930" y="161548"/>
                      <a:pt x="71635" y="162171"/>
                    </a:cubicBezTo>
                    <a:cubicBezTo>
                      <a:pt x="68340" y="162795"/>
                      <a:pt x="65045" y="162171"/>
                      <a:pt x="63619" y="167960"/>
                    </a:cubicBezTo>
                    <a:cubicBezTo>
                      <a:pt x="62195" y="173748"/>
                      <a:pt x="31649" y="205274"/>
                      <a:pt x="26483" y="208569"/>
                    </a:cubicBezTo>
                    <a:cubicBezTo>
                      <a:pt x="21318" y="211865"/>
                      <a:pt x="21496" y="213735"/>
                      <a:pt x="18468" y="208569"/>
                    </a:cubicBezTo>
                    <a:cubicBezTo>
                      <a:pt x="15440" y="203404"/>
                      <a:pt x="11611" y="197616"/>
                      <a:pt x="8138" y="196636"/>
                    </a:cubicBezTo>
                    <a:cubicBezTo>
                      <a:pt x="4664" y="195656"/>
                      <a:pt x="-323" y="185237"/>
                      <a:pt x="-323" y="180517"/>
                    </a:cubicBezTo>
                    <a:cubicBezTo>
                      <a:pt x="-323" y="175797"/>
                      <a:pt x="5021" y="170186"/>
                      <a:pt x="7336" y="165645"/>
                    </a:cubicBezTo>
                    <a:cubicBezTo>
                      <a:pt x="9652" y="161103"/>
                      <a:pt x="27908" y="145073"/>
                      <a:pt x="29778" y="142401"/>
                    </a:cubicBezTo>
                    <a:cubicBezTo>
                      <a:pt x="31649" y="139729"/>
                      <a:pt x="46343" y="121829"/>
                      <a:pt x="49638" y="116397"/>
                    </a:cubicBezTo>
                    <a:cubicBezTo>
                      <a:pt x="52933" y="110964"/>
                      <a:pt x="65757" y="99476"/>
                      <a:pt x="68696" y="93687"/>
                    </a:cubicBezTo>
                    <a:cubicBezTo>
                      <a:pt x="71635" y="87899"/>
                      <a:pt x="77601" y="84158"/>
                      <a:pt x="80273" y="77479"/>
                    </a:cubicBezTo>
                    <a:cubicBezTo>
                      <a:pt x="82945" y="70800"/>
                      <a:pt x="94789" y="57264"/>
                      <a:pt x="96838" y="46488"/>
                    </a:cubicBezTo>
                    <a:cubicBezTo>
                      <a:pt x="98886" y="35712"/>
                      <a:pt x="105743" y="33842"/>
                      <a:pt x="93097" y="8907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45" name="任意多边形: 形状 144">
              <a:extLst>
                <a:ext uri="{FF2B5EF4-FFF2-40B4-BE49-F238E27FC236}">
                  <a16:creationId xmlns:a16="http://schemas.microsoft.com/office/drawing/2014/main" id="{487A426B-397D-4F9D-AEB6-25D4C507657D}"/>
                </a:ext>
              </a:extLst>
            </p:cNvPr>
            <p:cNvSpPr/>
            <p:nvPr/>
          </p:nvSpPr>
          <p:spPr>
            <a:xfrm>
              <a:off x="3357179" y="5904858"/>
              <a:ext cx="311430" cy="364943"/>
            </a:xfrm>
            <a:custGeom>
              <a:avLst/>
              <a:gdLst>
                <a:gd name="connsiteX0" fmla="*/ 70502 w 359546"/>
                <a:gd name="connsiteY0" fmla="*/ 61296 h 421327"/>
                <a:gd name="connsiteX1" fmla="*/ 85908 w 359546"/>
                <a:gd name="connsiteY1" fmla="*/ 62543 h 421327"/>
                <a:gd name="connsiteX2" fmla="*/ 92766 w 359546"/>
                <a:gd name="connsiteY2" fmla="*/ 71448 h 421327"/>
                <a:gd name="connsiteX3" fmla="*/ 90272 w 359546"/>
                <a:gd name="connsiteY3" fmla="*/ 78662 h 421327"/>
                <a:gd name="connsiteX4" fmla="*/ 83058 w 359546"/>
                <a:gd name="connsiteY4" fmla="*/ 86054 h 421327"/>
                <a:gd name="connsiteX5" fmla="*/ 79497 w 359546"/>
                <a:gd name="connsiteY5" fmla="*/ 100748 h 421327"/>
                <a:gd name="connsiteX6" fmla="*/ 111111 w 359546"/>
                <a:gd name="connsiteY6" fmla="*/ 77860 h 421327"/>
                <a:gd name="connsiteX7" fmla="*/ 117701 w 359546"/>
                <a:gd name="connsiteY7" fmla="*/ 49986 h 421327"/>
                <a:gd name="connsiteX8" fmla="*/ 125538 w 359546"/>
                <a:gd name="connsiteY8" fmla="*/ 28168 h 421327"/>
                <a:gd name="connsiteX9" fmla="*/ 132573 w 359546"/>
                <a:gd name="connsiteY9" fmla="*/ 12494 h 421327"/>
                <a:gd name="connsiteX10" fmla="*/ 153769 w 359546"/>
                <a:gd name="connsiteY10" fmla="*/ 18193 h 421327"/>
                <a:gd name="connsiteX11" fmla="*/ 168196 w 359546"/>
                <a:gd name="connsiteY11" fmla="*/ 36004 h 421327"/>
                <a:gd name="connsiteX12" fmla="*/ 170066 w 359546"/>
                <a:gd name="connsiteY12" fmla="*/ 56042 h 421327"/>
                <a:gd name="connsiteX13" fmla="*/ 190549 w 359546"/>
                <a:gd name="connsiteY13" fmla="*/ 68153 h 421327"/>
                <a:gd name="connsiteX14" fmla="*/ 200167 w 359546"/>
                <a:gd name="connsiteY14" fmla="*/ 85965 h 421327"/>
                <a:gd name="connsiteX15" fmla="*/ 193220 w 359546"/>
                <a:gd name="connsiteY15" fmla="*/ 100748 h 421327"/>
                <a:gd name="connsiteX16" fmla="*/ 167395 w 359546"/>
                <a:gd name="connsiteY16" fmla="*/ 91842 h 421327"/>
                <a:gd name="connsiteX17" fmla="*/ 143884 w 359546"/>
                <a:gd name="connsiteY17" fmla="*/ 96384 h 421327"/>
                <a:gd name="connsiteX18" fmla="*/ 136136 w 359546"/>
                <a:gd name="connsiteY18" fmla="*/ 152578 h 421327"/>
                <a:gd name="connsiteX19" fmla="*/ 137472 w 359546"/>
                <a:gd name="connsiteY19" fmla="*/ 168608 h 421327"/>
                <a:gd name="connsiteX20" fmla="*/ 145308 w 359546"/>
                <a:gd name="connsiteY20" fmla="*/ 187399 h 421327"/>
                <a:gd name="connsiteX21" fmla="*/ 146555 w 359546"/>
                <a:gd name="connsiteY21" fmla="*/ 197462 h 421327"/>
                <a:gd name="connsiteX22" fmla="*/ 155461 w 359546"/>
                <a:gd name="connsiteY22" fmla="*/ 189626 h 421327"/>
                <a:gd name="connsiteX23" fmla="*/ 160181 w 359546"/>
                <a:gd name="connsiteY23" fmla="*/ 181789 h 421327"/>
                <a:gd name="connsiteX24" fmla="*/ 166860 w 359546"/>
                <a:gd name="connsiteY24" fmla="*/ 175020 h 421327"/>
                <a:gd name="connsiteX25" fmla="*/ 173450 w 359546"/>
                <a:gd name="connsiteY25" fmla="*/ 187132 h 421327"/>
                <a:gd name="connsiteX26" fmla="*/ 177101 w 359546"/>
                <a:gd name="connsiteY26" fmla="*/ 181789 h 421327"/>
                <a:gd name="connsiteX27" fmla="*/ 182890 w 359546"/>
                <a:gd name="connsiteY27" fmla="*/ 201025 h 421327"/>
                <a:gd name="connsiteX28" fmla="*/ 188056 w 359546"/>
                <a:gd name="connsiteY28" fmla="*/ 202628 h 421327"/>
                <a:gd name="connsiteX29" fmla="*/ 200880 w 359546"/>
                <a:gd name="connsiteY29" fmla="*/ 189447 h 421327"/>
                <a:gd name="connsiteX30" fmla="*/ 218691 w 359546"/>
                <a:gd name="connsiteY30" fmla="*/ 174397 h 421327"/>
                <a:gd name="connsiteX31" fmla="*/ 220115 w 359546"/>
                <a:gd name="connsiteY31" fmla="*/ 166560 h 421327"/>
                <a:gd name="connsiteX32" fmla="*/ 203373 w 359546"/>
                <a:gd name="connsiteY32" fmla="*/ 154538 h 421327"/>
                <a:gd name="connsiteX33" fmla="*/ 206935 w 359546"/>
                <a:gd name="connsiteY33" fmla="*/ 145632 h 421327"/>
                <a:gd name="connsiteX34" fmla="*/ 217622 w 359546"/>
                <a:gd name="connsiteY34" fmla="*/ 139220 h 421327"/>
                <a:gd name="connsiteX35" fmla="*/ 231069 w 359546"/>
                <a:gd name="connsiteY35" fmla="*/ 140645 h 421327"/>
                <a:gd name="connsiteX36" fmla="*/ 238016 w 359546"/>
                <a:gd name="connsiteY36" fmla="*/ 110722 h 421327"/>
                <a:gd name="connsiteX37" fmla="*/ 221540 w 359546"/>
                <a:gd name="connsiteY37" fmla="*/ 112860 h 421327"/>
                <a:gd name="connsiteX38" fmla="*/ 182534 w 359546"/>
                <a:gd name="connsiteY38" fmla="*/ 130671 h 421327"/>
                <a:gd name="connsiteX39" fmla="*/ 170155 w 359546"/>
                <a:gd name="connsiteY39" fmla="*/ 129068 h 421327"/>
                <a:gd name="connsiteX40" fmla="*/ 162942 w 359546"/>
                <a:gd name="connsiteY40" fmla="*/ 121587 h 421327"/>
                <a:gd name="connsiteX41" fmla="*/ 184404 w 359546"/>
                <a:gd name="connsiteY41" fmla="*/ 109030 h 421327"/>
                <a:gd name="connsiteX42" fmla="*/ 205243 w 359546"/>
                <a:gd name="connsiteY42" fmla="*/ 103063 h 421327"/>
                <a:gd name="connsiteX43" fmla="*/ 235968 w 359546"/>
                <a:gd name="connsiteY43" fmla="*/ 91753 h 421327"/>
                <a:gd name="connsiteX44" fmla="*/ 244873 w 359546"/>
                <a:gd name="connsiteY44" fmla="*/ 84540 h 421327"/>
                <a:gd name="connsiteX45" fmla="*/ 248703 w 359546"/>
                <a:gd name="connsiteY45" fmla="*/ 57823 h 421327"/>
                <a:gd name="connsiteX46" fmla="*/ 259478 w 359546"/>
                <a:gd name="connsiteY46" fmla="*/ 20153 h 421327"/>
                <a:gd name="connsiteX47" fmla="*/ 269809 w 359546"/>
                <a:gd name="connsiteY47" fmla="*/ 6438 h 421327"/>
                <a:gd name="connsiteX48" fmla="*/ 283879 w 359546"/>
                <a:gd name="connsiteY48" fmla="*/ 649 h 421327"/>
                <a:gd name="connsiteX49" fmla="*/ 286996 w 359546"/>
                <a:gd name="connsiteY49" fmla="*/ 15165 h 421327"/>
                <a:gd name="connsiteX50" fmla="*/ 275864 w 359546"/>
                <a:gd name="connsiteY50" fmla="*/ 32977 h 421327"/>
                <a:gd name="connsiteX51" fmla="*/ 270699 w 359546"/>
                <a:gd name="connsiteY51" fmla="*/ 59159 h 421327"/>
                <a:gd name="connsiteX52" fmla="*/ 265534 w 359546"/>
                <a:gd name="connsiteY52" fmla="*/ 81512 h 421327"/>
                <a:gd name="connsiteX53" fmla="*/ 273371 w 359546"/>
                <a:gd name="connsiteY53" fmla="*/ 87657 h 421327"/>
                <a:gd name="connsiteX54" fmla="*/ 299108 w 359546"/>
                <a:gd name="connsiteY54" fmla="*/ 84184 h 421327"/>
                <a:gd name="connsiteX55" fmla="*/ 316296 w 359546"/>
                <a:gd name="connsiteY55" fmla="*/ 85609 h 421327"/>
                <a:gd name="connsiteX56" fmla="*/ 318344 w 359546"/>
                <a:gd name="connsiteY56" fmla="*/ 94514 h 421327"/>
                <a:gd name="connsiteX57" fmla="*/ 310863 w 359546"/>
                <a:gd name="connsiteY57" fmla="*/ 104399 h 421327"/>
                <a:gd name="connsiteX58" fmla="*/ 297505 w 359546"/>
                <a:gd name="connsiteY58" fmla="*/ 104399 h 421327"/>
                <a:gd name="connsiteX59" fmla="*/ 270254 w 359546"/>
                <a:gd name="connsiteY59" fmla="*/ 105468 h 421327"/>
                <a:gd name="connsiteX60" fmla="*/ 263486 w 359546"/>
                <a:gd name="connsiteY60" fmla="*/ 109832 h 421327"/>
                <a:gd name="connsiteX61" fmla="*/ 259923 w 359546"/>
                <a:gd name="connsiteY61" fmla="*/ 147948 h 421327"/>
                <a:gd name="connsiteX62" fmla="*/ 269452 w 359546"/>
                <a:gd name="connsiteY62" fmla="*/ 160326 h 421327"/>
                <a:gd name="connsiteX63" fmla="*/ 270521 w 359546"/>
                <a:gd name="connsiteY63" fmla="*/ 177425 h 421327"/>
                <a:gd name="connsiteX64" fmla="*/ 313980 w 359546"/>
                <a:gd name="connsiteY64" fmla="*/ 169855 h 421327"/>
                <a:gd name="connsiteX65" fmla="*/ 325558 w 359546"/>
                <a:gd name="connsiteY65" fmla="*/ 167183 h 421327"/>
                <a:gd name="connsiteX66" fmla="*/ 348445 w 359546"/>
                <a:gd name="connsiteY66" fmla="*/ 175198 h 421327"/>
                <a:gd name="connsiteX67" fmla="*/ 358954 w 359546"/>
                <a:gd name="connsiteY67" fmla="*/ 187132 h 421327"/>
                <a:gd name="connsiteX68" fmla="*/ 357351 w 359546"/>
                <a:gd name="connsiteY68" fmla="*/ 196037 h 421327"/>
                <a:gd name="connsiteX69" fmla="*/ 335265 w 359546"/>
                <a:gd name="connsiteY69" fmla="*/ 207614 h 421327"/>
                <a:gd name="connsiteX70" fmla="*/ 326359 w 359546"/>
                <a:gd name="connsiteY70" fmla="*/ 210910 h 421327"/>
                <a:gd name="connsiteX71" fmla="*/ 315227 w 359546"/>
                <a:gd name="connsiteY71" fmla="*/ 210108 h 421327"/>
                <a:gd name="connsiteX72" fmla="*/ 299464 w 359546"/>
                <a:gd name="connsiteY72" fmla="*/ 210108 h 421327"/>
                <a:gd name="connsiteX73" fmla="*/ 287086 w 359546"/>
                <a:gd name="connsiteY73" fmla="*/ 221686 h 421327"/>
                <a:gd name="connsiteX74" fmla="*/ 274974 w 359546"/>
                <a:gd name="connsiteY74" fmla="*/ 236113 h 421327"/>
                <a:gd name="connsiteX75" fmla="*/ 289579 w 359546"/>
                <a:gd name="connsiteY75" fmla="*/ 237537 h 421327"/>
                <a:gd name="connsiteX76" fmla="*/ 305074 w 359546"/>
                <a:gd name="connsiteY76" fmla="*/ 243950 h 421327"/>
                <a:gd name="connsiteX77" fmla="*/ 314693 w 359546"/>
                <a:gd name="connsiteY77" fmla="*/ 258287 h 421327"/>
                <a:gd name="connsiteX78" fmla="*/ 319680 w 359546"/>
                <a:gd name="connsiteY78" fmla="*/ 299698 h 421327"/>
                <a:gd name="connsiteX79" fmla="*/ 320125 w 359546"/>
                <a:gd name="connsiteY79" fmla="*/ 362037 h 421327"/>
                <a:gd name="connsiteX80" fmla="*/ 322530 w 359546"/>
                <a:gd name="connsiteY80" fmla="*/ 380650 h 421327"/>
                <a:gd name="connsiteX81" fmla="*/ 321372 w 359546"/>
                <a:gd name="connsiteY81" fmla="*/ 411285 h 421327"/>
                <a:gd name="connsiteX82" fmla="*/ 314693 w 359546"/>
                <a:gd name="connsiteY82" fmla="*/ 420814 h 421327"/>
                <a:gd name="connsiteX83" fmla="*/ 301779 w 359546"/>
                <a:gd name="connsiteY83" fmla="*/ 417430 h 421327"/>
                <a:gd name="connsiteX84" fmla="*/ 289223 w 359546"/>
                <a:gd name="connsiteY84" fmla="*/ 410483 h 421327"/>
                <a:gd name="connsiteX85" fmla="*/ 276220 w 359546"/>
                <a:gd name="connsiteY85" fmla="*/ 396056 h 421327"/>
                <a:gd name="connsiteX86" fmla="*/ 261793 w 359546"/>
                <a:gd name="connsiteY86" fmla="*/ 380294 h 421327"/>
                <a:gd name="connsiteX87" fmla="*/ 254580 w 359546"/>
                <a:gd name="connsiteY87" fmla="*/ 365867 h 421327"/>
                <a:gd name="connsiteX88" fmla="*/ 255203 w 359546"/>
                <a:gd name="connsiteY88" fmla="*/ 356961 h 421327"/>
                <a:gd name="connsiteX89" fmla="*/ 260547 w 359546"/>
                <a:gd name="connsiteY89" fmla="*/ 363818 h 421327"/>
                <a:gd name="connsiteX90" fmla="*/ 271679 w 359546"/>
                <a:gd name="connsiteY90" fmla="*/ 373882 h 421327"/>
                <a:gd name="connsiteX91" fmla="*/ 288154 w 359546"/>
                <a:gd name="connsiteY91" fmla="*/ 380917 h 421327"/>
                <a:gd name="connsiteX92" fmla="*/ 292874 w 359546"/>
                <a:gd name="connsiteY92" fmla="*/ 376375 h 421327"/>
                <a:gd name="connsiteX93" fmla="*/ 292250 w 359546"/>
                <a:gd name="connsiteY93" fmla="*/ 353666 h 421327"/>
                <a:gd name="connsiteX94" fmla="*/ 292250 w 359546"/>
                <a:gd name="connsiteY94" fmla="*/ 294889 h 421327"/>
                <a:gd name="connsiteX95" fmla="*/ 286907 w 359546"/>
                <a:gd name="connsiteY95" fmla="*/ 261404 h 421327"/>
                <a:gd name="connsiteX96" fmla="*/ 278002 w 359546"/>
                <a:gd name="connsiteY96" fmla="*/ 255259 h 421327"/>
                <a:gd name="connsiteX97" fmla="*/ 269096 w 359546"/>
                <a:gd name="connsiteY97" fmla="*/ 260247 h 421327"/>
                <a:gd name="connsiteX98" fmla="*/ 262239 w 359546"/>
                <a:gd name="connsiteY98" fmla="*/ 260247 h 421327"/>
                <a:gd name="connsiteX99" fmla="*/ 258766 w 359546"/>
                <a:gd name="connsiteY99" fmla="*/ 267549 h 421327"/>
                <a:gd name="connsiteX100" fmla="*/ 272569 w 359546"/>
                <a:gd name="connsiteY100" fmla="*/ 276455 h 421327"/>
                <a:gd name="connsiteX101" fmla="*/ 281475 w 359546"/>
                <a:gd name="connsiteY101" fmla="*/ 286162 h 421327"/>
                <a:gd name="connsiteX102" fmla="*/ 275686 w 359546"/>
                <a:gd name="connsiteY102" fmla="*/ 292930 h 421327"/>
                <a:gd name="connsiteX103" fmla="*/ 268117 w 359546"/>
                <a:gd name="connsiteY103" fmla="*/ 292930 h 421327"/>
                <a:gd name="connsiteX104" fmla="*/ 254313 w 359546"/>
                <a:gd name="connsiteY104" fmla="*/ 281353 h 421327"/>
                <a:gd name="connsiteX105" fmla="*/ 247901 w 359546"/>
                <a:gd name="connsiteY105" fmla="*/ 290882 h 421327"/>
                <a:gd name="connsiteX106" fmla="*/ 248703 w 359546"/>
                <a:gd name="connsiteY106" fmla="*/ 301569 h 421327"/>
                <a:gd name="connsiteX107" fmla="*/ 260458 w 359546"/>
                <a:gd name="connsiteY107" fmla="*/ 307001 h 421327"/>
                <a:gd name="connsiteX108" fmla="*/ 275330 w 359546"/>
                <a:gd name="connsiteY108" fmla="*/ 318756 h 421327"/>
                <a:gd name="connsiteX109" fmla="*/ 279426 w 359546"/>
                <a:gd name="connsiteY109" fmla="*/ 333985 h 421327"/>
                <a:gd name="connsiteX110" fmla="*/ 265445 w 359546"/>
                <a:gd name="connsiteY110" fmla="*/ 335232 h 421327"/>
                <a:gd name="connsiteX111" fmla="*/ 244160 w 359546"/>
                <a:gd name="connsiteY111" fmla="*/ 322853 h 421327"/>
                <a:gd name="connsiteX112" fmla="*/ 238995 w 359546"/>
                <a:gd name="connsiteY112" fmla="*/ 323654 h 421327"/>
                <a:gd name="connsiteX113" fmla="*/ 234276 w 359546"/>
                <a:gd name="connsiteY113" fmla="*/ 351529 h 421327"/>
                <a:gd name="connsiteX114" fmla="*/ 228932 w 359546"/>
                <a:gd name="connsiteY114" fmla="*/ 355892 h 421327"/>
                <a:gd name="connsiteX115" fmla="*/ 211121 w 359546"/>
                <a:gd name="connsiteY115" fmla="*/ 340218 h 421327"/>
                <a:gd name="connsiteX116" fmla="*/ 209874 w 359546"/>
                <a:gd name="connsiteY116" fmla="*/ 324723 h 421327"/>
                <a:gd name="connsiteX117" fmla="*/ 220828 w 359546"/>
                <a:gd name="connsiteY117" fmla="*/ 287141 h 421327"/>
                <a:gd name="connsiteX118" fmla="*/ 232405 w 359546"/>
                <a:gd name="connsiteY118" fmla="*/ 253211 h 421327"/>
                <a:gd name="connsiteX119" fmla="*/ 245764 w 359546"/>
                <a:gd name="connsiteY119" fmla="*/ 230680 h 421327"/>
                <a:gd name="connsiteX120" fmla="*/ 257341 w 359546"/>
                <a:gd name="connsiteY120" fmla="*/ 214561 h 421327"/>
                <a:gd name="connsiteX121" fmla="*/ 255470 w 359546"/>
                <a:gd name="connsiteY121" fmla="*/ 211889 h 421327"/>
                <a:gd name="connsiteX122" fmla="*/ 221273 w 359546"/>
                <a:gd name="connsiteY122" fmla="*/ 229701 h 421327"/>
                <a:gd name="connsiteX123" fmla="*/ 204709 w 359546"/>
                <a:gd name="connsiteY123" fmla="*/ 239586 h 421327"/>
                <a:gd name="connsiteX124" fmla="*/ 194022 w 359546"/>
                <a:gd name="connsiteY124" fmla="*/ 246799 h 421327"/>
                <a:gd name="connsiteX125" fmla="*/ 180396 w 359546"/>
                <a:gd name="connsiteY125" fmla="*/ 252142 h 421327"/>
                <a:gd name="connsiteX126" fmla="*/ 168997 w 359546"/>
                <a:gd name="connsiteY126" fmla="*/ 259712 h 421327"/>
                <a:gd name="connsiteX127" fmla="*/ 158132 w 359546"/>
                <a:gd name="connsiteY127" fmla="*/ 259712 h 421327"/>
                <a:gd name="connsiteX128" fmla="*/ 147179 w 359546"/>
                <a:gd name="connsiteY128" fmla="*/ 270221 h 421327"/>
                <a:gd name="connsiteX129" fmla="*/ 140767 w 359546"/>
                <a:gd name="connsiteY129" fmla="*/ 287141 h 421327"/>
                <a:gd name="connsiteX130" fmla="*/ 145932 w 359546"/>
                <a:gd name="connsiteY130" fmla="*/ 382253 h 421327"/>
                <a:gd name="connsiteX131" fmla="*/ 143260 w 359546"/>
                <a:gd name="connsiteY131" fmla="*/ 404784 h 421327"/>
                <a:gd name="connsiteX132" fmla="*/ 132752 w 359546"/>
                <a:gd name="connsiteY132" fmla="*/ 403537 h 421327"/>
                <a:gd name="connsiteX133" fmla="*/ 122421 w 359546"/>
                <a:gd name="connsiteY133" fmla="*/ 397927 h 421327"/>
                <a:gd name="connsiteX134" fmla="*/ 114585 w 359546"/>
                <a:gd name="connsiteY134" fmla="*/ 392405 h 421327"/>
                <a:gd name="connsiteX135" fmla="*/ 107193 w 359546"/>
                <a:gd name="connsiteY135" fmla="*/ 382431 h 421327"/>
                <a:gd name="connsiteX136" fmla="*/ 109419 w 359546"/>
                <a:gd name="connsiteY136" fmla="*/ 372368 h 421327"/>
                <a:gd name="connsiteX137" fmla="*/ 107816 w 359546"/>
                <a:gd name="connsiteY137" fmla="*/ 315817 h 421327"/>
                <a:gd name="connsiteX138" fmla="*/ 102651 w 359546"/>
                <a:gd name="connsiteY138" fmla="*/ 318934 h 421327"/>
                <a:gd name="connsiteX139" fmla="*/ 92943 w 359546"/>
                <a:gd name="connsiteY139" fmla="*/ 334608 h 421327"/>
                <a:gd name="connsiteX140" fmla="*/ 86175 w 359546"/>
                <a:gd name="connsiteY140" fmla="*/ 349481 h 421327"/>
                <a:gd name="connsiteX141" fmla="*/ 72728 w 359546"/>
                <a:gd name="connsiteY141" fmla="*/ 357941 h 421327"/>
                <a:gd name="connsiteX142" fmla="*/ 56074 w 359546"/>
                <a:gd name="connsiteY142" fmla="*/ 356872 h 421327"/>
                <a:gd name="connsiteX143" fmla="*/ 43874 w 359546"/>
                <a:gd name="connsiteY143" fmla="*/ 344137 h 421327"/>
                <a:gd name="connsiteX144" fmla="*/ 42004 w 359546"/>
                <a:gd name="connsiteY144" fmla="*/ 329443 h 421327"/>
                <a:gd name="connsiteX145" fmla="*/ 49039 w 359546"/>
                <a:gd name="connsiteY145" fmla="*/ 317064 h 421327"/>
                <a:gd name="connsiteX146" fmla="*/ 53581 w 359546"/>
                <a:gd name="connsiteY146" fmla="*/ 298540 h 421327"/>
                <a:gd name="connsiteX147" fmla="*/ 59904 w 359546"/>
                <a:gd name="connsiteY147" fmla="*/ 278681 h 421327"/>
                <a:gd name="connsiteX148" fmla="*/ 68810 w 359546"/>
                <a:gd name="connsiteY148" fmla="*/ 259089 h 421327"/>
                <a:gd name="connsiteX149" fmla="*/ 72906 w 359546"/>
                <a:gd name="connsiteY149" fmla="*/ 246087 h 421327"/>
                <a:gd name="connsiteX150" fmla="*/ 71036 w 359546"/>
                <a:gd name="connsiteY150" fmla="*/ 243682 h 421327"/>
                <a:gd name="connsiteX151" fmla="*/ 56609 w 359546"/>
                <a:gd name="connsiteY151" fmla="*/ 255170 h 421327"/>
                <a:gd name="connsiteX152" fmla="*/ 41737 w 359546"/>
                <a:gd name="connsiteY152" fmla="*/ 257308 h 421327"/>
                <a:gd name="connsiteX153" fmla="*/ 27755 w 359546"/>
                <a:gd name="connsiteY153" fmla="*/ 250094 h 421327"/>
                <a:gd name="connsiteX154" fmla="*/ 13951 w 359546"/>
                <a:gd name="connsiteY154" fmla="*/ 243237 h 421327"/>
                <a:gd name="connsiteX155" fmla="*/ 1750 w 359546"/>
                <a:gd name="connsiteY155" fmla="*/ 234331 h 421327"/>
                <a:gd name="connsiteX156" fmla="*/ 2819 w 359546"/>
                <a:gd name="connsiteY156" fmla="*/ 225426 h 421327"/>
                <a:gd name="connsiteX157" fmla="*/ 28378 w 359546"/>
                <a:gd name="connsiteY157" fmla="*/ 210732 h 421327"/>
                <a:gd name="connsiteX158" fmla="*/ 68008 w 359546"/>
                <a:gd name="connsiteY158" fmla="*/ 184015 h 421327"/>
                <a:gd name="connsiteX159" fmla="*/ 103630 w 359546"/>
                <a:gd name="connsiteY159" fmla="*/ 162642 h 421327"/>
                <a:gd name="connsiteX160" fmla="*/ 104877 w 359546"/>
                <a:gd name="connsiteY160" fmla="*/ 135123 h 421327"/>
                <a:gd name="connsiteX161" fmla="*/ 109241 w 359546"/>
                <a:gd name="connsiteY161" fmla="*/ 99056 h 421327"/>
                <a:gd name="connsiteX162" fmla="*/ 103274 w 359546"/>
                <a:gd name="connsiteY162" fmla="*/ 102173 h 421327"/>
                <a:gd name="connsiteX163" fmla="*/ 87957 w 359546"/>
                <a:gd name="connsiteY163" fmla="*/ 122745 h 421327"/>
                <a:gd name="connsiteX164" fmla="*/ 74420 w 359546"/>
                <a:gd name="connsiteY164" fmla="*/ 142960 h 421327"/>
                <a:gd name="connsiteX165" fmla="*/ 64713 w 359546"/>
                <a:gd name="connsiteY165" fmla="*/ 157031 h 421327"/>
                <a:gd name="connsiteX166" fmla="*/ 63288 w 359546"/>
                <a:gd name="connsiteY166" fmla="*/ 168965 h 421327"/>
                <a:gd name="connsiteX167" fmla="*/ 46546 w 359546"/>
                <a:gd name="connsiteY167" fmla="*/ 166916 h 421327"/>
                <a:gd name="connsiteX168" fmla="*/ 28735 w 359546"/>
                <a:gd name="connsiteY168" fmla="*/ 159525 h 421327"/>
                <a:gd name="connsiteX169" fmla="*/ 20898 w 359546"/>
                <a:gd name="connsiteY169" fmla="*/ 140912 h 421327"/>
                <a:gd name="connsiteX170" fmla="*/ 27309 w 359546"/>
                <a:gd name="connsiteY170" fmla="*/ 112860 h 421327"/>
                <a:gd name="connsiteX171" fmla="*/ 36749 w 359546"/>
                <a:gd name="connsiteY171" fmla="*/ 89349 h 421327"/>
                <a:gd name="connsiteX172" fmla="*/ 70234 w 359546"/>
                <a:gd name="connsiteY172" fmla="*/ 62632 h 42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359546" h="421327">
                  <a:moveTo>
                    <a:pt x="70502" y="61296"/>
                  </a:moveTo>
                  <a:cubicBezTo>
                    <a:pt x="75441" y="58671"/>
                    <a:pt x="81455" y="59158"/>
                    <a:pt x="85908" y="62543"/>
                  </a:cubicBezTo>
                  <a:cubicBezTo>
                    <a:pt x="93745" y="68332"/>
                    <a:pt x="92766" y="69757"/>
                    <a:pt x="92766" y="71448"/>
                  </a:cubicBezTo>
                  <a:cubicBezTo>
                    <a:pt x="93277" y="74125"/>
                    <a:pt x="92328" y="76872"/>
                    <a:pt x="90272" y="78662"/>
                  </a:cubicBezTo>
                  <a:cubicBezTo>
                    <a:pt x="87422" y="80710"/>
                    <a:pt x="84305" y="80889"/>
                    <a:pt x="83058" y="86054"/>
                  </a:cubicBezTo>
                  <a:cubicBezTo>
                    <a:pt x="81812" y="91219"/>
                    <a:pt x="77270" y="100748"/>
                    <a:pt x="79497" y="100748"/>
                  </a:cubicBezTo>
                  <a:cubicBezTo>
                    <a:pt x="91099" y="94708"/>
                    <a:pt x="101751" y="86996"/>
                    <a:pt x="111111" y="77860"/>
                  </a:cubicBezTo>
                  <a:cubicBezTo>
                    <a:pt x="116009" y="71270"/>
                    <a:pt x="115030" y="57378"/>
                    <a:pt x="117701" y="49986"/>
                  </a:cubicBezTo>
                  <a:cubicBezTo>
                    <a:pt x="120756" y="42880"/>
                    <a:pt x="123373" y="35594"/>
                    <a:pt x="125538" y="28168"/>
                  </a:cubicBezTo>
                  <a:cubicBezTo>
                    <a:pt x="127230" y="20954"/>
                    <a:pt x="125538" y="14720"/>
                    <a:pt x="132573" y="12494"/>
                  </a:cubicBezTo>
                  <a:cubicBezTo>
                    <a:pt x="140139" y="11029"/>
                    <a:pt x="147958" y="13131"/>
                    <a:pt x="153769" y="18193"/>
                  </a:cubicBezTo>
                  <a:cubicBezTo>
                    <a:pt x="159717" y="23110"/>
                    <a:pt x="164622" y="29165"/>
                    <a:pt x="168196" y="36004"/>
                  </a:cubicBezTo>
                  <a:cubicBezTo>
                    <a:pt x="168819" y="40101"/>
                    <a:pt x="167216" y="54528"/>
                    <a:pt x="170066" y="56042"/>
                  </a:cubicBezTo>
                  <a:cubicBezTo>
                    <a:pt x="177541" y="58869"/>
                    <a:pt x="184470" y="62967"/>
                    <a:pt x="190549" y="68153"/>
                  </a:cubicBezTo>
                  <a:cubicBezTo>
                    <a:pt x="195207" y="73183"/>
                    <a:pt x="198516" y="79311"/>
                    <a:pt x="200167" y="85965"/>
                  </a:cubicBezTo>
                  <a:cubicBezTo>
                    <a:pt x="200167" y="91130"/>
                    <a:pt x="202304" y="97720"/>
                    <a:pt x="193220" y="100748"/>
                  </a:cubicBezTo>
                  <a:cubicBezTo>
                    <a:pt x="184137" y="103776"/>
                    <a:pt x="184315" y="96028"/>
                    <a:pt x="167395" y="91842"/>
                  </a:cubicBezTo>
                  <a:cubicBezTo>
                    <a:pt x="150474" y="87657"/>
                    <a:pt x="146823" y="86321"/>
                    <a:pt x="143884" y="96384"/>
                  </a:cubicBezTo>
                  <a:cubicBezTo>
                    <a:pt x="140945" y="106448"/>
                    <a:pt x="136581" y="146790"/>
                    <a:pt x="136136" y="152578"/>
                  </a:cubicBezTo>
                  <a:cubicBezTo>
                    <a:pt x="135708" y="157959"/>
                    <a:pt x="136159" y="163373"/>
                    <a:pt x="137472" y="168608"/>
                  </a:cubicBezTo>
                  <a:cubicBezTo>
                    <a:pt x="138718" y="172705"/>
                    <a:pt x="144685" y="183481"/>
                    <a:pt x="145308" y="187399"/>
                  </a:cubicBezTo>
                  <a:cubicBezTo>
                    <a:pt x="145932" y="191318"/>
                    <a:pt x="144329" y="197462"/>
                    <a:pt x="146555" y="197462"/>
                  </a:cubicBezTo>
                  <a:cubicBezTo>
                    <a:pt x="148782" y="197462"/>
                    <a:pt x="153591" y="193099"/>
                    <a:pt x="155461" y="189626"/>
                  </a:cubicBezTo>
                  <a:cubicBezTo>
                    <a:pt x="157331" y="186152"/>
                    <a:pt x="158400" y="184282"/>
                    <a:pt x="160181" y="181789"/>
                  </a:cubicBezTo>
                  <a:cubicBezTo>
                    <a:pt x="161962" y="179295"/>
                    <a:pt x="165969" y="177425"/>
                    <a:pt x="166860" y="175020"/>
                  </a:cubicBezTo>
                  <a:cubicBezTo>
                    <a:pt x="167751" y="172616"/>
                    <a:pt x="171402" y="187132"/>
                    <a:pt x="173450" y="187132"/>
                  </a:cubicBezTo>
                  <a:cubicBezTo>
                    <a:pt x="175498" y="187132"/>
                    <a:pt x="176122" y="180186"/>
                    <a:pt x="177101" y="181789"/>
                  </a:cubicBezTo>
                  <a:cubicBezTo>
                    <a:pt x="178081" y="183392"/>
                    <a:pt x="180842" y="196839"/>
                    <a:pt x="182890" y="201025"/>
                  </a:cubicBezTo>
                  <a:cubicBezTo>
                    <a:pt x="184938" y="205210"/>
                    <a:pt x="184582" y="205745"/>
                    <a:pt x="188056" y="202628"/>
                  </a:cubicBezTo>
                  <a:cubicBezTo>
                    <a:pt x="191528" y="199511"/>
                    <a:pt x="197762" y="191496"/>
                    <a:pt x="200880" y="189447"/>
                  </a:cubicBezTo>
                  <a:cubicBezTo>
                    <a:pt x="207395" y="185158"/>
                    <a:pt x="213374" y="180105"/>
                    <a:pt x="218691" y="174397"/>
                  </a:cubicBezTo>
                  <a:cubicBezTo>
                    <a:pt x="220471" y="170835"/>
                    <a:pt x="223589" y="169232"/>
                    <a:pt x="220115" y="166560"/>
                  </a:cubicBezTo>
                  <a:cubicBezTo>
                    <a:pt x="216642" y="163888"/>
                    <a:pt x="204442" y="158278"/>
                    <a:pt x="203373" y="154538"/>
                  </a:cubicBezTo>
                  <a:cubicBezTo>
                    <a:pt x="202304" y="150797"/>
                    <a:pt x="201948" y="149818"/>
                    <a:pt x="206935" y="145632"/>
                  </a:cubicBezTo>
                  <a:cubicBezTo>
                    <a:pt x="211922" y="141446"/>
                    <a:pt x="213525" y="139042"/>
                    <a:pt x="217622" y="139220"/>
                  </a:cubicBezTo>
                  <a:cubicBezTo>
                    <a:pt x="221718" y="139398"/>
                    <a:pt x="228131" y="142337"/>
                    <a:pt x="231069" y="140645"/>
                  </a:cubicBezTo>
                  <a:cubicBezTo>
                    <a:pt x="234008" y="138953"/>
                    <a:pt x="237837" y="135302"/>
                    <a:pt x="238016" y="110722"/>
                  </a:cubicBezTo>
                  <a:cubicBezTo>
                    <a:pt x="232049" y="109475"/>
                    <a:pt x="238016" y="108674"/>
                    <a:pt x="221540" y="112860"/>
                  </a:cubicBezTo>
                  <a:cubicBezTo>
                    <a:pt x="205065" y="117045"/>
                    <a:pt x="187076" y="129513"/>
                    <a:pt x="182534" y="130671"/>
                  </a:cubicBezTo>
                  <a:cubicBezTo>
                    <a:pt x="178372" y="131965"/>
                    <a:pt x="173851" y="131380"/>
                    <a:pt x="170155" y="129068"/>
                  </a:cubicBezTo>
                  <a:cubicBezTo>
                    <a:pt x="164990" y="126129"/>
                    <a:pt x="161250" y="125149"/>
                    <a:pt x="162942" y="121587"/>
                  </a:cubicBezTo>
                  <a:cubicBezTo>
                    <a:pt x="169093" y="115884"/>
                    <a:pt x="176419" y="111598"/>
                    <a:pt x="184404" y="109030"/>
                  </a:cubicBezTo>
                  <a:cubicBezTo>
                    <a:pt x="191452" y="107414"/>
                    <a:pt x="198408" y="105422"/>
                    <a:pt x="205243" y="103063"/>
                  </a:cubicBezTo>
                  <a:cubicBezTo>
                    <a:pt x="215016" y="98125"/>
                    <a:pt x="225325" y="94330"/>
                    <a:pt x="235968" y="91753"/>
                  </a:cubicBezTo>
                  <a:cubicBezTo>
                    <a:pt x="243448" y="91308"/>
                    <a:pt x="244873" y="87835"/>
                    <a:pt x="244873" y="84540"/>
                  </a:cubicBezTo>
                  <a:cubicBezTo>
                    <a:pt x="245414" y="75544"/>
                    <a:pt x="246695" y="66608"/>
                    <a:pt x="248703" y="57823"/>
                  </a:cubicBezTo>
                  <a:cubicBezTo>
                    <a:pt x="251196" y="51589"/>
                    <a:pt x="258677" y="23893"/>
                    <a:pt x="259478" y="20153"/>
                  </a:cubicBezTo>
                  <a:cubicBezTo>
                    <a:pt x="260280" y="16412"/>
                    <a:pt x="266514" y="11247"/>
                    <a:pt x="269809" y="6438"/>
                  </a:cubicBezTo>
                  <a:cubicBezTo>
                    <a:pt x="273104" y="1629"/>
                    <a:pt x="279783" y="-2468"/>
                    <a:pt x="283879" y="649"/>
                  </a:cubicBezTo>
                  <a:cubicBezTo>
                    <a:pt x="287923" y="4319"/>
                    <a:pt x="289177" y="10159"/>
                    <a:pt x="286996" y="15165"/>
                  </a:cubicBezTo>
                  <a:cubicBezTo>
                    <a:pt x="282741" y="20745"/>
                    <a:pt x="279014" y="26707"/>
                    <a:pt x="275864" y="32977"/>
                  </a:cubicBezTo>
                  <a:cubicBezTo>
                    <a:pt x="273527" y="41572"/>
                    <a:pt x="271801" y="50321"/>
                    <a:pt x="270699" y="59159"/>
                  </a:cubicBezTo>
                  <a:cubicBezTo>
                    <a:pt x="269898" y="64769"/>
                    <a:pt x="265356" y="76970"/>
                    <a:pt x="265534" y="81512"/>
                  </a:cubicBezTo>
                  <a:cubicBezTo>
                    <a:pt x="265712" y="86054"/>
                    <a:pt x="263486" y="88458"/>
                    <a:pt x="273371" y="87657"/>
                  </a:cubicBezTo>
                  <a:cubicBezTo>
                    <a:pt x="283256" y="86855"/>
                    <a:pt x="293408" y="84362"/>
                    <a:pt x="299108" y="84184"/>
                  </a:cubicBezTo>
                  <a:cubicBezTo>
                    <a:pt x="304808" y="84005"/>
                    <a:pt x="312734" y="82313"/>
                    <a:pt x="316296" y="85609"/>
                  </a:cubicBezTo>
                  <a:cubicBezTo>
                    <a:pt x="319858" y="88904"/>
                    <a:pt x="321639" y="89527"/>
                    <a:pt x="318344" y="94514"/>
                  </a:cubicBezTo>
                  <a:cubicBezTo>
                    <a:pt x="315049" y="99501"/>
                    <a:pt x="314247" y="103420"/>
                    <a:pt x="310863" y="104399"/>
                  </a:cubicBezTo>
                  <a:cubicBezTo>
                    <a:pt x="306431" y="104994"/>
                    <a:pt x="301938" y="104994"/>
                    <a:pt x="297505" y="104399"/>
                  </a:cubicBezTo>
                  <a:cubicBezTo>
                    <a:pt x="288413" y="103599"/>
                    <a:pt x="279256" y="103958"/>
                    <a:pt x="270254" y="105468"/>
                  </a:cubicBezTo>
                  <a:cubicBezTo>
                    <a:pt x="266157" y="107516"/>
                    <a:pt x="264465" y="105468"/>
                    <a:pt x="263486" y="109832"/>
                  </a:cubicBezTo>
                  <a:cubicBezTo>
                    <a:pt x="261233" y="122415"/>
                    <a:pt x="260042" y="135165"/>
                    <a:pt x="259923" y="147948"/>
                  </a:cubicBezTo>
                  <a:cubicBezTo>
                    <a:pt x="261170" y="150441"/>
                    <a:pt x="267404" y="154805"/>
                    <a:pt x="269452" y="160326"/>
                  </a:cubicBezTo>
                  <a:cubicBezTo>
                    <a:pt x="271501" y="165848"/>
                    <a:pt x="268384" y="177247"/>
                    <a:pt x="270521" y="177425"/>
                  </a:cubicBezTo>
                  <a:cubicBezTo>
                    <a:pt x="272659" y="177603"/>
                    <a:pt x="307835" y="168519"/>
                    <a:pt x="313980" y="169855"/>
                  </a:cubicBezTo>
                  <a:cubicBezTo>
                    <a:pt x="320125" y="171191"/>
                    <a:pt x="317721" y="165937"/>
                    <a:pt x="325558" y="167183"/>
                  </a:cubicBezTo>
                  <a:cubicBezTo>
                    <a:pt x="333400" y="169203"/>
                    <a:pt x="341056" y="171885"/>
                    <a:pt x="348445" y="175198"/>
                  </a:cubicBezTo>
                  <a:cubicBezTo>
                    <a:pt x="353187" y="177886"/>
                    <a:pt x="356888" y="182089"/>
                    <a:pt x="358954" y="187132"/>
                  </a:cubicBezTo>
                  <a:cubicBezTo>
                    <a:pt x="359619" y="190195"/>
                    <a:pt x="359043" y="193398"/>
                    <a:pt x="357351" y="196037"/>
                  </a:cubicBezTo>
                  <a:cubicBezTo>
                    <a:pt x="350260" y="200392"/>
                    <a:pt x="342881" y="204260"/>
                    <a:pt x="335265" y="207614"/>
                  </a:cubicBezTo>
                  <a:cubicBezTo>
                    <a:pt x="329298" y="209841"/>
                    <a:pt x="329921" y="210910"/>
                    <a:pt x="326359" y="210910"/>
                  </a:cubicBezTo>
                  <a:cubicBezTo>
                    <a:pt x="322797" y="210910"/>
                    <a:pt x="320748" y="210286"/>
                    <a:pt x="315227" y="210108"/>
                  </a:cubicBezTo>
                  <a:cubicBezTo>
                    <a:pt x="309706" y="209930"/>
                    <a:pt x="303026" y="206991"/>
                    <a:pt x="299464" y="210108"/>
                  </a:cubicBezTo>
                  <a:cubicBezTo>
                    <a:pt x="295902" y="213225"/>
                    <a:pt x="289579" y="219637"/>
                    <a:pt x="287086" y="221686"/>
                  </a:cubicBezTo>
                  <a:cubicBezTo>
                    <a:pt x="284592" y="223734"/>
                    <a:pt x="274974" y="233441"/>
                    <a:pt x="274974" y="236113"/>
                  </a:cubicBezTo>
                  <a:cubicBezTo>
                    <a:pt x="274974" y="238784"/>
                    <a:pt x="282811" y="236736"/>
                    <a:pt x="289579" y="237537"/>
                  </a:cubicBezTo>
                  <a:cubicBezTo>
                    <a:pt x="295261" y="238109"/>
                    <a:pt x="300650" y="240339"/>
                    <a:pt x="305074" y="243950"/>
                  </a:cubicBezTo>
                  <a:cubicBezTo>
                    <a:pt x="308192" y="246888"/>
                    <a:pt x="315138" y="252855"/>
                    <a:pt x="314693" y="258287"/>
                  </a:cubicBezTo>
                  <a:cubicBezTo>
                    <a:pt x="314247" y="263720"/>
                    <a:pt x="319680" y="292663"/>
                    <a:pt x="319680" y="299698"/>
                  </a:cubicBezTo>
                  <a:cubicBezTo>
                    <a:pt x="319680" y="306734"/>
                    <a:pt x="320125" y="362037"/>
                    <a:pt x="320125" y="362037"/>
                  </a:cubicBezTo>
                  <a:cubicBezTo>
                    <a:pt x="321340" y="368181"/>
                    <a:pt x="322144" y="374399"/>
                    <a:pt x="322530" y="380650"/>
                  </a:cubicBezTo>
                  <a:cubicBezTo>
                    <a:pt x="322755" y="390875"/>
                    <a:pt x="322368" y="401105"/>
                    <a:pt x="321372" y="411285"/>
                  </a:cubicBezTo>
                  <a:cubicBezTo>
                    <a:pt x="320125" y="415827"/>
                    <a:pt x="318879" y="421615"/>
                    <a:pt x="314693" y="420814"/>
                  </a:cubicBezTo>
                  <a:cubicBezTo>
                    <a:pt x="310257" y="420262"/>
                    <a:pt x="305915" y="419124"/>
                    <a:pt x="301779" y="417430"/>
                  </a:cubicBezTo>
                  <a:cubicBezTo>
                    <a:pt x="297211" y="415885"/>
                    <a:pt x="292958" y="413532"/>
                    <a:pt x="289223" y="410483"/>
                  </a:cubicBezTo>
                  <a:cubicBezTo>
                    <a:pt x="284619" y="405924"/>
                    <a:pt x="280278" y="401107"/>
                    <a:pt x="276220" y="396056"/>
                  </a:cubicBezTo>
                  <a:cubicBezTo>
                    <a:pt x="272925" y="391693"/>
                    <a:pt x="263842" y="383232"/>
                    <a:pt x="261793" y="380294"/>
                  </a:cubicBezTo>
                  <a:cubicBezTo>
                    <a:pt x="258231" y="376156"/>
                    <a:pt x="255752" y="371199"/>
                    <a:pt x="254580" y="365867"/>
                  </a:cubicBezTo>
                  <a:cubicBezTo>
                    <a:pt x="254580" y="361325"/>
                    <a:pt x="253690" y="356961"/>
                    <a:pt x="255203" y="356961"/>
                  </a:cubicBezTo>
                  <a:cubicBezTo>
                    <a:pt x="256717" y="356961"/>
                    <a:pt x="259033" y="360523"/>
                    <a:pt x="260547" y="363818"/>
                  </a:cubicBezTo>
                  <a:cubicBezTo>
                    <a:pt x="263089" y="368274"/>
                    <a:pt x="266989" y="371801"/>
                    <a:pt x="271679" y="373882"/>
                  </a:cubicBezTo>
                  <a:cubicBezTo>
                    <a:pt x="277200" y="376731"/>
                    <a:pt x="286551" y="381897"/>
                    <a:pt x="288154" y="380917"/>
                  </a:cubicBezTo>
                  <a:cubicBezTo>
                    <a:pt x="289757" y="379937"/>
                    <a:pt x="292874" y="379225"/>
                    <a:pt x="292874" y="376375"/>
                  </a:cubicBezTo>
                  <a:cubicBezTo>
                    <a:pt x="292874" y="373525"/>
                    <a:pt x="292250" y="357763"/>
                    <a:pt x="292250" y="353666"/>
                  </a:cubicBezTo>
                  <a:cubicBezTo>
                    <a:pt x="292250" y="349569"/>
                    <a:pt x="292250" y="294889"/>
                    <a:pt x="292250" y="294889"/>
                  </a:cubicBezTo>
                  <a:cubicBezTo>
                    <a:pt x="292250" y="294889"/>
                    <a:pt x="292250" y="268173"/>
                    <a:pt x="286907" y="261404"/>
                  </a:cubicBezTo>
                  <a:cubicBezTo>
                    <a:pt x="281564" y="254636"/>
                    <a:pt x="280852" y="254458"/>
                    <a:pt x="278002" y="255259"/>
                  </a:cubicBezTo>
                  <a:cubicBezTo>
                    <a:pt x="275152" y="256061"/>
                    <a:pt x="272213" y="260247"/>
                    <a:pt x="269096" y="260247"/>
                  </a:cubicBezTo>
                  <a:cubicBezTo>
                    <a:pt x="265979" y="260247"/>
                    <a:pt x="264287" y="258822"/>
                    <a:pt x="262239" y="260247"/>
                  </a:cubicBezTo>
                  <a:cubicBezTo>
                    <a:pt x="260191" y="261672"/>
                    <a:pt x="256450" y="266302"/>
                    <a:pt x="258766" y="267549"/>
                  </a:cubicBezTo>
                  <a:cubicBezTo>
                    <a:pt x="261081" y="268796"/>
                    <a:pt x="269452" y="274139"/>
                    <a:pt x="272569" y="276455"/>
                  </a:cubicBezTo>
                  <a:cubicBezTo>
                    <a:pt x="275686" y="278770"/>
                    <a:pt x="281475" y="283223"/>
                    <a:pt x="281475" y="286162"/>
                  </a:cubicBezTo>
                  <a:cubicBezTo>
                    <a:pt x="285839" y="293197"/>
                    <a:pt x="278447" y="292930"/>
                    <a:pt x="275686" y="292930"/>
                  </a:cubicBezTo>
                  <a:cubicBezTo>
                    <a:pt x="272925" y="292930"/>
                    <a:pt x="272213" y="295424"/>
                    <a:pt x="268117" y="292930"/>
                  </a:cubicBezTo>
                  <a:cubicBezTo>
                    <a:pt x="264020" y="290437"/>
                    <a:pt x="257162" y="280818"/>
                    <a:pt x="254313" y="281353"/>
                  </a:cubicBezTo>
                  <a:cubicBezTo>
                    <a:pt x="251463" y="281887"/>
                    <a:pt x="249148" y="286518"/>
                    <a:pt x="247901" y="290882"/>
                  </a:cubicBezTo>
                  <a:cubicBezTo>
                    <a:pt x="246654" y="295245"/>
                    <a:pt x="245408" y="300411"/>
                    <a:pt x="248703" y="301569"/>
                  </a:cubicBezTo>
                  <a:cubicBezTo>
                    <a:pt x="251998" y="302726"/>
                    <a:pt x="255738" y="304685"/>
                    <a:pt x="260458" y="307001"/>
                  </a:cubicBezTo>
                  <a:cubicBezTo>
                    <a:pt x="266225" y="309770"/>
                    <a:pt x="271305" y="313785"/>
                    <a:pt x="275330" y="318756"/>
                  </a:cubicBezTo>
                  <a:cubicBezTo>
                    <a:pt x="278002" y="322853"/>
                    <a:pt x="282098" y="326771"/>
                    <a:pt x="279426" y="333985"/>
                  </a:cubicBezTo>
                  <a:cubicBezTo>
                    <a:pt x="275591" y="337530"/>
                    <a:pt x="269847" y="338043"/>
                    <a:pt x="265445" y="335232"/>
                  </a:cubicBezTo>
                  <a:cubicBezTo>
                    <a:pt x="257719" y="332300"/>
                    <a:pt x="250528" y="328118"/>
                    <a:pt x="244160" y="322853"/>
                  </a:cubicBezTo>
                  <a:cubicBezTo>
                    <a:pt x="240242" y="317866"/>
                    <a:pt x="239440" y="320804"/>
                    <a:pt x="238995" y="323654"/>
                  </a:cubicBezTo>
                  <a:cubicBezTo>
                    <a:pt x="238550" y="326504"/>
                    <a:pt x="234453" y="349124"/>
                    <a:pt x="234276" y="351529"/>
                  </a:cubicBezTo>
                  <a:cubicBezTo>
                    <a:pt x="234097" y="353933"/>
                    <a:pt x="234276" y="357139"/>
                    <a:pt x="228932" y="355892"/>
                  </a:cubicBezTo>
                  <a:cubicBezTo>
                    <a:pt x="221852" y="352131"/>
                    <a:pt x="215751" y="346763"/>
                    <a:pt x="211121" y="340218"/>
                  </a:cubicBezTo>
                  <a:cubicBezTo>
                    <a:pt x="209020" y="335329"/>
                    <a:pt x="208582" y="329885"/>
                    <a:pt x="209874" y="324723"/>
                  </a:cubicBezTo>
                  <a:cubicBezTo>
                    <a:pt x="211922" y="320181"/>
                    <a:pt x="217978" y="297116"/>
                    <a:pt x="220828" y="287141"/>
                  </a:cubicBezTo>
                  <a:cubicBezTo>
                    <a:pt x="223654" y="275505"/>
                    <a:pt x="227529" y="264148"/>
                    <a:pt x="232405" y="253211"/>
                  </a:cubicBezTo>
                  <a:cubicBezTo>
                    <a:pt x="237242" y="245935"/>
                    <a:pt x="241700" y="238415"/>
                    <a:pt x="245764" y="230680"/>
                  </a:cubicBezTo>
                  <a:cubicBezTo>
                    <a:pt x="248257" y="225248"/>
                    <a:pt x="256896" y="216609"/>
                    <a:pt x="257341" y="214561"/>
                  </a:cubicBezTo>
                  <a:cubicBezTo>
                    <a:pt x="257786" y="212513"/>
                    <a:pt x="258588" y="210465"/>
                    <a:pt x="255470" y="211889"/>
                  </a:cubicBezTo>
                  <a:cubicBezTo>
                    <a:pt x="252354" y="213314"/>
                    <a:pt x="227863" y="225248"/>
                    <a:pt x="221273" y="229701"/>
                  </a:cubicBezTo>
                  <a:cubicBezTo>
                    <a:pt x="215571" y="232683"/>
                    <a:pt x="210041" y="235984"/>
                    <a:pt x="204709" y="239586"/>
                  </a:cubicBezTo>
                  <a:cubicBezTo>
                    <a:pt x="201236" y="242703"/>
                    <a:pt x="199365" y="245730"/>
                    <a:pt x="194022" y="246799"/>
                  </a:cubicBezTo>
                  <a:cubicBezTo>
                    <a:pt x="189220" y="247827"/>
                    <a:pt x="184618" y="249632"/>
                    <a:pt x="180396" y="252142"/>
                  </a:cubicBezTo>
                  <a:cubicBezTo>
                    <a:pt x="177547" y="254013"/>
                    <a:pt x="174786" y="258644"/>
                    <a:pt x="168997" y="259712"/>
                  </a:cubicBezTo>
                  <a:cubicBezTo>
                    <a:pt x="163209" y="260781"/>
                    <a:pt x="162497" y="258555"/>
                    <a:pt x="158132" y="259712"/>
                  </a:cubicBezTo>
                  <a:cubicBezTo>
                    <a:pt x="153769" y="260870"/>
                    <a:pt x="150474" y="263898"/>
                    <a:pt x="147179" y="270221"/>
                  </a:cubicBezTo>
                  <a:cubicBezTo>
                    <a:pt x="144147" y="275480"/>
                    <a:pt x="141982" y="281193"/>
                    <a:pt x="140767" y="287141"/>
                  </a:cubicBezTo>
                  <a:cubicBezTo>
                    <a:pt x="137294" y="298719"/>
                    <a:pt x="141657" y="365956"/>
                    <a:pt x="145932" y="382253"/>
                  </a:cubicBezTo>
                  <a:cubicBezTo>
                    <a:pt x="150207" y="398550"/>
                    <a:pt x="145131" y="403715"/>
                    <a:pt x="143260" y="404784"/>
                  </a:cubicBezTo>
                  <a:cubicBezTo>
                    <a:pt x="139724" y="405697"/>
                    <a:pt x="135976" y="405252"/>
                    <a:pt x="132752" y="403537"/>
                  </a:cubicBezTo>
                  <a:cubicBezTo>
                    <a:pt x="129425" y="401460"/>
                    <a:pt x="125975" y="399586"/>
                    <a:pt x="122421" y="397927"/>
                  </a:cubicBezTo>
                  <a:cubicBezTo>
                    <a:pt x="119322" y="396899"/>
                    <a:pt x="116596" y="394978"/>
                    <a:pt x="114585" y="392405"/>
                  </a:cubicBezTo>
                  <a:cubicBezTo>
                    <a:pt x="111735" y="389466"/>
                    <a:pt x="109063" y="384568"/>
                    <a:pt x="107193" y="382431"/>
                  </a:cubicBezTo>
                  <a:cubicBezTo>
                    <a:pt x="105322" y="380294"/>
                    <a:pt x="107816" y="375841"/>
                    <a:pt x="109419" y="372368"/>
                  </a:cubicBezTo>
                  <a:cubicBezTo>
                    <a:pt x="110625" y="353508"/>
                    <a:pt x="110088" y="334578"/>
                    <a:pt x="107816" y="315817"/>
                  </a:cubicBezTo>
                  <a:cubicBezTo>
                    <a:pt x="105946" y="309227"/>
                    <a:pt x="105322" y="315817"/>
                    <a:pt x="102651" y="318934"/>
                  </a:cubicBezTo>
                  <a:cubicBezTo>
                    <a:pt x="98614" y="323618"/>
                    <a:pt x="95339" y="328907"/>
                    <a:pt x="92943" y="334608"/>
                  </a:cubicBezTo>
                  <a:cubicBezTo>
                    <a:pt x="91784" y="339995"/>
                    <a:pt x="89475" y="345068"/>
                    <a:pt x="86175" y="349481"/>
                  </a:cubicBezTo>
                  <a:cubicBezTo>
                    <a:pt x="82714" y="353667"/>
                    <a:pt x="78000" y="356633"/>
                    <a:pt x="72728" y="357941"/>
                  </a:cubicBezTo>
                  <a:cubicBezTo>
                    <a:pt x="67261" y="359856"/>
                    <a:pt x="61251" y="359470"/>
                    <a:pt x="56074" y="356872"/>
                  </a:cubicBezTo>
                  <a:cubicBezTo>
                    <a:pt x="52067" y="354022"/>
                    <a:pt x="44498" y="348679"/>
                    <a:pt x="43874" y="344137"/>
                  </a:cubicBezTo>
                  <a:cubicBezTo>
                    <a:pt x="42395" y="339386"/>
                    <a:pt x="41762" y="334413"/>
                    <a:pt x="42004" y="329443"/>
                  </a:cubicBezTo>
                  <a:cubicBezTo>
                    <a:pt x="43072" y="324545"/>
                    <a:pt x="48149" y="320537"/>
                    <a:pt x="49039" y="317064"/>
                  </a:cubicBezTo>
                  <a:cubicBezTo>
                    <a:pt x="49930" y="313591"/>
                    <a:pt x="52334" y="302459"/>
                    <a:pt x="53581" y="298540"/>
                  </a:cubicBezTo>
                  <a:cubicBezTo>
                    <a:pt x="54828" y="294622"/>
                    <a:pt x="58123" y="283045"/>
                    <a:pt x="59904" y="278681"/>
                  </a:cubicBezTo>
                  <a:cubicBezTo>
                    <a:pt x="63552" y="272481"/>
                    <a:pt x="66538" y="265914"/>
                    <a:pt x="68810" y="259089"/>
                  </a:cubicBezTo>
                  <a:cubicBezTo>
                    <a:pt x="69433" y="254013"/>
                    <a:pt x="72906" y="248402"/>
                    <a:pt x="72906" y="246087"/>
                  </a:cubicBezTo>
                  <a:cubicBezTo>
                    <a:pt x="72906" y="243771"/>
                    <a:pt x="74153" y="242435"/>
                    <a:pt x="71036" y="243682"/>
                  </a:cubicBezTo>
                  <a:cubicBezTo>
                    <a:pt x="67919" y="244929"/>
                    <a:pt x="62131" y="253567"/>
                    <a:pt x="56609" y="255170"/>
                  </a:cubicBezTo>
                  <a:cubicBezTo>
                    <a:pt x="51910" y="257121"/>
                    <a:pt x="46795" y="257856"/>
                    <a:pt x="41737" y="257308"/>
                  </a:cubicBezTo>
                  <a:cubicBezTo>
                    <a:pt x="37336" y="254431"/>
                    <a:pt x="32650" y="252013"/>
                    <a:pt x="27755" y="250094"/>
                  </a:cubicBezTo>
                  <a:cubicBezTo>
                    <a:pt x="24193" y="250094"/>
                    <a:pt x="16979" y="243415"/>
                    <a:pt x="13951" y="243237"/>
                  </a:cubicBezTo>
                  <a:cubicBezTo>
                    <a:pt x="10923" y="243059"/>
                    <a:pt x="5847" y="238072"/>
                    <a:pt x="1750" y="234331"/>
                  </a:cubicBezTo>
                  <a:cubicBezTo>
                    <a:pt x="-2346" y="230591"/>
                    <a:pt x="504" y="227919"/>
                    <a:pt x="2819" y="225426"/>
                  </a:cubicBezTo>
                  <a:cubicBezTo>
                    <a:pt x="11088" y="220103"/>
                    <a:pt x="19618" y="215199"/>
                    <a:pt x="28378" y="210732"/>
                  </a:cubicBezTo>
                  <a:cubicBezTo>
                    <a:pt x="32030" y="208060"/>
                    <a:pt x="61596" y="188290"/>
                    <a:pt x="68008" y="184015"/>
                  </a:cubicBezTo>
                  <a:cubicBezTo>
                    <a:pt x="74420" y="179740"/>
                    <a:pt x="103007" y="165670"/>
                    <a:pt x="103630" y="162642"/>
                  </a:cubicBezTo>
                  <a:cubicBezTo>
                    <a:pt x="104254" y="159614"/>
                    <a:pt x="104254" y="141536"/>
                    <a:pt x="104877" y="135123"/>
                  </a:cubicBezTo>
                  <a:cubicBezTo>
                    <a:pt x="105501" y="128711"/>
                    <a:pt x="111467" y="100926"/>
                    <a:pt x="109241" y="99056"/>
                  </a:cubicBezTo>
                  <a:cubicBezTo>
                    <a:pt x="107014" y="97186"/>
                    <a:pt x="105768" y="99679"/>
                    <a:pt x="103274" y="102173"/>
                  </a:cubicBezTo>
                  <a:cubicBezTo>
                    <a:pt x="97430" y="108448"/>
                    <a:pt x="92293" y="115347"/>
                    <a:pt x="87957" y="122745"/>
                  </a:cubicBezTo>
                  <a:cubicBezTo>
                    <a:pt x="84082" y="129889"/>
                    <a:pt x="79550" y="136657"/>
                    <a:pt x="74420" y="142960"/>
                  </a:cubicBezTo>
                  <a:cubicBezTo>
                    <a:pt x="69611" y="149194"/>
                    <a:pt x="64446" y="150797"/>
                    <a:pt x="64713" y="157031"/>
                  </a:cubicBezTo>
                  <a:cubicBezTo>
                    <a:pt x="64980" y="163265"/>
                    <a:pt x="67385" y="169410"/>
                    <a:pt x="63288" y="168965"/>
                  </a:cubicBezTo>
                  <a:cubicBezTo>
                    <a:pt x="59192" y="168519"/>
                    <a:pt x="52067" y="167540"/>
                    <a:pt x="46546" y="166916"/>
                  </a:cubicBezTo>
                  <a:cubicBezTo>
                    <a:pt x="39869" y="166882"/>
                    <a:pt x="33473" y="164227"/>
                    <a:pt x="28735" y="159525"/>
                  </a:cubicBezTo>
                  <a:cubicBezTo>
                    <a:pt x="23391" y="153291"/>
                    <a:pt x="18226" y="150619"/>
                    <a:pt x="20898" y="140912"/>
                  </a:cubicBezTo>
                  <a:cubicBezTo>
                    <a:pt x="23569" y="131205"/>
                    <a:pt x="24994" y="122567"/>
                    <a:pt x="27309" y="112860"/>
                  </a:cubicBezTo>
                  <a:cubicBezTo>
                    <a:pt x="29083" y="104539"/>
                    <a:pt x="32276" y="96586"/>
                    <a:pt x="36749" y="89349"/>
                  </a:cubicBezTo>
                  <a:cubicBezTo>
                    <a:pt x="45611" y="77891"/>
                    <a:pt x="57095" y="68729"/>
                    <a:pt x="70234" y="62632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6" name="任意多边形: 形状 145">
              <a:extLst>
                <a:ext uri="{FF2B5EF4-FFF2-40B4-BE49-F238E27FC236}">
                  <a16:creationId xmlns:a16="http://schemas.microsoft.com/office/drawing/2014/main" id="{2C57936A-7818-46D0-B038-EDA82058EEE9}"/>
                </a:ext>
              </a:extLst>
            </p:cNvPr>
            <p:cNvSpPr/>
            <p:nvPr/>
          </p:nvSpPr>
          <p:spPr>
            <a:xfrm>
              <a:off x="3803783" y="5953870"/>
              <a:ext cx="175358" cy="266919"/>
            </a:xfrm>
            <a:custGeom>
              <a:avLst/>
              <a:gdLst>
                <a:gd name="connsiteX0" fmla="*/ 32735 w 202451"/>
                <a:gd name="connsiteY0" fmla="*/ 34958 h 308158"/>
                <a:gd name="connsiteX1" fmla="*/ 31489 w 202451"/>
                <a:gd name="connsiteY1" fmla="*/ 23559 h 308158"/>
                <a:gd name="connsiteX2" fmla="*/ 41196 w 202451"/>
                <a:gd name="connsiteY2" fmla="*/ 19463 h 308158"/>
                <a:gd name="connsiteX3" fmla="*/ 58473 w 202451"/>
                <a:gd name="connsiteY3" fmla="*/ 18839 h 308158"/>
                <a:gd name="connsiteX4" fmla="*/ 98726 w 202451"/>
                <a:gd name="connsiteY4" fmla="*/ 1028 h 308158"/>
                <a:gd name="connsiteX5" fmla="*/ 133190 w 202451"/>
                <a:gd name="connsiteY5" fmla="*/ 1028 h 308158"/>
                <a:gd name="connsiteX6" fmla="*/ 159907 w 202451"/>
                <a:gd name="connsiteY6" fmla="*/ 12427 h 308158"/>
                <a:gd name="connsiteX7" fmla="*/ 177006 w 202451"/>
                <a:gd name="connsiteY7" fmla="*/ 46447 h 308158"/>
                <a:gd name="connsiteX8" fmla="*/ 171217 w 202451"/>
                <a:gd name="connsiteY8" fmla="*/ 65682 h 308158"/>
                <a:gd name="connsiteX9" fmla="*/ 157146 w 202451"/>
                <a:gd name="connsiteY9" fmla="*/ 86254 h 308158"/>
                <a:gd name="connsiteX10" fmla="*/ 144411 w 202451"/>
                <a:gd name="connsiteY10" fmla="*/ 112971 h 308158"/>
                <a:gd name="connsiteX11" fmla="*/ 134259 w 202451"/>
                <a:gd name="connsiteY11" fmla="*/ 132118 h 308158"/>
                <a:gd name="connsiteX12" fmla="*/ 126689 w 202451"/>
                <a:gd name="connsiteY12" fmla="*/ 147169 h 308158"/>
                <a:gd name="connsiteX13" fmla="*/ 111639 w 202451"/>
                <a:gd name="connsiteY13" fmla="*/ 173885 h 308158"/>
                <a:gd name="connsiteX14" fmla="*/ 101309 w 202451"/>
                <a:gd name="connsiteY14" fmla="*/ 194991 h 308158"/>
                <a:gd name="connsiteX15" fmla="*/ 96767 w 202451"/>
                <a:gd name="connsiteY15" fmla="*/ 209775 h 308158"/>
                <a:gd name="connsiteX16" fmla="*/ 133636 w 202451"/>
                <a:gd name="connsiteY16" fmla="*/ 200869 h 308158"/>
                <a:gd name="connsiteX17" fmla="*/ 181280 w 202451"/>
                <a:gd name="connsiteY17" fmla="*/ 201492 h 308158"/>
                <a:gd name="connsiteX18" fmla="*/ 201763 w 202451"/>
                <a:gd name="connsiteY18" fmla="*/ 241300 h 308158"/>
                <a:gd name="connsiteX19" fmla="*/ 198468 w 202451"/>
                <a:gd name="connsiteY19" fmla="*/ 264188 h 308158"/>
                <a:gd name="connsiteX20" fmla="*/ 190364 w 202451"/>
                <a:gd name="connsiteY20" fmla="*/ 264989 h 308158"/>
                <a:gd name="connsiteX21" fmla="*/ 162935 w 202451"/>
                <a:gd name="connsiteY21" fmla="*/ 264188 h 308158"/>
                <a:gd name="connsiteX22" fmla="*/ 122504 w 202451"/>
                <a:gd name="connsiteY22" fmla="*/ 279238 h 308158"/>
                <a:gd name="connsiteX23" fmla="*/ 92581 w 202451"/>
                <a:gd name="connsiteY23" fmla="*/ 292596 h 308158"/>
                <a:gd name="connsiteX24" fmla="*/ 80826 w 202451"/>
                <a:gd name="connsiteY24" fmla="*/ 301502 h 308158"/>
                <a:gd name="connsiteX25" fmla="*/ 66043 w 202451"/>
                <a:gd name="connsiteY25" fmla="*/ 306489 h 308158"/>
                <a:gd name="connsiteX26" fmla="*/ 56157 w 202451"/>
                <a:gd name="connsiteY26" fmla="*/ 306489 h 308158"/>
                <a:gd name="connsiteX27" fmla="*/ 41285 w 202451"/>
                <a:gd name="connsiteY27" fmla="*/ 296159 h 308158"/>
                <a:gd name="connsiteX28" fmla="*/ 27659 w 202451"/>
                <a:gd name="connsiteY28" fmla="*/ 283513 h 308158"/>
                <a:gd name="connsiteX29" fmla="*/ 15904 w 202451"/>
                <a:gd name="connsiteY29" fmla="*/ 267305 h 308158"/>
                <a:gd name="connsiteX30" fmla="*/ 6998 w 202451"/>
                <a:gd name="connsiteY30" fmla="*/ 243171 h 308158"/>
                <a:gd name="connsiteX31" fmla="*/ 52 w 202451"/>
                <a:gd name="connsiteY31" fmla="*/ 215474 h 308158"/>
                <a:gd name="connsiteX32" fmla="*/ 14212 w 202451"/>
                <a:gd name="connsiteY32" fmla="*/ 185997 h 308158"/>
                <a:gd name="connsiteX33" fmla="*/ 36120 w 202451"/>
                <a:gd name="connsiteY33" fmla="*/ 142449 h 308158"/>
                <a:gd name="connsiteX34" fmla="*/ 57582 w 202451"/>
                <a:gd name="connsiteY34" fmla="*/ 98366 h 308158"/>
                <a:gd name="connsiteX35" fmla="*/ 69070 w 202451"/>
                <a:gd name="connsiteY35" fmla="*/ 73341 h 308158"/>
                <a:gd name="connsiteX36" fmla="*/ 60165 w 202451"/>
                <a:gd name="connsiteY36" fmla="*/ 64970 h 308158"/>
                <a:gd name="connsiteX37" fmla="*/ 45203 w 202451"/>
                <a:gd name="connsiteY37" fmla="*/ 50454 h 308158"/>
                <a:gd name="connsiteX38" fmla="*/ 32825 w 202451"/>
                <a:gd name="connsiteY38" fmla="*/ 35047 h 3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02451" h="308158">
                  <a:moveTo>
                    <a:pt x="32735" y="34958"/>
                  </a:moveTo>
                  <a:cubicBezTo>
                    <a:pt x="31696" y="31253"/>
                    <a:pt x="31275" y="27402"/>
                    <a:pt x="31489" y="23559"/>
                  </a:cubicBezTo>
                  <a:cubicBezTo>
                    <a:pt x="32112" y="20709"/>
                    <a:pt x="36030" y="19463"/>
                    <a:pt x="41196" y="19463"/>
                  </a:cubicBezTo>
                  <a:cubicBezTo>
                    <a:pt x="46949" y="20215"/>
                    <a:pt x="52788" y="20005"/>
                    <a:pt x="58473" y="18839"/>
                  </a:cubicBezTo>
                  <a:cubicBezTo>
                    <a:pt x="62391" y="16969"/>
                    <a:pt x="93382" y="3611"/>
                    <a:pt x="98726" y="1028"/>
                  </a:cubicBezTo>
                  <a:cubicBezTo>
                    <a:pt x="110130" y="-927"/>
                    <a:pt x="121785" y="-927"/>
                    <a:pt x="133190" y="1028"/>
                  </a:cubicBezTo>
                  <a:cubicBezTo>
                    <a:pt x="136663" y="2631"/>
                    <a:pt x="156879" y="10379"/>
                    <a:pt x="159907" y="12427"/>
                  </a:cubicBezTo>
                  <a:cubicBezTo>
                    <a:pt x="162935" y="14475"/>
                    <a:pt x="177006" y="34335"/>
                    <a:pt x="177006" y="46447"/>
                  </a:cubicBezTo>
                  <a:cubicBezTo>
                    <a:pt x="177006" y="58558"/>
                    <a:pt x="175937" y="61497"/>
                    <a:pt x="171217" y="65682"/>
                  </a:cubicBezTo>
                  <a:cubicBezTo>
                    <a:pt x="165847" y="72049"/>
                    <a:pt x="161133" y="78941"/>
                    <a:pt x="157146" y="86254"/>
                  </a:cubicBezTo>
                  <a:cubicBezTo>
                    <a:pt x="154119" y="90885"/>
                    <a:pt x="147261" y="107361"/>
                    <a:pt x="144411" y="112971"/>
                  </a:cubicBezTo>
                  <a:cubicBezTo>
                    <a:pt x="140360" y="118976"/>
                    <a:pt x="136956" y="125395"/>
                    <a:pt x="134259" y="132118"/>
                  </a:cubicBezTo>
                  <a:cubicBezTo>
                    <a:pt x="132339" y="137417"/>
                    <a:pt x="129798" y="142469"/>
                    <a:pt x="126689" y="147169"/>
                  </a:cubicBezTo>
                  <a:cubicBezTo>
                    <a:pt x="124018" y="152779"/>
                    <a:pt x="114667" y="168275"/>
                    <a:pt x="111639" y="173885"/>
                  </a:cubicBezTo>
                  <a:cubicBezTo>
                    <a:pt x="108611" y="179496"/>
                    <a:pt x="104336" y="189203"/>
                    <a:pt x="101309" y="194991"/>
                  </a:cubicBezTo>
                  <a:cubicBezTo>
                    <a:pt x="98280" y="200780"/>
                    <a:pt x="93026" y="207726"/>
                    <a:pt x="96767" y="209775"/>
                  </a:cubicBezTo>
                  <a:cubicBezTo>
                    <a:pt x="100507" y="211823"/>
                    <a:pt x="121079" y="203452"/>
                    <a:pt x="133636" y="200869"/>
                  </a:cubicBezTo>
                  <a:cubicBezTo>
                    <a:pt x="146192" y="198286"/>
                    <a:pt x="165607" y="190093"/>
                    <a:pt x="181280" y="201492"/>
                  </a:cubicBezTo>
                  <a:cubicBezTo>
                    <a:pt x="193606" y="211124"/>
                    <a:pt x="201091" y="225673"/>
                    <a:pt x="201763" y="241300"/>
                  </a:cubicBezTo>
                  <a:cubicBezTo>
                    <a:pt x="202788" y="249087"/>
                    <a:pt x="201648" y="257006"/>
                    <a:pt x="198468" y="264188"/>
                  </a:cubicBezTo>
                  <a:cubicBezTo>
                    <a:pt x="196153" y="266414"/>
                    <a:pt x="194906" y="267037"/>
                    <a:pt x="190364" y="264989"/>
                  </a:cubicBezTo>
                  <a:cubicBezTo>
                    <a:pt x="181487" y="262099"/>
                    <a:pt x="171966" y="261821"/>
                    <a:pt x="162935" y="264188"/>
                  </a:cubicBezTo>
                  <a:cubicBezTo>
                    <a:pt x="155989" y="267305"/>
                    <a:pt x="132389" y="273627"/>
                    <a:pt x="122504" y="279238"/>
                  </a:cubicBezTo>
                  <a:cubicBezTo>
                    <a:pt x="112619" y="284849"/>
                    <a:pt x="95787" y="289925"/>
                    <a:pt x="92581" y="292596"/>
                  </a:cubicBezTo>
                  <a:cubicBezTo>
                    <a:pt x="89002" y="295989"/>
                    <a:pt x="85060" y="298975"/>
                    <a:pt x="80826" y="301502"/>
                  </a:cubicBezTo>
                  <a:cubicBezTo>
                    <a:pt x="76235" y="304034"/>
                    <a:pt x="71228" y="305723"/>
                    <a:pt x="66043" y="306489"/>
                  </a:cubicBezTo>
                  <a:cubicBezTo>
                    <a:pt x="62925" y="307291"/>
                    <a:pt x="59808" y="308805"/>
                    <a:pt x="56157" y="306489"/>
                  </a:cubicBezTo>
                  <a:cubicBezTo>
                    <a:pt x="51381" y="302792"/>
                    <a:pt x="46417" y="299344"/>
                    <a:pt x="41285" y="296159"/>
                  </a:cubicBezTo>
                  <a:cubicBezTo>
                    <a:pt x="36304" y="292443"/>
                    <a:pt x="31736" y="288203"/>
                    <a:pt x="27659" y="283513"/>
                  </a:cubicBezTo>
                  <a:cubicBezTo>
                    <a:pt x="23117" y="279683"/>
                    <a:pt x="15904" y="271847"/>
                    <a:pt x="15904" y="267305"/>
                  </a:cubicBezTo>
                  <a:cubicBezTo>
                    <a:pt x="13865" y="258947"/>
                    <a:pt x="10877" y="250849"/>
                    <a:pt x="6998" y="243171"/>
                  </a:cubicBezTo>
                  <a:cubicBezTo>
                    <a:pt x="4327" y="236937"/>
                    <a:pt x="-1907" y="225359"/>
                    <a:pt x="52" y="215474"/>
                  </a:cubicBezTo>
                  <a:cubicBezTo>
                    <a:pt x="2011" y="205589"/>
                    <a:pt x="10917" y="196505"/>
                    <a:pt x="14212" y="185997"/>
                  </a:cubicBezTo>
                  <a:cubicBezTo>
                    <a:pt x="17507" y="175488"/>
                    <a:pt x="32023" y="154026"/>
                    <a:pt x="36120" y="142449"/>
                  </a:cubicBezTo>
                  <a:cubicBezTo>
                    <a:pt x="40216" y="130871"/>
                    <a:pt x="53931" y="106826"/>
                    <a:pt x="57582" y="98366"/>
                  </a:cubicBezTo>
                  <a:cubicBezTo>
                    <a:pt x="61233" y="89906"/>
                    <a:pt x="70139" y="77260"/>
                    <a:pt x="69070" y="73341"/>
                  </a:cubicBezTo>
                  <a:cubicBezTo>
                    <a:pt x="68002" y="69423"/>
                    <a:pt x="64350" y="67909"/>
                    <a:pt x="60165" y="64970"/>
                  </a:cubicBezTo>
                  <a:cubicBezTo>
                    <a:pt x="54799" y="60537"/>
                    <a:pt x="49796" y="55683"/>
                    <a:pt x="45203" y="50454"/>
                  </a:cubicBezTo>
                  <a:cubicBezTo>
                    <a:pt x="40769" y="45574"/>
                    <a:pt x="36635" y="40429"/>
                    <a:pt x="32825" y="35047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47" name="组合 146">
              <a:extLst>
                <a:ext uri="{FF2B5EF4-FFF2-40B4-BE49-F238E27FC236}">
                  <a16:creationId xmlns:a16="http://schemas.microsoft.com/office/drawing/2014/main" id="{ADFF84FA-99D8-4FB8-90A2-4E6A70C9F851}"/>
                </a:ext>
              </a:extLst>
            </p:cNvPr>
            <p:cNvGrpSpPr/>
            <p:nvPr/>
          </p:nvGrpSpPr>
          <p:grpSpPr>
            <a:xfrm>
              <a:off x="1100231" y="5991688"/>
              <a:ext cx="214467" cy="191283"/>
              <a:chOff x="1123240" y="6067950"/>
              <a:chExt cx="247602" cy="220836"/>
            </a:xfrm>
            <a:grpFill/>
          </p:grpSpPr>
          <p:sp>
            <p:nvSpPr>
              <p:cNvPr id="244" name="任意多边形: 形状 243">
                <a:extLst>
                  <a:ext uri="{FF2B5EF4-FFF2-40B4-BE49-F238E27FC236}">
                    <a16:creationId xmlns:a16="http://schemas.microsoft.com/office/drawing/2014/main" id="{985E93DE-8C34-423A-94CD-3A13BF06B4F2}"/>
                  </a:ext>
                </a:extLst>
              </p:cNvPr>
              <p:cNvSpPr/>
              <p:nvPr/>
            </p:nvSpPr>
            <p:spPr>
              <a:xfrm>
                <a:off x="1168543" y="6071886"/>
                <a:ext cx="83898" cy="45679"/>
              </a:xfrm>
              <a:custGeom>
                <a:avLst/>
                <a:gdLst>
                  <a:gd name="connsiteX0" fmla="*/ 2017 w 83898"/>
                  <a:gd name="connsiteY0" fmla="*/ 17010 h 45679"/>
                  <a:gd name="connsiteX1" fmla="*/ 5312 w 83898"/>
                  <a:gd name="connsiteY1" fmla="*/ 7481 h 45679"/>
                  <a:gd name="connsiteX2" fmla="*/ 44674 w 83898"/>
                  <a:gd name="connsiteY2" fmla="*/ 4185 h 45679"/>
                  <a:gd name="connsiteX3" fmla="*/ 77358 w 83898"/>
                  <a:gd name="connsiteY3" fmla="*/ -356 h 45679"/>
                  <a:gd name="connsiteX4" fmla="*/ 82345 w 83898"/>
                  <a:gd name="connsiteY4" fmla="*/ 5432 h 45679"/>
                  <a:gd name="connsiteX5" fmla="*/ 75844 w 83898"/>
                  <a:gd name="connsiteY5" fmla="*/ 10776 h 45679"/>
                  <a:gd name="connsiteX6" fmla="*/ 70500 w 83898"/>
                  <a:gd name="connsiteY6" fmla="*/ 17633 h 45679"/>
                  <a:gd name="connsiteX7" fmla="*/ 63732 w 83898"/>
                  <a:gd name="connsiteY7" fmla="*/ 22531 h 45679"/>
                  <a:gd name="connsiteX8" fmla="*/ 56964 w 83898"/>
                  <a:gd name="connsiteY8" fmla="*/ 32238 h 45679"/>
                  <a:gd name="connsiteX9" fmla="*/ 51442 w 83898"/>
                  <a:gd name="connsiteY9" fmla="*/ 40431 h 45679"/>
                  <a:gd name="connsiteX10" fmla="*/ 44585 w 83898"/>
                  <a:gd name="connsiteY10" fmla="*/ 44528 h 45679"/>
                  <a:gd name="connsiteX11" fmla="*/ 33186 w 83898"/>
                  <a:gd name="connsiteY11" fmla="*/ 45151 h 45679"/>
                  <a:gd name="connsiteX12" fmla="*/ 23746 w 83898"/>
                  <a:gd name="connsiteY12" fmla="*/ 41144 h 45679"/>
                  <a:gd name="connsiteX13" fmla="*/ 15999 w 83898"/>
                  <a:gd name="connsiteY13" fmla="*/ 36156 h 45679"/>
                  <a:gd name="connsiteX14" fmla="*/ 9230 w 83898"/>
                  <a:gd name="connsiteY14" fmla="*/ 28052 h 45679"/>
                  <a:gd name="connsiteX15" fmla="*/ 2017 w 83898"/>
                  <a:gd name="connsiteY15" fmla="*/ 17010 h 45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898" h="45679">
                    <a:moveTo>
                      <a:pt x="2017" y="17010"/>
                    </a:moveTo>
                    <a:cubicBezTo>
                      <a:pt x="2017" y="17010"/>
                      <a:pt x="-5019" y="8727"/>
                      <a:pt x="5312" y="7481"/>
                    </a:cubicBezTo>
                    <a:cubicBezTo>
                      <a:pt x="15642" y="6234"/>
                      <a:pt x="38441" y="4185"/>
                      <a:pt x="44674" y="4185"/>
                    </a:cubicBezTo>
                    <a:cubicBezTo>
                      <a:pt x="50908" y="4185"/>
                      <a:pt x="72015" y="-1158"/>
                      <a:pt x="77358" y="-356"/>
                    </a:cubicBezTo>
                    <a:cubicBezTo>
                      <a:pt x="82701" y="445"/>
                      <a:pt x="85284" y="1692"/>
                      <a:pt x="82345" y="5432"/>
                    </a:cubicBezTo>
                    <a:cubicBezTo>
                      <a:pt x="79406" y="9173"/>
                      <a:pt x="76289" y="8638"/>
                      <a:pt x="75844" y="10776"/>
                    </a:cubicBezTo>
                    <a:cubicBezTo>
                      <a:pt x="74790" y="13545"/>
                      <a:pt x="72929" y="15934"/>
                      <a:pt x="70500" y="17633"/>
                    </a:cubicBezTo>
                    <a:cubicBezTo>
                      <a:pt x="68001" y="18900"/>
                      <a:pt x="65717" y="20553"/>
                      <a:pt x="63732" y="22531"/>
                    </a:cubicBezTo>
                    <a:cubicBezTo>
                      <a:pt x="61298" y="25639"/>
                      <a:pt x="59039" y="28880"/>
                      <a:pt x="56964" y="32238"/>
                    </a:cubicBezTo>
                    <a:cubicBezTo>
                      <a:pt x="55706" y="35319"/>
                      <a:pt x="53826" y="38108"/>
                      <a:pt x="51442" y="40431"/>
                    </a:cubicBezTo>
                    <a:cubicBezTo>
                      <a:pt x="49127" y="42034"/>
                      <a:pt x="46723" y="44439"/>
                      <a:pt x="44585" y="44528"/>
                    </a:cubicBezTo>
                    <a:cubicBezTo>
                      <a:pt x="40822" y="45171"/>
                      <a:pt x="36997" y="45380"/>
                      <a:pt x="33186" y="45151"/>
                    </a:cubicBezTo>
                    <a:cubicBezTo>
                      <a:pt x="29797" y="44481"/>
                      <a:pt x="26583" y="43117"/>
                      <a:pt x="23746" y="41144"/>
                    </a:cubicBezTo>
                    <a:cubicBezTo>
                      <a:pt x="21035" y="39691"/>
                      <a:pt x="18444" y="38023"/>
                      <a:pt x="15999" y="36156"/>
                    </a:cubicBezTo>
                    <a:cubicBezTo>
                      <a:pt x="13861" y="33841"/>
                      <a:pt x="13149" y="32950"/>
                      <a:pt x="9230" y="28052"/>
                    </a:cubicBezTo>
                    <a:cubicBezTo>
                      <a:pt x="6563" y="24550"/>
                      <a:pt x="4152" y="20859"/>
                      <a:pt x="2017" y="17010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5" name="任意多边形: 形状 244">
                <a:extLst>
                  <a:ext uri="{FF2B5EF4-FFF2-40B4-BE49-F238E27FC236}">
                    <a16:creationId xmlns:a16="http://schemas.microsoft.com/office/drawing/2014/main" id="{751741F1-2D7D-403A-85BE-C7D818971BEF}"/>
                  </a:ext>
                </a:extLst>
              </p:cNvPr>
              <p:cNvSpPr/>
              <p:nvPr/>
            </p:nvSpPr>
            <p:spPr>
              <a:xfrm>
                <a:off x="1123240" y="6126452"/>
                <a:ext cx="77719" cy="159372"/>
              </a:xfrm>
              <a:custGeom>
                <a:avLst/>
                <a:gdLst>
                  <a:gd name="connsiteX0" fmla="*/ 4752 w 77719"/>
                  <a:gd name="connsiteY0" fmla="*/ 15788 h 159372"/>
                  <a:gd name="connsiteX1" fmla="*/ 7067 w 77719"/>
                  <a:gd name="connsiteY1" fmla="*/ 9999 h 159372"/>
                  <a:gd name="connsiteX2" fmla="*/ 17754 w 77719"/>
                  <a:gd name="connsiteY2" fmla="*/ 11068 h 159372"/>
                  <a:gd name="connsiteX3" fmla="*/ 28351 w 77719"/>
                  <a:gd name="connsiteY3" fmla="*/ 29769 h 159372"/>
                  <a:gd name="connsiteX4" fmla="*/ 28351 w 77719"/>
                  <a:gd name="connsiteY4" fmla="*/ 58980 h 159372"/>
                  <a:gd name="connsiteX5" fmla="*/ 28351 w 77719"/>
                  <a:gd name="connsiteY5" fmla="*/ 88724 h 159372"/>
                  <a:gd name="connsiteX6" fmla="*/ 43313 w 77719"/>
                  <a:gd name="connsiteY6" fmla="*/ 60137 h 159372"/>
                  <a:gd name="connsiteX7" fmla="*/ 53643 w 77719"/>
                  <a:gd name="connsiteY7" fmla="*/ 27098 h 159372"/>
                  <a:gd name="connsiteX8" fmla="*/ 63172 w 77719"/>
                  <a:gd name="connsiteY8" fmla="*/ 2607 h 159372"/>
                  <a:gd name="connsiteX9" fmla="*/ 73146 w 77719"/>
                  <a:gd name="connsiteY9" fmla="*/ 470 h 159372"/>
                  <a:gd name="connsiteX10" fmla="*/ 77065 w 77719"/>
                  <a:gd name="connsiteY10" fmla="*/ 14095 h 159372"/>
                  <a:gd name="connsiteX11" fmla="*/ 68694 w 77719"/>
                  <a:gd name="connsiteY11" fmla="*/ 45265 h 159372"/>
                  <a:gd name="connsiteX12" fmla="*/ 59788 w 77719"/>
                  <a:gd name="connsiteY12" fmla="*/ 78839 h 159372"/>
                  <a:gd name="connsiteX13" fmla="*/ 42600 w 77719"/>
                  <a:gd name="connsiteY13" fmla="*/ 115619 h 159372"/>
                  <a:gd name="connsiteX14" fmla="*/ 40196 w 77719"/>
                  <a:gd name="connsiteY14" fmla="*/ 139753 h 159372"/>
                  <a:gd name="connsiteX15" fmla="*/ 30667 w 77719"/>
                  <a:gd name="connsiteY15" fmla="*/ 158277 h 159372"/>
                  <a:gd name="connsiteX16" fmla="*/ 20960 w 77719"/>
                  <a:gd name="connsiteY16" fmla="*/ 156407 h 159372"/>
                  <a:gd name="connsiteX17" fmla="*/ 922 w 77719"/>
                  <a:gd name="connsiteY17" fmla="*/ 142425 h 159372"/>
                  <a:gd name="connsiteX18" fmla="*/ 922 w 77719"/>
                  <a:gd name="connsiteY18" fmla="*/ 126306 h 159372"/>
                  <a:gd name="connsiteX19" fmla="*/ 6711 w 77719"/>
                  <a:gd name="connsiteY19" fmla="*/ 108495 h 159372"/>
                  <a:gd name="connsiteX20" fmla="*/ 5553 w 77719"/>
                  <a:gd name="connsiteY20" fmla="*/ 65926 h 159372"/>
                  <a:gd name="connsiteX21" fmla="*/ 7512 w 77719"/>
                  <a:gd name="connsiteY21" fmla="*/ 29769 h 159372"/>
                  <a:gd name="connsiteX22" fmla="*/ 3950 w 77719"/>
                  <a:gd name="connsiteY22" fmla="*/ 16144 h 159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7719" h="159372">
                    <a:moveTo>
                      <a:pt x="4752" y="15788"/>
                    </a:moveTo>
                    <a:cubicBezTo>
                      <a:pt x="4752" y="15788"/>
                      <a:pt x="4217" y="9999"/>
                      <a:pt x="7067" y="9999"/>
                    </a:cubicBezTo>
                    <a:cubicBezTo>
                      <a:pt x="9917" y="9999"/>
                      <a:pt x="12232" y="5902"/>
                      <a:pt x="17754" y="11068"/>
                    </a:cubicBezTo>
                    <a:cubicBezTo>
                      <a:pt x="22844" y="16280"/>
                      <a:pt x="26496" y="22724"/>
                      <a:pt x="28351" y="29769"/>
                    </a:cubicBezTo>
                    <a:cubicBezTo>
                      <a:pt x="29157" y="39489"/>
                      <a:pt x="29157" y="49260"/>
                      <a:pt x="28351" y="58980"/>
                    </a:cubicBezTo>
                    <a:cubicBezTo>
                      <a:pt x="26659" y="62275"/>
                      <a:pt x="25056" y="91663"/>
                      <a:pt x="28351" y="88724"/>
                    </a:cubicBezTo>
                    <a:cubicBezTo>
                      <a:pt x="34426" y="79805"/>
                      <a:pt x="39446" y="70212"/>
                      <a:pt x="43313" y="60137"/>
                    </a:cubicBezTo>
                    <a:cubicBezTo>
                      <a:pt x="47834" y="49491"/>
                      <a:pt x="51294" y="38424"/>
                      <a:pt x="53643" y="27098"/>
                    </a:cubicBezTo>
                    <a:cubicBezTo>
                      <a:pt x="54884" y="18308"/>
                      <a:pt x="58146" y="9925"/>
                      <a:pt x="63172" y="2607"/>
                    </a:cubicBezTo>
                    <a:cubicBezTo>
                      <a:pt x="66111" y="559"/>
                      <a:pt x="71365" y="-1756"/>
                      <a:pt x="73146" y="470"/>
                    </a:cubicBezTo>
                    <a:cubicBezTo>
                      <a:pt x="76644" y="4074"/>
                      <a:pt x="78114" y="9184"/>
                      <a:pt x="77065" y="14095"/>
                    </a:cubicBezTo>
                    <a:cubicBezTo>
                      <a:pt x="75284" y="20329"/>
                      <a:pt x="70475" y="38853"/>
                      <a:pt x="68694" y="45265"/>
                    </a:cubicBezTo>
                    <a:cubicBezTo>
                      <a:pt x="66565" y="56662"/>
                      <a:pt x="63588" y="67885"/>
                      <a:pt x="59788" y="78839"/>
                    </a:cubicBezTo>
                    <a:cubicBezTo>
                      <a:pt x="56226" y="84628"/>
                      <a:pt x="43847" y="112057"/>
                      <a:pt x="42600" y="115619"/>
                    </a:cubicBezTo>
                    <a:cubicBezTo>
                      <a:pt x="41353" y="119181"/>
                      <a:pt x="41353" y="134588"/>
                      <a:pt x="40196" y="139753"/>
                    </a:cubicBezTo>
                    <a:cubicBezTo>
                      <a:pt x="39038" y="144918"/>
                      <a:pt x="34140" y="156674"/>
                      <a:pt x="30667" y="158277"/>
                    </a:cubicBezTo>
                    <a:cubicBezTo>
                      <a:pt x="27194" y="159880"/>
                      <a:pt x="24255" y="158277"/>
                      <a:pt x="20960" y="156407"/>
                    </a:cubicBezTo>
                    <a:cubicBezTo>
                      <a:pt x="17665" y="154536"/>
                      <a:pt x="1367" y="145096"/>
                      <a:pt x="922" y="142425"/>
                    </a:cubicBezTo>
                    <a:cubicBezTo>
                      <a:pt x="-737" y="137180"/>
                      <a:pt x="-737" y="131550"/>
                      <a:pt x="922" y="126306"/>
                    </a:cubicBezTo>
                    <a:cubicBezTo>
                      <a:pt x="3358" y="120545"/>
                      <a:pt x="5295" y="114586"/>
                      <a:pt x="6711" y="108495"/>
                    </a:cubicBezTo>
                    <a:cubicBezTo>
                      <a:pt x="7690" y="103775"/>
                      <a:pt x="4306" y="76256"/>
                      <a:pt x="5553" y="65926"/>
                    </a:cubicBezTo>
                    <a:cubicBezTo>
                      <a:pt x="6972" y="53928"/>
                      <a:pt x="7626" y="41851"/>
                      <a:pt x="7512" y="29769"/>
                    </a:cubicBezTo>
                    <a:cubicBezTo>
                      <a:pt x="6734" y="25130"/>
                      <a:pt x="5542" y="20570"/>
                      <a:pt x="3950" y="1614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6" name="任意多边形: 形状 245">
                <a:extLst>
                  <a:ext uri="{FF2B5EF4-FFF2-40B4-BE49-F238E27FC236}">
                    <a16:creationId xmlns:a16="http://schemas.microsoft.com/office/drawing/2014/main" id="{53330215-31A9-44BB-B724-2F6A361AB0A4}"/>
                  </a:ext>
                </a:extLst>
              </p:cNvPr>
              <p:cNvSpPr/>
              <p:nvPr/>
            </p:nvSpPr>
            <p:spPr>
              <a:xfrm>
                <a:off x="1208555" y="6067950"/>
                <a:ext cx="162287" cy="220836"/>
              </a:xfrm>
              <a:custGeom>
                <a:avLst/>
                <a:gdLst>
                  <a:gd name="connsiteX0" fmla="*/ 113934 w 162287"/>
                  <a:gd name="connsiteY0" fmla="*/ 27980 h 220836"/>
                  <a:gd name="connsiteX1" fmla="*/ 116873 w 162287"/>
                  <a:gd name="connsiteY1" fmla="*/ 19075 h 220836"/>
                  <a:gd name="connsiteX2" fmla="*/ 118921 w 162287"/>
                  <a:gd name="connsiteY2" fmla="*/ 5805 h 220836"/>
                  <a:gd name="connsiteX3" fmla="*/ 134239 w 162287"/>
                  <a:gd name="connsiteY3" fmla="*/ -429 h 220836"/>
                  <a:gd name="connsiteX4" fmla="*/ 153297 w 162287"/>
                  <a:gd name="connsiteY4" fmla="*/ 9100 h 220836"/>
                  <a:gd name="connsiteX5" fmla="*/ 161579 w 162287"/>
                  <a:gd name="connsiteY5" fmla="*/ 31454 h 220836"/>
                  <a:gd name="connsiteX6" fmla="*/ 157037 w 162287"/>
                  <a:gd name="connsiteY6" fmla="*/ 54697 h 220836"/>
                  <a:gd name="connsiteX7" fmla="*/ 142075 w 162287"/>
                  <a:gd name="connsiteY7" fmla="*/ 70015 h 220836"/>
                  <a:gd name="connsiteX8" fmla="*/ 128895 w 162287"/>
                  <a:gd name="connsiteY8" fmla="*/ 82393 h 220836"/>
                  <a:gd name="connsiteX9" fmla="*/ 119990 w 162287"/>
                  <a:gd name="connsiteY9" fmla="*/ 93970 h 220836"/>
                  <a:gd name="connsiteX10" fmla="*/ 112153 w 162287"/>
                  <a:gd name="connsiteY10" fmla="*/ 107685 h 220836"/>
                  <a:gd name="connsiteX11" fmla="*/ 107165 w 162287"/>
                  <a:gd name="connsiteY11" fmla="*/ 114275 h 220836"/>
                  <a:gd name="connsiteX12" fmla="*/ 139493 w 162287"/>
                  <a:gd name="connsiteY12" fmla="*/ 192110 h 220836"/>
                  <a:gd name="connsiteX13" fmla="*/ 138157 w 162287"/>
                  <a:gd name="connsiteY13" fmla="*/ 220251 h 220836"/>
                  <a:gd name="connsiteX14" fmla="*/ 129251 w 162287"/>
                  <a:gd name="connsiteY14" fmla="*/ 218381 h 220836"/>
                  <a:gd name="connsiteX15" fmla="*/ 120346 w 162287"/>
                  <a:gd name="connsiteY15" fmla="*/ 213216 h 220836"/>
                  <a:gd name="connsiteX16" fmla="*/ 113934 w 162287"/>
                  <a:gd name="connsiteY16" fmla="*/ 206626 h 220836"/>
                  <a:gd name="connsiteX17" fmla="*/ 112242 w 162287"/>
                  <a:gd name="connsiteY17" fmla="*/ 185074 h 220836"/>
                  <a:gd name="connsiteX18" fmla="*/ 105652 w 162287"/>
                  <a:gd name="connsiteY18" fmla="*/ 161920 h 220836"/>
                  <a:gd name="connsiteX19" fmla="*/ 86594 w 162287"/>
                  <a:gd name="connsiteY19" fmla="*/ 132086 h 220836"/>
                  <a:gd name="connsiteX20" fmla="*/ 72879 w 162287"/>
                  <a:gd name="connsiteY20" fmla="*/ 139567 h 220836"/>
                  <a:gd name="connsiteX21" fmla="*/ 58007 w 162287"/>
                  <a:gd name="connsiteY21" fmla="*/ 153638 h 220836"/>
                  <a:gd name="connsiteX22" fmla="*/ 43936 w 162287"/>
                  <a:gd name="connsiteY22" fmla="*/ 167263 h 220836"/>
                  <a:gd name="connsiteX23" fmla="*/ 24878 w 162287"/>
                  <a:gd name="connsiteY23" fmla="*/ 181334 h 220836"/>
                  <a:gd name="connsiteX24" fmla="*/ 15349 w 162287"/>
                  <a:gd name="connsiteY24" fmla="*/ 179731 h 220836"/>
                  <a:gd name="connsiteX25" fmla="*/ 2525 w 162287"/>
                  <a:gd name="connsiteY25" fmla="*/ 160673 h 220836"/>
                  <a:gd name="connsiteX26" fmla="*/ 477 w 162287"/>
                  <a:gd name="connsiteY26" fmla="*/ 147404 h 220836"/>
                  <a:gd name="connsiteX27" fmla="*/ 14904 w 162287"/>
                  <a:gd name="connsiteY27" fmla="*/ 135827 h 220836"/>
                  <a:gd name="connsiteX28" fmla="*/ 39750 w 162287"/>
                  <a:gd name="connsiteY28" fmla="*/ 113919 h 220836"/>
                  <a:gd name="connsiteX29" fmla="*/ 53465 w 162287"/>
                  <a:gd name="connsiteY29" fmla="*/ 98958 h 220836"/>
                  <a:gd name="connsiteX30" fmla="*/ 74126 w 162287"/>
                  <a:gd name="connsiteY30" fmla="*/ 79900 h 220836"/>
                  <a:gd name="connsiteX31" fmla="*/ 93629 w 162287"/>
                  <a:gd name="connsiteY31" fmla="*/ 60931 h 220836"/>
                  <a:gd name="connsiteX32" fmla="*/ 106898 w 162287"/>
                  <a:gd name="connsiteY32" fmla="*/ 42674 h 220836"/>
                  <a:gd name="connsiteX33" fmla="*/ 114290 w 162287"/>
                  <a:gd name="connsiteY33" fmla="*/ 28159 h 22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2287" h="220836">
                    <a:moveTo>
                      <a:pt x="113934" y="27980"/>
                    </a:moveTo>
                    <a:cubicBezTo>
                      <a:pt x="115351" y="25174"/>
                      <a:pt x="116341" y="22173"/>
                      <a:pt x="116873" y="19075"/>
                    </a:cubicBezTo>
                    <a:cubicBezTo>
                      <a:pt x="116873" y="14978"/>
                      <a:pt x="114379" y="10169"/>
                      <a:pt x="118921" y="5805"/>
                    </a:cubicBezTo>
                    <a:cubicBezTo>
                      <a:pt x="122917" y="1658"/>
                      <a:pt x="128481" y="-607"/>
                      <a:pt x="134239" y="-429"/>
                    </a:cubicBezTo>
                    <a:cubicBezTo>
                      <a:pt x="141749" y="-478"/>
                      <a:pt x="148831" y="3062"/>
                      <a:pt x="153297" y="9100"/>
                    </a:cubicBezTo>
                    <a:cubicBezTo>
                      <a:pt x="157037" y="15780"/>
                      <a:pt x="163627" y="18006"/>
                      <a:pt x="161579" y="31454"/>
                    </a:cubicBezTo>
                    <a:cubicBezTo>
                      <a:pt x="159530" y="44901"/>
                      <a:pt x="159887" y="51402"/>
                      <a:pt x="157037" y="54697"/>
                    </a:cubicBezTo>
                    <a:cubicBezTo>
                      <a:pt x="154187" y="57992"/>
                      <a:pt x="148755" y="62979"/>
                      <a:pt x="142075" y="70015"/>
                    </a:cubicBezTo>
                    <a:cubicBezTo>
                      <a:pt x="135396" y="77050"/>
                      <a:pt x="132190" y="76605"/>
                      <a:pt x="128895" y="82393"/>
                    </a:cubicBezTo>
                    <a:cubicBezTo>
                      <a:pt x="125600" y="88182"/>
                      <a:pt x="120969" y="91299"/>
                      <a:pt x="119990" y="93970"/>
                    </a:cubicBezTo>
                    <a:cubicBezTo>
                      <a:pt x="119010" y="96642"/>
                      <a:pt x="116338" y="104746"/>
                      <a:pt x="112153" y="107685"/>
                    </a:cubicBezTo>
                    <a:cubicBezTo>
                      <a:pt x="107967" y="110624"/>
                      <a:pt x="106809" y="111782"/>
                      <a:pt x="107165" y="114275"/>
                    </a:cubicBezTo>
                    <a:cubicBezTo>
                      <a:pt x="124137" y="137190"/>
                      <a:pt x="135237" y="163914"/>
                      <a:pt x="139493" y="192110"/>
                    </a:cubicBezTo>
                    <a:cubicBezTo>
                      <a:pt x="145281" y="223012"/>
                      <a:pt x="140205" y="218827"/>
                      <a:pt x="138157" y="220251"/>
                    </a:cubicBezTo>
                    <a:cubicBezTo>
                      <a:pt x="135060" y="220721"/>
                      <a:pt x="131898" y="220057"/>
                      <a:pt x="129251" y="218381"/>
                    </a:cubicBezTo>
                    <a:cubicBezTo>
                      <a:pt x="126405" y="216457"/>
                      <a:pt x="123430" y="214731"/>
                      <a:pt x="120346" y="213216"/>
                    </a:cubicBezTo>
                    <a:cubicBezTo>
                      <a:pt x="116784" y="211791"/>
                      <a:pt x="113934" y="209565"/>
                      <a:pt x="113934" y="206626"/>
                    </a:cubicBezTo>
                    <a:cubicBezTo>
                      <a:pt x="114076" y="199404"/>
                      <a:pt x="113509" y="192186"/>
                      <a:pt x="112242" y="185074"/>
                    </a:cubicBezTo>
                    <a:cubicBezTo>
                      <a:pt x="111005" y="177114"/>
                      <a:pt x="108792" y="169338"/>
                      <a:pt x="105652" y="161920"/>
                    </a:cubicBezTo>
                    <a:cubicBezTo>
                      <a:pt x="102268" y="156933"/>
                      <a:pt x="93629" y="131285"/>
                      <a:pt x="86594" y="132086"/>
                    </a:cubicBezTo>
                    <a:cubicBezTo>
                      <a:pt x="79558" y="132888"/>
                      <a:pt x="78312" y="136272"/>
                      <a:pt x="72879" y="139567"/>
                    </a:cubicBezTo>
                    <a:cubicBezTo>
                      <a:pt x="67157" y="143376"/>
                      <a:pt x="62127" y="148135"/>
                      <a:pt x="58007" y="153638"/>
                    </a:cubicBezTo>
                    <a:cubicBezTo>
                      <a:pt x="53851" y="158701"/>
                      <a:pt x="49130" y="163272"/>
                      <a:pt x="43936" y="167263"/>
                    </a:cubicBezTo>
                    <a:cubicBezTo>
                      <a:pt x="37968" y="172454"/>
                      <a:pt x="31595" y="177159"/>
                      <a:pt x="24878" y="181334"/>
                    </a:cubicBezTo>
                    <a:cubicBezTo>
                      <a:pt x="21760" y="183320"/>
                      <a:pt x="17645" y="182628"/>
                      <a:pt x="15349" y="179731"/>
                    </a:cubicBezTo>
                    <a:cubicBezTo>
                      <a:pt x="10440" y="173828"/>
                      <a:pt x="6144" y="167443"/>
                      <a:pt x="2525" y="160673"/>
                    </a:cubicBezTo>
                    <a:cubicBezTo>
                      <a:pt x="2080" y="158180"/>
                      <a:pt x="-2017" y="152836"/>
                      <a:pt x="477" y="147404"/>
                    </a:cubicBezTo>
                    <a:cubicBezTo>
                      <a:pt x="2970" y="141972"/>
                      <a:pt x="12054" y="139567"/>
                      <a:pt x="14904" y="135827"/>
                    </a:cubicBezTo>
                    <a:cubicBezTo>
                      <a:pt x="17753" y="132086"/>
                      <a:pt x="37346" y="117214"/>
                      <a:pt x="39750" y="113919"/>
                    </a:cubicBezTo>
                    <a:cubicBezTo>
                      <a:pt x="42155" y="110624"/>
                      <a:pt x="50526" y="102253"/>
                      <a:pt x="53465" y="98958"/>
                    </a:cubicBezTo>
                    <a:cubicBezTo>
                      <a:pt x="56404" y="95663"/>
                      <a:pt x="69228" y="85332"/>
                      <a:pt x="74126" y="79900"/>
                    </a:cubicBezTo>
                    <a:cubicBezTo>
                      <a:pt x="79024" y="74467"/>
                      <a:pt x="89443" y="68322"/>
                      <a:pt x="93629" y="60931"/>
                    </a:cubicBezTo>
                    <a:cubicBezTo>
                      <a:pt x="97815" y="53539"/>
                      <a:pt x="104405" y="48018"/>
                      <a:pt x="106898" y="42674"/>
                    </a:cubicBezTo>
                    <a:cubicBezTo>
                      <a:pt x="109392" y="37331"/>
                      <a:pt x="115359" y="25754"/>
                      <a:pt x="114290" y="2815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1BBA6A85-F285-451D-81EC-8D8559058E03}"/>
                </a:ext>
              </a:extLst>
            </p:cNvPr>
            <p:cNvGrpSpPr/>
            <p:nvPr/>
          </p:nvGrpSpPr>
          <p:grpSpPr>
            <a:xfrm>
              <a:off x="1881495" y="5959214"/>
              <a:ext cx="256860" cy="256232"/>
              <a:chOff x="1909201" y="6025900"/>
              <a:chExt cx="296545" cy="295820"/>
            </a:xfrm>
            <a:grpFill/>
          </p:grpSpPr>
          <p:sp>
            <p:nvSpPr>
              <p:cNvPr id="242" name="任意多边形: 形状 241">
                <a:extLst>
                  <a:ext uri="{FF2B5EF4-FFF2-40B4-BE49-F238E27FC236}">
                    <a16:creationId xmlns:a16="http://schemas.microsoft.com/office/drawing/2014/main" id="{C0701D2C-FDCB-4A5C-B739-D891BCBA80D1}"/>
                  </a:ext>
                </a:extLst>
              </p:cNvPr>
              <p:cNvSpPr/>
              <p:nvPr/>
            </p:nvSpPr>
            <p:spPr>
              <a:xfrm>
                <a:off x="1909201" y="6034133"/>
                <a:ext cx="112020" cy="287587"/>
              </a:xfrm>
              <a:custGeom>
                <a:avLst/>
                <a:gdLst>
                  <a:gd name="connsiteX0" fmla="*/ -55 w 112020"/>
                  <a:gd name="connsiteY0" fmla="*/ 39890 h 287587"/>
                  <a:gd name="connsiteX1" fmla="*/ 7425 w 112020"/>
                  <a:gd name="connsiteY1" fmla="*/ 28669 h 287587"/>
                  <a:gd name="connsiteX2" fmla="*/ 42157 w 112020"/>
                  <a:gd name="connsiteY2" fmla="*/ 22524 h 287587"/>
                  <a:gd name="connsiteX3" fmla="*/ 68874 w 112020"/>
                  <a:gd name="connsiteY3" fmla="*/ 11748 h 287587"/>
                  <a:gd name="connsiteX4" fmla="*/ 82054 w 112020"/>
                  <a:gd name="connsiteY4" fmla="*/ 1418 h 287587"/>
                  <a:gd name="connsiteX5" fmla="*/ 96570 w 112020"/>
                  <a:gd name="connsiteY5" fmla="*/ 2219 h 287587"/>
                  <a:gd name="connsiteX6" fmla="*/ 105475 w 112020"/>
                  <a:gd name="connsiteY6" fmla="*/ 14598 h 287587"/>
                  <a:gd name="connsiteX7" fmla="*/ 103783 w 112020"/>
                  <a:gd name="connsiteY7" fmla="*/ 27867 h 287587"/>
                  <a:gd name="connsiteX8" fmla="*/ 87664 w 112020"/>
                  <a:gd name="connsiteY8" fmla="*/ 48973 h 287587"/>
                  <a:gd name="connsiteX9" fmla="*/ 83033 w 112020"/>
                  <a:gd name="connsiteY9" fmla="*/ 75067 h 287587"/>
                  <a:gd name="connsiteX10" fmla="*/ 78492 w 112020"/>
                  <a:gd name="connsiteY10" fmla="*/ 111936 h 287587"/>
                  <a:gd name="connsiteX11" fmla="*/ 84280 w 112020"/>
                  <a:gd name="connsiteY11" fmla="*/ 129747 h 287587"/>
                  <a:gd name="connsiteX12" fmla="*/ 89446 w 112020"/>
                  <a:gd name="connsiteY12" fmla="*/ 127075 h 287587"/>
                  <a:gd name="connsiteX13" fmla="*/ 105743 w 112020"/>
                  <a:gd name="connsiteY13" fmla="*/ 100359 h 287587"/>
                  <a:gd name="connsiteX14" fmla="*/ 107257 w 112020"/>
                  <a:gd name="connsiteY14" fmla="*/ 104544 h 287587"/>
                  <a:gd name="connsiteX15" fmla="*/ 107791 w 112020"/>
                  <a:gd name="connsiteY15" fmla="*/ 107839 h 287587"/>
                  <a:gd name="connsiteX16" fmla="*/ 109661 w 112020"/>
                  <a:gd name="connsiteY16" fmla="*/ 122890 h 287587"/>
                  <a:gd name="connsiteX17" fmla="*/ 111353 w 112020"/>
                  <a:gd name="connsiteY17" fmla="*/ 139988 h 287587"/>
                  <a:gd name="connsiteX18" fmla="*/ 101735 w 112020"/>
                  <a:gd name="connsiteY18" fmla="*/ 162430 h 287587"/>
                  <a:gd name="connsiteX19" fmla="*/ 92830 w 112020"/>
                  <a:gd name="connsiteY19" fmla="*/ 192175 h 287587"/>
                  <a:gd name="connsiteX20" fmla="*/ 89178 w 112020"/>
                  <a:gd name="connsiteY20" fmla="*/ 207671 h 287587"/>
                  <a:gd name="connsiteX21" fmla="*/ 80273 w 112020"/>
                  <a:gd name="connsiteY21" fmla="*/ 226817 h 287587"/>
                  <a:gd name="connsiteX22" fmla="*/ 71991 w 112020"/>
                  <a:gd name="connsiteY22" fmla="*/ 244629 h 287587"/>
                  <a:gd name="connsiteX23" fmla="*/ 69497 w 112020"/>
                  <a:gd name="connsiteY23" fmla="*/ 258254 h 287587"/>
                  <a:gd name="connsiteX24" fmla="*/ 68072 w 112020"/>
                  <a:gd name="connsiteY24" fmla="*/ 267961 h 287587"/>
                  <a:gd name="connsiteX25" fmla="*/ 66469 w 112020"/>
                  <a:gd name="connsiteY25" fmla="*/ 275531 h 287587"/>
                  <a:gd name="connsiteX26" fmla="*/ 64599 w 112020"/>
                  <a:gd name="connsiteY26" fmla="*/ 282388 h 287587"/>
                  <a:gd name="connsiteX27" fmla="*/ 58632 w 112020"/>
                  <a:gd name="connsiteY27" fmla="*/ 286307 h 287587"/>
                  <a:gd name="connsiteX28" fmla="*/ 49727 w 112020"/>
                  <a:gd name="connsiteY28" fmla="*/ 283813 h 287587"/>
                  <a:gd name="connsiteX29" fmla="*/ 30758 w 112020"/>
                  <a:gd name="connsiteY29" fmla="*/ 279717 h 287587"/>
                  <a:gd name="connsiteX30" fmla="*/ 16776 w 112020"/>
                  <a:gd name="connsiteY30" fmla="*/ 263776 h 287587"/>
                  <a:gd name="connsiteX31" fmla="*/ 14104 w 112020"/>
                  <a:gd name="connsiteY31" fmla="*/ 245965 h 287587"/>
                  <a:gd name="connsiteX32" fmla="*/ 21318 w 112020"/>
                  <a:gd name="connsiteY32" fmla="*/ 219248 h 287587"/>
                  <a:gd name="connsiteX33" fmla="*/ 32628 w 112020"/>
                  <a:gd name="connsiteY33" fmla="*/ 186119 h 287587"/>
                  <a:gd name="connsiteX34" fmla="*/ 36992 w 112020"/>
                  <a:gd name="connsiteY34" fmla="*/ 154059 h 287587"/>
                  <a:gd name="connsiteX35" fmla="*/ 34320 w 112020"/>
                  <a:gd name="connsiteY35" fmla="*/ 138029 h 287587"/>
                  <a:gd name="connsiteX36" fmla="*/ 24969 w 112020"/>
                  <a:gd name="connsiteY36" fmla="*/ 122177 h 287587"/>
                  <a:gd name="connsiteX37" fmla="*/ 28264 w 112020"/>
                  <a:gd name="connsiteY37" fmla="*/ 113271 h 287587"/>
                  <a:gd name="connsiteX38" fmla="*/ 49994 w 112020"/>
                  <a:gd name="connsiteY38" fmla="*/ 112826 h 287587"/>
                  <a:gd name="connsiteX39" fmla="*/ 55426 w 112020"/>
                  <a:gd name="connsiteY39" fmla="*/ 81924 h 287587"/>
                  <a:gd name="connsiteX40" fmla="*/ 67805 w 112020"/>
                  <a:gd name="connsiteY40" fmla="*/ 36416 h 287587"/>
                  <a:gd name="connsiteX41" fmla="*/ 41088 w 112020"/>
                  <a:gd name="connsiteY41" fmla="*/ 45322 h 287587"/>
                  <a:gd name="connsiteX42" fmla="*/ 14995 w 112020"/>
                  <a:gd name="connsiteY42" fmla="*/ 50309 h 287587"/>
                  <a:gd name="connsiteX43" fmla="*/ -323 w 112020"/>
                  <a:gd name="connsiteY43" fmla="*/ 39979 h 287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2020" h="287587">
                    <a:moveTo>
                      <a:pt x="-55" y="39890"/>
                    </a:moveTo>
                    <a:cubicBezTo>
                      <a:pt x="-55" y="34457"/>
                      <a:pt x="390" y="29915"/>
                      <a:pt x="7425" y="28669"/>
                    </a:cubicBezTo>
                    <a:cubicBezTo>
                      <a:pt x="14460" y="27422"/>
                      <a:pt x="33073" y="25017"/>
                      <a:pt x="42157" y="22524"/>
                    </a:cubicBezTo>
                    <a:cubicBezTo>
                      <a:pt x="51238" y="19382"/>
                      <a:pt x="60154" y="15785"/>
                      <a:pt x="68874" y="11748"/>
                    </a:cubicBezTo>
                    <a:cubicBezTo>
                      <a:pt x="74217" y="9700"/>
                      <a:pt x="77156" y="4713"/>
                      <a:pt x="82054" y="1418"/>
                    </a:cubicBezTo>
                    <a:cubicBezTo>
                      <a:pt x="86598" y="-1323"/>
                      <a:pt x="92355" y="-1005"/>
                      <a:pt x="96570" y="2219"/>
                    </a:cubicBezTo>
                    <a:cubicBezTo>
                      <a:pt x="100595" y="5472"/>
                      <a:pt x="103671" y="9747"/>
                      <a:pt x="105475" y="14598"/>
                    </a:cubicBezTo>
                    <a:cubicBezTo>
                      <a:pt x="106419" y="19085"/>
                      <a:pt x="105823" y="23760"/>
                      <a:pt x="103783" y="27867"/>
                    </a:cubicBezTo>
                    <a:cubicBezTo>
                      <a:pt x="102091" y="31162"/>
                      <a:pt x="89713" y="41938"/>
                      <a:pt x="87664" y="48973"/>
                    </a:cubicBezTo>
                    <a:cubicBezTo>
                      <a:pt x="85616" y="56009"/>
                      <a:pt x="84280" y="70525"/>
                      <a:pt x="83033" y="75067"/>
                    </a:cubicBezTo>
                    <a:cubicBezTo>
                      <a:pt x="79283" y="86976"/>
                      <a:pt x="77743" y="99472"/>
                      <a:pt x="78492" y="111936"/>
                    </a:cubicBezTo>
                    <a:cubicBezTo>
                      <a:pt x="80985" y="122711"/>
                      <a:pt x="79827" y="128678"/>
                      <a:pt x="84280" y="129747"/>
                    </a:cubicBezTo>
                    <a:cubicBezTo>
                      <a:pt x="88733" y="130815"/>
                      <a:pt x="87575" y="129747"/>
                      <a:pt x="89446" y="127075"/>
                    </a:cubicBezTo>
                    <a:cubicBezTo>
                      <a:pt x="91316" y="124403"/>
                      <a:pt x="104318" y="101694"/>
                      <a:pt x="105743" y="100359"/>
                    </a:cubicBezTo>
                    <a:cubicBezTo>
                      <a:pt x="107168" y="99023"/>
                      <a:pt x="107613" y="102674"/>
                      <a:pt x="107257" y="104544"/>
                    </a:cubicBezTo>
                    <a:cubicBezTo>
                      <a:pt x="106900" y="106414"/>
                      <a:pt x="107257" y="106147"/>
                      <a:pt x="107791" y="107839"/>
                    </a:cubicBezTo>
                    <a:cubicBezTo>
                      <a:pt x="108325" y="109531"/>
                      <a:pt x="109038" y="120574"/>
                      <a:pt x="109661" y="122890"/>
                    </a:cubicBezTo>
                    <a:cubicBezTo>
                      <a:pt x="111567" y="128376"/>
                      <a:pt x="112147" y="134235"/>
                      <a:pt x="111353" y="139988"/>
                    </a:cubicBezTo>
                    <a:cubicBezTo>
                      <a:pt x="109928" y="147647"/>
                      <a:pt x="105475" y="151298"/>
                      <a:pt x="101735" y="162430"/>
                    </a:cubicBezTo>
                    <a:cubicBezTo>
                      <a:pt x="97995" y="173562"/>
                      <a:pt x="93987" y="186564"/>
                      <a:pt x="92830" y="192175"/>
                    </a:cubicBezTo>
                    <a:cubicBezTo>
                      <a:pt x="91939" y="197412"/>
                      <a:pt x="90720" y="202587"/>
                      <a:pt x="89178" y="207671"/>
                    </a:cubicBezTo>
                    <a:cubicBezTo>
                      <a:pt x="87308" y="213014"/>
                      <a:pt x="82143" y="221029"/>
                      <a:pt x="80273" y="226817"/>
                    </a:cubicBezTo>
                    <a:cubicBezTo>
                      <a:pt x="77194" y="232601"/>
                      <a:pt x="74429" y="238547"/>
                      <a:pt x="71991" y="244629"/>
                    </a:cubicBezTo>
                    <a:cubicBezTo>
                      <a:pt x="70757" y="249088"/>
                      <a:pt x="69923" y="253647"/>
                      <a:pt x="69497" y="258254"/>
                    </a:cubicBezTo>
                    <a:cubicBezTo>
                      <a:pt x="69497" y="263152"/>
                      <a:pt x="68250" y="264399"/>
                      <a:pt x="68072" y="267961"/>
                    </a:cubicBezTo>
                    <a:cubicBezTo>
                      <a:pt x="67894" y="271524"/>
                      <a:pt x="66647" y="272058"/>
                      <a:pt x="66469" y="275531"/>
                    </a:cubicBezTo>
                    <a:cubicBezTo>
                      <a:pt x="66476" y="277944"/>
                      <a:pt x="65830" y="280313"/>
                      <a:pt x="64599" y="282388"/>
                    </a:cubicBezTo>
                    <a:cubicBezTo>
                      <a:pt x="63174" y="285238"/>
                      <a:pt x="62284" y="288800"/>
                      <a:pt x="58632" y="286307"/>
                    </a:cubicBezTo>
                    <a:cubicBezTo>
                      <a:pt x="56177" y="284202"/>
                      <a:pt x="52918" y="283289"/>
                      <a:pt x="49727" y="283813"/>
                    </a:cubicBezTo>
                    <a:cubicBezTo>
                      <a:pt x="43118" y="284748"/>
                      <a:pt x="36392" y="283296"/>
                      <a:pt x="30758" y="279717"/>
                    </a:cubicBezTo>
                    <a:cubicBezTo>
                      <a:pt x="24790" y="275710"/>
                      <a:pt x="19971" y="270215"/>
                      <a:pt x="16776" y="263776"/>
                    </a:cubicBezTo>
                    <a:cubicBezTo>
                      <a:pt x="13714" y="258373"/>
                      <a:pt x="12762" y="252028"/>
                      <a:pt x="14104" y="245965"/>
                    </a:cubicBezTo>
                    <a:cubicBezTo>
                      <a:pt x="16331" y="237682"/>
                      <a:pt x="19448" y="224502"/>
                      <a:pt x="21318" y="219248"/>
                    </a:cubicBezTo>
                    <a:cubicBezTo>
                      <a:pt x="23188" y="213993"/>
                      <a:pt x="31381" y="191284"/>
                      <a:pt x="32628" y="186119"/>
                    </a:cubicBezTo>
                    <a:cubicBezTo>
                      <a:pt x="35315" y="175637"/>
                      <a:pt x="36780" y="164879"/>
                      <a:pt x="36992" y="154059"/>
                    </a:cubicBezTo>
                    <a:cubicBezTo>
                      <a:pt x="36101" y="145688"/>
                      <a:pt x="38595" y="145154"/>
                      <a:pt x="34320" y="138029"/>
                    </a:cubicBezTo>
                    <a:cubicBezTo>
                      <a:pt x="30811" y="132986"/>
                      <a:pt x="27685" y="127687"/>
                      <a:pt x="24969" y="122177"/>
                    </a:cubicBezTo>
                    <a:cubicBezTo>
                      <a:pt x="23366" y="117991"/>
                      <a:pt x="23366" y="113271"/>
                      <a:pt x="28264" y="113271"/>
                    </a:cubicBezTo>
                    <a:cubicBezTo>
                      <a:pt x="33162" y="113271"/>
                      <a:pt x="48925" y="114696"/>
                      <a:pt x="49994" y="112826"/>
                    </a:cubicBezTo>
                    <a:cubicBezTo>
                      <a:pt x="51062" y="110956"/>
                      <a:pt x="52933" y="89048"/>
                      <a:pt x="55426" y="81924"/>
                    </a:cubicBezTo>
                    <a:cubicBezTo>
                      <a:pt x="57920" y="74800"/>
                      <a:pt x="70299" y="37396"/>
                      <a:pt x="67805" y="36416"/>
                    </a:cubicBezTo>
                    <a:cubicBezTo>
                      <a:pt x="58565" y="38267"/>
                      <a:pt x="49591" y="41259"/>
                      <a:pt x="41088" y="45322"/>
                    </a:cubicBezTo>
                    <a:cubicBezTo>
                      <a:pt x="33000" y="49309"/>
                      <a:pt x="23983" y="51032"/>
                      <a:pt x="14995" y="50309"/>
                    </a:cubicBezTo>
                    <a:cubicBezTo>
                      <a:pt x="9166" y="48082"/>
                      <a:pt x="3926" y="44548"/>
                      <a:pt x="-323" y="3997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3" name="任意多边形: 形状 242">
                <a:extLst>
                  <a:ext uri="{FF2B5EF4-FFF2-40B4-BE49-F238E27FC236}">
                    <a16:creationId xmlns:a16="http://schemas.microsoft.com/office/drawing/2014/main" id="{B2C164B8-293F-4280-953D-925E4539B92E}"/>
                  </a:ext>
                </a:extLst>
              </p:cNvPr>
              <p:cNvSpPr/>
              <p:nvPr/>
            </p:nvSpPr>
            <p:spPr>
              <a:xfrm>
                <a:off x="2003184" y="6025900"/>
                <a:ext cx="202562" cy="293802"/>
              </a:xfrm>
              <a:custGeom>
                <a:avLst/>
                <a:gdLst>
                  <a:gd name="connsiteX0" fmla="*/ 63323 w 202562"/>
                  <a:gd name="connsiteY0" fmla="*/ 97459 h 293802"/>
                  <a:gd name="connsiteX1" fmla="*/ 89417 w 202562"/>
                  <a:gd name="connsiteY1" fmla="*/ 82943 h 293802"/>
                  <a:gd name="connsiteX2" fmla="*/ 97343 w 202562"/>
                  <a:gd name="connsiteY2" fmla="*/ 87485 h 293802"/>
                  <a:gd name="connsiteX3" fmla="*/ 90307 w 202562"/>
                  <a:gd name="connsiteY3" fmla="*/ 108502 h 293802"/>
                  <a:gd name="connsiteX4" fmla="*/ 82470 w 202562"/>
                  <a:gd name="connsiteY4" fmla="*/ 122128 h 293802"/>
                  <a:gd name="connsiteX5" fmla="*/ 70091 w 202562"/>
                  <a:gd name="connsiteY5" fmla="*/ 117586 h 293802"/>
                  <a:gd name="connsiteX6" fmla="*/ 63323 w 202562"/>
                  <a:gd name="connsiteY6" fmla="*/ 97459 h 293802"/>
                  <a:gd name="connsiteX7" fmla="*/ 25564 w 202562"/>
                  <a:gd name="connsiteY7" fmla="*/ 59432 h 293802"/>
                  <a:gd name="connsiteX8" fmla="*/ 25564 w 202562"/>
                  <a:gd name="connsiteY8" fmla="*/ 49903 h 293802"/>
                  <a:gd name="connsiteX9" fmla="*/ 36072 w 202562"/>
                  <a:gd name="connsiteY9" fmla="*/ 39216 h 293802"/>
                  <a:gd name="connsiteX10" fmla="*/ 47471 w 202562"/>
                  <a:gd name="connsiteY10" fmla="*/ 42868 h 293802"/>
                  <a:gd name="connsiteX11" fmla="*/ 53616 w 202562"/>
                  <a:gd name="connsiteY11" fmla="*/ 53644 h 293802"/>
                  <a:gd name="connsiteX12" fmla="*/ 57357 w 202562"/>
                  <a:gd name="connsiteY12" fmla="*/ 70921 h 293802"/>
                  <a:gd name="connsiteX13" fmla="*/ 65550 w 202562"/>
                  <a:gd name="connsiteY13" fmla="*/ 72613 h 293802"/>
                  <a:gd name="connsiteX14" fmla="*/ 102330 w 202562"/>
                  <a:gd name="connsiteY14" fmla="*/ 63707 h 293802"/>
                  <a:gd name="connsiteX15" fmla="*/ 116579 w 202562"/>
                  <a:gd name="connsiteY15" fmla="*/ 38593 h 293802"/>
                  <a:gd name="connsiteX16" fmla="*/ 122100 w 202562"/>
                  <a:gd name="connsiteY16" fmla="*/ 36456 h 293802"/>
                  <a:gd name="connsiteX17" fmla="*/ 129314 w 202562"/>
                  <a:gd name="connsiteY17" fmla="*/ 42067 h 293802"/>
                  <a:gd name="connsiteX18" fmla="*/ 127889 w 202562"/>
                  <a:gd name="connsiteY18" fmla="*/ 50972 h 293802"/>
                  <a:gd name="connsiteX19" fmla="*/ 121922 w 202562"/>
                  <a:gd name="connsiteY19" fmla="*/ 64331 h 293802"/>
                  <a:gd name="connsiteX20" fmla="*/ 126820 w 202562"/>
                  <a:gd name="connsiteY20" fmla="*/ 74394 h 293802"/>
                  <a:gd name="connsiteX21" fmla="*/ 126019 w 202562"/>
                  <a:gd name="connsiteY21" fmla="*/ 81696 h 293802"/>
                  <a:gd name="connsiteX22" fmla="*/ 115510 w 202562"/>
                  <a:gd name="connsiteY22" fmla="*/ 83121 h 293802"/>
                  <a:gd name="connsiteX23" fmla="*/ 104556 w 202562"/>
                  <a:gd name="connsiteY23" fmla="*/ 111797 h 293802"/>
                  <a:gd name="connsiteX24" fmla="*/ 104556 w 202562"/>
                  <a:gd name="connsiteY24" fmla="*/ 118565 h 293802"/>
                  <a:gd name="connsiteX25" fmla="*/ 116133 w 202562"/>
                  <a:gd name="connsiteY25" fmla="*/ 117764 h 293802"/>
                  <a:gd name="connsiteX26" fmla="*/ 125039 w 202562"/>
                  <a:gd name="connsiteY26" fmla="*/ 109749 h 293802"/>
                  <a:gd name="connsiteX27" fmla="*/ 138308 w 202562"/>
                  <a:gd name="connsiteY27" fmla="*/ 89889 h 293802"/>
                  <a:gd name="connsiteX28" fmla="*/ 152913 w 202562"/>
                  <a:gd name="connsiteY28" fmla="*/ 70119 h 293802"/>
                  <a:gd name="connsiteX29" fmla="*/ 164045 w 202562"/>
                  <a:gd name="connsiteY29" fmla="*/ 47410 h 293802"/>
                  <a:gd name="connsiteX30" fmla="*/ 163066 w 202562"/>
                  <a:gd name="connsiteY30" fmla="*/ 35031 h 293802"/>
                  <a:gd name="connsiteX31" fmla="*/ 146501 w 202562"/>
                  <a:gd name="connsiteY31" fmla="*/ 23276 h 293802"/>
                  <a:gd name="connsiteX32" fmla="*/ 112927 w 202562"/>
                  <a:gd name="connsiteY32" fmla="*/ 24523 h 293802"/>
                  <a:gd name="connsiteX33" fmla="*/ 86923 w 202562"/>
                  <a:gd name="connsiteY33" fmla="*/ 32003 h 293802"/>
                  <a:gd name="connsiteX34" fmla="*/ 75969 w 202562"/>
                  <a:gd name="connsiteY34" fmla="*/ 38148 h 293802"/>
                  <a:gd name="connsiteX35" fmla="*/ 65906 w 202562"/>
                  <a:gd name="connsiteY35" fmla="*/ 41621 h 293802"/>
                  <a:gd name="connsiteX36" fmla="*/ 53705 w 202562"/>
                  <a:gd name="connsiteY36" fmla="*/ 32716 h 293802"/>
                  <a:gd name="connsiteX37" fmla="*/ 49787 w 202562"/>
                  <a:gd name="connsiteY37" fmla="*/ 21762 h 293802"/>
                  <a:gd name="connsiteX38" fmla="*/ 62967 w 202562"/>
                  <a:gd name="connsiteY38" fmla="*/ 13569 h 293802"/>
                  <a:gd name="connsiteX39" fmla="*/ 116400 w 202562"/>
                  <a:gd name="connsiteY39" fmla="*/ 121 h 293802"/>
                  <a:gd name="connsiteX40" fmla="*/ 154783 w 202562"/>
                  <a:gd name="connsiteY40" fmla="*/ 1190 h 293802"/>
                  <a:gd name="connsiteX41" fmla="*/ 170635 w 202562"/>
                  <a:gd name="connsiteY41" fmla="*/ 8403 h 293802"/>
                  <a:gd name="connsiteX42" fmla="*/ 188447 w 202562"/>
                  <a:gd name="connsiteY42" fmla="*/ 21584 h 293802"/>
                  <a:gd name="connsiteX43" fmla="*/ 201983 w 202562"/>
                  <a:gd name="connsiteY43" fmla="*/ 39395 h 293802"/>
                  <a:gd name="connsiteX44" fmla="*/ 197530 w 202562"/>
                  <a:gd name="connsiteY44" fmla="*/ 61570 h 293802"/>
                  <a:gd name="connsiteX45" fmla="*/ 180788 w 202562"/>
                  <a:gd name="connsiteY45" fmla="*/ 80717 h 293802"/>
                  <a:gd name="connsiteX46" fmla="*/ 168053 w 202562"/>
                  <a:gd name="connsiteY46" fmla="*/ 98528 h 293802"/>
                  <a:gd name="connsiteX47" fmla="*/ 155229 w 202562"/>
                  <a:gd name="connsiteY47" fmla="*/ 114291 h 293802"/>
                  <a:gd name="connsiteX48" fmla="*/ 142761 w 202562"/>
                  <a:gd name="connsiteY48" fmla="*/ 132547 h 293802"/>
                  <a:gd name="connsiteX49" fmla="*/ 132876 w 202562"/>
                  <a:gd name="connsiteY49" fmla="*/ 147419 h 293802"/>
                  <a:gd name="connsiteX50" fmla="*/ 115065 w 202562"/>
                  <a:gd name="connsiteY50" fmla="*/ 137089 h 293802"/>
                  <a:gd name="connsiteX51" fmla="*/ 101350 w 202562"/>
                  <a:gd name="connsiteY51" fmla="*/ 139137 h 293802"/>
                  <a:gd name="connsiteX52" fmla="*/ 99302 w 202562"/>
                  <a:gd name="connsiteY52" fmla="*/ 165230 h 293802"/>
                  <a:gd name="connsiteX53" fmla="*/ 105090 w 202562"/>
                  <a:gd name="connsiteY53" fmla="*/ 168525 h 293802"/>
                  <a:gd name="connsiteX54" fmla="*/ 125395 w 202562"/>
                  <a:gd name="connsiteY54" fmla="*/ 164785 h 293802"/>
                  <a:gd name="connsiteX55" fmla="*/ 145700 w 202562"/>
                  <a:gd name="connsiteY55" fmla="*/ 163182 h 293802"/>
                  <a:gd name="connsiteX56" fmla="*/ 156030 w 202562"/>
                  <a:gd name="connsiteY56" fmla="*/ 174759 h 293802"/>
                  <a:gd name="connsiteX57" fmla="*/ 153181 w 202562"/>
                  <a:gd name="connsiteY57" fmla="*/ 189632 h 293802"/>
                  <a:gd name="connsiteX58" fmla="*/ 143295 w 202562"/>
                  <a:gd name="connsiteY58" fmla="*/ 201209 h 293802"/>
                  <a:gd name="connsiteX59" fmla="*/ 124683 w 202562"/>
                  <a:gd name="connsiteY59" fmla="*/ 212074 h 293802"/>
                  <a:gd name="connsiteX60" fmla="*/ 108653 w 202562"/>
                  <a:gd name="connsiteY60" fmla="*/ 226323 h 293802"/>
                  <a:gd name="connsiteX61" fmla="*/ 111948 w 202562"/>
                  <a:gd name="connsiteY61" fmla="*/ 233981 h 293802"/>
                  <a:gd name="connsiteX62" fmla="*/ 142939 w 202562"/>
                  <a:gd name="connsiteY62" fmla="*/ 235139 h 293802"/>
                  <a:gd name="connsiteX63" fmla="*/ 159415 w 202562"/>
                  <a:gd name="connsiteY63" fmla="*/ 246716 h 293802"/>
                  <a:gd name="connsiteX64" fmla="*/ 166628 w 202562"/>
                  <a:gd name="connsiteY64" fmla="*/ 260253 h 293802"/>
                  <a:gd name="connsiteX65" fmla="*/ 163333 w 202562"/>
                  <a:gd name="connsiteY65" fmla="*/ 273255 h 293802"/>
                  <a:gd name="connsiteX66" fmla="*/ 153626 w 202562"/>
                  <a:gd name="connsiteY66" fmla="*/ 283408 h 293802"/>
                  <a:gd name="connsiteX67" fmla="*/ 79621 w 202562"/>
                  <a:gd name="connsiteY67" fmla="*/ 292313 h 293802"/>
                  <a:gd name="connsiteX68" fmla="*/ 57713 w 202562"/>
                  <a:gd name="connsiteY68" fmla="*/ 290087 h 293802"/>
                  <a:gd name="connsiteX69" fmla="*/ 35894 w 202562"/>
                  <a:gd name="connsiteY69" fmla="*/ 257047 h 293802"/>
                  <a:gd name="connsiteX70" fmla="*/ 48629 w 202562"/>
                  <a:gd name="connsiteY70" fmla="*/ 226145 h 293802"/>
                  <a:gd name="connsiteX71" fmla="*/ 78552 w 202562"/>
                  <a:gd name="connsiteY71" fmla="*/ 199428 h 293802"/>
                  <a:gd name="connsiteX72" fmla="*/ 66173 w 202562"/>
                  <a:gd name="connsiteY72" fmla="*/ 199428 h 293802"/>
                  <a:gd name="connsiteX73" fmla="*/ 23248 w 202562"/>
                  <a:gd name="connsiteY73" fmla="*/ 219020 h 293802"/>
                  <a:gd name="connsiteX74" fmla="*/ 450 w 202562"/>
                  <a:gd name="connsiteY74" fmla="*/ 210204 h 293802"/>
                  <a:gd name="connsiteX75" fmla="*/ 6595 w 202562"/>
                  <a:gd name="connsiteY75" fmla="*/ 200051 h 293802"/>
                  <a:gd name="connsiteX76" fmla="*/ 27612 w 202562"/>
                  <a:gd name="connsiteY76" fmla="*/ 191680 h 293802"/>
                  <a:gd name="connsiteX77" fmla="*/ 70092 w 202562"/>
                  <a:gd name="connsiteY77" fmla="*/ 174314 h 293802"/>
                  <a:gd name="connsiteX78" fmla="*/ 80689 w 202562"/>
                  <a:gd name="connsiteY78" fmla="*/ 169149 h 293802"/>
                  <a:gd name="connsiteX79" fmla="*/ 81669 w 202562"/>
                  <a:gd name="connsiteY79" fmla="*/ 141720 h 293802"/>
                  <a:gd name="connsiteX80" fmla="*/ 74900 w 202562"/>
                  <a:gd name="connsiteY80" fmla="*/ 142967 h 293802"/>
                  <a:gd name="connsiteX81" fmla="*/ 57802 w 202562"/>
                  <a:gd name="connsiteY81" fmla="*/ 147508 h 293802"/>
                  <a:gd name="connsiteX82" fmla="*/ 41861 w 202562"/>
                  <a:gd name="connsiteY82" fmla="*/ 123552 h 293802"/>
                  <a:gd name="connsiteX83" fmla="*/ 31530 w 202562"/>
                  <a:gd name="connsiteY83" fmla="*/ 83834 h 293802"/>
                  <a:gd name="connsiteX84" fmla="*/ 25563 w 202562"/>
                  <a:gd name="connsiteY84" fmla="*/ 59433 h 29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202562" h="293802">
                    <a:moveTo>
                      <a:pt x="63323" y="97459"/>
                    </a:moveTo>
                    <a:cubicBezTo>
                      <a:pt x="70309" y="90037"/>
                      <a:pt x="79426" y="84965"/>
                      <a:pt x="89417" y="82943"/>
                    </a:cubicBezTo>
                    <a:cubicBezTo>
                      <a:pt x="103042" y="81696"/>
                      <a:pt x="98946" y="80895"/>
                      <a:pt x="97343" y="87485"/>
                    </a:cubicBezTo>
                    <a:cubicBezTo>
                      <a:pt x="95740" y="94075"/>
                      <a:pt x="92534" y="101289"/>
                      <a:pt x="90307" y="108502"/>
                    </a:cubicBezTo>
                    <a:cubicBezTo>
                      <a:pt x="88081" y="115716"/>
                      <a:pt x="86567" y="121504"/>
                      <a:pt x="82470" y="122128"/>
                    </a:cubicBezTo>
                    <a:cubicBezTo>
                      <a:pt x="77844" y="122777"/>
                      <a:pt x="73200" y="121073"/>
                      <a:pt x="70091" y="117586"/>
                    </a:cubicBezTo>
                    <a:cubicBezTo>
                      <a:pt x="66797" y="113845"/>
                      <a:pt x="60206" y="103515"/>
                      <a:pt x="63323" y="97459"/>
                    </a:cubicBezTo>
                    <a:moveTo>
                      <a:pt x="25564" y="59432"/>
                    </a:moveTo>
                    <a:cubicBezTo>
                      <a:pt x="24433" y="56357"/>
                      <a:pt x="24433" y="52979"/>
                      <a:pt x="25564" y="49903"/>
                    </a:cubicBezTo>
                    <a:cubicBezTo>
                      <a:pt x="27688" y="45208"/>
                      <a:pt x="31413" y="41420"/>
                      <a:pt x="36072" y="39216"/>
                    </a:cubicBezTo>
                    <a:cubicBezTo>
                      <a:pt x="40261" y="38017"/>
                      <a:pt x="44759" y="39458"/>
                      <a:pt x="47471" y="42868"/>
                    </a:cubicBezTo>
                    <a:cubicBezTo>
                      <a:pt x="50945" y="47410"/>
                      <a:pt x="53616" y="48657"/>
                      <a:pt x="53616" y="53644"/>
                    </a:cubicBezTo>
                    <a:cubicBezTo>
                      <a:pt x="53436" y="59621"/>
                      <a:pt x="54720" y="65552"/>
                      <a:pt x="57357" y="70921"/>
                    </a:cubicBezTo>
                    <a:cubicBezTo>
                      <a:pt x="59850" y="73860"/>
                      <a:pt x="57357" y="75641"/>
                      <a:pt x="65550" y="72613"/>
                    </a:cubicBezTo>
                    <a:cubicBezTo>
                      <a:pt x="76662" y="66078"/>
                      <a:pt x="89459" y="62979"/>
                      <a:pt x="102330" y="63707"/>
                    </a:cubicBezTo>
                    <a:cubicBezTo>
                      <a:pt x="107673" y="53822"/>
                      <a:pt x="115332" y="41443"/>
                      <a:pt x="116579" y="38593"/>
                    </a:cubicBezTo>
                    <a:cubicBezTo>
                      <a:pt x="117825" y="35743"/>
                      <a:pt x="119428" y="35655"/>
                      <a:pt x="122100" y="36456"/>
                    </a:cubicBezTo>
                    <a:cubicBezTo>
                      <a:pt x="124772" y="37258"/>
                      <a:pt x="129314" y="38950"/>
                      <a:pt x="129314" y="42067"/>
                    </a:cubicBezTo>
                    <a:cubicBezTo>
                      <a:pt x="129878" y="45111"/>
                      <a:pt x="129375" y="48256"/>
                      <a:pt x="127889" y="50972"/>
                    </a:cubicBezTo>
                    <a:cubicBezTo>
                      <a:pt x="125307" y="55136"/>
                      <a:pt x="123299" y="59629"/>
                      <a:pt x="121922" y="64331"/>
                    </a:cubicBezTo>
                    <a:cubicBezTo>
                      <a:pt x="121299" y="67626"/>
                      <a:pt x="125395" y="73236"/>
                      <a:pt x="126820" y="74394"/>
                    </a:cubicBezTo>
                    <a:cubicBezTo>
                      <a:pt x="128245" y="75551"/>
                      <a:pt x="128334" y="80806"/>
                      <a:pt x="126019" y="81696"/>
                    </a:cubicBezTo>
                    <a:cubicBezTo>
                      <a:pt x="123703" y="82587"/>
                      <a:pt x="117113" y="81073"/>
                      <a:pt x="115510" y="83121"/>
                    </a:cubicBezTo>
                    <a:cubicBezTo>
                      <a:pt x="113907" y="85170"/>
                      <a:pt x="105625" y="109126"/>
                      <a:pt x="104556" y="111797"/>
                    </a:cubicBezTo>
                    <a:cubicBezTo>
                      <a:pt x="103488" y="114469"/>
                      <a:pt x="102686" y="118387"/>
                      <a:pt x="104556" y="118565"/>
                    </a:cubicBezTo>
                    <a:cubicBezTo>
                      <a:pt x="108427" y="119150"/>
                      <a:pt x="112380" y="118876"/>
                      <a:pt x="116133" y="117764"/>
                    </a:cubicBezTo>
                    <a:cubicBezTo>
                      <a:pt x="119389" y="115429"/>
                      <a:pt x="122375" y="112741"/>
                      <a:pt x="125039" y="109749"/>
                    </a:cubicBezTo>
                    <a:cubicBezTo>
                      <a:pt x="126909" y="107433"/>
                      <a:pt x="133944" y="95500"/>
                      <a:pt x="138308" y="89889"/>
                    </a:cubicBezTo>
                    <a:cubicBezTo>
                      <a:pt x="142672" y="84279"/>
                      <a:pt x="149440" y="75017"/>
                      <a:pt x="152913" y="70119"/>
                    </a:cubicBezTo>
                    <a:cubicBezTo>
                      <a:pt x="157480" y="63000"/>
                      <a:pt x="161215" y="55380"/>
                      <a:pt x="164045" y="47410"/>
                    </a:cubicBezTo>
                    <a:cubicBezTo>
                      <a:pt x="165114" y="43313"/>
                      <a:pt x="166984" y="38504"/>
                      <a:pt x="163066" y="35031"/>
                    </a:cubicBezTo>
                    <a:cubicBezTo>
                      <a:pt x="159147" y="31558"/>
                      <a:pt x="154962" y="24077"/>
                      <a:pt x="146501" y="23276"/>
                    </a:cubicBezTo>
                    <a:cubicBezTo>
                      <a:pt x="135296" y="22643"/>
                      <a:pt x="124055" y="23060"/>
                      <a:pt x="112927" y="24523"/>
                    </a:cubicBezTo>
                    <a:cubicBezTo>
                      <a:pt x="103908" y="25574"/>
                      <a:pt x="95123" y="28101"/>
                      <a:pt x="86923" y="32003"/>
                    </a:cubicBezTo>
                    <a:cubicBezTo>
                      <a:pt x="82990" y="33502"/>
                      <a:pt x="79299" y="35573"/>
                      <a:pt x="75969" y="38148"/>
                    </a:cubicBezTo>
                    <a:cubicBezTo>
                      <a:pt x="73482" y="41029"/>
                      <a:pt x="69640" y="42355"/>
                      <a:pt x="65906" y="41621"/>
                    </a:cubicBezTo>
                    <a:cubicBezTo>
                      <a:pt x="60996" y="40024"/>
                      <a:pt x="56723" y="36904"/>
                      <a:pt x="53705" y="32716"/>
                    </a:cubicBezTo>
                    <a:cubicBezTo>
                      <a:pt x="50410" y="28352"/>
                      <a:pt x="47917" y="25057"/>
                      <a:pt x="49787" y="21762"/>
                    </a:cubicBezTo>
                    <a:cubicBezTo>
                      <a:pt x="51657" y="18467"/>
                      <a:pt x="50410" y="16864"/>
                      <a:pt x="62967" y="13569"/>
                    </a:cubicBezTo>
                    <a:cubicBezTo>
                      <a:pt x="80540" y="8189"/>
                      <a:pt x="98374" y="3701"/>
                      <a:pt x="116400" y="121"/>
                    </a:cubicBezTo>
                    <a:cubicBezTo>
                      <a:pt x="129197" y="-889"/>
                      <a:pt x="142064" y="-531"/>
                      <a:pt x="154783" y="1190"/>
                    </a:cubicBezTo>
                    <a:cubicBezTo>
                      <a:pt x="160515" y="2456"/>
                      <a:pt x="165916" y="4914"/>
                      <a:pt x="170635" y="8403"/>
                    </a:cubicBezTo>
                    <a:cubicBezTo>
                      <a:pt x="175177" y="11877"/>
                      <a:pt x="185330" y="19357"/>
                      <a:pt x="188447" y="21584"/>
                    </a:cubicBezTo>
                    <a:cubicBezTo>
                      <a:pt x="191564" y="23810"/>
                      <a:pt x="201983" y="29510"/>
                      <a:pt x="201983" y="39395"/>
                    </a:cubicBezTo>
                    <a:cubicBezTo>
                      <a:pt x="202902" y="47072"/>
                      <a:pt x="201342" y="54842"/>
                      <a:pt x="197530" y="61570"/>
                    </a:cubicBezTo>
                    <a:cubicBezTo>
                      <a:pt x="193790" y="65666"/>
                      <a:pt x="185775" y="74928"/>
                      <a:pt x="180788" y="80717"/>
                    </a:cubicBezTo>
                    <a:cubicBezTo>
                      <a:pt x="175801" y="86505"/>
                      <a:pt x="171882" y="93630"/>
                      <a:pt x="168053" y="98528"/>
                    </a:cubicBezTo>
                    <a:cubicBezTo>
                      <a:pt x="163471" y="103524"/>
                      <a:pt x="159188" y="108788"/>
                      <a:pt x="155229" y="114291"/>
                    </a:cubicBezTo>
                    <a:cubicBezTo>
                      <a:pt x="150478" y="119948"/>
                      <a:pt x="146302" y="126063"/>
                      <a:pt x="142761" y="132547"/>
                    </a:cubicBezTo>
                    <a:cubicBezTo>
                      <a:pt x="140268" y="138336"/>
                      <a:pt x="137774" y="147419"/>
                      <a:pt x="132876" y="147419"/>
                    </a:cubicBezTo>
                    <a:cubicBezTo>
                      <a:pt x="127978" y="147419"/>
                      <a:pt x="119161" y="138514"/>
                      <a:pt x="115065" y="137089"/>
                    </a:cubicBezTo>
                    <a:cubicBezTo>
                      <a:pt x="110544" y="134656"/>
                      <a:pt x="104962" y="135489"/>
                      <a:pt x="101350" y="139137"/>
                    </a:cubicBezTo>
                    <a:cubicBezTo>
                      <a:pt x="96808" y="144124"/>
                      <a:pt x="99302" y="165230"/>
                      <a:pt x="99302" y="165230"/>
                    </a:cubicBezTo>
                    <a:cubicBezTo>
                      <a:pt x="99302" y="165230"/>
                      <a:pt x="99302" y="168525"/>
                      <a:pt x="105090" y="168525"/>
                    </a:cubicBezTo>
                    <a:cubicBezTo>
                      <a:pt x="111976" y="168031"/>
                      <a:pt x="118785" y="166776"/>
                      <a:pt x="125395" y="164785"/>
                    </a:cubicBezTo>
                    <a:cubicBezTo>
                      <a:pt x="131955" y="162723"/>
                      <a:pt x="138898" y="162175"/>
                      <a:pt x="145700" y="163182"/>
                    </a:cubicBezTo>
                    <a:cubicBezTo>
                      <a:pt x="149440" y="164785"/>
                      <a:pt x="156030" y="170218"/>
                      <a:pt x="156030" y="174759"/>
                    </a:cubicBezTo>
                    <a:cubicBezTo>
                      <a:pt x="157254" y="179896"/>
                      <a:pt x="156217" y="185311"/>
                      <a:pt x="153181" y="189632"/>
                    </a:cubicBezTo>
                    <a:cubicBezTo>
                      <a:pt x="148461" y="196222"/>
                      <a:pt x="147570" y="198537"/>
                      <a:pt x="143295" y="201209"/>
                    </a:cubicBezTo>
                    <a:cubicBezTo>
                      <a:pt x="136468" y="203639"/>
                      <a:pt x="130156" y="207324"/>
                      <a:pt x="124683" y="212074"/>
                    </a:cubicBezTo>
                    <a:cubicBezTo>
                      <a:pt x="116668" y="219554"/>
                      <a:pt x="110078" y="219732"/>
                      <a:pt x="108653" y="226323"/>
                    </a:cubicBezTo>
                    <a:cubicBezTo>
                      <a:pt x="107228" y="232913"/>
                      <a:pt x="106961" y="233981"/>
                      <a:pt x="111948" y="233981"/>
                    </a:cubicBezTo>
                    <a:cubicBezTo>
                      <a:pt x="122287" y="233139"/>
                      <a:pt x="132691" y="233528"/>
                      <a:pt x="142939" y="235139"/>
                    </a:cubicBezTo>
                    <a:cubicBezTo>
                      <a:pt x="149361" y="237467"/>
                      <a:pt x="155048" y="241463"/>
                      <a:pt x="159415" y="246716"/>
                    </a:cubicBezTo>
                    <a:cubicBezTo>
                      <a:pt x="162264" y="252060"/>
                      <a:pt x="166895" y="255622"/>
                      <a:pt x="166628" y="260253"/>
                    </a:cubicBezTo>
                    <a:cubicBezTo>
                      <a:pt x="167078" y="264839"/>
                      <a:pt x="165913" y="269437"/>
                      <a:pt x="163333" y="273255"/>
                    </a:cubicBezTo>
                    <a:cubicBezTo>
                      <a:pt x="160038" y="277174"/>
                      <a:pt x="158613" y="282784"/>
                      <a:pt x="153626" y="283408"/>
                    </a:cubicBezTo>
                    <a:cubicBezTo>
                      <a:pt x="148639" y="284031"/>
                      <a:pt x="91287" y="290799"/>
                      <a:pt x="79621" y="292313"/>
                    </a:cubicBezTo>
                    <a:cubicBezTo>
                      <a:pt x="67954" y="293827"/>
                      <a:pt x="63323" y="294183"/>
                      <a:pt x="57713" y="290087"/>
                    </a:cubicBezTo>
                    <a:cubicBezTo>
                      <a:pt x="52102" y="285990"/>
                      <a:pt x="48273" y="286346"/>
                      <a:pt x="35894" y="257047"/>
                    </a:cubicBezTo>
                    <a:cubicBezTo>
                      <a:pt x="27790" y="242175"/>
                      <a:pt x="41059" y="231221"/>
                      <a:pt x="48629" y="226145"/>
                    </a:cubicBezTo>
                    <a:cubicBezTo>
                      <a:pt x="56199" y="221069"/>
                      <a:pt x="79621" y="202189"/>
                      <a:pt x="78552" y="199428"/>
                    </a:cubicBezTo>
                    <a:cubicBezTo>
                      <a:pt x="77483" y="196667"/>
                      <a:pt x="74812" y="196756"/>
                      <a:pt x="66173" y="199428"/>
                    </a:cubicBezTo>
                    <a:cubicBezTo>
                      <a:pt x="57535" y="202100"/>
                      <a:pt x="31709" y="217239"/>
                      <a:pt x="23248" y="219020"/>
                    </a:cubicBezTo>
                    <a:cubicBezTo>
                      <a:pt x="14649" y="220108"/>
                      <a:pt x="6080" y="216794"/>
                      <a:pt x="450" y="210204"/>
                    </a:cubicBezTo>
                    <a:cubicBezTo>
                      <a:pt x="-2133" y="205662"/>
                      <a:pt x="2231" y="201298"/>
                      <a:pt x="6595" y="200051"/>
                    </a:cubicBezTo>
                    <a:cubicBezTo>
                      <a:pt x="13742" y="197630"/>
                      <a:pt x="20757" y="194836"/>
                      <a:pt x="27612" y="191680"/>
                    </a:cubicBezTo>
                    <a:cubicBezTo>
                      <a:pt x="34647" y="188919"/>
                      <a:pt x="63234" y="174670"/>
                      <a:pt x="70092" y="174314"/>
                    </a:cubicBezTo>
                    <a:cubicBezTo>
                      <a:pt x="76949" y="173958"/>
                      <a:pt x="80867" y="171999"/>
                      <a:pt x="80689" y="169149"/>
                    </a:cubicBezTo>
                    <a:cubicBezTo>
                      <a:pt x="80511" y="166299"/>
                      <a:pt x="83539" y="143145"/>
                      <a:pt x="81669" y="141720"/>
                    </a:cubicBezTo>
                    <a:cubicBezTo>
                      <a:pt x="79799" y="140295"/>
                      <a:pt x="79442" y="140918"/>
                      <a:pt x="74900" y="142967"/>
                    </a:cubicBezTo>
                    <a:cubicBezTo>
                      <a:pt x="70359" y="145015"/>
                      <a:pt x="59405" y="149111"/>
                      <a:pt x="57802" y="147508"/>
                    </a:cubicBezTo>
                    <a:cubicBezTo>
                      <a:pt x="49356" y="142120"/>
                      <a:pt x="43569" y="133424"/>
                      <a:pt x="41861" y="123552"/>
                    </a:cubicBezTo>
                    <a:cubicBezTo>
                      <a:pt x="36072" y="104049"/>
                      <a:pt x="30640" y="97904"/>
                      <a:pt x="31530" y="83834"/>
                    </a:cubicBezTo>
                    <a:cubicBezTo>
                      <a:pt x="32064" y="75283"/>
                      <a:pt x="29983" y="66772"/>
                      <a:pt x="25563" y="59433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200BC622-C74B-4C55-8D81-438321959AF7}"/>
                </a:ext>
              </a:extLst>
            </p:cNvPr>
            <p:cNvGrpSpPr/>
            <p:nvPr/>
          </p:nvGrpSpPr>
          <p:grpSpPr>
            <a:xfrm>
              <a:off x="1442035" y="5934218"/>
              <a:ext cx="281030" cy="306223"/>
              <a:chOff x="1459851" y="5996894"/>
              <a:chExt cx="324450" cy="353535"/>
            </a:xfrm>
            <a:grpFill/>
          </p:grpSpPr>
          <p:sp>
            <p:nvSpPr>
              <p:cNvPr id="240" name="任意多边形: 形状 239">
                <a:extLst>
                  <a:ext uri="{FF2B5EF4-FFF2-40B4-BE49-F238E27FC236}">
                    <a16:creationId xmlns:a16="http://schemas.microsoft.com/office/drawing/2014/main" id="{FF22752B-E212-4C52-B313-989280AF8383}"/>
                  </a:ext>
                </a:extLst>
              </p:cNvPr>
              <p:cNvSpPr/>
              <p:nvPr/>
            </p:nvSpPr>
            <p:spPr>
              <a:xfrm>
                <a:off x="1631034" y="5996894"/>
                <a:ext cx="153267" cy="353535"/>
              </a:xfrm>
              <a:custGeom>
                <a:avLst/>
                <a:gdLst>
                  <a:gd name="connsiteX0" fmla="*/ 56495 w 153267"/>
                  <a:gd name="connsiteY0" fmla="*/ 162979 h 353535"/>
                  <a:gd name="connsiteX1" fmla="*/ 61482 w 153267"/>
                  <a:gd name="connsiteY1" fmla="*/ 154073 h 353535"/>
                  <a:gd name="connsiteX2" fmla="*/ 66024 w 153267"/>
                  <a:gd name="connsiteY2" fmla="*/ 158170 h 353535"/>
                  <a:gd name="connsiteX3" fmla="*/ 85438 w 153267"/>
                  <a:gd name="connsiteY3" fmla="*/ 179810 h 353535"/>
                  <a:gd name="connsiteX4" fmla="*/ 99064 w 153267"/>
                  <a:gd name="connsiteY4" fmla="*/ 185866 h 353535"/>
                  <a:gd name="connsiteX5" fmla="*/ 92474 w 153267"/>
                  <a:gd name="connsiteY5" fmla="*/ 199046 h 353535"/>
                  <a:gd name="connsiteX6" fmla="*/ 67271 w 153267"/>
                  <a:gd name="connsiteY6" fmla="*/ 214898 h 353535"/>
                  <a:gd name="connsiteX7" fmla="*/ 76978 w 153267"/>
                  <a:gd name="connsiteY7" fmla="*/ 221132 h 353535"/>
                  <a:gd name="connsiteX8" fmla="*/ 88644 w 153267"/>
                  <a:gd name="connsiteY8" fmla="*/ 218549 h 353535"/>
                  <a:gd name="connsiteX9" fmla="*/ 97550 w 153267"/>
                  <a:gd name="connsiteY9" fmla="*/ 218549 h 353535"/>
                  <a:gd name="connsiteX10" fmla="*/ 99954 w 153267"/>
                  <a:gd name="connsiteY10" fmla="*/ 228524 h 353535"/>
                  <a:gd name="connsiteX11" fmla="*/ 98529 w 153267"/>
                  <a:gd name="connsiteY11" fmla="*/ 277949 h 353535"/>
                  <a:gd name="connsiteX12" fmla="*/ 96392 w 153267"/>
                  <a:gd name="connsiteY12" fmla="*/ 301549 h 353535"/>
                  <a:gd name="connsiteX13" fmla="*/ 94255 w 153267"/>
                  <a:gd name="connsiteY13" fmla="*/ 310455 h 353535"/>
                  <a:gd name="connsiteX14" fmla="*/ 83924 w 153267"/>
                  <a:gd name="connsiteY14" fmla="*/ 305468 h 353535"/>
                  <a:gd name="connsiteX15" fmla="*/ 68607 w 153267"/>
                  <a:gd name="connsiteY15" fmla="*/ 286054 h 353535"/>
                  <a:gd name="connsiteX16" fmla="*/ 57297 w 153267"/>
                  <a:gd name="connsiteY16" fmla="*/ 273319 h 353535"/>
                  <a:gd name="connsiteX17" fmla="*/ 44116 w 153267"/>
                  <a:gd name="connsiteY17" fmla="*/ 223804 h 353535"/>
                  <a:gd name="connsiteX18" fmla="*/ 56228 w 153267"/>
                  <a:gd name="connsiteY18" fmla="*/ 162801 h 353535"/>
                  <a:gd name="connsiteX19" fmla="*/ 23277 w 153267"/>
                  <a:gd name="connsiteY19" fmla="*/ 25388 h 353535"/>
                  <a:gd name="connsiteX20" fmla="*/ 33340 w 153267"/>
                  <a:gd name="connsiteY20" fmla="*/ 18976 h 353535"/>
                  <a:gd name="connsiteX21" fmla="*/ 63531 w 153267"/>
                  <a:gd name="connsiteY21" fmla="*/ 3124 h 353535"/>
                  <a:gd name="connsiteX22" fmla="*/ 97728 w 153267"/>
                  <a:gd name="connsiteY22" fmla="*/ -438 h 353535"/>
                  <a:gd name="connsiteX23" fmla="*/ 131747 w 153267"/>
                  <a:gd name="connsiteY23" fmla="*/ 25388 h 353535"/>
                  <a:gd name="connsiteX24" fmla="*/ 128897 w 153267"/>
                  <a:gd name="connsiteY24" fmla="*/ 149353 h 353535"/>
                  <a:gd name="connsiteX25" fmla="*/ 151339 w 153267"/>
                  <a:gd name="connsiteY25" fmla="*/ 168322 h 353535"/>
                  <a:gd name="connsiteX26" fmla="*/ 152408 w 153267"/>
                  <a:gd name="connsiteY26" fmla="*/ 180701 h 353535"/>
                  <a:gd name="connsiteX27" fmla="*/ 152408 w 153267"/>
                  <a:gd name="connsiteY27" fmla="*/ 186044 h 353535"/>
                  <a:gd name="connsiteX28" fmla="*/ 127829 w 153267"/>
                  <a:gd name="connsiteY28" fmla="*/ 212761 h 353535"/>
                  <a:gd name="connsiteX29" fmla="*/ 127829 w 153267"/>
                  <a:gd name="connsiteY29" fmla="*/ 248383 h 353535"/>
                  <a:gd name="connsiteX30" fmla="*/ 127829 w 153267"/>
                  <a:gd name="connsiteY30" fmla="*/ 326218 h 353535"/>
                  <a:gd name="connsiteX31" fmla="*/ 120793 w 153267"/>
                  <a:gd name="connsiteY31" fmla="*/ 350263 h 353535"/>
                  <a:gd name="connsiteX32" fmla="*/ 107346 w 153267"/>
                  <a:gd name="connsiteY32" fmla="*/ 352133 h 353535"/>
                  <a:gd name="connsiteX33" fmla="*/ 83034 w 153267"/>
                  <a:gd name="connsiteY33" fmla="*/ 333609 h 353535"/>
                  <a:gd name="connsiteX34" fmla="*/ 61393 w 153267"/>
                  <a:gd name="connsiteY34" fmla="*/ 305735 h 353535"/>
                  <a:gd name="connsiteX35" fmla="*/ 47411 w 153267"/>
                  <a:gd name="connsiteY35" fmla="*/ 284629 h 353535"/>
                  <a:gd name="connsiteX36" fmla="*/ 36725 w 153267"/>
                  <a:gd name="connsiteY36" fmla="*/ 268688 h 353535"/>
                  <a:gd name="connsiteX37" fmla="*/ 31381 w 153267"/>
                  <a:gd name="connsiteY37" fmla="*/ 257022 h 353535"/>
                  <a:gd name="connsiteX38" fmla="*/ 26394 w 153267"/>
                  <a:gd name="connsiteY38" fmla="*/ 298432 h 353535"/>
                  <a:gd name="connsiteX39" fmla="*/ 18557 w 153267"/>
                  <a:gd name="connsiteY39" fmla="*/ 303420 h 353535"/>
                  <a:gd name="connsiteX40" fmla="*/ 8583 w 153267"/>
                  <a:gd name="connsiteY40" fmla="*/ 300570 h 353535"/>
                  <a:gd name="connsiteX41" fmla="*/ -323 w 153267"/>
                  <a:gd name="connsiteY41" fmla="*/ 291664 h 353535"/>
                  <a:gd name="connsiteX42" fmla="*/ 5466 w 153267"/>
                  <a:gd name="connsiteY42" fmla="*/ 252301 h 353535"/>
                  <a:gd name="connsiteX43" fmla="*/ 18735 w 153267"/>
                  <a:gd name="connsiteY43" fmla="*/ 202698 h 353535"/>
                  <a:gd name="connsiteX44" fmla="*/ 36547 w 153267"/>
                  <a:gd name="connsiteY44" fmla="*/ 106250 h 353535"/>
                  <a:gd name="connsiteX45" fmla="*/ 58098 w 153267"/>
                  <a:gd name="connsiteY45" fmla="*/ 39993 h 353535"/>
                  <a:gd name="connsiteX46" fmla="*/ 67004 w 153267"/>
                  <a:gd name="connsiteY46" fmla="*/ 32067 h 353535"/>
                  <a:gd name="connsiteX47" fmla="*/ 75108 w 153267"/>
                  <a:gd name="connsiteY47" fmla="*/ 40171 h 353535"/>
                  <a:gd name="connsiteX48" fmla="*/ 72792 w 153267"/>
                  <a:gd name="connsiteY48" fmla="*/ 53975 h 353535"/>
                  <a:gd name="connsiteX49" fmla="*/ 65223 w 153267"/>
                  <a:gd name="connsiteY49" fmla="*/ 78910 h 353535"/>
                  <a:gd name="connsiteX50" fmla="*/ 58187 w 153267"/>
                  <a:gd name="connsiteY50" fmla="*/ 111148 h 353535"/>
                  <a:gd name="connsiteX51" fmla="*/ 68874 w 153267"/>
                  <a:gd name="connsiteY51" fmla="*/ 105004 h 353535"/>
                  <a:gd name="connsiteX52" fmla="*/ 81342 w 153267"/>
                  <a:gd name="connsiteY52" fmla="*/ 98324 h 353535"/>
                  <a:gd name="connsiteX53" fmla="*/ 91316 w 153267"/>
                  <a:gd name="connsiteY53" fmla="*/ 92536 h 353535"/>
                  <a:gd name="connsiteX54" fmla="*/ 99598 w 153267"/>
                  <a:gd name="connsiteY54" fmla="*/ 90487 h 353535"/>
                  <a:gd name="connsiteX55" fmla="*/ 100399 w 153267"/>
                  <a:gd name="connsiteY55" fmla="*/ 39102 h 353535"/>
                  <a:gd name="connsiteX56" fmla="*/ 90425 w 153267"/>
                  <a:gd name="connsiteY56" fmla="*/ 20044 h 353535"/>
                  <a:gd name="connsiteX57" fmla="*/ 65223 w 153267"/>
                  <a:gd name="connsiteY57" fmla="*/ 24675 h 353535"/>
                  <a:gd name="connsiteX58" fmla="*/ 40732 w 153267"/>
                  <a:gd name="connsiteY58" fmla="*/ 40794 h 353535"/>
                  <a:gd name="connsiteX59" fmla="*/ 23545 w 153267"/>
                  <a:gd name="connsiteY59" fmla="*/ 25566 h 353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53267" h="353535">
                    <a:moveTo>
                      <a:pt x="56495" y="162979"/>
                    </a:moveTo>
                    <a:cubicBezTo>
                      <a:pt x="56495" y="162979"/>
                      <a:pt x="57742" y="155498"/>
                      <a:pt x="61482" y="154073"/>
                    </a:cubicBezTo>
                    <a:cubicBezTo>
                      <a:pt x="65223" y="152648"/>
                      <a:pt x="65401" y="152381"/>
                      <a:pt x="66024" y="158170"/>
                    </a:cubicBezTo>
                    <a:cubicBezTo>
                      <a:pt x="66648" y="163958"/>
                      <a:pt x="76800" y="179454"/>
                      <a:pt x="85438" y="179810"/>
                    </a:cubicBezTo>
                    <a:cubicBezTo>
                      <a:pt x="94077" y="180167"/>
                      <a:pt x="99064" y="182571"/>
                      <a:pt x="99064" y="185866"/>
                    </a:cubicBezTo>
                    <a:cubicBezTo>
                      <a:pt x="99064" y="189161"/>
                      <a:pt x="103160" y="191387"/>
                      <a:pt x="92474" y="199046"/>
                    </a:cubicBezTo>
                    <a:cubicBezTo>
                      <a:pt x="81787" y="206705"/>
                      <a:pt x="68696" y="211158"/>
                      <a:pt x="67271" y="214898"/>
                    </a:cubicBezTo>
                    <a:cubicBezTo>
                      <a:pt x="65846" y="218639"/>
                      <a:pt x="68696" y="222379"/>
                      <a:pt x="76978" y="221132"/>
                    </a:cubicBezTo>
                    <a:cubicBezTo>
                      <a:pt x="85260" y="219885"/>
                      <a:pt x="86507" y="219974"/>
                      <a:pt x="88644" y="218549"/>
                    </a:cubicBezTo>
                    <a:cubicBezTo>
                      <a:pt x="90782" y="217125"/>
                      <a:pt x="96659" y="216590"/>
                      <a:pt x="97550" y="218549"/>
                    </a:cubicBezTo>
                    <a:cubicBezTo>
                      <a:pt x="99353" y="221550"/>
                      <a:pt x="100193" y="225031"/>
                      <a:pt x="99954" y="228524"/>
                    </a:cubicBezTo>
                    <a:cubicBezTo>
                      <a:pt x="99954" y="232175"/>
                      <a:pt x="99331" y="271716"/>
                      <a:pt x="98529" y="277949"/>
                    </a:cubicBezTo>
                    <a:cubicBezTo>
                      <a:pt x="97728" y="284183"/>
                      <a:pt x="97639" y="297453"/>
                      <a:pt x="96392" y="301549"/>
                    </a:cubicBezTo>
                    <a:cubicBezTo>
                      <a:pt x="95145" y="305646"/>
                      <a:pt x="96926" y="309297"/>
                      <a:pt x="94255" y="310455"/>
                    </a:cubicBezTo>
                    <a:cubicBezTo>
                      <a:pt x="91583" y="311613"/>
                      <a:pt x="88021" y="311256"/>
                      <a:pt x="83924" y="305468"/>
                    </a:cubicBezTo>
                    <a:cubicBezTo>
                      <a:pt x="79242" y="298674"/>
                      <a:pt x="74125" y="292189"/>
                      <a:pt x="68607" y="286054"/>
                    </a:cubicBezTo>
                    <a:cubicBezTo>
                      <a:pt x="64552" y="282070"/>
                      <a:pt x="60774" y="277815"/>
                      <a:pt x="57297" y="273319"/>
                    </a:cubicBezTo>
                    <a:cubicBezTo>
                      <a:pt x="47295" y="258842"/>
                      <a:pt x="42636" y="241338"/>
                      <a:pt x="44116" y="223804"/>
                    </a:cubicBezTo>
                    <a:cubicBezTo>
                      <a:pt x="44690" y="202933"/>
                      <a:pt x="48785" y="182308"/>
                      <a:pt x="56228" y="162801"/>
                    </a:cubicBezTo>
                    <a:moveTo>
                      <a:pt x="23277" y="25388"/>
                    </a:moveTo>
                    <a:lnTo>
                      <a:pt x="33340" y="18976"/>
                    </a:lnTo>
                    <a:cubicBezTo>
                      <a:pt x="42993" y="12944"/>
                      <a:pt x="53085" y="7646"/>
                      <a:pt x="63531" y="3124"/>
                    </a:cubicBezTo>
                    <a:cubicBezTo>
                      <a:pt x="74787" y="828"/>
                      <a:pt x="86240" y="-365"/>
                      <a:pt x="97728" y="-438"/>
                    </a:cubicBezTo>
                    <a:cubicBezTo>
                      <a:pt x="105119" y="7"/>
                      <a:pt x="127205" y="5350"/>
                      <a:pt x="131747" y="25388"/>
                    </a:cubicBezTo>
                    <a:cubicBezTo>
                      <a:pt x="132371" y="49967"/>
                      <a:pt x="122307" y="142674"/>
                      <a:pt x="128897" y="149353"/>
                    </a:cubicBezTo>
                    <a:cubicBezTo>
                      <a:pt x="135487" y="156032"/>
                      <a:pt x="148579" y="164315"/>
                      <a:pt x="151339" y="168322"/>
                    </a:cubicBezTo>
                    <a:cubicBezTo>
                      <a:pt x="153017" y="172226"/>
                      <a:pt x="153391" y="176567"/>
                      <a:pt x="152408" y="180701"/>
                    </a:cubicBezTo>
                    <a:cubicBezTo>
                      <a:pt x="152955" y="182440"/>
                      <a:pt x="152955" y="184305"/>
                      <a:pt x="152408" y="186044"/>
                    </a:cubicBezTo>
                    <a:cubicBezTo>
                      <a:pt x="151607" y="189339"/>
                      <a:pt x="152408" y="196731"/>
                      <a:pt x="127829" y="212761"/>
                    </a:cubicBezTo>
                    <a:cubicBezTo>
                      <a:pt x="127829" y="228257"/>
                      <a:pt x="127829" y="242862"/>
                      <a:pt x="127829" y="248383"/>
                    </a:cubicBezTo>
                    <a:cubicBezTo>
                      <a:pt x="127829" y="253905"/>
                      <a:pt x="129877" y="319628"/>
                      <a:pt x="127829" y="326218"/>
                    </a:cubicBezTo>
                    <a:cubicBezTo>
                      <a:pt x="125780" y="332808"/>
                      <a:pt x="126226" y="346879"/>
                      <a:pt x="120793" y="350263"/>
                    </a:cubicBezTo>
                    <a:cubicBezTo>
                      <a:pt x="116949" y="353200"/>
                      <a:pt x="111846" y="353910"/>
                      <a:pt x="107346" y="352133"/>
                    </a:cubicBezTo>
                    <a:cubicBezTo>
                      <a:pt x="102270" y="350708"/>
                      <a:pt x="95412" y="348838"/>
                      <a:pt x="83034" y="333609"/>
                    </a:cubicBezTo>
                    <a:cubicBezTo>
                      <a:pt x="70655" y="318381"/>
                      <a:pt x="64243" y="309921"/>
                      <a:pt x="61393" y="305735"/>
                    </a:cubicBezTo>
                    <a:cubicBezTo>
                      <a:pt x="57088" y="298470"/>
                      <a:pt x="52422" y="291426"/>
                      <a:pt x="47411" y="284629"/>
                    </a:cubicBezTo>
                    <a:cubicBezTo>
                      <a:pt x="45007" y="278840"/>
                      <a:pt x="39218" y="274031"/>
                      <a:pt x="36725" y="268688"/>
                    </a:cubicBezTo>
                    <a:cubicBezTo>
                      <a:pt x="34231" y="263344"/>
                      <a:pt x="34677" y="254973"/>
                      <a:pt x="31381" y="257022"/>
                    </a:cubicBezTo>
                    <a:cubicBezTo>
                      <a:pt x="28086" y="259070"/>
                      <a:pt x="24791" y="286855"/>
                      <a:pt x="26394" y="298432"/>
                    </a:cubicBezTo>
                    <a:cubicBezTo>
                      <a:pt x="24924" y="301433"/>
                      <a:pt x="21898" y="303359"/>
                      <a:pt x="18557" y="303420"/>
                    </a:cubicBezTo>
                    <a:cubicBezTo>
                      <a:pt x="15618" y="303420"/>
                      <a:pt x="11522" y="300570"/>
                      <a:pt x="8583" y="300570"/>
                    </a:cubicBezTo>
                    <a:cubicBezTo>
                      <a:pt x="5644" y="300570"/>
                      <a:pt x="746" y="303420"/>
                      <a:pt x="-323" y="291664"/>
                    </a:cubicBezTo>
                    <a:cubicBezTo>
                      <a:pt x="173" y="278372"/>
                      <a:pt x="2114" y="265174"/>
                      <a:pt x="5466" y="252301"/>
                    </a:cubicBezTo>
                    <a:cubicBezTo>
                      <a:pt x="7069" y="243396"/>
                      <a:pt x="17043" y="212583"/>
                      <a:pt x="18735" y="202698"/>
                    </a:cubicBezTo>
                    <a:cubicBezTo>
                      <a:pt x="20428" y="192812"/>
                      <a:pt x="31560" y="127713"/>
                      <a:pt x="36547" y="106250"/>
                    </a:cubicBezTo>
                    <a:cubicBezTo>
                      <a:pt x="42320" y="83730"/>
                      <a:pt x="49518" y="61600"/>
                      <a:pt x="58098" y="39993"/>
                    </a:cubicBezTo>
                    <a:cubicBezTo>
                      <a:pt x="61838" y="32958"/>
                      <a:pt x="60948" y="27970"/>
                      <a:pt x="67004" y="32067"/>
                    </a:cubicBezTo>
                    <a:cubicBezTo>
                      <a:pt x="73060" y="36163"/>
                      <a:pt x="75108" y="38123"/>
                      <a:pt x="75108" y="40171"/>
                    </a:cubicBezTo>
                    <a:cubicBezTo>
                      <a:pt x="75298" y="44883"/>
                      <a:pt x="74510" y="49583"/>
                      <a:pt x="72792" y="53975"/>
                    </a:cubicBezTo>
                    <a:cubicBezTo>
                      <a:pt x="70299" y="59763"/>
                      <a:pt x="66826" y="73923"/>
                      <a:pt x="65223" y="78910"/>
                    </a:cubicBezTo>
                    <a:cubicBezTo>
                      <a:pt x="63620" y="83897"/>
                      <a:pt x="55248" y="108299"/>
                      <a:pt x="58187" y="111148"/>
                    </a:cubicBezTo>
                    <a:cubicBezTo>
                      <a:pt x="61126" y="113998"/>
                      <a:pt x="66024" y="107408"/>
                      <a:pt x="68874" y="105004"/>
                    </a:cubicBezTo>
                    <a:cubicBezTo>
                      <a:pt x="72458" y="101843"/>
                      <a:pt x="76725" y="99557"/>
                      <a:pt x="81342" y="98324"/>
                    </a:cubicBezTo>
                    <a:cubicBezTo>
                      <a:pt x="85082" y="97879"/>
                      <a:pt x="88377" y="92536"/>
                      <a:pt x="91316" y="92536"/>
                    </a:cubicBezTo>
                    <a:cubicBezTo>
                      <a:pt x="94255" y="92536"/>
                      <a:pt x="98975" y="93159"/>
                      <a:pt x="99598" y="90487"/>
                    </a:cubicBezTo>
                    <a:cubicBezTo>
                      <a:pt x="100819" y="73387"/>
                      <a:pt x="101087" y="56232"/>
                      <a:pt x="100399" y="39102"/>
                    </a:cubicBezTo>
                    <a:cubicBezTo>
                      <a:pt x="99153" y="34204"/>
                      <a:pt x="96214" y="20044"/>
                      <a:pt x="90425" y="20044"/>
                    </a:cubicBezTo>
                    <a:cubicBezTo>
                      <a:pt x="81741" y="18501"/>
                      <a:pt x="72791" y="20145"/>
                      <a:pt x="65223" y="24675"/>
                    </a:cubicBezTo>
                    <a:cubicBezTo>
                      <a:pt x="49014" y="32067"/>
                      <a:pt x="53556" y="37855"/>
                      <a:pt x="40732" y="40794"/>
                    </a:cubicBezTo>
                    <a:cubicBezTo>
                      <a:pt x="27908" y="43733"/>
                      <a:pt x="19270" y="37499"/>
                      <a:pt x="23545" y="2556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1" name="任意多边形: 形状 240">
                <a:extLst>
                  <a:ext uri="{FF2B5EF4-FFF2-40B4-BE49-F238E27FC236}">
                    <a16:creationId xmlns:a16="http://schemas.microsoft.com/office/drawing/2014/main" id="{70A41FA7-6EF1-4C36-90C3-713F2F783E7F}"/>
                  </a:ext>
                </a:extLst>
              </p:cNvPr>
              <p:cNvSpPr/>
              <p:nvPr/>
            </p:nvSpPr>
            <p:spPr>
              <a:xfrm>
                <a:off x="1459851" y="6022750"/>
                <a:ext cx="169846" cy="296483"/>
              </a:xfrm>
              <a:custGeom>
                <a:avLst/>
                <a:gdLst>
                  <a:gd name="connsiteX0" fmla="*/ 94717 w 169846"/>
                  <a:gd name="connsiteY0" fmla="*/ 132135 h 296483"/>
                  <a:gd name="connsiteX1" fmla="*/ 99437 w 169846"/>
                  <a:gd name="connsiteY1" fmla="*/ 128840 h 296483"/>
                  <a:gd name="connsiteX2" fmla="*/ 113063 w 169846"/>
                  <a:gd name="connsiteY2" fmla="*/ 133738 h 296483"/>
                  <a:gd name="connsiteX3" fmla="*/ 121256 w 169846"/>
                  <a:gd name="connsiteY3" fmla="*/ 134985 h 296483"/>
                  <a:gd name="connsiteX4" fmla="*/ 122146 w 169846"/>
                  <a:gd name="connsiteY4" fmla="*/ 147185 h 296483"/>
                  <a:gd name="connsiteX5" fmla="*/ 120276 w 169846"/>
                  <a:gd name="connsiteY5" fmla="*/ 163483 h 296483"/>
                  <a:gd name="connsiteX6" fmla="*/ 92402 w 169846"/>
                  <a:gd name="connsiteY6" fmla="*/ 185747 h 296483"/>
                  <a:gd name="connsiteX7" fmla="*/ 85990 w 169846"/>
                  <a:gd name="connsiteY7" fmla="*/ 184054 h 296483"/>
                  <a:gd name="connsiteX8" fmla="*/ 94895 w 169846"/>
                  <a:gd name="connsiteY8" fmla="*/ 132135 h 296483"/>
                  <a:gd name="connsiteX9" fmla="*/ 59986 w 169846"/>
                  <a:gd name="connsiteY9" fmla="*/ 15116 h 296483"/>
                  <a:gd name="connsiteX10" fmla="*/ 66220 w 169846"/>
                  <a:gd name="connsiteY10" fmla="*/ 11643 h 296483"/>
                  <a:gd name="connsiteX11" fmla="*/ 91511 w 169846"/>
                  <a:gd name="connsiteY11" fmla="*/ 8526 h 296483"/>
                  <a:gd name="connsiteX12" fmla="*/ 113419 w 169846"/>
                  <a:gd name="connsiteY12" fmla="*/ 511 h 296483"/>
                  <a:gd name="connsiteX13" fmla="*/ 140136 w 169846"/>
                  <a:gd name="connsiteY13" fmla="*/ 1757 h 296483"/>
                  <a:gd name="connsiteX14" fmla="*/ 167387 w 169846"/>
                  <a:gd name="connsiteY14" fmla="*/ 28474 h 296483"/>
                  <a:gd name="connsiteX15" fmla="*/ 163468 w 169846"/>
                  <a:gd name="connsiteY15" fmla="*/ 65165 h 296483"/>
                  <a:gd name="connsiteX16" fmla="*/ 162578 w 169846"/>
                  <a:gd name="connsiteY16" fmla="*/ 146740 h 296483"/>
                  <a:gd name="connsiteX17" fmla="*/ 169524 w 169846"/>
                  <a:gd name="connsiteY17" fmla="*/ 143712 h 296483"/>
                  <a:gd name="connsiteX18" fmla="*/ 167476 w 169846"/>
                  <a:gd name="connsiteY18" fmla="*/ 152173 h 296483"/>
                  <a:gd name="connsiteX19" fmla="*/ 168901 w 169846"/>
                  <a:gd name="connsiteY19" fmla="*/ 162147 h 296483"/>
                  <a:gd name="connsiteX20" fmla="*/ 168901 w 169846"/>
                  <a:gd name="connsiteY20" fmla="*/ 177375 h 296483"/>
                  <a:gd name="connsiteX21" fmla="*/ 157323 w 169846"/>
                  <a:gd name="connsiteY21" fmla="*/ 196789 h 296483"/>
                  <a:gd name="connsiteX22" fmla="*/ 152514 w 169846"/>
                  <a:gd name="connsiteY22" fmla="*/ 278008 h 296483"/>
                  <a:gd name="connsiteX23" fmla="*/ 145924 w 169846"/>
                  <a:gd name="connsiteY23" fmla="*/ 295374 h 296483"/>
                  <a:gd name="connsiteX24" fmla="*/ 128915 w 169846"/>
                  <a:gd name="connsiteY24" fmla="*/ 292880 h 296483"/>
                  <a:gd name="connsiteX25" fmla="*/ 111103 w 169846"/>
                  <a:gd name="connsiteY25" fmla="*/ 270527 h 296483"/>
                  <a:gd name="connsiteX26" fmla="*/ 111905 w 169846"/>
                  <a:gd name="connsiteY26" fmla="*/ 255210 h 296483"/>
                  <a:gd name="connsiteX27" fmla="*/ 114220 w 169846"/>
                  <a:gd name="connsiteY27" fmla="*/ 227870 h 296483"/>
                  <a:gd name="connsiteX28" fmla="*/ 105315 w 169846"/>
                  <a:gd name="connsiteY28" fmla="*/ 233302 h 296483"/>
                  <a:gd name="connsiteX29" fmla="*/ 86346 w 169846"/>
                  <a:gd name="connsiteY29" fmla="*/ 248709 h 296483"/>
                  <a:gd name="connsiteX30" fmla="*/ 60164 w 169846"/>
                  <a:gd name="connsiteY30" fmla="*/ 268568 h 296483"/>
                  <a:gd name="connsiteX31" fmla="*/ 42352 w 169846"/>
                  <a:gd name="connsiteY31" fmla="*/ 280502 h 296483"/>
                  <a:gd name="connsiteX32" fmla="*/ 30241 w 169846"/>
                  <a:gd name="connsiteY32" fmla="*/ 278810 h 296483"/>
                  <a:gd name="connsiteX33" fmla="*/ 7532 w 169846"/>
                  <a:gd name="connsiteY33" fmla="*/ 256991 h 296483"/>
                  <a:gd name="connsiteX34" fmla="*/ 1921 w 169846"/>
                  <a:gd name="connsiteY34" fmla="*/ 245414 h 296483"/>
                  <a:gd name="connsiteX35" fmla="*/ -305 w 169846"/>
                  <a:gd name="connsiteY35" fmla="*/ 235351 h 296483"/>
                  <a:gd name="connsiteX36" fmla="*/ 2990 w 169846"/>
                  <a:gd name="connsiteY36" fmla="*/ 230809 h 296483"/>
                  <a:gd name="connsiteX37" fmla="*/ 14122 w 169846"/>
                  <a:gd name="connsiteY37" fmla="*/ 238200 h 296483"/>
                  <a:gd name="connsiteX38" fmla="*/ 48586 w 169846"/>
                  <a:gd name="connsiteY38" fmla="*/ 217628 h 296483"/>
                  <a:gd name="connsiteX39" fmla="*/ 47785 w 169846"/>
                  <a:gd name="connsiteY39" fmla="*/ 210326 h 296483"/>
                  <a:gd name="connsiteX40" fmla="*/ 23205 w 169846"/>
                  <a:gd name="connsiteY40" fmla="*/ 192515 h 296483"/>
                  <a:gd name="connsiteX41" fmla="*/ 25254 w 169846"/>
                  <a:gd name="connsiteY41" fmla="*/ 170518 h 296483"/>
                  <a:gd name="connsiteX42" fmla="*/ 31488 w 169846"/>
                  <a:gd name="connsiteY42" fmla="*/ 155111 h 296483"/>
                  <a:gd name="connsiteX43" fmla="*/ 45024 w 169846"/>
                  <a:gd name="connsiteY43" fmla="*/ 103726 h 296483"/>
                  <a:gd name="connsiteX44" fmla="*/ 53930 w 169846"/>
                  <a:gd name="connsiteY44" fmla="*/ 71488 h 296483"/>
                  <a:gd name="connsiteX45" fmla="*/ 62835 w 169846"/>
                  <a:gd name="connsiteY45" fmla="*/ 49046 h 296483"/>
                  <a:gd name="connsiteX46" fmla="*/ 92224 w 169846"/>
                  <a:gd name="connsiteY46" fmla="*/ 52430 h 296483"/>
                  <a:gd name="connsiteX47" fmla="*/ 107363 w 169846"/>
                  <a:gd name="connsiteY47" fmla="*/ 72290 h 296483"/>
                  <a:gd name="connsiteX48" fmla="*/ 105760 w 169846"/>
                  <a:gd name="connsiteY48" fmla="*/ 98472 h 296483"/>
                  <a:gd name="connsiteX49" fmla="*/ 124729 w 169846"/>
                  <a:gd name="connsiteY49" fmla="*/ 116283 h 296483"/>
                  <a:gd name="connsiteX50" fmla="*/ 126332 w 169846"/>
                  <a:gd name="connsiteY50" fmla="*/ 113344 h 296483"/>
                  <a:gd name="connsiteX51" fmla="*/ 125530 w 169846"/>
                  <a:gd name="connsiteY51" fmla="*/ 51718 h 296483"/>
                  <a:gd name="connsiteX52" fmla="*/ 120633 w 169846"/>
                  <a:gd name="connsiteY52" fmla="*/ 34975 h 296483"/>
                  <a:gd name="connsiteX53" fmla="*/ 109055 w 169846"/>
                  <a:gd name="connsiteY53" fmla="*/ 40586 h 296483"/>
                  <a:gd name="connsiteX54" fmla="*/ 91957 w 169846"/>
                  <a:gd name="connsiteY54" fmla="*/ 39695 h 296483"/>
                  <a:gd name="connsiteX55" fmla="*/ 68980 w 169846"/>
                  <a:gd name="connsiteY55" fmla="*/ 29988 h 296483"/>
                  <a:gd name="connsiteX56" fmla="*/ 59807 w 169846"/>
                  <a:gd name="connsiteY56" fmla="*/ 15116 h 29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69846" h="296483">
                    <a:moveTo>
                      <a:pt x="94717" y="132135"/>
                    </a:moveTo>
                    <a:cubicBezTo>
                      <a:pt x="94717" y="132135"/>
                      <a:pt x="95964" y="127593"/>
                      <a:pt x="99437" y="128840"/>
                    </a:cubicBezTo>
                    <a:cubicBezTo>
                      <a:pt x="102910" y="130087"/>
                      <a:pt x="110747" y="132758"/>
                      <a:pt x="113063" y="133738"/>
                    </a:cubicBezTo>
                    <a:cubicBezTo>
                      <a:pt x="115706" y="134604"/>
                      <a:pt x="118475" y="135026"/>
                      <a:pt x="121256" y="134985"/>
                    </a:cubicBezTo>
                    <a:cubicBezTo>
                      <a:pt x="122503" y="134985"/>
                      <a:pt x="122325" y="143890"/>
                      <a:pt x="122146" y="147185"/>
                    </a:cubicBezTo>
                    <a:cubicBezTo>
                      <a:pt x="121968" y="150481"/>
                      <a:pt x="120276" y="161613"/>
                      <a:pt x="120276" y="163483"/>
                    </a:cubicBezTo>
                    <a:cubicBezTo>
                      <a:pt x="111816" y="171888"/>
                      <a:pt x="102470" y="179353"/>
                      <a:pt x="92402" y="185747"/>
                    </a:cubicBezTo>
                    <a:cubicBezTo>
                      <a:pt x="89285" y="186726"/>
                      <a:pt x="85634" y="186548"/>
                      <a:pt x="85990" y="184054"/>
                    </a:cubicBezTo>
                    <a:cubicBezTo>
                      <a:pt x="86346" y="181561"/>
                      <a:pt x="88038" y="137300"/>
                      <a:pt x="94895" y="132135"/>
                    </a:cubicBezTo>
                    <a:moveTo>
                      <a:pt x="59986" y="15116"/>
                    </a:moveTo>
                    <a:cubicBezTo>
                      <a:pt x="61186" y="12819"/>
                      <a:pt x="63635" y="11454"/>
                      <a:pt x="66220" y="11643"/>
                    </a:cubicBezTo>
                    <a:cubicBezTo>
                      <a:pt x="74761" y="11939"/>
                      <a:pt x="83297" y="10888"/>
                      <a:pt x="91511" y="8526"/>
                    </a:cubicBezTo>
                    <a:cubicBezTo>
                      <a:pt x="98615" y="5339"/>
                      <a:pt x="105936" y="2661"/>
                      <a:pt x="113419" y="511"/>
                    </a:cubicBezTo>
                    <a:cubicBezTo>
                      <a:pt x="122305" y="-1089"/>
                      <a:pt x="131437" y="-662"/>
                      <a:pt x="140136" y="1757"/>
                    </a:cubicBezTo>
                    <a:cubicBezTo>
                      <a:pt x="153964" y="3986"/>
                      <a:pt x="164885" y="14692"/>
                      <a:pt x="167387" y="28474"/>
                    </a:cubicBezTo>
                    <a:cubicBezTo>
                      <a:pt x="170504" y="46285"/>
                      <a:pt x="165071" y="51450"/>
                      <a:pt x="163468" y="65165"/>
                    </a:cubicBezTo>
                    <a:cubicBezTo>
                      <a:pt x="161556" y="92315"/>
                      <a:pt x="161258" y="119555"/>
                      <a:pt x="162578" y="146740"/>
                    </a:cubicBezTo>
                    <a:cubicBezTo>
                      <a:pt x="164715" y="149145"/>
                      <a:pt x="169524" y="143712"/>
                      <a:pt x="169524" y="143712"/>
                    </a:cubicBezTo>
                    <a:cubicBezTo>
                      <a:pt x="168359" y="146393"/>
                      <a:pt x="167666" y="149255"/>
                      <a:pt x="167476" y="152173"/>
                    </a:cubicBezTo>
                    <a:cubicBezTo>
                      <a:pt x="166833" y="155563"/>
                      <a:pt x="167334" y="159072"/>
                      <a:pt x="168901" y="162147"/>
                    </a:cubicBezTo>
                    <a:cubicBezTo>
                      <a:pt x="168277" y="167223"/>
                      <a:pt x="169702" y="174703"/>
                      <a:pt x="168901" y="177375"/>
                    </a:cubicBezTo>
                    <a:cubicBezTo>
                      <a:pt x="168099" y="180047"/>
                      <a:pt x="158392" y="188685"/>
                      <a:pt x="157323" y="196789"/>
                    </a:cubicBezTo>
                    <a:cubicBezTo>
                      <a:pt x="156255" y="204893"/>
                      <a:pt x="152514" y="278008"/>
                      <a:pt x="152514" y="278008"/>
                    </a:cubicBezTo>
                    <a:cubicBezTo>
                      <a:pt x="152514" y="278008"/>
                      <a:pt x="152514" y="294127"/>
                      <a:pt x="145924" y="295374"/>
                    </a:cubicBezTo>
                    <a:cubicBezTo>
                      <a:pt x="140147" y="296814"/>
                      <a:pt x="134035" y="295918"/>
                      <a:pt x="128915" y="292880"/>
                    </a:cubicBezTo>
                    <a:cubicBezTo>
                      <a:pt x="125174" y="289942"/>
                      <a:pt x="111549" y="279611"/>
                      <a:pt x="111103" y="270527"/>
                    </a:cubicBezTo>
                    <a:cubicBezTo>
                      <a:pt x="110023" y="265440"/>
                      <a:pt x="110299" y="260157"/>
                      <a:pt x="111905" y="255210"/>
                    </a:cubicBezTo>
                    <a:cubicBezTo>
                      <a:pt x="114085" y="246271"/>
                      <a:pt x="114866" y="237048"/>
                      <a:pt x="114220" y="227870"/>
                    </a:cubicBezTo>
                    <a:cubicBezTo>
                      <a:pt x="112528" y="226890"/>
                      <a:pt x="108610" y="228939"/>
                      <a:pt x="105315" y="233302"/>
                    </a:cubicBezTo>
                    <a:cubicBezTo>
                      <a:pt x="99638" y="239185"/>
                      <a:pt x="93268" y="244359"/>
                      <a:pt x="86346" y="248709"/>
                    </a:cubicBezTo>
                    <a:cubicBezTo>
                      <a:pt x="79132" y="253429"/>
                      <a:pt x="66130" y="264383"/>
                      <a:pt x="60164" y="268568"/>
                    </a:cubicBezTo>
                    <a:cubicBezTo>
                      <a:pt x="54197" y="272754"/>
                      <a:pt x="48319" y="279255"/>
                      <a:pt x="42352" y="280502"/>
                    </a:cubicBezTo>
                    <a:cubicBezTo>
                      <a:pt x="36386" y="281749"/>
                      <a:pt x="34337" y="281927"/>
                      <a:pt x="30241" y="278810"/>
                    </a:cubicBezTo>
                    <a:cubicBezTo>
                      <a:pt x="22236" y="272004"/>
                      <a:pt x="14652" y="264718"/>
                      <a:pt x="7532" y="256991"/>
                    </a:cubicBezTo>
                    <a:cubicBezTo>
                      <a:pt x="4358" y="253912"/>
                      <a:pt x="2371" y="249813"/>
                      <a:pt x="1921" y="245414"/>
                    </a:cubicBezTo>
                    <a:cubicBezTo>
                      <a:pt x="2366" y="243187"/>
                      <a:pt x="-573" y="238022"/>
                      <a:pt x="-305" y="235351"/>
                    </a:cubicBezTo>
                    <a:cubicBezTo>
                      <a:pt x="-38" y="232679"/>
                      <a:pt x="1298" y="229562"/>
                      <a:pt x="2990" y="230809"/>
                    </a:cubicBezTo>
                    <a:cubicBezTo>
                      <a:pt x="4682" y="232055"/>
                      <a:pt x="11450" y="239714"/>
                      <a:pt x="14122" y="238200"/>
                    </a:cubicBezTo>
                    <a:cubicBezTo>
                      <a:pt x="16793" y="236686"/>
                      <a:pt x="47161" y="222972"/>
                      <a:pt x="48586" y="217628"/>
                    </a:cubicBezTo>
                    <a:cubicBezTo>
                      <a:pt x="50011" y="212285"/>
                      <a:pt x="49388" y="210593"/>
                      <a:pt x="47785" y="210326"/>
                    </a:cubicBezTo>
                    <a:cubicBezTo>
                      <a:pt x="46182" y="210059"/>
                      <a:pt x="42352" y="210326"/>
                      <a:pt x="23205" y="192515"/>
                    </a:cubicBezTo>
                    <a:cubicBezTo>
                      <a:pt x="20808" y="185215"/>
                      <a:pt x="21550" y="177249"/>
                      <a:pt x="25254" y="170518"/>
                    </a:cubicBezTo>
                    <a:cubicBezTo>
                      <a:pt x="27666" y="165524"/>
                      <a:pt x="29748" y="160377"/>
                      <a:pt x="31488" y="155111"/>
                    </a:cubicBezTo>
                    <a:cubicBezTo>
                      <a:pt x="31488" y="153241"/>
                      <a:pt x="43777" y="111207"/>
                      <a:pt x="45024" y="103726"/>
                    </a:cubicBezTo>
                    <a:cubicBezTo>
                      <a:pt x="46271" y="96245"/>
                      <a:pt x="51614" y="79325"/>
                      <a:pt x="53930" y="71488"/>
                    </a:cubicBezTo>
                    <a:cubicBezTo>
                      <a:pt x="56245" y="63651"/>
                      <a:pt x="55622" y="49046"/>
                      <a:pt x="62835" y="49046"/>
                    </a:cubicBezTo>
                    <a:cubicBezTo>
                      <a:pt x="70049" y="49046"/>
                      <a:pt x="83585" y="46998"/>
                      <a:pt x="92224" y="52430"/>
                    </a:cubicBezTo>
                    <a:cubicBezTo>
                      <a:pt x="100244" y="56139"/>
                      <a:pt x="105911" y="63574"/>
                      <a:pt x="107363" y="72290"/>
                    </a:cubicBezTo>
                    <a:cubicBezTo>
                      <a:pt x="108432" y="81195"/>
                      <a:pt x="103267" y="95177"/>
                      <a:pt x="105760" y="98472"/>
                    </a:cubicBezTo>
                    <a:cubicBezTo>
                      <a:pt x="108254" y="101767"/>
                      <a:pt x="122681" y="113522"/>
                      <a:pt x="124729" y="116283"/>
                    </a:cubicBezTo>
                    <a:cubicBezTo>
                      <a:pt x="126777" y="119044"/>
                      <a:pt x="125976" y="116283"/>
                      <a:pt x="126332" y="113344"/>
                    </a:cubicBezTo>
                    <a:cubicBezTo>
                      <a:pt x="126688" y="110406"/>
                      <a:pt x="125709" y="57061"/>
                      <a:pt x="125530" y="51718"/>
                    </a:cubicBezTo>
                    <a:cubicBezTo>
                      <a:pt x="125352" y="46374"/>
                      <a:pt x="123304" y="34530"/>
                      <a:pt x="120633" y="34975"/>
                    </a:cubicBezTo>
                    <a:cubicBezTo>
                      <a:pt x="116598" y="36460"/>
                      <a:pt x="112720" y="38339"/>
                      <a:pt x="109055" y="40586"/>
                    </a:cubicBezTo>
                    <a:cubicBezTo>
                      <a:pt x="103418" y="42221"/>
                      <a:pt x="97394" y="41907"/>
                      <a:pt x="91957" y="39695"/>
                    </a:cubicBezTo>
                    <a:cubicBezTo>
                      <a:pt x="83747" y="37960"/>
                      <a:pt x="75947" y="34665"/>
                      <a:pt x="68980" y="29988"/>
                    </a:cubicBezTo>
                    <a:cubicBezTo>
                      <a:pt x="62924" y="25713"/>
                      <a:pt x="58561" y="20904"/>
                      <a:pt x="59807" y="1511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234" name="组合 233">
              <a:extLst>
                <a:ext uri="{FF2B5EF4-FFF2-40B4-BE49-F238E27FC236}">
                  <a16:creationId xmlns:a16="http://schemas.microsoft.com/office/drawing/2014/main" id="{EFECBF41-FEBC-4C49-99AD-CA867706DC46}"/>
                </a:ext>
              </a:extLst>
            </p:cNvPr>
            <p:cNvGrpSpPr/>
            <p:nvPr/>
          </p:nvGrpSpPr>
          <p:grpSpPr>
            <a:xfrm>
              <a:off x="650975" y="5882279"/>
              <a:ext cx="322203" cy="410101"/>
              <a:chOff x="650975" y="5882279"/>
              <a:chExt cx="371984" cy="473462"/>
            </a:xfrm>
            <a:grpFill/>
          </p:grpSpPr>
          <p:sp>
            <p:nvSpPr>
              <p:cNvPr id="237" name="任意多边形: 形状 236">
                <a:extLst>
                  <a:ext uri="{FF2B5EF4-FFF2-40B4-BE49-F238E27FC236}">
                    <a16:creationId xmlns:a16="http://schemas.microsoft.com/office/drawing/2014/main" id="{395B0E93-506E-4E9A-89F9-7B459F9A353D}"/>
                  </a:ext>
                </a:extLst>
              </p:cNvPr>
              <p:cNvSpPr/>
              <p:nvPr/>
            </p:nvSpPr>
            <p:spPr>
              <a:xfrm>
                <a:off x="650975" y="5915544"/>
                <a:ext cx="160776" cy="414061"/>
              </a:xfrm>
              <a:custGeom>
                <a:avLst/>
                <a:gdLst>
                  <a:gd name="connsiteX0" fmla="*/ 76176 w 160776"/>
                  <a:gd name="connsiteY0" fmla="*/ 119205 h 414061"/>
                  <a:gd name="connsiteX1" fmla="*/ 58365 w 160776"/>
                  <a:gd name="connsiteY1" fmla="*/ 66662 h 414061"/>
                  <a:gd name="connsiteX2" fmla="*/ 106188 w 160776"/>
                  <a:gd name="connsiteY2" fmla="*/ 7886 h 414061"/>
                  <a:gd name="connsiteX3" fmla="*/ 158642 w 160776"/>
                  <a:gd name="connsiteY3" fmla="*/ 27389 h 414061"/>
                  <a:gd name="connsiteX4" fmla="*/ 136289 w 160776"/>
                  <a:gd name="connsiteY4" fmla="*/ 36739 h 414061"/>
                  <a:gd name="connsiteX5" fmla="*/ 106366 w 160776"/>
                  <a:gd name="connsiteY5" fmla="*/ 82514 h 414061"/>
                  <a:gd name="connsiteX6" fmla="*/ 136022 w 160776"/>
                  <a:gd name="connsiteY6" fmla="*/ 114663 h 414061"/>
                  <a:gd name="connsiteX7" fmla="*/ 129432 w 160776"/>
                  <a:gd name="connsiteY7" fmla="*/ 185106 h 414061"/>
                  <a:gd name="connsiteX8" fmla="*/ 92473 w 160776"/>
                  <a:gd name="connsiteY8" fmla="*/ 243438 h 414061"/>
                  <a:gd name="connsiteX9" fmla="*/ 92473 w 160776"/>
                  <a:gd name="connsiteY9" fmla="*/ 301858 h 414061"/>
                  <a:gd name="connsiteX10" fmla="*/ 79828 w 160776"/>
                  <a:gd name="connsiteY10" fmla="*/ 384769 h 414061"/>
                  <a:gd name="connsiteX11" fmla="*/ 73238 w 160776"/>
                  <a:gd name="connsiteY11" fmla="*/ 413623 h 414061"/>
                  <a:gd name="connsiteX12" fmla="*/ 55426 w 160776"/>
                  <a:gd name="connsiteY12" fmla="*/ 410952 h 414061"/>
                  <a:gd name="connsiteX13" fmla="*/ 41445 w 160776"/>
                  <a:gd name="connsiteY13" fmla="*/ 391181 h 414061"/>
                  <a:gd name="connsiteX14" fmla="*/ 49014 w 160776"/>
                  <a:gd name="connsiteY14" fmla="*/ 347366 h 414061"/>
                  <a:gd name="connsiteX15" fmla="*/ 56940 w 160776"/>
                  <a:gd name="connsiteY15" fmla="*/ 309962 h 414061"/>
                  <a:gd name="connsiteX16" fmla="*/ 40376 w 160776"/>
                  <a:gd name="connsiteY16" fmla="*/ 319402 h 414061"/>
                  <a:gd name="connsiteX17" fmla="*/ 15084 w 160776"/>
                  <a:gd name="connsiteY17" fmla="*/ 302749 h 414061"/>
                  <a:gd name="connsiteX18" fmla="*/ 2616 w 160776"/>
                  <a:gd name="connsiteY18" fmla="*/ 282889 h 414061"/>
                  <a:gd name="connsiteX19" fmla="*/ -323 w 160776"/>
                  <a:gd name="connsiteY19" fmla="*/ 263030 h 414061"/>
                  <a:gd name="connsiteX20" fmla="*/ 23099 w 160776"/>
                  <a:gd name="connsiteY20" fmla="*/ 225983 h 414061"/>
                  <a:gd name="connsiteX21" fmla="*/ 66291 w 160776"/>
                  <a:gd name="connsiteY21" fmla="*/ 152779 h 414061"/>
                  <a:gd name="connsiteX22" fmla="*/ 76800 w 160776"/>
                  <a:gd name="connsiteY22" fmla="*/ 119205 h 414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776" h="414061">
                    <a:moveTo>
                      <a:pt x="76176" y="119205"/>
                    </a:moveTo>
                    <a:cubicBezTo>
                      <a:pt x="57386" y="97297"/>
                      <a:pt x="50974" y="81980"/>
                      <a:pt x="58365" y="66662"/>
                    </a:cubicBezTo>
                    <a:cubicBezTo>
                      <a:pt x="69323" y="43494"/>
                      <a:pt x="85732" y="23326"/>
                      <a:pt x="106188" y="7886"/>
                    </a:cubicBezTo>
                    <a:cubicBezTo>
                      <a:pt x="136111" y="-13933"/>
                      <a:pt x="168527" y="12338"/>
                      <a:pt x="158642" y="27389"/>
                    </a:cubicBezTo>
                    <a:cubicBezTo>
                      <a:pt x="153031" y="33444"/>
                      <a:pt x="143324" y="32109"/>
                      <a:pt x="136289" y="36739"/>
                    </a:cubicBezTo>
                    <a:cubicBezTo>
                      <a:pt x="122129" y="46090"/>
                      <a:pt x="104229" y="69512"/>
                      <a:pt x="106366" y="82514"/>
                    </a:cubicBezTo>
                    <a:cubicBezTo>
                      <a:pt x="110374" y="90707"/>
                      <a:pt x="124712" y="100325"/>
                      <a:pt x="136022" y="114663"/>
                    </a:cubicBezTo>
                    <a:cubicBezTo>
                      <a:pt x="151339" y="133810"/>
                      <a:pt x="157929" y="160616"/>
                      <a:pt x="129432" y="185106"/>
                    </a:cubicBezTo>
                    <a:cubicBezTo>
                      <a:pt x="109661" y="225538"/>
                      <a:pt x="90069" y="237471"/>
                      <a:pt x="92473" y="243438"/>
                    </a:cubicBezTo>
                    <a:cubicBezTo>
                      <a:pt x="111799" y="253857"/>
                      <a:pt x="97550" y="275320"/>
                      <a:pt x="92473" y="301858"/>
                    </a:cubicBezTo>
                    <a:cubicBezTo>
                      <a:pt x="85705" y="335967"/>
                      <a:pt x="79828" y="384591"/>
                      <a:pt x="79828" y="384769"/>
                    </a:cubicBezTo>
                    <a:cubicBezTo>
                      <a:pt x="78581" y="398573"/>
                      <a:pt x="78937" y="410506"/>
                      <a:pt x="73238" y="413623"/>
                    </a:cubicBezTo>
                    <a:cubicBezTo>
                      <a:pt x="67004" y="412109"/>
                      <a:pt x="62640" y="412732"/>
                      <a:pt x="55426" y="410952"/>
                    </a:cubicBezTo>
                    <a:cubicBezTo>
                      <a:pt x="49460" y="405786"/>
                      <a:pt x="49460" y="401512"/>
                      <a:pt x="41445" y="391181"/>
                    </a:cubicBezTo>
                    <a:cubicBezTo>
                      <a:pt x="45096" y="370876"/>
                      <a:pt x="48124" y="357162"/>
                      <a:pt x="49014" y="347366"/>
                    </a:cubicBezTo>
                    <a:cubicBezTo>
                      <a:pt x="50617" y="329555"/>
                      <a:pt x="57920" y="308894"/>
                      <a:pt x="56940" y="309962"/>
                    </a:cubicBezTo>
                    <a:cubicBezTo>
                      <a:pt x="51580" y="313384"/>
                      <a:pt x="46052" y="316535"/>
                      <a:pt x="40376" y="319402"/>
                    </a:cubicBezTo>
                    <a:cubicBezTo>
                      <a:pt x="33340" y="319402"/>
                      <a:pt x="22565" y="310497"/>
                      <a:pt x="15084" y="302749"/>
                    </a:cubicBezTo>
                    <a:cubicBezTo>
                      <a:pt x="11433" y="295624"/>
                      <a:pt x="3952" y="292240"/>
                      <a:pt x="2616" y="282889"/>
                    </a:cubicBezTo>
                    <a:cubicBezTo>
                      <a:pt x="568" y="275409"/>
                      <a:pt x="1904" y="270867"/>
                      <a:pt x="-323" y="263030"/>
                    </a:cubicBezTo>
                    <a:cubicBezTo>
                      <a:pt x="7781" y="249316"/>
                      <a:pt x="17489" y="235690"/>
                      <a:pt x="23099" y="225983"/>
                    </a:cubicBezTo>
                    <a:cubicBezTo>
                      <a:pt x="32005" y="209508"/>
                      <a:pt x="67093" y="162308"/>
                      <a:pt x="66291" y="152779"/>
                    </a:cubicBezTo>
                    <a:cubicBezTo>
                      <a:pt x="68518" y="142003"/>
                      <a:pt x="76800" y="128022"/>
                      <a:pt x="76800" y="119205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8" name="任意多边形: 形状 237">
                <a:extLst>
                  <a:ext uri="{FF2B5EF4-FFF2-40B4-BE49-F238E27FC236}">
                    <a16:creationId xmlns:a16="http://schemas.microsoft.com/office/drawing/2014/main" id="{415CD43B-A19F-4D33-B83D-6D33EFD11C96}"/>
                  </a:ext>
                </a:extLst>
              </p:cNvPr>
              <p:cNvSpPr/>
              <p:nvPr/>
            </p:nvSpPr>
            <p:spPr>
              <a:xfrm>
                <a:off x="754099" y="6231199"/>
                <a:ext cx="44150" cy="124542"/>
              </a:xfrm>
              <a:custGeom>
                <a:avLst/>
                <a:gdLst>
                  <a:gd name="connsiteX0" fmla="*/ 28979 w 44150"/>
                  <a:gd name="connsiteY0" fmla="*/ -438 h 124542"/>
                  <a:gd name="connsiteX1" fmla="*/ 43763 w 44150"/>
                  <a:gd name="connsiteY1" fmla="*/ 16749 h 124542"/>
                  <a:gd name="connsiteX2" fmla="*/ 34323 w 44150"/>
                  <a:gd name="connsiteY2" fmla="*/ 66888 h 124542"/>
                  <a:gd name="connsiteX3" fmla="*/ 26397 w 44150"/>
                  <a:gd name="connsiteY3" fmla="*/ 121835 h 124542"/>
                  <a:gd name="connsiteX4" fmla="*/ 15087 w 44150"/>
                  <a:gd name="connsiteY4" fmla="*/ 118451 h 124542"/>
                  <a:gd name="connsiteX5" fmla="*/ 125 w 44150"/>
                  <a:gd name="connsiteY5" fmla="*/ 112306 h 124542"/>
                  <a:gd name="connsiteX6" fmla="*/ 8497 w 44150"/>
                  <a:gd name="connsiteY6" fmla="*/ 64127 h 124542"/>
                  <a:gd name="connsiteX7" fmla="*/ 28979 w 44150"/>
                  <a:gd name="connsiteY7" fmla="*/ -438 h 124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150" h="124542">
                    <a:moveTo>
                      <a:pt x="28979" y="-438"/>
                    </a:moveTo>
                    <a:cubicBezTo>
                      <a:pt x="41714" y="11317"/>
                      <a:pt x="44297" y="7755"/>
                      <a:pt x="43763" y="16749"/>
                    </a:cubicBezTo>
                    <a:cubicBezTo>
                      <a:pt x="39738" y="33285"/>
                      <a:pt x="36587" y="50021"/>
                      <a:pt x="34323" y="66888"/>
                    </a:cubicBezTo>
                    <a:cubicBezTo>
                      <a:pt x="30493" y="82829"/>
                      <a:pt x="28089" y="111950"/>
                      <a:pt x="26397" y="121835"/>
                    </a:cubicBezTo>
                    <a:cubicBezTo>
                      <a:pt x="19450" y="126733"/>
                      <a:pt x="21944" y="122815"/>
                      <a:pt x="15087" y="118451"/>
                    </a:cubicBezTo>
                    <a:cubicBezTo>
                      <a:pt x="8229" y="114087"/>
                      <a:pt x="2797" y="114889"/>
                      <a:pt x="125" y="112306"/>
                    </a:cubicBezTo>
                    <a:cubicBezTo>
                      <a:pt x="-2279" y="100016"/>
                      <a:pt x="5647" y="83986"/>
                      <a:pt x="8497" y="64127"/>
                    </a:cubicBezTo>
                    <a:cubicBezTo>
                      <a:pt x="11346" y="44267"/>
                      <a:pt x="21588" y="5528"/>
                      <a:pt x="28979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9" name="任意多边形: 形状 238">
                <a:extLst>
                  <a:ext uri="{FF2B5EF4-FFF2-40B4-BE49-F238E27FC236}">
                    <a16:creationId xmlns:a16="http://schemas.microsoft.com/office/drawing/2014/main" id="{410042F1-7FD2-4520-A60D-114F5688D573}"/>
                  </a:ext>
                </a:extLst>
              </p:cNvPr>
              <p:cNvSpPr/>
              <p:nvPr/>
            </p:nvSpPr>
            <p:spPr>
              <a:xfrm>
                <a:off x="758183" y="5882279"/>
                <a:ext cx="264776" cy="446792"/>
              </a:xfrm>
              <a:custGeom>
                <a:avLst/>
                <a:gdLst>
                  <a:gd name="connsiteX0" fmla="*/ 128467 w 264776"/>
                  <a:gd name="connsiteY0" fmla="*/ 209555 h 446792"/>
                  <a:gd name="connsiteX1" fmla="*/ 129713 w 264776"/>
                  <a:gd name="connsiteY1" fmla="*/ 204835 h 446792"/>
                  <a:gd name="connsiteX2" fmla="*/ 164713 w 264776"/>
                  <a:gd name="connsiteY2" fmla="*/ 204835 h 446792"/>
                  <a:gd name="connsiteX3" fmla="*/ 172549 w 264776"/>
                  <a:gd name="connsiteY3" fmla="*/ 213741 h 446792"/>
                  <a:gd name="connsiteX4" fmla="*/ 130693 w 264776"/>
                  <a:gd name="connsiteY4" fmla="*/ 257022 h 446792"/>
                  <a:gd name="connsiteX5" fmla="*/ 124281 w 264776"/>
                  <a:gd name="connsiteY5" fmla="*/ 254795 h 446792"/>
                  <a:gd name="connsiteX6" fmla="*/ 129446 w 264776"/>
                  <a:gd name="connsiteY6" fmla="*/ 229415 h 446792"/>
                  <a:gd name="connsiteX7" fmla="*/ 128467 w 264776"/>
                  <a:gd name="connsiteY7" fmla="*/ 209555 h 446792"/>
                  <a:gd name="connsiteX8" fmla="*/ 89015 w 264776"/>
                  <a:gd name="connsiteY8" fmla="*/ 231285 h 446792"/>
                  <a:gd name="connsiteX9" fmla="*/ 87768 w 264776"/>
                  <a:gd name="connsiteY9" fmla="*/ 224605 h 446792"/>
                  <a:gd name="connsiteX10" fmla="*/ 113149 w 264776"/>
                  <a:gd name="connsiteY10" fmla="*/ 209377 h 446792"/>
                  <a:gd name="connsiteX11" fmla="*/ 117335 w 264776"/>
                  <a:gd name="connsiteY11" fmla="*/ 212227 h 446792"/>
                  <a:gd name="connsiteX12" fmla="*/ 115643 w 264776"/>
                  <a:gd name="connsiteY12" fmla="*/ 233333 h 446792"/>
                  <a:gd name="connsiteX13" fmla="*/ 92310 w 264776"/>
                  <a:gd name="connsiteY13" fmla="*/ 266105 h 446792"/>
                  <a:gd name="connsiteX14" fmla="*/ 89015 w 264776"/>
                  <a:gd name="connsiteY14" fmla="*/ 231107 h 446792"/>
                  <a:gd name="connsiteX15" fmla="*/ 54194 w 264776"/>
                  <a:gd name="connsiteY15" fmla="*/ 243574 h 446792"/>
                  <a:gd name="connsiteX16" fmla="*/ 61853 w 264776"/>
                  <a:gd name="connsiteY16" fmla="*/ 240547 h 446792"/>
                  <a:gd name="connsiteX17" fmla="*/ 74232 w 264776"/>
                  <a:gd name="connsiteY17" fmla="*/ 233333 h 446792"/>
                  <a:gd name="connsiteX18" fmla="*/ 77527 w 264776"/>
                  <a:gd name="connsiteY18" fmla="*/ 237430 h 446792"/>
                  <a:gd name="connsiteX19" fmla="*/ 81178 w 264776"/>
                  <a:gd name="connsiteY19" fmla="*/ 268332 h 446792"/>
                  <a:gd name="connsiteX20" fmla="*/ 78328 w 264776"/>
                  <a:gd name="connsiteY20" fmla="*/ 272072 h 446792"/>
                  <a:gd name="connsiteX21" fmla="*/ 67553 w 264776"/>
                  <a:gd name="connsiteY21" fmla="*/ 273497 h 446792"/>
                  <a:gd name="connsiteX22" fmla="*/ 56242 w 264776"/>
                  <a:gd name="connsiteY22" fmla="*/ 255686 h 446792"/>
                  <a:gd name="connsiteX23" fmla="*/ 54194 w 264776"/>
                  <a:gd name="connsiteY23" fmla="*/ 243396 h 446792"/>
                  <a:gd name="connsiteX24" fmla="*/ 38609 w 264776"/>
                  <a:gd name="connsiteY24" fmla="*/ 127802 h 446792"/>
                  <a:gd name="connsiteX25" fmla="*/ 59003 w 264776"/>
                  <a:gd name="connsiteY25" fmla="*/ 150422 h 446792"/>
                  <a:gd name="connsiteX26" fmla="*/ 84918 w 264776"/>
                  <a:gd name="connsiteY26" fmla="*/ 149175 h 446792"/>
                  <a:gd name="connsiteX27" fmla="*/ 69244 w 264776"/>
                  <a:gd name="connsiteY27" fmla="*/ 186045 h 446792"/>
                  <a:gd name="connsiteX28" fmla="*/ 75746 w 264776"/>
                  <a:gd name="connsiteY28" fmla="*/ 199670 h 446792"/>
                  <a:gd name="connsiteX29" fmla="*/ 50009 w 264776"/>
                  <a:gd name="connsiteY29" fmla="*/ 217481 h 446792"/>
                  <a:gd name="connsiteX30" fmla="*/ 29170 w 264776"/>
                  <a:gd name="connsiteY30" fmla="*/ 210980 h 446792"/>
                  <a:gd name="connsiteX31" fmla="*/ 40123 w 264776"/>
                  <a:gd name="connsiteY31" fmla="*/ 269400 h 446792"/>
                  <a:gd name="connsiteX32" fmla="*/ 23648 w 264776"/>
                  <a:gd name="connsiteY32" fmla="*/ 280354 h 446792"/>
                  <a:gd name="connsiteX33" fmla="*/ 3699 w 264776"/>
                  <a:gd name="connsiteY33" fmla="*/ 274833 h 446792"/>
                  <a:gd name="connsiteX34" fmla="*/ 850 w 264776"/>
                  <a:gd name="connsiteY34" fmla="*/ 299145 h 446792"/>
                  <a:gd name="connsiteX35" fmla="*/ 98811 w 264776"/>
                  <a:gd name="connsiteY35" fmla="*/ 312325 h 446792"/>
                  <a:gd name="connsiteX36" fmla="*/ 145654 w 264776"/>
                  <a:gd name="connsiteY36" fmla="*/ 366827 h 446792"/>
                  <a:gd name="connsiteX37" fmla="*/ 167028 w 264776"/>
                  <a:gd name="connsiteY37" fmla="*/ 406813 h 446792"/>
                  <a:gd name="connsiteX38" fmla="*/ 67285 w 264776"/>
                  <a:gd name="connsiteY38" fmla="*/ 354092 h 446792"/>
                  <a:gd name="connsiteX39" fmla="*/ 46090 w 264776"/>
                  <a:gd name="connsiteY39" fmla="*/ 358011 h 446792"/>
                  <a:gd name="connsiteX40" fmla="*/ 212090 w 264776"/>
                  <a:gd name="connsiteY40" fmla="*/ 446354 h 446792"/>
                  <a:gd name="connsiteX41" fmla="*/ 221530 w 264776"/>
                  <a:gd name="connsiteY41" fmla="*/ 430324 h 446792"/>
                  <a:gd name="connsiteX42" fmla="*/ 201938 w 264776"/>
                  <a:gd name="connsiteY42" fmla="*/ 393455 h 446792"/>
                  <a:gd name="connsiteX43" fmla="*/ 172015 w 264776"/>
                  <a:gd name="connsiteY43" fmla="*/ 357833 h 446792"/>
                  <a:gd name="connsiteX44" fmla="*/ 210042 w 264776"/>
                  <a:gd name="connsiteY44" fmla="*/ 346701 h 446792"/>
                  <a:gd name="connsiteX45" fmla="*/ 256796 w 264776"/>
                  <a:gd name="connsiteY45" fmla="*/ 354271 h 446792"/>
                  <a:gd name="connsiteX46" fmla="*/ 264010 w 264776"/>
                  <a:gd name="connsiteY46" fmla="*/ 333521 h 446792"/>
                  <a:gd name="connsiteX47" fmla="*/ 253590 w 264776"/>
                  <a:gd name="connsiteY47" fmla="*/ 321943 h 446792"/>
                  <a:gd name="connsiteX48" fmla="*/ 203897 w 264776"/>
                  <a:gd name="connsiteY48" fmla="*/ 318025 h 446792"/>
                  <a:gd name="connsiteX49" fmla="*/ 134879 w 264776"/>
                  <a:gd name="connsiteY49" fmla="*/ 340111 h 446792"/>
                  <a:gd name="connsiteX50" fmla="*/ 149929 w 264776"/>
                  <a:gd name="connsiteY50" fmla="*/ 303064 h 446792"/>
                  <a:gd name="connsiteX51" fmla="*/ 212981 w 264776"/>
                  <a:gd name="connsiteY51" fmla="*/ 293446 h 446792"/>
                  <a:gd name="connsiteX52" fmla="*/ 205650 w 264776"/>
                  <a:gd name="connsiteY52" fmla="*/ 257537 h 446792"/>
                  <a:gd name="connsiteX53" fmla="*/ 189915 w 264776"/>
                  <a:gd name="connsiteY53" fmla="*/ 253281 h 446792"/>
                  <a:gd name="connsiteX54" fmla="*/ 208261 w 264776"/>
                  <a:gd name="connsiteY54" fmla="*/ 237519 h 446792"/>
                  <a:gd name="connsiteX55" fmla="*/ 199801 w 264776"/>
                  <a:gd name="connsiteY55" fmla="*/ 192991 h 446792"/>
                  <a:gd name="connsiteX56" fmla="*/ 101839 w 264776"/>
                  <a:gd name="connsiteY56" fmla="*/ 186312 h 446792"/>
                  <a:gd name="connsiteX57" fmla="*/ 121431 w 264776"/>
                  <a:gd name="connsiteY57" fmla="*/ 143030 h 446792"/>
                  <a:gd name="connsiteX58" fmla="*/ 168275 w 264776"/>
                  <a:gd name="connsiteY58" fmla="*/ 134125 h 446792"/>
                  <a:gd name="connsiteX59" fmla="*/ 192765 w 264776"/>
                  <a:gd name="connsiteY59" fmla="*/ 100996 h 446792"/>
                  <a:gd name="connsiteX60" fmla="*/ 167651 w 264776"/>
                  <a:gd name="connsiteY60" fmla="*/ 106429 h 446792"/>
                  <a:gd name="connsiteX61" fmla="*/ 124370 w 264776"/>
                  <a:gd name="connsiteY61" fmla="*/ 115334 h 446792"/>
                  <a:gd name="connsiteX62" fmla="*/ 140489 w 264776"/>
                  <a:gd name="connsiteY62" fmla="*/ 57092 h 446792"/>
                  <a:gd name="connsiteX63" fmla="*/ 161774 w 264776"/>
                  <a:gd name="connsiteY63" fmla="*/ 23607 h 446792"/>
                  <a:gd name="connsiteX64" fmla="*/ 142715 w 264776"/>
                  <a:gd name="connsiteY64" fmla="*/ -438 h 446792"/>
                  <a:gd name="connsiteX65" fmla="*/ 113772 w 264776"/>
                  <a:gd name="connsiteY65" fmla="*/ 61901 h 446792"/>
                  <a:gd name="connsiteX66" fmla="*/ 92488 w 264776"/>
                  <a:gd name="connsiteY66" fmla="*/ 123082 h 446792"/>
                  <a:gd name="connsiteX67" fmla="*/ 58736 w 264776"/>
                  <a:gd name="connsiteY67" fmla="*/ 130919 h 446792"/>
                  <a:gd name="connsiteX68" fmla="*/ 38609 w 264776"/>
                  <a:gd name="connsiteY68" fmla="*/ 127980 h 446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264776" h="446792">
                    <a:moveTo>
                      <a:pt x="128467" y="209555"/>
                    </a:moveTo>
                    <a:cubicBezTo>
                      <a:pt x="128467" y="209555"/>
                      <a:pt x="126151" y="205013"/>
                      <a:pt x="129713" y="204835"/>
                    </a:cubicBezTo>
                    <a:cubicBezTo>
                      <a:pt x="133276" y="204657"/>
                      <a:pt x="160794" y="204212"/>
                      <a:pt x="164713" y="204835"/>
                    </a:cubicBezTo>
                    <a:cubicBezTo>
                      <a:pt x="168631" y="205459"/>
                      <a:pt x="175043" y="207952"/>
                      <a:pt x="172549" y="213741"/>
                    </a:cubicBezTo>
                    <a:cubicBezTo>
                      <a:pt x="170056" y="219529"/>
                      <a:pt x="164713" y="231552"/>
                      <a:pt x="130693" y="257022"/>
                    </a:cubicBezTo>
                    <a:cubicBezTo>
                      <a:pt x="121788" y="259693"/>
                      <a:pt x="123925" y="255953"/>
                      <a:pt x="124281" y="254795"/>
                    </a:cubicBezTo>
                    <a:cubicBezTo>
                      <a:pt x="124637" y="253638"/>
                      <a:pt x="128645" y="233511"/>
                      <a:pt x="129446" y="229415"/>
                    </a:cubicBezTo>
                    <a:cubicBezTo>
                      <a:pt x="130248" y="225318"/>
                      <a:pt x="131495" y="208932"/>
                      <a:pt x="128467" y="209555"/>
                    </a:cubicBezTo>
                    <a:moveTo>
                      <a:pt x="89015" y="231285"/>
                    </a:moveTo>
                    <a:cubicBezTo>
                      <a:pt x="89015" y="231285"/>
                      <a:pt x="84918" y="226476"/>
                      <a:pt x="87768" y="224605"/>
                    </a:cubicBezTo>
                    <a:cubicBezTo>
                      <a:pt x="95905" y="219009"/>
                      <a:pt x="104382" y="213923"/>
                      <a:pt x="113149" y="209377"/>
                    </a:cubicBezTo>
                    <a:cubicBezTo>
                      <a:pt x="114841" y="209822"/>
                      <a:pt x="117513" y="208308"/>
                      <a:pt x="117335" y="212227"/>
                    </a:cubicBezTo>
                    <a:cubicBezTo>
                      <a:pt x="117305" y="219295"/>
                      <a:pt x="116739" y="226350"/>
                      <a:pt x="115643" y="233333"/>
                    </a:cubicBezTo>
                    <a:cubicBezTo>
                      <a:pt x="114218" y="238231"/>
                      <a:pt x="108429" y="266105"/>
                      <a:pt x="92310" y="266105"/>
                    </a:cubicBezTo>
                    <a:cubicBezTo>
                      <a:pt x="90084" y="254795"/>
                      <a:pt x="91687" y="231463"/>
                      <a:pt x="89015" y="231107"/>
                    </a:cubicBezTo>
                    <a:close/>
                    <a:moveTo>
                      <a:pt x="54194" y="243574"/>
                    </a:moveTo>
                    <a:cubicBezTo>
                      <a:pt x="56874" y="242921"/>
                      <a:pt x="59451" y="241902"/>
                      <a:pt x="61853" y="240547"/>
                    </a:cubicBezTo>
                    <a:cubicBezTo>
                      <a:pt x="65683" y="237665"/>
                      <a:pt x="69837" y="235244"/>
                      <a:pt x="74232" y="233333"/>
                    </a:cubicBezTo>
                    <a:cubicBezTo>
                      <a:pt x="76903" y="233333"/>
                      <a:pt x="77260" y="232086"/>
                      <a:pt x="77527" y="237430"/>
                    </a:cubicBezTo>
                    <a:cubicBezTo>
                      <a:pt x="77794" y="242773"/>
                      <a:pt x="81178" y="268332"/>
                      <a:pt x="81178" y="268332"/>
                    </a:cubicBezTo>
                    <a:cubicBezTo>
                      <a:pt x="81178" y="268332"/>
                      <a:pt x="83048" y="271627"/>
                      <a:pt x="78328" y="272072"/>
                    </a:cubicBezTo>
                    <a:cubicBezTo>
                      <a:pt x="73608" y="272517"/>
                      <a:pt x="68799" y="274744"/>
                      <a:pt x="67553" y="273497"/>
                    </a:cubicBezTo>
                    <a:cubicBezTo>
                      <a:pt x="66306" y="272250"/>
                      <a:pt x="57667" y="257467"/>
                      <a:pt x="56242" y="255686"/>
                    </a:cubicBezTo>
                    <a:cubicBezTo>
                      <a:pt x="54818" y="253905"/>
                      <a:pt x="51879" y="245177"/>
                      <a:pt x="54194" y="243396"/>
                    </a:cubicBezTo>
                    <a:close/>
                    <a:moveTo>
                      <a:pt x="38609" y="127802"/>
                    </a:moveTo>
                    <a:cubicBezTo>
                      <a:pt x="35492" y="138400"/>
                      <a:pt x="46714" y="145613"/>
                      <a:pt x="59003" y="150422"/>
                    </a:cubicBezTo>
                    <a:cubicBezTo>
                      <a:pt x="71293" y="155231"/>
                      <a:pt x="85720" y="145435"/>
                      <a:pt x="84918" y="149175"/>
                    </a:cubicBezTo>
                    <a:cubicBezTo>
                      <a:pt x="81340" y="162102"/>
                      <a:pt x="76070" y="174499"/>
                      <a:pt x="69244" y="186045"/>
                    </a:cubicBezTo>
                    <a:cubicBezTo>
                      <a:pt x="73341" y="192367"/>
                      <a:pt x="77349" y="195662"/>
                      <a:pt x="75746" y="199670"/>
                    </a:cubicBezTo>
                    <a:cubicBezTo>
                      <a:pt x="72718" y="207329"/>
                      <a:pt x="59181" y="211247"/>
                      <a:pt x="50009" y="217481"/>
                    </a:cubicBezTo>
                    <a:cubicBezTo>
                      <a:pt x="44042" y="218104"/>
                      <a:pt x="34780" y="205280"/>
                      <a:pt x="29170" y="210980"/>
                    </a:cubicBezTo>
                    <a:cubicBezTo>
                      <a:pt x="12427" y="227099"/>
                      <a:pt x="33355" y="262632"/>
                      <a:pt x="40123" y="269400"/>
                    </a:cubicBezTo>
                    <a:cubicBezTo>
                      <a:pt x="56599" y="280889"/>
                      <a:pt x="29882" y="280800"/>
                      <a:pt x="23648" y="280354"/>
                    </a:cubicBezTo>
                    <a:cubicBezTo>
                      <a:pt x="12249" y="279642"/>
                      <a:pt x="9844" y="271449"/>
                      <a:pt x="3699" y="274833"/>
                    </a:cubicBezTo>
                    <a:cubicBezTo>
                      <a:pt x="1829" y="275812"/>
                      <a:pt x="-2356" y="282937"/>
                      <a:pt x="850" y="299145"/>
                    </a:cubicBezTo>
                    <a:cubicBezTo>
                      <a:pt x="16791" y="353202"/>
                      <a:pt x="53036" y="318648"/>
                      <a:pt x="98811" y="312325"/>
                    </a:cubicBezTo>
                    <a:cubicBezTo>
                      <a:pt x="106114" y="316244"/>
                      <a:pt x="77438" y="379829"/>
                      <a:pt x="145654" y="366827"/>
                    </a:cubicBezTo>
                    <a:cubicBezTo>
                      <a:pt x="149929" y="369232"/>
                      <a:pt x="170946" y="400223"/>
                      <a:pt x="167028" y="406813"/>
                    </a:cubicBezTo>
                    <a:cubicBezTo>
                      <a:pt x="163109" y="413404"/>
                      <a:pt x="83494" y="389448"/>
                      <a:pt x="67285" y="354092"/>
                    </a:cubicBezTo>
                    <a:cubicBezTo>
                      <a:pt x="58380" y="347413"/>
                      <a:pt x="42795" y="341446"/>
                      <a:pt x="46090" y="358011"/>
                    </a:cubicBezTo>
                    <a:cubicBezTo>
                      <a:pt x="46090" y="396216"/>
                      <a:pt x="163020" y="444038"/>
                      <a:pt x="212090" y="446354"/>
                    </a:cubicBezTo>
                    <a:cubicBezTo>
                      <a:pt x="219393" y="446354"/>
                      <a:pt x="221441" y="439764"/>
                      <a:pt x="221530" y="430324"/>
                    </a:cubicBezTo>
                    <a:cubicBezTo>
                      <a:pt x="221530" y="423289"/>
                      <a:pt x="210309" y="409129"/>
                      <a:pt x="201938" y="393455"/>
                    </a:cubicBezTo>
                    <a:cubicBezTo>
                      <a:pt x="193689" y="380232"/>
                      <a:pt x="183615" y="368240"/>
                      <a:pt x="172015" y="357833"/>
                    </a:cubicBezTo>
                    <a:cubicBezTo>
                      <a:pt x="172460" y="354894"/>
                      <a:pt x="190717" y="351421"/>
                      <a:pt x="210042" y="346701"/>
                    </a:cubicBezTo>
                    <a:cubicBezTo>
                      <a:pt x="229456" y="346701"/>
                      <a:pt x="239163" y="358189"/>
                      <a:pt x="256796" y="354271"/>
                    </a:cubicBezTo>
                    <a:cubicBezTo>
                      <a:pt x="264188" y="352044"/>
                      <a:pt x="265256" y="342248"/>
                      <a:pt x="264010" y="333521"/>
                    </a:cubicBezTo>
                    <a:cubicBezTo>
                      <a:pt x="263386" y="329335"/>
                      <a:pt x="261160" y="326218"/>
                      <a:pt x="253590" y="321943"/>
                    </a:cubicBezTo>
                    <a:cubicBezTo>
                      <a:pt x="236848" y="312503"/>
                      <a:pt x="213604" y="317312"/>
                      <a:pt x="203897" y="318025"/>
                    </a:cubicBezTo>
                    <a:cubicBezTo>
                      <a:pt x="179751" y="321181"/>
                      <a:pt x="156371" y="328662"/>
                      <a:pt x="134879" y="340111"/>
                    </a:cubicBezTo>
                    <a:cubicBezTo>
                      <a:pt x="119828" y="341179"/>
                      <a:pt x="135502" y="312593"/>
                      <a:pt x="149929" y="303064"/>
                    </a:cubicBezTo>
                    <a:cubicBezTo>
                      <a:pt x="175043" y="298967"/>
                      <a:pt x="202205" y="301015"/>
                      <a:pt x="212981" y="293446"/>
                    </a:cubicBezTo>
                    <a:cubicBezTo>
                      <a:pt x="220872" y="281505"/>
                      <a:pt x="217591" y="265428"/>
                      <a:pt x="205650" y="257537"/>
                    </a:cubicBezTo>
                    <a:cubicBezTo>
                      <a:pt x="200999" y="254463"/>
                      <a:pt x="195481" y="252971"/>
                      <a:pt x="189915" y="253281"/>
                    </a:cubicBezTo>
                    <a:cubicBezTo>
                      <a:pt x="183681" y="253281"/>
                      <a:pt x="194546" y="244376"/>
                      <a:pt x="208261" y="237519"/>
                    </a:cubicBezTo>
                    <a:cubicBezTo>
                      <a:pt x="218057" y="226476"/>
                      <a:pt x="222421" y="208219"/>
                      <a:pt x="199801" y="192991"/>
                    </a:cubicBezTo>
                    <a:cubicBezTo>
                      <a:pt x="166583" y="174556"/>
                      <a:pt x="110745" y="185777"/>
                      <a:pt x="101839" y="186312"/>
                    </a:cubicBezTo>
                    <a:cubicBezTo>
                      <a:pt x="108251" y="166452"/>
                      <a:pt x="115643" y="147572"/>
                      <a:pt x="121431" y="143030"/>
                    </a:cubicBezTo>
                    <a:cubicBezTo>
                      <a:pt x="133276" y="140448"/>
                      <a:pt x="149128" y="137598"/>
                      <a:pt x="168275" y="134125"/>
                    </a:cubicBezTo>
                    <a:cubicBezTo>
                      <a:pt x="187422" y="130652"/>
                      <a:pt x="221708" y="123616"/>
                      <a:pt x="192765" y="100996"/>
                    </a:cubicBezTo>
                    <a:cubicBezTo>
                      <a:pt x="175845" y="93248"/>
                      <a:pt x="171481" y="100996"/>
                      <a:pt x="167651" y="106429"/>
                    </a:cubicBezTo>
                    <a:cubicBezTo>
                      <a:pt x="143784" y="109635"/>
                      <a:pt x="132474" y="116136"/>
                      <a:pt x="124370" y="115334"/>
                    </a:cubicBezTo>
                    <a:cubicBezTo>
                      <a:pt x="126953" y="99037"/>
                      <a:pt x="136749" y="71964"/>
                      <a:pt x="140489" y="57092"/>
                    </a:cubicBezTo>
                    <a:cubicBezTo>
                      <a:pt x="144230" y="42219"/>
                      <a:pt x="157054" y="31444"/>
                      <a:pt x="161774" y="23607"/>
                    </a:cubicBezTo>
                    <a:cubicBezTo>
                      <a:pt x="162614" y="11863"/>
                      <a:pt x="154341" y="1425"/>
                      <a:pt x="142715" y="-438"/>
                    </a:cubicBezTo>
                    <a:cubicBezTo>
                      <a:pt x="128674" y="18004"/>
                      <a:pt x="118799" y="39273"/>
                      <a:pt x="113772" y="61901"/>
                    </a:cubicBezTo>
                    <a:cubicBezTo>
                      <a:pt x="111190" y="71430"/>
                      <a:pt x="97654" y="122013"/>
                      <a:pt x="92488" y="123082"/>
                    </a:cubicBezTo>
                    <a:cubicBezTo>
                      <a:pt x="81458" y="126567"/>
                      <a:pt x="70173" y="129188"/>
                      <a:pt x="58736" y="130919"/>
                    </a:cubicBezTo>
                    <a:cubicBezTo>
                      <a:pt x="52413" y="129850"/>
                      <a:pt x="41726" y="125130"/>
                      <a:pt x="38609" y="127980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E944F644-43E8-40F4-8282-5128D7F8115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82400" y="241200"/>
            <a:ext cx="442800" cy="442800"/>
            <a:chOff x="2216986" y="864164"/>
            <a:chExt cx="5847244" cy="5847244"/>
          </a:xfrm>
        </p:grpSpPr>
        <p:sp>
          <p:nvSpPr>
            <p:cNvPr id="151" name="任意多边形: 形状 150">
              <a:extLst>
                <a:ext uri="{FF2B5EF4-FFF2-40B4-BE49-F238E27FC236}">
                  <a16:creationId xmlns:a16="http://schemas.microsoft.com/office/drawing/2014/main" id="{AA14A8F5-AC76-454B-A8BB-EA07F7204CC2}"/>
                </a:ext>
              </a:extLst>
            </p:cNvPr>
            <p:cNvSpPr/>
            <p:nvPr userDrawn="1"/>
          </p:nvSpPr>
          <p:spPr>
            <a:xfrm>
              <a:off x="2953301" y="1600488"/>
              <a:ext cx="4374605" cy="4374605"/>
            </a:xfrm>
            <a:custGeom>
              <a:avLst/>
              <a:gdLst>
                <a:gd name="connsiteX0" fmla="*/ -365 w 404050"/>
                <a:gd name="connsiteY0" fmla="*/ 201889 h 404050"/>
                <a:gd name="connsiteX1" fmla="*/ 201660 w 404050"/>
                <a:gd name="connsiteY1" fmla="*/ -136 h 404050"/>
                <a:gd name="connsiteX2" fmla="*/ 403685 w 404050"/>
                <a:gd name="connsiteY2" fmla="*/ 201889 h 404050"/>
                <a:gd name="connsiteX3" fmla="*/ 201660 w 404050"/>
                <a:gd name="connsiteY3" fmla="*/ 403914 h 404050"/>
                <a:gd name="connsiteX4" fmla="*/ -365 w 404050"/>
                <a:gd name="connsiteY4" fmla="*/ 201889 h 40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50" h="404050">
                  <a:moveTo>
                    <a:pt x="-365" y="201889"/>
                  </a:moveTo>
                  <a:cubicBezTo>
                    <a:pt x="-365" y="90314"/>
                    <a:pt x="90085" y="-136"/>
                    <a:pt x="201660" y="-136"/>
                  </a:cubicBezTo>
                  <a:cubicBezTo>
                    <a:pt x="313236" y="-136"/>
                    <a:pt x="403685" y="90314"/>
                    <a:pt x="403685" y="201889"/>
                  </a:cubicBezTo>
                  <a:cubicBezTo>
                    <a:pt x="403685" y="313465"/>
                    <a:pt x="313236" y="403914"/>
                    <a:pt x="201660" y="403914"/>
                  </a:cubicBezTo>
                  <a:cubicBezTo>
                    <a:pt x="90107" y="403862"/>
                    <a:pt x="-312" y="313443"/>
                    <a:pt x="-365" y="201889"/>
                  </a:cubicBezTo>
                </a:path>
              </a:pathLst>
            </a:custGeom>
            <a:solidFill>
              <a:srgbClr val="005C3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2" name="任意多边形: 形状 151">
              <a:extLst>
                <a:ext uri="{FF2B5EF4-FFF2-40B4-BE49-F238E27FC236}">
                  <a16:creationId xmlns:a16="http://schemas.microsoft.com/office/drawing/2014/main" id="{9529292C-04F2-478A-89C7-F48728F03D7C}"/>
                </a:ext>
              </a:extLst>
            </p:cNvPr>
            <p:cNvSpPr/>
            <p:nvPr/>
          </p:nvSpPr>
          <p:spPr>
            <a:xfrm>
              <a:off x="4296171" y="5162025"/>
              <a:ext cx="1689209" cy="788797"/>
            </a:xfrm>
            <a:custGeom>
              <a:avLst/>
              <a:gdLst>
                <a:gd name="connsiteX0" fmla="*/ 884371 w 1689209"/>
                <a:gd name="connsiteY0" fmla="*/ 777495 h 788797"/>
                <a:gd name="connsiteX1" fmla="*/ 884308 w 1689209"/>
                <a:gd name="connsiteY1" fmla="*/ 777576 h 788797"/>
                <a:gd name="connsiteX2" fmla="*/ 881730 w 1689209"/>
                <a:gd name="connsiteY2" fmla="*/ 778607 h 788797"/>
                <a:gd name="connsiteX3" fmla="*/ 1398399 w 1689209"/>
                <a:gd name="connsiteY3" fmla="*/ 610508 h 788797"/>
                <a:gd name="connsiteX4" fmla="*/ 1409735 w 1689209"/>
                <a:gd name="connsiteY4" fmla="*/ 635258 h 788797"/>
                <a:gd name="connsiteX5" fmla="*/ 1398399 w 1689209"/>
                <a:gd name="connsiteY5" fmla="*/ 709509 h 788797"/>
                <a:gd name="connsiteX6" fmla="*/ 1391177 w 1689209"/>
                <a:gd name="connsiteY6" fmla="*/ 639383 h 788797"/>
                <a:gd name="connsiteX7" fmla="*/ 1398399 w 1689209"/>
                <a:gd name="connsiteY7" fmla="*/ 610508 h 788797"/>
                <a:gd name="connsiteX8" fmla="*/ 900298 w 1689209"/>
                <a:gd name="connsiteY8" fmla="*/ 610508 h 788797"/>
                <a:gd name="connsiteX9" fmla="*/ 912673 w 1689209"/>
                <a:gd name="connsiteY9" fmla="*/ 635258 h 788797"/>
                <a:gd name="connsiteX10" fmla="*/ 900298 w 1689209"/>
                <a:gd name="connsiteY10" fmla="*/ 709509 h 788797"/>
                <a:gd name="connsiteX11" fmla="*/ 893076 w 1689209"/>
                <a:gd name="connsiteY11" fmla="*/ 639383 h 788797"/>
                <a:gd name="connsiteX12" fmla="*/ 900298 w 1689209"/>
                <a:gd name="connsiteY12" fmla="*/ 610508 h 788797"/>
                <a:gd name="connsiteX13" fmla="*/ 1312802 w 1689209"/>
                <a:gd name="connsiteY13" fmla="*/ 607412 h 788797"/>
                <a:gd name="connsiteX14" fmla="*/ 1323120 w 1689209"/>
                <a:gd name="connsiteY14" fmla="*/ 635259 h 788797"/>
                <a:gd name="connsiteX15" fmla="*/ 1314860 w 1689209"/>
                <a:gd name="connsiteY15" fmla="*/ 708481 h 788797"/>
                <a:gd name="connsiteX16" fmla="*/ 1300427 w 1689209"/>
                <a:gd name="connsiteY16" fmla="*/ 638344 h 788797"/>
                <a:gd name="connsiteX17" fmla="*/ 1312802 w 1689209"/>
                <a:gd name="connsiteY17" fmla="*/ 607412 h 788797"/>
                <a:gd name="connsiteX18" fmla="*/ 818826 w 1689209"/>
                <a:gd name="connsiteY18" fmla="*/ 607412 h 788797"/>
                <a:gd name="connsiteX19" fmla="*/ 829144 w 1689209"/>
                <a:gd name="connsiteY19" fmla="*/ 635259 h 788797"/>
                <a:gd name="connsiteX20" fmla="*/ 819866 w 1689209"/>
                <a:gd name="connsiteY20" fmla="*/ 709510 h 788797"/>
                <a:gd name="connsiteX21" fmla="*/ 805422 w 1689209"/>
                <a:gd name="connsiteY21" fmla="*/ 638344 h 788797"/>
                <a:gd name="connsiteX22" fmla="*/ 818826 w 1689209"/>
                <a:gd name="connsiteY22" fmla="*/ 607412 h 788797"/>
                <a:gd name="connsiteX23" fmla="*/ 320211 w 1689209"/>
                <a:gd name="connsiteY23" fmla="*/ 606386 h 788797"/>
                <a:gd name="connsiteX24" fmla="*/ 327946 w 1689209"/>
                <a:gd name="connsiteY24" fmla="*/ 609480 h 788797"/>
                <a:gd name="connsiteX25" fmla="*/ 327946 w 1689209"/>
                <a:gd name="connsiteY25" fmla="*/ 705385 h 788797"/>
                <a:gd name="connsiteX26" fmla="*/ 310418 w 1689209"/>
                <a:gd name="connsiteY26" fmla="*/ 705385 h 788797"/>
                <a:gd name="connsiteX27" fmla="*/ 310418 w 1689209"/>
                <a:gd name="connsiteY27" fmla="*/ 608452 h 788797"/>
                <a:gd name="connsiteX28" fmla="*/ 312475 w 1689209"/>
                <a:gd name="connsiteY28" fmla="*/ 609480 h 788797"/>
                <a:gd name="connsiteX29" fmla="*/ 320211 w 1689209"/>
                <a:gd name="connsiteY29" fmla="*/ 606386 h 788797"/>
                <a:gd name="connsiteX30" fmla="*/ 397044 w 1689209"/>
                <a:gd name="connsiteY30" fmla="*/ 601229 h 788797"/>
                <a:gd name="connsiteX31" fmla="*/ 405294 w 1689209"/>
                <a:gd name="connsiteY31" fmla="*/ 635258 h 788797"/>
                <a:gd name="connsiteX32" fmla="*/ 397044 w 1689209"/>
                <a:gd name="connsiteY32" fmla="*/ 704356 h 788797"/>
                <a:gd name="connsiteX33" fmla="*/ 387765 w 1689209"/>
                <a:gd name="connsiteY33" fmla="*/ 635258 h 788797"/>
                <a:gd name="connsiteX34" fmla="*/ 397044 w 1689209"/>
                <a:gd name="connsiteY34" fmla="*/ 601229 h 788797"/>
                <a:gd name="connsiteX35" fmla="*/ 362834 w 1689209"/>
                <a:gd name="connsiteY35" fmla="*/ 586035 h 788797"/>
                <a:gd name="connsiteX36" fmla="*/ 369196 w 1689209"/>
                <a:gd name="connsiteY36" fmla="*/ 591951 h 788797"/>
                <a:gd name="connsiteX37" fmla="*/ 369196 w 1689209"/>
                <a:gd name="connsiteY37" fmla="*/ 711577 h 788797"/>
                <a:gd name="connsiteX38" fmla="*/ 348571 w 1689209"/>
                <a:gd name="connsiteY38" fmla="*/ 711577 h 788797"/>
                <a:gd name="connsiteX39" fmla="*/ 348571 w 1689209"/>
                <a:gd name="connsiteY39" fmla="*/ 595036 h 788797"/>
                <a:gd name="connsiteX40" fmla="*/ 348571 w 1689209"/>
                <a:gd name="connsiteY40" fmla="*/ 591951 h 788797"/>
                <a:gd name="connsiteX41" fmla="*/ 354158 w 1689209"/>
                <a:gd name="connsiteY41" fmla="*/ 586364 h 788797"/>
                <a:gd name="connsiteX42" fmla="*/ 362834 w 1689209"/>
                <a:gd name="connsiteY42" fmla="*/ 586035 h 788797"/>
                <a:gd name="connsiteX43" fmla="*/ 1360234 w 1689209"/>
                <a:gd name="connsiteY43" fmla="*/ 585758 h 788797"/>
                <a:gd name="connsiteX44" fmla="*/ 1371581 w 1689209"/>
                <a:gd name="connsiteY44" fmla="*/ 630105 h 788797"/>
                <a:gd name="connsiteX45" fmla="*/ 1359206 w 1689209"/>
                <a:gd name="connsiteY45" fmla="*/ 715692 h 788797"/>
                <a:gd name="connsiteX46" fmla="*/ 1346831 w 1689209"/>
                <a:gd name="connsiteY46" fmla="*/ 629066 h 788797"/>
                <a:gd name="connsiteX47" fmla="*/ 1360234 w 1689209"/>
                <a:gd name="connsiteY47" fmla="*/ 585758 h 788797"/>
                <a:gd name="connsiteX48" fmla="*/ 863173 w 1689209"/>
                <a:gd name="connsiteY48" fmla="*/ 585758 h 788797"/>
                <a:gd name="connsiteX49" fmla="*/ 873481 w 1689209"/>
                <a:gd name="connsiteY49" fmla="*/ 630105 h 788797"/>
                <a:gd name="connsiteX50" fmla="*/ 861105 w 1689209"/>
                <a:gd name="connsiteY50" fmla="*/ 715692 h 788797"/>
                <a:gd name="connsiteX51" fmla="*/ 848730 w 1689209"/>
                <a:gd name="connsiteY51" fmla="*/ 629066 h 788797"/>
                <a:gd name="connsiteX52" fmla="*/ 863173 w 1689209"/>
                <a:gd name="connsiteY52" fmla="*/ 585758 h 788797"/>
                <a:gd name="connsiteX53" fmla="*/ 651698 w 1689209"/>
                <a:gd name="connsiteY53" fmla="*/ 575844 h 788797"/>
                <a:gd name="connsiteX54" fmla="*/ 788738 w 1689209"/>
                <a:gd name="connsiteY54" fmla="*/ 678111 h 788797"/>
                <a:gd name="connsiteX55" fmla="*/ 797172 w 1689209"/>
                <a:gd name="connsiteY55" fmla="*/ 744567 h 788797"/>
                <a:gd name="connsiteX56" fmla="*/ 914731 w 1689209"/>
                <a:gd name="connsiteY56" fmla="*/ 744567 h 788797"/>
                <a:gd name="connsiteX57" fmla="*/ 959078 w 1689209"/>
                <a:gd name="connsiteY57" fmla="*/ 641440 h 788797"/>
                <a:gd name="connsiteX58" fmla="*/ 1084886 w 1689209"/>
                <a:gd name="connsiteY58" fmla="*/ 590911 h 788797"/>
                <a:gd name="connsiteX59" fmla="*/ 1260206 w 1689209"/>
                <a:gd name="connsiteY59" fmla="*/ 637315 h 788797"/>
                <a:gd name="connsiteX60" fmla="*/ 1294234 w 1689209"/>
                <a:gd name="connsiteY60" fmla="*/ 750760 h 788797"/>
                <a:gd name="connsiteX61" fmla="*/ 1412832 w 1689209"/>
                <a:gd name="connsiteY61" fmla="*/ 750760 h 788797"/>
                <a:gd name="connsiteX62" fmla="*/ 1480890 w 1689209"/>
                <a:gd name="connsiteY62" fmla="*/ 614633 h 788797"/>
                <a:gd name="connsiteX63" fmla="*/ 1603612 w 1689209"/>
                <a:gd name="connsiteY63" fmla="*/ 586786 h 788797"/>
                <a:gd name="connsiteX64" fmla="*/ 1603612 w 1689209"/>
                <a:gd name="connsiteY64" fmla="*/ 630105 h 788797"/>
                <a:gd name="connsiteX65" fmla="*/ 1481929 w 1689209"/>
                <a:gd name="connsiteY65" fmla="*/ 647633 h 788797"/>
                <a:gd name="connsiteX66" fmla="*/ 1431400 w 1689209"/>
                <a:gd name="connsiteY66" fmla="*/ 750760 h 788797"/>
                <a:gd name="connsiteX67" fmla="*/ 1426236 w 1689209"/>
                <a:gd name="connsiteY67" fmla="*/ 766231 h 788797"/>
                <a:gd name="connsiteX68" fmla="*/ 1362303 w 1689209"/>
                <a:gd name="connsiteY68" fmla="*/ 778607 h 788797"/>
                <a:gd name="connsiteX69" fmla="*/ 1363633 w 1689209"/>
                <a:gd name="connsiteY69" fmla="*/ 776539 h 788797"/>
                <a:gd name="connsiteX70" fmla="*/ 1363672 w 1689209"/>
                <a:gd name="connsiteY70" fmla="*/ 776479 h 788797"/>
                <a:gd name="connsiteX71" fmla="*/ 1394264 w 1689209"/>
                <a:gd name="connsiteY71" fmla="*/ 763135 h 788797"/>
                <a:gd name="connsiteX72" fmla="*/ 1331360 w 1689209"/>
                <a:gd name="connsiteY72" fmla="*/ 776539 h 788797"/>
                <a:gd name="connsiteX73" fmla="*/ 1309706 w 1689209"/>
                <a:gd name="connsiteY73" fmla="*/ 776539 h 788797"/>
                <a:gd name="connsiteX74" fmla="*/ 1327235 w 1689209"/>
                <a:gd name="connsiteY74" fmla="*/ 771385 h 788797"/>
                <a:gd name="connsiteX75" fmla="*/ 1224109 w 1689209"/>
                <a:gd name="connsiteY75" fmla="*/ 771385 h 788797"/>
                <a:gd name="connsiteX76" fmla="*/ 1166358 w 1689209"/>
                <a:gd name="connsiteY76" fmla="*/ 638355 h 788797"/>
                <a:gd name="connsiteX77" fmla="*/ 1015800 w 1689209"/>
                <a:gd name="connsiteY77" fmla="*/ 631133 h 788797"/>
                <a:gd name="connsiteX78" fmla="*/ 940520 w 1689209"/>
                <a:gd name="connsiteY78" fmla="*/ 746635 h 788797"/>
                <a:gd name="connsiteX79" fmla="*/ 933299 w 1689209"/>
                <a:gd name="connsiteY79" fmla="*/ 764164 h 788797"/>
                <a:gd name="connsiteX80" fmla="*/ 931231 w 1689209"/>
                <a:gd name="connsiteY80" fmla="*/ 741481 h 788797"/>
                <a:gd name="connsiteX81" fmla="*/ 931231 w 1689209"/>
                <a:gd name="connsiteY81" fmla="*/ 786857 h 788797"/>
                <a:gd name="connsiteX82" fmla="*/ 877605 w 1689209"/>
                <a:gd name="connsiteY82" fmla="*/ 786857 h 788797"/>
                <a:gd name="connsiteX83" fmla="*/ 900298 w 1689209"/>
                <a:gd name="connsiteY83" fmla="*/ 778607 h 788797"/>
                <a:gd name="connsiteX84" fmla="*/ 889082 w 1689209"/>
                <a:gd name="connsiteY84" fmla="*/ 775513 h 788797"/>
                <a:gd name="connsiteX85" fmla="*/ 884371 w 1689209"/>
                <a:gd name="connsiteY85" fmla="*/ 777495 h 788797"/>
                <a:gd name="connsiteX86" fmla="*/ 889980 w 1689209"/>
                <a:gd name="connsiteY86" fmla="*/ 770357 h 788797"/>
                <a:gd name="connsiteX87" fmla="*/ 860077 w 1689209"/>
                <a:gd name="connsiteY87" fmla="*/ 770357 h 788797"/>
                <a:gd name="connsiteX88" fmla="*/ 871423 w 1689209"/>
                <a:gd name="connsiteY88" fmla="*/ 763135 h 788797"/>
                <a:gd name="connsiteX89" fmla="*/ 820894 w 1689209"/>
                <a:gd name="connsiteY89" fmla="*/ 763135 h 788797"/>
                <a:gd name="connsiteX90" fmla="*/ 831201 w 1689209"/>
                <a:gd name="connsiteY90" fmla="*/ 754885 h 788797"/>
                <a:gd name="connsiteX91" fmla="*/ 728075 w 1689209"/>
                <a:gd name="connsiteY91" fmla="*/ 754885 h 788797"/>
                <a:gd name="connsiteX92" fmla="*/ 670325 w 1689209"/>
                <a:gd name="connsiteY92" fmla="*/ 621854 h 788797"/>
                <a:gd name="connsiteX93" fmla="*/ 519755 w 1689209"/>
                <a:gd name="connsiteY93" fmla="*/ 614633 h 788797"/>
                <a:gd name="connsiteX94" fmla="*/ 444476 w 1689209"/>
                <a:gd name="connsiteY94" fmla="*/ 730134 h 788797"/>
                <a:gd name="connsiteX95" fmla="*/ 431072 w 1689209"/>
                <a:gd name="connsiteY95" fmla="*/ 730134 h 788797"/>
                <a:gd name="connsiteX96" fmla="*/ 465101 w 1689209"/>
                <a:gd name="connsiteY96" fmla="*/ 635258 h 788797"/>
                <a:gd name="connsiteX97" fmla="*/ 590920 w 1689209"/>
                <a:gd name="connsiteY97" fmla="*/ 584729 h 788797"/>
                <a:gd name="connsiteX98" fmla="*/ 651698 w 1689209"/>
                <a:gd name="connsiteY98" fmla="*/ 575844 h 788797"/>
                <a:gd name="connsiteX99" fmla="*/ 70137 w 1689209"/>
                <a:gd name="connsiteY99" fmla="*/ 573383 h 788797"/>
                <a:gd name="connsiteX100" fmla="*/ 199042 w 1689209"/>
                <a:gd name="connsiteY100" fmla="*/ 596065 h 788797"/>
                <a:gd name="connsiteX101" fmla="*/ 281543 w 1689209"/>
                <a:gd name="connsiteY101" fmla="*/ 723942 h 788797"/>
                <a:gd name="connsiteX102" fmla="*/ 310418 w 1689209"/>
                <a:gd name="connsiteY102" fmla="*/ 723942 h 788797"/>
                <a:gd name="connsiteX103" fmla="*/ 321765 w 1689209"/>
                <a:gd name="connsiteY103" fmla="*/ 738374 h 788797"/>
                <a:gd name="connsiteX104" fmla="*/ 424891 w 1689209"/>
                <a:gd name="connsiteY104" fmla="*/ 738374 h 788797"/>
                <a:gd name="connsiteX105" fmla="*/ 424891 w 1689209"/>
                <a:gd name="connsiteY105" fmla="*/ 776539 h 788797"/>
                <a:gd name="connsiteX106" fmla="*/ 330015 w 1689209"/>
                <a:gd name="connsiteY106" fmla="*/ 776539 h 788797"/>
                <a:gd name="connsiteX107" fmla="*/ 383630 w 1689209"/>
                <a:gd name="connsiteY107" fmla="*/ 770346 h 788797"/>
                <a:gd name="connsiteX108" fmla="*/ 325890 w 1689209"/>
                <a:gd name="connsiteY108" fmla="*/ 770346 h 788797"/>
                <a:gd name="connsiteX109" fmla="*/ 344447 w 1689209"/>
                <a:gd name="connsiteY109" fmla="*/ 764164 h 788797"/>
                <a:gd name="connsiteX110" fmla="*/ 286697 w 1689209"/>
                <a:gd name="connsiteY110" fmla="*/ 764164 h 788797"/>
                <a:gd name="connsiteX111" fmla="*/ 286697 w 1689209"/>
                <a:gd name="connsiteY111" fmla="*/ 740442 h 788797"/>
                <a:gd name="connsiteX112" fmla="*/ 218639 w 1689209"/>
                <a:gd name="connsiteY112" fmla="*/ 740442 h 788797"/>
                <a:gd name="connsiteX113" fmla="*/ 165013 w 1689209"/>
                <a:gd name="connsiteY113" fmla="*/ 619787 h 788797"/>
                <a:gd name="connsiteX114" fmla="*/ 82512 w 1689209"/>
                <a:gd name="connsiteY114" fmla="*/ 589883 h 788797"/>
                <a:gd name="connsiteX115" fmla="*/ 68069 w 1689209"/>
                <a:gd name="connsiteY115" fmla="*/ 576469 h 788797"/>
                <a:gd name="connsiteX116" fmla="*/ 833341 w 1689209"/>
                <a:gd name="connsiteY116" fmla="*/ 5257 h 788797"/>
                <a:gd name="connsiteX117" fmla="*/ 854912 w 1689209"/>
                <a:gd name="connsiteY117" fmla="*/ 31973 h 788797"/>
                <a:gd name="connsiteX118" fmla="*/ 878634 w 1689209"/>
                <a:gd name="connsiteY118" fmla="*/ 54666 h 788797"/>
                <a:gd name="connsiteX119" fmla="*/ 872452 w 1689209"/>
                <a:gd name="connsiteY119" fmla="*/ 61877 h 788797"/>
                <a:gd name="connsiteX120" fmla="*/ 872441 w 1689209"/>
                <a:gd name="connsiteY120" fmla="*/ 243379 h 788797"/>
                <a:gd name="connsiteX121" fmla="*/ 964231 w 1689209"/>
                <a:gd name="connsiteY121" fmla="*/ 258850 h 788797"/>
                <a:gd name="connsiteX122" fmla="*/ 1035385 w 1689209"/>
                <a:gd name="connsiteY122" fmla="*/ 302169 h 788797"/>
                <a:gd name="connsiteX123" fmla="*/ 1103454 w 1689209"/>
                <a:gd name="connsiteY123" fmla="*/ 321755 h 788797"/>
                <a:gd name="connsiteX124" fmla="*/ 1138511 w 1689209"/>
                <a:gd name="connsiteY124" fmla="*/ 355784 h 788797"/>
                <a:gd name="connsiteX125" fmla="*/ 1177704 w 1689209"/>
                <a:gd name="connsiteY125" fmla="*/ 355784 h 788797"/>
                <a:gd name="connsiteX126" fmla="*/ 1233387 w 1689209"/>
                <a:gd name="connsiteY126" fmla="*/ 397034 h 788797"/>
                <a:gd name="connsiteX127" fmla="*/ 1275677 w 1689209"/>
                <a:gd name="connsiteY127" fmla="*/ 423852 h 788797"/>
                <a:gd name="connsiteX128" fmla="*/ 1296291 w 1689209"/>
                <a:gd name="connsiteY128" fmla="*/ 449631 h 788797"/>
                <a:gd name="connsiteX129" fmla="*/ 1335484 w 1689209"/>
                <a:gd name="connsiteY129" fmla="*/ 466132 h 788797"/>
                <a:gd name="connsiteX130" fmla="*/ 1380860 w 1689209"/>
                <a:gd name="connsiteY130" fmla="*/ 471285 h 788797"/>
                <a:gd name="connsiteX131" fmla="*/ 1438610 w 1689209"/>
                <a:gd name="connsiteY131" fmla="*/ 495007 h 788797"/>
                <a:gd name="connsiteX132" fmla="*/ 1524208 w 1689209"/>
                <a:gd name="connsiteY132" fmla="*/ 542450 h 788797"/>
                <a:gd name="connsiteX133" fmla="*/ 1689209 w 1689209"/>
                <a:gd name="connsiteY133" fmla="*/ 569258 h 788797"/>
                <a:gd name="connsiteX134" fmla="*/ 0 w 1689209"/>
                <a:gd name="connsiteY134" fmla="*/ 569258 h 788797"/>
                <a:gd name="connsiteX135" fmla="*/ 206252 w 1689209"/>
                <a:gd name="connsiteY135" fmla="*/ 545536 h 788797"/>
                <a:gd name="connsiteX136" fmla="*/ 294946 w 1689209"/>
                <a:gd name="connsiteY136" fmla="*/ 498103 h 788797"/>
                <a:gd name="connsiteX137" fmla="*/ 342379 w 1689209"/>
                <a:gd name="connsiteY137" fmla="*/ 452728 h 788797"/>
                <a:gd name="connsiteX138" fmla="*/ 389822 w 1689209"/>
                <a:gd name="connsiteY138" fmla="*/ 429006 h 788797"/>
                <a:gd name="connsiteX139" fmla="*/ 432101 w 1689209"/>
                <a:gd name="connsiteY139" fmla="*/ 405295 h 788797"/>
                <a:gd name="connsiteX140" fmla="*/ 469226 w 1689209"/>
                <a:gd name="connsiteY140" fmla="*/ 357852 h 788797"/>
                <a:gd name="connsiteX141" fmla="*/ 523880 w 1689209"/>
                <a:gd name="connsiteY141" fmla="*/ 337226 h 788797"/>
                <a:gd name="connsiteX142" fmla="*/ 577506 w 1689209"/>
                <a:gd name="connsiteY142" fmla="*/ 300101 h 788797"/>
                <a:gd name="connsiteX143" fmla="*/ 645574 w 1689209"/>
                <a:gd name="connsiteY143" fmla="*/ 281533 h 788797"/>
                <a:gd name="connsiteX144" fmla="*/ 706411 w 1689209"/>
                <a:gd name="connsiteY144" fmla="*/ 244407 h 788797"/>
                <a:gd name="connsiteX145" fmla="*/ 802326 w 1689209"/>
                <a:gd name="connsiteY145" fmla="*/ 239254 h 788797"/>
                <a:gd name="connsiteX146" fmla="*/ 802326 w 1689209"/>
                <a:gd name="connsiteY146" fmla="*/ 59819 h 788797"/>
                <a:gd name="connsiteX147" fmla="*/ 794076 w 1689209"/>
                <a:gd name="connsiteY147" fmla="*/ 51569 h 788797"/>
                <a:gd name="connsiteX148" fmla="*/ 816758 w 1689209"/>
                <a:gd name="connsiteY148" fmla="*/ 26819 h 788797"/>
                <a:gd name="connsiteX149" fmla="*/ 837383 w 1689209"/>
                <a:gd name="connsiteY149" fmla="*/ 0 h 788797"/>
                <a:gd name="connsiteX150" fmla="*/ 833341 w 1689209"/>
                <a:gd name="connsiteY150" fmla="*/ 5257 h 788797"/>
                <a:gd name="connsiteX151" fmla="*/ 833258 w 1689209"/>
                <a:gd name="connsiteY151" fmla="*/ 5154 h 788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</a:cxnLst>
              <a:rect l="l" t="t" r="r" b="b"/>
              <a:pathLst>
                <a:path w="1689209" h="788797">
                  <a:moveTo>
                    <a:pt x="884371" y="777495"/>
                  </a:moveTo>
                  <a:lnTo>
                    <a:pt x="884308" y="777576"/>
                  </a:lnTo>
                  <a:cubicBezTo>
                    <a:pt x="881987" y="778607"/>
                    <a:pt x="880182" y="778607"/>
                    <a:pt x="881730" y="778607"/>
                  </a:cubicBezTo>
                  <a:close/>
                  <a:moveTo>
                    <a:pt x="1398399" y="610508"/>
                  </a:moveTo>
                  <a:cubicBezTo>
                    <a:pt x="1409735" y="610508"/>
                    <a:pt x="1411803" y="620826"/>
                    <a:pt x="1409735" y="635258"/>
                  </a:cubicBezTo>
                  <a:cubicBezTo>
                    <a:pt x="1407678" y="649701"/>
                    <a:pt x="1405610" y="709509"/>
                    <a:pt x="1398399" y="709509"/>
                  </a:cubicBezTo>
                  <a:cubicBezTo>
                    <a:pt x="1391177" y="709509"/>
                    <a:pt x="1391177" y="661037"/>
                    <a:pt x="1391177" y="639383"/>
                  </a:cubicBezTo>
                  <a:cubicBezTo>
                    <a:pt x="1391177" y="617729"/>
                    <a:pt x="1391177" y="610508"/>
                    <a:pt x="1398399" y="610508"/>
                  </a:cubicBezTo>
                  <a:close/>
                  <a:moveTo>
                    <a:pt x="900298" y="610508"/>
                  </a:moveTo>
                  <a:cubicBezTo>
                    <a:pt x="912673" y="610508"/>
                    <a:pt x="914731" y="620826"/>
                    <a:pt x="912673" y="635258"/>
                  </a:cubicBezTo>
                  <a:cubicBezTo>
                    <a:pt x="910605" y="649701"/>
                    <a:pt x="907520" y="709509"/>
                    <a:pt x="900298" y="709509"/>
                  </a:cubicBezTo>
                  <a:cubicBezTo>
                    <a:pt x="893076" y="709509"/>
                    <a:pt x="893076" y="661037"/>
                    <a:pt x="893076" y="639383"/>
                  </a:cubicBezTo>
                  <a:cubicBezTo>
                    <a:pt x="893076" y="617729"/>
                    <a:pt x="893076" y="610508"/>
                    <a:pt x="900298" y="610508"/>
                  </a:cubicBezTo>
                  <a:close/>
                  <a:moveTo>
                    <a:pt x="1312802" y="607412"/>
                  </a:moveTo>
                  <a:cubicBezTo>
                    <a:pt x="1323120" y="607412"/>
                    <a:pt x="1323120" y="621855"/>
                    <a:pt x="1323120" y="635259"/>
                  </a:cubicBezTo>
                  <a:cubicBezTo>
                    <a:pt x="1323120" y="648662"/>
                    <a:pt x="1329303" y="708481"/>
                    <a:pt x="1314860" y="708481"/>
                  </a:cubicBezTo>
                  <a:cubicBezTo>
                    <a:pt x="1300427" y="708481"/>
                    <a:pt x="1300427" y="660009"/>
                    <a:pt x="1300427" y="638344"/>
                  </a:cubicBezTo>
                  <a:cubicBezTo>
                    <a:pt x="1300427" y="616690"/>
                    <a:pt x="1300427" y="607412"/>
                    <a:pt x="1312802" y="607412"/>
                  </a:cubicBezTo>
                  <a:close/>
                  <a:moveTo>
                    <a:pt x="818826" y="607412"/>
                  </a:moveTo>
                  <a:cubicBezTo>
                    <a:pt x="829144" y="607412"/>
                    <a:pt x="829144" y="621855"/>
                    <a:pt x="829144" y="635259"/>
                  </a:cubicBezTo>
                  <a:cubicBezTo>
                    <a:pt x="829144" y="648662"/>
                    <a:pt x="828116" y="709510"/>
                    <a:pt x="819866" y="709510"/>
                  </a:cubicBezTo>
                  <a:cubicBezTo>
                    <a:pt x="811615" y="709510"/>
                    <a:pt x="805422" y="660009"/>
                    <a:pt x="805422" y="638344"/>
                  </a:cubicBezTo>
                  <a:cubicBezTo>
                    <a:pt x="805422" y="616690"/>
                    <a:pt x="805422" y="607412"/>
                    <a:pt x="818826" y="607412"/>
                  </a:cubicBezTo>
                  <a:close/>
                  <a:moveTo>
                    <a:pt x="320211" y="606386"/>
                  </a:moveTo>
                  <a:cubicBezTo>
                    <a:pt x="324078" y="605355"/>
                    <a:pt x="327946" y="605355"/>
                    <a:pt x="327946" y="609480"/>
                  </a:cubicBezTo>
                  <a:cubicBezTo>
                    <a:pt x="330003" y="641409"/>
                    <a:pt x="330003" y="673445"/>
                    <a:pt x="327946" y="705385"/>
                  </a:cubicBezTo>
                  <a:cubicBezTo>
                    <a:pt x="327946" y="712606"/>
                    <a:pt x="310418" y="715692"/>
                    <a:pt x="310418" y="705385"/>
                  </a:cubicBezTo>
                  <a:cubicBezTo>
                    <a:pt x="308339" y="673110"/>
                    <a:pt x="308339" y="640726"/>
                    <a:pt x="310418" y="608452"/>
                  </a:cubicBezTo>
                  <a:lnTo>
                    <a:pt x="312475" y="609480"/>
                  </a:lnTo>
                  <a:cubicBezTo>
                    <a:pt x="312475" y="609480"/>
                    <a:pt x="316343" y="607418"/>
                    <a:pt x="320211" y="606386"/>
                  </a:cubicBezTo>
                  <a:close/>
                  <a:moveTo>
                    <a:pt x="397044" y="601229"/>
                  </a:moveTo>
                  <a:cubicBezTo>
                    <a:pt x="405294" y="600190"/>
                    <a:pt x="405294" y="627008"/>
                    <a:pt x="405294" y="635258"/>
                  </a:cubicBezTo>
                  <a:cubicBezTo>
                    <a:pt x="405294" y="643508"/>
                    <a:pt x="406322" y="704356"/>
                    <a:pt x="397044" y="704356"/>
                  </a:cubicBezTo>
                  <a:cubicBezTo>
                    <a:pt x="387765" y="704356"/>
                    <a:pt x="387765" y="651758"/>
                    <a:pt x="387765" y="635258"/>
                  </a:cubicBezTo>
                  <a:cubicBezTo>
                    <a:pt x="387765" y="618758"/>
                    <a:pt x="386725" y="601229"/>
                    <a:pt x="397044" y="601229"/>
                  </a:cubicBezTo>
                  <a:close/>
                  <a:moveTo>
                    <a:pt x="362834" y="586035"/>
                  </a:moveTo>
                  <a:cubicBezTo>
                    <a:pt x="365556" y="587046"/>
                    <a:pt x="367892" y="589098"/>
                    <a:pt x="369196" y="591951"/>
                  </a:cubicBezTo>
                  <a:cubicBezTo>
                    <a:pt x="371275" y="631794"/>
                    <a:pt x="371275" y="671723"/>
                    <a:pt x="369196" y="711577"/>
                  </a:cubicBezTo>
                  <a:cubicBezTo>
                    <a:pt x="369196" y="717759"/>
                    <a:pt x="348571" y="716730"/>
                    <a:pt x="348571" y="711577"/>
                  </a:cubicBezTo>
                  <a:cubicBezTo>
                    <a:pt x="344901" y="672817"/>
                    <a:pt x="344901" y="633797"/>
                    <a:pt x="348571" y="595036"/>
                  </a:cubicBezTo>
                  <a:lnTo>
                    <a:pt x="348571" y="591951"/>
                  </a:lnTo>
                  <a:cubicBezTo>
                    <a:pt x="349708" y="589471"/>
                    <a:pt x="351690" y="587490"/>
                    <a:pt x="354158" y="586364"/>
                  </a:cubicBezTo>
                  <a:cubicBezTo>
                    <a:pt x="357006" y="585054"/>
                    <a:pt x="360113" y="585024"/>
                    <a:pt x="362834" y="586035"/>
                  </a:cubicBezTo>
                  <a:close/>
                  <a:moveTo>
                    <a:pt x="1360234" y="585758"/>
                  </a:moveTo>
                  <a:cubicBezTo>
                    <a:pt x="1371581" y="585758"/>
                    <a:pt x="1371581" y="607412"/>
                    <a:pt x="1371581" y="630105"/>
                  </a:cubicBezTo>
                  <a:cubicBezTo>
                    <a:pt x="1371581" y="652787"/>
                    <a:pt x="1371581" y="715692"/>
                    <a:pt x="1359206" y="715692"/>
                  </a:cubicBezTo>
                  <a:cubicBezTo>
                    <a:pt x="1346831" y="715692"/>
                    <a:pt x="1346831" y="649691"/>
                    <a:pt x="1346831" y="629066"/>
                  </a:cubicBezTo>
                  <a:cubicBezTo>
                    <a:pt x="1346831" y="608451"/>
                    <a:pt x="1342706" y="585758"/>
                    <a:pt x="1360234" y="585758"/>
                  </a:cubicBezTo>
                  <a:close/>
                  <a:moveTo>
                    <a:pt x="863173" y="585758"/>
                  </a:moveTo>
                  <a:cubicBezTo>
                    <a:pt x="878645" y="585758"/>
                    <a:pt x="873481" y="607412"/>
                    <a:pt x="873481" y="630105"/>
                  </a:cubicBezTo>
                  <a:cubicBezTo>
                    <a:pt x="873481" y="652787"/>
                    <a:pt x="873481" y="715692"/>
                    <a:pt x="861105" y="715692"/>
                  </a:cubicBezTo>
                  <a:cubicBezTo>
                    <a:pt x="848730" y="715692"/>
                    <a:pt x="848730" y="649691"/>
                    <a:pt x="848730" y="629066"/>
                  </a:cubicBezTo>
                  <a:cubicBezTo>
                    <a:pt x="848730" y="608451"/>
                    <a:pt x="845644" y="585758"/>
                    <a:pt x="863173" y="585758"/>
                  </a:cubicBezTo>
                  <a:close/>
                  <a:moveTo>
                    <a:pt x="651698" y="575844"/>
                  </a:moveTo>
                  <a:cubicBezTo>
                    <a:pt x="711885" y="579205"/>
                    <a:pt x="767114" y="617803"/>
                    <a:pt x="788738" y="678111"/>
                  </a:cubicBezTo>
                  <a:cubicBezTo>
                    <a:pt x="796371" y="699386"/>
                    <a:pt x="799251" y="722068"/>
                    <a:pt x="797172" y="744567"/>
                  </a:cubicBezTo>
                  <a:lnTo>
                    <a:pt x="914731" y="744567"/>
                  </a:lnTo>
                  <a:cubicBezTo>
                    <a:pt x="924215" y="708156"/>
                    <a:pt x="939167" y="673380"/>
                    <a:pt x="959078" y="641440"/>
                  </a:cubicBezTo>
                  <a:cubicBezTo>
                    <a:pt x="992273" y="608007"/>
                    <a:pt x="1037789" y="589720"/>
                    <a:pt x="1084886" y="590911"/>
                  </a:cubicBezTo>
                  <a:cubicBezTo>
                    <a:pt x="1147216" y="581708"/>
                    <a:pt x="1210597" y="598490"/>
                    <a:pt x="1260206" y="637315"/>
                  </a:cubicBezTo>
                  <a:cubicBezTo>
                    <a:pt x="1281773" y="671279"/>
                    <a:pt x="1293552" y="710538"/>
                    <a:pt x="1294234" y="750760"/>
                  </a:cubicBezTo>
                  <a:lnTo>
                    <a:pt x="1412832" y="750760"/>
                  </a:lnTo>
                  <a:cubicBezTo>
                    <a:pt x="1424189" y="700555"/>
                    <a:pt x="1447543" y="653848"/>
                    <a:pt x="1480890" y="614633"/>
                  </a:cubicBezTo>
                  <a:cubicBezTo>
                    <a:pt x="1517907" y="592795"/>
                    <a:pt x="1560803" y="583062"/>
                    <a:pt x="1603612" y="586786"/>
                  </a:cubicBezTo>
                  <a:lnTo>
                    <a:pt x="1603612" y="630105"/>
                  </a:lnTo>
                  <a:cubicBezTo>
                    <a:pt x="1562221" y="625665"/>
                    <a:pt x="1520386" y="631685"/>
                    <a:pt x="1481929" y="647633"/>
                  </a:cubicBezTo>
                  <a:cubicBezTo>
                    <a:pt x="1455208" y="676227"/>
                    <a:pt x="1437626" y="712129"/>
                    <a:pt x="1431400" y="750760"/>
                  </a:cubicBezTo>
                  <a:cubicBezTo>
                    <a:pt x="1431389" y="763135"/>
                    <a:pt x="1438611" y="760038"/>
                    <a:pt x="1426236" y="766231"/>
                  </a:cubicBezTo>
                  <a:cubicBezTo>
                    <a:pt x="1405632" y="773421"/>
                    <a:pt x="1384097" y="777589"/>
                    <a:pt x="1362303" y="778607"/>
                  </a:cubicBezTo>
                  <a:lnTo>
                    <a:pt x="1363633" y="776539"/>
                  </a:lnTo>
                  <a:lnTo>
                    <a:pt x="1363672" y="776479"/>
                  </a:lnTo>
                  <a:cubicBezTo>
                    <a:pt x="1371259" y="772609"/>
                    <a:pt x="1393492" y="764678"/>
                    <a:pt x="1394264" y="763135"/>
                  </a:cubicBezTo>
                  <a:cubicBezTo>
                    <a:pt x="1395303" y="761067"/>
                    <a:pt x="1338581" y="776539"/>
                    <a:pt x="1331360" y="776539"/>
                  </a:cubicBezTo>
                  <a:lnTo>
                    <a:pt x="1309706" y="776539"/>
                  </a:lnTo>
                  <a:lnTo>
                    <a:pt x="1327235" y="771385"/>
                  </a:lnTo>
                  <a:lnTo>
                    <a:pt x="1224109" y="771385"/>
                  </a:lnTo>
                  <a:cubicBezTo>
                    <a:pt x="1224109" y="771385"/>
                    <a:pt x="1229262" y="662066"/>
                    <a:pt x="1166358" y="638355"/>
                  </a:cubicBezTo>
                  <a:cubicBezTo>
                    <a:pt x="1118536" y="618520"/>
                    <a:pt x="1065300" y="615965"/>
                    <a:pt x="1015800" y="631133"/>
                  </a:cubicBezTo>
                  <a:cubicBezTo>
                    <a:pt x="962174" y="649690"/>
                    <a:pt x="948760" y="741481"/>
                    <a:pt x="940520" y="746635"/>
                  </a:cubicBezTo>
                  <a:cubicBezTo>
                    <a:pt x="937500" y="752211"/>
                    <a:pt x="935074" y="758079"/>
                    <a:pt x="933299" y="764164"/>
                  </a:cubicBezTo>
                  <a:lnTo>
                    <a:pt x="931231" y="741481"/>
                  </a:lnTo>
                  <a:cubicBezTo>
                    <a:pt x="926813" y="756282"/>
                    <a:pt x="926813" y="772046"/>
                    <a:pt x="931231" y="786857"/>
                  </a:cubicBezTo>
                  <a:cubicBezTo>
                    <a:pt x="913453" y="789444"/>
                    <a:pt x="895383" y="789444"/>
                    <a:pt x="877605" y="786857"/>
                  </a:cubicBezTo>
                  <a:cubicBezTo>
                    <a:pt x="870384" y="786857"/>
                    <a:pt x="908549" y="786857"/>
                    <a:pt x="900298" y="778607"/>
                  </a:cubicBezTo>
                  <a:cubicBezTo>
                    <a:pt x="896173" y="774482"/>
                    <a:pt x="892305" y="774482"/>
                    <a:pt x="889082" y="775513"/>
                  </a:cubicBezTo>
                  <a:lnTo>
                    <a:pt x="884371" y="777495"/>
                  </a:lnTo>
                  <a:lnTo>
                    <a:pt x="889980" y="770357"/>
                  </a:lnTo>
                  <a:cubicBezTo>
                    <a:pt x="891009" y="762106"/>
                    <a:pt x="864202" y="770357"/>
                    <a:pt x="860077" y="770357"/>
                  </a:cubicBezTo>
                  <a:cubicBezTo>
                    <a:pt x="855952" y="770357"/>
                    <a:pt x="871423" y="763135"/>
                    <a:pt x="871423" y="763135"/>
                  </a:cubicBezTo>
                  <a:lnTo>
                    <a:pt x="820894" y="763135"/>
                  </a:lnTo>
                  <a:lnTo>
                    <a:pt x="831201" y="754885"/>
                  </a:lnTo>
                  <a:lnTo>
                    <a:pt x="728075" y="754885"/>
                  </a:lnTo>
                  <a:cubicBezTo>
                    <a:pt x="728075" y="754885"/>
                    <a:pt x="734268" y="645565"/>
                    <a:pt x="670325" y="621854"/>
                  </a:cubicBezTo>
                  <a:cubicBezTo>
                    <a:pt x="622513" y="601933"/>
                    <a:pt x="569245" y="599378"/>
                    <a:pt x="519755" y="614633"/>
                  </a:cubicBezTo>
                  <a:cubicBezTo>
                    <a:pt x="466130" y="633190"/>
                    <a:pt x="452726" y="724981"/>
                    <a:pt x="444476" y="730134"/>
                  </a:cubicBezTo>
                  <a:cubicBezTo>
                    <a:pt x="436226" y="735288"/>
                    <a:pt x="431072" y="730134"/>
                    <a:pt x="431072" y="730134"/>
                  </a:cubicBezTo>
                  <a:cubicBezTo>
                    <a:pt x="435869" y="696528"/>
                    <a:pt x="447454" y="664253"/>
                    <a:pt x="465101" y="635258"/>
                  </a:cubicBezTo>
                  <a:cubicBezTo>
                    <a:pt x="498091" y="601500"/>
                    <a:pt x="543748" y="583159"/>
                    <a:pt x="590920" y="584729"/>
                  </a:cubicBezTo>
                  <a:cubicBezTo>
                    <a:pt x="611023" y="577518"/>
                    <a:pt x="631636" y="574723"/>
                    <a:pt x="651698" y="575844"/>
                  </a:cubicBezTo>
                  <a:close/>
                  <a:moveTo>
                    <a:pt x="70137" y="573383"/>
                  </a:moveTo>
                  <a:cubicBezTo>
                    <a:pt x="114214" y="571943"/>
                    <a:pt x="158106" y="579663"/>
                    <a:pt x="199042" y="596065"/>
                  </a:cubicBezTo>
                  <a:cubicBezTo>
                    <a:pt x="260918" y="620816"/>
                    <a:pt x="281543" y="723942"/>
                    <a:pt x="281543" y="723942"/>
                  </a:cubicBezTo>
                  <a:lnTo>
                    <a:pt x="310418" y="723942"/>
                  </a:lnTo>
                  <a:cubicBezTo>
                    <a:pt x="321765" y="724971"/>
                    <a:pt x="321765" y="738374"/>
                    <a:pt x="321765" y="738374"/>
                  </a:cubicBezTo>
                  <a:lnTo>
                    <a:pt x="424891" y="738374"/>
                  </a:lnTo>
                  <a:cubicBezTo>
                    <a:pt x="424891" y="738374"/>
                    <a:pt x="433141" y="769318"/>
                    <a:pt x="424891" y="776539"/>
                  </a:cubicBezTo>
                  <a:cubicBezTo>
                    <a:pt x="393363" y="780101"/>
                    <a:pt x="361532" y="780101"/>
                    <a:pt x="330015" y="776539"/>
                  </a:cubicBezTo>
                  <a:cubicBezTo>
                    <a:pt x="315572" y="776539"/>
                    <a:pt x="379515" y="770346"/>
                    <a:pt x="383630" y="770346"/>
                  </a:cubicBezTo>
                  <a:cubicBezTo>
                    <a:pt x="387766" y="770346"/>
                    <a:pt x="342390" y="771386"/>
                    <a:pt x="325890" y="770346"/>
                  </a:cubicBezTo>
                  <a:cubicBezTo>
                    <a:pt x="309379" y="769318"/>
                    <a:pt x="344447" y="764164"/>
                    <a:pt x="344447" y="764164"/>
                  </a:cubicBezTo>
                  <a:lnTo>
                    <a:pt x="286697" y="764164"/>
                  </a:lnTo>
                  <a:lnTo>
                    <a:pt x="286697" y="740442"/>
                  </a:lnTo>
                  <a:lnTo>
                    <a:pt x="218639" y="740442"/>
                  </a:lnTo>
                  <a:cubicBezTo>
                    <a:pt x="218639" y="740442"/>
                    <a:pt x="211417" y="647634"/>
                    <a:pt x="165013" y="619787"/>
                  </a:cubicBezTo>
                  <a:cubicBezTo>
                    <a:pt x="139115" y="605842"/>
                    <a:pt x="111323" y="595773"/>
                    <a:pt x="82512" y="589883"/>
                  </a:cubicBezTo>
                  <a:cubicBezTo>
                    <a:pt x="75107" y="589450"/>
                    <a:pt x="69044" y="583820"/>
                    <a:pt x="68069" y="576469"/>
                  </a:cubicBezTo>
                  <a:close/>
                  <a:moveTo>
                    <a:pt x="833341" y="5257"/>
                  </a:moveTo>
                  <a:lnTo>
                    <a:pt x="854912" y="31973"/>
                  </a:lnTo>
                  <a:cubicBezTo>
                    <a:pt x="864201" y="41251"/>
                    <a:pt x="877605" y="47444"/>
                    <a:pt x="878634" y="54666"/>
                  </a:cubicBezTo>
                  <a:cubicBezTo>
                    <a:pt x="879662" y="61877"/>
                    <a:pt x="872452" y="61877"/>
                    <a:pt x="872452" y="61877"/>
                  </a:cubicBezTo>
                  <a:lnTo>
                    <a:pt x="872441" y="243379"/>
                  </a:lnTo>
                  <a:cubicBezTo>
                    <a:pt x="903785" y="242047"/>
                    <a:pt x="935063" y="247320"/>
                    <a:pt x="964231" y="258850"/>
                  </a:cubicBezTo>
                  <a:cubicBezTo>
                    <a:pt x="985885" y="276379"/>
                    <a:pt x="1026107" y="289794"/>
                    <a:pt x="1035385" y="302169"/>
                  </a:cubicBezTo>
                  <a:cubicBezTo>
                    <a:pt x="1044664" y="314533"/>
                    <a:pt x="1085914" y="317630"/>
                    <a:pt x="1103454" y="321755"/>
                  </a:cubicBezTo>
                  <a:cubicBezTo>
                    <a:pt x="1120982" y="325880"/>
                    <a:pt x="1129232" y="355784"/>
                    <a:pt x="1138511" y="355784"/>
                  </a:cubicBezTo>
                  <a:cubicBezTo>
                    <a:pt x="1147790" y="355784"/>
                    <a:pt x="1163261" y="350630"/>
                    <a:pt x="1177704" y="355784"/>
                  </a:cubicBezTo>
                  <a:cubicBezTo>
                    <a:pt x="1192137" y="360948"/>
                    <a:pt x="1217915" y="388784"/>
                    <a:pt x="1233387" y="397034"/>
                  </a:cubicBezTo>
                  <a:cubicBezTo>
                    <a:pt x="1248859" y="405295"/>
                    <a:pt x="1268455" y="407352"/>
                    <a:pt x="1275677" y="423852"/>
                  </a:cubicBezTo>
                  <a:cubicBezTo>
                    <a:pt x="1282887" y="440353"/>
                    <a:pt x="1278762" y="449631"/>
                    <a:pt x="1296291" y="449631"/>
                  </a:cubicBezTo>
                  <a:cubicBezTo>
                    <a:pt x="1311178" y="448960"/>
                    <a:pt x="1325567" y="455023"/>
                    <a:pt x="1335484" y="466132"/>
                  </a:cubicBezTo>
                  <a:cubicBezTo>
                    <a:pt x="1342706" y="471285"/>
                    <a:pt x="1372610" y="469228"/>
                    <a:pt x="1380860" y="471285"/>
                  </a:cubicBezTo>
                  <a:cubicBezTo>
                    <a:pt x="1389110" y="473353"/>
                    <a:pt x="1420042" y="488825"/>
                    <a:pt x="1438610" y="495007"/>
                  </a:cubicBezTo>
                  <a:cubicBezTo>
                    <a:pt x="1468850" y="507512"/>
                    <a:pt x="1497563" y="523427"/>
                    <a:pt x="1524208" y="542450"/>
                  </a:cubicBezTo>
                  <a:cubicBezTo>
                    <a:pt x="1579966" y="545774"/>
                    <a:pt x="1635248" y="554761"/>
                    <a:pt x="1689209" y="569258"/>
                  </a:cubicBezTo>
                  <a:lnTo>
                    <a:pt x="0" y="569258"/>
                  </a:lnTo>
                  <a:cubicBezTo>
                    <a:pt x="0" y="569258"/>
                    <a:pt x="59819" y="557911"/>
                    <a:pt x="206252" y="545536"/>
                  </a:cubicBezTo>
                  <a:cubicBezTo>
                    <a:pt x="232172" y="523698"/>
                    <a:pt x="262390" y="507534"/>
                    <a:pt x="294946" y="498103"/>
                  </a:cubicBezTo>
                  <a:cubicBezTo>
                    <a:pt x="305253" y="497075"/>
                    <a:pt x="338254" y="458910"/>
                    <a:pt x="342379" y="452728"/>
                  </a:cubicBezTo>
                  <a:cubicBezTo>
                    <a:pt x="346504" y="446535"/>
                    <a:pt x="382600" y="452728"/>
                    <a:pt x="389822" y="429006"/>
                  </a:cubicBezTo>
                  <a:cubicBezTo>
                    <a:pt x="397033" y="405295"/>
                    <a:pt x="419726" y="409409"/>
                    <a:pt x="432101" y="405295"/>
                  </a:cubicBezTo>
                  <a:cubicBezTo>
                    <a:pt x="444476" y="401159"/>
                    <a:pt x="459948" y="363005"/>
                    <a:pt x="469226" y="357852"/>
                  </a:cubicBezTo>
                  <a:cubicBezTo>
                    <a:pt x="478505" y="352698"/>
                    <a:pt x="504284" y="344448"/>
                    <a:pt x="523880" y="337226"/>
                  </a:cubicBezTo>
                  <a:cubicBezTo>
                    <a:pt x="543477" y="330005"/>
                    <a:pt x="563074" y="300101"/>
                    <a:pt x="577506" y="300101"/>
                  </a:cubicBezTo>
                  <a:cubicBezTo>
                    <a:pt x="601206" y="298531"/>
                    <a:pt x="624354" y="292219"/>
                    <a:pt x="645574" y="281533"/>
                  </a:cubicBezTo>
                  <a:cubicBezTo>
                    <a:pt x="665160" y="268129"/>
                    <a:pt x="687853" y="255754"/>
                    <a:pt x="706411" y="244407"/>
                  </a:cubicBezTo>
                  <a:cubicBezTo>
                    <a:pt x="737949" y="237933"/>
                    <a:pt x="770278" y="236201"/>
                    <a:pt x="802326" y="239254"/>
                  </a:cubicBezTo>
                  <a:lnTo>
                    <a:pt x="802326" y="59819"/>
                  </a:lnTo>
                  <a:lnTo>
                    <a:pt x="794076" y="51569"/>
                  </a:lnTo>
                  <a:cubicBezTo>
                    <a:pt x="789951" y="48473"/>
                    <a:pt x="806451" y="38166"/>
                    <a:pt x="816758" y="26819"/>
                  </a:cubicBezTo>
                  <a:close/>
                  <a:moveTo>
                    <a:pt x="837383" y="0"/>
                  </a:moveTo>
                  <a:lnTo>
                    <a:pt x="833341" y="5257"/>
                  </a:lnTo>
                  <a:lnTo>
                    <a:pt x="833258" y="5154"/>
                  </a:lnTo>
                  <a:close/>
                </a:path>
              </a:pathLst>
            </a:custGeom>
            <a:solidFill>
              <a:srgbClr val="009944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53" name="任意多边形: 形状 152">
              <a:extLst>
                <a:ext uri="{FF2B5EF4-FFF2-40B4-BE49-F238E27FC236}">
                  <a16:creationId xmlns:a16="http://schemas.microsoft.com/office/drawing/2014/main" id="{79C5E66B-4442-4208-927D-4854A4A9B67D}"/>
                </a:ext>
              </a:extLst>
            </p:cNvPr>
            <p:cNvSpPr/>
            <p:nvPr/>
          </p:nvSpPr>
          <p:spPr>
            <a:xfrm>
              <a:off x="2252210" y="898783"/>
              <a:ext cx="5775066" cy="5775066"/>
            </a:xfrm>
            <a:custGeom>
              <a:avLst/>
              <a:gdLst>
                <a:gd name="connsiteX0" fmla="*/ 680730 w 1362920"/>
                <a:gd name="connsiteY0" fmla="*/ 165255 h 1362920"/>
                <a:gd name="connsiteX1" fmla="*/ 164524 w 1362920"/>
                <a:gd name="connsiteY1" fmla="*/ 681460 h 1362920"/>
                <a:gd name="connsiteX2" fmla="*/ 680730 w 1362920"/>
                <a:gd name="connsiteY2" fmla="*/ 1197665 h 1362920"/>
                <a:gd name="connsiteX3" fmla="*/ 1196935 w 1362920"/>
                <a:gd name="connsiteY3" fmla="*/ 681460 h 1362920"/>
                <a:gd name="connsiteX4" fmla="*/ 680730 w 1362920"/>
                <a:gd name="connsiteY4" fmla="*/ 165255 h 1362920"/>
                <a:gd name="connsiteX5" fmla="*/ 681460 w 1362920"/>
                <a:gd name="connsiteY5" fmla="*/ 0 h 1362920"/>
                <a:gd name="connsiteX6" fmla="*/ 1362920 w 1362920"/>
                <a:gd name="connsiteY6" fmla="*/ 681460 h 1362920"/>
                <a:gd name="connsiteX7" fmla="*/ 681460 w 1362920"/>
                <a:gd name="connsiteY7" fmla="*/ 1362920 h 1362920"/>
                <a:gd name="connsiteX8" fmla="*/ 0 w 1362920"/>
                <a:gd name="connsiteY8" fmla="*/ 681460 h 1362920"/>
                <a:gd name="connsiteX9" fmla="*/ 681460 w 1362920"/>
                <a:gd name="connsiteY9" fmla="*/ 0 h 136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2920" h="1362920">
                  <a:moveTo>
                    <a:pt x="680730" y="165255"/>
                  </a:moveTo>
                  <a:cubicBezTo>
                    <a:pt x="395638" y="165255"/>
                    <a:pt x="164524" y="396368"/>
                    <a:pt x="164524" y="681460"/>
                  </a:cubicBezTo>
                  <a:cubicBezTo>
                    <a:pt x="164660" y="966497"/>
                    <a:pt x="395694" y="1197532"/>
                    <a:pt x="680730" y="1197665"/>
                  </a:cubicBezTo>
                  <a:cubicBezTo>
                    <a:pt x="965823" y="1197665"/>
                    <a:pt x="1196935" y="966554"/>
                    <a:pt x="1196935" y="681460"/>
                  </a:cubicBezTo>
                  <a:cubicBezTo>
                    <a:pt x="1196935" y="396368"/>
                    <a:pt x="965823" y="165255"/>
                    <a:pt x="680730" y="165255"/>
                  </a:cubicBezTo>
                  <a:close/>
                  <a:moveTo>
                    <a:pt x="681460" y="0"/>
                  </a:moveTo>
                  <a:cubicBezTo>
                    <a:pt x="1057819" y="0"/>
                    <a:pt x="1362920" y="305101"/>
                    <a:pt x="1362920" y="681460"/>
                  </a:cubicBezTo>
                  <a:cubicBezTo>
                    <a:pt x="1362920" y="1057819"/>
                    <a:pt x="1057819" y="1362920"/>
                    <a:pt x="681460" y="1362920"/>
                  </a:cubicBezTo>
                  <a:cubicBezTo>
                    <a:pt x="305101" y="1362920"/>
                    <a:pt x="0" y="1057819"/>
                    <a:pt x="0" y="681460"/>
                  </a:cubicBezTo>
                  <a:cubicBezTo>
                    <a:pt x="0" y="305101"/>
                    <a:pt x="305101" y="0"/>
                    <a:pt x="681460" y="0"/>
                  </a:cubicBezTo>
                  <a:close/>
                </a:path>
              </a:pathLst>
            </a:custGeom>
            <a:solidFill>
              <a:srgbClr val="A13F0B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54" name="任意多边形: 形状 153">
              <a:extLst>
                <a:ext uri="{FF2B5EF4-FFF2-40B4-BE49-F238E27FC236}">
                  <a16:creationId xmlns:a16="http://schemas.microsoft.com/office/drawing/2014/main" id="{0AB5C11F-A96B-4376-B449-1AE34B213143}"/>
                </a:ext>
              </a:extLst>
            </p:cNvPr>
            <p:cNvSpPr/>
            <p:nvPr/>
          </p:nvSpPr>
          <p:spPr>
            <a:xfrm>
              <a:off x="2216986" y="864164"/>
              <a:ext cx="5847244" cy="5847244"/>
            </a:xfrm>
            <a:custGeom>
              <a:avLst/>
              <a:gdLst>
                <a:gd name="connsiteX0" fmla="*/ 269669 w 540067"/>
                <a:gd name="connsiteY0" fmla="*/ 539932 h 540067"/>
                <a:gd name="connsiteX1" fmla="*/ -365 w 540067"/>
                <a:gd name="connsiteY1" fmla="*/ 269898 h 540067"/>
                <a:gd name="connsiteX2" fmla="*/ 269669 w 540067"/>
                <a:gd name="connsiteY2" fmla="*/ -136 h 540067"/>
                <a:gd name="connsiteX3" fmla="*/ 539703 w 540067"/>
                <a:gd name="connsiteY3" fmla="*/ 269898 h 540067"/>
                <a:gd name="connsiteX4" fmla="*/ 269669 w 540067"/>
                <a:gd name="connsiteY4" fmla="*/ 539932 h 540067"/>
                <a:gd name="connsiteX5" fmla="*/ 269669 w 540067"/>
                <a:gd name="connsiteY5" fmla="*/ 7198 h 540067"/>
                <a:gd name="connsiteX6" fmla="*/ 6779 w 540067"/>
                <a:gd name="connsiteY6" fmla="*/ 269898 h 540067"/>
                <a:gd name="connsiteX7" fmla="*/ 269478 w 540067"/>
                <a:gd name="connsiteY7" fmla="*/ 532788 h 540067"/>
                <a:gd name="connsiteX8" fmla="*/ 532368 w 540067"/>
                <a:gd name="connsiteY8" fmla="*/ 270089 h 540067"/>
                <a:gd name="connsiteX9" fmla="*/ 532368 w 540067"/>
                <a:gd name="connsiteY9" fmla="*/ 269898 h 540067"/>
                <a:gd name="connsiteX10" fmla="*/ 269573 w 540067"/>
                <a:gd name="connsiteY10" fmla="*/ 7199 h 540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0067" h="540067">
                  <a:moveTo>
                    <a:pt x="269669" y="539932"/>
                  </a:moveTo>
                  <a:cubicBezTo>
                    <a:pt x="120533" y="539932"/>
                    <a:pt x="-365" y="419034"/>
                    <a:pt x="-365" y="269898"/>
                  </a:cubicBezTo>
                  <a:cubicBezTo>
                    <a:pt x="-365" y="120762"/>
                    <a:pt x="120533" y="-136"/>
                    <a:pt x="269669" y="-136"/>
                  </a:cubicBezTo>
                  <a:cubicBezTo>
                    <a:pt x="418804" y="-136"/>
                    <a:pt x="539703" y="120762"/>
                    <a:pt x="539703" y="269898"/>
                  </a:cubicBezTo>
                  <a:cubicBezTo>
                    <a:pt x="539545" y="418968"/>
                    <a:pt x="418739" y="539774"/>
                    <a:pt x="269669" y="539932"/>
                  </a:cubicBezTo>
                  <a:moveTo>
                    <a:pt x="269669" y="7198"/>
                  </a:moveTo>
                  <a:cubicBezTo>
                    <a:pt x="124531" y="7146"/>
                    <a:pt x="6831" y="124760"/>
                    <a:pt x="6779" y="269898"/>
                  </a:cubicBezTo>
                  <a:cubicBezTo>
                    <a:pt x="6726" y="415036"/>
                    <a:pt x="124341" y="532735"/>
                    <a:pt x="269478" y="532788"/>
                  </a:cubicBezTo>
                  <a:cubicBezTo>
                    <a:pt x="414616" y="532841"/>
                    <a:pt x="532316" y="415226"/>
                    <a:pt x="532368" y="270089"/>
                  </a:cubicBezTo>
                  <a:cubicBezTo>
                    <a:pt x="532368" y="270025"/>
                    <a:pt x="532368" y="269962"/>
                    <a:pt x="532368" y="269898"/>
                  </a:cubicBezTo>
                  <a:cubicBezTo>
                    <a:pt x="532211" y="124841"/>
                    <a:pt x="414630" y="7304"/>
                    <a:pt x="269573" y="7199"/>
                  </a:cubicBezTo>
                </a:path>
              </a:pathLst>
            </a:custGeom>
            <a:solidFill>
              <a:srgbClr val="DAB29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5" name="任意多边形: 形状 154">
              <a:extLst>
                <a:ext uri="{FF2B5EF4-FFF2-40B4-BE49-F238E27FC236}">
                  <a16:creationId xmlns:a16="http://schemas.microsoft.com/office/drawing/2014/main" id="{6357AD5E-4CEA-487D-B9EA-BC75E7769492}"/>
                </a:ext>
              </a:extLst>
            </p:cNvPr>
            <p:cNvSpPr/>
            <p:nvPr/>
          </p:nvSpPr>
          <p:spPr>
            <a:xfrm>
              <a:off x="2925454" y="1572645"/>
              <a:ext cx="4430295" cy="4430295"/>
            </a:xfrm>
            <a:custGeom>
              <a:avLst/>
              <a:gdLst>
                <a:gd name="connsiteX0" fmla="*/ 204232 w 409194"/>
                <a:gd name="connsiteY0" fmla="*/ 409058 h 409194"/>
                <a:gd name="connsiteX1" fmla="*/ -365 w 409194"/>
                <a:gd name="connsiteY1" fmla="*/ 204461 h 409194"/>
                <a:gd name="connsiteX2" fmla="*/ 204232 w 409194"/>
                <a:gd name="connsiteY2" fmla="*/ -136 h 409194"/>
                <a:gd name="connsiteX3" fmla="*/ 408829 w 409194"/>
                <a:gd name="connsiteY3" fmla="*/ 204461 h 409194"/>
                <a:gd name="connsiteX4" fmla="*/ 204232 w 409194"/>
                <a:gd name="connsiteY4" fmla="*/ 409058 h 409194"/>
                <a:gd name="connsiteX5" fmla="*/ 204232 w 409194"/>
                <a:gd name="connsiteY5" fmla="*/ 5008 h 409194"/>
                <a:gd name="connsiteX6" fmla="*/ 4779 w 409194"/>
                <a:gd name="connsiteY6" fmla="*/ 204461 h 409194"/>
                <a:gd name="connsiteX7" fmla="*/ 204232 w 409194"/>
                <a:gd name="connsiteY7" fmla="*/ 403915 h 409194"/>
                <a:gd name="connsiteX8" fmla="*/ 403686 w 409194"/>
                <a:gd name="connsiteY8" fmla="*/ 204461 h 409194"/>
                <a:gd name="connsiteX9" fmla="*/ 204232 w 409194"/>
                <a:gd name="connsiteY9" fmla="*/ 5008 h 40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194" h="409194">
                  <a:moveTo>
                    <a:pt x="204232" y="409058"/>
                  </a:moveTo>
                  <a:cubicBezTo>
                    <a:pt x="91236" y="409058"/>
                    <a:pt x="-365" y="317457"/>
                    <a:pt x="-365" y="204461"/>
                  </a:cubicBezTo>
                  <a:cubicBezTo>
                    <a:pt x="-365" y="91465"/>
                    <a:pt x="91236" y="-136"/>
                    <a:pt x="204232" y="-136"/>
                  </a:cubicBezTo>
                  <a:cubicBezTo>
                    <a:pt x="317228" y="-136"/>
                    <a:pt x="408829" y="91465"/>
                    <a:pt x="408829" y="204461"/>
                  </a:cubicBezTo>
                  <a:cubicBezTo>
                    <a:pt x="408672" y="317392"/>
                    <a:pt x="317163" y="408901"/>
                    <a:pt x="204232" y="409058"/>
                  </a:cubicBezTo>
                  <a:moveTo>
                    <a:pt x="204232" y="5008"/>
                  </a:moveTo>
                  <a:cubicBezTo>
                    <a:pt x="94077" y="5008"/>
                    <a:pt x="4779" y="94306"/>
                    <a:pt x="4779" y="204461"/>
                  </a:cubicBezTo>
                  <a:cubicBezTo>
                    <a:pt x="4779" y="314616"/>
                    <a:pt x="94077" y="403915"/>
                    <a:pt x="204232" y="403915"/>
                  </a:cubicBezTo>
                  <a:cubicBezTo>
                    <a:pt x="314387" y="403915"/>
                    <a:pt x="403686" y="314616"/>
                    <a:pt x="403686" y="204461"/>
                  </a:cubicBezTo>
                  <a:cubicBezTo>
                    <a:pt x="403372" y="94436"/>
                    <a:pt x="314257" y="5322"/>
                    <a:pt x="204232" y="5008"/>
                  </a:cubicBezTo>
                </a:path>
              </a:pathLst>
            </a:custGeom>
            <a:solidFill>
              <a:srgbClr val="DAB29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6" name="任意多边形: 形状 155">
              <a:extLst>
                <a:ext uri="{FF2B5EF4-FFF2-40B4-BE49-F238E27FC236}">
                  <a16:creationId xmlns:a16="http://schemas.microsoft.com/office/drawing/2014/main" id="{42F60DFC-132D-4227-B90F-BAD9E930F727}"/>
                </a:ext>
              </a:extLst>
            </p:cNvPr>
            <p:cNvSpPr/>
            <p:nvPr/>
          </p:nvSpPr>
          <p:spPr>
            <a:xfrm>
              <a:off x="4803560" y="5511495"/>
              <a:ext cx="663105" cy="184906"/>
            </a:xfrm>
            <a:custGeom>
              <a:avLst/>
              <a:gdLst>
                <a:gd name="connsiteX0" fmla="*/ 430891 w 663105"/>
                <a:gd name="connsiteY0" fmla="*/ 41814 h 184906"/>
                <a:gd name="connsiteX1" fmla="*/ 364890 w 663105"/>
                <a:gd name="connsiteY1" fmla="*/ 121216 h 184906"/>
                <a:gd name="connsiteX2" fmla="*/ 431919 w 663105"/>
                <a:gd name="connsiteY2" fmla="*/ 121216 h 184906"/>
                <a:gd name="connsiteX3" fmla="*/ 431919 w 663105"/>
                <a:gd name="connsiteY3" fmla="*/ 41814 h 184906"/>
                <a:gd name="connsiteX4" fmla="*/ 591939 w 663105"/>
                <a:gd name="connsiteY4" fmla="*/ 25910 h 184906"/>
                <a:gd name="connsiteX5" fmla="*/ 548632 w 663105"/>
                <a:gd name="connsiteY5" fmla="*/ 96035 h 184906"/>
                <a:gd name="connsiteX6" fmla="*/ 591939 w 663105"/>
                <a:gd name="connsiteY6" fmla="*/ 165132 h 184906"/>
                <a:gd name="connsiteX7" fmla="*/ 635257 w 663105"/>
                <a:gd name="connsiteY7" fmla="*/ 96035 h 184906"/>
                <a:gd name="connsiteX8" fmla="*/ 591939 w 663105"/>
                <a:gd name="connsiteY8" fmla="*/ 25910 h 184906"/>
                <a:gd name="connsiteX9" fmla="*/ 226833 w 663105"/>
                <a:gd name="connsiteY9" fmla="*/ 20253 h 184906"/>
                <a:gd name="connsiteX10" fmla="*/ 196296 w 663105"/>
                <a:gd name="connsiteY10" fmla="*/ 31255 h 184906"/>
                <a:gd name="connsiteX11" fmla="*/ 184471 w 663105"/>
                <a:gd name="connsiteY11" fmla="*/ 59635 h 184906"/>
                <a:gd name="connsiteX12" fmla="*/ 196296 w 663105"/>
                <a:gd name="connsiteY12" fmla="*/ 88078 h 184906"/>
                <a:gd name="connsiteX13" fmla="*/ 226833 w 663105"/>
                <a:gd name="connsiteY13" fmla="*/ 99142 h 184906"/>
                <a:gd name="connsiteX14" fmla="*/ 257369 w 663105"/>
                <a:gd name="connsiteY14" fmla="*/ 88015 h 184906"/>
                <a:gd name="connsiteX15" fmla="*/ 269194 w 663105"/>
                <a:gd name="connsiteY15" fmla="*/ 59635 h 184906"/>
                <a:gd name="connsiteX16" fmla="*/ 257369 w 663105"/>
                <a:gd name="connsiteY16" fmla="*/ 31255 h 184906"/>
                <a:gd name="connsiteX17" fmla="*/ 226833 w 663105"/>
                <a:gd name="connsiteY17" fmla="*/ 20253 h 184906"/>
                <a:gd name="connsiteX18" fmla="*/ 436041 w 663105"/>
                <a:gd name="connsiteY18" fmla="*/ 7784 h 184906"/>
                <a:gd name="connsiteX19" fmla="*/ 457695 w 663105"/>
                <a:gd name="connsiteY19" fmla="*/ 7784 h 184906"/>
                <a:gd name="connsiteX20" fmla="*/ 457695 w 663105"/>
                <a:gd name="connsiteY20" fmla="*/ 121227 h 184906"/>
                <a:gd name="connsiteX21" fmla="*/ 488638 w 663105"/>
                <a:gd name="connsiteY21" fmla="*/ 121227 h 184906"/>
                <a:gd name="connsiteX22" fmla="*/ 488638 w 663105"/>
                <a:gd name="connsiteY22" fmla="*/ 139785 h 184906"/>
                <a:gd name="connsiteX23" fmla="*/ 457695 w 663105"/>
                <a:gd name="connsiteY23" fmla="*/ 139785 h 184906"/>
                <a:gd name="connsiteX24" fmla="*/ 457695 w 663105"/>
                <a:gd name="connsiteY24" fmla="*/ 182063 h 184906"/>
                <a:gd name="connsiteX25" fmla="*/ 431916 w 663105"/>
                <a:gd name="connsiteY25" fmla="*/ 182063 h 184906"/>
                <a:gd name="connsiteX26" fmla="*/ 431916 w 663105"/>
                <a:gd name="connsiteY26" fmla="*/ 139785 h 184906"/>
                <a:gd name="connsiteX27" fmla="*/ 341166 w 663105"/>
                <a:gd name="connsiteY27" fmla="*/ 139785 h 184906"/>
                <a:gd name="connsiteX28" fmla="*/ 341166 w 663105"/>
                <a:gd name="connsiteY28" fmla="*/ 118131 h 184906"/>
                <a:gd name="connsiteX29" fmla="*/ 591940 w 663105"/>
                <a:gd name="connsiteY29" fmla="*/ 6311 h 184906"/>
                <a:gd name="connsiteX30" fmla="*/ 663105 w 663105"/>
                <a:gd name="connsiteY30" fmla="*/ 96034 h 184906"/>
                <a:gd name="connsiteX31" fmla="*/ 591940 w 663105"/>
                <a:gd name="connsiteY31" fmla="*/ 184718 h 184906"/>
                <a:gd name="connsiteX32" fmla="*/ 520785 w 663105"/>
                <a:gd name="connsiteY32" fmla="*/ 96034 h 184906"/>
                <a:gd name="connsiteX33" fmla="*/ 591940 w 663105"/>
                <a:gd name="connsiteY33" fmla="*/ 6311 h 184906"/>
                <a:gd name="connsiteX34" fmla="*/ 55695 w 663105"/>
                <a:gd name="connsiteY34" fmla="*/ 6311 h 184906"/>
                <a:gd name="connsiteX35" fmla="*/ 76309 w 663105"/>
                <a:gd name="connsiteY35" fmla="*/ 6311 h 184906"/>
                <a:gd name="connsiteX36" fmla="*/ 76309 w 663105"/>
                <a:gd name="connsiteY36" fmla="*/ 180591 h 184906"/>
                <a:gd name="connsiteX37" fmla="*/ 48473 w 663105"/>
                <a:gd name="connsiteY37" fmla="*/ 180591 h 184906"/>
                <a:gd name="connsiteX38" fmla="*/ 48473 w 663105"/>
                <a:gd name="connsiteY38" fmla="*/ 56840 h 184906"/>
                <a:gd name="connsiteX39" fmla="*/ 0 w 663105"/>
                <a:gd name="connsiteY39" fmla="*/ 56840 h 184906"/>
                <a:gd name="connsiteX40" fmla="*/ 0 w 663105"/>
                <a:gd name="connsiteY40" fmla="*/ 39312 h 184906"/>
                <a:gd name="connsiteX41" fmla="*/ 55695 w 663105"/>
                <a:gd name="connsiteY41" fmla="*/ 6311 h 184906"/>
                <a:gd name="connsiteX42" fmla="*/ 228329 w 663105"/>
                <a:gd name="connsiteY42" fmla="*/ 0 h 184906"/>
                <a:gd name="connsiteX43" fmla="*/ 281842 w 663105"/>
                <a:gd name="connsiteY43" fmla="*/ 20567 h 184906"/>
                <a:gd name="connsiteX44" fmla="*/ 300627 w 663105"/>
                <a:gd name="connsiteY44" fmla="*/ 79013 h 184906"/>
                <a:gd name="connsiteX45" fmla="*/ 280271 w 663105"/>
                <a:gd name="connsiteY45" fmla="*/ 157402 h 184906"/>
                <a:gd name="connsiteX46" fmla="*/ 222492 w 663105"/>
                <a:gd name="connsiteY46" fmla="*/ 184906 h 184906"/>
                <a:gd name="connsiteX47" fmla="*/ 176912 w 663105"/>
                <a:gd name="connsiteY47" fmla="*/ 172092 h 184906"/>
                <a:gd name="connsiteX48" fmla="*/ 158725 w 663105"/>
                <a:gd name="connsiteY48" fmla="*/ 136773 h 184906"/>
                <a:gd name="connsiteX49" fmla="*/ 184772 w 663105"/>
                <a:gd name="connsiteY49" fmla="*/ 136773 h 184906"/>
                <a:gd name="connsiteX50" fmla="*/ 196223 w 663105"/>
                <a:gd name="connsiteY50" fmla="*/ 158214 h 184906"/>
                <a:gd name="connsiteX51" fmla="*/ 222492 w 663105"/>
                <a:gd name="connsiteY51" fmla="*/ 165778 h 184906"/>
                <a:gd name="connsiteX52" fmla="*/ 259913 w 663105"/>
                <a:gd name="connsiteY52" fmla="*/ 143150 h 184906"/>
                <a:gd name="connsiteX53" fmla="*/ 272337 w 663105"/>
                <a:gd name="connsiteY53" fmla="*/ 98768 h 184906"/>
                <a:gd name="connsiteX54" fmla="*/ 222492 w 663105"/>
                <a:gd name="connsiteY54" fmla="*/ 119396 h 184906"/>
                <a:gd name="connsiteX55" fmla="*/ 174218 w 663105"/>
                <a:gd name="connsiteY55" fmla="*/ 102955 h 184906"/>
                <a:gd name="connsiteX56" fmla="*/ 155882 w 663105"/>
                <a:gd name="connsiteY56" fmla="*/ 59635 h 184906"/>
                <a:gd name="connsiteX57" fmla="*/ 175790 w 663105"/>
                <a:gd name="connsiteY57" fmla="*/ 16378 h 184906"/>
                <a:gd name="connsiteX58" fmla="*/ 228329 w 663105"/>
                <a:gd name="connsiteY58" fmla="*/ 0 h 184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663105" h="184906">
                  <a:moveTo>
                    <a:pt x="430891" y="41814"/>
                  </a:moveTo>
                  <a:lnTo>
                    <a:pt x="364890" y="121216"/>
                  </a:lnTo>
                  <a:lnTo>
                    <a:pt x="431919" y="121216"/>
                  </a:lnTo>
                  <a:lnTo>
                    <a:pt x="431919" y="41814"/>
                  </a:lnTo>
                  <a:close/>
                  <a:moveTo>
                    <a:pt x="591939" y="25910"/>
                  </a:moveTo>
                  <a:cubicBezTo>
                    <a:pt x="562036" y="25910"/>
                    <a:pt x="548632" y="52728"/>
                    <a:pt x="548632" y="96035"/>
                  </a:cubicBezTo>
                  <a:cubicBezTo>
                    <a:pt x="548632" y="139353"/>
                    <a:pt x="562036" y="165132"/>
                    <a:pt x="591939" y="165132"/>
                  </a:cubicBezTo>
                  <a:cubicBezTo>
                    <a:pt x="621854" y="165132"/>
                    <a:pt x="635257" y="139353"/>
                    <a:pt x="635257" y="96035"/>
                  </a:cubicBezTo>
                  <a:cubicBezTo>
                    <a:pt x="635257" y="52728"/>
                    <a:pt x="621854" y="25910"/>
                    <a:pt x="591939" y="25910"/>
                  </a:cubicBezTo>
                  <a:close/>
                  <a:moveTo>
                    <a:pt x="226833" y="20253"/>
                  </a:moveTo>
                  <a:cubicBezTo>
                    <a:pt x="214358" y="20253"/>
                    <a:pt x="204180" y="23921"/>
                    <a:pt x="196296" y="31255"/>
                  </a:cubicBezTo>
                  <a:cubicBezTo>
                    <a:pt x="188414" y="38591"/>
                    <a:pt x="184471" y="48050"/>
                    <a:pt x="184471" y="59635"/>
                  </a:cubicBezTo>
                  <a:cubicBezTo>
                    <a:pt x="184471" y="71221"/>
                    <a:pt x="188414" y="80701"/>
                    <a:pt x="196296" y="88078"/>
                  </a:cubicBezTo>
                  <a:cubicBezTo>
                    <a:pt x="204180" y="95454"/>
                    <a:pt x="214358" y="99142"/>
                    <a:pt x="226833" y="99142"/>
                  </a:cubicBezTo>
                  <a:cubicBezTo>
                    <a:pt x="239307" y="99142"/>
                    <a:pt x="249485" y="95433"/>
                    <a:pt x="257369" y="88015"/>
                  </a:cubicBezTo>
                  <a:cubicBezTo>
                    <a:pt x="265251" y="80681"/>
                    <a:pt x="269194" y="71221"/>
                    <a:pt x="269194" y="59635"/>
                  </a:cubicBezTo>
                  <a:cubicBezTo>
                    <a:pt x="269194" y="48050"/>
                    <a:pt x="265251" y="38591"/>
                    <a:pt x="257369" y="31255"/>
                  </a:cubicBezTo>
                  <a:cubicBezTo>
                    <a:pt x="249485" y="23921"/>
                    <a:pt x="239307" y="20253"/>
                    <a:pt x="226833" y="20253"/>
                  </a:cubicBezTo>
                  <a:close/>
                  <a:moveTo>
                    <a:pt x="436041" y="7784"/>
                  </a:moveTo>
                  <a:lnTo>
                    <a:pt x="457695" y="7784"/>
                  </a:lnTo>
                  <a:lnTo>
                    <a:pt x="457695" y="121227"/>
                  </a:lnTo>
                  <a:lnTo>
                    <a:pt x="488638" y="121227"/>
                  </a:lnTo>
                  <a:lnTo>
                    <a:pt x="488638" y="139785"/>
                  </a:lnTo>
                  <a:lnTo>
                    <a:pt x="457695" y="139785"/>
                  </a:lnTo>
                  <a:lnTo>
                    <a:pt x="457695" y="182063"/>
                  </a:lnTo>
                  <a:lnTo>
                    <a:pt x="431916" y="182063"/>
                  </a:lnTo>
                  <a:lnTo>
                    <a:pt x="431916" y="139785"/>
                  </a:lnTo>
                  <a:lnTo>
                    <a:pt x="341166" y="139785"/>
                  </a:lnTo>
                  <a:lnTo>
                    <a:pt x="341166" y="118131"/>
                  </a:lnTo>
                  <a:close/>
                  <a:moveTo>
                    <a:pt x="591940" y="6311"/>
                  </a:moveTo>
                  <a:cubicBezTo>
                    <a:pt x="651759" y="6311"/>
                    <a:pt x="663105" y="59938"/>
                    <a:pt x="663105" y="96034"/>
                  </a:cubicBezTo>
                  <a:cubicBezTo>
                    <a:pt x="663105" y="132131"/>
                    <a:pt x="651759" y="184718"/>
                    <a:pt x="591940" y="184718"/>
                  </a:cubicBezTo>
                  <a:cubicBezTo>
                    <a:pt x="532132" y="184718"/>
                    <a:pt x="520785" y="132131"/>
                    <a:pt x="520785" y="96034"/>
                  </a:cubicBezTo>
                  <a:cubicBezTo>
                    <a:pt x="520785" y="59938"/>
                    <a:pt x="532132" y="6311"/>
                    <a:pt x="591940" y="6311"/>
                  </a:cubicBezTo>
                  <a:close/>
                  <a:moveTo>
                    <a:pt x="55695" y="6311"/>
                  </a:moveTo>
                  <a:lnTo>
                    <a:pt x="76309" y="6311"/>
                  </a:lnTo>
                  <a:lnTo>
                    <a:pt x="76309" y="180591"/>
                  </a:lnTo>
                  <a:lnTo>
                    <a:pt x="48473" y="180591"/>
                  </a:lnTo>
                  <a:lnTo>
                    <a:pt x="48473" y="56840"/>
                  </a:lnTo>
                  <a:lnTo>
                    <a:pt x="0" y="56840"/>
                  </a:lnTo>
                  <a:lnTo>
                    <a:pt x="0" y="39312"/>
                  </a:lnTo>
                  <a:cubicBezTo>
                    <a:pt x="33001" y="37244"/>
                    <a:pt x="47434" y="35187"/>
                    <a:pt x="55695" y="6311"/>
                  </a:cubicBezTo>
                  <a:close/>
                  <a:moveTo>
                    <a:pt x="228329" y="0"/>
                  </a:moveTo>
                  <a:cubicBezTo>
                    <a:pt x="251480" y="0"/>
                    <a:pt x="269319" y="6855"/>
                    <a:pt x="281842" y="20567"/>
                  </a:cubicBezTo>
                  <a:cubicBezTo>
                    <a:pt x="294366" y="34277"/>
                    <a:pt x="300627" y="53759"/>
                    <a:pt x="300627" y="79013"/>
                  </a:cubicBezTo>
                  <a:cubicBezTo>
                    <a:pt x="300627" y="112936"/>
                    <a:pt x="293842" y="139066"/>
                    <a:pt x="280271" y="157402"/>
                  </a:cubicBezTo>
                  <a:cubicBezTo>
                    <a:pt x="266698" y="175739"/>
                    <a:pt x="247440" y="184906"/>
                    <a:pt x="222492" y="184906"/>
                  </a:cubicBezTo>
                  <a:cubicBezTo>
                    <a:pt x="203432" y="184906"/>
                    <a:pt x="188238" y="180635"/>
                    <a:pt x="176912" y="172092"/>
                  </a:cubicBezTo>
                  <a:cubicBezTo>
                    <a:pt x="165586" y="163549"/>
                    <a:pt x="159524" y="151776"/>
                    <a:pt x="158725" y="136773"/>
                  </a:cubicBezTo>
                  <a:lnTo>
                    <a:pt x="184772" y="136773"/>
                  </a:lnTo>
                  <a:cubicBezTo>
                    <a:pt x="185869" y="146025"/>
                    <a:pt x="189685" y="153172"/>
                    <a:pt x="196223" y="158214"/>
                  </a:cubicBezTo>
                  <a:cubicBezTo>
                    <a:pt x="202759" y="163257"/>
                    <a:pt x="211514" y="165778"/>
                    <a:pt x="222492" y="165778"/>
                  </a:cubicBezTo>
                  <a:cubicBezTo>
                    <a:pt x="238658" y="165778"/>
                    <a:pt x="251132" y="158236"/>
                    <a:pt x="259913" y="143150"/>
                  </a:cubicBezTo>
                  <a:cubicBezTo>
                    <a:pt x="266300" y="131898"/>
                    <a:pt x="270441" y="117104"/>
                    <a:pt x="272337" y="98768"/>
                  </a:cubicBezTo>
                  <a:cubicBezTo>
                    <a:pt x="258965" y="112520"/>
                    <a:pt x="242349" y="119396"/>
                    <a:pt x="222492" y="119396"/>
                  </a:cubicBezTo>
                  <a:cubicBezTo>
                    <a:pt x="202533" y="119396"/>
                    <a:pt x="186443" y="113915"/>
                    <a:pt x="174218" y="102955"/>
                  </a:cubicBezTo>
                  <a:cubicBezTo>
                    <a:pt x="161995" y="91995"/>
                    <a:pt x="155882" y="77555"/>
                    <a:pt x="155882" y="59635"/>
                  </a:cubicBezTo>
                  <a:cubicBezTo>
                    <a:pt x="155882" y="41715"/>
                    <a:pt x="162518" y="27296"/>
                    <a:pt x="175790" y="16378"/>
                  </a:cubicBezTo>
                  <a:cubicBezTo>
                    <a:pt x="189062" y="5459"/>
                    <a:pt x="206575" y="0"/>
                    <a:pt x="22832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57" name="任意多边形: 形状 156">
              <a:extLst>
                <a:ext uri="{FF2B5EF4-FFF2-40B4-BE49-F238E27FC236}">
                  <a16:creationId xmlns:a16="http://schemas.microsoft.com/office/drawing/2014/main" id="{FA9EBCB9-839D-446D-90A2-12F13B738853}"/>
                </a:ext>
              </a:extLst>
            </p:cNvPr>
            <p:cNvSpPr/>
            <p:nvPr/>
          </p:nvSpPr>
          <p:spPr>
            <a:xfrm>
              <a:off x="3373025" y="4211641"/>
              <a:ext cx="3537217" cy="893065"/>
            </a:xfrm>
            <a:custGeom>
              <a:avLst/>
              <a:gdLst>
                <a:gd name="connsiteX0" fmla="*/ 162894 w 326707"/>
                <a:gd name="connsiteY0" fmla="*/ 82351 h 82486"/>
                <a:gd name="connsiteX1" fmla="*/ 135176 w 326707"/>
                <a:gd name="connsiteY1" fmla="*/ 76350 h 82486"/>
                <a:gd name="connsiteX2" fmla="*/ 143177 w 326707"/>
                <a:gd name="connsiteY2" fmla="*/ 44536 h 82486"/>
                <a:gd name="connsiteX3" fmla="*/ 19352 w 326707"/>
                <a:gd name="connsiteY3" fmla="*/ 21771 h 82486"/>
                <a:gd name="connsiteX4" fmla="*/ -365 w 326707"/>
                <a:gd name="connsiteY4" fmla="*/ -136 h 82486"/>
                <a:gd name="connsiteX5" fmla="*/ 30877 w 326707"/>
                <a:gd name="connsiteY5" fmla="*/ 4817 h 82486"/>
                <a:gd name="connsiteX6" fmla="*/ 133842 w 326707"/>
                <a:gd name="connsiteY6" fmla="*/ 5674 h 82486"/>
                <a:gd name="connsiteX7" fmla="*/ 162989 w 326707"/>
                <a:gd name="connsiteY7" fmla="*/ 5674 h 82486"/>
                <a:gd name="connsiteX8" fmla="*/ 192135 w 326707"/>
                <a:gd name="connsiteY8" fmla="*/ 5674 h 82486"/>
                <a:gd name="connsiteX9" fmla="*/ 295100 w 326707"/>
                <a:gd name="connsiteY9" fmla="*/ 4817 h 82486"/>
                <a:gd name="connsiteX10" fmla="*/ 326342 w 326707"/>
                <a:gd name="connsiteY10" fmla="*/ -136 h 82486"/>
                <a:gd name="connsiteX11" fmla="*/ 306721 w 326707"/>
                <a:gd name="connsiteY11" fmla="*/ 21771 h 82486"/>
                <a:gd name="connsiteX12" fmla="*/ 182896 w 326707"/>
                <a:gd name="connsiteY12" fmla="*/ 44536 h 82486"/>
                <a:gd name="connsiteX13" fmla="*/ 190897 w 326707"/>
                <a:gd name="connsiteY13" fmla="*/ 76350 h 8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707" h="82486">
                  <a:moveTo>
                    <a:pt x="162894" y="82351"/>
                  </a:moveTo>
                  <a:lnTo>
                    <a:pt x="135176" y="76350"/>
                  </a:lnTo>
                  <a:lnTo>
                    <a:pt x="143177" y="44536"/>
                  </a:lnTo>
                  <a:cubicBezTo>
                    <a:pt x="101245" y="41102"/>
                    <a:pt x="59763" y="33475"/>
                    <a:pt x="19352" y="21771"/>
                  </a:cubicBezTo>
                  <a:cubicBezTo>
                    <a:pt x="11564" y="15662"/>
                    <a:pt x="4893" y="8250"/>
                    <a:pt x="-365" y="-136"/>
                  </a:cubicBezTo>
                  <a:cubicBezTo>
                    <a:pt x="9900" y="2347"/>
                    <a:pt x="20347" y="4003"/>
                    <a:pt x="30877" y="4817"/>
                  </a:cubicBezTo>
                  <a:cubicBezTo>
                    <a:pt x="58785" y="5865"/>
                    <a:pt x="102410" y="2245"/>
                    <a:pt x="133842" y="5674"/>
                  </a:cubicBezTo>
                  <a:lnTo>
                    <a:pt x="162989" y="5674"/>
                  </a:lnTo>
                  <a:lnTo>
                    <a:pt x="192135" y="5674"/>
                  </a:lnTo>
                  <a:cubicBezTo>
                    <a:pt x="223568" y="2245"/>
                    <a:pt x="267288" y="5674"/>
                    <a:pt x="295100" y="4817"/>
                  </a:cubicBezTo>
                  <a:cubicBezTo>
                    <a:pt x="305630" y="4003"/>
                    <a:pt x="316077" y="2347"/>
                    <a:pt x="326342" y="-136"/>
                  </a:cubicBezTo>
                  <a:cubicBezTo>
                    <a:pt x="321105" y="8236"/>
                    <a:pt x="314468" y="15647"/>
                    <a:pt x="306721" y="21771"/>
                  </a:cubicBezTo>
                  <a:cubicBezTo>
                    <a:pt x="266307" y="33462"/>
                    <a:pt x="224826" y="41088"/>
                    <a:pt x="182896" y="44536"/>
                  </a:cubicBezTo>
                  <a:lnTo>
                    <a:pt x="190897" y="76350"/>
                  </a:lnTo>
                  <a:close/>
                </a:path>
              </a:pathLst>
            </a:custGeom>
            <a:solidFill>
              <a:srgbClr val="0099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8" name="任意多边形: 形状 157">
              <a:extLst>
                <a:ext uri="{FF2B5EF4-FFF2-40B4-BE49-F238E27FC236}">
                  <a16:creationId xmlns:a16="http://schemas.microsoft.com/office/drawing/2014/main" id="{1A527C11-6AEB-4916-B251-3707AFA4E49E}"/>
                </a:ext>
              </a:extLst>
            </p:cNvPr>
            <p:cNvSpPr/>
            <p:nvPr/>
          </p:nvSpPr>
          <p:spPr>
            <a:xfrm>
              <a:off x="3518431" y="3788820"/>
              <a:ext cx="3246401" cy="902357"/>
            </a:xfrm>
            <a:custGeom>
              <a:avLst/>
              <a:gdLst>
                <a:gd name="connsiteX0" fmla="*/ 149463 w 299846"/>
                <a:gd name="connsiteY0" fmla="*/ 6151 h 83344"/>
                <a:gd name="connsiteX1" fmla="*/ 191564 w 299846"/>
                <a:gd name="connsiteY1" fmla="*/ 6151 h 83344"/>
                <a:gd name="connsiteX2" fmla="*/ 277289 w 299846"/>
                <a:gd name="connsiteY2" fmla="*/ 2722 h 83344"/>
                <a:gd name="connsiteX3" fmla="*/ 299482 w 299846"/>
                <a:gd name="connsiteY3" fmla="*/ -135 h 83344"/>
                <a:gd name="connsiteX4" fmla="*/ 279289 w 299846"/>
                <a:gd name="connsiteY4" fmla="*/ 21391 h 83344"/>
                <a:gd name="connsiteX5" fmla="*/ 254619 w 299846"/>
                <a:gd name="connsiteY5" fmla="*/ 32631 h 83344"/>
                <a:gd name="connsiteX6" fmla="*/ 195278 w 299846"/>
                <a:gd name="connsiteY6" fmla="*/ 45871 h 83344"/>
                <a:gd name="connsiteX7" fmla="*/ 168799 w 299846"/>
                <a:gd name="connsiteY7" fmla="*/ 48823 h 83344"/>
                <a:gd name="connsiteX8" fmla="*/ 176229 w 299846"/>
                <a:gd name="connsiteY8" fmla="*/ 78636 h 83344"/>
                <a:gd name="connsiteX9" fmla="*/ 149558 w 299846"/>
                <a:gd name="connsiteY9" fmla="*/ 83208 h 83344"/>
                <a:gd name="connsiteX10" fmla="*/ 122889 w 299846"/>
                <a:gd name="connsiteY10" fmla="*/ 78636 h 83344"/>
                <a:gd name="connsiteX11" fmla="*/ 130318 w 299846"/>
                <a:gd name="connsiteY11" fmla="*/ 48823 h 83344"/>
                <a:gd name="connsiteX12" fmla="*/ 103839 w 299846"/>
                <a:gd name="connsiteY12" fmla="*/ 45870 h 83344"/>
                <a:gd name="connsiteX13" fmla="*/ 44498 w 299846"/>
                <a:gd name="connsiteY13" fmla="*/ 32630 h 83344"/>
                <a:gd name="connsiteX14" fmla="*/ 19828 w 299846"/>
                <a:gd name="connsiteY14" fmla="*/ 21391 h 83344"/>
                <a:gd name="connsiteX15" fmla="*/ -365 w 299846"/>
                <a:gd name="connsiteY15" fmla="*/ -136 h 83344"/>
                <a:gd name="connsiteX16" fmla="*/ 21828 w 299846"/>
                <a:gd name="connsiteY16" fmla="*/ 2721 h 83344"/>
                <a:gd name="connsiteX17" fmla="*/ 107553 w 299846"/>
                <a:gd name="connsiteY17" fmla="*/ 6150 h 83344"/>
                <a:gd name="connsiteX18" fmla="*/ 149654 w 299846"/>
                <a:gd name="connsiteY18" fmla="*/ 6151 h 83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846" h="83344">
                  <a:moveTo>
                    <a:pt x="149463" y="6151"/>
                  </a:moveTo>
                  <a:cubicBezTo>
                    <a:pt x="170323" y="6151"/>
                    <a:pt x="191659" y="6151"/>
                    <a:pt x="191564" y="6151"/>
                  </a:cubicBezTo>
                  <a:cubicBezTo>
                    <a:pt x="219999" y="2694"/>
                    <a:pt x="248668" y="1547"/>
                    <a:pt x="277289" y="2722"/>
                  </a:cubicBezTo>
                  <a:cubicBezTo>
                    <a:pt x="284757" y="2441"/>
                    <a:pt x="292185" y="1485"/>
                    <a:pt x="299482" y="-135"/>
                  </a:cubicBezTo>
                  <a:cubicBezTo>
                    <a:pt x="294242" y="8306"/>
                    <a:pt x="287378" y="15623"/>
                    <a:pt x="279289" y="21391"/>
                  </a:cubicBezTo>
                  <a:cubicBezTo>
                    <a:pt x="271430" y="25890"/>
                    <a:pt x="263171" y="29653"/>
                    <a:pt x="254619" y="32631"/>
                  </a:cubicBezTo>
                  <a:cubicBezTo>
                    <a:pt x="235136" y="38283"/>
                    <a:pt x="215317" y="42705"/>
                    <a:pt x="195278" y="45871"/>
                  </a:cubicBezTo>
                  <a:cubicBezTo>
                    <a:pt x="185754" y="47013"/>
                    <a:pt x="176800" y="48156"/>
                    <a:pt x="168799" y="48823"/>
                  </a:cubicBezTo>
                  <a:lnTo>
                    <a:pt x="176229" y="78636"/>
                  </a:lnTo>
                  <a:lnTo>
                    <a:pt x="149558" y="83208"/>
                  </a:lnTo>
                  <a:lnTo>
                    <a:pt x="122889" y="78636"/>
                  </a:lnTo>
                  <a:lnTo>
                    <a:pt x="130318" y="48823"/>
                  </a:lnTo>
                  <a:cubicBezTo>
                    <a:pt x="122317" y="48156"/>
                    <a:pt x="113078" y="47013"/>
                    <a:pt x="103839" y="45870"/>
                  </a:cubicBezTo>
                  <a:cubicBezTo>
                    <a:pt x="83800" y="42705"/>
                    <a:pt x="63981" y="38283"/>
                    <a:pt x="44498" y="32630"/>
                  </a:cubicBezTo>
                  <a:cubicBezTo>
                    <a:pt x="35946" y="29652"/>
                    <a:pt x="27687" y="25889"/>
                    <a:pt x="19828" y="21391"/>
                  </a:cubicBezTo>
                  <a:cubicBezTo>
                    <a:pt x="11739" y="15622"/>
                    <a:pt x="4875" y="8305"/>
                    <a:pt x="-365" y="-136"/>
                  </a:cubicBezTo>
                  <a:cubicBezTo>
                    <a:pt x="6931" y="1484"/>
                    <a:pt x="14359" y="2441"/>
                    <a:pt x="21828" y="2721"/>
                  </a:cubicBezTo>
                  <a:cubicBezTo>
                    <a:pt x="50449" y="1547"/>
                    <a:pt x="79118" y="2694"/>
                    <a:pt x="107553" y="6150"/>
                  </a:cubicBezTo>
                  <a:cubicBezTo>
                    <a:pt x="107553" y="6151"/>
                    <a:pt x="128794" y="6151"/>
                    <a:pt x="149654" y="6151"/>
                  </a:cubicBezTo>
                </a:path>
              </a:pathLst>
            </a:custGeom>
            <a:solidFill>
              <a:srgbClr val="13AE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9" name="任意多边形: 形状 158">
              <a:extLst>
                <a:ext uri="{FF2B5EF4-FFF2-40B4-BE49-F238E27FC236}">
                  <a16:creationId xmlns:a16="http://schemas.microsoft.com/office/drawing/2014/main" id="{A00F8D26-B597-4702-B00E-969FBA2B3001}"/>
                </a:ext>
              </a:extLst>
            </p:cNvPr>
            <p:cNvSpPr/>
            <p:nvPr/>
          </p:nvSpPr>
          <p:spPr>
            <a:xfrm>
              <a:off x="3703032" y="3358787"/>
              <a:ext cx="2883406" cy="928137"/>
            </a:xfrm>
            <a:custGeom>
              <a:avLst/>
              <a:gdLst>
                <a:gd name="connsiteX0" fmla="*/ 132699 w 266319"/>
                <a:gd name="connsiteY0" fmla="*/ 85589 h 85725"/>
                <a:gd name="connsiteX1" fmla="*/ 132223 w 266319"/>
                <a:gd name="connsiteY1" fmla="*/ 85589 h 85725"/>
                <a:gd name="connsiteX2" fmla="*/ 107077 w 266319"/>
                <a:gd name="connsiteY2" fmla="*/ 82637 h 85725"/>
                <a:gd name="connsiteX3" fmla="*/ 113840 w 266319"/>
                <a:gd name="connsiteY3" fmla="*/ 54062 h 85725"/>
                <a:gd name="connsiteX4" fmla="*/ 91551 w 266319"/>
                <a:gd name="connsiteY4" fmla="*/ 52728 h 85725"/>
                <a:gd name="connsiteX5" fmla="*/ 43355 w 266319"/>
                <a:gd name="connsiteY5" fmla="*/ 38536 h 85725"/>
                <a:gd name="connsiteX6" fmla="*/ 18685 w 266319"/>
                <a:gd name="connsiteY6" fmla="*/ 22629 h 85725"/>
                <a:gd name="connsiteX7" fmla="*/ -365 w 266319"/>
                <a:gd name="connsiteY7" fmla="*/ -136 h 85725"/>
                <a:gd name="connsiteX8" fmla="*/ 21352 w 266319"/>
                <a:gd name="connsiteY8" fmla="*/ 2627 h 85725"/>
                <a:gd name="connsiteX9" fmla="*/ 91456 w 266319"/>
                <a:gd name="connsiteY9" fmla="*/ 6818 h 85725"/>
                <a:gd name="connsiteX10" fmla="*/ 132794 w 266319"/>
                <a:gd name="connsiteY10" fmla="*/ 6818 h 85725"/>
                <a:gd name="connsiteX11" fmla="*/ 174133 w 266319"/>
                <a:gd name="connsiteY11" fmla="*/ 6818 h 85725"/>
                <a:gd name="connsiteX12" fmla="*/ 244237 w 266319"/>
                <a:gd name="connsiteY12" fmla="*/ 2627 h 85725"/>
                <a:gd name="connsiteX13" fmla="*/ 265954 w 266319"/>
                <a:gd name="connsiteY13" fmla="*/ -136 h 85725"/>
                <a:gd name="connsiteX14" fmla="*/ 246904 w 266319"/>
                <a:gd name="connsiteY14" fmla="*/ 22629 h 85725"/>
                <a:gd name="connsiteX15" fmla="*/ 222234 w 266319"/>
                <a:gd name="connsiteY15" fmla="*/ 38536 h 85725"/>
                <a:gd name="connsiteX16" fmla="*/ 174038 w 266319"/>
                <a:gd name="connsiteY16" fmla="*/ 52728 h 85725"/>
                <a:gd name="connsiteX17" fmla="*/ 151654 w 266319"/>
                <a:gd name="connsiteY17" fmla="*/ 54062 h 85725"/>
                <a:gd name="connsiteX18" fmla="*/ 158417 w 266319"/>
                <a:gd name="connsiteY18" fmla="*/ 82637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6319" h="85725">
                  <a:moveTo>
                    <a:pt x="132699" y="85589"/>
                  </a:moveTo>
                  <a:lnTo>
                    <a:pt x="132223" y="85589"/>
                  </a:lnTo>
                  <a:lnTo>
                    <a:pt x="107077" y="82637"/>
                  </a:lnTo>
                  <a:lnTo>
                    <a:pt x="113840" y="54062"/>
                  </a:lnTo>
                  <a:cubicBezTo>
                    <a:pt x="106384" y="54659"/>
                    <a:pt x="98882" y="54210"/>
                    <a:pt x="91551" y="52728"/>
                  </a:cubicBezTo>
                  <a:cubicBezTo>
                    <a:pt x="74928" y="50153"/>
                    <a:pt x="58721" y="45380"/>
                    <a:pt x="43355" y="38536"/>
                  </a:cubicBezTo>
                  <a:cubicBezTo>
                    <a:pt x="34466" y="34344"/>
                    <a:pt x="26171" y="28996"/>
                    <a:pt x="18685" y="22629"/>
                  </a:cubicBezTo>
                  <a:cubicBezTo>
                    <a:pt x="11003" y="16263"/>
                    <a:pt x="4548" y="8548"/>
                    <a:pt x="-365" y="-136"/>
                  </a:cubicBezTo>
                  <a:cubicBezTo>
                    <a:pt x="-365" y="-136"/>
                    <a:pt x="14684" y="2246"/>
                    <a:pt x="21352" y="2627"/>
                  </a:cubicBezTo>
                  <a:cubicBezTo>
                    <a:pt x="34020" y="3198"/>
                    <a:pt x="58404" y="4055"/>
                    <a:pt x="91456" y="6818"/>
                  </a:cubicBezTo>
                  <a:cubicBezTo>
                    <a:pt x="91456" y="6818"/>
                    <a:pt x="112411" y="6818"/>
                    <a:pt x="132794" y="6818"/>
                  </a:cubicBezTo>
                  <a:cubicBezTo>
                    <a:pt x="153178" y="6818"/>
                    <a:pt x="173942" y="6818"/>
                    <a:pt x="174133" y="6818"/>
                  </a:cubicBezTo>
                  <a:cubicBezTo>
                    <a:pt x="207185" y="4055"/>
                    <a:pt x="231283" y="3198"/>
                    <a:pt x="244237" y="2627"/>
                  </a:cubicBezTo>
                  <a:cubicBezTo>
                    <a:pt x="250904" y="2627"/>
                    <a:pt x="266049" y="55"/>
                    <a:pt x="265954" y="-136"/>
                  </a:cubicBezTo>
                  <a:cubicBezTo>
                    <a:pt x="261024" y="8536"/>
                    <a:pt x="254571" y="16248"/>
                    <a:pt x="246904" y="22629"/>
                  </a:cubicBezTo>
                  <a:cubicBezTo>
                    <a:pt x="239402" y="28975"/>
                    <a:pt x="231110" y="34322"/>
                    <a:pt x="222234" y="38536"/>
                  </a:cubicBezTo>
                  <a:cubicBezTo>
                    <a:pt x="206859" y="45355"/>
                    <a:pt x="190655" y="50127"/>
                    <a:pt x="174038" y="52728"/>
                  </a:cubicBezTo>
                  <a:cubicBezTo>
                    <a:pt x="166675" y="54209"/>
                    <a:pt x="159141" y="54658"/>
                    <a:pt x="151654" y="54062"/>
                  </a:cubicBezTo>
                  <a:lnTo>
                    <a:pt x="158417" y="82637"/>
                  </a:lnTo>
                  <a:close/>
                </a:path>
              </a:pathLst>
            </a:custGeom>
            <a:solidFill>
              <a:srgbClr val="89C9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60" name="任意多边形: 形状 159">
              <a:extLst>
                <a:ext uri="{FF2B5EF4-FFF2-40B4-BE49-F238E27FC236}">
                  <a16:creationId xmlns:a16="http://schemas.microsoft.com/office/drawing/2014/main" id="{EF6031BC-1AB7-4016-A64F-E4DA44825F78}"/>
                </a:ext>
              </a:extLst>
            </p:cNvPr>
            <p:cNvSpPr/>
            <p:nvPr/>
          </p:nvSpPr>
          <p:spPr>
            <a:xfrm>
              <a:off x="3872159" y="2875128"/>
              <a:ext cx="2534835" cy="962162"/>
            </a:xfrm>
            <a:custGeom>
              <a:avLst/>
              <a:gdLst>
                <a:gd name="connsiteX0" fmla="*/ 116793 w 234124"/>
                <a:gd name="connsiteY0" fmla="*/ 88732 h 88868"/>
                <a:gd name="connsiteX1" fmla="*/ 92790 w 234124"/>
                <a:gd name="connsiteY1" fmla="*/ 87208 h 88868"/>
                <a:gd name="connsiteX2" fmla="*/ 99076 w 234124"/>
                <a:gd name="connsiteY2" fmla="*/ 61300 h 88868"/>
                <a:gd name="connsiteX3" fmla="*/ 82407 w 234124"/>
                <a:gd name="connsiteY3" fmla="*/ 61300 h 88868"/>
                <a:gd name="connsiteX4" fmla="*/ 47736 w 234124"/>
                <a:gd name="connsiteY4" fmla="*/ 50251 h 88868"/>
                <a:gd name="connsiteX5" fmla="*/ 15351 w 234124"/>
                <a:gd name="connsiteY5" fmla="*/ 24534 h 88868"/>
                <a:gd name="connsiteX6" fmla="*/ -365 w 234124"/>
                <a:gd name="connsiteY6" fmla="*/ -136 h 88868"/>
                <a:gd name="connsiteX7" fmla="*/ 12684 w 234124"/>
                <a:gd name="connsiteY7" fmla="*/ 2817 h 88868"/>
                <a:gd name="connsiteX8" fmla="*/ 88884 w 234124"/>
                <a:gd name="connsiteY8" fmla="*/ 12342 h 88868"/>
                <a:gd name="connsiteX9" fmla="*/ 144510 w 234124"/>
                <a:gd name="connsiteY9" fmla="*/ 12342 h 88868"/>
                <a:gd name="connsiteX10" fmla="*/ 220710 w 234124"/>
                <a:gd name="connsiteY10" fmla="*/ 2817 h 88868"/>
                <a:gd name="connsiteX11" fmla="*/ 233759 w 234124"/>
                <a:gd name="connsiteY11" fmla="*/ -136 h 88868"/>
                <a:gd name="connsiteX12" fmla="*/ 218043 w 234124"/>
                <a:gd name="connsiteY12" fmla="*/ 24534 h 88868"/>
                <a:gd name="connsiteX13" fmla="*/ 185753 w 234124"/>
                <a:gd name="connsiteY13" fmla="*/ 50252 h 88868"/>
                <a:gd name="connsiteX14" fmla="*/ 150892 w 234124"/>
                <a:gd name="connsiteY14" fmla="*/ 62063 h 88868"/>
                <a:gd name="connsiteX15" fmla="*/ 134318 w 234124"/>
                <a:gd name="connsiteY15" fmla="*/ 62063 h 88868"/>
                <a:gd name="connsiteX16" fmla="*/ 140510 w 234124"/>
                <a:gd name="connsiteY16" fmla="*/ 87971 h 8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4124" h="88868">
                  <a:moveTo>
                    <a:pt x="116793" y="88732"/>
                  </a:moveTo>
                  <a:lnTo>
                    <a:pt x="92790" y="87208"/>
                  </a:lnTo>
                  <a:lnTo>
                    <a:pt x="99076" y="61300"/>
                  </a:lnTo>
                  <a:cubicBezTo>
                    <a:pt x="93620" y="62791"/>
                    <a:pt x="87864" y="62791"/>
                    <a:pt x="82407" y="61300"/>
                  </a:cubicBezTo>
                  <a:cubicBezTo>
                    <a:pt x="70332" y="59502"/>
                    <a:pt x="58625" y="55771"/>
                    <a:pt x="47736" y="50251"/>
                  </a:cubicBezTo>
                  <a:cubicBezTo>
                    <a:pt x="35340" y="43915"/>
                    <a:pt x="24330" y="35173"/>
                    <a:pt x="15351" y="24534"/>
                  </a:cubicBezTo>
                  <a:cubicBezTo>
                    <a:pt x="8934" y="17123"/>
                    <a:pt x="3639" y="8812"/>
                    <a:pt x="-365" y="-136"/>
                  </a:cubicBezTo>
                  <a:cubicBezTo>
                    <a:pt x="3925" y="1097"/>
                    <a:pt x="8282" y="2082"/>
                    <a:pt x="12684" y="2817"/>
                  </a:cubicBezTo>
                  <a:cubicBezTo>
                    <a:pt x="37809" y="7902"/>
                    <a:pt x="63281" y="11086"/>
                    <a:pt x="88884" y="12342"/>
                  </a:cubicBezTo>
                  <a:lnTo>
                    <a:pt x="144510" y="12342"/>
                  </a:lnTo>
                  <a:cubicBezTo>
                    <a:pt x="170114" y="11086"/>
                    <a:pt x="195586" y="7902"/>
                    <a:pt x="220710" y="2817"/>
                  </a:cubicBezTo>
                  <a:cubicBezTo>
                    <a:pt x="225113" y="2083"/>
                    <a:pt x="229470" y="1097"/>
                    <a:pt x="233759" y="-136"/>
                  </a:cubicBezTo>
                  <a:cubicBezTo>
                    <a:pt x="229756" y="8812"/>
                    <a:pt x="224460" y="17124"/>
                    <a:pt x="218043" y="24534"/>
                  </a:cubicBezTo>
                  <a:cubicBezTo>
                    <a:pt x="209092" y="35163"/>
                    <a:pt x="198116" y="43905"/>
                    <a:pt x="185753" y="50252"/>
                  </a:cubicBezTo>
                  <a:cubicBezTo>
                    <a:pt x="174841" y="56032"/>
                    <a:pt x="163070" y="60020"/>
                    <a:pt x="150892" y="62063"/>
                  </a:cubicBezTo>
                  <a:cubicBezTo>
                    <a:pt x="145468" y="63555"/>
                    <a:pt x="139742" y="63555"/>
                    <a:pt x="134318" y="62063"/>
                  </a:cubicBezTo>
                  <a:lnTo>
                    <a:pt x="140510" y="87971"/>
                  </a:lnTo>
                  <a:close/>
                </a:path>
              </a:pathLst>
            </a:custGeom>
            <a:solidFill>
              <a:srgbClr val="CAE5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1" name="任意多边形: 形状 160">
              <a:extLst>
                <a:ext uri="{FF2B5EF4-FFF2-40B4-BE49-F238E27FC236}">
                  <a16:creationId xmlns:a16="http://schemas.microsoft.com/office/drawing/2014/main" id="{C8ABC81F-6EDF-4388-B972-81DD615F62AF}"/>
                </a:ext>
              </a:extLst>
            </p:cNvPr>
            <p:cNvSpPr/>
            <p:nvPr/>
          </p:nvSpPr>
          <p:spPr>
            <a:xfrm>
              <a:off x="4050561" y="2168719"/>
              <a:ext cx="2183167" cy="1215848"/>
            </a:xfrm>
            <a:custGeom>
              <a:avLst/>
              <a:gdLst>
                <a:gd name="connsiteX0" fmla="*/ 78597 w 201643"/>
                <a:gd name="connsiteY0" fmla="*/ 112164 h 112299"/>
                <a:gd name="connsiteX1" fmla="*/ 84217 w 201643"/>
                <a:gd name="connsiteY1" fmla="*/ 89113 h 112299"/>
                <a:gd name="connsiteX2" fmla="*/ 69072 w 201643"/>
                <a:gd name="connsiteY2" fmla="*/ 89685 h 112299"/>
                <a:gd name="connsiteX3" fmla="*/ 56118 w 201643"/>
                <a:gd name="connsiteY3" fmla="*/ 78731 h 112299"/>
                <a:gd name="connsiteX4" fmla="*/ 37068 w 201643"/>
                <a:gd name="connsiteY4" fmla="*/ 73397 h 112299"/>
                <a:gd name="connsiteX5" fmla="*/ 28972 w 201643"/>
                <a:gd name="connsiteY5" fmla="*/ 57014 h 112299"/>
                <a:gd name="connsiteX6" fmla="*/ 7636 w 201643"/>
                <a:gd name="connsiteY6" fmla="*/ 43679 h 112299"/>
                <a:gd name="connsiteX7" fmla="*/ -365 w 201643"/>
                <a:gd name="connsiteY7" fmla="*/ 21105 h 112299"/>
                <a:gd name="connsiteX8" fmla="*/ 87837 w 201643"/>
                <a:gd name="connsiteY8" fmla="*/ 34154 h 112299"/>
                <a:gd name="connsiteX9" fmla="*/ 92599 w 201643"/>
                <a:gd name="connsiteY9" fmla="*/ 9961 h 112299"/>
                <a:gd name="connsiteX10" fmla="*/ 100409 w 201643"/>
                <a:gd name="connsiteY10" fmla="*/ -136 h 112299"/>
                <a:gd name="connsiteX11" fmla="*/ 100409 w 201643"/>
                <a:gd name="connsiteY11" fmla="*/ -136 h 112299"/>
                <a:gd name="connsiteX12" fmla="*/ 108220 w 201643"/>
                <a:gd name="connsiteY12" fmla="*/ 9961 h 112299"/>
                <a:gd name="connsiteX13" fmla="*/ 112982 w 201643"/>
                <a:gd name="connsiteY13" fmla="*/ 34154 h 112299"/>
                <a:gd name="connsiteX14" fmla="*/ 201279 w 201643"/>
                <a:gd name="connsiteY14" fmla="*/ 21105 h 112299"/>
                <a:gd name="connsiteX15" fmla="*/ 193278 w 201643"/>
                <a:gd name="connsiteY15" fmla="*/ 43679 h 112299"/>
                <a:gd name="connsiteX16" fmla="*/ 171942 w 201643"/>
                <a:gd name="connsiteY16" fmla="*/ 57014 h 112299"/>
                <a:gd name="connsiteX17" fmla="*/ 163751 w 201643"/>
                <a:gd name="connsiteY17" fmla="*/ 73397 h 112299"/>
                <a:gd name="connsiteX18" fmla="*/ 144701 w 201643"/>
                <a:gd name="connsiteY18" fmla="*/ 78731 h 112299"/>
                <a:gd name="connsiteX19" fmla="*/ 131651 w 201643"/>
                <a:gd name="connsiteY19" fmla="*/ 89685 h 112299"/>
                <a:gd name="connsiteX20" fmla="*/ 116507 w 201643"/>
                <a:gd name="connsiteY20" fmla="*/ 89113 h 112299"/>
                <a:gd name="connsiteX21" fmla="*/ 122126 w 201643"/>
                <a:gd name="connsiteY21" fmla="*/ 112164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1643" h="112299">
                  <a:moveTo>
                    <a:pt x="78597" y="112164"/>
                  </a:moveTo>
                  <a:lnTo>
                    <a:pt x="84217" y="89113"/>
                  </a:lnTo>
                  <a:cubicBezTo>
                    <a:pt x="79371" y="90976"/>
                    <a:pt x="74044" y="91177"/>
                    <a:pt x="69072" y="89685"/>
                  </a:cubicBezTo>
                  <a:cubicBezTo>
                    <a:pt x="63385" y="88055"/>
                    <a:pt x="58670" y="84068"/>
                    <a:pt x="56118" y="78731"/>
                  </a:cubicBezTo>
                  <a:cubicBezTo>
                    <a:pt x="49336" y="79278"/>
                    <a:pt x="42581" y="77387"/>
                    <a:pt x="37068" y="73397"/>
                  </a:cubicBezTo>
                  <a:cubicBezTo>
                    <a:pt x="32448" y="69117"/>
                    <a:pt x="29565" y="63285"/>
                    <a:pt x="28972" y="57014"/>
                  </a:cubicBezTo>
                  <a:cubicBezTo>
                    <a:pt x="20600" y="55005"/>
                    <a:pt x="13110" y="50324"/>
                    <a:pt x="7636" y="43679"/>
                  </a:cubicBezTo>
                  <a:cubicBezTo>
                    <a:pt x="2458" y="37295"/>
                    <a:pt x="-368" y="29325"/>
                    <a:pt x="-365" y="21105"/>
                  </a:cubicBezTo>
                  <a:cubicBezTo>
                    <a:pt x="28175" y="30029"/>
                    <a:pt x="57935" y="34432"/>
                    <a:pt x="87837" y="34154"/>
                  </a:cubicBezTo>
                  <a:lnTo>
                    <a:pt x="92599" y="9961"/>
                  </a:lnTo>
                  <a:cubicBezTo>
                    <a:pt x="93075" y="7389"/>
                    <a:pt x="94218" y="-136"/>
                    <a:pt x="100409" y="-136"/>
                  </a:cubicBezTo>
                  <a:lnTo>
                    <a:pt x="100409" y="-136"/>
                  </a:lnTo>
                  <a:cubicBezTo>
                    <a:pt x="106600" y="-136"/>
                    <a:pt x="107744" y="7389"/>
                    <a:pt x="108220" y="9961"/>
                  </a:cubicBezTo>
                  <a:lnTo>
                    <a:pt x="112982" y="34154"/>
                  </a:lnTo>
                  <a:cubicBezTo>
                    <a:pt x="142914" y="34422"/>
                    <a:pt x="172704" y="30019"/>
                    <a:pt x="201279" y="21105"/>
                  </a:cubicBezTo>
                  <a:cubicBezTo>
                    <a:pt x="201236" y="29317"/>
                    <a:pt x="198416" y="37273"/>
                    <a:pt x="193278" y="43679"/>
                  </a:cubicBezTo>
                  <a:cubicBezTo>
                    <a:pt x="187790" y="50308"/>
                    <a:pt x="180306" y="54986"/>
                    <a:pt x="171942" y="57014"/>
                  </a:cubicBezTo>
                  <a:cubicBezTo>
                    <a:pt x="171289" y="63288"/>
                    <a:pt x="168378" y="69110"/>
                    <a:pt x="163751" y="73397"/>
                  </a:cubicBezTo>
                  <a:cubicBezTo>
                    <a:pt x="158238" y="77387"/>
                    <a:pt x="151483" y="79278"/>
                    <a:pt x="144701" y="78731"/>
                  </a:cubicBezTo>
                  <a:cubicBezTo>
                    <a:pt x="142098" y="84066"/>
                    <a:pt x="137356" y="88046"/>
                    <a:pt x="131651" y="89685"/>
                  </a:cubicBezTo>
                  <a:cubicBezTo>
                    <a:pt x="126679" y="91177"/>
                    <a:pt x="121352" y="90976"/>
                    <a:pt x="116507" y="89113"/>
                  </a:cubicBezTo>
                  <a:lnTo>
                    <a:pt x="122126" y="1121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2" name="任意多边形: 形状 161">
              <a:extLst>
                <a:ext uri="{FF2B5EF4-FFF2-40B4-BE49-F238E27FC236}">
                  <a16:creationId xmlns:a16="http://schemas.microsoft.com/office/drawing/2014/main" id="{18A085F2-8EB6-4F03-8F46-F236AC1C94B6}"/>
                </a:ext>
              </a:extLst>
            </p:cNvPr>
            <p:cNvSpPr/>
            <p:nvPr/>
          </p:nvSpPr>
          <p:spPr>
            <a:xfrm>
              <a:off x="4030967" y="2154274"/>
              <a:ext cx="2216175" cy="1248848"/>
            </a:xfrm>
            <a:custGeom>
              <a:avLst/>
              <a:gdLst>
                <a:gd name="connsiteX0" fmla="*/ 126032 w 204692"/>
                <a:gd name="connsiteY0" fmla="*/ 115212 h 115347"/>
                <a:gd name="connsiteX1" fmla="*/ 78407 w 204692"/>
                <a:gd name="connsiteY1" fmla="*/ 115212 h 115347"/>
                <a:gd name="connsiteX2" fmla="*/ 83932 w 204692"/>
                <a:gd name="connsiteY2" fmla="*/ 93019 h 115347"/>
                <a:gd name="connsiteX3" fmla="*/ 77740 w 204692"/>
                <a:gd name="connsiteY3" fmla="*/ 93685 h 115347"/>
                <a:gd name="connsiteX4" fmla="*/ 70597 w 204692"/>
                <a:gd name="connsiteY4" fmla="*/ 92638 h 115347"/>
                <a:gd name="connsiteX5" fmla="*/ 57071 w 204692"/>
                <a:gd name="connsiteY5" fmla="*/ 81874 h 115347"/>
                <a:gd name="connsiteX6" fmla="*/ 55737 w 204692"/>
                <a:gd name="connsiteY6" fmla="*/ 81874 h 115347"/>
                <a:gd name="connsiteX7" fmla="*/ 37735 w 204692"/>
                <a:gd name="connsiteY7" fmla="*/ 76064 h 115347"/>
                <a:gd name="connsiteX8" fmla="*/ 29067 w 204692"/>
                <a:gd name="connsiteY8" fmla="*/ 59777 h 115347"/>
                <a:gd name="connsiteX9" fmla="*/ 8017 w 204692"/>
                <a:gd name="connsiteY9" fmla="*/ 46156 h 115347"/>
                <a:gd name="connsiteX10" fmla="*/ -365 w 204692"/>
                <a:gd name="connsiteY10" fmla="*/ 22439 h 115347"/>
                <a:gd name="connsiteX11" fmla="*/ -365 w 204692"/>
                <a:gd name="connsiteY11" fmla="*/ 20057 h 115347"/>
                <a:gd name="connsiteX12" fmla="*/ 1826 w 204692"/>
                <a:gd name="connsiteY12" fmla="*/ 20819 h 115347"/>
                <a:gd name="connsiteX13" fmla="*/ 88027 w 204692"/>
                <a:gd name="connsiteY13" fmla="*/ 33773 h 115347"/>
                <a:gd name="connsiteX14" fmla="*/ 88027 w 204692"/>
                <a:gd name="connsiteY14" fmla="*/ 33773 h 115347"/>
                <a:gd name="connsiteX15" fmla="*/ 92409 w 204692"/>
                <a:gd name="connsiteY15" fmla="*/ 10913 h 115347"/>
                <a:gd name="connsiteX16" fmla="*/ 92409 w 204692"/>
                <a:gd name="connsiteY16" fmla="*/ 10913 h 115347"/>
                <a:gd name="connsiteX17" fmla="*/ 101934 w 204692"/>
                <a:gd name="connsiteY17" fmla="*/ -136 h 115347"/>
                <a:gd name="connsiteX18" fmla="*/ 101934 w 204692"/>
                <a:gd name="connsiteY18" fmla="*/ -136 h 115347"/>
                <a:gd name="connsiteX19" fmla="*/ 111459 w 204692"/>
                <a:gd name="connsiteY19" fmla="*/ 10913 h 115347"/>
                <a:gd name="connsiteX20" fmla="*/ 111459 w 204692"/>
                <a:gd name="connsiteY20" fmla="*/ 10913 h 115347"/>
                <a:gd name="connsiteX21" fmla="*/ 115935 w 204692"/>
                <a:gd name="connsiteY21" fmla="*/ 33773 h 115347"/>
                <a:gd name="connsiteX22" fmla="*/ 115935 w 204692"/>
                <a:gd name="connsiteY22" fmla="*/ 33773 h 115347"/>
                <a:gd name="connsiteX23" fmla="*/ 202137 w 204692"/>
                <a:gd name="connsiteY23" fmla="*/ 20819 h 115347"/>
                <a:gd name="connsiteX24" fmla="*/ 204327 w 204692"/>
                <a:gd name="connsiteY24" fmla="*/ 20057 h 115347"/>
                <a:gd name="connsiteX25" fmla="*/ 204327 w 204692"/>
                <a:gd name="connsiteY25" fmla="*/ 22438 h 115347"/>
                <a:gd name="connsiteX26" fmla="*/ 196041 w 204692"/>
                <a:gd name="connsiteY26" fmla="*/ 46155 h 115347"/>
                <a:gd name="connsiteX27" fmla="*/ 174895 w 204692"/>
                <a:gd name="connsiteY27" fmla="*/ 59776 h 115347"/>
                <a:gd name="connsiteX28" fmla="*/ 166227 w 204692"/>
                <a:gd name="connsiteY28" fmla="*/ 76064 h 115347"/>
                <a:gd name="connsiteX29" fmla="*/ 147177 w 204692"/>
                <a:gd name="connsiteY29" fmla="*/ 81874 h 115347"/>
                <a:gd name="connsiteX30" fmla="*/ 133747 w 204692"/>
                <a:gd name="connsiteY30" fmla="*/ 92637 h 115347"/>
                <a:gd name="connsiteX31" fmla="*/ 126603 w 204692"/>
                <a:gd name="connsiteY31" fmla="*/ 93685 h 115347"/>
                <a:gd name="connsiteX32" fmla="*/ 120412 w 204692"/>
                <a:gd name="connsiteY32" fmla="*/ 93018 h 115347"/>
                <a:gd name="connsiteX33" fmla="*/ 82598 w 204692"/>
                <a:gd name="connsiteY33" fmla="*/ 111783 h 115347"/>
                <a:gd name="connsiteX34" fmla="*/ 121651 w 204692"/>
                <a:gd name="connsiteY34" fmla="*/ 111783 h 115347"/>
                <a:gd name="connsiteX35" fmla="*/ 115745 w 204692"/>
                <a:gd name="connsiteY35" fmla="*/ 87589 h 115347"/>
                <a:gd name="connsiteX36" fmla="*/ 118888 w 204692"/>
                <a:gd name="connsiteY36" fmla="*/ 88923 h 115347"/>
                <a:gd name="connsiteX37" fmla="*/ 126794 w 204692"/>
                <a:gd name="connsiteY37" fmla="*/ 90352 h 115347"/>
                <a:gd name="connsiteX38" fmla="*/ 132890 w 204692"/>
                <a:gd name="connsiteY38" fmla="*/ 89399 h 115347"/>
                <a:gd name="connsiteX39" fmla="*/ 144796 w 204692"/>
                <a:gd name="connsiteY39" fmla="*/ 79874 h 115347"/>
                <a:gd name="connsiteX40" fmla="*/ 145273 w 204692"/>
                <a:gd name="connsiteY40" fmla="*/ 78636 h 115347"/>
                <a:gd name="connsiteX41" fmla="*/ 148702 w 204692"/>
                <a:gd name="connsiteY41" fmla="*/ 78636 h 115347"/>
                <a:gd name="connsiteX42" fmla="*/ 164513 w 204692"/>
                <a:gd name="connsiteY42" fmla="*/ 73683 h 115347"/>
                <a:gd name="connsiteX43" fmla="*/ 172133 w 204692"/>
                <a:gd name="connsiteY43" fmla="*/ 58443 h 115347"/>
                <a:gd name="connsiteX44" fmla="*/ 172133 w 204692"/>
                <a:gd name="connsiteY44" fmla="*/ 57205 h 115347"/>
                <a:gd name="connsiteX45" fmla="*/ 173371 w 204692"/>
                <a:gd name="connsiteY45" fmla="*/ 57205 h 115347"/>
                <a:gd name="connsiteX46" fmla="*/ 193755 w 204692"/>
                <a:gd name="connsiteY46" fmla="*/ 44441 h 115347"/>
                <a:gd name="connsiteX47" fmla="*/ 201280 w 204692"/>
                <a:gd name="connsiteY47" fmla="*/ 25391 h 115347"/>
                <a:gd name="connsiteX48" fmla="*/ 116317 w 204692"/>
                <a:gd name="connsiteY48" fmla="*/ 37774 h 115347"/>
                <a:gd name="connsiteX49" fmla="*/ 113364 w 204692"/>
                <a:gd name="connsiteY49" fmla="*/ 37774 h 115347"/>
                <a:gd name="connsiteX50" fmla="*/ 113364 w 204692"/>
                <a:gd name="connsiteY50" fmla="*/ 36345 h 115347"/>
                <a:gd name="connsiteX51" fmla="*/ 108696 w 204692"/>
                <a:gd name="connsiteY51" fmla="*/ 12151 h 115347"/>
                <a:gd name="connsiteX52" fmla="*/ 108696 w 204692"/>
                <a:gd name="connsiteY52" fmla="*/ 12151 h 115347"/>
                <a:gd name="connsiteX53" fmla="*/ 102601 w 204692"/>
                <a:gd name="connsiteY53" fmla="*/ 3865 h 115347"/>
                <a:gd name="connsiteX54" fmla="*/ 102601 w 204692"/>
                <a:gd name="connsiteY54" fmla="*/ 3865 h 115347"/>
                <a:gd name="connsiteX55" fmla="*/ 96504 w 204692"/>
                <a:gd name="connsiteY55" fmla="*/ 12151 h 115347"/>
                <a:gd name="connsiteX56" fmla="*/ 96504 w 204692"/>
                <a:gd name="connsiteY56" fmla="*/ 12151 h 115347"/>
                <a:gd name="connsiteX57" fmla="*/ 91837 w 204692"/>
                <a:gd name="connsiteY57" fmla="*/ 36345 h 115347"/>
                <a:gd name="connsiteX58" fmla="*/ 91837 w 204692"/>
                <a:gd name="connsiteY58" fmla="*/ 37774 h 115347"/>
                <a:gd name="connsiteX59" fmla="*/ 88885 w 204692"/>
                <a:gd name="connsiteY59" fmla="*/ 37774 h 115347"/>
                <a:gd name="connsiteX60" fmla="*/ 3921 w 204692"/>
                <a:gd name="connsiteY60" fmla="*/ 25391 h 115347"/>
                <a:gd name="connsiteX61" fmla="*/ 11541 w 204692"/>
                <a:gd name="connsiteY61" fmla="*/ 44441 h 115347"/>
                <a:gd name="connsiteX62" fmla="*/ 31830 w 204692"/>
                <a:gd name="connsiteY62" fmla="*/ 57205 h 115347"/>
                <a:gd name="connsiteX63" fmla="*/ 33068 w 204692"/>
                <a:gd name="connsiteY63" fmla="*/ 57205 h 115347"/>
                <a:gd name="connsiteX64" fmla="*/ 33068 w 204692"/>
                <a:gd name="connsiteY64" fmla="*/ 58443 h 115347"/>
                <a:gd name="connsiteX65" fmla="*/ 40688 w 204692"/>
                <a:gd name="connsiteY65" fmla="*/ 73683 h 115347"/>
                <a:gd name="connsiteX66" fmla="*/ 56500 w 204692"/>
                <a:gd name="connsiteY66" fmla="*/ 78636 h 115347"/>
                <a:gd name="connsiteX67" fmla="*/ 59928 w 204692"/>
                <a:gd name="connsiteY67" fmla="*/ 78636 h 115347"/>
                <a:gd name="connsiteX68" fmla="*/ 60405 w 204692"/>
                <a:gd name="connsiteY68" fmla="*/ 79874 h 115347"/>
                <a:gd name="connsiteX69" fmla="*/ 72406 w 204692"/>
                <a:gd name="connsiteY69" fmla="*/ 89399 h 115347"/>
                <a:gd name="connsiteX70" fmla="*/ 78503 w 204692"/>
                <a:gd name="connsiteY70" fmla="*/ 90352 h 115347"/>
                <a:gd name="connsiteX71" fmla="*/ 86313 w 204692"/>
                <a:gd name="connsiteY71" fmla="*/ 88923 h 115347"/>
                <a:gd name="connsiteX72" fmla="*/ 89456 w 204692"/>
                <a:gd name="connsiteY72" fmla="*/ 87685 h 11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204692" h="115347">
                  <a:moveTo>
                    <a:pt x="126032" y="115212"/>
                  </a:moveTo>
                  <a:lnTo>
                    <a:pt x="78407" y="115212"/>
                  </a:lnTo>
                  <a:lnTo>
                    <a:pt x="83932" y="93019"/>
                  </a:lnTo>
                  <a:cubicBezTo>
                    <a:pt x="81899" y="93471"/>
                    <a:pt x="79823" y="93695"/>
                    <a:pt x="77740" y="93685"/>
                  </a:cubicBezTo>
                  <a:cubicBezTo>
                    <a:pt x="75321" y="93686"/>
                    <a:pt x="72914" y="93333"/>
                    <a:pt x="70597" y="92638"/>
                  </a:cubicBezTo>
                  <a:cubicBezTo>
                    <a:pt x="64863" y="90940"/>
                    <a:pt x="60013" y="87081"/>
                    <a:pt x="57071" y="81874"/>
                  </a:cubicBezTo>
                  <a:lnTo>
                    <a:pt x="55737" y="81874"/>
                  </a:lnTo>
                  <a:cubicBezTo>
                    <a:pt x="49259" y="81986"/>
                    <a:pt x="42926" y="79942"/>
                    <a:pt x="37735" y="76064"/>
                  </a:cubicBezTo>
                  <a:cubicBezTo>
                    <a:pt x="33007" y="71834"/>
                    <a:pt x="29935" y="66061"/>
                    <a:pt x="29067" y="59777"/>
                  </a:cubicBezTo>
                  <a:cubicBezTo>
                    <a:pt x="20837" y="57463"/>
                    <a:pt x="13500" y="52715"/>
                    <a:pt x="8017" y="46156"/>
                  </a:cubicBezTo>
                  <a:cubicBezTo>
                    <a:pt x="2619" y="39427"/>
                    <a:pt x="-337" y="31065"/>
                    <a:pt x="-365" y="22439"/>
                  </a:cubicBezTo>
                  <a:lnTo>
                    <a:pt x="-365" y="20057"/>
                  </a:lnTo>
                  <a:lnTo>
                    <a:pt x="1826" y="20819"/>
                  </a:lnTo>
                  <a:cubicBezTo>
                    <a:pt x="29712" y="29590"/>
                    <a:pt x="58795" y="33961"/>
                    <a:pt x="88027" y="33773"/>
                  </a:cubicBezTo>
                  <a:lnTo>
                    <a:pt x="88027" y="33773"/>
                  </a:lnTo>
                  <a:cubicBezTo>
                    <a:pt x="88980" y="28915"/>
                    <a:pt x="92123" y="12532"/>
                    <a:pt x="92409" y="10913"/>
                  </a:cubicBezTo>
                  <a:lnTo>
                    <a:pt x="92409" y="10913"/>
                  </a:lnTo>
                  <a:cubicBezTo>
                    <a:pt x="92980" y="7960"/>
                    <a:pt x="94600" y="-136"/>
                    <a:pt x="101934" y="-136"/>
                  </a:cubicBezTo>
                  <a:lnTo>
                    <a:pt x="101934" y="-136"/>
                  </a:lnTo>
                  <a:cubicBezTo>
                    <a:pt x="109268" y="-136"/>
                    <a:pt x="110792" y="7960"/>
                    <a:pt x="111459" y="10913"/>
                  </a:cubicBezTo>
                  <a:lnTo>
                    <a:pt x="111459" y="10913"/>
                  </a:lnTo>
                  <a:cubicBezTo>
                    <a:pt x="111459" y="12532"/>
                    <a:pt x="114983" y="28915"/>
                    <a:pt x="115935" y="33773"/>
                  </a:cubicBezTo>
                  <a:lnTo>
                    <a:pt x="115935" y="33773"/>
                  </a:lnTo>
                  <a:cubicBezTo>
                    <a:pt x="145168" y="33961"/>
                    <a:pt x="174251" y="29590"/>
                    <a:pt x="202137" y="20819"/>
                  </a:cubicBezTo>
                  <a:lnTo>
                    <a:pt x="204327" y="20057"/>
                  </a:lnTo>
                  <a:lnTo>
                    <a:pt x="204327" y="22438"/>
                  </a:lnTo>
                  <a:cubicBezTo>
                    <a:pt x="204326" y="31053"/>
                    <a:pt x="201405" y="39414"/>
                    <a:pt x="196041" y="46155"/>
                  </a:cubicBezTo>
                  <a:cubicBezTo>
                    <a:pt x="190529" y="52726"/>
                    <a:pt x="183157" y="57474"/>
                    <a:pt x="174895" y="59776"/>
                  </a:cubicBezTo>
                  <a:cubicBezTo>
                    <a:pt x="174028" y="66061"/>
                    <a:pt x="170956" y="71833"/>
                    <a:pt x="166227" y="76064"/>
                  </a:cubicBezTo>
                  <a:cubicBezTo>
                    <a:pt x="160724" y="80113"/>
                    <a:pt x="154004" y="82163"/>
                    <a:pt x="147177" y="81874"/>
                  </a:cubicBezTo>
                  <a:cubicBezTo>
                    <a:pt x="144258" y="87061"/>
                    <a:pt x="139446" y="90918"/>
                    <a:pt x="133747" y="92637"/>
                  </a:cubicBezTo>
                  <a:cubicBezTo>
                    <a:pt x="131428" y="93324"/>
                    <a:pt x="129022" y="93677"/>
                    <a:pt x="126603" y="93685"/>
                  </a:cubicBezTo>
                  <a:cubicBezTo>
                    <a:pt x="124521" y="93699"/>
                    <a:pt x="122444" y="93475"/>
                    <a:pt x="120412" y="93018"/>
                  </a:cubicBezTo>
                  <a:close/>
                  <a:moveTo>
                    <a:pt x="82598" y="111783"/>
                  </a:moveTo>
                  <a:lnTo>
                    <a:pt x="121651" y="111783"/>
                  </a:lnTo>
                  <a:lnTo>
                    <a:pt x="115745" y="87589"/>
                  </a:lnTo>
                  <a:lnTo>
                    <a:pt x="118888" y="88923"/>
                  </a:lnTo>
                  <a:cubicBezTo>
                    <a:pt x="121417" y="89866"/>
                    <a:pt x="124095" y="90350"/>
                    <a:pt x="126794" y="90352"/>
                  </a:cubicBezTo>
                  <a:cubicBezTo>
                    <a:pt x="128861" y="90330"/>
                    <a:pt x="130915" y="90009"/>
                    <a:pt x="132890" y="89399"/>
                  </a:cubicBezTo>
                  <a:cubicBezTo>
                    <a:pt x="138012" y="88020"/>
                    <a:pt x="142327" y="84568"/>
                    <a:pt x="144796" y="79874"/>
                  </a:cubicBezTo>
                  <a:lnTo>
                    <a:pt x="145273" y="78636"/>
                  </a:lnTo>
                  <a:lnTo>
                    <a:pt x="148702" y="78636"/>
                  </a:lnTo>
                  <a:cubicBezTo>
                    <a:pt x="154379" y="78811"/>
                    <a:pt x="159950" y="77066"/>
                    <a:pt x="164513" y="73683"/>
                  </a:cubicBezTo>
                  <a:cubicBezTo>
                    <a:pt x="168817" y="69695"/>
                    <a:pt x="171525" y="64279"/>
                    <a:pt x="172133" y="58443"/>
                  </a:cubicBezTo>
                  <a:lnTo>
                    <a:pt x="172133" y="57205"/>
                  </a:lnTo>
                  <a:lnTo>
                    <a:pt x="173371" y="57205"/>
                  </a:lnTo>
                  <a:cubicBezTo>
                    <a:pt x="181350" y="55225"/>
                    <a:pt x="188489" y="50754"/>
                    <a:pt x="193755" y="44441"/>
                  </a:cubicBezTo>
                  <a:cubicBezTo>
                    <a:pt x="198109" y="38985"/>
                    <a:pt x="200730" y="32350"/>
                    <a:pt x="201280" y="25391"/>
                  </a:cubicBezTo>
                  <a:cubicBezTo>
                    <a:pt x="173736" y="33738"/>
                    <a:pt x="145097" y="37911"/>
                    <a:pt x="116317" y="37774"/>
                  </a:cubicBezTo>
                  <a:lnTo>
                    <a:pt x="113364" y="37774"/>
                  </a:lnTo>
                  <a:lnTo>
                    <a:pt x="113364" y="36345"/>
                  </a:lnTo>
                  <a:lnTo>
                    <a:pt x="108696" y="12151"/>
                  </a:lnTo>
                  <a:lnTo>
                    <a:pt x="108696" y="12151"/>
                  </a:lnTo>
                  <a:cubicBezTo>
                    <a:pt x="107935" y="8056"/>
                    <a:pt x="106601" y="3865"/>
                    <a:pt x="102601" y="3865"/>
                  </a:cubicBezTo>
                  <a:lnTo>
                    <a:pt x="102601" y="3865"/>
                  </a:lnTo>
                  <a:cubicBezTo>
                    <a:pt x="98695" y="3865"/>
                    <a:pt x="97362" y="8056"/>
                    <a:pt x="96504" y="12151"/>
                  </a:cubicBezTo>
                  <a:lnTo>
                    <a:pt x="96504" y="12151"/>
                  </a:lnTo>
                  <a:lnTo>
                    <a:pt x="91837" y="36345"/>
                  </a:lnTo>
                  <a:lnTo>
                    <a:pt x="91837" y="37774"/>
                  </a:lnTo>
                  <a:lnTo>
                    <a:pt x="88885" y="37774"/>
                  </a:lnTo>
                  <a:cubicBezTo>
                    <a:pt x="60105" y="37901"/>
                    <a:pt x="31468" y="33728"/>
                    <a:pt x="3921" y="25391"/>
                  </a:cubicBezTo>
                  <a:cubicBezTo>
                    <a:pt x="4470" y="32367"/>
                    <a:pt x="7127" y="39012"/>
                    <a:pt x="11541" y="44441"/>
                  </a:cubicBezTo>
                  <a:cubicBezTo>
                    <a:pt x="16755" y="50768"/>
                    <a:pt x="23870" y="55244"/>
                    <a:pt x="31830" y="57205"/>
                  </a:cubicBezTo>
                  <a:lnTo>
                    <a:pt x="33068" y="57205"/>
                  </a:lnTo>
                  <a:lnTo>
                    <a:pt x="33068" y="58443"/>
                  </a:lnTo>
                  <a:cubicBezTo>
                    <a:pt x="33726" y="64264"/>
                    <a:pt x="36425" y="69664"/>
                    <a:pt x="40688" y="73683"/>
                  </a:cubicBezTo>
                  <a:cubicBezTo>
                    <a:pt x="45255" y="77059"/>
                    <a:pt x="50823" y="78803"/>
                    <a:pt x="56500" y="78636"/>
                  </a:cubicBezTo>
                  <a:lnTo>
                    <a:pt x="59928" y="78636"/>
                  </a:lnTo>
                  <a:lnTo>
                    <a:pt x="60405" y="79874"/>
                  </a:lnTo>
                  <a:cubicBezTo>
                    <a:pt x="62896" y="84589"/>
                    <a:pt x="67249" y="88044"/>
                    <a:pt x="72406" y="89399"/>
                  </a:cubicBezTo>
                  <a:cubicBezTo>
                    <a:pt x="74380" y="90016"/>
                    <a:pt x="76435" y="90336"/>
                    <a:pt x="78503" y="90352"/>
                  </a:cubicBezTo>
                  <a:cubicBezTo>
                    <a:pt x="81172" y="90357"/>
                    <a:pt x="83819" y="89873"/>
                    <a:pt x="86313" y="88923"/>
                  </a:cubicBezTo>
                  <a:lnTo>
                    <a:pt x="89456" y="87685"/>
                  </a:lnTo>
                  <a:close/>
                </a:path>
              </a:pathLst>
            </a:custGeom>
            <a:solidFill>
              <a:srgbClr val="005C3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424D6B48-6075-47DF-83EF-CE93F9F78C14}"/>
                </a:ext>
              </a:extLst>
            </p:cNvPr>
            <p:cNvSpPr/>
            <p:nvPr/>
          </p:nvSpPr>
          <p:spPr>
            <a:xfrm>
              <a:off x="5089901" y="1768141"/>
              <a:ext cx="765536" cy="591631"/>
            </a:xfrm>
            <a:custGeom>
              <a:avLst/>
              <a:gdLst>
                <a:gd name="connsiteX0" fmla="*/ 235474 w 765536"/>
                <a:gd name="connsiteY0" fmla="*/ 492940 h 591631"/>
                <a:gd name="connsiteX1" fmla="*/ 238582 w 765536"/>
                <a:gd name="connsiteY1" fmla="*/ 497458 h 591631"/>
                <a:gd name="connsiteX2" fmla="*/ 235474 w 765536"/>
                <a:gd name="connsiteY2" fmla="*/ 498104 h 591631"/>
                <a:gd name="connsiteX3" fmla="*/ 294255 w 765536"/>
                <a:gd name="connsiteY3" fmla="*/ 485883 h 591631"/>
                <a:gd name="connsiteX4" fmla="*/ 353043 w 765536"/>
                <a:gd name="connsiteY4" fmla="*/ 498104 h 591631"/>
                <a:gd name="connsiteX5" fmla="*/ 467503 w 765536"/>
                <a:gd name="connsiteY5" fmla="*/ 580604 h 591631"/>
                <a:gd name="connsiteX6" fmla="*/ 332418 w 765536"/>
                <a:gd name="connsiteY6" fmla="*/ 580604 h 591631"/>
                <a:gd name="connsiteX7" fmla="*/ 273540 w 765536"/>
                <a:gd name="connsiteY7" fmla="*/ 548278 h 591631"/>
                <a:gd name="connsiteX8" fmla="*/ 238582 w 765536"/>
                <a:gd name="connsiteY8" fmla="*/ 497458 h 591631"/>
                <a:gd name="connsiteX9" fmla="*/ 454621 w 765536"/>
                <a:gd name="connsiteY9" fmla="*/ 406943 h 591631"/>
                <a:gd name="connsiteX10" fmla="*/ 519074 w 765536"/>
                <a:gd name="connsiteY10" fmla="*/ 417670 h 591631"/>
                <a:gd name="connsiteX11" fmla="*/ 636644 w 765536"/>
                <a:gd name="connsiteY11" fmla="*/ 492952 h 591631"/>
                <a:gd name="connsiteX12" fmla="*/ 497420 w 765536"/>
                <a:gd name="connsiteY12" fmla="*/ 501202 h 591631"/>
                <a:gd name="connsiteX13" fmla="*/ 394293 w 765536"/>
                <a:gd name="connsiteY13" fmla="*/ 424881 h 591631"/>
                <a:gd name="connsiteX14" fmla="*/ 390168 w 765536"/>
                <a:gd name="connsiteY14" fmla="*/ 417670 h 591631"/>
                <a:gd name="connsiteX15" fmla="*/ 454621 w 765536"/>
                <a:gd name="connsiteY15" fmla="*/ 406943 h 591631"/>
                <a:gd name="connsiteX16" fmla="*/ 644882 w 765536"/>
                <a:gd name="connsiteY16" fmla="*/ 279479 h 591631"/>
                <a:gd name="connsiteX17" fmla="*/ 765536 w 765536"/>
                <a:gd name="connsiteY17" fmla="*/ 295979 h 591631"/>
                <a:gd name="connsiteX18" fmla="*/ 651075 w 765536"/>
                <a:gd name="connsiteY18" fmla="*/ 359921 h 591631"/>
                <a:gd name="connsiteX19" fmla="*/ 529380 w 765536"/>
                <a:gd name="connsiteY19" fmla="*/ 321757 h 591631"/>
                <a:gd name="connsiteX20" fmla="*/ 644882 w 765536"/>
                <a:gd name="connsiteY20" fmla="*/ 279479 h 591631"/>
                <a:gd name="connsiteX21" fmla="*/ 725324 w 765536"/>
                <a:gd name="connsiteY21" fmla="*/ 0 h 591631"/>
                <a:gd name="connsiteX22" fmla="*/ 702642 w 765536"/>
                <a:gd name="connsiteY22" fmla="*/ 135098 h 591631"/>
                <a:gd name="connsiteX23" fmla="*/ 672700 w 765536"/>
                <a:gd name="connsiteY23" fmla="*/ 184089 h 591631"/>
                <a:gd name="connsiteX24" fmla="*/ 622477 w 765536"/>
                <a:gd name="connsiteY24" fmla="*/ 211255 h 591631"/>
                <a:gd name="connsiteX25" fmla="*/ 600535 w 765536"/>
                <a:gd name="connsiteY25" fmla="*/ 244409 h 591631"/>
                <a:gd name="connsiteX26" fmla="*/ 24068 w 765536"/>
                <a:gd name="connsiteY26" fmla="*/ 558942 h 591631"/>
                <a:gd name="connsiteX27" fmla="*/ 520 w 765536"/>
                <a:gd name="connsiteY27" fmla="*/ 544336 h 591631"/>
                <a:gd name="connsiteX28" fmla="*/ 15136 w 765536"/>
                <a:gd name="connsiteY28" fmla="*/ 520788 h 591631"/>
                <a:gd name="connsiteX29" fmla="*/ 22000 w 765536"/>
                <a:gd name="connsiteY29" fmla="*/ 520788 h 591631"/>
                <a:gd name="connsiteX30" fmla="*/ 79751 w 765536"/>
                <a:gd name="connsiteY30" fmla="*/ 507384 h 591631"/>
                <a:gd name="connsiteX31" fmla="*/ 222404 w 765536"/>
                <a:gd name="connsiteY31" fmla="*/ 459271 h 591631"/>
                <a:gd name="connsiteX32" fmla="*/ 224223 w 765536"/>
                <a:gd name="connsiteY32" fmla="*/ 458380 h 591631"/>
                <a:gd name="connsiteX33" fmla="*/ 200027 w 765536"/>
                <a:gd name="connsiteY33" fmla="*/ 401188 h 591631"/>
                <a:gd name="connsiteX34" fmla="*/ 196289 w 765536"/>
                <a:gd name="connsiteY34" fmla="*/ 334133 h 591631"/>
                <a:gd name="connsiteX35" fmla="*/ 267444 w 765536"/>
                <a:gd name="connsiteY35" fmla="*/ 210381 h 591631"/>
                <a:gd name="connsiteX36" fmla="*/ 290126 w 765536"/>
                <a:gd name="connsiteY36" fmla="*/ 349604 h 591631"/>
                <a:gd name="connsiteX37" fmla="*/ 258160 w 765536"/>
                <a:gd name="connsiteY37" fmla="*/ 427978 h 591631"/>
                <a:gd name="connsiteX38" fmla="*/ 237560 w 765536"/>
                <a:gd name="connsiteY38" fmla="*/ 451839 h 591631"/>
                <a:gd name="connsiteX39" fmla="*/ 357006 w 765536"/>
                <a:gd name="connsiteY39" fmla="*/ 393266 h 591631"/>
                <a:gd name="connsiteX40" fmla="*/ 374979 w 765536"/>
                <a:gd name="connsiteY40" fmla="*/ 381329 h 591631"/>
                <a:gd name="connsiteX41" fmla="*/ 351341 w 765536"/>
                <a:gd name="connsiteY41" fmla="*/ 323131 h 591631"/>
                <a:gd name="connsiteX42" fmla="*/ 346848 w 765536"/>
                <a:gd name="connsiteY42" fmla="*/ 255756 h 591631"/>
                <a:gd name="connsiteX43" fmla="*/ 411818 w 765536"/>
                <a:gd name="connsiteY43" fmla="*/ 128907 h 591631"/>
                <a:gd name="connsiteX44" fmla="*/ 435529 w 765536"/>
                <a:gd name="connsiteY44" fmla="*/ 269160 h 591631"/>
                <a:gd name="connsiteX45" fmla="*/ 416846 w 765536"/>
                <a:gd name="connsiteY45" fmla="*/ 332829 h 591631"/>
                <a:gd name="connsiteX46" fmla="*/ 385216 w 765536"/>
                <a:gd name="connsiteY46" fmla="*/ 374530 h 591631"/>
                <a:gd name="connsiteX47" fmla="*/ 481888 w 765536"/>
                <a:gd name="connsiteY47" fmla="*/ 310325 h 591631"/>
                <a:gd name="connsiteX48" fmla="*/ 506039 w 765536"/>
                <a:gd name="connsiteY48" fmla="*/ 289276 h 591631"/>
                <a:gd name="connsiteX49" fmla="*/ 484391 w 765536"/>
                <a:gd name="connsiteY49" fmla="*/ 235880 h 591631"/>
                <a:gd name="connsiteX50" fmla="*/ 479881 w 765536"/>
                <a:gd name="connsiteY50" fmla="*/ 171186 h 591631"/>
                <a:gd name="connsiteX51" fmla="*/ 540727 w 765536"/>
                <a:gd name="connsiteY51" fmla="*/ 50530 h 591631"/>
                <a:gd name="connsiteX52" fmla="*/ 563420 w 765536"/>
                <a:gd name="connsiteY52" fmla="*/ 184590 h 591631"/>
                <a:gd name="connsiteX53" fmla="*/ 546019 w 765536"/>
                <a:gd name="connsiteY53" fmla="*/ 245158 h 591631"/>
                <a:gd name="connsiteX54" fmla="*/ 527169 w 765536"/>
                <a:gd name="connsiteY54" fmla="*/ 270860 h 591631"/>
                <a:gd name="connsiteX55" fmla="*/ 595382 w 765536"/>
                <a:gd name="connsiteY55" fmla="*/ 211408 h 591631"/>
                <a:gd name="connsiteX56" fmla="*/ 619656 w 765536"/>
                <a:gd name="connsiteY56" fmla="*/ 180334 h 591631"/>
                <a:gd name="connsiteX57" fmla="*/ 617073 w 765536"/>
                <a:gd name="connsiteY57" fmla="*/ 148754 h 591631"/>
                <a:gd name="connsiteX58" fmla="*/ 635602 w 765536"/>
                <a:gd name="connsiteY58" fmla="*/ 88684 h 591631"/>
                <a:gd name="connsiteX59" fmla="*/ 725324 w 765536"/>
                <a:gd name="connsiteY59" fmla="*/ 0 h 59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765536" h="591631">
                  <a:moveTo>
                    <a:pt x="235474" y="492940"/>
                  </a:moveTo>
                  <a:lnTo>
                    <a:pt x="238582" y="497458"/>
                  </a:lnTo>
                  <a:lnTo>
                    <a:pt x="235474" y="498104"/>
                  </a:lnTo>
                  <a:close/>
                  <a:moveTo>
                    <a:pt x="294255" y="485883"/>
                  </a:moveTo>
                  <a:cubicBezTo>
                    <a:pt x="314272" y="485883"/>
                    <a:pt x="334291" y="489957"/>
                    <a:pt x="353043" y="498104"/>
                  </a:cubicBezTo>
                  <a:cubicBezTo>
                    <a:pt x="395646" y="518827"/>
                    <a:pt x="434373" y="546727"/>
                    <a:pt x="467503" y="580604"/>
                  </a:cubicBezTo>
                  <a:cubicBezTo>
                    <a:pt x="423677" y="595307"/>
                    <a:pt x="376244" y="595307"/>
                    <a:pt x="332418" y="580604"/>
                  </a:cubicBezTo>
                  <a:cubicBezTo>
                    <a:pt x="310234" y="574487"/>
                    <a:pt x="290153" y="563300"/>
                    <a:pt x="273540" y="548278"/>
                  </a:cubicBezTo>
                  <a:lnTo>
                    <a:pt x="238582" y="497458"/>
                  </a:lnTo>
                  <a:close/>
                  <a:moveTo>
                    <a:pt x="454621" y="406943"/>
                  </a:moveTo>
                  <a:cubicBezTo>
                    <a:pt x="476402" y="406943"/>
                    <a:pt x="498183" y="410519"/>
                    <a:pt x="519074" y="417670"/>
                  </a:cubicBezTo>
                  <a:cubicBezTo>
                    <a:pt x="563757" y="432915"/>
                    <a:pt x="604098" y="458749"/>
                    <a:pt x="636644" y="492952"/>
                  </a:cubicBezTo>
                  <a:cubicBezTo>
                    <a:pt x="590998" y="503291"/>
                    <a:pt x="543965" y="506085"/>
                    <a:pt x="497420" y="501202"/>
                  </a:cubicBezTo>
                  <a:cubicBezTo>
                    <a:pt x="454860" y="489249"/>
                    <a:pt x="418167" y="462094"/>
                    <a:pt x="394293" y="424881"/>
                  </a:cubicBezTo>
                  <a:lnTo>
                    <a:pt x="390168" y="417670"/>
                  </a:lnTo>
                  <a:cubicBezTo>
                    <a:pt x="411059" y="410519"/>
                    <a:pt x="432840" y="406943"/>
                    <a:pt x="454621" y="406943"/>
                  </a:cubicBezTo>
                  <a:close/>
                  <a:moveTo>
                    <a:pt x="644882" y="279479"/>
                  </a:moveTo>
                  <a:cubicBezTo>
                    <a:pt x="685537" y="281092"/>
                    <a:pt x="725943" y="286624"/>
                    <a:pt x="765536" y="295979"/>
                  </a:cubicBezTo>
                  <a:cubicBezTo>
                    <a:pt x="734398" y="327950"/>
                    <a:pt x="694620" y="350167"/>
                    <a:pt x="651075" y="359921"/>
                  </a:cubicBezTo>
                  <a:cubicBezTo>
                    <a:pt x="607345" y="361448"/>
                    <a:pt x="564405" y="347990"/>
                    <a:pt x="529380" y="321757"/>
                  </a:cubicBezTo>
                  <a:cubicBezTo>
                    <a:pt x="561699" y="294495"/>
                    <a:pt x="602603" y="279522"/>
                    <a:pt x="644882" y="279479"/>
                  </a:cubicBezTo>
                  <a:close/>
                  <a:moveTo>
                    <a:pt x="725324" y="0"/>
                  </a:moveTo>
                  <a:cubicBezTo>
                    <a:pt x="724642" y="45917"/>
                    <a:pt x="716988" y="91477"/>
                    <a:pt x="702642" y="135098"/>
                  </a:cubicBezTo>
                  <a:cubicBezTo>
                    <a:pt x="697061" y="154116"/>
                    <a:pt x="686594" y="170908"/>
                    <a:pt x="672700" y="184089"/>
                  </a:cubicBezTo>
                  <a:lnTo>
                    <a:pt x="622477" y="211255"/>
                  </a:lnTo>
                  <a:lnTo>
                    <a:pt x="600535" y="244409"/>
                  </a:lnTo>
                  <a:cubicBezTo>
                    <a:pt x="445321" y="406077"/>
                    <a:pt x="244006" y="515916"/>
                    <a:pt x="24068" y="558942"/>
                  </a:cubicBezTo>
                  <a:cubicBezTo>
                    <a:pt x="13523" y="561411"/>
                    <a:pt x="2988" y="554871"/>
                    <a:pt x="520" y="544336"/>
                  </a:cubicBezTo>
                  <a:cubicBezTo>
                    <a:pt x="-1949" y="533802"/>
                    <a:pt x="4601" y="523256"/>
                    <a:pt x="15136" y="520788"/>
                  </a:cubicBezTo>
                  <a:lnTo>
                    <a:pt x="22000" y="520788"/>
                  </a:lnTo>
                  <a:lnTo>
                    <a:pt x="79751" y="507384"/>
                  </a:lnTo>
                  <a:cubicBezTo>
                    <a:pt x="128458" y="494435"/>
                    <a:pt x="176102" y="478344"/>
                    <a:pt x="222404" y="459271"/>
                  </a:cubicBezTo>
                  <a:lnTo>
                    <a:pt x="224223" y="458380"/>
                  </a:lnTo>
                  <a:lnTo>
                    <a:pt x="200027" y="401188"/>
                  </a:lnTo>
                  <a:cubicBezTo>
                    <a:pt x="194968" y="379378"/>
                    <a:pt x="193647" y="356702"/>
                    <a:pt x="196289" y="334133"/>
                  </a:cubicBezTo>
                  <a:cubicBezTo>
                    <a:pt x="206986" y="286657"/>
                    <a:pt x="231791" y="243512"/>
                    <a:pt x="267444" y="210381"/>
                  </a:cubicBezTo>
                  <a:cubicBezTo>
                    <a:pt x="280534" y="255714"/>
                    <a:pt x="288156" y="302453"/>
                    <a:pt x="290126" y="349604"/>
                  </a:cubicBezTo>
                  <a:cubicBezTo>
                    <a:pt x="290126" y="378480"/>
                    <a:pt x="274143" y="406838"/>
                    <a:pt x="258160" y="427978"/>
                  </a:cubicBezTo>
                  <a:lnTo>
                    <a:pt x="237560" y="451839"/>
                  </a:lnTo>
                  <a:lnTo>
                    <a:pt x="357006" y="393266"/>
                  </a:lnTo>
                  <a:lnTo>
                    <a:pt x="374979" y="381329"/>
                  </a:lnTo>
                  <a:lnTo>
                    <a:pt x="351341" y="323131"/>
                  </a:lnTo>
                  <a:cubicBezTo>
                    <a:pt x="346293" y="301194"/>
                    <a:pt x="344731" y="278455"/>
                    <a:pt x="346848" y="255756"/>
                  </a:cubicBezTo>
                  <a:cubicBezTo>
                    <a:pt x="355596" y="208020"/>
                    <a:pt x="378191" y="163911"/>
                    <a:pt x="411818" y="128907"/>
                  </a:cubicBezTo>
                  <a:cubicBezTo>
                    <a:pt x="424897" y="174630"/>
                    <a:pt x="432854" y="221673"/>
                    <a:pt x="435529" y="269160"/>
                  </a:cubicBezTo>
                  <a:cubicBezTo>
                    <a:pt x="433201" y="291529"/>
                    <a:pt x="426808" y="313080"/>
                    <a:pt x="416846" y="332829"/>
                  </a:cubicBezTo>
                  <a:lnTo>
                    <a:pt x="385216" y="374530"/>
                  </a:lnTo>
                  <a:lnTo>
                    <a:pt x="481888" y="310325"/>
                  </a:lnTo>
                  <a:lnTo>
                    <a:pt x="506039" y="289276"/>
                  </a:lnTo>
                  <a:lnTo>
                    <a:pt x="484391" y="235880"/>
                  </a:lnTo>
                  <a:cubicBezTo>
                    <a:pt x="479518" y="214819"/>
                    <a:pt x="477953" y="192991"/>
                    <a:pt x="479881" y="171186"/>
                  </a:cubicBezTo>
                  <a:cubicBezTo>
                    <a:pt x="488629" y="126124"/>
                    <a:pt x="509698" y="84365"/>
                    <a:pt x="540727" y="50530"/>
                  </a:cubicBezTo>
                  <a:cubicBezTo>
                    <a:pt x="553189" y="94250"/>
                    <a:pt x="560800" y="139214"/>
                    <a:pt x="563420" y="184590"/>
                  </a:cubicBezTo>
                  <a:cubicBezTo>
                    <a:pt x="561217" y="205816"/>
                    <a:pt x="555273" y="226301"/>
                    <a:pt x="546019" y="245158"/>
                  </a:cubicBezTo>
                  <a:lnTo>
                    <a:pt x="527169" y="270860"/>
                  </a:lnTo>
                  <a:lnTo>
                    <a:pt x="595382" y="211408"/>
                  </a:lnTo>
                  <a:lnTo>
                    <a:pt x="619656" y="180334"/>
                  </a:lnTo>
                  <a:lnTo>
                    <a:pt x="617073" y="148754"/>
                  </a:lnTo>
                  <a:cubicBezTo>
                    <a:pt x="619348" y="127920"/>
                    <a:pt x="625565" y="107517"/>
                    <a:pt x="635602" y="88684"/>
                  </a:cubicBezTo>
                  <a:cubicBezTo>
                    <a:pt x="655512" y="50486"/>
                    <a:pt x="686889" y="19467"/>
                    <a:pt x="7253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64" name="任意多边形: 形状 163">
              <a:extLst>
                <a:ext uri="{FF2B5EF4-FFF2-40B4-BE49-F238E27FC236}">
                  <a16:creationId xmlns:a16="http://schemas.microsoft.com/office/drawing/2014/main" id="{D89074AA-B59F-4852-8DA0-E51F36487371}"/>
                </a:ext>
              </a:extLst>
            </p:cNvPr>
            <p:cNvSpPr/>
            <p:nvPr/>
          </p:nvSpPr>
          <p:spPr>
            <a:xfrm>
              <a:off x="2452782" y="1084415"/>
              <a:ext cx="5372199" cy="5390836"/>
            </a:xfrm>
            <a:custGeom>
              <a:avLst/>
              <a:gdLst>
                <a:gd name="connsiteX0" fmla="*/ 3137621 w 5372199"/>
                <a:gd name="connsiteY0" fmla="*/ 5098566 h 5390836"/>
                <a:gd name="connsiteX1" fmla="*/ 3090189 w 5372199"/>
                <a:gd name="connsiteY1" fmla="*/ 5135680 h 5390836"/>
                <a:gd name="connsiteX2" fmla="*/ 3090189 w 5372199"/>
                <a:gd name="connsiteY2" fmla="*/ 5214053 h 5390836"/>
                <a:gd name="connsiteX3" fmla="*/ 3123189 w 5372199"/>
                <a:gd name="connsiteY3" fmla="*/ 5282125 h 5390836"/>
                <a:gd name="connsiteX4" fmla="*/ 3179909 w 5372199"/>
                <a:gd name="connsiteY4" fmla="*/ 5298625 h 5390836"/>
                <a:gd name="connsiteX5" fmla="*/ 3227342 w 5372199"/>
                <a:gd name="connsiteY5" fmla="*/ 5262527 h 5390836"/>
                <a:gd name="connsiteX6" fmla="*/ 3223219 w 5372199"/>
                <a:gd name="connsiteY6" fmla="*/ 5262527 h 5390836"/>
                <a:gd name="connsiteX7" fmla="*/ 3228384 w 5372199"/>
                <a:gd name="connsiteY7" fmla="*/ 5186218 h 5390836"/>
                <a:gd name="connsiteX8" fmla="*/ 3195371 w 5372199"/>
                <a:gd name="connsiteY8" fmla="*/ 5115066 h 5390836"/>
                <a:gd name="connsiteX9" fmla="*/ 3137621 w 5372199"/>
                <a:gd name="connsiteY9" fmla="*/ 5098566 h 5390836"/>
                <a:gd name="connsiteX10" fmla="*/ 2793012 w 5372199"/>
                <a:gd name="connsiteY10" fmla="*/ 5095901 h 5390836"/>
                <a:gd name="connsiteX11" fmla="*/ 2794038 w 5372199"/>
                <a:gd name="connsiteY11" fmla="*/ 5121680 h 5390836"/>
                <a:gd name="connsiteX12" fmla="*/ 2794038 w 5372199"/>
                <a:gd name="connsiteY12" fmla="*/ 5147468 h 5390836"/>
                <a:gd name="connsiteX13" fmla="*/ 2652759 w 5372199"/>
                <a:gd name="connsiteY13" fmla="*/ 5150557 h 5390836"/>
                <a:gd name="connsiteX14" fmla="*/ 2654818 w 5372199"/>
                <a:gd name="connsiteY14" fmla="*/ 5212430 h 5390836"/>
                <a:gd name="connsiteX15" fmla="*/ 2785788 w 5372199"/>
                <a:gd name="connsiteY15" fmla="*/ 5210375 h 5390836"/>
                <a:gd name="connsiteX16" fmla="*/ 2785788 w 5372199"/>
                <a:gd name="connsiteY16" fmla="*/ 5235125 h 5390836"/>
                <a:gd name="connsiteX17" fmla="*/ 2785788 w 5372199"/>
                <a:gd name="connsiteY17" fmla="*/ 5259875 h 5390836"/>
                <a:gd name="connsiteX18" fmla="*/ 2654818 w 5372199"/>
                <a:gd name="connsiteY18" fmla="*/ 5261930 h 5390836"/>
                <a:gd name="connsiteX19" fmla="*/ 2656886 w 5372199"/>
                <a:gd name="connsiteY19" fmla="*/ 5338252 h 5390836"/>
                <a:gd name="connsiteX20" fmla="*/ 2803317 w 5372199"/>
                <a:gd name="connsiteY20" fmla="*/ 5335154 h 5390836"/>
                <a:gd name="connsiteX21" fmla="*/ 2804347 w 5372199"/>
                <a:gd name="connsiteY21" fmla="*/ 5360934 h 5390836"/>
                <a:gd name="connsiteX22" fmla="*/ 2804347 w 5372199"/>
                <a:gd name="connsiteY22" fmla="*/ 5386722 h 5390836"/>
                <a:gd name="connsiteX23" fmla="*/ 2601191 w 5372199"/>
                <a:gd name="connsiteY23" fmla="*/ 5390836 h 5390836"/>
                <a:gd name="connsiteX24" fmla="*/ 2597068 w 5372199"/>
                <a:gd name="connsiteY24" fmla="*/ 5100028 h 5390836"/>
                <a:gd name="connsiteX25" fmla="*/ 2311412 w 5372199"/>
                <a:gd name="connsiteY25" fmla="*/ 5073218 h 5390836"/>
                <a:gd name="connsiteX26" fmla="*/ 2527979 w 5372199"/>
                <a:gd name="connsiteY26" fmla="*/ 5100036 h 5390836"/>
                <a:gd name="connsiteX27" fmla="*/ 2524886 w 5372199"/>
                <a:gd name="connsiteY27" fmla="*/ 5124786 h 5390836"/>
                <a:gd name="connsiteX28" fmla="*/ 2521789 w 5372199"/>
                <a:gd name="connsiteY28" fmla="*/ 5150566 h 5390836"/>
                <a:gd name="connsiteX29" fmla="*/ 2441357 w 5372199"/>
                <a:gd name="connsiteY29" fmla="*/ 5141286 h 5390836"/>
                <a:gd name="connsiteX30" fmla="*/ 2412480 w 5372199"/>
                <a:gd name="connsiteY30" fmla="*/ 5378472 h 5390836"/>
                <a:gd name="connsiteX31" fmla="*/ 2384632 w 5372199"/>
                <a:gd name="connsiteY31" fmla="*/ 5375374 h 5390836"/>
                <a:gd name="connsiteX32" fmla="*/ 2356798 w 5372199"/>
                <a:gd name="connsiteY32" fmla="*/ 5372277 h 5390836"/>
                <a:gd name="connsiteX33" fmla="*/ 2385662 w 5372199"/>
                <a:gd name="connsiteY33" fmla="*/ 5134066 h 5390836"/>
                <a:gd name="connsiteX34" fmla="*/ 2305230 w 5372199"/>
                <a:gd name="connsiteY34" fmla="*/ 5124786 h 5390836"/>
                <a:gd name="connsiteX35" fmla="*/ 2308328 w 5372199"/>
                <a:gd name="connsiteY35" fmla="*/ 5098998 h 5390836"/>
                <a:gd name="connsiteX36" fmla="*/ 3178501 w 5372199"/>
                <a:gd name="connsiteY36" fmla="*/ 5049077 h 5390836"/>
                <a:gd name="connsiteX37" fmla="*/ 3227342 w 5372199"/>
                <a:gd name="connsiteY37" fmla="*/ 5072774 h 5390836"/>
                <a:gd name="connsiteX38" fmla="*/ 3283036 w 5372199"/>
                <a:gd name="connsiteY38" fmla="*/ 5175900 h 5390836"/>
                <a:gd name="connsiteX39" fmla="*/ 3270659 w 5372199"/>
                <a:gd name="connsiteY39" fmla="*/ 5291404 h 5390836"/>
                <a:gd name="connsiteX40" fmla="*/ 3094478 w 5372199"/>
                <a:gd name="connsiteY40" fmla="*/ 5332188 h 5390836"/>
                <a:gd name="connsiteX41" fmla="*/ 3086062 w 5372199"/>
                <a:gd name="connsiteY41" fmla="*/ 5326472 h 5390836"/>
                <a:gd name="connsiteX42" fmla="*/ 3082978 w 5372199"/>
                <a:gd name="connsiteY42" fmla="*/ 5329557 h 5390836"/>
                <a:gd name="connsiteX43" fmla="*/ 3027283 w 5372199"/>
                <a:gd name="connsiteY43" fmla="*/ 5226430 h 5390836"/>
                <a:gd name="connsiteX44" fmla="*/ 3040690 w 5372199"/>
                <a:gd name="connsiteY44" fmla="*/ 5108871 h 5390836"/>
                <a:gd name="connsiteX45" fmla="*/ 3124219 w 5372199"/>
                <a:gd name="connsiteY45" fmla="*/ 5050083 h 5390836"/>
                <a:gd name="connsiteX46" fmla="*/ 3178501 w 5372199"/>
                <a:gd name="connsiteY46" fmla="*/ 5049077 h 5390836"/>
                <a:gd name="connsiteX47" fmla="*/ 2038303 w 5372199"/>
                <a:gd name="connsiteY47" fmla="*/ 5009871 h 5390836"/>
                <a:gd name="connsiteX48" fmla="*/ 2065121 w 5372199"/>
                <a:gd name="connsiteY48" fmla="*/ 5017092 h 5390836"/>
                <a:gd name="connsiteX49" fmla="*/ 2092960 w 5372199"/>
                <a:gd name="connsiteY49" fmla="*/ 5023274 h 5390836"/>
                <a:gd name="connsiteX50" fmla="*/ 2048621 w 5372199"/>
                <a:gd name="connsiteY50" fmla="*/ 5201688 h 5390836"/>
                <a:gd name="connsiteX51" fmla="*/ 2048621 w 5372199"/>
                <a:gd name="connsiteY51" fmla="*/ 5250150 h 5390836"/>
                <a:gd name="connsiteX52" fmla="*/ 2082650 w 5372199"/>
                <a:gd name="connsiteY52" fmla="*/ 5274900 h 5390836"/>
                <a:gd name="connsiteX53" fmla="*/ 2124930 w 5372199"/>
                <a:gd name="connsiteY53" fmla="*/ 5274900 h 5390836"/>
                <a:gd name="connsiteX54" fmla="*/ 2148650 w 5372199"/>
                <a:gd name="connsiteY54" fmla="*/ 5230565 h 5390836"/>
                <a:gd name="connsiteX55" fmla="*/ 2192989 w 5372199"/>
                <a:gd name="connsiteY55" fmla="*/ 5053189 h 5390836"/>
                <a:gd name="connsiteX56" fmla="*/ 2219807 w 5372199"/>
                <a:gd name="connsiteY56" fmla="*/ 5059371 h 5390836"/>
                <a:gd name="connsiteX57" fmla="*/ 2247654 w 5372199"/>
                <a:gd name="connsiteY57" fmla="*/ 5066591 h 5390836"/>
                <a:gd name="connsiteX58" fmla="*/ 2200209 w 5372199"/>
                <a:gd name="connsiteY58" fmla="*/ 5237773 h 5390836"/>
                <a:gd name="connsiteX59" fmla="*/ 2153807 w 5372199"/>
                <a:gd name="connsiteY59" fmla="*/ 5319247 h 5390836"/>
                <a:gd name="connsiteX60" fmla="*/ 2067180 w 5372199"/>
                <a:gd name="connsiteY60" fmla="*/ 5326468 h 5390836"/>
                <a:gd name="connsiteX61" fmla="*/ 1994985 w 5372199"/>
                <a:gd name="connsiteY61" fmla="*/ 5279023 h 5390836"/>
                <a:gd name="connsiteX62" fmla="*/ 1994985 w 5372199"/>
                <a:gd name="connsiteY62" fmla="*/ 5186218 h 5390836"/>
                <a:gd name="connsiteX63" fmla="*/ 3514900 w 5372199"/>
                <a:gd name="connsiteY63" fmla="*/ 4952554 h 5390836"/>
                <a:gd name="connsiteX64" fmla="*/ 3523150 w 5372199"/>
                <a:gd name="connsiteY64" fmla="*/ 4977304 h 5390836"/>
                <a:gd name="connsiteX65" fmla="*/ 3531400 w 5372199"/>
                <a:gd name="connsiteY65" fmla="*/ 5002053 h 5390836"/>
                <a:gd name="connsiteX66" fmla="*/ 3403523 w 5372199"/>
                <a:gd name="connsiteY66" fmla="*/ 5043303 h 5390836"/>
                <a:gd name="connsiteX67" fmla="*/ 3424146 w 5372199"/>
                <a:gd name="connsiteY67" fmla="*/ 5106210 h 5390836"/>
                <a:gd name="connsiteX68" fmla="*/ 3535523 w 5372199"/>
                <a:gd name="connsiteY68" fmla="*/ 5070125 h 5390836"/>
                <a:gd name="connsiteX69" fmla="*/ 3542743 w 5372199"/>
                <a:gd name="connsiteY69" fmla="*/ 5093833 h 5390836"/>
                <a:gd name="connsiteX70" fmla="*/ 3550993 w 5372199"/>
                <a:gd name="connsiteY70" fmla="*/ 5117557 h 5390836"/>
                <a:gd name="connsiteX71" fmla="*/ 3439621 w 5372199"/>
                <a:gd name="connsiteY71" fmla="*/ 5153655 h 5390836"/>
                <a:gd name="connsiteX72" fmla="*/ 3477773 w 5372199"/>
                <a:gd name="connsiteY72" fmla="*/ 5271222 h 5390836"/>
                <a:gd name="connsiteX73" fmla="*/ 3450955 w 5372199"/>
                <a:gd name="connsiteY73" fmla="*/ 5279459 h 5390836"/>
                <a:gd name="connsiteX74" fmla="*/ 3424146 w 5372199"/>
                <a:gd name="connsiteY74" fmla="*/ 5288752 h 5390836"/>
                <a:gd name="connsiteX75" fmla="*/ 3334426 w 5372199"/>
                <a:gd name="connsiteY75" fmla="*/ 5012371 h 5390836"/>
                <a:gd name="connsiteX76" fmla="*/ 1772071 w 5372199"/>
                <a:gd name="connsiteY76" fmla="*/ 4919562 h 5390836"/>
                <a:gd name="connsiteX77" fmla="*/ 1978320 w 5372199"/>
                <a:gd name="connsiteY77" fmla="*/ 4990719 h 5390836"/>
                <a:gd name="connsiteX78" fmla="*/ 1970070 w 5372199"/>
                <a:gd name="connsiteY78" fmla="*/ 5014439 h 5390836"/>
                <a:gd name="connsiteX79" fmla="*/ 1960782 w 5372199"/>
                <a:gd name="connsiteY79" fmla="*/ 5039189 h 5390836"/>
                <a:gd name="connsiteX80" fmla="*/ 1884473 w 5372199"/>
                <a:gd name="connsiteY80" fmla="*/ 5013409 h 5390836"/>
                <a:gd name="connsiteX81" fmla="*/ 1807130 w 5372199"/>
                <a:gd name="connsiteY81" fmla="*/ 5239260 h 5390836"/>
                <a:gd name="connsiteX82" fmla="*/ 1780321 w 5372199"/>
                <a:gd name="connsiteY82" fmla="*/ 5229968 h 5390836"/>
                <a:gd name="connsiteX83" fmla="*/ 1753503 w 5372199"/>
                <a:gd name="connsiteY83" fmla="*/ 5220693 h 5390836"/>
                <a:gd name="connsiteX84" fmla="*/ 1831880 w 5372199"/>
                <a:gd name="connsiteY84" fmla="*/ 4994842 h 5390836"/>
                <a:gd name="connsiteX85" fmla="*/ 1755571 w 5372199"/>
                <a:gd name="connsiteY85" fmla="*/ 4969062 h 5390836"/>
                <a:gd name="connsiteX86" fmla="*/ 1763821 w 5372199"/>
                <a:gd name="connsiteY86" fmla="*/ 4944312 h 5390836"/>
                <a:gd name="connsiteX87" fmla="*/ 1666876 w 5372199"/>
                <a:gd name="connsiteY87" fmla="*/ 4867995 h 5390836"/>
                <a:gd name="connsiteX88" fmla="*/ 1691626 w 5372199"/>
                <a:gd name="connsiteY88" fmla="*/ 4879342 h 5390836"/>
                <a:gd name="connsiteX89" fmla="*/ 1717406 w 5372199"/>
                <a:gd name="connsiteY89" fmla="*/ 4891715 h 5390836"/>
                <a:gd name="connsiteX90" fmla="*/ 1594694 w 5372199"/>
                <a:gd name="connsiteY90" fmla="*/ 5154680 h 5390836"/>
                <a:gd name="connsiteX91" fmla="*/ 1568906 w 5372199"/>
                <a:gd name="connsiteY91" fmla="*/ 5143345 h 5390836"/>
                <a:gd name="connsiteX92" fmla="*/ 1543127 w 5372199"/>
                <a:gd name="connsiteY92" fmla="*/ 5130968 h 5390836"/>
                <a:gd name="connsiteX93" fmla="*/ 3872751 w 5372199"/>
                <a:gd name="connsiteY93" fmla="*/ 4780342 h 5390836"/>
                <a:gd name="connsiteX94" fmla="*/ 3884085 w 5372199"/>
                <a:gd name="connsiteY94" fmla="*/ 4803037 h 5390836"/>
                <a:gd name="connsiteX95" fmla="*/ 3896462 w 5372199"/>
                <a:gd name="connsiteY95" fmla="*/ 4825719 h 5390836"/>
                <a:gd name="connsiteX96" fmla="*/ 3825306 w 5372199"/>
                <a:gd name="connsiteY96" fmla="*/ 4863872 h 5390836"/>
                <a:gd name="connsiteX97" fmla="*/ 3937712 w 5372199"/>
                <a:gd name="connsiteY97" fmla="*/ 5075278 h 5390836"/>
                <a:gd name="connsiteX98" fmla="*/ 3912962 w 5372199"/>
                <a:gd name="connsiteY98" fmla="*/ 5088689 h 5390836"/>
                <a:gd name="connsiteX99" fmla="*/ 3888212 w 5372199"/>
                <a:gd name="connsiteY99" fmla="*/ 5102096 h 5390836"/>
                <a:gd name="connsiteX100" fmla="*/ 3775806 w 5372199"/>
                <a:gd name="connsiteY100" fmla="*/ 4890689 h 5390836"/>
                <a:gd name="connsiteX101" fmla="*/ 3704649 w 5372199"/>
                <a:gd name="connsiteY101" fmla="*/ 4927816 h 5390836"/>
                <a:gd name="connsiteX102" fmla="*/ 3692277 w 5372199"/>
                <a:gd name="connsiteY102" fmla="*/ 4905122 h 5390836"/>
                <a:gd name="connsiteX103" fmla="*/ 3680929 w 5372199"/>
                <a:gd name="connsiteY103" fmla="*/ 4882439 h 5390836"/>
                <a:gd name="connsiteX104" fmla="*/ 1417309 w 5372199"/>
                <a:gd name="connsiteY104" fmla="*/ 4732898 h 5390836"/>
                <a:gd name="connsiteX105" fmla="*/ 1607059 w 5372199"/>
                <a:gd name="connsiteY105" fmla="*/ 4839122 h 5390836"/>
                <a:gd name="connsiteX106" fmla="*/ 1594682 w 5372199"/>
                <a:gd name="connsiteY106" fmla="*/ 4861804 h 5390836"/>
                <a:gd name="connsiteX107" fmla="*/ 1582309 w 5372199"/>
                <a:gd name="connsiteY107" fmla="*/ 4883456 h 5390836"/>
                <a:gd name="connsiteX108" fmla="*/ 1512182 w 5372199"/>
                <a:gd name="connsiteY108" fmla="*/ 4844274 h 5390836"/>
                <a:gd name="connsiteX109" fmla="*/ 1395653 w 5372199"/>
                <a:gd name="connsiteY109" fmla="*/ 5053625 h 5390836"/>
                <a:gd name="connsiteX110" fmla="*/ 1370903 w 5372199"/>
                <a:gd name="connsiteY110" fmla="*/ 5040210 h 5390836"/>
                <a:gd name="connsiteX111" fmla="*/ 1347182 w 5372199"/>
                <a:gd name="connsiteY111" fmla="*/ 5026808 h 5390836"/>
                <a:gd name="connsiteX112" fmla="*/ 1462682 w 5372199"/>
                <a:gd name="connsiteY112" fmla="*/ 4817457 h 5390836"/>
                <a:gd name="connsiteX113" fmla="*/ 1392555 w 5372199"/>
                <a:gd name="connsiteY113" fmla="*/ 4778274 h 5390836"/>
                <a:gd name="connsiteX114" fmla="*/ 1404932 w 5372199"/>
                <a:gd name="connsiteY114" fmla="*/ 4755592 h 5390836"/>
                <a:gd name="connsiteX115" fmla="*/ 4097559 w 5372199"/>
                <a:gd name="connsiteY115" fmla="*/ 4639059 h 5390836"/>
                <a:gd name="connsiteX116" fmla="*/ 4110962 w 5372199"/>
                <a:gd name="connsiteY116" fmla="*/ 4660711 h 5390836"/>
                <a:gd name="connsiteX117" fmla="*/ 4125402 w 5372199"/>
                <a:gd name="connsiteY117" fmla="*/ 4682368 h 5390836"/>
                <a:gd name="connsiteX118" fmla="*/ 4006805 w 5372199"/>
                <a:gd name="connsiteY118" fmla="*/ 4759715 h 5390836"/>
                <a:gd name="connsiteX119" fmla="*/ 4040835 w 5372199"/>
                <a:gd name="connsiteY119" fmla="*/ 4811283 h 5390836"/>
                <a:gd name="connsiteX120" fmla="*/ 4150152 w 5372199"/>
                <a:gd name="connsiteY120" fmla="*/ 4740118 h 5390836"/>
                <a:gd name="connsiteX121" fmla="*/ 4164589 w 5372199"/>
                <a:gd name="connsiteY121" fmla="*/ 4760741 h 5390836"/>
                <a:gd name="connsiteX122" fmla="*/ 4177991 w 5372199"/>
                <a:gd name="connsiteY122" fmla="*/ 4782406 h 5390836"/>
                <a:gd name="connsiteX123" fmla="*/ 4067652 w 5372199"/>
                <a:gd name="connsiteY123" fmla="*/ 4853562 h 5390836"/>
                <a:gd name="connsiteX124" fmla="*/ 4108902 w 5372199"/>
                <a:gd name="connsiteY124" fmla="*/ 4916465 h 5390836"/>
                <a:gd name="connsiteX125" fmla="*/ 4232656 w 5372199"/>
                <a:gd name="connsiteY125" fmla="*/ 4837062 h 5390836"/>
                <a:gd name="connsiteX126" fmla="*/ 4247088 w 5372199"/>
                <a:gd name="connsiteY126" fmla="*/ 4858715 h 5390836"/>
                <a:gd name="connsiteX127" fmla="*/ 4261529 w 5372199"/>
                <a:gd name="connsiteY127" fmla="*/ 4880367 h 5390836"/>
                <a:gd name="connsiteX128" fmla="*/ 4090335 w 5372199"/>
                <a:gd name="connsiteY128" fmla="*/ 4990714 h 5390836"/>
                <a:gd name="connsiteX129" fmla="*/ 3932555 w 5372199"/>
                <a:gd name="connsiteY129" fmla="*/ 4746308 h 5390836"/>
                <a:gd name="connsiteX130" fmla="*/ 1204009 w 5372199"/>
                <a:gd name="connsiteY130" fmla="*/ 4608716 h 5390836"/>
                <a:gd name="connsiteX131" fmla="*/ 1280327 w 5372199"/>
                <a:gd name="connsiteY131" fmla="*/ 4633466 h 5390836"/>
                <a:gd name="connsiteX132" fmla="*/ 1323636 w 5372199"/>
                <a:gd name="connsiteY132" fmla="*/ 4697398 h 5390836"/>
                <a:gd name="connsiteX133" fmla="*/ 1308174 w 5372199"/>
                <a:gd name="connsiteY133" fmla="*/ 4771647 h 5390836"/>
                <a:gd name="connsiteX134" fmla="*/ 1268992 w 5372199"/>
                <a:gd name="connsiteY134" fmla="*/ 4739686 h 5390836"/>
                <a:gd name="connsiteX135" fmla="*/ 1274144 w 5372199"/>
                <a:gd name="connsiteY135" fmla="*/ 4703593 h 5390836"/>
                <a:gd name="connsiteX136" fmla="*/ 1249395 w 5372199"/>
                <a:gd name="connsiteY136" fmla="*/ 4670588 h 5390836"/>
                <a:gd name="connsiteX137" fmla="*/ 1216395 w 5372199"/>
                <a:gd name="connsiteY137" fmla="*/ 4659245 h 5390836"/>
                <a:gd name="connsiteX138" fmla="*/ 1189577 w 5372199"/>
                <a:gd name="connsiteY138" fmla="*/ 4674715 h 5390836"/>
                <a:gd name="connsiteX139" fmla="*/ 1189577 w 5372199"/>
                <a:gd name="connsiteY139" fmla="*/ 4698436 h 5390836"/>
                <a:gd name="connsiteX140" fmla="*/ 1221547 w 5372199"/>
                <a:gd name="connsiteY140" fmla="*/ 4742775 h 5390836"/>
                <a:gd name="connsiteX141" fmla="*/ 1265894 w 5372199"/>
                <a:gd name="connsiteY141" fmla="*/ 4815995 h 5390836"/>
                <a:gd name="connsiteX142" fmla="*/ 1247327 w 5372199"/>
                <a:gd name="connsiteY142" fmla="*/ 4874774 h 5390836"/>
                <a:gd name="connsiteX143" fmla="*/ 1184424 w 5372199"/>
                <a:gd name="connsiteY143" fmla="*/ 4909842 h 5390836"/>
                <a:gd name="connsiteX144" fmla="*/ 1106048 w 5372199"/>
                <a:gd name="connsiteY144" fmla="*/ 4881999 h 5390836"/>
                <a:gd name="connsiteX145" fmla="*/ 1056548 w 5372199"/>
                <a:gd name="connsiteY145" fmla="*/ 4814965 h 5390836"/>
                <a:gd name="connsiteX146" fmla="*/ 1074073 w 5372199"/>
                <a:gd name="connsiteY146" fmla="*/ 4738660 h 5390836"/>
                <a:gd name="connsiteX147" fmla="*/ 1118420 w 5372199"/>
                <a:gd name="connsiteY147" fmla="*/ 4769592 h 5390836"/>
                <a:gd name="connsiteX148" fmla="*/ 1109145 w 5372199"/>
                <a:gd name="connsiteY148" fmla="*/ 4807745 h 5390836"/>
                <a:gd name="connsiteX149" fmla="*/ 1134920 w 5372199"/>
                <a:gd name="connsiteY149" fmla="*/ 4841774 h 5390836"/>
                <a:gd name="connsiteX150" fmla="*/ 1174115 w 5372199"/>
                <a:gd name="connsiteY150" fmla="*/ 4859312 h 5390836"/>
                <a:gd name="connsiteX151" fmla="*/ 1201954 w 5372199"/>
                <a:gd name="connsiteY151" fmla="*/ 4846940 h 5390836"/>
                <a:gd name="connsiteX152" fmla="*/ 1201954 w 5372199"/>
                <a:gd name="connsiteY152" fmla="*/ 4821160 h 5390836"/>
                <a:gd name="connsiteX153" fmla="*/ 1175145 w 5372199"/>
                <a:gd name="connsiteY153" fmla="*/ 4780940 h 5390836"/>
                <a:gd name="connsiteX154" fmla="*/ 1125645 w 5372199"/>
                <a:gd name="connsiteY154" fmla="*/ 4703593 h 5390836"/>
                <a:gd name="connsiteX155" fmla="*/ 1141102 w 5372199"/>
                <a:gd name="connsiteY155" fmla="*/ 4646868 h 5390836"/>
                <a:gd name="connsiteX156" fmla="*/ 1204009 w 5372199"/>
                <a:gd name="connsiteY156" fmla="*/ 4608716 h 5390836"/>
                <a:gd name="connsiteX157" fmla="*/ 4318414 w 5372199"/>
                <a:gd name="connsiteY157" fmla="*/ 4479809 h 5390836"/>
                <a:gd name="connsiteX158" fmla="*/ 4394732 w 5372199"/>
                <a:gd name="connsiteY158" fmla="*/ 4513839 h 5390836"/>
                <a:gd name="connsiteX159" fmla="*/ 4352444 w 5372199"/>
                <a:gd name="connsiteY159" fmla="*/ 4549936 h 5390836"/>
                <a:gd name="connsiteX160" fmla="*/ 4314287 w 5372199"/>
                <a:gd name="connsiteY160" fmla="*/ 4533436 h 5390836"/>
                <a:gd name="connsiteX161" fmla="*/ 4274067 w 5372199"/>
                <a:gd name="connsiteY161" fmla="*/ 4548894 h 5390836"/>
                <a:gd name="connsiteX162" fmla="*/ 4253440 w 5372199"/>
                <a:gd name="connsiteY162" fmla="*/ 4600466 h 5390836"/>
                <a:gd name="connsiteX163" fmla="*/ 4288508 w 5372199"/>
                <a:gd name="connsiteY163" fmla="*/ 4669563 h 5390836"/>
                <a:gd name="connsiteX164" fmla="*/ 4349347 w 5372199"/>
                <a:gd name="connsiteY164" fmla="*/ 4714936 h 5390836"/>
                <a:gd name="connsiteX165" fmla="*/ 4402974 w 5372199"/>
                <a:gd name="connsiteY165" fmla="*/ 4703593 h 5390836"/>
                <a:gd name="connsiteX166" fmla="*/ 4424626 w 5372199"/>
                <a:gd name="connsiteY166" fmla="*/ 4665436 h 5390836"/>
                <a:gd name="connsiteX167" fmla="*/ 4412262 w 5372199"/>
                <a:gd name="connsiteY167" fmla="*/ 4621089 h 5390836"/>
                <a:gd name="connsiteX168" fmla="*/ 4454541 w 5372199"/>
                <a:gd name="connsiteY168" fmla="*/ 4581898 h 5390836"/>
                <a:gd name="connsiteX169" fmla="*/ 4478261 w 5372199"/>
                <a:gd name="connsiteY169" fmla="*/ 4667495 h 5390836"/>
                <a:gd name="connsiteX170" fmla="*/ 4344389 w 5372199"/>
                <a:gd name="connsiteY170" fmla="*/ 4770936 h 5390836"/>
                <a:gd name="connsiteX171" fmla="*/ 4342135 w 5372199"/>
                <a:gd name="connsiteY171" fmla="*/ 4770622 h 5390836"/>
                <a:gd name="connsiteX172" fmla="*/ 4245203 w 5372199"/>
                <a:gd name="connsiteY172" fmla="*/ 4706686 h 5390836"/>
                <a:gd name="connsiteX173" fmla="*/ 4197758 w 5372199"/>
                <a:gd name="connsiteY173" fmla="*/ 4598398 h 5390836"/>
                <a:gd name="connsiteX174" fmla="*/ 4239008 w 5372199"/>
                <a:gd name="connsiteY174" fmla="*/ 4508686 h 5390836"/>
                <a:gd name="connsiteX175" fmla="*/ 4318414 w 5372199"/>
                <a:gd name="connsiteY175" fmla="*/ 4479809 h 5390836"/>
                <a:gd name="connsiteX176" fmla="*/ 976955 w 5372199"/>
                <a:gd name="connsiteY176" fmla="*/ 4384335 h 5390836"/>
                <a:gd name="connsiteX177" fmla="*/ 998607 w 5372199"/>
                <a:gd name="connsiteY177" fmla="*/ 4403932 h 5390836"/>
                <a:gd name="connsiteX178" fmla="*/ 1019243 w 5372199"/>
                <a:gd name="connsiteY178" fmla="*/ 4424560 h 5390836"/>
                <a:gd name="connsiteX179" fmla="*/ 958400 w 5372199"/>
                <a:gd name="connsiteY179" fmla="*/ 4647309 h 5390836"/>
                <a:gd name="connsiteX180" fmla="*/ 1097611 w 5372199"/>
                <a:gd name="connsiteY180" fmla="*/ 4497780 h 5390836"/>
                <a:gd name="connsiteX181" fmla="*/ 1117204 w 5372199"/>
                <a:gd name="connsiteY181" fmla="*/ 4515309 h 5390836"/>
                <a:gd name="connsiteX182" fmla="*/ 1135772 w 5372199"/>
                <a:gd name="connsiteY182" fmla="*/ 4532839 h 5390836"/>
                <a:gd name="connsiteX183" fmla="*/ 937773 w 5372199"/>
                <a:gd name="connsiteY183" fmla="*/ 4746313 h 5390836"/>
                <a:gd name="connsiteX184" fmla="*/ 917146 w 5372199"/>
                <a:gd name="connsiteY184" fmla="*/ 4726715 h 5390836"/>
                <a:gd name="connsiteX185" fmla="*/ 897552 w 5372199"/>
                <a:gd name="connsiteY185" fmla="*/ 4708148 h 5390836"/>
                <a:gd name="connsiteX186" fmla="*/ 959425 w 5372199"/>
                <a:gd name="connsiteY186" fmla="*/ 4479212 h 5390836"/>
                <a:gd name="connsiteX187" fmla="*/ 816078 w 5372199"/>
                <a:gd name="connsiteY187" fmla="*/ 4632868 h 5390836"/>
                <a:gd name="connsiteX188" fmla="*/ 797523 w 5372199"/>
                <a:gd name="connsiteY188" fmla="*/ 4615339 h 5390836"/>
                <a:gd name="connsiteX189" fmla="*/ 777926 w 5372199"/>
                <a:gd name="connsiteY189" fmla="*/ 4596771 h 5390836"/>
                <a:gd name="connsiteX190" fmla="*/ 883108 w 5372199"/>
                <a:gd name="connsiteY190" fmla="*/ 4280170 h 5390836"/>
                <a:gd name="connsiteX191" fmla="*/ 901675 w 5372199"/>
                <a:gd name="connsiteY191" fmla="*/ 4301823 h 5390836"/>
                <a:gd name="connsiteX192" fmla="*/ 920235 w 5372199"/>
                <a:gd name="connsiteY192" fmla="*/ 4322450 h 5390836"/>
                <a:gd name="connsiteX193" fmla="*/ 703676 w 5372199"/>
                <a:gd name="connsiteY193" fmla="*/ 4516326 h 5390836"/>
                <a:gd name="connsiteX194" fmla="*/ 685104 w 5372199"/>
                <a:gd name="connsiteY194" fmla="*/ 4495703 h 5390836"/>
                <a:gd name="connsiteX195" fmla="*/ 666549 w 5372199"/>
                <a:gd name="connsiteY195" fmla="*/ 4475076 h 5390836"/>
                <a:gd name="connsiteX196" fmla="*/ 4535842 w 5372199"/>
                <a:gd name="connsiteY196" fmla="*/ 4224488 h 5390836"/>
                <a:gd name="connsiteX197" fmla="*/ 4751379 w 5372199"/>
                <a:gd name="connsiteY197" fmla="*/ 4419394 h 5390836"/>
                <a:gd name="connsiteX198" fmla="*/ 4732811 w 5372199"/>
                <a:gd name="connsiteY198" fmla="*/ 4440030 h 5390836"/>
                <a:gd name="connsiteX199" fmla="*/ 4714244 w 5372199"/>
                <a:gd name="connsiteY199" fmla="*/ 4460644 h 5390836"/>
                <a:gd name="connsiteX200" fmla="*/ 4616282 w 5372199"/>
                <a:gd name="connsiteY200" fmla="*/ 4372992 h 5390836"/>
                <a:gd name="connsiteX201" fmla="*/ 4546160 w 5372199"/>
                <a:gd name="connsiteY201" fmla="*/ 4450339 h 5390836"/>
                <a:gd name="connsiteX202" fmla="*/ 4644121 w 5372199"/>
                <a:gd name="connsiteY202" fmla="*/ 4539021 h 5390836"/>
                <a:gd name="connsiteX203" fmla="*/ 4625562 w 5372199"/>
                <a:gd name="connsiteY203" fmla="*/ 4559648 h 5390836"/>
                <a:gd name="connsiteX204" fmla="*/ 4606994 w 5372199"/>
                <a:gd name="connsiteY204" fmla="*/ 4580271 h 5390836"/>
                <a:gd name="connsiteX205" fmla="*/ 4390435 w 5372199"/>
                <a:gd name="connsiteY205" fmla="*/ 4385365 h 5390836"/>
                <a:gd name="connsiteX206" fmla="*/ 4409003 w 5372199"/>
                <a:gd name="connsiteY206" fmla="*/ 4364742 h 5390836"/>
                <a:gd name="connsiteX207" fmla="*/ 4428588 w 5372199"/>
                <a:gd name="connsiteY207" fmla="*/ 4344115 h 5390836"/>
                <a:gd name="connsiteX208" fmla="*/ 4509033 w 5372199"/>
                <a:gd name="connsiteY208" fmla="*/ 4417339 h 5390836"/>
                <a:gd name="connsiteX209" fmla="*/ 4579159 w 5372199"/>
                <a:gd name="connsiteY209" fmla="*/ 4338962 h 5390836"/>
                <a:gd name="connsiteX210" fmla="*/ 4497685 w 5372199"/>
                <a:gd name="connsiteY210" fmla="*/ 4265738 h 5390836"/>
                <a:gd name="connsiteX211" fmla="*/ 4517282 w 5372199"/>
                <a:gd name="connsiteY211" fmla="*/ 4245115 h 5390836"/>
                <a:gd name="connsiteX212" fmla="*/ 4714244 w 5372199"/>
                <a:gd name="connsiteY212" fmla="*/ 3980082 h 5390836"/>
                <a:gd name="connsiteX213" fmla="*/ 4952468 w 5372199"/>
                <a:gd name="connsiteY213" fmla="*/ 4147141 h 5390836"/>
                <a:gd name="connsiteX214" fmla="*/ 4936997 w 5372199"/>
                <a:gd name="connsiteY214" fmla="*/ 4169836 h 5390836"/>
                <a:gd name="connsiteX215" fmla="*/ 4920497 w 5372199"/>
                <a:gd name="connsiteY215" fmla="*/ 4193556 h 5390836"/>
                <a:gd name="connsiteX216" fmla="*/ 4685371 w 5372199"/>
                <a:gd name="connsiteY216" fmla="*/ 4162611 h 5390836"/>
                <a:gd name="connsiteX217" fmla="*/ 4857595 w 5372199"/>
                <a:gd name="connsiteY217" fmla="*/ 4283280 h 5390836"/>
                <a:gd name="connsiteX218" fmla="*/ 4843150 w 5372199"/>
                <a:gd name="connsiteY218" fmla="*/ 4304933 h 5390836"/>
                <a:gd name="connsiteX219" fmla="*/ 4827688 w 5372199"/>
                <a:gd name="connsiteY219" fmla="*/ 4326585 h 5390836"/>
                <a:gd name="connsiteX220" fmla="*/ 4589464 w 5372199"/>
                <a:gd name="connsiteY220" fmla="*/ 4159526 h 5390836"/>
                <a:gd name="connsiteX221" fmla="*/ 4605964 w 5372199"/>
                <a:gd name="connsiteY221" fmla="*/ 4135806 h 5390836"/>
                <a:gd name="connsiteX222" fmla="*/ 4622464 w 5372199"/>
                <a:gd name="connsiteY222" fmla="*/ 4111056 h 5390836"/>
                <a:gd name="connsiteX223" fmla="*/ 4852438 w 5372199"/>
                <a:gd name="connsiteY223" fmla="*/ 4140959 h 5390836"/>
                <a:gd name="connsiteX224" fmla="*/ 4684341 w 5372199"/>
                <a:gd name="connsiteY224" fmla="*/ 4023400 h 5390836"/>
                <a:gd name="connsiteX225" fmla="*/ 4699812 w 5372199"/>
                <a:gd name="connsiteY225" fmla="*/ 4001735 h 5390836"/>
                <a:gd name="connsiteX226" fmla="*/ 597638 w 5372199"/>
                <a:gd name="connsiteY226" fmla="*/ 3950764 h 5390836"/>
                <a:gd name="connsiteX227" fmla="*/ 685290 w 5372199"/>
                <a:gd name="connsiteY227" fmla="*/ 4008514 h 5390836"/>
                <a:gd name="connsiteX228" fmla="*/ 706947 w 5372199"/>
                <a:gd name="connsiteY228" fmla="*/ 4089984 h 5390836"/>
                <a:gd name="connsiteX229" fmla="*/ 666723 w 5372199"/>
                <a:gd name="connsiteY229" fmla="*/ 4160111 h 5390836"/>
                <a:gd name="connsiteX230" fmla="*/ 636820 w 5372199"/>
                <a:gd name="connsiteY230" fmla="*/ 4113709 h 5390836"/>
                <a:gd name="connsiteX231" fmla="*/ 653320 w 5372199"/>
                <a:gd name="connsiteY231" fmla="*/ 4078637 h 5390836"/>
                <a:gd name="connsiteX232" fmla="*/ 645083 w 5372199"/>
                <a:gd name="connsiteY232" fmla="*/ 4038417 h 5390836"/>
                <a:gd name="connsiteX233" fmla="*/ 590418 w 5372199"/>
                <a:gd name="connsiteY233" fmla="*/ 4005417 h 5390836"/>
                <a:gd name="connsiteX234" fmla="*/ 516164 w 5372199"/>
                <a:gd name="connsiteY234" fmla="*/ 4030167 h 5390836"/>
                <a:gd name="connsiteX235" fmla="*/ 463579 w 5372199"/>
                <a:gd name="connsiteY235" fmla="*/ 4087917 h 5390836"/>
                <a:gd name="connsiteX236" fmla="*/ 472859 w 5372199"/>
                <a:gd name="connsiteY236" fmla="*/ 4149793 h 5390836"/>
                <a:gd name="connsiteX237" fmla="*/ 523388 w 5372199"/>
                <a:gd name="connsiteY237" fmla="*/ 4177641 h 5390836"/>
                <a:gd name="connsiteX238" fmla="*/ 561537 w 5372199"/>
                <a:gd name="connsiteY238" fmla="*/ 4170421 h 5390836"/>
                <a:gd name="connsiteX239" fmla="*/ 561541 w 5372199"/>
                <a:gd name="connsiteY239" fmla="*/ 4170429 h 5390836"/>
                <a:gd name="connsiteX240" fmla="*/ 561541 w 5372199"/>
                <a:gd name="connsiteY240" fmla="*/ 4170416 h 5390836"/>
                <a:gd name="connsiteX241" fmla="*/ 561537 w 5372199"/>
                <a:gd name="connsiteY241" fmla="*/ 4170421 h 5390836"/>
                <a:gd name="connsiteX242" fmla="*/ 527511 w 5372199"/>
                <a:gd name="connsiteY242" fmla="*/ 4117832 h 5390836"/>
                <a:gd name="connsiteX243" fmla="*/ 569791 w 5372199"/>
                <a:gd name="connsiteY243" fmla="*/ 4089984 h 5390836"/>
                <a:gd name="connsiteX244" fmla="*/ 630638 w 5372199"/>
                <a:gd name="connsiteY244" fmla="*/ 4183831 h 5390836"/>
                <a:gd name="connsiteX245" fmla="*/ 498638 w 5372199"/>
                <a:gd name="connsiteY245" fmla="*/ 4269420 h 5390836"/>
                <a:gd name="connsiteX246" fmla="*/ 478011 w 5372199"/>
                <a:gd name="connsiteY246" fmla="*/ 4238488 h 5390836"/>
                <a:gd name="connsiteX247" fmla="*/ 506888 w 5372199"/>
                <a:gd name="connsiteY247" fmla="*/ 4212709 h 5390836"/>
                <a:gd name="connsiteX248" fmla="*/ 501732 w 5372199"/>
                <a:gd name="connsiteY248" fmla="*/ 4212709 h 5390836"/>
                <a:gd name="connsiteX249" fmla="*/ 425414 w 5372199"/>
                <a:gd name="connsiteY249" fmla="*/ 4171459 h 5390836"/>
                <a:gd name="connsiteX250" fmla="*/ 425414 w 5372199"/>
                <a:gd name="connsiteY250" fmla="*/ 4174543 h 5390836"/>
                <a:gd name="connsiteX251" fmla="*/ 408914 w 5372199"/>
                <a:gd name="connsiteY251" fmla="*/ 4071417 h 5390836"/>
                <a:gd name="connsiteX252" fmla="*/ 597638 w 5372199"/>
                <a:gd name="connsiteY252" fmla="*/ 3950764 h 5390836"/>
                <a:gd name="connsiteX253" fmla="*/ 4896947 w 5372199"/>
                <a:gd name="connsiteY253" fmla="*/ 3786790 h 5390836"/>
                <a:gd name="connsiteX254" fmla="*/ 4848489 w 5372199"/>
                <a:gd name="connsiteY254" fmla="*/ 3820820 h 5390836"/>
                <a:gd name="connsiteX255" fmla="*/ 4848489 w 5372199"/>
                <a:gd name="connsiteY255" fmla="*/ 3880625 h 5390836"/>
                <a:gd name="connsiteX256" fmla="*/ 4906239 w 5372199"/>
                <a:gd name="connsiteY256" fmla="*/ 3933222 h 5390836"/>
                <a:gd name="connsiteX257" fmla="*/ 4980489 w 5372199"/>
                <a:gd name="connsiteY257" fmla="*/ 3950764 h 5390836"/>
                <a:gd name="connsiteX258" fmla="*/ 5028950 w 5372199"/>
                <a:gd name="connsiteY258" fmla="*/ 3916722 h 5390836"/>
                <a:gd name="connsiteX259" fmla="*/ 5028950 w 5372199"/>
                <a:gd name="connsiteY259" fmla="*/ 3856917 h 5390836"/>
                <a:gd name="connsiteX260" fmla="*/ 4973268 w 5372199"/>
                <a:gd name="connsiteY260" fmla="*/ 3805345 h 5390836"/>
                <a:gd name="connsiteX261" fmla="*/ 4896947 w 5372199"/>
                <a:gd name="connsiteY261" fmla="*/ 3786790 h 5390836"/>
                <a:gd name="connsiteX262" fmla="*/ 4883544 w 5372199"/>
                <a:gd name="connsiteY262" fmla="*/ 3732138 h 5390836"/>
                <a:gd name="connsiteX263" fmla="*/ 5000073 w 5372199"/>
                <a:gd name="connsiteY263" fmla="*/ 3754820 h 5390836"/>
                <a:gd name="connsiteX264" fmla="*/ 5081548 w 5372199"/>
                <a:gd name="connsiteY264" fmla="*/ 3837320 h 5390836"/>
                <a:gd name="connsiteX265" fmla="*/ 5073298 w 5372199"/>
                <a:gd name="connsiteY265" fmla="*/ 3940447 h 5390836"/>
                <a:gd name="connsiteX266" fmla="*/ 4992866 w 5372199"/>
                <a:gd name="connsiteY266" fmla="*/ 4004387 h 5390836"/>
                <a:gd name="connsiteX267" fmla="*/ 4992853 w 5372199"/>
                <a:gd name="connsiteY267" fmla="*/ 4002319 h 5390836"/>
                <a:gd name="connsiteX268" fmla="*/ 4795892 w 5372199"/>
                <a:gd name="connsiteY268" fmla="*/ 3899193 h 5390836"/>
                <a:gd name="connsiteX269" fmla="*/ 4802074 w 5372199"/>
                <a:gd name="connsiteY269" fmla="*/ 3796070 h 5390836"/>
                <a:gd name="connsiteX270" fmla="*/ 4883544 w 5372199"/>
                <a:gd name="connsiteY270" fmla="*/ 3732138 h 5390836"/>
                <a:gd name="connsiteX271" fmla="*/ 484020 w 5372199"/>
                <a:gd name="connsiteY271" fmla="*/ 3640799 h 5390836"/>
                <a:gd name="connsiteX272" fmla="*/ 496393 w 5372199"/>
                <a:gd name="connsiteY272" fmla="*/ 3667609 h 5390836"/>
                <a:gd name="connsiteX273" fmla="*/ 508770 w 5372199"/>
                <a:gd name="connsiteY273" fmla="*/ 3693397 h 5390836"/>
                <a:gd name="connsiteX274" fmla="*/ 368516 w 5372199"/>
                <a:gd name="connsiteY274" fmla="*/ 3877985 h 5390836"/>
                <a:gd name="connsiteX275" fmla="*/ 554147 w 5372199"/>
                <a:gd name="connsiteY275" fmla="*/ 3791358 h 5390836"/>
                <a:gd name="connsiteX276" fmla="*/ 564464 w 5372199"/>
                <a:gd name="connsiteY276" fmla="*/ 3815083 h 5390836"/>
                <a:gd name="connsiteX277" fmla="*/ 575799 w 5372199"/>
                <a:gd name="connsiteY277" fmla="*/ 3838803 h 5390836"/>
                <a:gd name="connsiteX278" fmla="*/ 311796 w 5372199"/>
                <a:gd name="connsiteY278" fmla="*/ 3961527 h 5390836"/>
                <a:gd name="connsiteX279" fmla="*/ 300448 w 5372199"/>
                <a:gd name="connsiteY279" fmla="*/ 3936777 h 5390836"/>
                <a:gd name="connsiteX280" fmla="*/ 289114 w 5372199"/>
                <a:gd name="connsiteY280" fmla="*/ 3910985 h 5390836"/>
                <a:gd name="connsiteX281" fmla="*/ 432461 w 5372199"/>
                <a:gd name="connsiteY281" fmla="*/ 3722274 h 5390836"/>
                <a:gd name="connsiteX282" fmla="*/ 241669 w 5372199"/>
                <a:gd name="connsiteY282" fmla="*/ 3810956 h 5390836"/>
                <a:gd name="connsiteX283" fmla="*/ 231364 w 5372199"/>
                <a:gd name="connsiteY283" fmla="*/ 3787235 h 5390836"/>
                <a:gd name="connsiteX284" fmla="*/ 220016 w 5372199"/>
                <a:gd name="connsiteY284" fmla="*/ 3763511 h 5390836"/>
                <a:gd name="connsiteX285" fmla="*/ 5190696 w 5372199"/>
                <a:gd name="connsiteY285" fmla="*/ 3522202 h 5390836"/>
                <a:gd name="connsiteX286" fmla="*/ 5214407 w 5372199"/>
                <a:gd name="connsiteY286" fmla="*/ 3530452 h 5390836"/>
                <a:gd name="connsiteX287" fmla="*/ 5238128 w 5372199"/>
                <a:gd name="connsiteY287" fmla="*/ 3540770 h 5390836"/>
                <a:gd name="connsiteX288" fmla="*/ 5171098 w 5372199"/>
                <a:gd name="connsiteY288" fmla="*/ 3717108 h 5390836"/>
                <a:gd name="connsiteX289" fmla="*/ 4898845 w 5372199"/>
                <a:gd name="connsiteY289" fmla="*/ 3612952 h 5390836"/>
                <a:gd name="connsiteX290" fmla="*/ 4909150 w 5372199"/>
                <a:gd name="connsiteY290" fmla="*/ 3586134 h 5390836"/>
                <a:gd name="connsiteX291" fmla="*/ 4919468 w 5372199"/>
                <a:gd name="connsiteY291" fmla="*/ 3560359 h 5390836"/>
                <a:gd name="connsiteX292" fmla="*/ 5142225 w 5372199"/>
                <a:gd name="connsiteY292" fmla="*/ 3645956 h 5390836"/>
                <a:gd name="connsiteX293" fmla="*/ 432461 w 5372199"/>
                <a:gd name="connsiteY293" fmla="*/ 3510855 h 5390836"/>
                <a:gd name="connsiteX294" fmla="*/ 442766 w 5372199"/>
                <a:gd name="connsiteY294" fmla="*/ 3537673 h 5390836"/>
                <a:gd name="connsiteX295" fmla="*/ 453083 w 5372199"/>
                <a:gd name="connsiteY295" fmla="*/ 3563452 h 5390836"/>
                <a:gd name="connsiteX296" fmla="*/ 180834 w 5372199"/>
                <a:gd name="connsiteY296" fmla="*/ 3667609 h 5390836"/>
                <a:gd name="connsiteX297" fmla="*/ 170517 w 5372199"/>
                <a:gd name="connsiteY297" fmla="*/ 3641829 h 5390836"/>
                <a:gd name="connsiteX298" fmla="*/ 161237 w 5372199"/>
                <a:gd name="connsiteY298" fmla="*/ 3616037 h 5390836"/>
                <a:gd name="connsiteX299" fmla="*/ 175851 w 5372199"/>
                <a:gd name="connsiteY299" fmla="*/ 3314478 h 5390836"/>
                <a:gd name="connsiteX300" fmla="*/ 189254 w 5372199"/>
                <a:gd name="connsiteY300" fmla="*/ 3366046 h 5390836"/>
                <a:gd name="connsiteX301" fmla="*/ 172754 w 5372199"/>
                <a:gd name="connsiteY301" fmla="*/ 3371198 h 5390836"/>
                <a:gd name="connsiteX302" fmla="*/ 136656 w 5372199"/>
                <a:gd name="connsiteY302" fmla="*/ 3387698 h 5390836"/>
                <a:gd name="connsiteX303" fmla="*/ 130474 w 5372199"/>
                <a:gd name="connsiteY303" fmla="*/ 3415546 h 5390836"/>
                <a:gd name="connsiteX304" fmla="*/ 145936 w 5372199"/>
                <a:gd name="connsiteY304" fmla="*/ 3436169 h 5390836"/>
                <a:gd name="connsiteX305" fmla="*/ 176881 w 5372199"/>
                <a:gd name="connsiteY305" fmla="*/ 3436169 h 5390836"/>
                <a:gd name="connsiteX306" fmla="*/ 383130 w 5372199"/>
                <a:gd name="connsiteY306" fmla="*/ 3378410 h 5390836"/>
                <a:gd name="connsiteX307" fmla="*/ 390342 w 5372199"/>
                <a:gd name="connsiteY307" fmla="*/ 3405228 h 5390836"/>
                <a:gd name="connsiteX308" fmla="*/ 397562 w 5372199"/>
                <a:gd name="connsiteY308" fmla="*/ 3432046 h 5390836"/>
                <a:gd name="connsiteX309" fmla="*/ 191313 w 5372199"/>
                <a:gd name="connsiteY309" fmla="*/ 3485668 h 5390836"/>
                <a:gd name="connsiteX310" fmla="*/ 121186 w 5372199"/>
                <a:gd name="connsiteY310" fmla="*/ 3485668 h 5390836"/>
                <a:gd name="connsiteX311" fmla="*/ 83034 w 5372199"/>
                <a:gd name="connsiteY311" fmla="*/ 3428948 h 5390836"/>
                <a:gd name="connsiteX312" fmla="*/ 89224 w 5372199"/>
                <a:gd name="connsiteY312" fmla="*/ 3358821 h 5390836"/>
                <a:gd name="connsiteX313" fmla="*/ 159351 w 5372199"/>
                <a:gd name="connsiteY313" fmla="*/ 3319631 h 5390836"/>
                <a:gd name="connsiteX314" fmla="*/ 5138274 w 5372199"/>
                <a:gd name="connsiteY314" fmla="*/ 3210244 h 5390836"/>
                <a:gd name="connsiteX315" fmla="*/ 5099086 w 5372199"/>
                <a:gd name="connsiteY315" fmla="*/ 3216504 h 5390836"/>
                <a:gd name="connsiteX316" fmla="*/ 5059891 w 5372199"/>
                <a:gd name="connsiteY316" fmla="*/ 3261881 h 5390836"/>
                <a:gd name="connsiteX317" fmla="*/ 5073306 w 5372199"/>
                <a:gd name="connsiteY317" fmla="*/ 3320669 h 5390836"/>
                <a:gd name="connsiteX318" fmla="*/ 5142395 w 5372199"/>
                <a:gd name="connsiteY318" fmla="*/ 3357783 h 5390836"/>
                <a:gd name="connsiteX319" fmla="*/ 5218712 w 5372199"/>
                <a:gd name="connsiteY319" fmla="*/ 3357783 h 5390836"/>
                <a:gd name="connsiteX320" fmla="*/ 5257895 w 5372199"/>
                <a:gd name="connsiteY320" fmla="*/ 3312406 h 5390836"/>
                <a:gd name="connsiteX321" fmla="*/ 5244492 w 5372199"/>
                <a:gd name="connsiteY321" fmla="*/ 3253631 h 5390836"/>
                <a:gd name="connsiteX322" fmla="*/ 5244492 w 5372199"/>
                <a:gd name="connsiteY322" fmla="*/ 3252601 h 5390836"/>
                <a:gd name="connsiteX323" fmla="*/ 5177463 w 5372199"/>
                <a:gd name="connsiteY323" fmla="*/ 3216504 h 5390836"/>
                <a:gd name="connsiteX324" fmla="*/ 5138274 w 5372199"/>
                <a:gd name="connsiteY324" fmla="*/ 3210244 h 5390836"/>
                <a:gd name="connsiteX325" fmla="*/ 5126906 w 5372199"/>
                <a:gd name="connsiteY325" fmla="*/ 3154598 h 5390836"/>
                <a:gd name="connsiteX326" fmla="*/ 5186742 w 5372199"/>
                <a:gd name="connsiteY326" fmla="*/ 3161852 h 5390836"/>
                <a:gd name="connsiteX327" fmla="*/ 5289865 w 5372199"/>
                <a:gd name="connsiteY327" fmla="*/ 3222699 h 5390836"/>
                <a:gd name="connsiteX328" fmla="*/ 5249797 w 5372199"/>
                <a:gd name="connsiteY328" fmla="*/ 3402033 h 5390836"/>
                <a:gd name="connsiteX329" fmla="*/ 5244492 w 5372199"/>
                <a:gd name="connsiteY329" fmla="*/ 3405228 h 5390836"/>
                <a:gd name="connsiteX330" fmla="*/ 5240365 w 5372199"/>
                <a:gd name="connsiteY330" fmla="*/ 3407296 h 5390836"/>
                <a:gd name="connsiteX331" fmla="*/ 5022768 w 5372199"/>
                <a:gd name="connsiteY331" fmla="*/ 3352631 h 5390836"/>
                <a:gd name="connsiteX332" fmla="*/ 5004209 w 5372199"/>
                <a:gd name="connsiteY332" fmla="*/ 3249504 h 5390836"/>
                <a:gd name="connsiteX333" fmla="*/ 5068141 w 5372199"/>
                <a:gd name="connsiteY333" fmla="*/ 3168042 h 5390836"/>
                <a:gd name="connsiteX334" fmla="*/ 5126906 w 5372199"/>
                <a:gd name="connsiteY334" fmla="*/ 3154598 h 5390836"/>
                <a:gd name="connsiteX335" fmla="*/ 332419 w 5372199"/>
                <a:gd name="connsiteY335" fmla="*/ 3145784 h 5390836"/>
                <a:gd name="connsiteX336" fmla="*/ 337575 w 5372199"/>
                <a:gd name="connsiteY336" fmla="*/ 3173631 h 5390836"/>
                <a:gd name="connsiteX337" fmla="*/ 342736 w 5372199"/>
                <a:gd name="connsiteY337" fmla="*/ 3201479 h 5390836"/>
                <a:gd name="connsiteX338" fmla="*/ 57080 w 5372199"/>
                <a:gd name="connsiteY338" fmla="*/ 3256135 h 5390836"/>
                <a:gd name="connsiteX339" fmla="*/ 51915 w 5372199"/>
                <a:gd name="connsiteY339" fmla="*/ 3229313 h 5390836"/>
                <a:gd name="connsiteX340" fmla="*/ 46763 w 5372199"/>
                <a:gd name="connsiteY340" fmla="*/ 3201479 h 5390836"/>
                <a:gd name="connsiteX341" fmla="*/ 298393 w 5372199"/>
                <a:gd name="connsiteY341" fmla="*/ 2871475 h 5390836"/>
                <a:gd name="connsiteX342" fmla="*/ 322114 w 5372199"/>
                <a:gd name="connsiteY342" fmla="*/ 3066382 h 5390836"/>
                <a:gd name="connsiteX343" fmla="*/ 296334 w 5372199"/>
                <a:gd name="connsiteY343" fmla="*/ 3069479 h 5390836"/>
                <a:gd name="connsiteX344" fmla="*/ 270554 w 5372199"/>
                <a:gd name="connsiteY344" fmla="*/ 3072576 h 5390836"/>
                <a:gd name="connsiteX345" fmla="*/ 253016 w 5372199"/>
                <a:gd name="connsiteY345" fmla="*/ 2933352 h 5390836"/>
                <a:gd name="connsiteX346" fmla="*/ 192169 w 5372199"/>
                <a:gd name="connsiteY346" fmla="*/ 2940573 h 5390836"/>
                <a:gd name="connsiteX347" fmla="*/ 207639 w 5372199"/>
                <a:gd name="connsiteY347" fmla="*/ 3070509 h 5390836"/>
                <a:gd name="connsiteX348" fmla="*/ 183932 w 5372199"/>
                <a:gd name="connsiteY348" fmla="*/ 3073606 h 5390836"/>
                <a:gd name="connsiteX349" fmla="*/ 158139 w 5372199"/>
                <a:gd name="connsiteY349" fmla="*/ 3076699 h 5390836"/>
                <a:gd name="connsiteX350" fmla="*/ 142669 w 5372199"/>
                <a:gd name="connsiteY350" fmla="*/ 2946755 h 5390836"/>
                <a:gd name="connsiteX351" fmla="*/ 67390 w 5372199"/>
                <a:gd name="connsiteY351" fmla="*/ 2956047 h 5390836"/>
                <a:gd name="connsiteX352" fmla="*/ 84919 w 5372199"/>
                <a:gd name="connsiteY352" fmla="*/ 3102479 h 5390836"/>
                <a:gd name="connsiteX353" fmla="*/ 60178 w 5372199"/>
                <a:gd name="connsiteY353" fmla="*/ 3105576 h 5390836"/>
                <a:gd name="connsiteX354" fmla="*/ 34390 w 5372199"/>
                <a:gd name="connsiteY354" fmla="*/ 3108674 h 5390836"/>
                <a:gd name="connsiteX355" fmla="*/ 8610 w 5372199"/>
                <a:gd name="connsiteY355" fmla="*/ 2906535 h 5390836"/>
                <a:gd name="connsiteX356" fmla="*/ 5165090 w 5372199"/>
                <a:gd name="connsiteY356" fmla="*/ 2814306 h 5390836"/>
                <a:gd name="connsiteX357" fmla="*/ 5159933 w 5372199"/>
                <a:gd name="connsiteY357" fmla="*/ 2870001 h 5390836"/>
                <a:gd name="connsiteX358" fmla="*/ 5124865 w 5372199"/>
                <a:gd name="connsiteY358" fmla="*/ 2886501 h 5390836"/>
                <a:gd name="connsiteX359" fmla="*/ 5107340 w 5372199"/>
                <a:gd name="connsiteY359" fmla="*/ 2924653 h 5390836"/>
                <a:gd name="connsiteX360" fmla="*/ 5130022 w 5372199"/>
                <a:gd name="connsiteY360" fmla="*/ 2983433 h 5390836"/>
                <a:gd name="connsiteX361" fmla="*/ 5203242 w 5372199"/>
                <a:gd name="connsiteY361" fmla="*/ 3010250 h 5390836"/>
                <a:gd name="connsiteX362" fmla="*/ 5280589 w 5372199"/>
                <a:gd name="connsiteY362" fmla="*/ 2997878 h 5390836"/>
                <a:gd name="connsiteX363" fmla="*/ 5311521 w 5372199"/>
                <a:gd name="connsiteY363" fmla="*/ 2942183 h 5390836"/>
                <a:gd name="connsiteX364" fmla="*/ 5311534 w 5372199"/>
                <a:gd name="connsiteY364" fmla="*/ 2942183 h 5390836"/>
                <a:gd name="connsiteX365" fmla="*/ 5288839 w 5372199"/>
                <a:gd name="connsiteY365" fmla="*/ 2889598 h 5390836"/>
                <a:gd name="connsiteX366" fmla="*/ 5254810 w 5372199"/>
                <a:gd name="connsiteY366" fmla="*/ 2872056 h 5390836"/>
                <a:gd name="connsiteX367" fmla="*/ 5254810 w 5372199"/>
                <a:gd name="connsiteY367" fmla="*/ 2933933 h 5390836"/>
                <a:gd name="connsiteX368" fmla="*/ 5204272 w 5372199"/>
                <a:gd name="connsiteY368" fmla="*/ 2933933 h 5390836"/>
                <a:gd name="connsiteX369" fmla="*/ 5214590 w 5372199"/>
                <a:gd name="connsiteY369" fmla="*/ 2822556 h 5390836"/>
                <a:gd name="connsiteX370" fmla="*/ 5370309 w 5372199"/>
                <a:gd name="connsiteY370" fmla="*/ 2835971 h 5390836"/>
                <a:gd name="connsiteX371" fmla="*/ 5370309 w 5372199"/>
                <a:gd name="connsiteY371" fmla="*/ 2873098 h 5390836"/>
                <a:gd name="connsiteX372" fmla="*/ 5337310 w 5372199"/>
                <a:gd name="connsiteY372" fmla="*/ 2873098 h 5390836"/>
                <a:gd name="connsiteX373" fmla="*/ 5371339 w 5372199"/>
                <a:gd name="connsiteY373" fmla="*/ 2952501 h 5390836"/>
                <a:gd name="connsiteX374" fmla="*/ 5362059 w 5372199"/>
                <a:gd name="connsiteY374" fmla="*/ 2957653 h 5390836"/>
                <a:gd name="connsiteX375" fmla="*/ 5312560 w 5372199"/>
                <a:gd name="connsiteY375" fmla="*/ 3046335 h 5390836"/>
                <a:gd name="connsiteX376" fmla="*/ 5199115 w 5372199"/>
                <a:gd name="connsiteY376" fmla="*/ 3071085 h 5390836"/>
                <a:gd name="connsiteX377" fmla="*/ 5089810 w 5372199"/>
                <a:gd name="connsiteY377" fmla="*/ 3025712 h 5390836"/>
                <a:gd name="connsiteX378" fmla="*/ 5056806 w 5372199"/>
                <a:gd name="connsiteY378" fmla="*/ 2922585 h 5390836"/>
                <a:gd name="connsiteX379" fmla="*/ 5089810 w 5372199"/>
                <a:gd name="connsiteY379" fmla="*/ 2845251 h 5390836"/>
                <a:gd name="connsiteX380" fmla="*/ 5165090 w 5372199"/>
                <a:gd name="connsiteY380" fmla="*/ 2814306 h 5390836"/>
                <a:gd name="connsiteX381" fmla="*/ 176868 w 5372199"/>
                <a:gd name="connsiteY381" fmla="*/ 2618374 h 5390836"/>
                <a:gd name="connsiteX382" fmla="*/ 176868 w 5372199"/>
                <a:gd name="connsiteY382" fmla="*/ 2682319 h 5390836"/>
                <a:gd name="connsiteX383" fmla="*/ 184089 w 5372199"/>
                <a:gd name="connsiteY383" fmla="*/ 2713251 h 5390836"/>
                <a:gd name="connsiteX384" fmla="*/ 209868 w 5372199"/>
                <a:gd name="connsiteY384" fmla="*/ 2724599 h 5390836"/>
                <a:gd name="connsiteX385" fmla="*/ 232550 w 5372199"/>
                <a:gd name="connsiteY385" fmla="*/ 2714281 h 5390836"/>
                <a:gd name="connsiteX386" fmla="*/ 240800 w 5372199"/>
                <a:gd name="connsiteY386" fmla="*/ 2681281 h 5390836"/>
                <a:gd name="connsiteX387" fmla="*/ 240813 w 5372199"/>
                <a:gd name="connsiteY387" fmla="*/ 2619413 h 5390836"/>
                <a:gd name="connsiteX388" fmla="*/ 50021 w 5372199"/>
                <a:gd name="connsiteY388" fmla="*/ 2618374 h 5390836"/>
                <a:gd name="connsiteX389" fmla="*/ 50021 w 5372199"/>
                <a:gd name="connsiteY389" fmla="*/ 2686442 h 5390836"/>
                <a:gd name="connsiteX390" fmla="*/ 59309 w 5372199"/>
                <a:gd name="connsiteY390" fmla="*/ 2719446 h 5390836"/>
                <a:gd name="connsiteX391" fmla="*/ 90241 w 5372199"/>
                <a:gd name="connsiteY391" fmla="*/ 2730781 h 5390836"/>
                <a:gd name="connsiteX392" fmla="*/ 118089 w 5372199"/>
                <a:gd name="connsiteY392" fmla="*/ 2719446 h 5390836"/>
                <a:gd name="connsiteX393" fmla="*/ 127368 w 5372199"/>
                <a:gd name="connsiteY393" fmla="*/ 2686442 h 5390836"/>
                <a:gd name="connsiteX394" fmla="*/ 127368 w 5372199"/>
                <a:gd name="connsiteY394" fmla="*/ 2619413 h 5390836"/>
                <a:gd name="connsiteX395" fmla="*/ 521 w 5372199"/>
                <a:gd name="connsiteY395" fmla="*/ 2563722 h 5390836"/>
                <a:gd name="connsiteX396" fmla="*/ 291342 w 5372199"/>
                <a:gd name="connsiteY396" fmla="*/ 2568875 h 5390836"/>
                <a:gd name="connsiteX397" fmla="*/ 291342 w 5372199"/>
                <a:gd name="connsiteY397" fmla="*/ 2595692 h 5390836"/>
                <a:gd name="connsiteX398" fmla="*/ 291342 w 5372199"/>
                <a:gd name="connsiteY398" fmla="*/ 2698819 h 5390836"/>
                <a:gd name="connsiteX399" fmla="*/ 270715 w 5372199"/>
                <a:gd name="connsiteY399" fmla="*/ 2758628 h 5390836"/>
                <a:gd name="connsiteX400" fmla="*/ 216050 w 5372199"/>
                <a:gd name="connsiteY400" fmla="*/ 2779251 h 5390836"/>
                <a:gd name="connsiteX401" fmla="*/ 161398 w 5372199"/>
                <a:gd name="connsiteY401" fmla="*/ 2754501 h 5390836"/>
                <a:gd name="connsiteX402" fmla="*/ 156245 w 5372199"/>
                <a:gd name="connsiteY402" fmla="*/ 2745222 h 5390836"/>
                <a:gd name="connsiteX403" fmla="*/ 145928 w 5372199"/>
                <a:gd name="connsiteY403" fmla="*/ 2761721 h 5390836"/>
                <a:gd name="connsiteX404" fmla="*/ 90241 w 5372199"/>
                <a:gd name="connsiteY404" fmla="*/ 2786476 h 5390836"/>
                <a:gd name="connsiteX405" fmla="*/ 22174 w 5372199"/>
                <a:gd name="connsiteY405" fmla="*/ 2759654 h 5390836"/>
                <a:gd name="connsiteX406" fmla="*/ 521 w 5372199"/>
                <a:gd name="connsiteY406" fmla="*/ 2685404 h 5390836"/>
                <a:gd name="connsiteX407" fmla="*/ 521 w 5372199"/>
                <a:gd name="connsiteY407" fmla="*/ 2590540 h 5390836"/>
                <a:gd name="connsiteX408" fmla="*/ 5076221 w 5372199"/>
                <a:gd name="connsiteY408" fmla="*/ 2512595 h 5390836"/>
                <a:gd name="connsiteX409" fmla="*/ 5259793 w 5372199"/>
                <a:gd name="connsiteY409" fmla="*/ 2594069 h 5390836"/>
                <a:gd name="connsiteX410" fmla="*/ 5370131 w 5372199"/>
                <a:gd name="connsiteY410" fmla="*/ 2589942 h 5390836"/>
                <a:gd name="connsiteX411" fmla="*/ 5371170 w 5372199"/>
                <a:gd name="connsiteY411" fmla="*/ 2618819 h 5390836"/>
                <a:gd name="connsiteX412" fmla="*/ 5372199 w 5372199"/>
                <a:gd name="connsiteY412" fmla="*/ 2646654 h 5390836"/>
                <a:gd name="connsiteX413" fmla="*/ 5262878 w 5372199"/>
                <a:gd name="connsiteY413" fmla="*/ 2649751 h 5390836"/>
                <a:gd name="connsiteX414" fmla="*/ 5084471 w 5372199"/>
                <a:gd name="connsiteY414" fmla="*/ 2749781 h 5390836"/>
                <a:gd name="connsiteX415" fmla="*/ 5083442 w 5372199"/>
                <a:gd name="connsiteY415" fmla="*/ 2716781 h 5390836"/>
                <a:gd name="connsiteX416" fmla="*/ 5082416 w 5372199"/>
                <a:gd name="connsiteY416" fmla="*/ 2683781 h 5390836"/>
                <a:gd name="connsiteX417" fmla="*/ 5206166 w 5372199"/>
                <a:gd name="connsiteY417" fmla="*/ 2622942 h 5390836"/>
                <a:gd name="connsiteX418" fmla="*/ 5207196 w 5372199"/>
                <a:gd name="connsiteY418" fmla="*/ 2622942 h 5390836"/>
                <a:gd name="connsiteX419" fmla="*/ 5078289 w 5372199"/>
                <a:gd name="connsiteY419" fmla="*/ 2575502 h 5390836"/>
                <a:gd name="connsiteX420" fmla="*/ 5077251 w 5372199"/>
                <a:gd name="connsiteY420" fmla="*/ 2543527 h 5390836"/>
                <a:gd name="connsiteX421" fmla="*/ 605887 w 5372199"/>
                <a:gd name="connsiteY421" fmla="*/ 985886 h 5390836"/>
                <a:gd name="connsiteX422" fmla="*/ 605887 w 5372199"/>
                <a:gd name="connsiteY422" fmla="*/ 994136 h 5390836"/>
                <a:gd name="connsiteX423" fmla="*/ 605887 w 5372199"/>
                <a:gd name="connsiteY423" fmla="*/ 998261 h 5390836"/>
                <a:gd name="connsiteX424" fmla="*/ 601762 w 5372199"/>
                <a:gd name="connsiteY424" fmla="*/ 998261 h 5390836"/>
                <a:gd name="connsiteX425" fmla="*/ 667763 w 5372199"/>
                <a:gd name="connsiteY425" fmla="*/ 958039 h 5390836"/>
                <a:gd name="connsiteX426" fmla="*/ 690446 w 5372199"/>
                <a:gd name="connsiteY426" fmla="*/ 958039 h 5390836"/>
                <a:gd name="connsiteX427" fmla="*/ 699735 w 5372199"/>
                <a:gd name="connsiteY427" fmla="*/ 967329 h 5390836"/>
                <a:gd name="connsiteX428" fmla="*/ 713139 w 5372199"/>
                <a:gd name="connsiteY428" fmla="*/ 981761 h 5390836"/>
                <a:gd name="connsiteX429" fmla="*/ 721389 w 5372199"/>
                <a:gd name="connsiteY429" fmla="*/ 1003414 h 5390836"/>
                <a:gd name="connsiteX430" fmla="*/ 735821 w 5372199"/>
                <a:gd name="connsiteY430" fmla="*/ 1020943 h 5390836"/>
                <a:gd name="connsiteX431" fmla="*/ 763668 w 5372199"/>
                <a:gd name="connsiteY431" fmla="*/ 1049818 h 5390836"/>
                <a:gd name="connsiteX432" fmla="*/ 779140 w 5372199"/>
                <a:gd name="connsiteY432" fmla="*/ 1068386 h 5390836"/>
                <a:gd name="connsiteX433" fmla="*/ 793572 w 5372199"/>
                <a:gd name="connsiteY433" fmla="*/ 1083858 h 5390836"/>
                <a:gd name="connsiteX434" fmla="*/ 806987 w 5372199"/>
                <a:gd name="connsiteY434" fmla="*/ 1090040 h 5390836"/>
                <a:gd name="connsiteX435" fmla="*/ 813169 w 5372199"/>
                <a:gd name="connsiteY435" fmla="*/ 1090040 h 5390836"/>
                <a:gd name="connsiteX436" fmla="*/ 824515 w 5372199"/>
                <a:gd name="connsiteY436" fmla="*/ 1097261 h 5390836"/>
                <a:gd name="connsiteX437" fmla="*/ 838948 w 5372199"/>
                <a:gd name="connsiteY437" fmla="*/ 1120983 h 5390836"/>
                <a:gd name="connsiteX438" fmla="*/ 844112 w 5372199"/>
                <a:gd name="connsiteY438" fmla="*/ 1138512 h 5390836"/>
                <a:gd name="connsiteX439" fmla="*/ 836890 w 5372199"/>
                <a:gd name="connsiteY439" fmla="*/ 1171512 h 5390836"/>
                <a:gd name="connsiteX440" fmla="*/ 836890 w 5372199"/>
                <a:gd name="connsiteY440" fmla="*/ 1206570 h 5390836"/>
                <a:gd name="connsiteX441" fmla="*/ 827612 w 5372199"/>
                <a:gd name="connsiteY441" fmla="*/ 1233388 h 5390836"/>
                <a:gd name="connsiteX442" fmla="*/ 819362 w 5372199"/>
                <a:gd name="connsiteY442" fmla="*/ 1272570 h 5390836"/>
                <a:gd name="connsiteX443" fmla="*/ 811112 w 5372199"/>
                <a:gd name="connsiteY443" fmla="*/ 1294235 h 5390836"/>
                <a:gd name="connsiteX444" fmla="*/ 811112 w 5372199"/>
                <a:gd name="connsiteY444" fmla="*/ 1333418 h 5390836"/>
                <a:gd name="connsiteX445" fmla="*/ 782236 w 5372199"/>
                <a:gd name="connsiteY445" fmla="*/ 1333418 h 5390836"/>
                <a:gd name="connsiteX446" fmla="*/ 765736 w 5372199"/>
                <a:gd name="connsiteY446" fmla="*/ 1333418 h 5390836"/>
                <a:gd name="connsiteX447" fmla="*/ 751293 w 5372199"/>
                <a:gd name="connsiteY447" fmla="*/ 1325168 h 5390836"/>
                <a:gd name="connsiteX448" fmla="*/ 736861 w 5372199"/>
                <a:gd name="connsiteY448" fmla="*/ 1317946 h 5390836"/>
                <a:gd name="connsiteX449" fmla="*/ 736861 w 5372199"/>
                <a:gd name="connsiteY449" fmla="*/ 1304542 h 5390836"/>
                <a:gd name="connsiteX450" fmla="*/ 744071 w 5372199"/>
                <a:gd name="connsiteY450" fmla="*/ 1294235 h 5390836"/>
                <a:gd name="connsiteX451" fmla="*/ 749225 w 5372199"/>
                <a:gd name="connsiteY451" fmla="*/ 1272570 h 5390836"/>
                <a:gd name="connsiteX452" fmla="*/ 757475 w 5372199"/>
                <a:gd name="connsiteY452" fmla="*/ 1251945 h 5390836"/>
                <a:gd name="connsiteX453" fmla="*/ 767793 w 5372199"/>
                <a:gd name="connsiteY453" fmla="*/ 1211723 h 5390836"/>
                <a:gd name="connsiteX454" fmla="*/ 767793 w 5372199"/>
                <a:gd name="connsiteY454" fmla="*/ 1188012 h 5390836"/>
                <a:gd name="connsiteX455" fmla="*/ 738918 w 5372199"/>
                <a:gd name="connsiteY455" fmla="*/ 1163262 h 5390836"/>
                <a:gd name="connsiteX456" fmla="*/ 728610 w 5372199"/>
                <a:gd name="connsiteY456" fmla="*/ 1163262 h 5390836"/>
                <a:gd name="connsiteX457" fmla="*/ 719321 w 5372199"/>
                <a:gd name="connsiteY457" fmla="*/ 1177705 h 5390836"/>
                <a:gd name="connsiteX458" fmla="*/ 712110 w 5372199"/>
                <a:gd name="connsiteY458" fmla="*/ 1193166 h 5390836"/>
                <a:gd name="connsiteX459" fmla="*/ 704889 w 5372199"/>
                <a:gd name="connsiteY459" fmla="*/ 1203484 h 5390836"/>
                <a:gd name="connsiteX460" fmla="*/ 695610 w 5372199"/>
                <a:gd name="connsiteY460" fmla="*/ 1203484 h 5390836"/>
                <a:gd name="connsiteX461" fmla="*/ 678070 w 5372199"/>
                <a:gd name="connsiteY461" fmla="*/ 1192138 h 5390836"/>
                <a:gd name="connsiteX462" fmla="*/ 665695 w 5372199"/>
                <a:gd name="connsiteY462" fmla="*/ 1185945 h 5390836"/>
                <a:gd name="connsiteX463" fmla="*/ 647138 w 5372199"/>
                <a:gd name="connsiteY463" fmla="*/ 1165319 h 5390836"/>
                <a:gd name="connsiteX464" fmla="*/ 647138 w 5372199"/>
                <a:gd name="connsiteY464" fmla="*/ 1142637 h 5390836"/>
                <a:gd name="connsiteX465" fmla="*/ 657445 w 5372199"/>
                <a:gd name="connsiteY465" fmla="*/ 1120983 h 5390836"/>
                <a:gd name="connsiteX466" fmla="*/ 667763 w 5372199"/>
                <a:gd name="connsiteY466" fmla="*/ 1108608 h 5390836"/>
                <a:gd name="connsiteX467" fmla="*/ 676013 w 5372199"/>
                <a:gd name="connsiteY467" fmla="*/ 1084886 h 5390836"/>
                <a:gd name="connsiteX468" fmla="*/ 667763 w 5372199"/>
                <a:gd name="connsiteY468" fmla="*/ 1063233 h 5390836"/>
                <a:gd name="connsiteX469" fmla="*/ 639916 w 5372199"/>
                <a:gd name="connsiteY469" fmla="*/ 1027136 h 5390836"/>
                <a:gd name="connsiteX470" fmla="*/ 612080 w 5372199"/>
                <a:gd name="connsiteY470" fmla="*/ 1015789 h 5390836"/>
                <a:gd name="connsiteX471" fmla="*/ 605887 w 5372199"/>
                <a:gd name="connsiteY471" fmla="*/ 1010636 h 5390836"/>
                <a:gd name="connsiteX472" fmla="*/ 605887 w 5372199"/>
                <a:gd name="connsiteY472" fmla="*/ 998261 h 5390836"/>
                <a:gd name="connsiteX473" fmla="*/ 607303 w 5372199"/>
                <a:gd name="connsiteY473" fmla="*/ 998261 h 5390836"/>
                <a:gd name="connsiteX474" fmla="*/ 615166 w 5372199"/>
                <a:gd name="connsiteY474" fmla="*/ 998261 h 5390836"/>
                <a:gd name="connsiteX475" fmla="*/ 630638 w 5372199"/>
                <a:gd name="connsiteY475" fmla="*/ 984858 h 5390836"/>
                <a:gd name="connsiteX476" fmla="*/ 644041 w 5372199"/>
                <a:gd name="connsiteY476" fmla="*/ 970415 h 5390836"/>
                <a:gd name="connsiteX477" fmla="*/ 655388 w 5372199"/>
                <a:gd name="connsiteY477" fmla="*/ 963193 h 5390836"/>
                <a:gd name="connsiteX478" fmla="*/ 667763 w 5372199"/>
                <a:gd name="connsiteY478" fmla="*/ 958039 h 5390836"/>
                <a:gd name="connsiteX479" fmla="*/ 4670338 w 5372199"/>
                <a:gd name="connsiteY479" fmla="*/ 809159 h 5390836"/>
                <a:gd name="connsiteX480" fmla="*/ 4680391 w 5372199"/>
                <a:gd name="connsiteY480" fmla="*/ 812634 h 5390836"/>
                <a:gd name="connsiteX481" fmla="*/ 4688641 w 5372199"/>
                <a:gd name="connsiteY481" fmla="*/ 820884 h 5390836"/>
                <a:gd name="connsiteX482" fmla="*/ 4695863 w 5372199"/>
                <a:gd name="connsiteY482" fmla="*/ 820884 h 5390836"/>
                <a:gd name="connsiteX483" fmla="*/ 4695863 w 5372199"/>
                <a:gd name="connsiteY483" fmla="*/ 830174 h 5390836"/>
                <a:gd name="connsiteX484" fmla="*/ 4687613 w 5372199"/>
                <a:gd name="connsiteY484" fmla="*/ 841510 h 5390836"/>
                <a:gd name="connsiteX485" fmla="*/ 4675238 w 5372199"/>
                <a:gd name="connsiteY485" fmla="*/ 853885 h 5390836"/>
                <a:gd name="connsiteX486" fmla="*/ 4668016 w 5372199"/>
                <a:gd name="connsiteY486" fmla="*/ 861106 h 5390836"/>
                <a:gd name="connsiteX487" fmla="*/ 4658737 w 5372199"/>
                <a:gd name="connsiteY487" fmla="*/ 868328 h 5390836"/>
                <a:gd name="connsiteX488" fmla="*/ 4647391 w 5372199"/>
                <a:gd name="connsiteY488" fmla="*/ 878635 h 5390836"/>
                <a:gd name="connsiteX489" fmla="*/ 4627794 w 5372199"/>
                <a:gd name="connsiteY489" fmla="*/ 899260 h 5390836"/>
                <a:gd name="connsiteX490" fmla="*/ 4616459 w 5372199"/>
                <a:gd name="connsiteY490" fmla="*/ 914732 h 5390836"/>
                <a:gd name="connsiteX491" fmla="*/ 4606141 w 5372199"/>
                <a:gd name="connsiteY491" fmla="*/ 924011 h 5390836"/>
                <a:gd name="connsiteX492" fmla="*/ 4589640 w 5372199"/>
                <a:gd name="connsiteY492" fmla="*/ 932261 h 5390836"/>
                <a:gd name="connsiteX493" fmla="*/ 4589640 w 5372199"/>
                <a:gd name="connsiteY493" fmla="*/ 943608 h 5390836"/>
                <a:gd name="connsiteX494" fmla="*/ 4604083 w 5372199"/>
                <a:gd name="connsiteY494" fmla="*/ 951858 h 5390836"/>
                <a:gd name="connsiteX495" fmla="*/ 4614391 w 5372199"/>
                <a:gd name="connsiteY495" fmla="*/ 962176 h 5390836"/>
                <a:gd name="connsiteX496" fmla="*/ 4632959 w 5372199"/>
                <a:gd name="connsiteY496" fmla="*/ 975579 h 5390836"/>
                <a:gd name="connsiteX497" fmla="*/ 4644294 w 5372199"/>
                <a:gd name="connsiteY497" fmla="*/ 981762 h 5390836"/>
                <a:gd name="connsiteX498" fmla="*/ 4655641 w 5372199"/>
                <a:gd name="connsiteY498" fmla="*/ 981762 h 5390836"/>
                <a:gd name="connsiteX499" fmla="*/ 4661834 w 5372199"/>
                <a:gd name="connsiteY499" fmla="*/ 981762 h 5390836"/>
                <a:gd name="connsiteX500" fmla="*/ 4653584 w 5372199"/>
                <a:gd name="connsiteY500" fmla="*/ 970426 h 5390836"/>
                <a:gd name="connsiteX501" fmla="*/ 4641209 w 5372199"/>
                <a:gd name="connsiteY501" fmla="*/ 965261 h 5390836"/>
                <a:gd name="connsiteX502" fmla="*/ 4647391 w 5372199"/>
                <a:gd name="connsiteY502" fmla="*/ 954954 h 5390836"/>
                <a:gd name="connsiteX503" fmla="*/ 4647391 w 5372199"/>
                <a:gd name="connsiteY503" fmla="*/ 942579 h 5390836"/>
                <a:gd name="connsiteX504" fmla="*/ 4633987 w 5372199"/>
                <a:gd name="connsiteY504" fmla="*/ 948761 h 5390836"/>
                <a:gd name="connsiteX505" fmla="*/ 4625250 w 5372199"/>
                <a:gd name="connsiteY505" fmla="*/ 949313 h 5390836"/>
                <a:gd name="connsiteX506" fmla="*/ 4624709 w 5372199"/>
                <a:gd name="connsiteY506" fmla="*/ 948761 h 5390836"/>
                <a:gd name="connsiteX507" fmla="*/ 4615419 w 5372199"/>
                <a:gd name="connsiteY507" fmla="*/ 948761 h 5390836"/>
                <a:gd name="connsiteX508" fmla="*/ 4621612 w 5372199"/>
                <a:gd name="connsiteY508" fmla="*/ 932261 h 5390836"/>
                <a:gd name="connsiteX509" fmla="*/ 4646362 w 5372199"/>
                <a:gd name="connsiteY509" fmla="*/ 910607 h 5390836"/>
                <a:gd name="connsiteX510" fmla="*/ 4659766 w 5372199"/>
                <a:gd name="connsiteY510" fmla="*/ 893078 h 5390836"/>
                <a:gd name="connsiteX511" fmla="*/ 4682459 w 5372199"/>
                <a:gd name="connsiteY511" fmla="*/ 870385 h 5390836"/>
                <a:gd name="connsiteX512" fmla="*/ 4688641 w 5372199"/>
                <a:gd name="connsiteY512" fmla="*/ 862146 h 5390836"/>
                <a:gd name="connsiteX513" fmla="*/ 4705141 w 5372199"/>
                <a:gd name="connsiteY513" fmla="*/ 855953 h 5390836"/>
                <a:gd name="connsiteX514" fmla="*/ 4716488 w 5372199"/>
                <a:gd name="connsiteY514" fmla="*/ 855953 h 5390836"/>
                <a:gd name="connsiteX515" fmla="*/ 4707209 w 5372199"/>
                <a:gd name="connsiteY515" fmla="*/ 871424 h 5390836"/>
                <a:gd name="connsiteX516" fmla="*/ 4702056 w 5372199"/>
                <a:gd name="connsiteY516" fmla="*/ 881732 h 5390836"/>
                <a:gd name="connsiteX517" fmla="*/ 4679363 w 5372199"/>
                <a:gd name="connsiteY517" fmla="*/ 909579 h 5390836"/>
                <a:gd name="connsiteX518" fmla="*/ 4679363 w 5372199"/>
                <a:gd name="connsiteY518" fmla="*/ 918857 h 5390836"/>
                <a:gd name="connsiteX519" fmla="*/ 4691738 w 5372199"/>
                <a:gd name="connsiteY519" fmla="*/ 932261 h 5390836"/>
                <a:gd name="connsiteX520" fmla="*/ 4691738 w 5372199"/>
                <a:gd name="connsiteY520" fmla="*/ 943608 h 5390836"/>
                <a:gd name="connsiteX521" fmla="*/ 4714420 w 5372199"/>
                <a:gd name="connsiteY521" fmla="*/ 943608 h 5390836"/>
                <a:gd name="connsiteX522" fmla="*/ 4723709 w 5372199"/>
                <a:gd name="connsiteY522" fmla="*/ 922982 h 5390836"/>
                <a:gd name="connsiteX523" fmla="*/ 4709266 w 5372199"/>
                <a:gd name="connsiteY523" fmla="*/ 915761 h 5390836"/>
                <a:gd name="connsiteX524" fmla="*/ 4698959 w 5372199"/>
                <a:gd name="connsiteY524" fmla="*/ 915761 h 5390836"/>
                <a:gd name="connsiteX525" fmla="*/ 4714420 w 5372199"/>
                <a:gd name="connsiteY525" fmla="*/ 901328 h 5390836"/>
                <a:gd name="connsiteX526" fmla="*/ 4731959 w 5372199"/>
                <a:gd name="connsiteY526" fmla="*/ 893078 h 5390836"/>
                <a:gd name="connsiteX527" fmla="*/ 4740209 w 5372199"/>
                <a:gd name="connsiteY527" fmla="*/ 875549 h 5390836"/>
                <a:gd name="connsiteX528" fmla="*/ 4757738 w 5372199"/>
                <a:gd name="connsiteY528" fmla="*/ 875549 h 5390836"/>
                <a:gd name="connsiteX529" fmla="*/ 4757738 w 5372199"/>
                <a:gd name="connsiteY529" fmla="*/ 893078 h 5390836"/>
                <a:gd name="connsiteX530" fmla="*/ 4783517 w 5372199"/>
                <a:gd name="connsiteY530" fmla="*/ 893078 h 5390836"/>
                <a:gd name="connsiteX531" fmla="*/ 4807239 w 5372199"/>
                <a:gd name="connsiteY531" fmla="*/ 886885 h 5390836"/>
                <a:gd name="connsiteX532" fmla="*/ 4814460 w 5372199"/>
                <a:gd name="connsiteY532" fmla="*/ 893078 h 5390836"/>
                <a:gd name="connsiteX533" fmla="*/ 4822710 w 5372199"/>
                <a:gd name="connsiteY533" fmla="*/ 899260 h 5390836"/>
                <a:gd name="connsiteX534" fmla="*/ 4815489 w 5372199"/>
                <a:gd name="connsiteY534" fmla="*/ 903386 h 5390836"/>
                <a:gd name="connsiteX535" fmla="*/ 4815489 w 5372199"/>
                <a:gd name="connsiteY535" fmla="*/ 926079 h 5390836"/>
                <a:gd name="connsiteX536" fmla="*/ 4793835 w 5372199"/>
                <a:gd name="connsiteY536" fmla="*/ 935357 h 5390836"/>
                <a:gd name="connsiteX537" fmla="*/ 4770113 w 5372199"/>
                <a:gd name="connsiteY537" fmla="*/ 935357 h 5390836"/>
                <a:gd name="connsiteX538" fmla="*/ 4756710 w 5372199"/>
                <a:gd name="connsiteY538" fmla="*/ 946704 h 5390836"/>
                <a:gd name="connsiteX539" fmla="*/ 4756710 w 5372199"/>
                <a:gd name="connsiteY539" fmla="*/ 963204 h 5390836"/>
                <a:gd name="connsiteX540" fmla="*/ 4713391 w 5372199"/>
                <a:gd name="connsiteY540" fmla="*/ 976608 h 5390836"/>
                <a:gd name="connsiteX541" fmla="*/ 4686584 w 5372199"/>
                <a:gd name="connsiteY541" fmla="*/ 976608 h 5390836"/>
                <a:gd name="connsiteX542" fmla="*/ 4692766 w 5372199"/>
                <a:gd name="connsiteY542" fmla="*/ 997233 h 5390836"/>
                <a:gd name="connsiteX543" fmla="*/ 4687613 w 5372199"/>
                <a:gd name="connsiteY543" fmla="*/ 1013733 h 5390836"/>
                <a:gd name="connsiteX544" fmla="*/ 4711334 w 5372199"/>
                <a:gd name="connsiteY544" fmla="*/ 1013733 h 5390836"/>
                <a:gd name="connsiteX545" fmla="*/ 4705141 w 5372199"/>
                <a:gd name="connsiteY545" fmla="*/ 999301 h 5390836"/>
                <a:gd name="connsiteX546" fmla="*/ 4714420 w 5372199"/>
                <a:gd name="connsiteY546" fmla="*/ 985887 h 5390836"/>
                <a:gd name="connsiteX547" fmla="*/ 4726795 w 5372199"/>
                <a:gd name="connsiteY547" fmla="*/ 985887 h 5390836"/>
                <a:gd name="connsiteX548" fmla="*/ 4739181 w 5372199"/>
                <a:gd name="connsiteY548" fmla="*/ 985887 h 5390836"/>
                <a:gd name="connsiteX549" fmla="*/ 4749488 w 5372199"/>
                <a:gd name="connsiteY549" fmla="*/ 974551 h 5390836"/>
                <a:gd name="connsiteX550" fmla="*/ 4763920 w 5372199"/>
                <a:gd name="connsiteY550" fmla="*/ 979704 h 5390836"/>
                <a:gd name="connsiteX551" fmla="*/ 4778363 w 5372199"/>
                <a:gd name="connsiteY551" fmla="*/ 979704 h 5390836"/>
                <a:gd name="connsiteX552" fmla="*/ 4789710 w 5372199"/>
                <a:gd name="connsiteY552" fmla="*/ 973511 h 5390836"/>
                <a:gd name="connsiteX553" fmla="*/ 4800017 w 5372199"/>
                <a:gd name="connsiteY553" fmla="*/ 949800 h 5390836"/>
                <a:gd name="connsiteX554" fmla="*/ 4852614 w 5372199"/>
                <a:gd name="connsiteY554" fmla="*/ 968358 h 5390836"/>
                <a:gd name="connsiteX555" fmla="*/ 4860864 w 5372199"/>
                <a:gd name="connsiteY555" fmla="*/ 968358 h 5390836"/>
                <a:gd name="connsiteX556" fmla="*/ 4872210 w 5372199"/>
                <a:gd name="connsiteY556" fmla="*/ 977637 h 5390836"/>
                <a:gd name="connsiteX557" fmla="*/ 4872210 w 5372199"/>
                <a:gd name="connsiteY557" fmla="*/ 996205 h 5390836"/>
                <a:gd name="connsiteX558" fmla="*/ 4866017 w 5372199"/>
                <a:gd name="connsiteY558" fmla="*/ 1006512 h 5390836"/>
                <a:gd name="connsiteX559" fmla="*/ 4850546 w 5372199"/>
                <a:gd name="connsiteY559" fmla="*/ 1019926 h 5390836"/>
                <a:gd name="connsiteX560" fmla="*/ 4822710 w 5372199"/>
                <a:gd name="connsiteY560" fmla="*/ 1019926 h 5390836"/>
                <a:gd name="connsiteX561" fmla="*/ 4781460 w 5372199"/>
                <a:gd name="connsiteY561" fmla="*/ 1035387 h 5390836"/>
                <a:gd name="connsiteX562" fmla="*/ 4767017 w 5372199"/>
                <a:gd name="connsiteY562" fmla="*/ 1041580 h 5390836"/>
                <a:gd name="connsiteX563" fmla="*/ 4752585 w 5372199"/>
                <a:gd name="connsiteY563" fmla="*/ 1049830 h 5390836"/>
                <a:gd name="connsiteX564" fmla="*/ 4734016 w 5372199"/>
                <a:gd name="connsiteY564" fmla="*/ 1062205 h 5390836"/>
                <a:gd name="connsiteX565" fmla="*/ 4739181 w 5372199"/>
                <a:gd name="connsiteY565" fmla="*/ 1071484 h 5390836"/>
                <a:gd name="connsiteX566" fmla="*/ 4759806 w 5372199"/>
                <a:gd name="connsiteY566" fmla="*/ 1077677 h 5390836"/>
                <a:gd name="connsiteX567" fmla="*/ 4769085 w 5372199"/>
                <a:gd name="connsiteY567" fmla="*/ 1086956 h 5390836"/>
                <a:gd name="connsiteX568" fmla="*/ 4769085 w 5372199"/>
                <a:gd name="connsiteY568" fmla="*/ 1100359 h 5390836"/>
                <a:gd name="connsiteX569" fmla="*/ 4775267 w 5372199"/>
                <a:gd name="connsiteY569" fmla="*/ 1111706 h 5390836"/>
                <a:gd name="connsiteX570" fmla="*/ 4775267 w 5372199"/>
                <a:gd name="connsiteY570" fmla="*/ 1125110 h 5390836"/>
                <a:gd name="connsiteX571" fmla="*/ 4757738 w 5372199"/>
                <a:gd name="connsiteY571" fmla="*/ 1151928 h 5390836"/>
                <a:gd name="connsiteX572" fmla="*/ 4731959 w 5372199"/>
                <a:gd name="connsiteY572" fmla="*/ 1165332 h 5390836"/>
                <a:gd name="connsiteX573" fmla="*/ 4694834 w 5372199"/>
                <a:gd name="connsiteY573" fmla="*/ 1141610 h 5390836"/>
                <a:gd name="connsiteX574" fmla="*/ 4681430 w 5372199"/>
                <a:gd name="connsiteY574" fmla="*/ 1135428 h 5390836"/>
                <a:gd name="connsiteX575" fmla="*/ 4671112 w 5372199"/>
                <a:gd name="connsiteY575" fmla="*/ 1123053 h 5390836"/>
                <a:gd name="connsiteX576" fmla="*/ 4656669 w 5372199"/>
                <a:gd name="connsiteY576" fmla="*/ 1107581 h 5390836"/>
                <a:gd name="connsiteX577" fmla="*/ 4612333 w 5372199"/>
                <a:gd name="connsiteY577" fmla="*/ 1098302 h 5390836"/>
                <a:gd name="connsiteX578" fmla="*/ 4592737 w 5372199"/>
                <a:gd name="connsiteY578" fmla="*/ 1098302 h 5390836"/>
                <a:gd name="connsiteX579" fmla="*/ 4567987 w 5372199"/>
                <a:gd name="connsiteY579" fmla="*/ 1098302 h 5390836"/>
                <a:gd name="connsiteX580" fmla="*/ 4550458 w 5372199"/>
                <a:gd name="connsiteY580" fmla="*/ 1109638 h 5390836"/>
                <a:gd name="connsiteX581" fmla="*/ 4550458 w 5372199"/>
                <a:gd name="connsiteY581" fmla="*/ 1118928 h 5390836"/>
                <a:gd name="connsiteX582" fmla="*/ 4569015 w 5372199"/>
                <a:gd name="connsiteY582" fmla="*/ 1127178 h 5390836"/>
                <a:gd name="connsiteX583" fmla="*/ 4581390 w 5372199"/>
                <a:gd name="connsiteY583" fmla="*/ 1127178 h 5390836"/>
                <a:gd name="connsiteX584" fmla="*/ 4587583 w 5372199"/>
                <a:gd name="connsiteY584" fmla="*/ 1149860 h 5390836"/>
                <a:gd name="connsiteX585" fmla="*/ 4595833 w 5372199"/>
                <a:gd name="connsiteY585" fmla="*/ 1170485 h 5390836"/>
                <a:gd name="connsiteX586" fmla="*/ 4595833 w 5372199"/>
                <a:gd name="connsiteY586" fmla="*/ 1181832 h 5390836"/>
                <a:gd name="connsiteX587" fmla="*/ 4577265 w 5372199"/>
                <a:gd name="connsiteY587" fmla="*/ 1192139 h 5390836"/>
                <a:gd name="connsiteX588" fmla="*/ 4560765 w 5372199"/>
                <a:gd name="connsiteY588" fmla="*/ 1192139 h 5390836"/>
                <a:gd name="connsiteX589" fmla="*/ 4543237 w 5372199"/>
                <a:gd name="connsiteY589" fmla="*/ 1178736 h 5390836"/>
                <a:gd name="connsiteX590" fmla="*/ 4529833 w 5372199"/>
                <a:gd name="connsiteY590" fmla="*/ 1171514 h 5390836"/>
                <a:gd name="connsiteX591" fmla="*/ 4495793 w 5372199"/>
                <a:gd name="connsiteY591" fmla="*/ 1157082 h 5390836"/>
                <a:gd name="connsiteX592" fmla="*/ 4480332 w 5372199"/>
                <a:gd name="connsiteY592" fmla="*/ 1174611 h 5390836"/>
                <a:gd name="connsiteX593" fmla="*/ 4463832 w 5372199"/>
                <a:gd name="connsiteY593" fmla="*/ 1185957 h 5390836"/>
                <a:gd name="connsiteX594" fmla="*/ 4443207 w 5372199"/>
                <a:gd name="connsiteY594" fmla="*/ 1198332 h 5390836"/>
                <a:gd name="connsiteX595" fmla="*/ 4426707 w 5372199"/>
                <a:gd name="connsiteY595" fmla="*/ 1198332 h 5390836"/>
                <a:gd name="connsiteX596" fmla="*/ 4390610 w 5372199"/>
                <a:gd name="connsiteY596" fmla="*/ 1208640 h 5390836"/>
                <a:gd name="connsiteX597" fmla="*/ 4367928 w 5372199"/>
                <a:gd name="connsiteY597" fmla="*/ 1196264 h 5390836"/>
                <a:gd name="connsiteX598" fmla="*/ 4350389 w 5372199"/>
                <a:gd name="connsiteY598" fmla="*/ 1184929 h 5390836"/>
                <a:gd name="connsiteX599" fmla="*/ 4329763 w 5372199"/>
                <a:gd name="connsiteY599" fmla="*/ 1163275 h 5390836"/>
                <a:gd name="connsiteX600" fmla="*/ 4342139 w 5372199"/>
                <a:gd name="connsiteY600" fmla="*/ 1149860 h 5390836"/>
                <a:gd name="connsiteX601" fmla="*/ 4342139 w 5372199"/>
                <a:gd name="connsiteY601" fmla="*/ 1110678 h 5390836"/>
                <a:gd name="connsiteX602" fmla="*/ 4358639 w 5372199"/>
                <a:gd name="connsiteY602" fmla="*/ 1116860 h 5390836"/>
                <a:gd name="connsiteX603" fmla="*/ 4388553 w 5372199"/>
                <a:gd name="connsiteY603" fmla="*/ 1138514 h 5390836"/>
                <a:gd name="connsiteX604" fmla="*/ 4445264 w 5372199"/>
                <a:gd name="connsiteY604" fmla="*/ 1126138 h 5390836"/>
                <a:gd name="connsiteX605" fmla="*/ 4445264 w 5372199"/>
                <a:gd name="connsiteY605" fmla="*/ 1112735 h 5390836"/>
                <a:gd name="connsiteX606" fmla="*/ 4422582 w 5372199"/>
                <a:gd name="connsiteY606" fmla="*/ 1095206 h 5390836"/>
                <a:gd name="connsiteX607" fmla="*/ 4399889 w 5372199"/>
                <a:gd name="connsiteY607" fmla="*/ 1078706 h 5390836"/>
                <a:gd name="connsiteX608" fmla="*/ 4378235 w 5372199"/>
                <a:gd name="connsiteY608" fmla="*/ 1067359 h 5390836"/>
                <a:gd name="connsiteX609" fmla="*/ 4367928 w 5372199"/>
                <a:gd name="connsiteY609" fmla="*/ 1048802 h 5390836"/>
                <a:gd name="connsiteX610" fmla="*/ 4367928 w 5372199"/>
                <a:gd name="connsiteY610" fmla="*/ 1038484 h 5390836"/>
                <a:gd name="connsiteX611" fmla="*/ 4378235 w 5372199"/>
                <a:gd name="connsiteY611" fmla="*/ 1026108 h 5390836"/>
                <a:gd name="connsiteX612" fmla="*/ 4395764 w 5372199"/>
                <a:gd name="connsiteY612" fmla="*/ 1015790 h 5390836"/>
                <a:gd name="connsiteX613" fmla="*/ 4424639 w 5372199"/>
                <a:gd name="connsiteY613" fmla="*/ 1023012 h 5390836"/>
                <a:gd name="connsiteX614" fmla="*/ 4433929 w 5372199"/>
                <a:gd name="connsiteY614" fmla="*/ 1039512 h 5390836"/>
                <a:gd name="connsiteX615" fmla="*/ 4454543 w 5372199"/>
                <a:gd name="connsiteY615" fmla="*/ 1045705 h 5390836"/>
                <a:gd name="connsiteX616" fmla="*/ 4474140 w 5372199"/>
                <a:gd name="connsiteY616" fmla="*/ 1057041 h 5390836"/>
                <a:gd name="connsiteX617" fmla="*/ 4488583 w 5372199"/>
                <a:gd name="connsiteY617" fmla="*/ 1062205 h 5390836"/>
                <a:gd name="connsiteX618" fmla="*/ 4496833 w 5372199"/>
                <a:gd name="connsiteY618" fmla="*/ 1062205 h 5390836"/>
                <a:gd name="connsiteX619" fmla="*/ 4510236 w 5372199"/>
                <a:gd name="connsiteY619" fmla="*/ 1052927 h 5390836"/>
                <a:gd name="connsiteX620" fmla="*/ 4526736 w 5372199"/>
                <a:gd name="connsiteY620" fmla="*/ 1045705 h 5390836"/>
                <a:gd name="connsiteX621" fmla="*/ 4518486 w 5372199"/>
                <a:gd name="connsiteY621" fmla="*/ 1035387 h 5390836"/>
                <a:gd name="connsiteX622" fmla="*/ 4501986 w 5372199"/>
                <a:gd name="connsiteY622" fmla="*/ 1035387 h 5390836"/>
                <a:gd name="connsiteX623" fmla="*/ 4485486 w 5372199"/>
                <a:gd name="connsiteY623" fmla="*/ 1030234 h 5390836"/>
                <a:gd name="connsiteX624" fmla="*/ 4476207 w 5372199"/>
                <a:gd name="connsiteY624" fmla="*/ 1019926 h 5390836"/>
                <a:gd name="connsiteX625" fmla="*/ 4476207 w 5372199"/>
                <a:gd name="connsiteY625" fmla="*/ 1007551 h 5390836"/>
                <a:gd name="connsiteX626" fmla="*/ 4492708 w 5372199"/>
                <a:gd name="connsiteY626" fmla="*/ 998262 h 5390836"/>
                <a:gd name="connsiteX627" fmla="*/ 4526736 w 5372199"/>
                <a:gd name="connsiteY627" fmla="*/ 984858 h 5390836"/>
                <a:gd name="connsiteX628" fmla="*/ 4541169 w 5372199"/>
                <a:gd name="connsiteY628" fmla="*/ 999301 h 5390836"/>
                <a:gd name="connsiteX629" fmla="*/ 4550458 w 5372199"/>
                <a:gd name="connsiteY629" fmla="*/ 999301 h 5390836"/>
                <a:gd name="connsiteX630" fmla="*/ 4563862 w 5372199"/>
                <a:gd name="connsiteY630" fmla="*/ 1011676 h 5390836"/>
                <a:gd name="connsiteX631" fmla="*/ 4582419 w 5372199"/>
                <a:gd name="connsiteY631" fmla="*/ 1023012 h 5390836"/>
                <a:gd name="connsiteX632" fmla="*/ 4594805 w 5372199"/>
                <a:gd name="connsiteY632" fmla="*/ 1032291 h 5390836"/>
                <a:gd name="connsiteX633" fmla="*/ 4607180 w 5372199"/>
                <a:gd name="connsiteY633" fmla="*/ 1039512 h 5390836"/>
                <a:gd name="connsiteX634" fmla="*/ 4616459 w 5372199"/>
                <a:gd name="connsiteY634" fmla="*/ 1039512 h 5390836"/>
                <a:gd name="connsiteX635" fmla="*/ 4628834 w 5372199"/>
                <a:gd name="connsiteY635" fmla="*/ 1052927 h 5390836"/>
                <a:gd name="connsiteX636" fmla="*/ 4640169 w 5372199"/>
                <a:gd name="connsiteY636" fmla="*/ 1063234 h 5390836"/>
                <a:gd name="connsiteX637" fmla="*/ 4647391 w 5372199"/>
                <a:gd name="connsiteY637" fmla="*/ 1076638 h 5390836"/>
                <a:gd name="connsiteX638" fmla="*/ 4665959 w 5372199"/>
                <a:gd name="connsiteY638" fmla="*/ 1083859 h 5390836"/>
                <a:gd name="connsiteX639" fmla="*/ 4685545 w 5372199"/>
                <a:gd name="connsiteY639" fmla="*/ 1078706 h 5390836"/>
                <a:gd name="connsiteX640" fmla="*/ 4668016 w 5372199"/>
                <a:gd name="connsiteY640" fmla="*/ 1064263 h 5390836"/>
                <a:gd name="connsiteX641" fmla="*/ 4649459 w 5372199"/>
                <a:gd name="connsiteY641" fmla="*/ 1048802 h 5390836"/>
                <a:gd name="connsiteX642" fmla="*/ 4620584 w 5372199"/>
                <a:gd name="connsiteY642" fmla="*/ 1024051 h 5390836"/>
                <a:gd name="connsiteX643" fmla="*/ 4605112 w 5372199"/>
                <a:gd name="connsiteY643" fmla="*/ 1013733 h 5390836"/>
                <a:gd name="connsiteX644" fmla="*/ 4589640 w 5372199"/>
                <a:gd name="connsiteY644" fmla="*/ 1002387 h 5390836"/>
                <a:gd name="connsiteX645" fmla="*/ 4565930 w 5372199"/>
                <a:gd name="connsiteY645" fmla="*/ 982801 h 5390836"/>
                <a:gd name="connsiteX646" fmla="*/ 4519515 w 5372199"/>
                <a:gd name="connsiteY646" fmla="*/ 955983 h 5390836"/>
                <a:gd name="connsiteX647" fmla="*/ 4496833 w 5372199"/>
                <a:gd name="connsiteY647" fmla="*/ 955983 h 5390836"/>
                <a:gd name="connsiteX648" fmla="*/ 4453514 w 5372199"/>
                <a:gd name="connsiteY648" fmla="*/ 947732 h 5390836"/>
                <a:gd name="connsiteX649" fmla="*/ 4448361 w 5372199"/>
                <a:gd name="connsiteY649" fmla="*/ 934329 h 5390836"/>
                <a:gd name="connsiteX650" fmla="*/ 4464861 w 5372199"/>
                <a:gd name="connsiteY650" fmla="*/ 904425 h 5390836"/>
                <a:gd name="connsiteX651" fmla="*/ 4488583 w 5372199"/>
                <a:gd name="connsiteY651" fmla="*/ 882760 h 5390836"/>
                <a:gd name="connsiteX652" fmla="*/ 4501986 w 5372199"/>
                <a:gd name="connsiteY652" fmla="*/ 882760 h 5390836"/>
                <a:gd name="connsiteX653" fmla="*/ 4512304 w 5372199"/>
                <a:gd name="connsiteY653" fmla="*/ 882760 h 5390836"/>
                <a:gd name="connsiteX654" fmla="*/ 4555612 w 5372199"/>
                <a:gd name="connsiteY654" fmla="*/ 873482 h 5390836"/>
                <a:gd name="connsiteX655" fmla="*/ 4560765 w 5372199"/>
                <a:gd name="connsiteY655" fmla="*/ 873482 h 5390836"/>
                <a:gd name="connsiteX656" fmla="*/ 4542208 w 5372199"/>
                <a:gd name="connsiteY656" fmla="*/ 897203 h 5390836"/>
                <a:gd name="connsiteX657" fmla="*/ 4541472 w 5372199"/>
                <a:gd name="connsiteY657" fmla="*/ 908853 h 5390836"/>
                <a:gd name="connsiteX658" fmla="*/ 4542208 w 5372199"/>
                <a:gd name="connsiteY658" fmla="*/ 909579 h 5390836"/>
                <a:gd name="connsiteX659" fmla="*/ 4561805 w 5372199"/>
                <a:gd name="connsiteY659" fmla="*/ 917829 h 5390836"/>
                <a:gd name="connsiteX660" fmla="*/ 4571083 w 5372199"/>
                <a:gd name="connsiteY660" fmla="*/ 917829 h 5390836"/>
                <a:gd name="connsiteX661" fmla="*/ 4577265 w 5372199"/>
                <a:gd name="connsiteY661" fmla="*/ 904425 h 5390836"/>
                <a:gd name="connsiteX662" fmla="*/ 4589640 w 5372199"/>
                <a:gd name="connsiteY662" fmla="*/ 888953 h 5390836"/>
                <a:gd name="connsiteX663" fmla="*/ 4620584 w 5372199"/>
                <a:gd name="connsiteY663" fmla="*/ 863174 h 5390836"/>
                <a:gd name="connsiteX664" fmla="*/ 4649459 w 5372199"/>
                <a:gd name="connsiteY664" fmla="*/ 832231 h 5390836"/>
                <a:gd name="connsiteX665" fmla="*/ 4664930 w 5372199"/>
                <a:gd name="connsiteY665" fmla="*/ 812634 h 5390836"/>
                <a:gd name="connsiteX666" fmla="*/ 4670338 w 5372199"/>
                <a:gd name="connsiteY666" fmla="*/ 809159 h 5390836"/>
                <a:gd name="connsiteX667" fmla="*/ 770888 w 5372199"/>
                <a:gd name="connsiteY667" fmla="*/ 804383 h 5390836"/>
                <a:gd name="connsiteX668" fmla="*/ 782234 w 5372199"/>
                <a:gd name="connsiteY668" fmla="*/ 804383 h 5390836"/>
                <a:gd name="connsiteX669" fmla="*/ 804917 w 5372199"/>
                <a:gd name="connsiteY669" fmla="*/ 816759 h 5390836"/>
                <a:gd name="connsiteX670" fmla="*/ 817292 w 5372199"/>
                <a:gd name="connsiteY670" fmla="*/ 853884 h 5390836"/>
                <a:gd name="connsiteX671" fmla="*/ 827610 w 5372199"/>
                <a:gd name="connsiteY671" fmla="*/ 868327 h 5390836"/>
                <a:gd name="connsiteX672" fmla="*/ 842042 w 5372199"/>
                <a:gd name="connsiteY672" fmla="*/ 861105 h 5390836"/>
                <a:gd name="connsiteX673" fmla="*/ 842042 w 5372199"/>
                <a:gd name="connsiteY673" fmla="*/ 843576 h 5390836"/>
                <a:gd name="connsiteX674" fmla="*/ 864735 w 5372199"/>
                <a:gd name="connsiteY674" fmla="*/ 832230 h 5390836"/>
                <a:gd name="connsiteX675" fmla="*/ 893610 w 5372199"/>
                <a:gd name="connsiteY675" fmla="*/ 839441 h 5390836"/>
                <a:gd name="connsiteX676" fmla="*/ 909071 w 5372199"/>
                <a:gd name="connsiteY676" fmla="*/ 849759 h 5390836"/>
                <a:gd name="connsiteX677" fmla="*/ 909071 w 5372199"/>
                <a:gd name="connsiteY677" fmla="*/ 862134 h 5390836"/>
                <a:gd name="connsiteX678" fmla="*/ 899793 w 5372199"/>
                <a:gd name="connsiteY678" fmla="*/ 877606 h 5390836"/>
                <a:gd name="connsiteX679" fmla="*/ 899793 w 5372199"/>
                <a:gd name="connsiteY679" fmla="*/ 895134 h 5390836"/>
                <a:gd name="connsiteX680" fmla="*/ 899793 w 5372199"/>
                <a:gd name="connsiteY680" fmla="*/ 918856 h 5390836"/>
                <a:gd name="connsiteX681" fmla="*/ 888457 w 5372199"/>
                <a:gd name="connsiteY681" fmla="*/ 952885 h 5390836"/>
                <a:gd name="connsiteX682" fmla="*/ 907014 w 5372199"/>
                <a:gd name="connsiteY682" fmla="*/ 985885 h 5390836"/>
                <a:gd name="connsiteX683" fmla="*/ 920418 w 5372199"/>
                <a:gd name="connsiteY683" fmla="*/ 997232 h 5390836"/>
                <a:gd name="connsiteX684" fmla="*/ 949293 w 5372199"/>
                <a:gd name="connsiteY684" fmla="*/ 1010636 h 5390836"/>
                <a:gd name="connsiteX685" fmla="*/ 974043 w 5372199"/>
                <a:gd name="connsiteY685" fmla="*/ 1000318 h 5390836"/>
                <a:gd name="connsiteX686" fmla="*/ 988486 w 5372199"/>
                <a:gd name="connsiteY686" fmla="*/ 988982 h 5390836"/>
                <a:gd name="connsiteX687" fmla="*/ 998794 w 5372199"/>
                <a:gd name="connsiteY687" fmla="*/ 981760 h 5390836"/>
                <a:gd name="connsiteX688" fmla="*/ 1011169 w 5372199"/>
                <a:gd name="connsiteY688" fmla="*/ 975578 h 5390836"/>
                <a:gd name="connsiteX689" fmla="*/ 1025612 w 5372199"/>
                <a:gd name="connsiteY689" fmla="*/ 962164 h 5390836"/>
                <a:gd name="connsiteX690" fmla="*/ 1051391 w 5372199"/>
                <a:gd name="connsiteY690" fmla="*/ 971442 h 5390836"/>
                <a:gd name="connsiteX691" fmla="*/ 1065834 w 5372199"/>
                <a:gd name="connsiteY691" fmla="*/ 998260 h 5390836"/>
                <a:gd name="connsiteX692" fmla="*/ 1073044 w 5372199"/>
                <a:gd name="connsiteY692" fmla="*/ 1016828 h 5390836"/>
                <a:gd name="connsiteX693" fmla="*/ 1061698 w 5372199"/>
                <a:gd name="connsiteY693" fmla="*/ 1034357 h 5390836"/>
                <a:gd name="connsiteX694" fmla="*/ 1051391 w 5372199"/>
                <a:gd name="connsiteY694" fmla="*/ 1052914 h 5390836"/>
                <a:gd name="connsiteX695" fmla="*/ 1035919 w 5372199"/>
                <a:gd name="connsiteY695" fmla="*/ 1059107 h 5390836"/>
                <a:gd name="connsiteX696" fmla="*/ 1019419 w 5372199"/>
                <a:gd name="connsiteY696" fmla="*/ 1074568 h 5390836"/>
                <a:gd name="connsiteX697" fmla="*/ 1003947 w 5372199"/>
                <a:gd name="connsiteY697" fmla="*/ 1090039 h 5390836"/>
                <a:gd name="connsiteX698" fmla="*/ 987447 w 5372199"/>
                <a:gd name="connsiteY698" fmla="*/ 1100357 h 5390836"/>
                <a:gd name="connsiteX699" fmla="*/ 967861 w 5372199"/>
                <a:gd name="connsiteY699" fmla="*/ 1118915 h 5390836"/>
                <a:gd name="connsiteX700" fmla="*/ 952390 w 5372199"/>
                <a:gd name="connsiteY700" fmla="*/ 1124079 h 5390836"/>
                <a:gd name="connsiteX701" fmla="*/ 928668 w 5372199"/>
                <a:gd name="connsiteY701" fmla="*/ 1124079 h 5390836"/>
                <a:gd name="connsiteX702" fmla="*/ 910111 w 5372199"/>
                <a:gd name="connsiteY702" fmla="*/ 1108607 h 5390836"/>
                <a:gd name="connsiteX703" fmla="*/ 885360 w 5372199"/>
                <a:gd name="connsiteY703" fmla="*/ 1093136 h 5390836"/>
                <a:gd name="connsiteX704" fmla="*/ 870917 w 5372199"/>
                <a:gd name="connsiteY704" fmla="*/ 1081789 h 5390836"/>
                <a:gd name="connsiteX705" fmla="*/ 856485 w 5372199"/>
                <a:gd name="connsiteY705" fmla="*/ 1071482 h 5390836"/>
                <a:gd name="connsiteX706" fmla="*/ 835849 w 5372199"/>
                <a:gd name="connsiteY706" fmla="*/ 1056010 h 5390836"/>
                <a:gd name="connsiteX707" fmla="*/ 809042 w 5372199"/>
                <a:gd name="connsiteY707" fmla="*/ 1020953 h 5390836"/>
                <a:gd name="connsiteX708" fmla="*/ 803888 w 5372199"/>
                <a:gd name="connsiteY708" fmla="*/ 1007539 h 5390836"/>
                <a:gd name="connsiteX709" fmla="*/ 790484 w 5372199"/>
                <a:gd name="connsiteY709" fmla="*/ 988982 h 5390836"/>
                <a:gd name="connsiteX710" fmla="*/ 778109 w 5372199"/>
                <a:gd name="connsiteY710" fmla="*/ 970414 h 5390836"/>
                <a:gd name="connsiteX711" fmla="*/ 753359 w 5372199"/>
                <a:gd name="connsiteY711" fmla="*/ 944635 h 5390836"/>
                <a:gd name="connsiteX712" fmla="*/ 740984 w 5372199"/>
                <a:gd name="connsiteY712" fmla="*/ 927106 h 5390836"/>
                <a:gd name="connsiteX713" fmla="*/ 721387 w 5372199"/>
                <a:gd name="connsiteY713" fmla="*/ 898231 h 5390836"/>
                <a:gd name="connsiteX714" fmla="*/ 704887 w 5372199"/>
                <a:gd name="connsiteY714" fmla="*/ 881731 h 5390836"/>
                <a:gd name="connsiteX715" fmla="*/ 704887 w 5372199"/>
                <a:gd name="connsiteY715" fmla="*/ 865230 h 5390836"/>
                <a:gd name="connsiteX716" fmla="*/ 719319 w 5372199"/>
                <a:gd name="connsiteY716" fmla="*/ 854912 h 5390836"/>
                <a:gd name="connsiteX717" fmla="*/ 727580 w 5372199"/>
                <a:gd name="connsiteY717" fmla="*/ 841508 h 5390836"/>
                <a:gd name="connsiteX718" fmla="*/ 738916 w 5372199"/>
                <a:gd name="connsiteY718" fmla="*/ 833259 h 5390836"/>
                <a:gd name="connsiteX719" fmla="*/ 748194 w 5372199"/>
                <a:gd name="connsiteY719" fmla="*/ 818815 h 5390836"/>
                <a:gd name="connsiteX720" fmla="*/ 748194 w 5372199"/>
                <a:gd name="connsiteY720" fmla="*/ 810576 h 5390836"/>
                <a:gd name="connsiteX721" fmla="*/ 761609 w 5372199"/>
                <a:gd name="connsiteY721" fmla="*/ 810576 h 5390836"/>
                <a:gd name="connsiteX722" fmla="*/ 770888 w 5372199"/>
                <a:gd name="connsiteY722" fmla="*/ 804383 h 5390836"/>
                <a:gd name="connsiteX723" fmla="*/ 1449455 w 5372199"/>
                <a:gd name="connsiteY723" fmla="*/ 662074 h 5390836"/>
                <a:gd name="connsiteX724" fmla="*/ 1457705 w 5372199"/>
                <a:gd name="connsiteY724" fmla="*/ 662074 h 5390836"/>
                <a:gd name="connsiteX725" fmla="*/ 1457705 w 5372199"/>
                <a:gd name="connsiteY725" fmla="*/ 673421 h 5390836"/>
                <a:gd name="connsiteX726" fmla="*/ 1462859 w 5372199"/>
                <a:gd name="connsiteY726" fmla="*/ 685795 h 5390836"/>
                <a:gd name="connsiteX727" fmla="*/ 1462859 w 5372199"/>
                <a:gd name="connsiteY727" fmla="*/ 698171 h 5390836"/>
                <a:gd name="connsiteX728" fmla="*/ 1457705 w 5372199"/>
                <a:gd name="connsiteY728" fmla="*/ 709517 h 5390836"/>
                <a:gd name="connsiteX729" fmla="*/ 1457705 w 5372199"/>
                <a:gd name="connsiteY729" fmla="*/ 729114 h 5390836"/>
                <a:gd name="connsiteX730" fmla="*/ 1451512 w 5372199"/>
                <a:gd name="connsiteY730" fmla="*/ 743546 h 5390836"/>
                <a:gd name="connsiteX731" fmla="*/ 1439137 w 5372199"/>
                <a:gd name="connsiteY731" fmla="*/ 752825 h 5390836"/>
                <a:gd name="connsiteX732" fmla="*/ 1425733 w 5372199"/>
                <a:gd name="connsiteY732" fmla="*/ 770353 h 5390836"/>
                <a:gd name="connsiteX733" fmla="*/ 1396619 w 5372199"/>
                <a:gd name="connsiteY733" fmla="*/ 772182 h 5390836"/>
                <a:gd name="connsiteX734" fmla="*/ 1394800 w 5372199"/>
                <a:gd name="connsiteY734" fmla="*/ 770353 h 5390836"/>
                <a:gd name="connsiteX735" fmla="*/ 1389646 w 5372199"/>
                <a:gd name="connsiteY735" fmla="*/ 755921 h 5390836"/>
                <a:gd name="connsiteX736" fmla="*/ 1380357 w 5372199"/>
                <a:gd name="connsiteY736" fmla="*/ 747671 h 5390836"/>
                <a:gd name="connsiteX737" fmla="*/ 1380357 w 5372199"/>
                <a:gd name="connsiteY737" fmla="*/ 732199 h 5390836"/>
                <a:gd name="connsiteX738" fmla="*/ 1380357 w 5372199"/>
                <a:gd name="connsiteY738" fmla="*/ 696103 h 5390836"/>
                <a:gd name="connsiteX739" fmla="*/ 1387578 w 5372199"/>
                <a:gd name="connsiteY739" fmla="*/ 682699 h 5390836"/>
                <a:gd name="connsiteX740" fmla="*/ 1392732 w 5372199"/>
                <a:gd name="connsiteY740" fmla="*/ 676517 h 5390836"/>
                <a:gd name="connsiteX741" fmla="*/ 1418511 w 5372199"/>
                <a:gd name="connsiteY741" fmla="*/ 685795 h 5390836"/>
                <a:gd name="connsiteX742" fmla="*/ 1431926 w 5372199"/>
                <a:gd name="connsiteY742" fmla="*/ 672392 h 5390836"/>
                <a:gd name="connsiteX743" fmla="*/ 1646166 w 5372199"/>
                <a:gd name="connsiteY743" fmla="*/ 509318 h 5390836"/>
                <a:gd name="connsiteX744" fmla="*/ 1664986 w 5372199"/>
                <a:gd name="connsiteY744" fmla="*/ 516660 h 5390836"/>
                <a:gd name="connsiteX745" fmla="*/ 1677361 w 5372199"/>
                <a:gd name="connsiteY745" fmla="*/ 521825 h 5390836"/>
                <a:gd name="connsiteX746" fmla="*/ 1683554 w 5372199"/>
                <a:gd name="connsiteY746" fmla="*/ 534200 h 5390836"/>
                <a:gd name="connsiteX747" fmla="*/ 1683554 w 5372199"/>
                <a:gd name="connsiteY747" fmla="*/ 550701 h 5390836"/>
                <a:gd name="connsiteX748" fmla="*/ 1683554 w 5372199"/>
                <a:gd name="connsiteY748" fmla="*/ 568229 h 5390836"/>
                <a:gd name="connsiteX749" fmla="*/ 1683554 w 5372199"/>
                <a:gd name="connsiteY749" fmla="*/ 581633 h 5390836"/>
                <a:gd name="connsiteX750" fmla="*/ 1674265 w 5372199"/>
                <a:gd name="connsiteY750" fmla="*/ 595036 h 5390836"/>
                <a:gd name="connsiteX751" fmla="*/ 1662929 w 5372199"/>
                <a:gd name="connsiteY751" fmla="*/ 602258 h 5390836"/>
                <a:gd name="connsiteX752" fmla="*/ 1654678 w 5372199"/>
                <a:gd name="connsiteY752" fmla="*/ 614633 h 5390836"/>
                <a:gd name="connsiteX753" fmla="*/ 1639206 w 5372199"/>
                <a:gd name="connsiteY753" fmla="*/ 614633 h 5390836"/>
                <a:gd name="connsiteX754" fmla="*/ 1630956 w 5372199"/>
                <a:gd name="connsiteY754" fmla="*/ 602258 h 5390836"/>
                <a:gd name="connsiteX755" fmla="*/ 1610331 w 5372199"/>
                <a:gd name="connsiteY755" fmla="*/ 589883 h 5390836"/>
                <a:gd name="connsiteX756" fmla="*/ 1593830 w 5372199"/>
                <a:gd name="connsiteY756" fmla="*/ 579576 h 5390836"/>
                <a:gd name="connsiteX757" fmla="*/ 1579387 w 5372199"/>
                <a:gd name="connsiteY757" fmla="*/ 565133 h 5390836"/>
                <a:gd name="connsiteX758" fmla="*/ 1573204 w 5372199"/>
                <a:gd name="connsiteY758" fmla="*/ 553797 h 5390836"/>
                <a:gd name="connsiteX759" fmla="*/ 1568051 w 5372199"/>
                <a:gd name="connsiteY759" fmla="*/ 536257 h 5390836"/>
                <a:gd name="connsiteX760" fmla="*/ 1564954 w 5372199"/>
                <a:gd name="connsiteY760" fmla="*/ 523882 h 5390836"/>
                <a:gd name="connsiteX761" fmla="*/ 1578358 w 5372199"/>
                <a:gd name="connsiteY761" fmla="*/ 523882 h 5390836"/>
                <a:gd name="connsiteX762" fmla="*/ 1593830 w 5372199"/>
                <a:gd name="connsiteY762" fmla="*/ 523882 h 5390836"/>
                <a:gd name="connsiteX763" fmla="*/ 1606205 w 5372199"/>
                <a:gd name="connsiteY763" fmla="*/ 517700 h 5390836"/>
                <a:gd name="connsiteX764" fmla="*/ 1619609 w 5372199"/>
                <a:gd name="connsiteY764" fmla="*/ 517700 h 5390836"/>
                <a:gd name="connsiteX765" fmla="*/ 1628888 w 5372199"/>
                <a:gd name="connsiteY765" fmla="*/ 510479 h 5390836"/>
                <a:gd name="connsiteX766" fmla="*/ 1646166 w 5372199"/>
                <a:gd name="connsiteY766" fmla="*/ 509318 h 5390836"/>
                <a:gd name="connsiteX767" fmla="*/ 1473177 w 5372199"/>
                <a:gd name="connsiteY767" fmla="*/ 465101 h 5390836"/>
                <a:gd name="connsiteX768" fmla="*/ 1463898 w 5372199"/>
                <a:gd name="connsiteY768" fmla="*/ 472322 h 5390836"/>
                <a:gd name="connsiteX769" fmla="*/ 1460802 w 5372199"/>
                <a:gd name="connsiteY769" fmla="*/ 476447 h 5390836"/>
                <a:gd name="connsiteX770" fmla="*/ 1451512 w 5372199"/>
                <a:gd name="connsiteY770" fmla="*/ 486753 h 5390836"/>
                <a:gd name="connsiteX771" fmla="*/ 1446358 w 5372199"/>
                <a:gd name="connsiteY771" fmla="*/ 497071 h 5390836"/>
                <a:gd name="connsiteX772" fmla="*/ 1430897 w 5372199"/>
                <a:gd name="connsiteY772" fmla="*/ 519754 h 5390836"/>
                <a:gd name="connsiteX773" fmla="*/ 1430897 w 5372199"/>
                <a:gd name="connsiteY773" fmla="*/ 534197 h 5390836"/>
                <a:gd name="connsiteX774" fmla="*/ 1445330 w 5372199"/>
                <a:gd name="connsiteY774" fmla="*/ 534197 h 5390836"/>
                <a:gd name="connsiteX775" fmla="*/ 1458734 w 5372199"/>
                <a:gd name="connsiteY775" fmla="*/ 518725 h 5390836"/>
                <a:gd name="connsiteX776" fmla="*/ 1466984 w 5372199"/>
                <a:gd name="connsiteY776" fmla="*/ 498100 h 5390836"/>
                <a:gd name="connsiteX777" fmla="*/ 1473177 w 5372199"/>
                <a:gd name="connsiteY777" fmla="*/ 478503 h 5390836"/>
                <a:gd name="connsiteX778" fmla="*/ 1473177 w 5372199"/>
                <a:gd name="connsiteY778" fmla="*/ 465101 h 5390836"/>
                <a:gd name="connsiteX779" fmla="*/ 1498954 w 5372199"/>
                <a:gd name="connsiteY779" fmla="*/ 383631 h 5390836"/>
                <a:gd name="connsiteX780" fmla="*/ 1527830 w 5372199"/>
                <a:gd name="connsiteY780" fmla="*/ 383631 h 5390836"/>
                <a:gd name="connsiteX781" fmla="*/ 1543291 w 5372199"/>
                <a:gd name="connsiteY781" fmla="*/ 398073 h 5390836"/>
                <a:gd name="connsiteX782" fmla="*/ 1551541 w 5372199"/>
                <a:gd name="connsiteY782" fmla="*/ 410449 h 5390836"/>
                <a:gd name="connsiteX783" fmla="*/ 1545359 w 5372199"/>
                <a:gd name="connsiteY783" fmla="*/ 438295 h 5390836"/>
                <a:gd name="connsiteX784" fmla="*/ 1545359 w 5372199"/>
                <a:gd name="connsiteY784" fmla="*/ 456852 h 5390836"/>
                <a:gd name="connsiteX785" fmla="*/ 1545359 w 5372199"/>
                <a:gd name="connsiteY785" fmla="*/ 520796 h 5390836"/>
                <a:gd name="connsiteX786" fmla="*/ 1545359 w 5372199"/>
                <a:gd name="connsiteY786" fmla="*/ 543478 h 5390836"/>
                <a:gd name="connsiteX787" fmla="*/ 1538137 w 5372199"/>
                <a:gd name="connsiteY787" fmla="*/ 549671 h 5390836"/>
                <a:gd name="connsiteX788" fmla="*/ 1538137 w 5372199"/>
                <a:gd name="connsiteY788" fmla="*/ 564104 h 5390836"/>
                <a:gd name="connsiteX789" fmla="*/ 1551552 w 5372199"/>
                <a:gd name="connsiteY789" fmla="*/ 579576 h 5390836"/>
                <a:gd name="connsiteX790" fmla="*/ 1596927 w 5372199"/>
                <a:gd name="connsiteY790" fmla="*/ 656923 h 5390836"/>
                <a:gd name="connsiteX791" fmla="*/ 1596927 w 5372199"/>
                <a:gd name="connsiteY791" fmla="*/ 686827 h 5390836"/>
                <a:gd name="connsiteX792" fmla="*/ 1590734 w 5372199"/>
                <a:gd name="connsiteY792" fmla="*/ 711577 h 5390836"/>
                <a:gd name="connsiteX793" fmla="*/ 1580427 w 5372199"/>
                <a:gd name="connsiteY793" fmla="*/ 728078 h 5390836"/>
                <a:gd name="connsiteX794" fmla="*/ 1571138 w 5372199"/>
                <a:gd name="connsiteY794" fmla="*/ 728078 h 5390836"/>
                <a:gd name="connsiteX795" fmla="*/ 1558762 w 5372199"/>
                <a:gd name="connsiteY795" fmla="*/ 728078 h 5390836"/>
                <a:gd name="connsiteX796" fmla="*/ 1547427 w 5372199"/>
                <a:gd name="connsiteY796" fmla="*/ 728078 h 5390836"/>
                <a:gd name="connsiteX797" fmla="*/ 1529887 w 5372199"/>
                <a:gd name="connsiteY797" fmla="*/ 728078 h 5390836"/>
                <a:gd name="connsiteX798" fmla="*/ 1514415 w 5372199"/>
                <a:gd name="connsiteY798" fmla="*/ 718798 h 5390836"/>
                <a:gd name="connsiteX799" fmla="*/ 1481415 w 5372199"/>
                <a:gd name="connsiteY799" fmla="*/ 710548 h 5390836"/>
                <a:gd name="connsiteX800" fmla="*/ 1490704 w 5372199"/>
                <a:gd name="connsiteY800" fmla="*/ 697135 h 5390836"/>
                <a:gd name="connsiteX801" fmla="*/ 1506176 w 5372199"/>
                <a:gd name="connsiteY801" fmla="*/ 688884 h 5390836"/>
                <a:gd name="connsiteX802" fmla="*/ 1506176 w 5372199"/>
                <a:gd name="connsiteY802" fmla="*/ 661048 h 5390836"/>
                <a:gd name="connsiteX803" fmla="*/ 1498954 w 5372199"/>
                <a:gd name="connsiteY803" fmla="*/ 648674 h 5390836"/>
                <a:gd name="connsiteX804" fmla="*/ 1488636 w 5372199"/>
                <a:gd name="connsiteY804" fmla="*/ 631133 h 5390836"/>
                <a:gd name="connsiteX805" fmla="*/ 1477300 w 5372199"/>
                <a:gd name="connsiteY805" fmla="*/ 606383 h 5390836"/>
                <a:gd name="connsiteX806" fmla="*/ 1469050 w 5372199"/>
                <a:gd name="connsiteY806" fmla="*/ 601230 h 5390836"/>
                <a:gd name="connsiteX807" fmla="*/ 1454607 w 5372199"/>
                <a:gd name="connsiteY807" fmla="*/ 601230 h 5390836"/>
                <a:gd name="connsiteX808" fmla="*/ 1445328 w 5372199"/>
                <a:gd name="connsiteY808" fmla="*/ 608451 h 5390836"/>
                <a:gd name="connsiteX809" fmla="*/ 1428828 w 5372199"/>
                <a:gd name="connsiteY809" fmla="*/ 616702 h 5390836"/>
                <a:gd name="connsiteX810" fmla="*/ 1420578 w 5372199"/>
                <a:gd name="connsiteY810" fmla="*/ 616702 h 5390836"/>
                <a:gd name="connsiteX811" fmla="*/ 1410260 w 5372199"/>
                <a:gd name="connsiteY811" fmla="*/ 607411 h 5390836"/>
                <a:gd name="connsiteX812" fmla="*/ 1404078 w 5372199"/>
                <a:gd name="connsiteY812" fmla="*/ 607411 h 5390836"/>
                <a:gd name="connsiteX813" fmla="*/ 1394799 w 5372199"/>
                <a:gd name="connsiteY813" fmla="*/ 596076 h 5390836"/>
                <a:gd name="connsiteX814" fmla="*/ 1380356 w 5372199"/>
                <a:gd name="connsiteY814" fmla="*/ 580605 h 5390836"/>
                <a:gd name="connsiteX815" fmla="*/ 1362827 w 5372199"/>
                <a:gd name="connsiteY815" fmla="*/ 559979 h 5390836"/>
                <a:gd name="connsiteX816" fmla="*/ 1347355 w 5372199"/>
                <a:gd name="connsiteY816" fmla="*/ 537296 h 5390836"/>
                <a:gd name="connsiteX817" fmla="*/ 1347355 w 5372199"/>
                <a:gd name="connsiteY817" fmla="*/ 502228 h 5390836"/>
                <a:gd name="connsiteX818" fmla="*/ 1357673 w 5372199"/>
                <a:gd name="connsiteY818" fmla="*/ 488825 h 5390836"/>
                <a:gd name="connsiteX819" fmla="*/ 1373134 w 5372199"/>
                <a:gd name="connsiteY819" fmla="*/ 488825 h 5390836"/>
                <a:gd name="connsiteX820" fmla="*/ 1383452 w 5372199"/>
                <a:gd name="connsiteY820" fmla="*/ 488825 h 5390836"/>
                <a:gd name="connsiteX821" fmla="*/ 1404078 w 5372199"/>
                <a:gd name="connsiteY821" fmla="*/ 467171 h 5390836"/>
                <a:gd name="connsiteX822" fmla="*/ 1418510 w 5372199"/>
                <a:gd name="connsiteY822" fmla="*/ 450670 h 5390836"/>
                <a:gd name="connsiteX823" fmla="*/ 1428828 w 5372199"/>
                <a:gd name="connsiteY823" fmla="*/ 438295 h 5390836"/>
                <a:gd name="connsiteX824" fmla="*/ 1438107 w 5372199"/>
                <a:gd name="connsiteY824" fmla="*/ 429006 h 5390836"/>
                <a:gd name="connsiteX825" fmla="*/ 1448425 w 5372199"/>
                <a:gd name="connsiteY825" fmla="*/ 414573 h 5390836"/>
                <a:gd name="connsiteX826" fmla="*/ 1448425 w 5372199"/>
                <a:gd name="connsiteY826" fmla="*/ 404255 h 5390836"/>
                <a:gd name="connsiteX827" fmla="*/ 1453579 w 5372199"/>
                <a:gd name="connsiteY827" fmla="*/ 396005 h 5390836"/>
                <a:gd name="connsiteX828" fmla="*/ 1459761 w 5372199"/>
                <a:gd name="connsiteY828" fmla="*/ 388795 h 5390836"/>
                <a:gd name="connsiteX829" fmla="*/ 1469050 w 5372199"/>
                <a:gd name="connsiteY829" fmla="*/ 391881 h 5390836"/>
                <a:gd name="connsiteX830" fmla="*/ 1484511 w 5372199"/>
                <a:gd name="connsiteY830" fmla="*/ 391881 h 5390836"/>
                <a:gd name="connsiteX831" fmla="*/ 1498954 w 5372199"/>
                <a:gd name="connsiteY831" fmla="*/ 383631 h 5390836"/>
                <a:gd name="connsiteX832" fmla="*/ 4049260 w 5372199"/>
                <a:gd name="connsiteY832" fmla="*/ 354753 h 5390836"/>
                <a:gd name="connsiteX833" fmla="*/ 4069885 w 5372199"/>
                <a:gd name="connsiteY833" fmla="*/ 368156 h 5390836"/>
                <a:gd name="connsiteX834" fmla="*/ 4079164 w 5372199"/>
                <a:gd name="connsiteY834" fmla="*/ 390849 h 5390836"/>
                <a:gd name="connsiteX835" fmla="*/ 4079164 w 5372199"/>
                <a:gd name="connsiteY835" fmla="*/ 405282 h 5390836"/>
                <a:gd name="connsiteX836" fmla="*/ 4074010 w 5372199"/>
                <a:gd name="connsiteY836" fmla="*/ 418685 h 5390836"/>
                <a:gd name="connsiteX837" fmla="*/ 4053385 w 5372199"/>
                <a:gd name="connsiteY837" fmla="*/ 435196 h 5390836"/>
                <a:gd name="connsiteX838" fmla="*/ 4045135 w 5372199"/>
                <a:gd name="connsiteY838" fmla="*/ 447561 h 5390836"/>
                <a:gd name="connsiteX839" fmla="*/ 4055442 w 5372199"/>
                <a:gd name="connsiteY839" fmla="*/ 447561 h 5390836"/>
                <a:gd name="connsiteX840" fmla="*/ 4068856 w 5372199"/>
                <a:gd name="connsiteY840" fmla="*/ 447561 h 5390836"/>
                <a:gd name="connsiteX841" fmla="*/ 4084317 w 5372199"/>
                <a:gd name="connsiteY841" fmla="*/ 447561 h 5390836"/>
                <a:gd name="connsiteX842" fmla="*/ 4105971 w 5372199"/>
                <a:gd name="connsiteY842" fmla="*/ 447561 h 5390836"/>
                <a:gd name="connsiteX843" fmla="*/ 4128664 w 5372199"/>
                <a:gd name="connsiteY843" fmla="*/ 460975 h 5390836"/>
                <a:gd name="connsiteX844" fmla="*/ 4145164 w 5372199"/>
                <a:gd name="connsiteY844" fmla="*/ 478504 h 5390836"/>
                <a:gd name="connsiteX845" fmla="*/ 4145164 w 5372199"/>
                <a:gd name="connsiteY845" fmla="*/ 512533 h 5390836"/>
                <a:gd name="connsiteX846" fmla="*/ 4135886 w 5372199"/>
                <a:gd name="connsiteY846" fmla="*/ 512533 h 5390836"/>
                <a:gd name="connsiteX847" fmla="*/ 4120414 w 5372199"/>
                <a:gd name="connsiteY847" fmla="*/ 512533 h 5390836"/>
                <a:gd name="connsiteX848" fmla="*/ 4088442 w 5372199"/>
                <a:gd name="connsiteY848" fmla="*/ 512533 h 5390836"/>
                <a:gd name="connsiteX849" fmla="*/ 4069885 w 5372199"/>
                <a:gd name="connsiteY849" fmla="*/ 512533 h 5390836"/>
                <a:gd name="connsiteX850" fmla="*/ 4052356 w 5372199"/>
                <a:gd name="connsiteY850" fmla="*/ 504283 h 5390836"/>
                <a:gd name="connsiteX851" fmla="*/ 4020384 w 5372199"/>
                <a:gd name="connsiteY851" fmla="*/ 499129 h 5390836"/>
                <a:gd name="connsiteX852" fmla="*/ 4004913 w 5372199"/>
                <a:gd name="connsiteY852" fmla="*/ 507379 h 5390836"/>
                <a:gd name="connsiteX853" fmla="*/ 3995634 w 5372199"/>
                <a:gd name="connsiteY853" fmla="*/ 529033 h 5390836"/>
                <a:gd name="connsiteX854" fmla="*/ 4013163 w 5372199"/>
                <a:gd name="connsiteY854" fmla="*/ 598130 h 5390836"/>
                <a:gd name="connsiteX855" fmla="*/ 4024509 w 5372199"/>
                <a:gd name="connsiteY855" fmla="*/ 651756 h 5390836"/>
                <a:gd name="connsiteX856" fmla="*/ 4044106 w 5372199"/>
                <a:gd name="connsiteY856" fmla="*/ 693006 h 5390836"/>
                <a:gd name="connsiteX857" fmla="*/ 4058538 w 5372199"/>
                <a:gd name="connsiteY857" fmla="*/ 711564 h 5390836"/>
                <a:gd name="connsiteX858" fmla="*/ 4067817 w 5372199"/>
                <a:gd name="connsiteY858" fmla="*/ 729103 h 5390836"/>
                <a:gd name="connsiteX859" fmla="*/ 4092567 w 5372199"/>
                <a:gd name="connsiteY859" fmla="*/ 760036 h 5390836"/>
                <a:gd name="connsiteX860" fmla="*/ 4100817 w 5372199"/>
                <a:gd name="connsiteY860" fmla="*/ 771382 h 5390836"/>
                <a:gd name="connsiteX861" fmla="*/ 4092567 w 5372199"/>
                <a:gd name="connsiteY861" fmla="*/ 777564 h 5390836"/>
                <a:gd name="connsiteX862" fmla="*/ 4084317 w 5372199"/>
                <a:gd name="connsiteY862" fmla="*/ 788911 h 5390836"/>
                <a:gd name="connsiteX863" fmla="*/ 4059567 w 5372199"/>
                <a:gd name="connsiteY863" fmla="*/ 788911 h 5390836"/>
                <a:gd name="connsiteX864" fmla="*/ 4049260 w 5372199"/>
                <a:gd name="connsiteY864" fmla="*/ 788911 h 5390836"/>
                <a:gd name="connsiteX865" fmla="*/ 4039981 w 5372199"/>
                <a:gd name="connsiteY865" fmla="*/ 788911 h 5390836"/>
                <a:gd name="connsiteX866" fmla="*/ 4023481 w 5372199"/>
                <a:gd name="connsiteY866" fmla="*/ 777564 h 5390836"/>
                <a:gd name="connsiteX867" fmla="*/ 4005941 w 5372199"/>
                <a:gd name="connsiteY867" fmla="*/ 768286 h 5390836"/>
                <a:gd name="connsiteX868" fmla="*/ 3991509 w 5372199"/>
                <a:gd name="connsiteY868" fmla="*/ 755910 h 5390836"/>
                <a:gd name="connsiteX869" fmla="*/ 3969855 w 5372199"/>
                <a:gd name="connsiteY869" fmla="*/ 738382 h 5390836"/>
                <a:gd name="connsiteX870" fmla="*/ 3961605 w 5372199"/>
                <a:gd name="connsiteY870" fmla="*/ 720853 h 5390836"/>
                <a:gd name="connsiteX871" fmla="*/ 3961605 w 5372199"/>
                <a:gd name="connsiteY871" fmla="*/ 671352 h 5390836"/>
                <a:gd name="connsiteX872" fmla="*/ 3955412 w 5372199"/>
                <a:gd name="connsiteY872" fmla="*/ 627006 h 5390836"/>
                <a:gd name="connsiteX873" fmla="*/ 3949230 w 5372199"/>
                <a:gd name="connsiteY873" fmla="*/ 601227 h 5390836"/>
                <a:gd name="connsiteX874" fmla="*/ 3933758 w 5372199"/>
                <a:gd name="connsiteY874" fmla="*/ 553783 h 5390836"/>
                <a:gd name="connsiteX875" fmla="*/ 3890440 w 5372199"/>
                <a:gd name="connsiteY875" fmla="*/ 575437 h 5390836"/>
                <a:gd name="connsiteX876" fmla="*/ 3837843 w 5372199"/>
                <a:gd name="connsiteY876" fmla="*/ 587812 h 5390836"/>
                <a:gd name="connsiteX877" fmla="*/ 3791439 w 5372199"/>
                <a:gd name="connsiteY877" fmla="*/ 587812 h 5390836"/>
                <a:gd name="connsiteX878" fmla="*/ 3758439 w 5372199"/>
                <a:gd name="connsiteY878" fmla="*/ 587812 h 5390836"/>
                <a:gd name="connsiteX879" fmla="*/ 3731631 w 5372199"/>
                <a:gd name="connsiteY879" fmla="*/ 579562 h 5390836"/>
                <a:gd name="connsiteX880" fmla="*/ 3718228 w 5372199"/>
                <a:gd name="connsiteY880" fmla="*/ 579562 h 5390836"/>
                <a:gd name="connsiteX881" fmla="*/ 3718228 w 5372199"/>
                <a:gd name="connsiteY881" fmla="*/ 567198 h 5390836"/>
                <a:gd name="connsiteX882" fmla="*/ 3718228 w 5372199"/>
                <a:gd name="connsiteY882" fmla="*/ 549658 h 5390836"/>
                <a:gd name="connsiteX883" fmla="*/ 3709977 w 5372199"/>
                <a:gd name="connsiteY883" fmla="*/ 539351 h 5390836"/>
                <a:gd name="connsiteX884" fmla="*/ 3721313 w 5372199"/>
                <a:gd name="connsiteY884" fmla="*/ 539351 h 5390836"/>
                <a:gd name="connsiteX885" fmla="*/ 3744006 w 5372199"/>
                <a:gd name="connsiteY885" fmla="*/ 539351 h 5390836"/>
                <a:gd name="connsiteX886" fmla="*/ 3759478 w 5372199"/>
                <a:gd name="connsiteY886" fmla="*/ 539351 h 5390836"/>
                <a:gd name="connsiteX887" fmla="*/ 3769785 w 5372199"/>
                <a:gd name="connsiteY887" fmla="*/ 539351 h 5390836"/>
                <a:gd name="connsiteX888" fmla="*/ 3851258 w 5372199"/>
                <a:gd name="connsiteY888" fmla="*/ 519754 h 5390836"/>
                <a:gd name="connsiteX889" fmla="*/ 3892508 w 5372199"/>
                <a:gd name="connsiteY889" fmla="*/ 495004 h 5390836"/>
                <a:gd name="connsiteX890" fmla="*/ 3905912 w 5372199"/>
                <a:gd name="connsiteY890" fmla="*/ 482629 h 5390836"/>
                <a:gd name="connsiteX891" fmla="*/ 3894565 w 5372199"/>
                <a:gd name="connsiteY891" fmla="*/ 477476 h 5390836"/>
                <a:gd name="connsiteX892" fmla="*/ 3886315 w 5372199"/>
                <a:gd name="connsiteY892" fmla="*/ 477476 h 5390836"/>
                <a:gd name="connsiteX893" fmla="*/ 3873940 w 5372199"/>
                <a:gd name="connsiteY893" fmla="*/ 477476 h 5390836"/>
                <a:gd name="connsiteX894" fmla="*/ 3863633 w 5372199"/>
                <a:gd name="connsiteY894" fmla="*/ 471282 h 5390836"/>
                <a:gd name="connsiteX895" fmla="*/ 3852286 w 5372199"/>
                <a:gd name="connsiteY895" fmla="*/ 454782 h 5390836"/>
                <a:gd name="connsiteX896" fmla="*/ 3847132 w 5372199"/>
                <a:gd name="connsiteY896" fmla="*/ 420753 h 5390836"/>
                <a:gd name="connsiteX897" fmla="*/ 3860536 w 5372199"/>
                <a:gd name="connsiteY897" fmla="*/ 409418 h 5390836"/>
                <a:gd name="connsiteX898" fmla="*/ 3873951 w 5372199"/>
                <a:gd name="connsiteY898" fmla="*/ 409418 h 5390836"/>
                <a:gd name="connsiteX899" fmla="*/ 3887354 w 5372199"/>
                <a:gd name="connsiteY899" fmla="*/ 409407 h 5390836"/>
                <a:gd name="connsiteX900" fmla="*/ 3900758 w 5372199"/>
                <a:gd name="connsiteY900" fmla="*/ 409407 h 5390836"/>
                <a:gd name="connsiteX901" fmla="*/ 3923440 w 5372199"/>
                <a:gd name="connsiteY901" fmla="*/ 422821 h 5390836"/>
                <a:gd name="connsiteX902" fmla="*/ 3968816 w 5372199"/>
                <a:gd name="connsiteY902" fmla="*/ 431061 h 5390836"/>
                <a:gd name="connsiteX903" fmla="*/ 3995634 w 5372199"/>
                <a:gd name="connsiteY903" fmla="*/ 401157 h 5390836"/>
                <a:gd name="connsiteX904" fmla="*/ 4011106 w 5372199"/>
                <a:gd name="connsiteY904" fmla="*/ 380532 h 5390836"/>
                <a:gd name="connsiteX905" fmla="*/ 4020384 w 5372199"/>
                <a:gd name="connsiteY905" fmla="*/ 360935 h 5390836"/>
                <a:gd name="connsiteX906" fmla="*/ 4030692 w 5372199"/>
                <a:gd name="connsiteY906" fmla="*/ 360946 h 5390836"/>
                <a:gd name="connsiteX907" fmla="*/ 4045135 w 5372199"/>
                <a:gd name="connsiteY907" fmla="*/ 371253 h 5390836"/>
                <a:gd name="connsiteX908" fmla="*/ 4058538 w 5372199"/>
                <a:gd name="connsiteY908" fmla="*/ 371253 h 5390836"/>
                <a:gd name="connsiteX909" fmla="*/ 1383200 w 5372199"/>
                <a:gd name="connsiteY909" fmla="*/ 242484 h 5390836"/>
                <a:gd name="connsiteX910" fmla="*/ 1389646 w 5372199"/>
                <a:gd name="connsiteY910" fmla="*/ 244417 h 5390836"/>
                <a:gd name="connsiteX911" fmla="*/ 1403049 w 5372199"/>
                <a:gd name="connsiteY911" fmla="*/ 256792 h 5390836"/>
                <a:gd name="connsiteX912" fmla="*/ 1425742 w 5372199"/>
                <a:gd name="connsiteY912" fmla="*/ 272253 h 5390836"/>
                <a:gd name="connsiteX913" fmla="*/ 1425742 w 5372199"/>
                <a:gd name="connsiteY913" fmla="*/ 302168 h 5390836"/>
                <a:gd name="connsiteX914" fmla="*/ 1432953 w 5372199"/>
                <a:gd name="connsiteY914" fmla="*/ 308350 h 5390836"/>
                <a:gd name="connsiteX915" fmla="*/ 1470078 w 5372199"/>
                <a:gd name="connsiteY915" fmla="*/ 272253 h 5390836"/>
                <a:gd name="connsiteX916" fmla="*/ 1491732 w 5372199"/>
                <a:gd name="connsiteY916" fmla="*/ 251628 h 5390836"/>
                <a:gd name="connsiteX917" fmla="*/ 1505146 w 5372199"/>
                <a:gd name="connsiteY917" fmla="*/ 251628 h 5390836"/>
                <a:gd name="connsiteX918" fmla="*/ 1517522 w 5372199"/>
                <a:gd name="connsiteY918" fmla="*/ 251628 h 5390836"/>
                <a:gd name="connsiteX919" fmla="*/ 1538147 w 5372199"/>
                <a:gd name="connsiteY919" fmla="*/ 251628 h 5390836"/>
                <a:gd name="connsiteX920" fmla="*/ 1547425 w 5372199"/>
                <a:gd name="connsiteY920" fmla="*/ 251628 h 5390836"/>
                <a:gd name="connsiteX921" fmla="*/ 1555675 w 5372199"/>
                <a:gd name="connsiteY921" fmla="*/ 266071 h 5390836"/>
                <a:gd name="connsiteX922" fmla="*/ 1543300 w 5372199"/>
                <a:gd name="connsiteY922" fmla="*/ 300100 h 5390836"/>
                <a:gd name="connsiteX923" fmla="*/ 1528868 w 5372199"/>
                <a:gd name="connsiteY923" fmla="*/ 300100 h 5390836"/>
                <a:gd name="connsiteX924" fmla="*/ 1507204 w 5372199"/>
                <a:gd name="connsiteY924" fmla="*/ 314543 h 5390836"/>
                <a:gd name="connsiteX925" fmla="*/ 1491732 w 5372199"/>
                <a:gd name="connsiteY925" fmla="*/ 326918 h 5390836"/>
                <a:gd name="connsiteX926" fmla="*/ 1478328 w 5372199"/>
                <a:gd name="connsiteY926" fmla="*/ 341350 h 5390836"/>
                <a:gd name="connsiteX927" fmla="*/ 1465953 w 5372199"/>
                <a:gd name="connsiteY927" fmla="*/ 356822 h 5390836"/>
                <a:gd name="connsiteX928" fmla="*/ 1450493 w 5372199"/>
                <a:gd name="connsiteY928" fmla="*/ 365072 h 5390836"/>
                <a:gd name="connsiteX929" fmla="*/ 1433982 w 5372199"/>
                <a:gd name="connsiteY929" fmla="*/ 387754 h 5390836"/>
                <a:gd name="connsiteX930" fmla="*/ 1390674 w 5372199"/>
                <a:gd name="connsiteY930" fmla="*/ 431072 h 5390836"/>
                <a:gd name="connsiteX931" fmla="*/ 1378299 w 5372199"/>
                <a:gd name="connsiteY931" fmla="*/ 443448 h 5390836"/>
                <a:gd name="connsiteX932" fmla="*/ 1366953 w 5372199"/>
                <a:gd name="connsiteY932" fmla="*/ 455823 h 5390836"/>
                <a:gd name="connsiteX933" fmla="*/ 1355617 w 5372199"/>
                <a:gd name="connsiteY933" fmla="*/ 466130 h 5390836"/>
                <a:gd name="connsiteX934" fmla="*/ 1345299 w 5372199"/>
                <a:gd name="connsiteY934" fmla="*/ 474391 h 5390836"/>
                <a:gd name="connsiteX935" fmla="*/ 1336020 w 5372199"/>
                <a:gd name="connsiteY935" fmla="*/ 484698 h 5390836"/>
                <a:gd name="connsiteX936" fmla="*/ 1325702 w 5372199"/>
                <a:gd name="connsiteY936" fmla="*/ 491920 h 5390836"/>
                <a:gd name="connsiteX937" fmla="*/ 1317452 w 5372199"/>
                <a:gd name="connsiteY937" fmla="*/ 497073 h 5390836"/>
                <a:gd name="connsiteX938" fmla="*/ 1306117 w 5372199"/>
                <a:gd name="connsiteY938" fmla="*/ 508420 h 5390836"/>
                <a:gd name="connsiteX939" fmla="*/ 1296827 w 5372199"/>
                <a:gd name="connsiteY939" fmla="*/ 519756 h 5390836"/>
                <a:gd name="connsiteX940" fmla="*/ 1290645 w 5372199"/>
                <a:gd name="connsiteY940" fmla="*/ 531102 h 5390836"/>
                <a:gd name="connsiteX941" fmla="*/ 1279299 w 5372199"/>
                <a:gd name="connsiteY941" fmla="*/ 531102 h 5390836"/>
                <a:gd name="connsiteX942" fmla="*/ 1263827 w 5372199"/>
                <a:gd name="connsiteY942" fmla="*/ 539352 h 5390836"/>
                <a:gd name="connsiteX943" fmla="*/ 1251452 w 5372199"/>
                <a:gd name="connsiteY943" fmla="*/ 525949 h 5390836"/>
                <a:gd name="connsiteX944" fmla="*/ 1242173 w 5372199"/>
                <a:gd name="connsiteY944" fmla="*/ 513574 h 5390836"/>
                <a:gd name="connsiteX945" fmla="*/ 1242173 w 5372199"/>
                <a:gd name="connsiteY945" fmla="*/ 501198 h 5390836"/>
                <a:gd name="connsiteX946" fmla="*/ 1262798 w 5372199"/>
                <a:gd name="connsiteY946" fmla="*/ 469227 h 5390836"/>
                <a:gd name="connsiteX947" fmla="*/ 1273106 w 5372199"/>
                <a:gd name="connsiteY947" fmla="*/ 469227 h 5390836"/>
                <a:gd name="connsiteX948" fmla="*/ 1286520 w 5372199"/>
                <a:gd name="connsiteY948" fmla="*/ 453755 h 5390836"/>
                <a:gd name="connsiteX949" fmla="*/ 1321577 w 5372199"/>
                <a:gd name="connsiteY949" fmla="*/ 421794 h 5390836"/>
                <a:gd name="connsiteX950" fmla="*/ 1337049 w 5372199"/>
                <a:gd name="connsiteY950" fmla="*/ 408380 h 5390836"/>
                <a:gd name="connsiteX951" fmla="*/ 1362828 w 5372199"/>
                <a:gd name="connsiteY951" fmla="*/ 380543 h 5390836"/>
                <a:gd name="connsiteX952" fmla="*/ 1371078 w 5372199"/>
                <a:gd name="connsiteY952" fmla="*/ 365072 h 5390836"/>
                <a:gd name="connsiteX953" fmla="*/ 1363867 w 5372199"/>
                <a:gd name="connsiteY953" fmla="*/ 357851 h 5390836"/>
                <a:gd name="connsiteX954" fmla="*/ 1353549 w 5372199"/>
                <a:gd name="connsiteY954" fmla="*/ 357851 h 5390836"/>
                <a:gd name="connsiteX955" fmla="*/ 1341174 w 5372199"/>
                <a:gd name="connsiteY955" fmla="*/ 357851 h 5390836"/>
                <a:gd name="connsiteX956" fmla="*/ 1341174 w 5372199"/>
                <a:gd name="connsiteY956" fmla="*/ 347543 h 5390836"/>
                <a:gd name="connsiteX957" fmla="*/ 1341174 w 5372199"/>
                <a:gd name="connsiteY957" fmla="*/ 337225 h 5390836"/>
                <a:gd name="connsiteX958" fmla="*/ 1341174 w 5372199"/>
                <a:gd name="connsiteY958" fmla="*/ 323822 h 5390836"/>
                <a:gd name="connsiteX959" fmla="*/ 1313327 w 5372199"/>
                <a:gd name="connsiteY959" fmla="*/ 304225 h 5390836"/>
                <a:gd name="connsiteX960" fmla="*/ 1313327 w 5372199"/>
                <a:gd name="connsiteY960" fmla="*/ 292878 h 5390836"/>
                <a:gd name="connsiteX961" fmla="*/ 1328799 w 5372199"/>
                <a:gd name="connsiteY961" fmla="*/ 280503 h 5390836"/>
                <a:gd name="connsiteX962" fmla="*/ 1336020 w 5372199"/>
                <a:gd name="connsiteY962" fmla="*/ 270196 h 5390836"/>
                <a:gd name="connsiteX963" fmla="*/ 1344270 w 5372199"/>
                <a:gd name="connsiteY963" fmla="*/ 264003 h 5390836"/>
                <a:gd name="connsiteX964" fmla="*/ 1351492 w 5372199"/>
                <a:gd name="connsiteY964" fmla="*/ 254724 h 5390836"/>
                <a:gd name="connsiteX965" fmla="*/ 1339117 w 5372199"/>
                <a:gd name="connsiteY965" fmla="*/ 257821 h 5390836"/>
                <a:gd name="connsiteX966" fmla="*/ 1350453 w 5372199"/>
                <a:gd name="connsiteY966" fmla="*/ 252667 h 5390836"/>
                <a:gd name="connsiteX967" fmla="*/ 1363867 w 5372199"/>
                <a:gd name="connsiteY967" fmla="*/ 244417 h 5390836"/>
                <a:gd name="connsiteX968" fmla="*/ 1375203 w 5372199"/>
                <a:gd name="connsiteY968" fmla="*/ 244417 h 5390836"/>
                <a:gd name="connsiteX969" fmla="*/ 1383200 w 5372199"/>
                <a:gd name="connsiteY969" fmla="*/ 242484 h 5390836"/>
                <a:gd name="connsiteX970" fmla="*/ 2319836 w 5372199"/>
                <a:gd name="connsiteY970" fmla="*/ 154694 h 5390836"/>
                <a:gd name="connsiteX971" fmla="*/ 2301267 w 5372199"/>
                <a:gd name="connsiteY971" fmla="*/ 159847 h 5390836"/>
                <a:gd name="connsiteX972" fmla="*/ 2301267 w 5372199"/>
                <a:gd name="connsiteY972" fmla="*/ 171193 h 5390836"/>
                <a:gd name="connsiteX973" fmla="*/ 2301267 w 5372199"/>
                <a:gd name="connsiteY973" fmla="*/ 180472 h 5390836"/>
                <a:gd name="connsiteX974" fmla="*/ 2318808 w 5372199"/>
                <a:gd name="connsiteY974" fmla="*/ 180472 h 5390836"/>
                <a:gd name="connsiteX975" fmla="*/ 2327047 w 5372199"/>
                <a:gd name="connsiteY975" fmla="*/ 158819 h 5390836"/>
                <a:gd name="connsiteX976" fmla="*/ 2320865 w 5372199"/>
                <a:gd name="connsiteY976" fmla="*/ 158819 h 5390836"/>
                <a:gd name="connsiteX977" fmla="*/ 2375531 w 5372199"/>
                <a:gd name="connsiteY977" fmla="*/ 130974 h 5390836"/>
                <a:gd name="connsiteX978" fmla="*/ 2361089 w 5372199"/>
                <a:gd name="connsiteY978" fmla="*/ 138195 h 5390836"/>
                <a:gd name="connsiteX979" fmla="*/ 2361089 w 5372199"/>
                <a:gd name="connsiteY979" fmla="*/ 153665 h 5390836"/>
                <a:gd name="connsiteX980" fmla="*/ 2371407 w 5372199"/>
                <a:gd name="connsiteY980" fmla="*/ 160876 h 5390836"/>
                <a:gd name="connsiteX981" fmla="*/ 2386877 w 5372199"/>
                <a:gd name="connsiteY981" fmla="*/ 146444 h 5390836"/>
                <a:gd name="connsiteX982" fmla="*/ 2386877 w 5372199"/>
                <a:gd name="connsiteY982" fmla="*/ 133031 h 5390836"/>
                <a:gd name="connsiteX983" fmla="*/ 2376560 w 5372199"/>
                <a:gd name="connsiteY983" fmla="*/ 133031 h 5390836"/>
                <a:gd name="connsiteX984" fmla="*/ 2306432 w 5372199"/>
                <a:gd name="connsiteY984" fmla="*/ 95915 h 5390836"/>
                <a:gd name="connsiteX985" fmla="*/ 2310546 w 5372199"/>
                <a:gd name="connsiteY985" fmla="*/ 100039 h 5390836"/>
                <a:gd name="connsiteX986" fmla="*/ 2296113 w 5372199"/>
                <a:gd name="connsiteY986" fmla="*/ 113442 h 5390836"/>
                <a:gd name="connsiteX987" fmla="*/ 2296113 w 5372199"/>
                <a:gd name="connsiteY987" fmla="*/ 128913 h 5390836"/>
                <a:gd name="connsiteX988" fmla="*/ 2304364 w 5372199"/>
                <a:gd name="connsiteY988" fmla="*/ 128913 h 5390836"/>
                <a:gd name="connsiteX989" fmla="*/ 2320865 w 5372199"/>
                <a:gd name="connsiteY989" fmla="*/ 108289 h 5390836"/>
                <a:gd name="connsiteX990" fmla="*/ 2306432 w 5372199"/>
                <a:gd name="connsiteY990" fmla="*/ 95915 h 5390836"/>
                <a:gd name="connsiteX991" fmla="*/ 3341817 w 5372199"/>
                <a:gd name="connsiteY991" fmla="*/ 93847 h 5390836"/>
                <a:gd name="connsiteX992" fmla="*/ 3351096 w 5372199"/>
                <a:gd name="connsiteY992" fmla="*/ 103125 h 5390836"/>
                <a:gd name="connsiteX993" fmla="*/ 3363471 w 5372199"/>
                <a:gd name="connsiteY993" fmla="*/ 121693 h 5390836"/>
                <a:gd name="connsiteX994" fmla="*/ 3363471 w 5372199"/>
                <a:gd name="connsiteY994" fmla="*/ 138193 h 5390836"/>
                <a:gd name="connsiteX995" fmla="*/ 3363482 w 5372199"/>
                <a:gd name="connsiteY995" fmla="*/ 150569 h 5390836"/>
                <a:gd name="connsiteX996" fmla="*/ 3332539 w 5372199"/>
                <a:gd name="connsiteY996" fmla="*/ 167069 h 5390836"/>
                <a:gd name="connsiteX997" fmla="*/ 3307789 w 5372199"/>
                <a:gd name="connsiteY997" fmla="*/ 179444 h 5390836"/>
                <a:gd name="connsiteX998" fmla="*/ 3290260 w 5372199"/>
                <a:gd name="connsiteY998" fmla="*/ 185626 h 5390836"/>
                <a:gd name="connsiteX999" fmla="*/ 3254163 w 5372199"/>
                <a:gd name="connsiteY999" fmla="*/ 200069 h 5390836"/>
                <a:gd name="connsiteX1000" fmla="*/ 3254163 w 5372199"/>
                <a:gd name="connsiteY1000" fmla="*/ 226877 h 5390836"/>
                <a:gd name="connsiteX1001" fmla="*/ 3245913 w 5372199"/>
                <a:gd name="connsiteY1001" fmla="*/ 238223 h 5390836"/>
                <a:gd name="connsiteX1002" fmla="*/ 3238692 w 5372199"/>
                <a:gd name="connsiteY1002" fmla="*/ 247502 h 5390836"/>
                <a:gd name="connsiteX1003" fmla="*/ 3232510 w 5372199"/>
                <a:gd name="connsiteY1003" fmla="*/ 257820 h 5390836"/>
                <a:gd name="connsiteX1004" fmla="*/ 3227356 w 5372199"/>
                <a:gd name="connsiteY1004" fmla="*/ 270195 h 5390836"/>
                <a:gd name="connsiteX1005" fmla="*/ 3221163 w 5372199"/>
                <a:gd name="connsiteY1005" fmla="*/ 302156 h 5390836"/>
                <a:gd name="connsiteX1006" fmla="*/ 3278913 w 5372199"/>
                <a:gd name="connsiteY1006" fmla="*/ 314531 h 5390836"/>
                <a:gd name="connsiteX1007" fmla="*/ 3294385 w 5372199"/>
                <a:gd name="connsiteY1007" fmla="*/ 314531 h 5390836"/>
                <a:gd name="connsiteX1008" fmla="*/ 3309846 w 5372199"/>
                <a:gd name="connsiteY1008" fmla="*/ 314531 h 5390836"/>
                <a:gd name="connsiteX1009" fmla="*/ 3323260 w 5372199"/>
                <a:gd name="connsiteY1009" fmla="*/ 322792 h 5390836"/>
                <a:gd name="connsiteX1010" fmla="*/ 3336664 w 5372199"/>
                <a:gd name="connsiteY1010" fmla="*/ 335156 h 5390836"/>
                <a:gd name="connsiteX1011" fmla="*/ 3352135 w 5372199"/>
                <a:gd name="connsiteY1011" fmla="*/ 355792 h 5390836"/>
                <a:gd name="connsiteX1012" fmla="*/ 3352135 w 5372199"/>
                <a:gd name="connsiteY1012" fmla="*/ 369196 h 5390836"/>
                <a:gd name="connsiteX1013" fmla="*/ 3352135 w 5372199"/>
                <a:gd name="connsiteY1013" fmla="*/ 374349 h 5390836"/>
                <a:gd name="connsiteX1014" fmla="*/ 3352135 w 5372199"/>
                <a:gd name="connsiteY1014" fmla="*/ 382599 h 5390836"/>
                <a:gd name="connsiteX1015" fmla="*/ 3344914 w 5372199"/>
                <a:gd name="connsiteY1015" fmla="*/ 392907 h 5390836"/>
                <a:gd name="connsiteX1016" fmla="*/ 3332539 w 5372199"/>
                <a:gd name="connsiteY1016" fmla="*/ 400128 h 5390836"/>
                <a:gd name="connsiteX1017" fmla="*/ 3312942 w 5372199"/>
                <a:gd name="connsiteY1017" fmla="*/ 400128 h 5390836"/>
                <a:gd name="connsiteX1018" fmla="*/ 3292317 w 5372199"/>
                <a:gd name="connsiteY1018" fmla="*/ 390849 h 5390836"/>
                <a:gd name="connsiteX1019" fmla="*/ 3270663 w 5372199"/>
                <a:gd name="connsiteY1019" fmla="*/ 390849 h 5390836"/>
                <a:gd name="connsiteX1020" fmla="*/ 3236635 w 5372199"/>
                <a:gd name="connsiteY1020" fmla="*/ 378474 h 5390836"/>
                <a:gd name="connsiteX1021" fmla="*/ 3203634 w 5372199"/>
                <a:gd name="connsiteY1021" fmla="*/ 371253 h 5390836"/>
                <a:gd name="connsiteX1022" fmla="*/ 3170634 w 5372199"/>
                <a:gd name="connsiteY1022" fmla="*/ 365070 h 5390836"/>
                <a:gd name="connsiteX1023" fmla="*/ 3138662 w 5372199"/>
                <a:gd name="connsiteY1023" fmla="*/ 365070 h 5390836"/>
                <a:gd name="connsiteX1024" fmla="*/ 3102566 w 5372199"/>
                <a:gd name="connsiteY1024" fmla="*/ 355781 h 5390836"/>
                <a:gd name="connsiteX1025" fmla="*/ 3036565 w 5372199"/>
                <a:gd name="connsiteY1025" fmla="*/ 355781 h 5390836"/>
                <a:gd name="connsiteX1026" fmla="*/ 2952008 w 5372199"/>
                <a:gd name="connsiteY1026" fmla="*/ 366099 h 5390836"/>
                <a:gd name="connsiteX1027" fmla="*/ 2929314 w 5372199"/>
                <a:gd name="connsiteY1027" fmla="*/ 331031 h 5390836"/>
                <a:gd name="connsiteX1028" fmla="*/ 2929314 w 5372199"/>
                <a:gd name="connsiteY1028" fmla="*/ 314531 h 5390836"/>
                <a:gd name="connsiteX1029" fmla="*/ 2929314 w 5372199"/>
                <a:gd name="connsiteY1029" fmla="*/ 293906 h 5390836"/>
                <a:gd name="connsiteX1030" fmla="*/ 2965411 w 5372199"/>
                <a:gd name="connsiteY1030" fmla="*/ 283598 h 5390836"/>
                <a:gd name="connsiteX1031" fmla="*/ 2983968 w 5372199"/>
                <a:gd name="connsiteY1031" fmla="*/ 290820 h 5390836"/>
                <a:gd name="connsiteX1032" fmla="*/ 3027287 w 5372199"/>
                <a:gd name="connsiteY1032" fmla="*/ 290820 h 5390836"/>
                <a:gd name="connsiteX1033" fmla="*/ 3043787 w 5372199"/>
                <a:gd name="connsiteY1033" fmla="*/ 290820 h 5390836"/>
                <a:gd name="connsiteX1034" fmla="*/ 3092259 w 5372199"/>
                <a:gd name="connsiteY1034" fmla="*/ 283598 h 5390836"/>
                <a:gd name="connsiteX1035" fmla="*/ 3139691 w 5372199"/>
                <a:gd name="connsiteY1035" fmla="*/ 234098 h 5390836"/>
                <a:gd name="connsiteX1036" fmla="*/ 3147941 w 5372199"/>
                <a:gd name="connsiteY1036" fmla="*/ 216569 h 5390836"/>
                <a:gd name="connsiteX1037" fmla="*/ 3147941 w 5372199"/>
                <a:gd name="connsiteY1037" fmla="*/ 200069 h 5390836"/>
                <a:gd name="connsiteX1038" fmla="*/ 3130412 w 5372199"/>
                <a:gd name="connsiteY1038" fmla="*/ 200069 h 5390836"/>
                <a:gd name="connsiteX1039" fmla="*/ 3108759 w 5372199"/>
                <a:gd name="connsiteY1039" fmla="*/ 200069 h 5390836"/>
                <a:gd name="connsiteX1040" fmla="*/ 3108759 w 5372199"/>
                <a:gd name="connsiteY1040" fmla="*/ 178405 h 5390836"/>
                <a:gd name="connsiteX1041" fmla="*/ 3101537 w 5372199"/>
                <a:gd name="connsiteY1041" fmla="*/ 151597 h 5390836"/>
                <a:gd name="connsiteX1042" fmla="*/ 3101537 w 5372199"/>
                <a:gd name="connsiteY1042" fmla="*/ 132001 h 5390836"/>
                <a:gd name="connsiteX1043" fmla="*/ 3101537 w 5372199"/>
                <a:gd name="connsiteY1043" fmla="*/ 113443 h 5390836"/>
                <a:gd name="connsiteX1044" fmla="*/ 3121134 w 5372199"/>
                <a:gd name="connsiteY1044" fmla="*/ 104154 h 5390836"/>
                <a:gd name="connsiteX1045" fmla="*/ 3147941 w 5372199"/>
                <a:gd name="connsiteY1045" fmla="*/ 117569 h 5390836"/>
                <a:gd name="connsiteX1046" fmla="*/ 3220134 w 5372199"/>
                <a:gd name="connsiteY1046" fmla="*/ 123750 h 5390836"/>
                <a:gd name="connsiteX1047" fmla="*/ 3259317 w 5372199"/>
                <a:gd name="connsiteY1047" fmla="*/ 123750 h 5390836"/>
                <a:gd name="connsiteX1048" fmla="*/ 3316039 w 5372199"/>
                <a:gd name="connsiteY1048" fmla="*/ 114472 h 5390836"/>
                <a:gd name="connsiteX1049" fmla="*/ 3331510 w 5372199"/>
                <a:gd name="connsiteY1049" fmla="*/ 114472 h 5390836"/>
                <a:gd name="connsiteX1050" fmla="*/ 3343885 w 5372199"/>
                <a:gd name="connsiteY1050" fmla="*/ 114472 h 5390836"/>
                <a:gd name="connsiteX1051" fmla="*/ 2198081 w 5372199"/>
                <a:gd name="connsiteY1051" fmla="*/ 79112 h 5390836"/>
                <a:gd name="connsiteX1052" fmla="*/ 2212588 w 5372199"/>
                <a:gd name="connsiteY1052" fmla="*/ 96946 h 5390836"/>
                <a:gd name="connsiteX1053" fmla="*/ 2218770 w 5372199"/>
                <a:gd name="connsiteY1053" fmla="*/ 79417 h 5390836"/>
                <a:gd name="connsiteX1054" fmla="*/ 2218770 w 5372199"/>
                <a:gd name="connsiteY1054" fmla="*/ 100042 h 5390836"/>
                <a:gd name="connsiteX1055" fmla="*/ 2218770 w 5372199"/>
                <a:gd name="connsiteY1055" fmla="*/ 123764 h 5390836"/>
                <a:gd name="connsiteX1056" fmla="*/ 2208463 w 5372199"/>
                <a:gd name="connsiteY1056" fmla="*/ 142321 h 5390836"/>
                <a:gd name="connsiteX1057" fmla="*/ 2191952 w 5372199"/>
                <a:gd name="connsiteY1057" fmla="*/ 168100 h 5390836"/>
                <a:gd name="connsiteX1058" fmla="*/ 2191952 w 5372199"/>
                <a:gd name="connsiteY1058" fmla="*/ 192850 h 5390836"/>
                <a:gd name="connsiteX1059" fmla="*/ 2191952 w 5372199"/>
                <a:gd name="connsiteY1059" fmla="*/ 210379 h 5390836"/>
                <a:gd name="connsiteX1060" fmla="*/ 2205367 w 5372199"/>
                <a:gd name="connsiteY1060" fmla="*/ 210379 h 5390836"/>
                <a:gd name="connsiteX1061" fmla="*/ 2211549 w 5372199"/>
                <a:gd name="connsiteY1061" fmla="*/ 221725 h 5390836"/>
                <a:gd name="connsiteX1062" fmla="*/ 2221867 w 5372199"/>
                <a:gd name="connsiteY1062" fmla="*/ 240293 h 5390836"/>
                <a:gd name="connsiteX1063" fmla="*/ 2221867 w 5372199"/>
                <a:gd name="connsiteY1063" fmla="*/ 248543 h 5390836"/>
                <a:gd name="connsiteX1064" fmla="*/ 2186798 w 5372199"/>
                <a:gd name="connsiteY1064" fmla="*/ 291851 h 5390836"/>
                <a:gd name="connsiteX1065" fmla="*/ 2186798 w 5372199"/>
                <a:gd name="connsiteY1065" fmla="*/ 306293 h 5390836"/>
                <a:gd name="connsiteX1066" fmla="*/ 2202270 w 5372199"/>
                <a:gd name="connsiteY1066" fmla="*/ 306293 h 5390836"/>
                <a:gd name="connsiteX1067" fmla="*/ 2216713 w 5372199"/>
                <a:gd name="connsiteY1067" fmla="*/ 313515 h 5390836"/>
                <a:gd name="connsiteX1068" fmla="*/ 2222895 w 5372199"/>
                <a:gd name="connsiteY1068" fmla="*/ 326919 h 5390836"/>
                <a:gd name="connsiteX1069" fmla="*/ 2190923 w 5372199"/>
                <a:gd name="connsiteY1069" fmla="*/ 377448 h 5390836"/>
                <a:gd name="connsiteX1070" fmla="*/ 2134201 w 5372199"/>
                <a:gd name="connsiteY1070" fmla="*/ 416630 h 5390836"/>
                <a:gd name="connsiteX1071" fmla="*/ 2107393 w 5372199"/>
                <a:gd name="connsiteY1071" fmla="*/ 447573 h 5390836"/>
                <a:gd name="connsiteX1072" fmla="*/ 2096047 w 5372199"/>
                <a:gd name="connsiteY1072" fmla="*/ 447573 h 5390836"/>
                <a:gd name="connsiteX1073" fmla="*/ 2078518 w 5372199"/>
                <a:gd name="connsiteY1073" fmla="*/ 447573 h 5390836"/>
                <a:gd name="connsiteX1074" fmla="*/ 2069239 w 5372199"/>
                <a:gd name="connsiteY1074" fmla="*/ 434169 h 5390836"/>
                <a:gd name="connsiteX1075" fmla="*/ 2056864 w 5372199"/>
                <a:gd name="connsiteY1075" fmla="*/ 420765 h 5390836"/>
                <a:gd name="connsiteX1076" fmla="*/ 2047585 w 5372199"/>
                <a:gd name="connsiteY1076" fmla="*/ 393948 h 5390836"/>
                <a:gd name="connsiteX1077" fmla="*/ 2071296 w 5372199"/>
                <a:gd name="connsiteY1077" fmla="*/ 365072 h 5390836"/>
                <a:gd name="connsiteX1078" fmla="*/ 2084700 w 5372199"/>
                <a:gd name="connsiteY1078" fmla="*/ 351669 h 5390836"/>
                <a:gd name="connsiteX1079" fmla="*/ 2093989 w 5372199"/>
                <a:gd name="connsiteY1079" fmla="*/ 338265 h 5390836"/>
                <a:gd name="connsiteX1080" fmla="*/ 2093989 w 5372199"/>
                <a:gd name="connsiteY1080" fmla="*/ 326919 h 5390836"/>
                <a:gd name="connsiteX1081" fmla="*/ 2093989 w 5372199"/>
                <a:gd name="connsiteY1081" fmla="*/ 312475 h 5390836"/>
                <a:gd name="connsiteX1082" fmla="*/ 2087796 w 5372199"/>
                <a:gd name="connsiteY1082" fmla="*/ 302169 h 5390836"/>
                <a:gd name="connsiteX1083" fmla="*/ 2080575 w 5372199"/>
                <a:gd name="connsiteY1083" fmla="*/ 292890 h 5390836"/>
                <a:gd name="connsiteX1084" fmla="*/ 2065114 w 5372199"/>
                <a:gd name="connsiteY1084" fmla="*/ 274322 h 5390836"/>
                <a:gd name="connsiteX1085" fmla="*/ 2081614 w 5372199"/>
                <a:gd name="connsiteY1085" fmla="*/ 251639 h 5390836"/>
                <a:gd name="connsiteX1086" fmla="*/ 2095018 w 5372199"/>
                <a:gd name="connsiteY1086" fmla="*/ 251639 h 5390836"/>
                <a:gd name="connsiteX1087" fmla="*/ 2110490 w 5372199"/>
                <a:gd name="connsiteY1087" fmla="*/ 234100 h 5390836"/>
                <a:gd name="connsiteX1088" fmla="*/ 2110490 w 5372199"/>
                <a:gd name="connsiteY1088" fmla="*/ 206264 h 5390836"/>
                <a:gd name="connsiteX1089" fmla="*/ 2093989 w 5372199"/>
                <a:gd name="connsiteY1089" fmla="*/ 194918 h 5390836"/>
                <a:gd name="connsiteX1090" fmla="*/ 2076461 w 5372199"/>
                <a:gd name="connsiteY1090" fmla="*/ 194918 h 5390836"/>
                <a:gd name="connsiteX1091" fmla="*/ 2065114 w 5372199"/>
                <a:gd name="connsiteY1091" fmla="*/ 184599 h 5390836"/>
                <a:gd name="connsiteX1092" fmla="*/ 2054796 w 5372199"/>
                <a:gd name="connsiteY1092" fmla="*/ 184599 h 5390836"/>
                <a:gd name="connsiteX1093" fmla="*/ 2047585 w 5372199"/>
                <a:gd name="connsiteY1093" fmla="*/ 166043 h 5390836"/>
                <a:gd name="connsiteX1094" fmla="*/ 2055824 w 5372199"/>
                <a:gd name="connsiteY1094" fmla="*/ 158821 h 5390836"/>
                <a:gd name="connsiteX1095" fmla="*/ 2060989 w 5372199"/>
                <a:gd name="connsiteY1095" fmla="*/ 147475 h 5390836"/>
                <a:gd name="connsiteX1096" fmla="*/ 2074393 w 5372199"/>
                <a:gd name="connsiteY1096" fmla="*/ 136139 h 5390836"/>
                <a:gd name="connsiteX1097" fmla="*/ 2093989 w 5372199"/>
                <a:gd name="connsiteY1097" fmla="*/ 136139 h 5390836"/>
                <a:gd name="connsiteX1098" fmla="*/ 2171337 w 5372199"/>
                <a:gd name="connsiteY1098" fmla="*/ 84571 h 5390836"/>
                <a:gd name="connsiteX1099" fmla="*/ 2194020 w 5372199"/>
                <a:gd name="connsiteY1099" fmla="*/ 79417 h 5390836"/>
                <a:gd name="connsiteX1100" fmla="*/ 2198081 w 5372199"/>
                <a:gd name="connsiteY1100" fmla="*/ 79112 h 5390836"/>
                <a:gd name="connsiteX1101" fmla="*/ 2394088 w 5372199"/>
                <a:gd name="connsiteY1101" fmla="*/ 55695 h 5390836"/>
                <a:gd name="connsiteX1102" fmla="*/ 2356963 w 5372199"/>
                <a:gd name="connsiteY1102" fmla="*/ 76320 h 5390836"/>
                <a:gd name="connsiteX1103" fmla="*/ 2365213 w 5372199"/>
                <a:gd name="connsiteY1103" fmla="*/ 93860 h 5390836"/>
                <a:gd name="connsiteX1104" fmla="*/ 2385838 w 5372199"/>
                <a:gd name="connsiteY1104" fmla="*/ 93860 h 5390836"/>
                <a:gd name="connsiteX1105" fmla="*/ 2397185 w 5372199"/>
                <a:gd name="connsiteY1105" fmla="*/ 73224 h 5390836"/>
                <a:gd name="connsiteX1106" fmla="*/ 2397185 w 5372199"/>
                <a:gd name="connsiteY1106" fmla="*/ 57763 h 5390836"/>
                <a:gd name="connsiteX1107" fmla="*/ 2409561 w 5372199"/>
                <a:gd name="connsiteY1107" fmla="*/ 1039 h 5390836"/>
                <a:gd name="connsiteX1108" fmla="*/ 2427090 w 5372199"/>
                <a:gd name="connsiteY1108" fmla="*/ 1039 h 5390836"/>
                <a:gd name="connsiteX1109" fmla="*/ 2461119 w 5372199"/>
                <a:gd name="connsiteY1109" fmla="*/ 1039 h 5390836"/>
                <a:gd name="connsiteX1110" fmla="*/ 2469369 w 5372199"/>
                <a:gd name="connsiteY1110" fmla="*/ 14443 h 5390836"/>
                <a:gd name="connsiteX1111" fmla="*/ 2483812 w 5372199"/>
                <a:gd name="connsiteY1111" fmla="*/ 36096 h 5390836"/>
                <a:gd name="connsiteX1112" fmla="*/ 2477630 w 5372199"/>
                <a:gd name="connsiteY1112" fmla="*/ 57761 h 5390836"/>
                <a:gd name="connsiteX1113" fmla="*/ 2477630 w 5372199"/>
                <a:gd name="connsiteY1113" fmla="*/ 76318 h 5390836"/>
                <a:gd name="connsiteX1114" fmla="*/ 2466283 w 5372199"/>
                <a:gd name="connsiteY1114" fmla="*/ 108290 h 5390836"/>
                <a:gd name="connsiteX1115" fmla="*/ 2452879 w 5372199"/>
                <a:gd name="connsiteY1115" fmla="*/ 127886 h 5390836"/>
                <a:gd name="connsiteX1116" fmla="*/ 2429158 w 5372199"/>
                <a:gd name="connsiteY1116" fmla="*/ 203165 h 5390836"/>
                <a:gd name="connsiteX1117" fmla="*/ 2419868 w 5372199"/>
                <a:gd name="connsiteY1117" fmla="*/ 215541 h 5390836"/>
                <a:gd name="connsiteX1118" fmla="*/ 2406464 w 5372199"/>
                <a:gd name="connsiteY1118" fmla="*/ 215541 h 5390836"/>
                <a:gd name="connsiteX1119" fmla="*/ 2392032 w 5372199"/>
                <a:gd name="connsiteY1119" fmla="*/ 222762 h 5390836"/>
                <a:gd name="connsiteX1120" fmla="*/ 2372435 w 5372199"/>
                <a:gd name="connsiteY1120" fmla="*/ 232041 h 5390836"/>
                <a:gd name="connsiteX1121" fmla="*/ 2372435 w 5372199"/>
                <a:gd name="connsiteY1121" fmla="*/ 248541 h 5390836"/>
                <a:gd name="connsiteX1122" fmla="*/ 2387907 w 5372199"/>
                <a:gd name="connsiteY1122" fmla="*/ 243387 h 5390836"/>
                <a:gd name="connsiteX1123" fmla="*/ 2400282 w 5372199"/>
                <a:gd name="connsiteY1123" fmla="*/ 235137 h 5390836"/>
                <a:gd name="connsiteX1124" fmla="*/ 2418840 w 5372199"/>
                <a:gd name="connsiteY1124" fmla="*/ 235137 h 5390836"/>
                <a:gd name="connsiteX1125" fmla="*/ 2427090 w 5372199"/>
                <a:gd name="connsiteY1125" fmla="*/ 242348 h 5390836"/>
                <a:gd name="connsiteX1126" fmla="*/ 2435340 w 5372199"/>
                <a:gd name="connsiteY1126" fmla="*/ 265041 h 5390836"/>
                <a:gd name="connsiteX1127" fmla="*/ 2435340 w 5372199"/>
                <a:gd name="connsiteY1127" fmla="*/ 274319 h 5390836"/>
                <a:gd name="connsiteX1128" fmla="*/ 2419868 w 5372199"/>
                <a:gd name="connsiteY1128" fmla="*/ 288763 h 5390836"/>
                <a:gd name="connsiteX1129" fmla="*/ 2402339 w 5372199"/>
                <a:gd name="connsiteY1129" fmla="*/ 298041 h 5390836"/>
                <a:gd name="connsiteX1130" fmla="*/ 2402339 w 5372199"/>
                <a:gd name="connsiteY1130" fmla="*/ 309377 h 5390836"/>
                <a:gd name="connsiteX1131" fmla="*/ 2412657 w 5372199"/>
                <a:gd name="connsiteY1131" fmla="*/ 315570 h 5390836"/>
                <a:gd name="connsiteX1132" fmla="*/ 2436368 w 5372199"/>
                <a:gd name="connsiteY1132" fmla="*/ 307320 h 5390836"/>
                <a:gd name="connsiteX1133" fmla="*/ 2455965 w 5372199"/>
                <a:gd name="connsiteY1133" fmla="*/ 307320 h 5390836"/>
                <a:gd name="connsiteX1134" fmla="*/ 2477630 w 5372199"/>
                <a:gd name="connsiteY1134" fmla="*/ 300098 h 5390836"/>
                <a:gd name="connsiteX1135" fmla="*/ 2498244 w 5372199"/>
                <a:gd name="connsiteY1135" fmla="*/ 300098 h 5390836"/>
                <a:gd name="connsiteX1136" fmla="*/ 2517841 w 5372199"/>
                <a:gd name="connsiteY1136" fmla="*/ 323820 h 5390836"/>
                <a:gd name="connsiteX1137" fmla="*/ 2494119 w 5372199"/>
                <a:gd name="connsiteY1137" fmla="*/ 370224 h 5390836"/>
                <a:gd name="connsiteX1138" fmla="*/ 2467312 w 5372199"/>
                <a:gd name="connsiteY1138" fmla="*/ 370224 h 5390836"/>
                <a:gd name="connsiteX1139" fmla="*/ 2422965 w 5372199"/>
                <a:gd name="connsiteY1139" fmla="*/ 377445 h 5390836"/>
                <a:gd name="connsiteX1140" fmla="*/ 2398214 w 5372199"/>
                <a:gd name="connsiteY1140" fmla="*/ 377445 h 5390836"/>
                <a:gd name="connsiteX1141" fmla="*/ 2377589 w 5372199"/>
                <a:gd name="connsiteY1141" fmla="*/ 382599 h 5390836"/>
                <a:gd name="connsiteX1142" fmla="*/ 2353878 w 5372199"/>
                <a:gd name="connsiteY1142" fmla="*/ 389820 h 5390836"/>
                <a:gd name="connsiteX1143" fmla="*/ 2326031 w 5372199"/>
                <a:gd name="connsiteY1143" fmla="*/ 400138 h 5390836"/>
                <a:gd name="connsiteX1144" fmla="*/ 2296127 w 5372199"/>
                <a:gd name="connsiteY1144" fmla="*/ 407360 h 5390836"/>
                <a:gd name="connsiteX1145" fmla="*/ 2266212 w 5372199"/>
                <a:gd name="connsiteY1145" fmla="*/ 420763 h 5390836"/>
                <a:gd name="connsiteX1146" fmla="*/ 2245587 w 5372199"/>
                <a:gd name="connsiteY1146" fmla="*/ 413542 h 5390836"/>
                <a:gd name="connsiteX1147" fmla="*/ 2237348 w 5372199"/>
                <a:gd name="connsiteY1147" fmla="*/ 387752 h 5390836"/>
                <a:gd name="connsiteX1148" fmla="*/ 2237337 w 5372199"/>
                <a:gd name="connsiteY1148" fmla="*/ 379513 h 5390836"/>
                <a:gd name="connsiteX1149" fmla="*/ 2237337 w 5372199"/>
                <a:gd name="connsiteY1149" fmla="*/ 364042 h 5390836"/>
                <a:gd name="connsiteX1150" fmla="*/ 2243530 w 5372199"/>
                <a:gd name="connsiteY1150" fmla="*/ 357849 h 5390836"/>
                <a:gd name="connsiteX1151" fmla="*/ 2253837 w 5372199"/>
                <a:gd name="connsiteY1151" fmla="*/ 357849 h 5390836"/>
                <a:gd name="connsiteX1152" fmla="*/ 2278588 w 5372199"/>
                <a:gd name="connsiteY1152" fmla="*/ 344445 h 5390836"/>
                <a:gd name="connsiteX1153" fmla="*/ 2310560 w 5372199"/>
                <a:gd name="connsiteY1153" fmla="*/ 324848 h 5390836"/>
                <a:gd name="connsiteX1154" fmla="*/ 2303338 w 5372199"/>
                <a:gd name="connsiteY1154" fmla="*/ 316609 h 5390836"/>
                <a:gd name="connsiteX1155" fmla="*/ 2289934 w 5372199"/>
                <a:gd name="connsiteY1155" fmla="*/ 316609 h 5390836"/>
                <a:gd name="connsiteX1156" fmla="*/ 2277559 w 5372199"/>
                <a:gd name="connsiteY1156" fmla="*/ 316609 h 5390836"/>
                <a:gd name="connsiteX1157" fmla="*/ 2277559 w 5372199"/>
                <a:gd name="connsiteY1157" fmla="*/ 305263 h 5390836"/>
                <a:gd name="connsiteX1158" fmla="*/ 2277559 w 5372199"/>
                <a:gd name="connsiteY1158" fmla="*/ 291848 h 5390836"/>
                <a:gd name="connsiteX1159" fmla="*/ 2283752 w 5372199"/>
                <a:gd name="connsiteY1159" fmla="*/ 280512 h 5390836"/>
                <a:gd name="connsiteX1160" fmla="*/ 2291991 w 5372199"/>
                <a:gd name="connsiteY1160" fmla="*/ 280512 h 5390836"/>
                <a:gd name="connsiteX1161" fmla="*/ 2300252 w 5372199"/>
                <a:gd name="connsiteY1161" fmla="*/ 280512 h 5390836"/>
                <a:gd name="connsiteX1162" fmla="*/ 2307463 w 5372199"/>
                <a:gd name="connsiteY1162" fmla="*/ 280512 h 5390836"/>
                <a:gd name="connsiteX1163" fmla="*/ 2313656 w 5372199"/>
                <a:gd name="connsiteY1163" fmla="*/ 273291 h 5390836"/>
                <a:gd name="connsiteX1164" fmla="*/ 2313656 w 5372199"/>
                <a:gd name="connsiteY1164" fmla="*/ 256791 h 5390836"/>
                <a:gd name="connsiteX1165" fmla="*/ 2303338 w 5372199"/>
                <a:gd name="connsiteY1165" fmla="*/ 256791 h 5390836"/>
                <a:gd name="connsiteX1166" fmla="*/ 2290963 w 5372199"/>
                <a:gd name="connsiteY1166" fmla="*/ 261944 h 5390836"/>
                <a:gd name="connsiteX1167" fmla="*/ 2280656 w 5372199"/>
                <a:gd name="connsiteY1167" fmla="*/ 261944 h 5390836"/>
                <a:gd name="connsiteX1168" fmla="*/ 2270338 w 5372199"/>
                <a:gd name="connsiteY1168" fmla="*/ 261944 h 5390836"/>
                <a:gd name="connsiteX1169" fmla="*/ 2265184 w 5372199"/>
                <a:gd name="connsiteY1169" fmla="*/ 255751 h 5390836"/>
                <a:gd name="connsiteX1170" fmla="*/ 2260030 w 5372199"/>
                <a:gd name="connsiteY1170" fmla="*/ 245444 h 5390836"/>
                <a:gd name="connsiteX1171" fmla="*/ 2248684 w 5372199"/>
                <a:gd name="connsiteY1171" fmla="*/ 231012 h 5390836"/>
                <a:gd name="connsiteX1172" fmla="*/ 2242502 w 5372199"/>
                <a:gd name="connsiteY1172" fmla="*/ 213473 h 5390836"/>
                <a:gd name="connsiteX1173" fmla="*/ 2247655 w 5372199"/>
                <a:gd name="connsiteY1173" fmla="*/ 186665 h 5390836"/>
                <a:gd name="connsiteX1174" fmla="*/ 2237337 w 5372199"/>
                <a:gd name="connsiteY1174" fmla="*/ 144386 h 5390836"/>
                <a:gd name="connsiteX1175" fmla="*/ 2229086 w 5372199"/>
                <a:gd name="connsiteY1175" fmla="*/ 126847 h 5390836"/>
                <a:gd name="connsiteX1176" fmla="*/ 2229086 w 5372199"/>
                <a:gd name="connsiteY1176" fmla="*/ 113443 h 5390836"/>
                <a:gd name="connsiteX1177" fmla="*/ 2229086 w 5372199"/>
                <a:gd name="connsiteY1177" fmla="*/ 88693 h 5390836"/>
                <a:gd name="connsiteX1178" fmla="*/ 2228058 w 5372199"/>
                <a:gd name="connsiteY1178" fmla="*/ 86636 h 5390836"/>
                <a:gd name="connsiteX1179" fmla="*/ 2236309 w 5372199"/>
                <a:gd name="connsiteY1179" fmla="*/ 61886 h 5390836"/>
                <a:gd name="connsiteX1180" fmla="*/ 2251780 w 5372199"/>
                <a:gd name="connsiteY1180" fmla="*/ 68068 h 5390836"/>
                <a:gd name="connsiteX1181" fmla="*/ 2266223 w 5372199"/>
                <a:gd name="connsiteY1181" fmla="*/ 68068 h 5390836"/>
                <a:gd name="connsiteX1182" fmla="*/ 2283752 w 5372199"/>
                <a:gd name="connsiteY1182" fmla="*/ 59818 h 5390836"/>
                <a:gd name="connsiteX1183" fmla="*/ 2313656 w 5372199"/>
                <a:gd name="connsiteY1183" fmla="*/ 42289 h 5390836"/>
                <a:gd name="connsiteX1184" fmla="*/ 2337367 w 5372199"/>
                <a:gd name="connsiteY1184" fmla="*/ 36096 h 5390836"/>
                <a:gd name="connsiteX1185" fmla="*/ 2409561 w 5372199"/>
                <a:gd name="connsiteY1185" fmla="*/ 1039 h 5390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</a:cxnLst>
              <a:rect l="l" t="t" r="r" b="b"/>
              <a:pathLst>
                <a:path w="5372199" h="5390836">
                  <a:moveTo>
                    <a:pt x="3137621" y="5098566"/>
                  </a:moveTo>
                  <a:cubicBezTo>
                    <a:pt x="3116367" y="5101693"/>
                    <a:pt x="3098342" y="5115799"/>
                    <a:pt x="3090189" y="5135680"/>
                  </a:cubicBezTo>
                  <a:cubicBezTo>
                    <a:pt x="3082122" y="5161189"/>
                    <a:pt x="3082122" y="5188557"/>
                    <a:pt x="3090189" y="5214053"/>
                  </a:cubicBezTo>
                  <a:cubicBezTo>
                    <a:pt x="3092906" y="5239900"/>
                    <a:pt x="3104588" y="5263976"/>
                    <a:pt x="3123189" y="5282125"/>
                  </a:cubicBezTo>
                  <a:cubicBezTo>
                    <a:pt x="3137977" y="5297044"/>
                    <a:pt x="3159427" y="5303290"/>
                    <a:pt x="3179909" y="5298625"/>
                  </a:cubicBezTo>
                  <a:cubicBezTo>
                    <a:pt x="3200859" y="5295506"/>
                    <a:pt x="3218757" y="5281887"/>
                    <a:pt x="3227342" y="5262527"/>
                  </a:cubicBezTo>
                  <a:lnTo>
                    <a:pt x="3223219" y="5262527"/>
                  </a:lnTo>
                  <a:cubicBezTo>
                    <a:pt x="3233028" y="5238286"/>
                    <a:pt x="3234837" y="5211553"/>
                    <a:pt x="3228384" y="5186218"/>
                  </a:cubicBezTo>
                  <a:cubicBezTo>
                    <a:pt x="3224659" y="5159756"/>
                    <a:pt x="3213172" y="5134998"/>
                    <a:pt x="3195371" y="5115066"/>
                  </a:cubicBezTo>
                  <a:cubicBezTo>
                    <a:pt x="3180159" y="5100134"/>
                    <a:pt x="3158431" y="5093918"/>
                    <a:pt x="3137621" y="5098566"/>
                  </a:cubicBezTo>
                  <a:close/>
                  <a:moveTo>
                    <a:pt x="2793012" y="5095901"/>
                  </a:moveTo>
                  <a:lnTo>
                    <a:pt x="2794038" y="5121680"/>
                  </a:lnTo>
                  <a:lnTo>
                    <a:pt x="2794038" y="5147468"/>
                  </a:lnTo>
                  <a:lnTo>
                    <a:pt x="2652759" y="5150557"/>
                  </a:lnTo>
                  <a:lnTo>
                    <a:pt x="2654818" y="5212430"/>
                  </a:lnTo>
                  <a:lnTo>
                    <a:pt x="2785788" y="5210375"/>
                  </a:lnTo>
                  <a:lnTo>
                    <a:pt x="2785788" y="5235125"/>
                  </a:lnTo>
                  <a:lnTo>
                    <a:pt x="2785788" y="5259875"/>
                  </a:lnTo>
                  <a:lnTo>
                    <a:pt x="2654818" y="5261930"/>
                  </a:lnTo>
                  <a:lnTo>
                    <a:pt x="2656886" y="5338252"/>
                  </a:lnTo>
                  <a:lnTo>
                    <a:pt x="2803317" y="5335154"/>
                  </a:lnTo>
                  <a:lnTo>
                    <a:pt x="2804347" y="5360934"/>
                  </a:lnTo>
                  <a:lnTo>
                    <a:pt x="2804347" y="5386722"/>
                  </a:lnTo>
                  <a:lnTo>
                    <a:pt x="2601191" y="5390836"/>
                  </a:lnTo>
                  <a:lnTo>
                    <a:pt x="2597068" y="5100028"/>
                  </a:lnTo>
                  <a:close/>
                  <a:moveTo>
                    <a:pt x="2311412" y="5073218"/>
                  </a:moveTo>
                  <a:lnTo>
                    <a:pt x="2527979" y="5100036"/>
                  </a:lnTo>
                  <a:lnTo>
                    <a:pt x="2524886" y="5124786"/>
                  </a:lnTo>
                  <a:lnTo>
                    <a:pt x="2521789" y="5150566"/>
                  </a:lnTo>
                  <a:lnTo>
                    <a:pt x="2441357" y="5141286"/>
                  </a:lnTo>
                  <a:lnTo>
                    <a:pt x="2412480" y="5378472"/>
                  </a:lnTo>
                  <a:lnTo>
                    <a:pt x="2384632" y="5375374"/>
                  </a:lnTo>
                  <a:lnTo>
                    <a:pt x="2356798" y="5372277"/>
                  </a:lnTo>
                  <a:lnTo>
                    <a:pt x="2385662" y="5134066"/>
                  </a:lnTo>
                  <a:lnTo>
                    <a:pt x="2305230" y="5124786"/>
                  </a:lnTo>
                  <a:lnTo>
                    <a:pt x="2308328" y="5098998"/>
                  </a:lnTo>
                  <a:close/>
                  <a:moveTo>
                    <a:pt x="3178501" y="5049077"/>
                  </a:moveTo>
                  <a:cubicBezTo>
                    <a:pt x="3196181" y="5052967"/>
                    <a:pt x="3212954" y="5060973"/>
                    <a:pt x="3227342" y="5072774"/>
                  </a:cubicBezTo>
                  <a:cubicBezTo>
                    <a:pt x="3257680" y="5099354"/>
                    <a:pt x="3277452" y="5135960"/>
                    <a:pt x="3283036" y="5175900"/>
                  </a:cubicBezTo>
                  <a:cubicBezTo>
                    <a:pt x="3293053" y="5214629"/>
                    <a:pt x="3288655" y="5255671"/>
                    <a:pt x="3270659" y="5291404"/>
                  </a:cubicBezTo>
                  <a:cubicBezTo>
                    <a:pt x="3233278" y="5351319"/>
                    <a:pt x="3154393" y="5369582"/>
                    <a:pt x="3094478" y="5332188"/>
                  </a:cubicBezTo>
                  <a:cubicBezTo>
                    <a:pt x="3091596" y="5330391"/>
                    <a:pt x="3088791" y="5328485"/>
                    <a:pt x="3086062" y="5326472"/>
                  </a:cubicBezTo>
                  <a:lnTo>
                    <a:pt x="3082978" y="5329557"/>
                  </a:lnTo>
                  <a:cubicBezTo>
                    <a:pt x="3052338" y="5303214"/>
                    <a:pt x="3032503" y="5266502"/>
                    <a:pt x="3027283" y="5226430"/>
                  </a:cubicBezTo>
                  <a:cubicBezTo>
                    <a:pt x="3017995" y="5186879"/>
                    <a:pt x="3022736" y="5145316"/>
                    <a:pt x="3040690" y="5108871"/>
                  </a:cubicBezTo>
                  <a:cubicBezTo>
                    <a:pt x="3057762" y="5077244"/>
                    <a:pt x="3088694" y="5055485"/>
                    <a:pt x="3124219" y="5050083"/>
                  </a:cubicBezTo>
                  <a:cubicBezTo>
                    <a:pt x="3142234" y="5045416"/>
                    <a:pt x="3160821" y="5045188"/>
                    <a:pt x="3178501" y="5049077"/>
                  </a:cubicBezTo>
                  <a:close/>
                  <a:moveTo>
                    <a:pt x="2038303" y="5009871"/>
                  </a:moveTo>
                  <a:lnTo>
                    <a:pt x="2065121" y="5017092"/>
                  </a:lnTo>
                  <a:lnTo>
                    <a:pt x="2092960" y="5023274"/>
                  </a:lnTo>
                  <a:lnTo>
                    <a:pt x="2048621" y="5201688"/>
                  </a:lnTo>
                  <a:cubicBezTo>
                    <a:pt x="2042765" y="5217311"/>
                    <a:pt x="2042765" y="5234527"/>
                    <a:pt x="2048621" y="5250150"/>
                  </a:cubicBezTo>
                  <a:cubicBezTo>
                    <a:pt x="2055604" y="5263154"/>
                    <a:pt x="2068133" y="5272269"/>
                    <a:pt x="2082650" y="5274900"/>
                  </a:cubicBezTo>
                  <a:cubicBezTo>
                    <a:pt x="2096066" y="5281082"/>
                    <a:pt x="2111515" y="5281082"/>
                    <a:pt x="2124930" y="5274900"/>
                  </a:cubicBezTo>
                  <a:cubicBezTo>
                    <a:pt x="2137748" y="5263337"/>
                    <a:pt x="2146142" y="5247650"/>
                    <a:pt x="2148650" y="5230565"/>
                  </a:cubicBezTo>
                  <a:lnTo>
                    <a:pt x="2192989" y="5053189"/>
                  </a:lnTo>
                  <a:lnTo>
                    <a:pt x="2219807" y="5059371"/>
                  </a:lnTo>
                  <a:lnTo>
                    <a:pt x="2247654" y="5066591"/>
                  </a:lnTo>
                  <a:lnTo>
                    <a:pt x="2200209" y="5237773"/>
                  </a:lnTo>
                  <a:cubicBezTo>
                    <a:pt x="2195425" y="5269756"/>
                    <a:pt x="2178870" y="5298815"/>
                    <a:pt x="2153807" y="5319247"/>
                  </a:cubicBezTo>
                  <a:cubicBezTo>
                    <a:pt x="2127400" y="5334294"/>
                    <a:pt x="2095710" y="5336938"/>
                    <a:pt x="2067180" y="5326468"/>
                  </a:cubicBezTo>
                  <a:cubicBezTo>
                    <a:pt x="2037328" y="5321976"/>
                    <a:pt x="2010956" y="5304641"/>
                    <a:pt x="1994985" y="5279023"/>
                  </a:cubicBezTo>
                  <a:cubicBezTo>
                    <a:pt x="1983261" y="5249209"/>
                    <a:pt x="1983261" y="5216044"/>
                    <a:pt x="1994985" y="5186218"/>
                  </a:cubicBezTo>
                  <a:close/>
                  <a:moveTo>
                    <a:pt x="3514900" y="4952554"/>
                  </a:moveTo>
                  <a:lnTo>
                    <a:pt x="3523150" y="4977304"/>
                  </a:lnTo>
                  <a:lnTo>
                    <a:pt x="3531400" y="5002053"/>
                  </a:lnTo>
                  <a:lnTo>
                    <a:pt x="3403523" y="5043303"/>
                  </a:lnTo>
                  <a:lnTo>
                    <a:pt x="3424146" y="5106210"/>
                  </a:lnTo>
                  <a:lnTo>
                    <a:pt x="3535523" y="5070125"/>
                  </a:lnTo>
                  <a:lnTo>
                    <a:pt x="3542743" y="5093833"/>
                  </a:lnTo>
                  <a:lnTo>
                    <a:pt x="3550993" y="5117557"/>
                  </a:lnTo>
                  <a:lnTo>
                    <a:pt x="3439621" y="5153655"/>
                  </a:lnTo>
                  <a:lnTo>
                    <a:pt x="3477773" y="5271222"/>
                  </a:lnTo>
                  <a:lnTo>
                    <a:pt x="3450955" y="5279459"/>
                  </a:lnTo>
                  <a:lnTo>
                    <a:pt x="3424146" y="5288752"/>
                  </a:lnTo>
                  <a:lnTo>
                    <a:pt x="3334426" y="5012371"/>
                  </a:lnTo>
                  <a:close/>
                  <a:moveTo>
                    <a:pt x="1772071" y="4919562"/>
                  </a:moveTo>
                  <a:lnTo>
                    <a:pt x="1978320" y="4990719"/>
                  </a:lnTo>
                  <a:lnTo>
                    <a:pt x="1970070" y="5014439"/>
                  </a:lnTo>
                  <a:lnTo>
                    <a:pt x="1960782" y="5039189"/>
                  </a:lnTo>
                  <a:lnTo>
                    <a:pt x="1884473" y="5013409"/>
                  </a:lnTo>
                  <a:lnTo>
                    <a:pt x="1807130" y="5239260"/>
                  </a:lnTo>
                  <a:lnTo>
                    <a:pt x="1780321" y="5229968"/>
                  </a:lnTo>
                  <a:lnTo>
                    <a:pt x="1753503" y="5220693"/>
                  </a:lnTo>
                  <a:lnTo>
                    <a:pt x="1831880" y="4994842"/>
                  </a:lnTo>
                  <a:lnTo>
                    <a:pt x="1755571" y="4969062"/>
                  </a:lnTo>
                  <a:lnTo>
                    <a:pt x="1763821" y="4944312"/>
                  </a:lnTo>
                  <a:close/>
                  <a:moveTo>
                    <a:pt x="1666876" y="4867995"/>
                  </a:moveTo>
                  <a:lnTo>
                    <a:pt x="1691626" y="4879342"/>
                  </a:lnTo>
                  <a:lnTo>
                    <a:pt x="1717406" y="4891715"/>
                  </a:lnTo>
                  <a:lnTo>
                    <a:pt x="1594694" y="5154680"/>
                  </a:lnTo>
                  <a:lnTo>
                    <a:pt x="1568906" y="5143345"/>
                  </a:lnTo>
                  <a:lnTo>
                    <a:pt x="1543127" y="5130968"/>
                  </a:lnTo>
                  <a:close/>
                  <a:moveTo>
                    <a:pt x="3872751" y="4780342"/>
                  </a:moveTo>
                  <a:lnTo>
                    <a:pt x="3884085" y="4803037"/>
                  </a:lnTo>
                  <a:lnTo>
                    <a:pt x="3896462" y="4825719"/>
                  </a:lnTo>
                  <a:lnTo>
                    <a:pt x="3825306" y="4863872"/>
                  </a:lnTo>
                  <a:lnTo>
                    <a:pt x="3937712" y="5075278"/>
                  </a:lnTo>
                  <a:lnTo>
                    <a:pt x="3912962" y="5088689"/>
                  </a:lnTo>
                  <a:lnTo>
                    <a:pt x="3888212" y="5102096"/>
                  </a:lnTo>
                  <a:lnTo>
                    <a:pt x="3775806" y="4890689"/>
                  </a:lnTo>
                  <a:lnTo>
                    <a:pt x="3704649" y="4927816"/>
                  </a:lnTo>
                  <a:lnTo>
                    <a:pt x="3692277" y="4905122"/>
                  </a:lnTo>
                  <a:lnTo>
                    <a:pt x="3680929" y="4882439"/>
                  </a:lnTo>
                  <a:close/>
                  <a:moveTo>
                    <a:pt x="1417309" y="4732898"/>
                  </a:moveTo>
                  <a:lnTo>
                    <a:pt x="1607059" y="4839122"/>
                  </a:lnTo>
                  <a:lnTo>
                    <a:pt x="1594682" y="4861804"/>
                  </a:lnTo>
                  <a:lnTo>
                    <a:pt x="1582309" y="4883456"/>
                  </a:lnTo>
                  <a:lnTo>
                    <a:pt x="1512182" y="4844274"/>
                  </a:lnTo>
                  <a:lnTo>
                    <a:pt x="1395653" y="5053625"/>
                  </a:lnTo>
                  <a:lnTo>
                    <a:pt x="1370903" y="5040210"/>
                  </a:lnTo>
                  <a:lnTo>
                    <a:pt x="1347182" y="5026808"/>
                  </a:lnTo>
                  <a:lnTo>
                    <a:pt x="1462682" y="4817457"/>
                  </a:lnTo>
                  <a:lnTo>
                    <a:pt x="1392555" y="4778274"/>
                  </a:lnTo>
                  <a:lnTo>
                    <a:pt x="1404932" y="4755592"/>
                  </a:lnTo>
                  <a:close/>
                  <a:moveTo>
                    <a:pt x="4097559" y="4639059"/>
                  </a:moveTo>
                  <a:lnTo>
                    <a:pt x="4110962" y="4660711"/>
                  </a:lnTo>
                  <a:lnTo>
                    <a:pt x="4125402" y="4682368"/>
                  </a:lnTo>
                  <a:lnTo>
                    <a:pt x="4006805" y="4759715"/>
                  </a:lnTo>
                  <a:lnTo>
                    <a:pt x="4040835" y="4811283"/>
                  </a:lnTo>
                  <a:lnTo>
                    <a:pt x="4150152" y="4740118"/>
                  </a:lnTo>
                  <a:lnTo>
                    <a:pt x="4164589" y="4760741"/>
                  </a:lnTo>
                  <a:lnTo>
                    <a:pt x="4177991" y="4782406"/>
                  </a:lnTo>
                  <a:lnTo>
                    <a:pt x="4067652" y="4853562"/>
                  </a:lnTo>
                  <a:lnTo>
                    <a:pt x="4108902" y="4916465"/>
                  </a:lnTo>
                  <a:lnTo>
                    <a:pt x="4232656" y="4837062"/>
                  </a:lnTo>
                  <a:lnTo>
                    <a:pt x="4247088" y="4858715"/>
                  </a:lnTo>
                  <a:lnTo>
                    <a:pt x="4261529" y="4880367"/>
                  </a:lnTo>
                  <a:lnTo>
                    <a:pt x="4090335" y="4990714"/>
                  </a:lnTo>
                  <a:lnTo>
                    <a:pt x="3932555" y="4746308"/>
                  </a:lnTo>
                  <a:close/>
                  <a:moveTo>
                    <a:pt x="1204009" y="4608716"/>
                  </a:moveTo>
                  <a:cubicBezTo>
                    <a:pt x="1231598" y="4607576"/>
                    <a:pt x="1258666" y="4616360"/>
                    <a:pt x="1280327" y="4633466"/>
                  </a:cubicBezTo>
                  <a:cubicBezTo>
                    <a:pt x="1302500" y="4648364"/>
                    <a:pt x="1318026" y="4671283"/>
                    <a:pt x="1323636" y="4697398"/>
                  </a:cubicBezTo>
                  <a:cubicBezTo>
                    <a:pt x="1328106" y="4723220"/>
                    <a:pt x="1322576" y="4749766"/>
                    <a:pt x="1308174" y="4771647"/>
                  </a:cubicBezTo>
                  <a:lnTo>
                    <a:pt x="1268992" y="4739686"/>
                  </a:lnTo>
                  <a:cubicBezTo>
                    <a:pt x="1276225" y="4729109"/>
                    <a:pt x="1278132" y="4715770"/>
                    <a:pt x="1274144" y="4703593"/>
                  </a:cubicBezTo>
                  <a:cubicBezTo>
                    <a:pt x="1270238" y="4689915"/>
                    <a:pt x="1261424" y="4678169"/>
                    <a:pt x="1249395" y="4670588"/>
                  </a:cubicBezTo>
                  <a:cubicBezTo>
                    <a:pt x="1240407" y="4662457"/>
                    <a:pt x="1228479" y="4658355"/>
                    <a:pt x="1216395" y="4659245"/>
                  </a:cubicBezTo>
                  <a:cubicBezTo>
                    <a:pt x="1205534" y="4659957"/>
                    <a:pt x="1195640" y="4665673"/>
                    <a:pt x="1189577" y="4674715"/>
                  </a:cubicBezTo>
                  <a:cubicBezTo>
                    <a:pt x="1184865" y="4681915"/>
                    <a:pt x="1184865" y="4691228"/>
                    <a:pt x="1189577" y="4698436"/>
                  </a:cubicBezTo>
                  <a:cubicBezTo>
                    <a:pt x="1198229" y="4714567"/>
                    <a:pt x="1208979" y="4729478"/>
                    <a:pt x="1221547" y="4742775"/>
                  </a:cubicBezTo>
                  <a:cubicBezTo>
                    <a:pt x="1242259" y="4763063"/>
                    <a:pt x="1257505" y="4788245"/>
                    <a:pt x="1265894" y="4815995"/>
                  </a:cubicBezTo>
                  <a:cubicBezTo>
                    <a:pt x="1267878" y="4837291"/>
                    <a:pt x="1261187" y="4858482"/>
                    <a:pt x="1247327" y="4874774"/>
                  </a:cubicBezTo>
                  <a:cubicBezTo>
                    <a:pt x="1233297" y="4895973"/>
                    <a:pt x="1209835" y="4909054"/>
                    <a:pt x="1184424" y="4909842"/>
                  </a:cubicBezTo>
                  <a:cubicBezTo>
                    <a:pt x="1155734" y="4910719"/>
                    <a:pt x="1127768" y="4900783"/>
                    <a:pt x="1106048" y="4881999"/>
                  </a:cubicBezTo>
                  <a:cubicBezTo>
                    <a:pt x="1081501" y="4866906"/>
                    <a:pt x="1063755" y="4842867"/>
                    <a:pt x="1056548" y="4814965"/>
                  </a:cubicBezTo>
                  <a:cubicBezTo>
                    <a:pt x="1051404" y="4788202"/>
                    <a:pt x="1057768" y="4760495"/>
                    <a:pt x="1074073" y="4738660"/>
                  </a:cubicBezTo>
                  <a:lnTo>
                    <a:pt x="1118420" y="4769592"/>
                  </a:lnTo>
                  <a:cubicBezTo>
                    <a:pt x="1110204" y="4780482"/>
                    <a:pt x="1106836" y="4794300"/>
                    <a:pt x="1109145" y="4807745"/>
                  </a:cubicBezTo>
                  <a:cubicBezTo>
                    <a:pt x="1113721" y="4821635"/>
                    <a:pt x="1122797" y="4833601"/>
                    <a:pt x="1134920" y="4841774"/>
                  </a:cubicBezTo>
                  <a:cubicBezTo>
                    <a:pt x="1146280" y="4850859"/>
                    <a:pt x="1159772" y="4856889"/>
                    <a:pt x="1174115" y="4859312"/>
                  </a:cubicBezTo>
                  <a:cubicBezTo>
                    <a:pt x="1184857" y="4859973"/>
                    <a:pt x="1195251" y="4855351"/>
                    <a:pt x="1201954" y="4846940"/>
                  </a:cubicBezTo>
                  <a:cubicBezTo>
                    <a:pt x="1206174" y="4838863"/>
                    <a:pt x="1206174" y="4829228"/>
                    <a:pt x="1201954" y="4821160"/>
                  </a:cubicBezTo>
                  <a:cubicBezTo>
                    <a:pt x="1195488" y="4806253"/>
                    <a:pt x="1186403" y="4792630"/>
                    <a:pt x="1175145" y="4780940"/>
                  </a:cubicBezTo>
                  <a:cubicBezTo>
                    <a:pt x="1153467" y="4758851"/>
                    <a:pt x="1136611" y="4732520"/>
                    <a:pt x="1125645" y="4703593"/>
                  </a:cubicBezTo>
                  <a:cubicBezTo>
                    <a:pt x="1122094" y="4683321"/>
                    <a:pt x="1127768" y="4662533"/>
                    <a:pt x="1141102" y="4646868"/>
                  </a:cubicBezTo>
                  <a:cubicBezTo>
                    <a:pt x="1155158" y="4625216"/>
                    <a:pt x="1178327" y="4611161"/>
                    <a:pt x="1204009" y="4608716"/>
                  </a:cubicBezTo>
                  <a:close/>
                  <a:moveTo>
                    <a:pt x="4318414" y="4479809"/>
                  </a:moveTo>
                  <a:cubicBezTo>
                    <a:pt x="4347236" y="4481131"/>
                    <a:pt x="4374486" y="4493280"/>
                    <a:pt x="4394732" y="4513839"/>
                  </a:cubicBezTo>
                  <a:lnTo>
                    <a:pt x="4352444" y="4549936"/>
                  </a:lnTo>
                  <a:cubicBezTo>
                    <a:pt x="4342224" y="4539890"/>
                    <a:pt x="4328614" y="4534000"/>
                    <a:pt x="4314287" y="4533436"/>
                  </a:cubicBezTo>
                  <a:cubicBezTo>
                    <a:pt x="4299465" y="4533597"/>
                    <a:pt x="4285198" y="4539085"/>
                    <a:pt x="4274067" y="4548894"/>
                  </a:cubicBezTo>
                  <a:cubicBezTo>
                    <a:pt x="4258508" y="4561186"/>
                    <a:pt x="4250648" y="4580826"/>
                    <a:pt x="4253440" y="4600466"/>
                  </a:cubicBezTo>
                  <a:cubicBezTo>
                    <a:pt x="4258521" y="4626296"/>
                    <a:pt x="4270656" y="4650216"/>
                    <a:pt x="4288508" y="4669563"/>
                  </a:cubicBezTo>
                  <a:cubicBezTo>
                    <a:pt x="4303906" y="4690317"/>
                    <a:pt x="4325063" y="4706093"/>
                    <a:pt x="4349347" y="4714936"/>
                  </a:cubicBezTo>
                  <a:cubicBezTo>
                    <a:pt x="4367991" y="4720609"/>
                    <a:pt x="4388236" y="4716334"/>
                    <a:pt x="4402974" y="4703593"/>
                  </a:cubicBezTo>
                  <a:cubicBezTo>
                    <a:pt x="4414851" y="4694139"/>
                    <a:pt x="4422613" y="4680474"/>
                    <a:pt x="4424626" y="4665436"/>
                  </a:cubicBezTo>
                  <a:cubicBezTo>
                    <a:pt x="4425384" y="4649707"/>
                    <a:pt x="4421041" y="4634156"/>
                    <a:pt x="4412262" y="4621089"/>
                  </a:cubicBezTo>
                  <a:lnTo>
                    <a:pt x="4454541" y="4581898"/>
                  </a:lnTo>
                  <a:cubicBezTo>
                    <a:pt x="4472859" y="4606474"/>
                    <a:pt x="4481316" y="4637004"/>
                    <a:pt x="4478261" y="4667495"/>
                  </a:cubicBezTo>
                  <a:cubicBezTo>
                    <a:pt x="4469859" y="4733029"/>
                    <a:pt x="4409923" y="4779334"/>
                    <a:pt x="4344389" y="4770936"/>
                  </a:cubicBezTo>
                  <a:cubicBezTo>
                    <a:pt x="4343639" y="4770838"/>
                    <a:pt x="4342880" y="4770728"/>
                    <a:pt x="4342135" y="4770622"/>
                  </a:cubicBezTo>
                  <a:cubicBezTo>
                    <a:pt x="4303364" y="4761253"/>
                    <a:pt x="4269076" y="4738639"/>
                    <a:pt x="4245203" y="4706686"/>
                  </a:cubicBezTo>
                  <a:cubicBezTo>
                    <a:pt x="4217258" y="4677215"/>
                    <a:pt x="4200474" y="4638923"/>
                    <a:pt x="4197758" y="4598398"/>
                  </a:cubicBezTo>
                  <a:cubicBezTo>
                    <a:pt x="4196449" y="4563631"/>
                    <a:pt x="4211771" y="4530318"/>
                    <a:pt x="4239008" y="4508686"/>
                  </a:cubicBezTo>
                  <a:cubicBezTo>
                    <a:pt x="4260771" y="4489186"/>
                    <a:pt x="4289215" y="4478848"/>
                    <a:pt x="4318414" y="4479809"/>
                  </a:cubicBezTo>
                  <a:close/>
                  <a:moveTo>
                    <a:pt x="976955" y="4384335"/>
                  </a:moveTo>
                  <a:lnTo>
                    <a:pt x="998607" y="4403932"/>
                  </a:lnTo>
                  <a:lnTo>
                    <a:pt x="1019243" y="4424560"/>
                  </a:lnTo>
                  <a:lnTo>
                    <a:pt x="958400" y="4647309"/>
                  </a:lnTo>
                  <a:lnTo>
                    <a:pt x="1097611" y="4497780"/>
                  </a:lnTo>
                  <a:lnTo>
                    <a:pt x="1117204" y="4515309"/>
                  </a:lnTo>
                  <a:lnTo>
                    <a:pt x="1135772" y="4532839"/>
                  </a:lnTo>
                  <a:lnTo>
                    <a:pt x="937773" y="4746313"/>
                  </a:lnTo>
                  <a:lnTo>
                    <a:pt x="917146" y="4726715"/>
                  </a:lnTo>
                  <a:lnTo>
                    <a:pt x="897552" y="4708148"/>
                  </a:lnTo>
                  <a:lnTo>
                    <a:pt x="959425" y="4479212"/>
                  </a:lnTo>
                  <a:lnTo>
                    <a:pt x="816078" y="4632868"/>
                  </a:lnTo>
                  <a:lnTo>
                    <a:pt x="797523" y="4615339"/>
                  </a:lnTo>
                  <a:lnTo>
                    <a:pt x="777926" y="4596771"/>
                  </a:lnTo>
                  <a:close/>
                  <a:moveTo>
                    <a:pt x="883108" y="4280170"/>
                  </a:moveTo>
                  <a:lnTo>
                    <a:pt x="901675" y="4301823"/>
                  </a:lnTo>
                  <a:lnTo>
                    <a:pt x="920235" y="4322450"/>
                  </a:lnTo>
                  <a:lnTo>
                    <a:pt x="703676" y="4516326"/>
                  </a:lnTo>
                  <a:lnTo>
                    <a:pt x="685104" y="4495703"/>
                  </a:lnTo>
                  <a:lnTo>
                    <a:pt x="666549" y="4475076"/>
                  </a:lnTo>
                  <a:close/>
                  <a:moveTo>
                    <a:pt x="4535842" y="4224488"/>
                  </a:moveTo>
                  <a:lnTo>
                    <a:pt x="4751379" y="4419394"/>
                  </a:lnTo>
                  <a:lnTo>
                    <a:pt x="4732811" y="4440030"/>
                  </a:lnTo>
                  <a:lnTo>
                    <a:pt x="4714244" y="4460644"/>
                  </a:lnTo>
                  <a:lnTo>
                    <a:pt x="4616282" y="4372992"/>
                  </a:lnTo>
                  <a:lnTo>
                    <a:pt x="4546160" y="4450339"/>
                  </a:lnTo>
                  <a:lnTo>
                    <a:pt x="4644121" y="4539021"/>
                  </a:lnTo>
                  <a:lnTo>
                    <a:pt x="4625562" y="4559648"/>
                  </a:lnTo>
                  <a:lnTo>
                    <a:pt x="4606994" y="4580271"/>
                  </a:lnTo>
                  <a:lnTo>
                    <a:pt x="4390435" y="4385365"/>
                  </a:lnTo>
                  <a:lnTo>
                    <a:pt x="4409003" y="4364742"/>
                  </a:lnTo>
                  <a:lnTo>
                    <a:pt x="4428588" y="4344115"/>
                  </a:lnTo>
                  <a:lnTo>
                    <a:pt x="4509033" y="4417339"/>
                  </a:lnTo>
                  <a:lnTo>
                    <a:pt x="4579159" y="4338962"/>
                  </a:lnTo>
                  <a:lnTo>
                    <a:pt x="4497685" y="4265738"/>
                  </a:lnTo>
                  <a:lnTo>
                    <a:pt x="4517282" y="4245115"/>
                  </a:lnTo>
                  <a:close/>
                  <a:moveTo>
                    <a:pt x="4714244" y="3980082"/>
                  </a:moveTo>
                  <a:lnTo>
                    <a:pt x="4952468" y="4147141"/>
                  </a:lnTo>
                  <a:lnTo>
                    <a:pt x="4936997" y="4169836"/>
                  </a:lnTo>
                  <a:lnTo>
                    <a:pt x="4920497" y="4193556"/>
                  </a:lnTo>
                  <a:lnTo>
                    <a:pt x="4685371" y="4162611"/>
                  </a:lnTo>
                  <a:lnTo>
                    <a:pt x="4857595" y="4283280"/>
                  </a:lnTo>
                  <a:lnTo>
                    <a:pt x="4843150" y="4304933"/>
                  </a:lnTo>
                  <a:lnTo>
                    <a:pt x="4827688" y="4326585"/>
                  </a:lnTo>
                  <a:lnTo>
                    <a:pt x="4589464" y="4159526"/>
                  </a:lnTo>
                  <a:lnTo>
                    <a:pt x="4605964" y="4135806"/>
                  </a:lnTo>
                  <a:lnTo>
                    <a:pt x="4622464" y="4111056"/>
                  </a:lnTo>
                  <a:lnTo>
                    <a:pt x="4852438" y="4140959"/>
                  </a:lnTo>
                  <a:lnTo>
                    <a:pt x="4684341" y="4023400"/>
                  </a:lnTo>
                  <a:lnTo>
                    <a:pt x="4699812" y="4001735"/>
                  </a:lnTo>
                  <a:close/>
                  <a:moveTo>
                    <a:pt x="597638" y="3950764"/>
                  </a:moveTo>
                  <a:cubicBezTo>
                    <a:pt x="634299" y="3955171"/>
                    <a:pt x="666769" y="3976565"/>
                    <a:pt x="685290" y="4008514"/>
                  </a:cubicBezTo>
                  <a:cubicBezTo>
                    <a:pt x="701824" y="4032298"/>
                    <a:pt x="709489" y="4061133"/>
                    <a:pt x="706947" y="4089984"/>
                  </a:cubicBezTo>
                  <a:cubicBezTo>
                    <a:pt x="703642" y="4117853"/>
                    <a:pt x="689112" y="4143179"/>
                    <a:pt x="666723" y="4160111"/>
                  </a:cubicBezTo>
                  <a:lnTo>
                    <a:pt x="636820" y="4113709"/>
                  </a:lnTo>
                  <a:cubicBezTo>
                    <a:pt x="646858" y="4104743"/>
                    <a:pt x="652824" y="4092086"/>
                    <a:pt x="653320" y="4078637"/>
                  </a:cubicBezTo>
                  <a:cubicBezTo>
                    <a:pt x="655312" y="4064684"/>
                    <a:pt x="652401" y="4050467"/>
                    <a:pt x="645083" y="4038417"/>
                  </a:cubicBezTo>
                  <a:cubicBezTo>
                    <a:pt x="633333" y="4019158"/>
                    <a:pt x="612935" y="4006836"/>
                    <a:pt x="590418" y="4005417"/>
                  </a:cubicBezTo>
                  <a:cubicBezTo>
                    <a:pt x="563672" y="4005633"/>
                    <a:pt x="537689" y="4014294"/>
                    <a:pt x="516164" y="4030167"/>
                  </a:cubicBezTo>
                  <a:cubicBezTo>
                    <a:pt x="492672" y="4042984"/>
                    <a:pt x="474155" y="4063332"/>
                    <a:pt x="463579" y="4087917"/>
                  </a:cubicBezTo>
                  <a:cubicBezTo>
                    <a:pt x="456444" y="4108823"/>
                    <a:pt x="459910" y="4131895"/>
                    <a:pt x="472859" y="4149793"/>
                  </a:cubicBezTo>
                  <a:cubicBezTo>
                    <a:pt x="483524" y="4167429"/>
                    <a:pt x="502782" y="4178039"/>
                    <a:pt x="523388" y="4177641"/>
                  </a:cubicBezTo>
                  <a:lnTo>
                    <a:pt x="561537" y="4170421"/>
                  </a:lnTo>
                  <a:lnTo>
                    <a:pt x="561541" y="4170429"/>
                  </a:lnTo>
                  <a:lnTo>
                    <a:pt x="561541" y="4170416"/>
                  </a:lnTo>
                  <a:lnTo>
                    <a:pt x="561537" y="4170421"/>
                  </a:lnTo>
                  <a:lnTo>
                    <a:pt x="527511" y="4117832"/>
                  </a:lnTo>
                  <a:lnTo>
                    <a:pt x="569791" y="4089984"/>
                  </a:lnTo>
                  <a:lnTo>
                    <a:pt x="630638" y="4183831"/>
                  </a:lnTo>
                  <a:lnTo>
                    <a:pt x="498638" y="4269420"/>
                  </a:lnTo>
                  <a:lnTo>
                    <a:pt x="478011" y="4238488"/>
                  </a:lnTo>
                  <a:lnTo>
                    <a:pt x="506888" y="4212709"/>
                  </a:lnTo>
                  <a:lnTo>
                    <a:pt x="501732" y="4212709"/>
                  </a:lnTo>
                  <a:cubicBezTo>
                    <a:pt x="470791" y="4213391"/>
                    <a:pt x="441787" y="4197713"/>
                    <a:pt x="425414" y="4171459"/>
                  </a:cubicBezTo>
                  <a:lnTo>
                    <a:pt x="425414" y="4174543"/>
                  </a:lnTo>
                  <a:cubicBezTo>
                    <a:pt x="403478" y="4144899"/>
                    <a:pt x="397321" y="4106433"/>
                    <a:pt x="408914" y="4071417"/>
                  </a:cubicBezTo>
                  <a:cubicBezTo>
                    <a:pt x="439867" y="3995252"/>
                    <a:pt x="515507" y="3946900"/>
                    <a:pt x="597638" y="3950764"/>
                  </a:cubicBezTo>
                  <a:close/>
                  <a:moveTo>
                    <a:pt x="4896947" y="3786790"/>
                  </a:moveTo>
                  <a:cubicBezTo>
                    <a:pt x="4875921" y="3788782"/>
                    <a:pt x="4857493" y="3801710"/>
                    <a:pt x="4848489" y="3820820"/>
                  </a:cubicBezTo>
                  <a:cubicBezTo>
                    <a:pt x="4837582" y="3839269"/>
                    <a:pt x="4837582" y="3862188"/>
                    <a:pt x="4848489" y="3880625"/>
                  </a:cubicBezTo>
                  <a:cubicBezTo>
                    <a:pt x="4861425" y="3904036"/>
                    <a:pt x="4881726" y="3922515"/>
                    <a:pt x="4906239" y="3933222"/>
                  </a:cubicBezTo>
                  <a:cubicBezTo>
                    <a:pt x="4928574" y="3946616"/>
                    <a:pt x="4954514" y="3952735"/>
                    <a:pt x="4980489" y="3950764"/>
                  </a:cubicBezTo>
                  <a:cubicBezTo>
                    <a:pt x="5001234" y="3948036"/>
                    <a:pt x="5019344" y="3935324"/>
                    <a:pt x="5028950" y="3916722"/>
                  </a:cubicBezTo>
                  <a:cubicBezTo>
                    <a:pt x="5039226" y="3898112"/>
                    <a:pt x="5039226" y="3875527"/>
                    <a:pt x="5028950" y="3856917"/>
                  </a:cubicBezTo>
                  <a:cubicBezTo>
                    <a:pt x="5016544" y="3834091"/>
                    <a:pt x="4996980" y="3815981"/>
                    <a:pt x="4973268" y="3805345"/>
                  </a:cubicBezTo>
                  <a:cubicBezTo>
                    <a:pt x="4950455" y="3791176"/>
                    <a:pt x="4923722" y="3784680"/>
                    <a:pt x="4896947" y="3786790"/>
                  </a:cubicBezTo>
                  <a:close/>
                  <a:moveTo>
                    <a:pt x="4883544" y="3732138"/>
                  </a:moveTo>
                  <a:cubicBezTo>
                    <a:pt x="4923853" y="3725553"/>
                    <a:pt x="4965179" y="3733596"/>
                    <a:pt x="5000073" y="3754820"/>
                  </a:cubicBezTo>
                  <a:cubicBezTo>
                    <a:pt x="5036268" y="3771634"/>
                    <a:pt x="5065188" y="3800917"/>
                    <a:pt x="5081548" y="3837320"/>
                  </a:cubicBezTo>
                  <a:cubicBezTo>
                    <a:pt x="5095048" y="3871099"/>
                    <a:pt x="5091997" y="3909243"/>
                    <a:pt x="5073298" y="3940447"/>
                  </a:cubicBezTo>
                  <a:cubicBezTo>
                    <a:pt x="5057586" y="3972870"/>
                    <a:pt x="5027997" y="3996396"/>
                    <a:pt x="4992866" y="4004387"/>
                  </a:cubicBezTo>
                  <a:lnTo>
                    <a:pt x="4992853" y="4002319"/>
                  </a:lnTo>
                  <a:cubicBezTo>
                    <a:pt x="4912332" y="4011243"/>
                    <a:pt x="4834434" y="3970455"/>
                    <a:pt x="4795892" y="3899193"/>
                  </a:cubicBezTo>
                  <a:cubicBezTo>
                    <a:pt x="4781608" y="3865760"/>
                    <a:pt x="4783892" y="3827553"/>
                    <a:pt x="4802074" y="3796070"/>
                  </a:cubicBezTo>
                  <a:cubicBezTo>
                    <a:pt x="4817879" y="3763295"/>
                    <a:pt x="4847955" y="3739693"/>
                    <a:pt x="4883544" y="3732138"/>
                  </a:cubicBezTo>
                  <a:close/>
                  <a:moveTo>
                    <a:pt x="484020" y="3640799"/>
                  </a:moveTo>
                  <a:lnTo>
                    <a:pt x="496393" y="3667609"/>
                  </a:lnTo>
                  <a:lnTo>
                    <a:pt x="508770" y="3693397"/>
                  </a:lnTo>
                  <a:lnTo>
                    <a:pt x="368516" y="3877985"/>
                  </a:lnTo>
                  <a:lnTo>
                    <a:pt x="554147" y="3791358"/>
                  </a:lnTo>
                  <a:lnTo>
                    <a:pt x="564464" y="3815083"/>
                  </a:lnTo>
                  <a:lnTo>
                    <a:pt x="575799" y="3838803"/>
                  </a:lnTo>
                  <a:lnTo>
                    <a:pt x="311796" y="3961527"/>
                  </a:lnTo>
                  <a:lnTo>
                    <a:pt x="300448" y="3936777"/>
                  </a:lnTo>
                  <a:lnTo>
                    <a:pt x="289114" y="3910985"/>
                  </a:lnTo>
                  <a:lnTo>
                    <a:pt x="432461" y="3722274"/>
                  </a:lnTo>
                  <a:lnTo>
                    <a:pt x="241669" y="3810956"/>
                  </a:lnTo>
                  <a:lnTo>
                    <a:pt x="231364" y="3787235"/>
                  </a:lnTo>
                  <a:lnTo>
                    <a:pt x="220016" y="3763511"/>
                  </a:lnTo>
                  <a:close/>
                  <a:moveTo>
                    <a:pt x="5190696" y="3522202"/>
                  </a:moveTo>
                  <a:lnTo>
                    <a:pt x="5214407" y="3530452"/>
                  </a:lnTo>
                  <a:lnTo>
                    <a:pt x="5238128" y="3540770"/>
                  </a:lnTo>
                  <a:lnTo>
                    <a:pt x="5171098" y="3717108"/>
                  </a:lnTo>
                  <a:lnTo>
                    <a:pt x="4898845" y="3612952"/>
                  </a:lnTo>
                  <a:lnTo>
                    <a:pt x="4909150" y="3586134"/>
                  </a:lnTo>
                  <a:lnTo>
                    <a:pt x="4919468" y="3560359"/>
                  </a:lnTo>
                  <a:lnTo>
                    <a:pt x="5142225" y="3645956"/>
                  </a:lnTo>
                  <a:close/>
                  <a:moveTo>
                    <a:pt x="432461" y="3510855"/>
                  </a:moveTo>
                  <a:lnTo>
                    <a:pt x="442766" y="3537673"/>
                  </a:lnTo>
                  <a:lnTo>
                    <a:pt x="453083" y="3563452"/>
                  </a:lnTo>
                  <a:lnTo>
                    <a:pt x="180834" y="3667609"/>
                  </a:lnTo>
                  <a:lnTo>
                    <a:pt x="170517" y="3641829"/>
                  </a:lnTo>
                  <a:lnTo>
                    <a:pt x="161237" y="3616037"/>
                  </a:lnTo>
                  <a:close/>
                  <a:moveTo>
                    <a:pt x="175851" y="3314478"/>
                  </a:moveTo>
                  <a:lnTo>
                    <a:pt x="189254" y="3366046"/>
                  </a:lnTo>
                  <a:lnTo>
                    <a:pt x="172754" y="3371198"/>
                  </a:lnTo>
                  <a:cubicBezTo>
                    <a:pt x="159428" y="3373266"/>
                    <a:pt x="146945" y="3378982"/>
                    <a:pt x="136656" y="3387698"/>
                  </a:cubicBezTo>
                  <a:cubicBezTo>
                    <a:pt x="129428" y="3395016"/>
                    <a:pt x="127012" y="3405842"/>
                    <a:pt x="130474" y="3415546"/>
                  </a:cubicBezTo>
                  <a:cubicBezTo>
                    <a:pt x="132250" y="3424402"/>
                    <a:pt x="137936" y="3431978"/>
                    <a:pt x="145936" y="3436169"/>
                  </a:cubicBezTo>
                  <a:cubicBezTo>
                    <a:pt x="155932" y="3439796"/>
                    <a:pt x="166885" y="3439796"/>
                    <a:pt x="176881" y="3436169"/>
                  </a:cubicBezTo>
                  <a:lnTo>
                    <a:pt x="383130" y="3378410"/>
                  </a:lnTo>
                  <a:lnTo>
                    <a:pt x="390342" y="3405228"/>
                  </a:lnTo>
                  <a:lnTo>
                    <a:pt x="397562" y="3432046"/>
                  </a:lnTo>
                  <a:lnTo>
                    <a:pt x="191313" y="3485668"/>
                  </a:lnTo>
                  <a:cubicBezTo>
                    <a:pt x="168911" y="3495177"/>
                    <a:pt x="143597" y="3495177"/>
                    <a:pt x="121186" y="3485668"/>
                  </a:cubicBezTo>
                  <a:cubicBezTo>
                    <a:pt x="101059" y="3472969"/>
                    <a:pt x="87203" y="3452376"/>
                    <a:pt x="83034" y="3428948"/>
                  </a:cubicBezTo>
                  <a:cubicBezTo>
                    <a:pt x="74220" y="3405864"/>
                    <a:pt x="76491" y="3380012"/>
                    <a:pt x="89224" y="3358821"/>
                  </a:cubicBezTo>
                  <a:cubicBezTo>
                    <a:pt x="106907" y="3337495"/>
                    <a:pt x="131906" y="3323516"/>
                    <a:pt x="159351" y="3319631"/>
                  </a:cubicBezTo>
                  <a:close/>
                  <a:moveTo>
                    <a:pt x="5138274" y="3210244"/>
                  </a:moveTo>
                  <a:cubicBezTo>
                    <a:pt x="5125043" y="3210244"/>
                    <a:pt x="5111813" y="3212330"/>
                    <a:pt x="5099086" y="3216504"/>
                  </a:cubicBezTo>
                  <a:cubicBezTo>
                    <a:pt x="5079077" y="3223868"/>
                    <a:pt x="5064268" y="3241017"/>
                    <a:pt x="5059891" y="3261881"/>
                  </a:cubicBezTo>
                  <a:cubicBezTo>
                    <a:pt x="5054264" y="3282483"/>
                    <a:pt x="5059298" y="3304538"/>
                    <a:pt x="5073306" y="3320669"/>
                  </a:cubicBezTo>
                  <a:cubicBezTo>
                    <a:pt x="5092234" y="3339495"/>
                    <a:pt x="5116247" y="3352402"/>
                    <a:pt x="5142395" y="3357783"/>
                  </a:cubicBezTo>
                  <a:cubicBezTo>
                    <a:pt x="5167221" y="3365686"/>
                    <a:pt x="5193886" y="3365686"/>
                    <a:pt x="5218712" y="3357783"/>
                  </a:cubicBezTo>
                  <a:cubicBezTo>
                    <a:pt x="5238386" y="3349957"/>
                    <a:pt x="5253013" y="3333021"/>
                    <a:pt x="5257895" y="3312406"/>
                  </a:cubicBezTo>
                  <a:cubicBezTo>
                    <a:pt x="5263526" y="3291805"/>
                    <a:pt x="5258500" y="3269762"/>
                    <a:pt x="5244492" y="3253631"/>
                  </a:cubicBezTo>
                  <a:lnTo>
                    <a:pt x="5244492" y="3252601"/>
                  </a:lnTo>
                  <a:cubicBezTo>
                    <a:pt x="5226539" y="3233775"/>
                    <a:pt x="5203068" y="3221127"/>
                    <a:pt x="5177463" y="3216504"/>
                  </a:cubicBezTo>
                  <a:cubicBezTo>
                    <a:pt x="5164736" y="3212330"/>
                    <a:pt x="5151505" y="3210244"/>
                    <a:pt x="5138274" y="3210244"/>
                  </a:cubicBezTo>
                  <a:close/>
                  <a:moveTo>
                    <a:pt x="5126906" y="3154598"/>
                  </a:moveTo>
                  <a:cubicBezTo>
                    <a:pt x="5146974" y="3153550"/>
                    <a:pt x="5167221" y="3155951"/>
                    <a:pt x="5186742" y="3161852"/>
                  </a:cubicBezTo>
                  <a:cubicBezTo>
                    <a:pt x="5227289" y="3169148"/>
                    <a:pt x="5263869" y="3190737"/>
                    <a:pt x="5289865" y="3222699"/>
                  </a:cubicBezTo>
                  <a:cubicBezTo>
                    <a:pt x="5328322" y="3283283"/>
                    <a:pt x="5310382" y="3363576"/>
                    <a:pt x="5249797" y="3402033"/>
                  </a:cubicBezTo>
                  <a:cubicBezTo>
                    <a:pt x="5248051" y="3403135"/>
                    <a:pt x="5246289" y="3404207"/>
                    <a:pt x="5244492" y="3405228"/>
                  </a:cubicBezTo>
                  <a:lnTo>
                    <a:pt x="5240365" y="3407296"/>
                  </a:lnTo>
                  <a:cubicBezTo>
                    <a:pt x="5163484" y="3435283"/>
                    <a:pt x="5077302" y="3413639"/>
                    <a:pt x="5022768" y="3352631"/>
                  </a:cubicBezTo>
                  <a:cubicBezTo>
                    <a:pt x="5000455" y="3323203"/>
                    <a:pt x="4993544" y="3284877"/>
                    <a:pt x="5004209" y="3249504"/>
                  </a:cubicBezTo>
                  <a:cubicBezTo>
                    <a:pt x="5012188" y="3214123"/>
                    <a:pt x="5035675" y="3184199"/>
                    <a:pt x="5068141" y="3168042"/>
                  </a:cubicBezTo>
                  <a:cubicBezTo>
                    <a:pt x="5086948" y="3160144"/>
                    <a:pt x="5106838" y="3155646"/>
                    <a:pt x="5126906" y="3154598"/>
                  </a:cubicBezTo>
                  <a:close/>
                  <a:moveTo>
                    <a:pt x="332419" y="3145784"/>
                  </a:moveTo>
                  <a:lnTo>
                    <a:pt x="337575" y="3173631"/>
                  </a:lnTo>
                  <a:lnTo>
                    <a:pt x="342736" y="3201479"/>
                  </a:lnTo>
                  <a:lnTo>
                    <a:pt x="57080" y="3256135"/>
                  </a:lnTo>
                  <a:lnTo>
                    <a:pt x="51915" y="3229313"/>
                  </a:lnTo>
                  <a:lnTo>
                    <a:pt x="46763" y="3201479"/>
                  </a:lnTo>
                  <a:close/>
                  <a:moveTo>
                    <a:pt x="298393" y="2871475"/>
                  </a:moveTo>
                  <a:lnTo>
                    <a:pt x="322114" y="3066382"/>
                  </a:lnTo>
                  <a:lnTo>
                    <a:pt x="296334" y="3069479"/>
                  </a:lnTo>
                  <a:lnTo>
                    <a:pt x="270554" y="3072576"/>
                  </a:lnTo>
                  <a:lnTo>
                    <a:pt x="253016" y="2933352"/>
                  </a:lnTo>
                  <a:lnTo>
                    <a:pt x="192169" y="2940573"/>
                  </a:lnTo>
                  <a:lnTo>
                    <a:pt x="207639" y="3070509"/>
                  </a:lnTo>
                  <a:lnTo>
                    <a:pt x="183932" y="3073606"/>
                  </a:lnTo>
                  <a:lnTo>
                    <a:pt x="158139" y="3076699"/>
                  </a:lnTo>
                  <a:lnTo>
                    <a:pt x="142669" y="2946755"/>
                  </a:lnTo>
                  <a:lnTo>
                    <a:pt x="67390" y="2956047"/>
                  </a:lnTo>
                  <a:lnTo>
                    <a:pt x="84919" y="3102479"/>
                  </a:lnTo>
                  <a:lnTo>
                    <a:pt x="60178" y="3105576"/>
                  </a:lnTo>
                  <a:lnTo>
                    <a:pt x="34390" y="3108674"/>
                  </a:lnTo>
                  <a:lnTo>
                    <a:pt x="8610" y="2906535"/>
                  </a:lnTo>
                  <a:close/>
                  <a:moveTo>
                    <a:pt x="5165090" y="2814306"/>
                  </a:moveTo>
                  <a:lnTo>
                    <a:pt x="5159933" y="2870001"/>
                  </a:lnTo>
                  <a:cubicBezTo>
                    <a:pt x="5146649" y="2871128"/>
                    <a:pt x="5134200" y="2876984"/>
                    <a:pt x="5124865" y="2886501"/>
                  </a:cubicBezTo>
                  <a:cubicBezTo>
                    <a:pt x="5114755" y="2896785"/>
                    <a:pt x="5108552" y="2910285"/>
                    <a:pt x="5107340" y="2924653"/>
                  </a:cubicBezTo>
                  <a:cubicBezTo>
                    <a:pt x="5104459" y="2946827"/>
                    <a:pt x="5112988" y="2968945"/>
                    <a:pt x="5130022" y="2983433"/>
                  </a:cubicBezTo>
                  <a:cubicBezTo>
                    <a:pt x="5150581" y="3000594"/>
                    <a:pt x="5176467" y="3010068"/>
                    <a:pt x="5203242" y="3010250"/>
                  </a:cubicBezTo>
                  <a:cubicBezTo>
                    <a:pt x="5229683" y="3014538"/>
                    <a:pt x="5256801" y="3010195"/>
                    <a:pt x="5280589" y="2997878"/>
                  </a:cubicBezTo>
                  <a:cubicBezTo>
                    <a:pt x="5298852" y="2985000"/>
                    <a:pt x="5310255" y="2964496"/>
                    <a:pt x="5311521" y="2942183"/>
                  </a:cubicBezTo>
                  <a:lnTo>
                    <a:pt x="5311534" y="2942183"/>
                  </a:lnTo>
                  <a:cubicBezTo>
                    <a:pt x="5313394" y="2921937"/>
                    <a:pt x="5304852" y="2902124"/>
                    <a:pt x="5288839" y="2889598"/>
                  </a:cubicBezTo>
                  <a:cubicBezTo>
                    <a:pt x="5278695" y="2881683"/>
                    <a:pt x="5267140" y="2875725"/>
                    <a:pt x="5254810" y="2872056"/>
                  </a:cubicBezTo>
                  <a:lnTo>
                    <a:pt x="5254810" y="2933933"/>
                  </a:lnTo>
                  <a:lnTo>
                    <a:pt x="5204272" y="2933933"/>
                  </a:lnTo>
                  <a:lnTo>
                    <a:pt x="5214590" y="2822556"/>
                  </a:lnTo>
                  <a:lnTo>
                    <a:pt x="5370309" y="2835971"/>
                  </a:lnTo>
                  <a:lnTo>
                    <a:pt x="5370309" y="2873098"/>
                  </a:lnTo>
                  <a:lnTo>
                    <a:pt x="5337310" y="2873098"/>
                  </a:lnTo>
                  <a:cubicBezTo>
                    <a:pt x="5362157" y="2891471"/>
                    <a:pt x="5375161" y="2921827"/>
                    <a:pt x="5371339" y="2952501"/>
                  </a:cubicBezTo>
                  <a:lnTo>
                    <a:pt x="5362059" y="2957653"/>
                  </a:lnTo>
                  <a:cubicBezTo>
                    <a:pt x="5360623" y="2993416"/>
                    <a:pt x="5342237" y="3026339"/>
                    <a:pt x="5312560" y="3046335"/>
                  </a:cubicBezTo>
                  <a:cubicBezTo>
                    <a:pt x="5278996" y="3068064"/>
                    <a:pt x="5238678" y="3076856"/>
                    <a:pt x="5199115" y="3071085"/>
                  </a:cubicBezTo>
                  <a:cubicBezTo>
                    <a:pt x="5158463" y="3069356"/>
                    <a:pt x="5119734" y="3053276"/>
                    <a:pt x="5089810" y="3025712"/>
                  </a:cubicBezTo>
                  <a:cubicBezTo>
                    <a:pt x="5062840" y="2998653"/>
                    <a:pt x="5050552" y="2960276"/>
                    <a:pt x="5056806" y="2922585"/>
                  </a:cubicBezTo>
                  <a:cubicBezTo>
                    <a:pt x="5058268" y="2893700"/>
                    <a:pt x="5069963" y="2866285"/>
                    <a:pt x="5089810" y="2845251"/>
                  </a:cubicBezTo>
                  <a:cubicBezTo>
                    <a:pt x="5109603" y="2825048"/>
                    <a:pt x="5136819" y="2813861"/>
                    <a:pt x="5165090" y="2814306"/>
                  </a:cubicBezTo>
                  <a:close/>
                  <a:moveTo>
                    <a:pt x="176868" y="2618374"/>
                  </a:moveTo>
                  <a:lnTo>
                    <a:pt x="176868" y="2682319"/>
                  </a:lnTo>
                  <a:cubicBezTo>
                    <a:pt x="175377" y="2693167"/>
                    <a:pt x="177940" y="2704188"/>
                    <a:pt x="184089" y="2713251"/>
                  </a:cubicBezTo>
                  <a:cubicBezTo>
                    <a:pt x="190466" y="2720819"/>
                    <a:pt x="199983" y="2725010"/>
                    <a:pt x="209868" y="2724599"/>
                  </a:cubicBezTo>
                  <a:cubicBezTo>
                    <a:pt x="218703" y="2725281"/>
                    <a:pt x="227266" y="2721391"/>
                    <a:pt x="232550" y="2714281"/>
                  </a:cubicBezTo>
                  <a:cubicBezTo>
                    <a:pt x="238097" y="2704167"/>
                    <a:pt x="240944" y="2692811"/>
                    <a:pt x="240800" y="2681281"/>
                  </a:cubicBezTo>
                  <a:lnTo>
                    <a:pt x="240813" y="2619413"/>
                  </a:lnTo>
                  <a:close/>
                  <a:moveTo>
                    <a:pt x="50021" y="2618374"/>
                  </a:moveTo>
                  <a:lnTo>
                    <a:pt x="50021" y="2686442"/>
                  </a:lnTo>
                  <a:cubicBezTo>
                    <a:pt x="49352" y="2698171"/>
                    <a:pt x="52619" y="2709785"/>
                    <a:pt x="59309" y="2719446"/>
                  </a:cubicBezTo>
                  <a:cubicBezTo>
                    <a:pt x="67886" y="2726883"/>
                    <a:pt x="78885" y="2730921"/>
                    <a:pt x="90241" y="2730781"/>
                  </a:cubicBezTo>
                  <a:cubicBezTo>
                    <a:pt x="100758" y="2731374"/>
                    <a:pt x="110979" y="2727217"/>
                    <a:pt x="118089" y="2719446"/>
                  </a:cubicBezTo>
                  <a:cubicBezTo>
                    <a:pt x="124932" y="2709861"/>
                    <a:pt x="128212" y="2698192"/>
                    <a:pt x="127368" y="2686442"/>
                  </a:cubicBezTo>
                  <a:lnTo>
                    <a:pt x="127368" y="2619413"/>
                  </a:lnTo>
                  <a:close/>
                  <a:moveTo>
                    <a:pt x="521" y="2563722"/>
                  </a:moveTo>
                  <a:lnTo>
                    <a:pt x="291342" y="2568875"/>
                  </a:lnTo>
                  <a:lnTo>
                    <a:pt x="291342" y="2595692"/>
                  </a:lnTo>
                  <a:lnTo>
                    <a:pt x="291342" y="2698819"/>
                  </a:lnTo>
                  <a:cubicBezTo>
                    <a:pt x="292465" y="2720667"/>
                    <a:pt x="285071" y="2742116"/>
                    <a:pt x="270715" y="2758628"/>
                  </a:cubicBezTo>
                  <a:cubicBezTo>
                    <a:pt x="256694" y="2773632"/>
                    <a:pt x="236491" y="2781255"/>
                    <a:pt x="216050" y="2779251"/>
                  </a:cubicBezTo>
                  <a:cubicBezTo>
                    <a:pt x="194898" y="2780421"/>
                    <a:pt x="174487" y="2771175"/>
                    <a:pt x="161398" y="2754501"/>
                  </a:cubicBezTo>
                  <a:cubicBezTo>
                    <a:pt x="159296" y="2751645"/>
                    <a:pt x="157563" y="2748527"/>
                    <a:pt x="156245" y="2745222"/>
                  </a:cubicBezTo>
                  <a:cubicBezTo>
                    <a:pt x="153419" y="2751090"/>
                    <a:pt x="149966" y="2756624"/>
                    <a:pt x="145928" y="2761721"/>
                  </a:cubicBezTo>
                  <a:cubicBezTo>
                    <a:pt x="132512" y="2778569"/>
                    <a:pt x="111733" y="2787806"/>
                    <a:pt x="90241" y="2786476"/>
                  </a:cubicBezTo>
                  <a:cubicBezTo>
                    <a:pt x="64780" y="2787611"/>
                    <a:pt x="40030" y="2777865"/>
                    <a:pt x="22174" y="2759654"/>
                  </a:cubicBezTo>
                  <a:cubicBezTo>
                    <a:pt x="5598" y="2738650"/>
                    <a:pt x="-2165" y="2712027"/>
                    <a:pt x="521" y="2685404"/>
                  </a:cubicBezTo>
                  <a:lnTo>
                    <a:pt x="521" y="2590540"/>
                  </a:lnTo>
                  <a:close/>
                  <a:moveTo>
                    <a:pt x="5076221" y="2512595"/>
                  </a:moveTo>
                  <a:lnTo>
                    <a:pt x="5259793" y="2594069"/>
                  </a:lnTo>
                  <a:lnTo>
                    <a:pt x="5370131" y="2589942"/>
                  </a:lnTo>
                  <a:lnTo>
                    <a:pt x="5371170" y="2618819"/>
                  </a:lnTo>
                  <a:lnTo>
                    <a:pt x="5372199" y="2646654"/>
                  </a:lnTo>
                  <a:lnTo>
                    <a:pt x="5262878" y="2649751"/>
                  </a:lnTo>
                  <a:lnTo>
                    <a:pt x="5084471" y="2749781"/>
                  </a:lnTo>
                  <a:lnTo>
                    <a:pt x="5083442" y="2716781"/>
                  </a:lnTo>
                  <a:lnTo>
                    <a:pt x="5082416" y="2683781"/>
                  </a:lnTo>
                  <a:lnTo>
                    <a:pt x="5206166" y="2622942"/>
                  </a:lnTo>
                  <a:lnTo>
                    <a:pt x="5207196" y="2622942"/>
                  </a:lnTo>
                  <a:lnTo>
                    <a:pt x="5078289" y="2575502"/>
                  </a:lnTo>
                  <a:lnTo>
                    <a:pt x="5077251" y="2543527"/>
                  </a:lnTo>
                  <a:close/>
                  <a:moveTo>
                    <a:pt x="605887" y="985886"/>
                  </a:moveTo>
                  <a:cubicBezTo>
                    <a:pt x="604415" y="988441"/>
                    <a:pt x="604415" y="991581"/>
                    <a:pt x="605887" y="994136"/>
                  </a:cubicBezTo>
                  <a:lnTo>
                    <a:pt x="605887" y="998261"/>
                  </a:lnTo>
                  <a:lnTo>
                    <a:pt x="601762" y="998261"/>
                  </a:lnTo>
                  <a:close/>
                  <a:moveTo>
                    <a:pt x="667763" y="958039"/>
                  </a:moveTo>
                  <a:cubicBezTo>
                    <a:pt x="671888" y="958039"/>
                    <a:pt x="685292" y="958039"/>
                    <a:pt x="690446" y="958039"/>
                  </a:cubicBezTo>
                  <a:lnTo>
                    <a:pt x="699735" y="967329"/>
                  </a:lnTo>
                  <a:cubicBezTo>
                    <a:pt x="704705" y="971638"/>
                    <a:pt x="709198" y="976478"/>
                    <a:pt x="713139" y="981761"/>
                  </a:cubicBezTo>
                  <a:cubicBezTo>
                    <a:pt x="713139" y="981761"/>
                    <a:pt x="713139" y="994136"/>
                    <a:pt x="721389" y="1003414"/>
                  </a:cubicBezTo>
                  <a:lnTo>
                    <a:pt x="735821" y="1020943"/>
                  </a:lnTo>
                  <a:lnTo>
                    <a:pt x="763668" y="1049818"/>
                  </a:lnTo>
                  <a:cubicBezTo>
                    <a:pt x="769276" y="1055621"/>
                    <a:pt x="774452" y="1061825"/>
                    <a:pt x="779140" y="1068386"/>
                  </a:cubicBezTo>
                  <a:lnTo>
                    <a:pt x="793572" y="1083858"/>
                  </a:lnTo>
                  <a:cubicBezTo>
                    <a:pt x="799765" y="1090040"/>
                    <a:pt x="804919" y="1083858"/>
                    <a:pt x="806987" y="1090040"/>
                  </a:cubicBezTo>
                  <a:lnTo>
                    <a:pt x="813169" y="1090040"/>
                  </a:lnTo>
                  <a:cubicBezTo>
                    <a:pt x="813169" y="1090040"/>
                    <a:pt x="822447" y="1090040"/>
                    <a:pt x="824515" y="1097261"/>
                  </a:cubicBezTo>
                  <a:cubicBezTo>
                    <a:pt x="826572" y="1104483"/>
                    <a:pt x="831737" y="1110665"/>
                    <a:pt x="838948" y="1120983"/>
                  </a:cubicBezTo>
                  <a:cubicBezTo>
                    <a:pt x="842672" y="1126039"/>
                    <a:pt x="844491" y="1132243"/>
                    <a:pt x="844112" y="1138512"/>
                  </a:cubicBezTo>
                  <a:cubicBezTo>
                    <a:pt x="843527" y="1149837"/>
                    <a:pt x="841091" y="1160989"/>
                    <a:pt x="836890" y="1171512"/>
                  </a:cubicBezTo>
                  <a:cubicBezTo>
                    <a:pt x="831737" y="1182859"/>
                    <a:pt x="836890" y="1198320"/>
                    <a:pt x="836890" y="1206570"/>
                  </a:cubicBezTo>
                  <a:cubicBezTo>
                    <a:pt x="834877" y="1215848"/>
                    <a:pt x="831758" y="1224856"/>
                    <a:pt x="827612" y="1233388"/>
                  </a:cubicBezTo>
                  <a:cubicBezTo>
                    <a:pt x="823389" y="1246099"/>
                    <a:pt x="820618" y="1259243"/>
                    <a:pt x="819362" y="1272570"/>
                  </a:cubicBezTo>
                  <a:cubicBezTo>
                    <a:pt x="819362" y="1279792"/>
                    <a:pt x="813169" y="1287014"/>
                    <a:pt x="811112" y="1294235"/>
                  </a:cubicBezTo>
                  <a:cubicBezTo>
                    <a:pt x="812238" y="1307271"/>
                    <a:pt x="812238" y="1320382"/>
                    <a:pt x="811112" y="1333418"/>
                  </a:cubicBezTo>
                  <a:cubicBezTo>
                    <a:pt x="811112" y="1340639"/>
                    <a:pt x="791515" y="1333418"/>
                    <a:pt x="782236" y="1333418"/>
                  </a:cubicBezTo>
                  <a:lnTo>
                    <a:pt x="765736" y="1333418"/>
                  </a:lnTo>
                  <a:cubicBezTo>
                    <a:pt x="765736" y="1333418"/>
                    <a:pt x="755418" y="1327235"/>
                    <a:pt x="751293" y="1325168"/>
                  </a:cubicBezTo>
                  <a:lnTo>
                    <a:pt x="736861" y="1317946"/>
                  </a:lnTo>
                  <a:cubicBezTo>
                    <a:pt x="733937" y="1313962"/>
                    <a:pt x="733937" y="1308537"/>
                    <a:pt x="736861" y="1304542"/>
                  </a:cubicBezTo>
                  <a:cubicBezTo>
                    <a:pt x="736861" y="1304542"/>
                    <a:pt x="743043" y="1298360"/>
                    <a:pt x="744071" y="1294235"/>
                  </a:cubicBezTo>
                  <a:cubicBezTo>
                    <a:pt x="746388" y="1287165"/>
                    <a:pt x="748121" y="1279922"/>
                    <a:pt x="749225" y="1272570"/>
                  </a:cubicBezTo>
                  <a:cubicBezTo>
                    <a:pt x="750589" y="1265219"/>
                    <a:pt x="753393" y="1258214"/>
                    <a:pt x="757475" y="1251945"/>
                  </a:cubicBezTo>
                  <a:cubicBezTo>
                    <a:pt x="761633" y="1238736"/>
                    <a:pt x="765076" y="1225311"/>
                    <a:pt x="767793" y="1211723"/>
                  </a:cubicBezTo>
                  <a:cubicBezTo>
                    <a:pt x="767793" y="1205541"/>
                    <a:pt x="772958" y="1194195"/>
                    <a:pt x="767793" y="1188012"/>
                  </a:cubicBezTo>
                  <a:cubicBezTo>
                    <a:pt x="758807" y="1179048"/>
                    <a:pt x="749149" y="1170776"/>
                    <a:pt x="738918" y="1163262"/>
                  </a:cubicBezTo>
                  <a:cubicBezTo>
                    <a:pt x="735540" y="1162342"/>
                    <a:pt x="731978" y="1162342"/>
                    <a:pt x="728610" y="1163262"/>
                  </a:cubicBezTo>
                  <a:cubicBezTo>
                    <a:pt x="726510" y="1168643"/>
                    <a:pt x="723349" y="1173559"/>
                    <a:pt x="719321" y="1177705"/>
                  </a:cubicBezTo>
                  <a:cubicBezTo>
                    <a:pt x="719321" y="1177694"/>
                    <a:pt x="719321" y="1189041"/>
                    <a:pt x="712110" y="1193166"/>
                  </a:cubicBezTo>
                  <a:cubicBezTo>
                    <a:pt x="704889" y="1197291"/>
                    <a:pt x="712110" y="1202456"/>
                    <a:pt x="704889" y="1203484"/>
                  </a:cubicBezTo>
                  <a:cubicBezTo>
                    <a:pt x="701890" y="1204588"/>
                    <a:pt x="698609" y="1204588"/>
                    <a:pt x="695610" y="1203484"/>
                  </a:cubicBezTo>
                  <a:cubicBezTo>
                    <a:pt x="687360" y="1203484"/>
                    <a:pt x="684263" y="1196263"/>
                    <a:pt x="678070" y="1192138"/>
                  </a:cubicBezTo>
                  <a:cubicBezTo>
                    <a:pt x="671888" y="1188012"/>
                    <a:pt x="670860" y="1192138"/>
                    <a:pt x="665695" y="1185945"/>
                  </a:cubicBezTo>
                  <a:cubicBezTo>
                    <a:pt x="660336" y="1178377"/>
                    <a:pt x="654100" y="1171458"/>
                    <a:pt x="647138" y="1165319"/>
                  </a:cubicBezTo>
                  <a:cubicBezTo>
                    <a:pt x="637859" y="1158109"/>
                    <a:pt x="647138" y="1147791"/>
                    <a:pt x="647138" y="1142637"/>
                  </a:cubicBezTo>
                  <a:cubicBezTo>
                    <a:pt x="647138" y="1137483"/>
                    <a:pt x="652292" y="1127165"/>
                    <a:pt x="657445" y="1120983"/>
                  </a:cubicBezTo>
                  <a:cubicBezTo>
                    <a:pt x="661473" y="1117389"/>
                    <a:pt x="664959" y="1113220"/>
                    <a:pt x="667763" y="1108608"/>
                  </a:cubicBezTo>
                  <a:cubicBezTo>
                    <a:pt x="671574" y="1101105"/>
                    <a:pt x="674346" y="1093126"/>
                    <a:pt x="676013" y="1084886"/>
                  </a:cubicBezTo>
                  <a:cubicBezTo>
                    <a:pt x="676013" y="1077665"/>
                    <a:pt x="676013" y="1070454"/>
                    <a:pt x="667763" y="1063233"/>
                  </a:cubicBezTo>
                  <a:cubicBezTo>
                    <a:pt x="659513" y="1056011"/>
                    <a:pt x="652292" y="1039511"/>
                    <a:pt x="639916" y="1027136"/>
                  </a:cubicBezTo>
                  <a:cubicBezTo>
                    <a:pt x="632511" y="1019806"/>
                    <a:pt x="622496" y="1015724"/>
                    <a:pt x="612080" y="1015789"/>
                  </a:cubicBezTo>
                  <a:cubicBezTo>
                    <a:pt x="609255" y="1015269"/>
                    <a:pt x="606916" y="1013310"/>
                    <a:pt x="605887" y="1010636"/>
                  </a:cubicBezTo>
                  <a:lnTo>
                    <a:pt x="605887" y="998261"/>
                  </a:lnTo>
                  <a:lnTo>
                    <a:pt x="607303" y="998261"/>
                  </a:lnTo>
                  <a:cubicBezTo>
                    <a:pt x="610267" y="998261"/>
                    <a:pt x="613618" y="998261"/>
                    <a:pt x="615166" y="998261"/>
                  </a:cubicBezTo>
                  <a:cubicBezTo>
                    <a:pt x="620569" y="994093"/>
                    <a:pt x="625733" y="989610"/>
                    <a:pt x="630638" y="984858"/>
                  </a:cubicBezTo>
                  <a:cubicBezTo>
                    <a:pt x="635358" y="980289"/>
                    <a:pt x="639830" y="975460"/>
                    <a:pt x="644041" y="970415"/>
                  </a:cubicBezTo>
                  <a:cubicBezTo>
                    <a:pt x="647051" y="966961"/>
                    <a:pt x="650992" y="964460"/>
                    <a:pt x="655388" y="963193"/>
                  </a:cubicBezTo>
                  <a:cubicBezTo>
                    <a:pt x="655388" y="963193"/>
                    <a:pt x="663638" y="958039"/>
                    <a:pt x="667763" y="958039"/>
                  </a:cubicBezTo>
                  <a:close/>
                  <a:moveTo>
                    <a:pt x="4670338" y="809159"/>
                  </a:moveTo>
                  <a:cubicBezTo>
                    <a:pt x="4673689" y="808515"/>
                    <a:pt x="4677814" y="809029"/>
                    <a:pt x="4680391" y="812634"/>
                  </a:cubicBezTo>
                  <a:cubicBezTo>
                    <a:pt x="4685545" y="819856"/>
                    <a:pt x="4686584" y="818827"/>
                    <a:pt x="4688641" y="820884"/>
                  </a:cubicBezTo>
                  <a:cubicBezTo>
                    <a:pt x="4690709" y="822952"/>
                    <a:pt x="4694834" y="820884"/>
                    <a:pt x="4695863" y="820884"/>
                  </a:cubicBezTo>
                  <a:cubicBezTo>
                    <a:pt x="4697768" y="823689"/>
                    <a:pt x="4697768" y="827370"/>
                    <a:pt x="4695863" y="830174"/>
                  </a:cubicBezTo>
                  <a:cubicBezTo>
                    <a:pt x="4695863" y="835327"/>
                    <a:pt x="4689670" y="836356"/>
                    <a:pt x="4687613" y="841510"/>
                  </a:cubicBezTo>
                  <a:cubicBezTo>
                    <a:pt x="4685545" y="846674"/>
                    <a:pt x="4676266" y="849760"/>
                    <a:pt x="4675238" y="853885"/>
                  </a:cubicBezTo>
                  <a:cubicBezTo>
                    <a:pt x="4674209" y="858021"/>
                    <a:pt x="4675238" y="861106"/>
                    <a:pt x="4668016" y="861106"/>
                  </a:cubicBezTo>
                  <a:cubicBezTo>
                    <a:pt x="4660794" y="861106"/>
                    <a:pt x="4660794" y="867299"/>
                    <a:pt x="4658737" y="868328"/>
                  </a:cubicBezTo>
                  <a:cubicBezTo>
                    <a:pt x="4655197" y="872020"/>
                    <a:pt x="4651408" y="875463"/>
                    <a:pt x="4647391" y="878635"/>
                  </a:cubicBezTo>
                  <a:lnTo>
                    <a:pt x="4627794" y="899260"/>
                  </a:lnTo>
                  <a:cubicBezTo>
                    <a:pt x="4627794" y="899260"/>
                    <a:pt x="4627794" y="909579"/>
                    <a:pt x="4616459" y="914732"/>
                  </a:cubicBezTo>
                  <a:lnTo>
                    <a:pt x="4606141" y="924011"/>
                  </a:lnTo>
                  <a:cubicBezTo>
                    <a:pt x="4599958" y="929164"/>
                    <a:pt x="4591708" y="924011"/>
                    <a:pt x="4589640" y="932261"/>
                  </a:cubicBezTo>
                  <a:cubicBezTo>
                    <a:pt x="4588092" y="935888"/>
                    <a:pt x="4588092" y="939981"/>
                    <a:pt x="4589640" y="943608"/>
                  </a:cubicBezTo>
                  <a:cubicBezTo>
                    <a:pt x="4589640" y="943608"/>
                    <a:pt x="4600987" y="949800"/>
                    <a:pt x="4604083" y="951858"/>
                  </a:cubicBezTo>
                  <a:cubicBezTo>
                    <a:pt x="4606985" y="955799"/>
                    <a:pt x="4610460" y="959274"/>
                    <a:pt x="4614391" y="962176"/>
                  </a:cubicBezTo>
                  <a:lnTo>
                    <a:pt x="4632959" y="975579"/>
                  </a:lnTo>
                  <a:lnTo>
                    <a:pt x="4644294" y="981762"/>
                  </a:lnTo>
                  <a:lnTo>
                    <a:pt x="4655641" y="981762"/>
                  </a:lnTo>
                  <a:cubicBezTo>
                    <a:pt x="4657601" y="982693"/>
                    <a:pt x="4659874" y="982693"/>
                    <a:pt x="4661834" y="981762"/>
                  </a:cubicBezTo>
                  <a:cubicBezTo>
                    <a:pt x="4661834" y="975579"/>
                    <a:pt x="4661834" y="973511"/>
                    <a:pt x="4653584" y="970426"/>
                  </a:cubicBezTo>
                  <a:cubicBezTo>
                    <a:pt x="4645334" y="967329"/>
                    <a:pt x="4641209" y="970426"/>
                    <a:pt x="4641209" y="965261"/>
                  </a:cubicBezTo>
                  <a:cubicBezTo>
                    <a:pt x="4641209" y="960108"/>
                    <a:pt x="4641209" y="957011"/>
                    <a:pt x="4647391" y="954954"/>
                  </a:cubicBezTo>
                  <a:cubicBezTo>
                    <a:pt x="4653584" y="952886"/>
                    <a:pt x="4654612" y="945675"/>
                    <a:pt x="4647391" y="942579"/>
                  </a:cubicBezTo>
                  <a:cubicBezTo>
                    <a:pt x="4640180" y="939482"/>
                    <a:pt x="4637084" y="942579"/>
                    <a:pt x="4633987" y="948761"/>
                  </a:cubicBezTo>
                  <a:cubicBezTo>
                    <a:pt x="4631724" y="951327"/>
                    <a:pt x="4627816" y="951576"/>
                    <a:pt x="4625250" y="949313"/>
                  </a:cubicBezTo>
                  <a:cubicBezTo>
                    <a:pt x="4625055" y="949140"/>
                    <a:pt x="4624871" y="948956"/>
                    <a:pt x="4624709" y="948761"/>
                  </a:cubicBezTo>
                  <a:cubicBezTo>
                    <a:pt x="4624709" y="948761"/>
                    <a:pt x="4616459" y="948761"/>
                    <a:pt x="4615419" y="948761"/>
                  </a:cubicBezTo>
                  <a:cubicBezTo>
                    <a:pt x="4613503" y="942503"/>
                    <a:pt x="4616036" y="935726"/>
                    <a:pt x="4621612" y="932261"/>
                  </a:cubicBezTo>
                  <a:cubicBezTo>
                    <a:pt x="4629375" y="924509"/>
                    <a:pt x="4637647" y="917266"/>
                    <a:pt x="4646362" y="910607"/>
                  </a:cubicBezTo>
                  <a:cubicBezTo>
                    <a:pt x="4651516" y="910607"/>
                    <a:pt x="4655641" y="896175"/>
                    <a:pt x="4659766" y="893078"/>
                  </a:cubicBezTo>
                  <a:cubicBezTo>
                    <a:pt x="4667854" y="886062"/>
                    <a:pt x="4675443" y="878484"/>
                    <a:pt x="4682459" y="870385"/>
                  </a:cubicBezTo>
                  <a:cubicBezTo>
                    <a:pt x="4684689" y="867776"/>
                    <a:pt x="4686757" y="865015"/>
                    <a:pt x="4688641" y="862146"/>
                  </a:cubicBezTo>
                  <a:cubicBezTo>
                    <a:pt x="4693199" y="858129"/>
                    <a:pt x="4699067" y="855920"/>
                    <a:pt x="4705141" y="855953"/>
                  </a:cubicBezTo>
                  <a:cubicBezTo>
                    <a:pt x="4708855" y="854946"/>
                    <a:pt x="4712774" y="854946"/>
                    <a:pt x="4716488" y="855953"/>
                  </a:cubicBezTo>
                  <a:cubicBezTo>
                    <a:pt x="4716488" y="855953"/>
                    <a:pt x="4716488" y="866260"/>
                    <a:pt x="4707209" y="871424"/>
                  </a:cubicBezTo>
                  <a:cubicBezTo>
                    <a:pt x="4704134" y="873990"/>
                    <a:pt x="4702261" y="877726"/>
                    <a:pt x="4702056" y="881732"/>
                  </a:cubicBezTo>
                  <a:cubicBezTo>
                    <a:pt x="4695440" y="891747"/>
                    <a:pt x="4687840" y="901079"/>
                    <a:pt x="4679363" y="909579"/>
                  </a:cubicBezTo>
                  <a:cubicBezTo>
                    <a:pt x="4674209" y="909579"/>
                    <a:pt x="4679363" y="914732"/>
                    <a:pt x="4679363" y="918857"/>
                  </a:cubicBezTo>
                  <a:cubicBezTo>
                    <a:pt x="4679363" y="922982"/>
                    <a:pt x="4690709" y="927107"/>
                    <a:pt x="4691738" y="932261"/>
                  </a:cubicBezTo>
                  <a:cubicBezTo>
                    <a:pt x="4692766" y="937425"/>
                    <a:pt x="4691738" y="941550"/>
                    <a:pt x="4691738" y="943608"/>
                  </a:cubicBezTo>
                  <a:cubicBezTo>
                    <a:pt x="4691738" y="945675"/>
                    <a:pt x="4710306" y="943608"/>
                    <a:pt x="4714420" y="943608"/>
                  </a:cubicBezTo>
                  <a:cubicBezTo>
                    <a:pt x="4718545" y="943608"/>
                    <a:pt x="4725766" y="926079"/>
                    <a:pt x="4723709" y="922982"/>
                  </a:cubicBezTo>
                  <a:cubicBezTo>
                    <a:pt x="4721641" y="919886"/>
                    <a:pt x="4714420" y="922982"/>
                    <a:pt x="4709266" y="915761"/>
                  </a:cubicBezTo>
                  <a:cubicBezTo>
                    <a:pt x="4704113" y="908550"/>
                    <a:pt x="4701016" y="915761"/>
                    <a:pt x="4698959" y="915761"/>
                  </a:cubicBezTo>
                  <a:cubicBezTo>
                    <a:pt x="4696891" y="915761"/>
                    <a:pt x="4707209" y="902357"/>
                    <a:pt x="4714420" y="901328"/>
                  </a:cubicBezTo>
                  <a:cubicBezTo>
                    <a:pt x="4720862" y="900083"/>
                    <a:pt x="4726892" y="897247"/>
                    <a:pt x="4731959" y="893078"/>
                  </a:cubicBezTo>
                  <a:cubicBezTo>
                    <a:pt x="4737113" y="887925"/>
                    <a:pt x="4738142" y="877606"/>
                    <a:pt x="4740209" y="875549"/>
                  </a:cubicBezTo>
                  <a:cubicBezTo>
                    <a:pt x="4745872" y="873492"/>
                    <a:pt x="4752076" y="873492"/>
                    <a:pt x="4757738" y="875549"/>
                  </a:cubicBezTo>
                  <a:cubicBezTo>
                    <a:pt x="4757738" y="875549"/>
                    <a:pt x="4757738" y="888953"/>
                    <a:pt x="4757738" y="893078"/>
                  </a:cubicBezTo>
                  <a:cubicBezTo>
                    <a:pt x="4766183" y="895309"/>
                    <a:pt x="4775072" y="895309"/>
                    <a:pt x="4783517" y="893078"/>
                  </a:cubicBezTo>
                  <a:cubicBezTo>
                    <a:pt x="4788670" y="893078"/>
                    <a:pt x="4800017" y="883800"/>
                    <a:pt x="4807239" y="886885"/>
                  </a:cubicBezTo>
                  <a:cubicBezTo>
                    <a:pt x="4814460" y="889982"/>
                    <a:pt x="4807239" y="893078"/>
                    <a:pt x="4814460" y="893078"/>
                  </a:cubicBezTo>
                  <a:lnTo>
                    <a:pt x="4822710" y="899260"/>
                  </a:lnTo>
                  <a:lnTo>
                    <a:pt x="4815489" y="903386"/>
                  </a:lnTo>
                  <a:cubicBezTo>
                    <a:pt x="4818000" y="910748"/>
                    <a:pt x="4818000" y="918716"/>
                    <a:pt x="4815489" y="926079"/>
                  </a:cubicBezTo>
                  <a:cubicBezTo>
                    <a:pt x="4815489" y="933300"/>
                    <a:pt x="4802085" y="936386"/>
                    <a:pt x="4793835" y="935357"/>
                  </a:cubicBezTo>
                  <a:cubicBezTo>
                    <a:pt x="4786018" y="933625"/>
                    <a:pt x="4777919" y="933625"/>
                    <a:pt x="4770113" y="935357"/>
                  </a:cubicBezTo>
                  <a:cubicBezTo>
                    <a:pt x="4770113" y="935357"/>
                    <a:pt x="4756710" y="943608"/>
                    <a:pt x="4756710" y="946704"/>
                  </a:cubicBezTo>
                  <a:cubicBezTo>
                    <a:pt x="4758442" y="952063"/>
                    <a:pt x="4758442" y="957845"/>
                    <a:pt x="4756710" y="963204"/>
                  </a:cubicBezTo>
                  <a:cubicBezTo>
                    <a:pt x="4751556" y="968358"/>
                    <a:pt x="4741238" y="963204"/>
                    <a:pt x="4713391" y="976608"/>
                  </a:cubicBezTo>
                  <a:lnTo>
                    <a:pt x="4686584" y="976608"/>
                  </a:lnTo>
                  <a:cubicBezTo>
                    <a:pt x="4681430" y="976608"/>
                    <a:pt x="4686584" y="991051"/>
                    <a:pt x="4692766" y="997233"/>
                  </a:cubicBezTo>
                  <a:cubicBezTo>
                    <a:pt x="4698959" y="1003415"/>
                    <a:pt x="4679363" y="1004455"/>
                    <a:pt x="4687613" y="1013733"/>
                  </a:cubicBezTo>
                  <a:cubicBezTo>
                    <a:pt x="4695863" y="1023012"/>
                    <a:pt x="4707209" y="1021983"/>
                    <a:pt x="4711334" y="1013733"/>
                  </a:cubicBezTo>
                  <a:cubicBezTo>
                    <a:pt x="4715459" y="1005483"/>
                    <a:pt x="4705141" y="1003415"/>
                    <a:pt x="4705141" y="999301"/>
                  </a:cubicBezTo>
                  <a:cubicBezTo>
                    <a:pt x="4705141" y="995176"/>
                    <a:pt x="4712363" y="984858"/>
                    <a:pt x="4714420" y="985887"/>
                  </a:cubicBezTo>
                  <a:cubicBezTo>
                    <a:pt x="4718426" y="987305"/>
                    <a:pt x="4722800" y="987305"/>
                    <a:pt x="4726795" y="985887"/>
                  </a:cubicBezTo>
                  <a:cubicBezTo>
                    <a:pt x="4726806" y="985887"/>
                    <a:pt x="4735045" y="985887"/>
                    <a:pt x="4739181" y="985887"/>
                  </a:cubicBezTo>
                  <a:cubicBezTo>
                    <a:pt x="4743306" y="985887"/>
                    <a:pt x="4739181" y="976608"/>
                    <a:pt x="4749488" y="974551"/>
                  </a:cubicBezTo>
                  <a:cubicBezTo>
                    <a:pt x="4759795" y="972483"/>
                    <a:pt x="4760835" y="974551"/>
                    <a:pt x="4763920" y="979704"/>
                  </a:cubicBezTo>
                  <a:cubicBezTo>
                    <a:pt x="4767017" y="984858"/>
                    <a:pt x="4774238" y="979704"/>
                    <a:pt x="4778363" y="979704"/>
                  </a:cubicBezTo>
                  <a:lnTo>
                    <a:pt x="4789710" y="973511"/>
                  </a:lnTo>
                  <a:cubicBezTo>
                    <a:pt x="4797960" y="966301"/>
                    <a:pt x="4789710" y="953926"/>
                    <a:pt x="4800017" y="949800"/>
                  </a:cubicBezTo>
                  <a:cubicBezTo>
                    <a:pt x="4810335" y="945675"/>
                    <a:pt x="4847460" y="967329"/>
                    <a:pt x="4852614" y="968358"/>
                  </a:cubicBezTo>
                  <a:cubicBezTo>
                    <a:pt x="4857767" y="969386"/>
                    <a:pt x="4857767" y="968358"/>
                    <a:pt x="4860864" y="968358"/>
                  </a:cubicBezTo>
                  <a:cubicBezTo>
                    <a:pt x="4866050" y="969159"/>
                    <a:pt x="4870392" y="972710"/>
                    <a:pt x="4872210" y="977637"/>
                  </a:cubicBezTo>
                  <a:cubicBezTo>
                    <a:pt x="4872633" y="983819"/>
                    <a:pt x="4872633" y="990023"/>
                    <a:pt x="4872210" y="996205"/>
                  </a:cubicBezTo>
                  <a:cubicBezTo>
                    <a:pt x="4872286" y="1000535"/>
                    <a:pt x="4869883" y="1004541"/>
                    <a:pt x="4866017" y="1006512"/>
                  </a:cubicBezTo>
                  <a:cubicBezTo>
                    <a:pt x="4866017" y="1006512"/>
                    <a:pt x="4850546" y="1013733"/>
                    <a:pt x="4850546" y="1019926"/>
                  </a:cubicBezTo>
                  <a:cubicBezTo>
                    <a:pt x="4850546" y="1026108"/>
                    <a:pt x="4833017" y="1019926"/>
                    <a:pt x="4822710" y="1019926"/>
                  </a:cubicBezTo>
                  <a:cubicBezTo>
                    <a:pt x="4807747" y="1020966"/>
                    <a:pt x="4793413" y="1026347"/>
                    <a:pt x="4781460" y="1035387"/>
                  </a:cubicBezTo>
                  <a:lnTo>
                    <a:pt x="4767017" y="1041580"/>
                  </a:lnTo>
                  <a:lnTo>
                    <a:pt x="4752585" y="1049830"/>
                  </a:lnTo>
                  <a:cubicBezTo>
                    <a:pt x="4745515" y="1052450"/>
                    <a:pt x="4739159" y="1056695"/>
                    <a:pt x="4734016" y="1062205"/>
                  </a:cubicBezTo>
                  <a:cubicBezTo>
                    <a:pt x="4734016" y="1062205"/>
                    <a:pt x="4734016" y="1068388"/>
                    <a:pt x="4739181" y="1071484"/>
                  </a:cubicBezTo>
                  <a:cubicBezTo>
                    <a:pt x="4745363" y="1075382"/>
                    <a:pt x="4752487" y="1077526"/>
                    <a:pt x="4759806" y="1077677"/>
                  </a:cubicBezTo>
                  <a:lnTo>
                    <a:pt x="4769085" y="1086956"/>
                  </a:lnTo>
                  <a:cubicBezTo>
                    <a:pt x="4769085" y="1086956"/>
                    <a:pt x="4769085" y="1097263"/>
                    <a:pt x="4769085" y="1100359"/>
                  </a:cubicBezTo>
                  <a:cubicBezTo>
                    <a:pt x="4769085" y="1103456"/>
                    <a:pt x="4774238" y="1100359"/>
                    <a:pt x="4775267" y="1111706"/>
                  </a:cubicBezTo>
                  <a:cubicBezTo>
                    <a:pt x="4776295" y="1123053"/>
                    <a:pt x="4781460" y="1118928"/>
                    <a:pt x="4775267" y="1125110"/>
                  </a:cubicBezTo>
                  <a:cubicBezTo>
                    <a:pt x="4772300" y="1135623"/>
                    <a:pt x="4766183" y="1144988"/>
                    <a:pt x="4757738" y="1151928"/>
                  </a:cubicBezTo>
                  <a:cubicBezTo>
                    <a:pt x="4750073" y="1157980"/>
                    <a:pt x="4741325" y="1162528"/>
                    <a:pt x="4731959" y="1165332"/>
                  </a:cubicBezTo>
                  <a:cubicBezTo>
                    <a:pt x="4717700" y="1160850"/>
                    <a:pt x="4704892" y="1152664"/>
                    <a:pt x="4694834" y="1141610"/>
                  </a:cubicBezTo>
                  <a:cubicBezTo>
                    <a:pt x="4691175" y="1138113"/>
                    <a:pt x="4686465" y="1135937"/>
                    <a:pt x="4681430" y="1135428"/>
                  </a:cubicBezTo>
                  <a:cubicBezTo>
                    <a:pt x="4681430" y="1135417"/>
                    <a:pt x="4672141" y="1127178"/>
                    <a:pt x="4671112" y="1123053"/>
                  </a:cubicBezTo>
                  <a:cubicBezTo>
                    <a:pt x="4667767" y="1116697"/>
                    <a:pt x="4662787" y="1111349"/>
                    <a:pt x="4656669" y="1107581"/>
                  </a:cubicBezTo>
                  <a:cubicBezTo>
                    <a:pt x="4643385" y="1099515"/>
                    <a:pt x="4627740" y="1096234"/>
                    <a:pt x="4612333" y="1098302"/>
                  </a:cubicBezTo>
                  <a:cubicBezTo>
                    <a:pt x="4605892" y="1099829"/>
                    <a:pt x="4599179" y="1099829"/>
                    <a:pt x="4592737" y="1098302"/>
                  </a:cubicBezTo>
                  <a:cubicBezTo>
                    <a:pt x="4584519" y="1097198"/>
                    <a:pt x="4576193" y="1097198"/>
                    <a:pt x="4567987" y="1098302"/>
                  </a:cubicBezTo>
                  <a:cubicBezTo>
                    <a:pt x="4561003" y="1099937"/>
                    <a:pt x="4554810" y="1103943"/>
                    <a:pt x="4550458" y="1109638"/>
                  </a:cubicBezTo>
                  <a:cubicBezTo>
                    <a:pt x="4550458" y="1109638"/>
                    <a:pt x="4550458" y="1115831"/>
                    <a:pt x="4550458" y="1118928"/>
                  </a:cubicBezTo>
                  <a:cubicBezTo>
                    <a:pt x="4556922" y="1120996"/>
                    <a:pt x="4563147" y="1123767"/>
                    <a:pt x="4569015" y="1127178"/>
                  </a:cubicBezTo>
                  <a:cubicBezTo>
                    <a:pt x="4569015" y="1127178"/>
                    <a:pt x="4579333" y="1127178"/>
                    <a:pt x="4581390" y="1127178"/>
                  </a:cubicBezTo>
                  <a:cubicBezTo>
                    <a:pt x="4583458" y="1127178"/>
                    <a:pt x="4581390" y="1139553"/>
                    <a:pt x="4587583" y="1149860"/>
                  </a:cubicBezTo>
                  <a:cubicBezTo>
                    <a:pt x="4593765" y="1160178"/>
                    <a:pt x="4587583" y="1161207"/>
                    <a:pt x="4595833" y="1170485"/>
                  </a:cubicBezTo>
                  <a:cubicBezTo>
                    <a:pt x="4604083" y="1179764"/>
                    <a:pt x="4600987" y="1178736"/>
                    <a:pt x="4595833" y="1181832"/>
                  </a:cubicBezTo>
                  <a:cubicBezTo>
                    <a:pt x="4590680" y="1184929"/>
                    <a:pt x="4583458" y="1192139"/>
                    <a:pt x="4577265" y="1192139"/>
                  </a:cubicBezTo>
                  <a:cubicBezTo>
                    <a:pt x="4571874" y="1193688"/>
                    <a:pt x="4566157" y="1193688"/>
                    <a:pt x="4560765" y="1192139"/>
                  </a:cubicBezTo>
                  <a:cubicBezTo>
                    <a:pt x="4555308" y="1187191"/>
                    <a:pt x="4549451" y="1182698"/>
                    <a:pt x="4543237" y="1178736"/>
                  </a:cubicBezTo>
                  <a:lnTo>
                    <a:pt x="4529833" y="1171514"/>
                  </a:lnTo>
                  <a:cubicBezTo>
                    <a:pt x="4524668" y="1171514"/>
                    <a:pt x="4503015" y="1151928"/>
                    <a:pt x="4495793" y="1157082"/>
                  </a:cubicBezTo>
                  <a:cubicBezTo>
                    <a:pt x="4490975" y="1163210"/>
                    <a:pt x="4485811" y="1169067"/>
                    <a:pt x="4480332" y="1174611"/>
                  </a:cubicBezTo>
                  <a:cubicBezTo>
                    <a:pt x="4480332" y="1174611"/>
                    <a:pt x="4470015" y="1182861"/>
                    <a:pt x="4463832" y="1185957"/>
                  </a:cubicBezTo>
                  <a:cubicBezTo>
                    <a:pt x="4456394" y="1189075"/>
                    <a:pt x="4449454" y="1193244"/>
                    <a:pt x="4443207" y="1198332"/>
                  </a:cubicBezTo>
                  <a:cubicBezTo>
                    <a:pt x="4443207" y="1203486"/>
                    <a:pt x="4427736" y="1198332"/>
                    <a:pt x="4426707" y="1198332"/>
                  </a:cubicBezTo>
                  <a:cubicBezTo>
                    <a:pt x="4425668" y="1198332"/>
                    <a:pt x="4401957" y="1214833"/>
                    <a:pt x="4390610" y="1208640"/>
                  </a:cubicBezTo>
                  <a:cubicBezTo>
                    <a:pt x="4379264" y="1202457"/>
                    <a:pt x="4373082" y="1200389"/>
                    <a:pt x="4367928" y="1196264"/>
                  </a:cubicBezTo>
                  <a:cubicBezTo>
                    <a:pt x="4362439" y="1191966"/>
                    <a:pt x="4356571" y="1188166"/>
                    <a:pt x="4350389" y="1184929"/>
                  </a:cubicBezTo>
                  <a:cubicBezTo>
                    <a:pt x="4341532" y="1179905"/>
                    <a:pt x="4334354" y="1172369"/>
                    <a:pt x="4329763" y="1163275"/>
                  </a:cubicBezTo>
                  <a:cubicBezTo>
                    <a:pt x="4329763" y="1163264"/>
                    <a:pt x="4338014" y="1153985"/>
                    <a:pt x="4342139" y="1149860"/>
                  </a:cubicBezTo>
                  <a:cubicBezTo>
                    <a:pt x="4346264" y="1145735"/>
                    <a:pt x="4342139" y="1114803"/>
                    <a:pt x="4342139" y="1110678"/>
                  </a:cubicBezTo>
                  <a:cubicBezTo>
                    <a:pt x="4342139" y="1106542"/>
                    <a:pt x="4351417" y="1110678"/>
                    <a:pt x="4358639" y="1116860"/>
                  </a:cubicBezTo>
                  <a:cubicBezTo>
                    <a:pt x="4368188" y="1124655"/>
                    <a:pt x="4378170" y="1131877"/>
                    <a:pt x="4388553" y="1138514"/>
                  </a:cubicBezTo>
                  <a:cubicBezTo>
                    <a:pt x="4402985" y="1146764"/>
                    <a:pt x="4429804" y="1130263"/>
                    <a:pt x="4445264" y="1126138"/>
                  </a:cubicBezTo>
                  <a:cubicBezTo>
                    <a:pt x="4460736" y="1122013"/>
                    <a:pt x="4454543" y="1119956"/>
                    <a:pt x="4445264" y="1112735"/>
                  </a:cubicBezTo>
                  <a:cubicBezTo>
                    <a:pt x="4438249" y="1106217"/>
                    <a:pt x="4430659" y="1100349"/>
                    <a:pt x="4422582" y="1095206"/>
                  </a:cubicBezTo>
                  <a:lnTo>
                    <a:pt x="4399889" y="1078706"/>
                  </a:lnTo>
                  <a:cubicBezTo>
                    <a:pt x="4399889" y="1073552"/>
                    <a:pt x="4380292" y="1069427"/>
                    <a:pt x="4378235" y="1067359"/>
                  </a:cubicBezTo>
                  <a:cubicBezTo>
                    <a:pt x="4376167" y="1065302"/>
                    <a:pt x="4366889" y="1060137"/>
                    <a:pt x="4367928" y="1048802"/>
                  </a:cubicBezTo>
                  <a:cubicBezTo>
                    <a:pt x="4368957" y="1037455"/>
                    <a:pt x="4367928" y="1041580"/>
                    <a:pt x="4367928" y="1038484"/>
                  </a:cubicBezTo>
                  <a:cubicBezTo>
                    <a:pt x="4367928" y="1035387"/>
                    <a:pt x="4375139" y="1029205"/>
                    <a:pt x="4378235" y="1026108"/>
                  </a:cubicBezTo>
                  <a:cubicBezTo>
                    <a:pt x="4383497" y="1021767"/>
                    <a:pt x="4389419" y="1018291"/>
                    <a:pt x="4395764" y="1015790"/>
                  </a:cubicBezTo>
                  <a:cubicBezTo>
                    <a:pt x="4405984" y="1013939"/>
                    <a:pt x="4416508" y="1016570"/>
                    <a:pt x="4424639" y="1023012"/>
                  </a:cubicBezTo>
                  <a:cubicBezTo>
                    <a:pt x="4424639" y="1023012"/>
                    <a:pt x="4431861" y="1037455"/>
                    <a:pt x="4433929" y="1039512"/>
                  </a:cubicBezTo>
                  <a:cubicBezTo>
                    <a:pt x="4435986" y="1041580"/>
                    <a:pt x="4448361" y="1039512"/>
                    <a:pt x="4454543" y="1045705"/>
                  </a:cubicBezTo>
                  <a:cubicBezTo>
                    <a:pt x="4461418" y="1048867"/>
                    <a:pt x="4467979" y="1052667"/>
                    <a:pt x="4474140" y="1057041"/>
                  </a:cubicBezTo>
                  <a:cubicBezTo>
                    <a:pt x="4478427" y="1059986"/>
                    <a:pt x="4483396" y="1061762"/>
                    <a:pt x="4488583" y="1062205"/>
                  </a:cubicBezTo>
                  <a:cubicBezTo>
                    <a:pt x="4491062" y="1063927"/>
                    <a:pt x="4494353" y="1063927"/>
                    <a:pt x="4496833" y="1062205"/>
                  </a:cubicBezTo>
                  <a:cubicBezTo>
                    <a:pt x="4496833" y="1062205"/>
                    <a:pt x="4507140" y="1053955"/>
                    <a:pt x="4510236" y="1052927"/>
                  </a:cubicBezTo>
                  <a:lnTo>
                    <a:pt x="4526736" y="1045705"/>
                  </a:lnTo>
                  <a:cubicBezTo>
                    <a:pt x="4526736" y="1045705"/>
                    <a:pt x="4526736" y="1038484"/>
                    <a:pt x="4518486" y="1035387"/>
                  </a:cubicBezTo>
                  <a:cubicBezTo>
                    <a:pt x="4513084" y="1033947"/>
                    <a:pt x="4507389" y="1033947"/>
                    <a:pt x="4501986" y="1035387"/>
                  </a:cubicBezTo>
                  <a:cubicBezTo>
                    <a:pt x="4496172" y="1034922"/>
                    <a:pt x="4490531" y="1033157"/>
                    <a:pt x="4485486" y="1030234"/>
                  </a:cubicBezTo>
                  <a:cubicBezTo>
                    <a:pt x="4481394" y="1027852"/>
                    <a:pt x="4478145" y="1024246"/>
                    <a:pt x="4476207" y="1019926"/>
                  </a:cubicBezTo>
                  <a:cubicBezTo>
                    <a:pt x="4476207" y="1013733"/>
                    <a:pt x="4476207" y="1011676"/>
                    <a:pt x="4476207" y="1007551"/>
                  </a:cubicBezTo>
                  <a:cubicBezTo>
                    <a:pt x="4480549" y="1002744"/>
                    <a:pt x="4486341" y="999485"/>
                    <a:pt x="4492708" y="998262"/>
                  </a:cubicBezTo>
                  <a:cubicBezTo>
                    <a:pt x="4492708" y="998262"/>
                    <a:pt x="4510236" y="983830"/>
                    <a:pt x="4526736" y="984858"/>
                  </a:cubicBezTo>
                  <a:cubicBezTo>
                    <a:pt x="4543237" y="985887"/>
                    <a:pt x="4536015" y="997233"/>
                    <a:pt x="4541169" y="999301"/>
                  </a:cubicBezTo>
                  <a:lnTo>
                    <a:pt x="4550458" y="999301"/>
                  </a:lnTo>
                  <a:lnTo>
                    <a:pt x="4563862" y="1011676"/>
                  </a:lnTo>
                  <a:cubicBezTo>
                    <a:pt x="4569762" y="1015910"/>
                    <a:pt x="4575966" y="1019699"/>
                    <a:pt x="4582419" y="1023012"/>
                  </a:cubicBezTo>
                  <a:cubicBezTo>
                    <a:pt x="4582419" y="1023012"/>
                    <a:pt x="4589640" y="1031262"/>
                    <a:pt x="4594805" y="1032291"/>
                  </a:cubicBezTo>
                  <a:lnTo>
                    <a:pt x="4607180" y="1039512"/>
                  </a:lnTo>
                  <a:cubicBezTo>
                    <a:pt x="4607180" y="1039512"/>
                    <a:pt x="4613362" y="1039512"/>
                    <a:pt x="4616459" y="1039512"/>
                  </a:cubicBezTo>
                  <a:cubicBezTo>
                    <a:pt x="4619555" y="1039512"/>
                    <a:pt x="4626766" y="1049830"/>
                    <a:pt x="4628834" y="1052927"/>
                  </a:cubicBezTo>
                  <a:cubicBezTo>
                    <a:pt x="4632818" y="1056121"/>
                    <a:pt x="4636607" y="1059564"/>
                    <a:pt x="4640169" y="1063234"/>
                  </a:cubicBezTo>
                  <a:cubicBezTo>
                    <a:pt x="4641534" y="1068193"/>
                    <a:pt x="4644002" y="1072773"/>
                    <a:pt x="4647391" y="1076638"/>
                  </a:cubicBezTo>
                  <a:cubicBezTo>
                    <a:pt x="4647391" y="1076638"/>
                    <a:pt x="4662862" y="1081802"/>
                    <a:pt x="4665959" y="1083859"/>
                  </a:cubicBezTo>
                  <a:cubicBezTo>
                    <a:pt x="4669055" y="1085927"/>
                    <a:pt x="4683488" y="1083859"/>
                    <a:pt x="4685545" y="1078706"/>
                  </a:cubicBezTo>
                  <a:cubicBezTo>
                    <a:pt x="4680553" y="1072946"/>
                    <a:pt x="4674631" y="1068063"/>
                    <a:pt x="4668016" y="1064263"/>
                  </a:cubicBezTo>
                  <a:cubicBezTo>
                    <a:pt x="4662862" y="1064273"/>
                    <a:pt x="4652555" y="1049830"/>
                    <a:pt x="4649459" y="1048802"/>
                  </a:cubicBezTo>
                  <a:cubicBezTo>
                    <a:pt x="4638101" y="1042814"/>
                    <a:pt x="4628227" y="1034359"/>
                    <a:pt x="4620584" y="1024051"/>
                  </a:cubicBezTo>
                  <a:cubicBezTo>
                    <a:pt x="4616383" y="1019352"/>
                    <a:pt x="4611067" y="1015801"/>
                    <a:pt x="4605112" y="1013733"/>
                  </a:cubicBezTo>
                  <a:cubicBezTo>
                    <a:pt x="4599493" y="1010637"/>
                    <a:pt x="4594285" y="1006826"/>
                    <a:pt x="4589640" y="1002387"/>
                  </a:cubicBezTo>
                  <a:lnTo>
                    <a:pt x="4565930" y="982801"/>
                  </a:lnTo>
                  <a:cubicBezTo>
                    <a:pt x="4551746" y="971790"/>
                    <a:pt x="4536134" y="962760"/>
                    <a:pt x="4519515" y="955983"/>
                  </a:cubicBezTo>
                  <a:lnTo>
                    <a:pt x="4496833" y="955983"/>
                  </a:lnTo>
                  <a:cubicBezTo>
                    <a:pt x="4479293" y="955983"/>
                    <a:pt x="4463832" y="955983"/>
                    <a:pt x="4453514" y="947732"/>
                  </a:cubicBezTo>
                  <a:cubicBezTo>
                    <a:pt x="4448458" y="945394"/>
                    <a:pt x="4446174" y="939461"/>
                    <a:pt x="4448361" y="934329"/>
                  </a:cubicBezTo>
                  <a:cubicBezTo>
                    <a:pt x="4451652" y="923296"/>
                    <a:pt x="4457282" y="913097"/>
                    <a:pt x="4464861" y="904425"/>
                  </a:cubicBezTo>
                  <a:cubicBezTo>
                    <a:pt x="4472082" y="897203"/>
                    <a:pt x="4478265" y="904425"/>
                    <a:pt x="4488583" y="882760"/>
                  </a:cubicBezTo>
                  <a:cubicBezTo>
                    <a:pt x="4492729" y="880367"/>
                    <a:pt x="4497840" y="880367"/>
                    <a:pt x="4501986" y="882760"/>
                  </a:cubicBezTo>
                  <a:cubicBezTo>
                    <a:pt x="4505375" y="883637"/>
                    <a:pt x="4508915" y="883637"/>
                    <a:pt x="4512304" y="882760"/>
                  </a:cubicBezTo>
                  <a:cubicBezTo>
                    <a:pt x="4525708" y="882760"/>
                    <a:pt x="4539111" y="876578"/>
                    <a:pt x="4555612" y="873482"/>
                  </a:cubicBezTo>
                  <a:cubicBezTo>
                    <a:pt x="4555612" y="873482"/>
                    <a:pt x="4555612" y="873482"/>
                    <a:pt x="4560765" y="873482"/>
                  </a:cubicBezTo>
                  <a:cubicBezTo>
                    <a:pt x="4555373" y="881981"/>
                    <a:pt x="4549159" y="889928"/>
                    <a:pt x="4542208" y="897203"/>
                  </a:cubicBezTo>
                  <a:cubicBezTo>
                    <a:pt x="4538787" y="900224"/>
                    <a:pt x="4538462" y="905432"/>
                    <a:pt x="4541472" y="908853"/>
                  </a:cubicBezTo>
                  <a:cubicBezTo>
                    <a:pt x="4541699" y="909102"/>
                    <a:pt x="4541948" y="909351"/>
                    <a:pt x="4542208" y="909579"/>
                  </a:cubicBezTo>
                  <a:cubicBezTo>
                    <a:pt x="4548390" y="913097"/>
                    <a:pt x="4554962" y="915858"/>
                    <a:pt x="4561805" y="917829"/>
                  </a:cubicBezTo>
                  <a:cubicBezTo>
                    <a:pt x="4564674" y="919485"/>
                    <a:pt x="4568214" y="919485"/>
                    <a:pt x="4571083" y="917829"/>
                  </a:cubicBezTo>
                  <a:cubicBezTo>
                    <a:pt x="4571083" y="917829"/>
                    <a:pt x="4571083" y="907511"/>
                    <a:pt x="4577265" y="904425"/>
                  </a:cubicBezTo>
                  <a:cubicBezTo>
                    <a:pt x="4580286" y="898470"/>
                    <a:pt x="4584498" y="893197"/>
                    <a:pt x="4589640" y="888953"/>
                  </a:cubicBezTo>
                  <a:cubicBezTo>
                    <a:pt x="4599320" y="879620"/>
                    <a:pt x="4609659" y="871002"/>
                    <a:pt x="4620584" y="863174"/>
                  </a:cubicBezTo>
                  <a:cubicBezTo>
                    <a:pt x="4628834" y="858021"/>
                    <a:pt x="4631919" y="847703"/>
                    <a:pt x="4649459" y="832231"/>
                  </a:cubicBezTo>
                  <a:cubicBezTo>
                    <a:pt x="4666987" y="816759"/>
                    <a:pt x="4665959" y="814702"/>
                    <a:pt x="4664930" y="812634"/>
                  </a:cubicBezTo>
                  <a:cubicBezTo>
                    <a:pt x="4664411" y="811606"/>
                    <a:pt x="4666987" y="809803"/>
                    <a:pt x="4670338" y="809159"/>
                  </a:cubicBezTo>
                  <a:close/>
                  <a:moveTo>
                    <a:pt x="770888" y="804383"/>
                  </a:moveTo>
                  <a:cubicBezTo>
                    <a:pt x="770888" y="804383"/>
                    <a:pt x="778109" y="804383"/>
                    <a:pt x="782234" y="804383"/>
                  </a:cubicBezTo>
                  <a:cubicBezTo>
                    <a:pt x="790419" y="807242"/>
                    <a:pt x="798085" y="811420"/>
                    <a:pt x="804917" y="816759"/>
                  </a:cubicBezTo>
                  <a:cubicBezTo>
                    <a:pt x="818320" y="830162"/>
                    <a:pt x="812138" y="842537"/>
                    <a:pt x="817292" y="853884"/>
                  </a:cubicBezTo>
                  <a:cubicBezTo>
                    <a:pt x="820172" y="859070"/>
                    <a:pt x="823636" y="863920"/>
                    <a:pt x="827610" y="868327"/>
                  </a:cubicBezTo>
                  <a:cubicBezTo>
                    <a:pt x="835860" y="873481"/>
                    <a:pt x="844110" y="868316"/>
                    <a:pt x="842042" y="861105"/>
                  </a:cubicBezTo>
                  <a:cubicBezTo>
                    <a:pt x="843265" y="855324"/>
                    <a:pt x="843265" y="849358"/>
                    <a:pt x="842042" y="843576"/>
                  </a:cubicBezTo>
                  <a:cubicBezTo>
                    <a:pt x="842042" y="843576"/>
                    <a:pt x="855446" y="843576"/>
                    <a:pt x="864735" y="832230"/>
                  </a:cubicBezTo>
                  <a:cubicBezTo>
                    <a:pt x="874014" y="820884"/>
                    <a:pt x="884321" y="832230"/>
                    <a:pt x="893610" y="839441"/>
                  </a:cubicBezTo>
                  <a:cubicBezTo>
                    <a:pt x="899143" y="842278"/>
                    <a:pt x="904340" y="845731"/>
                    <a:pt x="909071" y="849759"/>
                  </a:cubicBezTo>
                  <a:cubicBezTo>
                    <a:pt x="909071" y="849759"/>
                    <a:pt x="909071" y="858009"/>
                    <a:pt x="909071" y="862134"/>
                  </a:cubicBezTo>
                  <a:lnTo>
                    <a:pt x="899793" y="877606"/>
                  </a:lnTo>
                  <a:cubicBezTo>
                    <a:pt x="899793" y="883788"/>
                    <a:pt x="899793" y="889981"/>
                    <a:pt x="899793" y="895134"/>
                  </a:cubicBezTo>
                  <a:cubicBezTo>
                    <a:pt x="899208" y="903027"/>
                    <a:pt x="899208" y="910963"/>
                    <a:pt x="899793" y="918856"/>
                  </a:cubicBezTo>
                  <a:cubicBezTo>
                    <a:pt x="898212" y="930820"/>
                    <a:pt x="894357" y="942372"/>
                    <a:pt x="888457" y="952885"/>
                  </a:cubicBezTo>
                  <a:cubicBezTo>
                    <a:pt x="892549" y="964935"/>
                    <a:pt x="898840" y="976119"/>
                    <a:pt x="907014" y="985885"/>
                  </a:cubicBezTo>
                  <a:cubicBezTo>
                    <a:pt x="910836" y="990368"/>
                    <a:pt x="915372" y="994201"/>
                    <a:pt x="920418" y="997232"/>
                  </a:cubicBezTo>
                  <a:cubicBezTo>
                    <a:pt x="929696" y="1002386"/>
                    <a:pt x="935889" y="1010636"/>
                    <a:pt x="949293" y="1010636"/>
                  </a:cubicBezTo>
                  <a:cubicBezTo>
                    <a:pt x="958604" y="1010733"/>
                    <a:pt x="967558" y="1007009"/>
                    <a:pt x="974043" y="1000318"/>
                  </a:cubicBezTo>
                  <a:cubicBezTo>
                    <a:pt x="978266" y="995846"/>
                    <a:pt x="983138" y="992024"/>
                    <a:pt x="988486" y="988982"/>
                  </a:cubicBezTo>
                  <a:cubicBezTo>
                    <a:pt x="988486" y="988982"/>
                    <a:pt x="997765" y="981760"/>
                    <a:pt x="998794" y="981760"/>
                  </a:cubicBezTo>
                  <a:cubicBezTo>
                    <a:pt x="1003287" y="980537"/>
                    <a:pt x="1007498" y="978436"/>
                    <a:pt x="1011169" y="975578"/>
                  </a:cubicBezTo>
                  <a:cubicBezTo>
                    <a:pt x="1015489" y="970598"/>
                    <a:pt x="1020328" y="966105"/>
                    <a:pt x="1025612" y="962164"/>
                  </a:cubicBezTo>
                  <a:cubicBezTo>
                    <a:pt x="1035302" y="959479"/>
                    <a:pt x="1045631" y="963203"/>
                    <a:pt x="1051391" y="971442"/>
                  </a:cubicBezTo>
                  <a:cubicBezTo>
                    <a:pt x="1057021" y="979919"/>
                    <a:pt x="1061860" y="988895"/>
                    <a:pt x="1065834" y="998260"/>
                  </a:cubicBezTo>
                  <a:cubicBezTo>
                    <a:pt x="1070446" y="1003349"/>
                    <a:pt x="1073012" y="1009964"/>
                    <a:pt x="1073044" y="1016828"/>
                  </a:cubicBezTo>
                  <a:cubicBezTo>
                    <a:pt x="1073044" y="1021981"/>
                    <a:pt x="1063766" y="1028164"/>
                    <a:pt x="1061698" y="1034357"/>
                  </a:cubicBezTo>
                  <a:cubicBezTo>
                    <a:pt x="1059424" y="1041123"/>
                    <a:pt x="1055927" y="1047403"/>
                    <a:pt x="1051391" y="1052914"/>
                  </a:cubicBezTo>
                  <a:cubicBezTo>
                    <a:pt x="1046551" y="1055686"/>
                    <a:pt x="1041343" y="1057775"/>
                    <a:pt x="1035919" y="1059107"/>
                  </a:cubicBezTo>
                  <a:cubicBezTo>
                    <a:pt x="1029509" y="1063189"/>
                    <a:pt x="1023901" y="1068429"/>
                    <a:pt x="1019419" y="1074568"/>
                  </a:cubicBezTo>
                  <a:lnTo>
                    <a:pt x="1003947" y="1090039"/>
                  </a:lnTo>
                  <a:lnTo>
                    <a:pt x="987447" y="1100357"/>
                  </a:lnTo>
                  <a:cubicBezTo>
                    <a:pt x="981265" y="1105511"/>
                    <a:pt x="973015" y="1115829"/>
                    <a:pt x="967861" y="1118915"/>
                  </a:cubicBezTo>
                  <a:cubicBezTo>
                    <a:pt x="962989" y="1121405"/>
                    <a:pt x="957770" y="1123137"/>
                    <a:pt x="952390" y="1124079"/>
                  </a:cubicBezTo>
                  <a:cubicBezTo>
                    <a:pt x="944508" y="1124989"/>
                    <a:pt x="936550" y="1124989"/>
                    <a:pt x="928668" y="1124079"/>
                  </a:cubicBezTo>
                  <a:cubicBezTo>
                    <a:pt x="922107" y="1119380"/>
                    <a:pt x="915903" y="1114216"/>
                    <a:pt x="910111" y="1108607"/>
                  </a:cubicBezTo>
                  <a:lnTo>
                    <a:pt x="885360" y="1093136"/>
                  </a:lnTo>
                  <a:lnTo>
                    <a:pt x="870917" y="1081789"/>
                  </a:lnTo>
                  <a:cubicBezTo>
                    <a:pt x="866543" y="1077783"/>
                    <a:pt x="861693" y="1074319"/>
                    <a:pt x="856485" y="1071482"/>
                  </a:cubicBezTo>
                  <a:cubicBezTo>
                    <a:pt x="848885" y="1067357"/>
                    <a:pt x="841944" y="1062149"/>
                    <a:pt x="835849" y="1056010"/>
                  </a:cubicBezTo>
                  <a:cubicBezTo>
                    <a:pt x="825542" y="1046732"/>
                    <a:pt x="826570" y="1041578"/>
                    <a:pt x="809042" y="1020953"/>
                  </a:cubicBezTo>
                  <a:lnTo>
                    <a:pt x="803888" y="1007539"/>
                  </a:lnTo>
                  <a:cubicBezTo>
                    <a:pt x="794609" y="998260"/>
                    <a:pt x="797695" y="997232"/>
                    <a:pt x="790484" y="988982"/>
                  </a:cubicBezTo>
                  <a:lnTo>
                    <a:pt x="778109" y="970414"/>
                  </a:lnTo>
                  <a:lnTo>
                    <a:pt x="753359" y="944635"/>
                  </a:lnTo>
                  <a:cubicBezTo>
                    <a:pt x="748422" y="939406"/>
                    <a:pt x="744264" y="933505"/>
                    <a:pt x="740984" y="927106"/>
                  </a:cubicBezTo>
                  <a:cubicBezTo>
                    <a:pt x="735202" y="916994"/>
                    <a:pt x="728652" y="907336"/>
                    <a:pt x="721387" y="898231"/>
                  </a:cubicBezTo>
                  <a:cubicBezTo>
                    <a:pt x="715367" y="893272"/>
                    <a:pt x="709846" y="887750"/>
                    <a:pt x="704887" y="881731"/>
                  </a:cubicBezTo>
                  <a:cubicBezTo>
                    <a:pt x="700686" y="877032"/>
                    <a:pt x="700686" y="869930"/>
                    <a:pt x="704887" y="865230"/>
                  </a:cubicBezTo>
                  <a:cubicBezTo>
                    <a:pt x="704887" y="865230"/>
                    <a:pt x="715194" y="859037"/>
                    <a:pt x="719319" y="854912"/>
                  </a:cubicBezTo>
                  <a:cubicBezTo>
                    <a:pt x="723444" y="850787"/>
                    <a:pt x="725512" y="843576"/>
                    <a:pt x="727580" y="841508"/>
                  </a:cubicBezTo>
                  <a:cubicBezTo>
                    <a:pt x="729637" y="839441"/>
                    <a:pt x="735819" y="841508"/>
                    <a:pt x="738916" y="833259"/>
                  </a:cubicBezTo>
                  <a:cubicBezTo>
                    <a:pt x="741742" y="828278"/>
                    <a:pt x="744838" y="823460"/>
                    <a:pt x="748194" y="818815"/>
                  </a:cubicBezTo>
                  <a:lnTo>
                    <a:pt x="748194" y="810576"/>
                  </a:lnTo>
                  <a:cubicBezTo>
                    <a:pt x="753359" y="805412"/>
                    <a:pt x="757484" y="810576"/>
                    <a:pt x="761609" y="810576"/>
                  </a:cubicBezTo>
                  <a:cubicBezTo>
                    <a:pt x="764922" y="808877"/>
                    <a:pt x="768040" y="806798"/>
                    <a:pt x="770888" y="804383"/>
                  </a:cubicBezTo>
                  <a:close/>
                  <a:moveTo>
                    <a:pt x="1449455" y="662074"/>
                  </a:moveTo>
                  <a:cubicBezTo>
                    <a:pt x="1449455" y="662074"/>
                    <a:pt x="1455637" y="662074"/>
                    <a:pt x="1457705" y="662074"/>
                  </a:cubicBezTo>
                  <a:cubicBezTo>
                    <a:pt x="1459762" y="662074"/>
                    <a:pt x="1457705" y="673421"/>
                    <a:pt x="1457705" y="673421"/>
                  </a:cubicBezTo>
                  <a:cubicBezTo>
                    <a:pt x="1457705" y="673421"/>
                    <a:pt x="1463888" y="682699"/>
                    <a:pt x="1462859" y="685795"/>
                  </a:cubicBezTo>
                  <a:cubicBezTo>
                    <a:pt x="1461830" y="688892"/>
                    <a:pt x="1462859" y="693017"/>
                    <a:pt x="1462859" y="698171"/>
                  </a:cubicBezTo>
                  <a:cubicBezTo>
                    <a:pt x="1462859" y="703324"/>
                    <a:pt x="1457705" y="706421"/>
                    <a:pt x="1457705" y="709517"/>
                  </a:cubicBezTo>
                  <a:cubicBezTo>
                    <a:pt x="1457705" y="712603"/>
                    <a:pt x="1462859" y="721892"/>
                    <a:pt x="1457705" y="729114"/>
                  </a:cubicBezTo>
                  <a:cubicBezTo>
                    <a:pt x="1456146" y="734127"/>
                    <a:pt x="1454078" y="738966"/>
                    <a:pt x="1451512" y="743546"/>
                  </a:cubicBezTo>
                  <a:cubicBezTo>
                    <a:pt x="1451512" y="748699"/>
                    <a:pt x="1441205" y="749728"/>
                    <a:pt x="1439137" y="752825"/>
                  </a:cubicBezTo>
                  <a:cubicBezTo>
                    <a:pt x="1437080" y="755921"/>
                    <a:pt x="1430887" y="767268"/>
                    <a:pt x="1425733" y="770353"/>
                  </a:cubicBezTo>
                  <a:cubicBezTo>
                    <a:pt x="1418197" y="778906"/>
                    <a:pt x="1405161" y="779718"/>
                    <a:pt x="1396619" y="772182"/>
                  </a:cubicBezTo>
                  <a:cubicBezTo>
                    <a:pt x="1395980" y="771609"/>
                    <a:pt x="1395363" y="771002"/>
                    <a:pt x="1394800" y="770353"/>
                  </a:cubicBezTo>
                  <a:cubicBezTo>
                    <a:pt x="1393544" y="765394"/>
                    <a:pt x="1391812" y="760555"/>
                    <a:pt x="1389646" y="755921"/>
                  </a:cubicBezTo>
                  <a:cubicBezTo>
                    <a:pt x="1386301" y="753463"/>
                    <a:pt x="1383193" y="750702"/>
                    <a:pt x="1380357" y="747671"/>
                  </a:cubicBezTo>
                  <a:cubicBezTo>
                    <a:pt x="1380357" y="747671"/>
                    <a:pt x="1380357" y="736324"/>
                    <a:pt x="1380357" y="732199"/>
                  </a:cubicBezTo>
                  <a:cubicBezTo>
                    <a:pt x="1375712" y="720626"/>
                    <a:pt x="1375712" y="707688"/>
                    <a:pt x="1380357" y="696103"/>
                  </a:cubicBezTo>
                  <a:cubicBezTo>
                    <a:pt x="1382089" y="691306"/>
                    <a:pt x="1384525" y="686792"/>
                    <a:pt x="1387578" y="682699"/>
                  </a:cubicBezTo>
                  <a:lnTo>
                    <a:pt x="1392732" y="676517"/>
                  </a:lnTo>
                  <a:cubicBezTo>
                    <a:pt x="1404079" y="670325"/>
                    <a:pt x="1415415" y="687853"/>
                    <a:pt x="1418511" y="685795"/>
                  </a:cubicBezTo>
                  <a:cubicBezTo>
                    <a:pt x="1423730" y="682136"/>
                    <a:pt x="1428266" y="677600"/>
                    <a:pt x="1431926" y="672392"/>
                  </a:cubicBezTo>
                  <a:close/>
                  <a:moveTo>
                    <a:pt x="1646166" y="509318"/>
                  </a:moveTo>
                  <a:cubicBezTo>
                    <a:pt x="1653642" y="510735"/>
                    <a:pt x="1661375" y="513570"/>
                    <a:pt x="1664986" y="516660"/>
                  </a:cubicBezTo>
                  <a:lnTo>
                    <a:pt x="1677361" y="521825"/>
                  </a:lnTo>
                  <a:cubicBezTo>
                    <a:pt x="1680035" y="525614"/>
                    <a:pt x="1682114" y="529794"/>
                    <a:pt x="1683554" y="534200"/>
                  </a:cubicBezTo>
                  <a:cubicBezTo>
                    <a:pt x="1683554" y="542450"/>
                    <a:pt x="1683554" y="544507"/>
                    <a:pt x="1683554" y="550701"/>
                  </a:cubicBezTo>
                  <a:cubicBezTo>
                    <a:pt x="1683099" y="556536"/>
                    <a:pt x="1683099" y="562393"/>
                    <a:pt x="1683554" y="568229"/>
                  </a:cubicBezTo>
                  <a:cubicBezTo>
                    <a:pt x="1683814" y="572701"/>
                    <a:pt x="1683814" y="577172"/>
                    <a:pt x="1683554" y="581633"/>
                  </a:cubicBezTo>
                  <a:cubicBezTo>
                    <a:pt x="1683554" y="586797"/>
                    <a:pt x="1678400" y="589883"/>
                    <a:pt x="1674265" y="595036"/>
                  </a:cubicBezTo>
                  <a:cubicBezTo>
                    <a:pt x="1670139" y="600201"/>
                    <a:pt x="1664986" y="595036"/>
                    <a:pt x="1662929" y="602258"/>
                  </a:cubicBezTo>
                  <a:cubicBezTo>
                    <a:pt x="1660861" y="609480"/>
                    <a:pt x="1656735" y="613605"/>
                    <a:pt x="1654678" y="614633"/>
                  </a:cubicBezTo>
                  <a:cubicBezTo>
                    <a:pt x="1650044" y="617914"/>
                    <a:pt x="1643840" y="617914"/>
                    <a:pt x="1639206" y="614633"/>
                  </a:cubicBezTo>
                  <a:cubicBezTo>
                    <a:pt x="1639206" y="614633"/>
                    <a:pt x="1639206" y="605355"/>
                    <a:pt x="1630956" y="602258"/>
                  </a:cubicBezTo>
                  <a:cubicBezTo>
                    <a:pt x="1622706" y="599173"/>
                    <a:pt x="1612388" y="592980"/>
                    <a:pt x="1610331" y="589883"/>
                  </a:cubicBezTo>
                  <a:cubicBezTo>
                    <a:pt x="1608263" y="586797"/>
                    <a:pt x="1596927" y="583701"/>
                    <a:pt x="1593830" y="579576"/>
                  </a:cubicBezTo>
                  <a:cubicBezTo>
                    <a:pt x="1590235" y="573675"/>
                    <a:pt x="1585288" y="568727"/>
                    <a:pt x="1579387" y="565133"/>
                  </a:cubicBezTo>
                  <a:cubicBezTo>
                    <a:pt x="1575662" y="562534"/>
                    <a:pt x="1573367" y="558333"/>
                    <a:pt x="1573204" y="553797"/>
                  </a:cubicBezTo>
                  <a:cubicBezTo>
                    <a:pt x="1573204" y="553797"/>
                    <a:pt x="1565983" y="542450"/>
                    <a:pt x="1568051" y="536257"/>
                  </a:cubicBezTo>
                  <a:lnTo>
                    <a:pt x="1564954" y="523882"/>
                  </a:lnTo>
                  <a:cubicBezTo>
                    <a:pt x="1564954" y="523882"/>
                    <a:pt x="1573204" y="523882"/>
                    <a:pt x="1578358" y="523882"/>
                  </a:cubicBezTo>
                  <a:lnTo>
                    <a:pt x="1593830" y="523882"/>
                  </a:lnTo>
                  <a:lnTo>
                    <a:pt x="1606205" y="517700"/>
                  </a:lnTo>
                  <a:cubicBezTo>
                    <a:pt x="1606205" y="517700"/>
                    <a:pt x="1617552" y="517700"/>
                    <a:pt x="1619609" y="517700"/>
                  </a:cubicBezTo>
                  <a:lnTo>
                    <a:pt x="1628888" y="510479"/>
                  </a:lnTo>
                  <a:cubicBezTo>
                    <a:pt x="1631470" y="507902"/>
                    <a:pt x="1638689" y="507902"/>
                    <a:pt x="1646166" y="509318"/>
                  </a:cubicBezTo>
                  <a:close/>
                  <a:moveTo>
                    <a:pt x="1473177" y="465101"/>
                  </a:moveTo>
                  <a:cubicBezTo>
                    <a:pt x="1469572" y="466757"/>
                    <a:pt x="1466388" y="469225"/>
                    <a:pt x="1463898" y="472322"/>
                  </a:cubicBezTo>
                  <a:lnTo>
                    <a:pt x="1460802" y="476447"/>
                  </a:lnTo>
                  <a:cubicBezTo>
                    <a:pt x="1457705" y="481601"/>
                    <a:pt x="1451523" y="486753"/>
                    <a:pt x="1451512" y="486753"/>
                  </a:cubicBezTo>
                  <a:cubicBezTo>
                    <a:pt x="1450667" y="490564"/>
                    <a:pt x="1448903" y="494105"/>
                    <a:pt x="1446358" y="497071"/>
                  </a:cubicBezTo>
                  <a:cubicBezTo>
                    <a:pt x="1440750" y="504304"/>
                    <a:pt x="1435574" y="511883"/>
                    <a:pt x="1430897" y="519754"/>
                  </a:cubicBezTo>
                  <a:cubicBezTo>
                    <a:pt x="1427800" y="524074"/>
                    <a:pt x="1427800" y="529877"/>
                    <a:pt x="1430897" y="534197"/>
                  </a:cubicBezTo>
                  <a:cubicBezTo>
                    <a:pt x="1434903" y="538128"/>
                    <a:pt x="1441324" y="538128"/>
                    <a:pt x="1445330" y="534197"/>
                  </a:cubicBezTo>
                  <a:cubicBezTo>
                    <a:pt x="1450851" y="530050"/>
                    <a:pt x="1455421" y="524777"/>
                    <a:pt x="1458734" y="518725"/>
                  </a:cubicBezTo>
                  <a:cubicBezTo>
                    <a:pt x="1461841" y="512002"/>
                    <a:pt x="1464602" y="505116"/>
                    <a:pt x="1466984" y="498100"/>
                  </a:cubicBezTo>
                  <a:cubicBezTo>
                    <a:pt x="1469875" y="491864"/>
                    <a:pt x="1471954" y="485282"/>
                    <a:pt x="1473177" y="478503"/>
                  </a:cubicBezTo>
                  <a:cubicBezTo>
                    <a:pt x="1473177" y="472322"/>
                    <a:pt x="1473177" y="465101"/>
                    <a:pt x="1473177" y="465101"/>
                  </a:cubicBezTo>
                  <a:close/>
                  <a:moveTo>
                    <a:pt x="1498954" y="383631"/>
                  </a:moveTo>
                  <a:cubicBezTo>
                    <a:pt x="1508569" y="383078"/>
                    <a:pt x="1518205" y="383078"/>
                    <a:pt x="1527830" y="383631"/>
                  </a:cubicBezTo>
                  <a:cubicBezTo>
                    <a:pt x="1532983" y="383631"/>
                    <a:pt x="1540205" y="396005"/>
                    <a:pt x="1543291" y="398073"/>
                  </a:cubicBezTo>
                  <a:cubicBezTo>
                    <a:pt x="1547654" y="400866"/>
                    <a:pt x="1550642" y="405349"/>
                    <a:pt x="1551541" y="410449"/>
                  </a:cubicBezTo>
                  <a:cubicBezTo>
                    <a:pt x="1551552" y="423852"/>
                    <a:pt x="1545359" y="432102"/>
                    <a:pt x="1545359" y="438295"/>
                  </a:cubicBezTo>
                  <a:cubicBezTo>
                    <a:pt x="1545922" y="444466"/>
                    <a:pt x="1545922" y="450681"/>
                    <a:pt x="1545359" y="456852"/>
                  </a:cubicBezTo>
                  <a:cubicBezTo>
                    <a:pt x="1545359" y="478506"/>
                    <a:pt x="1545359" y="499132"/>
                    <a:pt x="1545359" y="520796"/>
                  </a:cubicBezTo>
                  <a:cubicBezTo>
                    <a:pt x="1545359" y="526978"/>
                    <a:pt x="1545359" y="535229"/>
                    <a:pt x="1545359" y="543478"/>
                  </a:cubicBezTo>
                  <a:cubicBezTo>
                    <a:pt x="1544276" y="546716"/>
                    <a:pt x="1541504" y="549087"/>
                    <a:pt x="1538137" y="549671"/>
                  </a:cubicBezTo>
                  <a:cubicBezTo>
                    <a:pt x="1538137" y="549671"/>
                    <a:pt x="1531955" y="557922"/>
                    <a:pt x="1538137" y="564104"/>
                  </a:cubicBezTo>
                  <a:cubicBezTo>
                    <a:pt x="1541234" y="570307"/>
                    <a:pt x="1545846" y="575623"/>
                    <a:pt x="1551552" y="579576"/>
                  </a:cubicBezTo>
                  <a:cubicBezTo>
                    <a:pt x="1568767" y="604067"/>
                    <a:pt x="1583946" y="629942"/>
                    <a:pt x="1596927" y="656923"/>
                  </a:cubicBezTo>
                  <a:cubicBezTo>
                    <a:pt x="1601702" y="666320"/>
                    <a:pt x="1601702" y="677429"/>
                    <a:pt x="1596927" y="686827"/>
                  </a:cubicBezTo>
                  <a:cubicBezTo>
                    <a:pt x="1596927" y="691980"/>
                    <a:pt x="1596927" y="704355"/>
                    <a:pt x="1590734" y="711577"/>
                  </a:cubicBezTo>
                  <a:cubicBezTo>
                    <a:pt x="1584552" y="718798"/>
                    <a:pt x="1583513" y="726010"/>
                    <a:pt x="1580427" y="728078"/>
                  </a:cubicBezTo>
                  <a:cubicBezTo>
                    <a:pt x="1577504" y="729550"/>
                    <a:pt x="1574061" y="729550"/>
                    <a:pt x="1571138" y="728078"/>
                  </a:cubicBezTo>
                  <a:cubicBezTo>
                    <a:pt x="1571138" y="728078"/>
                    <a:pt x="1561859" y="728078"/>
                    <a:pt x="1558762" y="728078"/>
                  </a:cubicBezTo>
                  <a:lnTo>
                    <a:pt x="1547427" y="728078"/>
                  </a:lnTo>
                  <a:cubicBezTo>
                    <a:pt x="1541623" y="729138"/>
                    <a:pt x="1535690" y="729138"/>
                    <a:pt x="1529887" y="728078"/>
                  </a:cubicBezTo>
                  <a:cubicBezTo>
                    <a:pt x="1524733" y="728078"/>
                    <a:pt x="1520608" y="721885"/>
                    <a:pt x="1514415" y="718798"/>
                  </a:cubicBezTo>
                  <a:cubicBezTo>
                    <a:pt x="1503697" y="715043"/>
                    <a:pt x="1492653" y="712282"/>
                    <a:pt x="1481415" y="710548"/>
                  </a:cubicBezTo>
                  <a:cubicBezTo>
                    <a:pt x="1481425" y="705384"/>
                    <a:pt x="1489676" y="698173"/>
                    <a:pt x="1490704" y="697135"/>
                  </a:cubicBezTo>
                  <a:cubicBezTo>
                    <a:pt x="1495371" y="693551"/>
                    <a:pt x="1500600" y="690769"/>
                    <a:pt x="1506176" y="688884"/>
                  </a:cubicBezTo>
                  <a:cubicBezTo>
                    <a:pt x="1516483" y="682702"/>
                    <a:pt x="1518551" y="676509"/>
                    <a:pt x="1506176" y="661048"/>
                  </a:cubicBezTo>
                  <a:cubicBezTo>
                    <a:pt x="1504151" y="656706"/>
                    <a:pt x="1501737" y="652560"/>
                    <a:pt x="1498954" y="648674"/>
                  </a:cubicBezTo>
                  <a:cubicBezTo>
                    <a:pt x="1498954" y="648662"/>
                    <a:pt x="1491733" y="637327"/>
                    <a:pt x="1488636" y="631133"/>
                  </a:cubicBezTo>
                  <a:cubicBezTo>
                    <a:pt x="1485540" y="624952"/>
                    <a:pt x="1481425" y="616702"/>
                    <a:pt x="1477300" y="606383"/>
                  </a:cubicBezTo>
                  <a:cubicBezTo>
                    <a:pt x="1473175" y="596076"/>
                    <a:pt x="1471107" y="600202"/>
                    <a:pt x="1469050" y="601230"/>
                  </a:cubicBezTo>
                  <a:cubicBezTo>
                    <a:pt x="1466982" y="602258"/>
                    <a:pt x="1458732" y="601230"/>
                    <a:pt x="1454607" y="601230"/>
                  </a:cubicBezTo>
                  <a:cubicBezTo>
                    <a:pt x="1450482" y="601230"/>
                    <a:pt x="1448425" y="607411"/>
                    <a:pt x="1445328" y="608451"/>
                  </a:cubicBezTo>
                  <a:cubicBezTo>
                    <a:pt x="1440283" y="612025"/>
                    <a:pt x="1434718" y="614806"/>
                    <a:pt x="1428828" y="616702"/>
                  </a:cubicBezTo>
                  <a:cubicBezTo>
                    <a:pt x="1426143" y="617568"/>
                    <a:pt x="1423263" y="617568"/>
                    <a:pt x="1420578" y="616702"/>
                  </a:cubicBezTo>
                  <a:cubicBezTo>
                    <a:pt x="1415424" y="616702"/>
                    <a:pt x="1414385" y="616702"/>
                    <a:pt x="1410260" y="607411"/>
                  </a:cubicBezTo>
                  <a:lnTo>
                    <a:pt x="1404078" y="607411"/>
                  </a:lnTo>
                  <a:lnTo>
                    <a:pt x="1394799" y="596076"/>
                  </a:lnTo>
                  <a:lnTo>
                    <a:pt x="1380356" y="580605"/>
                  </a:lnTo>
                  <a:cubicBezTo>
                    <a:pt x="1373968" y="574217"/>
                    <a:pt x="1368100" y="567319"/>
                    <a:pt x="1362827" y="559979"/>
                  </a:cubicBezTo>
                  <a:lnTo>
                    <a:pt x="1347355" y="537296"/>
                  </a:lnTo>
                  <a:cubicBezTo>
                    <a:pt x="1338076" y="520796"/>
                    <a:pt x="1347355" y="511507"/>
                    <a:pt x="1347355" y="502228"/>
                  </a:cubicBezTo>
                  <a:lnTo>
                    <a:pt x="1357673" y="488825"/>
                  </a:lnTo>
                  <a:cubicBezTo>
                    <a:pt x="1357673" y="488825"/>
                    <a:pt x="1365924" y="488825"/>
                    <a:pt x="1373134" y="488825"/>
                  </a:cubicBezTo>
                  <a:cubicBezTo>
                    <a:pt x="1380356" y="488825"/>
                    <a:pt x="1381384" y="488825"/>
                    <a:pt x="1383452" y="488825"/>
                  </a:cubicBezTo>
                  <a:cubicBezTo>
                    <a:pt x="1391573" y="482903"/>
                    <a:pt x="1398556" y="475561"/>
                    <a:pt x="1404078" y="467171"/>
                  </a:cubicBezTo>
                  <a:cubicBezTo>
                    <a:pt x="1404078" y="462007"/>
                    <a:pt x="1414385" y="457881"/>
                    <a:pt x="1418510" y="450670"/>
                  </a:cubicBezTo>
                  <a:cubicBezTo>
                    <a:pt x="1421477" y="446167"/>
                    <a:pt x="1424930" y="442009"/>
                    <a:pt x="1428828" y="438295"/>
                  </a:cubicBezTo>
                  <a:lnTo>
                    <a:pt x="1438107" y="429006"/>
                  </a:lnTo>
                  <a:cubicBezTo>
                    <a:pt x="1442665" y="425098"/>
                    <a:pt x="1446195" y="420149"/>
                    <a:pt x="1448425" y="414573"/>
                  </a:cubicBezTo>
                  <a:lnTo>
                    <a:pt x="1448425" y="404255"/>
                  </a:lnTo>
                  <a:cubicBezTo>
                    <a:pt x="1449908" y="401364"/>
                    <a:pt x="1451630" y="398605"/>
                    <a:pt x="1453579" y="396005"/>
                  </a:cubicBezTo>
                  <a:cubicBezTo>
                    <a:pt x="1453579" y="396005"/>
                    <a:pt x="1453579" y="396005"/>
                    <a:pt x="1459761" y="388795"/>
                  </a:cubicBezTo>
                  <a:lnTo>
                    <a:pt x="1469050" y="391881"/>
                  </a:lnTo>
                  <a:cubicBezTo>
                    <a:pt x="1474171" y="391090"/>
                    <a:pt x="1479390" y="391090"/>
                    <a:pt x="1484511" y="391881"/>
                  </a:cubicBezTo>
                  <a:cubicBezTo>
                    <a:pt x="1484511" y="391881"/>
                    <a:pt x="1494829" y="383631"/>
                    <a:pt x="1498954" y="383631"/>
                  </a:cubicBezTo>
                  <a:close/>
                  <a:moveTo>
                    <a:pt x="4049260" y="354753"/>
                  </a:moveTo>
                  <a:cubicBezTo>
                    <a:pt x="4049260" y="354753"/>
                    <a:pt x="4069885" y="364031"/>
                    <a:pt x="4069885" y="368156"/>
                  </a:cubicBezTo>
                  <a:cubicBezTo>
                    <a:pt x="4070318" y="376558"/>
                    <a:pt x="4073588" y="384548"/>
                    <a:pt x="4079164" y="390849"/>
                  </a:cubicBezTo>
                  <a:cubicBezTo>
                    <a:pt x="4079164" y="398060"/>
                    <a:pt x="4079164" y="399100"/>
                    <a:pt x="4079164" y="405282"/>
                  </a:cubicBezTo>
                  <a:cubicBezTo>
                    <a:pt x="4079164" y="411475"/>
                    <a:pt x="4079164" y="415600"/>
                    <a:pt x="4074010" y="418685"/>
                  </a:cubicBezTo>
                  <a:lnTo>
                    <a:pt x="4053385" y="435196"/>
                  </a:lnTo>
                  <a:cubicBezTo>
                    <a:pt x="4053385" y="435196"/>
                    <a:pt x="4043067" y="445504"/>
                    <a:pt x="4045135" y="447561"/>
                  </a:cubicBezTo>
                  <a:cubicBezTo>
                    <a:pt x="4048545" y="448167"/>
                    <a:pt x="4052031" y="448167"/>
                    <a:pt x="4055442" y="447561"/>
                  </a:cubicBezTo>
                  <a:lnTo>
                    <a:pt x="4068856" y="447561"/>
                  </a:lnTo>
                  <a:lnTo>
                    <a:pt x="4084317" y="447561"/>
                  </a:lnTo>
                  <a:cubicBezTo>
                    <a:pt x="4091539" y="447561"/>
                    <a:pt x="4102885" y="447561"/>
                    <a:pt x="4105971" y="447561"/>
                  </a:cubicBezTo>
                  <a:cubicBezTo>
                    <a:pt x="4109068" y="447561"/>
                    <a:pt x="4128664" y="454782"/>
                    <a:pt x="4128664" y="460975"/>
                  </a:cubicBezTo>
                  <a:cubicBezTo>
                    <a:pt x="4128664" y="467157"/>
                    <a:pt x="4135886" y="471282"/>
                    <a:pt x="4145164" y="478504"/>
                  </a:cubicBezTo>
                  <a:cubicBezTo>
                    <a:pt x="4154443" y="485725"/>
                    <a:pt x="4145164" y="501186"/>
                    <a:pt x="4145164" y="512533"/>
                  </a:cubicBezTo>
                  <a:cubicBezTo>
                    <a:pt x="4145164" y="523879"/>
                    <a:pt x="4145164" y="519754"/>
                    <a:pt x="4135886" y="512533"/>
                  </a:cubicBezTo>
                  <a:cubicBezTo>
                    <a:pt x="4126607" y="505311"/>
                    <a:pt x="4127636" y="512533"/>
                    <a:pt x="4120414" y="512533"/>
                  </a:cubicBezTo>
                  <a:cubicBezTo>
                    <a:pt x="4109804" y="513886"/>
                    <a:pt x="4099063" y="513886"/>
                    <a:pt x="4088442" y="512533"/>
                  </a:cubicBezTo>
                  <a:cubicBezTo>
                    <a:pt x="4082271" y="513042"/>
                    <a:pt x="4076067" y="513042"/>
                    <a:pt x="4069885" y="512533"/>
                  </a:cubicBezTo>
                  <a:lnTo>
                    <a:pt x="4052356" y="504283"/>
                  </a:lnTo>
                  <a:cubicBezTo>
                    <a:pt x="4041887" y="501565"/>
                    <a:pt x="4031179" y="499833"/>
                    <a:pt x="4020384" y="499129"/>
                  </a:cubicBezTo>
                  <a:cubicBezTo>
                    <a:pt x="4014830" y="501056"/>
                    <a:pt x="4009612" y="503839"/>
                    <a:pt x="4004913" y="507379"/>
                  </a:cubicBezTo>
                  <a:cubicBezTo>
                    <a:pt x="3997691" y="507379"/>
                    <a:pt x="3995634" y="524908"/>
                    <a:pt x="3995634" y="529033"/>
                  </a:cubicBezTo>
                  <a:cubicBezTo>
                    <a:pt x="3998341" y="552755"/>
                    <a:pt x="4004242" y="576000"/>
                    <a:pt x="4013163" y="598130"/>
                  </a:cubicBezTo>
                  <a:cubicBezTo>
                    <a:pt x="4013163" y="608437"/>
                    <a:pt x="4013163" y="638352"/>
                    <a:pt x="4024509" y="651756"/>
                  </a:cubicBezTo>
                  <a:cubicBezTo>
                    <a:pt x="4032337" y="664856"/>
                    <a:pt x="4038898" y="678661"/>
                    <a:pt x="4044106" y="693006"/>
                  </a:cubicBezTo>
                  <a:cubicBezTo>
                    <a:pt x="4044095" y="700228"/>
                    <a:pt x="4055442" y="706410"/>
                    <a:pt x="4058538" y="711564"/>
                  </a:cubicBezTo>
                  <a:cubicBezTo>
                    <a:pt x="4061635" y="716728"/>
                    <a:pt x="4064731" y="726007"/>
                    <a:pt x="4067817" y="729103"/>
                  </a:cubicBezTo>
                  <a:cubicBezTo>
                    <a:pt x="4076641" y="738945"/>
                    <a:pt x="4084902" y="749273"/>
                    <a:pt x="4092567" y="760036"/>
                  </a:cubicBezTo>
                  <a:cubicBezTo>
                    <a:pt x="4092567" y="760036"/>
                    <a:pt x="4100817" y="767257"/>
                    <a:pt x="4100817" y="771382"/>
                  </a:cubicBezTo>
                  <a:cubicBezTo>
                    <a:pt x="4100817" y="775507"/>
                    <a:pt x="4094635" y="771382"/>
                    <a:pt x="4092567" y="777564"/>
                  </a:cubicBezTo>
                  <a:cubicBezTo>
                    <a:pt x="4090510" y="783757"/>
                    <a:pt x="4092567" y="786854"/>
                    <a:pt x="4084317" y="788911"/>
                  </a:cubicBezTo>
                  <a:cubicBezTo>
                    <a:pt x="4076359" y="792018"/>
                    <a:pt x="4067525" y="792018"/>
                    <a:pt x="4059567" y="788911"/>
                  </a:cubicBezTo>
                  <a:cubicBezTo>
                    <a:pt x="4059567" y="788911"/>
                    <a:pt x="4052356" y="788911"/>
                    <a:pt x="4049260" y="788911"/>
                  </a:cubicBezTo>
                  <a:cubicBezTo>
                    <a:pt x="4046196" y="789496"/>
                    <a:pt x="4043045" y="789496"/>
                    <a:pt x="4039981" y="788911"/>
                  </a:cubicBezTo>
                  <a:lnTo>
                    <a:pt x="4023481" y="777564"/>
                  </a:lnTo>
                  <a:cubicBezTo>
                    <a:pt x="4017234" y="775280"/>
                    <a:pt x="4011344" y="772162"/>
                    <a:pt x="4005941" y="768286"/>
                  </a:cubicBezTo>
                  <a:cubicBezTo>
                    <a:pt x="4005941" y="768286"/>
                    <a:pt x="3994606" y="761075"/>
                    <a:pt x="3991509" y="755910"/>
                  </a:cubicBezTo>
                  <a:cubicBezTo>
                    <a:pt x="3988413" y="750757"/>
                    <a:pt x="3976037" y="744575"/>
                    <a:pt x="3969855" y="738382"/>
                  </a:cubicBezTo>
                  <a:cubicBezTo>
                    <a:pt x="3964734" y="733975"/>
                    <a:pt x="3961735" y="727598"/>
                    <a:pt x="3961605" y="720853"/>
                  </a:cubicBezTo>
                  <a:cubicBezTo>
                    <a:pt x="3961605" y="705381"/>
                    <a:pt x="3972941" y="705381"/>
                    <a:pt x="3961605" y="671352"/>
                  </a:cubicBezTo>
                  <a:cubicBezTo>
                    <a:pt x="3958595" y="656715"/>
                    <a:pt x="3956527" y="641903"/>
                    <a:pt x="3955412" y="627006"/>
                  </a:cubicBezTo>
                  <a:cubicBezTo>
                    <a:pt x="3954373" y="618192"/>
                    <a:pt x="3952294" y="609542"/>
                    <a:pt x="3949230" y="601227"/>
                  </a:cubicBezTo>
                  <a:cubicBezTo>
                    <a:pt x="3940969" y="582658"/>
                    <a:pt x="3936855" y="558937"/>
                    <a:pt x="3933758" y="553783"/>
                  </a:cubicBezTo>
                  <a:cubicBezTo>
                    <a:pt x="3930662" y="548630"/>
                    <a:pt x="3906940" y="570283"/>
                    <a:pt x="3890440" y="575437"/>
                  </a:cubicBezTo>
                  <a:cubicBezTo>
                    <a:pt x="3873940" y="580602"/>
                    <a:pt x="3860536" y="580602"/>
                    <a:pt x="3837843" y="587812"/>
                  </a:cubicBezTo>
                  <a:cubicBezTo>
                    <a:pt x="3822469" y="590227"/>
                    <a:pt x="3806813" y="590227"/>
                    <a:pt x="3791439" y="587812"/>
                  </a:cubicBezTo>
                  <a:lnTo>
                    <a:pt x="3758439" y="587812"/>
                  </a:lnTo>
                  <a:cubicBezTo>
                    <a:pt x="3749160" y="587812"/>
                    <a:pt x="3738853" y="580602"/>
                    <a:pt x="3731631" y="579562"/>
                  </a:cubicBezTo>
                  <a:lnTo>
                    <a:pt x="3718228" y="579562"/>
                  </a:lnTo>
                  <a:cubicBezTo>
                    <a:pt x="3718228" y="579562"/>
                    <a:pt x="3718228" y="571312"/>
                    <a:pt x="3718228" y="567198"/>
                  </a:cubicBezTo>
                  <a:cubicBezTo>
                    <a:pt x="3718228" y="563062"/>
                    <a:pt x="3718228" y="553783"/>
                    <a:pt x="3718228" y="549658"/>
                  </a:cubicBezTo>
                  <a:cubicBezTo>
                    <a:pt x="3718228" y="545533"/>
                    <a:pt x="3711006" y="542437"/>
                    <a:pt x="3709977" y="539351"/>
                  </a:cubicBezTo>
                  <a:cubicBezTo>
                    <a:pt x="3708938" y="536254"/>
                    <a:pt x="3709977" y="533158"/>
                    <a:pt x="3721313" y="539351"/>
                  </a:cubicBezTo>
                  <a:cubicBezTo>
                    <a:pt x="3728805" y="540899"/>
                    <a:pt x="3736525" y="540899"/>
                    <a:pt x="3744006" y="539351"/>
                  </a:cubicBezTo>
                  <a:cubicBezTo>
                    <a:pt x="3749127" y="540174"/>
                    <a:pt x="3754346" y="540174"/>
                    <a:pt x="3759478" y="539351"/>
                  </a:cubicBezTo>
                  <a:cubicBezTo>
                    <a:pt x="3759478" y="539351"/>
                    <a:pt x="3766689" y="539351"/>
                    <a:pt x="3769785" y="539351"/>
                  </a:cubicBezTo>
                  <a:cubicBezTo>
                    <a:pt x="3797329" y="534544"/>
                    <a:pt x="3824537" y="527994"/>
                    <a:pt x="3851258" y="519754"/>
                  </a:cubicBezTo>
                  <a:cubicBezTo>
                    <a:pt x="3866762" y="514871"/>
                    <a:pt x="3880902" y="506394"/>
                    <a:pt x="3892508" y="495004"/>
                  </a:cubicBezTo>
                  <a:cubicBezTo>
                    <a:pt x="3897911" y="492027"/>
                    <a:pt x="3902512" y="487772"/>
                    <a:pt x="3905912" y="482629"/>
                  </a:cubicBezTo>
                  <a:cubicBezTo>
                    <a:pt x="3905912" y="482629"/>
                    <a:pt x="3897662" y="482629"/>
                    <a:pt x="3894565" y="477476"/>
                  </a:cubicBezTo>
                  <a:lnTo>
                    <a:pt x="3886315" y="477476"/>
                  </a:lnTo>
                  <a:lnTo>
                    <a:pt x="3873940" y="477476"/>
                  </a:lnTo>
                  <a:cubicBezTo>
                    <a:pt x="3869717" y="477151"/>
                    <a:pt x="3865895" y="474866"/>
                    <a:pt x="3863633" y="471282"/>
                  </a:cubicBezTo>
                  <a:cubicBezTo>
                    <a:pt x="3863633" y="466129"/>
                    <a:pt x="3863633" y="459936"/>
                    <a:pt x="3852286" y="454782"/>
                  </a:cubicBezTo>
                  <a:cubicBezTo>
                    <a:pt x="3843830" y="445536"/>
                    <a:pt x="3841795" y="432089"/>
                    <a:pt x="3847132" y="420753"/>
                  </a:cubicBezTo>
                  <a:cubicBezTo>
                    <a:pt x="3849049" y="414712"/>
                    <a:pt x="3854257" y="410305"/>
                    <a:pt x="3860536" y="409418"/>
                  </a:cubicBezTo>
                  <a:cubicBezTo>
                    <a:pt x="3864975" y="410143"/>
                    <a:pt x="3869501" y="410143"/>
                    <a:pt x="3873951" y="409418"/>
                  </a:cubicBezTo>
                  <a:cubicBezTo>
                    <a:pt x="3873940" y="409407"/>
                    <a:pt x="3882190" y="409407"/>
                    <a:pt x="3887354" y="409407"/>
                  </a:cubicBezTo>
                  <a:cubicBezTo>
                    <a:pt x="3891750" y="408357"/>
                    <a:pt x="3896352" y="408357"/>
                    <a:pt x="3900758" y="409407"/>
                  </a:cubicBezTo>
                  <a:cubicBezTo>
                    <a:pt x="3900758" y="409407"/>
                    <a:pt x="3915190" y="418685"/>
                    <a:pt x="3923440" y="422821"/>
                  </a:cubicBezTo>
                  <a:cubicBezTo>
                    <a:pt x="3937829" y="428700"/>
                    <a:pt x="3953290" y="431515"/>
                    <a:pt x="3968816" y="431061"/>
                  </a:cubicBezTo>
                  <a:cubicBezTo>
                    <a:pt x="3974836" y="418826"/>
                    <a:pt x="3984114" y="408476"/>
                    <a:pt x="3995634" y="401157"/>
                  </a:cubicBezTo>
                  <a:cubicBezTo>
                    <a:pt x="4001275" y="394660"/>
                    <a:pt x="4006450" y="387775"/>
                    <a:pt x="4011106" y="380532"/>
                  </a:cubicBezTo>
                  <a:cubicBezTo>
                    <a:pt x="4015664" y="374804"/>
                    <a:pt x="4018847" y="368102"/>
                    <a:pt x="4020384" y="360935"/>
                  </a:cubicBezTo>
                  <a:cubicBezTo>
                    <a:pt x="4020384" y="355781"/>
                    <a:pt x="4026567" y="360946"/>
                    <a:pt x="4030692" y="360946"/>
                  </a:cubicBezTo>
                  <a:cubicBezTo>
                    <a:pt x="4034817" y="360946"/>
                    <a:pt x="4041010" y="369185"/>
                    <a:pt x="4045135" y="371253"/>
                  </a:cubicBezTo>
                  <a:cubicBezTo>
                    <a:pt x="4049260" y="373310"/>
                    <a:pt x="4055442" y="371253"/>
                    <a:pt x="4058538" y="371253"/>
                  </a:cubicBezTo>
                  <a:close/>
                  <a:moveTo>
                    <a:pt x="1383200" y="242484"/>
                  </a:moveTo>
                  <a:cubicBezTo>
                    <a:pt x="1385778" y="241841"/>
                    <a:pt x="1388098" y="241841"/>
                    <a:pt x="1389646" y="244417"/>
                  </a:cubicBezTo>
                  <a:cubicBezTo>
                    <a:pt x="1392742" y="249571"/>
                    <a:pt x="1399953" y="254724"/>
                    <a:pt x="1403049" y="256792"/>
                  </a:cubicBezTo>
                  <a:cubicBezTo>
                    <a:pt x="1406146" y="258850"/>
                    <a:pt x="1416453" y="256792"/>
                    <a:pt x="1425742" y="272253"/>
                  </a:cubicBezTo>
                  <a:cubicBezTo>
                    <a:pt x="1435021" y="287725"/>
                    <a:pt x="1431925" y="288753"/>
                    <a:pt x="1425742" y="302168"/>
                  </a:cubicBezTo>
                  <a:cubicBezTo>
                    <a:pt x="1419549" y="315572"/>
                    <a:pt x="1425742" y="311447"/>
                    <a:pt x="1432953" y="308350"/>
                  </a:cubicBezTo>
                  <a:lnTo>
                    <a:pt x="1470078" y="272253"/>
                  </a:lnTo>
                  <a:cubicBezTo>
                    <a:pt x="1476488" y="264566"/>
                    <a:pt x="1483753" y="257647"/>
                    <a:pt x="1491732" y="251628"/>
                  </a:cubicBezTo>
                  <a:cubicBezTo>
                    <a:pt x="1491732" y="251628"/>
                    <a:pt x="1499993" y="251628"/>
                    <a:pt x="1505146" y="251628"/>
                  </a:cubicBezTo>
                  <a:cubicBezTo>
                    <a:pt x="1510300" y="251628"/>
                    <a:pt x="1514425" y="246474"/>
                    <a:pt x="1517522" y="251628"/>
                  </a:cubicBezTo>
                  <a:cubicBezTo>
                    <a:pt x="1524115" y="254389"/>
                    <a:pt x="1531542" y="254389"/>
                    <a:pt x="1538147" y="251628"/>
                  </a:cubicBezTo>
                  <a:cubicBezTo>
                    <a:pt x="1538147" y="251628"/>
                    <a:pt x="1546397" y="251628"/>
                    <a:pt x="1547425" y="251628"/>
                  </a:cubicBezTo>
                  <a:lnTo>
                    <a:pt x="1555675" y="266071"/>
                  </a:lnTo>
                  <a:cubicBezTo>
                    <a:pt x="1555675" y="275350"/>
                    <a:pt x="1547425" y="291850"/>
                    <a:pt x="1543300" y="300100"/>
                  </a:cubicBezTo>
                  <a:cubicBezTo>
                    <a:pt x="1539175" y="308350"/>
                    <a:pt x="1536079" y="300100"/>
                    <a:pt x="1528868" y="300100"/>
                  </a:cubicBezTo>
                  <a:lnTo>
                    <a:pt x="1507204" y="314543"/>
                  </a:lnTo>
                  <a:lnTo>
                    <a:pt x="1491732" y="326918"/>
                  </a:lnTo>
                  <a:lnTo>
                    <a:pt x="1478328" y="341350"/>
                  </a:lnTo>
                  <a:lnTo>
                    <a:pt x="1465953" y="356822"/>
                  </a:lnTo>
                  <a:cubicBezTo>
                    <a:pt x="1460616" y="359204"/>
                    <a:pt x="1455440" y="361965"/>
                    <a:pt x="1450493" y="365072"/>
                  </a:cubicBezTo>
                  <a:cubicBezTo>
                    <a:pt x="1445577" y="373040"/>
                    <a:pt x="1440056" y="380631"/>
                    <a:pt x="1433982" y="387754"/>
                  </a:cubicBezTo>
                  <a:cubicBezTo>
                    <a:pt x="1418467" y="401061"/>
                    <a:pt x="1403980" y="415547"/>
                    <a:pt x="1390674" y="431072"/>
                  </a:cubicBezTo>
                  <a:cubicBezTo>
                    <a:pt x="1390674" y="437255"/>
                    <a:pt x="1381396" y="438294"/>
                    <a:pt x="1378299" y="443448"/>
                  </a:cubicBezTo>
                  <a:cubicBezTo>
                    <a:pt x="1375203" y="448601"/>
                    <a:pt x="1369021" y="450669"/>
                    <a:pt x="1366953" y="455823"/>
                  </a:cubicBezTo>
                  <a:cubicBezTo>
                    <a:pt x="1364896" y="460977"/>
                    <a:pt x="1358703" y="463044"/>
                    <a:pt x="1355617" y="466130"/>
                  </a:cubicBezTo>
                  <a:cubicBezTo>
                    <a:pt x="1352521" y="469227"/>
                    <a:pt x="1350453" y="471295"/>
                    <a:pt x="1345299" y="474391"/>
                  </a:cubicBezTo>
                  <a:cubicBezTo>
                    <a:pt x="1340145" y="477477"/>
                    <a:pt x="1340145" y="481602"/>
                    <a:pt x="1336020" y="484698"/>
                  </a:cubicBezTo>
                  <a:cubicBezTo>
                    <a:pt x="1332826" y="487438"/>
                    <a:pt x="1329373" y="489863"/>
                    <a:pt x="1325702" y="491920"/>
                  </a:cubicBezTo>
                  <a:cubicBezTo>
                    <a:pt x="1325702" y="491920"/>
                    <a:pt x="1317452" y="497073"/>
                    <a:pt x="1317452" y="497073"/>
                  </a:cubicBezTo>
                  <a:cubicBezTo>
                    <a:pt x="1317452" y="497073"/>
                    <a:pt x="1311270" y="505323"/>
                    <a:pt x="1306117" y="508420"/>
                  </a:cubicBezTo>
                  <a:cubicBezTo>
                    <a:pt x="1302425" y="511668"/>
                    <a:pt x="1299285" y="515501"/>
                    <a:pt x="1296827" y="519756"/>
                  </a:cubicBezTo>
                  <a:cubicBezTo>
                    <a:pt x="1296827" y="519756"/>
                    <a:pt x="1296827" y="526977"/>
                    <a:pt x="1290645" y="531102"/>
                  </a:cubicBezTo>
                  <a:cubicBezTo>
                    <a:pt x="1284452" y="535227"/>
                    <a:pt x="1290645" y="531102"/>
                    <a:pt x="1279299" y="531102"/>
                  </a:cubicBezTo>
                  <a:cubicBezTo>
                    <a:pt x="1267952" y="531102"/>
                    <a:pt x="1268991" y="538324"/>
                    <a:pt x="1263827" y="539352"/>
                  </a:cubicBezTo>
                  <a:cubicBezTo>
                    <a:pt x="1258673" y="540381"/>
                    <a:pt x="1253520" y="532131"/>
                    <a:pt x="1251452" y="525949"/>
                  </a:cubicBezTo>
                  <a:lnTo>
                    <a:pt x="1242173" y="513574"/>
                  </a:lnTo>
                  <a:cubicBezTo>
                    <a:pt x="1240755" y="509568"/>
                    <a:pt x="1240755" y="505204"/>
                    <a:pt x="1242173" y="501198"/>
                  </a:cubicBezTo>
                  <a:cubicBezTo>
                    <a:pt x="1247316" y="489516"/>
                    <a:pt x="1254278" y="478722"/>
                    <a:pt x="1262798" y="469227"/>
                  </a:cubicBezTo>
                  <a:cubicBezTo>
                    <a:pt x="1262798" y="469227"/>
                    <a:pt x="1270020" y="469227"/>
                    <a:pt x="1273106" y="469227"/>
                  </a:cubicBezTo>
                  <a:cubicBezTo>
                    <a:pt x="1276202" y="469227"/>
                    <a:pt x="1282395" y="456852"/>
                    <a:pt x="1286520" y="453755"/>
                  </a:cubicBezTo>
                  <a:lnTo>
                    <a:pt x="1321577" y="421794"/>
                  </a:lnTo>
                  <a:cubicBezTo>
                    <a:pt x="1326742" y="415601"/>
                    <a:pt x="1334992" y="414573"/>
                    <a:pt x="1337049" y="408380"/>
                  </a:cubicBezTo>
                  <a:cubicBezTo>
                    <a:pt x="1345028" y="398560"/>
                    <a:pt x="1353647" y="389259"/>
                    <a:pt x="1362828" y="380543"/>
                  </a:cubicBezTo>
                  <a:cubicBezTo>
                    <a:pt x="1367375" y="376559"/>
                    <a:pt x="1370309" y="371059"/>
                    <a:pt x="1371078" y="365072"/>
                  </a:cubicBezTo>
                  <a:lnTo>
                    <a:pt x="1363867" y="357851"/>
                  </a:lnTo>
                  <a:cubicBezTo>
                    <a:pt x="1363867" y="357851"/>
                    <a:pt x="1357674" y="357851"/>
                    <a:pt x="1353549" y="357851"/>
                  </a:cubicBezTo>
                  <a:cubicBezTo>
                    <a:pt x="1349424" y="357851"/>
                    <a:pt x="1342203" y="357851"/>
                    <a:pt x="1341174" y="357851"/>
                  </a:cubicBezTo>
                  <a:cubicBezTo>
                    <a:pt x="1340145" y="357851"/>
                    <a:pt x="1341174" y="350629"/>
                    <a:pt x="1341174" y="347543"/>
                  </a:cubicBezTo>
                  <a:cubicBezTo>
                    <a:pt x="1341683" y="344122"/>
                    <a:pt x="1341683" y="340646"/>
                    <a:pt x="1341174" y="337225"/>
                  </a:cubicBezTo>
                  <a:lnTo>
                    <a:pt x="1341174" y="323822"/>
                  </a:lnTo>
                  <a:cubicBezTo>
                    <a:pt x="1341174" y="316600"/>
                    <a:pt x="1318492" y="307321"/>
                    <a:pt x="1313327" y="304225"/>
                  </a:cubicBezTo>
                  <a:cubicBezTo>
                    <a:pt x="1311779" y="300598"/>
                    <a:pt x="1311779" y="296506"/>
                    <a:pt x="1313327" y="292878"/>
                  </a:cubicBezTo>
                  <a:cubicBezTo>
                    <a:pt x="1313327" y="284628"/>
                    <a:pt x="1322617" y="283599"/>
                    <a:pt x="1328799" y="280503"/>
                  </a:cubicBezTo>
                  <a:cubicBezTo>
                    <a:pt x="1334992" y="277418"/>
                    <a:pt x="1328799" y="272253"/>
                    <a:pt x="1336020" y="270196"/>
                  </a:cubicBezTo>
                  <a:cubicBezTo>
                    <a:pt x="1343242" y="268128"/>
                    <a:pt x="1342203" y="270196"/>
                    <a:pt x="1344270" y="264003"/>
                  </a:cubicBezTo>
                  <a:cubicBezTo>
                    <a:pt x="1346328" y="257821"/>
                    <a:pt x="1344270" y="257821"/>
                    <a:pt x="1351492" y="254724"/>
                  </a:cubicBezTo>
                  <a:lnTo>
                    <a:pt x="1339117" y="257821"/>
                  </a:lnTo>
                  <a:lnTo>
                    <a:pt x="1350453" y="252667"/>
                  </a:lnTo>
                  <a:cubicBezTo>
                    <a:pt x="1355325" y="250632"/>
                    <a:pt x="1359850" y="247849"/>
                    <a:pt x="1363867" y="244417"/>
                  </a:cubicBezTo>
                  <a:cubicBezTo>
                    <a:pt x="1363867" y="244417"/>
                    <a:pt x="1370049" y="244417"/>
                    <a:pt x="1375203" y="244417"/>
                  </a:cubicBezTo>
                  <a:cubicBezTo>
                    <a:pt x="1377785" y="244417"/>
                    <a:pt x="1380622" y="243129"/>
                    <a:pt x="1383200" y="242484"/>
                  </a:cubicBezTo>
                  <a:close/>
                  <a:moveTo>
                    <a:pt x="2319836" y="154694"/>
                  </a:moveTo>
                  <a:lnTo>
                    <a:pt x="2301267" y="159847"/>
                  </a:lnTo>
                  <a:cubicBezTo>
                    <a:pt x="2299589" y="163441"/>
                    <a:pt x="2299589" y="167599"/>
                    <a:pt x="2301267" y="171193"/>
                  </a:cubicBezTo>
                  <a:cubicBezTo>
                    <a:pt x="2301267" y="175318"/>
                    <a:pt x="2301267" y="180472"/>
                    <a:pt x="2301267" y="180472"/>
                  </a:cubicBezTo>
                  <a:cubicBezTo>
                    <a:pt x="2307006" y="182052"/>
                    <a:pt x="2313069" y="182052"/>
                    <a:pt x="2318808" y="180472"/>
                  </a:cubicBezTo>
                  <a:cubicBezTo>
                    <a:pt x="2324968" y="175069"/>
                    <a:pt x="2328054" y="166960"/>
                    <a:pt x="2327047" y="158819"/>
                  </a:cubicBezTo>
                  <a:lnTo>
                    <a:pt x="2320865" y="158819"/>
                  </a:lnTo>
                  <a:close/>
                  <a:moveTo>
                    <a:pt x="2375531" y="130974"/>
                  </a:moveTo>
                  <a:cubicBezTo>
                    <a:pt x="2370378" y="133031"/>
                    <a:pt x="2361089" y="133031"/>
                    <a:pt x="2361089" y="138195"/>
                  </a:cubicBezTo>
                  <a:cubicBezTo>
                    <a:pt x="2361089" y="143348"/>
                    <a:pt x="2360061" y="146444"/>
                    <a:pt x="2361089" y="153665"/>
                  </a:cubicBezTo>
                  <a:cubicBezTo>
                    <a:pt x="2362118" y="160876"/>
                    <a:pt x="2371407" y="160876"/>
                    <a:pt x="2371407" y="160876"/>
                  </a:cubicBezTo>
                  <a:cubicBezTo>
                    <a:pt x="2378541" y="158754"/>
                    <a:pt x="2384268" y="153416"/>
                    <a:pt x="2386877" y="146444"/>
                  </a:cubicBezTo>
                  <a:cubicBezTo>
                    <a:pt x="2387212" y="141984"/>
                    <a:pt x="2387212" y="137502"/>
                    <a:pt x="2386877" y="133031"/>
                  </a:cubicBezTo>
                  <a:cubicBezTo>
                    <a:pt x="2384809" y="133031"/>
                    <a:pt x="2376560" y="133031"/>
                    <a:pt x="2376560" y="133031"/>
                  </a:cubicBezTo>
                  <a:close/>
                  <a:moveTo>
                    <a:pt x="2306432" y="95915"/>
                  </a:moveTo>
                  <a:lnTo>
                    <a:pt x="2310546" y="100039"/>
                  </a:lnTo>
                  <a:cubicBezTo>
                    <a:pt x="2307460" y="104164"/>
                    <a:pt x="2296113" y="108289"/>
                    <a:pt x="2296113" y="113442"/>
                  </a:cubicBezTo>
                  <a:cubicBezTo>
                    <a:pt x="2296113" y="118607"/>
                    <a:pt x="2296113" y="128913"/>
                    <a:pt x="2296113" y="128913"/>
                  </a:cubicBezTo>
                  <a:cubicBezTo>
                    <a:pt x="2296113" y="128913"/>
                    <a:pt x="2297142" y="136134"/>
                    <a:pt x="2304364" y="128913"/>
                  </a:cubicBezTo>
                  <a:cubicBezTo>
                    <a:pt x="2311586" y="121692"/>
                    <a:pt x="2320865" y="120664"/>
                    <a:pt x="2320865" y="108289"/>
                  </a:cubicBezTo>
                  <a:cubicBezTo>
                    <a:pt x="2320865" y="95915"/>
                    <a:pt x="2316740" y="95915"/>
                    <a:pt x="2306432" y="95915"/>
                  </a:cubicBezTo>
                  <a:close/>
                  <a:moveTo>
                    <a:pt x="3341817" y="93847"/>
                  </a:moveTo>
                  <a:cubicBezTo>
                    <a:pt x="3346224" y="95276"/>
                    <a:pt x="3349678" y="98730"/>
                    <a:pt x="3351096" y="103125"/>
                  </a:cubicBezTo>
                  <a:cubicBezTo>
                    <a:pt x="3355578" y="109069"/>
                    <a:pt x="3359714" y="115273"/>
                    <a:pt x="3363471" y="121693"/>
                  </a:cubicBezTo>
                  <a:cubicBezTo>
                    <a:pt x="3364532" y="127139"/>
                    <a:pt x="3364532" y="132737"/>
                    <a:pt x="3363471" y="138193"/>
                  </a:cubicBezTo>
                  <a:cubicBezTo>
                    <a:pt x="3363482" y="138193"/>
                    <a:pt x="3368636" y="148501"/>
                    <a:pt x="3363482" y="150569"/>
                  </a:cubicBezTo>
                  <a:cubicBezTo>
                    <a:pt x="3358318" y="152626"/>
                    <a:pt x="3348010" y="160876"/>
                    <a:pt x="3332539" y="167069"/>
                  </a:cubicBezTo>
                  <a:cubicBezTo>
                    <a:pt x="3323542" y="169505"/>
                    <a:pt x="3315129" y="173716"/>
                    <a:pt x="3307789" y="179444"/>
                  </a:cubicBezTo>
                  <a:cubicBezTo>
                    <a:pt x="3302581" y="182995"/>
                    <a:pt x="3296540" y="185128"/>
                    <a:pt x="3290260" y="185626"/>
                  </a:cubicBezTo>
                  <a:cubicBezTo>
                    <a:pt x="3272731" y="185626"/>
                    <a:pt x="3258288" y="185626"/>
                    <a:pt x="3254163" y="200069"/>
                  </a:cubicBezTo>
                  <a:cubicBezTo>
                    <a:pt x="3250038" y="214501"/>
                    <a:pt x="3254163" y="210376"/>
                    <a:pt x="3254163" y="226877"/>
                  </a:cubicBezTo>
                  <a:cubicBezTo>
                    <a:pt x="3252290" y="231229"/>
                    <a:pt x="3249464" y="235094"/>
                    <a:pt x="3245913" y="238223"/>
                  </a:cubicBezTo>
                  <a:cubicBezTo>
                    <a:pt x="3240760" y="238223"/>
                    <a:pt x="3240760" y="244405"/>
                    <a:pt x="3238692" y="247502"/>
                  </a:cubicBezTo>
                  <a:cubicBezTo>
                    <a:pt x="3238378" y="251724"/>
                    <a:pt x="3236082" y="255546"/>
                    <a:pt x="3232510" y="257820"/>
                  </a:cubicBezTo>
                  <a:cubicBezTo>
                    <a:pt x="3232510" y="257820"/>
                    <a:pt x="3232510" y="266070"/>
                    <a:pt x="3227356" y="270195"/>
                  </a:cubicBezTo>
                  <a:cubicBezTo>
                    <a:pt x="3222192" y="274320"/>
                    <a:pt x="3218067" y="297002"/>
                    <a:pt x="3221163" y="302156"/>
                  </a:cubicBezTo>
                  <a:cubicBezTo>
                    <a:pt x="3224259" y="307320"/>
                    <a:pt x="3261385" y="310406"/>
                    <a:pt x="3278913" y="314531"/>
                  </a:cubicBezTo>
                  <a:cubicBezTo>
                    <a:pt x="3296442" y="318656"/>
                    <a:pt x="3289231" y="314531"/>
                    <a:pt x="3294385" y="314531"/>
                  </a:cubicBezTo>
                  <a:lnTo>
                    <a:pt x="3309846" y="314531"/>
                  </a:lnTo>
                  <a:lnTo>
                    <a:pt x="3323260" y="322792"/>
                  </a:lnTo>
                  <a:cubicBezTo>
                    <a:pt x="3328219" y="326332"/>
                    <a:pt x="3332723" y="330490"/>
                    <a:pt x="3336664" y="335156"/>
                  </a:cubicBezTo>
                  <a:cubicBezTo>
                    <a:pt x="3344665" y="339346"/>
                    <a:pt x="3350360" y="346925"/>
                    <a:pt x="3352135" y="355792"/>
                  </a:cubicBezTo>
                  <a:cubicBezTo>
                    <a:pt x="3353142" y="360198"/>
                    <a:pt x="3353142" y="364778"/>
                    <a:pt x="3352135" y="369196"/>
                  </a:cubicBezTo>
                  <a:cubicBezTo>
                    <a:pt x="3352135" y="369196"/>
                    <a:pt x="3352135" y="374349"/>
                    <a:pt x="3352135" y="374349"/>
                  </a:cubicBezTo>
                  <a:cubicBezTo>
                    <a:pt x="3352579" y="377078"/>
                    <a:pt x="3352579" y="379871"/>
                    <a:pt x="3352135" y="382599"/>
                  </a:cubicBezTo>
                  <a:cubicBezTo>
                    <a:pt x="3350078" y="386270"/>
                    <a:pt x="3347653" y="389723"/>
                    <a:pt x="3344914" y="392907"/>
                  </a:cubicBezTo>
                  <a:cubicBezTo>
                    <a:pt x="3344914" y="392907"/>
                    <a:pt x="3335635" y="401157"/>
                    <a:pt x="3332539" y="400128"/>
                  </a:cubicBezTo>
                  <a:lnTo>
                    <a:pt x="3312942" y="400128"/>
                  </a:lnTo>
                  <a:lnTo>
                    <a:pt x="3292317" y="390849"/>
                  </a:lnTo>
                  <a:lnTo>
                    <a:pt x="3270663" y="390849"/>
                  </a:lnTo>
                  <a:lnTo>
                    <a:pt x="3236635" y="378474"/>
                  </a:lnTo>
                  <a:lnTo>
                    <a:pt x="3203634" y="371253"/>
                  </a:lnTo>
                  <a:cubicBezTo>
                    <a:pt x="3193002" y="367572"/>
                    <a:pt x="3181872" y="365482"/>
                    <a:pt x="3170634" y="365070"/>
                  </a:cubicBezTo>
                  <a:lnTo>
                    <a:pt x="3138662" y="365070"/>
                  </a:lnTo>
                  <a:cubicBezTo>
                    <a:pt x="3126287" y="365070"/>
                    <a:pt x="3112884" y="356821"/>
                    <a:pt x="3102566" y="355781"/>
                  </a:cubicBezTo>
                  <a:cubicBezTo>
                    <a:pt x="3080630" y="353432"/>
                    <a:pt x="3058511" y="353432"/>
                    <a:pt x="3036565" y="355781"/>
                  </a:cubicBezTo>
                  <a:cubicBezTo>
                    <a:pt x="3007690" y="355781"/>
                    <a:pt x="2955093" y="367128"/>
                    <a:pt x="2952008" y="366099"/>
                  </a:cubicBezTo>
                  <a:cubicBezTo>
                    <a:pt x="2948911" y="365070"/>
                    <a:pt x="2937564" y="344446"/>
                    <a:pt x="2929314" y="331031"/>
                  </a:cubicBezTo>
                  <a:cubicBezTo>
                    <a:pt x="2928145" y="325596"/>
                    <a:pt x="2928145" y="319977"/>
                    <a:pt x="2929314" y="314531"/>
                  </a:cubicBezTo>
                  <a:cubicBezTo>
                    <a:pt x="2931155" y="307786"/>
                    <a:pt x="2931155" y="300662"/>
                    <a:pt x="2929314" y="293906"/>
                  </a:cubicBezTo>
                  <a:cubicBezTo>
                    <a:pt x="2929314" y="286695"/>
                    <a:pt x="2961286" y="283598"/>
                    <a:pt x="2965411" y="283598"/>
                  </a:cubicBezTo>
                  <a:cubicBezTo>
                    <a:pt x="2969536" y="283598"/>
                    <a:pt x="2977786" y="290820"/>
                    <a:pt x="2983968" y="290820"/>
                  </a:cubicBezTo>
                  <a:lnTo>
                    <a:pt x="3027287" y="290820"/>
                  </a:lnTo>
                  <a:cubicBezTo>
                    <a:pt x="3032440" y="290820"/>
                    <a:pt x="3039662" y="290820"/>
                    <a:pt x="3043787" y="290820"/>
                  </a:cubicBezTo>
                  <a:cubicBezTo>
                    <a:pt x="3060070" y="289348"/>
                    <a:pt x="3076256" y="286933"/>
                    <a:pt x="3092259" y="283598"/>
                  </a:cubicBezTo>
                  <a:cubicBezTo>
                    <a:pt x="3122162" y="283598"/>
                    <a:pt x="3132469" y="246473"/>
                    <a:pt x="3139691" y="234098"/>
                  </a:cubicBezTo>
                  <a:cubicBezTo>
                    <a:pt x="3143448" y="228782"/>
                    <a:pt x="3146241" y="222849"/>
                    <a:pt x="3147941" y="216569"/>
                  </a:cubicBezTo>
                  <a:cubicBezTo>
                    <a:pt x="3147941" y="209348"/>
                    <a:pt x="3147941" y="202126"/>
                    <a:pt x="3147941" y="200069"/>
                  </a:cubicBezTo>
                  <a:cubicBezTo>
                    <a:pt x="3142105" y="199733"/>
                    <a:pt x="3136248" y="199733"/>
                    <a:pt x="3130412" y="200069"/>
                  </a:cubicBezTo>
                  <a:cubicBezTo>
                    <a:pt x="3123277" y="201661"/>
                    <a:pt x="3115883" y="201661"/>
                    <a:pt x="3108759" y="200069"/>
                  </a:cubicBezTo>
                  <a:cubicBezTo>
                    <a:pt x="3102566" y="200069"/>
                    <a:pt x="3108759" y="187694"/>
                    <a:pt x="3108759" y="178405"/>
                  </a:cubicBezTo>
                  <a:cubicBezTo>
                    <a:pt x="3109073" y="168953"/>
                    <a:pt x="3106561" y="159609"/>
                    <a:pt x="3101537" y="151597"/>
                  </a:cubicBezTo>
                  <a:cubicBezTo>
                    <a:pt x="3101537" y="151597"/>
                    <a:pt x="3101537" y="135097"/>
                    <a:pt x="3101537" y="132001"/>
                  </a:cubicBezTo>
                  <a:cubicBezTo>
                    <a:pt x="3102046" y="125829"/>
                    <a:pt x="3102046" y="119615"/>
                    <a:pt x="3101537" y="113443"/>
                  </a:cubicBezTo>
                  <a:cubicBezTo>
                    <a:pt x="3101537" y="104154"/>
                    <a:pt x="3112884" y="106222"/>
                    <a:pt x="3121134" y="104154"/>
                  </a:cubicBezTo>
                  <a:cubicBezTo>
                    <a:pt x="3129384" y="102097"/>
                    <a:pt x="3139691" y="114472"/>
                    <a:pt x="3147941" y="117569"/>
                  </a:cubicBezTo>
                  <a:cubicBezTo>
                    <a:pt x="3171858" y="121076"/>
                    <a:pt x="3195969" y="123144"/>
                    <a:pt x="3220134" y="123750"/>
                  </a:cubicBezTo>
                  <a:lnTo>
                    <a:pt x="3259317" y="123750"/>
                  </a:lnTo>
                  <a:cubicBezTo>
                    <a:pt x="3278480" y="122516"/>
                    <a:pt x="3297481" y="119398"/>
                    <a:pt x="3316039" y="114472"/>
                  </a:cubicBezTo>
                  <a:cubicBezTo>
                    <a:pt x="3321095" y="113064"/>
                    <a:pt x="3326443" y="113064"/>
                    <a:pt x="3331510" y="114472"/>
                  </a:cubicBezTo>
                  <a:lnTo>
                    <a:pt x="3343885" y="114472"/>
                  </a:lnTo>
                  <a:close/>
                  <a:moveTo>
                    <a:pt x="2198081" y="79112"/>
                  </a:moveTo>
                  <a:cubicBezTo>
                    <a:pt x="2202917" y="81869"/>
                    <a:pt x="2209495" y="92309"/>
                    <a:pt x="2212588" y="96946"/>
                  </a:cubicBezTo>
                  <a:lnTo>
                    <a:pt x="2218770" y="79417"/>
                  </a:lnTo>
                  <a:cubicBezTo>
                    <a:pt x="2218770" y="79417"/>
                    <a:pt x="2218770" y="94889"/>
                    <a:pt x="2218770" y="100042"/>
                  </a:cubicBezTo>
                  <a:cubicBezTo>
                    <a:pt x="2216995" y="107848"/>
                    <a:pt x="2216995" y="115957"/>
                    <a:pt x="2218770" y="123764"/>
                  </a:cubicBezTo>
                  <a:cubicBezTo>
                    <a:pt x="2218770" y="128917"/>
                    <a:pt x="2218770" y="134071"/>
                    <a:pt x="2208463" y="142321"/>
                  </a:cubicBezTo>
                  <a:cubicBezTo>
                    <a:pt x="2202108" y="150344"/>
                    <a:pt x="2196575" y="158984"/>
                    <a:pt x="2191952" y="168100"/>
                  </a:cubicBezTo>
                  <a:cubicBezTo>
                    <a:pt x="2188509" y="175992"/>
                    <a:pt x="2188509" y="184968"/>
                    <a:pt x="2191952" y="192850"/>
                  </a:cubicBezTo>
                  <a:cubicBezTo>
                    <a:pt x="2191952" y="192850"/>
                    <a:pt x="2191952" y="207293"/>
                    <a:pt x="2191952" y="210379"/>
                  </a:cubicBezTo>
                  <a:cubicBezTo>
                    <a:pt x="2191952" y="213475"/>
                    <a:pt x="2200213" y="210379"/>
                    <a:pt x="2205367" y="210379"/>
                  </a:cubicBezTo>
                  <a:cubicBezTo>
                    <a:pt x="2210520" y="210379"/>
                    <a:pt x="2205367" y="216572"/>
                    <a:pt x="2211549" y="221725"/>
                  </a:cubicBezTo>
                  <a:cubicBezTo>
                    <a:pt x="2217742" y="226879"/>
                    <a:pt x="2221867" y="234100"/>
                    <a:pt x="2221867" y="240293"/>
                  </a:cubicBezTo>
                  <a:cubicBezTo>
                    <a:pt x="2223339" y="242848"/>
                    <a:pt x="2223339" y="245988"/>
                    <a:pt x="2221867" y="248543"/>
                  </a:cubicBezTo>
                  <a:cubicBezTo>
                    <a:pt x="2206872" y="259954"/>
                    <a:pt x="2194854" y="274809"/>
                    <a:pt x="2186798" y="291851"/>
                  </a:cubicBezTo>
                  <a:cubicBezTo>
                    <a:pt x="2186798" y="291851"/>
                    <a:pt x="2186798" y="305265"/>
                    <a:pt x="2186798" y="306293"/>
                  </a:cubicBezTo>
                  <a:lnTo>
                    <a:pt x="2202270" y="306293"/>
                  </a:lnTo>
                  <a:cubicBezTo>
                    <a:pt x="2207694" y="307224"/>
                    <a:pt x="2212718" y="309736"/>
                    <a:pt x="2216713" y="313515"/>
                  </a:cubicBezTo>
                  <a:cubicBezTo>
                    <a:pt x="2219788" y="317434"/>
                    <a:pt x="2221910" y="322025"/>
                    <a:pt x="2222895" y="326919"/>
                  </a:cubicBezTo>
                  <a:cubicBezTo>
                    <a:pt x="2220611" y="347793"/>
                    <a:pt x="2208810" y="366436"/>
                    <a:pt x="2190923" y="377448"/>
                  </a:cubicBezTo>
                  <a:cubicBezTo>
                    <a:pt x="2175452" y="390851"/>
                    <a:pt x="2147615" y="406323"/>
                    <a:pt x="2134201" y="416630"/>
                  </a:cubicBezTo>
                  <a:cubicBezTo>
                    <a:pt x="2120797" y="426948"/>
                    <a:pt x="2114615" y="444476"/>
                    <a:pt x="2107393" y="447573"/>
                  </a:cubicBezTo>
                  <a:cubicBezTo>
                    <a:pt x="2100172" y="450669"/>
                    <a:pt x="2100172" y="447573"/>
                    <a:pt x="2096047" y="447573"/>
                  </a:cubicBezTo>
                  <a:lnTo>
                    <a:pt x="2078518" y="447573"/>
                  </a:lnTo>
                  <a:cubicBezTo>
                    <a:pt x="2072325" y="447573"/>
                    <a:pt x="2073364" y="438294"/>
                    <a:pt x="2069239" y="434169"/>
                  </a:cubicBezTo>
                  <a:cubicBezTo>
                    <a:pt x="2064085" y="430769"/>
                    <a:pt x="2059841" y="426168"/>
                    <a:pt x="2056864" y="420765"/>
                  </a:cubicBezTo>
                  <a:cubicBezTo>
                    <a:pt x="2052100" y="412494"/>
                    <a:pt x="2048949" y="403388"/>
                    <a:pt x="2047585" y="393948"/>
                  </a:cubicBezTo>
                  <a:cubicBezTo>
                    <a:pt x="2051504" y="381648"/>
                    <a:pt x="2059993" y="371308"/>
                    <a:pt x="2071296" y="365072"/>
                  </a:cubicBezTo>
                  <a:cubicBezTo>
                    <a:pt x="2071296" y="365072"/>
                    <a:pt x="2081614" y="353726"/>
                    <a:pt x="2084700" y="351669"/>
                  </a:cubicBezTo>
                  <a:cubicBezTo>
                    <a:pt x="2088836" y="348020"/>
                    <a:pt x="2092030" y="343419"/>
                    <a:pt x="2093989" y="338265"/>
                  </a:cubicBezTo>
                  <a:cubicBezTo>
                    <a:pt x="2094552" y="334497"/>
                    <a:pt x="2094552" y="330676"/>
                    <a:pt x="2093989" y="326919"/>
                  </a:cubicBezTo>
                  <a:cubicBezTo>
                    <a:pt x="2094455" y="322122"/>
                    <a:pt x="2094455" y="317283"/>
                    <a:pt x="2093989" y="312475"/>
                  </a:cubicBezTo>
                  <a:cubicBezTo>
                    <a:pt x="2092885" y="308546"/>
                    <a:pt x="2090752" y="304983"/>
                    <a:pt x="2087796" y="302169"/>
                  </a:cubicBezTo>
                  <a:cubicBezTo>
                    <a:pt x="2084624" y="299765"/>
                    <a:pt x="2082123" y="296560"/>
                    <a:pt x="2080575" y="292890"/>
                  </a:cubicBezTo>
                  <a:cubicBezTo>
                    <a:pt x="2080586" y="292890"/>
                    <a:pt x="2066142" y="280515"/>
                    <a:pt x="2065114" y="274322"/>
                  </a:cubicBezTo>
                  <a:cubicBezTo>
                    <a:pt x="2064313" y="263744"/>
                    <a:pt x="2071296" y="254130"/>
                    <a:pt x="2081614" y="251639"/>
                  </a:cubicBezTo>
                  <a:lnTo>
                    <a:pt x="2095018" y="251639"/>
                  </a:lnTo>
                  <a:cubicBezTo>
                    <a:pt x="2103268" y="251639"/>
                    <a:pt x="2107393" y="241322"/>
                    <a:pt x="2110490" y="234100"/>
                  </a:cubicBezTo>
                  <a:cubicBezTo>
                    <a:pt x="2113586" y="226879"/>
                    <a:pt x="2110490" y="213475"/>
                    <a:pt x="2110490" y="206264"/>
                  </a:cubicBezTo>
                  <a:cubicBezTo>
                    <a:pt x="2110490" y="199043"/>
                    <a:pt x="2100172" y="195946"/>
                    <a:pt x="2093989" y="194918"/>
                  </a:cubicBezTo>
                  <a:cubicBezTo>
                    <a:pt x="2088154" y="194420"/>
                    <a:pt x="2082285" y="194420"/>
                    <a:pt x="2076461" y="194918"/>
                  </a:cubicBezTo>
                  <a:cubicBezTo>
                    <a:pt x="2076461" y="194918"/>
                    <a:pt x="2066142" y="189764"/>
                    <a:pt x="2065114" y="184599"/>
                  </a:cubicBezTo>
                  <a:cubicBezTo>
                    <a:pt x="2064085" y="179446"/>
                    <a:pt x="2059949" y="184599"/>
                    <a:pt x="2054796" y="184599"/>
                  </a:cubicBezTo>
                  <a:cubicBezTo>
                    <a:pt x="2049642" y="184599"/>
                    <a:pt x="2048614" y="169139"/>
                    <a:pt x="2047585" y="166043"/>
                  </a:cubicBezTo>
                  <a:cubicBezTo>
                    <a:pt x="2046546" y="162946"/>
                    <a:pt x="2047585" y="166043"/>
                    <a:pt x="2055824" y="158821"/>
                  </a:cubicBezTo>
                  <a:cubicBezTo>
                    <a:pt x="2064085" y="151600"/>
                    <a:pt x="2055824" y="151600"/>
                    <a:pt x="2060989" y="147475"/>
                  </a:cubicBezTo>
                  <a:cubicBezTo>
                    <a:pt x="2066142" y="143350"/>
                    <a:pt x="2069239" y="139225"/>
                    <a:pt x="2074393" y="136139"/>
                  </a:cubicBezTo>
                  <a:lnTo>
                    <a:pt x="2093989" y="136139"/>
                  </a:lnTo>
                  <a:cubicBezTo>
                    <a:pt x="2118740" y="121696"/>
                    <a:pt x="2144519" y="86639"/>
                    <a:pt x="2171337" y="84571"/>
                  </a:cubicBezTo>
                  <a:cubicBezTo>
                    <a:pt x="2198145" y="82514"/>
                    <a:pt x="2189895" y="84571"/>
                    <a:pt x="2194020" y="79417"/>
                  </a:cubicBezTo>
                  <a:cubicBezTo>
                    <a:pt x="2195051" y="78129"/>
                    <a:pt x="2196469" y="78194"/>
                    <a:pt x="2198081" y="79112"/>
                  </a:cubicBezTo>
                  <a:close/>
                  <a:moveTo>
                    <a:pt x="2394088" y="55695"/>
                  </a:moveTo>
                  <a:cubicBezTo>
                    <a:pt x="2379656" y="62916"/>
                    <a:pt x="2355934" y="70138"/>
                    <a:pt x="2356963" y="76320"/>
                  </a:cubicBezTo>
                  <a:cubicBezTo>
                    <a:pt x="2357991" y="82513"/>
                    <a:pt x="2359020" y="93860"/>
                    <a:pt x="2365213" y="93860"/>
                  </a:cubicBezTo>
                  <a:cubicBezTo>
                    <a:pt x="2372001" y="95408"/>
                    <a:pt x="2379050" y="95408"/>
                    <a:pt x="2385838" y="93860"/>
                  </a:cubicBezTo>
                  <a:cubicBezTo>
                    <a:pt x="2390992" y="88695"/>
                    <a:pt x="2397185" y="73224"/>
                    <a:pt x="2397185" y="73224"/>
                  </a:cubicBezTo>
                  <a:cubicBezTo>
                    <a:pt x="2397867" y="68092"/>
                    <a:pt x="2397867" y="62895"/>
                    <a:pt x="2397185" y="57763"/>
                  </a:cubicBezTo>
                  <a:close/>
                  <a:moveTo>
                    <a:pt x="2409561" y="1039"/>
                  </a:moveTo>
                  <a:cubicBezTo>
                    <a:pt x="2416782" y="10"/>
                    <a:pt x="2421936" y="6193"/>
                    <a:pt x="2427090" y="1039"/>
                  </a:cubicBezTo>
                  <a:cubicBezTo>
                    <a:pt x="2438393" y="-347"/>
                    <a:pt x="2449815" y="-347"/>
                    <a:pt x="2461119" y="1039"/>
                  </a:cubicBezTo>
                  <a:cubicBezTo>
                    <a:pt x="2461130" y="1039"/>
                    <a:pt x="2461130" y="12386"/>
                    <a:pt x="2469369" y="14443"/>
                  </a:cubicBezTo>
                  <a:cubicBezTo>
                    <a:pt x="2476872" y="19466"/>
                    <a:pt x="2482058" y="27251"/>
                    <a:pt x="2483812" y="36096"/>
                  </a:cubicBezTo>
                  <a:cubicBezTo>
                    <a:pt x="2483812" y="43318"/>
                    <a:pt x="2477630" y="54664"/>
                    <a:pt x="2477630" y="57761"/>
                  </a:cubicBezTo>
                  <a:cubicBezTo>
                    <a:pt x="2479600" y="63791"/>
                    <a:pt x="2479600" y="70288"/>
                    <a:pt x="2477630" y="76318"/>
                  </a:cubicBezTo>
                  <a:cubicBezTo>
                    <a:pt x="2472747" y="86549"/>
                    <a:pt x="2468936" y="97268"/>
                    <a:pt x="2466283" y="108290"/>
                  </a:cubicBezTo>
                  <a:cubicBezTo>
                    <a:pt x="2462169" y="115057"/>
                    <a:pt x="2457697" y="121596"/>
                    <a:pt x="2452879" y="127886"/>
                  </a:cubicBezTo>
                  <a:cubicBezTo>
                    <a:pt x="2445658" y="155722"/>
                    <a:pt x="2435340" y="175319"/>
                    <a:pt x="2429158" y="203165"/>
                  </a:cubicBezTo>
                  <a:cubicBezTo>
                    <a:pt x="2429158" y="203165"/>
                    <a:pt x="2422965" y="216569"/>
                    <a:pt x="2419868" y="215541"/>
                  </a:cubicBezTo>
                  <a:cubicBezTo>
                    <a:pt x="2416782" y="214512"/>
                    <a:pt x="2408532" y="215541"/>
                    <a:pt x="2406464" y="215541"/>
                  </a:cubicBezTo>
                  <a:cubicBezTo>
                    <a:pt x="2404407" y="215541"/>
                    <a:pt x="2396157" y="215541"/>
                    <a:pt x="2392032" y="222762"/>
                  </a:cubicBezTo>
                  <a:cubicBezTo>
                    <a:pt x="2387907" y="229973"/>
                    <a:pt x="2374503" y="222762"/>
                    <a:pt x="2372435" y="232041"/>
                  </a:cubicBezTo>
                  <a:cubicBezTo>
                    <a:pt x="2369859" y="237238"/>
                    <a:pt x="2369859" y="243344"/>
                    <a:pt x="2372435" y="248541"/>
                  </a:cubicBezTo>
                  <a:cubicBezTo>
                    <a:pt x="2377589" y="253694"/>
                    <a:pt x="2386879" y="248541"/>
                    <a:pt x="2387907" y="243387"/>
                  </a:cubicBezTo>
                  <a:cubicBezTo>
                    <a:pt x="2390603" y="238937"/>
                    <a:pt x="2395129" y="235906"/>
                    <a:pt x="2400282" y="235137"/>
                  </a:cubicBezTo>
                  <a:cubicBezTo>
                    <a:pt x="2406432" y="236079"/>
                    <a:pt x="2412690" y="236079"/>
                    <a:pt x="2418840" y="235137"/>
                  </a:cubicBezTo>
                  <a:cubicBezTo>
                    <a:pt x="2422867" y="235484"/>
                    <a:pt x="2426213" y="238407"/>
                    <a:pt x="2427090" y="242348"/>
                  </a:cubicBezTo>
                  <a:cubicBezTo>
                    <a:pt x="2428486" y="250338"/>
                    <a:pt x="2431280" y="258014"/>
                    <a:pt x="2435340" y="265041"/>
                  </a:cubicBezTo>
                  <a:cubicBezTo>
                    <a:pt x="2436444" y="268040"/>
                    <a:pt x="2436444" y="271320"/>
                    <a:pt x="2435340" y="274319"/>
                  </a:cubicBezTo>
                  <a:cubicBezTo>
                    <a:pt x="2430663" y="279625"/>
                    <a:pt x="2425477" y="284453"/>
                    <a:pt x="2419868" y="288763"/>
                  </a:cubicBezTo>
                  <a:cubicBezTo>
                    <a:pt x="2419868" y="288763"/>
                    <a:pt x="2407493" y="288763"/>
                    <a:pt x="2402339" y="298041"/>
                  </a:cubicBezTo>
                  <a:cubicBezTo>
                    <a:pt x="2400791" y="301657"/>
                    <a:pt x="2400791" y="305761"/>
                    <a:pt x="2402339" y="309377"/>
                  </a:cubicBezTo>
                  <a:cubicBezTo>
                    <a:pt x="2402339" y="316609"/>
                    <a:pt x="2408532" y="316609"/>
                    <a:pt x="2412657" y="315570"/>
                  </a:cubicBezTo>
                  <a:cubicBezTo>
                    <a:pt x="2416782" y="314541"/>
                    <a:pt x="2430186" y="308348"/>
                    <a:pt x="2436368" y="307320"/>
                  </a:cubicBezTo>
                  <a:cubicBezTo>
                    <a:pt x="2442886" y="307883"/>
                    <a:pt x="2449447" y="307883"/>
                    <a:pt x="2455965" y="307320"/>
                  </a:cubicBezTo>
                  <a:cubicBezTo>
                    <a:pt x="2455965" y="307320"/>
                    <a:pt x="2471437" y="299070"/>
                    <a:pt x="2477630" y="300098"/>
                  </a:cubicBezTo>
                  <a:cubicBezTo>
                    <a:pt x="2483812" y="301138"/>
                    <a:pt x="2493091" y="291848"/>
                    <a:pt x="2498244" y="300098"/>
                  </a:cubicBezTo>
                  <a:cubicBezTo>
                    <a:pt x="2503409" y="308348"/>
                    <a:pt x="2516812" y="310416"/>
                    <a:pt x="2517841" y="323820"/>
                  </a:cubicBezTo>
                  <a:cubicBezTo>
                    <a:pt x="2518880" y="337223"/>
                    <a:pt x="2511659" y="367138"/>
                    <a:pt x="2494119" y="370224"/>
                  </a:cubicBezTo>
                  <a:cubicBezTo>
                    <a:pt x="2476590" y="373320"/>
                    <a:pt x="2494119" y="370224"/>
                    <a:pt x="2467312" y="370224"/>
                  </a:cubicBezTo>
                  <a:lnTo>
                    <a:pt x="2422965" y="377445"/>
                  </a:lnTo>
                  <a:cubicBezTo>
                    <a:pt x="2414725" y="377997"/>
                    <a:pt x="2406454" y="377997"/>
                    <a:pt x="2398214" y="377445"/>
                  </a:cubicBezTo>
                  <a:cubicBezTo>
                    <a:pt x="2391177" y="378398"/>
                    <a:pt x="2384258" y="380130"/>
                    <a:pt x="2377589" y="382599"/>
                  </a:cubicBezTo>
                  <a:cubicBezTo>
                    <a:pt x="2369934" y="385760"/>
                    <a:pt x="2361987" y="388185"/>
                    <a:pt x="2353878" y="389820"/>
                  </a:cubicBezTo>
                  <a:cubicBezTo>
                    <a:pt x="2343971" y="391260"/>
                    <a:pt x="2334487" y="394779"/>
                    <a:pt x="2326031" y="400138"/>
                  </a:cubicBezTo>
                  <a:cubicBezTo>
                    <a:pt x="2316244" y="403256"/>
                    <a:pt x="2306250" y="405671"/>
                    <a:pt x="2296127" y="407360"/>
                  </a:cubicBezTo>
                  <a:cubicBezTo>
                    <a:pt x="2286578" y="412708"/>
                    <a:pt x="2276563" y="417191"/>
                    <a:pt x="2266212" y="420763"/>
                  </a:cubicBezTo>
                  <a:cubicBezTo>
                    <a:pt x="2261059" y="420763"/>
                    <a:pt x="2246616" y="420763"/>
                    <a:pt x="2245587" y="413542"/>
                  </a:cubicBezTo>
                  <a:cubicBezTo>
                    <a:pt x="2241776" y="405324"/>
                    <a:pt x="2239004" y="396663"/>
                    <a:pt x="2237348" y="387752"/>
                  </a:cubicBezTo>
                  <a:lnTo>
                    <a:pt x="2237337" y="379513"/>
                  </a:lnTo>
                  <a:cubicBezTo>
                    <a:pt x="2237337" y="379513"/>
                    <a:pt x="2237337" y="368167"/>
                    <a:pt x="2237337" y="364042"/>
                  </a:cubicBezTo>
                  <a:cubicBezTo>
                    <a:pt x="2237337" y="359917"/>
                    <a:pt x="2237337" y="357849"/>
                    <a:pt x="2243530" y="357849"/>
                  </a:cubicBezTo>
                  <a:cubicBezTo>
                    <a:pt x="2249712" y="357849"/>
                    <a:pt x="2248684" y="357849"/>
                    <a:pt x="2253837" y="357849"/>
                  </a:cubicBezTo>
                  <a:cubicBezTo>
                    <a:pt x="2262585" y="354362"/>
                    <a:pt x="2270890" y="349869"/>
                    <a:pt x="2278588" y="344445"/>
                  </a:cubicBezTo>
                  <a:lnTo>
                    <a:pt x="2310560" y="324848"/>
                  </a:lnTo>
                  <a:cubicBezTo>
                    <a:pt x="2310560" y="318666"/>
                    <a:pt x="2310560" y="315570"/>
                    <a:pt x="2303338" y="316609"/>
                  </a:cubicBezTo>
                  <a:cubicBezTo>
                    <a:pt x="2296127" y="317638"/>
                    <a:pt x="2293031" y="316609"/>
                    <a:pt x="2289934" y="316609"/>
                  </a:cubicBezTo>
                  <a:cubicBezTo>
                    <a:pt x="2286838" y="316609"/>
                    <a:pt x="2278588" y="316609"/>
                    <a:pt x="2277559" y="316609"/>
                  </a:cubicBezTo>
                  <a:cubicBezTo>
                    <a:pt x="2276531" y="316609"/>
                    <a:pt x="2277559" y="308348"/>
                    <a:pt x="2277559" y="305263"/>
                  </a:cubicBezTo>
                  <a:lnTo>
                    <a:pt x="2277559" y="291848"/>
                  </a:lnTo>
                  <a:cubicBezTo>
                    <a:pt x="2277559" y="291848"/>
                    <a:pt x="2277559" y="281541"/>
                    <a:pt x="2283752" y="280512"/>
                  </a:cubicBezTo>
                  <a:cubicBezTo>
                    <a:pt x="2289934" y="279473"/>
                    <a:pt x="2283752" y="280512"/>
                    <a:pt x="2291991" y="280512"/>
                  </a:cubicBezTo>
                  <a:lnTo>
                    <a:pt x="2300252" y="280512"/>
                  </a:lnTo>
                  <a:lnTo>
                    <a:pt x="2307463" y="280512"/>
                  </a:lnTo>
                  <a:cubicBezTo>
                    <a:pt x="2310289" y="278867"/>
                    <a:pt x="2312465" y="276322"/>
                    <a:pt x="2313656" y="273291"/>
                  </a:cubicBezTo>
                  <a:cubicBezTo>
                    <a:pt x="2314706" y="267845"/>
                    <a:pt x="2314706" y="262237"/>
                    <a:pt x="2313656" y="256791"/>
                  </a:cubicBezTo>
                  <a:cubicBezTo>
                    <a:pt x="2313656" y="256791"/>
                    <a:pt x="2308492" y="256791"/>
                    <a:pt x="2303338" y="256791"/>
                  </a:cubicBezTo>
                  <a:lnTo>
                    <a:pt x="2290963" y="261944"/>
                  </a:lnTo>
                  <a:cubicBezTo>
                    <a:pt x="2287552" y="262518"/>
                    <a:pt x="2284066" y="262518"/>
                    <a:pt x="2280656" y="261944"/>
                  </a:cubicBezTo>
                  <a:cubicBezTo>
                    <a:pt x="2277288" y="262984"/>
                    <a:pt x="2273694" y="262984"/>
                    <a:pt x="2270338" y="261944"/>
                  </a:cubicBezTo>
                  <a:cubicBezTo>
                    <a:pt x="2270338" y="261944"/>
                    <a:pt x="2270338" y="261944"/>
                    <a:pt x="2265184" y="255751"/>
                  </a:cubicBezTo>
                  <a:cubicBezTo>
                    <a:pt x="2262672" y="252774"/>
                    <a:pt x="2260907" y="249245"/>
                    <a:pt x="2260030" y="245444"/>
                  </a:cubicBezTo>
                  <a:cubicBezTo>
                    <a:pt x="2260030" y="235137"/>
                    <a:pt x="2250752" y="233069"/>
                    <a:pt x="2248684" y="231012"/>
                  </a:cubicBezTo>
                  <a:cubicBezTo>
                    <a:pt x="2245576" y="225588"/>
                    <a:pt x="2243476" y="219644"/>
                    <a:pt x="2242502" y="213473"/>
                  </a:cubicBezTo>
                  <a:cubicBezTo>
                    <a:pt x="2242502" y="203165"/>
                    <a:pt x="2249712" y="192847"/>
                    <a:pt x="2247655" y="186665"/>
                  </a:cubicBezTo>
                  <a:cubicBezTo>
                    <a:pt x="2242631" y="173002"/>
                    <a:pt x="2239167" y="158819"/>
                    <a:pt x="2237337" y="144386"/>
                  </a:cubicBezTo>
                  <a:cubicBezTo>
                    <a:pt x="2237337" y="144386"/>
                    <a:pt x="2231154" y="135097"/>
                    <a:pt x="2229086" y="126847"/>
                  </a:cubicBezTo>
                  <a:cubicBezTo>
                    <a:pt x="2227029" y="118597"/>
                    <a:pt x="2229086" y="117568"/>
                    <a:pt x="2229086" y="113443"/>
                  </a:cubicBezTo>
                  <a:cubicBezTo>
                    <a:pt x="2230191" y="105237"/>
                    <a:pt x="2230191" y="96911"/>
                    <a:pt x="2229086" y="88693"/>
                  </a:cubicBezTo>
                  <a:lnTo>
                    <a:pt x="2228058" y="86636"/>
                  </a:lnTo>
                  <a:cubicBezTo>
                    <a:pt x="2228058" y="76318"/>
                    <a:pt x="2228058" y="61886"/>
                    <a:pt x="2236309" y="61886"/>
                  </a:cubicBezTo>
                  <a:cubicBezTo>
                    <a:pt x="2244559" y="61886"/>
                    <a:pt x="2244559" y="69097"/>
                    <a:pt x="2251780" y="68068"/>
                  </a:cubicBezTo>
                  <a:cubicBezTo>
                    <a:pt x="2256533" y="69140"/>
                    <a:pt x="2261459" y="69140"/>
                    <a:pt x="2266223" y="68068"/>
                  </a:cubicBezTo>
                  <a:lnTo>
                    <a:pt x="2283752" y="59818"/>
                  </a:lnTo>
                  <a:cubicBezTo>
                    <a:pt x="2293204" y="53149"/>
                    <a:pt x="2303208" y="47280"/>
                    <a:pt x="2313656" y="42289"/>
                  </a:cubicBezTo>
                  <a:cubicBezTo>
                    <a:pt x="2320867" y="42289"/>
                    <a:pt x="2331185" y="42289"/>
                    <a:pt x="2337367" y="36096"/>
                  </a:cubicBezTo>
                  <a:cubicBezTo>
                    <a:pt x="2343560" y="29914"/>
                    <a:pt x="2402339" y="2068"/>
                    <a:pt x="2409561" y="103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1836953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标题 11">
            <a:extLst>
              <a:ext uri="{FF2B5EF4-FFF2-40B4-BE49-F238E27FC236}">
                <a16:creationId xmlns:a16="http://schemas.microsoft.com/office/drawing/2014/main" id="{C0F4148E-045B-44EE-8A4E-88B14DCC5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457580A-82E1-42B7-96F7-BD3F2D7122E9}"/>
              </a:ext>
            </a:extLst>
          </p:cNvPr>
          <p:cNvGrpSpPr/>
          <p:nvPr userDrawn="1"/>
        </p:nvGrpSpPr>
        <p:grpSpPr>
          <a:xfrm>
            <a:off x="571944" y="6385053"/>
            <a:ext cx="2494917" cy="307427"/>
            <a:chOff x="650975" y="5882279"/>
            <a:chExt cx="3328166" cy="410101"/>
          </a:xfrm>
          <a:solidFill>
            <a:schemeClr val="bg1">
              <a:lumMod val="65000"/>
            </a:schemeClr>
          </a:solidFill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F33120E1-7A0E-4B9F-A1A5-20EBEC1EE8EF}"/>
                </a:ext>
              </a:extLst>
            </p:cNvPr>
            <p:cNvGrpSpPr/>
            <p:nvPr/>
          </p:nvGrpSpPr>
          <p:grpSpPr>
            <a:xfrm>
              <a:off x="2581367" y="5885220"/>
              <a:ext cx="322098" cy="404221"/>
              <a:chOff x="2450389" y="5885095"/>
              <a:chExt cx="371863" cy="466673"/>
            </a:xfrm>
            <a:grpFill/>
          </p:grpSpPr>
          <p:sp>
            <p:nvSpPr>
              <p:cNvPr id="104" name="任意多边形: 形状 103">
                <a:extLst>
                  <a:ext uri="{FF2B5EF4-FFF2-40B4-BE49-F238E27FC236}">
                    <a16:creationId xmlns:a16="http://schemas.microsoft.com/office/drawing/2014/main" id="{6BFC21BA-B38C-4AD8-918B-F5CA63AD5607}"/>
                  </a:ext>
                </a:extLst>
              </p:cNvPr>
              <p:cNvSpPr/>
              <p:nvPr/>
            </p:nvSpPr>
            <p:spPr>
              <a:xfrm>
                <a:off x="2450389" y="5885095"/>
                <a:ext cx="371863" cy="306919"/>
              </a:xfrm>
              <a:custGeom>
                <a:avLst/>
                <a:gdLst>
                  <a:gd name="connsiteX0" fmla="*/ 97477 w 371863"/>
                  <a:gd name="connsiteY0" fmla="*/ 42876 h 306919"/>
                  <a:gd name="connsiteX1" fmla="*/ 100327 w 371863"/>
                  <a:gd name="connsiteY1" fmla="*/ 31744 h 306919"/>
                  <a:gd name="connsiteX2" fmla="*/ 115644 w 371863"/>
                  <a:gd name="connsiteY2" fmla="*/ 30052 h 306919"/>
                  <a:gd name="connsiteX3" fmla="*/ 130962 w 371863"/>
                  <a:gd name="connsiteY3" fmla="*/ 47863 h 306919"/>
                  <a:gd name="connsiteX4" fmla="*/ 145478 w 371863"/>
                  <a:gd name="connsiteY4" fmla="*/ 37889 h 306919"/>
                  <a:gd name="connsiteX5" fmla="*/ 176915 w 371863"/>
                  <a:gd name="connsiteY5" fmla="*/ 41808 h 306919"/>
                  <a:gd name="connsiteX6" fmla="*/ 203632 w 371863"/>
                  <a:gd name="connsiteY6" fmla="*/ 16783 h 306919"/>
                  <a:gd name="connsiteX7" fmla="*/ 231862 w 371863"/>
                  <a:gd name="connsiteY7" fmla="*/ 664 h 306919"/>
                  <a:gd name="connsiteX8" fmla="*/ 260805 w 371863"/>
                  <a:gd name="connsiteY8" fmla="*/ 664 h 306919"/>
                  <a:gd name="connsiteX9" fmla="*/ 278617 w 371863"/>
                  <a:gd name="connsiteY9" fmla="*/ 10994 h 306919"/>
                  <a:gd name="connsiteX10" fmla="*/ 289303 w 371863"/>
                  <a:gd name="connsiteY10" fmla="*/ 30854 h 306919"/>
                  <a:gd name="connsiteX11" fmla="*/ 288146 w 371863"/>
                  <a:gd name="connsiteY11" fmla="*/ 49110 h 306919"/>
                  <a:gd name="connsiteX12" fmla="*/ 262853 w 371863"/>
                  <a:gd name="connsiteY12" fmla="*/ 84287 h 306919"/>
                  <a:gd name="connsiteX13" fmla="*/ 250029 w 371863"/>
                  <a:gd name="connsiteY13" fmla="*/ 118217 h 306919"/>
                  <a:gd name="connsiteX14" fmla="*/ 257866 w 371863"/>
                  <a:gd name="connsiteY14" fmla="*/ 126054 h 306919"/>
                  <a:gd name="connsiteX15" fmla="*/ 293489 w 371863"/>
                  <a:gd name="connsiteY15" fmla="*/ 131843 h 306919"/>
                  <a:gd name="connsiteX16" fmla="*/ 341490 w 371863"/>
                  <a:gd name="connsiteY16" fmla="*/ 154285 h 306919"/>
                  <a:gd name="connsiteX17" fmla="*/ 368207 w 371863"/>
                  <a:gd name="connsiteY17" fmla="*/ 186167 h 306919"/>
                  <a:gd name="connsiteX18" fmla="*/ 368207 w 371863"/>
                  <a:gd name="connsiteY18" fmla="*/ 201484 h 306919"/>
                  <a:gd name="connsiteX19" fmla="*/ 338017 w 371863"/>
                  <a:gd name="connsiteY19" fmla="*/ 220453 h 306919"/>
                  <a:gd name="connsiteX20" fmla="*/ 303641 w 371863"/>
                  <a:gd name="connsiteY20" fmla="*/ 221700 h 306919"/>
                  <a:gd name="connsiteX21" fmla="*/ 292420 w 371863"/>
                  <a:gd name="connsiteY21" fmla="*/ 215911 h 306919"/>
                  <a:gd name="connsiteX22" fmla="*/ 279596 w 371863"/>
                  <a:gd name="connsiteY22" fmla="*/ 205136 h 306919"/>
                  <a:gd name="connsiteX23" fmla="*/ 294557 w 371863"/>
                  <a:gd name="connsiteY23" fmla="*/ 177439 h 306919"/>
                  <a:gd name="connsiteX24" fmla="*/ 290372 w 371863"/>
                  <a:gd name="connsiteY24" fmla="*/ 163725 h 306919"/>
                  <a:gd name="connsiteX25" fmla="*/ 232842 w 371863"/>
                  <a:gd name="connsiteY25" fmla="*/ 157135 h 306919"/>
                  <a:gd name="connsiteX26" fmla="*/ 207995 w 371863"/>
                  <a:gd name="connsiteY26" fmla="*/ 170404 h 306919"/>
                  <a:gd name="connsiteX27" fmla="*/ 178963 w 371863"/>
                  <a:gd name="connsiteY27" fmla="*/ 167287 h 306919"/>
                  <a:gd name="connsiteX28" fmla="*/ 148773 w 371863"/>
                  <a:gd name="connsiteY28" fmla="*/ 174411 h 306919"/>
                  <a:gd name="connsiteX29" fmla="*/ 99525 w 371863"/>
                  <a:gd name="connsiteY29" fmla="*/ 194004 h 306919"/>
                  <a:gd name="connsiteX30" fmla="*/ 87325 w 371863"/>
                  <a:gd name="connsiteY30" fmla="*/ 201662 h 306919"/>
                  <a:gd name="connsiteX31" fmla="*/ 77974 w 371863"/>
                  <a:gd name="connsiteY31" fmla="*/ 220097 h 306919"/>
                  <a:gd name="connsiteX32" fmla="*/ 72185 w 371863"/>
                  <a:gd name="connsiteY32" fmla="*/ 235771 h 306919"/>
                  <a:gd name="connsiteX33" fmla="*/ 64704 w 371863"/>
                  <a:gd name="connsiteY33" fmla="*/ 249842 h 306919"/>
                  <a:gd name="connsiteX34" fmla="*/ 59450 w 371863"/>
                  <a:gd name="connsiteY34" fmla="*/ 263378 h 306919"/>
                  <a:gd name="connsiteX35" fmla="*/ 55176 w 371863"/>
                  <a:gd name="connsiteY35" fmla="*/ 277182 h 306919"/>
                  <a:gd name="connsiteX36" fmla="*/ 50990 w 371863"/>
                  <a:gd name="connsiteY36" fmla="*/ 289560 h 306919"/>
                  <a:gd name="connsiteX37" fmla="*/ 49387 w 371863"/>
                  <a:gd name="connsiteY37" fmla="*/ 302295 h 306919"/>
                  <a:gd name="connsiteX38" fmla="*/ 43420 w 371863"/>
                  <a:gd name="connsiteY38" fmla="*/ 306481 h 306919"/>
                  <a:gd name="connsiteX39" fmla="*/ 29172 w 371863"/>
                  <a:gd name="connsiteY39" fmla="*/ 303988 h 306919"/>
                  <a:gd name="connsiteX40" fmla="*/ 18841 w 371863"/>
                  <a:gd name="connsiteY40" fmla="*/ 299446 h 306919"/>
                  <a:gd name="connsiteX41" fmla="*/ 8778 w 371863"/>
                  <a:gd name="connsiteY41" fmla="*/ 293835 h 306919"/>
                  <a:gd name="connsiteX42" fmla="*/ 3612 w 371863"/>
                  <a:gd name="connsiteY42" fmla="*/ 288937 h 306919"/>
                  <a:gd name="connsiteX43" fmla="*/ -306 w 371863"/>
                  <a:gd name="connsiteY43" fmla="*/ 280477 h 306919"/>
                  <a:gd name="connsiteX44" fmla="*/ 5393 w 371863"/>
                  <a:gd name="connsiteY44" fmla="*/ 266406 h 306919"/>
                  <a:gd name="connsiteX45" fmla="*/ 10559 w 371863"/>
                  <a:gd name="connsiteY45" fmla="*/ 251801 h 306919"/>
                  <a:gd name="connsiteX46" fmla="*/ 17861 w 371863"/>
                  <a:gd name="connsiteY46" fmla="*/ 235325 h 306919"/>
                  <a:gd name="connsiteX47" fmla="*/ 34693 w 371863"/>
                  <a:gd name="connsiteY47" fmla="*/ 198991 h 306919"/>
                  <a:gd name="connsiteX48" fmla="*/ 44043 w 371863"/>
                  <a:gd name="connsiteY48" fmla="*/ 179399 h 306919"/>
                  <a:gd name="connsiteX49" fmla="*/ 49565 w 371863"/>
                  <a:gd name="connsiteY49" fmla="*/ 168890 h 306919"/>
                  <a:gd name="connsiteX50" fmla="*/ 51257 w 371863"/>
                  <a:gd name="connsiteY50" fmla="*/ 157313 h 306919"/>
                  <a:gd name="connsiteX51" fmla="*/ 60163 w 371863"/>
                  <a:gd name="connsiteY51" fmla="*/ 150545 h 306919"/>
                  <a:gd name="connsiteX52" fmla="*/ 83941 w 371863"/>
                  <a:gd name="connsiteY52" fmla="*/ 150545 h 306919"/>
                  <a:gd name="connsiteX53" fmla="*/ 93647 w 371863"/>
                  <a:gd name="connsiteY53" fmla="*/ 156155 h 306919"/>
                  <a:gd name="connsiteX54" fmla="*/ 100861 w 371863"/>
                  <a:gd name="connsiteY54" fmla="*/ 163547 h 306919"/>
                  <a:gd name="connsiteX55" fmla="*/ 117959 w 371863"/>
                  <a:gd name="connsiteY55" fmla="*/ 159183 h 306919"/>
                  <a:gd name="connsiteX56" fmla="*/ 150554 w 371863"/>
                  <a:gd name="connsiteY56" fmla="*/ 147250 h 306919"/>
                  <a:gd name="connsiteX57" fmla="*/ 167652 w 371863"/>
                  <a:gd name="connsiteY57" fmla="*/ 133624 h 306919"/>
                  <a:gd name="connsiteX58" fmla="*/ 184128 w 371863"/>
                  <a:gd name="connsiteY58" fmla="*/ 115813 h 306919"/>
                  <a:gd name="connsiteX59" fmla="*/ 195706 w 371863"/>
                  <a:gd name="connsiteY59" fmla="*/ 96577 h 306919"/>
                  <a:gd name="connsiteX60" fmla="*/ 204611 w 371863"/>
                  <a:gd name="connsiteY60" fmla="*/ 80458 h 306919"/>
                  <a:gd name="connsiteX61" fmla="*/ 212092 w 371863"/>
                  <a:gd name="connsiteY61" fmla="*/ 59352 h 306919"/>
                  <a:gd name="connsiteX62" fmla="*/ 221621 w 371863"/>
                  <a:gd name="connsiteY62" fmla="*/ 35752 h 306919"/>
                  <a:gd name="connsiteX63" fmla="*/ 216087 w 371863"/>
                  <a:gd name="connsiteY63" fmla="*/ 31179 h 306919"/>
                  <a:gd name="connsiteX64" fmla="*/ 215833 w 371863"/>
                  <a:gd name="connsiteY64" fmla="*/ 31210 h 306919"/>
                  <a:gd name="connsiteX65" fmla="*/ 200069 w 371863"/>
                  <a:gd name="connsiteY65" fmla="*/ 39492 h 306919"/>
                  <a:gd name="connsiteX66" fmla="*/ 200693 w 371863"/>
                  <a:gd name="connsiteY66" fmla="*/ 58639 h 306919"/>
                  <a:gd name="connsiteX67" fmla="*/ 200693 w 371863"/>
                  <a:gd name="connsiteY67" fmla="*/ 76450 h 306919"/>
                  <a:gd name="connsiteX68" fmla="*/ 193479 w 371863"/>
                  <a:gd name="connsiteY68" fmla="*/ 84643 h 306919"/>
                  <a:gd name="connsiteX69" fmla="*/ 172373 w 371863"/>
                  <a:gd name="connsiteY69" fmla="*/ 86336 h 306919"/>
                  <a:gd name="connsiteX70" fmla="*/ 151534 w 371863"/>
                  <a:gd name="connsiteY70" fmla="*/ 77430 h 306919"/>
                  <a:gd name="connsiteX71" fmla="*/ 140402 w 371863"/>
                  <a:gd name="connsiteY71" fmla="*/ 68524 h 306919"/>
                  <a:gd name="connsiteX72" fmla="*/ 138354 w 371863"/>
                  <a:gd name="connsiteY72" fmla="*/ 77964 h 306919"/>
                  <a:gd name="connsiteX73" fmla="*/ 138354 w 371863"/>
                  <a:gd name="connsiteY73" fmla="*/ 115724 h 306919"/>
                  <a:gd name="connsiteX74" fmla="*/ 125174 w 371863"/>
                  <a:gd name="connsiteY74" fmla="*/ 130596 h 306919"/>
                  <a:gd name="connsiteX75" fmla="*/ 102197 w 371863"/>
                  <a:gd name="connsiteY75" fmla="*/ 126589 h 306919"/>
                  <a:gd name="connsiteX76" fmla="*/ 81180 w 371863"/>
                  <a:gd name="connsiteY76" fmla="*/ 90966 h 306919"/>
                  <a:gd name="connsiteX77" fmla="*/ 81180 w 371863"/>
                  <a:gd name="connsiteY77" fmla="*/ 74669 h 306919"/>
                  <a:gd name="connsiteX78" fmla="*/ 88571 w 371863"/>
                  <a:gd name="connsiteY78" fmla="*/ 66387 h 306919"/>
                  <a:gd name="connsiteX79" fmla="*/ 91510 w 371863"/>
                  <a:gd name="connsiteY79" fmla="*/ 56056 h 306919"/>
                  <a:gd name="connsiteX80" fmla="*/ 97477 w 371863"/>
                  <a:gd name="connsiteY80" fmla="*/ 42876 h 306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371863" h="306919">
                    <a:moveTo>
                      <a:pt x="97477" y="42876"/>
                    </a:moveTo>
                    <a:cubicBezTo>
                      <a:pt x="97523" y="38991"/>
                      <a:pt x="98501" y="35174"/>
                      <a:pt x="100327" y="31744"/>
                    </a:cubicBezTo>
                    <a:cubicBezTo>
                      <a:pt x="103266" y="27202"/>
                      <a:pt x="104067" y="23818"/>
                      <a:pt x="115644" y="30052"/>
                    </a:cubicBezTo>
                    <a:cubicBezTo>
                      <a:pt x="127222" y="36286"/>
                      <a:pt x="127667" y="47863"/>
                      <a:pt x="130962" y="47863"/>
                    </a:cubicBezTo>
                    <a:cubicBezTo>
                      <a:pt x="134257" y="47863"/>
                      <a:pt x="138443" y="38958"/>
                      <a:pt x="145478" y="37889"/>
                    </a:cubicBezTo>
                    <a:cubicBezTo>
                      <a:pt x="158925" y="33169"/>
                      <a:pt x="170681" y="45548"/>
                      <a:pt x="176915" y="41808"/>
                    </a:cubicBezTo>
                    <a:cubicBezTo>
                      <a:pt x="183149" y="38067"/>
                      <a:pt x="195973" y="20880"/>
                      <a:pt x="203632" y="16783"/>
                    </a:cubicBezTo>
                    <a:cubicBezTo>
                      <a:pt x="211290" y="12686"/>
                      <a:pt x="221888" y="1020"/>
                      <a:pt x="231862" y="664"/>
                    </a:cubicBezTo>
                    <a:cubicBezTo>
                      <a:pt x="241454" y="-806"/>
                      <a:pt x="251214" y="-806"/>
                      <a:pt x="260805" y="664"/>
                    </a:cubicBezTo>
                    <a:cubicBezTo>
                      <a:pt x="271136" y="3158"/>
                      <a:pt x="276568" y="6453"/>
                      <a:pt x="278617" y="10994"/>
                    </a:cubicBezTo>
                    <a:cubicBezTo>
                      <a:pt x="282652" y="17348"/>
                      <a:pt x="286224" y="23985"/>
                      <a:pt x="289303" y="30854"/>
                    </a:cubicBezTo>
                    <a:cubicBezTo>
                      <a:pt x="291408" y="36845"/>
                      <a:pt x="290990" y="43433"/>
                      <a:pt x="288146" y="49110"/>
                    </a:cubicBezTo>
                    <a:cubicBezTo>
                      <a:pt x="279107" y="60387"/>
                      <a:pt x="270665" y="72128"/>
                      <a:pt x="262853" y="84287"/>
                    </a:cubicBezTo>
                    <a:cubicBezTo>
                      <a:pt x="258312" y="94172"/>
                      <a:pt x="254571" y="111983"/>
                      <a:pt x="250029" y="118217"/>
                    </a:cubicBezTo>
                    <a:cubicBezTo>
                      <a:pt x="245488" y="124451"/>
                      <a:pt x="249139" y="126054"/>
                      <a:pt x="257866" y="126054"/>
                    </a:cubicBezTo>
                    <a:cubicBezTo>
                      <a:pt x="266594" y="126054"/>
                      <a:pt x="286899" y="131843"/>
                      <a:pt x="293489" y="131843"/>
                    </a:cubicBezTo>
                    <a:cubicBezTo>
                      <a:pt x="310932" y="135739"/>
                      <a:pt x="327315" y="143398"/>
                      <a:pt x="341490" y="154285"/>
                    </a:cubicBezTo>
                    <a:cubicBezTo>
                      <a:pt x="351464" y="164170"/>
                      <a:pt x="365980" y="177796"/>
                      <a:pt x="368207" y="186167"/>
                    </a:cubicBezTo>
                    <a:cubicBezTo>
                      <a:pt x="370433" y="194538"/>
                      <a:pt x="374441" y="194004"/>
                      <a:pt x="368207" y="201484"/>
                    </a:cubicBezTo>
                    <a:cubicBezTo>
                      <a:pt x="360204" y="210612"/>
                      <a:pt x="349712" y="217205"/>
                      <a:pt x="338017" y="220453"/>
                    </a:cubicBezTo>
                    <a:cubicBezTo>
                      <a:pt x="328488" y="222145"/>
                      <a:pt x="310231" y="224639"/>
                      <a:pt x="303641" y="221700"/>
                    </a:cubicBezTo>
                    <a:cubicBezTo>
                      <a:pt x="297051" y="218761"/>
                      <a:pt x="295359" y="219652"/>
                      <a:pt x="292420" y="215911"/>
                    </a:cubicBezTo>
                    <a:cubicBezTo>
                      <a:pt x="289482" y="212171"/>
                      <a:pt x="280041" y="210123"/>
                      <a:pt x="279596" y="205136"/>
                    </a:cubicBezTo>
                    <a:cubicBezTo>
                      <a:pt x="279151" y="200149"/>
                      <a:pt x="293311" y="185722"/>
                      <a:pt x="294557" y="177439"/>
                    </a:cubicBezTo>
                    <a:cubicBezTo>
                      <a:pt x="295804" y="169157"/>
                      <a:pt x="299456" y="166664"/>
                      <a:pt x="290372" y="163725"/>
                    </a:cubicBezTo>
                    <a:cubicBezTo>
                      <a:pt x="281288" y="160786"/>
                      <a:pt x="258490" y="148407"/>
                      <a:pt x="232842" y="157135"/>
                    </a:cubicBezTo>
                    <a:cubicBezTo>
                      <a:pt x="207194" y="165862"/>
                      <a:pt x="218326" y="171651"/>
                      <a:pt x="207995" y="170404"/>
                    </a:cubicBezTo>
                    <a:cubicBezTo>
                      <a:pt x="198465" y="168280"/>
                      <a:pt x="188727" y="167234"/>
                      <a:pt x="178963" y="167287"/>
                    </a:cubicBezTo>
                    <a:cubicBezTo>
                      <a:pt x="171571" y="168534"/>
                      <a:pt x="159282" y="171384"/>
                      <a:pt x="148773" y="174411"/>
                    </a:cubicBezTo>
                    <a:cubicBezTo>
                      <a:pt x="132037" y="180107"/>
                      <a:pt x="115600" y="186646"/>
                      <a:pt x="99525" y="194004"/>
                    </a:cubicBezTo>
                    <a:cubicBezTo>
                      <a:pt x="95607" y="196497"/>
                      <a:pt x="91421" y="194449"/>
                      <a:pt x="87325" y="201662"/>
                    </a:cubicBezTo>
                    <a:cubicBezTo>
                      <a:pt x="83228" y="208876"/>
                      <a:pt x="81714" y="212616"/>
                      <a:pt x="77974" y="220097"/>
                    </a:cubicBezTo>
                    <a:cubicBezTo>
                      <a:pt x="74233" y="227578"/>
                      <a:pt x="75480" y="230873"/>
                      <a:pt x="72185" y="235771"/>
                    </a:cubicBezTo>
                    <a:cubicBezTo>
                      <a:pt x="68708" y="239868"/>
                      <a:pt x="66156" y="244668"/>
                      <a:pt x="64704" y="249842"/>
                    </a:cubicBezTo>
                    <a:cubicBezTo>
                      <a:pt x="61854" y="258747"/>
                      <a:pt x="60697" y="258747"/>
                      <a:pt x="59450" y="263378"/>
                    </a:cubicBezTo>
                    <a:cubicBezTo>
                      <a:pt x="58314" y="268064"/>
                      <a:pt x="56886" y="272674"/>
                      <a:pt x="55176" y="277182"/>
                    </a:cubicBezTo>
                    <a:cubicBezTo>
                      <a:pt x="53489" y="281203"/>
                      <a:pt x="52090" y="285340"/>
                      <a:pt x="50990" y="289560"/>
                    </a:cubicBezTo>
                    <a:cubicBezTo>
                      <a:pt x="50166" y="293764"/>
                      <a:pt x="49631" y="298019"/>
                      <a:pt x="49387" y="302295"/>
                    </a:cubicBezTo>
                    <a:cubicBezTo>
                      <a:pt x="49387" y="305234"/>
                      <a:pt x="48585" y="306214"/>
                      <a:pt x="43420" y="306481"/>
                    </a:cubicBezTo>
                    <a:cubicBezTo>
                      <a:pt x="38590" y="306206"/>
                      <a:pt x="33808" y="305369"/>
                      <a:pt x="29172" y="303988"/>
                    </a:cubicBezTo>
                    <a:cubicBezTo>
                      <a:pt x="25876" y="303364"/>
                      <a:pt x="22314" y="300514"/>
                      <a:pt x="18841" y="299446"/>
                    </a:cubicBezTo>
                    <a:cubicBezTo>
                      <a:pt x="15305" y="297921"/>
                      <a:pt x="11933" y="296041"/>
                      <a:pt x="8778" y="293835"/>
                    </a:cubicBezTo>
                    <a:cubicBezTo>
                      <a:pt x="6771" y="292531"/>
                      <a:pt x="5020" y="290871"/>
                      <a:pt x="3612" y="288937"/>
                    </a:cubicBezTo>
                    <a:cubicBezTo>
                      <a:pt x="974" y="286949"/>
                      <a:pt x="-496" y="283775"/>
                      <a:pt x="-306" y="280477"/>
                    </a:cubicBezTo>
                    <a:cubicBezTo>
                      <a:pt x="157" y="275325"/>
                      <a:pt x="2141" y="270428"/>
                      <a:pt x="5393" y="266406"/>
                    </a:cubicBezTo>
                    <a:cubicBezTo>
                      <a:pt x="7895" y="261850"/>
                      <a:pt x="9639" y="256917"/>
                      <a:pt x="10559" y="251801"/>
                    </a:cubicBezTo>
                    <a:cubicBezTo>
                      <a:pt x="12605" y="246145"/>
                      <a:pt x="15046" y="240640"/>
                      <a:pt x="17861" y="235325"/>
                    </a:cubicBezTo>
                    <a:cubicBezTo>
                      <a:pt x="19909" y="231763"/>
                      <a:pt x="31665" y="204779"/>
                      <a:pt x="34693" y="198991"/>
                    </a:cubicBezTo>
                    <a:cubicBezTo>
                      <a:pt x="37721" y="193202"/>
                      <a:pt x="42173" y="182872"/>
                      <a:pt x="44043" y="179399"/>
                    </a:cubicBezTo>
                    <a:cubicBezTo>
                      <a:pt x="45914" y="175926"/>
                      <a:pt x="49565" y="171740"/>
                      <a:pt x="49565" y="168890"/>
                    </a:cubicBezTo>
                    <a:cubicBezTo>
                      <a:pt x="49320" y="164955"/>
                      <a:pt x="49896" y="161013"/>
                      <a:pt x="51257" y="157313"/>
                    </a:cubicBezTo>
                    <a:cubicBezTo>
                      <a:pt x="52956" y="153749"/>
                      <a:pt x="56274" y="151227"/>
                      <a:pt x="60163" y="150545"/>
                    </a:cubicBezTo>
                    <a:cubicBezTo>
                      <a:pt x="68076" y="149924"/>
                      <a:pt x="76027" y="149924"/>
                      <a:pt x="83941" y="150545"/>
                    </a:cubicBezTo>
                    <a:cubicBezTo>
                      <a:pt x="88660" y="151346"/>
                      <a:pt x="92134" y="155532"/>
                      <a:pt x="93647" y="156155"/>
                    </a:cubicBezTo>
                    <a:cubicBezTo>
                      <a:pt x="95162" y="156779"/>
                      <a:pt x="97299" y="163101"/>
                      <a:pt x="100861" y="163547"/>
                    </a:cubicBezTo>
                    <a:cubicBezTo>
                      <a:pt x="106737" y="162901"/>
                      <a:pt x="112493" y="161432"/>
                      <a:pt x="117959" y="159183"/>
                    </a:cubicBezTo>
                    <a:cubicBezTo>
                      <a:pt x="129072" y="155917"/>
                      <a:pt x="139960" y="151931"/>
                      <a:pt x="150554" y="147250"/>
                    </a:cubicBezTo>
                    <a:cubicBezTo>
                      <a:pt x="156517" y="143049"/>
                      <a:pt x="162226" y="138499"/>
                      <a:pt x="167652" y="133624"/>
                    </a:cubicBezTo>
                    <a:cubicBezTo>
                      <a:pt x="170948" y="130774"/>
                      <a:pt x="180655" y="119642"/>
                      <a:pt x="184128" y="115813"/>
                    </a:cubicBezTo>
                    <a:cubicBezTo>
                      <a:pt x="187602" y="111983"/>
                      <a:pt x="192232" y="101742"/>
                      <a:pt x="195706" y="96577"/>
                    </a:cubicBezTo>
                    <a:cubicBezTo>
                      <a:pt x="199179" y="91412"/>
                      <a:pt x="201405" y="85445"/>
                      <a:pt x="204611" y="80458"/>
                    </a:cubicBezTo>
                    <a:cubicBezTo>
                      <a:pt x="207817" y="75471"/>
                      <a:pt x="208708" y="65140"/>
                      <a:pt x="212092" y="59352"/>
                    </a:cubicBezTo>
                    <a:cubicBezTo>
                      <a:pt x="215694" y="51664"/>
                      <a:pt x="218875" y="43785"/>
                      <a:pt x="221621" y="35752"/>
                    </a:cubicBezTo>
                    <a:cubicBezTo>
                      <a:pt x="221355" y="32961"/>
                      <a:pt x="218878" y="30914"/>
                      <a:pt x="216087" y="31179"/>
                    </a:cubicBezTo>
                    <a:cubicBezTo>
                      <a:pt x="216002" y="31188"/>
                      <a:pt x="215917" y="31198"/>
                      <a:pt x="215833" y="31210"/>
                    </a:cubicBezTo>
                    <a:cubicBezTo>
                      <a:pt x="210400" y="31210"/>
                      <a:pt x="201672" y="31210"/>
                      <a:pt x="200069" y="39492"/>
                    </a:cubicBezTo>
                    <a:cubicBezTo>
                      <a:pt x="198993" y="45852"/>
                      <a:pt x="199205" y="52363"/>
                      <a:pt x="200693" y="58639"/>
                    </a:cubicBezTo>
                    <a:cubicBezTo>
                      <a:pt x="201821" y="64523"/>
                      <a:pt x="201821" y="70567"/>
                      <a:pt x="200693" y="76450"/>
                    </a:cubicBezTo>
                    <a:cubicBezTo>
                      <a:pt x="199179" y="79924"/>
                      <a:pt x="199624" y="83397"/>
                      <a:pt x="193479" y="84643"/>
                    </a:cubicBezTo>
                    <a:cubicBezTo>
                      <a:pt x="186712" y="87039"/>
                      <a:pt x="179435" y="87622"/>
                      <a:pt x="172373" y="86336"/>
                    </a:cubicBezTo>
                    <a:cubicBezTo>
                      <a:pt x="165051" y="84337"/>
                      <a:pt x="158039" y="81340"/>
                      <a:pt x="151534" y="77430"/>
                    </a:cubicBezTo>
                    <a:cubicBezTo>
                      <a:pt x="146369" y="72888"/>
                      <a:pt x="143341" y="67901"/>
                      <a:pt x="140402" y="68524"/>
                    </a:cubicBezTo>
                    <a:cubicBezTo>
                      <a:pt x="137463" y="69148"/>
                      <a:pt x="137908" y="73690"/>
                      <a:pt x="138354" y="77964"/>
                    </a:cubicBezTo>
                    <a:cubicBezTo>
                      <a:pt x="139111" y="90539"/>
                      <a:pt x="139111" y="103149"/>
                      <a:pt x="138354" y="115724"/>
                    </a:cubicBezTo>
                    <a:cubicBezTo>
                      <a:pt x="137391" y="122899"/>
                      <a:pt x="132181" y="128778"/>
                      <a:pt x="125174" y="130596"/>
                    </a:cubicBezTo>
                    <a:cubicBezTo>
                      <a:pt x="117324" y="133145"/>
                      <a:pt x="108721" y="131645"/>
                      <a:pt x="102197" y="126589"/>
                    </a:cubicBezTo>
                    <a:cubicBezTo>
                      <a:pt x="96408" y="120978"/>
                      <a:pt x="88126" y="117060"/>
                      <a:pt x="81180" y="90966"/>
                    </a:cubicBezTo>
                    <a:cubicBezTo>
                      <a:pt x="79826" y="85618"/>
                      <a:pt x="79826" y="80017"/>
                      <a:pt x="81180" y="74669"/>
                    </a:cubicBezTo>
                    <a:cubicBezTo>
                      <a:pt x="82159" y="72621"/>
                      <a:pt x="88126" y="69237"/>
                      <a:pt x="88571" y="66387"/>
                    </a:cubicBezTo>
                    <a:cubicBezTo>
                      <a:pt x="88643" y="62748"/>
                      <a:pt x="89656" y="59189"/>
                      <a:pt x="91510" y="56056"/>
                    </a:cubicBezTo>
                    <a:cubicBezTo>
                      <a:pt x="93930" y="51871"/>
                      <a:pt x="95928" y="47456"/>
                      <a:pt x="97477" y="42876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" name="任意多边形: 形状 104">
                <a:extLst>
                  <a:ext uri="{FF2B5EF4-FFF2-40B4-BE49-F238E27FC236}">
                    <a16:creationId xmlns:a16="http://schemas.microsoft.com/office/drawing/2014/main" id="{079CE80E-CAE0-474C-A558-CC8E160AAF2C}"/>
                  </a:ext>
                </a:extLst>
              </p:cNvPr>
              <p:cNvSpPr/>
              <p:nvPr/>
            </p:nvSpPr>
            <p:spPr>
              <a:xfrm>
                <a:off x="2536547" y="6071524"/>
                <a:ext cx="228254" cy="280244"/>
              </a:xfrm>
              <a:custGeom>
                <a:avLst/>
                <a:gdLst>
                  <a:gd name="connsiteX0" fmla="*/ 1612 w 228254"/>
                  <a:gd name="connsiteY0" fmla="*/ 55932 h 280244"/>
                  <a:gd name="connsiteX1" fmla="*/ 1064 w 228254"/>
                  <a:gd name="connsiteY1" fmla="*/ 51178 h 280244"/>
                  <a:gd name="connsiteX2" fmla="*/ 3037 w 228254"/>
                  <a:gd name="connsiteY2" fmla="*/ 49965 h 280244"/>
                  <a:gd name="connsiteX3" fmla="*/ 15861 w 228254"/>
                  <a:gd name="connsiteY3" fmla="*/ 45869 h 280244"/>
                  <a:gd name="connsiteX4" fmla="*/ 105719 w 228254"/>
                  <a:gd name="connsiteY4" fmla="*/ 5170 h 280244"/>
                  <a:gd name="connsiteX5" fmla="*/ 162002 w 228254"/>
                  <a:gd name="connsiteY5" fmla="*/ 985 h 280244"/>
                  <a:gd name="connsiteX6" fmla="*/ 176340 w 228254"/>
                  <a:gd name="connsiteY6" fmla="*/ 20310 h 280244"/>
                  <a:gd name="connsiteX7" fmla="*/ 175538 w 228254"/>
                  <a:gd name="connsiteY7" fmla="*/ 35182 h 280244"/>
                  <a:gd name="connsiteX8" fmla="*/ 142766 w 228254"/>
                  <a:gd name="connsiteY8" fmla="*/ 69201 h 280244"/>
                  <a:gd name="connsiteX9" fmla="*/ 139115 w 228254"/>
                  <a:gd name="connsiteY9" fmla="*/ 78107 h 280244"/>
                  <a:gd name="connsiteX10" fmla="*/ 133504 w 228254"/>
                  <a:gd name="connsiteY10" fmla="*/ 82204 h 280244"/>
                  <a:gd name="connsiteX11" fmla="*/ 138759 w 228254"/>
                  <a:gd name="connsiteY11" fmla="*/ 87814 h 280244"/>
                  <a:gd name="connsiteX12" fmla="*/ 182218 w 228254"/>
                  <a:gd name="connsiteY12" fmla="*/ 88972 h 280244"/>
                  <a:gd name="connsiteX13" fmla="*/ 192459 w 228254"/>
                  <a:gd name="connsiteY13" fmla="*/ 84519 h 280244"/>
                  <a:gd name="connsiteX14" fmla="*/ 221758 w 228254"/>
                  <a:gd name="connsiteY14" fmla="*/ 99213 h 280244"/>
                  <a:gd name="connsiteX15" fmla="*/ 225231 w 228254"/>
                  <a:gd name="connsiteY15" fmla="*/ 112482 h 280244"/>
                  <a:gd name="connsiteX16" fmla="*/ 227903 w 228254"/>
                  <a:gd name="connsiteY16" fmla="*/ 117024 h 280244"/>
                  <a:gd name="connsiteX17" fmla="*/ 223984 w 228254"/>
                  <a:gd name="connsiteY17" fmla="*/ 126909 h 280244"/>
                  <a:gd name="connsiteX18" fmla="*/ 161645 w 228254"/>
                  <a:gd name="connsiteY18" fmla="*/ 126909 h 280244"/>
                  <a:gd name="connsiteX19" fmla="*/ 147218 w 228254"/>
                  <a:gd name="connsiteY19" fmla="*/ 134568 h 280244"/>
                  <a:gd name="connsiteX20" fmla="*/ 141697 w 228254"/>
                  <a:gd name="connsiteY20" fmla="*/ 236003 h 280244"/>
                  <a:gd name="connsiteX21" fmla="*/ 130120 w 228254"/>
                  <a:gd name="connsiteY21" fmla="*/ 276523 h 280244"/>
                  <a:gd name="connsiteX22" fmla="*/ 94497 w 228254"/>
                  <a:gd name="connsiteY22" fmla="*/ 276523 h 280244"/>
                  <a:gd name="connsiteX23" fmla="*/ 57183 w 228254"/>
                  <a:gd name="connsiteY23" fmla="*/ 248292 h 280244"/>
                  <a:gd name="connsiteX24" fmla="*/ 53086 w 228254"/>
                  <a:gd name="connsiteY24" fmla="*/ 212670 h 280244"/>
                  <a:gd name="connsiteX25" fmla="*/ 58697 w 228254"/>
                  <a:gd name="connsiteY25" fmla="*/ 194859 h 280244"/>
                  <a:gd name="connsiteX26" fmla="*/ 59499 w 228254"/>
                  <a:gd name="connsiteY26" fmla="*/ 181679 h 280244"/>
                  <a:gd name="connsiteX27" fmla="*/ 65287 w 228254"/>
                  <a:gd name="connsiteY27" fmla="*/ 191564 h 280244"/>
                  <a:gd name="connsiteX28" fmla="*/ 86127 w 228254"/>
                  <a:gd name="connsiteY28" fmla="*/ 217568 h 280244"/>
                  <a:gd name="connsiteX29" fmla="*/ 108390 w 228254"/>
                  <a:gd name="connsiteY29" fmla="*/ 218191 h 280244"/>
                  <a:gd name="connsiteX30" fmla="*/ 118097 w 228254"/>
                  <a:gd name="connsiteY30" fmla="*/ 188269 h 280244"/>
                  <a:gd name="connsiteX31" fmla="*/ 119967 w 228254"/>
                  <a:gd name="connsiteY31" fmla="*/ 137774 h 280244"/>
                  <a:gd name="connsiteX32" fmla="*/ 114001 w 228254"/>
                  <a:gd name="connsiteY32" fmla="*/ 134034 h 280244"/>
                  <a:gd name="connsiteX33" fmla="*/ 94231 w 228254"/>
                  <a:gd name="connsiteY33" fmla="*/ 139199 h 280244"/>
                  <a:gd name="connsiteX34" fmla="*/ 73124 w 228254"/>
                  <a:gd name="connsiteY34" fmla="*/ 148906 h 280244"/>
                  <a:gd name="connsiteX35" fmla="*/ 52107 w 228254"/>
                  <a:gd name="connsiteY35" fmla="*/ 162532 h 280244"/>
                  <a:gd name="connsiteX36" fmla="*/ 28418 w 228254"/>
                  <a:gd name="connsiteY36" fmla="*/ 167697 h 280244"/>
                  <a:gd name="connsiteX37" fmla="*/ 8826 w 228254"/>
                  <a:gd name="connsiteY37" fmla="*/ 154695 h 280244"/>
                  <a:gd name="connsiteX38" fmla="*/ 2592 w 228254"/>
                  <a:gd name="connsiteY38" fmla="*/ 139823 h 280244"/>
                  <a:gd name="connsiteX39" fmla="*/ -258 w 228254"/>
                  <a:gd name="connsiteY39" fmla="*/ 128067 h 280244"/>
                  <a:gd name="connsiteX40" fmla="*/ 4640 w 228254"/>
                  <a:gd name="connsiteY40" fmla="*/ 112571 h 280244"/>
                  <a:gd name="connsiteX41" fmla="*/ 21204 w 228254"/>
                  <a:gd name="connsiteY41" fmla="*/ 111770 h 280244"/>
                  <a:gd name="connsiteX42" fmla="*/ 50058 w 228254"/>
                  <a:gd name="connsiteY42" fmla="*/ 107673 h 280244"/>
                  <a:gd name="connsiteX43" fmla="*/ 86305 w 228254"/>
                  <a:gd name="connsiteY43" fmla="*/ 98144 h 280244"/>
                  <a:gd name="connsiteX44" fmla="*/ 92093 w 228254"/>
                  <a:gd name="connsiteY44" fmla="*/ 92534 h 280244"/>
                  <a:gd name="connsiteX45" fmla="*/ 87551 w 228254"/>
                  <a:gd name="connsiteY45" fmla="*/ 79175 h 280244"/>
                  <a:gd name="connsiteX46" fmla="*/ 92539 w 228254"/>
                  <a:gd name="connsiteY46" fmla="*/ 69468 h 280244"/>
                  <a:gd name="connsiteX47" fmla="*/ 128161 w 228254"/>
                  <a:gd name="connsiteY47" fmla="*/ 36696 h 280244"/>
                  <a:gd name="connsiteX48" fmla="*/ 125934 w 228254"/>
                  <a:gd name="connsiteY48" fmla="*/ 32956 h 280244"/>
                  <a:gd name="connsiteX49" fmla="*/ 94765 w 228254"/>
                  <a:gd name="connsiteY49" fmla="*/ 43286 h 280244"/>
                  <a:gd name="connsiteX50" fmla="*/ 73302 w 228254"/>
                  <a:gd name="connsiteY50" fmla="*/ 52192 h 280244"/>
                  <a:gd name="connsiteX51" fmla="*/ 47120 w 228254"/>
                  <a:gd name="connsiteY51" fmla="*/ 66619 h 280244"/>
                  <a:gd name="connsiteX52" fmla="*/ 29309 w 228254"/>
                  <a:gd name="connsiteY52" fmla="*/ 75524 h 280244"/>
                  <a:gd name="connsiteX53" fmla="*/ 20403 w 228254"/>
                  <a:gd name="connsiteY53" fmla="*/ 77840 h 280244"/>
                  <a:gd name="connsiteX54" fmla="*/ 11497 w 228254"/>
                  <a:gd name="connsiteY54" fmla="*/ 68489 h 280244"/>
                  <a:gd name="connsiteX55" fmla="*/ 6689 w 228254"/>
                  <a:gd name="connsiteY55" fmla="*/ 63769 h 280244"/>
                  <a:gd name="connsiteX56" fmla="*/ 1791 w 228254"/>
                  <a:gd name="connsiteY56" fmla="*/ 56734 h 280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28254" h="280244">
                    <a:moveTo>
                      <a:pt x="1612" y="55932"/>
                    </a:moveTo>
                    <a:cubicBezTo>
                      <a:pt x="148" y="54770"/>
                      <a:pt x="-97" y="52642"/>
                      <a:pt x="1064" y="51178"/>
                    </a:cubicBezTo>
                    <a:cubicBezTo>
                      <a:pt x="1559" y="50554"/>
                      <a:pt x="2257" y="50125"/>
                      <a:pt x="3037" y="49965"/>
                    </a:cubicBezTo>
                    <a:cubicBezTo>
                      <a:pt x="8381" y="47917"/>
                      <a:pt x="9182" y="49965"/>
                      <a:pt x="15861" y="45869"/>
                    </a:cubicBezTo>
                    <a:cubicBezTo>
                      <a:pt x="22540" y="41772"/>
                      <a:pt x="72946" y="8911"/>
                      <a:pt x="105719" y="5170"/>
                    </a:cubicBezTo>
                    <a:cubicBezTo>
                      <a:pt x="138491" y="1430"/>
                      <a:pt x="152028" y="-2666"/>
                      <a:pt x="162002" y="985"/>
                    </a:cubicBezTo>
                    <a:cubicBezTo>
                      <a:pt x="169790" y="4528"/>
                      <a:pt x="175206" y="11829"/>
                      <a:pt x="176340" y="20310"/>
                    </a:cubicBezTo>
                    <a:cubicBezTo>
                      <a:pt x="177825" y="25208"/>
                      <a:pt x="177542" y="30472"/>
                      <a:pt x="175538" y="35182"/>
                    </a:cubicBezTo>
                    <a:cubicBezTo>
                      <a:pt x="173490" y="37676"/>
                      <a:pt x="146061" y="61899"/>
                      <a:pt x="142766" y="69201"/>
                    </a:cubicBezTo>
                    <a:cubicBezTo>
                      <a:pt x="139471" y="76504"/>
                      <a:pt x="140807" y="76771"/>
                      <a:pt x="139115" y="78107"/>
                    </a:cubicBezTo>
                    <a:cubicBezTo>
                      <a:pt x="137422" y="79443"/>
                      <a:pt x="133237" y="79710"/>
                      <a:pt x="133504" y="82204"/>
                    </a:cubicBezTo>
                    <a:cubicBezTo>
                      <a:pt x="133771" y="84697"/>
                      <a:pt x="134483" y="86478"/>
                      <a:pt x="138759" y="87814"/>
                    </a:cubicBezTo>
                    <a:cubicBezTo>
                      <a:pt x="153182" y="89481"/>
                      <a:pt x="167726" y="89869"/>
                      <a:pt x="182218" y="88972"/>
                    </a:cubicBezTo>
                    <a:cubicBezTo>
                      <a:pt x="185869" y="87636"/>
                      <a:pt x="189075" y="83361"/>
                      <a:pt x="192459" y="84519"/>
                    </a:cubicBezTo>
                    <a:cubicBezTo>
                      <a:pt x="195843" y="85677"/>
                      <a:pt x="219176" y="94938"/>
                      <a:pt x="221758" y="99213"/>
                    </a:cubicBezTo>
                    <a:cubicBezTo>
                      <a:pt x="224180" y="103205"/>
                      <a:pt x="225386" y="107816"/>
                      <a:pt x="225231" y="112482"/>
                    </a:cubicBezTo>
                    <a:cubicBezTo>
                      <a:pt x="225231" y="117826"/>
                      <a:pt x="227903" y="115154"/>
                      <a:pt x="227903" y="117024"/>
                    </a:cubicBezTo>
                    <a:cubicBezTo>
                      <a:pt x="227903" y="118894"/>
                      <a:pt x="228526" y="125217"/>
                      <a:pt x="223984" y="126909"/>
                    </a:cubicBezTo>
                    <a:cubicBezTo>
                      <a:pt x="219443" y="128601"/>
                      <a:pt x="163961" y="126909"/>
                      <a:pt x="161645" y="126909"/>
                    </a:cubicBezTo>
                    <a:cubicBezTo>
                      <a:pt x="159330" y="126909"/>
                      <a:pt x="147486" y="128780"/>
                      <a:pt x="147218" y="134568"/>
                    </a:cubicBezTo>
                    <a:cubicBezTo>
                      <a:pt x="146951" y="140357"/>
                      <a:pt x="142944" y="228077"/>
                      <a:pt x="141697" y="236003"/>
                    </a:cubicBezTo>
                    <a:cubicBezTo>
                      <a:pt x="140450" y="243928"/>
                      <a:pt x="141697" y="271180"/>
                      <a:pt x="130120" y="276523"/>
                    </a:cubicBezTo>
                    <a:cubicBezTo>
                      <a:pt x="118543" y="281866"/>
                      <a:pt x="109459" y="279818"/>
                      <a:pt x="94497" y="276523"/>
                    </a:cubicBezTo>
                    <a:cubicBezTo>
                      <a:pt x="78923" y="272197"/>
                      <a:pt x="65581" y="262103"/>
                      <a:pt x="57183" y="248292"/>
                    </a:cubicBezTo>
                    <a:cubicBezTo>
                      <a:pt x="52169" y="237127"/>
                      <a:pt x="50738" y="224682"/>
                      <a:pt x="53086" y="212670"/>
                    </a:cubicBezTo>
                    <a:cubicBezTo>
                      <a:pt x="55936" y="205189"/>
                      <a:pt x="59143" y="201004"/>
                      <a:pt x="58697" y="194859"/>
                    </a:cubicBezTo>
                    <a:cubicBezTo>
                      <a:pt x="58252" y="188714"/>
                      <a:pt x="56649" y="179987"/>
                      <a:pt x="59499" y="181679"/>
                    </a:cubicBezTo>
                    <a:cubicBezTo>
                      <a:pt x="62348" y="183371"/>
                      <a:pt x="63417" y="185597"/>
                      <a:pt x="65287" y="191564"/>
                    </a:cubicBezTo>
                    <a:cubicBezTo>
                      <a:pt x="68905" y="202442"/>
                      <a:pt x="76298" y="211667"/>
                      <a:pt x="86127" y="217568"/>
                    </a:cubicBezTo>
                    <a:cubicBezTo>
                      <a:pt x="97080" y="222288"/>
                      <a:pt x="106164" y="221308"/>
                      <a:pt x="108390" y="218191"/>
                    </a:cubicBezTo>
                    <a:cubicBezTo>
                      <a:pt x="110617" y="215074"/>
                      <a:pt x="116495" y="209731"/>
                      <a:pt x="118097" y="188269"/>
                    </a:cubicBezTo>
                    <a:cubicBezTo>
                      <a:pt x="119700" y="166806"/>
                      <a:pt x="122016" y="140446"/>
                      <a:pt x="119967" y="137774"/>
                    </a:cubicBezTo>
                    <a:cubicBezTo>
                      <a:pt x="117919" y="135103"/>
                      <a:pt x="117919" y="133411"/>
                      <a:pt x="114001" y="134034"/>
                    </a:cubicBezTo>
                    <a:cubicBezTo>
                      <a:pt x="107294" y="135275"/>
                      <a:pt x="100687" y="137001"/>
                      <a:pt x="94231" y="139199"/>
                    </a:cubicBezTo>
                    <a:cubicBezTo>
                      <a:pt x="87036" y="142077"/>
                      <a:pt x="79992" y="145317"/>
                      <a:pt x="73124" y="148906"/>
                    </a:cubicBezTo>
                    <a:cubicBezTo>
                      <a:pt x="67602" y="151934"/>
                      <a:pt x="58875" y="158791"/>
                      <a:pt x="52107" y="162532"/>
                    </a:cubicBezTo>
                    <a:cubicBezTo>
                      <a:pt x="45140" y="167168"/>
                      <a:pt x="36683" y="169012"/>
                      <a:pt x="28418" y="167697"/>
                    </a:cubicBezTo>
                    <a:cubicBezTo>
                      <a:pt x="20649" y="165605"/>
                      <a:pt x="13772" y="161041"/>
                      <a:pt x="8826" y="154695"/>
                    </a:cubicBezTo>
                    <a:cubicBezTo>
                      <a:pt x="5263" y="150331"/>
                      <a:pt x="5531" y="144543"/>
                      <a:pt x="2592" y="139823"/>
                    </a:cubicBezTo>
                    <a:cubicBezTo>
                      <a:pt x="402" y="136313"/>
                      <a:pt x="-597" y="132190"/>
                      <a:pt x="-258" y="128067"/>
                    </a:cubicBezTo>
                    <a:cubicBezTo>
                      <a:pt x="-258" y="124149"/>
                      <a:pt x="365" y="114887"/>
                      <a:pt x="4640" y="112571"/>
                    </a:cubicBezTo>
                    <a:cubicBezTo>
                      <a:pt x="9810" y="110013"/>
                      <a:pt x="15812" y="109723"/>
                      <a:pt x="21204" y="111770"/>
                    </a:cubicBezTo>
                    <a:cubicBezTo>
                      <a:pt x="31015" y="113319"/>
                      <a:pt x="41066" y="111892"/>
                      <a:pt x="50058" y="107673"/>
                    </a:cubicBezTo>
                    <a:cubicBezTo>
                      <a:pt x="61191" y="103310"/>
                      <a:pt x="82475" y="99748"/>
                      <a:pt x="86305" y="98144"/>
                    </a:cubicBezTo>
                    <a:cubicBezTo>
                      <a:pt x="90134" y="96541"/>
                      <a:pt x="94587" y="95028"/>
                      <a:pt x="92093" y="92534"/>
                    </a:cubicBezTo>
                    <a:cubicBezTo>
                      <a:pt x="89600" y="90040"/>
                      <a:pt x="86126" y="82025"/>
                      <a:pt x="87551" y="79175"/>
                    </a:cubicBezTo>
                    <a:cubicBezTo>
                      <a:pt x="88976" y="76326"/>
                      <a:pt x="89065" y="70715"/>
                      <a:pt x="92539" y="69468"/>
                    </a:cubicBezTo>
                    <a:cubicBezTo>
                      <a:pt x="96011" y="68222"/>
                      <a:pt x="125934" y="44533"/>
                      <a:pt x="128161" y="36696"/>
                    </a:cubicBezTo>
                    <a:cubicBezTo>
                      <a:pt x="131278" y="32154"/>
                      <a:pt x="127537" y="32956"/>
                      <a:pt x="125934" y="32956"/>
                    </a:cubicBezTo>
                    <a:cubicBezTo>
                      <a:pt x="115302" y="35618"/>
                      <a:pt x="104883" y="39071"/>
                      <a:pt x="94765" y="43286"/>
                    </a:cubicBezTo>
                    <a:cubicBezTo>
                      <a:pt x="88798" y="46403"/>
                      <a:pt x="81763" y="48006"/>
                      <a:pt x="73302" y="52192"/>
                    </a:cubicBezTo>
                    <a:cubicBezTo>
                      <a:pt x="64842" y="56377"/>
                      <a:pt x="53532" y="62878"/>
                      <a:pt x="47120" y="66619"/>
                    </a:cubicBezTo>
                    <a:cubicBezTo>
                      <a:pt x="40708" y="70359"/>
                      <a:pt x="33049" y="72407"/>
                      <a:pt x="29309" y="75524"/>
                    </a:cubicBezTo>
                    <a:cubicBezTo>
                      <a:pt x="25568" y="78641"/>
                      <a:pt x="24500" y="80066"/>
                      <a:pt x="20403" y="77840"/>
                    </a:cubicBezTo>
                    <a:cubicBezTo>
                      <a:pt x="16726" y="75484"/>
                      <a:pt x="13671" y="72276"/>
                      <a:pt x="11497" y="68489"/>
                    </a:cubicBezTo>
                    <a:cubicBezTo>
                      <a:pt x="10298" y="66551"/>
                      <a:pt x="8648" y="64932"/>
                      <a:pt x="6689" y="63769"/>
                    </a:cubicBezTo>
                    <a:cubicBezTo>
                      <a:pt x="4695" y="61697"/>
                      <a:pt x="3042" y="59322"/>
                      <a:pt x="1791" y="5673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0AE58A50-373E-496E-8A82-88CF03B0C1E6}"/>
                </a:ext>
              </a:extLst>
            </p:cNvPr>
            <p:cNvGrpSpPr/>
            <p:nvPr/>
          </p:nvGrpSpPr>
          <p:grpSpPr>
            <a:xfrm>
              <a:off x="3002748" y="5975592"/>
              <a:ext cx="220072" cy="223475"/>
              <a:chOff x="2902072" y="6015506"/>
              <a:chExt cx="254073" cy="258002"/>
            </a:xfrm>
            <a:grpFill/>
          </p:grpSpPr>
          <p:sp>
            <p:nvSpPr>
              <p:cNvPr id="101" name="任意多边形: 形状 100">
                <a:extLst>
                  <a:ext uri="{FF2B5EF4-FFF2-40B4-BE49-F238E27FC236}">
                    <a16:creationId xmlns:a16="http://schemas.microsoft.com/office/drawing/2014/main" id="{CBCA28C5-6D45-484E-8AC8-FF4E8E18F949}"/>
                  </a:ext>
                </a:extLst>
              </p:cNvPr>
              <p:cNvSpPr/>
              <p:nvPr/>
            </p:nvSpPr>
            <p:spPr>
              <a:xfrm>
                <a:off x="2970314" y="6015506"/>
                <a:ext cx="70364" cy="55672"/>
              </a:xfrm>
              <a:custGeom>
                <a:avLst/>
                <a:gdLst>
                  <a:gd name="connsiteX0" fmla="*/ -323 w 70364"/>
                  <a:gd name="connsiteY0" fmla="*/ 96 h 55672"/>
                  <a:gd name="connsiteX1" fmla="*/ 27730 w 70364"/>
                  <a:gd name="connsiteY1" fmla="*/ 5261 h 55672"/>
                  <a:gd name="connsiteX2" fmla="*/ 56852 w 70364"/>
                  <a:gd name="connsiteY2" fmla="*/ 5261 h 55672"/>
                  <a:gd name="connsiteX3" fmla="*/ 69408 w 70364"/>
                  <a:gd name="connsiteY3" fmla="*/ 11940 h 55672"/>
                  <a:gd name="connsiteX4" fmla="*/ 69408 w 70364"/>
                  <a:gd name="connsiteY4" fmla="*/ 22627 h 55672"/>
                  <a:gd name="connsiteX5" fmla="*/ 69408 w 70364"/>
                  <a:gd name="connsiteY5" fmla="*/ 31533 h 55672"/>
                  <a:gd name="connsiteX6" fmla="*/ 54447 w 70364"/>
                  <a:gd name="connsiteY6" fmla="*/ 49344 h 55672"/>
                  <a:gd name="connsiteX7" fmla="*/ 31114 w 70364"/>
                  <a:gd name="connsiteY7" fmla="*/ 54509 h 55672"/>
                  <a:gd name="connsiteX8" fmla="*/ -144 w 70364"/>
                  <a:gd name="connsiteY8" fmla="*/ -438 h 55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364" h="55672">
                    <a:moveTo>
                      <a:pt x="-323" y="96"/>
                    </a:moveTo>
                    <a:cubicBezTo>
                      <a:pt x="-323" y="96"/>
                      <a:pt x="22387" y="4104"/>
                      <a:pt x="27730" y="5261"/>
                    </a:cubicBezTo>
                    <a:cubicBezTo>
                      <a:pt x="37408" y="6333"/>
                      <a:pt x="47174" y="6333"/>
                      <a:pt x="56852" y="5261"/>
                    </a:cubicBezTo>
                    <a:cubicBezTo>
                      <a:pt x="62083" y="4283"/>
                      <a:pt x="67295" y="7055"/>
                      <a:pt x="69408" y="11940"/>
                    </a:cubicBezTo>
                    <a:cubicBezTo>
                      <a:pt x="69988" y="15479"/>
                      <a:pt x="69988" y="19088"/>
                      <a:pt x="69408" y="22627"/>
                    </a:cubicBezTo>
                    <a:cubicBezTo>
                      <a:pt x="69408" y="25299"/>
                      <a:pt x="70833" y="27347"/>
                      <a:pt x="69408" y="31533"/>
                    </a:cubicBezTo>
                    <a:cubicBezTo>
                      <a:pt x="66156" y="38734"/>
                      <a:pt x="60978" y="44897"/>
                      <a:pt x="54447" y="49344"/>
                    </a:cubicBezTo>
                    <a:cubicBezTo>
                      <a:pt x="47856" y="54517"/>
                      <a:pt x="39273" y="56417"/>
                      <a:pt x="31114" y="54509"/>
                    </a:cubicBezTo>
                    <a:cubicBezTo>
                      <a:pt x="19091" y="51214"/>
                      <a:pt x="2349" y="37767"/>
                      <a:pt x="-144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" name="任意多边形: 形状 101">
                <a:extLst>
                  <a:ext uri="{FF2B5EF4-FFF2-40B4-BE49-F238E27FC236}">
                    <a16:creationId xmlns:a16="http://schemas.microsoft.com/office/drawing/2014/main" id="{D546973A-BBE9-4813-B1CF-87A8959BD8CC}"/>
                  </a:ext>
                </a:extLst>
              </p:cNvPr>
              <p:cNvSpPr/>
              <p:nvPr/>
            </p:nvSpPr>
            <p:spPr>
              <a:xfrm>
                <a:off x="2902072" y="6084961"/>
                <a:ext cx="108227" cy="171886"/>
              </a:xfrm>
              <a:custGeom>
                <a:avLst/>
                <a:gdLst>
                  <a:gd name="connsiteX0" fmla="*/ 11012 w 108227"/>
                  <a:gd name="connsiteY0" fmla="*/ 10079 h 171886"/>
                  <a:gd name="connsiteX1" fmla="*/ 18048 w 108227"/>
                  <a:gd name="connsiteY1" fmla="*/ -430 h 171886"/>
                  <a:gd name="connsiteX2" fmla="*/ 35859 w 108227"/>
                  <a:gd name="connsiteY2" fmla="*/ 1886 h 171886"/>
                  <a:gd name="connsiteX3" fmla="*/ 42894 w 108227"/>
                  <a:gd name="connsiteY3" fmla="*/ 10079 h 171886"/>
                  <a:gd name="connsiteX4" fmla="*/ 43339 w 108227"/>
                  <a:gd name="connsiteY4" fmla="*/ 42673 h 171886"/>
                  <a:gd name="connsiteX5" fmla="*/ 40222 w 108227"/>
                  <a:gd name="connsiteY5" fmla="*/ 83461 h 171886"/>
                  <a:gd name="connsiteX6" fmla="*/ 51978 w 108227"/>
                  <a:gd name="connsiteY6" fmla="*/ 70369 h 171886"/>
                  <a:gd name="connsiteX7" fmla="*/ 66049 w 108227"/>
                  <a:gd name="connsiteY7" fmla="*/ 45167 h 171886"/>
                  <a:gd name="connsiteX8" fmla="*/ 73440 w 108227"/>
                  <a:gd name="connsiteY8" fmla="*/ 29493 h 171886"/>
                  <a:gd name="connsiteX9" fmla="*/ 77804 w 108227"/>
                  <a:gd name="connsiteY9" fmla="*/ 21211 h 171886"/>
                  <a:gd name="connsiteX10" fmla="*/ 80030 w 108227"/>
                  <a:gd name="connsiteY10" fmla="*/ 10079 h 171886"/>
                  <a:gd name="connsiteX11" fmla="*/ 83503 w 108227"/>
                  <a:gd name="connsiteY11" fmla="*/ 5181 h 171886"/>
                  <a:gd name="connsiteX12" fmla="*/ 84127 w 108227"/>
                  <a:gd name="connsiteY12" fmla="*/ 9455 h 171886"/>
                  <a:gd name="connsiteX13" fmla="*/ 88045 w 108227"/>
                  <a:gd name="connsiteY13" fmla="*/ 4290 h 171886"/>
                  <a:gd name="connsiteX14" fmla="*/ 92409 w 108227"/>
                  <a:gd name="connsiteY14" fmla="*/ 2242 h 171886"/>
                  <a:gd name="connsiteX15" fmla="*/ 93834 w 108227"/>
                  <a:gd name="connsiteY15" fmla="*/ 11147 h 171886"/>
                  <a:gd name="connsiteX16" fmla="*/ 102739 w 108227"/>
                  <a:gd name="connsiteY16" fmla="*/ 26198 h 171886"/>
                  <a:gd name="connsiteX17" fmla="*/ 107905 w 108227"/>
                  <a:gd name="connsiteY17" fmla="*/ 44811 h 171886"/>
                  <a:gd name="connsiteX18" fmla="*/ 107905 w 108227"/>
                  <a:gd name="connsiteY18" fmla="*/ 60930 h 171886"/>
                  <a:gd name="connsiteX19" fmla="*/ 97218 w 108227"/>
                  <a:gd name="connsiteY19" fmla="*/ 82926 h 171886"/>
                  <a:gd name="connsiteX20" fmla="*/ 90183 w 108227"/>
                  <a:gd name="connsiteY20" fmla="*/ 98600 h 171886"/>
                  <a:gd name="connsiteX21" fmla="*/ 80208 w 108227"/>
                  <a:gd name="connsiteY21" fmla="*/ 113116 h 171886"/>
                  <a:gd name="connsiteX22" fmla="*/ 72728 w 108227"/>
                  <a:gd name="connsiteY22" fmla="*/ 125139 h 171886"/>
                  <a:gd name="connsiteX23" fmla="*/ 62842 w 108227"/>
                  <a:gd name="connsiteY23" fmla="*/ 144197 h 171886"/>
                  <a:gd name="connsiteX24" fmla="*/ 50375 w 108227"/>
                  <a:gd name="connsiteY24" fmla="*/ 157466 h 171886"/>
                  <a:gd name="connsiteX25" fmla="*/ 38352 w 108227"/>
                  <a:gd name="connsiteY25" fmla="*/ 168598 h 171886"/>
                  <a:gd name="connsiteX26" fmla="*/ 24281 w 108227"/>
                  <a:gd name="connsiteY26" fmla="*/ 165659 h 171886"/>
                  <a:gd name="connsiteX27" fmla="*/ 1127 w 108227"/>
                  <a:gd name="connsiteY27" fmla="*/ 145800 h 171886"/>
                  <a:gd name="connsiteX28" fmla="*/ 1929 w 108227"/>
                  <a:gd name="connsiteY28" fmla="*/ 126386 h 171886"/>
                  <a:gd name="connsiteX29" fmla="*/ 10834 w 108227"/>
                  <a:gd name="connsiteY29" fmla="*/ 9901 h 171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8227" h="171886">
                    <a:moveTo>
                      <a:pt x="11012" y="10079"/>
                    </a:moveTo>
                    <a:cubicBezTo>
                      <a:pt x="11012" y="10079"/>
                      <a:pt x="11012" y="-430"/>
                      <a:pt x="18048" y="-430"/>
                    </a:cubicBezTo>
                    <a:cubicBezTo>
                      <a:pt x="24066" y="-529"/>
                      <a:pt x="30066" y="251"/>
                      <a:pt x="35859" y="1886"/>
                    </a:cubicBezTo>
                    <a:cubicBezTo>
                      <a:pt x="39595" y="3021"/>
                      <a:pt x="42337" y="6214"/>
                      <a:pt x="42894" y="10079"/>
                    </a:cubicBezTo>
                    <a:cubicBezTo>
                      <a:pt x="44306" y="20890"/>
                      <a:pt x="44455" y="31828"/>
                      <a:pt x="43339" y="42673"/>
                    </a:cubicBezTo>
                    <a:cubicBezTo>
                      <a:pt x="41291" y="50688"/>
                      <a:pt x="36927" y="82214"/>
                      <a:pt x="40222" y="83461"/>
                    </a:cubicBezTo>
                    <a:cubicBezTo>
                      <a:pt x="43517" y="84707"/>
                      <a:pt x="49128" y="73842"/>
                      <a:pt x="51978" y="70369"/>
                    </a:cubicBezTo>
                    <a:cubicBezTo>
                      <a:pt x="57209" y="62282"/>
                      <a:pt x="61909" y="53863"/>
                      <a:pt x="66049" y="45167"/>
                    </a:cubicBezTo>
                    <a:cubicBezTo>
                      <a:pt x="68097" y="40001"/>
                      <a:pt x="72371" y="33411"/>
                      <a:pt x="73440" y="29493"/>
                    </a:cubicBezTo>
                    <a:cubicBezTo>
                      <a:pt x="74509" y="25574"/>
                      <a:pt x="76913" y="23882"/>
                      <a:pt x="77804" y="21211"/>
                    </a:cubicBezTo>
                    <a:cubicBezTo>
                      <a:pt x="78695" y="18539"/>
                      <a:pt x="78784" y="13196"/>
                      <a:pt x="80030" y="10079"/>
                    </a:cubicBezTo>
                    <a:cubicBezTo>
                      <a:pt x="80787" y="8196"/>
                      <a:pt x="81977" y="6518"/>
                      <a:pt x="83503" y="5181"/>
                    </a:cubicBezTo>
                    <a:lnTo>
                      <a:pt x="84127" y="9455"/>
                    </a:lnTo>
                    <a:cubicBezTo>
                      <a:pt x="85692" y="7947"/>
                      <a:pt x="87014" y="6204"/>
                      <a:pt x="88045" y="4290"/>
                    </a:cubicBezTo>
                    <a:cubicBezTo>
                      <a:pt x="89114" y="2064"/>
                      <a:pt x="92409" y="-430"/>
                      <a:pt x="92409" y="2242"/>
                    </a:cubicBezTo>
                    <a:cubicBezTo>
                      <a:pt x="92037" y="5285"/>
                      <a:pt x="92531" y="8372"/>
                      <a:pt x="93834" y="11147"/>
                    </a:cubicBezTo>
                    <a:cubicBezTo>
                      <a:pt x="97178" y="15933"/>
                      <a:pt x="100155" y="20964"/>
                      <a:pt x="102739" y="26198"/>
                    </a:cubicBezTo>
                    <a:cubicBezTo>
                      <a:pt x="105096" y="32209"/>
                      <a:pt x="106826" y="38446"/>
                      <a:pt x="107905" y="44811"/>
                    </a:cubicBezTo>
                    <a:cubicBezTo>
                      <a:pt x="107905" y="48907"/>
                      <a:pt x="107905" y="58080"/>
                      <a:pt x="107905" y="60930"/>
                    </a:cubicBezTo>
                    <a:cubicBezTo>
                      <a:pt x="107905" y="63779"/>
                      <a:pt x="98999" y="77138"/>
                      <a:pt x="97218" y="82926"/>
                    </a:cubicBezTo>
                    <a:cubicBezTo>
                      <a:pt x="95155" y="88273"/>
                      <a:pt x="92806" y="93505"/>
                      <a:pt x="90183" y="98600"/>
                    </a:cubicBezTo>
                    <a:cubicBezTo>
                      <a:pt x="88045" y="102786"/>
                      <a:pt x="81277" y="109821"/>
                      <a:pt x="80208" y="113116"/>
                    </a:cubicBezTo>
                    <a:cubicBezTo>
                      <a:pt x="79140" y="116411"/>
                      <a:pt x="73529" y="120597"/>
                      <a:pt x="72728" y="125139"/>
                    </a:cubicBezTo>
                    <a:cubicBezTo>
                      <a:pt x="69991" y="131766"/>
                      <a:pt x="66683" y="138142"/>
                      <a:pt x="62842" y="144197"/>
                    </a:cubicBezTo>
                    <a:cubicBezTo>
                      <a:pt x="59458" y="150787"/>
                      <a:pt x="54560" y="152479"/>
                      <a:pt x="50375" y="157466"/>
                    </a:cubicBezTo>
                    <a:cubicBezTo>
                      <a:pt x="46189" y="162453"/>
                      <a:pt x="42538" y="163254"/>
                      <a:pt x="38352" y="168598"/>
                    </a:cubicBezTo>
                    <a:cubicBezTo>
                      <a:pt x="34167" y="173941"/>
                      <a:pt x="32118" y="171091"/>
                      <a:pt x="24281" y="165659"/>
                    </a:cubicBezTo>
                    <a:cubicBezTo>
                      <a:pt x="16445" y="160227"/>
                      <a:pt x="3175" y="152835"/>
                      <a:pt x="1127" y="145800"/>
                    </a:cubicBezTo>
                    <a:cubicBezTo>
                      <a:pt x="-1052" y="139457"/>
                      <a:pt x="-766" y="132527"/>
                      <a:pt x="1929" y="126386"/>
                    </a:cubicBezTo>
                    <a:cubicBezTo>
                      <a:pt x="4867" y="119706"/>
                      <a:pt x="10834" y="9901"/>
                      <a:pt x="10834" y="9901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" name="任意多边形: 形状 102">
                <a:extLst>
                  <a:ext uri="{FF2B5EF4-FFF2-40B4-BE49-F238E27FC236}">
                    <a16:creationId xmlns:a16="http://schemas.microsoft.com/office/drawing/2014/main" id="{3467E240-9A32-430F-B1C5-EBA4394B8779}"/>
                  </a:ext>
                </a:extLst>
              </p:cNvPr>
              <p:cNvSpPr/>
              <p:nvPr/>
            </p:nvSpPr>
            <p:spPr>
              <a:xfrm>
                <a:off x="3024281" y="6019252"/>
                <a:ext cx="131864" cy="254256"/>
              </a:xfrm>
              <a:custGeom>
                <a:avLst/>
                <a:gdLst>
                  <a:gd name="connsiteX0" fmla="*/ 93186 w 131864"/>
                  <a:gd name="connsiteY0" fmla="*/ 8550 h 254256"/>
                  <a:gd name="connsiteX1" fmla="*/ 90693 w 131864"/>
                  <a:gd name="connsiteY1" fmla="*/ 1515 h 254256"/>
                  <a:gd name="connsiteX2" fmla="*/ 98797 w 131864"/>
                  <a:gd name="connsiteY2" fmla="*/ 357 h 254256"/>
                  <a:gd name="connsiteX3" fmla="*/ 114826 w 131864"/>
                  <a:gd name="connsiteY3" fmla="*/ 11044 h 254256"/>
                  <a:gd name="connsiteX4" fmla="*/ 128274 w 131864"/>
                  <a:gd name="connsiteY4" fmla="*/ 34377 h 254256"/>
                  <a:gd name="connsiteX5" fmla="*/ 131302 w 131864"/>
                  <a:gd name="connsiteY5" fmla="*/ 59134 h 254256"/>
                  <a:gd name="connsiteX6" fmla="*/ 124979 w 131864"/>
                  <a:gd name="connsiteY6" fmla="*/ 72582 h 254256"/>
                  <a:gd name="connsiteX7" fmla="*/ 117765 w 131864"/>
                  <a:gd name="connsiteY7" fmla="*/ 85138 h 254256"/>
                  <a:gd name="connsiteX8" fmla="*/ 111621 w 131864"/>
                  <a:gd name="connsiteY8" fmla="*/ 98586 h 254256"/>
                  <a:gd name="connsiteX9" fmla="*/ 101468 w 131864"/>
                  <a:gd name="connsiteY9" fmla="*/ 114081 h 254256"/>
                  <a:gd name="connsiteX10" fmla="*/ 92563 w 131864"/>
                  <a:gd name="connsiteY10" fmla="*/ 127083 h 254256"/>
                  <a:gd name="connsiteX11" fmla="*/ 79026 w 131864"/>
                  <a:gd name="connsiteY11" fmla="*/ 142935 h 254256"/>
                  <a:gd name="connsiteX12" fmla="*/ 84103 w 131864"/>
                  <a:gd name="connsiteY12" fmla="*/ 151841 h 254256"/>
                  <a:gd name="connsiteX13" fmla="*/ 97995 w 131864"/>
                  <a:gd name="connsiteY13" fmla="*/ 162349 h 254256"/>
                  <a:gd name="connsiteX14" fmla="*/ 106900 w 131864"/>
                  <a:gd name="connsiteY14" fmla="*/ 180873 h 254256"/>
                  <a:gd name="connsiteX15" fmla="*/ 114114 w 131864"/>
                  <a:gd name="connsiteY15" fmla="*/ 210795 h 254256"/>
                  <a:gd name="connsiteX16" fmla="*/ 116786 w 131864"/>
                  <a:gd name="connsiteY16" fmla="*/ 249179 h 254256"/>
                  <a:gd name="connsiteX17" fmla="*/ 109394 w 131864"/>
                  <a:gd name="connsiteY17" fmla="*/ 252919 h 254256"/>
                  <a:gd name="connsiteX18" fmla="*/ 90870 w 131864"/>
                  <a:gd name="connsiteY18" fmla="*/ 236622 h 254256"/>
                  <a:gd name="connsiteX19" fmla="*/ 88377 w 131864"/>
                  <a:gd name="connsiteY19" fmla="*/ 212488 h 254256"/>
                  <a:gd name="connsiteX20" fmla="*/ 83835 w 131864"/>
                  <a:gd name="connsiteY20" fmla="*/ 182565 h 254256"/>
                  <a:gd name="connsiteX21" fmla="*/ 71635 w 131864"/>
                  <a:gd name="connsiteY21" fmla="*/ 162171 h 254256"/>
                  <a:gd name="connsiteX22" fmla="*/ 63619 w 131864"/>
                  <a:gd name="connsiteY22" fmla="*/ 167960 h 254256"/>
                  <a:gd name="connsiteX23" fmla="*/ 26483 w 131864"/>
                  <a:gd name="connsiteY23" fmla="*/ 208569 h 254256"/>
                  <a:gd name="connsiteX24" fmla="*/ 18468 w 131864"/>
                  <a:gd name="connsiteY24" fmla="*/ 208569 h 254256"/>
                  <a:gd name="connsiteX25" fmla="*/ 8138 w 131864"/>
                  <a:gd name="connsiteY25" fmla="*/ 196636 h 254256"/>
                  <a:gd name="connsiteX26" fmla="*/ -323 w 131864"/>
                  <a:gd name="connsiteY26" fmla="*/ 180517 h 254256"/>
                  <a:gd name="connsiteX27" fmla="*/ 7336 w 131864"/>
                  <a:gd name="connsiteY27" fmla="*/ 165645 h 254256"/>
                  <a:gd name="connsiteX28" fmla="*/ 29778 w 131864"/>
                  <a:gd name="connsiteY28" fmla="*/ 142401 h 254256"/>
                  <a:gd name="connsiteX29" fmla="*/ 49638 w 131864"/>
                  <a:gd name="connsiteY29" fmla="*/ 116397 h 254256"/>
                  <a:gd name="connsiteX30" fmla="*/ 68696 w 131864"/>
                  <a:gd name="connsiteY30" fmla="*/ 93687 h 254256"/>
                  <a:gd name="connsiteX31" fmla="*/ 80273 w 131864"/>
                  <a:gd name="connsiteY31" fmla="*/ 77479 h 254256"/>
                  <a:gd name="connsiteX32" fmla="*/ 96838 w 131864"/>
                  <a:gd name="connsiteY32" fmla="*/ 46488 h 254256"/>
                  <a:gd name="connsiteX33" fmla="*/ 93097 w 131864"/>
                  <a:gd name="connsiteY33" fmla="*/ 8907 h 25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31864" h="254256">
                    <a:moveTo>
                      <a:pt x="93186" y="8550"/>
                    </a:moveTo>
                    <a:cubicBezTo>
                      <a:pt x="93186" y="8550"/>
                      <a:pt x="89267" y="4276"/>
                      <a:pt x="90693" y="1515"/>
                    </a:cubicBezTo>
                    <a:cubicBezTo>
                      <a:pt x="92117" y="-1246"/>
                      <a:pt x="96036" y="-533"/>
                      <a:pt x="98797" y="357"/>
                    </a:cubicBezTo>
                    <a:cubicBezTo>
                      <a:pt x="104727" y="2949"/>
                      <a:pt x="110153" y="6567"/>
                      <a:pt x="114826" y="11044"/>
                    </a:cubicBezTo>
                    <a:cubicBezTo>
                      <a:pt x="120752" y="17896"/>
                      <a:pt x="125315" y="25815"/>
                      <a:pt x="128274" y="34377"/>
                    </a:cubicBezTo>
                    <a:cubicBezTo>
                      <a:pt x="131024" y="42322"/>
                      <a:pt x="132056" y="50760"/>
                      <a:pt x="131302" y="59134"/>
                    </a:cubicBezTo>
                    <a:cubicBezTo>
                      <a:pt x="129963" y="63939"/>
                      <a:pt x="127825" y="68485"/>
                      <a:pt x="124979" y="72582"/>
                    </a:cubicBezTo>
                    <a:cubicBezTo>
                      <a:pt x="122337" y="76626"/>
                      <a:pt x="119929" y="80819"/>
                      <a:pt x="117765" y="85138"/>
                    </a:cubicBezTo>
                    <a:cubicBezTo>
                      <a:pt x="116086" y="89781"/>
                      <a:pt x="114031" y="94278"/>
                      <a:pt x="111621" y="98586"/>
                    </a:cubicBezTo>
                    <a:cubicBezTo>
                      <a:pt x="108682" y="103573"/>
                      <a:pt x="104763" y="109272"/>
                      <a:pt x="101468" y="114081"/>
                    </a:cubicBezTo>
                    <a:cubicBezTo>
                      <a:pt x="98173" y="118890"/>
                      <a:pt x="98173" y="119425"/>
                      <a:pt x="92563" y="127083"/>
                    </a:cubicBezTo>
                    <a:cubicBezTo>
                      <a:pt x="86952" y="134742"/>
                      <a:pt x="79382" y="138572"/>
                      <a:pt x="79026" y="142935"/>
                    </a:cubicBezTo>
                    <a:cubicBezTo>
                      <a:pt x="78927" y="146618"/>
                      <a:pt x="80883" y="150050"/>
                      <a:pt x="84103" y="151841"/>
                    </a:cubicBezTo>
                    <a:cubicBezTo>
                      <a:pt x="86863" y="153711"/>
                      <a:pt x="95056" y="157006"/>
                      <a:pt x="97995" y="162349"/>
                    </a:cubicBezTo>
                    <a:cubicBezTo>
                      <a:pt x="101921" y="168016"/>
                      <a:pt x="104927" y="174267"/>
                      <a:pt x="106900" y="180873"/>
                    </a:cubicBezTo>
                    <a:cubicBezTo>
                      <a:pt x="109915" y="190690"/>
                      <a:pt x="112324" y="200683"/>
                      <a:pt x="114114" y="210795"/>
                    </a:cubicBezTo>
                    <a:cubicBezTo>
                      <a:pt x="115005" y="218455"/>
                      <a:pt x="118923" y="243657"/>
                      <a:pt x="116786" y="249179"/>
                    </a:cubicBezTo>
                    <a:cubicBezTo>
                      <a:pt x="114649" y="254700"/>
                      <a:pt x="112868" y="254344"/>
                      <a:pt x="109394" y="252919"/>
                    </a:cubicBezTo>
                    <a:cubicBezTo>
                      <a:pt x="102493" y="248373"/>
                      <a:pt x="96259" y="242888"/>
                      <a:pt x="90870" y="236622"/>
                    </a:cubicBezTo>
                    <a:cubicBezTo>
                      <a:pt x="87932" y="232704"/>
                      <a:pt x="88377" y="227716"/>
                      <a:pt x="88377" y="212488"/>
                    </a:cubicBezTo>
                    <a:cubicBezTo>
                      <a:pt x="88191" y="202357"/>
                      <a:pt x="86664" y="192295"/>
                      <a:pt x="83835" y="182565"/>
                    </a:cubicBezTo>
                    <a:cubicBezTo>
                      <a:pt x="83033" y="178469"/>
                      <a:pt x="74930" y="161548"/>
                      <a:pt x="71635" y="162171"/>
                    </a:cubicBezTo>
                    <a:cubicBezTo>
                      <a:pt x="68340" y="162795"/>
                      <a:pt x="65045" y="162171"/>
                      <a:pt x="63619" y="167960"/>
                    </a:cubicBezTo>
                    <a:cubicBezTo>
                      <a:pt x="62195" y="173748"/>
                      <a:pt x="31649" y="205274"/>
                      <a:pt x="26483" y="208569"/>
                    </a:cubicBezTo>
                    <a:cubicBezTo>
                      <a:pt x="21318" y="211865"/>
                      <a:pt x="21496" y="213735"/>
                      <a:pt x="18468" y="208569"/>
                    </a:cubicBezTo>
                    <a:cubicBezTo>
                      <a:pt x="15440" y="203404"/>
                      <a:pt x="11611" y="197616"/>
                      <a:pt x="8138" y="196636"/>
                    </a:cubicBezTo>
                    <a:cubicBezTo>
                      <a:pt x="4664" y="195656"/>
                      <a:pt x="-323" y="185237"/>
                      <a:pt x="-323" y="180517"/>
                    </a:cubicBezTo>
                    <a:cubicBezTo>
                      <a:pt x="-323" y="175797"/>
                      <a:pt x="5021" y="170186"/>
                      <a:pt x="7336" y="165645"/>
                    </a:cubicBezTo>
                    <a:cubicBezTo>
                      <a:pt x="9652" y="161103"/>
                      <a:pt x="27908" y="145073"/>
                      <a:pt x="29778" y="142401"/>
                    </a:cubicBezTo>
                    <a:cubicBezTo>
                      <a:pt x="31649" y="139729"/>
                      <a:pt x="46343" y="121829"/>
                      <a:pt x="49638" y="116397"/>
                    </a:cubicBezTo>
                    <a:cubicBezTo>
                      <a:pt x="52933" y="110964"/>
                      <a:pt x="65757" y="99476"/>
                      <a:pt x="68696" y="93687"/>
                    </a:cubicBezTo>
                    <a:cubicBezTo>
                      <a:pt x="71635" y="87899"/>
                      <a:pt x="77601" y="84158"/>
                      <a:pt x="80273" y="77479"/>
                    </a:cubicBezTo>
                    <a:cubicBezTo>
                      <a:pt x="82945" y="70800"/>
                      <a:pt x="94789" y="57264"/>
                      <a:pt x="96838" y="46488"/>
                    </a:cubicBezTo>
                    <a:cubicBezTo>
                      <a:pt x="98886" y="35712"/>
                      <a:pt x="105743" y="33842"/>
                      <a:pt x="93097" y="8907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8E9F3B54-78DD-4797-A78C-7471E5E31204}"/>
                </a:ext>
              </a:extLst>
            </p:cNvPr>
            <p:cNvSpPr/>
            <p:nvPr/>
          </p:nvSpPr>
          <p:spPr>
            <a:xfrm>
              <a:off x="3357179" y="5904858"/>
              <a:ext cx="311430" cy="364943"/>
            </a:xfrm>
            <a:custGeom>
              <a:avLst/>
              <a:gdLst>
                <a:gd name="connsiteX0" fmla="*/ 70502 w 359546"/>
                <a:gd name="connsiteY0" fmla="*/ 61296 h 421327"/>
                <a:gd name="connsiteX1" fmla="*/ 85908 w 359546"/>
                <a:gd name="connsiteY1" fmla="*/ 62543 h 421327"/>
                <a:gd name="connsiteX2" fmla="*/ 92766 w 359546"/>
                <a:gd name="connsiteY2" fmla="*/ 71448 h 421327"/>
                <a:gd name="connsiteX3" fmla="*/ 90272 w 359546"/>
                <a:gd name="connsiteY3" fmla="*/ 78662 h 421327"/>
                <a:gd name="connsiteX4" fmla="*/ 83058 w 359546"/>
                <a:gd name="connsiteY4" fmla="*/ 86054 h 421327"/>
                <a:gd name="connsiteX5" fmla="*/ 79497 w 359546"/>
                <a:gd name="connsiteY5" fmla="*/ 100748 h 421327"/>
                <a:gd name="connsiteX6" fmla="*/ 111111 w 359546"/>
                <a:gd name="connsiteY6" fmla="*/ 77860 h 421327"/>
                <a:gd name="connsiteX7" fmla="*/ 117701 w 359546"/>
                <a:gd name="connsiteY7" fmla="*/ 49986 h 421327"/>
                <a:gd name="connsiteX8" fmla="*/ 125538 w 359546"/>
                <a:gd name="connsiteY8" fmla="*/ 28168 h 421327"/>
                <a:gd name="connsiteX9" fmla="*/ 132573 w 359546"/>
                <a:gd name="connsiteY9" fmla="*/ 12494 h 421327"/>
                <a:gd name="connsiteX10" fmla="*/ 153769 w 359546"/>
                <a:gd name="connsiteY10" fmla="*/ 18193 h 421327"/>
                <a:gd name="connsiteX11" fmla="*/ 168196 w 359546"/>
                <a:gd name="connsiteY11" fmla="*/ 36004 h 421327"/>
                <a:gd name="connsiteX12" fmla="*/ 170066 w 359546"/>
                <a:gd name="connsiteY12" fmla="*/ 56042 h 421327"/>
                <a:gd name="connsiteX13" fmla="*/ 190549 w 359546"/>
                <a:gd name="connsiteY13" fmla="*/ 68153 h 421327"/>
                <a:gd name="connsiteX14" fmla="*/ 200167 w 359546"/>
                <a:gd name="connsiteY14" fmla="*/ 85965 h 421327"/>
                <a:gd name="connsiteX15" fmla="*/ 193220 w 359546"/>
                <a:gd name="connsiteY15" fmla="*/ 100748 h 421327"/>
                <a:gd name="connsiteX16" fmla="*/ 167395 w 359546"/>
                <a:gd name="connsiteY16" fmla="*/ 91842 h 421327"/>
                <a:gd name="connsiteX17" fmla="*/ 143884 w 359546"/>
                <a:gd name="connsiteY17" fmla="*/ 96384 h 421327"/>
                <a:gd name="connsiteX18" fmla="*/ 136136 w 359546"/>
                <a:gd name="connsiteY18" fmla="*/ 152578 h 421327"/>
                <a:gd name="connsiteX19" fmla="*/ 137472 w 359546"/>
                <a:gd name="connsiteY19" fmla="*/ 168608 h 421327"/>
                <a:gd name="connsiteX20" fmla="*/ 145308 w 359546"/>
                <a:gd name="connsiteY20" fmla="*/ 187399 h 421327"/>
                <a:gd name="connsiteX21" fmla="*/ 146555 w 359546"/>
                <a:gd name="connsiteY21" fmla="*/ 197462 h 421327"/>
                <a:gd name="connsiteX22" fmla="*/ 155461 w 359546"/>
                <a:gd name="connsiteY22" fmla="*/ 189626 h 421327"/>
                <a:gd name="connsiteX23" fmla="*/ 160181 w 359546"/>
                <a:gd name="connsiteY23" fmla="*/ 181789 h 421327"/>
                <a:gd name="connsiteX24" fmla="*/ 166860 w 359546"/>
                <a:gd name="connsiteY24" fmla="*/ 175020 h 421327"/>
                <a:gd name="connsiteX25" fmla="*/ 173450 w 359546"/>
                <a:gd name="connsiteY25" fmla="*/ 187132 h 421327"/>
                <a:gd name="connsiteX26" fmla="*/ 177101 w 359546"/>
                <a:gd name="connsiteY26" fmla="*/ 181789 h 421327"/>
                <a:gd name="connsiteX27" fmla="*/ 182890 w 359546"/>
                <a:gd name="connsiteY27" fmla="*/ 201025 h 421327"/>
                <a:gd name="connsiteX28" fmla="*/ 188056 w 359546"/>
                <a:gd name="connsiteY28" fmla="*/ 202628 h 421327"/>
                <a:gd name="connsiteX29" fmla="*/ 200880 w 359546"/>
                <a:gd name="connsiteY29" fmla="*/ 189447 h 421327"/>
                <a:gd name="connsiteX30" fmla="*/ 218691 w 359546"/>
                <a:gd name="connsiteY30" fmla="*/ 174397 h 421327"/>
                <a:gd name="connsiteX31" fmla="*/ 220115 w 359546"/>
                <a:gd name="connsiteY31" fmla="*/ 166560 h 421327"/>
                <a:gd name="connsiteX32" fmla="*/ 203373 w 359546"/>
                <a:gd name="connsiteY32" fmla="*/ 154538 h 421327"/>
                <a:gd name="connsiteX33" fmla="*/ 206935 w 359546"/>
                <a:gd name="connsiteY33" fmla="*/ 145632 h 421327"/>
                <a:gd name="connsiteX34" fmla="*/ 217622 w 359546"/>
                <a:gd name="connsiteY34" fmla="*/ 139220 h 421327"/>
                <a:gd name="connsiteX35" fmla="*/ 231069 w 359546"/>
                <a:gd name="connsiteY35" fmla="*/ 140645 h 421327"/>
                <a:gd name="connsiteX36" fmla="*/ 238016 w 359546"/>
                <a:gd name="connsiteY36" fmla="*/ 110722 h 421327"/>
                <a:gd name="connsiteX37" fmla="*/ 221540 w 359546"/>
                <a:gd name="connsiteY37" fmla="*/ 112860 h 421327"/>
                <a:gd name="connsiteX38" fmla="*/ 182534 w 359546"/>
                <a:gd name="connsiteY38" fmla="*/ 130671 h 421327"/>
                <a:gd name="connsiteX39" fmla="*/ 170155 w 359546"/>
                <a:gd name="connsiteY39" fmla="*/ 129068 h 421327"/>
                <a:gd name="connsiteX40" fmla="*/ 162942 w 359546"/>
                <a:gd name="connsiteY40" fmla="*/ 121587 h 421327"/>
                <a:gd name="connsiteX41" fmla="*/ 184404 w 359546"/>
                <a:gd name="connsiteY41" fmla="*/ 109030 h 421327"/>
                <a:gd name="connsiteX42" fmla="*/ 205243 w 359546"/>
                <a:gd name="connsiteY42" fmla="*/ 103063 h 421327"/>
                <a:gd name="connsiteX43" fmla="*/ 235968 w 359546"/>
                <a:gd name="connsiteY43" fmla="*/ 91753 h 421327"/>
                <a:gd name="connsiteX44" fmla="*/ 244873 w 359546"/>
                <a:gd name="connsiteY44" fmla="*/ 84540 h 421327"/>
                <a:gd name="connsiteX45" fmla="*/ 248703 w 359546"/>
                <a:gd name="connsiteY45" fmla="*/ 57823 h 421327"/>
                <a:gd name="connsiteX46" fmla="*/ 259478 w 359546"/>
                <a:gd name="connsiteY46" fmla="*/ 20153 h 421327"/>
                <a:gd name="connsiteX47" fmla="*/ 269809 w 359546"/>
                <a:gd name="connsiteY47" fmla="*/ 6438 h 421327"/>
                <a:gd name="connsiteX48" fmla="*/ 283879 w 359546"/>
                <a:gd name="connsiteY48" fmla="*/ 649 h 421327"/>
                <a:gd name="connsiteX49" fmla="*/ 286996 w 359546"/>
                <a:gd name="connsiteY49" fmla="*/ 15165 h 421327"/>
                <a:gd name="connsiteX50" fmla="*/ 275864 w 359546"/>
                <a:gd name="connsiteY50" fmla="*/ 32977 h 421327"/>
                <a:gd name="connsiteX51" fmla="*/ 270699 w 359546"/>
                <a:gd name="connsiteY51" fmla="*/ 59159 h 421327"/>
                <a:gd name="connsiteX52" fmla="*/ 265534 w 359546"/>
                <a:gd name="connsiteY52" fmla="*/ 81512 h 421327"/>
                <a:gd name="connsiteX53" fmla="*/ 273371 w 359546"/>
                <a:gd name="connsiteY53" fmla="*/ 87657 h 421327"/>
                <a:gd name="connsiteX54" fmla="*/ 299108 w 359546"/>
                <a:gd name="connsiteY54" fmla="*/ 84184 h 421327"/>
                <a:gd name="connsiteX55" fmla="*/ 316296 w 359546"/>
                <a:gd name="connsiteY55" fmla="*/ 85609 h 421327"/>
                <a:gd name="connsiteX56" fmla="*/ 318344 w 359546"/>
                <a:gd name="connsiteY56" fmla="*/ 94514 h 421327"/>
                <a:gd name="connsiteX57" fmla="*/ 310863 w 359546"/>
                <a:gd name="connsiteY57" fmla="*/ 104399 h 421327"/>
                <a:gd name="connsiteX58" fmla="*/ 297505 w 359546"/>
                <a:gd name="connsiteY58" fmla="*/ 104399 h 421327"/>
                <a:gd name="connsiteX59" fmla="*/ 270254 w 359546"/>
                <a:gd name="connsiteY59" fmla="*/ 105468 h 421327"/>
                <a:gd name="connsiteX60" fmla="*/ 263486 w 359546"/>
                <a:gd name="connsiteY60" fmla="*/ 109832 h 421327"/>
                <a:gd name="connsiteX61" fmla="*/ 259923 w 359546"/>
                <a:gd name="connsiteY61" fmla="*/ 147948 h 421327"/>
                <a:gd name="connsiteX62" fmla="*/ 269452 w 359546"/>
                <a:gd name="connsiteY62" fmla="*/ 160326 h 421327"/>
                <a:gd name="connsiteX63" fmla="*/ 270521 w 359546"/>
                <a:gd name="connsiteY63" fmla="*/ 177425 h 421327"/>
                <a:gd name="connsiteX64" fmla="*/ 313980 w 359546"/>
                <a:gd name="connsiteY64" fmla="*/ 169855 h 421327"/>
                <a:gd name="connsiteX65" fmla="*/ 325558 w 359546"/>
                <a:gd name="connsiteY65" fmla="*/ 167183 h 421327"/>
                <a:gd name="connsiteX66" fmla="*/ 348445 w 359546"/>
                <a:gd name="connsiteY66" fmla="*/ 175198 h 421327"/>
                <a:gd name="connsiteX67" fmla="*/ 358954 w 359546"/>
                <a:gd name="connsiteY67" fmla="*/ 187132 h 421327"/>
                <a:gd name="connsiteX68" fmla="*/ 357351 w 359546"/>
                <a:gd name="connsiteY68" fmla="*/ 196037 h 421327"/>
                <a:gd name="connsiteX69" fmla="*/ 335265 w 359546"/>
                <a:gd name="connsiteY69" fmla="*/ 207614 h 421327"/>
                <a:gd name="connsiteX70" fmla="*/ 326359 w 359546"/>
                <a:gd name="connsiteY70" fmla="*/ 210910 h 421327"/>
                <a:gd name="connsiteX71" fmla="*/ 315227 w 359546"/>
                <a:gd name="connsiteY71" fmla="*/ 210108 h 421327"/>
                <a:gd name="connsiteX72" fmla="*/ 299464 w 359546"/>
                <a:gd name="connsiteY72" fmla="*/ 210108 h 421327"/>
                <a:gd name="connsiteX73" fmla="*/ 287086 w 359546"/>
                <a:gd name="connsiteY73" fmla="*/ 221686 h 421327"/>
                <a:gd name="connsiteX74" fmla="*/ 274974 w 359546"/>
                <a:gd name="connsiteY74" fmla="*/ 236113 h 421327"/>
                <a:gd name="connsiteX75" fmla="*/ 289579 w 359546"/>
                <a:gd name="connsiteY75" fmla="*/ 237537 h 421327"/>
                <a:gd name="connsiteX76" fmla="*/ 305074 w 359546"/>
                <a:gd name="connsiteY76" fmla="*/ 243950 h 421327"/>
                <a:gd name="connsiteX77" fmla="*/ 314693 w 359546"/>
                <a:gd name="connsiteY77" fmla="*/ 258287 h 421327"/>
                <a:gd name="connsiteX78" fmla="*/ 319680 w 359546"/>
                <a:gd name="connsiteY78" fmla="*/ 299698 h 421327"/>
                <a:gd name="connsiteX79" fmla="*/ 320125 w 359546"/>
                <a:gd name="connsiteY79" fmla="*/ 362037 h 421327"/>
                <a:gd name="connsiteX80" fmla="*/ 322530 w 359546"/>
                <a:gd name="connsiteY80" fmla="*/ 380650 h 421327"/>
                <a:gd name="connsiteX81" fmla="*/ 321372 w 359546"/>
                <a:gd name="connsiteY81" fmla="*/ 411285 h 421327"/>
                <a:gd name="connsiteX82" fmla="*/ 314693 w 359546"/>
                <a:gd name="connsiteY82" fmla="*/ 420814 h 421327"/>
                <a:gd name="connsiteX83" fmla="*/ 301779 w 359546"/>
                <a:gd name="connsiteY83" fmla="*/ 417430 h 421327"/>
                <a:gd name="connsiteX84" fmla="*/ 289223 w 359546"/>
                <a:gd name="connsiteY84" fmla="*/ 410483 h 421327"/>
                <a:gd name="connsiteX85" fmla="*/ 276220 w 359546"/>
                <a:gd name="connsiteY85" fmla="*/ 396056 h 421327"/>
                <a:gd name="connsiteX86" fmla="*/ 261793 w 359546"/>
                <a:gd name="connsiteY86" fmla="*/ 380294 h 421327"/>
                <a:gd name="connsiteX87" fmla="*/ 254580 w 359546"/>
                <a:gd name="connsiteY87" fmla="*/ 365867 h 421327"/>
                <a:gd name="connsiteX88" fmla="*/ 255203 w 359546"/>
                <a:gd name="connsiteY88" fmla="*/ 356961 h 421327"/>
                <a:gd name="connsiteX89" fmla="*/ 260547 w 359546"/>
                <a:gd name="connsiteY89" fmla="*/ 363818 h 421327"/>
                <a:gd name="connsiteX90" fmla="*/ 271679 w 359546"/>
                <a:gd name="connsiteY90" fmla="*/ 373882 h 421327"/>
                <a:gd name="connsiteX91" fmla="*/ 288154 w 359546"/>
                <a:gd name="connsiteY91" fmla="*/ 380917 h 421327"/>
                <a:gd name="connsiteX92" fmla="*/ 292874 w 359546"/>
                <a:gd name="connsiteY92" fmla="*/ 376375 h 421327"/>
                <a:gd name="connsiteX93" fmla="*/ 292250 w 359546"/>
                <a:gd name="connsiteY93" fmla="*/ 353666 h 421327"/>
                <a:gd name="connsiteX94" fmla="*/ 292250 w 359546"/>
                <a:gd name="connsiteY94" fmla="*/ 294889 h 421327"/>
                <a:gd name="connsiteX95" fmla="*/ 286907 w 359546"/>
                <a:gd name="connsiteY95" fmla="*/ 261404 h 421327"/>
                <a:gd name="connsiteX96" fmla="*/ 278002 w 359546"/>
                <a:gd name="connsiteY96" fmla="*/ 255259 h 421327"/>
                <a:gd name="connsiteX97" fmla="*/ 269096 w 359546"/>
                <a:gd name="connsiteY97" fmla="*/ 260247 h 421327"/>
                <a:gd name="connsiteX98" fmla="*/ 262239 w 359546"/>
                <a:gd name="connsiteY98" fmla="*/ 260247 h 421327"/>
                <a:gd name="connsiteX99" fmla="*/ 258766 w 359546"/>
                <a:gd name="connsiteY99" fmla="*/ 267549 h 421327"/>
                <a:gd name="connsiteX100" fmla="*/ 272569 w 359546"/>
                <a:gd name="connsiteY100" fmla="*/ 276455 h 421327"/>
                <a:gd name="connsiteX101" fmla="*/ 281475 w 359546"/>
                <a:gd name="connsiteY101" fmla="*/ 286162 h 421327"/>
                <a:gd name="connsiteX102" fmla="*/ 275686 w 359546"/>
                <a:gd name="connsiteY102" fmla="*/ 292930 h 421327"/>
                <a:gd name="connsiteX103" fmla="*/ 268117 w 359546"/>
                <a:gd name="connsiteY103" fmla="*/ 292930 h 421327"/>
                <a:gd name="connsiteX104" fmla="*/ 254313 w 359546"/>
                <a:gd name="connsiteY104" fmla="*/ 281353 h 421327"/>
                <a:gd name="connsiteX105" fmla="*/ 247901 w 359546"/>
                <a:gd name="connsiteY105" fmla="*/ 290882 h 421327"/>
                <a:gd name="connsiteX106" fmla="*/ 248703 w 359546"/>
                <a:gd name="connsiteY106" fmla="*/ 301569 h 421327"/>
                <a:gd name="connsiteX107" fmla="*/ 260458 w 359546"/>
                <a:gd name="connsiteY107" fmla="*/ 307001 h 421327"/>
                <a:gd name="connsiteX108" fmla="*/ 275330 w 359546"/>
                <a:gd name="connsiteY108" fmla="*/ 318756 h 421327"/>
                <a:gd name="connsiteX109" fmla="*/ 279426 w 359546"/>
                <a:gd name="connsiteY109" fmla="*/ 333985 h 421327"/>
                <a:gd name="connsiteX110" fmla="*/ 265445 w 359546"/>
                <a:gd name="connsiteY110" fmla="*/ 335232 h 421327"/>
                <a:gd name="connsiteX111" fmla="*/ 244160 w 359546"/>
                <a:gd name="connsiteY111" fmla="*/ 322853 h 421327"/>
                <a:gd name="connsiteX112" fmla="*/ 238995 w 359546"/>
                <a:gd name="connsiteY112" fmla="*/ 323654 h 421327"/>
                <a:gd name="connsiteX113" fmla="*/ 234276 w 359546"/>
                <a:gd name="connsiteY113" fmla="*/ 351529 h 421327"/>
                <a:gd name="connsiteX114" fmla="*/ 228932 w 359546"/>
                <a:gd name="connsiteY114" fmla="*/ 355892 h 421327"/>
                <a:gd name="connsiteX115" fmla="*/ 211121 w 359546"/>
                <a:gd name="connsiteY115" fmla="*/ 340218 h 421327"/>
                <a:gd name="connsiteX116" fmla="*/ 209874 w 359546"/>
                <a:gd name="connsiteY116" fmla="*/ 324723 h 421327"/>
                <a:gd name="connsiteX117" fmla="*/ 220828 w 359546"/>
                <a:gd name="connsiteY117" fmla="*/ 287141 h 421327"/>
                <a:gd name="connsiteX118" fmla="*/ 232405 w 359546"/>
                <a:gd name="connsiteY118" fmla="*/ 253211 h 421327"/>
                <a:gd name="connsiteX119" fmla="*/ 245764 w 359546"/>
                <a:gd name="connsiteY119" fmla="*/ 230680 h 421327"/>
                <a:gd name="connsiteX120" fmla="*/ 257341 w 359546"/>
                <a:gd name="connsiteY120" fmla="*/ 214561 h 421327"/>
                <a:gd name="connsiteX121" fmla="*/ 255470 w 359546"/>
                <a:gd name="connsiteY121" fmla="*/ 211889 h 421327"/>
                <a:gd name="connsiteX122" fmla="*/ 221273 w 359546"/>
                <a:gd name="connsiteY122" fmla="*/ 229701 h 421327"/>
                <a:gd name="connsiteX123" fmla="*/ 204709 w 359546"/>
                <a:gd name="connsiteY123" fmla="*/ 239586 h 421327"/>
                <a:gd name="connsiteX124" fmla="*/ 194022 w 359546"/>
                <a:gd name="connsiteY124" fmla="*/ 246799 h 421327"/>
                <a:gd name="connsiteX125" fmla="*/ 180396 w 359546"/>
                <a:gd name="connsiteY125" fmla="*/ 252142 h 421327"/>
                <a:gd name="connsiteX126" fmla="*/ 168997 w 359546"/>
                <a:gd name="connsiteY126" fmla="*/ 259712 h 421327"/>
                <a:gd name="connsiteX127" fmla="*/ 158132 w 359546"/>
                <a:gd name="connsiteY127" fmla="*/ 259712 h 421327"/>
                <a:gd name="connsiteX128" fmla="*/ 147179 w 359546"/>
                <a:gd name="connsiteY128" fmla="*/ 270221 h 421327"/>
                <a:gd name="connsiteX129" fmla="*/ 140767 w 359546"/>
                <a:gd name="connsiteY129" fmla="*/ 287141 h 421327"/>
                <a:gd name="connsiteX130" fmla="*/ 145932 w 359546"/>
                <a:gd name="connsiteY130" fmla="*/ 382253 h 421327"/>
                <a:gd name="connsiteX131" fmla="*/ 143260 w 359546"/>
                <a:gd name="connsiteY131" fmla="*/ 404784 h 421327"/>
                <a:gd name="connsiteX132" fmla="*/ 132752 w 359546"/>
                <a:gd name="connsiteY132" fmla="*/ 403537 h 421327"/>
                <a:gd name="connsiteX133" fmla="*/ 122421 w 359546"/>
                <a:gd name="connsiteY133" fmla="*/ 397927 h 421327"/>
                <a:gd name="connsiteX134" fmla="*/ 114585 w 359546"/>
                <a:gd name="connsiteY134" fmla="*/ 392405 h 421327"/>
                <a:gd name="connsiteX135" fmla="*/ 107193 w 359546"/>
                <a:gd name="connsiteY135" fmla="*/ 382431 h 421327"/>
                <a:gd name="connsiteX136" fmla="*/ 109419 w 359546"/>
                <a:gd name="connsiteY136" fmla="*/ 372368 h 421327"/>
                <a:gd name="connsiteX137" fmla="*/ 107816 w 359546"/>
                <a:gd name="connsiteY137" fmla="*/ 315817 h 421327"/>
                <a:gd name="connsiteX138" fmla="*/ 102651 w 359546"/>
                <a:gd name="connsiteY138" fmla="*/ 318934 h 421327"/>
                <a:gd name="connsiteX139" fmla="*/ 92943 w 359546"/>
                <a:gd name="connsiteY139" fmla="*/ 334608 h 421327"/>
                <a:gd name="connsiteX140" fmla="*/ 86175 w 359546"/>
                <a:gd name="connsiteY140" fmla="*/ 349481 h 421327"/>
                <a:gd name="connsiteX141" fmla="*/ 72728 w 359546"/>
                <a:gd name="connsiteY141" fmla="*/ 357941 h 421327"/>
                <a:gd name="connsiteX142" fmla="*/ 56074 w 359546"/>
                <a:gd name="connsiteY142" fmla="*/ 356872 h 421327"/>
                <a:gd name="connsiteX143" fmla="*/ 43874 w 359546"/>
                <a:gd name="connsiteY143" fmla="*/ 344137 h 421327"/>
                <a:gd name="connsiteX144" fmla="*/ 42004 w 359546"/>
                <a:gd name="connsiteY144" fmla="*/ 329443 h 421327"/>
                <a:gd name="connsiteX145" fmla="*/ 49039 w 359546"/>
                <a:gd name="connsiteY145" fmla="*/ 317064 h 421327"/>
                <a:gd name="connsiteX146" fmla="*/ 53581 w 359546"/>
                <a:gd name="connsiteY146" fmla="*/ 298540 h 421327"/>
                <a:gd name="connsiteX147" fmla="*/ 59904 w 359546"/>
                <a:gd name="connsiteY147" fmla="*/ 278681 h 421327"/>
                <a:gd name="connsiteX148" fmla="*/ 68810 w 359546"/>
                <a:gd name="connsiteY148" fmla="*/ 259089 h 421327"/>
                <a:gd name="connsiteX149" fmla="*/ 72906 w 359546"/>
                <a:gd name="connsiteY149" fmla="*/ 246087 h 421327"/>
                <a:gd name="connsiteX150" fmla="*/ 71036 w 359546"/>
                <a:gd name="connsiteY150" fmla="*/ 243682 h 421327"/>
                <a:gd name="connsiteX151" fmla="*/ 56609 w 359546"/>
                <a:gd name="connsiteY151" fmla="*/ 255170 h 421327"/>
                <a:gd name="connsiteX152" fmla="*/ 41737 w 359546"/>
                <a:gd name="connsiteY152" fmla="*/ 257308 h 421327"/>
                <a:gd name="connsiteX153" fmla="*/ 27755 w 359546"/>
                <a:gd name="connsiteY153" fmla="*/ 250094 h 421327"/>
                <a:gd name="connsiteX154" fmla="*/ 13951 w 359546"/>
                <a:gd name="connsiteY154" fmla="*/ 243237 h 421327"/>
                <a:gd name="connsiteX155" fmla="*/ 1750 w 359546"/>
                <a:gd name="connsiteY155" fmla="*/ 234331 h 421327"/>
                <a:gd name="connsiteX156" fmla="*/ 2819 w 359546"/>
                <a:gd name="connsiteY156" fmla="*/ 225426 h 421327"/>
                <a:gd name="connsiteX157" fmla="*/ 28378 w 359546"/>
                <a:gd name="connsiteY157" fmla="*/ 210732 h 421327"/>
                <a:gd name="connsiteX158" fmla="*/ 68008 w 359546"/>
                <a:gd name="connsiteY158" fmla="*/ 184015 h 421327"/>
                <a:gd name="connsiteX159" fmla="*/ 103630 w 359546"/>
                <a:gd name="connsiteY159" fmla="*/ 162642 h 421327"/>
                <a:gd name="connsiteX160" fmla="*/ 104877 w 359546"/>
                <a:gd name="connsiteY160" fmla="*/ 135123 h 421327"/>
                <a:gd name="connsiteX161" fmla="*/ 109241 w 359546"/>
                <a:gd name="connsiteY161" fmla="*/ 99056 h 421327"/>
                <a:gd name="connsiteX162" fmla="*/ 103274 w 359546"/>
                <a:gd name="connsiteY162" fmla="*/ 102173 h 421327"/>
                <a:gd name="connsiteX163" fmla="*/ 87957 w 359546"/>
                <a:gd name="connsiteY163" fmla="*/ 122745 h 421327"/>
                <a:gd name="connsiteX164" fmla="*/ 74420 w 359546"/>
                <a:gd name="connsiteY164" fmla="*/ 142960 h 421327"/>
                <a:gd name="connsiteX165" fmla="*/ 64713 w 359546"/>
                <a:gd name="connsiteY165" fmla="*/ 157031 h 421327"/>
                <a:gd name="connsiteX166" fmla="*/ 63288 w 359546"/>
                <a:gd name="connsiteY166" fmla="*/ 168965 h 421327"/>
                <a:gd name="connsiteX167" fmla="*/ 46546 w 359546"/>
                <a:gd name="connsiteY167" fmla="*/ 166916 h 421327"/>
                <a:gd name="connsiteX168" fmla="*/ 28735 w 359546"/>
                <a:gd name="connsiteY168" fmla="*/ 159525 h 421327"/>
                <a:gd name="connsiteX169" fmla="*/ 20898 w 359546"/>
                <a:gd name="connsiteY169" fmla="*/ 140912 h 421327"/>
                <a:gd name="connsiteX170" fmla="*/ 27309 w 359546"/>
                <a:gd name="connsiteY170" fmla="*/ 112860 h 421327"/>
                <a:gd name="connsiteX171" fmla="*/ 36749 w 359546"/>
                <a:gd name="connsiteY171" fmla="*/ 89349 h 421327"/>
                <a:gd name="connsiteX172" fmla="*/ 70234 w 359546"/>
                <a:gd name="connsiteY172" fmla="*/ 62632 h 42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359546" h="421327">
                  <a:moveTo>
                    <a:pt x="70502" y="61296"/>
                  </a:moveTo>
                  <a:cubicBezTo>
                    <a:pt x="75441" y="58671"/>
                    <a:pt x="81455" y="59158"/>
                    <a:pt x="85908" y="62543"/>
                  </a:cubicBezTo>
                  <a:cubicBezTo>
                    <a:pt x="93745" y="68332"/>
                    <a:pt x="92766" y="69757"/>
                    <a:pt x="92766" y="71448"/>
                  </a:cubicBezTo>
                  <a:cubicBezTo>
                    <a:pt x="93277" y="74125"/>
                    <a:pt x="92328" y="76872"/>
                    <a:pt x="90272" y="78662"/>
                  </a:cubicBezTo>
                  <a:cubicBezTo>
                    <a:pt x="87422" y="80710"/>
                    <a:pt x="84305" y="80889"/>
                    <a:pt x="83058" y="86054"/>
                  </a:cubicBezTo>
                  <a:cubicBezTo>
                    <a:pt x="81812" y="91219"/>
                    <a:pt x="77270" y="100748"/>
                    <a:pt x="79497" y="100748"/>
                  </a:cubicBezTo>
                  <a:cubicBezTo>
                    <a:pt x="91099" y="94708"/>
                    <a:pt x="101751" y="86996"/>
                    <a:pt x="111111" y="77860"/>
                  </a:cubicBezTo>
                  <a:cubicBezTo>
                    <a:pt x="116009" y="71270"/>
                    <a:pt x="115030" y="57378"/>
                    <a:pt x="117701" y="49986"/>
                  </a:cubicBezTo>
                  <a:cubicBezTo>
                    <a:pt x="120756" y="42880"/>
                    <a:pt x="123373" y="35594"/>
                    <a:pt x="125538" y="28168"/>
                  </a:cubicBezTo>
                  <a:cubicBezTo>
                    <a:pt x="127230" y="20954"/>
                    <a:pt x="125538" y="14720"/>
                    <a:pt x="132573" y="12494"/>
                  </a:cubicBezTo>
                  <a:cubicBezTo>
                    <a:pt x="140139" y="11029"/>
                    <a:pt x="147958" y="13131"/>
                    <a:pt x="153769" y="18193"/>
                  </a:cubicBezTo>
                  <a:cubicBezTo>
                    <a:pt x="159717" y="23110"/>
                    <a:pt x="164622" y="29165"/>
                    <a:pt x="168196" y="36004"/>
                  </a:cubicBezTo>
                  <a:cubicBezTo>
                    <a:pt x="168819" y="40101"/>
                    <a:pt x="167216" y="54528"/>
                    <a:pt x="170066" y="56042"/>
                  </a:cubicBezTo>
                  <a:cubicBezTo>
                    <a:pt x="177541" y="58869"/>
                    <a:pt x="184470" y="62967"/>
                    <a:pt x="190549" y="68153"/>
                  </a:cubicBezTo>
                  <a:cubicBezTo>
                    <a:pt x="195207" y="73183"/>
                    <a:pt x="198516" y="79311"/>
                    <a:pt x="200167" y="85965"/>
                  </a:cubicBezTo>
                  <a:cubicBezTo>
                    <a:pt x="200167" y="91130"/>
                    <a:pt x="202304" y="97720"/>
                    <a:pt x="193220" y="100748"/>
                  </a:cubicBezTo>
                  <a:cubicBezTo>
                    <a:pt x="184137" y="103776"/>
                    <a:pt x="184315" y="96028"/>
                    <a:pt x="167395" y="91842"/>
                  </a:cubicBezTo>
                  <a:cubicBezTo>
                    <a:pt x="150474" y="87657"/>
                    <a:pt x="146823" y="86321"/>
                    <a:pt x="143884" y="96384"/>
                  </a:cubicBezTo>
                  <a:cubicBezTo>
                    <a:pt x="140945" y="106448"/>
                    <a:pt x="136581" y="146790"/>
                    <a:pt x="136136" y="152578"/>
                  </a:cubicBezTo>
                  <a:cubicBezTo>
                    <a:pt x="135708" y="157959"/>
                    <a:pt x="136159" y="163373"/>
                    <a:pt x="137472" y="168608"/>
                  </a:cubicBezTo>
                  <a:cubicBezTo>
                    <a:pt x="138718" y="172705"/>
                    <a:pt x="144685" y="183481"/>
                    <a:pt x="145308" y="187399"/>
                  </a:cubicBezTo>
                  <a:cubicBezTo>
                    <a:pt x="145932" y="191318"/>
                    <a:pt x="144329" y="197462"/>
                    <a:pt x="146555" y="197462"/>
                  </a:cubicBezTo>
                  <a:cubicBezTo>
                    <a:pt x="148782" y="197462"/>
                    <a:pt x="153591" y="193099"/>
                    <a:pt x="155461" y="189626"/>
                  </a:cubicBezTo>
                  <a:cubicBezTo>
                    <a:pt x="157331" y="186152"/>
                    <a:pt x="158400" y="184282"/>
                    <a:pt x="160181" y="181789"/>
                  </a:cubicBezTo>
                  <a:cubicBezTo>
                    <a:pt x="161962" y="179295"/>
                    <a:pt x="165969" y="177425"/>
                    <a:pt x="166860" y="175020"/>
                  </a:cubicBezTo>
                  <a:cubicBezTo>
                    <a:pt x="167751" y="172616"/>
                    <a:pt x="171402" y="187132"/>
                    <a:pt x="173450" y="187132"/>
                  </a:cubicBezTo>
                  <a:cubicBezTo>
                    <a:pt x="175498" y="187132"/>
                    <a:pt x="176122" y="180186"/>
                    <a:pt x="177101" y="181789"/>
                  </a:cubicBezTo>
                  <a:cubicBezTo>
                    <a:pt x="178081" y="183392"/>
                    <a:pt x="180842" y="196839"/>
                    <a:pt x="182890" y="201025"/>
                  </a:cubicBezTo>
                  <a:cubicBezTo>
                    <a:pt x="184938" y="205210"/>
                    <a:pt x="184582" y="205745"/>
                    <a:pt x="188056" y="202628"/>
                  </a:cubicBezTo>
                  <a:cubicBezTo>
                    <a:pt x="191528" y="199511"/>
                    <a:pt x="197762" y="191496"/>
                    <a:pt x="200880" y="189447"/>
                  </a:cubicBezTo>
                  <a:cubicBezTo>
                    <a:pt x="207395" y="185158"/>
                    <a:pt x="213374" y="180105"/>
                    <a:pt x="218691" y="174397"/>
                  </a:cubicBezTo>
                  <a:cubicBezTo>
                    <a:pt x="220471" y="170835"/>
                    <a:pt x="223589" y="169232"/>
                    <a:pt x="220115" y="166560"/>
                  </a:cubicBezTo>
                  <a:cubicBezTo>
                    <a:pt x="216642" y="163888"/>
                    <a:pt x="204442" y="158278"/>
                    <a:pt x="203373" y="154538"/>
                  </a:cubicBezTo>
                  <a:cubicBezTo>
                    <a:pt x="202304" y="150797"/>
                    <a:pt x="201948" y="149818"/>
                    <a:pt x="206935" y="145632"/>
                  </a:cubicBezTo>
                  <a:cubicBezTo>
                    <a:pt x="211922" y="141446"/>
                    <a:pt x="213525" y="139042"/>
                    <a:pt x="217622" y="139220"/>
                  </a:cubicBezTo>
                  <a:cubicBezTo>
                    <a:pt x="221718" y="139398"/>
                    <a:pt x="228131" y="142337"/>
                    <a:pt x="231069" y="140645"/>
                  </a:cubicBezTo>
                  <a:cubicBezTo>
                    <a:pt x="234008" y="138953"/>
                    <a:pt x="237837" y="135302"/>
                    <a:pt x="238016" y="110722"/>
                  </a:cubicBezTo>
                  <a:cubicBezTo>
                    <a:pt x="232049" y="109475"/>
                    <a:pt x="238016" y="108674"/>
                    <a:pt x="221540" y="112860"/>
                  </a:cubicBezTo>
                  <a:cubicBezTo>
                    <a:pt x="205065" y="117045"/>
                    <a:pt x="187076" y="129513"/>
                    <a:pt x="182534" y="130671"/>
                  </a:cubicBezTo>
                  <a:cubicBezTo>
                    <a:pt x="178372" y="131965"/>
                    <a:pt x="173851" y="131380"/>
                    <a:pt x="170155" y="129068"/>
                  </a:cubicBezTo>
                  <a:cubicBezTo>
                    <a:pt x="164990" y="126129"/>
                    <a:pt x="161250" y="125149"/>
                    <a:pt x="162942" y="121587"/>
                  </a:cubicBezTo>
                  <a:cubicBezTo>
                    <a:pt x="169093" y="115884"/>
                    <a:pt x="176419" y="111598"/>
                    <a:pt x="184404" y="109030"/>
                  </a:cubicBezTo>
                  <a:cubicBezTo>
                    <a:pt x="191452" y="107414"/>
                    <a:pt x="198408" y="105422"/>
                    <a:pt x="205243" y="103063"/>
                  </a:cubicBezTo>
                  <a:cubicBezTo>
                    <a:pt x="215016" y="98125"/>
                    <a:pt x="225325" y="94330"/>
                    <a:pt x="235968" y="91753"/>
                  </a:cubicBezTo>
                  <a:cubicBezTo>
                    <a:pt x="243448" y="91308"/>
                    <a:pt x="244873" y="87835"/>
                    <a:pt x="244873" y="84540"/>
                  </a:cubicBezTo>
                  <a:cubicBezTo>
                    <a:pt x="245414" y="75544"/>
                    <a:pt x="246695" y="66608"/>
                    <a:pt x="248703" y="57823"/>
                  </a:cubicBezTo>
                  <a:cubicBezTo>
                    <a:pt x="251196" y="51589"/>
                    <a:pt x="258677" y="23893"/>
                    <a:pt x="259478" y="20153"/>
                  </a:cubicBezTo>
                  <a:cubicBezTo>
                    <a:pt x="260280" y="16412"/>
                    <a:pt x="266514" y="11247"/>
                    <a:pt x="269809" y="6438"/>
                  </a:cubicBezTo>
                  <a:cubicBezTo>
                    <a:pt x="273104" y="1629"/>
                    <a:pt x="279783" y="-2468"/>
                    <a:pt x="283879" y="649"/>
                  </a:cubicBezTo>
                  <a:cubicBezTo>
                    <a:pt x="287923" y="4319"/>
                    <a:pt x="289177" y="10159"/>
                    <a:pt x="286996" y="15165"/>
                  </a:cubicBezTo>
                  <a:cubicBezTo>
                    <a:pt x="282741" y="20745"/>
                    <a:pt x="279014" y="26707"/>
                    <a:pt x="275864" y="32977"/>
                  </a:cubicBezTo>
                  <a:cubicBezTo>
                    <a:pt x="273527" y="41572"/>
                    <a:pt x="271801" y="50321"/>
                    <a:pt x="270699" y="59159"/>
                  </a:cubicBezTo>
                  <a:cubicBezTo>
                    <a:pt x="269898" y="64769"/>
                    <a:pt x="265356" y="76970"/>
                    <a:pt x="265534" y="81512"/>
                  </a:cubicBezTo>
                  <a:cubicBezTo>
                    <a:pt x="265712" y="86054"/>
                    <a:pt x="263486" y="88458"/>
                    <a:pt x="273371" y="87657"/>
                  </a:cubicBezTo>
                  <a:cubicBezTo>
                    <a:pt x="283256" y="86855"/>
                    <a:pt x="293408" y="84362"/>
                    <a:pt x="299108" y="84184"/>
                  </a:cubicBezTo>
                  <a:cubicBezTo>
                    <a:pt x="304808" y="84005"/>
                    <a:pt x="312734" y="82313"/>
                    <a:pt x="316296" y="85609"/>
                  </a:cubicBezTo>
                  <a:cubicBezTo>
                    <a:pt x="319858" y="88904"/>
                    <a:pt x="321639" y="89527"/>
                    <a:pt x="318344" y="94514"/>
                  </a:cubicBezTo>
                  <a:cubicBezTo>
                    <a:pt x="315049" y="99501"/>
                    <a:pt x="314247" y="103420"/>
                    <a:pt x="310863" y="104399"/>
                  </a:cubicBezTo>
                  <a:cubicBezTo>
                    <a:pt x="306431" y="104994"/>
                    <a:pt x="301938" y="104994"/>
                    <a:pt x="297505" y="104399"/>
                  </a:cubicBezTo>
                  <a:cubicBezTo>
                    <a:pt x="288413" y="103599"/>
                    <a:pt x="279256" y="103958"/>
                    <a:pt x="270254" y="105468"/>
                  </a:cubicBezTo>
                  <a:cubicBezTo>
                    <a:pt x="266157" y="107516"/>
                    <a:pt x="264465" y="105468"/>
                    <a:pt x="263486" y="109832"/>
                  </a:cubicBezTo>
                  <a:cubicBezTo>
                    <a:pt x="261233" y="122415"/>
                    <a:pt x="260042" y="135165"/>
                    <a:pt x="259923" y="147948"/>
                  </a:cubicBezTo>
                  <a:cubicBezTo>
                    <a:pt x="261170" y="150441"/>
                    <a:pt x="267404" y="154805"/>
                    <a:pt x="269452" y="160326"/>
                  </a:cubicBezTo>
                  <a:cubicBezTo>
                    <a:pt x="271501" y="165848"/>
                    <a:pt x="268384" y="177247"/>
                    <a:pt x="270521" y="177425"/>
                  </a:cubicBezTo>
                  <a:cubicBezTo>
                    <a:pt x="272659" y="177603"/>
                    <a:pt x="307835" y="168519"/>
                    <a:pt x="313980" y="169855"/>
                  </a:cubicBezTo>
                  <a:cubicBezTo>
                    <a:pt x="320125" y="171191"/>
                    <a:pt x="317721" y="165937"/>
                    <a:pt x="325558" y="167183"/>
                  </a:cubicBezTo>
                  <a:cubicBezTo>
                    <a:pt x="333400" y="169203"/>
                    <a:pt x="341056" y="171885"/>
                    <a:pt x="348445" y="175198"/>
                  </a:cubicBezTo>
                  <a:cubicBezTo>
                    <a:pt x="353187" y="177886"/>
                    <a:pt x="356888" y="182089"/>
                    <a:pt x="358954" y="187132"/>
                  </a:cubicBezTo>
                  <a:cubicBezTo>
                    <a:pt x="359619" y="190195"/>
                    <a:pt x="359043" y="193398"/>
                    <a:pt x="357351" y="196037"/>
                  </a:cubicBezTo>
                  <a:cubicBezTo>
                    <a:pt x="350260" y="200392"/>
                    <a:pt x="342881" y="204260"/>
                    <a:pt x="335265" y="207614"/>
                  </a:cubicBezTo>
                  <a:cubicBezTo>
                    <a:pt x="329298" y="209841"/>
                    <a:pt x="329921" y="210910"/>
                    <a:pt x="326359" y="210910"/>
                  </a:cubicBezTo>
                  <a:cubicBezTo>
                    <a:pt x="322797" y="210910"/>
                    <a:pt x="320748" y="210286"/>
                    <a:pt x="315227" y="210108"/>
                  </a:cubicBezTo>
                  <a:cubicBezTo>
                    <a:pt x="309706" y="209930"/>
                    <a:pt x="303026" y="206991"/>
                    <a:pt x="299464" y="210108"/>
                  </a:cubicBezTo>
                  <a:cubicBezTo>
                    <a:pt x="295902" y="213225"/>
                    <a:pt x="289579" y="219637"/>
                    <a:pt x="287086" y="221686"/>
                  </a:cubicBezTo>
                  <a:cubicBezTo>
                    <a:pt x="284592" y="223734"/>
                    <a:pt x="274974" y="233441"/>
                    <a:pt x="274974" y="236113"/>
                  </a:cubicBezTo>
                  <a:cubicBezTo>
                    <a:pt x="274974" y="238784"/>
                    <a:pt x="282811" y="236736"/>
                    <a:pt x="289579" y="237537"/>
                  </a:cubicBezTo>
                  <a:cubicBezTo>
                    <a:pt x="295261" y="238109"/>
                    <a:pt x="300650" y="240339"/>
                    <a:pt x="305074" y="243950"/>
                  </a:cubicBezTo>
                  <a:cubicBezTo>
                    <a:pt x="308192" y="246888"/>
                    <a:pt x="315138" y="252855"/>
                    <a:pt x="314693" y="258287"/>
                  </a:cubicBezTo>
                  <a:cubicBezTo>
                    <a:pt x="314247" y="263720"/>
                    <a:pt x="319680" y="292663"/>
                    <a:pt x="319680" y="299698"/>
                  </a:cubicBezTo>
                  <a:cubicBezTo>
                    <a:pt x="319680" y="306734"/>
                    <a:pt x="320125" y="362037"/>
                    <a:pt x="320125" y="362037"/>
                  </a:cubicBezTo>
                  <a:cubicBezTo>
                    <a:pt x="321340" y="368181"/>
                    <a:pt x="322144" y="374399"/>
                    <a:pt x="322530" y="380650"/>
                  </a:cubicBezTo>
                  <a:cubicBezTo>
                    <a:pt x="322755" y="390875"/>
                    <a:pt x="322368" y="401105"/>
                    <a:pt x="321372" y="411285"/>
                  </a:cubicBezTo>
                  <a:cubicBezTo>
                    <a:pt x="320125" y="415827"/>
                    <a:pt x="318879" y="421615"/>
                    <a:pt x="314693" y="420814"/>
                  </a:cubicBezTo>
                  <a:cubicBezTo>
                    <a:pt x="310257" y="420262"/>
                    <a:pt x="305915" y="419124"/>
                    <a:pt x="301779" y="417430"/>
                  </a:cubicBezTo>
                  <a:cubicBezTo>
                    <a:pt x="297211" y="415885"/>
                    <a:pt x="292958" y="413532"/>
                    <a:pt x="289223" y="410483"/>
                  </a:cubicBezTo>
                  <a:cubicBezTo>
                    <a:pt x="284619" y="405924"/>
                    <a:pt x="280278" y="401107"/>
                    <a:pt x="276220" y="396056"/>
                  </a:cubicBezTo>
                  <a:cubicBezTo>
                    <a:pt x="272925" y="391693"/>
                    <a:pt x="263842" y="383232"/>
                    <a:pt x="261793" y="380294"/>
                  </a:cubicBezTo>
                  <a:cubicBezTo>
                    <a:pt x="258231" y="376156"/>
                    <a:pt x="255752" y="371199"/>
                    <a:pt x="254580" y="365867"/>
                  </a:cubicBezTo>
                  <a:cubicBezTo>
                    <a:pt x="254580" y="361325"/>
                    <a:pt x="253690" y="356961"/>
                    <a:pt x="255203" y="356961"/>
                  </a:cubicBezTo>
                  <a:cubicBezTo>
                    <a:pt x="256717" y="356961"/>
                    <a:pt x="259033" y="360523"/>
                    <a:pt x="260547" y="363818"/>
                  </a:cubicBezTo>
                  <a:cubicBezTo>
                    <a:pt x="263089" y="368274"/>
                    <a:pt x="266989" y="371801"/>
                    <a:pt x="271679" y="373882"/>
                  </a:cubicBezTo>
                  <a:cubicBezTo>
                    <a:pt x="277200" y="376731"/>
                    <a:pt x="286551" y="381897"/>
                    <a:pt x="288154" y="380917"/>
                  </a:cubicBezTo>
                  <a:cubicBezTo>
                    <a:pt x="289757" y="379937"/>
                    <a:pt x="292874" y="379225"/>
                    <a:pt x="292874" y="376375"/>
                  </a:cubicBezTo>
                  <a:cubicBezTo>
                    <a:pt x="292874" y="373525"/>
                    <a:pt x="292250" y="357763"/>
                    <a:pt x="292250" y="353666"/>
                  </a:cubicBezTo>
                  <a:cubicBezTo>
                    <a:pt x="292250" y="349569"/>
                    <a:pt x="292250" y="294889"/>
                    <a:pt x="292250" y="294889"/>
                  </a:cubicBezTo>
                  <a:cubicBezTo>
                    <a:pt x="292250" y="294889"/>
                    <a:pt x="292250" y="268173"/>
                    <a:pt x="286907" y="261404"/>
                  </a:cubicBezTo>
                  <a:cubicBezTo>
                    <a:pt x="281564" y="254636"/>
                    <a:pt x="280852" y="254458"/>
                    <a:pt x="278002" y="255259"/>
                  </a:cubicBezTo>
                  <a:cubicBezTo>
                    <a:pt x="275152" y="256061"/>
                    <a:pt x="272213" y="260247"/>
                    <a:pt x="269096" y="260247"/>
                  </a:cubicBezTo>
                  <a:cubicBezTo>
                    <a:pt x="265979" y="260247"/>
                    <a:pt x="264287" y="258822"/>
                    <a:pt x="262239" y="260247"/>
                  </a:cubicBezTo>
                  <a:cubicBezTo>
                    <a:pt x="260191" y="261672"/>
                    <a:pt x="256450" y="266302"/>
                    <a:pt x="258766" y="267549"/>
                  </a:cubicBezTo>
                  <a:cubicBezTo>
                    <a:pt x="261081" y="268796"/>
                    <a:pt x="269452" y="274139"/>
                    <a:pt x="272569" y="276455"/>
                  </a:cubicBezTo>
                  <a:cubicBezTo>
                    <a:pt x="275686" y="278770"/>
                    <a:pt x="281475" y="283223"/>
                    <a:pt x="281475" y="286162"/>
                  </a:cubicBezTo>
                  <a:cubicBezTo>
                    <a:pt x="285839" y="293197"/>
                    <a:pt x="278447" y="292930"/>
                    <a:pt x="275686" y="292930"/>
                  </a:cubicBezTo>
                  <a:cubicBezTo>
                    <a:pt x="272925" y="292930"/>
                    <a:pt x="272213" y="295424"/>
                    <a:pt x="268117" y="292930"/>
                  </a:cubicBezTo>
                  <a:cubicBezTo>
                    <a:pt x="264020" y="290437"/>
                    <a:pt x="257162" y="280818"/>
                    <a:pt x="254313" y="281353"/>
                  </a:cubicBezTo>
                  <a:cubicBezTo>
                    <a:pt x="251463" y="281887"/>
                    <a:pt x="249148" y="286518"/>
                    <a:pt x="247901" y="290882"/>
                  </a:cubicBezTo>
                  <a:cubicBezTo>
                    <a:pt x="246654" y="295245"/>
                    <a:pt x="245408" y="300411"/>
                    <a:pt x="248703" y="301569"/>
                  </a:cubicBezTo>
                  <a:cubicBezTo>
                    <a:pt x="251998" y="302726"/>
                    <a:pt x="255738" y="304685"/>
                    <a:pt x="260458" y="307001"/>
                  </a:cubicBezTo>
                  <a:cubicBezTo>
                    <a:pt x="266225" y="309770"/>
                    <a:pt x="271305" y="313785"/>
                    <a:pt x="275330" y="318756"/>
                  </a:cubicBezTo>
                  <a:cubicBezTo>
                    <a:pt x="278002" y="322853"/>
                    <a:pt x="282098" y="326771"/>
                    <a:pt x="279426" y="333985"/>
                  </a:cubicBezTo>
                  <a:cubicBezTo>
                    <a:pt x="275591" y="337530"/>
                    <a:pt x="269847" y="338043"/>
                    <a:pt x="265445" y="335232"/>
                  </a:cubicBezTo>
                  <a:cubicBezTo>
                    <a:pt x="257719" y="332300"/>
                    <a:pt x="250528" y="328118"/>
                    <a:pt x="244160" y="322853"/>
                  </a:cubicBezTo>
                  <a:cubicBezTo>
                    <a:pt x="240242" y="317866"/>
                    <a:pt x="239440" y="320804"/>
                    <a:pt x="238995" y="323654"/>
                  </a:cubicBezTo>
                  <a:cubicBezTo>
                    <a:pt x="238550" y="326504"/>
                    <a:pt x="234453" y="349124"/>
                    <a:pt x="234276" y="351529"/>
                  </a:cubicBezTo>
                  <a:cubicBezTo>
                    <a:pt x="234097" y="353933"/>
                    <a:pt x="234276" y="357139"/>
                    <a:pt x="228932" y="355892"/>
                  </a:cubicBezTo>
                  <a:cubicBezTo>
                    <a:pt x="221852" y="352131"/>
                    <a:pt x="215751" y="346763"/>
                    <a:pt x="211121" y="340218"/>
                  </a:cubicBezTo>
                  <a:cubicBezTo>
                    <a:pt x="209020" y="335329"/>
                    <a:pt x="208582" y="329885"/>
                    <a:pt x="209874" y="324723"/>
                  </a:cubicBezTo>
                  <a:cubicBezTo>
                    <a:pt x="211922" y="320181"/>
                    <a:pt x="217978" y="297116"/>
                    <a:pt x="220828" y="287141"/>
                  </a:cubicBezTo>
                  <a:cubicBezTo>
                    <a:pt x="223654" y="275505"/>
                    <a:pt x="227529" y="264148"/>
                    <a:pt x="232405" y="253211"/>
                  </a:cubicBezTo>
                  <a:cubicBezTo>
                    <a:pt x="237242" y="245935"/>
                    <a:pt x="241700" y="238415"/>
                    <a:pt x="245764" y="230680"/>
                  </a:cubicBezTo>
                  <a:cubicBezTo>
                    <a:pt x="248257" y="225248"/>
                    <a:pt x="256896" y="216609"/>
                    <a:pt x="257341" y="214561"/>
                  </a:cubicBezTo>
                  <a:cubicBezTo>
                    <a:pt x="257786" y="212513"/>
                    <a:pt x="258588" y="210465"/>
                    <a:pt x="255470" y="211889"/>
                  </a:cubicBezTo>
                  <a:cubicBezTo>
                    <a:pt x="252354" y="213314"/>
                    <a:pt x="227863" y="225248"/>
                    <a:pt x="221273" y="229701"/>
                  </a:cubicBezTo>
                  <a:cubicBezTo>
                    <a:pt x="215571" y="232683"/>
                    <a:pt x="210041" y="235984"/>
                    <a:pt x="204709" y="239586"/>
                  </a:cubicBezTo>
                  <a:cubicBezTo>
                    <a:pt x="201236" y="242703"/>
                    <a:pt x="199365" y="245730"/>
                    <a:pt x="194022" y="246799"/>
                  </a:cubicBezTo>
                  <a:cubicBezTo>
                    <a:pt x="189220" y="247827"/>
                    <a:pt x="184618" y="249632"/>
                    <a:pt x="180396" y="252142"/>
                  </a:cubicBezTo>
                  <a:cubicBezTo>
                    <a:pt x="177547" y="254013"/>
                    <a:pt x="174786" y="258644"/>
                    <a:pt x="168997" y="259712"/>
                  </a:cubicBezTo>
                  <a:cubicBezTo>
                    <a:pt x="163209" y="260781"/>
                    <a:pt x="162497" y="258555"/>
                    <a:pt x="158132" y="259712"/>
                  </a:cubicBezTo>
                  <a:cubicBezTo>
                    <a:pt x="153769" y="260870"/>
                    <a:pt x="150474" y="263898"/>
                    <a:pt x="147179" y="270221"/>
                  </a:cubicBezTo>
                  <a:cubicBezTo>
                    <a:pt x="144147" y="275480"/>
                    <a:pt x="141982" y="281193"/>
                    <a:pt x="140767" y="287141"/>
                  </a:cubicBezTo>
                  <a:cubicBezTo>
                    <a:pt x="137294" y="298719"/>
                    <a:pt x="141657" y="365956"/>
                    <a:pt x="145932" y="382253"/>
                  </a:cubicBezTo>
                  <a:cubicBezTo>
                    <a:pt x="150207" y="398550"/>
                    <a:pt x="145131" y="403715"/>
                    <a:pt x="143260" y="404784"/>
                  </a:cubicBezTo>
                  <a:cubicBezTo>
                    <a:pt x="139724" y="405697"/>
                    <a:pt x="135976" y="405252"/>
                    <a:pt x="132752" y="403537"/>
                  </a:cubicBezTo>
                  <a:cubicBezTo>
                    <a:pt x="129425" y="401460"/>
                    <a:pt x="125975" y="399586"/>
                    <a:pt x="122421" y="397927"/>
                  </a:cubicBezTo>
                  <a:cubicBezTo>
                    <a:pt x="119322" y="396899"/>
                    <a:pt x="116596" y="394978"/>
                    <a:pt x="114585" y="392405"/>
                  </a:cubicBezTo>
                  <a:cubicBezTo>
                    <a:pt x="111735" y="389466"/>
                    <a:pt x="109063" y="384568"/>
                    <a:pt x="107193" y="382431"/>
                  </a:cubicBezTo>
                  <a:cubicBezTo>
                    <a:pt x="105322" y="380294"/>
                    <a:pt x="107816" y="375841"/>
                    <a:pt x="109419" y="372368"/>
                  </a:cubicBezTo>
                  <a:cubicBezTo>
                    <a:pt x="110625" y="353508"/>
                    <a:pt x="110088" y="334578"/>
                    <a:pt x="107816" y="315817"/>
                  </a:cubicBezTo>
                  <a:cubicBezTo>
                    <a:pt x="105946" y="309227"/>
                    <a:pt x="105322" y="315817"/>
                    <a:pt x="102651" y="318934"/>
                  </a:cubicBezTo>
                  <a:cubicBezTo>
                    <a:pt x="98614" y="323618"/>
                    <a:pt x="95339" y="328907"/>
                    <a:pt x="92943" y="334608"/>
                  </a:cubicBezTo>
                  <a:cubicBezTo>
                    <a:pt x="91784" y="339995"/>
                    <a:pt x="89475" y="345068"/>
                    <a:pt x="86175" y="349481"/>
                  </a:cubicBezTo>
                  <a:cubicBezTo>
                    <a:pt x="82714" y="353667"/>
                    <a:pt x="78000" y="356633"/>
                    <a:pt x="72728" y="357941"/>
                  </a:cubicBezTo>
                  <a:cubicBezTo>
                    <a:pt x="67261" y="359856"/>
                    <a:pt x="61251" y="359470"/>
                    <a:pt x="56074" y="356872"/>
                  </a:cubicBezTo>
                  <a:cubicBezTo>
                    <a:pt x="52067" y="354022"/>
                    <a:pt x="44498" y="348679"/>
                    <a:pt x="43874" y="344137"/>
                  </a:cubicBezTo>
                  <a:cubicBezTo>
                    <a:pt x="42395" y="339386"/>
                    <a:pt x="41762" y="334413"/>
                    <a:pt x="42004" y="329443"/>
                  </a:cubicBezTo>
                  <a:cubicBezTo>
                    <a:pt x="43072" y="324545"/>
                    <a:pt x="48149" y="320537"/>
                    <a:pt x="49039" y="317064"/>
                  </a:cubicBezTo>
                  <a:cubicBezTo>
                    <a:pt x="49930" y="313591"/>
                    <a:pt x="52334" y="302459"/>
                    <a:pt x="53581" y="298540"/>
                  </a:cubicBezTo>
                  <a:cubicBezTo>
                    <a:pt x="54828" y="294622"/>
                    <a:pt x="58123" y="283045"/>
                    <a:pt x="59904" y="278681"/>
                  </a:cubicBezTo>
                  <a:cubicBezTo>
                    <a:pt x="63552" y="272481"/>
                    <a:pt x="66538" y="265914"/>
                    <a:pt x="68810" y="259089"/>
                  </a:cubicBezTo>
                  <a:cubicBezTo>
                    <a:pt x="69433" y="254013"/>
                    <a:pt x="72906" y="248402"/>
                    <a:pt x="72906" y="246087"/>
                  </a:cubicBezTo>
                  <a:cubicBezTo>
                    <a:pt x="72906" y="243771"/>
                    <a:pt x="74153" y="242435"/>
                    <a:pt x="71036" y="243682"/>
                  </a:cubicBezTo>
                  <a:cubicBezTo>
                    <a:pt x="67919" y="244929"/>
                    <a:pt x="62131" y="253567"/>
                    <a:pt x="56609" y="255170"/>
                  </a:cubicBezTo>
                  <a:cubicBezTo>
                    <a:pt x="51910" y="257121"/>
                    <a:pt x="46795" y="257856"/>
                    <a:pt x="41737" y="257308"/>
                  </a:cubicBezTo>
                  <a:cubicBezTo>
                    <a:pt x="37336" y="254431"/>
                    <a:pt x="32650" y="252013"/>
                    <a:pt x="27755" y="250094"/>
                  </a:cubicBezTo>
                  <a:cubicBezTo>
                    <a:pt x="24193" y="250094"/>
                    <a:pt x="16979" y="243415"/>
                    <a:pt x="13951" y="243237"/>
                  </a:cubicBezTo>
                  <a:cubicBezTo>
                    <a:pt x="10923" y="243059"/>
                    <a:pt x="5847" y="238072"/>
                    <a:pt x="1750" y="234331"/>
                  </a:cubicBezTo>
                  <a:cubicBezTo>
                    <a:pt x="-2346" y="230591"/>
                    <a:pt x="504" y="227919"/>
                    <a:pt x="2819" y="225426"/>
                  </a:cubicBezTo>
                  <a:cubicBezTo>
                    <a:pt x="11088" y="220103"/>
                    <a:pt x="19618" y="215199"/>
                    <a:pt x="28378" y="210732"/>
                  </a:cubicBezTo>
                  <a:cubicBezTo>
                    <a:pt x="32030" y="208060"/>
                    <a:pt x="61596" y="188290"/>
                    <a:pt x="68008" y="184015"/>
                  </a:cubicBezTo>
                  <a:cubicBezTo>
                    <a:pt x="74420" y="179740"/>
                    <a:pt x="103007" y="165670"/>
                    <a:pt x="103630" y="162642"/>
                  </a:cubicBezTo>
                  <a:cubicBezTo>
                    <a:pt x="104254" y="159614"/>
                    <a:pt x="104254" y="141536"/>
                    <a:pt x="104877" y="135123"/>
                  </a:cubicBezTo>
                  <a:cubicBezTo>
                    <a:pt x="105501" y="128711"/>
                    <a:pt x="111467" y="100926"/>
                    <a:pt x="109241" y="99056"/>
                  </a:cubicBezTo>
                  <a:cubicBezTo>
                    <a:pt x="107014" y="97186"/>
                    <a:pt x="105768" y="99679"/>
                    <a:pt x="103274" y="102173"/>
                  </a:cubicBezTo>
                  <a:cubicBezTo>
                    <a:pt x="97430" y="108448"/>
                    <a:pt x="92293" y="115347"/>
                    <a:pt x="87957" y="122745"/>
                  </a:cubicBezTo>
                  <a:cubicBezTo>
                    <a:pt x="84082" y="129889"/>
                    <a:pt x="79550" y="136657"/>
                    <a:pt x="74420" y="142960"/>
                  </a:cubicBezTo>
                  <a:cubicBezTo>
                    <a:pt x="69611" y="149194"/>
                    <a:pt x="64446" y="150797"/>
                    <a:pt x="64713" y="157031"/>
                  </a:cubicBezTo>
                  <a:cubicBezTo>
                    <a:pt x="64980" y="163265"/>
                    <a:pt x="67385" y="169410"/>
                    <a:pt x="63288" y="168965"/>
                  </a:cubicBezTo>
                  <a:cubicBezTo>
                    <a:pt x="59192" y="168519"/>
                    <a:pt x="52067" y="167540"/>
                    <a:pt x="46546" y="166916"/>
                  </a:cubicBezTo>
                  <a:cubicBezTo>
                    <a:pt x="39869" y="166882"/>
                    <a:pt x="33473" y="164227"/>
                    <a:pt x="28735" y="159525"/>
                  </a:cubicBezTo>
                  <a:cubicBezTo>
                    <a:pt x="23391" y="153291"/>
                    <a:pt x="18226" y="150619"/>
                    <a:pt x="20898" y="140912"/>
                  </a:cubicBezTo>
                  <a:cubicBezTo>
                    <a:pt x="23569" y="131205"/>
                    <a:pt x="24994" y="122567"/>
                    <a:pt x="27309" y="112860"/>
                  </a:cubicBezTo>
                  <a:cubicBezTo>
                    <a:pt x="29083" y="104539"/>
                    <a:pt x="32276" y="96586"/>
                    <a:pt x="36749" y="89349"/>
                  </a:cubicBezTo>
                  <a:cubicBezTo>
                    <a:pt x="45611" y="77891"/>
                    <a:pt x="57095" y="68729"/>
                    <a:pt x="70234" y="62632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31AE1DFC-22F8-43FB-B812-159683B685B5}"/>
                </a:ext>
              </a:extLst>
            </p:cNvPr>
            <p:cNvSpPr/>
            <p:nvPr/>
          </p:nvSpPr>
          <p:spPr>
            <a:xfrm>
              <a:off x="3803783" y="5953870"/>
              <a:ext cx="175358" cy="266919"/>
            </a:xfrm>
            <a:custGeom>
              <a:avLst/>
              <a:gdLst>
                <a:gd name="connsiteX0" fmla="*/ 32735 w 202451"/>
                <a:gd name="connsiteY0" fmla="*/ 34958 h 308158"/>
                <a:gd name="connsiteX1" fmla="*/ 31489 w 202451"/>
                <a:gd name="connsiteY1" fmla="*/ 23559 h 308158"/>
                <a:gd name="connsiteX2" fmla="*/ 41196 w 202451"/>
                <a:gd name="connsiteY2" fmla="*/ 19463 h 308158"/>
                <a:gd name="connsiteX3" fmla="*/ 58473 w 202451"/>
                <a:gd name="connsiteY3" fmla="*/ 18839 h 308158"/>
                <a:gd name="connsiteX4" fmla="*/ 98726 w 202451"/>
                <a:gd name="connsiteY4" fmla="*/ 1028 h 308158"/>
                <a:gd name="connsiteX5" fmla="*/ 133190 w 202451"/>
                <a:gd name="connsiteY5" fmla="*/ 1028 h 308158"/>
                <a:gd name="connsiteX6" fmla="*/ 159907 w 202451"/>
                <a:gd name="connsiteY6" fmla="*/ 12427 h 308158"/>
                <a:gd name="connsiteX7" fmla="*/ 177006 w 202451"/>
                <a:gd name="connsiteY7" fmla="*/ 46447 h 308158"/>
                <a:gd name="connsiteX8" fmla="*/ 171217 w 202451"/>
                <a:gd name="connsiteY8" fmla="*/ 65682 h 308158"/>
                <a:gd name="connsiteX9" fmla="*/ 157146 w 202451"/>
                <a:gd name="connsiteY9" fmla="*/ 86254 h 308158"/>
                <a:gd name="connsiteX10" fmla="*/ 144411 w 202451"/>
                <a:gd name="connsiteY10" fmla="*/ 112971 h 308158"/>
                <a:gd name="connsiteX11" fmla="*/ 134259 w 202451"/>
                <a:gd name="connsiteY11" fmla="*/ 132118 h 308158"/>
                <a:gd name="connsiteX12" fmla="*/ 126689 w 202451"/>
                <a:gd name="connsiteY12" fmla="*/ 147169 h 308158"/>
                <a:gd name="connsiteX13" fmla="*/ 111639 w 202451"/>
                <a:gd name="connsiteY13" fmla="*/ 173885 h 308158"/>
                <a:gd name="connsiteX14" fmla="*/ 101309 w 202451"/>
                <a:gd name="connsiteY14" fmla="*/ 194991 h 308158"/>
                <a:gd name="connsiteX15" fmla="*/ 96767 w 202451"/>
                <a:gd name="connsiteY15" fmla="*/ 209775 h 308158"/>
                <a:gd name="connsiteX16" fmla="*/ 133636 w 202451"/>
                <a:gd name="connsiteY16" fmla="*/ 200869 h 308158"/>
                <a:gd name="connsiteX17" fmla="*/ 181280 w 202451"/>
                <a:gd name="connsiteY17" fmla="*/ 201492 h 308158"/>
                <a:gd name="connsiteX18" fmla="*/ 201763 w 202451"/>
                <a:gd name="connsiteY18" fmla="*/ 241300 h 308158"/>
                <a:gd name="connsiteX19" fmla="*/ 198468 w 202451"/>
                <a:gd name="connsiteY19" fmla="*/ 264188 h 308158"/>
                <a:gd name="connsiteX20" fmla="*/ 190364 w 202451"/>
                <a:gd name="connsiteY20" fmla="*/ 264989 h 308158"/>
                <a:gd name="connsiteX21" fmla="*/ 162935 w 202451"/>
                <a:gd name="connsiteY21" fmla="*/ 264188 h 308158"/>
                <a:gd name="connsiteX22" fmla="*/ 122504 w 202451"/>
                <a:gd name="connsiteY22" fmla="*/ 279238 h 308158"/>
                <a:gd name="connsiteX23" fmla="*/ 92581 w 202451"/>
                <a:gd name="connsiteY23" fmla="*/ 292596 h 308158"/>
                <a:gd name="connsiteX24" fmla="*/ 80826 w 202451"/>
                <a:gd name="connsiteY24" fmla="*/ 301502 h 308158"/>
                <a:gd name="connsiteX25" fmla="*/ 66043 w 202451"/>
                <a:gd name="connsiteY25" fmla="*/ 306489 h 308158"/>
                <a:gd name="connsiteX26" fmla="*/ 56157 w 202451"/>
                <a:gd name="connsiteY26" fmla="*/ 306489 h 308158"/>
                <a:gd name="connsiteX27" fmla="*/ 41285 w 202451"/>
                <a:gd name="connsiteY27" fmla="*/ 296159 h 308158"/>
                <a:gd name="connsiteX28" fmla="*/ 27659 w 202451"/>
                <a:gd name="connsiteY28" fmla="*/ 283513 h 308158"/>
                <a:gd name="connsiteX29" fmla="*/ 15904 w 202451"/>
                <a:gd name="connsiteY29" fmla="*/ 267305 h 308158"/>
                <a:gd name="connsiteX30" fmla="*/ 6998 w 202451"/>
                <a:gd name="connsiteY30" fmla="*/ 243171 h 308158"/>
                <a:gd name="connsiteX31" fmla="*/ 52 w 202451"/>
                <a:gd name="connsiteY31" fmla="*/ 215474 h 308158"/>
                <a:gd name="connsiteX32" fmla="*/ 14212 w 202451"/>
                <a:gd name="connsiteY32" fmla="*/ 185997 h 308158"/>
                <a:gd name="connsiteX33" fmla="*/ 36120 w 202451"/>
                <a:gd name="connsiteY33" fmla="*/ 142449 h 308158"/>
                <a:gd name="connsiteX34" fmla="*/ 57582 w 202451"/>
                <a:gd name="connsiteY34" fmla="*/ 98366 h 308158"/>
                <a:gd name="connsiteX35" fmla="*/ 69070 w 202451"/>
                <a:gd name="connsiteY35" fmla="*/ 73341 h 308158"/>
                <a:gd name="connsiteX36" fmla="*/ 60165 w 202451"/>
                <a:gd name="connsiteY36" fmla="*/ 64970 h 308158"/>
                <a:gd name="connsiteX37" fmla="*/ 45203 w 202451"/>
                <a:gd name="connsiteY37" fmla="*/ 50454 h 308158"/>
                <a:gd name="connsiteX38" fmla="*/ 32825 w 202451"/>
                <a:gd name="connsiteY38" fmla="*/ 35047 h 3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02451" h="308158">
                  <a:moveTo>
                    <a:pt x="32735" y="34958"/>
                  </a:moveTo>
                  <a:cubicBezTo>
                    <a:pt x="31696" y="31253"/>
                    <a:pt x="31275" y="27402"/>
                    <a:pt x="31489" y="23559"/>
                  </a:cubicBezTo>
                  <a:cubicBezTo>
                    <a:pt x="32112" y="20709"/>
                    <a:pt x="36030" y="19463"/>
                    <a:pt x="41196" y="19463"/>
                  </a:cubicBezTo>
                  <a:cubicBezTo>
                    <a:pt x="46949" y="20215"/>
                    <a:pt x="52788" y="20005"/>
                    <a:pt x="58473" y="18839"/>
                  </a:cubicBezTo>
                  <a:cubicBezTo>
                    <a:pt x="62391" y="16969"/>
                    <a:pt x="93382" y="3611"/>
                    <a:pt x="98726" y="1028"/>
                  </a:cubicBezTo>
                  <a:cubicBezTo>
                    <a:pt x="110130" y="-927"/>
                    <a:pt x="121785" y="-927"/>
                    <a:pt x="133190" y="1028"/>
                  </a:cubicBezTo>
                  <a:cubicBezTo>
                    <a:pt x="136663" y="2631"/>
                    <a:pt x="156879" y="10379"/>
                    <a:pt x="159907" y="12427"/>
                  </a:cubicBezTo>
                  <a:cubicBezTo>
                    <a:pt x="162935" y="14475"/>
                    <a:pt x="177006" y="34335"/>
                    <a:pt x="177006" y="46447"/>
                  </a:cubicBezTo>
                  <a:cubicBezTo>
                    <a:pt x="177006" y="58558"/>
                    <a:pt x="175937" y="61497"/>
                    <a:pt x="171217" y="65682"/>
                  </a:cubicBezTo>
                  <a:cubicBezTo>
                    <a:pt x="165847" y="72049"/>
                    <a:pt x="161133" y="78941"/>
                    <a:pt x="157146" y="86254"/>
                  </a:cubicBezTo>
                  <a:cubicBezTo>
                    <a:pt x="154119" y="90885"/>
                    <a:pt x="147261" y="107361"/>
                    <a:pt x="144411" y="112971"/>
                  </a:cubicBezTo>
                  <a:cubicBezTo>
                    <a:pt x="140360" y="118976"/>
                    <a:pt x="136956" y="125395"/>
                    <a:pt x="134259" y="132118"/>
                  </a:cubicBezTo>
                  <a:cubicBezTo>
                    <a:pt x="132339" y="137417"/>
                    <a:pt x="129798" y="142469"/>
                    <a:pt x="126689" y="147169"/>
                  </a:cubicBezTo>
                  <a:cubicBezTo>
                    <a:pt x="124018" y="152779"/>
                    <a:pt x="114667" y="168275"/>
                    <a:pt x="111639" y="173885"/>
                  </a:cubicBezTo>
                  <a:cubicBezTo>
                    <a:pt x="108611" y="179496"/>
                    <a:pt x="104336" y="189203"/>
                    <a:pt x="101309" y="194991"/>
                  </a:cubicBezTo>
                  <a:cubicBezTo>
                    <a:pt x="98280" y="200780"/>
                    <a:pt x="93026" y="207726"/>
                    <a:pt x="96767" y="209775"/>
                  </a:cubicBezTo>
                  <a:cubicBezTo>
                    <a:pt x="100507" y="211823"/>
                    <a:pt x="121079" y="203452"/>
                    <a:pt x="133636" y="200869"/>
                  </a:cubicBezTo>
                  <a:cubicBezTo>
                    <a:pt x="146192" y="198286"/>
                    <a:pt x="165607" y="190093"/>
                    <a:pt x="181280" y="201492"/>
                  </a:cubicBezTo>
                  <a:cubicBezTo>
                    <a:pt x="193606" y="211124"/>
                    <a:pt x="201091" y="225673"/>
                    <a:pt x="201763" y="241300"/>
                  </a:cubicBezTo>
                  <a:cubicBezTo>
                    <a:pt x="202788" y="249087"/>
                    <a:pt x="201648" y="257006"/>
                    <a:pt x="198468" y="264188"/>
                  </a:cubicBezTo>
                  <a:cubicBezTo>
                    <a:pt x="196153" y="266414"/>
                    <a:pt x="194906" y="267037"/>
                    <a:pt x="190364" y="264989"/>
                  </a:cubicBezTo>
                  <a:cubicBezTo>
                    <a:pt x="181487" y="262099"/>
                    <a:pt x="171966" y="261821"/>
                    <a:pt x="162935" y="264188"/>
                  </a:cubicBezTo>
                  <a:cubicBezTo>
                    <a:pt x="155989" y="267305"/>
                    <a:pt x="132389" y="273627"/>
                    <a:pt x="122504" y="279238"/>
                  </a:cubicBezTo>
                  <a:cubicBezTo>
                    <a:pt x="112619" y="284849"/>
                    <a:pt x="95787" y="289925"/>
                    <a:pt x="92581" y="292596"/>
                  </a:cubicBezTo>
                  <a:cubicBezTo>
                    <a:pt x="89002" y="295989"/>
                    <a:pt x="85060" y="298975"/>
                    <a:pt x="80826" y="301502"/>
                  </a:cubicBezTo>
                  <a:cubicBezTo>
                    <a:pt x="76235" y="304034"/>
                    <a:pt x="71228" y="305723"/>
                    <a:pt x="66043" y="306489"/>
                  </a:cubicBezTo>
                  <a:cubicBezTo>
                    <a:pt x="62925" y="307291"/>
                    <a:pt x="59808" y="308805"/>
                    <a:pt x="56157" y="306489"/>
                  </a:cubicBezTo>
                  <a:cubicBezTo>
                    <a:pt x="51381" y="302792"/>
                    <a:pt x="46417" y="299344"/>
                    <a:pt x="41285" y="296159"/>
                  </a:cubicBezTo>
                  <a:cubicBezTo>
                    <a:pt x="36304" y="292443"/>
                    <a:pt x="31736" y="288203"/>
                    <a:pt x="27659" y="283513"/>
                  </a:cubicBezTo>
                  <a:cubicBezTo>
                    <a:pt x="23117" y="279683"/>
                    <a:pt x="15904" y="271847"/>
                    <a:pt x="15904" y="267305"/>
                  </a:cubicBezTo>
                  <a:cubicBezTo>
                    <a:pt x="13865" y="258947"/>
                    <a:pt x="10877" y="250849"/>
                    <a:pt x="6998" y="243171"/>
                  </a:cubicBezTo>
                  <a:cubicBezTo>
                    <a:pt x="4327" y="236937"/>
                    <a:pt x="-1907" y="225359"/>
                    <a:pt x="52" y="215474"/>
                  </a:cubicBezTo>
                  <a:cubicBezTo>
                    <a:pt x="2011" y="205589"/>
                    <a:pt x="10917" y="196505"/>
                    <a:pt x="14212" y="185997"/>
                  </a:cubicBezTo>
                  <a:cubicBezTo>
                    <a:pt x="17507" y="175488"/>
                    <a:pt x="32023" y="154026"/>
                    <a:pt x="36120" y="142449"/>
                  </a:cubicBezTo>
                  <a:cubicBezTo>
                    <a:pt x="40216" y="130871"/>
                    <a:pt x="53931" y="106826"/>
                    <a:pt x="57582" y="98366"/>
                  </a:cubicBezTo>
                  <a:cubicBezTo>
                    <a:pt x="61233" y="89906"/>
                    <a:pt x="70139" y="77260"/>
                    <a:pt x="69070" y="73341"/>
                  </a:cubicBezTo>
                  <a:cubicBezTo>
                    <a:pt x="68002" y="69423"/>
                    <a:pt x="64350" y="67909"/>
                    <a:pt x="60165" y="64970"/>
                  </a:cubicBezTo>
                  <a:cubicBezTo>
                    <a:pt x="54799" y="60537"/>
                    <a:pt x="49796" y="55683"/>
                    <a:pt x="45203" y="50454"/>
                  </a:cubicBezTo>
                  <a:cubicBezTo>
                    <a:pt x="40769" y="45574"/>
                    <a:pt x="36635" y="40429"/>
                    <a:pt x="32825" y="35047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055B9A3D-601F-4071-86C2-5E6D9BFB78DA}"/>
                </a:ext>
              </a:extLst>
            </p:cNvPr>
            <p:cNvGrpSpPr/>
            <p:nvPr/>
          </p:nvGrpSpPr>
          <p:grpSpPr>
            <a:xfrm>
              <a:off x="1100231" y="5991688"/>
              <a:ext cx="214467" cy="191283"/>
              <a:chOff x="1123240" y="6067950"/>
              <a:chExt cx="247602" cy="220836"/>
            </a:xfrm>
            <a:grpFill/>
          </p:grpSpPr>
          <p:sp>
            <p:nvSpPr>
              <p:cNvPr id="98" name="任意多边形: 形状 97">
                <a:extLst>
                  <a:ext uri="{FF2B5EF4-FFF2-40B4-BE49-F238E27FC236}">
                    <a16:creationId xmlns:a16="http://schemas.microsoft.com/office/drawing/2014/main" id="{163C4A06-8B73-42C7-BB25-240FDF21389B}"/>
                  </a:ext>
                </a:extLst>
              </p:cNvPr>
              <p:cNvSpPr/>
              <p:nvPr/>
            </p:nvSpPr>
            <p:spPr>
              <a:xfrm>
                <a:off x="1168543" y="6071886"/>
                <a:ext cx="83898" cy="45679"/>
              </a:xfrm>
              <a:custGeom>
                <a:avLst/>
                <a:gdLst>
                  <a:gd name="connsiteX0" fmla="*/ 2017 w 83898"/>
                  <a:gd name="connsiteY0" fmla="*/ 17010 h 45679"/>
                  <a:gd name="connsiteX1" fmla="*/ 5312 w 83898"/>
                  <a:gd name="connsiteY1" fmla="*/ 7481 h 45679"/>
                  <a:gd name="connsiteX2" fmla="*/ 44674 w 83898"/>
                  <a:gd name="connsiteY2" fmla="*/ 4185 h 45679"/>
                  <a:gd name="connsiteX3" fmla="*/ 77358 w 83898"/>
                  <a:gd name="connsiteY3" fmla="*/ -356 h 45679"/>
                  <a:gd name="connsiteX4" fmla="*/ 82345 w 83898"/>
                  <a:gd name="connsiteY4" fmla="*/ 5432 h 45679"/>
                  <a:gd name="connsiteX5" fmla="*/ 75844 w 83898"/>
                  <a:gd name="connsiteY5" fmla="*/ 10776 h 45679"/>
                  <a:gd name="connsiteX6" fmla="*/ 70500 w 83898"/>
                  <a:gd name="connsiteY6" fmla="*/ 17633 h 45679"/>
                  <a:gd name="connsiteX7" fmla="*/ 63732 w 83898"/>
                  <a:gd name="connsiteY7" fmla="*/ 22531 h 45679"/>
                  <a:gd name="connsiteX8" fmla="*/ 56964 w 83898"/>
                  <a:gd name="connsiteY8" fmla="*/ 32238 h 45679"/>
                  <a:gd name="connsiteX9" fmla="*/ 51442 w 83898"/>
                  <a:gd name="connsiteY9" fmla="*/ 40431 h 45679"/>
                  <a:gd name="connsiteX10" fmla="*/ 44585 w 83898"/>
                  <a:gd name="connsiteY10" fmla="*/ 44528 h 45679"/>
                  <a:gd name="connsiteX11" fmla="*/ 33186 w 83898"/>
                  <a:gd name="connsiteY11" fmla="*/ 45151 h 45679"/>
                  <a:gd name="connsiteX12" fmla="*/ 23746 w 83898"/>
                  <a:gd name="connsiteY12" fmla="*/ 41144 h 45679"/>
                  <a:gd name="connsiteX13" fmla="*/ 15999 w 83898"/>
                  <a:gd name="connsiteY13" fmla="*/ 36156 h 45679"/>
                  <a:gd name="connsiteX14" fmla="*/ 9230 w 83898"/>
                  <a:gd name="connsiteY14" fmla="*/ 28052 h 45679"/>
                  <a:gd name="connsiteX15" fmla="*/ 2017 w 83898"/>
                  <a:gd name="connsiteY15" fmla="*/ 17010 h 45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898" h="45679">
                    <a:moveTo>
                      <a:pt x="2017" y="17010"/>
                    </a:moveTo>
                    <a:cubicBezTo>
                      <a:pt x="2017" y="17010"/>
                      <a:pt x="-5019" y="8727"/>
                      <a:pt x="5312" y="7481"/>
                    </a:cubicBezTo>
                    <a:cubicBezTo>
                      <a:pt x="15642" y="6234"/>
                      <a:pt x="38441" y="4185"/>
                      <a:pt x="44674" y="4185"/>
                    </a:cubicBezTo>
                    <a:cubicBezTo>
                      <a:pt x="50908" y="4185"/>
                      <a:pt x="72015" y="-1158"/>
                      <a:pt x="77358" y="-356"/>
                    </a:cubicBezTo>
                    <a:cubicBezTo>
                      <a:pt x="82701" y="445"/>
                      <a:pt x="85284" y="1692"/>
                      <a:pt x="82345" y="5432"/>
                    </a:cubicBezTo>
                    <a:cubicBezTo>
                      <a:pt x="79406" y="9173"/>
                      <a:pt x="76289" y="8638"/>
                      <a:pt x="75844" y="10776"/>
                    </a:cubicBezTo>
                    <a:cubicBezTo>
                      <a:pt x="74790" y="13545"/>
                      <a:pt x="72929" y="15934"/>
                      <a:pt x="70500" y="17633"/>
                    </a:cubicBezTo>
                    <a:cubicBezTo>
                      <a:pt x="68001" y="18900"/>
                      <a:pt x="65717" y="20553"/>
                      <a:pt x="63732" y="22531"/>
                    </a:cubicBezTo>
                    <a:cubicBezTo>
                      <a:pt x="61298" y="25639"/>
                      <a:pt x="59039" y="28880"/>
                      <a:pt x="56964" y="32238"/>
                    </a:cubicBezTo>
                    <a:cubicBezTo>
                      <a:pt x="55706" y="35319"/>
                      <a:pt x="53826" y="38108"/>
                      <a:pt x="51442" y="40431"/>
                    </a:cubicBezTo>
                    <a:cubicBezTo>
                      <a:pt x="49127" y="42034"/>
                      <a:pt x="46723" y="44439"/>
                      <a:pt x="44585" y="44528"/>
                    </a:cubicBezTo>
                    <a:cubicBezTo>
                      <a:pt x="40822" y="45171"/>
                      <a:pt x="36997" y="45380"/>
                      <a:pt x="33186" y="45151"/>
                    </a:cubicBezTo>
                    <a:cubicBezTo>
                      <a:pt x="29797" y="44481"/>
                      <a:pt x="26583" y="43117"/>
                      <a:pt x="23746" y="41144"/>
                    </a:cubicBezTo>
                    <a:cubicBezTo>
                      <a:pt x="21035" y="39691"/>
                      <a:pt x="18444" y="38023"/>
                      <a:pt x="15999" y="36156"/>
                    </a:cubicBezTo>
                    <a:cubicBezTo>
                      <a:pt x="13861" y="33841"/>
                      <a:pt x="13149" y="32950"/>
                      <a:pt x="9230" y="28052"/>
                    </a:cubicBezTo>
                    <a:cubicBezTo>
                      <a:pt x="6563" y="24550"/>
                      <a:pt x="4152" y="20859"/>
                      <a:pt x="2017" y="17010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" name="任意多边形: 形状 98">
                <a:extLst>
                  <a:ext uri="{FF2B5EF4-FFF2-40B4-BE49-F238E27FC236}">
                    <a16:creationId xmlns:a16="http://schemas.microsoft.com/office/drawing/2014/main" id="{37B24D3D-E356-4FBA-8002-277ABAE75A21}"/>
                  </a:ext>
                </a:extLst>
              </p:cNvPr>
              <p:cNvSpPr/>
              <p:nvPr/>
            </p:nvSpPr>
            <p:spPr>
              <a:xfrm>
                <a:off x="1123240" y="6126452"/>
                <a:ext cx="77719" cy="159372"/>
              </a:xfrm>
              <a:custGeom>
                <a:avLst/>
                <a:gdLst>
                  <a:gd name="connsiteX0" fmla="*/ 4752 w 77719"/>
                  <a:gd name="connsiteY0" fmla="*/ 15788 h 159372"/>
                  <a:gd name="connsiteX1" fmla="*/ 7067 w 77719"/>
                  <a:gd name="connsiteY1" fmla="*/ 9999 h 159372"/>
                  <a:gd name="connsiteX2" fmla="*/ 17754 w 77719"/>
                  <a:gd name="connsiteY2" fmla="*/ 11068 h 159372"/>
                  <a:gd name="connsiteX3" fmla="*/ 28351 w 77719"/>
                  <a:gd name="connsiteY3" fmla="*/ 29769 h 159372"/>
                  <a:gd name="connsiteX4" fmla="*/ 28351 w 77719"/>
                  <a:gd name="connsiteY4" fmla="*/ 58980 h 159372"/>
                  <a:gd name="connsiteX5" fmla="*/ 28351 w 77719"/>
                  <a:gd name="connsiteY5" fmla="*/ 88724 h 159372"/>
                  <a:gd name="connsiteX6" fmla="*/ 43313 w 77719"/>
                  <a:gd name="connsiteY6" fmla="*/ 60137 h 159372"/>
                  <a:gd name="connsiteX7" fmla="*/ 53643 w 77719"/>
                  <a:gd name="connsiteY7" fmla="*/ 27098 h 159372"/>
                  <a:gd name="connsiteX8" fmla="*/ 63172 w 77719"/>
                  <a:gd name="connsiteY8" fmla="*/ 2607 h 159372"/>
                  <a:gd name="connsiteX9" fmla="*/ 73146 w 77719"/>
                  <a:gd name="connsiteY9" fmla="*/ 470 h 159372"/>
                  <a:gd name="connsiteX10" fmla="*/ 77065 w 77719"/>
                  <a:gd name="connsiteY10" fmla="*/ 14095 h 159372"/>
                  <a:gd name="connsiteX11" fmla="*/ 68694 w 77719"/>
                  <a:gd name="connsiteY11" fmla="*/ 45265 h 159372"/>
                  <a:gd name="connsiteX12" fmla="*/ 59788 w 77719"/>
                  <a:gd name="connsiteY12" fmla="*/ 78839 h 159372"/>
                  <a:gd name="connsiteX13" fmla="*/ 42600 w 77719"/>
                  <a:gd name="connsiteY13" fmla="*/ 115619 h 159372"/>
                  <a:gd name="connsiteX14" fmla="*/ 40196 w 77719"/>
                  <a:gd name="connsiteY14" fmla="*/ 139753 h 159372"/>
                  <a:gd name="connsiteX15" fmla="*/ 30667 w 77719"/>
                  <a:gd name="connsiteY15" fmla="*/ 158277 h 159372"/>
                  <a:gd name="connsiteX16" fmla="*/ 20960 w 77719"/>
                  <a:gd name="connsiteY16" fmla="*/ 156407 h 159372"/>
                  <a:gd name="connsiteX17" fmla="*/ 922 w 77719"/>
                  <a:gd name="connsiteY17" fmla="*/ 142425 h 159372"/>
                  <a:gd name="connsiteX18" fmla="*/ 922 w 77719"/>
                  <a:gd name="connsiteY18" fmla="*/ 126306 h 159372"/>
                  <a:gd name="connsiteX19" fmla="*/ 6711 w 77719"/>
                  <a:gd name="connsiteY19" fmla="*/ 108495 h 159372"/>
                  <a:gd name="connsiteX20" fmla="*/ 5553 w 77719"/>
                  <a:gd name="connsiteY20" fmla="*/ 65926 h 159372"/>
                  <a:gd name="connsiteX21" fmla="*/ 7512 w 77719"/>
                  <a:gd name="connsiteY21" fmla="*/ 29769 h 159372"/>
                  <a:gd name="connsiteX22" fmla="*/ 3950 w 77719"/>
                  <a:gd name="connsiteY22" fmla="*/ 16144 h 159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7719" h="159372">
                    <a:moveTo>
                      <a:pt x="4752" y="15788"/>
                    </a:moveTo>
                    <a:cubicBezTo>
                      <a:pt x="4752" y="15788"/>
                      <a:pt x="4217" y="9999"/>
                      <a:pt x="7067" y="9999"/>
                    </a:cubicBezTo>
                    <a:cubicBezTo>
                      <a:pt x="9917" y="9999"/>
                      <a:pt x="12232" y="5902"/>
                      <a:pt x="17754" y="11068"/>
                    </a:cubicBezTo>
                    <a:cubicBezTo>
                      <a:pt x="22844" y="16280"/>
                      <a:pt x="26496" y="22724"/>
                      <a:pt x="28351" y="29769"/>
                    </a:cubicBezTo>
                    <a:cubicBezTo>
                      <a:pt x="29157" y="39489"/>
                      <a:pt x="29157" y="49260"/>
                      <a:pt x="28351" y="58980"/>
                    </a:cubicBezTo>
                    <a:cubicBezTo>
                      <a:pt x="26659" y="62275"/>
                      <a:pt x="25056" y="91663"/>
                      <a:pt x="28351" y="88724"/>
                    </a:cubicBezTo>
                    <a:cubicBezTo>
                      <a:pt x="34426" y="79805"/>
                      <a:pt x="39446" y="70212"/>
                      <a:pt x="43313" y="60137"/>
                    </a:cubicBezTo>
                    <a:cubicBezTo>
                      <a:pt x="47834" y="49491"/>
                      <a:pt x="51294" y="38424"/>
                      <a:pt x="53643" y="27098"/>
                    </a:cubicBezTo>
                    <a:cubicBezTo>
                      <a:pt x="54884" y="18308"/>
                      <a:pt x="58146" y="9925"/>
                      <a:pt x="63172" y="2607"/>
                    </a:cubicBezTo>
                    <a:cubicBezTo>
                      <a:pt x="66111" y="559"/>
                      <a:pt x="71365" y="-1756"/>
                      <a:pt x="73146" y="470"/>
                    </a:cubicBezTo>
                    <a:cubicBezTo>
                      <a:pt x="76644" y="4074"/>
                      <a:pt x="78114" y="9184"/>
                      <a:pt x="77065" y="14095"/>
                    </a:cubicBezTo>
                    <a:cubicBezTo>
                      <a:pt x="75284" y="20329"/>
                      <a:pt x="70475" y="38853"/>
                      <a:pt x="68694" y="45265"/>
                    </a:cubicBezTo>
                    <a:cubicBezTo>
                      <a:pt x="66565" y="56662"/>
                      <a:pt x="63588" y="67885"/>
                      <a:pt x="59788" y="78839"/>
                    </a:cubicBezTo>
                    <a:cubicBezTo>
                      <a:pt x="56226" y="84628"/>
                      <a:pt x="43847" y="112057"/>
                      <a:pt x="42600" y="115619"/>
                    </a:cubicBezTo>
                    <a:cubicBezTo>
                      <a:pt x="41353" y="119181"/>
                      <a:pt x="41353" y="134588"/>
                      <a:pt x="40196" y="139753"/>
                    </a:cubicBezTo>
                    <a:cubicBezTo>
                      <a:pt x="39038" y="144918"/>
                      <a:pt x="34140" y="156674"/>
                      <a:pt x="30667" y="158277"/>
                    </a:cubicBezTo>
                    <a:cubicBezTo>
                      <a:pt x="27194" y="159880"/>
                      <a:pt x="24255" y="158277"/>
                      <a:pt x="20960" y="156407"/>
                    </a:cubicBezTo>
                    <a:cubicBezTo>
                      <a:pt x="17665" y="154536"/>
                      <a:pt x="1367" y="145096"/>
                      <a:pt x="922" y="142425"/>
                    </a:cubicBezTo>
                    <a:cubicBezTo>
                      <a:pt x="-737" y="137180"/>
                      <a:pt x="-737" y="131550"/>
                      <a:pt x="922" y="126306"/>
                    </a:cubicBezTo>
                    <a:cubicBezTo>
                      <a:pt x="3358" y="120545"/>
                      <a:pt x="5295" y="114586"/>
                      <a:pt x="6711" y="108495"/>
                    </a:cubicBezTo>
                    <a:cubicBezTo>
                      <a:pt x="7690" y="103775"/>
                      <a:pt x="4306" y="76256"/>
                      <a:pt x="5553" y="65926"/>
                    </a:cubicBezTo>
                    <a:cubicBezTo>
                      <a:pt x="6972" y="53928"/>
                      <a:pt x="7626" y="41851"/>
                      <a:pt x="7512" y="29769"/>
                    </a:cubicBezTo>
                    <a:cubicBezTo>
                      <a:pt x="6734" y="25130"/>
                      <a:pt x="5542" y="20570"/>
                      <a:pt x="3950" y="1614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" name="任意多边形: 形状 99">
                <a:extLst>
                  <a:ext uri="{FF2B5EF4-FFF2-40B4-BE49-F238E27FC236}">
                    <a16:creationId xmlns:a16="http://schemas.microsoft.com/office/drawing/2014/main" id="{FBFBDF9F-C2DE-40A8-B95B-B07F15FF8E4C}"/>
                  </a:ext>
                </a:extLst>
              </p:cNvPr>
              <p:cNvSpPr/>
              <p:nvPr/>
            </p:nvSpPr>
            <p:spPr>
              <a:xfrm>
                <a:off x="1208555" y="6067950"/>
                <a:ext cx="162287" cy="220836"/>
              </a:xfrm>
              <a:custGeom>
                <a:avLst/>
                <a:gdLst>
                  <a:gd name="connsiteX0" fmla="*/ 113934 w 162287"/>
                  <a:gd name="connsiteY0" fmla="*/ 27980 h 220836"/>
                  <a:gd name="connsiteX1" fmla="*/ 116873 w 162287"/>
                  <a:gd name="connsiteY1" fmla="*/ 19075 h 220836"/>
                  <a:gd name="connsiteX2" fmla="*/ 118921 w 162287"/>
                  <a:gd name="connsiteY2" fmla="*/ 5805 h 220836"/>
                  <a:gd name="connsiteX3" fmla="*/ 134239 w 162287"/>
                  <a:gd name="connsiteY3" fmla="*/ -429 h 220836"/>
                  <a:gd name="connsiteX4" fmla="*/ 153297 w 162287"/>
                  <a:gd name="connsiteY4" fmla="*/ 9100 h 220836"/>
                  <a:gd name="connsiteX5" fmla="*/ 161579 w 162287"/>
                  <a:gd name="connsiteY5" fmla="*/ 31454 h 220836"/>
                  <a:gd name="connsiteX6" fmla="*/ 157037 w 162287"/>
                  <a:gd name="connsiteY6" fmla="*/ 54697 h 220836"/>
                  <a:gd name="connsiteX7" fmla="*/ 142075 w 162287"/>
                  <a:gd name="connsiteY7" fmla="*/ 70015 h 220836"/>
                  <a:gd name="connsiteX8" fmla="*/ 128895 w 162287"/>
                  <a:gd name="connsiteY8" fmla="*/ 82393 h 220836"/>
                  <a:gd name="connsiteX9" fmla="*/ 119990 w 162287"/>
                  <a:gd name="connsiteY9" fmla="*/ 93970 h 220836"/>
                  <a:gd name="connsiteX10" fmla="*/ 112153 w 162287"/>
                  <a:gd name="connsiteY10" fmla="*/ 107685 h 220836"/>
                  <a:gd name="connsiteX11" fmla="*/ 107165 w 162287"/>
                  <a:gd name="connsiteY11" fmla="*/ 114275 h 220836"/>
                  <a:gd name="connsiteX12" fmla="*/ 139493 w 162287"/>
                  <a:gd name="connsiteY12" fmla="*/ 192110 h 220836"/>
                  <a:gd name="connsiteX13" fmla="*/ 138157 w 162287"/>
                  <a:gd name="connsiteY13" fmla="*/ 220251 h 220836"/>
                  <a:gd name="connsiteX14" fmla="*/ 129251 w 162287"/>
                  <a:gd name="connsiteY14" fmla="*/ 218381 h 220836"/>
                  <a:gd name="connsiteX15" fmla="*/ 120346 w 162287"/>
                  <a:gd name="connsiteY15" fmla="*/ 213216 h 220836"/>
                  <a:gd name="connsiteX16" fmla="*/ 113934 w 162287"/>
                  <a:gd name="connsiteY16" fmla="*/ 206626 h 220836"/>
                  <a:gd name="connsiteX17" fmla="*/ 112242 w 162287"/>
                  <a:gd name="connsiteY17" fmla="*/ 185074 h 220836"/>
                  <a:gd name="connsiteX18" fmla="*/ 105652 w 162287"/>
                  <a:gd name="connsiteY18" fmla="*/ 161920 h 220836"/>
                  <a:gd name="connsiteX19" fmla="*/ 86594 w 162287"/>
                  <a:gd name="connsiteY19" fmla="*/ 132086 h 220836"/>
                  <a:gd name="connsiteX20" fmla="*/ 72879 w 162287"/>
                  <a:gd name="connsiteY20" fmla="*/ 139567 h 220836"/>
                  <a:gd name="connsiteX21" fmla="*/ 58007 w 162287"/>
                  <a:gd name="connsiteY21" fmla="*/ 153638 h 220836"/>
                  <a:gd name="connsiteX22" fmla="*/ 43936 w 162287"/>
                  <a:gd name="connsiteY22" fmla="*/ 167263 h 220836"/>
                  <a:gd name="connsiteX23" fmla="*/ 24878 w 162287"/>
                  <a:gd name="connsiteY23" fmla="*/ 181334 h 220836"/>
                  <a:gd name="connsiteX24" fmla="*/ 15349 w 162287"/>
                  <a:gd name="connsiteY24" fmla="*/ 179731 h 220836"/>
                  <a:gd name="connsiteX25" fmla="*/ 2525 w 162287"/>
                  <a:gd name="connsiteY25" fmla="*/ 160673 h 220836"/>
                  <a:gd name="connsiteX26" fmla="*/ 477 w 162287"/>
                  <a:gd name="connsiteY26" fmla="*/ 147404 h 220836"/>
                  <a:gd name="connsiteX27" fmla="*/ 14904 w 162287"/>
                  <a:gd name="connsiteY27" fmla="*/ 135827 h 220836"/>
                  <a:gd name="connsiteX28" fmla="*/ 39750 w 162287"/>
                  <a:gd name="connsiteY28" fmla="*/ 113919 h 220836"/>
                  <a:gd name="connsiteX29" fmla="*/ 53465 w 162287"/>
                  <a:gd name="connsiteY29" fmla="*/ 98958 h 220836"/>
                  <a:gd name="connsiteX30" fmla="*/ 74126 w 162287"/>
                  <a:gd name="connsiteY30" fmla="*/ 79900 h 220836"/>
                  <a:gd name="connsiteX31" fmla="*/ 93629 w 162287"/>
                  <a:gd name="connsiteY31" fmla="*/ 60931 h 220836"/>
                  <a:gd name="connsiteX32" fmla="*/ 106898 w 162287"/>
                  <a:gd name="connsiteY32" fmla="*/ 42674 h 220836"/>
                  <a:gd name="connsiteX33" fmla="*/ 114290 w 162287"/>
                  <a:gd name="connsiteY33" fmla="*/ 28159 h 22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2287" h="220836">
                    <a:moveTo>
                      <a:pt x="113934" y="27980"/>
                    </a:moveTo>
                    <a:cubicBezTo>
                      <a:pt x="115351" y="25174"/>
                      <a:pt x="116341" y="22173"/>
                      <a:pt x="116873" y="19075"/>
                    </a:cubicBezTo>
                    <a:cubicBezTo>
                      <a:pt x="116873" y="14978"/>
                      <a:pt x="114379" y="10169"/>
                      <a:pt x="118921" y="5805"/>
                    </a:cubicBezTo>
                    <a:cubicBezTo>
                      <a:pt x="122917" y="1658"/>
                      <a:pt x="128481" y="-607"/>
                      <a:pt x="134239" y="-429"/>
                    </a:cubicBezTo>
                    <a:cubicBezTo>
                      <a:pt x="141749" y="-478"/>
                      <a:pt x="148831" y="3062"/>
                      <a:pt x="153297" y="9100"/>
                    </a:cubicBezTo>
                    <a:cubicBezTo>
                      <a:pt x="157037" y="15780"/>
                      <a:pt x="163627" y="18006"/>
                      <a:pt x="161579" y="31454"/>
                    </a:cubicBezTo>
                    <a:cubicBezTo>
                      <a:pt x="159530" y="44901"/>
                      <a:pt x="159887" y="51402"/>
                      <a:pt x="157037" y="54697"/>
                    </a:cubicBezTo>
                    <a:cubicBezTo>
                      <a:pt x="154187" y="57992"/>
                      <a:pt x="148755" y="62979"/>
                      <a:pt x="142075" y="70015"/>
                    </a:cubicBezTo>
                    <a:cubicBezTo>
                      <a:pt x="135396" y="77050"/>
                      <a:pt x="132190" y="76605"/>
                      <a:pt x="128895" y="82393"/>
                    </a:cubicBezTo>
                    <a:cubicBezTo>
                      <a:pt x="125600" y="88182"/>
                      <a:pt x="120969" y="91299"/>
                      <a:pt x="119990" y="93970"/>
                    </a:cubicBezTo>
                    <a:cubicBezTo>
                      <a:pt x="119010" y="96642"/>
                      <a:pt x="116338" y="104746"/>
                      <a:pt x="112153" y="107685"/>
                    </a:cubicBezTo>
                    <a:cubicBezTo>
                      <a:pt x="107967" y="110624"/>
                      <a:pt x="106809" y="111782"/>
                      <a:pt x="107165" y="114275"/>
                    </a:cubicBezTo>
                    <a:cubicBezTo>
                      <a:pt x="124137" y="137190"/>
                      <a:pt x="135237" y="163914"/>
                      <a:pt x="139493" y="192110"/>
                    </a:cubicBezTo>
                    <a:cubicBezTo>
                      <a:pt x="145281" y="223012"/>
                      <a:pt x="140205" y="218827"/>
                      <a:pt x="138157" y="220251"/>
                    </a:cubicBezTo>
                    <a:cubicBezTo>
                      <a:pt x="135060" y="220721"/>
                      <a:pt x="131898" y="220057"/>
                      <a:pt x="129251" y="218381"/>
                    </a:cubicBezTo>
                    <a:cubicBezTo>
                      <a:pt x="126405" y="216457"/>
                      <a:pt x="123430" y="214731"/>
                      <a:pt x="120346" y="213216"/>
                    </a:cubicBezTo>
                    <a:cubicBezTo>
                      <a:pt x="116784" y="211791"/>
                      <a:pt x="113934" y="209565"/>
                      <a:pt x="113934" y="206626"/>
                    </a:cubicBezTo>
                    <a:cubicBezTo>
                      <a:pt x="114076" y="199404"/>
                      <a:pt x="113509" y="192186"/>
                      <a:pt x="112242" y="185074"/>
                    </a:cubicBezTo>
                    <a:cubicBezTo>
                      <a:pt x="111005" y="177114"/>
                      <a:pt x="108792" y="169338"/>
                      <a:pt x="105652" y="161920"/>
                    </a:cubicBezTo>
                    <a:cubicBezTo>
                      <a:pt x="102268" y="156933"/>
                      <a:pt x="93629" y="131285"/>
                      <a:pt x="86594" y="132086"/>
                    </a:cubicBezTo>
                    <a:cubicBezTo>
                      <a:pt x="79558" y="132888"/>
                      <a:pt x="78312" y="136272"/>
                      <a:pt x="72879" y="139567"/>
                    </a:cubicBezTo>
                    <a:cubicBezTo>
                      <a:pt x="67157" y="143376"/>
                      <a:pt x="62127" y="148135"/>
                      <a:pt x="58007" y="153638"/>
                    </a:cubicBezTo>
                    <a:cubicBezTo>
                      <a:pt x="53851" y="158701"/>
                      <a:pt x="49130" y="163272"/>
                      <a:pt x="43936" y="167263"/>
                    </a:cubicBezTo>
                    <a:cubicBezTo>
                      <a:pt x="37968" y="172454"/>
                      <a:pt x="31595" y="177159"/>
                      <a:pt x="24878" y="181334"/>
                    </a:cubicBezTo>
                    <a:cubicBezTo>
                      <a:pt x="21760" y="183320"/>
                      <a:pt x="17645" y="182628"/>
                      <a:pt x="15349" y="179731"/>
                    </a:cubicBezTo>
                    <a:cubicBezTo>
                      <a:pt x="10440" y="173828"/>
                      <a:pt x="6144" y="167443"/>
                      <a:pt x="2525" y="160673"/>
                    </a:cubicBezTo>
                    <a:cubicBezTo>
                      <a:pt x="2080" y="158180"/>
                      <a:pt x="-2017" y="152836"/>
                      <a:pt x="477" y="147404"/>
                    </a:cubicBezTo>
                    <a:cubicBezTo>
                      <a:pt x="2970" y="141972"/>
                      <a:pt x="12054" y="139567"/>
                      <a:pt x="14904" y="135827"/>
                    </a:cubicBezTo>
                    <a:cubicBezTo>
                      <a:pt x="17753" y="132086"/>
                      <a:pt x="37346" y="117214"/>
                      <a:pt x="39750" y="113919"/>
                    </a:cubicBezTo>
                    <a:cubicBezTo>
                      <a:pt x="42155" y="110624"/>
                      <a:pt x="50526" y="102253"/>
                      <a:pt x="53465" y="98958"/>
                    </a:cubicBezTo>
                    <a:cubicBezTo>
                      <a:pt x="56404" y="95663"/>
                      <a:pt x="69228" y="85332"/>
                      <a:pt x="74126" y="79900"/>
                    </a:cubicBezTo>
                    <a:cubicBezTo>
                      <a:pt x="79024" y="74467"/>
                      <a:pt x="89443" y="68322"/>
                      <a:pt x="93629" y="60931"/>
                    </a:cubicBezTo>
                    <a:cubicBezTo>
                      <a:pt x="97815" y="53539"/>
                      <a:pt x="104405" y="48018"/>
                      <a:pt x="106898" y="42674"/>
                    </a:cubicBezTo>
                    <a:cubicBezTo>
                      <a:pt x="109392" y="37331"/>
                      <a:pt x="115359" y="25754"/>
                      <a:pt x="114290" y="2815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403C738E-D4D1-430B-861E-3B817AABEA0C}"/>
                </a:ext>
              </a:extLst>
            </p:cNvPr>
            <p:cNvGrpSpPr/>
            <p:nvPr/>
          </p:nvGrpSpPr>
          <p:grpSpPr>
            <a:xfrm>
              <a:off x="1881495" y="5959214"/>
              <a:ext cx="256860" cy="256232"/>
              <a:chOff x="1909201" y="6025900"/>
              <a:chExt cx="296545" cy="295820"/>
            </a:xfrm>
            <a:grpFill/>
          </p:grpSpPr>
          <p:sp>
            <p:nvSpPr>
              <p:cNvPr id="96" name="任意多边形: 形状 95">
                <a:extLst>
                  <a:ext uri="{FF2B5EF4-FFF2-40B4-BE49-F238E27FC236}">
                    <a16:creationId xmlns:a16="http://schemas.microsoft.com/office/drawing/2014/main" id="{F2173520-D8D1-4A88-AA26-2911C811A148}"/>
                  </a:ext>
                </a:extLst>
              </p:cNvPr>
              <p:cNvSpPr/>
              <p:nvPr/>
            </p:nvSpPr>
            <p:spPr>
              <a:xfrm>
                <a:off x="1909201" y="6034133"/>
                <a:ext cx="112020" cy="287587"/>
              </a:xfrm>
              <a:custGeom>
                <a:avLst/>
                <a:gdLst>
                  <a:gd name="connsiteX0" fmla="*/ -55 w 112020"/>
                  <a:gd name="connsiteY0" fmla="*/ 39890 h 287587"/>
                  <a:gd name="connsiteX1" fmla="*/ 7425 w 112020"/>
                  <a:gd name="connsiteY1" fmla="*/ 28669 h 287587"/>
                  <a:gd name="connsiteX2" fmla="*/ 42157 w 112020"/>
                  <a:gd name="connsiteY2" fmla="*/ 22524 h 287587"/>
                  <a:gd name="connsiteX3" fmla="*/ 68874 w 112020"/>
                  <a:gd name="connsiteY3" fmla="*/ 11748 h 287587"/>
                  <a:gd name="connsiteX4" fmla="*/ 82054 w 112020"/>
                  <a:gd name="connsiteY4" fmla="*/ 1418 h 287587"/>
                  <a:gd name="connsiteX5" fmla="*/ 96570 w 112020"/>
                  <a:gd name="connsiteY5" fmla="*/ 2219 h 287587"/>
                  <a:gd name="connsiteX6" fmla="*/ 105475 w 112020"/>
                  <a:gd name="connsiteY6" fmla="*/ 14598 h 287587"/>
                  <a:gd name="connsiteX7" fmla="*/ 103783 w 112020"/>
                  <a:gd name="connsiteY7" fmla="*/ 27867 h 287587"/>
                  <a:gd name="connsiteX8" fmla="*/ 87664 w 112020"/>
                  <a:gd name="connsiteY8" fmla="*/ 48973 h 287587"/>
                  <a:gd name="connsiteX9" fmla="*/ 83033 w 112020"/>
                  <a:gd name="connsiteY9" fmla="*/ 75067 h 287587"/>
                  <a:gd name="connsiteX10" fmla="*/ 78492 w 112020"/>
                  <a:gd name="connsiteY10" fmla="*/ 111936 h 287587"/>
                  <a:gd name="connsiteX11" fmla="*/ 84280 w 112020"/>
                  <a:gd name="connsiteY11" fmla="*/ 129747 h 287587"/>
                  <a:gd name="connsiteX12" fmla="*/ 89446 w 112020"/>
                  <a:gd name="connsiteY12" fmla="*/ 127075 h 287587"/>
                  <a:gd name="connsiteX13" fmla="*/ 105743 w 112020"/>
                  <a:gd name="connsiteY13" fmla="*/ 100359 h 287587"/>
                  <a:gd name="connsiteX14" fmla="*/ 107257 w 112020"/>
                  <a:gd name="connsiteY14" fmla="*/ 104544 h 287587"/>
                  <a:gd name="connsiteX15" fmla="*/ 107791 w 112020"/>
                  <a:gd name="connsiteY15" fmla="*/ 107839 h 287587"/>
                  <a:gd name="connsiteX16" fmla="*/ 109661 w 112020"/>
                  <a:gd name="connsiteY16" fmla="*/ 122890 h 287587"/>
                  <a:gd name="connsiteX17" fmla="*/ 111353 w 112020"/>
                  <a:gd name="connsiteY17" fmla="*/ 139988 h 287587"/>
                  <a:gd name="connsiteX18" fmla="*/ 101735 w 112020"/>
                  <a:gd name="connsiteY18" fmla="*/ 162430 h 287587"/>
                  <a:gd name="connsiteX19" fmla="*/ 92830 w 112020"/>
                  <a:gd name="connsiteY19" fmla="*/ 192175 h 287587"/>
                  <a:gd name="connsiteX20" fmla="*/ 89178 w 112020"/>
                  <a:gd name="connsiteY20" fmla="*/ 207671 h 287587"/>
                  <a:gd name="connsiteX21" fmla="*/ 80273 w 112020"/>
                  <a:gd name="connsiteY21" fmla="*/ 226817 h 287587"/>
                  <a:gd name="connsiteX22" fmla="*/ 71991 w 112020"/>
                  <a:gd name="connsiteY22" fmla="*/ 244629 h 287587"/>
                  <a:gd name="connsiteX23" fmla="*/ 69497 w 112020"/>
                  <a:gd name="connsiteY23" fmla="*/ 258254 h 287587"/>
                  <a:gd name="connsiteX24" fmla="*/ 68072 w 112020"/>
                  <a:gd name="connsiteY24" fmla="*/ 267961 h 287587"/>
                  <a:gd name="connsiteX25" fmla="*/ 66469 w 112020"/>
                  <a:gd name="connsiteY25" fmla="*/ 275531 h 287587"/>
                  <a:gd name="connsiteX26" fmla="*/ 64599 w 112020"/>
                  <a:gd name="connsiteY26" fmla="*/ 282388 h 287587"/>
                  <a:gd name="connsiteX27" fmla="*/ 58632 w 112020"/>
                  <a:gd name="connsiteY27" fmla="*/ 286307 h 287587"/>
                  <a:gd name="connsiteX28" fmla="*/ 49727 w 112020"/>
                  <a:gd name="connsiteY28" fmla="*/ 283813 h 287587"/>
                  <a:gd name="connsiteX29" fmla="*/ 30758 w 112020"/>
                  <a:gd name="connsiteY29" fmla="*/ 279717 h 287587"/>
                  <a:gd name="connsiteX30" fmla="*/ 16776 w 112020"/>
                  <a:gd name="connsiteY30" fmla="*/ 263776 h 287587"/>
                  <a:gd name="connsiteX31" fmla="*/ 14104 w 112020"/>
                  <a:gd name="connsiteY31" fmla="*/ 245965 h 287587"/>
                  <a:gd name="connsiteX32" fmla="*/ 21318 w 112020"/>
                  <a:gd name="connsiteY32" fmla="*/ 219248 h 287587"/>
                  <a:gd name="connsiteX33" fmla="*/ 32628 w 112020"/>
                  <a:gd name="connsiteY33" fmla="*/ 186119 h 287587"/>
                  <a:gd name="connsiteX34" fmla="*/ 36992 w 112020"/>
                  <a:gd name="connsiteY34" fmla="*/ 154059 h 287587"/>
                  <a:gd name="connsiteX35" fmla="*/ 34320 w 112020"/>
                  <a:gd name="connsiteY35" fmla="*/ 138029 h 287587"/>
                  <a:gd name="connsiteX36" fmla="*/ 24969 w 112020"/>
                  <a:gd name="connsiteY36" fmla="*/ 122177 h 287587"/>
                  <a:gd name="connsiteX37" fmla="*/ 28264 w 112020"/>
                  <a:gd name="connsiteY37" fmla="*/ 113271 h 287587"/>
                  <a:gd name="connsiteX38" fmla="*/ 49994 w 112020"/>
                  <a:gd name="connsiteY38" fmla="*/ 112826 h 287587"/>
                  <a:gd name="connsiteX39" fmla="*/ 55426 w 112020"/>
                  <a:gd name="connsiteY39" fmla="*/ 81924 h 287587"/>
                  <a:gd name="connsiteX40" fmla="*/ 67805 w 112020"/>
                  <a:gd name="connsiteY40" fmla="*/ 36416 h 287587"/>
                  <a:gd name="connsiteX41" fmla="*/ 41088 w 112020"/>
                  <a:gd name="connsiteY41" fmla="*/ 45322 h 287587"/>
                  <a:gd name="connsiteX42" fmla="*/ 14995 w 112020"/>
                  <a:gd name="connsiteY42" fmla="*/ 50309 h 287587"/>
                  <a:gd name="connsiteX43" fmla="*/ -323 w 112020"/>
                  <a:gd name="connsiteY43" fmla="*/ 39979 h 287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2020" h="287587">
                    <a:moveTo>
                      <a:pt x="-55" y="39890"/>
                    </a:moveTo>
                    <a:cubicBezTo>
                      <a:pt x="-55" y="34457"/>
                      <a:pt x="390" y="29915"/>
                      <a:pt x="7425" y="28669"/>
                    </a:cubicBezTo>
                    <a:cubicBezTo>
                      <a:pt x="14460" y="27422"/>
                      <a:pt x="33073" y="25017"/>
                      <a:pt x="42157" y="22524"/>
                    </a:cubicBezTo>
                    <a:cubicBezTo>
                      <a:pt x="51238" y="19382"/>
                      <a:pt x="60154" y="15785"/>
                      <a:pt x="68874" y="11748"/>
                    </a:cubicBezTo>
                    <a:cubicBezTo>
                      <a:pt x="74217" y="9700"/>
                      <a:pt x="77156" y="4713"/>
                      <a:pt x="82054" y="1418"/>
                    </a:cubicBezTo>
                    <a:cubicBezTo>
                      <a:pt x="86598" y="-1323"/>
                      <a:pt x="92355" y="-1005"/>
                      <a:pt x="96570" y="2219"/>
                    </a:cubicBezTo>
                    <a:cubicBezTo>
                      <a:pt x="100595" y="5472"/>
                      <a:pt x="103671" y="9747"/>
                      <a:pt x="105475" y="14598"/>
                    </a:cubicBezTo>
                    <a:cubicBezTo>
                      <a:pt x="106419" y="19085"/>
                      <a:pt x="105823" y="23760"/>
                      <a:pt x="103783" y="27867"/>
                    </a:cubicBezTo>
                    <a:cubicBezTo>
                      <a:pt x="102091" y="31162"/>
                      <a:pt x="89713" y="41938"/>
                      <a:pt x="87664" y="48973"/>
                    </a:cubicBezTo>
                    <a:cubicBezTo>
                      <a:pt x="85616" y="56009"/>
                      <a:pt x="84280" y="70525"/>
                      <a:pt x="83033" y="75067"/>
                    </a:cubicBezTo>
                    <a:cubicBezTo>
                      <a:pt x="79283" y="86976"/>
                      <a:pt x="77743" y="99472"/>
                      <a:pt x="78492" y="111936"/>
                    </a:cubicBezTo>
                    <a:cubicBezTo>
                      <a:pt x="80985" y="122711"/>
                      <a:pt x="79827" y="128678"/>
                      <a:pt x="84280" y="129747"/>
                    </a:cubicBezTo>
                    <a:cubicBezTo>
                      <a:pt x="88733" y="130815"/>
                      <a:pt x="87575" y="129747"/>
                      <a:pt x="89446" y="127075"/>
                    </a:cubicBezTo>
                    <a:cubicBezTo>
                      <a:pt x="91316" y="124403"/>
                      <a:pt x="104318" y="101694"/>
                      <a:pt x="105743" y="100359"/>
                    </a:cubicBezTo>
                    <a:cubicBezTo>
                      <a:pt x="107168" y="99023"/>
                      <a:pt x="107613" y="102674"/>
                      <a:pt x="107257" y="104544"/>
                    </a:cubicBezTo>
                    <a:cubicBezTo>
                      <a:pt x="106900" y="106414"/>
                      <a:pt x="107257" y="106147"/>
                      <a:pt x="107791" y="107839"/>
                    </a:cubicBezTo>
                    <a:cubicBezTo>
                      <a:pt x="108325" y="109531"/>
                      <a:pt x="109038" y="120574"/>
                      <a:pt x="109661" y="122890"/>
                    </a:cubicBezTo>
                    <a:cubicBezTo>
                      <a:pt x="111567" y="128376"/>
                      <a:pt x="112147" y="134235"/>
                      <a:pt x="111353" y="139988"/>
                    </a:cubicBezTo>
                    <a:cubicBezTo>
                      <a:pt x="109928" y="147647"/>
                      <a:pt x="105475" y="151298"/>
                      <a:pt x="101735" y="162430"/>
                    </a:cubicBezTo>
                    <a:cubicBezTo>
                      <a:pt x="97995" y="173562"/>
                      <a:pt x="93987" y="186564"/>
                      <a:pt x="92830" y="192175"/>
                    </a:cubicBezTo>
                    <a:cubicBezTo>
                      <a:pt x="91939" y="197412"/>
                      <a:pt x="90720" y="202587"/>
                      <a:pt x="89178" y="207671"/>
                    </a:cubicBezTo>
                    <a:cubicBezTo>
                      <a:pt x="87308" y="213014"/>
                      <a:pt x="82143" y="221029"/>
                      <a:pt x="80273" y="226817"/>
                    </a:cubicBezTo>
                    <a:cubicBezTo>
                      <a:pt x="77194" y="232601"/>
                      <a:pt x="74429" y="238547"/>
                      <a:pt x="71991" y="244629"/>
                    </a:cubicBezTo>
                    <a:cubicBezTo>
                      <a:pt x="70757" y="249088"/>
                      <a:pt x="69923" y="253647"/>
                      <a:pt x="69497" y="258254"/>
                    </a:cubicBezTo>
                    <a:cubicBezTo>
                      <a:pt x="69497" y="263152"/>
                      <a:pt x="68250" y="264399"/>
                      <a:pt x="68072" y="267961"/>
                    </a:cubicBezTo>
                    <a:cubicBezTo>
                      <a:pt x="67894" y="271524"/>
                      <a:pt x="66647" y="272058"/>
                      <a:pt x="66469" y="275531"/>
                    </a:cubicBezTo>
                    <a:cubicBezTo>
                      <a:pt x="66476" y="277944"/>
                      <a:pt x="65830" y="280313"/>
                      <a:pt x="64599" y="282388"/>
                    </a:cubicBezTo>
                    <a:cubicBezTo>
                      <a:pt x="63174" y="285238"/>
                      <a:pt x="62284" y="288800"/>
                      <a:pt x="58632" y="286307"/>
                    </a:cubicBezTo>
                    <a:cubicBezTo>
                      <a:pt x="56177" y="284202"/>
                      <a:pt x="52918" y="283289"/>
                      <a:pt x="49727" y="283813"/>
                    </a:cubicBezTo>
                    <a:cubicBezTo>
                      <a:pt x="43118" y="284748"/>
                      <a:pt x="36392" y="283296"/>
                      <a:pt x="30758" y="279717"/>
                    </a:cubicBezTo>
                    <a:cubicBezTo>
                      <a:pt x="24790" y="275710"/>
                      <a:pt x="19971" y="270215"/>
                      <a:pt x="16776" y="263776"/>
                    </a:cubicBezTo>
                    <a:cubicBezTo>
                      <a:pt x="13714" y="258373"/>
                      <a:pt x="12762" y="252028"/>
                      <a:pt x="14104" y="245965"/>
                    </a:cubicBezTo>
                    <a:cubicBezTo>
                      <a:pt x="16331" y="237682"/>
                      <a:pt x="19448" y="224502"/>
                      <a:pt x="21318" y="219248"/>
                    </a:cubicBezTo>
                    <a:cubicBezTo>
                      <a:pt x="23188" y="213993"/>
                      <a:pt x="31381" y="191284"/>
                      <a:pt x="32628" y="186119"/>
                    </a:cubicBezTo>
                    <a:cubicBezTo>
                      <a:pt x="35315" y="175637"/>
                      <a:pt x="36780" y="164879"/>
                      <a:pt x="36992" y="154059"/>
                    </a:cubicBezTo>
                    <a:cubicBezTo>
                      <a:pt x="36101" y="145688"/>
                      <a:pt x="38595" y="145154"/>
                      <a:pt x="34320" y="138029"/>
                    </a:cubicBezTo>
                    <a:cubicBezTo>
                      <a:pt x="30811" y="132986"/>
                      <a:pt x="27685" y="127687"/>
                      <a:pt x="24969" y="122177"/>
                    </a:cubicBezTo>
                    <a:cubicBezTo>
                      <a:pt x="23366" y="117991"/>
                      <a:pt x="23366" y="113271"/>
                      <a:pt x="28264" y="113271"/>
                    </a:cubicBezTo>
                    <a:cubicBezTo>
                      <a:pt x="33162" y="113271"/>
                      <a:pt x="48925" y="114696"/>
                      <a:pt x="49994" y="112826"/>
                    </a:cubicBezTo>
                    <a:cubicBezTo>
                      <a:pt x="51062" y="110956"/>
                      <a:pt x="52933" y="89048"/>
                      <a:pt x="55426" y="81924"/>
                    </a:cubicBezTo>
                    <a:cubicBezTo>
                      <a:pt x="57920" y="74800"/>
                      <a:pt x="70299" y="37396"/>
                      <a:pt x="67805" y="36416"/>
                    </a:cubicBezTo>
                    <a:cubicBezTo>
                      <a:pt x="58565" y="38267"/>
                      <a:pt x="49591" y="41259"/>
                      <a:pt x="41088" y="45322"/>
                    </a:cubicBezTo>
                    <a:cubicBezTo>
                      <a:pt x="33000" y="49309"/>
                      <a:pt x="23983" y="51032"/>
                      <a:pt x="14995" y="50309"/>
                    </a:cubicBezTo>
                    <a:cubicBezTo>
                      <a:pt x="9166" y="48082"/>
                      <a:pt x="3926" y="44548"/>
                      <a:pt x="-323" y="3997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" name="任意多边形: 形状 96">
                <a:extLst>
                  <a:ext uri="{FF2B5EF4-FFF2-40B4-BE49-F238E27FC236}">
                    <a16:creationId xmlns:a16="http://schemas.microsoft.com/office/drawing/2014/main" id="{C5A39D8F-9F19-4D0A-A6B2-C77DE033AE3A}"/>
                  </a:ext>
                </a:extLst>
              </p:cNvPr>
              <p:cNvSpPr/>
              <p:nvPr/>
            </p:nvSpPr>
            <p:spPr>
              <a:xfrm>
                <a:off x="2003184" y="6025900"/>
                <a:ext cx="202562" cy="293802"/>
              </a:xfrm>
              <a:custGeom>
                <a:avLst/>
                <a:gdLst>
                  <a:gd name="connsiteX0" fmla="*/ 63323 w 202562"/>
                  <a:gd name="connsiteY0" fmla="*/ 97459 h 293802"/>
                  <a:gd name="connsiteX1" fmla="*/ 89417 w 202562"/>
                  <a:gd name="connsiteY1" fmla="*/ 82943 h 293802"/>
                  <a:gd name="connsiteX2" fmla="*/ 97343 w 202562"/>
                  <a:gd name="connsiteY2" fmla="*/ 87485 h 293802"/>
                  <a:gd name="connsiteX3" fmla="*/ 90307 w 202562"/>
                  <a:gd name="connsiteY3" fmla="*/ 108502 h 293802"/>
                  <a:gd name="connsiteX4" fmla="*/ 82470 w 202562"/>
                  <a:gd name="connsiteY4" fmla="*/ 122128 h 293802"/>
                  <a:gd name="connsiteX5" fmla="*/ 70091 w 202562"/>
                  <a:gd name="connsiteY5" fmla="*/ 117586 h 293802"/>
                  <a:gd name="connsiteX6" fmla="*/ 63323 w 202562"/>
                  <a:gd name="connsiteY6" fmla="*/ 97459 h 293802"/>
                  <a:gd name="connsiteX7" fmla="*/ 25564 w 202562"/>
                  <a:gd name="connsiteY7" fmla="*/ 59432 h 293802"/>
                  <a:gd name="connsiteX8" fmla="*/ 25564 w 202562"/>
                  <a:gd name="connsiteY8" fmla="*/ 49903 h 293802"/>
                  <a:gd name="connsiteX9" fmla="*/ 36072 w 202562"/>
                  <a:gd name="connsiteY9" fmla="*/ 39216 h 293802"/>
                  <a:gd name="connsiteX10" fmla="*/ 47471 w 202562"/>
                  <a:gd name="connsiteY10" fmla="*/ 42868 h 293802"/>
                  <a:gd name="connsiteX11" fmla="*/ 53616 w 202562"/>
                  <a:gd name="connsiteY11" fmla="*/ 53644 h 293802"/>
                  <a:gd name="connsiteX12" fmla="*/ 57357 w 202562"/>
                  <a:gd name="connsiteY12" fmla="*/ 70921 h 293802"/>
                  <a:gd name="connsiteX13" fmla="*/ 65550 w 202562"/>
                  <a:gd name="connsiteY13" fmla="*/ 72613 h 293802"/>
                  <a:gd name="connsiteX14" fmla="*/ 102330 w 202562"/>
                  <a:gd name="connsiteY14" fmla="*/ 63707 h 293802"/>
                  <a:gd name="connsiteX15" fmla="*/ 116579 w 202562"/>
                  <a:gd name="connsiteY15" fmla="*/ 38593 h 293802"/>
                  <a:gd name="connsiteX16" fmla="*/ 122100 w 202562"/>
                  <a:gd name="connsiteY16" fmla="*/ 36456 h 293802"/>
                  <a:gd name="connsiteX17" fmla="*/ 129314 w 202562"/>
                  <a:gd name="connsiteY17" fmla="*/ 42067 h 293802"/>
                  <a:gd name="connsiteX18" fmla="*/ 127889 w 202562"/>
                  <a:gd name="connsiteY18" fmla="*/ 50972 h 293802"/>
                  <a:gd name="connsiteX19" fmla="*/ 121922 w 202562"/>
                  <a:gd name="connsiteY19" fmla="*/ 64331 h 293802"/>
                  <a:gd name="connsiteX20" fmla="*/ 126820 w 202562"/>
                  <a:gd name="connsiteY20" fmla="*/ 74394 h 293802"/>
                  <a:gd name="connsiteX21" fmla="*/ 126019 w 202562"/>
                  <a:gd name="connsiteY21" fmla="*/ 81696 h 293802"/>
                  <a:gd name="connsiteX22" fmla="*/ 115510 w 202562"/>
                  <a:gd name="connsiteY22" fmla="*/ 83121 h 293802"/>
                  <a:gd name="connsiteX23" fmla="*/ 104556 w 202562"/>
                  <a:gd name="connsiteY23" fmla="*/ 111797 h 293802"/>
                  <a:gd name="connsiteX24" fmla="*/ 104556 w 202562"/>
                  <a:gd name="connsiteY24" fmla="*/ 118565 h 293802"/>
                  <a:gd name="connsiteX25" fmla="*/ 116133 w 202562"/>
                  <a:gd name="connsiteY25" fmla="*/ 117764 h 293802"/>
                  <a:gd name="connsiteX26" fmla="*/ 125039 w 202562"/>
                  <a:gd name="connsiteY26" fmla="*/ 109749 h 293802"/>
                  <a:gd name="connsiteX27" fmla="*/ 138308 w 202562"/>
                  <a:gd name="connsiteY27" fmla="*/ 89889 h 293802"/>
                  <a:gd name="connsiteX28" fmla="*/ 152913 w 202562"/>
                  <a:gd name="connsiteY28" fmla="*/ 70119 h 293802"/>
                  <a:gd name="connsiteX29" fmla="*/ 164045 w 202562"/>
                  <a:gd name="connsiteY29" fmla="*/ 47410 h 293802"/>
                  <a:gd name="connsiteX30" fmla="*/ 163066 w 202562"/>
                  <a:gd name="connsiteY30" fmla="*/ 35031 h 293802"/>
                  <a:gd name="connsiteX31" fmla="*/ 146501 w 202562"/>
                  <a:gd name="connsiteY31" fmla="*/ 23276 h 293802"/>
                  <a:gd name="connsiteX32" fmla="*/ 112927 w 202562"/>
                  <a:gd name="connsiteY32" fmla="*/ 24523 h 293802"/>
                  <a:gd name="connsiteX33" fmla="*/ 86923 w 202562"/>
                  <a:gd name="connsiteY33" fmla="*/ 32003 h 293802"/>
                  <a:gd name="connsiteX34" fmla="*/ 75969 w 202562"/>
                  <a:gd name="connsiteY34" fmla="*/ 38148 h 293802"/>
                  <a:gd name="connsiteX35" fmla="*/ 65906 w 202562"/>
                  <a:gd name="connsiteY35" fmla="*/ 41621 h 293802"/>
                  <a:gd name="connsiteX36" fmla="*/ 53705 w 202562"/>
                  <a:gd name="connsiteY36" fmla="*/ 32716 h 293802"/>
                  <a:gd name="connsiteX37" fmla="*/ 49787 w 202562"/>
                  <a:gd name="connsiteY37" fmla="*/ 21762 h 293802"/>
                  <a:gd name="connsiteX38" fmla="*/ 62967 w 202562"/>
                  <a:gd name="connsiteY38" fmla="*/ 13569 h 293802"/>
                  <a:gd name="connsiteX39" fmla="*/ 116400 w 202562"/>
                  <a:gd name="connsiteY39" fmla="*/ 121 h 293802"/>
                  <a:gd name="connsiteX40" fmla="*/ 154783 w 202562"/>
                  <a:gd name="connsiteY40" fmla="*/ 1190 h 293802"/>
                  <a:gd name="connsiteX41" fmla="*/ 170635 w 202562"/>
                  <a:gd name="connsiteY41" fmla="*/ 8403 h 293802"/>
                  <a:gd name="connsiteX42" fmla="*/ 188447 w 202562"/>
                  <a:gd name="connsiteY42" fmla="*/ 21584 h 293802"/>
                  <a:gd name="connsiteX43" fmla="*/ 201983 w 202562"/>
                  <a:gd name="connsiteY43" fmla="*/ 39395 h 293802"/>
                  <a:gd name="connsiteX44" fmla="*/ 197530 w 202562"/>
                  <a:gd name="connsiteY44" fmla="*/ 61570 h 293802"/>
                  <a:gd name="connsiteX45" fmla="*/ 180788 w 202562"/>
                  <a:gd name="connsiteY45" fmla="*/ 80717 h 293802"/>
                  <a:gd name="connsiteX46" fmla="*/ 168053 w 202562"/>
                  <a:gd name="connsiteY46" fmla="*/ 98528 h 293802"/>
                  <a:gd name="connsiteX47" fmla="*/ 155229 w 202562"/>
                  <a:gd name="connsiteY47" fmla="*/ 114291 h 293802"/>
                  <a:gd name="connsiteX48" fmla="*/ 142761 w 202562"/>
                  <a:gd name="connsiteY48" fmla="*/ 132547 h 293802"/>
                  <a:gd name="connsiteX49" fmla="*/ 132876 w 202562"/>
                  <a:gd name="connsiteY49" fmla="*/ 147419 h 293802"/>
                  <a:gd name="connsiteX50" fmla="*/ 115065 w 202562"/>
                  <a:gd name="connsiteY50" fmla="*/ 137089 h 293802"/>
                  <a:gd name="connsiteX51" fmla="*/ 101350 w 202562"/>
                  <a:gd name="connsiteY51" fmla="*/ 139137 h 293802"/>
                  <a:gd name="connsiteX52" fmla="*/ 99302 w 202562"/>
                  <a:gd name="connsiteY52" fmla="*/ 165230 h 293802"/>
                  <a:gd name="connsiteX53" fmla="*/ 105090 w 202562"/>
                  <a:gd name="connsiteY53" fmla="*/ 168525 h 293802"/>
                  <a:gd name="connsiteX54" fmla="*/ 125395 w 202562"/>
                  <a:gd name="connsiteY54" fmla="*/ 164785 h 293802"/>
                  <a:gd name="connsiteX55" fmla="*/ 145700 w 202562"/>
                  <a:gd name="connsiteY55" fmla="*/ 163182 h 293802"/>
                  <a:gd name="connsiteX56" fmla="*/ 156030 w 202562"/>
                  <a:gd name="connsiteY56" fmla="*/ 174759 h 293802"/>
                  <a:gd name="connsiteX57" fmla="*/ 153181 w 202562"/>
                  <a:gd name="connsiteY57" fmla="*/ 189632 h 293802"/>
                  <a:gd name="connsiteX58" fmla="*/ 143295 w 202562"/>
                  <a:gd name="connsiteY58" fmla="*/ 201209 h 293802"/>
                  <a:gd name="connsiteX59" fmla="*/ 124683 w 202562"/>
                  <a:gd name="connsiteY59" fmla="*/ 212074 h 293802"/>
                  <a:gd name="connsiteX60" fmla="*/ 108653 w 202562"/>
                  <a:gd name="connsiteY60" fmla="*/ 226323 h 293802"/>
                  <a:gd name="connsiteX61" fmla="*/ 111948 w 202562"/>
                  <a:gd name="connsiteY61" fmla="*/ 233981 h 293802"/>
                  <a:gd name="connsiteX62" fmla="*/ 142939 w 202562"/>
                  <a:gd name="connsiteY62" fmla="*/ 235139 h 293802"/>
                  <a:gd name="connsiteX63" fmla="*/ 159415 w 202562"/>
                  <a:gd name="connsiteY63" fmla="*/ 246716 h 293802"/>
                  <a:gd name="connsiteX64" fmla="*/ 166628 w 202562"/>
                  <a:gd name="connsiteY64" fmla="*/ 260253 h 293802"/>
                  <a:gd name="connsiteX65" fmla="*/ 163333 w 202562"/>
                  <a:gd name="connsiteY65" fmla="*/ 273255 h 293802"/>
                  <a:gd name="connsiteX66" fmla="*/ 153626 w 202562"/>
                  <a:gd name="connsiteY66" fmla="*/ 283408 h 293802"/>
                  <a:gd name="connsiteX67" fmla="*/ 79621 w 202562"/>
                  <a:gd name="connsiteY67" fmla="*/ 292313 h 293802"/>
                  <a:gd name="connsiteX68" fmla="*/ 57713 w 202562"/>
                  <a:gd name="connsiteY68" fmla="*/ 290087 h 293802"/>
                  <a:gd name="connsiteX69" fmla="*/ 35894 w 202562"/>
                  <a:gd name="connsiteY69" fmla="*/ 257047 h 293802"/>
                  <a:gd name="connsiteX70" fmla="*/ 48629 w 202562"/>
                  <a:gd name="connsiteY70" fmla="*/ 226145 h 293802"/>
                  <a:gd name="connsiteX71" fmla="*/ 78552 w 202562"/>
                  <a:gd name="connsiteY71" fmla="*/ 199428 h 293802"/>
                  <a:gd name="connsiteX72" fmla="*/ 66173 w 202562"/>
                  <a:gd name="connsiteY72" fmla="*/ 199428 h 293802"/>
                  <a:gd name="connsiteX73" fmla="*/ 23248 w 202562"/>
                  <a:gd name="connsiteY73" fmla="*/ 219020 h 293802"/>
                  <a:gd name="connsiteX74" fmla="*/ 450 w 202562"/>
                  <a:gd name="connsiteY74" fmla="*/ 210204 h 293802"/>
                  <a:gd name="connsiteX75" fmla="*/ 6595 w 202562"/>
                  <a:gd name="connsiteY75" fmla="*/ 200051 h 293802"/>
                  <a:gd name="connsiteX76" fmla="*/ 27612 w 202562"/>
                  <a:gd name="connsiteY76" fmla="*/ 191680 h 293802"/>
                  <a:gd name="connsiteX77" fmla="*/ 70092 w 202562"/>
                  <a:gd name="connsiteY77" fmla="*/ 174314 h 293802"/>
                  <a:gd name="connsiteX78" fmla="*/ 80689 w 202562"/>
                  <a:gd name="connsiteY78" fmla="*/ 169149 h 293802"/>
                  <a:gd name="connsiteX79" fmla="*/ 81669 w 202562"/>
                  <a:gd name="connsiteY79" fmla="*/ 141720 h 293802"/>
                  <a:gd name="connsiteX80" fmla="*/ 74900 w 202562"/>
                  <a:gd name="connsiteY80" fmla="*/ 142967 h 293802"/>
                  <a:gd name="connsiteX81" fmla="*/ 57802 w 202562"/>
                  <a:gd name="connsiteY81" fmla="*/ 147508 h 293802"/>
                  <a:gd name="connsiteX82" fmla="*/ 41861 w 202562"/>
                  <a:gd name="connsiteY82" fmla="*/ 123552 h 293802"/>
                  <a:gd name="connsiteX83" fmla="*/ 31530 w 202562"/>
                  <a:gd name="connsiteY83" fmla="*/ 83834 h 293802"/>
                  <a:gd name="connsiteX84" fmla="*/ 25563 w 202562"/>
                  <a:gd name="connsiteY84" fmla="*/ 59433 h 29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202562" h="293802">
                    <a:moveTo>
                      <a:pt x="63323" y="97459"/>
                    </a:moveTo>
                    <a:cubicBezTo>
                      <a:pt x="70309" y="90037"/>
                      <a:pt x="79426" y="84965"/>
                      <a:pt x="89417" y="82943"/>
                    </a:cubicBezTo>
                    <a:cubicBezTo>
                      <a:pt x="103042" y="81696"/>
                      <a:pt x="98946" y="80895"/>
                      <a:pt x="97343" y="87485"/>
                    </a:cubicBezTo>
                    <a:cubicBezTo>
                      <a:pt x="95740" y="94075"/>
                      <a:pt x="92534" y="101289"/>
                      <a:pt x="90307" y="108502"/>
                    </a:cubicBezTo>
                    <a:cubicBezTo>
                      <a:pt x="88081" y="115716"/>
                      <a:pt x="86567" y="121504"/>
                      <a:pt x="82470" y="122128"/>
                    </a:cubicBezTo>
                    <a:cubicBezTo>
                      <a:pt x="77844" y="122777"/>
                      <a:pt x="73200" y="121073"/>
                      <a:pt x="70091" y="117586"/>
                    </a:cubicBezTo>
                    <a:cubicBezTo>
                      <a:pt x="66797" y="113845"/>
                      <a:pt x="60206" y="103515"/>
                      <a:pt x="63323" y="97459"/>
                    </a:cubicBezTo>
                    <a:moveTo>
                      <a:pt x="25564" y="59432"/>
                    </a:moveTo>
                    <a:cubicBezTo>
                      <a:pt x="24433" y="56357"/>
                      <a:pt x="24433" y="52979"/>
                      <a:pt x="25564" y="49903"/>
                    </a:cubicBezTo>
                    <a:cubicBezTo>
                      <a:pt x="27688" y="45208"/>
                      <a:pt x="31413" y="41420"/>
                      <a:pt x="36072" y="39216"/>
                    </a:cubicBezTo>
                    <a:cubicBezTo>
                      <a:pt x="40261" y="38017"/>
                      <a:pt x="44759" y="39458"/>
                      <a:pt x="47471" y="42868"/>
                    </a:cubicBezTo>
                    <a:cubicBezTo>
                      <a:pt x="50945" y="47410"/>
                      <a:pt x="53616" y="48657"/>
                      <a:pt x="53616" y="53644"/>
                    </a:cubicBezTo>
                    <a:cubicBezTo>
                      <a:pt x="53436" y="59621"/>
                      <a:pt x="54720" y="65552"/>
                      <a:pt x="57357" y="70921"/>
                    </a:cubicBezTo>
                    <a:cubicBezTo>
                      <a:pt x="59850" y="73860"/>
                      <a:pt x="57357" y="75641"/>
                      <a:pt x="65550" y="72613"/>
                    </a:cubicBezTo>
                    <a:cubicBezTo>
                      <a:pt x="76662" y="66078"/>
                      <a:pt x="89459" y="62979"/>
                      <a:pt x="102330" y="63707"/>
                    </a:cubicBezTo>
                    <a:cubicBezTo>
                      <a:pt x="107673" y="53822"/>
                      <a:pt x="115332" y="41443"/>
                      <a:pt x="116579" y="38593"/>
                    </a:cubicBezTo>
                    <a:cubicBezTo>
                      <a:pt x="117825" y="35743"/>
                      <a:pt x="119428" y="35655"/>
                      <a:pt x="122100" y="36456"/>
                    </a:cubicBezTo>
                    <a:cubicBezTo>
                      <a:pt x="124772" y="37258"/>
                      <a:pt x="129314" y="38950"/>
                      <a:pt x="129314" y="42067"/>
                    </a:cubicBezTo>
                    <a:cubicBezTo>
                      <a:pt x="129878" y="45111"/>
                      <a:pt x="129375" y="48256"/>
                      <a:pt x="127889" y="50972"/>
                    </a:cubicBezTo>
                    <a:cubicBezTo>
                      <a:pt x="125307" y="55136"/>
                      <a:pt x="123299" y="59629"/>
                      <a:pt x="121922" y="64331"/>
                    </a:cubicBezTo>
                    <a:cubicBezTo>
                      <a:pt x="121299" y="67626"/>
                      <a:pt x="125395" y="73236"/>
                      <a:pt x="126820" y="74394"/>
                    </a:cubicBezTo>
                    <a:cubicBezTo>
                      <a:pt x="128245" y="75551"/>
                      <a:pt x="128334" y="80806"/>
                      <a:pt x="126019" y="81696"/>
                    </a:cubicBezTo>
                    <a:cubicBezTo>
                      <a:pt x="123703" y="82587"/>
                      <a:pt x="117113" y="81073"/>
                      <a:pt x="115510" y="83121"/>
                    </a:cubicBezTo>
                    <a:cubicBezTo>
                      <a:pt x="113907" y="85170"/>
                      <a:pt x="105625" y="109126"/>
                      <a:pt x="104556" y="111797"/>
                    </a:cubicBezTo>
                    <a:cubicBezTo>
                      <a:pt x="103488" y="114469"/>
                      <a:pt x="102686" y="118387"/>
                      <a:pt x="104556" y="118565"/>
                    </a:cubicBezTo>
                    <a:cubicBezTo>
                      <a:pt x="108427" y="119150"/>
                      <a:pt x="112380" y="118876"/>
                      <a:pt x="116133" y="117764"/>
                    </a:cubicBezTo>
                    <a:cubicBezTo>
                      <a:pt x="119389" y="115429"/>
                      <a:pt x="122375" y="112741"/>
                      <a:pt x="125039" y="109749"/>
                    </a:cubicBezTo>
                    <a:cubicBezTo>
                      <a:pt x="126909" y="107433"/>
                      <a:pt x="133944" y="95500"/>
                      <a:pt x="138308" y="89889"/>
                    </a:cubicBezTo>
                    <a:cubicBezTo>
                      <a:pt x="142672" y="84279"/>
                      <a:pt x="149440" y="75017"/>
                      <a:pt x="152913" y="70119"/>
                    </a:cubicBezTo>
                    <a:cubicBezTo>
                      <a:pt x="157480" y="63000"/>
                      <a:pt x="161215" y="55380"/>
                      <a:pt x="164045" y="47410"/>
                    </a:cubicBezTo>
                    <a:cubicBezTo>
                      <a:pt x="165114" y="43313"/>
                      <a:pt x="166984" y="38504"/>
                      <a:pt x="163066" y="35031"/>
                    </a:cubicBezTo>
                    <a:cubicBezTo>
                      <a:pt x="159147" y="31558"/>
                      <a:pt x="154962" y="24077"/>
                      <a:pt x="146501" y="23276"/>
                    </a:cubicBezTo>
                    <a:cubicBezTo>
                      <a:pt x="135296" y="22643"/>
                      <a:pt x="124055" y="23060"/>
                      <a:pt x="112927" y="24523"/>
                    </a:cubicBezTo>
                    <a:cubicBezTo>
                      <a:pt x="103908" y="25574"/>
                      <a:pt x="95123" y="28101"/>
                      <a:pt x="86923" y="32003"/>
                    </a:cubicBezTo>
                    <a:cubicBezTo>
                      <a:pt x="82990" y="33502"/>
                      <a:pt x="79299" y="35573"/>
                      <a:pt x="75969" y="38148"/>
                    </a:cubicBezTo>
                    <a:cubicBezTo>
                      <a:pt x="73482" y="41029"/>
                      <a:pt x="69640" y="42355"/>
                      <a:pt x="65906" y="41621"/>
                    </a:cubicBezTo>
                    <a:cubicBezTo>
                      <a:pt x="60996" y="40024"/>
                      <a:pt x="56723" y="36904"/>
                      <a:pt x="53705" y="32716"/>
                    </a:cubicBezTo>
                    <a:cubicBezTo>
                      <a:pt x="50410" y="28352"/>
                      <a:pt x="47917" y="25057"/>
                      <a:pt x="49787" y="21762"/>
                    </a:cubicBezTo>
                    <a:cubicBezTo>
                      <a:pt x="51657" y="18467"/>
                      <a:pt x="50410" y="16864"/>
                      <a:pt x="62967" y="13569"/>
                    </a:cubicBezTo>
                    <a:cubicBezTo>
                      <a:pt x="80540" y="8189"/>
                      <a:pt x="98374" y="3701"/>
                      <a:pt x="116400" y="121"/>
                    </a:cubicBezTo>
                    <a:cubicBezTo>
                      <a:pt x="129197" y="-889"/>
                      <a:pt x="142064" y="-531"/>
                      <a:pt x="154783" y="1190"/>
                    </a:cubicBezTo>
                    <a:cubicBezTo>
                      <a:pt x="160515" y="2456"/>
                      <a:pt x="165916" y="4914"/>
                      <a:pt x="170635" y="8403"/>
                    </a:cubicBezTo>
                    <a:cubicBezTo>
                      <a:pt x="175177" y="11877"/>
                      <a:pt x="185330" y="19357"/>
                      <a:pt x="188447" y="21584"/>
                    </a:cubicBezTo>
                    <a:cubicBezTo>
                      <a:pt x="191564" y="23810"/>
                      <a:pt x="201983" y="29510"/>
                      <a:pt x="201983" y="39395"/>
                    </a:cubicBezTo>
                    <a:cubicBezTo>
                      <a:pt x="202902" y="47072"/>
                      <a:pt x="201342" y="54842"/>
                      <a:pt x="197530" y="61570"/>
                    </a:cubicBezTo>
                    <a:cubicBezTo>
                      <a:pt x="193790" y="65666"/>
                      <a:pt x="185775" y="74928"/>
                      <a:pt x="180788" y="80717"/>
                    </a:cubicBezTo>
                    <a:cubicBezTo>
                      <a:pt x="175801" y="86505"/>
                      <a:pt x="171882" y="93630"/>
                      <a:pt x="168053" y="98528"/>
                    </a:cubicBezTo>
                    <a:cubicBezTo>
                      <a:pt x="163471" y="103524"/>
                      <a:pt x="159188" y="108788"/>
                      <a:pt x="155229" y="114291"/>
                    </a:cubicBezTo>
                    <a:cubicBezTo>
                      <a:pt x="150478" y="119948"/>
                      <a:pt x="146302" y="126063"/>
                      <a:pt x="142761" y="132547"/>
                    </a:cubicBezTo>
                    <a:cubicBezTo>
                      <a:pt x="140268" y="138336"/>
                      <a:pt x="137774" y="147419"/>
                      <a:pt x="132876" y="147419"/>
                    </a:cubicBezTo>
                    <a:cubicBezTo>
                      <a:pt x="127978" y="147419"/>
                      <a:pt x="119161" y="138514"/>
                      <a:pt x="115065" y="137089"/>
                    </a:cubicBezTo>
                    <a:cubicBezTo>
                      <a:pt x="110544" y="134656"/>
                      <a:pt x="104962" y="135489"/>
                      <a:pt x="101350" y="139137"/>
                    </a:cubicBezTo>
                    <a:cubicBezTo>
                      <a:pt x="96808" y="144124"/>
                      <a:pt x="99302" y="165230"/>
                      <a:pt x="99302" y="165230"/>
                    </a:cubicBezTo>
                    <a:cubicBezTo>
                      <a:pt x="99302" y="165230"/>
                      <a:pt x="99302" y="168525"/>
                      <a:pt x="105090" y="168525"/>
                    </a:cubicBezTo>
                    <a:cubicBezTo>
                      <a:pt x="111976" y="168031"/>
                      <a:pt x="118785" y="166776"/>
                      <a:pt x="125395" y="164785"/>
                    </a:cubicBezTo>
                    <a:cubicBezTo>
                      <a:pt x="131955" y="162723"/>
                      <a:pt x="138898" y="162175"/>
                      <a:pt x="145700" y="163182"/>
                    </a:cubicBezTo>
                    <a:cubicBezTo>
                      <a:pt x="149440" y="164785"/>
                      <a:pt x="156030" y="170218"/>
                      <a:pt x="156030" y="174759"/>
                    </a:cubicBezTo>
                    <a:cubicBezTo>
                      <a:pt x="157254" y="179896"/>
                      <a:pt x="156217" y="185311"/>
                      <a:pt x="153181" y="189632"/>
                    </a:cubicBezTo>
                    <a:cubicBezTo>
                      <a:pt x="148461" y="196222"/>
                      <a:pt x="147570" y="198537"/>
                      <a:pt x="143295" y="201209"/>
                    </a:cubicBezTo>
                    <a:cubicBezTo>
                      <a:pt x="136468" y="203639"/>
                      <a:pt x="130156" y="207324"/>
                      <a:pt x="124683" y="212074"/>
                    </a:cubicBezTo>
                    <a:cubicBezTo>
                      <a:pt x="116668" y="219554"/>
                      <a:pt x="110078" y="219732"/>
                      <a:pt x="108653" y="226323"/>
                    </a:cubicBezTo>
                    <a:cubicBezTo>
                      <a:pt x="107228" y="232913"/>
                      <a:pt x="106961" y="233981"/>
                      <a:pt x="111948" y="233981"/>
                    </a:cubicBezTo>
                    <a:cubicBezTo>
                      <a:pt x="122287" y="233139"/>
                      <a:pt x="132691" y="233528"/>
                      <a:pt x="142939" y="235139"/>
                    </a:cubicBezTo>
                    <a:cubicBezTo>
                      <a:pt x="149361" y="237467"/>
                      <a:pt x="155048" y="241463"/>
                      <a:pt x="159415" y="246716"/>
                    </a:cubicBezTo>
                    <a:cubicBezTo>
                      <a:pt x="162264" y="252060"/>
                      <a:pt x="166895" y="255622"/>
                      <a:pt x="166628" y="260253"/>
                    </a:cubicBezTo>
                    <a:cubicBezTo>
                      <a:pt x="167078" y="264839"/>
                      <a:pt x="165913" y="269437"/>
                      <a:pt x="163333" y="273255"/>
                    </a:cubicBezTo>
                    <a:cubicBezTo>
                      <a:pt x="160038" y="277174"/>
                      <a:pt x="158613" y="282784"/>
                      <a:pt x="153626" y="283408"/>
                    </a:cubicBezTo>
                    <a:cubicBezTo>
                      <a:pt x="148639" y="284031"/>
                      <a:pt x="91287" y="290799"/>
                      <a:pt x="79621" y="292313"/>
                    </a:cubicBezTo>
                    <a:cubicBezTo>
                      <a:pt x="67954" y="293827"/>
                      <a:pt x="63323" y="294183"/>
                      <a:pt x="57713" y="290087"/>
                    </a:cubicBezTo>
                    <a:cubicBezTo>
                      <a:pt x="52102" y="285990"/>
                      <a:pt x="48273" y="286346"/>
                      <a:pt x="35894" y="257047"/>
                    </a:cubicBezTo>
                    <a:cubicBezTo>
                      <a:pt x="27790" y="242175"/>
                      <a:pt x="41059" y="231221"/>
                      <a:pt x="48629" y="226145"/>
                    </a:cubicBezTo>
                    <a:cubicBezTo>
                      <a:pt x="56199" y="221069"/>
                      <a:pt x="79621" y="202189"/>
                      <a:pt x="78552" y="199428"/>
                    </a:cubicBezTo>
                    <a:cubicBezTo>
                      <a:pt x="77483" y="196667"/>
                      <a:pt x="74812" y="196756"/>
                      <a:pt x="66173" y="199428"/>
                    </a:cubicBezTo>
                    <a:cubicBezTo>
                      <a:pt x="57535" y="202100"/>
                      <a:pt x="31709" y="217239"/>
                      <a:pt x="23248" y="219020"/>
                    </a:cubicBezTo>
                    <a:cubicBezTo>
                      <a:pt x="14649" y="220108"/>
                      <a:pt x="6080" y="216794"/>
                      <a:pt x="450" y="210204"/>
                    </a:cubicBezTo>
                    <a:cubicBezTo>
                      <a:pt x="-2133" y="205662"/>
                      <a:pt x="2231" y="201298"/>
                      <a:pt x="6595" y="200051"/>
                    </a:cubicBezTo>
                    <a:cubicBezTo>
                      <a:pt x="13742" y="197630"/>
                      <a:pt x="20757" y="194836"/>
                      <a:pt x="27612" y="191680"/>
                    </a:cubicBezTo>
                    <a:cubicBezTo>
                      <a:pt x="34647" y="188919"/>
                      <a:pt x="63234" y="174670"/>
                      <a:pt x="70092" y="174314"/>
                    </a:cubicBezTo>
                    <a:cubicBezTo>
                      <a:pt x="76949" y="173958"/>
                      <a:pt x="80867" y="171999"/>
                      <a:pt x="80689" y="169149"/>
                    </a:cubicBezTo>
                    <a:cubicBezTo>
                      <a:pt x="80511" y="166299"/>
                      <a:pt x="83539" y="143145"/>
                      <a:pt x="81669" y="141720"/>
                    </a:cubicBezTo>
                    <a:cubicBezTo>
                      <a:pt x="79799" y="140295"/>
                      <a:pt x="79442" y="140918"/>
                      <a:pt x="74900" y="142967"/>
                    </a:cubicBezTo>
                    <a:cubicBezTo>
                      <a:pt x="70359" y="145015"/>
                      <a:pt x="59405" y="149111"/>
                      <a:pt x="57802" y="147508"/>
                    </a:cubicBezTo>
                    <a:cubicBezTo>
                      <a:pt x="49356" y="142120"/>
                      <a:pt x="43569" y="133424"/>
                      <a:pt x="41861" y="123552"/>
                    </a:cubicBezTo>
                    <a:cubicBezTo>
                      <a:pt x="36072" y="104049"/>
                      <a:pt x="30640" y="97904"/>
                      <a:pt x="31530" y="83834"/>
                    </a:cubicBezTo>
                    <a:cubicBezTo>
                      <a:pt x="32064" y="75283"/>
                      <a:pt x="29983" y="66772"/>
                      <a:pt x="25563" y="59433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5698A111-CAE9-4074-8F7C-FA0B40B7771C}"/>
                </a:ext>
              </a:extLst>
            </p:cNvPr>
            <p:cNvGrpSpPr/>
            <p:nvPr/>
          </p:nvGrpSpPr>
          <p:grpSpPr>
            <a:xfrm>
              <a:off x="1442035" y="5934218"/>
              <a:ext cx="281030" cy="306223"/>
              <a:chOff x="1459851" y="5996894"/>
              <a:chExt cx="324450" cy="353535"/>
            </a:xfrm>
            <a:grpFill/>
          </p:grpSpPr>
          <p:sp>
            <p:nvSpPr>
              <p:cNvPr id="94" name="任意多边形: 形状 93">
                <a:extLst>
                  <a:ext uri="{FF2B5EF4-FFF2-40B4-BE49-F238E27FC236}">
                    <a16:creationId xmlns:a16="http://schemas.microsoft.com/office/drawing/2014/main" id="{C1F6912D-B72E-4398-B5EE-D17776515E36}"/>
                  </a:ext>
                </a:extLst>
              </p:cNvPr>
              <p:cNvSpPr/>
              <p:nvPr/>
            </p:nvSpPr>
            <p:spPr>
              <a:xfrm>
                <a:off x="1631034" y="5996894"/>
                <a:ext cx="153267" cy="353535"/>
              </a:xfrm>
              <a:custGeom>
                <a:avLst/>
                <a:gdLst>
                  <a:gd name="connsiteX0" fmla="*/ 56495 w 153267"/>
                  <a:gd name="connsiteY0" fmla="*/ 162979 h 353535"/>
                  <a:gd name="connsiteX1" fmla="*/ 61482 w 153267"/>
                  <a:gd name="connsiteY1" fmla="*/ 154073 h 353535"/>
                  <a:gd name="connsiteX2" fmla="*/ 66024 w 153267"/>
                  <a:gd name="connsiteY2" fmla="*/ 158170 h 353535"/>
                  <a:gd name="connsiteX3" fmla="*/ 85438 w 153267"/>
                  <a:gd name="connsiteY3" fmla="*/ 179810 h 353535"/>
                  <a:gd name="connsiteX4" fmla="*/ 99064 w 153267"/>
                  <a:gd name="connsiteY4" fmla="*/ 185866 h 353535"/>
                  <a:gd name="connsiteX5" fmla="*/ 92474 w 153267"/>
                  <a:gd name="connsiteY5" fmla="*/ 199046 h 353535"/>
                  <a:gd name="connsiteX6" fmla="*/ 67271 w 153267"/>
                  <a:gd name="connsiteY6" fmla="*/ 214898 h 353535"/>
                  <a:gd name="connsiteX7" fmla="*/ 76978 w 153267"/>
                  <a:gd name="connsiteY7" fmla="*/ 221132 h 353535"/>
                  <a:gd name="connsiteX8" fmla="*/ 88644 w 153267"/>
                  <a:gd name="connsiteY8" fmla="*/ 218549 h 353535"/>
                  <a:gd name="connsiteX9" fmla="*/ 97550 w 153267"/>
                  <a:gd name="connsiteY9" fmla="*/ 218549 h 353535"/>
                  <a:gd name="connsiteX10" fmla="*/ 99954 w 153267"/>
                  <a:gd name="connsiteY10" fmla="*/ 228524 h 353535"/>
                  <a:gd name="connsiteX11" fmla="*/ 98529 w 153267"/>
                  <a:gd name="connsiteY11" fmla="*/ 277949 h 353535"/>
                  <a:gd name="connsiteX12" fmla="*/ 96392 w 153267"/>
                  <a:gd name="connsiteY12" fmla="*/ 301549 h 353535"/>
                  <a:gd name="connsiteX13" fmla="*/ 94255 w 153267"/>
                  <a:gd name="connsiteY13" fmla="*/ 310455 h 353535"/>
                  <a:gd name="connsiteX14" fmla="*/ 83924 w 153267"/>
                  <a:gd name="connsiteY14" fmla="*/ 305468 h 353535"/>
                  <a:gd name="connsiteX15" fmla="*/ 68607 w 153267"/>
                  <a:gd name="connsiteY15" fmla="*/ 286054 h 353535"/>
                  <a:gd name="connsiteX16" fmla="*/ 57297 w 153267"/>
                  <a:gd name="connsiteY16" fmla="*/ 273319 h 353535"/>
                  <a:gd name="connsiteX17" fmla="*/ 44116 w 153267"/>
                  <a:gd name="connsiteY17" fmla="*/ 223804 h 353535"/>
                  <a:gd name="connsiteX18" fmla="*/ 56228 w 153267"/>
                  <a:gd name="connsiteY18" fmla="*/ 162801 h 353535"/>
                  <a:gd name="connsiteX19" fmla="*/ 23277 w 153267"/>
                  <a:gd name="connsiteY19" fmla="*/ 25388 h 353535"/>
                  <a:gd name="connsiteX20" fmla="*/ 33340 w 153267"/>
                  <a:gd name="connsiteY20" fmla="*/ 18976 h 353535"/>
                  <a:gd name="connsiteX21" fmla="*/ 63531 w 153267"/>
                  <a:gd name="connsiteY21" fmla="*/ 3124 h 353535"/>
                  <a:gd name="connsiteX22" fmla="*/ 97728 w 153267"/>
                  <a:gd name="connsiteY22" fmla="*/ -438 h 353535"/>
                  <a:gd name="connsiteX23" fmla="*/ 131747 w 153267"/>
                  <a:gd name="connsiteY23" fmla="*/ 25388 h 353535"/>
                  <a:gd name="connsiteX24" fmla="*/ 128897 w 153267"/>
                  <a:gd name="connsiteY24" fmla="*/ 149353 h 353535"/>
                  <a:gd name="connsiteX25" fmla="*/ 151339 w 153267"/>
                  <a:gd name="connsiteY25" fmla="*/ 168322 h 353535"/>
                  <a:gd name="connsiteX26" fmla="*/ 152408 w 153267"/>
                  <a:gd name="connsiteY26" fmla="*/ 180701 h 353535"/>
                  <a:gd name="connsiteX27" fmla="*/ 152408 w 153267"/>
                  <a:gd name="connsiteY27" fmla="*/ 186044 h 353535"/>
                  <a:gd name="connsiteX28" fmla="*/ 127829 w 153267"/>
                  <a:gd name="connsiteY28" fmla="*/ 212761 h 353535"/>
                  <a:gd name="connsiteX29" fmla="*/ 127829 w 153267"/>
                  <a:gd name="connsiteY29" fmla="*/ 248383 h 353535"/>
                  <a:gd name="connsiteX30" fmla="*/ 127829 w 153267"/>
                  <a:gd name="connsiteY30" fmla="*/ 326218 h 353535"/>
                  <a:gd name="connsiteX31" fmla="*/ 120793 w 153267"/>
                  <a:gd name="connsiteY31" fmla="*/ 350263 h 353535"/>
                  <a:gd name="connsiteX32" fmla="*/ 107346 w 153267"/>
                  <a:gd name="connsiteY32" fmla="*/ 352133 h 353535"/>
                  <a:gd name="connsiteX33" fmla="*/ 83034 w 153267"/>
                  <a:gd name="connsiteY33" fmla="*/ 333609 h 353535"/>
                  <a:gd name="connsiteX34" fmla="*/ 61393 w 153267"/>
                  <a:gd name="connsiteY34" fmla="*/ 305735 h 353535"/>
                  <a:gd name="connsiteX35" fmla="*/ 47411 w 153267"/>
                  <a:gd name="connsiteY35" fmla="*/ 284629 h 353535"/>
                  <a:gd name="connsiteX36" fmla="*/ 36725 w 153267"/>
                  <a:gd name="connsiteY36" fmla="*/ 268688 h 353535"/>
                  <a:gd name="connsiteX37" fmla="*/ 31381 w 153267"/>
                  <a:gd name="connsiteY37" fmla="*/ 257022 h 353535"/>
                  <a:gd name="connsiteX38" fmla="*/ 26394 w 153267"/>
                  <a:gd name="connsiteY38" fmla="*/ 298432 h 353535"/>
                  <a:gd name="connsiteX39" fmla="*/ 18557 w 153267"/>
                  <a:gd name="connsiteY39" fmla="*/ 303420 h 353535"/>
                  <a:gd name="connsiteX40" fmla="*/ 8583 w 153267"/>
                  <a:gd name="connsiteY40" fmla="*/ 300570 h 353535"/>
                  <a:gd name="connsiteX41" fmla="*/ -323 w 153267"/>
                  <a:gd name="connsiteY41" fmla="*/ 291664 h 353535"/>
                  <a:gd name="connsiteX42" fmla="*/ 5466 w 153267"/>
                  <a:gd name="connsiteY42" fmla="*/ 252301 h 353535"/>
                  <a:gd name="connsiteX43" fmla="*/ 18735 w 153267"/>
                  <a:gd name="connsiteY43" fmla="*/ 202698 h 353535"/>
                  <a:gd name="connsiteX44" fmla="*/ 36547 w 153267"/>
                  <a:gd name="connsiteY44" fmla="*/ 106250 h 353535"/>
                  <a:gd name="connsiteX45" fmla="*/ 58098 w 153267"/>
                  <a:gd name="connsiteY45" fmla="*/ 39993 h 353535"/>
                  <a:gd name="connsiteX46" fmla="*/ 67004 w 153267"/>
                  <a:gd name="connsiteY46" fmla="*/ 32067 h 353535"/>
                  <a:gd name="connsiteX47" fmla="*/ 75108 w 153267"/>
                  <a:gd name="connsiteY47" fmla="*/ 40171 h 353535"/>
                  <a:gd name="connsiteX48" fmla="*/ 72792 w 153267"/>
                  <a:gd name="connsiteY48" fmla="*/ 53975 h 353535"/>
                  <a:gd name="connsiteX49" fmla="*/ 65223 w 153267"/>
                  <a:gd name="connsiteY49" fmla="*/ 78910 h 353535"/>
                  <a:gd name="connsiteX50" fmla="*/ 58187 w 153267"/>
                  <a:gd name="connsiteY50" fmla="*/ 111148 h 353535"/>
                  <a:gd name="connsiteX51" fmla="*/ 68874 w 153267"/>
                  <a:gd name="connsiteY51" fmla="*/ 105004 h 353535"/>
                  <a:gd name="connsiteX52" fmla="*/ 81342 w 153267"/>
                  <a:gd name="connsiteY52" fmla="*/ 98324 h 353535"/>
                  <a:gd name="connsiteX53" fmla="*/ 91316 w 153267"/>
                  <a:gd name="connsiteY53" fmla="*/ 92536 h 353535"/>
                  <a:gd name="connsiteX54" fmla="*/ 99598 w 153267"/>
                  <a:gd name="connsiteY54" fmla="*/ 90487 h 353535"/>
                  <a:gd name="connsiteX55" fmla="*/ 100399 w 153267"/>
                  <a:gd name="connsiteY55" fmla="*/ 39102 h 353535"/>
                  <a:gd name="connsiteX56" fmla="*/ 90425 w 153267"/>
                  <a:gd name="connsiteY56" fmla="*/ 20044 h 353535"/>
                  <a:gd name="connsiteX57" fmla="*/ 65223 w 153267"/>
                  <a:gd name="connsiteY57" fmla="*/ 24675 h 353535"/>
                  <a:gd name="connsiteX58" fmla="*/ 40732 w 153267"/>
                  <a:gd name="connsiteY58" fmla="*/ 40794 h 353535"/>
                  <a:gd name="connsiteX59" fmla="*/ 23545 w 153267"/>
                  <a:gd name="connsiteY59" fmla="*/ 25566 h 353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53267" h="353535">
                    <a:moveTo>
                      <a:pt x="56495" y="162979"/>
                    </a:moveTo>
                    <a:cubicBezTo>
                      <a:pt x="56495" y="162979"/>
                      <a:pt x="57742" y="155498"/>
                      <a:pt x="61482" y="154073"/>
                    </a:cubicBezTo>
                    <a:cubicBezTo>
                      <a:pt x="65223" y="152648"/>
                      <a:pt x="65401" y="152381"/>
                      <a:pt x="66024" y="158170"/>
                    </a:cubicBezTo>
                    <a:cubicBezTo>
                      <a:pt x="66648" y="163958"/>
                      <a:pt x="76800" y="179454"/>
                      <a:pt x="85438" y="179810"/>
                    </a:cubicBezTo>
                    <a:cubicBezTo>
                      <a:pt x="94077" y="180167"/>
                      <a:pt x="99064" y="182571"/>
                      <a:pt x="99064" y="185866"/>
                    </a:cubicBezTo>
                    <a:cubicBezTo>
                      <a:pt x="99064" y="189161"/>
                      <a:pt x="103160" y="191387"/>
                      <a:pt x="92474" y="199046"/>
                    </a:cubicBezTo>
                    <a:cubicBezTo>
                      <a:pt x="81787" y="206705"/>
                      <a:pt x="68696" y="211158"/>
                      <a:pt x="67271" y="214898"/>
                    </a:cubicBezTo>
                    <a:cubicBezTo>
                      <a:pt x="65846" y="218639"/>
                      <a:pt x="68696" y="222379"/>
                      <a:pt x="76978" y="221132"/>
                    </a:cubicBezTo>
                    <a:cubicBezTo>
                      <a:pt x="85260" y="219885"/>
                      <a:pt x="86507" y="219974"/>
                      <a:pt x="88644" y="218549"/>
                    </a:cubicBezTo>
                    <a:cubicBezTo>
                      <a:pt x="90782" y="217125"/>
                      <a:pt x="96659" y="216590"/>
                      <a:pt x="97550" y="218549"/>
                    </a:cubicBezTo>
                    <a:cubicBezTo>
                      <a:pt x="99353" y="221550"/>
                      <a:pt x="100193" y="225031"/>
                      <a:pt x="99954" y="228524"/>
                    </a:cubicBezTo>
                    <a:cubicBezTo>
                      <a:pt x="99954" y="232175"/>
                      <a:pt x="99331" y="271716"/>
                      <a:pt x="98529" y="277949"/>
                    </a:cubicBezTo>
                    <a:cubicBezTo>
                      <a:pt x="97728" y="284183"/>
                      <a:pt x="97639" y="297453"/>
                      <a:pt x="96392" y="301549"/>
                    </a:cubicBezTo>
                    <a:cubicBezTo>
                      <a:pt x="95145" y="305646"/>
                      <a:pt x="96926" y="309297"/>
                      <a:pt x="94255" y="310455"/>
                    </a:cubicBezTo>
                    <a:cubicBezTo>
                      <a:pt x="91583" y="311613"/>
                      <a:pt x="88021" y="311256"/>
                      <a:pt x="83924" y="305468"/>
                    </a:cubicBezTo>
                    <a:cubicBezTo>
                      <a:pt x="79242" y="298674"/>
                      <a:pt x="74125" y="292189"/>
                      <a:pt x="68607" y="286054"/>
                    </a:cubicBezTo>
                    <a:cubicBezTo>
                      <a:pt x="64552" y="282070"/>
                      <a:pt x="60774" y="277815"/>
                      <a:pt x="57297" y="273319"/>
                    </a:cubicBezTo>
                    <a:cubicBezTo>
                      <a:pt x="47295" y="258842"/>
                      <a:pt x="42636" y="241338"/>
                      <a:pt x="44116" y="223804"/>
                    </a:cubicBezTo>
                    <a:cubicBezTo>
                      <a:pt x="44690" y="202933"/>
                      <a:pt x="48785" y="182308"/>
                      <a:pt x="56228" y="162801"/>
                    </a:cubicBezTo>
                    <a:moveTo>
                      <a:pt x="23277" y="25388"/>
                    </a:moveTo>
                    <a:lnTo>
                      <a:pt x="33340" y="18976"/>
                    </a:lnTo>
                    <a:cubicBezTo>
                      <a:pt x="42993" y="12944"/>
                      <a:pt x="53085" y="7646"/>
                      <a:pt x="63531" y="3124"/>
                    </a:cubicBezTo>
                    <a:cubicBezTo>
                      <a:pt x="74787" y="828"/>
                      <a:pt x="86240" y="-365"/>
                      <a:pt x="97728" y="-438"/>
                    </a:cubicBezTo>
                    <a:cubicBezTo>
                      <a:pt x="105119" y="7"/>
                      <a:pt x="127205" y="5350"/>
                      <a:pt x="131747" y="25388"/>
                    </a:cubicBezTo>
                    <a:cubicBezTo>
                      <a:pt x="132371" y="49967"/>
                      <a:pt x="122307" y="142674"/>
                      <a:pt x="128897" y="149353"/>
                    </a:cubicBezTo>
                    <a:cubicBezTo>
                      <a:pt x="135487" y="156032"/>
                      <a:pt x="148579" y="164315"/>
                      <a:pt x="151339" y="168322"/>
                    </a:cubicBezTo>
                    <a:cubicBezTo>
                      <a:pt x="153017" y="172226"/>
                      <a:pt x="153391" y="176567"/>
                      <a:pt x="152408" y="180701"/>
                    </a:cubicBezTo>
                    <a:cubicBezTo>
                      <a:pt x="152955" y="182440"/>
                      <a:pt x="152955" y="184305"/>
                      <a:pt x="152408" y="186044"/>
                    </a:cubicBezTo>
                    <a:cubicBezTo>
                      <a:pt x="151607" y="189339"/>
                      <a:pt x="152408" y="196731"/>
                      <a:pt x="127829" y="212761"/>
                    </a:cubicBezTo>
                    <a:cubicBezTo>
                      <a:pt x="127829" y="228257"/>
                      <a:pt x="127829" y="242862"/>
                      <a:pt x="127829" y="248383"/>
                    </a:cubicBezTo>
                    <a:cubicBezTo>
                      <a:pt x="127829" y="253905"/>
                      <a:pt x="129877" y="319628"/>
                      <a:pt x="127829" y="326218"/>
                    </a:cubicBezTo>
                    <a:cubicBezTo>
                      <a:pt x="125780" y="332808"/>
                      <a:pt x="126226" y="346879"/>
                      <a:pt x="120793" y="350263"/>
                    </a:cubicBezTo>
                    <a:cubicBezTo>
                      <a:pt x="116949" y="353200"/>
                      <a:pt x="111846" y="353910"/>
                      <a:pt x="107346" y="352133"/>
                    </a:cubicBezTo>
                    <a:cubicBezTo>
                      <a:pt x="102270" y="350708"/>
                      <a:pt x="95412" y="348838"/>
                      <a:pt x="83034" y="333609"/>
                    </a:cubicBezTo>
                    <a:cubicBezTo>
                      <a:pt x="70655" y="318381"/>
                      <a:pt x="64243" y="309921"/>
                      <a:pt x="61393" y="305735"/>
                    </a:cubicBezTo>
                    <a:cubicBezTo>
                      <a:pt x="57088" y="298470"/>
                      <a:pt x="52422" y="291426"/>
                      <a:pt x="47411" y="284629"/>
                    </a:cubicBezTo>
                    <a:cubicBezTo>
                      <a:pt x="45007" y="278840"/>
                      <a:pt x="39218" y="274031"/>
                      <a:pt x="36725" y="268688"/>
                    </a:cubicBezTo>
                    <a:cubicBezTo>
                      <a:pt x="34231" y="263344"/>
                      <a:pt x="34677" y="254973"/>
                      <a:pt x="31381" y="257022"/>
                    </a:cubicBezTo>
                    <a:cubicBezTo>
                      <a:pt x="28086" y="259070"/>
                      <a:pt x="24791" y="286855"/>
                      <a:pt x="26394" y="298432"/>
                    </a:cubicBezTo>
                    <a:cubicBezTo>
                      <a:pt x="24924" y="301433"/>
                      <a:pt x="21898" y="303359"/>
                      <a:pt x="18557" y="303420"/>
                    </a:cubicBezTo>
                    <a:cubicBezTo>
                      <a:pt x="15618" y="303420"/>
                      <a:pt x="11522" y="300570"/>
                      <a:pt x="8583" y="300570"/>
                    </a:cubicBezTo>
                    <a:cubicBezTo>
                      <a:pt x="5644" y="300570"/>
                      <a:pt x="746" y="303420"/>
                      <a:pt x="-323" y="291664"/>
                    </a:cubicBezTo>
                    <a:cubicBezTo>
                      <a:pt x="173" y="278372"/>
                      <a:pt x="2114" y="265174"/>
                      <a:pt x="5466" y="252301"/>
                    </a:cubicBezTo>
                    <a:cubicBezTo>
                      <a:pt x="7069" y="243396"/>
                      <a:pt x="17043" y="212583"/>
                      <a:pt x="18735" y="202698"/>
                    </a:cubicBezTo>
                    <a:cubicBezTo>
                      <a:pt x="20428" y="192812"/>
                      <a:pt x="31560" y="127713"/>
                      <a:pt x="36547" y="106250"/>
                    </a:cubicBezTo>
                    <a:cubicBezTo>
                      <a:pt x="42320" y="83730"/>
                      <a:pt x="49518" y="61600"/>
                      <a:pt x="58098" y="39993"/>
                    </a:cubicBezTo>
                    <a:cubicBezTo>
                      <a:pt x="61838" y="32958"/>
                      <a:pt x="60948" y="27970"/>
                      <a:pt x="67004" y="32067"/>
                    </a:cubicBezTo>
                    <a:cubicBezTo>
                      <a:pt x="73060" y="36163"/>
                      <a:pt x="75108" y="38123"/>
                      <a:pt x="75108" y="40171"/>
                    </a:cubicBezTo>
                    <a:cubicBezTo>
                      <a:pt x="75298" y="44883"/>
                      <a:pt x="74510" y="49583"/>
                      <a:pt x="72792" y="53975"/>
                    </a:cubicBezTo>
                    <a:cubicBezTo>
                      <a:pt x="70299" y="59763"/>
                      <a:pt x="66826" y="73923"/>
                      <a:pt x="65223" y="78910"/>
                    </a:cubicBezTo>
                    <a:cubicBezTo>
                      <a:pt x="63620" y="83897"/>
                      <a:pt x="55248" y="108299"/>
                      <a:pt x="58187" y="111148"/>
                    </a:cubicBezTo>
                    <a:cubicBezTo>
                      <a:pt x="61126" y="113998"/>
                      <a:pt x="66024" y="107408"/>
                      <a:pt x="68874" y="105004"/>
                    </a:cubicBezTo>
                    <a:cubicBezTo>
                      <a:pt x="72458" y="101843"/>
                      <a:pt x="76725" y="99557"/>
                      <a:pt x="81342" y="98324"/>
                    </a:cubicBezTo>
                    <a:cubicBezTo>
                      <a:pt x="85082" y="97879"/>
                      <a:pt x="88377" y="92536"/>
                      <a:pt x="91316" y="92536"/>
                    </a:cubicBezTo>
                    <a:cubicBezTo>
                      <a:pt x="94255" y="92536"/>
                      <a:pt x="98975" y="93159"/>
                      <a:pt x="99598" y="90487"/>
                    </a:cubicBezTo>
                    <a:cubicBezTo>
                      <a:pt x="100819" y="73387"/>
                      <a:pt x="101087" y="56232"/>
                      <a:pt x="100399" y="39102"/>
                    </a:cubicBezTo>
                    <a:cubicBezTo>
                      <a:pt x="99153" y="34204"/>
                      <a:pt x="96214" y="20044"/>
                      <a:pt x="90425" y="20044"/>
                    </a:cubicBezTo>
                    <a:cubicBezTo>
                      <a:pt x="81741" y="18501"/>
                      <a:pt x="72791" y="20145"/>
                      <a:pt x="65223" y="24675"/>
                    </a:cubicBezTo>
                    <a:cubicBezTo>
                      <a:pt x="49014" y="32067"/>
                      <a:pt x="53556" y="37855"/>
                      <a:pt x="40732" y="40794"/>
                    </a:cubicBezTo>
                    <a:cubicBezTo>
                      <a:pt x="27908" y="43733"/>
                      <a:pt x="19270" y="37499"/>
                      <a:pt x="23545" y="2556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" name="任意多边形: 形状 94">
                <a:extLst>
                  <a:ext uri="{FF2B5EF4-FFF2-40B4-BE49-F238E27FC236}">
                    <a16:creationId xmlns:a16="http://schemas.microsoft.com/office/drawing/2014/main" id="{6EEBC086-B18B-4F74-AFD5-1AF5383EE600}"/>
                  </a:ext>
                </a:extLst>
              </p:cNvPr>
              <p:cNvSpPr/>
              <p:nvPr/>
            </p:nvSpPr>
            <p:spPr>
              <a:xfrm>
                <a:off x="1459851" y="6022750"/>
                <a:ext cx="169846" cy="296483"/>
              </a:xfrm>
              <a:custGeom>
                <a:avLst/>
                <a:gdLst>
                  <a:gd name="connsiteX0" fmla="*/ 94717 w 169846"/>
                  <a:gd name="connsiteY0" fmla="*/ 132135 h 296483"/>
                  <a:gd name="connsiteX1" fmla="*/ 99437 w 169846"/>
                  <a:gd name="connsiteY1" fmla="*/ 128840 h 296483"/>
                  <a:gd name="connsiteX2" fmla="*/ 113063 w 169846"/>
                  <a:gd name="connsiteY2" fmla="*/ 133738 h 296483"/>
                  <a:gd name="connsiteX3" fmla="*/ 121256 w 169846"/>
                  <a:gd name="connsiteY3" fmla="*/ 134985 h 296483"/>
                  <a:gd name="connsiteX4" fmla="*/ 122146 w 169846"/>
                  <a:gd name="connsiteY4" fmla="*/ 147185 h 296483"/>
                  <a:gd name="connsiteX5" fmla="*/ 120276 w 169846"/>
                  <a:gd name="connsiteY5" fmla="*/ 163483 h 296483"/>
                  <a:gd name="connsiteX6" fmla="*/ 92402 w 169846"/>
                  <a:gd name="connsiteY6" fmla="*/ 185747 h 296483"/>
                  <a:gd name="connsiteX7" fmla="*/ 85990 w 169846"/>
                  <a:gd name="connsiteY7" fmla="*/ 184054 h 296483"/>
                  <a:gd name="connsiteX8" fmla="*/ 94895 w 169846"/>
                  <a:gd name="connsiteY8" fmla="*/ 132135 h 296483"/>
                  <a:gd name="connsiteX9" fmla="*/ 59986 w 169846"/>
                  <a:gd name="connsiteY9" fmla="*/ 15116 h 296483"/>
                  <a:gd name="connsiteX10" fmla="*/ 66220 w 169846"/>
                  <a:gd name="connsiteY10" fmla="*/ 11643 h 296483"/>
                  <a:gd name="connsiteX11" fmla="*/ 91511 w 169846"/>
                  <a:gd name="connsiteY11" fmla="*/ 8526 h 296483"/>
                  <a:gd name="connsiteX12" fmla="*/ 113419 w 169846"/>
                  <a:gd name="connsiteY12" fmla="*/ 511 h 296483"/>
                  <a:gd name="connsiteX13" fmla="*/ 140136 w 169846"/>
                  <a:gd name="connsiteY13" fmla="*/ 1757 h 296483"/>
                  <a:gd name="connsiteX14" fmla="*/ 167387 w 169846"/>
                  <a:gd name="connsiteY14" fmla="*/ 28474 h 296483"/>
                  <a:gd name="connsiteX15" fmla="*/ 163468 w 169846"/>
                  <a:gd name="connsiteY15" fmla="*/ 65165 h 296483"/>
                  <a:gd name="connsiteX16" fmla="*/ 162578 w 169846"/>
                  <a:gd name="connsiteY16" fmla="*/ 146740 h 296483"/>
                  <a:gd name="connsiteX17" fmla="*/ 169524 w 169846"/>
                  <a:gd name="connsiteY17" fmla="*/ 143712 h 296483"/>
                  <a:gd name="connsiteX18" fmla="*/ 167476 w 169846"/>
                  <a:gd name="connsiteY18" fmla="*/ 152173 h 296483"/>
                  <a:gd name="connsiteX19" fmla="*/ 168901 w 169846"/>
                  <a:gd name="connsiteY19" fmla="*/ 162147 h 296483"/>
                  <a:gd name="connsiteX20" fmla="*/ 168901 w 169846"/>
                  <a:gd name="connsiteY20" fmla="*/ 177375 h 296483"/>
                  <a:gd name="connsiteX21" fmla="*/ 157323 w 169846"/>
                  <a:gd name="connsiteY21" fmla="*/ 196789 h 296483"/>
                  <a:gd name="connsiteX22" fmla="*/ 152514 w 169846"/>
                  <a:gd name="connsiteY22" fmla="*/ 278008 h 296483"/>
                  <a:gd name="connsiteX23" fmla="*/ 145924 w 169846"/>
                  <a:gd name="connsiteY23" fmla="*/ 295374 h 296483"/>
                  <a:gd name="connsiteX24" fmla="*/ 128915 w 169846"/>
                  <a:gd name="connsiteY24" fmla="*/ 292880 h 296483"/>
                  <a:gd name="connsiteX25" fmla="*/ 111103 w 169846"/>
                  <a:gd name="connsiteY25" fmla="*/ 270527 h 296483"/>
                  <a:gd name="connsiteX26" fmla="*/ 111905 w 169846"/>
                  <a:gd name="connsiteY26" fmla="*/ 255210 h 296483"/>
                  <a:gd name="connsiteX27" fmla="*/ 114220 w 169846"/>
                  <a:gd name="connsiteY27" fmla="*/ 227870 h 296483"/>
                  <a:gd name="connsiteX28" fmla="*/ 105315 w 169846"/>
                  <a:gd name="connsiteY28" fmla="*/ 233302 h 296483"/>
                  <a:gd name="connsiteX29" fmla="*/ 86346 w 169846"/>
                  <a:gd name="connsiteY29" fmla="*/ 248709 h 296483"/>
                  <a:gd name="connsiteX30" fmla="*/ 60164 w 169846"/>
                  <a:gd name="connsiteY30" fmla="*/ 268568 h 296483"/>
                  <a:gd name="connsiteX31" fmla="*/ 42352 w 169846"/>
                  <a:gd name="connsiteY31" fmla="*/ 280502 h 296483"/>
                  <a:gd name="connsiteX32" fmla="*/ 30241 w 169846"/>
                  <a:gd name="connsiteY32" fmla="*/ 278810 h 296483"/>
                  <a:gd name="connsiteX33" fmla="*/ 7532 w 169846"/>
                  <a:gd name="connsiteY33" fmla="*/ 256991 h 296483"/>
                  <a:gd name="connsiteX34" fmla="*/ 1921 w 169846"/>
                  <a:gd name="connsiteY34" fmla="*/ 245414 h 296483"/>
                  <a:gd name="connsiteX35" fmla="*/ -305 w 169846"/>
                  <a:gd name="connsiteY35" fmla="*/ 235351 h 296483"/>
                  <a:gd name="connsiteX36" fmla="*/ 2990 w 169846"/>
                  <a:gd name="connsiteY36" fmla="*/ 230809 h 296483"/>
                  <a:gd name="connsiteX37" fmla="*/ 14122 w 169846"/>
                  <a:gd name="connsiteY37" fmla="*/ 238200 h 296483"/>
                  <a:gd name="connsiteX38" fmla="*/ 48586 w 169846"/>
                  <a:gd name="connsiteY38" fmla="*/ 217628 h 296483"/>
                  <a:gd name="connsiteX39" fmla="*/ 47785 w 169846"/>
                  <a:gd name="connsiteY39" fmla="*/ 210326 h 296483"/>
                  <a:gd name="connsiteX40" fmla="*/ 23205 w 169846"/>
                  <a:gd name="connsiteY40" fmla="*/ 192515 h 296483"/>
                  <a:gd name="connsiteX41" fmla="*/ 25254 w 169846"/>
                  <a:gd name="connsiteY41" fmla="*/ 170518 h 296483"/>
                  <a:gd name="connsiteX42" fmla="*/ 31488 w 169846"/>
                  <a:gd name="connsiteY42" fmla="*/ 155111 h 296483"/>
                  <a:gd name="connsiteX43" fmla="*/ 45024 w 169846"/>
                  <a:gd name="connsiteY43" fmla="*/ 103726 h 296483"/>
                  <a:gd name="connsiteX44" fmla="*/ 53930 w 169846"/>
                  <a:gd name="connsiteY44" fmla="*/ 71488 h 296483"/>
                  <a:gd name="connsiteX45" fmla="*/ 62835 w 169846"/>
                  <a:gd name="connsiteY45" fmla="*/ 49046 h 296483"/>
                  <a:gd name="connsiteX46" fmla="*/ 92224 w 169846"/>
                  <a:gd name="connsiteY46" fmla="*/ 52430 h 296483"/>
                  <a:gd name="connsiteX47" fmla="*/ 107363 w 169846"/>
                  <a:gd name="connsiteY47" fmla="*/ 72290 h 296483"/>
                  <a:gd name="connsiteX48" fmla="*/ 105760 w 169846"/>
                  <a:gd name="connsiteY48" fmla="*/ 98472 h 296483"/>
                  <a:gd name="connsiteX49" fmla="*/ 124729 w 169846"/>
                  <a:gd name="connsiteY49" fmla="*/ 116283 h 296483"/>
                  <a:gd name="connsiteX50" fmla="*/ 126332 w 169846"/>
                  <a:gd name="connsiteY50" fmla="*/ 113344 h 296483"/>
                  <a:gd name="connsiteX51" fmla="*/ 125530 w 169846"/>
                  <a:gd name="connsiteY51" fmla="*/ 51718 h 296483"/>
                  <a:gd name="connsiteX52" fmla="*/ 120633 w 169846"/>
                  <a:gd name="connsiteY52" fmla="*/ 34975 h 296483"/>
                  <a:gd name="connsiteX53" fmla="*/ 109055 w 169846"/>
                  <a:gd name="connsiteY53" fmla="*/ 40586 h 296483"/>
                  <a:gd name="connsiteX54" fmla="*/ 91957 w 169846"/>
                  <a:gd name="connsiteY54" fmla="*/ 39695 h 296483"/>
                  <a:gd name="connsiteX55" fmla="*/ 68980 w 169846"/>
                  <a:gd name="connsiteY55" fmla="*/ 29988 h 296483"/>
                  <a:gd name="connsiteX56" fmla="*/ 59807 w 169846"/>
                  <a:gd name="connsiteY56" fmla="*/ 15116 h 29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69846" h="296483">
                    <a:moveTo>
                      <a:pt x="94717" y="132135"/>
                    </a:moveTo>
                    <a:cubicBezTo>
                      <a:pt x="94717" y="132135"/>
                      <a:pt x="95964" y="127593"/>
                      <a:pt x="99437" y="128840"/>
                    </a:cubicBezTo>
                    <a:cubicBezTo>
                      <a:pt x="102910" y="130087"/>
                      <a:pt x="110747" y="132758"/>
                      <a:pt x="113063" y="133738"/>
                    </a:cubicBezTo>
                    <a:cubicBezTo>
                      <a:pt x="115706" y="134604"/>
                      <a:pt x="118475" y="135026"/>
                      <a:pt x="121256" y="134985"/>
                    </a:cubicBezTo>
                    <a:cubicBezTo>
                      <a:pt x="122503" y="134985"/>
                      <a:pt x="122325" y="143890"/>
                      <a:pt x="122146" y="147185"/>
                    </a:cubicBezTo>
                    <a:cubicBezTo>
                      <a:pt x="121968" y="150481"/>
                      <a:pt x="120276" y="161613"/>
                      <a:pt x="120276" y="163483"/>
                    </a:cubicBezTo>
                    <a:cubicBezTo>
                      <a:pt x="111816" y="171888"/>
                      <a:pt x="102470" y="179353"/>
                      <a:pt x="92402" y="185747"/>
                    </a:cubicBezTo>
                    <a:cubicBezTo>
                      <a:pt x="89285" y="186726"/>
                      <a:pt x="85634" y="186548"/>
                      <a:pt x="85990" y="184054"/>
                    </a:cubicBezTo>
                    <a:cubicBezTo>
                      <a:pt x="86346" y="181561"/>
                      <a:pt x="88038" y="137300"/>
                      <a:pt x="94895" y="132135"/>
                    </a:cubicBezTo>
                    <a:moveTo>
                      <a:pt x="59986" y="15116"/>
                    </a:moveTo>
                    <a:cubicBezTo>
                      <a:pt x="61186" y="12819"/>
                      <a:pt x="63635" y="11454"/>
                      <a:pt x="66220" y="11643"/>
                    </a:cubicBezTo>
                    <a:cubicBezTo>
                      <a:pt x="74761" y="11939"/>
                      <a:pt x="83297" y="10888"/>
                      <a:pt x="91511" y="8526"/>
                    </a:cubicBezTo>
                    <a:cubicBezTo>
                      <a:pt x="98615" y="5339"/>
                      <a:pt x="105936" y="2661"/>
                      <a:pt x="113419" y="511"/>
                    </a:cubicBezTo>
                    <a:cubicBezTo>
                      <a:pt x="122305" y="-1089"/>
                      <a:pt x="131437" y="-662"/>
                      <a:pt x="140136" y="1757"/>
                    </a:cubicBezTo>
                    <a:cubicBezTo>
                      <a:pt x="153964" y="3986"/>
                      <a:pt x="164885" y="14692"/>
                      <a:pt x="167387" y="28474"/>
                    </a:cubicBezTo>
                    <a:cubicBezTo>
                      <a:pt x="170504" y="46285"/>
                      <a:pt x="165071" y="51450"/>
                      <a:pt x="163468" y="65165"/>
                    </a:cubicBezTo>
                    <a:cubicBezTo>
                      <a:pt x="161556" y="92315"/>
                      <a:pt x="161258" y="119555"/>
                      <a:pt x="162578" y="146740"/>
                    </a:cubicBezTo>
                    <a:cubicBezTo>
                      <a:pt x="164715" y="149145"/>
                      <a:pt x="169524" y="143712"/>
                      <a:pt x="169524" y="143712"/>
                    </a:cubicBezTo>
                    <a:cubicBezTo>
                      <a:pt x="168359" y="146393"/>
                      <a:pt x="167666" y="149255"/>
                      <a:pt x="167476" y="152173"/>
                    </a:cubicBezTo>
                    <a:cubicBezTo>
                      <a:pt x="166833" y="155563"/>
                      <a:pt x="167334" y="159072"/>
                      <a:pt x="168901" y="162147"/>
                    </a:cubicBezTo>
                    <a:cubicBezTo>
                      <a:pt x="168277" y="167223"/>
                      <a:pt x="169702" y="174703"/>
                      <a:pt x="168901" y="177375"/>
                    </a:cubicBezTo>
                    <a:cubicBezTo>
                      <a:pt x="168099" y="180047"/>
                      <a:pt x="158392" y="188685"/>
                      <a:pt x="157323" y="196789"/>
                    </a:cubicBezTo>
                    <a:cubicBezTo>
                      <a:pt x="156255" y="204893"/>
                      <a:pt x="152514" y="278008"/>
                      <a:pt x="152514" y="278008"/>
                    </a:cubicBezTo>
                    <a:cubicBezTo>
                      <a:pt x="152514" y="278008"/>
                      <a:pt x="152514" y="294127"/>
                      <a:pt x="145924" y="295374"/>
                    </a:cubicBezTo>
                    <a:cubicBezTo>
                      <a:pt x="140147" y="296814"/>
                      <a:pt x="134035" y="295918"/>
                      <a:pt x="128915" y="292880"/>
                    </a:cubicBezTo>
                    <a:cubicBezTo>
                      <a:pt x="125174" y="289942"/>
                      <a:pt x="111549" y="279611"/>
                      <a:pt x="111103" y="270527"/>
                    </a:cubicBezTo>
                    <a:cubicBezTo>
                      <a:pt x="110023" y="265440"/>
                      <a:pt x="110299" y="260157"/>
                      <a:pt x="111905" y="255210"/>
                    </a:cubicBezTo>
                    <a:cubicBezTo>
                      <a:pt x="114085" y="246271"/>
                      <a:pt x="114866" y="237048"/>
                      <a:pt x="114220" y="227870"/>
                    </a:cubicBezTo>
                    <a:cubicBezTo>
                      <a:pt x="112528" y="226890"/>
                      <a:pt x="108610" y="228939"/>
                      <a:pt x="105315" y="233302"/>
                    </a:cubicBezTo>
                    <a:cubicBezTo>
                      <a:pt x="99638" y="239185"/>
                      <a:pt x="93268" y="244359"/>
                      <a:pt x="86346" y="248709"/>
                    </a:cubicBezTo>
                    <a:cubicBezTo>
                      <a:pt x="79132" y="253429"/>
                      <a:pt x="66130" y="264383"/>
                      <a:pt x="60164" y="268568"/>
                    </a:cubicBezTo>
                    <a:cubicBezTo>
                      <a:pt x="54197" y="272754"/>
                      <a:pt x="48319" y="279255"/>
                      <a:pt x="42352" y="280502"/>
                    </a:cubicBezTo>
                    <a:cubicBezTo>
                      <a:pt x="36386" y="281749"/>
                      <a:pt x="34337" y="281927"/>
                      <a:pt x="30241" y="278810"/>
                    </a:cubicBezTo>
                    <a:cubicBezTo>
                      <a:pt x="22236" y="272004"/>
                      <a:pt x="14652" y="264718"/>
                      <a:pt x="7532" y="256991"/>
                    </a:cubicBezTo>
                    <a:cubicBezTo>
                      <a:pt x="4358" y="253912"/>
                      <a:pt x="2371" y="249813"/>
                      <a:pt x="1921" y="245414"/>
                    </a:cubicBezTo>
                    <a:cubicBezTo>
                      <a:pt x="2366" y="243187"/>
                      <a:pt x="-573" y="238022"/>
                      <a:pt x="-305" y="235351"/>
                    </a:cubicBezTo>
                    <a:cubicBezTo>
                      <a:pt x="-38" y="232679"/>
                      <a:pt x="1298" y="229562"/>
                      <a:pt x="2990" y="230809"/>
                    </a:cubicBezTo>
                    <a:cubicBezTo>
                      <a:pt x="4682" y="232055"/>
                      <a:pt x="11450" y="239714"/>
                      <a:pt x="14122" y="238200"/>
                    </a:cubicBezTo>
                    <a:cubicBezTo>
                      <a:pt x="16793" y="236686"/>
                      <a:pt x="47161" y="222972"/>
                      <a:pt x="48586" y="217628"/>
                    </a:cubicBezTo>
                    <a:cubicBezTo>
                      <a:pt x="50011" y="212285"/>
                      <a:pt x="49388" y="210593"/>
                      <a:pt x="47785" y="210326"/>
                    </a:cubicBezTo>
                    <a:cubicBezTo>
                      <a:pt x="46182" y="210059"/>
                      <a:pt x="42352" y="210326"/>
                      <a:pt x="23205" y="192515"/>
                    </a:cubicBezTo>
                    <a:cubicBezTo>
                      <a:pt x="20808" y="185215"/>
                      <a:pt x="21550" y="177249"/>
                      <a:pt x="25254" y="170518"/>
                    </a:cubicBezTo>
                    <a:cubicBezTo>
                      <a:pt x="27666" y="165524"/>
                      <a:pt x="29748" y="160377"/>
                      <a:pt x="31488" y="155111"/>
                    </a:cubicBezTo>
                    <a:cubicBezTo>
                      <a:pt x="31488" y="153241"/>
                      <a:pt x="43777" y="111207"/>
                      <a:pt x="45024" y="103726"/>
                    </a:cubicBezTo>
                    <a:cubicBezTo>
                      <a:pt x="46271" y="96245"/>
                      <a:pt x="51614" y="79325"/>
                      <a:pt x="53930" y="71488"/>
                    </a:cubicBezTo>
                    <a:cubicBezTo>
                      <a:pt x="56245" y="63651"/>
                      <a:pt x="55622" y="49046"/>
                      <a:pt x="62835" y="49046"/>
                    </a:cubicBezTo>
                    <a:cubicBezTo>
                      <a:pt x="70049" y="49046"/>
                      <a:pt x="83585" y="46998"/>
                      <a:pt x="92224" y="52430"/>
                    </a:cubicBezTo>
                    <a:cubicBezTo>
                      <a:pt x="100244" y="56139"/>
                      <a:pt x="105911" y="63574"/>
                      <a:pt x="107363" y="72290"/>
                    </a:cubicBezTo>
                    <a:cubicBezTo>
                      <a:pt x="108432" y="81195"/>
                      <a:pt x="103267" y="95177"/>
                      <a:pt x="105760" y="98472"/>
                    </a:cubicBezTo>
                    <a:cubicBezTo>
                      <a:pt x="108254" y="101767"/>
                      <a:pt x="122681" y="113522"/>
                      <a:pt x="124729" y="116283"/>
                    </a:cubicBezTo>
                    <a:cubicBezTo>
                      <a:pt x="126777" y="119044"/>
                      <a:pt x="125976" y="116283"/>
                      <a:pt x="126332" y="113344"/>
                    </a:cubicBezTo>
                    <a:cubicBezTo>
                      <a:pt x="126688" y="110406"/>
                      <a:pt x="125709" y="57061"/>
                      <a:pt x="125530" y="51718"/>
                    </a:cubicBezTo>
                    <a:cubicBezTo>
                      <a:pt x="125352" y="46374"/>
                      <a:pt x="123304" y="34530"/>
                      <a:pt x="120633" y="34975"/>
                    </a:cubicBezTo>
                    <a:cubicBezTo>
                      <a:pt x="116598" y="36460"/>
                      <a:pt x="112720" y="38339"/>
                      <a:pt x="109055" y="40586"/>
                    </a:cubicBezTo>
                    <a:cubicBezTo>
                      <a:pt x="103418" y="42221"/>
                      <a:pt x="97394" y="41907"/>
                      <a:pt x="91957" y="39695"/>
                    </a:cubicBezTo>
                    <a:cubicBezTo>
                      <a:pt x="83747" y="37960"/>
                      <a:pt x="75947" y="34665"/>
                      <a:pt x="68980" y="29988"/>
                    </a:cubicBezTo>
                    <a:cubicBezTo>
                      <a:pt x="62924" y="25713"/>
                      <a:pt x="58561" y="20904"/>
                      <a:pt x="59807" y="1511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0A04C6AD-5110-41C0-9ED8-AA741F7914A3}"/>
                </a:ext>
              </a:extLst>
            </p:cNvPr>
            <p:cNvGrpSpPr/>
            <p:nvPr/>
          </p:nvGrpSpPr>
          <p:grpSpPr>
            <a:xfrm>
              <a:off x="650975" y="5882279"/>
              <a:ext cx="322203" cy="410101"/>
              <a:chOff x="650975" y="5882279"/>
              <a:chExt cx="371984" cy="473462"/>
            </a:xfrm>
            <a:grpFill/>
          </p:grpSpPr>
          <p:sp>
            <p:nvSpPr>
              <p:cNvPr id="91" name="任意多边形: 形状 90">
                <a:extLst>
                  <a:ext uri="{FF2B5EF4-FFF2-40B4-BE49-F238E27FC236}">
                    <a16:creationId xmlns:a16="http://schemas.microsoft.com/office/drawing/2014/main" id="{88F14B85-0A6E-42A5-ACB9-7F66EA19B39C}"/>
                  </a:ext>
                </a:extLst>
              </p:cNvPr>
              <p:cNvSpPr/>
              <p:nvPr/>
            </p:nvSpPr>
            <p:spPr>
              <a:xfrm>
                <a:off x="650975" y="5915544"/>
                <a:ext cx="160776" cy="414061"/>
              </a:xfrm>
              <a:custGeom>
                <a:avLst/>
                <a:gdLst>
                  <a:gd name="connsiteX0" fmla="*/ 76176 w 160776"/>
                  <a:gd name="connsiteY0" fmla="*/ 119205 h 414061"/>
                  <a:gd name="connsiteX1" fmla="*/ 58365 w 160776"/>
                  <a:gd name="connsiteY1" fmla="*/ 66662 h 414061"/>
                  <a:gd name="connsiteX2" fmla="*/ 106188 w 160776"/>
                  <a:gd name="connsiteY2" fmla="*/ 7886 h 414061"/>
                  <a:gd name="connsiteX3" fmla="*/ 158642 w 160776"/>
                  <a:gd name="connsiteY3" fmla="*/ 27389 h 414061"/>
                  <a:gd name="connsiteX4" fmla="*/ 136289 w 160776"/>
                  <a:gd name="connsiteY4" fmla="*/ 36739 h 414061"/>
                  <a:gd name="connsiteX5" fmla="*/ 106366 w 160776"/>
                  <a:gd name="connsiteY5" fmla="*/ 82514 h 414061"/>
                  <a:gd name="connsiteX6" fmla="*/ 136022 w 160776"/>
                  <a:gd name="connsiteY6" fmla="*/ 114663 h 414061"/>
                  <a:gd name="connsiteX7" fmla="*/ 129432 w 160776"/>
                  <a:gd name="connsiteY7" fmla="*/ 185106 h 414061"/>
                  <a:gd name="connsiteX8" fmla="*/ 92473 w 160776"/>
                  <a:gd name="connsiteY8" fmla="*/ 243438 h 414061"/>
                  <a:gd name="connsiteX9" fmla="*/ 92473 w 160776"/>
                  <a:gd name="connsiteY9" fmla="*/ 301858 h 414061"/>
                  <a:gd name="connsiteX10" fmla="*/ 79828 w 160776"/>
                  <a:gd name="connsiteY10" fmla="*/ 384769 h 414061"/>
                  <a:gd name="connsiteX11" fmla="*/ 73238 w 160776"/>
                  <a:gd name="connsiteY11" fmla="*/ 413623 h 414061"/>
                  <a:gd name="connsiteX12" fmla="*/ 55426 w 160776"/>
                  <a:gd name="connsiteY12" fmla="*/ 410952 h 414061"/>
                  <a:gd name="connsiteX13" fmla="*/ 41445 w 160776"/>
                  <a:gd name="connsiteY13" fmla="*/ 391181 h 414061"/>
                  <a:gd name="connsiteX14" fmla="*/ 49014 w 160776"/>
                  <a:gd name="connsiteY14" fmla="*/ 347366 h 414061"/>
                  <a:gd name="connsiteX15" fmla="*/ 56940 w 160776"/>
                  <a:gd name="connsiteY15" fmla="*/ 309962 h 414061"/>
                  <a:gd name="connsiteX16" fmla="*/ 40376 w 160776"/>
                  <a:gd name="connsiteY16" fmla="*/ 319402 h 414061"/>
                  <a:gd name="connsiteX17" fmla="*/ 15084 w 160776"/>
                  <a:gd name="connsiteY17" fmla="*/ 302749 h 414061"/>
                  <a:gd name="connsiteX18" fmla="*/ 2616 w 160776"/>
                  <a:gd name="connsiteY18" fmla="*/ 282889 h 414061"/>
                  <a:gd name="connsiteX19" fmla="*/ -323 w 160776"/>
                  <a:gd name="connsiteY19" fmla="*/ 263030 h 414061"/>
                  <a:gd name="connsiteX20" fmla="*/ 23099 w 160776"/>
                  <a:gd name="connsiteY20" fmla="*/ 225983 h 414061"/>
                  <a:gd name="connsiteX21" fmla="*/ 66291 w 160776"/>
                  <a:gd name="connsiteY21" fmla="*/ 152779 h 414061"/>
                  <a:gd name="connsiteX22" fmla="*/ 76800 w 160776"/>
                  <a:gd name="connsiteY22" fmla="*/ 119205 h 414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776" h="414061">
                    <a:moveTo>
                      <a:pt x="76176" y="119205"/>
                    </a:moveTo>
                    <a:cubicBezTo>
                      <a:pt x="57386" y="97297"/>
                      <a:pt x="50974" y="81980"/>
                      <a:pt x="58365" y="66662"/>
                    </a:cubicBezTo>
                    <a:cubicBezTo>
                      <a:pt x="69323" y="43494"/>
                      <a:pt x="85732" y="23326"/>
                      <a:pt x="106188" y="7886"/>
                    </a:cubicBezTo>
                    <a:cubicBezTo>
                      <a:pt x="136111" y="-13933"/>
                      <a:pt x="168527" y="12338"/>
                      <a:pt x="158642" y="27389"/>
                    </a:cubicBezTo>
                    <a:cubicBezTo>
                      <a:pt x="153031" y="33444"/>
                      <a:pt x="143324" y="32109"/>
                      <a:pt x="136289" y="36739"/>
                    </a:cubicBezTo>
                    <a:cubicBezTo>
                      <a:pt x="122129" y="46090"/>
                      <a:pt x="104229" y="69512"/>
                      <a:pt x="106366" y="82514"/>
                    </a:cubicBezTo>
                    <a:cubicBezTo>
                      <a:pt x="110374" y="90707"/>
                      <a:pt x="124712" y="100325"/>
                      <a:pt x="136022" y="114663"/>
                    </a:cubicBezTo>
                    <a:cubicBezTo>
                      <a:pt x="151339" y="133810"/>
                      <a:pt x="157929" y="160616"/>
                      <a:pt x="129432" y="185106"/>
                    </a:cubicBezTo>
                    <a:cubicBezTo>
                      <a:pt x="109661" y="225538"/>
                      <a:pt x="90069" y="237471"/>
                      <a:pt x="92473" y="243438"/>
                    </a:cubicBezTo>
                    <a:cubicBezTo>
                      <a:pt x="111799" y="253857"/>
                      <a:pt x="97550" y="275320"/>
                      <a:pt x="92473" y="301858"/>
                    </a:cubicBezTo>
                    <a:cubicBezTo>
                      <a:pt x="85705" y="335967"/>
                      <a:pt x="79828" y="384591"/>
                      <a:pt x="79828" y="384769"/>
                    </a:cubicBezTo>
                    <a:cubicBezTo>
                      <a:pt x="78581" y="398573"/>
                      <a:pt x="78937" y="410506"/>
                      <a:pt x="73238" y="413623"/>
                    </a:cubicBezTo>
                    <a:cubicBezTo>
                      <a:pt x="67004" y="412109"/>
                      <a:pt x="62640" y="412732"/>
                      <a:pt x="55426" y="410952"/>
                    </a:cubicBezTo>
                    <a:cubicBezTo>
                      <a:pt x="49460" y="405786"/>
                      <a:pt x="49460" y="401512"/>
                      <a:pt x="41445" y="391181"/>
                    </a:cubicBezTo>
                    <a:cubicBezTo>
                      <a:pt x="45096" y="370876"/>
                      <a:pt x="48124" y="357162"/>
                      <a:pt x="49014" y="347366"/>
                    </a:cubicBezTo>
                    <a:cubicBezTo>
                      <a:pt x="50617" y="329555"/>
                      <a:pt x="57920" y="308894"/>
                      <a:pt x="56940" y="309962"/>
                    </a:cubicBezTo>
                    <a:cubicBezTo>
                      <a:pt x="51580" y="313384"/>
                      <a:pt x="46052" y="316535"/>
                      <a:pt x="40376" y="319402"/>
                    </a:cubicBezTo>
                    <a:cubicBezTo>
                      <a:pt x="33340" y="319402"/>
                      <a:pt x="22565" y="310497"/>
                      <a:pt x="15084" y="302749"/>
                    </a:cubicBezTo>
                    <a:cubicBezTo>
                      <a:pt x="11433" y="295624"/>
                      <a:pt x="3952" y="292240"/>
                      <a:pt x="2616" y="282889"/>
                    </a:cubicBezTo>
                    <a:cubicBezTo>
                      <a:pt x="568" y="275409"/>
                      <a:pt x="1904" y="270867"/>
                      <a:pt x="-323" y="263030"/>
                    </a:cubicBezTo>
                    <a:cubicBezTo>
                      <a:pt x="7781" y="249316"/>
                      <a:pt x="17489" y="235690"/>
                      <a:pt x="23099" y="225983"/>
                    </a:cubicBezTo>
                    <a:cubicBezTo>
                      <a:pt x="32005" y="209508"/>
                      <a:pt x="67093" y="162308"/>
                      <a:pt x="66291" y="152779"/>
                    </a:cubicBezTo>
                    <a:cubicBezTo>
                      <a:pt x="68518" y="142003"/>
                      <a:pt x="76800" y="128022"/>
                      <a:pt x="76800" y="119205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" name="任意多边形: 形状 91">
                <a:extLst>
                  <a:ext uri="{FF2B5EF4-FFF2-40B4-BE49-F238E27FC236}">
                    <a16:creationId xmlns:a16="http://schemas.microsoft.com/office/drawing/2014/main" id="{47796045-26AC-468A-A9B7-5C671E5EEC68}"/>
                  </a:ext>
                </a:extLst>
              </p:cNvPr>
              <p:cNvSpPr/>
              <p:nvPr/>
            </p:nvSpPr>
            <p:spPr>
              <a:xfrm>
                <a:off x="754099" y="6231199"/>
                <a:ext cx="44150" cy="124542"/>
              </a:xfrm>
              <a:custGeom>
                <a:avLst/>
                <a:gdLst>
                  <a:gd name="connsiteX0" fmla="*/ 28979 w 44150"/>
                  <a:gd name="connsiteY0" fmla="*/ -438 h 124542"/>
                  <a:gd name="connsiteX1" fmla="*/ 43763 w 44150"/>
                  <a:gd name="connsiteY1" fmla="*/ 16749 h 124542"/>
                  <a:gd name="connsiteX2" fmla="*/ 34323 w 44150"/>
                  <a:gd name="connsiteY2" fmla="*/ 66888 h 124542"/>
                  <a:gd name="connsiteX3" fmla="*/ 26397 w 44150"/>
                  <a:gd name="connsiteY3" fmla="*/ 121835 h 124542"/>
                  <a:gd name="connsiteX4" fmla="*/ 15087 w 44150"/>
                  <a:gd name="connsiteY4" fmla="*/ 118451 h 124542"/>
                  <a:gd name="connsiteX5" fmla="*/ 125 w 44150"/>
                  <a:gd name="connsiteY5" fmla="*/ 112306 h 124542"/>
                  <a:gd name="connsiteX6" fmla="*/ 8497 w 44150"/>
                  <a:gd name="connsiteY6" fmla="*/ 64127 h 124542"/>
                  <a:gd name="connsiteX7" fmla="*/ 28979 w 44150"/>
                  <a:gd name="connsiteY7" fmla="*/ -438 h 124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150" h="124542">
                    <a:moveTo>
                      <a:pt x="28979" y="-438"/>
                    </a:moveTo>
                    <a:cubicBezTo>
                      <a:pt x="41714" y="11317"/>
                      <a:pt x="44297" y="7755"/>
                      <a:pt x="43763" y="16749"/>
                    </a:cubicBezTo>
                    <a:cubicBezTo>
                      <a:pt x="39738" y="33285"/>
                      <a:pt x="36587" y="50021"/>
                      <a:pt x="34323" y="66888"/>
                    </a:cubicBezTo>
                    <a:cubicBezTo>
                      <a:pt x="30493" y="82829"/>
                      <a:pt x="28089" y="111950"/>
                      <a:pt x="26397" y="121835"/>
                    </a:cubicBezTo>
                    <a:cubicBezTo>
                      <a:pt x="19450" y="126733"/>
                      <a:pt x="21944" y="122815"/>
                      <a:pt x="15087" y="118451"/>
                    </a:cubicBezTo>
                    <a:cubicBezTo>
                      <a:pt x="8229" y="114087"/>
                      <a:pt x="2797" y="114889"/>
                      <a:pt x="125" y="112306"/>
                    </a:cubicBezTo>
                    <a:cubicBezTo>
                      <a:pt x="-2279" y="100016"/>
                      <a:pt x="5647" y="83986"/>
                      <a:pt x="8497" y="64127"/>
                    </a:cubicBezTo>
                    <a:cubicBezTo>
                      <a:pt x="11346" y="44267"/>
                      <a:pt x="21588" y="5528"/>
                      <a:pt x="28979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" name="任意多边形: 形状 92">
                <a:extLst>
                  <a:ext uri="{FF2B5EF4-FFF2-40B4-BE49-F238E27FC236}">
                    <a16:creationId xmlns:a16="http://schemas.microsoft.com/office/drawing/2014/main" id="{60B912AA-80CD-4CDA-852B-D18CAC8E4720}"/>
                  </a:ext>
                </a:extLst>
              </p:cNvPr>
              <p:cNvSpPr/>
              <p:nvPr/>
            </p:nvSpPr>
            <p:spPr>
              <a:xfrm>
                <a:off x="758183" y="5882279"/>
                <a:ext cx="264776" cy="446792"/>
              </a:xfrm>
              <a:custGeom>
                <a:avLst/>
                <a:gdLst>
                  <a:gd name="connsiteX0" fmla="*/ 128467 w 264776"/>
                  <a:gd name="connsiteY0" fmla="*/ 209555 h 446792"/>
                  <a:gd name="connsiteX1" fmla="*/ 129713 w 264776"/>
                  <a:gd name="connsiteY1" fmla="*/ 204835 h 446792"/>
                  <a:gd name="connsiteX2" fmla="*/ 164713 w 264776"/>
                  <a:gd name="connsiteY2" fmla="*/ 204835 h 446792"/>
                  <a:gd name="connsiteX3" fmla="*/ 172549 w 264776"/>
                  <a:gd name="connsiteY3" fmla="*/ 213741 h 446792"/>
                  <a:gd name="connsiteX4" fmla="*/ 130693 w 264776"/>
                  <a:gd name="connsiteY4" fmla="*/ 257022 h 446792"/>
                  <a:gd name="connsiteX5" fmla="*/ 124281 w 264776"/>
                  <a:gd name="connsiteY5" fmla="*/ 254795 h 446792"/>
                  <a:gd name="connsiteX6" fmla="*/ 129446 w 264776"/>
                  <a:gd name="connsiteY6" fmla="*/ 229415 h 446792"/>
                  <a:gd name="connsiteX7" fmla="*/ 128467 w 264776"/>
                  <a:gd name="connsiteY7" fmla="*/ 209555 h 446792"/>
                  <a:gd name="connsiteX8" fmla="*/ 89015 w 264776"/>
                  <a:gd name="connsiteY8" fmla="*/ 231285 h 446792"/>
                  <a:gd name="connsiteX9" fmla="*/ 87768 w 264776"/>
                  <a:gd name="connsiteY9" fmla="*/ 224605 h 446792"/>
                  <a:gd name="connsiteX10" fmla="*/ 113149 w 264776"/>
                  <a:gd name="connsiteY10" fmla="*/ 209377 h 446792"/>
                  <a:gd name="connsiteX11" fmla="*/ 117335 w 264776"/>
                  <a:gd name="connsiteY11" fmla="*/ 212227 h 446792"/>
                  <a:gd name="connsiteX12" fmla="*/ 115643 w 264776"/>
                  <a:gd name="connsiteY12" fmla="*/ 233333 h 446792"/>
                  <a:gd name="connsiteX13" fmla="*/ 92310 w 264776"/>
                  <a:gd name="connsiteY13" fmla="*/ 266105 h 446792"/>
                  <a:gd name="connsiteX14" fmla="*/ 89015 w 264776"/>
                  <a:gd name="connsiteY14" fmla="*/ 231107 h 446792"/>
                  <a:gd name="connsiteX15" fmla="*/ 54194 w 264776"/>
                  <a:gd name="connsiteY15" fmla="*/ 243574 h 446792"/>
                  <a:gd name="connsiteX16" fmla="*/ 61853 w 264776"/>
                  <a:gd name="connsiteY16" fmla="*/ 240547 h 446792"/>
                  <a:gd name="connsiteX17" fmla="*/ 74232 w 264776"/>
                  <a:gd name="connsiteY17" fmla="*/ 233333 h 446792"/>
                  <a:gd name="connsiteX18" fmla="*/ 77527 w 264776"/>
                  <a:gd name="connsiteY18" fmla="*/ 237430 h 446792"/>
                  <a:gd name="connsiteX19" fmla="*/ 81178 w 264776"/>
                  <a:gd name="connsiteY19" fmla="*/ 268332 h 446792"/>
                  <a:gd name="connsiteX20" fmla="*/ 78328 w 264776"/>
                  <a:gd name="connsiteY20" fmla="*/ 272072 h 446792"/>
                  <a:gd name="connsiteX21" fmla="*/ 67553 w 264776"/>
                  <a:gd name="connsiteY21" fmla="*/ 273497 h 446792"/>
                  <a:gd name="connsiteX22" fmla="*/ 56242 w 264776"/>
                  <a:gd name="connsiteY22" fmla="*/ 255686 h 446792"/>
                  <a:gd name="connsiteX23" fmla="*/ 54194 w 264776"/>
                  <a:gd name="connsiteY23" fmla="*/ 243396 h 446792"/>
                  <a:gd name="connsiteX24" fmla="*/ 38609 w 264776"/>
                  <a:gd name="connsiteY24" fmla="*/ 127802 h 446792"/>
                  <a:gd name="connsiteX25" fmla="*/ 59003 w 264776"/>
                  <a:gd name="connsiteY25" fmla="*/ 150422 h 446792"/>
                  <a:gd name="connsiteX26" fmla="*/ 84918 w 264776"/>
                  <a:gd name="connsiteY26" fmla="*/ 149175 h 446792"/>
                  <a:gd name="connsiteX27" fmla="*/ 69244 w 264776"/>
                  <a:gd name="connsiteY27" fmla="*/ 186045 h 446792"/>
                  <a:gd name="connsiteX28" fmla="*/ 75746 w 264776"/>
                  <a:gd name="connsiteY28" fmla="*/ 199670 h 446792"/>
                  <a:gd name="connsiteX29" fmla="*/ 50009 w 264776"/>
                  <a:gd name="connsiteY29" fmla="*/ 217481 h 446792"/>
                  <a:gd name="connsiteX30" fmla="*/ 29170 w 264776"/>
                  <a:gd name="connsiteY30" fmla="*/ 210980 h 446792"/>
                  <a:gd name="connsiteX31" fmla="*/ 40123 w 264776"/>
                  <a:gd name="connsiteY31" fmla="*/ 269400 h 446792"/>
                  <a:gd name="connsiteX32" fmla="*/ 23648 w 264776"/>
                  <a:gd name="connsiteY32" fmla="*/ 280354 h 446792"/>
                  <a:gd name="connsiteX33" fmla="*/ 3699 w 264776"/>
                  <a:gd name="connsiteY33" fmla="*/ 274833 h 446792"/>
                  <a:gd name="connsiteX34" fmla="*/ 850 w 264776"/>
                  <a:gd name="connsiteY34" fmla="*/ 299145 h 446792"/>
                  <a:gd name="connsiteX35" fmla="*/ 98811 w 264776"/>
                  <a:gd name="connsiteY35" fmla="*/ 312325 h 446792"/>
                  <a:gd name="connsiteX36" fmla="*/ 145654 w 264776"/>
                  <a:gd name="connsiteY36" fmla="*/ 366827 h 446792"/>
                  <a:gd name="connsiteX37" fmla="*/ 167028 w 264776"/>
                  <a:gd name="connsiteY37" fmla="*/ 406813 h 446792"/>
                  <a:gd name="connsiteX38" fmla="*/ 67285 w 264776"/>
                  <a:gd name="connsiteY38" fmla="*/ 354092 h 446792"/>
                  <a:gd name="connsiteX39" fmla="*/ 46090 w 264776"/>
                  <a:gd name="connsiteY39" fmla="*/ 358011 h 446792"/>
                  <a:gd name="connsiteX40" fmla="*/ 212090 w 264776"/>
                  <a:gd name="connsiteY40" fmla="*/ 446354 h 446792"/>
                  <a:gd name="connsiteX41" fmla="*/ 221530 w 264776"/>
                  <a:gd name="connsiteY41" fmla="*/ 430324 h 446792"/>
                  <a:gd name="connsiteX42" fmla="*/ 201938 w 264776"/>
                  <a:gd name="connsiteY42" fmla="*/ 393455 h 446792"/>
                  <a:gd name="connsiteX43" fmla="*/ 172015 w 264776"/>
                  <a:gd name="connsiteY43" fmla="*/ 357833 h 446792"/>
                  <a:gd name="connsiteX44" fmla="*/ 210042 w 264776"/>
                  <a:gd name="connsiteY44" fmla="*/ 346701 h 446792"/>
                  <a:gd name="connsiteX45" fmla="*/ 256796 w 264776"/>
                  <a:gd name="connsiteY45" fmla="*/ 354271 h 446792"/>
                  <a:gd name="connsiteX46" fmla="*/ 264010 w 264776"/>
                  <a:gd name="connsiteY46" fmla="*/ 333521 h 446792"/>
                  <a:gd name="connsiteX47" fmla="*/ 253590 w 264776"/>
                  <a:gd name="connsiteY47" fmla="*/ 321943 h 446792"/>
                  <a:gd name="connsiteX48" fmla="*/ 203897 w 264776"/>
                  <a:gd name="connsiteY48" fmla="*/ 318025 h 446792"/>
                  <a:gd name="connsiteX49" fmla="*/ 134879 w 264776"/>
                  <a:gd name="connsiteY49" fmla="*/ 340111 h 446792"/>
                  <a:gd name="connsiteX50" fmla="*/ 149929 w 264776"/>
                  <a:gd name="connsiteY50" fmla="*/ 303064 h 446792"/>
                  <a:gd name="connsiteX51" fmla="*/ 212981 w 264776"/>
                  <a:gd name="connsiteY51" fmla="*/ 293446 h 446792"/>
                  <a:gd name="connsiteX52" fmla="*/ 205650 w 264776"/>
                  <a:gd name="connsiteY52" fmla="*/ 257537 h 446792"/>
                  <a:gd name="connsiteX53" fmla="*/ 189915 w 264776"/>
                  <a:gd name="connsiteY53" fmla="*/ 253281 h 446792"/>
                  <a:gd name="connsiteX54" fmla="*/ 208261 w 264776"/>
                  <a:gd name="connsiteY54" fmla="*/ 237519 h 446792"/>
                  <a:gd name="connsiteX55" fmla="*/ 199801 w 264776"/>
                  <a:gd name="connsiteY55" fmla="*/ 192991 h 446792"/>
                  <a:gd name="connsiteX56" fmla="*/ 101839 w 264776"/>
                  <a:gd name="connsiteY56" fmla="*/ 186312 h 446792"/>
                  <a:gd name="connsiteX57" fmla="*/ 121431 w 264776"/>
                  <a:gd name="connsiteY57" fmla="*/ 143030 h 446792"/>
                  <a:gd name="connsiteX58" fmla="*/ 168275 w 264776"/>
                  <a:gd name="connsiteY58" fmla="*/ 134125 h 446792"/>
                  <a:gd name="connsiteX59" fmla="*/ 192765 w 264776"/>
                  <a:gd name="connsiteY59" fmla="*/ 100996 h 446792"/>
                  <a:gd name="connsiteX60" fmla="*/ 167651 w 264776"/>
                  <a:gd name="connsiteY60" fmla="*/ 106429 h 446792"/>
                  <a:gd name="connsiteX61" fmla="*/ 124370 w 264776"/>
                  <a:gd name="connsiteY61" fmla="*/ 115334 h 446792"/>
                  <a:gd name="connsiteX62" fmla="*/ 140489 w 264776"/>
                  <a:gd name="connsiteY62" fmla="*/ 57092 h 446792"/>
                  <a:gd name="connsiteX63" fmla="*/ 161774 w 264776"/>
                  <a:gd name="connsiteY63" fmla="*/ 23607 h 446792"/>
                  <a:gd name="connsiteX64" fmla="*/ 142715 w 264776"/>
                  <a:gd name="connsiteY64" fmla="*/ -438 h 446792"/>
                  <a:gd name="connsiteX65" fmla="*/ 113772 w 264776"/>
                  <a:gd name="connsiteY65" fmla="*/ 61901 h 446792"/>
                  <a:gd name="connsiteX66" fmla="*/ 92488 w 264776"/>
                  <a:gd name="connsiteY66" fmla="*/ 123082 h 446792"/>
                  <a:gd name="connsiteX67" fmla="*/ 58736 w 264776"/>
                  <a:gd name="connsiteY67" fmla="*/ 130919 h 446792"/>
                  <a:gd name="connsiteX68" fmla="*/ 38609 w 264776"/>
                  <a:gd name="connsiteY68" fmla="*/ 127980 h 446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264776" h="446792">
                    <a:moveTo>
                      <a:pt x="128467" y="209555"/>
                    </a:moveTo>
                    <a:cubicBezTo>
                      <a:pt x="128467" y="209555"/>
                      <a:pt x="126151" y="205013"/>
                      <a:pt x="129713" y="204835"/>
                    </a:cubicBezTo>
                    <a:cubicBezTo>
                      <a:pt x="133276" y="204657"/>
                      <a:pt x="160794" y="204212"/>
                      <a:pt x="164713" y="204835"/>
                    </a:cubicBezTo>
                    <a:cubicBezTo>
                      <a:pt x="168631" y="205459"/>
                      <a:pt x="175043" y="207952"/>
                      <a:pt x="172549" y="213741"/>
                    </a:cubicBezTo>
                    <a:cubicBezTo>
                      <a:pt x="170056" y="219529"/>
                      <a:pt x="164713" y="231552"/>
                      <a:pt x="130693" y="257022"/>
                    </a:cubicBezTo>
                    <a:cubicBezTo>
                      <a:pt x="121788" y="259693"/>
                      <a:pt x="123925" y="255953"/>
                      <a:pt x="124281" y="254795"/>
                    </a:cubicBezTo>
                    <a:cubicBezTo>
                      <a:pt x="124637" y="253638"/>
                      <a:pt x="128645" y="233511"/>
                      <a:pt x="129446" y="229415"/>
                    </a:cubicBezTo>
                    <a:cubicBezTo>
                      <a:pt x="130248" y="225318"/>
                      <a:pt x="131495" y="208932"/>
                      <a:pt x="128467" y="209555"/>
                    </a:cubicBezTo>
                    <a:moveTo>
                      <a:pt x="89015" y="231285"/>
                    </a:moveTo>
                    <a:cubicBezTo>
                      <a:pt x="89015" y="231285"/>
                      <a:pt x="84918" y="226476"/>
                      <a:pt x="87768" y="224605"/>
                    </a:cubicBezTo>
                    <a:cubicBezTo>
                      <a:pt x="95905" y="219009"/>
                      <a:pt x="104382" y="213923"/>
                      <a:pt x="113149" y="209377"/>
                    </a:cubicBezTo>
                    <a:cubicBezTo>
                      <a:pt x="114841" y="209822"/>
                      <a:pt x="117513" y="208308"/>
                      <a:pt x="117335" y="212227"/>
                    </a:cubicBezTo>
                    <a:cubicBezTo>
                      <a:pt x="117305" y="219295"/>
                      <a:pt x="116739" y="226350"/>
                      <a:pt x="115643" y="233333"/>
                    </a:cubicBezTo>
                    <a:cubicBezTo>
                      <a:pt x="114218" y="238231"/>
                      <a:pt x="108429" y="266105"/>
                      <a:pt x="92310" y="266105"/>
                    </a:cubicBezTo>
                    <a:cubicBezTo>
                      <a:pt x="90084" y="254795"/>
                      <a:pt x="91687" y="231463"/>
                      <a:pt x="89015" y="231107"/>
                    </a:cubicBezTo>
                    <a:close/>
                    <a:moveTo>
                      <a:pt x="54194" y="243574"/>
                    </a:moveTo>
                    <a:cubicBezTo>
                      <a:pt x="56874" y="242921"/>
                      <a:pt x="59451" y="241902"/>
                      <a:pt x="61853" y="240547"/>
                    </a:cubicBezTo>
                    <a:cubicBezTo>
                      <a:pt x="65683" y="237665"/>
                      <a:pt x="69837" y="235244"/>
                      <a:pt x="74232" y="233333"/>
                    </a:cubicBezTo>
                    <a:cubicBezTo>
                      <a:pt x="76903" y="233333"/>
                      <a:pt x="77260" y="232086"/>
                      <a:pt x="77527" y="237430"/>
                    </a:cubicBezTo>
                    <a:cubicBezTo>
                      <a:pt x="77794" y="242773"/>
                      <a:pt x="81178" y="268332"/>
                      <a:pt x="81178" y="268332"/>
                    </a:cubicBezTo>
                    <a:cubicBezTo>
                      <a:pt x="81178" y="268332"/>
                      <a:pt x="83048" y="271627"/>
                      <a:pt x="78328" y="272072"/>
                    </a:cubicBezTo>
                    <a:cubicBezTo>
                      <a:pt x="73608" y="272517"/>
                      <a:pt x="68799" y="274744"/>
                      <a:pt x="67553" y="273497"/>
                    </a:cubicBezTo>
                    <a:cubicBezTo>
                      <a:pt x="66306" y="272250"/>
                      <a:pt x="57667" y="257467"/>
                      <a:pt x="56242" y="255686"/>
                    </a:cubicBezTo>
                    <a:cubicBezTo>
                      <a:pt x="54818" y="253905"/>
                      <a:pt x="51879" y="245177"/>
                      <a:pt x="54194" y="243396"/>
                    </a:cubicBezTo>
                    <a:close/>
                    <a:moveTo>
                      <a:pt x="38609" y="127802"/>
                    </a:moveTo>
                    <a:cubicBezTo>
                      <a:pt x="35492" y="138400"/>
                      <a:pt x="46714" y="145613"/>
                      <a:pt x="59003" y="150422"/>
                    </a:cubicBezTo>
                    <a:cubicBezTo>
                      <a:pt x="71293" y="155231"/>
                      <a:pt x="85720" y="145435"/>
                      <a:pt x="84918" y="149175"/>
                    </a:cubicBezTo>
                    <a:cubicBezTo>
                      <a:pt x="81340" y="162102"/>
                      <a:pt x="76070" y="174499"/>
                      <a:pt x="69244" y="186045"/>
                    </a:cubicBezTo>
                    <a:cubicBezTo>
                      <a:pt x="73341" y="192367"/>
                      <a:pt x="77349" y="195662"/>
                      <a:pt x="75746" y="199670"/>
                    </a:cubicBezTo>
                    <a:cubicBezTo>
                      <a:pt x="72718" y="207329"/>
                      <a:pt x="59181" y="211247"/>
                      <a:pt x="50009" y="217481"/>
                    </a:cubicBezTo>
                    <a:cubicBezTo>
                      <a:pt x="44042" y="218104"/>
                      <a:pt x="34780" y="205280"/>
                      <a:pt x="29170" y="210980"/>
                    </a:cubicBezTo>
                    <a:cubicBezTo>
                      <a:pt x="12427" y="227099"/>
                      <a:pt x="33355" y="262632"/>
                      <a:pt x="40123" y="269400"/>
                    </a:cubicBezTo>
                    <a:cubicBezTo>
                      <a:pt x="56599" y="280889"/>
                      <a:pt x="29882" y="280800"/>
                      <a:pt x="23648" y="280354"/>
                    </a:cubicBezTo>
                    <a:cubicBezTo>
                      <a:pt x="12249" y="279642"/>
                      <a:pt x="9844" y="271449"/>
                      <a:pt x="3699" y="274833"/>
                    </a:cubicBezTo>
                    <a:cubicBezTo>
                      <a:pt x="1829" y="275812"/>
                      <a:pt x="-2356" y="282937"/>
                      <a:pt x="850" y="299145"/>
                    </a:cubicBezTo>
                    <a:cubicBezTo>
                      <a:pt x="16791" y="353202"/>
                      <a:pt x="53036" y="318648"/>
                      <a:pt x="98811" y="312325"/>
                    </a:cubicBezTo>
                    <a:cubicBezTo>
                      <a:pt x="106114" y="316244"/>
                      <a:pt x="77438" y="379829"/>
                      <a:pt x="145654" y="366827"/>
                    </a:cubicBezTo>
                    <a:cubicBezTo>
                      <a:pt x="149929" y="369232"/>
                      <a:pt x="170946" y="400223"/>
                      <a:pt x="167028" y="406813"/>
                    </a:cubicBezTo>
                    <a:cubicBezTo>
                      <a:pt x="163109" y="413404"/>
                      <a:pt x="83494" y="389448"/>
                      <a:pt x="67285" y="354092"/>
                    </a:cubicBezTo>
                    <a:cubicBezTo>
                      <a:pt x="58380" y="347413"/>
                      <a:pt x="42795" y="341446"/>
                      <a:pt x="46090" y="358011"/>
                    </a:cubicBezTo>
                    <a:cubicBezTo>
                      <a:pt x="46090" y="396216"/>
                      <a:pt x="163020" y="444038"/>
                      <a:pt x="212090" y="446354"/>
                    </a:cubicBezTo>
                    <a:cubicBezTo>
                      <a:pt x="219393" y="446354"/>
                      <a:pt x="221441" y="439764"/>
                      <a:pt x="221530" y="430324"/>
                    </a:cubicBezTo>
                    <a:cubicBezTo>
                      <a:pt x="221530" y="423289"/>
                      <a:pt x="210309" y="409129"/>
                      <a:pt x="201938" y="393455"/>
                    </a:cubicBezTo>
                    <a:cubicBezTo>
                      <a:pt x="193689" y="380232"/>
                      <a:pt x="183615" y="368240"/>
                      <a:pt x="172015" y="357833"/>
                    </a:cubicBezTo>
                    <a:cubicBezTo>
                      <a:pt x="172460" y="354894"/>
                      <a:pt x="190717" y="351421"/>
                      <a:pt x="210042" y="346701"/>
                    </a:cubicBezTo>
                    <a:cubicBezTo>
                      <a:pt x="229456" y="346701"/>
                      <a:pt x="239163" y="358189"/>
                      <a:pt x="256796" y="354271"/>
                    </a:cubicBezTo>
                    <a:cubicBezTo>
                      <a:pt x="264188" y="352044"/>
                      <a:pt x="265256" y="342248"/>
                      <a:pt x="264010" y="333521"/>
                    </a:cubicBezTo>
                    <a:cubicBezTo>
                      <a:pt x="263386" y="329335"/>
                      <a:pt x="261160" y="326218"/>
                      <a:pt x="253590" y="321943"/>
                    </a:cubicBezTo>
                    <a:cubicBezTo>
                      <a:pt x="236848" y="312503"/>
                      <a:pt x="213604" y="317312"/>
                      <a:pt x="203897" y="318025"/>
                    </a:cubicBezTo>
                    <a:cubicBezTo>
                      <a:pt x="179751" y="321181"/>
                      <a:pt x="156371" y="328662"/>
                      <a:pt x="134879" y="340111"/>
                    </a:cubicBezTo>
                    <a:cubicBezTo>
                      <a:pt x="119828" y="341179"/>
                      <a:pt x="135502" y="312593"/>
                      <a:pt x="149929" y="303064"/>
                    </a:cubicBezTo>
                    <a:cubicBezTo>
                      <a:pt x="175043" y="298967"/>
                      <a:pt x="202205" y="301015"/>
                      <a:pt x="212981" y="293446"/>
                    </a:cubicBezTo>
                    <a:cubicBezTo>
                      <a:pt x="220872" y="281505"/>
                      <a:pt x="217591" y="265428"/>
                      <a:pt x="205650" y="257537"/>
                    </a:cubicBezTo>
                    <a:cubicBezTo>
                      <a:pt x="200999" y="254463"/>
                      <a:pt x="195481" y="252971"/>
                      <a:pt x="189915" y="253281"/>
                    </a:cubicBezTo>
                    <a:cubicBezTo>
                      <a:pt x="183681" y="253281"/>
                      <a:pt x="194546" y="244376"/>
                      <a:pt x="208261" y="237519"/>
                    </a:cubicBezTo>
                    <a:cubicBezTo>
                      <a:pt x="218057" y="226476"/>
                      <a:pt x="222421" y="208219"/>
                      <a:pt x="199801" y="192991"/>
                    </a:cubicBezTo>
                    <a:cubicBezTo>
                      <a:pt x="166583" y="174556"/>
                      <a:pt x="110745" y="185777"/>
                      <a:pt x="101839" y="186312"/>
                    </a:cubicBezTo>
                    <a:cubicBezTo>
                      <a:pt x="108251" y="166452"/>
                      <a:pt x="115643" y="147572"/>
                      <a:pt x="121431" y="143030"/>
                    </a:cubicBezTo>
                    <a:cubicBezTo>
                      <a:pt x="133276" y="140448"/>
                      <a:pt x="149128" y="137598"/>
                      <a:pt x="168275" y="134125"/>
                    </a:cubicBezTo>
                    <a:cubicBezTo>
                      <a:pt x="187422" y="130652"/>
                      <a:pt x="221708" y="123616"/>
                      <a:pt x="192765" y="100996"/>
                    </a:cubicBezTo>
                    <a:cubicBezTo>
                      <a:pt x="175845" y="93248"/>
                      <a:pt x="171481" y="100996"/>
                      <a:pt x="167651" y="106429"/>
                    </a:cubicBezTo>
                    <a:cubicBezTo>
                      <a:pt x="143784" y="109635"/>
                      <a:pt x="132474" y="116136"/>
                      <a:pt x="124370" y="115334"/>
                    </a:cubicBezTo>
                    <a:cubicBezTo>
                      <a:pt x="126953" y="99037"/>
                      <a:pt x="136749" y="71964"/>
                      <a:pt x="140489" y="57092"/>
                    </a:cubicBezTo>
                    <a:cubicBezTo>
                      <a:pt x="144230" y="42219"/>
                      <a:pt x="157054" y="31444"/>
                      <a:pt x="161774" y="23607"/>
                    </a:cubicBezTo>
                    <a:cubicBezTo>
                      <a:pt x="162614" y="11863"/>
                      <a:pt x="154341" y="1425"/>
                      <a:pt x="142715" y="-438"/>
                    </a:cubicBezTo>
                    <a:cubicBezTo>
                      <a:pt x="128674" y="18004"/>
                      <a:pt x="118799" y="39273"/>
                      <a:pt x="113772" y="61901"/>
                    </a:cubicBezTo>
                    <a:cubicBezTo>
                      <a:pt x="111190" y="71430"/>
                      <a:pt x="97654" y="122013"/>
                      <a:pt x="92488" y="123082"/>
                    </a:cubicBezTo>
                    <a:cubicBezTo>
                      <a:pt x="81458" y="126567"/>
                      <a:pt x="70173" y="129188"/>
                      <a:pt x="58736" y="130919"/>
                    </a:cubicBezTo>
                    <a:cubicBezTo>
                      <a:pt x="52413" y="129850"/>
                      <a:pt x="41726" y="125130"/>
                      <a:pt x="38609" y="127980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21581375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F01D86FA-8CC3-4588-8049-F009C572F72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82400" y="241200"/>
            <a:ext cx="442800" cy="442800"/>
            <a:chOff x="2216986" y="864164"/>
            <a:chExt cx="5847244" cy="5847244"/>
          </a:xfrm>
        </p:grpSpPr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BF4F31AC-C871-4291-BE15-7C030DD497DE}"/>
                </a:ext>
              </a:extLst>
            </p:cNvPr>
            <p:cNvSpPr/>
            <p:nvPr userDrawn="1"/>
          </p:nvSpPr>
          <p:spPr>
            <a:xfrm>
              <a:off x="2953301" y="1600488"/>
              <a:ext cx="4374605" cy="4374605"/>
            </a:xfrm>
            <a:custGeom>
              <a:avLst/>
              <a:gdLst>
                <a:gd name="connsiteX0" fmla="*/ -365 w 404050"/>
                <a:gd name="connsiteY0" fmla="*/ 201889 h 404050"/>
                <a:gd name="connsiteX1" fmla="*/ 201660 w 404050"/>
                <a:gd name="connsiteY1" fmla="*/ -136 h 404050"/>
                <a:gd name="connsiteX2" fmla="*/ 403685 w 404050"/>
                <a:gd name="connsiteY2" fmla="*/ 201889 h 404050"/>
                <a:gd name="connsiteX3" fmla="*/ 201660 w 404050"/>
                <a:gd name="connsiteY3" fmla="*/ 403914 h 404050"/>
                <a:gd name="connsiteX4" fmla="*/ -365 w 404050"/>
                <a:gd name="connsiteY4" fmla="*/ 201889 h 40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50" h="404050">
                  <a:moveTo>
                    <a:pt x="-365" y="201889"/>
                  </a:moveTo>
                  <a:cubicBezTo>
                    <a:pt x="-365" y="90314"/>
                    <a:pt x="90085" y="-136"/>
                    <a:pt x="201660" y="-136"/>
                  </a:cubicBezTo>
                  <a:cubicBezTo>
                    <a:pt x="313236" y="-136"/>
                    <a:pt x="403685" y="90314"/>
                    <a:pt x="403685" y="201889"/>
                  </a:cubicBezTo>
                  <a:cubicBezTo>
                    <a:pt x="403685" y="313465"/>
                    <a:pt x="313236" y="403914"/>
                    <a:pt x="201660" y="403914"/>
                  </a:cubicBezTo>
                  <a:cubicBezTo>
                    <a:pt x="90107" y="403862"/>
                    <a:pt x="-312" y="313443"/>
                    <a:pt x="-365" y="201889"/>
                  </a:cubicBezTo>
                </a:path>
              </a:pathLst>
            </a:custGeom>
            <a:solidFill>
              <a:srgbClr val="005C3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1" name="任意多边形: 形状 170">
              <a:extLst>
                <a:ext uri="{FF2B5EF4-FFF2-40B4-BE49-F238E27FC236}">
                  <a16:creationId xmlns:a16="http://schemas.microsoft.com/office/drawing/2014/main" id="{36EC384B-4EA7-4C1D-B24F-A9F557D60748}"/>
                </a:ext>
              </a:extLst>
            </p:cNvPr>
            <p:cNvSpPr/>
            <p:nvPr/>
          </p:nvSpPr>
          <p:spPr>
            <a:xfrm>
              <a:off x="4296171" y="5162025"/>
              <a:ext cx="1689209" cy="788797"/>
            </a:xfrm>
            <a:custGeom>
              <a:avLst/>
              <a:gdLst>
                <a:gd name="connsiteX0" fmla="*/ 884371 w 1689209"/>
                <a:gd name="connsiteY0" fmla="*/ 777495 h 788797"/>
                <a:gd name="connsiteX1" fmla="*/ 884308 w 1689209"/>
                <a:gd name="connsiteY1" fmla="*/ 777576 h 788797"/>
                <a:gd name="connsiteX2" fmla="*/ 881730 w 1689209"/>
                <a:gd name="connsiteY2" fmla="*/ 778607 h 788797"/>
                <a:gd name="connsiteX3" fmla="*/ 1398399 w 1689209"/>
                <a:gd name="connsiteY3" fmla="*/ 610508 h 788797"/>
                <a:gd name="connsiteX4" fmla="*/ 1409735 w 1689209"/>
                <a:gd name="connsiteY4" fmla="*/ 635258 h 788797"/>
                <a:gd name="connsiteX5" fmla="*/ 1398399 w 1689209"/>
                <a:gd name="connsiteY5" fmla="*/ 709509 h 788797"/>
                <a:gd name="connsiteX6" fmla="*/ 1391177 w 1689209"/>
                <a:gd name="connsiteY6" fmla="*/ 639383 h 788797"/>
                <a:gd name="connsiteX7" fmla="*/ 1398399 w 1689209"/>
                <a:gd name="connsiteY7" fmla="*/ 610508 h 788797"/>
                <a:gd name="connsiteX8" fmla="*/ 900298 w 1689209"/>
                <a:gd name="connsiteY8" fmla="*/ 610508 h 788797"/>
                <a:gd name="connsiteX9" fmla="*/ 912673 w 1689209"/>
                <a:gd name="connsiteY9" fmla="*/ 635258 h 788797"/>
                <a:gd name="connsiteX10" fmla="*/ 900298 w 1689209"/>
                <a:gd name="connsiteY10" fmla="*/ 709509 h 788797"/>
                <a:gd name="connsiteX11" fmla="*/ 893076 w 1689209"/>
                <a:gd name="connsiteY11" fmla="*/ 639383 h 788797"/>
                <a:gd name="connsiteX12" fmla="*/ 900298 w 1689209"/>
                <a:gd name="connsiteY12" fmla="*/ 610508 h 788797"/>
                <a:gd name="connsiteX13" fmla="*/ 1312802 w 1689209"/>
                <a:gd name="connsiteY13" fmla="*/ 607412 h 788797"/>
                <a:gd name="connsiteX14" fmla="*/ 1323120 w 1689209"/>
                <a:gd name="connsiteY14" fmla="*/ 635259 h 788797"/>
                <a:gd name="connsiteX15" fmla="*/ 1314860 w 1689209"/>
                <a:gd name="connsiteY15" fmla="*/ 708481 h 788797"/>
                <a:gd name="connsiteX16" fmla="*/ 1300427 w 1689209"/>
                <a:gd name="connsiteY16" fmla="*/ 638344 h 788797"/>
                <a:gd name="connsiteX17" fmla="*/ 1312802 w 1689209"/>
                <a:gd name="connsiteY17" fmla="*/ 607412 h 788797"/>
                <a:gd name="connsiteX18" fmla="*/ 818826 w 1689209"/>
                <a:gd name="connsiteY18" fmla="*/ 607412 h 788797"/>
                <a:gd name="connsiteX19" fmla="*/ 829144 w 1689209"/>
                <a:gd name="connsiteY19" fmla="*/ 635259 h 788797"/>
                <a:gd name="connsiteX20" fmla="*/ 819866 w 1689209"/>
                <a:gd name="connsiteY20" fmla="*/ 709510 h 788797"/>
                <a:gd name="connsiteX21" fmla="*/ 805422 w 1689209"/>
                <a:gd name="connsiteY21" fmla="*/ 638344 h 788797"/>
                <a:gd name="connsiteX22" fmla="*/ 818826 w 1689209"/>
                <a:gd name="connsiteY22" fmla="*/ 607412 h 788797"/>
                <a:gd name="connsiteX23" fmla="*/ 320211 w 1689209"/>
                <a:gd name="connsiteY23" fmla="*/ 606386 h 788797"/>
                <a:gd name="connsiteX24" fmla="*/ 327946 w 1689209"/>
                <a:gd name="connsiteY24" fmla="*/ 609480 h 788797"/>
                <a:gd name="connsiteX25" fmla="*/ 327946 w 1689209"/>
                <a:gd name="connsiteY25" fmla="*/ 705385 h 788797"/>
                <a:gd name="connsiteX26" fmla="*/ 310418 w 1689209"/>
                <a:gd name="connsiteY26" fmla="*/ 705385 h 788797"/>
                <a:gd name="connsiteX27" fmla="*/ 310418 w 1689209"/>
                <a:gd name="connsiteY27" fmla="*/ 608452 h 788797"/>
                <a:gd name="connsiteX28" fmla="*/ 312475 w 1689209"/>
                <a:gd name="connsiteY28" fmla="*/ 609480 h 788797"/>
                <a:gd name="connsiteX29" fmla="*/ 320211 w 1689209"/>
                <a:gd name="connsiteY29" fmla="*/ 606386 h 788797"/>
                <a:gd name="connsiteX30" fmla="*/ 397044 w 1689209"/>
                <a:gd name="connsiteY30" fmla="*/ 601229 h 788797"/>
                <a:gd name="connsiteX31" fmla="*/ 405294 w 1689209"/>
                <a:gd name="connsiteY31" fmla="*/ 635258 h 788797"/>
                <a:gd name="connsiteX32" fmla="*/ 397044 w 1689209"/>
                <a:gd name="connsiteY32" fmla="*/ 704356 h 788797"/>
                <a:gd name="connsiteX33" fmla="*/ 387765 w 1689209"/>
                <a:gd name="connsiteY33" fmla="*/ 635258 h 788797"/>
                <a:gd name="connsiteX34" fmla="*/ 397044 w 1689209"/>
                <a:gd name="connsiteY34" fmla="*/ 601229 h 788797"/>
                <a:gd name="connsiteX35" fmla="*/ 362834 w 1689209"/>
                <a:gd name="connsiteY35" fmla="*/ 586035 h 788797"/>
                <a:gd name="connsiteX36" fmla="*/ 369196 w 1689209"/>
                <a:gd name="connsiteY36" fmla="*/ 591951 h 788797"/>
                <a:gd name="connsiteX37" fmla="*/ 369196 w 1689209"/>
                <a:gd name="connsiteY37" fmla="*/ 711577 h 788797"/>
                <a:gd name="connsiteX38" fmla="*/ 348571 w 1689209"/>
                <a:gd name="connsiteY38" fmla="*/ 711577 h 788797"/>
                <a:gd name="connsiteX39" fmla="*/ 348571 w 1689209"/>
                <a:gd name="connsiteY39" fmla="*/ 595036 h 788797"/>
                <a:gd name="connsiteX40" fmla="*/ 348571 w 1689209"/>
                <a:gd name="connsiteY40" fmla="*/ 591951 h 788797"/>
                <a:gd name="connsiteX41" fmla="*/ 354158 w 1689209"/>
                <a:gd name="connsiteY41" fmla="*/ 586364 h 788797"/>
                <a:gd name="connsiteX42" fmla="*/ 362834 w 1689209"/>
                <a:gd name="connsiteY42" fmla="*/ 586035 h 788797"/>
                <a:gd name="connsiteX43" fmla="*/ 1360234 w 1689209"/>
                <a:gd name="connsiteY43" fmla="*/ 585758 h 788797"/>
                <a:gd name="connsiteX44" fmla="*/ 1371581 w 1689209"/>
                <a:gd name="connsiteY44" fmla="*/ 630105 h 788797"/>
                <a:gd name="connsiteX45" fmla="*/ 1359206 w 1689209"/>
                <a:gd name="connsiteY45" fmla="*/ 715692 h 788797"/>
                <a:gd name="connsiteX46" fmla="*/ 1346831 w 1689209"/>
                <a:gd name="connsiteY46" fmla="*/ 629066 h 788797"/>
                <a:gd name="connsiteX47" fmla="*/ 1360234 w 1689209"/>
                <a:gd name="connsiteY47" fmla="*/ 585758 h 788797"/>
                <a:gd name="connsiteX48" fmla="*/ 863173 w 1689209"/>
                <a:gd name="connsiteY48" fmla="*/ 585758 h 788797"/>
                <a:gd name="connsiteX49" fmla="*/ 873481 w 1689209"/>
                <a:gd name="connsiteY49" fmla="*/ 630105 h 788797"/>
                <a:gd name="connsiteX50" fmla="*/ 861105 w 1689209"/>
                <a:gd name="connsiteY50" fmla="*/ 715692 h 788797"/>
                <a:gd name="connsiteX51" fmla="*/ 848730 w 1689209"/>
                <a:gd name="connsiteY51" fmla="*/ 629066 h 788797"/>
                <a:gd name="connsiteX52" fmla="*/ 863173 w 1689209"/>
                <a:gd name="connsiteY52" fmla="*/ 585758 h 788797"/>
                <a:gd name="connsiteX53" fmla="*/ 651698 w 1689209"/>
                <a:gd name="connsiteY53" fmla="*/ 575844 h 788797"/>
                <a:gd name="connsiteX54" fmla="*/ 788738 w 1689209"/>
                <a:gd name="connsiteY54" fmla="*/ 678111 h 788797"/>
                <a:gd name="connsiteX55" fmla="*/ 797172 w 1689209"/>
                <a:gd name="connsiteY55" fmla="*/ 744567 h 788797"/>
                <a:gd name="connsiteX56" fmla="*/ 914731 w 1689209"/>
                <a:gd name="connsiteY56" fmla="*/ 744567 h 788797"/>
                <a:gd name="connsiteX57" fmla="*/ 959078 w 1689209"/>
                <a:gd name="connsiteY57" fmla="*/ 641440 h 788797"/>
                <a:gd name="connsiteX58" fmla="*/ 1084886 w 1689209"/>
                <a:gd name="connsiteY58" fmla="*/ 590911 h 788797"/>
                <a:gd name="connsiteX59" fmla="*/ 1260206 w 1689209"/>
                <a:gd name="connsiteY59" fmla="*/ 637315 h 788797"/>
                <a:gd name="connsiteX60" fmla="*/ 1294234 w 1689209"/>
                <a:gd name="connsiteY60" fmla="*/ 750760 h 788797"/>
                <a:gd name="connsiteX61" fmla="*/ 1412832 w 1689209"/>
                <a:gd name="connsiteY61" fmla="*/ 750760 h 788797"/>
                <a:gd name="connsiteX62" fmla="*/ 1480890 w 1689209"/>
                <a:gd name="connsiteY62" fmla="*/ 614633 h 788797"/>
                <a:gd name="connsiteX63" fmla="*/ 1603612 w 1689209"/>
                <a:gd name="connsiteY63" fmla="*/ 586786 h 788797"/>
                <a:gd name="connsiteX64" fmla="*/ 1603612 w 1689209"/>
                <a:gd name="connsiteY64" fmla="*/ 630105 h 788797"/>
                <a:gd name="connsiteX65" fmla="*/ 1481929 w 1689209"/>
                <a:gd name="connsiteY65" fmla="*/ 647633 h 788797"/>
                <a:gd name="connsiteX66" fmla="*/ 1431400 w 1689209"/>
                <a:gd name="connsiteY66" fmla="*/ 750760 h 788797"/>
                <a:gd name="connsiteX67" fmla="*/ 1426236 w 1689209"/>
                <a:gd name="connsiteY67" fmla="*/ 766231 h 788797"/>
                <a:gd name="connsiteX68" fmla="*/ 1362303 w 1689209"/>
                <a:gd name="connsiteY68" fmla="*/ 778607 h 788797"/>
                <a:gd name="connsiteX69" fmla="*/ 1363633 w 1689209"/>
                <a:gd name="connsiteY69" fmla="*/ 776539 h 788797"/>
                <a:gd name="connsiteX70" fmla="*/ 1363672 w 1689209"/>
                <a:gd name="connsiteY70" fmla="*/ 776479 h 788797"/>
                <a:gd name="connsiteX71" fmla="*/ 1394264 w 1689209"/>
                <a:gd name="connsiteY71" fmla="*/ 763135 h 788797"/>
                <a:gd name="connsiteX72" fmla="*/ 1331360 w 1689209"/>
                <a:gd name="connsiteY72" fmla="*/ 776539 h 788797"/>
                <a:gd name="connsiteX73" fmla="*/ 1309706 w 1689209"/>
                <a:gd name="connsiteY73" fmla="*/ 776539 h 788797"/>
                <a:gd name="connsiteX74" fmla="*/ 1327235 w 1689209"/>
                <a:gd name="connsiteY74" fmla="*/ 771385 h 788797"/>
                <a:gd name="connsiteX75" fmla="*/ 1224109 w 1689209"/>
                <a:gd name="connsiteY75" fmla="*/ 771385 h 788797"/>
                <a:gd name="connsiteX76" fmla="*/ 1166358 w 1689209"/>
                <a:gd name="connsiteY76" fmla="*/ 638355 h 788797"/>
                <a:gd name="connsiteX77" fmla="*/ 1015800 w 1689209"/>
                <a:gd name="connsiteY77" fmla="*/ 631133 h 788797"/>
                <a:gd name="connsiteX78" fmla="*/ 940520 w 1689209"/>
                <a:gd name="connsiteY78" fmla="*/ 746635 h 788797"/>
                <a:gd name="connsiteX79" fmla="*/ 933299 w 1689209"/>
                <a:gd name="connsiteY79" fmla="*/ 764164 h 788797"/>
                <a:gd name="connsiteX80" fmla="*/ 931231 w 1689209"/>
                <a:gd name="connsiteY80" fmla="*/ 741481 h 788797"/>
                <a:gd name="connsiteX81" fmla="*/ 931231 w 1689209"/>
                <a:gd name="connsiteY81" fmla="*/ 786857 h 788797"/>
                <a:gd name="connsiteX82" fmla="*/ 877605 w 1689209"/>
                <a:gd name="connsiteY82" fmla="*/ 786857 h 788797"/>
                <a:gd name="connsiteX83" fmla="*/ 900298 w 1689209"/>
                <a:gd name="connsiteY83" fmla="*/ 778607 h 788797"/>
                <a:gd name="connsiteX84" fmla="*/ 889082 w 1689209"/>
                <a:gd name="connsiteY84" fmla="*/ 775513 h 788797"/>
                <a:gd name="connsiteX85" fmla="*/ 884371 w 1689209"/>
                <a:gd name="connsiteY85" fmla="*/ 777495 h 788797"/>
                <a:gd name="connsiteX86" fmla="*/ 889980 w 1689209"/>
                <a:gd name="connsiteY86" fmla="*/ 770357 h 788797"/>
                <a:gd name="connsiteX87" fmla="*/ 860077 w 1689209"/>
                <a:gd name="connsiteY87" fmla="*/ 770357 h 788797"/>
                <a:gd name="connsiteX88" fmla="*/ 871423 w 1689209"/>
                <a:gd name="connsiteY88" fmla="*/ 763135 h 788797"/>
                <a:gd name="connsiteX89" fmla="*/ 820894 w 1689209"/>
                <a:gd name="connsiteY89" fmla="*/ 763135 h 788797"/>
                <a:gd name="connsiteX90" fmla="*/ 831201 w 1689209"/>
                <a:gd name="connsiteY90" fmla="*/ 754885 h 788797"/>
                <a:gd name="connsiteX91" fmla="*/ 728075 w 1689209"/>
                <a:gd name="connsiteY91" fmla="*/ 754885 h 788797"/>
                <a:gd name="connsiteX92" fmla="*/ 670325 w 1689209"/>
                <a:gd name="connsiteY92" fmla="*/ 621854 h 788797"/>
                <a:gd name="connsiteX93" fmla="*/ 519755 w 1689209"/>
                <a:gd name="connsiteY93" fmla="*/ 614633 h 788797"/>
                <a:gd name="connsiteX94" fmla="*/ 444476 w 1689209"/>
                <a:gd name="connsiteY94" fmla="*/ 730134 h 788797"/>
                <a:gd name="connsiteX95" fmla="*/ 431072 w 1689209"/>
                <a:gd name="connsiteY95" fmla="*/ 730134 h 788797"/>
                <a:gd name="connsiteX96" fmla="*/ 465101 w 1689209"/>
                <a:gd name="connsiteY96" fmla="*/ 635258 h 788797"/>
                <a:gd name="connsiteX97" fmla="*/ 590920 w 1689209"/>
                <a:gd name="connsiteY97" fmla="*/ 584729 h 788797"/>
                <a:gd name="connsiteX98" fmla="*/ 651698 w 1689209"/>
                <a:gd name="connsiteY98" fmla="*/ 575844 h 788797"/>
                <a:gd name="connsiteX99" fmla="*/ 70137 w 1689209"/>
                <a:gd name="connsiteY99" fmla="*/ 573383 h 788797"/>
                <a:gd name="connsiteX100" fmla="*/ 199042 w 1689209"/>
                <a:gd name="connsiteY100" fmla="*/ 596065 h 788797"/>
                <a:gd name="connsiteX101" fmla="*/ 281543 w 1689209"/>
                <a:gd name="connsiteY101" fmla="*/ 723942 h 788797"/>
                <a:gd name="connsiteX102" fmla="*/ 310418 w 1689209"/>
                <a:gd name="connsiteY102" fmla="*/ 723942 h 788797"/>
                <a:gd name="connsiteX103" fmla="*/ 321765 w 1689209"/>
                <a:gd name="connsiteY103" fmla="*/ 738374 h 788797"/>
                <a:gd name="connsiteX104" fmla="*/ 424891 w 1689209"/>
                <a:gd name="connsiteY104" fmla="*/ 738374 h 788797"/>
                <a:gd name="connsiteX105" fmla="*/ 424891 w 1689209"/>
                <a:gd name="connsiteY105" fmla="*/ 776539 h 788797"/>
                <a:gd name="connsiteX106" fmla="*/ 330015 w 1689209"/>
                <a:gd name="connsiteY106" fmla="*/ 776539 h 788797"/>
                <a:gd name="connsiteX107" fmla="*/ 383630 w 1689209"/>
                <a:gd name="connsiteY107" fmla="*/ 770346 h 788797"/>
                <a:gd name="connsiteX108" fmla="*/ 325890 w 1689209"/>
                <a:gd name="connsiteY108" fmla="*/ 770346 h 788797"/>
                <a:gd name="connsiteX109" fmla="*/ 344447 w 1689209"/>
                <a:gd name="connsiteY109" fmla="*/ 764164 h 788797"/>
                <a:gd name="connsiteX110" fmla="*/ 286697 w 1689209"/>
                <a:gd name="connsiteY110" fmla="*/ 764164 h 788797"/>
                <a:gd name="connsiteX111" fmla="*/ 286697 w 1689209"/>
                <a:gd name="connsiteY111" fmla="*/ 740442 h 788797"/>
                <a:gd name="connsiteX112" fmla="*/ 218639 w 1689209"/>
                <a:gd name="connsiteY112" fmla="*/ 740442 h 788797"/>
                <a:gd name="connsiteX113" fmla="*/ 165013 w 1689209"/>
                <a:gd name="connsiteY113" fmla="*/ 619787 h 788797"/>
                <a:gd name="connsiteX114" fmla="*/ 82512 w 1689209"/>
                <a:gd name="connsiteY114" fmla="*/ 589883 h 788797"/>
                <a:gd name="connsiteX115" fmla="*/ 68069 w 1689209"/>
                <a:gd name="connsiteY115" fmla="*/ 576469 h 788797"/>
                <a:gd name="connsiteX116" fmla="*/ 833341 w 1689209"/>
                <a:gd name="connsiteY116" fmla="*/ 5257 h 788797"/>
                <a:gd name="connsiteX117" fmla="*/ 854912 w 1689209"/>
                <a:gd name="connsiteY117" fmla="*/ 31973 h 788797"/>
                <a:gd name="connsiteX118" fmla="*/ 878634 w 1689209"/>
                <a:gd name="connsiteY118" fmla="*/ 54666 h 788797"/>
                <a:gd name="connsiteX119" fmla="*/ 872452 w 1689209"/>
                <a:gd name="connsiteY119" fmla="*/ 61877 h 788797"/>
                <a:gd name="connsiteX120" fmla="*/ 872441 w 1689209"/>
                <a:gd name="connsiteY120" fmla="*/ 243379 h 788797"/>
                <a:gd name="connsiteX121" fmla="*/ 964231 w 1689209"/>
                <a:gd name="connsiteY121" fmla="*/ 258850 h 788797"/>
                <a:gd name="connsiteX122" fmla="*/ 1035385 w 1689209"/>
                <a:gd name="connsiteY122" fmla="*/ 302169 h 788797"/>
                <a:gd name="connsiteX123" fmla="*/ 1103454 w 1689209"/>
                <a:gd name="connsiteY123" fmla="*/ 321755 h 788797"/>
                <a:gd name="connsiteX124" fmla="*/ 1138511 w 1689209"/>
                <a:gd name="connsiteY124" fmla="*/ 355784 h 788797"/>
                <a:gd name="connsiteX125" fmla="*/ 1177704 w 1689209"/>
                <a:gd name="connsiteY125" fmla="*/ 355784 h 788797"/>
                <a:gd name="connsiteX126" fmla="*/ 1233387 w 1689209"/>
                <a:gd name="connsiteY126" fmla="*/ 397034 h 788797"/>
                <a:gd name="connsiteX127" fmla="*/ 1275677 w 1689209"/>
                <a:gd name="connsiteY127" fmla="*/ 423852 h 788797"/>
                <a:gd name="connsiteX128" fmla="*/ 1296291 w 1689209"/>
                <a:gd name="connsiteY128" fmla="*/ 449631 h 788797"/>
                <a:gd name="connsiteX129" fmla="*/ 1335484 w 1689209"/>
                <a:gd name="connsiteY129" fmla="*/ 466132 h 788797"/>
                <a:gd name="connsiteX130" fmla="*/ 1380860 w 1689209"/>
                <a:gd name="connsiteY130" fmla="*/ 471285 h 788797"/>
                <a:gd name="connsiteX131" fmla="*/ 1438610 w 1689209"/>
                <a:gd name="connsiteY131" fmla="*/ 495007 h 788797"/>
                <a:gd name="connsiteX132" fmla="*/ 1524208 w 1689209"/>
                <a:gd name="connsiteY132" fmla="*/ 542450 h 788797"/>
                <a:gd name="connsiteX133" fmla="*/ 1689209 w 1689209"/>
                <a:gd name="connsiteY133" fmla="*/ 569258 h 788797"/>
                <a:gd name="connsiteX134" fmla="*/ 0 w 1689209"/>
                <a:gd name="connsiteY134" fmla="*/ 569258 h 788797"/>
                <a:gd name="connsiteX135" fmla="*/ 206252 w 1689209"/>
                <a:gd name="connsiteY135" fmla="*/ 545536 h 788797"/>
                <a:gd name="connsiteX136" fmla="*/ 294946 w 1689209"/>
                <a:gd name="connsiteY136" fmla="*/ 498103 h 788797"/>
                <a:gd name="connsiteX137" fmla="*/ 342379 w 1689209"/>
                <a:gd name="connsiteY137" fmla="*/ 452728 h 788797"/>
                <a:gd name="connsiteX138" fmla="*/ 389822 w 1689209"/>
                <a:gd name="connsiteY138" fmla="*/ 429006 h 788797"/>
                <a:gd name="connsiteX139" fmla="*/ 432101 w 1689209"/>
                <a:gd name="connsiteY139" fmla="*/ 405295 h 788797"/>
                <a:gd name="connsiteX140" fmla="*/ 469226 w 1689209"/>
                <a:gd name="connsiteY140" fmla="*/ 357852 h 788797"/>
                <a:gd name="connsiteX141" fmla="*/ 523880 w 1689209"/>
                <a:gd name="connsiteY141" fmla="*/ 337226 h 788797"/>
                <a:gd name="connsiteX142" fmla="*/ 577506 w 1689209"/>
                <a:gd name="connsiteY142" fmla="*/ 300101 h 788797"/>
                <a:gd name="connsiteX143" fmla="*/ 645574 w 1689209"/>
                <a:gd name="connsiteY143" fmla="*/ 281533 h 788797"/>
                <a:gd name="connsiteX144" fmla="*/ 706411 w 1689209"/>
                <a:gd name="connsiteY144" fmla="*/ 244407 h 788797"/>
                <a:gd name="connsiteX145" fmla="*/ 802326 w 1689209"/>
                <a:gd name="connsiteY145" fmla="*/ 239254 h 788797"/>
                <a:gd name="connsiteX146" fmla="*/ 802326 w 1689209"/>
                <a:gd name="connsiteY146" fmla="*/ 59819 h 788797"/>
                <a:gd name="connsiteX147" fmla="*/ 794076 w 1689209"/>
                <a:gd name="connsiteY147" fmla="*/ 51569 h 788797"/>
                <a:gd name="connsiteX148" fmla="*/ 816758 w 1689209"/>
                <a:gd name="connsiteY148" fmla="*/ 26819 h 788797"/>
                <a:gd name="connsiteX149" fmla="*/ 837383 w 1689209"/>
                <a:gd name="connsiteY149" fmla="*/ 0 h 788797"/>
                <a:gd name="connsiteX150" fmla="*/ 833341 w 1689209"/>
                <a:gd name="connsiteY150" fmla="*/ 5257 h 788797"/>
                <a:gd name="connsiteX151" fmla="*/ 833258 w 1689209"/>
                <a:gd name="connsiteY151" fmla="*/ 5154 h 788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</a:cxnLst>
              <a:rect l="l" t="t" r="r" b="b"/>
              <a:pathLst>
                <a:path w="1689209" h="788797">
                  <a:moveTo>
                    <a:pt x="884371" y="777495"/>
                  </a:moveTo>
                  <a:lnTo>
                    <a:pt x="884308" y="777576"/>
                  </a:lnTo>
                  <a:cubicBezTo>
                    <a:pt x="881987" y="778607"/>
                    <a:pt x="880182" y="778607"/>
                    <a:pt x="881730" y="778607"/>
                  </a:cubicBezTo>
                  <a:close/>
                  <a:moveTo>
                    <a:pt x="1398399" y="610508"/>
                  </a:moveTo>
                  <a:cubicBezTo>
                    <a:pt x="1409735" y="610508"/>
                    <a:pt x="1411803" y="620826"/>
                    <a:pt x="1409735" y="635258"/>
                  </a:cubicBezTo>
                  <a:cubicBezTo>
                    <a:pt x="1407678" y="649701"/>
                    <a:pt x="1405610" y="709509"/>
                    <a:pt x="1398399" y="709509"/>
                  </a:cubicBezTo>
                  <a:cubicBezTo>
                    <a:pt x="1391177" y="709509"/>
                    <a:pt x="1391177" y="661037"/>
                    <a:pt x="1391177" y="639383"/>
                  </a:cubicBezTo>
                  <a:cubicBezTo>
                    <a:pt x="1391177" y="617729"/>
                    <a:pt x="1391177" y="610508"/>
                    <a:pt x="1398399" y="610508"/>
                  </a:cubicBezTo>
                  <a:close/>
                  <a:moveTo>
                    <a:pt x="900298" y="610508"/>
                  </a:moveTo>
                  <a:cubicBezTo>
                    <a:pt x="912673" y="610508"/>
                    <a:pt x="914731" y="620826"/>
                    <a:pt x="912673" y="635258"/>
                  </a:cubicBezTo>
                  <a:cubicBezTo>
                    <a:pt x="910605" y="649701"/>
                    <a:pt x="907520" y="709509"/>
                    <a:pt x="900298" y="709509"/>
                  </a:cubicBezTo>
                  <a:cubicBezTo>
                    <a:pt x="893076" y="709509"/>
                    <a:pt x="893076" y="661037"/>
                    <a:pt x="893076" y="639383"/>
                  </a:cubicBezTo>
                  <a:cubicBezTo>
                    <a:pt x="893076" y="617729"/>
                    <a:pt x="893076" y="610508"/>
                    <a:pt x="900298" y="610508"/>
                  </a:cubicBezTo>
                  <a:close/>
                  <a:moveTo>
                    <a:pt x="1312802" y="607412"/>
                  </a:moveTo>
                  <a:cubicBezTo>
                    <a:pt x="1323120" y="607412"/>
                    <a:pt x="1323120" y="621855"/>
                    <a:pt x="1323120" y="635259"/>
                  </a:cubicBezTo>
                  <a:cubicBezTo>
                    <a:pt x="1323120" y="648662"/>
                    <a:pt x="1329303" y="708481"/>
                    <a:pt x="1314860" y="708481"/>
                  </a:cubicBezTo>
                  <a:cubicBezTo>
                    <a:pt x="1300427" y="708481"/>
                    <a:pt x="1300427" y="660009"/>
                    <a:pt x="1300427" y="638344"/>
                  </a:cubicBezTo>
                  <a:cubicBezTo>
                    <a:pt x="1300427" y="616690"/>
                    <a:pt x="1300427" y="607412"/>
                    <a:pt x="1312802" y="607412"/>
                  </a:cubicBezTo>
                  <a:close/>
                  <a:moveTo>
                    <a:pt x="818826" y="607412"/>
                  </a:moveTo>
                  <a:cubicBezTo>
                    <a:pt x="829144" y="607412"/>
                    <a:pt x="829144" y="621855"/>
                    <a:pt x="829144" y="635259"/>
                  </a:cubicBezTo>
                  <a:cubicBezTo>
                    <a:pt x="829144" y="648662"/>
                    <a:pt x="828116" y="709510"/>
                    <a:pt x="819866" y="709510"/>
                  </a:cubicBezTo>
                  <a:cubicBezTo>
                    <a:pt x="811615" y="709510"/>
                    <a:pt x="805422" y="660009"/>
                    <a:pt x="805422" y="638344"/>
                  </a:cubicBezTo>
                  <a:cubicBezTo>
                    <a:pt x="805422" y="616690"/>
                    <a:pt x="805422" y="607412"/>
                    <a:pt x="818826" y="607412"/>
                  </a:cubicBezTo>
                  <a:close/>
                  <a:moveTo>
                    <a:pt x="320211" y="606386"/>
                  </a:moveTo>
                  <a:cubicBezTo>
                    <a:pt x="324078" y="605355"/>
                    <a:pt x="327946" y="605355"/>
                    <a:pt x="327946" y="609480"/>
                  </a:cubicBezTo>
                  <a:cubicBezTo>
                    <a:pt x="330003" y="641409"/>
                    <a:pt x="330003" y="673445"/>
                    <a:pt x="327946" y="705385"/>
                  </a:cubicBezTo>
                  <a:cubicBezTo>
                    <a:pt x="327946" y="712606"/>
                    <a:pt x="310418" y="715692"/>
                    <a:pt x="310418" y="705385"/>
                  </a:cubicBezTo>
                  <a:cubicBezTo>
                    <a:pt x="308339" y="673110"/>
                    <a:pt x="308339" y="640726"/>
                    <a:pt x="310418" y="608452"/>
                  </a:cubicBezTo>
                  <a:lnTo>
                    <a:pt x="312475" y="609480"/>
                  </a:lnTo>
                  <a:cubicBezTo>
                    <a:pt x="312475" y="609480"/>
                    <a:pt x="316343" y="607418"/>
                    <a:pt x="320211" y="606386"/>
                  </a:cubicBezTo>
                  <a:close/>
                  <a:moveTo>
                    <a:pt x="397044" y="601229"/>
                  </a:moveTo>
                  <a:cubicBezTo>
                    <a:pt x="405294" y="600190"/>
                    <a:pt x="405294" y="627008"/>
                    <a:pt x="405294" y="635258"/>
                  </a:cubicBezTo>
                  <a:cubicBezTo>
                    <a:pt x="405294" y="643508"/>
                    <a:pt x="406322" y="704356"/>
                    <a:pt x="397044" y="704356"/>
                  </a:cubicBezTo>
                  <a:cubicBezTo>
                    <a:pt x="387765" y="704356"/>
                    <a:pt x="387765" y="651758"/>
                    <a:pt x="387765" y="635258"/>
                  </a:cubicBezTo>
                  <a:cubicBezTo>
                    <a:pt x="387765" y="618758"/>
                    <a:pt x="386725" y="601229"/>
                    <a:pt x="397044" y="601229"/>
                  </a:cubicBezTo>
                  <a:close/>
                  <a:moveTo>
                    <a:pt x="362834" y="586035"/>
                  </a:moveTo>
                  <a:cubicBezTo>
                    <a:pt x="365556" y="587046"/>
                    <a:pt x="367892" y="589098"/>
                    <a:pt x="369196" y="591951"/>
                  </a:cubicBezTo>
                  <a:cubicBezTo>
                    <a:pt x="371275" y="631794"/>
                    <a:pt x="371275" y="671723"/>
                    <a:pt x="369196" y="711577"/>
                  </a:cubicBezTo>
                  <a:cubicBezTo>
                    <a:pt x="369196" y="717759"/>
                    <a:pt x="348571" y="716730"/>
                    <a:pt x="348571" y="711577"/>
                  </a:cubicBezTo>
                  <a:cubicBezTo>
                    <a:pt x="344901" y="672817"/>
                    <a:pt x="344901" y="633797"/>
                    <a:pt x="348571" y="595036"/>
                  </a:cubicBezTo>
                  <a:lnTo>
                    <a:pt x="348571" y="591951"/>
                  </a:lnTo>
                  <a:cubicBezTo>
                    <a:pt x="349708" y="589471"/>
                    <a:pt x="351690" y="587490"/>
                    <a:pt x="354158" y="586364"/>
                  </a:cubicBezTo>
                  <a:cubicBezTo>
                    <a:pt x="357006" y="585054"/>
                    <a:pt x="360113" y="585024"/>
                    <a:pt x="362834" y="586035"/>
                  </a:cubicBezTo>
                  <a:close/>
                  <a:moveTo>
                    <a:pt x="1360234" y="585758"/>
                  </a:moveTo>
                  <a:cubicBezTo>
                    <a:pt x="1371581" y="585758"/>
                    <a:pt x="1371581" y="607412"/>
                    <a:pt x="1371581" y="630105"/>
                  </a:cubicBezTo>
                  <a:cubicBezTo>
                    <a:pt x="1371581" y="652787"/>
                    <a:pt x="1371581" y="715692"/>
                    <a:pt x="1359206" y="715692"/>
                  </a:cubicBezTo>
                  <a:cubicBezTo>
                    <a:pt x="1346831" y="715692"/>
                    <a:pt x="1346831" y="649691"/>
                    <a:pt x="1346831" y="629066"/>
                  </a:cubicBezTo>
                  <a:cubicBezTo>
                    <a:pt x="1346831" y="608451"/>
                    <a:pt x="1342706" y="585758"/>
                    <a:pt x="1360234" y="585758"/>
                  </a:cubicBezTo>
                  <a:close/>
                  <a:moveTo>
                    <a:pt x="863173" y="585758"/>
                  </a:moveTo>
                  <a:cubicBezTo>
                    <a:pt x="878645" y="585758"/>
                    <a:pt x="873481" y="607412"/>
                    <a:pt x="873481" y="630105"/>
                  </a:cubicBezTo>
                  <a:cubicBezTo>
                    <a:pt x="873481" y="652787"/>
                    <a:pt x="873481" y="715692"/>
                    <a:pt x="861105" y="715692"/>
                  </a:cubicBezTo>
                  <a:cubicBezTo>
                    <a:pt x="848730" y="715692"/>
                    <a:pt x="848730" y="649691"/>
                    <a:pt x="848730" y="629066"/>
                  </a:cubicBezTo>
                  <a:cubicBezTo>
                    <a:pt x="848730" y="608451"/>
                    <a:pt x="845644" y="585758"/>
                    <a:pt x="863173" y="585758"/>
                  </a:cubicBezTo>
                  <a:close/>
                  <a:moveTo>
                    <a:pt x="651698" y="575844"/>
                  </a:moveTo>
                  <a:cubicBezTo>
                    <a:pt x="711885" y="579205"/>
                    <a:pt x="767114" y="617803"/>
                    <a:pt x="788738" y="678111"/>
                  </a:cubicBezTo>
                  <a:cubicBezTo>
                    <a:pt x="796371" y="699386"/>
                    <a:pt x="799251" y="722068"/>
                    <a:pt x="797172" y="744567"/>
                  </a:cubicBezTo>
                  <a:lnTo>
                    <a:pt x="914731" y="744567"/>
                  </a:lnTo>
                  <a:cubicBezTo>
                    <a:pt x="924215" y="708156"/>
                    <a:pt x="939167" y="673380"/>
                    <a:pt x="959078" y="641440"/>
                  </a:cubicBezTo>
                  <a:cubicBezTo>
                    <a:pt x="992273" y="608007"/>
                    <a:pt x="1037789" y="589720"/>
                    <a:pt x="1084886" y="590911"/>
                  </a:cubicBezTo>
                  <a:cubicBezTo>
                    <a:pt x="1147216" y="581708"/>
                    <a:pt x="1210597" y="598490"/>
                    <a:pt x="1260206" y="637315"/>
                  </a:cubicBezTo>
                  <a:cubicBezTo>
                    <a:pt x="1281773" y="671279"/>
                    <a:pt x="1293552" y="710538"/>
                    <a:pt x="1294234" y="750760"/>
                  </a:cubicBezTo>
                  <a:lnTo>
                    <a:pt x="1412832" y="750760"/>
                  </a:lnTo>
                  <a:cubicBezTo>
                    <a:pt x="1424189" y="700555"/>
                    <a:pt x="1447543" y="653848"/>
                    <a:pt x="1480890" y="614633"/>
                  </a:cubicBezTo>
                  <a:cubicBezTo>
                    <a:pt x="1517907" y="592795"/>
                    <a:pt x="1560803" y="583062"/>
                    <a:pt x="1603612" y="586786"/>
                  </a:cubicBezTo>
                  <a:lnTo>
                    <a:pt x="1603612" y="630105"/>
                  </a:lnTo>
                  <a:cubicBezTo>
                    <a:pt x="1562221" y="625665"/>
                    <a:pt x="1520386" y="631685"/>
                    <a:pt x="1481929" y="647633"/>
                  </a:cubicBezTo>
                  <a:cubicBezTo>
                    <a:pt x="1455208" y="676227"/>
                    <a:pt x="1437626" y="712129"/>
                    <a:pt x="1431400" y="750760"/>
                  </a:cubicBezTo>
                  <a:cubicBezTo>
                    <a:pt x="1431389" y="763135"/>
                    <a:pt x="1438611" y="760038"/>
                    <a:pt x="1426236" y="766231"/>
                  </a:cubicBezTo>
                  <a:cubicBezTo>
                    <a:pt x="1405632" y="773421"/>
                    <a:pt x="1384097" y="777589"/>
                    <a:pt x="1362303" y="778607"/>
                  </a:cubicBezTo>
                  <a:lnTo>
                    <a:pt x="1363633" y="776539"/>
                  </a:lnTo>
                  <a:lnTo>
                    <a:pt x="1363672" y="776479"/>
                  </a:lnTo>
                  <a:cubicBezTo>
                    <a:pt x="1371259" y="772609"/>
                    <a:pt x="1393492" y="764678"/>
                    <a:pt x="1394264" y="763135"/>
                  </a:cubicBezTo>
                  <a:cubicBezTo>
                    <a:pt x="1395303" y="761067"/>
                    <a:pt x="1338581" y="776539"/>
                    <a:pt x="1331360" y="776539"/>
                  </a:cubicBezTo>
                  <a:lnTo>
                    <a:pt x="1309706" y="776539"/>
                  </a:lnTo>
                  <a:lnTo>
                    <a:pt x="1327235" y="771385"/>
                  </a:lnTo>
                  <a:lnTo>
                    <a:pt x="1224109" y="771385"/>
                  </a:lnTo>
                  <a:cubicBezTo>
                    <a:pt x="1224109" y="771385"/>
                    <a:pt x="1229262" y="662066"/>
                    <a:pt x="1166358" y="638355"/>
                  </a:cubicBezTo>
                  <a:cubicBezTo>
                    <a:pt x="1118536" y="618520"/>
                    <a:pt x="1065300" y="615965"/>
                    <a:pt x="1015800" y="631133"/>
                  </a:cubicBezTo>
                  <a:cubicBezTo>
                    <a:pt x="962174" y="649690"/>
                    <a:pt x="948760" y="741481"/>
                    <a:pt x="940520" y="746635"/>
                  </a:cubicBezTo>
                  <a:cubicBezTo>
                    <a:pt x="937500" y="752211"/>
                    <a:pt x="935074" y="758079"/>
                    <a:pt x="933299" y="764164"/>
                  </a:cubicBezTo>
                  <a:lnTo>
                    <a:pt x="931231" y="741481"/>
                  </a:lnTo>
                  <a:cubicBezTo>
                    <a:pt x="926813" y="756282"/>
                    <a:pt x="926813" y="772046"/>
                    <a:pt x="931231" y="786857"/>
                  </a:cubicBezTo>
                  <a:cubicBezTo>
                    <a:pt x="913453" y="789444"/>
                    <a:pt x="895383" y="789444"/>
                    <a:pt x="877605" y="786857"/>
                  </a:cubicBezTo>
                  <a:cubicBezTo>
                    <a:pt x="870384" y="786857"/>
                    <a:pt x="908549" y="786857"/>
                    <a:pt x="900298" y="778607"/>
                  </a:cubicBezTo>
                  <a:cubicBezTo>
                    <a:pt x="896173" y="774482"/>
                    <a:pt x="892305" y="774482"/>
                    <a:pt x="889082" y="775513"/>
                  </a:cubicBezTo>
                  <a:lnTo>
                    <a:pt x="884371" y="777495"/>
                  </a:lnTo>
                  <a:lnTo>
                    <a:pt x="889980" y="770357"/>
                  </a:lnTo>
                  <a:cubicBezTo>
                    <a:pt x="891009" y="762106"/>
                    <a:pt x="864202" y="770357"/>
                    <a:pt x="860077" y="770357"/>
                  </a:cubicBezTo>
                  <a:cubicBezTo>
                    <a:pt x="855952" y="770357"/>
                    <a:pt x="871423" y="763135"/>
                    <a:pt x="871423" y="763135"/>
                  </a:cubicBezTo>
                  <a:lnTo>
                    <a:pt x="820894" y="763135"/>
                  </a:lnTo>
                  <a:lnTo>
                    <a:pt x="831201" y="754885"/>
                  </a:lnTo>
                  <a:lnTo>
                    <a:pt x="728075" y="754885"/>
                  </a:lnTo>
                  <a:cubicBezTo>
                    <a:pt x="728075" y="754885"/>
                    <a:pt x="734268" y="645565"/>
                    <a:pt x="670325" y="621854"/>
                  </a:cubicBezTo>
                  <a:cubicBezTo>
                    <a:pt x="622513" y="601933"/>
                    <a:pt x="569245" y="599378"/>
                    <a:pt x="519755" y="614633"/>
                  </a:cubicBezTo>
                  <a:cubicBezTo>
                    <a:pt x="466130" y="633190"/>
                    <a:pt x="452726" y="724981"/>
                    <a:pt x="444476" y="730134"/>
                  </a:cubicBezTo>
                  <a:cubicBezTo>
                    <a:pt x="436226" y="735288"/>
                    <a:pt x="431072" y="730134"/>
                    <a:pt x="431072" y="730134"/>
                  </a:cubicBezTo>
                  <a:cubicBezTo>
                    <a:pt x="435869" y="696528"/>
                    <a:pt x="447454" y="664253"/>
                    <a:pt x="465101" y="635258"/>
                  </a:cubicBezTo>
                  <a:cubicBezTo>
                    <a:pt x="498091" y="601500"/>
                    <a:pt x="543748" y="583159"/>
                    <a:pt x="590920" y="584729"/>
                  </a:cubicBezTo>
                  <a:cubicBezTo>
                    <a:pt x="611023" y="577518"/>
                    <a:pt x="631636" y="574723"/>
                    <a:pt x="651698" y="575844"/>
                  </a:cubicBezTo>
                  <a:close/>
                  <a:moveTo>
                    <a:pt x="70137" y="573383"/>
                  </a:moveTo>
                  <a:cubicBezTo>
                    <a:pt x="114214" y="571943"/>
                    <a:pt x="158106" y="579663"/>
                    <a:pt x="199042" y="596065"/>
                  </a:cubicBezTo>
                  <a:cubicBezTo>
                    <a:pt x="260918" y="620816"/>
                    <a:pt x="281543" y="723942"/>
                    <a:pt x="281543" y="723942"/>
                  </a:cubicBezTo>
                  <a:lnTo>
                    <a:pt x="310418" y="723942"/>
                  </a:lnTo>
                  <a:cubicBezTo>
                    <a:pt x="321765" y="724971"/>
                    <a:pt x="321765" y="738374"/>
                    <a:pt x="321765" y="738374"/>
                  </a:cubicBezTo>
                  <a:lnTo>
                    <a:pt x="424891" y="738374"/>
                  </a:lnTo>
                  <a:cubicBezTo>
                    <a:pt x="424891" y="738374"/>
                    <a:pt x="433141" y="769318"/>
                    <a:pt x="424891" y="776539"/>
                  </a:cubicBezTo>
                  <a:cubicBezTo>
                    <a:pt x="393363" y="780101"/>
                    <a:pt x="361532" y="780101"/>
                    <a:pt x="330015" y="776539"/>
                  </a:cubicBezTo>
                  <a:cubicBezTo>
                    <a:pt x="315572" y="776539"/>
                    <a:pt x="379515" y="770346"/>
                    <a:pt x="383630" y="770346"/>
                  </a:cubicBezTo>
                  <a:cubicBezTo>
                    <a:pt x="387766" y="770346"/>
                    <a:pt x="342390" y="771386"/>
                    <a:pt x="325890" y="770346"/>
                  </a:cubicBezTo>
                  <a:cubicBezTo>
                    <a:pt x="309379" y="769318"/>
                    <a:pt x="344447" y="764164"/>
                    <a:pt x="344447" y="764164"/>
                  </a:cubicBezTo>
                  <a:lnTo>
                    <a:pt x="286697" y="764164"/>
                  </a:lnTo>
                  <a:lnTo>
                    <a:pt x="286697" y="740442"/>
                  </a:lnTo>
                  <a:lnTo>
                    <a:pt x="218639" y="740442"/>
                  </a:lnTo>
                  <a:cubicBezTo>
                    <a:pt x="218639" y="740442"/>
                    <a:pt x="211417" y="647634"/>
                    <a:pt x="165013" y="619787"/>
                  </a:cubicBezTo>
                  <a:cubicBezTo>
                    <a:pt x="139115" y="605842"/>
                    <a:pt x="111323" y="595773"/>
                    <a:pt x="82512" y="589883"/>
                  </a:cubicBezTo>
                  <a:cubicBezTo>
                    <a:pt x="75107" y="589450"/>
                    <a:pt x="69044" y="583820"/>
                    <a:pt x="68069" y="576469"/>
                  </a:cubicBezTo>
                  <a:close/>
                  <a:moveTo>
                    <a:pt x="833341" y="5257"/>
                  </a:moveTo>
                  <a:lnTo>
                    <a:pt x="854912" y="31973"/>
                  </a:lnTo>
                  <a:cubicBezTo>
                    <a:pt x="864201" y="41251"/>
                    <a:pt x="877605" y="47444"/>
                    <a:pt x="878634" y="54666"/>
                  </a:cubicBezTo>
                  <a:cubicBezTo>
                    <a:pt x="879662" y="61877"/>
                    <a:pt x="872452" y="61877"/>
                    <a:pt x="872452" y="61877"/>
                  </a:cubicBezTo>
                  <a:lnTo>
                    <a:pt x="872441" y="243379"/>
                  </a:lnTo>
                  <a:cubicBezTo>
                    <a:pt x="903785" y="242047"/>
                    <a:pt x="935063" y="247320"/>
                    <a:pt x="964231" y="258850"/>
                  </a:cubicBezTo>
                  <a:cubicBezTo>
                    <a:pt x="985885" y="276379"/>
                    <a:pt x="1026107" y="289794"/>
                    <a:pt x="1035385" y="302169"/>
                  </a:cubicBezTo>
                  <a:cubicBezTo>
                    <a:pt x="1044664" y="314533"/>
                    <a:pt x="1085914" y="317630"/>
                    <a:pt x="1103454" y="321755"/>
                  </a:cubicBezTo>
                  <a:cubicBezTo>
                    <a:pt x="1120982" y="325880"/>
                    <a:pt x="1129232" y="355784"/>
                    <a:pt x="1138511" y="355784"/>
                  </a:cubicBezTo>
                  <a:cubicBezTo>
                    <a:pt x="1147790" y="355784"/>
                    <a:pt x="1163261" y="350630"/>
                    <a:pt x="1177704" y="355784"/>
                  </a:cubicBezTo>
                  <a:cubicBezTo>
                    <a:pt x="1192137" y="360948"/>
                    <a:pt x="1217915" y="388784"/>
                    <a:pt x="1233387" y="397034"/>
                  </a:cubicBezTo>
                  <a:cubicBezTo>
                    <a:pt x="1248859" y="405295"/>
                    <a:pt x="1268455" y="407352"/>
                    <a:pt x="1275677" y="423852"/>
                  </a:cubicBezTo>
                  <a:cubicBezTo>
                    <a:pt x="1282887" y="440353"/>
                    <a:pt x="1278762" y="449631"/>
                    <a:pt x="1296291" y="449631"/>
                  </a:cubicBezTo>
                  <a:cubicBezTo>
                    <a:pt x="1311178" y="448960"/>
                    <a:pt x="1325567" y="455023"/>
                    <a:pt x="1335484" y="466132"/>
                  </a:cubicBezTo>
                  <a:cubicBezTo>
                    <a:pt x="1342706" y="471285"/>
                    <a:pt x="1372610" y="469228"/>
                    <a:pt x="1380860" y="471285"/>
                  </a:cubicBezTo>
                  <a:cubicBezTo>
                    <a:pt x="1389110" y="473353"/>
                    <a:pt x="1420042" y="488825"/>
                    <a:pt x="1438610" y="495007"/>
                  </a:cubicBezTo>
                  <a:cubicBezTo>
                    <a:pt x="1468850" y="507512"/>
                    <a:pt x="1497563" y="523427"/>
                    <a:pt x="1524208" y="542450"/>
                  </a:cubicBezTo>
                  <a:cubicBezTo>
                    <a:pt x="1579966" y="545774"/>
                    <a:pt x="1635248" y="554761"/>
                    <a:pt x="1689209" y="569258"/>
                  </a:cubicBezTo>
                  <a:lnTo>
                    <a:pt x="0" y="569258"/>
                  </a:lnTo>
                  <a:cubicBezTo>
                    <a:pt x="0" y="569258"/>
                    <a:pt x="59819" y="557911"/>
                    <a:pt x="206252" y="545536"/>
                  </a:cubicBezTo>
                  <a:cubicBezTo>
                    <a:pt x="232172" y="523698"/>
                    <a:pt x="262390" y="507534"/>
                    <a:pt x="294946" y="498103"/>
                  </a:cubicBezTo>
                  <a:cubicBezTo>
                    <a:pt x="305253" y="497075"/>
                    <a:pt x="338254" y="458910"/>
                    <a:pt x="342379" y="452728"/>
                  </a:cubicBezTo>
                  <a:cubicBezTo>
                    <a:pt x="346504" y="446535"/>
                    <a:pt x="382600" y="452728"/>
                    <a:pt x="389822" y="429006"/>
                  </a:cubicBezTo>
                  <a:cubicBezTo>
                    <a:pt x="397033" y="405295"/>
                    <a:pt x="419726" y="409409"/>
                    <a:pt x="432101" y="405295"/>
                  </a:cubicBezTo>
                  <a:cubicBezTo>
                    <a:pt x="444476" y="401159"/>
                    <a:pt x="459948" y="363005"/>
                    <a:pt x="469226" y="357852"/>
                  </a:cubicBezTo>
                  <a:cubicBezTo>
                    <a:pt x="478505" y="352698"/>
                    <a:pt x="504284" y="344448"/>
                    <a:pt x="523880" y="337226"/>
                  </a:cubicBezTo>
                  <a:cubicBezTo>
                    <a:pt x="543477" y="330005"/>
                    <a:pt x="563074" y="300101"/>
                    <a:pt x="577506" y="300101"/>
                  </a:cubicBezTo>
                  <a:cubicBezTo>
                    <a:pt x="601206" y="298531"/>
                    <a:pt x="624354" y="292219"/>
                    <a:pt x="645574" y="281533"/>
                  </a:cubicBezTo>
                  <a:cubicBezTo>
                    <a:pt x="665160" y="268129"/>
                    <a:pt x="687853" y="255754"/>
                    <a:pt x="706411" y="244407"/>
                  </a:cubicBezTo>
                  <a:cubicBezTo>
                    <a:pt x="737949" y="237933"/>
                    <a:pt x="770278" y="236201"/>
                    <a:pt x="802326" y="239254"/>
                  </a:cubicBezTo>
                  <a:lnTo>
                    <a:pt x="802326" y="59819"/>
                  </a:lnTo>
                  <a:lnTo>
                    <a:pt x="794076" y="51569"/>
                  </a:lnTo>
                  <a:cubicBezTo>
                    <a:pt x="789951" y="48473"/>
                    <a:pt x="806451" y="38166"/>
                    <a:pt x="816758" y="26819"/>
                  </a:cubicBezTo>
                  <a:close/>
                  <a:moveTo>
                    <a:pt x="837383" y="0"/>
                  </a:moveTo>
                  <a:lnTo>
                    <a:pt x="833341" y="5257"/>
                  </a:lnTo>
                  <a:lnTo>
                    <a:pt x="833258" y="5154"/>
                  </a:lnTo>
                  <a:close/>
                </a:path>
              </a:pathLst>
            </a:custGeom>
            <a:solidFill>
              <a:srgbClr val="009944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72" name="任意多边形: 形状 171">
              <a:extLst>
                <a:ext uri="{FF2B5EF4-FFF2-40B4-BE49-F238E27FC236}">
                  <a16:creationId xmlns:a16="http://schemas.microsoft.com/office/drawing/2014/main" id="{7559859E-BEA0-4022-AA91-8BBBBC82D9F4}"/>
                </a:ext>
              </a:extLst>
            </p:cNvPr>
            <p:cNvSpPr/>
            <p:nvPr/>
          </p:nvSpPr>
          <p:spPr>
            <a:xfrm>
              <a:off x="2252210" y="898783"/>
              <a:ext cx="5775066" cy="5775066"/>
            </a:xfrm>
            <a:custGeom>
              <a:avLst/>
              <a:gdLst>
                <a:gd name="connsiteX0" fmla="*/ 680730 w 1362920"/>
                <a:gd name="connsiteY0" fmla="*/ 165255 h 1362920"/>
                <a:gd name="connsiteX1" fmla="*/ 164524 w 1362920"/>
                <a:gd name="connsiteY1" fmla="*/ 681460 h 1362920"/>
                <a:gd name="connsiteX2" fmla="*/ 680730 w 1362920"/>
                <a:gd name="connsiteY2" fmla="*/ 1197665 h 1362920"/>
                <a:gd name="connsiteX3" fmla="*/ 1196935 w 1362920"/>
                <a:gd name="connsiteY3" fmla="*/ 681460 h 1362920"/>
                <a:gd name="connsiteX4" fmla="*/ 680730 w 1362920"/>
                <a:gd name="connsiteY4" fmla="*/ 165255 h 1362920"/>
                <a:gd name="connsiteX5" fmla="*/ 681460 w 1362920"/>
                <a:gd name="connsiteY5" fmla="*/ 0 h 1362920"/>
                <a:gd name="connsiteX6" fmla="*/ 1362920 w 1362920"/>
                <a:gd name="connsiteY6" fmla="*/ 681460 h 1362920"/>
                <a:gd name="connsiteX7" fmla="*/ 681460 w 1362920"/>
                <a:gd name="connsiteY7" fmla="*/ 1362920 h 1362920"/>
                <a:gd name="connsiteX8" fmla="*/ 0 w 1362920"/>
                <a:gd name="connsiteY8" fmla="*/ 681460 h 1362920"/>
                <a:gd name="connsiteX9" fmla="*/ 681460 w 1362920"/>
                <a:gd name="connsiteY9" fmla="*/ 0 h 136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2920" h="1362920">
                  <a:moveTo>
                    <a:pt x="680730" y="165255"/>
                  </a:moveTo>
                  <a:cubicBezTo>
                    <a:pt x="395638" y="165255"/>
                    <a:pt x="164524" y="396368"/>
                    <a:pt x="164524" y="681460"/>
                  </a:cubicBezTo>
                  <a:cubicBezTo>
                    <a:pt x="164660" y="966497"/>
                    <a:pt x="395694" y="1197532"/>
                    <a:pt x="680730" y="1197665"/>
                  </a:cubicBezTo>
                  <a:cubicBezTo>
                    <a:pt x="965823" y="1197665"/>
                    <a:pt x="1196935" y="966554"/>
                    <a:pt x="1196935" y="681460"/>
                  </a:cubicBezTo>
                  <a:cubicBezTo>
                    <a:pt x="1196935" y="396368"/>
                    <a:pt x="965823" y="165255"/>
                    <a:pt x="680730" y="165255"/>
                  </a:cubicBezTo>
                  <a:close/>
                  <a:moveTo>
                    <a:pt x="681460" y="0"/>
                  </a:moveTo>
                  <a:cubicBezTo>
                    <a:pt x="1057819" y="0"/>
                    <a:pt x="1362920" y="305101"/>
                    <a:pt x="1362920" y="681460"/>
                  </a:cubicBezTo>
                  <a:cubicBezTo>
                    <a:pt x="1362920" y="1057819"/>
                    <a:pt x="1057819" y="1362920"/>
                    <a:pt x="681460" y="1362920"/>
                  </a:cubicBezTo>
                  <a:cubicBezTo>
                    <a:pt x="305101" y="1362920"/>
                    <a:pt x="0" y="1057819"/>
                    <a:pt x="0" y="681460"/>
                  </a:cubicBezTo>
                  <a:cubicBezTo>
                    <a:pt x="0" y="305101"/>
                    <a:pt x="305101" y="0"/>
                    <a:pt x="681460" y="0"/>
                  </a:cubicBezTo>
                  <a:close/>
                </a:path>
              </a:pathLst>
            </a:custGeom>
            <a:solidFill>
              <a:srgbClr val="A13F0B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73" name="任意多边形: 形状 172">
              <a:extLst>
                <a:ext uri="{FF2B5EF4-FFF2-40B4-BE49-F238E27FC236}">
                  <a16:creationId xmlns:a16="http://schemas.microsoft.com/office/drawing/2014/main" id="{A87B7D12-1057-414C-B82E-352F26044CFD}"/>
                </a:ext>
              </a:extLst>
            </p:cNvPr>
            <p:cNvSpPr/>
            <p:nvPr/>
          </p:nvSpPr>
          <p:spPr>
            <a:xfrm>
              <a:off x="2216986" y="864164"/>
              <a:ext cx="5847244" cy="5847244"/>
            </a:xfrm>
            <a:custGeom>
              <a:avLst/>
              <a:gdLst>
                <a:gd name="connsiteX0" fmla="*/ 269669 w 540067"/>
                <a:gd name="connsiteY0" fmla="*/ 539932 h 540067"/>
                <a:gd name="connsiteX1" fmla="*/ -365 w 540067"/>
                <a:gd name="connsiteY1" fmla="*/ 269898 h 540067"/>
                <a:gd name="connsiteX2" fmla="*/ 269669 w 540067"/>
                <a:gd name="connsiteY2" fmla="*/ -136 h 540067"/>
                <a:gd name="connsiteX3" fmla="*/ 539703 w 540067"/>
                <a:gd name="connsiteY3" fmla="*/ 269898 h 540067"/>
                <a:gd name="connsiteX4" fmla="*/ 269669 w 540067"/>
                <a:gd name="connsiteY4" fmla="*/ 539932 h 540067"/>
                <a:gd name="connsiteX5" fmla="*/ 269669 w 540067"/>
                <a:gd name="connsiteY5" fmla="*/ 7198 h 540067"/>
                <a:gd name="connsiteX6" fmla="*/ 6779 w 540067"/>
                <a:gd name="connsiteY6" fmla="*/ 269898 h 540067"/>
                <a:gd name="connsiteX7" fmla="*/ 269478 w 540067"/>
                <a:gd name="connsiteY7" fmla="*/ 532788 h 540067"/>
                <a:gd name="connsiteX8" fmla="*/ 532368 w 540067"/>
                <a:gd name="connsiteY8" fmla="*/ 270089 h 540067"/>
                <a:gd name="connsiteX9" fmla="*/ 532368 w 540067"/>
                <a:gd name="connsiteY9" fmla="*/ 269898 h 540067"/>
                <a:gd name="connsiteX10" fmla="*/ 269573 w 540067"/>
                <a:gd name="connsiteY10" fmla="*/ 7199 h 540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0067" h="540067">
                  <a:moveTo>
                    <a:pt x="269669" y="539932"/>
                  </a:moveTo>
                  <a:cubicBezTo>
                    <a:pt x="120533" y="539932"/>
                    <a:pt x="-365" y="419034"/>
                    <a:pt x="-365" y="269898"/>
                  </a:cubicBezTo>
                  <a:cubicBezTo>
                    <a:pt x="-365" y="120762"/>
                    <a:pt x="120533" y="-136"/>
                    <a:pt x="269669" y="-136"/>
                  </a:cubicBezTo>
                  <a:cubicBezTo>
                    <a:pt x="418804" y="-136"/>
                    <a:pt x="539703" y="120762"/>
                    <a:pt x="539703" y="269898"/>
                  </a:cubicBezTo>
                  <a:cubicBezTo>
                    <a:pt x="539545" y="418968"/>
                    <a:pt x="418739" y="539774"/>
                    <a:pt x="269669" y="539932"/>
                  </a:cubicBezTo>
                  <a:moveTo>
                    <a:pt x="269669" y="7198"/>
                  </a:moveTo>
                  <a:cubicBezTo>
                    <a:pt x="124531" y="7146"/>
                    <a:pt x="6831" y="124760"/>
                    <a:pt x="6779" y="269898"/>
                  </a:cubicBezTo>
                  <a:cubicBezTo>
                    <a:pt x="6726" y="415036"/>
                    <a:pt x="124341" y="532735"/>
                    <a:pt x="269478" y="532788"/>
                  </a:cubicBezTo>
                  <a:cubicBezTo>
                    <a:pt x="414616" y="532841"/>
                    <a:pt x="532316" y="415226"/>
                    <a:pt x="532368" y="270089"/>
                  </a:cubicBezTo>
                  <a:cubicBezTo>
                    <a:pt x="532368" y="270025"/>
                    <a:pt x="532368" y="269962"/>
                    <a:pt x="532368" y="269898"/>
                  </a:cubicBezTo>
                  <a:cubicBezTo>
                    <a:pt x="532211" y="124841"/>
                    <a:pt x="414630" y="7304"/>
                    <a:pt x="269573" y="7199"/>
                  </a:cubicBezTo>
                </a:path>
              </a:pathLst>
            </a:custGeom>
            <a:solidFill>
              <a:srgbClr val="DAB29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4" name="任意多边形: 形状 173">
              <a:extLst>
                <a:ext uri="{FF2B5EF4-FFF2-40B4-BE49-F238E27FC236}">
                  <a16:creationId xmlns:a16="http://schemas.microsoft.com/office/drawing/2014/main" id="{439DDE55-857B-4A6E-87BA-20F5457D4799}"/>
                </a:ext>
              </a:extLst>
            </p:cNvPr>
            <p:cNvSpPr/>
            <p:nvPr/>
          </p:nvSpPr>
          <p:spPr>
            <a:xfrm>
              <a:off x="2925454" y="1572645"/>
              <a:ext cx="4430295" cy="4430295"/>
            </a:xfrm>
            <a:custGeom>
              <a:avLst/>
              <a:gdLst>
                <a:gd name="connsiteX0" fmla="*/ 204232 w 409194"/>
                <a:gd name="connsiteY0" fmla="*/ 409058 h 409194"/>
                <a:gd name="connsiteX1" fmla="*/ -365 w 409194"/>
                <a:gd name="connsiteY1" fmla="*/ 204461 h 409194"/>
                <a:gd name="connsiteX2" fmla="*/ 204232 w 409194"/>
                <a:gd name="connsiteY2" fmla="*/ -136 h 409194"/>
                <a:gd name="connsiteX3" fmla="*/ 408829 w 409194"/>
                <a:gd name="connsiteY3" fmla="*/ 204461 h 409194"/>
                <a:gd name="connsiteX4" fmla="*/ 204232 w 409194"/>
                <a:gd name="connsiteY4" fmla="*/ 409058 h 409194"/>
                <a:gd name="connsiteX5" fmla="*/ 204232 w 409194"/>
                <a:gd name="connsiteY5" fmla="*/ 5008 h 409194"/>
                <a:gd name="connsiteX6" fmla="*/ 4779 w 409194"/>
                <a:gd name="connsiteY6" fmla="*/ 204461 h 409194"/>
                <a:gd name="connsiteX7" fmla="*/ 204232 w 409194"/>
                <a:gd name="connsiteY7" fmla="*/ 403915 h 409194"/>
                <a:gd name="connsiteX8" fmla="*/ 403686 w 409194"/>
                <a:gd name="connsiteY8" fmla="*/ 204461 h 409194"/>
                <a:gd name="connsiteX9" fmla="*/ 204232 w 409194"/>
                <a:gd name="connsiteY9" fmla="*/ 5008 h 40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194" h="409194">
                  <a:moveTo>
                    <a:pt x="204232" y="409058"/>
                  </a:moveTo>
                  <a:cubicBezTo>
                    <a:pt x="91236" y="409058"/>
                    <a:pt x="-365" y="317457"/>
                    <a:pt x="-365" y="204461"/>
                  </a:cubicBezTo>
                  <a:cubicBezTo>
                    <a:pt x="-365" y="91465"/>
                    <a:pt x="91236" y="-136"/>
                    <a:pt x="204232" y="-136"/>
                  </a:cubicBezTo>
                  <a:cubicBezTo>
                    <a:pt x="317228" y="-136"/>
                    <a:pt x="408829" y="91465"/>
                    <a:pt x="408829" y="204461"/>
                  </a:cubicBezTo>
                  <a:cubicBezTo>
                    <a:pt x="408672" y="317392"/>
                    <a:pt x="317163" y="408901"/>
                    <a:pt x="204232" y="409058"/>
                  </a:cubicBezTo>
                  <a:moveTo>
                    <a:pt x="204232" y="5008"/>
                  </a:moveTo>
                  <a:cubicBezTo>
                    <a:pt x="94077" y="5008"/>
                    <a:pt x="4779" y="94306"/>
                    <a:pt x="4779" y="204461"/>
                  </a:cubicBezTo>
                  <a:cubicBezTo>
                    <a:pt x="4779" y="314616"/>
                    <a:pt x="94077" y="403915"/>
                    <a:pt x="204232" y="403915"/>
                  </a:cubicBezTo>
                  <a:cubicBezTo>
                    <a:pt x="314387" y="403915"/>
                    <a:pt x="403686" y="314616"/>
                    <a:pt x="403686" y="204461"/>
                  </a:cubicBezTo>
                  <a:cubicBezTo>
                    <a:pt x="403372" y="94436"/>
                    <a:pt x="314257" y="5322"/>
                    <a:pt x="204232" y="5008"/>
                  </a:cubicBezTo>
                </a:path>
              </a:pathLst>
            </a:custGeom>
            <a:solidFill>
              <a:srgbClr val="DAB29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5" name="任意多边形: 形状 174">
              <a:extLst>
                <a:ext uri="{FF2B5EF4-FFF2-40B4-BE49-F238E27FC236}">
                  <a16:creationId xmlns:a16="http://schemas.microsoft.com/office/drawing/2014/main" id="{01CF9F6A-F68D-45EA-A78F-FD9BDBA558A2}"/>
                </a:ext>
              </a:extLst>
            </p:cNvPr>
            <p:cNvSpPr/>
            <p:nvPr/>
          </p:nvSpPr>
          <p:spPr>
            <a:xfrm>
              <a:off x="4803560" y="5511495"/>
              <a:ext cx="663105" cy="184906"/>
            </a:xfrm>
            <a:custGeom>
              <a:avLst/>
              <a:gdLst>
                <a:gd name="connsiteX0" fmla="*/ 430891 w 663105"/>
                <a:gd name="connsiteY0" fmla="*/ 41814 h 184906"/>
                <a:gd name="connsiteX1" fmla="*/ 364890 w 663105"/>
                <a:gd name="connsiteY1" fmla="*/ 121216 h 184906"/>
                <a:gd name="connsiteX2" fmla="*/ 431919 w 663105"/>
                <a:gd name="connsiteY2" fmla="*/ 121216 h 184906"/>
                <a:gd name="connsiteX3" fmla="*/ 431919 w 663105"/>
                <a:gd name="connsiteY3" fmla="*/ 41814 h 184906"/>
                <a:gd name="connsiteX4" fmla="*/ 591939 w 663105"/>
                <a:gd name="connsiteY4" fmla="*/ 25910 h 184906"/>
                <a:gd name="connsiteX5" fmla="*/ 548632 w 663105"/>
                <a:gd name="connsiteY5" fmla="*/ 96035 h 184906"/>
                <a:gd name="connsiteX6" fmla="*/ 591939 w 663105"/>
                <a:gd name="connsiteY6" fmla="*/ 165132 h 184906"/>
                <a:gd name="connsiteX7" fmla="*/ 635257 w 663105"/>
                <a:gd name="connsiteY7" fmla="*/ 96035 h 184906"/>
                <a:gd name="connsiteX8" fmla="*/ 591939 w 663105"/>
                <a:gd name="connsiteY8" fmla="*/ 25910 h 184906"/>
                <a:gd name="connsiteX9" fmla="*/ 226833 w 663105"/>
                <a:gd name="connsiteY9" fmla="*/ 20253 h 184906"/>
                <a:gd name="connsiteX10" fmla="*/ 196296 w 663105"/>
                <a:gd name="connsiteY10" fmla="*/ 31255 h 184906"/>
                <a:gd name="connsiteX11" fmla="*/ 184471 w 663105"/>
                <a:gd name="connsiteY11" fmla="*/ 59635 h 184906"/>
                <a:gd name="connsiteX12" fmla="*/ 196296 w 663105"/>
                <a:gd name="connsiteY12" fmla="*/ 88078 h 184906"/>
                <a:gd name="connsiteX13" fmla="*/ 226833 w 663105"/>
                <a:gd name="connsiteY13" fmla="*/ 99142 h 184906"/>
                <a:gd name="connsiteX14" fmla="*/ 257369 w 663105"/>
                <a:gd name="connsiteY14" fmla="*/ 88015 h 184906"/>
                <a:gd name="connsiteX15" fmla="*/ 269194 w 663105"/>
                <a:gd name="connsiteY15" fmla="*/ 59635 h 184906"/>
                <a:gd name="connsiteX16" fmla="*/ 257369 w 663105"/>
                <a:gd name="connsiteY16" fmla="*/ 31255 h 184906"/>
                <a:gd name="connsiteX17" fmla="*/ 226833 w 663105"/>
                <a:gd name="connsiteY17" fmla="*/ 20253 h 184906"/>
                <a:gd name="connsiteX18" fmla="*/ 436041 w 663105"/>
                <a:gd name="connsiteY18" fmla="*/ 7784 h 184906"/>
                <a:gd name="connsiteX19" fmla="*/ 457695 w 663105"/>
                <a:gd name="connsiteY19" fmla="*/ 7784 h 184906"/>
                <a:gd name="connsiteX20" fmla="*/ 457695 w 663105"/>
                <a:gd name="connsiteY20" fmla="*/ 121227 h 184906"/>
                <a:gd name="connsiteX21" fmla="*/ 488638 w 663105"/>
                <a:gd name="connsiteY21" fmla="*/ 121227 h 184906"/>
                <a:gd name="connsiteX22" fmla="*/ 488638 w 663105"/>
                <a:gd name="connsiteY22" fmla="*/ 139785 h 184906"/>
                <a:gd name="connsiteX23" fmla="*/ 457695 w 663105"/>
                <a:gd name="connsiteY23" fmla="*/ 139785 h 184906"/>
                <a:gd name="connsiteX24" fmla="*/ 457695 w 663105"/>
                <a:gd name="connsiteY24" fmla="*/ 182063 h 184906"/>
                <a:gd name="connsiteX25" fmla="*/ 431916 w 663105"/>
                <a:gd name="connsiteY25" fmla="*/ 182063 h 184906"/>
                <a:gd name="connsiteX26" fmla="*/ 431916 w 663105"/>
                <a:gd name="connsiteY26" fmla="*/ 139785 h 184906"/>
                <a:gd name="connsiteX27" fmla="*/ 341166 w 663105"/>
                <a:gd name="connsiteY27" fmla="*/ 139785 h 184906"/>
                <a:gd name="connsiteX28" fmla="*/ 341166 w 663105"/>
                <a:gd name="connsiteY28" fmla="*/ 118131 h 184906"/>
                <a:gd name="connsiteX29" fmla="*/ 591940 w 663105"/>
                <a:gd name="connsiteY29" fmla="*/ 6311 h 184906"/>
                <a:gd name="connsiteX30" fmla="*/ 663105 w 663105"/>
                <a:gd name="connsiteY30" fmla="*/ 96034 h 184906"/>
                <a:gd name="connsiteX31" fmla="*/ 591940 w 663105"/>
                <a:gd name="connsiteY31" fmla="*/ 184718 h 184906"/>
                <a:gd name="connsiteX32" fmla="*/ 520785 w 663105"/>
                <a:gd name="connsiteY32" fmla="*/ 96034 h 184906"/>
                <a:gd name="connsiteX33" fmla="*/ 591940 w 663105"/>
                <a:gd name="connsiteY33" fmla="*/ 6311 h 184906"/>
                <a:gd name="connsiteX34" fmla="*/ 55695 w 663105"/>
                <a:gd name="connsiteY34" fmla="*/ 6311 h 184906"/>
                <a:gd name="connsiteX35" fmla="*/ 76309 w 663105"/>
                <a:gd name="connsiteY35" fmla="*/ 6311 h 184906"/>
                <a:gd name="connsiteX36" fmla="*/ 76309 w 663105"/>
                <a:gd name="connsiteY36" fmla="*/ 180591 h 184906"/>
                <a:gd name="connsiteX37" fmla="*/ 48473 w 663105"/>
                <a:gd name="connsiteY37" fmla="*/ 180591 h 184906"/>
                <a:gd name="connsiteX38" fmla="*/ 48473 w 663105"/>
                <a:gd name="connsiteY38" fmla="*/ 56840 h 184906"/>
                <a:gd name="connsiteX39" fmla="*/ 0 w 663105"/>
                <a:gd name="connsiteY39" fmla="*/ 56840 h 184906"/>
                <a:gd name="connsiteX40" fmla="*/ 0 w 663105"/>
                <a:gd name="connsiteY40" fmla="*/ 39312 h 184906"/>
                <a:gd name="connsiteX41" fmla="*/ 55695 w 663105"/>
                <a:gd name="connsiteY41" fmla="*/ 6311 h 184906"/>
                <a:gd name="connsiteX42" fmla="*/ 228329 w 663105"/>
                <a:gd name="connsiteY42" fmla="*/ 0 h 184906"/>
                <a:gd name="connsiteX43" fmla="*/ 281842 w 663105"/>
                <a:gd name="connsiteY43" fmla="*/ 20567 h 184906"/>
                <a:gd name="connsiteX44" fmla="*/ 300627 w 663105"/>
                <a:gd name="connsiteY44" fmla="*/ 79013 h 184906"/>
                <a:gd name="connsiteX45" fmla="*/ 280271 w 663105"/>
                <a:gd name="connsiteY45" fmla="*/ 157402 h 184906"/>
                <a:gd name="connsiteX46" fmla="*/ 222492 w 663105"/>
                <a:gd name="connsiteY46" fmla="*/ 184906 h 184906"/>
                <a:gd name="connsiteX47" fmla="*/ 176912 w 663105"/>
                <a:gd name="connsiteY47" fmla="*/ 172092 h 184906"/>
                <a:gd name="connsiteX48" fmla="*/ 158725 w 663105"/>
                <a:gd name="connsiteY48" fmla="*/ 136773 h 184906"/>
                <a:gd name="connsiteX49" fmla="*/ 184772 w 663105"/>
                <a:gd name="connsiteY49" fmla="*/ 136773 h 184906"/>
                <a:gd name="connsiteX50" fmla="*/ 196223 w 663105"/>
                <a:gd name="connsiteY50" fmla="*/ 158214 h 184906"/>
                <a:gd name="connsiteX51" fmla="*/ 222492 w 663105"/>
                <a:gd name="connsiteY51" fmla="*/ 165778 h 184906"/>
                <a:gd name="connsiteX52" fmla="*/ 259913 w 663105"/>
                <a:gd name="connsiteY52" fmla="*/ 143150 h 184906"/>
                <a:gd name="connsiteX53" fmla="*/ 272337 w 663105"/>
                <a:gd name="connsiteY53" fmla="*/ 98768 h 184906"/>
                <a:gd name="connsiteX54" fmla="*/ 222492 w 663105"/>
                <a:gd name="connsiteY54" fmla="*/ 119396 h 184906"/>
                <a:gd name="connsiteX55" fmla="*/ 174218 w 663105"/>
                <a:gd name="connsiteY55" fmla="*/ 102955 h 184906"/>
                <a:gd name="connsiteX56" fmla="*/ 155882 w 663105"/>
                <a:gd name="connsiteY56" fmla="*/ 59635 h 184906"/>
                <a:gd name="connsiteX57" fmla="*/ 175790 w 663105"/>
                <a:gd name="connsiteY57" fmla="*/ 16378 h 184906"/>
                <a:gd name="connsiteX58" fmla="*/ 228329 w 663105"/>
                <a:gd name="connsiteY58" fmla="*/ 0 h 184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663105" h="184906">
                  <a:moveTo>
                    <a:pt x="430891" y="41814"/>
                  </a:moveTo>
                  <a:lnTo>
                    <a:pt x="364890" y="121216"/>
                  </a:lnTo>
                  <a:lnTo>
                    <a:pt x="431919" y="121216"/>
                  </a:lnTo>
                  <a:lnTo>
                    <a:pt x="431919" y="41814"/>
                  </a:lnTo>
                  <a:close/>
                  <a:moveTo>
                    <a:pt x="591939" y="25910"/>
                  </a:moveTo>
                  <a:cubicBezTo>
                    <a:pt x="562036" y="25910"/>
                    <a:pt x="548632" y="52728"/>
                    <a:pt x="548632" y="96035"/>
                  </a:cubicBezTo>
                  <a:cubicBezTo>
                    <a:pt x="548632" y="139353"/>
                    <a:pt x="562036" y="165132"/>
                    <a:pt x="591939" y="165132"/>
                  </a:cubicBezTo>
                  <a:cubicBezTo>
                    <a:pt x="621854" y="165132"/>
                    <a:pt x="635257" y="139353"/>
                    <a:pt x="635257" y="96035"/>
                  </a:cubicBezTo>
                  <a:cubicBezTo>
                    <a:pt x="635257" y="52728"/>
                    <a:pt x="621854" y="25910"/>
                    <a:pt x="591939" y="25910"/>
                  </a:cubicBezTo>
                  <a:close/>
                  <a:moveTo>
                    <a:pt x="226833" y="20253"/>
                  </a:moveTo>
                  <a:cubicBezTo>
                    <a:pt x="214358" y="20253"/>
                    <a:pt x="204180" y="23921"/>
                    <a:pt x="196296" y="31255"/>
                  </a:cubicBezTo>
                  <a:cubicBezTo>
                    <a:pt x="188414" y="38591"/>
                    <a:pt x="184471" y="48050"/>
                    <a:pt x="184471" y="59635"/>
                  </a:cubicBezTo>
                  <a:cubicBezTo>
                    <a:pt x="184471" y="71221"/>
                    <a:pt x="188414" y="80701"/>
                    <a:pt x="196296" y="88078"/>
                  </a:cubicBezTo>
                  <a:cubicBezTo>
                    <a:pt x="204180" y="95454"/>
                    <a:pt x="214358" y="99142"/>
                    <a:pt x="226833" y="99142"/>
                  </a:cubicBezTo>
                  <a:cubicBezTo>
                    <a:pt x="239307" y="99142"/>
                    <a:pt x="249485" y="95433"/>
                    <a:pt x="257369" y="88015"/>
                  </a:cubicBezTo>
                  <a:cubicBezTo>
                    <a:pt x="265251" y="80681"/>
                    <a:pt x="269194" y="71221"/>
                    <a:pt x="269194" y="59635"/>
                  </a:cubicBezTo>
                  <a:cubicBezTo>
                    <a:pt x="269194" y="48050"/>
                    <a:pt x="265251" y="38591"/>
                    <a:pt x="257369" y="31255"/>
                  </a:cubicBezTo>
                  <a:cubicBezTo>
                    <a:pt x="249485" y="23921"/>
                    <a:pt x="239307" y="20253"/>
                    <a:pt x="226833" y="20253"/>
                  </a:cubicBezTo>
                  <a:close/>
                  <a:moveTo>
                    <a:pt x="436041" y="7784"/>
                  </a:moveTo>
                  <a:lnTo>
                    <a:pt x="457695" y="7784"/>
                  </a:lnTo>
                  <a:lnTo>
                    <a:pt x="457695" y="121227"/>
                  </a:lnTo>
                  <a:lnTo>
                    <a:pt x="488638" y="121227"/>
                  </a:lnTo>
                  <a:lnTo>
                    <a:pt x="488638" y="139785"/>
                  </a:lnTo>
                  <a:lnTo>
                    <a:pt x="457695" y="139785"/>
                  </a:lnTo>
                  <a:lnTo>
                    <a:pt x="457695" y="182063"/>
                  </a:lnTo>
                  <a:lnTo>
                    <a:pt x="431916" y="182063"/>
                  </a:lnTo>
                  <a:lnTo>
                    <a:pt x="431916" y="139785"/>
                  </a:lnTo>
                  <a:lnTo>
                    <a:pt x="341166" y="139785"/>
                  </a:lnTo>
                  <a:lnTo>
                    <a:pt x="341166" y="118131"/>
                  </a:lnTo>
                  <a:close/>
                  <a:moveTo>
                    <a:pt x="591940" y="6311"/>
                  </a:moveTo>
                  <a:cubicBezTo>
                    <a:pt x="651759" y="6311"/>
                    <a:pt x="663105" y="59938"/>
                    <a:pt x="663105" y="96034"/>
                  </a:cubicBezTo>
                  <a:cubicBezTo>
                    <a:pt x="663105" y="132131"/>
                    <a:pt x="651759" y="184718"/>
                    <a:pt x="591940" y="184718"/>
                  </a:cubicBezTo>
                  <a:cubicBezTo>
                    <a:pt x="532132" y="184718"/>
                    <a:pt x="520785" y="132131"/>
                    <a:pt x="520785" y="96034"/>
                  </a:cubicBezTo>
                  <a:cubicBezTo>
                    <a:pt x="520785" y="59938"/>
                    <a:pt x="532132" y="6311"/>
                    <a:pt x="591940" y="6311"/>
                  </a:cubicBezTo>
                  <a:close/>
                  <a:moveTo>
                    <a:pt x="55695" y="6311"/>
                  </a:moveTo>
                  <a:lnTo>
                    <a:pt x="76309" y="6311"/>
                  </a:lnTo>
                  <a:lnTo>
                    <a:pt x="76309" y="180591"/>
                  </a:lnTo>
                  <a:lnTo>
                    <a:pt x="48473" y="180591"/>
                  </a:lnTo>
                  <a:lnTo>
                    <a:pt x="48473" y="56840"/>
                  </a:lnTo>
                  <a:lnTo>
                    <a:pt x="0" y="56840"/>
                  </a:lnTo>
                  <a:lnTo>
                    <a:pt x="0" y="39312"/>
                  </a:lnTo>
                  <a:cubicBezTo>
                    <a:pt x="33001" y="37244"/>
                    <a:pt x="47434" y="35187"/>
                    <a:pt x="55695" y="6311"/>
                  </a:cubicBezTo>
                  <a:close/>
                  <a:moveTo>
                    <a:pt x="228329" y="0"/>
                  </a:moveTo>
                  <a:cubicBezTo>
                    <a:pt x="251480" y="0"/>
                    <a:pt x="269319" y="6855"/>
                    <a:pt x="281842" y="20567"/>
                  </a:cubicBezTo>
                  <a:cubicBezTo>
                    <a:pt x="294366" y="34277"/>
                    <a:pt x="300627" y="53759"/>
                    <a:pt x="300627" y="79013"/>
                  </a:cubicBezTo>
                  <a:cubicBezTo>
                    <a:pt x="300627" y="112936"/>
                    <a:pt x="293842" y="139066"/>
                    <a:pt x="280271" y="157402"/>
                  </a:cubicBezTo>
                  <a:cubicBezTo>
                    <a:pt x="266698" y="175739"/>
                    <a:pt x="247440" y="184906"/>
                    <a:pt x="222492" y="184906"/>
                  </a:cubicBezTo>
                  <a:cubicBezTo>
                    <a:pt x="203432" y="184906"/>
                    <a:pt x="188238" y="180635"/>
                    <a:pt x="176912" y="172092"/>
                  </a:cubicBezTo>
                  <a:cubicBezTo>
                    <a:pt x="165586" y="163549"/>
                    <a:pt x="159524" y="151776"/>
                    <a:pt x="158725" y="136773"/>
                  </a:cubicBezTo>
                  <a:lnTo>
                    <a:pt x="184772" y="136773"/>
                  </a:lnTo>
                  <a:cubicBezTo>
                    <a:pt x="185869" y="146025"/>
                    <a:pt x="189685" y="153172"/>
                    <a:pt x="196223" y="158214"/>
                  </a:cubicBezTo>
                  <a:cubicBezTo>
                    <a:pt x="202759" y="163257"/>
                    <a:pt x="211514" y="165778"/>
                    <a:pt x="222492" y="165778"/>
                  </a:cubicBezTo>
                  <a:cubicBezTo>
                    <a:pt x="238658" y="165778"/>
                    <a:pt x="251132" y="158236"/>
                    <a:pt x="259913" y="143150"/>
                  </a:cubicBezTo>
                  <a:cubicBezTo>
                    <a:pt x="266300" y="131898"/>
                    <a:pt x="270441" y="117104"/>
                    <a:pt x="272337" y="98768"/>
                  </a:cubicBezTo>
                  <a:cubicBezTo>
                    <a:pt x="258965" y="112520"/>
                    <a:pt x="242349" y="119396"/>
                    <a:pt x="222492" y="119396"/>
                  </a:cubicBezTo>
                  <a:cubicBezTo>
                    <a:pt x="202533" y="119396"/>
                    <a:pt x="186443" y="113915"/>
                    <a:pt x="174218" y="102955"/>
                  </a:cubicBezTo>
                  <a:cubicBezTo>
                    <a:pt x="161995" y="91995"/>
                    <a:pt x="155882" y="77555"/>
                    <a:pt x="155882" y="59635"/>
                  </a:cubicBezTo>
                  <a:cubicBezTo>
                    <a:pt x="155882" y="41715"/>
                    <a:pt x="162518" y="27296"/>
                    <a:pt x="175790" y="16378"/>
                  </a:cubicBezTo>
                  <a:cubicBezTo>
                    <a:pt x="189062" y="5459"/>
                    <a:pt x="206575" y="0"/>
                    <a:pt x="22832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76" name="任意多边形: 形状 175">
              <a:extLst>
                <a:ext uri="{FF2B5EF4-FFF2-40B4-BE49-F238E27FC236}">
                  <a16:creationId xmlns:a16="http://schemas.microsoft.com/office/drawing/2014/main" id="{EA1E42CA-EF5E-4D29-B5E1-7A07A3541566}"/>
                </a:ext>
              </a:extLst>
            </p:cNvPr>
            <p:cNvSpPr/>
            <p:nvPr/>
          </p:nvSpPr>
          <p:spPr>
            <a:xfrm>
              <a:off x="3373025" y="4211641"/>
              <a:ext cx="3537217" cy="893065"/>
            </a:xfrm>
            <a:custGeom>
              <a:avLst/>
              <a:gdLst>
                <a:gd name="connsiteX0" fmla="*/ 162894 w 326707"/>
                <a:gd name="connsiteY0" fmla="*/ 82351 h 82486"/>
                <a:gd name="connsiteX1" fmla="*/ 135176 w 326707"/>
                <a:gd name="connsiteY1" fmla="*/ 76350 h 82486"/>
                <a:gd name="connsiteX2" fmla="*/ 143177 w 326707"/>
                <a:gd name="connsiteY2" fmla="*/ 44536 h 82486"/>
                <a:gd name="connsiteX3" fmla="*/ 19352 w 326707"/>
                <a:gd name="connsiteY3" fmla="*/ 21771 h 82486"/>
                <a:gd name="connsiteX4" fmla="*/ -365 w 326707"/>
                <a:gd name="connsiteY4" fmla="*/ -136 h 82486"/>
                <a:gd name="connsiteX5" fmla="*/ 30877 w 326707"/>
                <a:gd name="connsiteY5" fmla="*/ 4817 h 82486"/>
                <a:gd name="connsiteX6" fmla="*/ 133842 w 326707"/>
                <a:gd name="connsiteY6" fmla="*/ 5674 h 82486"/>
                <a:gd name="connsiteX7" fmla="*/ 162989 w 326707"/>
                <a:gd name="connsiteY7" fmla="*/ 5674 h 82486"/>
                <a:gd name="connsiteX8" fmla="*/ 192135 w 326707"/>
                <a:gd name="connsiteY8" fmla="*/ 5674 h 82486"/>
                <a:gd name="connsiteX9" fmla="*/ 295100 w 326707"/>
                <a:gd name="connsiteY9" fmla="*/ 4817 h 82486"/>
                <a:gd name="connsiteX10" fmla="*/ 326342 w 326707"/>
                <a:gd name="connsiteY10" fmla="*/ -136 h 82486"/>
                <a:gd name="connsiteX11" fmla="*/ 306721 w 326707"/>
                <a:gd name="connsiteY11" fmla="*/ 21771 h 82486"/>
                <a:gd name="connsiteX12" fmla="*/ 182896 w 326707"/>
                <a:gd name="connsiteY12" fmla="*/ 44536 h 82486"/>
                <a:gd name="connsiteX13" fmla="*/ 190897 w 326707"/>
                <a:gd name="connsiteY13" fmla="*/ 76350 h 8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707" h="82486">
                  <a:moveTo>
                    <a:pt x="162894" y="82351"/>
                  </a:moveTo>
                  <a:lnTo>
                    <a:pt x="135176" y="76350"/>
                  </a:lnTo>
                  <a:lnTo>
                    <a:pt x="143177" y="44536"/>
                  </a:lnTo>
                  <a:cubicBezTo>
                    <a:pt x="101245" y="41102"/>
                    <a:pt x="59763" y="33475"/>
                    <a:pt x="19352" y="21771"/>
                  </a:cubicBezTo>
                  <a:cubicBezTo>
                    <a:pt x="11564" y="15662"/>
                    <a:pt x="4893" y="8250"/>
                    <a:pt x="-365" y="-136"/>
                  </a:cubicBezTo>
                  <a:cubicBezTo>
                    <a:pt x="9900" y="2347"/>
                    <a:pt x="20347" y="4003"/>
                    <a:pt x="30877" y="4817"/>
                  </a:cubicBezTo>
                  <a:cubicBezTo>
                    <a:pt x="58785" y="5865"/>
                    <a:pt x="102410" y="2245"/>
                    <a:pt x="133842" y="5674"/>
                  </a:cubicBezTo>
                  <a:lnTo>
                    <a:pt x="162989" y="5674"/>
                  </a:lnTo>
                  <a:lnTo>
                    <a:pt x="192135" y="5674"/>
                  </a:lnTo>
                  <a:cubicBezTo>
                    <a:pt x="223568" y="2245"/>
                    <a:pt x="267288" y="5674"/>
                    <a:pt x="295100" y="4817"/>
                  </a:cubicBezTo>
                  <a:cubicBezTo>
                    <a:pt x="305630" y="4003"/>
                    <a:pt x="316077" y="2347"/>
                    <a:pt x="326342" y="-136"/>
                  </a:cubicBezTo>
                  <a:cubicBezTo>
                    <a:pt x="321105" y="8236"/>
                    <a:pt x="314468" y="15647"/>
                    <a:pt x="306721" y="21771"/>
                  </a:cubicBezTo>
                  <a:cubicBezTo>
                    <a:pt x="266307" y="33462"/>
                    <a:pt x="224826" y="41088"/>
                    <a:pt x="182896" y="44536"/>
                  </a:cubicBezTo>
                  <a:lnTo>
                    <a:pt x="190897" y="76350"/>
                  </a:lnTo>
                  <a:close/>
                </a:path>
              </a:pathLst>
            </a:custGeom>
            <a:solidFill>
              <a:srgbClr val="0099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7" name="任意多边形: 形状 176">
              <a:extLst>
                <a:ext uri="{FF2B5EF4-FFF2-40B4-BE49-F238E27FC236}">
                  <a16:creationId xmlns:a16="http://schemas.microsoft.com/office/drawing/2014/main" id="{1F4F9ECC-6045-4083-AD59-8D7635DBF24D}"/>
                </a:ext>
              </a:extLst>
            </p:cNvPr>
            <p:cNvSpPr/>
            <p:nvPr/>
          </p:nvSpPr>
          <p:spPr>
            <a:xfrm>
              <a:off x="3518431" y="3788820"/>
              <a:ext cx="3246401" cy="902357"/>
            </a:xfrm>
            <a:custGeom>
              <a:avLst/>
              <a:gdLst>
                <a:gd name="connsiteX0" fmla="*/ 149463 w 299846"/>
                <a:gd name="connsiteY0" fmla="*/ 6151 h 83344"/>
                <a:gd name="connsiteX1" fmla="*/ 191564 w 299846"/>
                <a:gd name="connsiteY1" fmla="*/ 6151 h 83344"/>
                <a:gd name="connsiteX2" fmla="*/ 277289 w 299846"/>
                <a:gd name="connsiteY2" fmla="*/ 2722 h 83344"/>
                <a:gd name="connsiteX3" fmla="*/ 299482 w 299846"/>
                <a:gd name="connsiteY3" fmla="*/ -135 h 83344"/>
                <a:gd name="connsiteX4" fmla="*/ 279289 w 299846"/>
                <a:gd name="connsiteY4" fmla="*/ 21391 h 83344"/>
                <a:gd name="connsiteX5" fmla="*/ 254619 w 299846"/>
                <a:gd name="connsiteY5" fmla="*/ 32631 h 83344"/>
                <a:gd name="connsiteX6" fmla="*/ 195278 w 299846"/>
                <a:gd name="connsiteY6" fmla="*/ 45871 h 83344"/>
                <a:gd name="connsiteX7" fmla="*/ 168799 w 299846"/>
                <a:gd name="connsiteY7" fmla="*/ 48823 h 83344"/>
                <a:gd name="connsiteX8" fmla="*/ 176229 w 299846"/>
                <a:gd name="connsiteY8" fmla="*/ 78636 h 83344"/>
                <a:gd name="connsiteX9" fmla="*/ 149558 w 299846"/>
                <a:gd name="connsiteY9" fmla="*/ 83208 h 83344"/>
                <a:gd name="connsiteX10" fmla="*/ 122889 w 299846"/>
                <a:gd name="connsiteY10" fmla="*/ 78636 h 83344"/>
                <a:gd name="connsiteX11" fmla="*/ 130318 w 299846"/>
                <a:gd name="connsiteY11" fmla="*/ 48823 h 83344"/>
                <a:gd name="connsiteX12" fmla="*/ 103839 w 299846"/>
                <a:gd name="connsiteY12" fmla="*/ 45870 h 83344"/>
                <a:gd name="connsiteX13" fmla="*/ 44498 w 299846"/>
                <a:gd name="connsiteY13" fmla="*/ 32630 h 83344"/>
                <a:gd name="connsiteX14" fmla="*/ 19828 w 299846"/>
                <a:gd name="connsiteY14" fmla="*/ 21391 h 83344"/>
                <a:gd name="connsiteX15" fmla="*/ -365 w 299846"/>
                <a:gd name="connsiteY15" fmla="*/ -136 h 83344"/>
                <a:gd name="connsiteX16" fmla="*/ 21828 w 299846"/>
                <a:gd name="connsiteY16" fmla="*/ 2721 h 83344"/>
                <a:gd name="connsiteX17" fmla="*/ 107553 w 299846"/>
                <a:gd name="connsiteY17" fmla="*/ 6150 h 83344"/>
                <a:gd name="connsiteX18" fmla="*/ 149654 w 299846"/>
                <a:gd name="connsiteY18" fmla="*/ 6151 h 83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846" h="83344">
                  <a:moveTo>
                    <a:pt x="149463" y="6151"/>
                  </a:moveTo>
                  <a:cubicBezTo>
                    <a:pt x="170323" y="6151"/>
                    <a:pt x="191659" y="6151"/>
                    <a:pt x="191564" y="6151"/>
                  </a:cubicBezTo>
                  <a:cubicBezTo>
                    <a:pt x="219999" y="2694"/>
                    <a:pt x="248668" y="1547"/>
                    <a:pt x="277289" y="2722"/>
                  </a:cubicBezTo>
                  <a:cubicBezTo>
                    <a:pt x="284757" y="2441"/>
                    <a:pt x="292185" y="1485"/>
                    <a:pt x="299482" y="-135"/>
                  </a:cubicBezTo>
                  <a:cubicBezTo>
                    <a:pt x="294242" y="8306"/>
                    <a:pt x="287378" y="15623"/>
                    <a:pt x="279289" y="21391"/>
                  </a:cubicBezTo>
                  <a:cubicBezTo>
                    <a:pt x="271430" y="25890"/>
                    <a:pt x="263171" y="29653"/>
                    <a:pt x="254619" y="32631"/>
                  </a:cubicBezTo>
                  <a:cubicBezTo>
                    <a:pt x="235136" y="38283"/>
                    <a:pt x="215317" y="42705"/>
                    <a:pt x="195278" y="45871"/>
                  </a:cubicBezTo>
                  <a:cubicBezTo>
                    <a:pt x="185754" y="47013"/>
                    <a:pt x="176800" y="48156"/>
                    <a:pt x="168799" y="48823"/>
                  </a:cubicBezTo>
                  <a:lnTo>
                    <a:pt x="176229" y="78636"/>
                  </a:lnTo>
                  <a:lnTo>
                    <a:pt x="149558" y="83208"/>
                  </a:lnTo>
                  <a:lnTo>
                    <a:pt x="122889" y="78636"/>
                  </a:lnTo>
                  <a:lnTo>
                    <a:pt x="130318" y="48823"/>
                  </a:lnTo>
                  <a:cubicBezTo>
                    <a:pt x="122317" y="48156"/>
                    <a:pt x="113078" y="47013"/>
                    <a:pt x="103839" y="45870"/>
                  </a:cubicBezTo>
                  <a:cubicBezTo>
                    <a:pt x="83800" y="42705"/>
                    <a:pt x="63981" y="38283"/>
                    <a:pt x="44498" y="32630"/>
                  </a:cubicBezTo>
                  <a:cubicBezTo>
                    <a:pt x="35946" y="29652"/>
                    <a:pt x="27687" y="25889"/>
                    <a:pt x="19828" y="21391"/>
                  </a:cubicBezTo>
                  <a:cubicBezTo>
                    <a:pt x="11739" y="15622"/>
                    <a:pt x="4875" y="8305"/>
                    <a:pt x="-365" y="-136"/>
                  </a:cubicBezTo>
                  <a:cubicBezTo>
                    <a:pt x="6931" y="1484"/>
                    <a:pt x="14359" y="2441"/>
                    <a:pt x="21828" y="2721"/>
                  </a:cubicBezTo>
                  <a:cubicBezTo>
                    <a:pt x="50449" y="1547"/>
                    <a:pt x="79118" y="2694"/>
                    <a:pt x="107553" y="6150"/>
                  </a:cubicBezTo>
                  <a:cubicBezTo>
                    <a:pt x="107553" y="6151"/>
                    <a:pt x="128794" y="6151"/>
                    <a:pt x="149654" y="6151"/>
                  </a:cubicBezTo>
                </a:path>
              </a:pathLst>
            </a:custGeom>
            <a:solidFill>
              <a:srgbClr val="13AE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8" name="任意多边形: 形状 177">
              <a:extLst>
                <a:ext uri="{FF2B5EF4-FFF2-40B4-BE49-F238E27FC236}">
                  <a16:creationId xmlns:a16="http://schemas.microsoft.com/office/drawing/2014/main" id="{4027DCE8-C391-4CD9-B4ED-9DB1DAC4EC36}"/>
                </a:ext>
              </a:extLst>
            </p:cNvPr>
            <p:cNvSpPr/>
            <p:nvPr/>
          </p:nvSpPr>
          <p:spPr>
            <a:xfrm>
              <a:off x="3703032" y="3358787"/>
              <a:ext cx="2883406" cy="928137"/>
            </a:xfrm>
            <a:custGeom>
              <a:avLst/>
              <a:gdLst>
                <a:gd name="connsiteX0" fmla="*/ 132699 w 266319"/>
                <a:gd name="connsiteY0" fmla="*/ 85589 h 85725"/>
                <a:gd name="connsiteX1" fmla="*/ 132223 w 266319"/>
                <a:gd name="connsiteY1" fmla="*/ 85589 h 85725"/>
                <a:gd name="connsiteX2" fmla="*/ 107077 w 266319"/>
                <a:gd name="connsiteY2" fmla="*/ 82637 h 85725"/>
                <a:gd name="connsiteX3" fmla="*/ 113840 w 266319"/>
                <a:gd name="connsiteY3" fmla="*/ 54062 h 85725"/>
                <a:gd name="connsiteX4" fmla="*/ 91551 w 266319"/>
                <a:gd name="connsiteY4" fmla="*/ 52728 h 85725"/>
                <a:gd name="connsiteX5" fmla="*/ 43355 w 266319"/>
                <a:gd name="connsiteY5" fmla="*/ 38536 h 85725"/>
                <a:gd name="connsiteX6" fmla="*/ 18685 w 266319"/>
                <a:gd name="connsiteY6" fmla="*/ 22629 h 85725"/>
                <a:gd name="connsiteX7" fmla="*/ -365 w 266319"/>
                <a:gd name="connsiteY7" fmla="*/ -136 h 85725"/>
                <a:gd name="connsiteX8" fmla="*/ 21352 w 266319"/>
                <a:gd name="connsiteY8" fmla="*/ 2627 h 85725"/>
                <a:gd name="connsiteX9" fmla="*/ 91456 w 266319"/>
                <a:gd name="connsiteY9" fmla="*/ 6818 h 85725"/>
                <a:gd name="connsiteX10" fmla="*/ 132794 w 266319"/>
                <a:gd name="connsiteY10" fmla="*/ 6818 h 85725"/>
                <a:gd name="connsiteX11" fmla="*/ 174133 w 266319"/>
                <a:gd name="connsiteY11" fmla="*/ 6818 h 85725"/>
                <a:gd name="connsiteX12" fmla="*/ 244237 w 266319"/>
                <a:gd name="connsiteY12" fmla="*/ 2627 h 85725"/>
                <a:gd name="connsiteX13" fmla="*/ 265954 w 266319"/>
                <a:gd name="connsiteY13" fmla="*/ -136 h 85725"/>
                <a:gd name="connsiteX14" fmla="*/ 246904 w 266319"/>
                <a:gd name="connsiteY14" fmla="*/ 22629 h 85725"/>
                <a:gd name="connsiteX15" fmla="*/ 222234 w 266319"/>
                <a:gd name="connsiteY15" fmla="*/ 38536 h 85725"/>
                <a:gd name="connsiteX16" fmla="*/ 174038 w 266319"/>
                <a:gd name="connsiteY16" fmla="*/ 52728 h 85725"/>
                <a:gd name="connsiteX17" fmla="*/ 151654 w 266319"/>
                <a:gd name="connsiteY17" fmla="*/ 54062 h 85725"/>
                <a:gd name="connsiteX18" fmla="*/ 158417 w 266319"/>
                <a:gd name="connsiteY18" fmla="*/ 82637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6319" h="85725">
                  <a:moveTo>
                    <a:pt x="132699" y="85589"/>
                  </a:moveTo>
                  <a:lnTo>
                    <a:pt x="132223" y="85589"/>
                  </a:lnTo>
                  <a:lnTo>
                    <a:pt x="107077" y="82637"/>
                  </a:lnTo>
                  <a:lnTo>
                    <a:pt x="113840" y="54062"/>
                  </a:lnTo>
                  <a:cubicBezTo>
                    <a:pt x="106384" y="54659"/>
                    <a:pt x="98882" y="54210"/>
                    <a:pt x="91551" y="52728"/>
                  </a:cubicBezTo>
                  <a:cubicBezTo>
                    <a:pt x="74928" y="50153"/>
                    <a:pt x="58721" y="45380"/>
                    <a:pt x="43355" y="38536"/>
                  </a:cubicBezTo>
                  <a:cubicBezTo>
                    <a:pt x="34466" y="34344"/>
                    <a:pt x="26171" y="28996"/>
                    <a:pt x="18685" y="22629"/>
                  </a:cubicBezTo>
                  <a:cubicBezTo>
                    <a:pt x="11003" y="16263"/>
                    <a:pt x="4548" y="8548"/>
                    <a:pt x="-365" y="-136"/>
                  </a:cubicBezTo>
                  <a:cubicBezTo>
                    <a:pt x="-365" y="-136"/>
                    <a:pt x="14684" y="2246"/>
                    <a:pt x="21352" y="2627"/>
                  </a:cubicBezTo>
                  <a:cubicBezTo>
                    <a:pt x="34020" y="3198"/>
                    <a:pt x="58404" y="4055"/>
                    <a:pt x="91456" y="6818"/>
                  </a:cubicBezTo>
                  <a:cubicBezTo>
                    <a:pt x="91456" y="6818"/>
                    <a:pt x="112411" y="6818"/>
                    <a:pt x="132794" y="6818"/>
                  </a:cubicBezTo>
                  <a:cubicBezTo>
                    <a:pt x="153178" y="6818"/>
                    <a:pt x="173942" y="6818"/>
                    <a:pt x="174133" y="6818"/>
                  </a:cubicBezTo>
                  <a:cubicBezTo>
                    <a:pt x="207185" y="4055"/>
                    <a:pt x="231283" y="3198"/>
                    <a:pt x="244237" y="2627"/>
                  </a:cubicBezTo>
                  <a:cubicBezTo>
                    <a:pt x="250904" y="2627"/>
                    <a:pt x="266049" y="55"/>
                    <a:pt x="265954" y="-136"/>
                  </a:cubicBezTo>
                  <a:cubicBezTo>
                    <a:pt x="261024" y="8536"/>
                    <a:pt x="254571" y="16248"/>
                    <a:pt x="246904" y="22629"/>
                  </a:cubicBezTo>
                  <a:cubicBezTo>
                    <a:pt x="239402" y="28975"/>
                    <a:pt x="231110" y="34322"/>
                    <a:pt x="222234" y="38536"/>
                  </a:cubicBezTo>
                  <a:cubicBezTo>
                    <a:pt x="206859" y="45355"/>
                    <a:pt x="190655" y="50127"/>
                    <a:pt x="174038" y="52728"/>
                  </a:cubicBezTo>
                  <a:cubicBezTo>
                    <a:pt x="166675" y="54209"/>
                    <a:pt x="159141" y="54658"/>
                    <a:pt x="151654" y="54062"/>
                  </a:cubicBezTo>
                  <a:lnTo>
                    <a:pt x="158417" y="82637"/>
                  </a:lnTo>
                  <a:close/>
                </a:path>
              </a:pathLst>
            </a:custGeom>
            <a:solidFill>
              <a:srgbClr val="89C9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79" name="任意多边形: 形状 178">
              <a:extLst>
                <a:ext uri="{FF2B5EF4-FFF2-40B4-BE49-F238E27FC236}">
                  <a16:creationId xmlns:a16="http://schemas.microsoft.com/office/drawing/2014/main" id="{C07D5719-124B-46B5-BB87-B9A9B75495AC}"/>
                </a:ext>
              </a:extLst>
            </p:cNvPr>
            <p:cNvSpPr/>
            <p:nvPr/>
          </p:nvSpPr>
          <p:spPr>
            <a:xfrm>
              <a:off x="3872159" y="2875128"/>
              <a:ext cx="2534835" cy="962162"/>
            </a:xfrm>
            <a:custGeom>
              <a:avLst/>
              <a:gdLst>
                <a:gd name="connsiteX0" fmla="*/ 116793 w 234124"/>
                <a:gd name="connsiteY0" fmla="*/ 88732 h 88868"/>
                <a:gd name="connsiteX1" fmla="*/ 92790 w 234124"/>
                <a:gd name="connsiteY1" fmla="*/ 87208 h 88868"/>
                <a:gd name="connsiteX2" fmla="*/ 99076 w 234124"/>
                <a:gd name="connsiteY2" fmla="*/ 61300 h 88868"/>
                <a:gd name="connsiteX3" fmla="*/ 82407 w 234124"/>
                <a:gd name="connsiteY3" fmla="*/ 61300 h 88868"/>
                <a:gd name="connsiteX4" fmla="*/ 47736 w 234124"/>
                <a:gd name="connsiteY4" fmla="*/ 50251 h 88868"/>
                <a:gd name="connsiteX5" fmla="*/ 15351 w 234124"/>
                <a:gd name="connsiteY5" fmla="*/ 24534 h 88868"/>
                <a:gd name="connsiteX6" fmla="*/ -365 w 234124"/>
                <a:gd name="connsiteY6" fmla="*/ -136 h 88868"/>
                <a:gd name="connsiteX7" fmla="*/ 12684 w 234124"/>
                <a:gd name="connsiteY7" fmla="*/ 2817 h 88868"/>
                <a:gd name="connsiteX8" fmla="*/ 88884 w 234124"/>
                <a:gd name="connsiteY8" fmla="*/ 12342 h 88868"/>
                <a:gd name="connsiteX9" fmla="*/ 144510 w 234124"/>
                <a:gd name="connsiteY9" fmla="*/ 12342 h 88868"/>
                <a:gd name="connsiteX10" fmla="*/ 220710 w 234124"/>
                <a:gd name="connsiteY10" fmla="*/ 2817 h 88868"/>
                <a:gd name="connsiteX11" fmla="*/ 233759 w 234124"/>
                <a:gd name="connsiteY11" fmla="*/ -136 h 88868"/>
                <a:gd name="connsiteX12" fmla="*/ 218043 w 234124"/>
                <a:gd name="connsiteY12" fmla="*/ 24534 h 88868"/>
                <a:gd name="connsiteX13" fmla="*/ 185753 w 234124"/>
                <a:gd name="connsiteY13" fmla="*/ 50252 h 88868"/>
                <a:gd name="connsiteX14" fmla="*/ 150892 w 234124"/>
                <a:gd name="connsiteY14" fmla="*/ 62063 h 88868"/>
                <a:gd name="connsiteX15" fmla="*/ 134318 w 234124"/>
                <a:gd name="connsiteY15" fmla="*/ 62063 h 88868"/>
                <a:gd name="connsiteX16" fmla="*/ 140510 w 234124"/>
                <a:gd name="connsiteY16" fmla="*/ 87971 h 8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4124" h="88868">
                  <a:moveTo>
                    <a:pt x="116793" y="88732"/>
                  </a:moveTo>
                  <a:lnTo>
                    <a:pt x="92790" y="87208"/>
                  </a:lnTo>
                  <a:lnTo>
                    <a:pt x="99076" y="61300"/>
                  </a:lnTo>
                  <a:cubicBezTo>
                    <a:pt x="93620" y="62791"/>
                    <a:pt x="87864" y="62791"/>
                    <a:pt x="82407" y="61300"/>
                  </a:cubicBezTo>
                  <a:cubicBezTo>
                    <a:pt x="70332" y="59502"/>
                    <a:pt x="58625" y="55771"/>
                    <a:pt x="47736" y="50251"/>
                  </a:cubicBezTo>
                  <a:cubicBezTo>
                    <a:pt x="35340" y="43915"/>
                    <a:pt x="24330" y="35173"/>
                    <a:pt x="15351" y="24534"/>
                  </a:cubicBezTo>
                  <a:cubicBezTo>
                    <a:pt x="8934" y="17123"/>
                    <a:pt x="3639" y="8812"/>
                    <a:pt x="-365" y="-136"/>
                  </a:cubicBezTo>
                  <a:cubicBezTo>
                    <a:pt x="3925" y="1097"/>
                    <a:pt x="8282" y="2082"/>
                    <a:pt x="12684" y="2817"/>
                  </a:cubicBezTo>
                  <a:cubicBezTo>
                    <a:pt x="37809" y="7902"/>
                    <a:pt x="63281" y="11086"/>
                    <a:pt x="88884" y="12342"/>
                  </a:cubicBezTo>
                  <a:lnTo>
                    <a:pt x="144510" y="12342"/>
                  </a:lnTo>
                  <a:cubicBezTo>
                    <a:pt x="170114" y="11086"/>
                    <a:pt x="195586" y="7902"/>
                    <a:pt x="220710" y="2817"/>
                  </a:cubicBezTo>
                  <a:cubicBezTo>
                    <a:pt x="225113" y="2083"/>
                    <a:pt x="229470" y="1097"/>
                    <a:pt x="233759" y="-136"/>
                  </a:cubicBezTo>
                  <a:cubicBezTo>
                    <a:pt x="229756" y="8812"/>
                    <a:pt x="224460" y="17124"/>
                    <a:pt x="218043" y="24534"/>
                  </a:cubicBezTo>
                  <a:cubicBezTo>
                    <a:pt x="209092" y="35163"/>
                    <a:pt x="198116" y="43905"/>
                    <a:pt x="185753" y="50252"/>
                  </a:cubicBezTo>
                  <a:cubicBezTo>
                    <a:pt x="174841" y="56032"/>
                    <a:pt x="163070" y="60020"/>
                    <a:pt x="150892" y="62063"/>
                  </a:cubicBezTo>
                  <a:cubicBezTo>
                    <a:pt x="145468" y="63555"/>
                    <a:pt x="139742" y="63555"/>
                    <a:pt x="134318" y="62063"/>
                  </a:cubicBezTo>
                  <a:lnTo>
                    <a:pt x="140510" y="87971"/>
                  </a:lnTo>
                  <a:close/>
                </a:path>
              </a:pathLst>
            </a:custGeom>
            <a:solidFill>
              <a:srgbClr val="CAE5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0" name="任意多边形: 形状 179">
              <a:extLst>
                <a:ext uri="{FF2B5EF4-FFF2-40B4-BE49-F238E27FC236}">
                  <a16:creationId xmlns:a16="http://schemas.microsoft.com/office/drawing/2014/main" id="{6D4C5FD6-651B-4F12-8241-C380A95DB5B8}"/>
                </a:ext>
              </a:extLst>
            </p:cNvPr>
            <p:cNvSpPr/>
            <p:nvPr/>
          </p:nvSpPr>
          <p:spPr>
            <a:xfrm>
              <a:off x="4050561" y="2168719"/>
              <a:ext cx="2183167" cy="1215848"/>
            </a:xfrm>
            <a:custGeom>
              <a:avLst/>
              <a:gdLst>
                <a:gd name="connsiteX0" fmla="*/ 78597 w 201643"/>
                <a:gd name="connsiteY0" fmla="*/ 112164 h 112299"/>
                <a:gd name="connsiteX1" fmla="*/ 84217 w 201643"/>
                <a:gd name="connsiteY1" fmla="*/ 89113 h 112299"/>
                <a:gd name="connsiteX2" fmla="*/ 69072 w 201643"/>
                <a:gd name="connsiteY2" fmla="*/ 89685 h 112299"/>
                <a:gd name="connsiteX3" fmla="*/ 56118 w 201643"/>
                <a:gd name="connsiteY3" fmla="*/ 78731 h 112299"/>
                <a:gd name="connsiteX4" fmla="*/ 37068 w 201643"/>
                <a:gd name="connsiteY4" fmla="*/ 73397 h 112299"/>
                <a:gd name="connsiteX5" fmla="*/ 28972 w 201643"/>
                <a:gd name="connsiteY5" fmla="*/ 57014 h 112299"/>
                <a:gd name="connsiteX6" fmla="*/ 7636 w 201643"/>
                <a:gd name="connsiteY6" fmla="*/ 43679 h 112299"/>
                <a:gd name="connsiteX7" fmla="*/ -365 w 201643"/>
                <a:gd name="connsiteY7" fmla="*/ 21105 h 112299"/>
                <a:gd name="connsiteX8" fmla="*/ 87837 w 201643"/>
                <a:gd name="connsiteY8" fmla="*/ 34154 h 112299"/>
                <a:gd name="connsiteX9" fmla="*/ 92599 w 201643"/>
                <a:gd name="connsiteY9" fmla="*/ 9961 h 112299"/>
                <a:gd name="connsiteX10" fmla="*/ 100409 w 201643"/>
                <a:gd name="connsiteY10" fmla="*/ -136 h 112299"/>
                <a:gd name="connsiteX11" fmla="*/ 100409 w 201643"/>
                <a:gd name="connsiteY11" fmla="*/ -136 h 112299"/>
                <a:gd name="connsiteX12" fmla="*/ 108220 w 201643"/>
                <a:gd name="connsiteY12" fmla="*/ 9961 h 112299"/>
                <a:gd name="connsiteX13" fmla="*/ 112982 w 201643"/>
                <a:gd name="connsiteY13" fmla="*/ 34154 h 112299"/>
                <a:gd name="connsiteX14" fmla="*/ 201279 w 201643"/>
                <a:gd name="connsiteY14" fmla="*/ 21105 h 112299"/>
                <a:gd name="connsiteX15" fmla="*/ 193278 w 201643"/>
                <a:gd name="connsiteY15" fmla="*/ 43679 h 112299"/>
                <a:gd name="connsiteX16" fmla="*/ 171942 w 201643"/>
                <a:gd name="connsiteY16" fmla="*/ 57014 h 112299"/>
                <a:gd name="connsiteX17" fmla="*/ 163751 w 201643"/>
                <a:gd name="connsiteY17" fmla="*/ 73397 h 112299"/>
                <a:gd name="connsiteX18" fmla="*/ 144701 w 201643"/>
                <a:gd name="connsiteY18" fmla="*/ 78731 h 112299"/>
                <a:gd name="connsiteX19" fmla="*/ 131651 w 201643"/>
                <a:gd name="connsiteY19" fmla="*/ 89685 h 112299"/>
                <a:gd name="connsiteX20" fmla="*/ 116507 w 201643"/>
                <a:gd name="connsiteY20" fmla="*/ 89113 h 112299"/>
                <a:gd name="connsiteX21" fmla="*/ 122126 w 201643"/>
                <a:gd name="connsiteY21" fmla="*/ 112164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1643" h="112299">
                  <a:moveTo>
                    <a:pt x="78597" y="112164"/>
                  </a:moveTo>
                  <a:lnTo>
                    <a:pt x="84217" y="89113"/>
                  </a:lnTo>
                  <a:cubicBezTo>
                    <a:pt x="79371" y="90976"/>
                    <a:pt x="74044" y="91177"/>
                    <a:pt x="69072" y="89685"/>
                  </a:cubicBezTo>
                  <a:cubicBezTo>
                    <a:pt x="63385" y="88055"/>
                    <a:pt x="58670" y="84068"/>
                    <a:pt x="56118" y="78731"/>
                  </a:cubicBezTo>
                  <a:cubicBezTo>
                    <a:pt x="49336" y="79278"/>
                    <a:pt x="42581" y="77387"/>
                    <a:pt x="37068" y="73397"/>
                  </a:cubicBezTo>
                  <a:cubicBezTo>
                    <a:pt x="32448" y="69117"/>
                    <a:pt x="29565" y="63285"/>
                    <a:pt x="28972" y="57014"/>
                  </a:cubicBezTo>
                  <a:cubicBezTo>
                    <a:pt x="20600" y="55005"/>
                    <a:pt x="13110" y="50324"/>
                    <a:pt x="7636" y="43679"/>
                  </a:cubicBezTo>
                  <a:cubicBezTo>
                    <a:pt x="2458" y="37295"/>
                    <a:pt x="-368" y="29325"/>
                    <a:pt x="-365" y="21105"/>
                  </a:cubicBezTo>
                  <a:cubicBezTo>
                    <a:pt x="28175" y="30029"/>
                    <a:pt x="57935" y="34432"/>
                    <a:pt x="87837" y="34154"/>
                  </a:cubicBezTo>
                  <a:lnTo>
                    <a:pt x="92599" y="9961"/>
                  </a:lnTo>
                  <a:cubicBezTo>
                    <a:pt x="93075" y="7389"/>
                    <a:pt x="94218" y="-136"/>
                    <a:pt x="100409" y="-136"/>
                  </a:cubicBezTo>
                  <a:lnTo>
                    <a:pt x="100409" y="-136"/>
                  </a:lnTo>
                  <a:cubicBezTo>
                    <a:pt x="106600" y="-136"/>
                    <a:pt x="107744" y="7389"/>
                    <a:pt x="108220" y="9961"/>
                  </a:cubicBezTo>
                  <a:lnTo>
                    <a:pt x="112982" y="34154"/>
                  </a:lnTo>
                  <a:cubicBezTo>
                    <a:pt x="142914" y="34422"/>
                    <a:pt x="172704" y="30019"/>
                    <a:pt x="201279" y="21105"/>
                  </a:cubicBezTo>
                  <a:cubicBezTo>
                    <a:pt x="201236" y="29317"/>
                    <a:pt x="198416" y="37273"/>
                    <a:pt x="193278" y="43679"/>
                  </a:cubicBezTo>
                  <a:cubicBezTo>
                    <a:pt x="187790" y="50308"/>
                    <a:pt x="180306" y="54986"/>
                    <a:pt x="171942" y="57014"/>
                  </a:cubicBezTo>
                  <a:cubicBezTo>
                    <a:pt x="171289" y="63288"/>
                    <a:pt x="168378" y="69110"/>
                    <a:pt x="163751" y="73397"/>
                  </a:cubicBezTo>
                  <a:cubicBezTo>
                    <a:pt x="158238" y="77387"/>
                    <a:pt x="151483" y="79278"/>
                    <a:pt x="144701" y="78731"/>
                  </a:cubicBezTo>
                  <a:cubicBezTo>
                    <a:pt x="142098" y="84066"/>
                    <a:pt x="137356" y="88046"/>
                    <a:pt x="131651" y="89685"/>
                  </a:cubicBezTo>
                  <a:cubicBezTo>
                    <a:pt x="126679" y="91177"/>
                    <a:pt x="121352" y="90976"/>
                    <a:pt x="116507" y="89113"/>
                  </a:cubicBezTo>
                  <a:lnTo>
                    <a:pt x="122126" y="1121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1" name="任意多边形: 形状 180">
              <a:extLst>
                <a:ext uri="{FF2B5EF4-FFF2-40B4-BE49-F238E27FC236}">
                  <a16:creationId xmlns:a16="http://schemas.microsoft.com/office/drawing/2014/main" id="{38235EC8-3001-42CA-92F1-6D8C6E8A828E}"/>
                </a:ext>
              </a:extLst>
            </p:cNvPr>
            <p:cNvSpPr/>
            <p:nvPr/>
          </p:nvSpPr>
          <p:spPr>
            <a:xfrm>
              <a:off x="4030967" y="2154274"/>
              <a:ext cx="2216175" cy="1248848"/>
            </a:xfrm>
            <a:custGeom>
              <a:avLst/>
              <a:gdLst>
                <a:gd name="connsiteX0" fmla="*/ 126032 w 204692"/>
                <a:gd name="connsiteY0" fmla="*/ 115212 h 115347"/>
                <a:gd name="connsiteX1" fmla="*/ 78407 w 204692"/>
                <a:gd name="connsiteY1" fmla="*/ 115212 h 115347"/>
                <a:gd name="connsiteX2" fmla="*/ 83932 w 204692"/>
                <a:gd name="connsiteY2" fmla="*/ 93019 h 115347"/>
                <a:gd name="connsiteX3" fmla="*/ 77740 w 204692"/>
                <a:gd name="connsiteY3" fmla="*/ 93685 h 115347"/>
                <a:gd name="connsiteX4" fmla="*/ 70597 w 204692"/>
                <a:gd name="connsiteY4" fmla="*/ 92638 h 115347"/>
                <a:gd name="connsiteX5" fmla="*/ 57071 w 204692"/>
                <a:gd name="connsiteY5" fmla="*/ 81874 h 115347"/>
                <a:gd name="connsiteX6" fmla="*/ 55737 w 204692"/>
                <a:gd name="connsiteY6" fmla="*/ 81874 h 115347"/>
                <a:gd name="connsiteX7" fmla="*/ 37735 w 204692"/>
                <a:gd name="connsiteY7" fmla="*/ 76064 h 115347"/>
                <a:gd name="connsiteX8" fmla="*/ 29067 w 204692"/>
                <a:gd name="connsiteY8" fmla="*/ 59777 h 115347"/>
                <a:gd name="connsiteX9" fmla="*/ 8017 w 204692"/>
                <a:gd name="connsiteY9" fmla="*/ 46156 h 115347"/>
                <a:gd name="connsiteX10" fmla="*/ -365 w 204692"/>
                <a:gd name="connsiteY10" fmla="*/ 22439 h 115347"/>
                <a:gd name="connsiteX11" fmla="*/ -365 w 204692"/>
                <a:gd name="connsiteY11" fmla="*/ 20057 h 115347"/>
                <a:gd name="connsiteX12" fmla="*/ 1826 w 204692"/>
                <a:gd name="connsiteY12" fmla="*/ 20819 h 115347"/>
                <a:gd name="connsiteX13" fmla="*/ 88027 w 204692"/>
                <a:gd name="connsiteY13" fmla="*/ 33773 h 115347"/>
                <a:gd name="connsiteX14" fmla="*/ 88027 w 204692"/>
                <a:gd name="connsiteY14" fmla="*/ 33773 h 115347"/>
                <a:gd name="connsiteX15" fmla="*/ 92409 w 204692"/>
                <a:gd name="connsiteY15" fmla="*/ 10913 h 115347"/>
                <a:gd name="connsiteX16" fmla="*/ 92409 w 204692"/>
                <a:gd name="connsiteY16" fmla="*/ 10913 h 115347"/>
                <a:gd name="connsiteX17" fmla="*/ 101934 w 204692"/>
                <a:gd name="connsiteY17" fmla="*/ -136 h 115347"/>
                <a:gd name="connsiteX18" fmla="*/ 101934 w 204692"/>
                <a:gd name="connsiteY18" fmla="*/ -136 h 115347"/>
                <a:gd name="connsiteX19" fmla="*/ 111459 w 204692"/>
                <a:gd name="connsiteY19" fmla="*/ 10913 h 115347"/>
                <a:gd name="connsiteX20" fmla="*/ 111459 w 204692"/>
                <a:gd name="connsiteY20" fmla="*/ 10913 h 115347"/>
                <a:gd name="connsiteX21" fmla="*/ 115935 w 204692"/>
                <a:gd name="connsiteY21" fmla="*/ 33773 h 115347"/>
                <a:gd name="connsiteX22" fmla="*/ 115935 w 204692"/>
                <a:gd name="connsiteY22" fmla="*/ 33773 h 115347"/>
                <a:gd name="connsiteX23" fmla="*/ 202137 w 204692"/>
                <a:gd name="connsiteY23" fmla="*/ 20819 h 115347"/>
                <a:gd name="connsiteX24" fmla="*/ 204327 w 204692"/>
                <a:gd name="connsiteY24" fmla="*/ 20057 h 115347"/>
                <a:gd name="connsiteX25" fmla="*/ 204327 w 204692"/>
                <a:gd name="connsiteY25" fmla="*/ 22438 h 115347"/>
                <a:gd name="connsiteX26" fmla="*/ 196041 w 204692"/>
                <a:gd name="connsiteY26" fmla="*/ 46155 h 115347"/>
                <a:gd name="connsiteX27" fmla="*/ 174895 w 204692"/>
                <a:gd name="connsiteY27" fmla="*/ 59776 h 115347"/>
                <a:gd name="connsiteX28" fmla="*/ 166227 w 204692"/>
                <a:gd name="connsiteY28" fmla="*/ 76064 h 115347"/>
                <a:gd name="connsiteX29" fmla="*/ 147177 w 204692"/>
                <a:gd name="connsiteY29" fmla="*/ 81874 h 115347"/>
                <a:gd name="connsiteX30" fmla="*/ 133747 w 204692"/>
                <a:gd name="connsiteY30" fmla="*/ 92637 h 115347"/>
                <a:gd name="connsiteX31" fmla="*/ 126603 w 204692"/>
                <a:gd name="connsiteY31" fmla="*/ 93685 h 115347"/>
                <a:gd name="connsiteX32" fmla="*/ 120412 w 204692"/>
                <a:gd name="connsiteY32" fmla="*/ 93018 h 115347"/>
                <a:gd name="connsiteX33" fmla="*/ 82598 w 204692"/>
                <a:gd name="connsiteY33" fmla="*/ 111783 h 115347"/>
                <a:gd name="connsiteX34" fmla="*/ 121651 w 204692"/>
                <a:gd name="connsiteY34" fmla="*/ 111783 h 115347"/>
                <a:gd name="connsiteX35" fmla="*/ 115745 w 204692"/>
                <a:gd name="connsiteY35" fmla="*/ 87589 h 115347"/>
                <a:gd name="connsiteX36" fmla="*/ 118888 w 204692"/>
                <a:gd name="connsiteY36" fmla="*/ 88923 h 115347"/>
                <a:gd name="connsiteX37" fmla="*/ 126794 w 204692"/>
                <a:gd name="connsiteY37" fmla="*/ 90352 h 115347"/>
                <a:gd name="connsiteX38" fmla="*/ 132890 w 204692"/>
                <a:gd name="connsiteY38" fmla="*/ 89399 h 115347"/>
                <a:gd name="connsiteX39" fmla="*/ 144796 w 204692"/>
                <a:gd name="connsiteY39" fmla="*/ 79874 h 115347"/>
                <a:gd name="connsiteX40" fmla="*/ 145273 w 204692"/>
                <a:gd name="connsiteY40" fmla="*/ 78636 h 115347"/>
                <a:gd name="connsiteX41" fmla="*/ 148702 w 204692"/>
                <a:gd name="connsiteY41" fmla="*/ 78636 h 115347"/>
                <a:gd name="connsiteX42" fmla="*/ 164513 w 204692"/>
                <a:gd name="connsiteY42" fmla="*/ 73683 h 115347"/>
                <a:gd name="connsiteX43" fmla="*/ 172133 w 204692"/>
                <a:gd name="connsiteY43" fmla="*/ 58443 h 115347"/>
                <a:gd name="connsiteX44" fmla="*/ 172133 w 204692"/>
                <a:gd name="connsiteY44" fmla="*/ 57205 h 115347"/>
                <a:gd name="connsiteX45" fmla="*/ 173371 w 204692"/>
                <a:gd name="connsiteY45" fmla="*/ 57205 h 115347"/>
                <a:gd name="connsiteX46" fmla="*/ 193755 w 204692"/>
                <a:gd name="connsiteY46" fmla="*/ 44441 h 115347"/>
                <a:gd name="connsiteX47" fmla="*/ 201280 w 204692"/>
                <a:gd name="connsiteY47" fmla="*/ 25391 h 115347"/>
                <a:gd name="connsiteX48" fmla="*/ 116317 w 204692"/>
                <a:gd name="connsiteY48" fmla="*/ 37774 h 115347"/>
                <a:gd name="connsiteX49" fmla="*/ 113364 w 204692"/>
                <a:gd name="connsiteY49" fmla="*/ 37774 h 115347"/>
                <a:gd name="connsiteX50" fmla="*/ 113364 w 204692"/>
                <a:gd name="connsiteY50" fmla="*/ 36345 h 115347"/>
                <a:gd name="connsiteX51" fmla="*/ 108696 w 204692"/>
                <a:gd name="connsiteY51" fmla="*/ 12151 h 115347"/>
                <a:gd name="connsiteX52" fmla="*/ 108696 w 204692"/>
                <a:gd name="connsiteY52" fmla="*/ 12151 h 115347"/>
                <a:gd name="connsiteX53" fmla="*/ 102601 w 204692"/>
                <a:gd name="connsiteY53" fmla="*/ 3865 h 115347"/>
                <a:gd name="connsiteX54" fmla="*/ 102601 w 204692"/>
                <a:gd name="connsiteY54" fmla="*/ 3865 h 115347"/>
                <a:gd name="connsiteX55" fmla="*/ 96504 w 204692"/>
                <a:gd name="connsiteY55" fmla="*/ 12151 h 115347"/>
                <a:gd name="connsiteX56" fmla="*/ 96504 w 204692"/>
                <a:gd name="connsiteY56" fmla="*/ 12151 h 115347"/>
                <a:gd name="connsiteX57" fmla="*/ 91837 w 204692"/>
                <a:gd name="connsiteY57" fmla="*/ 36345 h 115347"/>
                <a:gd name="connsiteX58" fmla="*/ 91837 w 204692"/>
                <a:gd name="connsiteY58" fmla="*/ 37774 h 115347"/>
                <a:gd name="connsiteX59" fmla="*/ 88885 w 204692"/>
                <a:gd name="connsiteY59" fmla="*/ 37774 h 115347"/>
                <a:gd name="connsiteX60" fmla="*/ 3921 w 204692"/>
                <a:gd name="connsiteY60" fmla="*/ 25391 h 115347"/>
                <a:gd name="connsiteX61" fmla="*/ 11541 w 204692"/>
                <a:gd name="connsiteY61" fmla="*/ 44441 h 115347"/>
                <a:gd name="connsiteX62" fmla="*/ 31830 w 204692"/>
                <a:gd name="connsiteY62" fmla="*/ 57205 h 115347"/>
                <a:gd name="connsiteX63" fmla="*/ 33068 w 204692"/>
                <a:gd name="connsiteY63" fmla="*/ 57205 h 115347"/>
                <a:gd name="connsiteX64" fmla="*/ 33068 w 204692"/>
                <a:gd name="connsiteY64" fmla="*/ 58443 h 115347"/>
                <a:gd name="connsiteX65" fmla="*/ 40688 w 204692"/>
                <a:gd name="connsiteY65" fmla="*/ 73683 h 115347"/>
                <a:gd name="connsiteX66" fmla="*/ 56500 w 204692"/>
                <a:gd name="connsiteY66" fmla="*/ 78636 h 115347"/>
                <a:gd name="connsiteX67" fmla="*/ 59928 w 204692"/>
                <a:gd name="connsiteY67" fmla="*/ 78636 h 115347"/>
                <a:gd name="connsiteX68" fmla="*/ 60405 w 204692"/>
                <a:gd name="connsiteY68" fmla="*/ 79874 h 115347"/>
                <a:gd name="connsiteX69" fmla="*/ 72406 w 204692"/>
                <a:gd name="connsiteY69" fmla="*/ 89399 h 115347"/>
                <a:gd name="connsiteX70" fmla="*/ 78503 w 204692"/>
                <a:gd name="connsiteY70" fmla="*/ 90352 h 115347"/>
                <a:gd name="connsiteX71" fmla="*/ 86313 w 204692"/>
                <a:gd name="connsiteY71" fmla="*/ 88923 h 115347"/>
                <a:gd name="connsiteX72" fmla="*/ 89456 w 204692"/>
                <a:gd name="connsiteY72" fmla="*/ 87685 h 11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204692" h="115347">
                  <a:moveTo>
                    <a:pt x="126032" y="115212"/>
                  </a:moveTo>
                  <a:lnTo>
                    <a:pt x="78407" y="115212"/>
                  </a:lnTo>
                  <a:lnTo>
                    <a:pt x="83932" y="93019"/>
                  </a:lnTo>
                  <a:cubicBezTo>
                    <a:pt x="81899" y="93471"/>
                    <a:pt x="79823" y="93695"/>
                    <a:pt x="77740" y="93685"/>
                  </a:cubicBezTo>
                  <a:cubicBezTo>
                    <a:pt x="75321" y="93686"/>
                    <a:pt x="72914" y="93333"/>
                    <a:pt x="70597" y="92638"/>
                  </a:cubicBezTo>
                  <a:cubicBezTo>
                    <a:pt x="64863" y="90940"/>
                    <a:pt x="60013" y="87081"/>
                    <a:pt x="57071" y="81874"/>
                  </a:cubicBezTo>
                  <a:lnTo>
                    <a:pt x="55737" y="81874"/>
                  </a:lnTo>
                  <a:cubicBezTo>
                    <a:pt x="49259" y="81986"/>
                    <a:pt x="42926" y="79942"/>
                    <a:pt x="37735" y="76064"/>
                  </a:cubicBezTo>
                  <a:cubicBezTo>
                    <a:pt x="33007" y="71834"/>
                    <a:pt x="29935" y="66061"/>
                    <a:pt x="29067" y="59777"/>
                  </a:cubicBezTo>
                  <a:cubicBezTo>
                    <a:pt x="20837" y="57463"/>
                    <a:pt x="13500" y="52715"/>
                    <a:pt x="8017" y="46156"/>
                  </a:cubicBezTo>
                  <a:cubicBezTo>
                    <a:pt x="2619" y="39427"/>
                    <a:pt x="-337" y="31065"/>
                    <a:pt x="-365" y="22439"/>
                  </a:cubicBezTo>
                  <a:lnTo>
                    <a:pt x="-365" y="20057"/>
                  </a:lnTo>
                  <a:lnTo>
                    <a:pt x="1826" y="20819"/>
                  </a:lnTo>
                  <a:cubicBezTo>
                    <a:pt x="29712" y="29590"/>
                    <a:pt x="58795" y="33961"/>
                    <a:pt x="88027" y="33773"/>
                  </a:cubicBezTo>
                  <a:lnTo>
                    <a:pt x="88027" y="33773"/>
                  </a:lnTo>
                  <a:cubicBezTo>
                    <a:pt x="88980" y="28915"/>
                    <a:pt x="92123" y="12532"/>
                    <a:pt x="92409" y="10913"/>
                  </a:cubicBezTo>
                  <a:lnTo>
                    <a:pt x="92409" y="10913"/>
                  </a:lnTo>
                  <a:cubicBezTo>
                    <a:pt x="92980" y="7960"/>
                    <a:pt x="94600" y="-136"/>
                    <a:pt x="101934" y="-136"/>
                  </a:cubicBezTo>
                  <a:lnTo>
                    <a:pt x="101934" y="-136"/>
                  </a:lnTo>
                  <a:cubicBezTo>
                    <a:pt x="109268" y="-136"/>
                    <a:pt x="110792" y="7960"/>
                    <a:pt x="111459" y="10913"/>
                  </a:cubicBezTo>
                  <a:lnTo>
                    <a:pt x="111459" y="10913"/>
                  </a:lnTo>
                  <a:cubicBezTo>
                    <a:pt x="111459" y="12532"/>
                    <a:pt x="114983" y="28915"/>
                    <a:pt x="115935" y="33773"/>
                  </a:cubicBezTo>
                  <a:lnTo>
                    <a:pt x="115935" y="33773"/>
                  </a:lnTo>
                  <a:cubicBezTo>
                    <a:pt x="145168" y="33961"/>
                    <a:pt x="174251" y="29590"/>
                    <a:pt x="202137" y="20819"/>
                  </a:cubicBezTo>
                  <a:lnTo>
                    <a:pt x="204327" y="20057"/>
                  </a:lnTo>
                  <a:lnTo>
                    <a:pt x="204327" y="22438"/>
                  </a:lnTo>
                  <a:cubicBezTo>
                    <a:pt x="204326" y="31053"/>
                    <a:pt x="201405" y="39414"/>
                    <a:pt x="196041" y="46155"/>
                  </a:cubicBezTo>
                  <a:cubicBezTo>
                    <a:pt x="190529" y="52726"/>
                    <a:pt x="183157" y="57474"/>
                    <a:pt x="174895" y="59776"/>
                  </a:cubicBezTo>
                  <a:cubicBezTo>
                    <a:pt x="174028" y="66061"/>
                    <a:pt x="170956" y="71833"/>
                    <a:pt x="166227" y="76064"/>
                  </a:cubicBezTo>
                  <a:cubicBezTo>
                    <a:pt x="160724" y="80113"/>
                    <a:pt x="154004" y="82163"/>
                    <a:pt x="147177" y="81874"/>
                  </a:cubicBezTo>
                  <a:cubicBezTo>
                    <a:pt x="144258" y="87061"/>
                    <a:pt x="139446" y="90918"/>
                    <a:pt x="133747" y="92637"/>
                  </a:cubicBezTo>
                  <a:cubicBezTo>
                    <a:pt x="131428" y="93324"/>
                    <a:pt x="129022" y="93677"/>
                    <a:pt x="126603" y="93685"/>
                  </a:cubicBezTo>
                  <a:cubicBezTo>
                    <a:pt x="124521" y="93699"/>
                    <a:pt x="122444" y="93475"/>
                    <a:pt x="120412" y="93018"/>
                  </a:cubicBezTo>
                  <a:close/>
                  <a:moveTo>
                    <a:pt x="82598" y="111783"/>
                  </a:moveTo>
                  <a:lnTo>
                    <a:pt x="121651" y="111783"/>
                  </a:lnTo>
                  <a:lnTo>
                    <a:pt x="115745" y="87589"/>
                  </a:lnTo>
                  <a:lnTo>
                    <a:pt x="118888" y="88923"/>
                  </a:lnTo>
                  <a:cubicBezTo>
                    <a:pt x="121417" y="89866"/>
                    <a:pt x="124095" y="90350"/>
                    <a:pt x="126794" y="90352"/>
                  </a:cubicBezTo>
                  <a:cubicBezTo>
                    <a:pt x="128861" y="90330"/>
                    <a:pt x="130915" y="90009"/>
                    <a:pt x="132890" y="89399"/>
                  </a:cubicBezTo>
                  <a:cubicBezTo>
                    <a:pt x="138012" y="88020"/>
                    <a:pt x="142327" y="84568"/>
                    <a:pt x="144796" y="79874"/>
                  </a:cubicBezTo>
                  <a:lnTo>
                    <a:pt x="145273" y="78636"/>
                  </a:lnTo>
                  <a:lnTo>
                    <a:pt x="148702" y="78636"/>
                  </a:lnTo>
                  <a:cubicBezTo>
                    <a:pt x="154379" y="78811"/>
                    <a:pt x="159950" y="77066"/>
                    <a:pt x="164513" y="73683"/>
                  </a:cubicBezTo>
                  <a:cubicBezTo>
                    <a:pt x="168817" y="69695"/>
                    <a:pt x="171525" y="64279"/>
                    <a:pt x="172133" y="58443"/>
                  </a:cubicBezTo>
                  <a:lnTo>
                    <a:pt x="172133" y="57205"/>
                  </a:lnTo>
                  <a:lnTo>
                    <a:pt x="173371" y="57205"/>
                  </a:lnTo>
                  <a:cubicBezTo>
                    <a:pt x="181350" y="55225"/>
                    <a:pt x="188489" y="50754"/>
                    <a:pt x="193755" y="44441"/>
                  </a:cubicBezTo>
                  <a:cubicBezTo>
                    <a:pt x="198109" y="38985"/>
                    <a:pt x="200730" y="32350"/>
                    <a:pt x="201280" y="25391"/>
                  </a:cubicBezTo>
                  <a:cubicBezTo>
                    <a:pt x="173736" y="33738"/>
                    <a:pt x="145097" y="37911"/>
                    <a:pt x="116317" y="37774"/>
                  </a:cubicBezTo>
                  <a:lnTo>
                    <a:pt x="113364" y="37774"/>
                  </a:lnTo>
                  <a:lnTo>
                    <a:pt x="113364" y="36345"/>
                  </a:lnTo>
                  <a:lnTo>
                    <a:pt x="108696" y="12151"/>
                  </a:lnTo>
                  <a:lnTo>
                    <a:pt x="108696" y="12151"/>
                  </a:lnTo>
                  <a:cubicBezTo>
                    <a:pt x="107935" y="8056"/>
                    <a:pt x="106601" y="3865"/>
                    <a:pt x="102601" y="3865"/>
                  </a:cubicBezTo>
                  <a:lnTo>
                    <a:pt x="102601" y="3865"/>
                  </a:lnTo>
                  <a:cubicBezTo>
                    <a:pt x="98695" y="3865"/>
                    <a:pt x="97362" y="8056"/>
                    <a:pt x="96504" y="12151"/>
                  </a:cubicBezTo>
                  <a:lnTo>
                    <a:pt x="96504" y="12151"/>
                  </a:lnTo>
                  <a:lnTo>
                    <a:pt x="91837" y="36345"/>
                  </a:lnTo>
                  <a:lnTo>
                    <a:pt x="91837" y="37774"/>
                  </a:lnTo>
                  <a:lnTo>
                    <a:pt x="88885" y="37774"/>
                  </a:lnTo>
                  <a:cubicBezTo>
                    <a:pt x="60105" y="37901"/>
                    <a:pt x="31468" y="33728"/>
                    <a:pt x="3921" y="25391"/>
                  </a:cubicBezTo>
                  <a:cubicBezTo>
                    <a:pt x="4470" y="32367"/>
                    <a:pt x="7127" y="39012"/>
                    <a:pt x="11541" y="44441"/>
                  </a:cubicBezTo>
                  <a:cubicBezTo>
                    <a:pt x="16755" y="50768"/>
                    <a:pt x="23870" y="55244"/>
                    <a:pt x="31830" y="57205"/>
                  </a:cubicBezTo>
                  <a:lnTo>
                    <a:pt x="33068" y="57205"/>
                  </a:lnTo>
                  <a:lnTo>
                    <a:pt x="33068" y="58443"/>
                  </a:lnTo>
                  <a:cubicBezTo>
                    <a:pt x="33726" y="64264"/>
                    <a:pt x="36425" y="69664"/>
                    <a:pt x="40688" y="73683"/>
                  </a:cubicBezTo>
                  <a:cubicBezTo>
                    <a:pt x="45255" y="77059"/>
                    <a:pt x="50823" y="78803"/>
                    <a:pt x="56500" y="78636"/>
                  </a:cubicBezTo>
                  <a:lnTo>
                    <a:pt x="59928" y="78636"/>
                  </a:lnTo>
                  <a:lnTo>
                    <a:pt x="60405" y="79874"/>
                  </a:lnTo>
                  <a:cubicBezTo>
                    <a:pt x="62896" y="84589"/>
                    <a:pt x="67249" y="88044"/>
                    <a:pt x="72406" y="89399"/>
                  </a:cubicBezTo>
                  <a:cubicBezTo>
                    <a:pt x="74380" y="90016"/>
                    <a:pt x="76435" y="90336"/>
                    <a:pt x="78503" y="90352"/>
                  </a:cubicBezTo>
                  <a:cubicBezTo>
                    <a:pt x="81172" y="90357"/>
                    <a:pt x="83819" y="89873"/>
                    <a:pt x="86313" y="88923"/>
                  </a:cubicBezTo>
                  <a:lnTo>
                    <a:pt x="89456" y="87685"/>
                  </a:lnTo>
                  <a:close/>
                </a:path>
              </a:pathLst>
            </a:custGeom>
            <a:solidFill>
              <a:srgbClr val="005C3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2" name="任意多边形: 形状 181">
              <a:extLst>
                <a:ext uri="{FF2B5EF4-FFF2-40B4-BE49-F238E27FC236}">
                  <a16:creationId xmlns:a16="http://schemas.microsoft.com/office/drawing/2014/main" id="{D5F70CA0-048A-4037-80CD-8C2DB676C2AD}"/>
                </a:ext>
              </a:extLst>
            </p:cNvPr>
            <p:cNvSpPr/>
            <p:nvPr/>
          </p:nvSpPr>
          <p:spPr>
            <a:xfrm>
              <a:off x="5089901" y="1768141"/>
              <a:ext cx="765536" cy="591631"/>
            </a:xfrm>
            <a:custGeom>
              <a:avLst/>
              <a:gdLst>
                <a:gd name="connsiteX0" fmla="*/ 235474 w 765536"/>
                <a:gd name="connsiteY0" fmla="*/ 492940 h 591631"/>
                <a:gd name="connsiteX1" fmla="*/ 238582 w 765536"/>
                <a:gd name="connsiteY1" fmla="*/ 497458 h 591631"/>
                <a:gd name="connsiteX2" fmla="*/ 235474 w 765536"/>
                <a:gd name="connsiteY2" fmla="*/ 498104 h 591631"/>
                <a:gd name="connsiteX3" fmla="*/ 294255 w 765536"/>
                <a:gd name="connsiteY3" fmla="*/ 485883 h 591631"/>
                <a:gd name="connsiteX4" fmla="*/ 353043 w 765536"/>
                <a:gd name="connsiteY4" fmla="*/ 498104 h 591631"/>
                <a:gd name="connsiteX5" fmla="*/ 467503 w 765536"/>
                <a:gd name="connsiteY5" fmla="*/ 580604 h 591631"/>
                <a:gd name="connsiteX6" fmla="*/ 332418 w 765536"/>
                <a:gd name="connsiteY6" fmla="*/ 580604 h 591631"/>
                <a:gd name="connsiteX7" fmla="*/ 273540 w 765536"/>
                <a:gd name="connsiteY7" fmla="*/ 548278 h 591631"/>
                <a:gd name="connsiteX8" fmla="*/ 238582 w 765536"/>
                <a:gd name="connsiteY8" fmla="*/ 497458 h 591631"/>
                <a:gd name="connsiteX9" fmla="*/ 454621 w 765536"/>
                <a:gd name="connsiteY9" fmla="*/ 406943 h 591631"/>
                <a:gd name="connsiteX10" fmla="*/ 519074 w 765536"/>
                <a:gd name="connsiteY10" fmla="*/ 417670 h 591631"/>
                <a:gd name="connsiteX11" fmla="*/ 636644 w 765536"/>
                <a:gd name="connsiteY11" fmla="*/ 492952 h 591631"/>
                <a:gd name="connsiteX12" fmla="*/ 497420 w 765536"/>
                <a:gd name="connsiteY12" fmla="*/ 501202 h 591631"/>
                <a:gd name="connsiteX13" fmla="*/ 394293 w 765536"/>
                <a:gd name="connsiteY13" fmla="*/ 424881 h 591631"/>
                <a:gd name="connsiteX14" fmla="*/ 390168 w 765536"/>
                <a:gd name="connsiteY14" fmla="*/ 417670 h 591631"/>
                <a:gd name="connsiteX15" fmla="*/ 454621 w 765536"/>
                <a:gd name="connsiteY15" fmla="*/ 406943 h 591631"/>
                <a:gd name="connsiteX16" fmla="*/ 644882 w 765536"/>
                <a:gd name="connsiteY16" fmla="*/ 279479 h 591631"/>
                <a:gd name="connsiteX17" fmla="*/ 765536 w 765536"/>
                <a:gd name="connsiteY17" fmla="*/ 295979 h 591631"/>
                <a:gd name="connsiteX18" fmla="*/ 651075 w 765536"/>
                <a:gd name="connsiteY18" fmla="*/ 359921 h 591631"/>
                <a:gd name="connsiteX19" fmla="*/ 529380 w 765536"/>
                <a:gd name="connsiteY19" fmla="*/ 321757 h 591631"/>
                <a:gd name="connsiteX20" fmla="*/ 644882 w 765536"/>
                <a:gd name="connsiteY20" fmla="*/ 279479 h 591631"/>
                <a:gd name="connsiteX21" fmla="*/ 725324 w 765536"/>
                <a:gd name="connsiteY21" fmla="*/ 0 h 591631"/>
                <a:gd name="connsiteX22" fmla="*/ 702642 w 765536"/>
                <a:gd name="connsiteY22" fmla="*/ 135098 h 591631"/>
                <a:gd name="connsiteX23" fmla="*/ 672700 w 765536"/>
                <a:gd name="connsiteY23" fmla="*/ 184089 h 591631"/>
                <a:gd name="connsiteX24" fmla="*/ 622477 w 765536"/>
                <a:gd name="connsiteY24" fmla="*/ 211255 h 591631"/>
                <a:gd name="connsiteX25" fmla="*/ 600535 w 765536"/>
                <a:gd name="connsiteY25" fmla="*/ 244409 h 591631"/>
                <a:gd name="connsiteX26" fmla="*/ 24068 w 765536"/>
                <a:gd name="connsiteY26" fmla="*/ 558942 h 591631"/>
                <a:gd name="connsiteX27" fmla="*/ 520 w 765536"/>
                <a:gd name="connsiteY27" fmla="*/ 544336 h 591631"/>
                <a:gd name="connsiteX28" fmla="*/ 15136 w 765536"/>
                <a:gd name="connsiteY28" fmla="*/ 520788 h 591631"/>
                <a:gd name="connsiteX29" fmla="*/ 22000 w 765536"/>
                <a:gd name="connsiteY29" fmla="*/ 520788 h 591631"/>
                <a:gd name="connsiteX30" fmla="*/ 79751 w 765536"/>
                <a:gd name="connsiteY30" fmla="*/ 507384 h 591631"/>
                <a:gd name="connsiteX31" fmla="*/ 222404 w 765536"/>
                <a:gd name="connsiteY31" fmla="*/ 459271 h 591631"/>
                <a:gd name="connsiteX32" fmla="*/ 224223 w 765536"/>
                <a:gd name="connsiteY32" fmla="*/ 458380 h 591631"/>
                <a:gd name="connsiteX33" fmla="*/ 200027 w 765536"/>
                <a:gd name="connsiteY33" fmla="*/ 401188 h 591631"/>
                <a:gd name="connsiteX34" fmla="*/ 196289 w 765536"/>
                <a:gd name="connsiteY34" fmla="*/ 334133 h 591631"/>
                <a:gd name="connsiteX35" fmla="*/ 267444 w 765536"/>
                <a:gd name="connsiteY35" fmla="*/ 210381 h 591631"/>
                <a:gd name="connsiteX36" fmla="*/ 290126 w 765536"/>
                <a:gd name="connsiteY36" fmla="*/ 349604 h 591631"/>
                <a:gd name="connsiteX37" fmla="*/ 258160 w 765536"/>
                <a:gd name="connsiteY37" fmla="*/ 427978 h 591631"/>
                <a:gd name="connsiteX38" fmla="*/ 237560 w 765536"/>
                <a:gd name="connsiteY38" fmla="*/ 451839 h 591631"/>
                <a:gd name="connsiteX39" fmla="*/ 357006 w 765536"/>
                <a:gd name="connsiteY39" fmla="*/ 393266 h 591631"/>
                <a:gd name="connsiteX40" fmla="*/ 374979 w 765536"/>
                <a:gd name="connsiteY40" fmla="*/ 381329 h 591631"/>
                <a:gd name="connsiteX41" fmla="*/ 351341 w 765536"/>
                <a:gd name="connsiteY41" fmla="*/ 323131 h 591631"/>
                <a:gd name="connsiteX42" fmla="*/ 346848 w 765536"/>
                <a:gd name="connsiteY42" fmla="*/ 255756 h 591631"/>
                <a:gd name="connsiteX43" fmla="*/ 411818 w 765536"/>
                <a:gd name="connsiteY43" fmla="*/ 128907 h 591631"/>
                <a:gd name="connsiteX44" fmla="*/ 435529 w 765536"/>
                <a:gd name="connsiteY44" fmla="*/ 269160 h 591631"/>
                <a:gd name="connsiteX45" fmla="*/ 416846 w 765536"/>
                <a:gd name="connsiteY45" fmla="*/ 332829 h 591631"/>
                <a:gd name="connsiteX46" fmla="*/ 385216 w 765536"/>
                <a:gd name="connsiteY46" fmla="*/ 374530 h 591631"/>
                <a:gd name="connsiteX47" fmla="*/ 481888 w 765536"/>
                <a:gd name="connsiteY47" fmla="*/ 310325 h 591631"/>
                <a:gd name="connsiteX48" fmla="*/ 506039 w 765536"/>
                <a:gd name="connsiteY48" fmla="*/ 289276 h 591631"/>
                <a:gd name="connsiteX49" fmla="*/ 484391 w 765536"/>
                <a:gd name="connsiteY49" fmla="*/ 235880 h 591631"/>
                <a:gd name="connsiteX50" fmla="*/ 479881 w 765536"/>
                <a:gd name="connsiteY50" fmla="*/ 171186 h 591631"/>
                <a:gd name="connsiteX51" fmla="*/ 540727 w 765536"/>
                <a:gd name="connsiteY51" fmla="*/ 50530 h 591631"/>
                <a:gd name="connsiteX52" fmla="*/ 563420 w 765536"/>
                <a:gd name="connsiteY52" fmla="*/ 184590 h 591631"/>
                <a:gd name="connsiteX53" fmla="*/ 546019 w 765536"/>
                <a:gd name="connsiteY53" fmla="*/ 245158 h 591631"/>
                <a:gd name="connsiteX54" fmla="*/ 527169 w 765536"/>
                <a:gd name="connsiteY54" fmla="*/ 270860 h 591631"/>
                <a:gd name="connsiteX55" fmla="*/ 595382 w 765536"/>
                <a:gd name="connsiteY55" fmla="*/ 211408 h 591631"/>
                <a:gd name="connsiteX56" fmla="*/ 619656 w 765536"/>
                <a:gd name="connsiteY56" fmla="*/ 180334 h 591631"/>
                <a:gd name="connsiteX57" fmla="*/ 617073 w 765536"/>
                <a:gd name="connsiteY57" fmla="*/ 148754 h 591631"/>
                <a:gd name="connsiteX58" fmla="*/ 635602 w 765536"/>
                <a:gd name="connsiteY58" fmla="*/ 88684 h 591631"/>
                <a:gd name="connsiteX59" fmla="*/ 725324 w 765536"/>
                <a:gd name="connsiteY59" fmla="*/ 0 h 59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765536" h="591631">
                  <a:moveTo>
                    <a:pt x="235474" y="492940"/>
                  </a:moveTo>
                  <a:lnTo>
                    <a:pt x="238582" y="497458"/>
                  </a:lnTo>
                  <a:lnTo>
                    <a:pt x="235474" y="498104"/>
                  </a:lnTo>
                  <a:close/>
                  <a:moveTo>
                    <a:pt x="294255" y="485883"/>
                  </a:moveTo>
                  <a:cubicBezTo>
                    <a:pt x="314272" y="485883"/>
                    <a:pt x="334291" y="489957"/>
                    <a:pt x="353043" y="498104"/>
                  </a:cubicBezTo>
                  <a:cubicBezTo>
                    <a:pt x="395646" y="518827"/>
                    <a:pt x="434373" y="546727"/>
                    <a:pt x="467503" y="580604"/>
                  </a:cubicBezTo>
                  <a:cubicBezTo>
                    <a:pt x="423677" y="595307"/>
                    <a:pt x="376244" y="595307"/>
                    <a:pt x="332418" y="580604"/>
                  </a:cubicBezTo>
                  <a:cubicBezTo>
                    <a:pt x="310234" y="574487"/>
                    <a:pt x="290153" y="563300"/>
                    <a:pt x="273540" y="548278"/>
                  </a:cubicBezTo>
                  <a:lnTo>
                    <a:pt x="238582" y="497458"/>
                  </a:lnTo>
                  <a:close/>
                  <a:moveTo>
                    <a:pt x="454621" y="406943"/>
                  </a:moveTo>
                  <a:cubicBezTo>
                    <a:pt x="476402" y="406943"/>
                    <a:pt x="498183" y="410519"/>
                    <a:pt x="519074" y="417670"/>
                  </a:cubicBezTo>
                  <a:cubicBezTo>
                    <a:pt x="563757" y="432915"/>
                    <a:pt x="604098" y="458749"/>
                    <a:pt x="636644" y="492952"/>
                  </a:cubicBezTo>
                  <a:cubicBezTo>
                    <a:pt x="590998" y="503291"/>
                    <a:pt x="543965" y="506085"/>
                    <a:pt x="497420" y="501202"/>
                  </a:cubicBezTo>
                  <a:cubicBezTo>
                    <a:pt x="454860" y="489249"/>
                    <a:pt x="418167" y="462094"/>
                    <a:pt x="394293" y="424881"/>
                  </a:cubicBezTo>
                  <a:lnTo>
                    <a:pt x="390168" y="417670"/>
                  </a:lnTo>
                  <a:cubicBezTo>
                    <a:pt x="411059" y="410519"/>
                    <a:pt x="432840" y="406943"/>
                    <a:pt x="454621" y="406943"/>
                  </a:cubicBezTo>
                  <a:close/>
                  <a:moveTo>
                    <a:pt x="644882" y="279479"/>
                  </a:moveTo>
                  <a:cubicBezTo>
                    <a:pt x="685537" y="281092"/>
                    <a:pt x="725943" y="286624"/>
                    <a:pt x="765536" y="295979"/>
                  </a:cubicBezTo>
                  <a:cubicBezTo>
                    <a:pt x="734398" y="327950"/>
                    <a:pt x="694620" y="350167"/>
                    <a:pt x="651075" y="359921"/>
                  </a:cubicBezTo>
                  <a:cubicBezTo>
                    <a:pt x="607345" y="361448"/>
                    <a:pt x="564405" y="347990"/>
                    <a:pt x="529380" y="321757"/>
                  </a:cubicBezTo>
                  <a:cubicBezTo>
                    <a:pt x="561699" y="294495"/>
                    <a:pt x="602603" y="279522"/>
                    <a:pt x="644882" y="279479"/>
                  </a:cubicBezTo>
                  <a:close/>
                  <a:moveTo>
                    <a:pt x="725324" y="0"/>
                  </a:moveTo>
                  <a:cubicBezTo>
                    <a:pt x="724642" y="45917"/>
                    <a:pt x="716988" y="91477"/>
                    <a:pt x="702642" y="135098"/>
                  </a:cubicBezTo>
                  <a:cubicBezTo>
                    <a:pt x="697061" y="154116"/>
                    <a:pt x="686594" y="170908"/>
                    <a:pt x="672700" y="184089"/>
                  </a:cubicBezTo>
                  <a:lnTo>
                    <a:pt x="622477" y="211255"/>
                  </a:lnTo>
                  <a:lnTo>
                    <a:pt x="600535" y="244409"/>
                  </a:lnTo>
                  <a:cubicBezTo>
                    <a:pt x="445321" y="406077"/>
                    <a:pt x="244006" y="515916"/>
                    <a:pt x="24068" y="558942"/>
                  </a:cubicBezTo>
                  <a:cubicBezTo>
                    <a:pt x="13523" y="561411"/>
                    <a:pt x="2988" y="554871"/>
                    <a:pt x="520" y="544336"/>
                  </a:cubicBezTo>
                  <a:cubicBezTo>
                    <a:pt x="-1949" y="533802"/>
                    <a:pt x="4601" y="523256"/>
                    <a:pt x="15136" y="520788"/>
                  </a:cubicBezTo>
                  <a:lnTo>
                    <a:pt x="22000" y="520788"/>
                  </a:lnTo>
                  <a:lnTo>
                    <a:pt x="79751" y="507384"/>
                  </a:lnTo>
                  <a:cubicBezTo>
                    <a:pt x="128458" y="494435"/>
                    <a:pt x="176102" y="478344"/>
                    <a:pt x="222404" y="459271"/>
                  </a:cubicBezTo>
                  <a:lnTo>
                    <a:pt x="224223" y="458380"/>
                  </a:lnTo>
                  <a:lnTo>
                    <a:pt x="200027" y="401188"/>
                  </a:lnTo>
                  <a:cubicBezTo>
                    <a:pt x="194968" y="379378"/>
                    <a:pt x="193647" y="356702"/>
                    <a:pt x="196289" y="334133"/>
                  </a:cubicBezTo>
                  <a:cubicBezTo>
                    <a:pt x="206986" y="286657"/>
                    <a:pt x="231791" y="243512"/>
                    <a:pt x="267444" y="210381"/>
                  </a:cubicBezTo>
                  <a:cubicBezTo>
                    <a:pt x="280534" y="255714"/>
                    <a:pt x="288156" y="302453"/>
                    <a:pt x="290126" y="349604"/>
                  </a:cubicBezTo>
                  <a:cubicBezTo>
                    <a:pt x="290126" y="378480"/>
                    <a:pt x="274143" y="406838"/>
                    <a:pt x="258160" y="427978"/>
                  </a:cubicBezTo>
                  <a:lnTo>
                    <a:pt x="237560" y="451839"/>
                  </a:lnTo>
                  <a:lnTo>
                    <a:pt x="357006" y="393266"/>
                  </a:lnTo>
                  <a:lnTo>
                    <a:pt x="374979" y="381329"/>
                  </a:lnTo>
                  <a:lnTo>
                    <a:pt x="351341" y="323131"/>
                  </a:lnTo>
                  <a:cubicBezTo>
                    <a:pt x="346293" y="301194"/>
                    <a:pt x="344731" y="278455"/>
                    <a:pt x="346848" y="255756"/>
                  </a:cubicBezTo>
                  <a:cubicBezTo>
                    <a:pt x="355596" y="208020"/>
                    <a:pt x="378191" y="163911"/>
                    <a:pt x="411818" y="128907"/>
                  </a:cubicBezTo>
                  <a:cubicBezTo>
                    <a:pt x="424897" y="174630"/>
                    <a:pt x="432854" y="221673"/>
                    <a:pt x="435529" y="269160"/>
                  </a:cubicBezTo>
                  <a:cubicBezTo>
                    <a:pt x="433201" y="291529"/>
                    <a:pt x="426808" y="313080"/>
                    <a:pt x="416846" y="332829"/>
                  </a:cubicBezTo>
                  <a:lnTo>
                    <a:pt x="385216" y="374530"/>
                  </a:lnTo>
                  <a:lnTo>
                    <a:pt x="481888" y="310325"/>
                  </a:lnTo>
                  <a:lnTo>
                    <a:pt x="506039" y="289276"/>
                  </a:lnTo>
                  <a:lnTo>
                    <a:pt x="484391" y="235880"/>
                  </a:lnTo>
                  <a:cubicBezTo>
                    <a:pt x="479518" y="214819"/>
                    <a:pt x="477953" y="192991"/>
                    <a:pt x="479881" y="171186"/>
                  </a:cubicBezTo>
                  <a:cubicBezTo>
                    <a:pt x="488629" y="126124"/>
                    <a:pt x="509698" y="84365"/>
                    <a:pt x="540727" y="50530"/>
                  </a:cubicBezTo>
                  <a:cubicBezTo>
                    <a:pt x="553189" y="94250"/>
                    <a:pt x="560800" y="139214"/>
                    <a:pt x="563420" y="184590"/>
                  </a:cubicBezTo>
                  <a:cubicBezTo>
                    <a:pt x="561217" y="205816"/>
                    <a:pt x="555273" y="226301"/>
                    <a:pt x="546019" y="245158"/>
                  </a:cubicBezTo>
                  <a:lnTo>
                    <a:pt x="527169" y="270860"/>
                  </a:lnTo>
                  <a:lnTo>
                    <a:pt x="595382" y="211408"/>
                  </a:lnTo>
                  <a:lnTo>
                    <a:pt x="619656" y="180334"/>
                  </a:lnTo>
                  <a:lnTo>
                    <a:pt x="617073" y="148754"/>
                  </a:lnTo>
                  <a:cubicBezTo>
                    <a:pt x="619348" y="127920"/>
                    <a:pt x="625565" y="107517"/>
                    <a:pt x="635602" y="88684"/>
                  </a:cubicBezTo>
                  <a:cubicBezTo>
                    <a:pt x="655512" y="50486"/>
                    <a:pt x="686889" y="19467"/>
                    <a:pt x="7253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83" name="任意多边形: 形状 182">
              <a:extLst>
                <a:ext uri="{FF2B5EF4-FFF2-40B4-BE49-F238E27FC236}">
                  <a16:creationId xmlns:a16="http://schemas.microsoft.com/office/drawing/2014/main" id="{BB835EEB-9939-4840-9584-2EE213BCC525}"/>
                </a:ext>
              </a:extLst>
            </p:cNvPr>
            <p:cNvSpPr/>
            <p:nvPr/>
          </p:nvSpPr>
          <p:spPr>
            <a:xfrm>
              <a:off x="2452782" y="1084415"/>
              <a:ext cx="5372199" cy="5390836"/>
            </a:xfrm>
            <a:custGeom>
              <a:avLst/>
              <a:gdLst>
                <a:gd name="connsiteX0" fmla="*/ 3137621 w 5372199"/>
                <a:gd name="connsiteY0" fmla="*/ 5098566 h 5390836"/>
                <a:gd name="connsiteX1" fmla="*/ 3090189 w 5372199"/>
                <a:gd name="connsiteY1" fmla="*/ 5135680 h 5390836"/>
                <a:gd name="connsiteX2" fmla="*/ 3090189 w 5372199"/>
                <a:gd name="connsiteY2" fmla="*/ 5214053 h 5390836"/>
                <a:gd name="connsiteX3" fmla="*/ 3123189 w 5372199"/>
                <a:gd name="connsiteY3" fmla="*/ 5282125 h 5390836"/>
                <a:gd name="connsiteX4" fmla="*/ 3179909 w 5372199"/>
                <a:gd name="connsiteY4" fmla="*/ 5298625 h 5390836"/>
                <a:gd name="connsiteX5" fmla="*/ 3227342 w 5372199"/>
                <a:gd name="connsiteY5" fmla="*/ 5262527 h 5390836"/>
                <a:gd name="connsiteX6" fmla="*/ 3223219 w 5372199"/>
                <a:gd name="connsiteY6" fmla="*/ 5262527 h 5390836"/>
                <a:gd name="connsiteX7" fmla="*/ 3228384 w 5372199"/>
                <a:gd name="connsiteY7" fmla="*/ 5186218 h 5390836"/>
                <a:gd name="connsiteX8" fmla="*/ 3195371 w 5372199"/>
                <a:gd name="connsiteY8" fmla="*/ 5115066 h 5390836"/>
                <a:gd name="connsiteX9" fmla="*/ 3137621 w 5372199"/>
                <a:gd name="connsiteY9" fmla="*/ 5098566 h 5390836"/>
                <a:gd name="connsiteX10" fmla="*/ 2793012 w 5372199"/>
                <a:gd name="connsiteY10" fmla="*/ 5095901 h 5390836"/>
                <a:gd name="connsiteX11" fmla="*/ 2794038 w 5372199"/>
                <a:gd name="connsiteY11" fmla="*/ 5121680 h 5390836"/>
                <a:gd name="connsiteX12" fmla="*/ 2794038 w 5372199"/>
                <a:gd name="connsiteY12" fmla="*/ 5147468 h 5390836"/>
                <a:gd name="connsiteX13" fmla="*/ 2652759 w 5372199"/>
                <a:gd name="connsiteY13" fmla="*/ 5150557 h 5390836"/>
                <a:gd name="connsiteX14" fmla="*/ 2654818 w 5372199"/>
                <a:gd name="connsiteY14" fmla="*/ 5212430 h 5390836"/>
                <a:gd name="connsiteX15" fmla="*/ 2785788 w 5372199"/>
                <a:gd name="connsiteY15" fmla="*/ 5210375 h 5390836"/>
                <a:gd name="connsiteX16" fmla="*/ 2785788 w 5372199"/>
                <a:gd name="connsiteY16" fmla="*/ 5235125 h 5390836"/>
                <a:gd name="connsiteX17" fmla="*/ 2785788 w 5372199"/>
                <a:gd name="connsiteY17" fmla="*/ 5259875 h 5390836"/>
                <a:gd name="connsiteX18" fmla="*/ 2654818 w 5372199"/>
                <a:gd name="connsiteY18" fmla="*/ 5261930 h 5390836"/>
                <a:gd name="connsiteX19" fmla="*/ 2656886 w 5372199"/>
                <a:gd name="connsiteY19" fmla="*/ 5338252 h 5390836"/>
                <a:gd name="connsiteX20" fmla="*/ 2803317 w 5372199"/>
                <a:gd name="connsiteY20" fmla="*/ 5335154 h 5390836"/>
                <a:gd name="connsiteX21" fmla="*/ 2804347 w 5372199"/>
                <a:gd name="connsiteY21" fmla="*/ 5360934 h 5390836"/>
                <a:gd name="connsiteX22" fmla="*/ 2804347 w 5372199"/>
                <a:gd name="connsiteY22" fmla="*/ 5386722 h 5390836"/>
                <a:gd name="connsiteX23" fmla="*/ 2601191 w 5372199"/>
                <a:gd name="connsiteY23" fmla="*/ 5390836 h 5390836"/>
                <a:gd name="connsiteX24" fmla="*/ 2597068 w 5372199"/>
                <a:gd name="connsiteY24" fmla="*/ 5100028 h 5390836"/>
                <a:gd name="connsiteX25" fmla="*/ 2311412 w 5372199"/>
                <a:gd name="connsiteY25" fmla="*/ 5073218 h 5390836"/>
                <a:gd name="connsiteX26" fmla="*/ 2527979 w 5372199"/>
                <a:gd name="connsiteY26" fmla="*/ 5100036 h 5390836"/>
                <a:gd name="connsiteX27" fmla="*/ 2524886 w 5372199"/>
                <a:gd name="connsiteY27" fmla="*/ 5124786 h 5390836"/>
                <a:gd name="connsiteX28" fmla="*/ 2521789 w 5372199"/>
                <a:gd name="connsiteY28" fmla="*/ 5150566 h 5390836"/>
                <a:gd name="connsiteX29" fmla="*/ 2441357 w 5372199"/>
                <a:gd name="connsiteY29" fmla="*/ 5141286 h 5390836"/>
                <a:gd name="connsiteX30" fmla="*/ 2412480 w 5372199"/>
                <a:gd name="connsiteY30" fmla="*/ 5378472 h 5390836"/>
                <a:gd name="connsiteX31" fmla="*/ 2384632 w 5372199"/>
                <a:gd name="connsiteY31" fmla="*/ 5375374 h 5390836"/>
                <a:gd name="connsiteX32" fmla="*/ 2356798 w 5372199"/>
                <a:gd name="connsiteY32" fmla="*/ 5372277 h 5390836"/>
                <a:gd name="connsiteX33" fmla="*/ 2385662 w 5372199"/>
                <a:gd name="connsiteY33" fmla="*/ 5134066 h 5390836"/>
                <a:gd name="connsiteX34" fmla="*/ 2305230 w 5372199"/>
                <a:gd name="connsiteY34" fmla="*/ 5124786 h 5390836"/>
                <a:gd name="connsiteX35" fmla="*/ 2308328 w 5372199"/>
                <a:gd name="connsiteY35" fmla="*/ 5098998 h 5390836"/>
                <a:gd name="connsiteX36" fmla="*/ 3178501 w 5372199"/>
                <a:gd name="connsiteY36" fmla="*/ 5049077 h 5390836"/>
                <a:gd name="connsiteX37" fmla="*/ 3227342 w 5372199"/>
                <a:gd name="connsiteY37" fmla="*/ 5072774 h 5390836"/>
                <a:gd name="connsiteX38" fmla="*/ 3283036 w 5372199"/>
                <a:gd name="connsiteY38" fmla="*/ 5175900 h 5390836"/>
                <a:gd name="connsiteX39" fmla="*/ 3270659 w 5372199"/>
                <a:gd name="connsiteY39" fmla="*/ 5291404 h 5390836"/>
                <a:gd name="connsiteX40" fmla="*/ 3094478 w 5372199"/>
                <a:gd name="connsiteY40" fmla="*/ 5332188 h 5390836"/>
                <a:gd name="connsiteX41" fmla="*/ 3086062 w 5372199"/>
                <a:gd name="connsiteY41" fmla="*/ 5326472 h 5390836"/>
                <a:gd name="connsiteX42" fmla="*/ 3082978 w 5372199"/>
                <a:gd name="connsiteY42" fmla="*/ 5329557 h 5390836"/>
                <a:gd name="connsiteX43" fmla="*/ 3027283 w 5372199"/>
                <a:gd name="connsiteY43" fmla="*/ 5226430 h 5390836"/>
                <a:gd name="connsiteX44" fmla="*/ 3040690 w 5372199"/>
                <a:gd name="connsiteY44" fmla="*/ 5108871 h 5390836"/>
                <a:gd name="connsiteX45" fmla="*/ 3124219 w 5372199"/>
                <a:gd name="connsiteY45" fmla="*/ 5050083 h 5390836"/>
                <a:gd name="connsiteX46" fmla="*/ 3178501 w 5372199"/>
                <a:gd name="connsiteY46" fmla="*/ 5049077 h 5390836"/>
                <a:gd name="connsiteX47" fmla="*/ 2038303 w 5372199"/>
                <a:gd name="connsiteY47" fmla="*/ 5009871 h 5390836"/>
                <a:gd name="connsiteX48" fmla="*/ 2065121 w 5372199"/>
                <a:gd name="connsiteY48" fmla="*/ 5017092 h 5390836"/>
                <a:gd name="connsiteX49" fmla="*/ 2092960 w 5372199"/>
                <a:gd name="connsiteY49" fmla="*/ 5023274 h 5390836"/>
                <a:gd name="connsiteX50" fmla="*/ 2048621 w 5372199"/>
                <a:gd name="connsiteY50" fmla="*/ 5201688 h 5390836"/>
                <a:gd name="connsiteX51" fmla="*/ 2048621 w 5372199"/>
                <a:gd name="connsiteY51" fmla="*/ 5250150 h 5390836"/>
                <a:gd name="connsiteX52" fmla="*/ 2082650 w 5372199"/>
                <a:gd name="connsiteY52" fmla="*/ 5274900 h 5390836"/>
                <a:gd name="connsiteX53" fmla="*/ 2124930 w 5372199"/>
                <a:gd name="connsiteY53" fmla="*/ 5274900 h 5390836"/>
                <a:gd name="connsiteX54" fmla="*/ 2148650 w 5372199"/>
                <a:gd name="connsiteY54" fmla="*/ 5230565 h 5390836"/>
                <a:gd name="connsiteX55" fmla="*/ 2192989 w 5372199"/>
                <a:gd name="connsiteY55" fmla="*/ 5053189 h 5390836"/>
                <a:gd name="connsiteX56" fmla="*/ 2219807 w 5372199"/>
                <a:gd name="connsiteY56" fmla="*/ 5059371 h 5390836"/>
                <a:gd name="connsiteX57" fmla="*/ 2247654 w 5372199"/>
                <a:gd name="connsiteY57" fmla="*/ 5066591 h 5390836"/>
                <a:gd name="connsiteX58" fmla="*/ 2200209 w 5372199"/>
                <a:gd name="connsiteY58" fmla="*/ 5237773 h 5390836"/>
                <a:gd name="connsiteX59" fmla="*/ 2153807 w 5372199"/>
                <a:gd name="connsiteY59" fmla="*/ 5319247 h 5390836"/>
                <a:gd name="connsiteX60" fmla="*/ 2067180 w 5372199"/>
                <a:gd name="connsiteY60" fmla="*/ 5326468 h 5390836"/>
                <a:gd name="connsiteX61" fmla="*/ 1994985 w 5372199"/>
                <a:gd name="connsiteY61" fmla="*/ 5279023 h 5390836"/>
                <a:gd name="connsiteX62" fmla="*/ 1994985 w 5372199"/>
                <a:gd name="connsiteY62" fmla="*/ 5186218 h 5390836"/>
                <a:gd name="connsiteX63" fmla="*/ 3514900 w 5372199"/>
                <a:gd name="connsiteY63" fmla="*/ 4952554 h 5390836"/>
                <a:gd name="connsiteX64" fmla="*/ 3523150 w 5372199"/>
                <a:gd name="connsiteY64" fmla="*/ 4977304 h 5390836"/>
                <a:gd name="connsiteX65" fmla="*/ 3531400 w 5372199"/>
                <a:gd name="connsiteY65" fmla="*/ 5002053 h 5390836"/>
                <a:gd name="connsiteX66" fmla="*/ 3403523 w 5372199"/>
                <a:gd name="connsiteY66" fmla="*/ 5043303 h 5390836"/>
                <a:gd name="connsiteX67" fmla="*/ 3424146 w 5372199"/>
                <a:gd name="connsiteY67" fmla="*/ 5106210 h 5390836"/>
                <a:gd name="connsiteX68" fmla="*/ 3535523 w 5372199"/>
                <a:gd name="connsiteY68" fmla="*/ 5070125 h 5390836"/>
                <a:gd name="connsiteX69" fmla="*/ 3542743 w 5372199"/>
                <a:gd name="connsiteY69" fmla="*/ 5093833 h 5390836"/>
                <a:gd name="connsiteX70" fmla="*/ 3550993 w 5372199"/>
                <a:gd name="connsiteY70" fmla="*/ 5117557 h 5390836"/>
                <a:gd name="connsiteX71" fmla="*/ 3439621 w 5372199"/>
                <a:gd name="connsiteY71" fmla="*/ 5153655 h 5390836"/>
                <a:gd name="connsiteX72" fmla="*/ 3477773 w 5372199"/>
                <a:gd name="connsiteY72" fmla="*/ 5271222 h 5390836"/>
                <a:gd name="connsiteX73" fmla="*/ 3450955 w 5372199"/>
                <a:gd name="connsiteY73" fmla="*/ 5279459 h 5390836"/>
                <a:gd name="connsiteX74" fmla="*/ 3424146 w 5372199"/>
                <a:gd name="connsiteY74" fmla="*/ 5288752 h 5390836"/>
                <a:gd name="connsiteX75" fmla="*/ 3334426 w 5372199"/>
                <a:gd name="connsiteY75" fmla="*/ 5012371 h 5390836"/>
                <a:gd name="connsiteX76" fmla="*/ 1772071 w 5372199"/>
                <a:gd name="connsiteY76" fmla="*/ 4919562 h 5390836"/>
                <a:gd name="connsiteX77" fmla="*/ 1978320 w 5372199"/>
                <a:gd name="connsiteY77" fmla="*/ 4990719 h 5390836"/>
                <a:gd name="connsiteX78" fmla="*/ 1970070 w 5372199"/>
                <a:gd name="connsiteY78" fmla="*/ 5014439 h 5390836"/>
                <a:gd name="connsiteX79" fmla="*/ 1960782 w 5372199"/>
                <a:gd name="connsiteY79" fmla="*/ 5039189 h 5390836"/>
                <a:gd name="connsiteX80" fmla="*/ 1884473 w 5372199"/>
                <a:gd name="connsiteY80" fmla="*/ 5013409 h 5390836"/>
                <a:gd name="connsiteX81" fmla="*/ 1807130 w 5372199"/>
                <a:gd name="connsiteY81" fmla="*/ 5239260 h 5390836"/>
                <a:gd name="connsiteX82" fmla="*/ 1780321 w 5372199"/>
                <a:gd name="connsiteY82" fmla="*/ 5229968 h 5390836"/>
                <a:gd name="connsiteX83" fmla="*/ 1753503 w 5372199"/>
                <a:gd name="connsiteY83" fmla="*/ 5220693 h 5390836"/>
                <a:gd name="connsiteX84" fmla="*/ 1831880 w 5372199"/>
                <a:gd name="connsiteY84" fmla="*/ 4994842 h 5390836"/>
                <a:gd name="connsiteX85" fmla="*/ 1755571 w 5372199"/>
                <a:gd name="connsiteY85" fmla="*/ 4969062 h 5390836"/>
                <a:gd name="connsiteX86" fmla="*/ 1763821 w 5372199"/>
                <a:gd name="connsiteY86" fmla="*/ 4944312 h 5390836"/>
                <a:gd name="connsiteX87" fmla="*/ 1666876 w 5372199"/>
                <a:gd name="connsiteY87" fmla="*/ 4867995 h 5390836"/>
                <a:gd name="connsiteX88" fmla="*/ 1691626 w 5372199"/>
                <a:gd name="connsiteY88" fmla="*/ 4879342 h 5390836"/>
                <a:gd name="connsiteX89" fmla="*/ 1717406 w 5372199"/>
                <a:gd name="connsiteY89" fmla="*/ 4891715 h 5390836"/>
                <a:gd name="connsiteX90" fmla="*/ 1594694 w 5372199"/>
                <a:gd name="connsiteY90" fmla="*/ 5154680 h 5390836"/>
                <a:gd name="connsiteX91" fmla="*/ 1568906 w 5372199"/>
                <a:gd name="connsiteY91" fmla="*/ 5143345 h 5390836"/>
                <a:gd name="connsiteX92" fmla="*/ 1543127 w 5372199"/>
                <a:gd name="connsiteY92" fmla="*/ 5130968 h 5390836"/>
                <a:gd name="connsiteX93" fmla="*/ 3872751 w 5372199"/>
                <a:gd name="connsiteY93" fmla="*/ 4780342 h 5390836"/>
                <a:gd name="connsiteX94" fmla="*/ 3884085 w 5372199"/>
                <a:gd name="connsiteY94" fmla="*/ 4803037 h 5390836"/>
                <a:gd name="connsiteX95" fmla="*/ 3896462 w 5372199"/>
                <a:gd name="connsiteY95" fmla="*/ 4825719 h 5390836"/>
                <a:gd name="connsiteX96" fmla="*/ 3825306 w 5372199"/>
                <a:gd name="connsiteY96" fmla="*/ 4863872 h 5390836"/>
                <a:gd name="connsiteX97" fmla="*/ 3937712 w 5372199"/>
                <a:gd name="connsiteY97" fmla="*/ 5075278 h 5390836"/>
                <a:gd name="connsiteX98" fmla="*/ 3912962 w 5372199"/>
                <a:gd name="connsiteY98" fmla="*/ 5088689 h 5390836"/>
                <a:gd name="connsiteX99" fmla="*/ 3888212 w 5372199"/>
                <a:gd name="connsiteY99" fmla="*/ 5102096 h 5390836"/>
                <a:gd name="connsiteX100" fmla="*/ 3775806 w 5372199"/>
                <a:gd name="connsiteY100" fmla="*/ 4890689 h 5390836"/>
                <a:gd name="connsiteX101" fmla="*/ 3704649 w 5372199"/>
                <a:gd name="connsiteY101" fmla="*/ 4927816 h 5390836"/>
                <a:gd name="connsiteX102" fmla="*/ 3692277 w 5372199"/>
                <a:gd name="connsiteY102" fmla="*/ 4905122 h 5390836"/>
                <a:gd name="connsiteX103" fmla="*/ 3680929 w 5372199"/>
                <a:gd name="connsiteY103" fmla="*/ 4882439 h 5390836"/>
                <a:gd name="connsiteX104" fmla="*/ 1417309 w 5372199"/>
                <a:gd name="connsiteY104" fmla="*/ 4732898 h 5390836"/>
                <a:gd name="connsiteX105" fmla="*/ 1607059 w 5372199"/>
                <a:gd name="connsiteY105" fmla="*/ 4839122 h 5390836"/>
                <a:gd name="connsiteX106" fmla="*/ 1594682 w 5372199"/>
                <a:gd name="connsiteY106" fmla="*/ 4861804 h 5390836"/>
                <a:gd name="connsiteX107" fmla="*/ 1582309 w 5372199"/>
                <a:gd name="connsiteY107" fmla="*/ 4883456 h 5390836"/>
                <a:gd name="connsiteX108" fmla="*/ 1512182 w 5372199"/>
                <a:gd name="connsiteY108" fmla="*/ 4844274 h 5390836"/>
                <a:gd name="connsiteX109" fmla="*/ 1395653 w 5372199"/>
                <a:gd name="connsiteY109" fmla="*/ 5053625 h 5390836"/>
                <a:gd name="connsiteX110" fmla="*/ 1370903 w 5372199"/>
                <a:gd name="connsiteY110" fmla="*/ 5040210 h 5390836"/>
                <a:gd name="connsiteX111" fmla="*/ 1347182 w 5372199"/>
                <a:gd name="connsiteY111" fmla="*/ 5026808 h 5390836"/>
                <a:gd name="connsiteX112" fmla="*/ 1462682 w 5372199"/>
                <a:gd name="connsiteY112" fmla="*/ 4817457 h 5390836"/>
                <a:gd name="connsiteX113" fmla="*/ 1392555 w 5372199"/>
                <a:gd name="connsiteY113" fmla="*/ 4778274 h 5390836"/>
                <a:gd name="connsiteX114" fmla="*/ 1404932 w 5372199"/>
                <a:gd name="connsiteY114" fmla="*/ 4755592 h 5390836"/>
                <a:gd name="connsiteX115" fmla="*/ 4097559 w 5372199"/>
                <a:gd name="connsiteY115" fmla="*/ 4639059 h 5390836"/>
                <a:gd name="connsiteX116" fmla="*/ 4110962 w 5372199"/>
                <a:gd name="connsiteY116" fmla="*/ 4660711 h 5390836"/>
                <a:gd name="connsiteX117" fmla="*/ 4125402 w 5372199"/>
                <a:gd name="connsiteY117" fmla="*/ 4682368 h 5390836"/>
                <a:gd name="connsiteX118" fmla="*/ 4006805 w 5372199"/>
                <a:gd name="connsiteY118" fmla="*/ 4759715 h 5390836"/>
                <a:gd name="connsiteX119" fmla="*/ 4040835 w 5372199"/>
                <a:gd name="connsiteY119" fmla="*/ 4811283 h 5390836"/>
                <a:gd name="connsiteX120" fmla="*/ 4150152 w 5372199"/>
                <a:gd name="connsiteY120" fmla="*/ 4740118 h 5390836"/>
                <a:gd name="connsiteX121" fmla="*/ 4164589 w 5372199"/>
                <a:gd name="connsiteY121" fmla="*/ 4760741 h 5390836"/>
                <a:gd name="connsiteX122" fmla="*/ 4177991 w 5372199"/>
                <a:gd name="connsiteY122" fmla="*/ 4782406 h 5390836"/>
                <a:gd name="connsiteX123" fmla="*/ 4067652 w 5372199"/>
                <a:gd name="connsiteY123" fmla="*/ 4853562 h 5390836"/>
                <a:gd name="connsiteX124" fmla="*/ 4108902 w 5372199"/>
                <a:gd name="connsiteY124" fmla="*/ 4916465 h 5390836"/>
                <a:gd name="connsiteX125" fmla="*/ 4232656 w 5372199"/>
                <a:gd name="connsiteY125" fmla="*/ 4837062 h 5390836"/>
                <a:gd name="connsiteX126" fmla="*/ 4247088 w 5372199"/>
                <a:gd name="connsiteY126" fmla="*/ 4858715 h 5390836"/>
                <a:gd name="connsiteX127" fmla="*/ 4261529 w 5372199"/>
                <a:gd name="connsiteY127" fmla="*/ 4880367 h 5390836"/>
                <a:gd name="connsiteX128" fmla="*/ 4090335 w 5372199"/>
                <a:gd name="connsiteY128" fmla="*/ 4990714 h 5390836"/>
                <a:gd name="connsiteX129" fmla="*/ 3932555 w 5372199"/>
                <a:gd name="connsiteY129" fmla="*/ 4746308 h 5390836"/>
                <a:gd name="connsiteX130" fmla="*/ 1204009 w 5372199"/>
                <a:gd name="connsiteY130" fmla="*/ 4608716 h 5390836"/>
                <a:gd name="connsiteX131" fmla="*/ 1280327 w 5372199"/>
                <a:gd name="connsiteY131" fmla="*/ 4633466 h 5390836"/>
                <a:gd name="connsiteX132" fmla="*/ 1323636 w 5372199"/>
                <a:gd name="connsiteY132" fmla="*/ 4697398 h 5390836"/>
                <a:gd name="connsiteX133" fmla="*/ 1308174 w 5372199"/>
                <a:gd name="connsiteY133" fmla="*/ 4771647 h 5390836"/>
                <a:gd name="connsiteX134" fmla="*/ 1268992 w 5372199"/>
                <a:gd name="connsiteY134" fmla="*/ 4739686 h 5390836"/>
                <a:gd name="connsiteX135" fmla="*/ 1274144 w 5372199"/>
                <a:gd name="connsiteY135" fmla="*/ 4703593 h 5390836"/>
                <a:gd name="connsiteX136" fmla="*/ 1249395 w 5372199"/>
                <a:gd name="connsiteY136" fmla="*/ 4670588 h 5390836"/>
                <a:gd name="connsiteX137" fmla="*/ 1216395 w 5372199"/>
                <a:gd name="connsiteY137" fmla="*/ 4659245 h 5390836"/>
                <a:gd name="connsiteX138" fmla="*/ 1189577 w 5372199"/>
                <a:gd name="connsiteY138" fmla="*/ 4674715 h 5390836"/>
                <a:gd name="connsiteX139" fmla="*/ 1189577 w 5372199"/>
                <a:gd name="connsiteY139" fmla="*/ 4698436 h 5390836"/>
                <a:gd name="connsiteX140" fmla="*/ 1221547 w 5372199"/>
                <a:gd name="connsiteY140" fmla="*/ 4742775 h 5390836"/>
                <a:gd name="connsiteX141" fmla="*/ 1265894 w 5372199"/>
                <a:gd name="connsiteY141" fmla="*/ 4815995 h 5390836"/>
                <a:gd name="connsiteX142" fmla="*/ 1247327 w 5372199"/>
                <a:gd name="connsiteY142" fmla="*/ 4874774 h 5390836"/>
                <a:gd name="connsiteX143" fmla="*/ 1184424 w 5372199"/>
                <a:gd name="connsiteY143" fmla="*/ 4909842 h 5390836"/>
                <a:gd name="connsiteX144" fmla="*/ 1106048 w 5372199"/>
                <a:gd name="connsiteY144" fmla="*/ 4881999 h 5390836"/>
                <a:gd name="connsiteX145" fmla="*/ 1056548 w 5372199"/>
                <a:gd name="connsiteY145" fmla="*/ 4814965 h 5390836"/>
                <a:gd name="connsiteX146" fmla="*/ 1074073 w 5372199"/>
                <a:gd name="connsiteY146" fmla="*/ 4738660 h 5390836"/>
                <a:gd name="connsiteX147" fmla="*/ 1118420 w 5372199"/>
                <a:gd name="connsiteY147" fmla="*/ 4769592 h 5390836"/>
                <a:gd name="connsiteX148" fmla="*/ 1109145 w 5372199"/>
                <a:gd name="connsiteY148" fmla="*/ 4807745 h 5390836"/>
                <a:gd name="connsiteX149" fmla="*/ 1134920 w 5372199"/>
                <a:gd name="connsiteY149" fmla="*/ 4841774 h 5390836"/>
                <a:gd name="connsiteX150" fmla="*/ 1174115 w 5372199"/>
                <a:gd name="connsiteY150" fmla="*/ 4859312 h 5390836"/>
                <a:gd name="connsiteX151" fmla="*/ 1201954 w 5372199"/>
                <a:gd name="connsiteY151" fmla="*/ 4846940 h 5390836"/>
                <a:gd name="connsiteX152" fmla="*/ 1201954 w 5372199"/>
                <a:gd name="connsiteY152" fmla="*/ 4821160 h 5390836"/>
                <a:gd name="connsiteX153" fmla="*/ 1175145 w 5372199"/>
                <a:gd name="connsiteY153" fmla="*/ 4780940 h 5390836"/>
                <a:gd name="connsiteX154" fmla="*/ 1125645 w 5372199"/>
                <a:gd name="connsiteY154" fmla="*/ 4703593 h 5390836"/>
                <a:gd name="connsiteX155" fmla="*/ 1141102 w 5372199"/>
                <a:gd name="connsiteY155" fmla="*/ 4646868 h 5390836"/>
                <a:gd name="connsiteX156" fmla="*/ 1204009 w 5372199"/>
                <a:gd name="connsiteY156" fmla="*/ 4608716 h 5390836"/>
                <a:gd name="connsiteX157" fmla="*/ 4318414 w 5372199"/>
                <a:gd name="connsiteY157" fmla="*/ 4479809 h 5390836"/>
                <a:gd name="connsiteX158" fmla="*/ 4394732 w 5372199"/>
                <a:gd name="connsiteY158" fmla="*/ 4513839 h 5390836"/>
                <a:gd name="connsiteX159" fmla="*/ 4352444 w 5372199"/>
                <a:gd name="connsiteY159" fmla="*/ 4549936 h 5390836"/>
                <a:gd name="connsiteX160" fmla="*/ 4314287 w 5372199"/>
                <a:gd name="connsiteY160" fmla="*/ 4533436 h 5390836"/>
                <a:gd name="connsiteX161" fmla="*/ 4274067 w 5372199"/>
                <a:gd name="connsiteY161" fmla="*/ 4548894 h 5390836"/>
                <a:gd name="connsiteX162" fmla="*/ 4253440 w 5372199"/>
                <a:gd name="connsiteY162" fmla="*/ 4600466 h 5390836"/>
                <a:gd name="connsiteX163" fmla="*/ 4288508 w 5372199"/>
                <a:gd name="connsiteY163" fmla="*/ 4669563 h 5390836"/>
                <a:gd name="connsiteX164" fmla="*/ 4349347 w 5372199"/>
                <a:gd name="connsiteY164" fmla="*/ 4714936 h 5390836"/>
                <a:gd name="connsiteX165" fmla="*/ 4402974 w 5372199"/>
                <a:gd name="connsiteY165" fmla="*/ 4703593 h 5390836"/>
                <a:gd name="connsiteX166" fmla="*/ 4424626 w 5372199"/>
                <a:gd name="connsiteY166" fmla="*/ 4665436 h 5390836"/>
                <a:gd name="connsiteX167" fmla="*/ 4412262 w 5372199"/>
                <a:gd name="connsiteY167" fmla="*/ 4621089 h 5390836"/>
                <a:gd name="connsiteX168" fmla="*/ 4454541 w 5372199"/>
                <a:gd name="connsiteY168" fmla="*/ 4581898 h 5390836"/>
                <a:gd name="connsiteX169" fmla="*/ 4478261 w 5372199"/>
                <a:gd name="connsiteY169" fmla="*/ 4667495 h 5390836"/>
                <a:gd name="connsiteX170" fmla="*/ 4344389 w 5372199"/>
                <a:gd name="connsiteY170" fmla="*/ 4770936 h 5390836"/>
                <a:gd name="connsiteX171" fmla="*/ 4342135 w 5372199"/>
                <a:gd name="connsiteY171" fmla="*/ 4770622 h 5390836"/>
                <a:gd name="connsiteX172" fmla="*/ 4245203 w 5372199"/>
                <a:gd name="connsiteY172" fmla="*/ 4706686 h 5390836"/>
                <a:gd name="connsiteX173" fmla="*/ 4197758 w 5372199"/>
                <a:gd name="connsiteY173" fmla="*/ 4598398 h 5390836"/>
                <a:gd name="connsiteX174" fmla="*/ 4239008 w 5372199"/>
                <a:gd name="connsiteY174" fmla="*/ 4508686 h 5390836"/>
                <a:gd name="connsiteX175" fmla="*/ 4318414 w 5372199"/>
                <a:gd name="connsiteY175" fmla="*/ 4479809 h 5390836"/>
                <a:gd name="connsiteX176" fmla="*/ 976955 w 5372199"/>
                <a:gd name="connsiteY176" fmla="*/ 4384335 h 5390836"/>
                <a:gd name="connsiteX177" fmla="*/ 998607 w 5372199"/>
                <a:gd name="connsiteY177" fmla="*/ 4403932 h 5390836"/>
                <a:gd name="connsiteX178" fmla="*/ 1019243 w 5372199"/>
                <a:gd name="connsiteY178" fmla="*/ 4424560 h 5390836"/>
                <a:gd name="connsiteX179" fmla="*/ 958400 w 5372199"/>
                <a:gd name="connsiteY179" fmla="*/ 4647309 h 5390836"/>
                <a:gd name="connsiteX180" fmla="*/ 1097611 w 5372199"/>
                <a:gd name="connsiteY180" fmla="*/ 4497780 h 5390836"/>
                <a:gd name="connsiteX181" fmla="*/ 1117204 w 5372199"/>
                <a:gd name="connsiteY181" fmla="*/ 4515309 h 5390836"/>
                <a:gd name="connsiteX182" fmla="*/ 1135772 w 5372199"/>
                <a:gd name="connsiteY182" fmla="*/ 4532839 h 5390836"/>
                <a:gd name="connsiteX183" fmla="*/ 937773 w 5372199"/>
                <a:gd name="connsiteY183" fmla="*/ 4746313 h 5390836"/>
                <a:gd name="connsiteX184" fmla="*/ 917146 w 5372199"/>
                <a:gd name="connsiteY184" fmla="*/ 4726715 h 5390836"/>
                <a:gd name="connsiteX185" fmla="*/ 897552 w 5372199"/>
                <a:gd name="connsiteY185" fmla="*/ 4708148 h 5390836"/>
                <a:gd name="connsiteX186" fmla="*/ 959425 w 5372199"/>
                <a:gd name="connsiteY186" fmla="*/ 4479212 h 5390836"/>
                <a:gd name="connsiteX187" fmla="*/ 816078 w 5372199"/>
                <a:gd name="connsiteY187" fmla="*/ 4632868 h 5390836"/>
                <a:gd name="connsiteX188" fmla="*/ 797523 w 5372199"/>
                <a:gd name="connsiteY188" fmla="*/ 4615339 h 5390836"/>
                <a:gd name="connsiteX189" fmla="*/ 777926 w 5372199"/>
                <a:gd name="connsiteY189" fmla="*/ 4596771 h 5390836"/>
                <a:gd name="connsiteX190" fmla="*/ 883108 w 5372199"/>
                <a:gd name="connsiteY190" fmla="*/ 4280170 h 5390836"/>
                <a:gd name="connsiteX191" fmla="*/ 901675 w 5372199"/>
                <a:gd name="connsiteY191" fmla="*/ 4301823 h 5390836"/>
                <a:gd name="connsiteX192" fmla="*/ 920235 w 5372199"/>
                <a:gd name="connsiteY192" fmla="*/ 4322450 h 5390836"/>
                <a:gd name="connsiteX193" fmla="*/ 703676 w 5372199"/>
                <a:gd name="connsiteY193" fmla="*/ 4516326 h 5390836"/>
                <a:gd name="connsiteX194" fmla="*/ 685104 w 5372199"/>
                <a:gd name="connsiteY194" fmla="*/ 4495703 h 5390836"/>
                <a:gd name="connsiteX195" fmla="*/ 666549 w 5372199"/>
                <a:gd name="connsiteY195" fmla="*/ 4475076 h 5390836"/>
                <a:gd name="connsiteX196" fmla="*/ 4535842 w 5372199"/>
                <a:gd name="connsiteY196" fmla="*/ 4224488 h 5390836"/>
                <a:gd name="connsiteX197" fmla="*/ 4751379 w 5372199"/>
                <a:gd name="connsiteY197" fmla="*/ 4419394 h 5390836"/>
                <a:gd name="connsiteX198" fmla="*/ 4732811 w 5372199"/>
                <a:gd name="connsiteY198" fmla="*/ 4440030 h 5390836"/>
                <a:gd name="connsiteX199" fmla="*/ 4714244 w 5372199"/>
                <a:gd name="connsiteY199" fmla="*/ 4460644 h 5390836"/>
                <a:gd name="connsiteX200" fmla="*/ 4616282 w 5372199"/>
                <a:gd name="connsiteY200" fmla="*/ 4372992 h 5390836"/>
                <a:gd name="connsiteX201" fmla="*/ 4546160 w 5372199"/>
                <a:gd name="connsiteY201" fmla="*/ 4450339 h 5390836"/>
                <a:gd name="connsiteX202" fmla="*/ 4644121 w 5372199"/>
                <a:gd name="connsiteY202" fmla="*/ 4539021 h 5390836"/>
                <a:gd name="connsiteX203" fmla="*/ 4625562 w 5372199"/>
                <a:gd name="connsiteY203" fmla="*/ 4559648 h 5390836"/>
                <a:gd name="connsiteX204" fmla="*/ 4606994 w 5372199"/>
                <a:gd name="connsiteY204" fmla="*/ 4580271 h 5390836"/>
                <a:gd name="connsiteX205" fmla="*/ 4390435 w 5372199"/>
                <a:gd name="connsiteY205" fmla="*/ 4385365 h 5390836"/>
                <a:gd name="connsiteX206" fmla="*/ 4409003 w 5372199"/>
                <a:gd name="connsiteY206" fmla="*/ 4364742 h 5390836"/>
                <a:gd name="connsiteX207" fmla="*/ 4428588 w 5372199"/>
                <a:gd name="connsiteY207" fmla="*/ 4344115 h 5390836"/>
                <a:gd name="connsiteX208" fmla="*/ 4509033 w 5372199"/>
                <a:gd name="connsiteY208" fmla="*/ 4417339 h 5390836"/>
                <a:gd name="connsiteX209" fmla="*/ 4579159 w 5372199"/>
                <a:gd name="connsiteY209" fmla="*/ 4338962 h 5390836"/>
                <a:gd name="connsiteX210" fmla="*/ 4497685 w 5372199"/>
                <a:gd name="connsiteY210" fmla="*/ 4265738 h 5390836"/>
                <a:gd name="connsiteX211" fmla="*/ 4517282 w 5372199"/>
                <a:gd name="connsiteY211" fmla="*/ 4245115 h 5390836"/>
                <a:gd name="connsiteX212" fmla="*/ 4714244 w 5372199"/>
                <a:gd name="connsiteY212" fmla="*/ 3980082 h 5390836"/>
                <a:gd name="connsiteX213" fmla="*/ 4952468 w 5372199"/>
                <a:gd name="connsiteY213" fmla="*/ 4147141 h 5390836"/>
                <a:gd name="connsiteX214" fmla="*/ 4936997 w 5372199"/>
                <a:gd name="connsiteY214" fmla="*/ 4169836 h 5390836"/>
                <a:gd name="connsiteX215" fmla="*/ 4920497 w 5372199"/>
                <a:gd name="connsiteY215" fmla="*/ 4193556 h 5390836"/>
                <a:gd name="connsiteX216" fmla="*/ 4685371 w 5372199"/>
                <a:gd name="connsiteY216" fmla="*/ 4162611 h 5390836"/>
                <a:gd name="connsiteX217" fmla="*/ 4857595 w 5372199"/>
                <a:gd name="connsiteY217" fmla="*/ 4283280 h 5390836"/>
                <a:gd name="connsiteX218" fmla="*/ 4843150 w 5372199"/>
                <a:gd name="connsiteY218" fmla="*/ 4304933 h 5390836"/>
                <a:gd name="connsiteX219" fmla="*/ 4827688 w 5372199"/>
                <a:gd name="connsiteY219" fmla="*/ 4326585 h 5390836"/>
                <a:gd name="connsiteX220" fmla="*/ 4589464 w 5372199"/>
                <a:gd name="connsiteY220" fmla="*/ 4159526 h 5390836"/>
                <a:gd name="connsiteX221" fmla="*/ 4605964 w 5372199"/>
                <a:gd name="connsiteY221" fmla="*/ 4135806 h 5390836"/>
                <a:gd name="connsiteX222" fmla="*/ 4622464 w 5372199"/>
                <a:gd name="connsiteY222" fmla="*/ 4111056 h 5390836"/>
                <a:gd name="connsiteX223" fmla="*/ 4852438 w 5372199"/>
                <a:gd name="connsiteY223" fmla="*/ 4140959 h 5390836"/>
                <a:gd name="connsiteX224" fmla="*/ 4684341 w 5372199"/>
                <a:gd name="connsiteY224" fmla="*/ 4023400 h 5390836"/>
                <a:gd name="connsiteX225" fmla="*/ 4699812 w 5372199"/>
                <a:gd name="connsiteY225" fmla="*/ 4001735 h 5390836"/>
                <a:gd name="connsiteX226" fmla="*/ 597638 w 5372199"/>
                <a:gd name="connsiteY226" fmla="*/ 3950764 h 5390836"/>
                <a:gd name="connsiteX227" fmla="*/ 685290 w 5372199"/>
                <a:gd name="connsiteY227" fmla="*/ 4008514 h 5390836"/>
                <a:gd name="connsiteX228" fmla="*/ 706947 w 5372199"/>
                <a:gd name="connsiteY228" fmla="*/ 4089984 h 5390836"/>
                <a:gd name="connsiteX229" fmla="*/ 666723 w 5372199"/>
                <a:gd name="connsiteY229" fmla="*/ 4160111 h 5390836"/>
                <a:gd name="connsiteX230" fmla="*/ 636820 w 5372199"/>
                <a:gd name="connsiteY230" fmla="*/ 4113709 h 5390836"/>
                <a:gd name="connsiteX231" fmla="*/ 653320 w 5372199"/>
                <a:gd name="connsiteY231" fmla="*/ 4078637 h 5390836"/>
                <a:gd name="connsiteX232" fmla="*/ 645083 w 5372199"/>
                <a:gd name="connsiteY232" fmla="*/ 4038417 h 5390836"/>
                <a:gd name="connsiteX233" fmla="*/ 590418 w 5372199"/>
                <a:gd name="connsiteY233" fmla="*/ 4005417 h 5390836"/>
                <a:gd name="connsiteX234" fmla="*/ 516164 w 5372199"/>
                <a:gd name="connsiteY234" fmla="*/ 4030167 h 5390836"/>
                <a:gd name="connsiteX235" fmla="*/ 463579 w 5372199"/>
                <a:gd name="connsiteY235" fmla="*/ 4087917 h 5390836"/>
                <a:gd name="connsiteX236" fmla="*/ 472859 w 5372199"/>
                <a:gd name="connsiteY236" fmla="*/ 4149793 h 5390836"/>
                <a:gd name="connsiteX237" fmla="*/ 523388 w 5372199"/>
                <a:gd name="connsiteY237" fmla="*/ 4177641 h 5390836"/>
                <a:gd name="connsiteX238" fmla="*/ 561537 w 5372199"/>
                <a:gd name="connsiteY238" fmla="*/ 4170421 h 5390836"/>
                <a:gd name="connsiteX239" fmla="*/ 561541 w 5372199"/>
                <a:gd name="connsiteY239" fmla="*/ 4170429 h 5390836"/>
                <a:gd name="connsiteX240" fmla="*/ 561541 w 5372199"/>
                <a:gd name="connsiteY240" fmla="*/ 4170416 h 5390836"/>
                <a:gd name="connsiteX241" fmla="*/ 561537 w 5372199"/>
                <a:gd name="connsiteY241" fmla="*/ 4170421 h 5390836"/>
                <a:gd name="connsiteX242" fmla="*/ 527511 w 5372199"/>
                <a:gd name="connsiteY242" fmla="*/ 4117832 h 5390836"/>
                <a:gd name="connsiteX243" fmla="*/ 569791 w 5372199"/>
                <a:gd name="connsiteY243" fmla="*/ 4089984 h 5390836"/>
                <a:gd name="connsiteX244" fmla="*/ 630638 w 5372199"/>
                <a:gd name="connsiteY244" fmla="*/ 4183831 h 5390836"/>
                <a:gd name="connsiteX245" fmla="*/ 498638 w 5372199"/>
                <a:gd name="connsiteY245" fmla="*/ 4269420 h 5390836"/>
                <a:gd name="connsiteX246" fmla="*/ 478011 w 5372199"/>
                <a:gd name="connsiteY246" fmla="*/ 4238488 h 5390836"/>
                <a:gd name="connsiteX247" fmla="*/ 506888 w 5372199"/>
                <a:gd name="connsiteY247" fmla="*/ 4212709 h 5390836"/>
                <a:gd name="connsiteX248" fmla="*/ 501732 w 5372199"/>
                <a:gd name="connsiteY248" fmla="*/ 4212709 h 5390836"/>
                <a:gd name="connsiteX249" fmla="*/ 425414 w 5372199"/>
                <a:gd name="connsiteY249" fmla="*/ 4171459 h 5390836"/>
                <a:gd name="connsiteX250" fmla="*/ 425414 w 5372199"/>
                <a:gd name="connsiteY250" fmla="*/ 4174543 h 5390836"/>
                <a:gd name="connsiteX251" fmla="*/ 408914 w 5372199"/>
                <a:gd name="connsiteY251" fmla="*/ 4071417 h 5390836"/>
                <a:gd name="connsiteX252" fmla="*/ 597638 w 5372199"/>
                <a:gd name="connsiteY252" fmla="*/ 3950764 h 5390836"/>
                <a:gd name="connsiteX253" fmla="*/ 4896947 w 5372199"/>
                <a:gd name="connsiteY253" fmla="*/ 3786790 h 5390836"/>
                <a:gd name="connsiteX254" fmla="*/ 4848489 w 5372199"/>
                <a:gd name="connsiteY254" fmla="*/ 3820820 h 5390836"/>
                <a:gd name="connsiteX255" fmla="*/ 4848489 w 5372199"/>
                <a:gd name="connsiteY255" fmla="*/ 3880625 h 5390836"/>
                <a:gd name="connsiteX256" fmla="*/ 4906239 w 5372199"/>
                <a:gd name="connsiteY256" fmla="*/ 3933222 h 5390836"/>
                <a:gd name="connsiteX257" fmla="*/ 4980489 w 5372199"/>
                <a:gd name="connsiteY257" fmla="*/ 3950764 h 5390836"/>
                <a:gd name="connsiteX258" fmla="*/ 5028950 w 5372199"/>
                <a:gd name="connsiteY258" fmla="*/ 3916722 h 5390836"/>
                <a:gd name="connsiteX259" fmla="*/ 5028950 w 5372199"/>
                <a:gd name="connsiteY259" fmla="*/ 3856917 h 5390836"/>
                <a:gd name="connsiteX260" fmla="*/ 4973268 w 5372199"/>
                <a:gd name="connsiteY260" fmla="*/ 3805345 h 5390836"/>
                <a:gd name="connsiteX261" fmla="*/ 4896947 w 5372199"/>
                <a:gd name="connsiteY261" fmla="*/ 3786790 h 5390836"/>
                <a:gd name="connsiteX262" fmla="*/ 4883544 w 5372199"/>
                <a:gd name="connsiteY262" fmla="*/ 3732138 h 5390836"/>
                <a:gd name="connsiteX263" fmla="*/ 5000073 w 5372199"/>
                <a:gd name="connsiteY263" fmla="*/ 3754820 h 5390836"/>
                <a:gd name="connsiteX264" fmla="*/ 5081548 w 5372199"/>
                <a:gd name="connsiteY264" fmla="*/ 3837320 h 5390836"/>
                <a:gd name="connsiteX265" fmla="*/ 5073298 w 5372199"/>
                <a:gd name="connsiteY265" fmla="*/ 3940447 h 5390836"/>
                <a:gd name="connsiteX266" fmla="*/ 4992866 w 5372199"/>
                <a:gd name="connsiteY266" fmla="*/ 4004387 h 5390836"/>
                <a:gd name="connsiteX267" fmla="*/ 4992853 w 5372199"/>
                <a:gd name="connsiteY267" fmla="*/ 4002319 h 5390836"/>
                <a:gd name="connsiteX268" fmla="*/ 4795892 w 5372199"/>
                <a:gd name="connsiteY268" fmla="*/ 3899193 h 5390836"/>
                <a:gd name="connsiteX269" fmla="*/ 4802074 w 5372199"/>
                <a:gd name="connsiteY269" fmla="*/ 3796070 h 5390836"/>
                <a:gd name="connsiteX270" fmla="*/ 4883544 w 5372199"/>
                <a:gd name="connsiteY270" fmla="*/ 3732138 h 5390836"/>
                <a:gd name="connsiteX271" fmla="*/ 484020 w 5372199"/>
                <a:gd name="connsiteY271" fmla="*/ 3640799 h 5390836"/>
                <a:gd name="connsiteX272" fmla="*/ 496393 w 5372199"/>
                <a:gd name="connsiteY272" fmla="*/ 3667609 h 5390836"/>
                <a:gd name="connsiteX273" fmla="*/ 508770 w 5372199"/>
                <a:gd name="connsiteY273" fmla="*/ 3693397 h 5390836"/>
                <a:gd name="connsiteX274" fmla="*/ 368516 w 5372199"/>
                <a:gd name="connsiteY274" fmla="*/ 3877985 h 5390836"/>
                <a:gd name="connsiteX275" fmla="*/ 554147 w 5372199"/>
                <a:gd name="connsiteY275" fmla="*/ 3791358 h 5390836"/>
                <a:gd name="connsiteX276" fmla="*/ 564464 w 5372199"/>
                <a:gd name="connsiteY276" fmla="*/ 3815083 h 5390836"/>
                <a:gd name="connsiteX277" fmla="*/ 575799 w 5372199"/>
                <a:gd name="connsiteY277" fmla="*/ 3838803 h 5390836"/>
                <a:gd name="connsiteX278" fmla="*/ 311796 w 5372199"/>
                <a:gd name="connsiteY278" fmla="*/ 3961527 h 5390836"/>
                <a:gd name="connsiteX279" fmla="*/ 300448 w 5372199"/>
                <a:gd name="connsiteY279" fmla="*/ 3936777 h 5390836"/>
                <a:gd name="connsiteX280" fmla="*/ 289114 w 5372199"/>
                <a:gd name="connsiteY280" fmla="*/ 3910985 h 5390836"/>
                <a:gd name="connsiteX281" fmla="*/ 432461 w 5372199"/>
                <a:gd name="connsiteY281" fmla="*/ 3722274 h 5390836"/>
                <a:gd name="connsiteX282" fmla="*/ 241669 w 5372199"/>
                <a:gd name="connsiteY282" fmla="*/ 3810956 h 5390836"/>
                <a:gd name="connsiteX283" fmla="*/ 231364 w 5372199"/>
                <a:gd name="connsiteY283" fmla="*/ 3787235 h 5390836"/>
                <a:gd name="connsiteX284" fmla="*/ 220016 w 5372199"/>
                <a:gd name="connsiteY284" fmla="*/ 3763511 h 5390836"/>
                <a:gd name="connsiteX285" fmla="*/ 5190696 w 5372199"/>
                <a:gd name="connsiteY285" fmla="*/ 3522202 h 5390836"/>
                <a:gd name="connsiteX286" fmla="*/ 5214407 w 5372199"/>
                <a:gd name="connsiteY286" fmla="*/ 3530452 h 5390836"/>
                <a:gd name="connsiteX287" fmla="*/ 5238128 w 5372199"/>
                <a:gd name="connsiteY287" fmla="*/ 3540770 h 5390836"/>
                <a:gd name="connsiteX288" fmla="*/ 5171098 w 5372199"/>
                <a:gd name="connsiteY288" fmla="*/ 3717108 h 5390836"/>
                <a:gd name="connsiteX289" fmla="*/ 4898845 w 5372199"/>
                <a:gd name="connsiteY289" fmla="*/ 3612952 h 5390836"/>
                <a:gd name="connsiteX290" fmla="*/ 4909150 w 5372199"/>
                <a:gd name="connsiteY290" fmla="*/ 3586134 h 5390836"/>
                <a:gd name="connsiteX291" fmla="*/ 4919468 w 5372199"/>
                <a:gd name="connsiteY291" fmla="*/ 3560359 h 5390836"/>
                <a:gd name="connsiteX292" fmla="*/ 5142225 w 5372199"/>
                <a:gd name="connsiteY292" fmla="*/ 3645956 h 5390836"/>
                <a:gd name="connsiteX293" fmla="*/ 432461 w 5372199"/>
                <a:gd name="connsiteY293" fmla="*/ 3510855 h 5390836"/>
                <a:gd name="connsiteX294" fmla="*/ 442766 w 5372199"/>
                <a:gd name="connsiteY294" fmla="*/ 3537673 h 5390836"/>
                <a:gd name="connsiteX295" fmla="*/ 453083 w 5372199"/>
                <a:gd name="connsiteY295" fmla="*/ 3563452 h 5390836"/>
                <a:gd name="connsiteX296" fmla="*/ 180834 w 5372199"/>
                <a:gd name="connsiteY296" fmla="*/ 3667609 h 5390836"/>
                <a:gd name="connsiteX297" fmla="*/ 170517 w 5372199"/>
                <a:gd name="connsiteY297" fmla="*/ 3641829 h 5390836"/>
                <a:gd name="connsiteX298" fmla="*/ 161237 w 5372199"/>
                <a:gd name="connsiteY298" fmla="*/ 3616037 h 5390836"/>
                <a:gd name="connsiteX299" fmla="*/ 175851 w 5372199"/>
                <a:gd name="connsiteY299" fmla="*/ 3314478 h 5390836"/>
                <a:gd name="connsiteX300" fmla="*/ 189254 w 5372199"/>
                <a:gd name="connsiteY300" fmla="*/ 3366046 h 5390836"/>
                <a:gd name="connsiteX301" fmla="*/ 172754 w 5372199"/>
                <a:gd name="connsiteY301" fmla="*/ 3371198 h 5390836"/>
                <a:gd name="connsiteX302" fmla="*/ 136656 w 5372199"/>
                <a:gd name="connsiteY302" fmla="*/ 3387698 h 5390836"/>
                <a:gd name="connsiteX303" fmla="*/ 130474 w 5372199"/>
                <a:gd name="connsiteY303" fmla="*/ 3415546 h 5390836"/>
                <a:gd name="connsiteX304" fmla="*/ 145936 w 5372199"/>
                <a:gd name="connsiteY304" fmla="*/ 3436169 h 5390836"/>
                <a:gd name="connsiteX305" fmla="*/ 176881 w 5372199"/>
                <a:gd name="connsiteY305" fmla="*/ 3436169 h 5390836"/>
                <a:gd name="connsiteX306" fmla="*/ 383130 w 5372199"/>
                <a:gd name="connsiteY306" fmla="*/ 3378410 h 5390836"/>
                <a:gd name="connsiteX307" fmla="*/ 390342 w 5372199"/>
                <a:gd name="connsiteY307" fmla="*/ 3405228 h 5390836"/>
                <a:gd name="connsiteX308" fmla="*/ 397562 w 5372199"/>
                <a:gd name="connsiteY308" fmla="*/ 3432046 h 5390836"/>
                <a:gd name="connsiteX309" fmla="*/ 191313 w 5372199"/>
                <a:gd name="connsiteY309" fmla="*/ 3485668 h 5390836"/>
                <a:gd name="connsiteX310" fmla="*/ 121186 w 5372199"/>
                <a:gd name="connsiteY310" fmla="*/ 3485668 h 5390836"/>
                <a:gd name="connsiteX311" fmla="*/ 83034 w 5372199"/>
                <a:gd name="connsiteY311" fmla="*/ 3428948 h 5390836"/>
                <a:gd name="connsiteX312" fmla="*/ 89224 w 5372199"/>
                <a:gd name="connsiteY312" fmla="*/ 3358821 h 5390836"/>
                <a:gd name="connsiteX313" fmla="*/ 159351 w 5372199"/>
                <a:gd name="connsiteY313" fmla="*/ 3319631 h 5390836"/>
                <a:gd name="connsiteX314" fmla="*/ 5138274 w 5372199"/>
                <a:gd name="connsiteY314" fmla="*/ 3210244 h 5390836"/>
                <a:gd name="connsiteX315" fmla="*/ 5099086 w 5372199"/>
                <a:gd name="connsiteY315" fmla="*/ 3216504 h 5390836"/>
                <a:gd name="connsiteX316" fmla="*/ 5059891 w 5372199"/>
                <a:gd name="connsiteY316" fmla="*/ 3261881 h 5390836"/>
                <a:gd name="connsiteX317" fmla="*/ 5073306 w 5372199"/>
                <a:gd name="connsiteY317" fmla="*/ 3320669 h 5390836"/>
                <a:gd name="connsiteX318" fmla="*/ 5142395 w 5372199"/>
                <a:gd name="connsiteY318" fmla="*/ 3357783 h 5390836"/>
                <a:gd name="connsiteX319" fmla="*/ 5218712 w 5372199"/>
                <a:gd name="connsiteY319" fmla="*/ 3357783 h 5390836"/>
                <a:gd name="connsiteX320" fmla="*/ 5257895 w 5372199"/>
                <a:gd name="connsiteY320" fmla="*/ 3312406 h 5390836"/>
                <a:gd name="connsiteX321" fmla="*/ 5244492 w 5372199"/>
                <a:gd name="connsiteY321" fmla="*/ 3253631 h 5390836"/>
                <a:gd name="connsiteX322" fmla="*/ 5244492 w 5372199"/>
                <a:gd name="connsiteY322" fmla="*/ 3252601 h 5390836"/>
                <a:gd name="connsiteX323" fmla="*/ 5177463 w 5372199"/>
                <a:gd name="connsiteY323" fmla="*/ 3216504 h 5390836"/>
                <a:gd name="connsiteX324" fmla="*/ 5138274 w 5372199"/>
                <a:gd name="connsiteY324" fmla="*/ 3210244 h 5390836"/>
                <a:gd name="connsiteX325" fmla="*/ 5126906 w 5372199"/>
                <a:gd name="connsiteY325" fmla="*/ 3154598 h 5390836"/>
                <a:gd name="connsiteX326" fmla="*/ 5186742 w 5372199"/>
                <a:gd name="connsiteY326" fmla="*/ 3161852 h 5390836"/>
                <a:gd name="connsiteX327" fmla="*/ 5289865 w 5372199"/>
                <a:gd name="connsiteY327" fmla="*/ 3222699 h 5390836"/>
                <a:gd name="connsiteX328" fmla="*/ 5249797 w 5372199"/>
                <a:gd name="connsiteY328" fmla="*/ 3402033 h 5390836"/>
                <a:gd name="connsiteX329" fmla="*/ 5244492 w 5372199"/>
                <a:gd name="connsiteY329" fmla="*/ 3405228 h 5390836"/>
                <a:gd name="connsiteX330" fmla="*/ 5240365 w 5372199"/>
                <a:gd name="connsiteY330" fmla="*/ 3407296 h 5390836"/>
                <a:gd name="connsiteX331" fmla="*/ 5022768 w 5372199"/>
                <a:gd name="connsiteY331" fmla="*/ 3352631 h 5390836"/>
                <a:gd name="connsiteX332" fmla="*/ 5004209 w 5372199"/>
                <a:gd name="connsiteY332" fmla="*/ 3249504 h 5390836"/>
                <a:gd name="connsiteX333" fmla="*/ 5068141 w 5372199"/>
                <a:gd name="connsiteY333" fmla="*/ 3168042 h 5390836"/>
                <a:gd name="connsiteX334" fmla="*/ 5126906 w 5372199"/>
                <a:gd name="connsiteY334" fmla="*/ 3154598 h 5390836"/>
                <a:gd name="connsiteX335" fmla="*/ 332419 w 5372199"/>
                <a:gd name="connsiteY335" fmla="*/ 3145784 h 5390836"/>
                <a:gd name="connsiteX336" fmla="*/ 337575 w 5372199"/>
                <a:gd name="connsiteY336" fmla="*/ 3173631 h 5390836"/>
                <a:gd name="connsiteX337" fmla="*/ 342736 w 5372199"/>
                <a:gd name="connsiteY337" fmla="*/ 3201479 h 5390836"/>
                <a:gd name="connsiteX338" fmla="*/ 57080 w 5372199"/>
                <a:gd name="connsiteY338" fmla="*/ 3256135 h 5390836"/>
                <a:gd name="connsiteX339" fmla="*/ 51915 w 5372199"/>
                <a:gd name="connsiteY339" fmla="*/ 3229313 h 5390836"/>
                <a:gd name="connsiteX340" fmla="*/ 46763 w 5372199"/>
                <a:gd name="connsiteY340" fmla="*/ 3201479 h 5390836"/>
                <a:gd name="connsiteX341" fmla="*/ 298393 w 5372199"/>
                <a:gd name="connsiteY341" fmla="*/ 2871475 h 5390836"/>
                <a:gd name="connsiteX342" fmla="*/ 322114 w 5372199"/>
                <a:gd name="connsiteY342" fmla="*/ 3066382 h 5390836"/>
                <a:gd name="connsiteX343" fmla="*/ 296334 w 5372199"/>
                <a:gd name="connsiteY343" fmla="*/ 3069479 h 5390836"/>
                <a:gd name="connsiteX344" fmla="*/ 270554 w 5372199"/>
                <a:gd name="connsiteY344" fmla="*/ 3072576 h 5390836"/>
                <a:gd name="connsiteX345" fmla="*/ 253016 w 5372199"/>
                <a:gd name="connsiteY345" fmla="*/ 2933352 h 5390836"/>
                <a:gd name="connsiteX346" fmla="*/ 192169 w 5372199"/>
                <a:gd name="connsiteY346" fmla="*/ 2940573 h 5390836"/>
                <a:gd name="connsiteX347" fmla="*/ 207639 w 5372199"/>
                <a:gd name="connsiteY347" fmla="*/ 3070509 h 5390836"/>
                <a:gd name="connsiteX348" fmla="*/ 183932 w 5372199"/>
                <a:gd name="connsiteY348" fmla="*/ 3073606 h 5390836"/>
                <a:gd name="connsiteX349" fmla="*/ 158139 w 5372199"/>
                <a:gd name="connsiteY349" fmla="*/ 3076699 h 5390836"/>
                <a:gd name="connsiteX350" fmla="*/ 142669 w 5372199"/>
                <a:gd name="connsiteY350" fmla="*/ 2946755 h 5390836"/>
                <a:gd name="connsiteX351" fmla="*/ 67390 w 5372199"/>
                <a:gd name="connsiteY351" fmla="*/ 2956047 h 5390836"/>
                <a:gd name="connsiteX352" fmla="*/ 84919 w 5372199"/>
                <a:gd name="connsiteY352" fmla="*/ 3102479 h 5390836"/>
                <a:gd name="connsiteX353" fmla="*/ 60178 w 5372199"/>
                <a:gd name="connsiteY353" fmla="*/ 3105576 h 5390836"/>
                <a:gd name="connsiteX354" fmla="*/ 34390 w 5372199"/>
                <a:gd name="connsiteY354" fmla="*/ 3108674 h 5390836"/>
                <a:gd name="connsiteX355" fmla="*/ 8610 w 5372199"/>
                <a:gd name="connsiteY355" fmla="*/ 2906535 h 5390836"/>
                <a:gd name="connsiteX356" fmla="*/ 5165090 w 5372199"/>
                <a:gd name="connsiteY356" fmla="*/ 2814306 h 5390836"/>
                <a:gd name="connsiteX357" fmla="*/ 5159933 w 5372199"/>
                <a:gd name="connsiteY357" fmla="*/ 2870001 h 5390836"/>
                <a:gd name="connsiteX358" fmla="*/ 5124865 w 5372199"/>
                <a:gd name="connsiteY358" fmla="*/ 2886501 h 5390836"/>
                <a:gd name="connsiteX359" fmla="*/ 5107340 w 5372199"/>
                <a:gd name="connsiteY359" fmla="*/ 2924653 h 5390836"/>
                <a:gd name="connsiteX360" fmla="*/ 5130022 w 5372199"/>
                <a:gd name="connsiteY360" fmla="*/ 2983433 h 5390836"/>
                <a:gd name="connsiteX361" fmla="*/ 5203242 w 5372199"/>
                <a:gd name="connsiteY361" fmla="*/ 3010250 h 5390836"/>
                <a:gd name="connsiteX362" fmla="*/ 5280589 w 5372199"/>
                <a:gd name="connsiteY362" fmla="*/ 2997878 h 5390836"/>
                <a:gd name="connsiteX363" fmla="*/ 5311521 w 5372199"/>
                <a:gd name="connsiteY363" fmla="*/ 2942183 h 5390836"/>
                <a:gd name="connsiteX364" fmla="*/ 5311534 w 5372199"/>
                <a:gd name="connsiteY364" fmla="*/ 2942183 h 5390836"/>
                <a:gd name="connsiteX365" fmla="*/ 5288839 w 5372199"/>
                <a:gd name="connsiteY365" fmla="*/ 2889598 h 5390836"/>
                <a:gd name="connsiteX366" fmla="*/ 5254810 w 5372199"/>
                <a:gd name="connsiteY366" fmla="*/ 2872056 h 5390836"/>
                <a:gd name="connsiteX367" fmla="*/ 5254810 w 5372199"/>
                <a:gd name="connsiteY367" fmla="*/ 2933933 h 5390836"/>
                <a:gd name="connsiteX368" fmla="*/ 5204272 w 5372199"/>
                <a:gd name="connsiteY368" fmla="*/ 2933933 h 5390836"/>
                <a:gd name="connsiteX369" fmla="*/ 5214590 w 5372199"/>
                <a:gd name="connsiteY369" fmla="*/ 2822556 h 5390836"/>
                <a:gd name="connsiteX370" fmla="*/ 5370309 w 5372199"/>
                <a:gd name="connsiteY370" fmla="*/ 2835971 h 5390836"/>
                <a:gd name="connsiteX371" fmla="*/ 5370309 w 5372199"/>
                <a:gd name="connsiteY371" fmla="*/ 2873098 h 5390836"/>
                <a:gd name="connsiteX372" fmla="*/ 5337310 w 5372199"/>
                <a:gd name="connsiteY372" fmla="*/ 2873098 h 5390836"/>
                <a:gd name="connsiteX373" fmla="*/ 5371339 w 5372199"/>
                <a:gd name="connsiteY373" fmla="*/ 2952501 h 5390836"/>
                <a:gd name="connsiteX374" fmla="*/ 5362059 w 5372199"/>
                <a:gd name="connsiteY374" fmla="*/ 2957653 h 5390836"/>
                <a:gd name="connsiteX375" fmla="*/ 5312560 w 5372199"/>
                <a:gd name="connsiteY375" fmla="*/ 3046335 h 5390836"/>
                <a:gd name="connsiteX376" fmla="*/ 5199115 w 5372199"/>
                <a:gd name="connsiteY376" fmla="*/ 3071085 h 5390836"/>
                <a:gd name="connsiteX377" fmla="*/ 5089810 w 5372199"/>
                <a:gd name="connsiteY377" fmla="*/ 3025712 h 5390836"/>
                <a:gd name="connsiteX378" fmla="*/ 5056806 w 5372199"/>
                <a:gd name="connsiteY378" fmla="*/ 2922585 h 5390836"/>
                <a:gd name="connsiteX379" fmla="*/ 5089810 w 5372199"/>
                <a:gd name="connsiteY379" fmla="*/ 2845251 h 5390836"/>
                <a:gd name="connsiteX380" fmla="*/ 5165090 w 5372199"/>
                <a:gd name="connsiteY380" fmla="*/ 2814306 h 5390836"/>
                <a:gd name="connsiteX381" fmla="*/ 176868 w 5372199"/>
                <a:gd name="connsiteY381" fmla="*/ 2618374 h 5390836"/>
                <a:gd name="connsiteX382" fmla="*/ 176868 w 5372199"/>
                <a:gd name="connsiteY382" fmla="*/ 2682319 h 5390836"/>
                <a:gd name="connsiteX383" fmla="*/ 184089 w 5372199"/>
                <a:gd name="connsiteY383" fmla="*/ 2713251 h 5390836"/>
                <a:gd name="connsiteX384" fmla="*/ 209868 w 5372199"/>
                <a:gd name="connsiteY384" fmla="*/ 2724599 h 5390836"/>
                <a:gd name="connsiteX385" fmla="*/ 232550 w 5372199"/>
                <a:gd name="connsiteY385" fmla="*/ 2714281 h 5390836"/>
                <a:gd name="connsiteX386" fmla="*/ 240800 w 5372199"/>
                <a:gd name="connsiteY386" fmla="*/ 2681281 h 5390836"/>
                <a:gd name="connsiteX387" fmla="*/ 240813 w 5372199"/>
                <a:gd name="connsiteY387" fmla="*/ 2619413 h 5390836"/>
                <a:gd name="connsiteX388" fmla="*/ 50021 w 5372199"/>
                <a:gd name="connsiteY388" fmla="*/ 2618374 h 5390836"/>
                <a:gd name="connsiteX389" fmla="*/ 50021 w 5372199"/>
                <a:gd name="connsiteY389" fmla="*/ 2686442 h 5390836"/>
                <a:gd name="connsiteX390" fmla="*/ 59309 w 5372199"/>
                <a:gd name="connsiteY390" fmla="*/ 2719446 h 5390836"/>
                <a:gd name="connsiteX391" fmla="*/ 90241 w 5372199"/>
                <a:gd name="connsiteY391" fmla="*/ 2730781 h 5390836"/>
                <a:gd name="connsiteX392" fmla="*/ 118089 w 5372199"/>
                <a:gd name="connsiteY392" fmla="*/ 2719446 h 5390836"/>
                <a:gd name="connsiteX393" fmla="*/ 127368 w 5372199"/>
                <a:gd name="connsiteY393" fmla="*/ 2686442 h 5390836"/>
                <a:gd name="connsiteX394" fmla="*/ 127368 w 5372199"/>
                <a:gd name="connsiteY394" fmla="*/ 2619413 h 5390836"/>
                <a:gd name="connsiteX395" fmla="*/ 521 w 5372199"/>
                <a:gd name="connsiteY395" fmla="*/ 2563722 h 5390836"/>
                <a:gd name="connsiteX396" fmla="*/ 291342 w 5372199"/>
                <a:gd name="connsiteY396" fmla="*/ 2568875 h 5390836"/>
                <a:gd name="connsiteX397" fmla="*/ 291342 w 5372199"/>
                <a:gd name="connsiteY397" fmla="*/ 2595692 h 5390836"/>
                <a:gd name="connsiteX398" fmla="*/ 291342 w 5372199"/>
                <a:gd name="connsiteY398" fmla="*/ 2698819 h 5390836"/>
                <a:gd name="connsiteX399" fmla="*/ 270715 w 5372199"/>
                <a:gd name="connsiteY399" fmla="*/ 2758628 h 5390836"/>
                <a:gd name="connsiteX400" fmla="*/ 216050 w 5372199"/>
                <a:gd name="connsiteY400" fmla="*/ 2779251 h 5390836"/>
                <a:gd name="connsiteX401" fmla="*/ 161398 w 5372199"/>
                <a:gd name="connsiteY401" fmla="*/ 2754501 h 5390836"/>
                <a:gd name="connsiteX402" fmla="*/ 156245 w 5372199"/>
                <a:gd name="connsiteY402" fmla="*/ 2745222 h 5390836"/>
                <a:gd name="connsiteX403" fmla="*/ 145928 w 5372199"/>
                <a:gd name="connsiteY403" fmla="*/ 2761721 h 5390836"/>
                <a:gd name="connsiteX404" fmla="*/ 90241 w 5372199"/>
                <a:gd name="connsiteY404" fmla="*/ 2786476 h 5390836"/>
                <a:gd name="connsiteX405" fmla="*/ 22174 w 5372199"/>
                <a:gd name="connsiteY405" fmla="*/ 2759654 h 5390836"/>
                <a:gd name="connsiteX406" fmla="*/ 521 w 5372199"/>
                <a:gd name="connsiteY406" fmla="*/ 2685404 h 5390836"/>
                <a:gd name="connsiteX407" fmla="*/ 521 w 5372199"/>
                <a:gd name="connsiteY407" fmla="*/ 2590540 h 5390836"/>
                <a:gd name="connsiteX408" fmla="*/ 5076221 w 5372199"/>
                <a:gd name="connsiteY408" fmla="*/ 2512595 h 5390836"/>
                <a:gd name="connsiteX409" fmla="*/ 5259793 w 5372199"/>
                <a:gd name="connsiteY409" fmla="*/ 2594069 h 5390836"/>
                <a:gd name="connsiteX410" fmla="*/ 5370131 w 5372199"/>
                <a:gd name="connsiteY410" fmla="*/ 2589942 h 5390836"/>
                <a:gd name="connsiteX411" fmla="*/ 5371170 w 5372199"/>
                <a:gd name="connsiteY411" fmla="*/ 2618819 h 5390836"/>
                <a:gd name="connsiteX412" fmla="*/ 5372199 w 5372199"/>
                <a:gd name="connsiteY412" fmla="*/ 2646654 h 5390836"/>
                <a:gd name="connsiteX413" fmla="*/ 5262878 w 5372199"/>
                <a:gd name="connsiteY413" fmla="*/ 2649751 h 5390836"/>
                <a:gd name="connsiteX414" fmla="*/ 5084471 w 5372199"/>
                <a:gd name="connsiteY414" fmla="*/ 2749781 h 5390836"/>
                <a:gd name="connsiteX415" fmla="*/ 5083442 w 5372199"/>
                <a:gd name="connsiteY415" fmla="*/ 2716781 h 5390836"/>
                <a:gd name="connsiteX416" fmla="*/ 5082416 w 5372199"/>
                <a:gd name="connsiteY416" fmla="*/ 2683781 h 5390836"/>
                <a:gd name="connsiteX417" fmla="*/ 5206166 w 5372199"/>
                <a:gd name="connsiteY417" fmla="*/ 2622942 h 5390836"/>
                <a:gd name="connsiteX418" fmla="*/ 5207196 w 5372199"/>
                <a:gd name="connsiteY418" fmla="*/ 2622942 h 5390836"/>
                <a:gd name="connsiteX419" fmla="*/ 5078289 w 5372199"/>
                <a:gd name="connsiteY419" fmla="*/ 2575502 h 5390836"/>
                <a:gd name="connsiteX420" fmla="*/ 5077251 w 5372199"/>
                <a:gd name="connsiteY420" fmla="*/ 2543527 h 5390836"/>
                <a:gd name="connsiteX421" fmla="*/ 605887 w 5372199"/>
                <a:gd name="connsiteY421" fmla="*/ 985886 h 5390836"/>
                <a:gd name="connsiteX422" fmla="*/ 605887 w 5372199"/>
                <a:gd name="connsiteY422" fmla="*/ 994136 h 5390836"/>
                <a:gd name="connsiteX423" fmla="*/ 605887 w 5372199"/>
                <a:gd name="connsiteY423" fmla="*/ 998261 h 5390836"/>
                <a:gd name="connsiteX424" fmla="*/ 601762 w 5372199"/>
                <a:gd name="connsiteY424" fmla="*/ 998261 h 5390836"/>
                <a:gd name="connsiteX425" fmla="*/ 667763 w 5372199"/>
                <a:gd name="connsiteY425" fmla="*/ 958039 h 5390836"/>
                <a:gd name="connsiteX426" fmla="*/ 690446 w 5372199"/>
                <a:gd name="connsiteY426" fmla="*/ 958039 h 5390836"/>
                <a:gd name="connsiteX427" fmla="*/ 699735 w 5372199"/>
                <a:gd name="connsiteY427" fmla="*/ 967329 h 5390836"/>
                <a:gd name="connsiteX428" fmla="*/ 713139 w 5372199"/>
                <a:gd name="connsiteY428" fmla="*/ 981761 h 5390836"/>
                <a:gd name="connsiteX429" fmla="*/ 721389 w 5372199"/>
                <a:gd name="connsiteY429" fmla="*/ 1003414 h 5390836"/>
                <a:gd name="connsiteX430" fmla="*/ 735821 w 5372199"/>
                <a:gd name="connsiteY430" fmla="*/ 1020943 h 5390836"/>
                <a:gd name="connsiteX431" fmla="*/ 763668 w 5372199"/>
                <a:gd name="connsiteY431" fmla="*/ 1049818 h 5390836"/>
                <a:gd name="connsiteX432" fmla="*/ 779140 w 5372199"/>
                <a:gd name="connsiteY432" fmla="*/ 1068386 h 5390836"/>
                <a:gd name="connsiteX433" fmla="*/ 793572 w 5372199"/>
                <a:gd name="connsiteY433" fmla="*/ 1083858 h 5390836"/>
                <a:gd name="connsiteX434" fmla="*/ 806987 w 5372199"/>
                <a:gd name="connsiteY434" fmla="*/ 1090040 h 5390836"/>
                <a:gd name="connsiteX435" fmla="*/ 813169 w 5372199"/>
                <a:gd name="connsiteY435" fmla="*/ 1090040 h 5390836"/>
                <a:gd name="connsiteX436" fmla="*/ 824515 w 5372199"/>
                <a:gd name="connsiteY436" fmla="*/ 1097261 h 5390836"/>
                <a:gd name="connsiteX437" fmla="*/ 838948 w 5372199"/>
                <a:gd name="connsiteY437" fmla="*/ 1120983 h 5390836"/>
                <a:gd name="connsiteX438" fmla="*/ 844112 w 5372199"/>
                <a:gd name="connsiteY438" fmla="*/ 1138512 h 5390836"/>
                <a:gd name="connsiteX439" fmla="*/ 836890 w 5372199"/>
                <a:gd name="connsiteY439" fmla="*/ 1171512 h 5390836"/>
                <a:gd name="connsiteX440" fmla="*/ 836890 w 5372199"/>
                <a:gd name="connsiteY440" fmla="*/ 1206570 h 5390836"/>
                <a:gd name="connsiteX441" fmla="*/ 827612 w 5372199"/>
                <a:gd name="connsiteY441" fmla="*/ 1233388 h 5390836"/>
                <a:gd name="connsiteX442" fmla="*/ 819362 w 5372199"/>
                <a:gd name="connsiteY442" fmla="*/ 1272570 h 5390836"/>
                <a:gd name="connsiteX443" fmla="*/ 811112 w 5372199"/>
                <a:gd name="connsiteY443" fmla="*/ 1294235 h 5390836"/>
                <a:gd name="connsiteX444" fmla="*/ 811112 w 5372199"/>
                <a:gd name="connsiteY444" fmla="*/ 1333418 h 5390836"/>
                <a:gd name="connsiteX445" fmla="*/ 782236 w 5372199"/>
                <a:gd name="connsiteY445" fmla="*/ 1333418 h 5390836"/>
                <a:gd name="connsiteX446" fmla="*/ 765736 w 5372199"/>
                <a:gd name="connsiteY446" fmla="*/ 1333418 h 5390836"/>
                <a:gd name="connsiteX447" fmla="*/ 751293 w 5372199"/>
                <a:gd name="connsiteY447" fmla="*/ 1325168 h 5390836"/>
                <a:gd name="connsiteX448" fmla="*/ 736861 w 5372199"/>
                <a:gd name="connsiteY448" fmla="*/ 1317946 h 5390836"/>
                <a:gd name="connsiteX449" fmla="*/ 736861 w 5372199"/>
                <a:gd name="connsiteY449" fmla="*/ 1304542 h 5390836"/>
                <a:gd name="connsiteX450" fmla="*/ 744071 w 5372199"/>
                <a:gd name="connsiteY450" fmla="*/ 1294235 h 5390836"/>
                <a:gd name="connsiteX451" fmla="*/ 749225 w 5372199"/>
                <a:gd name="connsiteY451" fmla="*/ 1272570 h 5390836"/>
                <a:gd name="connsiteX452" fmla="*/ 757475 w 5372199"/>
                <a:gd name="connsiteY452" fmla="*/ 1251945 h 5390836"/>
                <a:gd name="connsiteX453" fmla="*/ 767793 w 5372199"/>
                <a:gd name="connsiteY453" fmla="*/ 1211723 h 5390836"/>
                <a:gd name="connsiteX454" fmla="*/ 767793 w 5372199"/>
                <a:gd name="connsiteY454" fmla="*/ 1188012 h 5390836"/>
                <a:gd name="connsiteX455" fmla="*/ 738918 w 5372199"/>
                <a:gd name="connsiteY455" fmla="*/ 1163262 h 5390836"/>
                <a:gd name="connsiteX456" fmla="*/ 728610 w 5372199"/>
                <a:gd name="connsiteY456" fmla="*/ 1163262 h 5390836"/>
                <a:gd name="connsiteX457" fmla="*/ 719321 w 5372199"/>
                <a:gd name="connsiteY457" fmla="*/ 1177705 h 5390836"/>
                <a:gd name="connsiteX458" fmla="*/ 712110 w 5372199"/>
                <a:gd name="connsiteY458" fmla="*/ 1193166 h 5390836"/>
                <a:gd name="connsiteX459" fmla="*/ 704889 w 5372199"/>
                <a:gd name="connsiteY459" fmla="*/ 1203484 h 5390836"/>
                <a:gd name="connsiteX460" fmla="*/ 695610 w 5372199"/>
                <a:gd name="connsiteY460" fmla="*/ 1203484 h 5390836"/>
                <a:gd name="connsiteX461" fmla="*/ 678070 w 5372199"/>
                <a:gd name="connsiteY461" fmla="*/ 1192138 h 5390836"/>
                <a:gd name="connsiteX462" fmla="*/ 665695 w 5372199"/>
                <a:gd name="connsiteY462" fmla="*/ 1185945 h 5390836"/>
                <a:gd name="connsiteX463" fmla="*/ 647138 w 5372199"/>
                <a:gd name="connsiteY463" fmla="*/ 1165319 h 5390836"/>
                <a:gd name="connsiteX464" fmla="*/ 647138 w 5372199"/>
                <a:gd name="connsiteY464" fmla="*/ 1142637 h 5390836"/>
                <a:gd name="connsiteX465" fmla="*/ 657445 w 5372199"/>
                <a:gd name="connsiteY465" fmla="*/ 1120983 h 5390836"/>
                <a:gd name="connsiteX466" fmla="*/ 667763 w 5372199"/>
                <a:gd name="connsiteY466" fmla="*/ 1108608 h 5390836"/>
                <a:gd name="connsiteX467" fmla="*/ 676013 w 5372199"/>
                <a:gd name="connsiteY467" fmla="*/ 1084886 h 5390836"/>
                <a:gd name="connsiteX468" fmla="*/ 667763 w 5372199"/>
                <a:gd name="connsiteY468" fmla="*/ 1063233 h 5390836"/>
                <a:gd name="connsiteX469" fmla="*/ 639916 w 5372199"/>
                <a:gd name="connsiteY469" fmla="*/ 1027136 h 5390836"/>
                <a:gd name="connsiteX470" fmla="*/ 612080 w 5372199"/>
                <a:gd name="connsiteY470" fmla="*/ 1015789 h 5390836"/>
                <a:gd name="connsiteX471" fmla="*/ 605887 w 5372199"/>
                <a:gd name="connsiteY471" fmla="*/ 1010636 h 5390836"/>
                <a:gd name="connsiteX472" fmla="*/ 605887 w 5372199"/>
                <a:gd name="connsiteY472" fmla="*/ 998261 h 5390836"/>
                <a:gd name="connsiteX473" fmla="*/ 607303 w 5372199"/>
                <a:gd name="connsiteY473" fmla="*/ 998261 h 5390836"/>
                <a:gd name="connsiteX474" fmla="*/ 615166 w 5372199"/>
                <a:gd name="connsiteY474" fmla="*/ 998261 h 5390836"/>
                <a:gd name="connsiteX475" fmla="*/ 630638 w 5372199"/>
                <a:gd name="connsiteY475" fmla="*/ 984858 h 5390836"/>
                <a:gd name="connsiteX476" fmla="*/ 644041 w 5372199"/>
                <a:gd name="connsiteY476" fmla="*/ 970415 h 5390836"/>
                <a:gd name="connsiteX477" fmla="*/ 655388 w 5372199"/>
                <a:gd name="connsiteY477" fmla="*/ 963193 h 5390836"/>
                <a:gd name="connsiteX478" fmla="*/ 667763 w 5372199"/>
                <a:gd name="connsiteY478" fmla="*/ 958039 h 5390836"/>
                <a:gd name="connsiteX479" fmla="*/ 4670338 w 5372199"/>
                <a:gd name="connsiteY479" fmla="*/ 809159 h 5390836"/>
                <a:gd name="connsiteX480" fmla="*/ 4680391 w 5372199"/>
                <a:gd name="connsiteY480" fmla="*/ 812634 h 5390836"/>
                <a:gd name="connsiteX481" fmla="*/ 4688641 w 5372199"/>
                <a:gd name="connsiteY481" fmla="*/ 820884 h 5390836"/>
                <a:gd name="connsiteX482" fmla="*/ 4695863 w 5372199"/>
                <a:gd name="connsiteY482" fmla="*/ 820884 h 5390836"/>
                <a:gd name="connsiteX483" fmla="*/ 4695863 w 5372199"/>
                <a:gd name="connsiteY483" fmla="*/ 830174 h 5390836"/>
                <a:gd name="connsiteX484" fmla="*/ 4687613 w 5372199"/>
                <a:gd name="connsiteY484" fmla="*/ 841510 h 5390836"/>
                <a:gd name="connsiteX485" fmla="*/ 4675238 w 5372199"/>
                <a:gd name="connsiteY485" fmla="*/ 853885 h 5390836"/>
                <a:gd name="connsiteX486" fmla="*/ 4668016 w 5372199"/>
                <a:gd name="connsiteY486" fmla="*/ 861106 h 5390836"/>
                <a:gd name="connsiteX487" fmla="*/ 4658737 w 5372199"/>
                <a:gd name="connsiteY487" fmla="*/ 868328 h 5390836"/>
                <a:gd name="connsiteX488" fmla="*/ 4647391 w 5372199"/>
                <a:gd name="connsiteY488" fmla="*/ 878635 h 5390836"/>
                <a:gd name="connsiteX489" fmla="*/ 4627794 w 5372199"/>
                <a:gd name="connsiteY489" fmla="*/ 899260 h 5390836"/>
                <a:gd name="connsiteX490" fmla="*/ 4616459 w 5372199"/>
                <a:gd name="connsiteY490" fmla="*/ 914732 h 5390836"/>
                <a:gd name="connsiteX491" fmla="*/ 4606141 w 5372199"/>
                <a:gd name="connsiteY491" fmla="*/ 924011 h 5390836"/>
                <a:gd name="connsiteX492" fmla="*/ 4589640 w 5372199"/>
                <a:gd name="connsiteY492" fmla="*/ 932261 h 5390836"/>
                <a:gd name="connsiteX493" fmla="*/ 4589640 w 5372199"/>
                <a:gd name="connsiteY493" fmla="*/ 943608 h 5390836"/>
                <a:gd name="connsiteX494" fmla="*/ 4604083 w 5372199"/>
                <a:gd name="connsiteY494" fmla="*/ 951858 h 5390836"/>
                <a:gd name="connsiteX495" fmla="*/ 4614391 w 5372199"/>
                <a:gd name="connsiteY495" fmla="*/ 962176 h 5390836"/>
                <a:gd name="connsiteX496" fmla="*/ 4632959 w 5372199"/>
                <a:gd name="connsiteY496" fmla="*/ 975579 h 5390836"/>
                <a:gd name="connsiteX497" fmla="*/ 4644294 w 5372199"/>
                <a:gd name="connsiteY497" fmla="*/ 981762 h 5390836"/>
                <a:gd name="connsiteX498" fmla="*/ 4655641 w 5372199"/>
                <a:gd name="connsiteY498" fmla="*/ 981762 h 5390836"/>
                <a:gd name="connsiteX499" fmla="*/ 4661834 w 5372199"/>
                <a:gd name="connsiteY499" fmla="*/ 981762 h 5390836"/>
                <a:gd name="connsiteX500" fmla="*/ 4653584 w 5372199"/>
                <a:gd name="connsiteY500" fmla="*/ 970426 h 5390836"/>
                <a:gd name="connsiteX501" fmla="*/ 4641209 w 5372199"/>
                <a:gd name="connsiteY501" fmla="*/ 965261 h 5390836"/>
                <a:gd name="connsiteX502" fmla="*/ 4647391 w 5372199"/>
                <a:gd name="connsiteY502" fmla="*/ 954954 h 5390836"/>
                <a:gd name="connsiteX503" fmla="*/ 4647391 w 5372199"/>
                <a:gd name="connsiteY503" fmla="*/ 942579 h 5390836"/>
                <a:gd name="connsiteX504" fmla="*/ 4633987 w 5372199"/>
                <a:gd name="connsiteY504" fmla="*/ 948761 h 5390836"/>
                <a:gd name="connsiteX505" fmla="*/ 4625250 w 5372199"/>
                <a:gd name="connsiteY505" fmla="*/ 949313 h 5390836"/>
                <a:gd name="connsiteX506" fmla="*/ 4624709 w 5372199"/>
                <a:gd name="connsiteY506" fmla="*/ 948761 h 5390836"/>
                <a:gd name="connsiteX507" fmla="*/ 4615419 w 5372199"/>
                <a:gd name="connsiteY507" fmla="*/ 948761 h 5390836"/>
                <a:gd name="connsiteX508" fmla="*/ 4621612 w 5372199"/>
                <a:gd name="connsiteY508" fmla="*/ 932261 h 5390836"/>
                <a:gd name="connsiteX509" fmla="*/ 4646362 w 5372199"/>
                <a:gd name="connsiteY509" fmla="*/ 910607 h 5390836"/>
                <a:gd name="connsiteX510" fmla="*/ 4659766 w 5372199"/>
                <a:gd name="connsiteY510" fmla="*/ 893078 h 5390836"/>
                <a:gd name="connsiteX511" fmla="*/ 4682459 w 5372199"/>
                <a:gd name="connsiteY511" fmla="*/ 870385 h 5390836"/>
                <a:gd name="connsiteX512" fmla="*/ 4688641 w 5372199"/>
                <a:gd name="connsiteY512" fmla="*/ 862146 h 5390836"/>
                <a:gd name="connsiteX513" fmla="*/ 4705141 w 5372199"/>
                <a:gd name="connsiteY513" fmla="*/ 855953 h 5390836"/>
                <a:gd name="connsiteX514" fmla="*/ 4716488 w 5372199"/>
                <a:gd name="connsiteY514" fmla="*/ 855953 h 5390836"/>
                <a:gd name="connsiteX515" fmla="*/ 4707209 w 5372199"/>
                <a:gd name="connsiteY515" fmla="*/ 871424 h 5390836"/>
                <a:gd name="connsiteX516" fmla="*/ 4702056 w 5372199"/>
                <a:gd name="connsiteY516" fmla="*/ 881732 h 5390836"/>
                <a:gd name="connsiteX517" fmla="*/ 4679363 w 5372199"/>
                <a:gd name="connsiteY517" fmla="*/ 909579 h 5390836"/>
                <a:gd name="connsiteX518" fmla="*/ 4679363 w 5372199"/>
                <a:gd name="connsiteY518" fmla="*/ 918857 h 5390836"/>
                <a:gd name="connsiteX519" fmla="*/ 4691738 w 5372199"/>
                <a:gd name="connsiteY519" fmla="*/ 932261 h 5390836"/>
                <a:gd name="connsiteX520" fmla="*/ 4691738 w 5372199"/>
                <a:gd name="connsiteY520" fmla="*/ 943608 h 5390836"/>
                <a:gd name="connsiteX521" fmla="*/ 4714420 w 5372199"/>
                <a:gd name="connsiteY521" fmla="*/ 943608 h 5390836"/>
                <a:gd name="connsiteX522" fmla="*/ 4723709 w 5372199"/>
                <a:gd name="connsiteY522" fmla="*/ 922982 h 5390836"/>
                <a:gd name="connsiteX523" fmla="*/ 4709266 w 5372199"/>
                <a:gd name="connsiteY523" fmla="*/ 915761 h 5390836"/>
                <a:gd name="connsiteX524" fmla="*/ 4698959 w 5372199"/>
                <a:gd name="connsiteY524" fmla="*/ 915761 h 5390836"/>
                <a:gd name="connsiteX525" fmla="*/ 4714420 w 5372199"/>
                <a:gd name="connsiteY525" fmla="*/ 901328 h 5390836"/>
                <a:gd name="connsiteX526" fmla="*/ 4731959 w 5372199"/>
                <a:gd name="connsiteY526" fmla="*/ 893078 h 5390836"/>
                <a:gd name="connsiteX527" fmla="*/ 4740209 w 5372199"/>
                <a:gd name="connsiteY527" fmla="*/ 875549 h 5390836"/>
                <a:gd name="connsiteX528" fmla="*/ 4757738 w 5372199"/>
                <a:gd name="connsiteY528" fmla="*/ 875549 h 5390836"/>
                <a:gd name="connsiteX529" fmla="*/ 4757738 w 5372199"/>
                <a:gd name="connsiteY529" fmla="*/ 893078 h 5390836"/>
                <a:gd name="connsiteX530" fmla="*/ 4783517 w 5372199"/>
                <a:gd name="connsiteY530" fmla="*/ 893078 h 5390836"/>
                <a:gd name="connsiteX531" fmla="*/ 4807239 w 5372199"/>
                <a:gd name="connsiteY531" fmla="*/ 886885 h 5390836"/>
                <a:gd name="connsiteX532" fmla="*/ 4814460 w 5372199"/>
                <a:gd name="connsiteY532" fmla="*/ 893078 h 5390836"/>
                <a:gd name="connsiteX533" fmla="*/ 4822710 w 5372199"/>
                <a:gd name="connsiteY533" fmla="*/ 899260 h 5390836"/>
                <a:gd name="connsiteX534" fmla="*/ 4815489 w 5372199"/>
                <a:gd name="connsiteY534" fmla="*/ 903386 h 5390836"/>
                <a:gd name="connsiteX535" fmla="*/ 4815489 w 5372199"/>
                <a:gd name="connsiteY535" fmla="*/ 926079 h 5390836"/>
                <a:gd name="connsiteX536" fmla="*/ 4793835 w 5372199"/>
                <a:gd name="connsiteY536" fmla="*/ 935357 h 5390836"/>
                <a:gd name="connsiteX537" fmla="*/ 4770113 w 5372199"/>
                <a:gd name="connsiteY537" fmla="*/ 935357 h 5390836"/>
                <a:gd name="connsiteX538" fmla="*/ 4756710 w 5372199"/>
                <a:gd name="connsiteY538" fmla="*/ 946704 h 5390836"/>
                <a:gd name="connsiteX539" fmla="*/ 4756710 w 5372199"/>
                <a:gd name="connsiteY539" fmla="*/ 963204 h 5390836"/>
                <a:gd name="connsiteX540" fmla="*/ 4713391 w 5372199"/>
                <a:gd name="connsiteY540" fmla="*/ 976608 h 5390836"/>
                <a:gd name="connsiteX541" fmla="*/ 4686584 w 5372199"/>
                <a:gd name="connsiteY541" fmla="*/ 976608 h 5390836"/>
                <a:gd name="connsiteX542" fmla="*/ 4692766 w 5372199"/>
                <a:gd name="connsiteY542" fmla="*/ 997233 h 5390836"/>
                <a:gd name="connsiteX543" fmla="*/ 4687613 w 5372199"/>
                <a:gd name="connsiteY543" fmla="*/ 1013733 h 5390836"/>
                <a:gd name="connsiteX544" fmla="*/ 4711334 w 5372199"/>
                <a:gd name="connsiteY544" fmla="*/ 1013733 h 5390836"/>
                <a:gd name="connsiteX545" fmla="*/ 4705141 w 5372199"/>
                <a:gd name="connsiteY545" fmla="*/ 999301 h 5390836"/>
                <a:gd name="connsiteX546" fmla="*/ 4714420 w 5372199"/>
                <a:gd name="connsiteY546" fmla="*/ 985887 h 5390836"/>
                <a:gd name="connsiteX547" fmla="*/ 4726795 w 5372199"/>
                <a:gd name="connsiteY547" fmla="*/ 985887 h 5390836"/>
                <a:gd name="connsiteX548" fmla="*/ 4739181 w 5372199"/>
                <a:gd name="connsiteY548" fmla="*/ 985887 h 5390836"/>
                <a:gd name="connsiteX549" fmla="*/ 4749488 w 5372199"/>
                <a:gd name="connsiteY549" fmla="*/ 974551 h 5390836"/>
                <a:gd name="connsiteX550" fmla="*/ 4763920 w 5372199"/>
                <a:gd name="connsiteY550" fmla="*/ 979704 h 5390836"/>
                <a:gd name="connsiteX551" fmla="*/ 4778363 w 5372199"/>
                <a:gd name="connsiteY551" fmla="*/ 979704 h 5390836"/>
                <a:gd name="connsiteX552" fmla="*/ 4789710 w 5372199"/>
                <a:gd name="connsiteY552" fmla="*/ 973511 h 5390836"/>
                <a:gd name="connsiteX553" fmla="*/ 4800017 w 5372199"/>
                <a:gd name="connsiteY553" fmla="*/ 949800 h 5390836"/>
                <a:gd name="connsiteX554" fmla="*/ 4852614 w 5372199"/>
                <a:gd name="connsiteY554" fmla="*/ 968358 h 5390836"/>
                <a:gd name="connsiteX555" fmla="*/ 4860864 w 5372199"/>
                <a:gd name="connsiteY555" fmla="*/ 968358 h 5390836"/>
                <a:gd name="connsiteX556" fmla="*/ 4872210 w 5372199"/>
                <a:gd name="connsiteY556" fmla="*/ 977637 h 5390836"/>
                <a:gd name="connsiteX557" fmla="*/ 4872210 w 5372199"/>
                <a:gd name="connsiteY557" fmla="*/ 996205 h 5390836"/>
                <a:gd name="connsiteX558" fmla="*/ 4866017 w 5372199"/>
                <a:gd name="connsiteY558" fmla="*/ 1006512 h 5390836"/>
                <a:gd name="connsiteX559" fmla="*/ 4850546 w 5372199"/>
                <a:gd name="connsiteY559" fmla="*/ 1019926 h 5390836"/>
                <a:gd name="connsiteX560" fmla="*/ 4822710 w 5372199"/>
                <a:gd name="connsiteY560" fmla="*/ 1019926 h 5390836"/>
                <a:gd name="connsiteX561" fmla="*/ 4781460 w 5372199"/>
                <a:gd name="connsiteY561" fmla="*/ 1035387 h 5390836"/>
                <a:gd name="connsiteX562" fmla="*/ 4767017 w 5372199"/>
                <a:gd name="connsiteY562" fmla="*/ 1041580 h 5390836"/>
                <a:gd name="connsiteX563" fmla="*/ 4752585 w 5372199"/>
                <a:gd name="connsiteY563" fmla="*/ 1049830 h 5390836"/>
                <a:gd name="connsiteX564" fmla="*/ 4734016 w 5372199"/>
                <a:gd name="connsiteY564" fmla="*/ 1062205 h 5390836"/>
                <a:gd name="connsiteX565" fmla="*/ 4739181 w 5372199"/>
                <a:gd name="connsiteY565" fmla="*/ 1071484 h 5390836"/>
                <a:gd name="connsiteX566" fmla="*/ 4759806 w 5372199"/>
                <a:gd name="connsiteY566" fmla="*/ 1077677 h 5390836"/>
                <a:gd name="connsiteX567" fmla="*/ 4769085 w 5372199"/>
                <a:gd name="connsiteY567" fmla="*/ 1086956 h 5390836"/>
                <a:gd name="connsiteX568" fmla="*/ 4769085 w 5372199"/>
                <a:gd name="connsiteY568" fmla="*/ 1100359 h 5390836"/>
                <a:gd name="connsiteX569" fmla="*/ 4775267 w 5372199"/>
                <a:gd name="connsiteY569" fmla="*/ 1111706 h 5390836"/>
                <a:gd name="connsiteX570" fmla="*/ 4775267 w 5372199"/>
                <a:gd name="connsiteY570" fmla="*/ 1125110 h 5390836"/>
                <a:gd name="connsiteX571" fmla="*/ 4757738 w 5372199"/>
                <a:gd name="connsiteY571" fmla="*/ 1151928 h 5390836"/>
                <a:gd name="connsiteX572" fmla="*/ 4731959 w 5372199"/>
                <a:gd name="connsiteY572" fmla="*/ 1165332 h 5390836"/>
                <a:gd name="connsiteX573" fmla="*/ 4694834 w 5372199"/>
                <a:gd name="connsiteY573" fmla="*/ 1141610 h 5390836"/>
                <a:gd name="connsiteX574" fmla="*/ 4681430 w 5372199"/>
                <a:gd name="connsiteY574" fmla="*/ 1135428 h 5390836"/>
                <a:gd name="connsiteX575" fmla="*/ 4671112 w 5372199"/>
                <a:gd name="connsiteY575" fmla="*/ 1123053 h 5390836"/>
                <a:gd name="connsiteX576" fmla="*/ 4656669 w 5372199"/>
                <a:gd name="connsiteY576" fmla="*/ 1107581 h 5390836"/>
                <a:gd name="connsiteX577" fmla="*/ 4612333 w 5372199"/>
                <a:gd name="connsiteY577" fmla="*/ 1098302 h 5390836"/>
                <a:gd name="connsiteX578" fmla="*/ 4592737 w 5372199"/>
                <a:gd name="connsiteY578" fmla="*/ 1098302 h 5390836"/>
                <a:gd name="connsiteX579" fmla="*/ 4567987 w 5372199"/>
                <a:gd name="connsiteY579" fmla="*/ 1098302 h 5390836"/>
                <a:gd name="connsiteX580" fmla="*/ 4550458 w 5372199"/>
                <a:gd name="connsiteY580" fmla="*/ 1109638 h 5390836"/>
                <a:gd name="connsiteX581" fmla="*/ 4550458 w 5372199"/>
                <a:gd name="connsiteY581" fmla="*/ 1118928 h 5390836"/>
                <a:gd name="connsiteX582" fmla="*/ 4569015 w 5372199"/>
                <a:gd name="connsiteY582" fmla="*/ 1127178 h 5390836"/>
                <a:gd name="connsiteX583" fmla="*/ 4581390 w 5372199"/>
                <a:gd name="connsiteY583" fmla="*/ 1127178 h 5390836"/>
                <a:gd name="connsiteX584" fmla="*/ 4587583 w 5372199"/>
                <a:gd name="connsiteY584" fmla="*/ 1149860 h 5390836"/>
                <a:gd name="connsiteX585" fmla="*/ 4595833 w 5372199"/>
                <a:gd name="connsiteY585" fmla="*/ 1170485 h 5390836"/>
                <a:gd name="connsiteX586" fmla="*/ 4595833 w 5372199"/>
                <a:gd name="connsiteY586" fmla="*/ 1181832 h 5390836"/>
                <a:gd name="connsiteX587" fmla="*/ 4577265 w 5372199"/>
                <a:gd name="connsiteY587" fmla="*/ 1192139 h 5390836"/>
                <a:gd name="connsiteX588" fmla="*/ 4560765 w 5372199"/>
                <a:gd name="connsiteY588" fmla="*/ 1192139 h 5390836"/>
                <a:gd name="connsiteX589" fmla="*/ 4543237 w 5372199"/>
                <a:gd name="connsiteY589" fmla="*/ 1178736 h 5390836"/>
                <a:gd name="connsiteX590" fmla="*/ 4529833 w 5372199"/>
                <a:gd name="connsiteY590" fmla="*/ 1171514 h 5390836"/>
                <a:gd name="connsiteX591" fmla="*/ 4495793 w 5372199"/>
                <a:gd name="connsiteY591" fmla="*/ 1157082 h 5390836"/>
                <a:gd name="connsiteX592" fmla="*/ 4480332 w 5372199"/>
                <a:gd name="connsiteY592" fmla="*/ 1174611 h 5390836"/>
                <a:gd name="connsiteX593" fmla="*/ 4463832 w 5372199"/>
                <a:gd name="connsiteY593" fmla="*/ 1185957 h 5390836"/>
                <a:gd name="connsiteX594" fmla="*/ 4443207 w 5372199"/>
                <a:gd name="connsiteY594" fmla="*/ 1198332 h 5390836"/>
                <a:gd name="connsiteX595" fmla="*/ 4426707 w 5372199"/>
                <a:gd name="connsiteY595" fmla="*/ 1198332 h 5390836"/>
                <a:gd name="connsiteX596" fmla="*/ 4390610 w 5372199"/>
                <a:gd name="connsiteY596" fmla="*/ 1208640 h 5390836"/>
                <a:gd name="connsiteX597" fmla="*/ 4367928 w 5372199"/>
                <a:gd name="connsiteY597" fmla="*/ 1196264 h 5390836"/>
                <a:gd name="connsiteX598" fmla="*/ 4350389 w 5372199"/>
                <a:gd name="connsiteY598" fmla="*/ 1184929 h 5390836"/>
                <a:gd name="connsiteX599" fmla="*/ 4329763 w 5372199"/>
                <a:gd name="connsiteY599" fmla="*/ 1163275 h 5390836"/>
                <a:gd name="connsiteX600" fmla="*/ 4342139 w 5372199"/>
                <a:gd name="connsiteY600" fmla="*/ 1149860 h 5390836"/>
                <a:gd name="connsiteX601" fmla="*/ 4342139 w 5372199"/>
                <a:gd name="connsiteY601" fmla="*/ 1110678 h 5390836"/>
                <a:gd name="connsiteX602" fmla="*/ 4358639 w 5372199"/>
                <a:gd name="connsiteY602" fmla="*/ 1116860 h 5390836"/>
                <a:gd name="connsiteX603" fmla="*/ 4388553 w 5372199"/>
                <a:gd name="connsiteY603" fmla="*/ 1138514 h 5390836"/>
                <a:gd name="connsiteX604" fmla="*/ 4445264 w 5372199"/>
                <a:gd name="connsiteY604" fmla="*/ 1126138 h 5390836"/>
                <a:gd name="connsiteX605" fmla="*/ 4445264 w 5372199"/>
                <a:gd name="connsiteY605" fmla="*/ 1112735 h 5390836"/>
                <a:gd name="connsiteX606" fmla="*/ 4422582 w 5372199"/>
                <a:gd name="connsiteY606" fmla="*/ 1095206 h 5390836"/>
                <a:gd name="connsiteX607" fmla="*/ 4399889 w 5372199"/>
                <a:gd name="connsiteY607" fmla="*/ 1078706 h 5390836"/>
                <a:gd name="connsiteX608" fmla="*/ 4378235 w 5372199"/>
                <a:gd name="connsiteY608" fmla="*/ 1067359 h 5390836"/>
                <a:gd name="connsiteX609" fmla="*/ 4367928 w 5372199"/>
                <a:gd name="connsiteY609" fmla="*/ 1048802 h 5390836"/>
                <a:gd name="connsiteX610" fmla="*/ 4367928 w 5372199"/>
                <a:gd name="connsiteY610" fmla="*/ 1038484 h 5390836"/>
                <a:gd name="connsiteX611" fmla="*/ 4378235 w 5372199"/>
                <a:gd name="connsiteY611" fmla="*/ 1026108 h 5390836"/>
                <a:gd name="connsiteX612" fmla="*/ 4395764 w 5372199"/>
                <a:gd name="connsiteY612" fmla="*/ 1015790 h 5390836"/>
                <a:gd name="connsiteX613" fmla="*/ 4424639 w 5372199"/>
                <a:gd name="connsiteY613" fmla="*/ 1023012 h 5390836"/>
                <a:gd name="connsiteX614" fmla="*/ 4433929 w 5372199"/>
                <a:gd name="connsiteY614" fmla="*/ 1039512 h 5390836"/>
                <a:gd name="connsiteX615" fmla="*/ 4454543 w 5372199"/>
                <a:gd name="connsiteY615" fmla="*/ 1045705 h 5390836"/>
                <a:gd name="connsiteX616" fmla="*/ 4474140 w 5372199"/>
                <a:gd name="connsiteY616" fmla="*/ 1057041 h 5390836"/>
                <a:gd name="connsiteX617" fmla="*/ 4488583 w 5372199"/>
                <a:gd name="connsiteY617" fmla="*/ 1062205 h 5390836"/>
                <a:gd name="connsiteX618" fmla="*/ 4496833 w 5372199"/>
                <a:gd name="connsiteY618" fmla="*/ 1062205 h 5390836"/>
                <a:gd name="connsiteX619" fmla="*/ 4510236 w 5372199"/>
                <a:gd name="connsiteY619" fmla="*/ 1052927 h 5390836"/>
                <a:gd name="connsiteX620" fmla="*/ 4526736 w 5372199"/>
                <a:gd name="connsiteY620" fmla="*/ 1045705 h 5390836"/>
                <a:gd name="connsiteX621" fmla="*/ 4518486 w 5372199"/>
                <a:gd name="connsiteY621" fmla="*/ 1035387 h 5390836"/>
                <a:gd name="connsiteX622" fmla="*/ 4501986 w 5372199"/>
                <a:gd name="connsiteY622" fmla="*/ 1035387 h 5390836"/>
                <a:gd name="connsiteX623" fmla="*/ 4485486 w 5372199"/>
                <a:gd name="connsiteY623" fmla="*/ 1030234 h 5390836"/>
                <a:gd name="connsiteX624" fmla="*/ 4476207 w 5372199"/>
                <a:gd name="connsiteY624" fmla="*/ 1019926 h 5390836"/>
                <a:gd name="connsiteX625" fmla="*/ 4476207 w 5372199"/>
                <a:gd name="connsiteY625" fmla="*/ 1007551 h 5390836"/>
                <a:gd name="connsiteX626" fmla="*/ 4492708 w 5372199"/>
                <a:gd name="connsiteY626" fmla="*/ 998262 h 5390836"/>
                <a:gd name="connsiteX627" fmla="*/ 4526736 w 5372199"/>
                <a:gd name="connsiteY627" fmla="*/ 984858 h 5390836"/>
                <a:gd name="connsiteX628" fmla="*/ 4541169 w 5372199"/>
                <a:gd name="connsiteY628" fmla="*/ 999301 h 5390836"/>
                <a:gd name="connsiteX629" fmla="*/ 4550458 w 5372199"/>
                <a:gd name="connsiteY629" fmla="*/ 999301 h 5390836"/>
                <a:gd name="connsiteX630" fmla="*/ 4563862 w 5372199"/>
                <a:gd name="connsiteY630" fmla="*/ 1011676 h 5390836"/>
                <a:gd name="connsiteX631" fmla="*/ 4582419 w 5372199"/>
                <a:gd name="connsiteY631" fmla="*/ 1023012 h 5390836"/>
                <a:gd name="connsiteX632" fmla="*/ 4594805 w 5372199"/>
                <a:gd name="connsiteY632" fmla="*/ 1032291 h 5390836"/>
                <a:gd name="connsiteX633" fmla="*/ 4607180 w 5372199"/>
                <a:gd name="connsiteY633" fmla="*/ 1039512 h 5390836"/>
                <a:gd name="connsiteX634" fmla="*/ 4616459 w 5372199"/>
                <a:gd name="connsiteY634" fmla="*/ 1039512 h 5390836"/>
                <a:gd name="connsiteX635" fmla="*/ 4628834 w 5372199"/>
                <a:gd name="connsiteY635" fmla="*/ 1052927 h 5390836"/>
                <a:gd name="connsiteX636" fmla="*/ 4640169 w 5372199"/>
                <a:gd name="connsiteY636" fmla="*/ 1063234 h 5390836"/>
                <a:gd name="connsiteX637" fmla="*/ 4647391 w 5372199"/>
                <a:gd name="connsiteY637" fmla="*/ 1076638 h 5390836"/>
                <a:gd name="connsiteX638" fmla="*/ 4665959 w 5372199"/>
                <a:gd name="connsiteY638" fmla="*/ 1083859 h 5390836"/>
                <a:gd name="connsiteX639" fmla="*/ 4685545 w 5372199"/>
                <a:gd name="connsiteY639" fmla="*/ 1078706 h 5390836"/>
                <a:gd name="connsiteX640" fmla="*/ 4668016 w 5372199"/>
                <a:gd name="connsiteY640" fmla="*/ 1064263 h 5390836"/>
                <a:gd name="connsiteX641" fmla="*/ 4649459 w 5372199"/>
                <a:gd name="connsiteY641" fmla="*/ 1048802 h 5390836"/>
                <a:gd name="connsiteX642" fmla="*/ 4620584 w 5372199"/>
                <a:gd name="connsiteY642" fmla="*/ 1024051 h 5390836"/>
                <a:gd name="connsiteX643" fmla="*/ 4605112 w 5372199"/>
                <a:gd name="connsiteY643" fmla="*/ 1013733 h 5390836"/>
                <a:gd name="connsiteX644" fmla="*/ 4589640 w 5372199"/>
                <a:gd name="connsiteY644" fmla="*/ 1002387 h 5390836"/>
                <a:gd name="connsiteX645" fmla="*/ 4565930 w 5372199"/>
                <a:gd name="connsiteY645" fmla="*/ 982801 h 5390836"/>
                <a:gd name="connsiteX646" fmla="*/ 4519515 w 5372199"/>
                <a:gd name="connsiteY646" fmla="*/ 955983 h 5390836"/>
                <a:gd name="connsiteX647" fmla="*/ 4496833 w 5372199"/>
                <a:gd name="connsiteY647" fmla="*/ 955983 h 5390836"/>
                <a:gd name="connsiteX648" fmla="*/ 4453514 w 5372199"/>
                <a:gd name="connsiteY648" fmla="*/ 947732 h 5390836"/>
                <a:gd name="connsiteX649" fmla="*/ 4448361 w 5372199"/>
                <a:gd name="connsiteY649" fmla="*/ 934329 h 5390836"/>
                <a:gd name="connsiteX650" fmla="*/ 4464861 w 5372199"/>
                <a:gd name="connsiteY650" fmla="*/ 904425 h 5390836"/>
                <a:gd name="connsiteX651" fmla="*/ 4488583 w 5372199"/>
                <a:gd name="connsiteY651" fmla="*/ 882760 h 5390836"/>
                <a:gd name="connsiteX652" fmla="*/ 4501986 w 5372199"/>
                <a:gd name="connsiteY652" fmla="*/ 882760 h 5390836"/>
                <a:gd name="connsiteX653" fmla="*/ 4512304 w 5372199"/>
                <a:gd name="connsiteY653" fmla="*/ 882760 h 5390836"/>
                <a:gd name="connsiteX654" fmla="*/ 4555612 w 5372199"/>
                <a:gd name="connsiteY654" fmla="*/ 873482 h 5390836"/>
                <a:gd name="connsiteX655" fmla="*/ 4560765 w 5372199"/>
                <a:gd name="connsiteY655" fmla="*/ 873482 h 5390836"/>
                <a:gd name="connsiteX656" fmla="*/ 4542208 w 5372199"/>
                <a:gd name="connsiteY656" fmla="*/ 897203 h 5390836"/>
                <a:gd name="connsiteX657" fmla="*/ 4541472 w 5372199"/>
                <a:gd name="connsiteY657" fmla="*/ 908853 h 5390836"/>
                <a:gd name="connsiteX658" fmla="*/ 4542208 w 5372199"/>
                <a:gd name="connsiteY658" fmla="*/ 909579 h 5390836"/>
                <a:gd name="connsiteX659" fmla="*/ 4561805 w 5372199"/>
                <a:gd name="connsiteY659" fmla="*/ 917829 h 5390836"/>
                <a:gd name="connsiteX660" fmla="*/ 4571083 w 5372199"/>
                <a:gd name="connsiteY660" fmla="*/ 917829 h 5390836"/>
                <a:gd name="connsiteX661" fmla="*/ 4577265 w 5372199"/>
                <a:gd name="connsiteY661" fmla="*/ 904425 h 5390836"/>
                <a:gd name="connsiteX662" fmla="*/ 4589640 w 5372199"/>
                <a:gd name="connsiteY662" fmla="*/ 888953 h 5390836"/>
                <a:gd name="connsiteX663" fmla="*/ 4620584 w 5372199"/>
                <a:gd name="connsiteY663" fmla="*/ 863174 h 5390836"/>
                <a:gd name="connsiteX664" fmla="*/ 4649459 w 5372199"/>
                <a:gd name="connsiteY664" fmla="*/ 832231 h 5390836"/>
                <a:gd name="connsiteX665" fmla="*/ 4664930 w 5372199"/>
                <a:gd name="connsiteY665" fmla="*/ 812634 h 5390836"/>
                <a:gd name="connsiteX666" fmla="*/ 4670338 w 5372199"/>
                <a:gd name="connsiteY666" fmla="*/ 809159 h 5390836"/>
                <a:gd name="connsiteX667" fmla="*/ 770888 w 5372199"/>
                <a:gd name="connsiteY667" fmla="*/ 804383 h 5390836"/>
                <a:gd name="connsiteX668" fmla="*/ 782234 w 5372199"/>
                <a:gd name="connsiteY668" fmla="*/ 804383 h 5390836"/>
                <a:gd name="connsiteX669" fmla="*/ 804917 w 5372199"/>
                <a:gd name="connsiteY669" fmla="*/ 816759 h 5390836"/>
                <a:gd name="connsiteX670" fmla="*/ 817292 w 5372199"/>
                <a:gd name="connsiteY670" fmla="*/ 853884 h 5390836"/>
                <a:gd name="connsiteX671" fmla="*/ 827610 w 5372199"/>
                <a:gd name="connsiteY671" fmla="*/ 868327 h 5390836"/>
                <a:gd name="connsiteX672" fmla="*/ 842042 w 5372199"/>
                <a:gd name="connsiteY672" fmla="*/ 861105 h 5390836"/>
                <a:gd name="connsiteX673" fmla="*/ 842042 w 5372199"/>
                <a:gd name="connsiteY673" fmla="*/ 843576 h 5390836"/>
                <a:gd name="connsiteX674" fmla="*/ 864735 w 5372199"/>
                <a:gd name="connsiteY674" fmla="*/ 832230 h 5390836"/>
                <a:gd name="connsiteX675" fmla="*/ 893610 w 5372199"/>
                <a:gd name="connsiteY675" fmla="*/ 839441 h 5390836"/>
                <a:gd name="connsiteX676" fmla="*/ 909071 w 5372199"/>
                <a:gd name="connsiteY676" fmla="*/ 849759 h 5390836"/>
                <a:gd name="connsiteX677" fmla="*/ 909071 w 5372199"/>
                <a:gd name="connsiteY677" fmla="*/ 862134 h 5390836"/>
                <a:gd name="connsiteX678" fmla="*/ 899793 w 5372199"/>
                <a:gd name="connsiteY678" fmla="*/ 877606 h 5390836"/>
                <a:gd name="connsiteX679" fmla="*/ 899793 w 5372199"/>
                <a:gd name="connsiteY679" fmla="*/ 895134 h 5390836"/>
                <a:gd name="connsiteX680" fmla="*/ 899793 w 5372199"/>
                <a:gd name="connsiteY680" fmla="*/ 918856 h 5390836"/>
                <a:gd name="connsiteX681" fmla="*/ 888457 w 5372199"/>
                <a:gd name="connsiteY681" fmla="*/ 952885 h 5390836"/>
                <a:gd name="connsiteX682" fmla="*/ 907014 w 5372199"/>
                <a:gd name="connsiteY682" fmla="*/ 985885 h 5390836"/>
                <a:gd name="connsiteX683" fmla="*/ 920418 w 5372199"/>
                <a:gd name="connsiteY683" fmla="*/ 997232 h 5390836"/>
                <a:gd name="connsiteX684" fmla="*/ 949293 w 5372199"/>
                <a:gd name="connsiteY684" fmla="*/ 1010636 h 5390836"/>
                <a:gd name="connsiteX685" fmla="*/ 974043 w 5372199"/>
                <a:gd name="connsiteY685" fmla="*/ 1000318 h 5390836"/>
                <a:gd name="connsiteX686" fmla="*/ 988486 w 5372199"/>
                <a:gd name="connsiteY686" fmla="*/ 988982 h 5390836"/>
                <a:gd name="connsiteX687" fmla="*/ 998794 w 5372199"/>
                <a:gd name="connsiteY687" fmla="*/ 981760 h 5390836"/>
                <a:gd name="connsiteX688" fmla="*/ 1011169 w 5372199"/>
                <a:gd name="connsiteY688" fmla="*/ 975578 h 5390836"/>
                <a:gd name="connsiteX689" fmla="*/ 1025612 w 5372199"/>
                <a:gd name="connsiteY689" fmla="*/ 962164 h 5390836"/>
                <a:gd name="connsiteX690" fmla="*/ 1051391 w 5372199"/>
                <a:gd name="connsiteY690" fmla="*/ 971442 h 5390836"/>
                <a:gd name="connsiteX691" fmla="*/ 1065834 w 5372199"/>
                <a:gd name="connsiteY691" fmla="*/ 998260 h 5390836"/>
                <a:gd name="connsiteX692" fmla="*/ 1073044 w 5372199"/>
                <a:gd name="connsiteY692" fmla="*/ 1016828 h 5390836"/>
                <a:gd name="connsiteX693" fmla="*/ 1061698 w 5372199"/>
                <a:gd name="connsiteY693" fmla="*/ 1034357 h 5390836"/>
                <a:gd name="connsiteX694" fmla="*/ 1051391 w 5372199"/>
                <a:gd name="connsiteY694" fmla="*/ 1052914 h 5390836"/>
                <a:gd name="connsiteX695" fmla="*/ 1035919 w 5372199"/>
                <a:gd name="connsiteY695" fmla="*/ 1059107 h 5390836"/>
                <a:gd name="connsiteX696" fmla="*/ 1019419 w 5372199"/>
                <a:gd name="connsiteY696" fmla="*/ 1074568 h 5390836"/>
                <a:gd name="connsiteX697" fmla="*/ 1003947 w 5372199"/>
                <a:gd name="connsiteY697" fmla="*/ 1090039 h 5390836"/>
                <a:gd name="connsiteX698" fmla="*/ 987447 w 5372199"/>
                <a:gd name="connsiteY698" fmla="*/ 1100357 h 5390836"/>
                <a:gd name="connsiteX699" fmla="*/ 967861 w 5372199"/>
                <a:gd name="connsiteY699" fmla="*/ 1118915 h 5390836"/>
                <a:gd name="connsiteX700" fmla="*/ 952390 w 5372199"/>
                <a:gd name="connsiteY700" fmla="*/ 1124079 h 5390836"/>
                <a:gd name="connsiteX701" fmla="*/ 928668 w 5372199"/>
                <a:gd name="connsiteY701" fmla="*/ 1124079 h 5390836"/>
                <a:gd name="connsiteX702" fmla="*/ 910111 w 5372199"/>
                <a:gd name="connsiteY702" fmla="*/ 1108607 h 5390836"/>
                <a:gd name="connsiteX703" fmla="*/ 885360 w 5372199"/>
                <a:gd name="connsiteY703" fmla="*/ 1093136 h 5390836"/>
                <a:gd name="connsiteX704" fmla="*/ 870917 w 5372199"/>
                <a:gd name="connsiteY704" fmla="*/ 1081789 h 5390836"/>
                <a:gd name="connsiteX705" fmla="*/ 856485 w 5372199"/>
                <a:gd name="connsiteY705" fmla="*/ 1071482 h 5390836"/>
                <a:gd name="connsiteX706" fmla="*/ 835849 w 5372199"/>
                <a:gd name="connsiteY706" fmla="*/ 1056010 h 5390836"/>
                <a:gd name="connsiteX707" fmla="*/ 809042 w 5372199"/>
                <a:gd name="connsiteY707" fmla="*/ 1020953 h 5390836"/>
                <a:gd name="connsiteX708" fmla="*/ 803888 w 5372199"/>
                <a:gd name="connsiteY708" fmla="*/ 1007539 h 5390836"/>
                <a:gd name="connsiteX709" fmla="*/ 790484 w 5372199"/>
                <a:gd name="connsiteY709" fmla="*/ 988982 h 5390836"/>
                <a:gd name="connsiteX710" fmla="*/ 778109 w 5372199"/>
                <a:gd name="connsiteY710" fmla="*/ 970414 h 5390836"/>
                <a:gd name="connsiteX711" fmla="*/ 753359 w 5372199"/>
                <a:gd name="connsiteY711" fmla="*/ 944635 h 5390836"/>
                <a:gd name="connsiteX712" fmla="*/ 740984 w 5372199"/>
                <a:gd name="connsiteY712" fmla="*/ 927106 h 5390836"/>
                <a:gd name="connsiteX713" fmla="*/ 721387 w 5372199"/>
                <a:gd name="connsiteY713" fmla="*/ 898231 h 5390836"/>
                <a:gd name="connsiteX714" fmla="*/ 704887 w 5372199"/>
                <a:gd name="connsiteY714" fmla="*/ 881731 h 5390836"/>
                <a:gd name="connsiteX715" fmla="*/ 704887 w 5372199"/>
                <a:gd name="connsiteY715" fmla="*/ 865230 h 5390836"/>
                <a:gd name="connsiteX716" fmla="*/ 719319 w 5372199"/>
                <a:gd name="connsiteY716" fmla="*/ 854912 h 5390836"/>
                <a:gd name="connsiteX717" fmla="*/ 727580 w 5372199"/>
                <a:gd name="connsiteY717" fmla="*/ 841508 h 5390836"/>
                <a:gd name="connsiteX718" fmla="*/ 738916 w 5372199"/>
                <a:gd name="connsiteY718" fmla="*/ 833259 h 5390836"/>
                <a:gd name="connsiteX719" fmla="*/ 748194 w 5372199"/>
                <a:gd name="connsiteY719" fmla="*/ 818815 h 5390836"/>
                <a:gd name="connsiteX720" fmla="*/ 748194 w 5372199"/>
                <a:gd name="connsiteY720" fmla="*/ 810576 h 5390836"/>
                <a:gd name="connsiteX721" fmla="*/ 761609 w 5372199"/>
                <a:gd name="connsiteY721" fmla="*/ 810576 h 5390836"/>
                <a:gd name="connsiteX722" fmla="*/ 770888 w 5372199"/>
                <a:gd name="connsiteY722" fmla="*/ 804383 h 5390836"/>
                <a:gd name="connsiteX723" fmla="*/ 1449455 w 5372199"/>
                <a:gd name="connsiteY723" fmla="*/ 662074 h 5390836"/>
                <a:gd name="connsiteX724" fmla="*/ 1457705 w 5372199"/>
                <a:gd name="connsiteY724" fmla="*/ 662074 h 5390836"/>
                <a:gd name="connsiteX725" fmla="*/ 1457705 w 5372199"/>
                <a:gd name="connsiteY725" fmla="*/ 673421 h 5390836"/>
                <a:gd name="connsiteX726" fmla="*/ 1462859 w 5372199"/>
                <a:gd name="connsiteY726" fmla="*/ 685795 h 5390836"/>
                <a:gd name="connsiteX727" fmla="*/ 1462859 w 5372199"/>
                <a:gd name="connsiteY727" fmla="*/ 698171 h 5390836"/>
                <a:gd name="connsiteX728" fmla="*/ 1457705 w 5372199"/>
                <a:gd name="connsiteY728" fmla="*/ 709517 h 5390836"/>
                <a:gd name="connsiteX729" fmla="*/ 1457705 w 5372199"/>
                <a:gd name="connsiteY729" fmla="*/ 729114 h 5390836"/>
                <a:gd name="connsiteX730" fmla="*/ 1451512 w 5372199"/>
                <a:gd name="connsiteY730" fmla="*/ 743546 h 5390836"/>
                <a:gd name="connsiteX731" fmla="*/ 1439137 w 5372199"/>
                <a:gd name="connsiteY731" fmla="*/ 752825 h 5390836"/>
                <a:gd name="connsiteX732" fmla="*/ 1425733 w 5372199"/>
                <a:gd name="connsiteY732" fmla="*/ 770353 h 5390836"/>
                <a:gd name="connsiteX733" fmla="*/ 1396619 w 5372199"/>
                <a:gd name="connsiteY733" fmla="*/ 772182 h 5390836"/>
                <a:gd name="connsiteX734" fmla="*/ 1394800 w 5372199"/>
                <a:gd name="connsiteY734" fmla="*/ 770353 h 5390836"/>
                <a:gd name="connsiteX735" fmla="*/ 1389646 w 5372199"/>
                <a:gd name="connsiteY735" fmla="*/ 755921 h 5390836"/>
                <a:gd name="connsiteX736" fmla="*/ 1380357 w 5372199"/>
                <a:gd name="connsiteY736" fmla="*/ 747671 h 5390836"/>
                <a:gd name="connsiteX737" fmla="*/ 1380357 w 5372199"/>
                <a:gd name="connsiteY737" fmla="*/ 732199 h 5390836"/>
                <a:gd name="connsiteX738" fmla="*/ 1380357 w 5372199"/>
                <a:gd name="connsiteY738" fmla="*/ 696103 h 5390836"/>
                <a:gd name="connsiteX739" fmla="*/ 1387578 w 5372199"/>
                <a:gd name="connsiteY739" fmla="*/ 682699 h 5390836"/>
                <a:gd name="connsiteX740" fmla="*/ 1392732 w 5372199"/>
                <a:gd name="connsiteY740" fmla="*/ 676517 h 5390836"/>
                <a:gd name="connsiteX741" fmla="*/ 1418511 w 5372199"/>
                <a:gd name="connsiteY741" fmla="*/ 685795 h 5390836"/>
                <a:gd name="connsiteX742" fmla="*/ 1431926 w 5372199"/>
                <a:gd name="connsiteY742" fmla="*/ 672392 h 5390836"/>
                <a:gd name="connsiteX743" fmla="*/ 1646166 w 5372199"/>
                <a:gd name="connsiteY743" fmla="*/ 509318 h 5390836"/>
                <a:gd name="connsiteX744" fmla="*/ 1664986 w 5372199"/>
                <a:gd name="connsiteY744" fmla="*/ 516660 h 5390836"/>
                <a:gd name="connsiteX745" fmla="*/ 1677361 w 5372199"/>
                <a:gd name="connsiteY745" fmla="*/ 521825 h 5390836"/>
                <a:gd name="connsiteX746" fmla="*/ 1683554 w 5372199"/>
                <a:gd name="connsiteY746" fmla="*/ 534200 h 5390836"/>
                <a:gd name="connsiteX747" fmla="*/ 1683554 w 5372199"/>
                <a:gd name="connsiteY747" fmla="*/ 550701 h 5390836"/>
                <a:gd name="connsiteX748" fmla="*/ 1683554 w 5372199"/>
                <a:gd name="connsiteY748" fmla="*/ 568229 h 5390836"/>
                <a:gd name="connsiteX749" fmla="*/ 1683554 w 5372199"/>
                <a:gd name="connsiteY749" fmla="*/ 581633 h 5390836"/>
                <a:gd name="connsiteX750" fmla="*/ 1674265 w 5372199"/>
                <a:gd name="connsiteY750" fmla="*/ 595036 h 5390836"/>
                <a:gd name="connsiteX751" fmla="*/ 1662929 w 5372199"/>
                <a:gd name="connsiteY751" fmla="*/ 602258 h 5390836"/>
                <a:gd name="connsiteX752" fmla="*/ 1654678 w 5372199"/>
                <a:gd name="connsiteY752" fmla="*/ 614633 h 5390836"/>
                <a:gd name="connsiteX753" fmla="*/ 1639206 w 5372199"/>
                <a:gd name="connsiteY753" fmla="*/ 614633 h 5390836"/>
                <a:gd name="connsiteX754" fmla="*/ 1630956 w 5372199"/>
                <a:gd name="connsiteY754" fmla="*/ 602258 h 5390836"/>
                <a:gd name="connsiteX755" fmla="*/ 1610331 w 5372199"/>
                <a:gd name="connsiteY755" fmla="*/ 589883 h 5390836"/>
                <a:gd name="connsiteX756" fmla="*/ 1593830 w 5372199"/>
                <a:gd name="connsiteY756" fmla="*/ 579576 h 5390836"/>
                <a:gd name="connsiteX757" fmla="*/ 1579387 w 5372199"/>
                <a:gd name="connsiteY757" fmla="*/ 565133 h 5390836"/>
                <a:gd name="connsiteX758" fmla="*/ 1573204 w 5372199"/>
                <a:gd name="connsiteY758" fmla="*/ 553797 h 5390836"/>
                <a:gd name="connsiteX759" fmla="*/ 1568051 w 5372199"/>
                <a:gd name="connsiteY759" fmla="*/ 536257 h 5390836"/>
                <a:gd name="connsiteX760" fmla="*/ 1564954 w 5372199"/>
                <a:gd name="connsiteY760" fmla="*/ 523882 h 5390836"/>
                <a:gd name="connsiteX761" fmla="*/ 1578358 w 5372199"/>
                <a:gd name="connsiteY761" fmla="*/ 523882 h 5390836"/>
                <a:gd name="connsiteX762" fmla="*/ 1593830 w 5372199"/>
                <a:gd name="connsiteY762" fmla="*/ 523882 h 5390836"/>
                <a:gd name="connsiteX763" fmla="*/ 1606205 w 5372199"/>
                <a:gd name="connsiteY763" fmla="*/ 517700 h 5390836"/>
                <a:gd name="connsiteX764" fmla="*/ 1619609 w 5372199"/>
                <a:gd name="connsiteY764" fmla="*/ 517700 h 5390836"/>
                <a:gd name="connsiteX765" fmla="*/ 1628888 w 5372199"/>
                <a:gd name="connsiteY765" fmla="*/ 510479 h 5390836"/>
                <a:gd name="connsiteX766" fmla="*/ 1646166 w 5372199"/>
                <a:gd name="connsiteY766" fmla="*/ 509318 h 5390836"/>
                <a:gd name="connsiteX767" fmla="*/ 1473177 w 5372199"/>
                <a:gd name="connsiteY767" fmla="*/ 465101 h 5390836"/>
                <a:gd name="connsiteX768" fmla="*/ 1463898 w 5372199"/>
                <a:gd name="connsiteY768" fmla="*/ 472322 h 5390836"/>
                <a:gd name="connsiteX769" fmla="*/ 1460802 w 5372199"/>
                <a:gd name="connsiteY769" fmla="*/ 476447 h 5390836"/>
                <a:gd name="connsiteX770" fmla="*/ 1451512 w 5372199"/>
                <a:gd name="connsiteY770" fmla="*/ 486753 h 5390836"/>
                <a:gd name="connsiteX771" fmla="*/ 1446358 w 5372199"/>
                <a:gd name="connsiteY771" fmla="*/ 497071 h 5390836"/>
                <a:gd name="connsiteX772" fmla="*/ 1430897 w 5372199"/>
                <a:gd name="connsiteY772" fmla="*/ 519754 h 5390836"/>
                <a:gd name="connsiteX773" fmla="*/ 1430897 w 5372199"/>
                <a:gd name="connsiteY773" fmla="*/ 534197 h 5390836"/>
                <a:gd name="connsiteX774" fmla="*/ 1445330 w 5372199"/>
                <a:gd name="connsiteY774" fmla="*/ 534197 h 5390836"/>
                <a:gd name="connsiteX775" fmla="*/ 1458734 w 5372199"/>
                <a:gd name="connsiteY775" fmla="*/ 518725 h 5390836"/>
                <a:gd name="connsiteX776" fmla="*/ 1466984 w 5372199"/>
                <a:gd name="connsiteY776" fmla="*/ 498100 h 5390836"/>
                <a:gd name="connsiteX777" fmla="*/ 1473177 w 5372199"/>
                <a:gd name="connsiteY777" fmla="*/ 478503 h 5390836"/>
                <a:gd name="connsiteX778" fmla="*/ 1473177 w 5372199"/>
                <a:gd name="connsiteY778" fmla="*/ 465101 h 5390836"/>
                <a:gd name="connsiteX779" fmla="*/ 1498954 w 5372199"/>
                <a:gd name="connsiteY779" fmla="*/ 383631 h 5390836"/>
                <a:gd name="connsiteX780" fmla="*/ 1527830 w 5372199"/>
                <a:gd name="connsiteY780" fmla="*/ 383631 h 5390836"/>
                <a:gd name="connsiteX781" fmla="*/ 1543291 w 5372199"/>
                <a:gd name="connsiteY781" fmla="*/ 398073 h 5390836"/>
                <a:gd name="connsiteX782" fmla="*/ 1551541 w 5372199"/>
                <a:gd name="connsiteY782" fmla="*/ 410449 h 5390836"/>
                <a:gd name="connsiteX783" fmla="*/ 1545359 w 5372199"/>
                <a:gd name="connsiteY783" fmla="*/ 438295 h 5390836"/>
                <a:gd name="connsiteX784" fmla="*/ 1545359 w 5372199"/>
                <a:gd name="connsiteY784" fmla="*/ 456852 h 5390836"/>
                <a:gd name="connsiteX785" fmla="*/ 1545359 w 5372199"/>
                <a:gd name="connsiteY785" fmla="*/ 520796 h 5390836"/>
                <a:gd name="connsiteX786" fmla="*/ 1545359 w 5372199"/>
                <a:gd name="connsiteY786" fmla="*/ 543478 h 5390836"/>
                <a:gd name="connsiteX787" fmla="*/ 1538137 w 5372199"/>
                <a:gd name="connsiteY787" fmla="*/ 549671 h 5390836"/>
                <a:gd name="connsiteX788" fmla="*/ 1538137 w 5372199"/>
                <a:gd name="connsiteY788" fmla="*/ 564104 h 5390836"/>
                <a:gd name="connsiteX789" fmla="*/ 1551552 w 5372199"/>
                <a:gd name="connsiteY789" fmla="*/ 579576 h 5390836"/>
                <a:gd name="connsiteX790" fmla="*/ 1596927 w 5372199"/>
                <a:gd name="connsiteY790" fmla="*/ 656923 h 5390836"/>
                <a:gd name="connsiteX791" fmla="*/ 1596927 w 5372199"/>
                <a:gd name="connsiteY791" fmla="*/ 686827 h 5390836"/>
                <a:gd name="connsiteX792" fmla="*/ 1590734 w 5372199"/>
                <a:gd name="connsiteY792" fmla="*/ 711577 h 5390836"/>
                <a:gd name="connsiteX793" fmla="*/ 1580427 w 5372199"/>
                <a:gd name="connsiteY793" fmla="*/ 728078 h 5390836"/>
                <a:gd name="connsiteX794" fmla="*/ 1571138 w 5372199"/>
                <a:gd name="connsiteY794" fmla="*/ 728078 h 5390836"/>
                <a:gd name="connsiteX795" fmla="*/ 1558762 w 5372199"/>
                <a:gd name="connsiteY795" fmla="*/ 728078 h 5390836"/>
                <a:gd name="connsiteX796" fmla="*/ 1547427 w 5372199"/>
                <a:gd name="connsiteY796" fmla="*/ 728078 h 5390836"/>
                <a:gd name="connsiteX797" fmla="*/ 1529887 w 5372199"/>
                <a:gd name="connsiteY797" fmla="*/ 728078 h 5390836"/>
                <a:gd name="connsiteX798" fmla="*/ 1514415 w 5372199"/>
                <a:gd name="connsiteY798" fmla="*/ 718798 h 5390836"/>
                <a:gd name="connsiteX799" fmla="*/ 1481415 w 5372199"/>
                <a:gd name="connsiteY799" fmla="*/ 710548 h 5390836"/>
                <a:gd name="connsiteX800" fmla="*/ 1490704 w 5372199"/>
                <a:gd name="connsiteY800" fmla="*/ 697135 h 5390836"/>
                <a:gd name="connsiteX801" fmla="*/ 1506176 w 5372199"/>
                <a:gd name="connsiteY801" fmla="*/ 688884 h 5390836"/>
                <a:gd name="connsiteX802" fmla="*/ 1506176 w 5372199"/>
                <a:gd name="connsiteY802" fmla="*/ 661048 h 5390836"/>
                <a:gd name="connsiteX803" fmla="*/ 1498954 w 5372199"/>
                <a:gd name="connsiteY803" fmla="*/ 648674 h 5390836"/>
                <a:gd name="connsiteX804" fmla="*/ 1488636 w 5372199"/>
                <a:gd name="connsiteY804" fmla="*/ 631133 h 5390836"/>
                <a:gd name="connsiteX805" fmla="*/ 1477300 w 5372199"/>
                <a:gd name="connsiteY805" fmla="*/ 606383 h 5390836"/>
                <a:gd name="connsiteX806" fmla="*/ 1469050 w 5372199"/>
                <a:gd name="connsiteY806" fmla="*/ 601230 h 5390836"/>
                <a:gd name="connsiteX807" fmla="*/ 1454607 w 5372199"/>
                <a:gd name="connsiteY807" fmla="*/ 601230 h 5390836"/>
                <a:gd name="connsiteX808" fmla="*/ 1445328 w 5372199"/>
                <a:gd name="connsiteY808" fmla="*/ 608451 h 5390836"/>
                <a:gd name="connsiteX809" fmla="*/ 1428828 w 5372199"/>
                <a:gd name="connsiteY809" fmla="*/ 616702 h 5390836"/>
                <a:gd name="connsiteX810" fmla="*/ 1420578 w 5372199"/>
                <a:gd name="connsiteY810" fmla="*/ 616702 h 5390836"/>
                <a:gd name="connsiteX811" fmla="*/ 1410260 w 5372199"/>
                <a:gd name="connsiteY811" fmla="*/ 607411 h 5390836"/>
                <a:gd name="connsiteX812" fmla="*/ 1404078 w 5372199"/>
                <a:gd name="connsiteY812" fmla="*/ 607411 h 5390836"/>
                <a:gd name="connsiteX813" fmla="*/ 1394799 w 5372199"/>
                <a:gd name="connsiteY813" fmla="*/ 596076 h 5390836"/>
                <a:gd name="connsiteX814" fmla="*/ 1380356 w 5372199"/>
                <a:gd name="connsiteY814" fmla="*/ 580605 h 5390836"/>
                <a:gd name="connsiteX815" fmla="*/ 1362827 w 5372199"/>
                <a:gd name="connsiteY815" fmla="*/ 559979 h 5390836"/>
                <a:gd name="connsiteX816" fmla="*/ 1347355 w 5372199"/>
                <a:gd name="connsiteY816" fmla="*/ 537296 h 5390836"/>
                <a:gd name="connsiteX817" fmla="*/ 1347355 w 5372199"/>
                <a:gd name="connsiteY817" fmla="*/ 502228 h 5390836"/>
                <a:gd name="connsiteX818" fmla="*/ 1357673 w 5372199"/>
                <a:gd name="connsiteY818" fmla="*/ 488825 h 5390836"/>
                <a:gd name="connsiteX819" fmla="*/ 1373134 w 5372199"/>
                <a:gd name="connsiteY819" fmla="*/ 488825 h 5390836"/>
                <a:gd name="connsiteX820" fmla="*/ 1383452 w 5372199"/>
                <a:gd name="connsiteY820" fmla="*/ 488825 h 5390836"/>
                <a:gd name="connsiteX821" fmla="*/ 1404078 w 5372199"/>
                <a:gd name="connsiteY821" fmla="*/ 467171 h 5390836"/>
                <a:gd name="connsiteX822" fmla="*/ 1418510 w 5372199"/>
                <a:gd name="connsiteY822" fmla="*/ 450670 h 5390836"/>
                <a:gd name="connsiteX823" fmla="*/ 1428828 w 5372199"/>
                <a:gd name="connsiteY823" fmla="*/ 438295 h 5390836"/>
                <a:gd name="connsiteX824" fmla="*/ 1438107 w 5372199"/>
                <a:gd name="connsiteY824" fmla="*/ 429006 h 5390836"/>
                <a:gd name="connsiteX825" fmla="*/ 1448425 w 5372199"/>
                <a:gd name="connsiteY825" fmla="*/ 414573 h 5390836"/>
                <a:gd name="connsiteX826" fmla="*/ 1448425 w 5372199"/>
                <a:gd name="connsiteY826" fmla="*/ 404255 h 5390836"/>
                <a:gd name="connsiteX827" fmla="*/ 1453579 w 5372199"/>
                <a:gd name="connsiteY827" fmla="*/ 396005 h 5390836"/>
                <a:gd name="connsiteX828" fmla="*/ 1459761 w 5372199"/>
                <a:gd name="connsiteY828" fmla="*/ 388795 h 5390836"/>
                <a:gd name="connsiteX829" fmla="*/ 1469050 w 5372199"/>
                <a:gd name="connsiteY829" fmla="*/ 391881 h 5390836"/>
                <a:gd name="connsiteX830" fmla="*/ 1484511 w 5372199"/>
                <a:gd name="connsiteY830" fmla="*/ 391881 h 5390836"/>
                <a:gd name="connsiteX831" fmla="*/ 1498954 w 5372199"/>
                <a:gd name="connsiteY831" fmla="*/ 383631 h 5390836"/>
                <a:gd name="connsiteX832" fmla="*/ 4049260 w 5372199"/>
                <a:gd name="connsiteY832" fmla="*/ 354753 h 5390836"/>
                <a:gd name="connsiteX833" fmla="*/ 4069885 w 5372199"/>
                <a:gd name="connsiteY833" fmla="*/ 368156 h 5390836"/>
                <a:gd name="connsiteX834" fmla="*/ 4079164 w 5372199"/>
                <a:gd name="connsiteY834" fmla="*/ 390849 h 5390836"/>
                <a:gd name="connsiteX835" fmla="*/ 4079164 w 5372199"/>
                <a:gd name="connsiteY835" fmla="*/ 405282 h 5390836"/>
                <a:gd name="connsiteX836" fmla="*/ 4074010 w 5372199"/>
                <a:gd name="connsiteY836" fmla="*/ 418685 h 5390836"/>
                <a:gd name="connsiteX837" fmla="*/ 4053385 w 5372199"/>
                <a:gd name="connsiteY837" fmla="*/ 435196 h 5390836"/>
                <a:gd name="connsiteX838" fmla="*/ 4045135 w 5372199"/>
                <a:gd name="connsiteY838" fmla="*/ 447561 h 5390836"/>
                <a:gd name="connsiteX839" fmla="*/ 4055442 w 5372199"/>
                <a:gd name="connsiteY839" fmla="*/ 447561 h 5390836"/>
                <a:gd name="connsiteX840" fmla="*/ 4068856 w 5372199"/>
                <a:gd name="connsiteY840" fmla="*/ 447561 h 5390836"/>
                <a:gd name="connsiteX841" fmla="*/ 4084317 w 5372199"/>
                <a:gd name="connsiteY841" fmla="*/ 447561 h 5390836"/>
                <a:gd name="connsiteX842" fmla="*/ 4105971 w 5372199"/>
                <a:gd name="connsiteY842" fmla="*/ 447561 h 5390836"/>
                <a:gd name="connsiteX843" fmla="*/ 4128664 w 5372199"/>
                <a:gd name="connsiteY843" fmla="*/ 460975 h 5390836"/>
                <a:gd name="connsiteX844" fmla="*/ 4145164 w 5372199"/>
                <a:gd name="connsiteY844" fmla="*/ 478504 h 5390836"/>
                <a:gd name="connsiteX845" fmla="*/ 4145164 w 5372199"/>
                <a:gd name="connsiteY845" fmla="*/ 512533 h 5390836"/>
                <a:gd name="connsiteX846" fmla="*/ 4135886 w 5372199"/>
                <a:gd name="connsiteY846" fmla="*/ 512533 h 5390836"/>
                <a:gd name="connsiteX847" fmla="*/ 4120414 w 5372199"/>
                <a:gd name="connsiteY847" fmla="*/ 512533 h 5390836"/>
                <a:gd name="connsiteX848" fmla="*/ 4088442 w 5372199"/>
                <a:gd name="connsiteY848" fmla="*/ 512533 h 5390836"/>
                <a:gd name="connsiteX849" fmla="*/ 4069885 w 5372199"/>
                <a:gd name="connsiteY849" fmla="*/ 512533 h 5390836"/>
                <a:gd name="connsiteX850" fmla="*/ 4052356 w 5372199"/>
                <a:gd name="connsiteY850" fmla="*/ 504283 h 5390836"/>
                <a:gd name="connsiteX851" fmla="*/ 4020384 w 5372199"/>
                <a:gd name="connsiteY851" fmla="*/ 499129 h 5390836"/>
                <a:gd name="connsiteX852" fmla="*/ 4004913 w 5372199"/>
                <a:gd name="connsiteY852" fmla="*/ 507379 h 5390836"/>
                <a:gd name="connsiteX853" fmla="*/ 3995634 w 5372199"/>
                <a:gd name="connsiteY853" fmla="*/ 529033 h 5390836"/>
                <a:gd name="connsiteX854" fmla="*/ 4013163 w 5372199"/>
                <a:gd name="connsiteY854" fmla="*/ 598130 h 5390836"/>
                <a:gd name="connsiteX855" fmla="*/ 4024509 w 5372199"/>
                <a:gd name="connsiteY855" fmla="*/ 651756 h 5390836"/>
                <a:gd name="connsiteX856" fmla="*/ 4044106 w 5372199"/>
                <a:gd name="connsiteY856" fmla="*/ 693006 h 5390836"/>
                <a:gd name="connsiteX857" fmla="*/ 4058538 w 5372199"/>
                <a:gd name="connsiteY857" fmla="*/ 711564 h 5390836"/>
                <a:gd name="connsiteX858" fmla="*/ 4067817 w 5372199"/>
                <a:gd name="connsiteY858" fmla="*/ 729103 h 5390836"/>
                <a:gd name="connsiteX859" fmla="*/ 4092567 w 5372199"/>
                <a:gd name="connsiteY859" fmla="*/ 760036 h 5390836"/>
                <a:gd name="connsiteX860" fmla="*/ 4100817 w 5372199"/>
                <a:gd name="connsiteY860" fmla="*/ 771382 h 5390836"/>
                <a:gd name="connsiteX861" fmla="*/ 4092567 w 5372199"/>
                <a:gd name="connsiteY861" fmla="*/ 777564 h 5390836"/>
                <a:gd name="connsiteX862" fmla="*/ 4084317 w 5372199"/>
                <a:gd name="connsiteY862" fmla="*/ 788911 h 5390836"/>
                <a:gd name="connsiteX863" fmla="*/ 4059567 w 5372199"/>
                <a:gd name="connsiteY863" fmla="*/ 788911 h 5390836"/>
                <a:gd name="connsiteX864" fmla="*/ 4049260 w 5372199"/>
                <a:gd name="connsiteY864" fmla="*/ 788911 h 5390836"/>
                <a:gd name="connsiteX865" fmla="*/ 4039981 w 5372199"/>
                <a:gd name="connsiteY865" fmla="*/ 788911 h 5390836"/>
                <a:gd name="connsiteX866" fmla="*/ 4023481 w 5372199"/>
                <a:gd name="connsiteY866" fmla="*/ 777564 h 5390836"/>
                <a:gd name="connsiteX867" fmla="*/ 4005941 w 5372199"/>
                <a:gd name="connsiteY867" fmla="*/ 768286 h 5390836"/>
                <a:gd name="connsiteX868" fmla="*/ 3991509 w 5372199"/>
                <a:gd name="connsiteY868" fmla="*/ 755910 h 5390836"/>
                <a:gd name="connsiteX869" fmla="*/ 3969855 w 5372199"/>
                <a:gd name="connsiteY869" fmla="*/ 738382 h 5390836"/>
                <a:gd name="connsiteX870" fmla="*/ 3961605 w 5372199"/>
                <a:gd name="connsiteY870" fmla="*/ 720853 h 5390836"/>
                <a:gd name="connsiteX871" fmla="*/ 3961605 w 5372199"/>
                <a:gd name="connsiteY871" fmla="*/ 671352 h 5390836"/>
                <a:gd name="connsiteX872" fmla="*/ 3955412 w 5372199"/>
                <a:gd name="connsiteY872" fmla="*/ 627006 h 5390836"/>
                <a:gd name="connsiteX873" fmla="*/ 3949230 w 5372199"/>
                <a:gd name="connsiteY873" fmla="*/ 601227 h 5390836"/>
                <a:gd name="connsiteX874" fmla="*/ 3933758 w 5372199"/>
                <a:gd name="connsiteY874" fmla="*/ 553783 h 5390836"/>
                <a:gd name="connsiteX875" fmla="*/ 3890440 w 5372199"/>
                <a:gd name="connsiteY875" fmla="*/ 575437 h 5390836"/>
                <a:gd name="connsiteX876" fmla="*/ 3837843 w 5372199"/>
                <a:gd name="connsiteY876" fmla="*/ 587812 h 5390836"/>
                <a:gd name="connsiteX877" fmla="*/ 3791439 w 5372199"/>
                <a:gd name="connsiteY877" fmla="*/ 587812 h 5390836"/>
                <a:gd name="connsiteX878" fmla="*/ 3758439 w 5372199"/>
                <a:gd name="connsiteY878" fmla="*/ 587812 h 5390836"/>
                <a:gd name="connsiteX879" fmla="*/ 3731631 w 5372199"/>
                <a:gd name="connsiteY879" fmla="*/ 579562 h 5390836"/>
                <a:gd name="connsiteX880" fmla="*/ 3718228 w 5372199"/>
                <a:gd name="connsiteY880" fmla="*/ 579562 h 5390836"/>
                <a:gd name="connsiteX881" fmla="*/ 3718228 w 5372199"/>
                <a:gd name="connsiteY881" fmla="*/ 567198 h 5390836"/>
                <a:gd name="connsiteX882" fmla="*/ 3718228 w 5372199"/>
                <a:gd name="connsiteY882" fmla="*/ 549658 h 5390836"/>
                <a:gd name="connsiteX883" fmla="*/ 3709977 w 5372199"/>
                <a:gd name="connsiteY883" fmla="*/ 539351 h 5390836"/>
                <a:gd name="connsiteX884" fmla="*/ 3721313 w 5372199"/>
                <a:gd name="connsiteY884" fmla="*/ 539351 h 5390836"/>
                <a:gd name="connsiteX885" fmla="*/ 3744006 w 5372199"/>
                <a:gd name="connsiteY885" fmla="*/ 539351 h 5390836"/>
                <a:gd name="connsiteX886" fmla="*/ 3759478 w 5372199"/>
                <a:gd name="connsiteY886" fmla="*/ 539351 h 5390836"/>
                <a:gd name="connsiteX887" fmla="*/ 3769785 w 5372199"/>
                <a:gd name="connsiteY887" fmla="*/ 539351 h 5390836"/>
                <a:gd name="connsiteX888" fmla="*/ 3851258 w 5372199"/>
                <a:gd name="connsiteY888" fmla="*/ 519754 h 5390836"/>
                <a:gd name="connsiteX889" fmla="*/ 3892508 w 5372199"/>
                <a:gd name="connsiteY889" fmla="*/ 495004 h 5390836"/>
                <a:gd name="connsiteX890" fmla="*/ 3905912 w 5372199"/>
                <a:gd name="connsiteY890" fmla="*/ 482629 h 5390836"/>
                <a:gd name="connsiteX891" fmla="*/ 3894565 w 5372199"/>
                <a:gd name="connsiteY891" fmla="*/ 477476 h 5390836"/>
                <a:gd name="connsiteX892" fmla="*/ 3886315 w 5372199"/>
                <a:gd name="connsiteY892" fmla="*/ 477476 h 5390836"/>
                <a:gd name="connsiteX893" fmla="*/ 3873940 w 5372199"/>
                <a:gd name="connsiteY893" fmla="*/ 477476 h 5390836"/>
                <a:gd name="connsiteX894" fmla="*/ 3863633 w 5372199"/>
                <a:gd name="connsiteY894" fmla="*/ 471282 h 5390836"/>
                <a:gd name="connsiteX895" fmla="*/ 3852286 w 5372199"/>
                <a:gd name="connsiteY895" fmla="*/ 454782 h 5390836"/>
                <a:gd name="connsiteX896" fmla="*/ 3847132 w 5372199"/>
                <a:gd name="connsiteY896" fmla="*/ 420753 h 5390836"/>
                <a:gd name="connsiteX897" fmla="*/ 3860536 w 5372199"/>
                <a:gd name="connsiteY897" fmla="*/ 409418 h 5390836"/>
                <a:gd name="connsiteX898" fmla="*/ 3873951 w 5372199"/>
                <a:gd name="connsiteY898" fmla="*/ 409418 h 5390836"/>
                <a:gd name="connsiteX899" fmla="*/ 3887354 w 5372199"/>
                <a:gd name="connsiteY899" fmla="*/ 409407 h 5390836"/>
                <a:gd name="connsiteX900" fmla="*/ 3900758 w 5372199"/>
                <a:gd name="connsiteY900" fmla="*/ 409407 h 5390836"/>
                <a:gd name="connsiteX901" fmla="*/ 3923440 w 5372199"/>
                <a:gd name="connsiteY901" fmla="*/ 422821 h 5390836"/>
                <a:gd name="connsiteX902" fmla="*/ 3968816 w 5372199"/>
                <a:gd name="connsiteY902" fmla="*/ 431061 h 5390836"/>
                <a:gd name="connsiteX903" fmla="*/ 3995634 w 5372199"/>
                <a:gd name="connsiteY903" fmla="*/ 401157 h 5390836"/>
                <a:gd name="connsiteX904" fmla="*/ 4011106 w 5372199"/>
                <a:gd name="connsiteY904" fmla="*/ 380532 h 5390836"/>
                <a:gd name="connsiteX905" fmla="*/ 4020384 w 5372199"/>
                <a:gd name="connsiteY905" fmla="*/ 360935 h 5390836"/>
                <a:gd name="connsiteX906" fmla="*/ 4030692 w 5372199"/>
                <a:gd name="connsiteY906" fmla="*/ 360946 h 5390836"/>
                <a:gd name="connsiteX907" fmla="*/ 4045135 w 5372199"/>
                <a:gd name="connsiteY907" fmla="*/ 371253 h 5390836"/>
                <a:gd name="connsiteX908" fmla="*/ 4058538 w 5372199"/>
                <a:gd name="connsiteY908" fmla="*/ 371253 h 5390836"/>
                <a:gd name="connsiteX909" fmla="*/ 1383200 w 5372199"/>
                <a:gd name="connsiteY909" fmla="*/ 242484 h 5390836"/>
                <a:gd name="connsiteX910" fmla="*/ 1389646 w 5372199"/>
                <a:gd name="connsiteY910" fmla="*/ 244417 h 5390836"/>
                <a:gd name="connsiteX911" fmla="*/ 1403049 w 5372199"/>
                <a:gd name="connsiteY911" fmla="*/ 256792 h 5390836"/>
                <a:gd name="connsiteX912" fmla="*/ 1425742 w 5372199"/>
                <a:gd name="connsiteY912" fmla="*/ 272253 h 5390836"/>
                <a:gd name="connsiteX913" fmla="*/ 1425742 w 5372199"/>
                <a:gd name="connsiteY913" fmla="*/ 302168 h 5390836"/>
                <a:gd name="connsiteX914" fmla="*/ 1432953 w 5372199"/>
                <a:gd name="connsiteY914" fmla="*/ 308350 h 5390836"/>
                <a:gd name="connsiteX915" fmla="*/ 1470078 w 5372199"/>
                <a:gd name="connsiteY915" fmla="*/ 272253 h 5390836"/>
                <a:gd name="connsiteX916" fmla="*/ 1491732 w 5372199"/>
                <a:gd name="connsiteY916" fmla="*/ 251628 h 5390836"/>
                <a:gd name="connsiteX917" fmla="*/ 1505146 w 5372199"/>
                <a:gd name="connsiteY917" fmla="*/ 251628 h 5390836"/>
                <a:gd name="connsiteX918" fmla="*/ 1517522 w 5372199"/>
                <a:gd name="connsiteY918" fmla="*/ 251628 h 5390836"/>
                <a:gd name="connsiteX919" fmla="*/ 1538147 w 5372199"/>
                <a:gd name="connsiteY919" fmla="*/ 251628 h 5390836"/>
                <a:gd name="connsiteX920" fmla="*/ 1547425 w 5372199"/>
                <a:gd name="connsiteY920" fmla="*/ 251628 h 5390836"/>
                <a:gd name="connsiteX921" fmla="*/ 1555675 w 5372199"/>
                <a:gd name="connsiteY921" fmla="*/ 266071 h 5390836"/>
                <a:gd name="connsiteX922" fmla="*/ 1543300 w 5372199"/>
                <a:gd name="connsiteY922" fmla="*/ 300100 h 5390836"/>
                <a:gd name="connsiteX923" fmla="*/ 1528868 w 5372199"/>
                <a:gd name="connsiteY923" fmla="*/ 300100 h 5390836"/>
                <a:gd name="connsiteX924" fmla="*/ 1507204 w 5372199"/>
                <a:gd name="connsiteY924" fmla="*/ 314543 h 5390836"/>
                <a:gd name="connsiteX925" fmla="*/ 1491732 w 5372199"/>
                <a:gd name="connsiteY925" fmla="*/ 326918 h 5390836"/>
                <a:gd name="connsiteX926" fmla="*/ 1478328 w 5372199"/>
                <a:gd name="connsiteY926" fmla="*/ 341350 h 5390836"/>
                <a:gd name="connsiteX927" fmla="*/ 1465953 w 5372199"/>
                <a:gd name="connsiteY927" fmla="*/ 356822 h 5390836"/>
                <a:gd name="connsiteX928" fmla="*/ 1450493 w 5372199"/>
                <a:gd name="connsiteY928" fmla="*/ 365072 h 5390836"/>
                <a:gd name="connsiteX929" fmla="*/ 1433982 w 5372199"/>
                <a:gd name="connsiteY929" fmla="*/ 387754 h 5390836"/>
                <a:gd name="connsiteX930" fmla="*/ 1390674 w 5372199"/>
                <a:gd name="connsiteY930" fmla="*/ 431072 h 5390836"/>
                <a:gd name="connsiteX931" fmla="*/ 1378299 w 5372199"/>
                <a:gd name="connsiteY931" fmla="*/ 443448 h 5390836"/>
                <a:gd name="connsiteX932" fmla="*/ 1366953 w 5372199"/>
                <a:gd name="connsiteY932" fmla="*/ 455823 h 5390836"/>
                <a:gd name="connsiteX933" fmla="*/ 1355617 w 5372199"/>
                <a:gd name="connsiteY933" fmla="*/ 466130 h 5390836"/>
                <a:gd name="connsiteX934" fmla="*/ 1345299 w 5372199"/>
                <a:gd name="connsiteY934" fmla="*/ 474391 h 5390836"/>
                <a:gd name="connsiteX935" fmla="*/ 1336020 w 5372199"/>
                <a:gd name="connsiteY935" fmla="*/ 484698 h 5390836"/>
                <a:gd name="connsiteX936" fmla="*/ 1325702 w 5372199"/>
                <a:gd name="connsiteY936" fmla="*/ 491920 h 5390836"/>
                <a:gd name="connsiteX937" fmla="*/ 1317452 w 5372199"/>
                <a:gd name="connsiteY937" fmla="*/ 497073 h 5390836"/>
                <a:gd name="connsiteX938" fmla="*/ 1306117 w 5372199"/>
                <a:gd name="connsiteY938" fmla="*/ 508420 h 5390836"/>
                <a:gd name="connsiteX939" fmla="*/ 1296827 w 5372199"/>
                <a:gd name="connsiteY939" fmla="*/ 519756 h 5390836"/>
                <a:gd name="connsiteX940" fmla="*/ 1290645 w 5372199"/>
                <a:gd name="connsiteY940" fmla="*/ 531102 h 5390836"/>
                <a:gd name="connsiteX941" fmla="*/ 1279299 w 5372199"/>
                <a:gd name="connsiteY941" fmla="*/ 531102 h 5390836"/>
                <a:gd name="connsiteX942" fmla="*/ 1263827 w 5372199"/>
                <a:gd name="connsiteY942" fmla="*/ 539352 h 5390836"/>
                <a:gd name="connsiteX943" fmla="*/ 1251452 w 5372199"/>
                <a:gd name="connsiteY943" fmla="*/ 525949 h 5390836"/>
                <a:gd name="connsiteX944" fmla="*/ 1242173 w 5372199"/>
                <a:gd name="connsiteY944" fmla="*/ 513574 h 5390836"/>
                <a:gd name="connsiteX945" fmla="*/ 1242173 w 5372199"/>
                <a:gd name="connsiteY945" fmla="*/ 501198 h 5390836"/>
                <a:gd name="connsiteX946" fmla="*/ 1262798 w 5372199"/>
                <a:gd name="connsiteY946" fmla="*/ 469227 h 5390836"/>
                <a:gd name="connsiteX947" fmla="*/ 1273106 w 5372199"/>
                <a:gd name="connsiteY947" fmla="*/ 469227 h 5390836"/>
                <a:gd name="connsiteX948" fmla="*/ 1286520 w 5372199"/>
                <a:gd name="connsiteY948" fmla="*/ 453755 h 5390836"/>
                <a:gd name="connsiteX949" fmla="*/ 1321577 w 5372199"/>
                <a:gd name="connsiteY949" fmla="*/ 421794 h 5390836"/>
                <a:gd name="connsiteX950" fmla="*/ 1337049 w 5372199"/>
                <a:gd name="connsiteY950" fmla="*/ 408380 h 5390836"/>
                <a:gd name="connsiteX951" fmla="*/ 1362828 w 5372199"/>
                <a:gd name="connsiteY951" fmla="*/ 380543 h 5390836"/>
                <a:gd name="connsiteX952" fmla="*/ 1371078 w 5372199"/>
                <a:gd name="connsiteY952" fmla="*/ 365072 h 5390836"/>
                <a:gd name="connsiteX953" fmla="*/ 1363867 w 5372199"/>
                <a:gd name="connsiteY953" fmla="*/ 357851 h 5390836"/>
                <a:gd name="connsiteX954" fmla="*/ 1353549 w 5372199"/>
                <a:gd name="connsiteY954" fmla="*/ 357851 h 5390836"/>
                <a:gd name="connsiteX955" fmla="*/ 1341174 w 5372199"/>
                <a:gd name="connsiteY955" fmla="*/ 357851 h 5390836"/>
                <a:gd name="connsiteX956" fmla="*/ 1341174 w 5372199"/>
                <a:gd name="connsiteY956" fmla="*/ 347543 h 5390836"/>
                <a:gd name="connsiteX957" fmla="*/ 1341174 w 5372199"/>
                <a:gd name="connsiteY957" fmla="*/ 337225 h 5390836"/>
                <a:gd name="connsiteX958" fmla="*/ 1341174 w 5372199"/>
                <a:gd name="connsiteY958" fmla="*/ 323822 h 5390836"/>
                <a:gd name="connsiteX959" fmla="*/ 1313327 w 5372199"/>
                <a:gd name="connsiteY959" fmla="*/ 304225 h 5390836"/>
                <a:gd name="connsiteX960" fmla="*/ 1313327 w 5372199"/>
                <a:gd name="connsiteY960" fmla="*/ 292878 h 5390836"/>
                <a:gd name="connsiteX961" fmla="*/ 1328799 w 5372199"/>
                <a:gd name="connsiteY961" fmla="*/ 280503 h 5390836"/>
                <a:gd name="connsiteX962" fmla="*/ 1336020 w 5372199"/>
                <a:gd name="connsiteY962" fmla="*/ 270196 h 5390836"/>
                <a:gd name="connsiteX963" fmla="*/ 1344270 w 5372199"/>
                <a:gd name="connsiteY963" fmla="*/ 264003 h 5390836"/>
                <a:gd name="connsiteX964" fmla="*/ 1351492 w 5372199"/>
                <a:gd name="connsiteY964" fmla="*/ 254724 h 5390836"/>
                <a:gd name="connsiteX965" fmla="*/ 1339117 w 5372199"/>
                <a:gd name="connsiteY965" fmla="*/ 257821 h 5390836"/>
                <a:gd name="connsiteX966" fmla="*/ 1350453 w 5372199"/>
                <a:gd name="connsiteY966" fmla="*/ 252667 h 5390836"/>
                <a:gd name="connsiteX967" fmla="*/ 1363867 w 5372199"/>
                <a:gd name="connsiteY967" fmla="*/ 244417 h 5390836"/>
                <a:gd name="connsiteX968" fmla="*/ 1375203 w 5372199"/>
                <a:gd name="connsiteY968" fmla="*/ 244417 h 5390836"/>
                <a:gd name="connsiteX969" fmla="*/ 1383200 w 5372199"/>
                <a:gd name="connsiteY969" fmla="*/ 242484 h 5390836"/>
                <a:gd name="connsiteX970" fmla="*/ 2319836 w 5372199"/>
                <a:gd name="connsiteY970" fmla="*/ 154694 h 5390836"/>
                <a:gd name="connsiteX971" fmla="*/ 2301267 w 5372199"/>
                <a:gd name="connsiteY971" fmla="*/ 159847 h 5390836"/>
                <a:gd name="connsiteX972" fmla="*/ 2301267 w 5372199"/>
                <a:gd name="connsiteY972" fmla="*/ 171193 h 5390836"/>
                <a:gd name="connsiteX973" fmla="*/ 2301267 w 5372199"/>
                <a:gd name="connsiteY973" fmla="*/ 180472 h 5390836"/>
                <a:gd name="connsiteX974" fmla="*/ 2318808 w 5372199"/>
                <a:gd name="connsiteY974" fmla="*/ 180472 h 5390836"/>
                <a:gd name="connsiteX975" fmla="*/ 2327047 w 5372199"/>
                <a:gd name="connsiteY975" fmla="*/ 158819 h 5390836"/>
                <a:gd name="connsiteX976" fmla="*/ 2320865 w 5372199"/>
                <a:gd name="connsiteY976" fmla="*/ 158819 h 5390836"/>
                <a:gd name="connsiteX977" fmla="*/ 2375531 w 5372199"/>
                <a:gd name="connsiteY977" fmla="*/ 130974 h 5390836"/>
                <a:gd name="connsiteX978" fmla="*/ 2361089 w 5372199"/>
                <a:gd name="connsiteY978" fmla="*/ 138195 h 5390836"/>
                <a:gd name="connsiteX979" fmla="*/ 2361089 w 5372199"/>
                <a:gd name="connsiteY979" fmla="*/ 153665 h 5390836"/>
                <a:gd name="connsiteX980" fmla="*/ 2371407 w 5372199"/>
                <a:gd name="connsiteY980" fmla="*/ 160876 h 5390836"/>
                <a:gd name="connsiteX981" fmla="*/ 2386877 w 5372199"/>
                <a:gd name="connsiteY981" fmla="*/ 146444 h 5390836"/>
                <a:gd name="connsiteX982" fmla="*/ 2386877 w 5372199"/>
                <a:gd name="connsiteY982" fmla="*/ 133031 h 5390836"/>
                <a:gd name="connsiteX983" fmla="*/ 2376560 w 5372199"/>
                <a:gd name="connsiteY983" fmla="*/ 133031 h 5390836"/>
                <a:gd name="connsiteX984" fmla="*/ 2306432 w 5372199"/>
                <a:gd name="connsiteY984" fmla="*/ 95915 h 5390836"/>
                <a:gd name="connsiteX985" fmla="*/ 2310546 w 5372199"/>
                <a:gd name="connsiteY985" fmla="*/ 100039 h 5390836"/>
                <a:gd name="connsiteX986" fmla="*/ 2296113 w 5372199"/>
                <a:gd name="connsiteY986" fmla="*/ 113442 h 5390836"/>
                <a:gd name="connsiteX987" fmla="*/ 2296113 w 5372199"/>
                <a:gd name="connsiteY987" fmla="*/ 128913 h 5390836"/>
                <a:gd name="connsiteX988" fmla="*/ 2304364 w 5372199"/>
                <a:gd name="connsiteY988" fmla="*/ 128913 h 5390836"/>
                <a:gd name="connsiteX989" fmla="*/ 2320865 w 5372199"/>
                <a:gd name="connsiteY989" fmla="*/ 108289 h 5390836"/>
                <a:gd name="connsiteX990" fmla="*/ 2306432 w 5372199"/>
                <a:gd name="connsiteY990" fmla="*/ 95915 h 5390836"/>
                <a:gd name="connsiteX991" fmla="*/ 3341817 w 5372199"/>
                <a:gd name="connsiteY991" fmla="*/ 93847 h 5390836"/>
                <a:gd name="connsiteX992" fmla="*/ 3351096 w 5372199"/>
                <a:gd name="connsiteY992" fmla="*/ 103125 h 5390836"/>
                <a:gd name="connsiteX993" fmla="*/ 3363471 w 5372199"/>
                <a:gd name="connsiteY993" fmla="*/ 121693 h 5390836"/>
                <a:gd name="connsiteX994" fmla="*/ 3363471 w 5372199"/>
                <a:gd name="connsiteY994" fmla="*/ 138193 h 5390836"/>
                <a:gd name="connsiteX995" fmla="*/ 3363482 w 5372199"/>
                <a:gd name="connsiteY995" fmla="*/ 150569 h 5390836"/>
                <a:gd name="connsiteX996" fmla="*/ 3332539 w 5372199"/>
                <a:gd name="connsiteY996" fmla="*/ 167069 h 5390836"/>
                <a:gd name="connsiteX997" fmla="*/ 3307789 w 5372199"/>
                <a:gd name="connsiteY997" fmla="*/ 179444 h 5390836"/>
                <a:gd name="connsiteX998" fmla="*/ 3290260 w 5372199"/>
                <a:gd name="connsiteY998" fmla="*/ 185626 h 5390836"/>
                <a:gd name="connsiteX999" fmla="*/ 3254163 w 5372199"/>
                <a:gd name="connsiteY999" fmla="*/ 200069 h 5390836"/>
                <a:gd name="connsiteX1000" fmla="*/ 3254163 w 5372199"/>
                <a:gd name="connsiteY1000" fmla="*/ 226877 h 5390836"/>
                <a:gd name="connsiteX1001" fmla="*/ 3245913 w 5372199"/>
                <a:gd name="connsiteY1001" fmla="*/ 238223 h 5390836"/>
                <a:gd name="connsiteX1002" fmla="*/ 3238692 w 5372199"/>
                <a:gd name="connsiteY1002" fmla="*/ 247502 h 5390836"/>
                <a:gd name="connsiteX1003" fmla="*/ 3232510 w 5372199"/>
                <a:gd name="connsiteY1003" fmla="*/ 257820 h 5390836"/>
                <a:gd name="connsiteX1004" fmla="*/ 3227356 w 5372199"/>
                <a:gd name="connsiteY1004" fmla="*/ 270195 h 5390836"/>
                <a:gd name="connsiteX1005" fmla="*/ 3221163 w 5372199"/>
                <a:gd name="connsiteY1005" fmla="*/ 302156 h 5390836"/>
                <a:gd name="connsiteX1006" fmla="*/ 3278913 w 5372199"/>
                <a:gd name="connsiteY1006" fmla="*/ 314531 h 5390836"/>
                <a:gd name="connsiteX1007" fmla="*/ 3294385 w 5372199"/>
                <a:gd name="connsiteY1007" fmla="*/ 314531 h 5390836"/>
                <a:gd name="connsiteX1008" fmla="*/ 3309846 w 5372199"/>
                <a:gd name="connsiteY1008" fmla="*/ 314531 h 5390836"/>
                <a:gd name="connsiteX1009" fmla="*/ 3323260 w 5372199"/>
                <a:gd name="connsiteY1009" fmla="*/ 322792 h 5390836"/>
                <a:gd name="connsiteX1010" fmla="*/ 3336664 w 5372199"/>
                <a:gd name="connsiteY1010" fmla="*/ 335156 h 5390836"/>
                <a:gd name="connsiteX1011" fmla="*/ 3352135 w 5372199"/>
                <a:gd name="connsiteY1011" fmla="*/ 355792 h 5390836"/>
                <a:gd name="connsiteX1012" fmla="*/ 3352135 w 5372199"/>
                <a:gd name="connsiteY1012" fmla="*/ 369196 h 5390836"/>
                <a:gd name="connsiteX1013" fmla="*/ 3352135 w 5372199"/>
                <a:gd name="connsiteY1013" fmla="*/ 374349 h 5390836"/>
                <a:gd name="connsiteX1014" fmla="*/ 3352135 w 5372199"/>
                <a:gd name="connsiteY1014" fmla="*/ 382599 h 5390836"/>
                <a:gd name="connsiteX1015" fmla="*/ 3344914 w 5372199"/>
                <a:gd name="connsiteY1015" fmla="*/ 392907 h 5390836"/>
                <a:gd name="connsiteX1016" fmla="*/ 3332539 w 5372199"/>
                <a:gd name="connsiteY1016" fmla="*/ 400128 h 5390836"/>
                <a:gd name="connsiteX1017" fmla="*/ 3312942 w 5372199"/>
                <a:gd name="connsiteY1017" fmla="*/ 400128 h 5390836"/>
                <a:gd name="connsiteX1018" fmla="*/ 3292317 w 5372199"/>
                <a:gd name="connsiteY1018" fmla="*/ 390849 h 5390836"/>
                <a:gd name="connsiteX1019" fmla="*/ 3270663 w 5372199"/>
                <a:gd name="connsiteY1019" fmla="*/ 390849 h 5390836"/>
                <a:gd name="connsiteX1020" fmla="*/ 3236635 w 5372199"/>
                <a:gd name="connsiteY1020" fmla="*/ 378474 h 5390836"/>
                <a:gd name="connsiteX1021" fmla="*/ 3203634 w 5372199"/>
                <a:gd name="connsiteY1021" fmla="*/ 371253 h 5390836"/>
                <a:gd name="connsiteX1022" fmla="*/ 3170634 w 5372199"/>
                <a:gd name="connsiteY1022" fmla="*/ 365070 h 5390836"/>
                <a:gd name="connsiteX1023" fmla="*/ 3138662 w 5372199"/>
                <a:gd name="connsiteY1023" fmla="*/ 365070 h 5390836"/>
                <a:gd name="connsiteX1024" fmla="*/ 3102566 w 5372199"/>
                <a:gd name="connsiteY1024" fmla="*/ 355781 h 5390836"/>
                <a:gd name="connsiteX1025" fmla="*/ 3036565 w 5372199"/>
                <a:gd name="connsiteY1025" fmla="*/ 355781 h 5390836"/>
                <a:gd name="connsiteX1026" fmla="*/ 2952008 w 5372199"/>
                <a:gd name="connsiteY1026" fmla="*/ 366099 h 5390836"/>
                <a:gd name="connsiteX1027" fmla="*/ 2929314 w 5372199"/>
                <a:gd name="connsiteY1027" fmla="*/ 331031 h 5390836"/>
                <a:gd name="connsiteX1028" fmla="*/ 2929314 w 5372199"/>
                <a:gd name="connsiteY1028" fmla="*/ 314531 h 5390836"/>
                <a:gd name="connsiteX1029" fmla="*/ 2929314 w 5372199"/>
                <a:gd name="connsiteY1029" fmla="*/ 293906 h 5390836"/>
                <a:gd name="connsiteX1030" fmla="*/ 2965411 w 5372199"/>
                <a:gd name="connsiteY1030" fmla="*/ 283598 h 5390836"/>
                <a:gd name="connsiteX1031" fmla="*/ 2983968 w 5372199"/>
                <a:gd name="connsiteY1031" fmla="*/ 290820 h 5390836"/>
                <a:gd name="connsiteX1032" fmla="*/ 3027287 w 5372199"/>
                <a:gd name="connsiteY1032" fmla="*/ 290820 h 5390836"/>
                <a:gd name="connsiteX1033" fmla="*/ 3043787 w 5372199"/>
                <a:gd name="connsiteY1033" fmla="*/ 290820 h 5390836"/>
                <a:gd name="connsiteX1034" fmla="*/ 3092259 w 5372199"/>
                <a:gd name="connsiteY1034" fmla="*/ 283598 h 5390836"/>
                <a:gd name="connsiteX1035" fmla="*/ 3139691 w 5372199"/>
                <a:gd name="connsiteY1035" fmla="*/ 234098 h 5390836"/>
                <a:gd name="connsiteX1036" fmla="*/ 3147941 w 5372199"/>
                <a:gd name="connsiteY1036" fmla="*/ 216569 h 5390836"/>
                <a:gd name="connsiteX1037" fmla="*/ 3147941 w 5372199"/>
                <a:gd name="connsiteY1037" fmla="*/ 200069 h 5390836"/>
                <a:gd name="connsiteX1038" fmla="*/ 3130412 w 5372199"/>
                <a:gd name="connsiteY1038" fmla="*/ 200069 h 5390836"/>
                <a:gd name="connsiteX1039" fmla="*/ 3108759 w 5372199"/>
                <a:gd name="connsiteY1039" fmla="*/ 200069 h 5390836"/>
                <a:gd name="connsiteX1040" fmla="*/ 3108759 w 5372199"/>
                <a:gd name="connsiteY1040" fmla="*/ 178405 h 5390836"/>
                <a:gd name="connsiteX1041" fmla="*/ 3101537 w 5372199"/>
                <a:gd name="connsiteY1041" fmla="*/ 151597 h 5390836"/>
                <a:gd name="connsiteX1042" fmla="*/ 3101537 w 5372199"/>
                <a:gd name="connsiteY1042" fmla="*/ 132001 h 5390836"/>
                <a:gd name="connsiteX1043" fmla="*/ 3101537 w 5372199"/>
                <a:gd name="connsiteY1043" fmla="*/ 113443 h 5390836"/>
                <a:gd name="connsiteX1044" fmla="*/ 3121134 w 5372199"/>
                <a:gd name="connsiteY1044" fmla="*/ 104154 h 5390836"/>
                <a:gd name="connsiteX1045" fmla="*/ 3147941 w 5372199"/>
                <a:gd name="connsiteY1045" fmla="*/ 117569 h 5390836"/>
                <a:gd name="connsiteX1046" fmla="*/ 3220134 w 5372199"/>
                <a:gd name="connsiteY1046" fmla="*/ 123750 h 5390836"/>
                <a:gd name="connsiteX1047" fmla="*/ 3259317 w 5372199"/>
                <a:gd name="connsiteY1047" fmla="*/ 123750 h 5390836"/>
                <a:gd name="connsiteX1048" fmla="*/ 3316039 w 5372199"/>
                <a:gd name="connsiteY1048" fmla="*/ 114472 h 5390836"/>
                <a:gd name="connsiteX1049" fmla="*/ 3331510 w 5372199"/>
                <a:gd name="connsiteY1049" fmla="*/ 114472 h 5390836"/>
                <a:gd name="connsiteX1050" fmla="*/ 3343885 w 5372199"/>
                <a:gd name="connsiteY1050" fmla="*/ 114472 h 5390836"/>
                <a:gd name="connsiteX1051" fmla="*/ 2198081 w 5372199"/>
                <a:gd name="connsiteY1051" fmla="*/ 79112 h 5390836"/>
                <a:gd name="connsiteX1052" fmla="*/ 2212588 w 5372199"/>
                <a:gd name="connsiteY1052" fmla="*/ 96946 h 5390836"/>
                <a:gd name="connsiteX1053" fmla="*/ 2218770 w 5372199"/>
                <a:gd name="connsiteY1053" fmla="*/ 79417 h 5390836"/>
                <a:gd name="connsiteX1054" fmla="*/ 2218770 w 5372199"/>
                <a:gd name="connsiteY1054" fmla="*/ 100042 h 5390836"/>
                <a:gd name="connsiteX1055" fmla="*/ 2218770 w 5372199"/>
                <a:gd name="connsiteY1055" fmla="*/ 123764 h 5390836"/>
                <a:gd name="connsiteX1056" fmla="*/ 2208463 w 5372199"/>
                <a:gd name="connsiteY1056" fmla="*/ 142321 h 5390836"/>
                <a:gd name="connsiteX1057" fmla="*/ 2191952 w 5372199"/>
                <a:gd name="connsiteY1057" fmla="*/ 168100 h 5390836"/>
                <a:gd name="connsiteX1058" fmla="*/ 2191952 w 5372199"/>
                <a:gd name="connsiteY1058" fmla="*/ 192850 h 5390836"/>
                <a:gd name="connsiteX1059" fmla="*/ 2191952 w 5372199"/>
                <a:gd name="connsiteY1059" fmla="*/ 210379 h 5390836"/>
                <a:gd name="connsiteX1060" fmla="*/ 2205367 w 5372199"/>
                <a:gd name="connsiteY1060" fmla="*/ 210379 h 5390836"/>
                <a:gd name="connsiteX1061" fmla="*/ 2211549 w 5372199"/>
                <a:gd name="connsiteY1061" fmla="*/ 221725 h 5390836"/>
                <a:gd name="connsiteX1062" fmla="*/ 2221867 w 5372199"/>
                <a:gd name="connsiteY1062" fmla="*/ 240293 h 5390836"/>
                <a:gd name="connsiteX1063" fmla="*/ 2221867 w 5372199"/>
                <a:gd name="connsiteY1063" fmla="*/ 248543 h 5390836"/>
                <a:gd name="connsiteX1064" fmla="*/ 2186798 w 5372199"/>
                <a:gd name="connsiteY1064" fmla="*/ 291851 h 5390836"/>
                <a:gd name="connsiteX1065" fmla="*/ 2186798 w 5372199"/>
                <a:gd name="connsiteY1065" fmla="*/ 306293 h 5390836"/>
                <a:gd name="connsiteX1066" fmla="*/ 2202270 w 5372199"/>
                <a:gd name="connsiteY1066" fmla="*/ 306293 h 5390836"/>
                <a:gd name="connsiteX1067" fmla="*/ 2216713 w 5372199"/>
                <a:gd name="connsiteY1067" fmla="*/ 313515 h 5390836"/>
                <a:gd name="connsiteX1068" fmla="*/ 2222895 w 5372199"/>
                <a:gd name="connsiteY1068" fmla="*/ 326919 h 5390836"/>
                <a:gd name="connsiteX1069" fmla="*/ 2190923 w 5372199"/>
                <a:gd name="connsiteY1069" fmla="*/ 377448 h 5390836"/>
                <a:gd name="connsiteX1070" fmla="*/ 2134201 w 5372199"/>
                <a:gd name="connsiteY1070" fmla="*/ 416630 h 5390836"/>
                <a:gd name="connsiteX1071" fmla="*/ 2107393 w 5372199"/>
                <a:gd name="connsiteY1071" fmla="*/ 447573 h 5390836"/>
                <a:gd name="connsiteX1072" fmla="*/ 2096047 w 5372199"/>
                <a:gd name="connsiteY1072" fmla="*/ 447573 h 5390836"/>
                <a:gd name="connsiteX1073" fmla="*/ 2078518 w 5372199"/>
                <a:gd name="connsiteY1073" fmla="*/ 447573 h 5390836"/>
                <a:gd name="connsiteX1074" fmla="*/ 2069239 w 5372199"/>
                <a:gd name="connsiteY1074" fmla="*/ 434169 h 5390836"/>
                <a:gd name="connsiteX1075" fmla="*/ 2056864 w 5372199"/>
                <a:gd name="connsiteY1075" fmla="*/ 420765 h 5390836"/>
                <a:gd name="connsiteX1076" fmla="*/ 2047585 w 5372199"/>
                <a:gd name="connsiteY1076" fmla="*/ 393948 h 5390836"/>
                <a:gd name="connsiteX1077" fmla="*/ 2071296 w 5372199"/>
                <a:gd name="connsiteY1077" fmla="*/ 365072 h 5390836"/>
                <a:gd name="connsiteX1078" fmla="*/ 2084700 w 5372199"/>
                <a:gd name="connsiteY1078" fmla="*/ 351669 h 5390836"/>
                <a:gd name="connsiteX1079" fmla="*/ 2093989 w 5372199"/>
                <a:gd name="connsiteY1079" fmla="*/ 338265 h 5390836"/>
                <a:gd name="connsiteX1080" fmla="*/ 2093989 w 5372199"/>
                <a:gd name="connsiteY1080" fmla="*/ 326919 h 5390836"/>
                <a:gd name="connsiteX1081" fmla="*/ 2093989 w 5372199"/>
                <a:gd name="connsiteY1081" fmla="*/ 312475 h 5390836"/>
                <a:gd name="connsiteX1082" fmla="*/ 2087796 w 5372199"/>
                <a:gd name="connsiteY1082" fmla="*/ 302169 h 5390836"/>
                <a:gd name="connsiteX1083" fmla="*/ 2080575 w 5372199"/>
                <a:gd name="connsiteY1083" fmla="*/ 292890 h 5390836"/>
                <a:gd name="connsiteX1084" fmla="*/ 2065114 w 5372199"/>
                <a:gd name="connsiteY1084" fmla="*/ 274322 h 5390836"/>
                <a:gd name="connsiteX1085" fmla="*/ 2081614 w 5372199"/>
                <a:gd name="connsiteY1085" fmla="*/ 251639 h 5390836"/>
                <a:gd name="connsiteX1086" fmla="*/ 2095018 w 5372199"/>
                <a:gd name="connsiteY1086" fmla="*/ 251639 h 5390836"/>
                <a:gd name="connsiteX1087" fmla="*/ 2110490 w 5372199"/>
                <a:gd name="connsiteY1087" fmla="*/ 234100 h 5390836"/>
                <a:gd name="connsiteX1088" fmla="*/ 2110490 w 5372199"/>
                <a:gd name="connsiteY1088" fmla="*/ 206264 h 5390836"/>
                <a:gd name="connsiteX1089" fmla="*/ 2093989 w 5372199"/>
                <a:gd name="connsiteY1089" fmla="*/ 194918 h 5390836"/>
                <a:gd name="connsiteX1090" fmla="*/ 2076461 w 5372199"/>
                <a:gd name="connsiteY1090" fmla="*/ 194918 h 5390836"/>
                <a:gd name="connsiteX1091" fmla="*/ 2065114 w 5372199"/>
                <a:gd name="connsiteY1091" fmla="*/ 184599 h 5390836"/>
                <a:gd name="connsiteX1092" fmla="*/ 2054796 w 5372199"/>
                <a:gd name="connsiteY1092" fmla="*/ 184599 h 5390836"/>
                <a:gd name="connsiteX1093" fmla="*/ 2047585 w 5372199"/>
                <a:gd name="connsiteY1093" fmla="*/ 166043 h 5390836"/>
                <a:gd name="connsiteX1094" fmla="*/ 2055824 w 5372199"/>
                <a:gd name="connsiteY1094" fmla="*/ 158821 h 5390836"/>
                <a:gd name="connsiteX1095" fmla="*/ 2060989 w 5372199"/>
                <a:gd name="connsiteY1095" fmla="*/ 147475 h 5390836"/>
                <a:gd name="connsiteX1096" fmla="*/ 2074393 w 5372199"/>
                <a:gd name="connsiteY1096" fmla="*/ 136139 h 5390836"/>
                <a:gd name="connsiteX1097" fmla="*/ 2093989 w 5372199"/>
                <a:gd name="connsiteY1097" fmla="*/ 136139 h 5390836"/>
                <a:gd name="connsiteX1098" fmla="*/ 2171337 w 5372199"/>
                <a:gd name="connsiteY1098" fmla="*/ 84571 h 5390836"/>
                <a:gd name="connsiteX1099" fmla="*/ 2194020 w 5372199"/>
                <a:gd name="connsiteY1099" fmla="*/ 79417 h 5390836"/>
                <a:gd name="connsiteX1100" fmla="*/ 2198081 w 5372199"/>
                <a:gd name="connsiteY1100" fmla="*/ 79112 h 5390836"/>
                <a:gd name="connsiteX1101" fmla="*/ 2394088 w 5372199"/>
                <a:gd name="connsiteY1101" fmla="*/ 55695 h 5390836"/>
                <a:gd name="connsiteX1102" fmla="*/ 2356963 w 5372199"/>
                <a:gd name="connsiteY1102" fmla="*/ 76320 h 5390836"/>
                <a:gd name="connsiteX1103" fmla="*/ 2365213 w 5372199"/>
                <a:gd name="connsiteY1103" fmla="*/ 93860 h 5390836"/>
                <a:gd name="connsiteX1104" fmla="*/ 2385838 w 5372199"/>
                <a:gd name="connsiteY1104" fmla="*/ 93860 h 5390836"/>
                <a:gd name="connsiteX1105" fmla="*/ 2397185 w 5372199"/>
                <a:gd name="connsiteY1105" fmla="*/ 73224 h 5390836"/>
                <a:gd name="connsiteX1106" fmla="*/ 2397185 w 5372199"/>
                <a:gd name="connsiteY1106" fmla="*/ 57763 h 5390836"/>
                <a:gd name="connsiteX1107" fmla="*/ 2409561 w 5372199"/>
                <a:gd name="connsiteY1107" fmla="*/ 1039 h 5390836"/>
                <a:gd name="connsiteX1108" fmla="*/ 2427090 w 5372199"/>
                <a:gd name="connsiteY1108" fmla="*/ 1039 h 5390836"/>
                <a:gd name="connsiteX1109" fmla="*/ 2461119 w 5372199"/>
                <a:gd name="connsiteY1109" fmla="*/ 1039 h 5390836"/>
                <a:gd name="connsiteX1110" fmla="*/ 2469369 w 5372199"/>
                <a:gd name="connsiteY1110" fmla="*/ 14443 h 5390836"/>
                <a:gd name="connsiteX1111" fmla="*/ 2483812 w 5372199"/>
                <a:gd name="connsiteY1111" fmla="*/ 36096 h 5390836"/>
                <a:gd name="connsiteX1112" fmla="*/ 2477630 w 5372199"/>
                <a:gd name="connsiteY1112" fmla="*/ 57761 h 5390836"/>
                <a:gd name="connsiteX1113" fmla="*/ 2477630 w 5372199"/>
                <a:gd name="connsiteY1113" fmla="*/ 76318 h 5390836"/>
                <a:gd name="connsiteX1114" fmla="*/ 2466283 w 5372199"/>
                <a:gd name="connsiteY1114" fmla="*/ 108290 h 5390836"/>
                <a:gd name="connsiteX1115" fmla="*/ 2452879 w 5372199"/>
                <a:gd name="connsiteY1115" fmla="*/ 127886 h 5390836"/>
                <a:gd name="connsiteX1116" fmla="*/ 2429158 w 5372199"/>
                <a:gd name="connsiteY1116" fmla="*/ 203165 h 5390836"/>
                <a:gd name="connsiteX1117" fmla="*/ 2419868 w 5372199"/>
                <a:gd name="connsiteY1117" fmla="*/ 215541 h 5390836"/>
                <a:gd name="connsiteX1118" fmla="*/ 2406464 w 5372199"/>
                <a:gd name="connsiteY1118" fmla="*/ 215541 h 5390836"/>
                <a:gd name="connsiteX1119" fmla="*/ 2392032 w 5372199"/>
                <a:gd name="connsiteY1119" fmla="*/ 222762 h 5390836"/>
                <a:gd name="connsiteX1120" fmla="*/ 2372435 w 5372199"/>
                <a:gd name="connsiteY1120" fmla="*/ 232041 h 5390836"/>
                <a:gd name="connsiteX1121" fmla="*/ 2372435 w 5372199"/>
                <a:gd name="connsiteY1121" fmla="*/ 248541 h 5390836"/>
                <a:gd name="connsiteX1122" fmla="*/ 2387907 w 5372199"/>
                <a:gd name="connsiteY1122" fmla="*/ 243387 h 5390836"/>
                <a:gd name="connsiteX1123" fmla="*/ 2400282 w 5372199"/>
                <a:gd name="connsiteY1123" fmla="*/ 235137 h 5390836"/>
                <a:gd name="connsiteX1124" fmla="*/ 2418840 w 5372199"/>
                <a:gd name="connsiteY1124" fmla="*/ 235137 h 5390836"/>
                <a:gd name="connsiteX1125" fmla="*/ 2427090 w 5372199"/>
                <a:gd name="connsiteY1125" fmla="*/ 242348 h 5390836"/>
                <a:gd name="connsiteX1126" fmla="*/ 2435340 w 5372199"/>
                <a:gd name="connsiteY1126" fmla="*/ 265041 h 5390836"/>
                <a:gd name="connsiteX1127" fmla="*/ 2435340 w 5372199"/>
                <a:gd name="connsiteY1127" fmla="*/ 274319 h 5390836"/>
                <a:gd name="connsiteX1128" fmla="*/ 2419868 w 5372199"/>
                <a:gd name="connsiteY1128" fmla="*/ 288763 h 5390836"/>
                <a:gd name="connsiteX1129" fmla="*/ 2402339 w 5372199"/>
                <a:gd name="connsiteY1129" fmla="*/ 298041 h 5390836"/>
                <a:gd name="connsiteX1130" fmla="*/ 2402339 w 5372199"/>
                <a:gd name="connsiteY1130" fmla="*/ 309377 h 5390836"/>
                <a:gd name="connsiteX1131" fmla="*/ 2412657 w 5372199"/>
                <a:gd name="connsiteY1131" fmla="*/ 315570 h 5390836"/>
                <a:gd name="connsiteX1132" fmla="*/ 2436368 w 5372199"/>
                <a:gd name="connsiteY1132" fmla="*/ 307320 h 5390836"/>
                <a:gd name="connsiteX1133" fmla="*/ 2455965 w 5372199"/>
                <a:gd name="connsiteY1133" fmla="*/ 307320 h 5390836"/>
                <a:gd name="connsiteX1134" fmla="*/ 2477630 w 5372199"/>
                <a:gd name="connsiteY1134" fmla="*/ 300098 h 5390836"/>
                <a:gd name="connsiteX1135" fmla="*/ 2498244 w 5372199"/>
                <a:gd name="connsiteY1135" fmla="*/ 300098 h 5390836"/>
                <a:gd name="connsiteX1136" fmla="*/ 2517841 w 5372199"/>
                <a:gd name="connsiteY1136" fmla="*/ 323820 h 5390836"/>
                <a:gd name="connsiteX1137" fmla="*/ 2494119 w 5372199"/>
                <a:gd name="connsiteY1137" fmla="*/ 370224 h 5390836"/>
                <a:gd name="connsiteX1138" fmla="*/ 2467312 w 5372199"/>
                <a:gd name="connsiteY1138" fmla="*/ 370224 h 5390836"/>
                <a:gd name="connsiteX1139" fmla="*/ 2422965 w 5372199"/>
                <a:gd name="connsiteY1139" fmla="*/ 377445 h 5390836"/>
                <a:gd name="connsiteX1140" fmla="*/ 2398214 w 5372199"/>
                <a:gd name="connsiteY1140" fmla="*/ 377445 h 5390836"/>
                <a:gd name="connsiteX1141" fmla="*/ 2377589 w 5372199"/>
                <a:gd name="connsiteY1141" fmla="*/ 382599 h 5390836"/>
                <a:gd name="connsiteX1142" fmla="*/ 2353878 w 5372199"/>
                <a:gd name="connsiteY1142" fmla="*/ 389820 h 5390836"/>
                <a:gd name="connsiteX1143" fmla="*/ 2326031 w 5372199"/>
                <a:gd name="connsiteY1143" fmla="*/ 400138 h 5390836"/>
                <a:gd name="connsiteX1144" fmla="*/ 2296127 w 5372199"/>
                <a:gd name="connsiteY1144" fmla="*/ 407360 h 5390836"/>
                <a:gd name="connsiteX1145" fmla="*/ 2266212 w 5372199"/>
                <a:gd name="connsiteY1145" fmla="*/ 420763 h 5390836"/>
                <a:gd name="connsiteX1146" fmla="*/ 2245587 w 5372199"/>
                <a:gd name="connsiteY1146" fmla="*/ 413542 h 5390836"/>
                <a:gd name="connsiteX1147" fmla="*/ 2237348 w 5372199"/>
                <a:gd name="connsiteY1147" fmla="*/ 387752 h 5390836"/>
                <a:gd name="connsiteX1148" fmla="*/ 2237337 w 5372199"/>
                <a:gd name="connsiteY1148" fmla="*/ 379513 h 5390836"/>
                <a:gd name="connsiteX1149" fmla="*/ 2237337 w 5372199"/>
                <a:gd name="connsiteY1149" fmla="*/ 364042 h 5390836"/>
                <a:gd name="connsiteX1150" fmla="*/ 2243530 w 5372199"/>
                <a:gd name="connsiteY1150" fmla="*/ 357849 h 5390836"/>
                <a:gd name="connsiteX1151" fmla="*/ 2253837 w 5372199"/>
                <a:gd name="connsiteY1151" fmla="*/ 357849 h 5390836"/>
                <a:gd name="connsiteX1152" fmla="*/ 2278588 w 5372199"/>
                <a:gd name="connsiteY1152" fmla="*/ 344445 h 5390836"/>
                <a:gd name="connsiteX1153" fmla="*/ 2310560 w 5372199"/>
                <a:gd name="connsiteY1153" fmla="*/ 324848 h 5390836"/>
                <a:gd name="connsiteX1154" fmla="*/ 2303338 w 5372199"/>
                <a:gd name="connsiteY1154" fmla="*/ 316609 h 5390836"/>
                <a:gd name="connsiteX1155" fmla="*/ 2289934 w 5372199"/>
                <a:gd name="connsiteY1155" fmla="*/ 316609 h 5390836"/>
                <a:gd name="connsiteX1156" fmla="*/ 2277559 w 5372199"/>
                <a:gd name="connsiteY1156" fmla="*/ 316609 h 5390836"/>
                <a:gd name="connsiteX1157" fmla="*/ 2277559 w 5372199"/>
                <a:gd name="connsiteY1157" fmla="*/ 305263 h 5390836"/>
                <a:gd name="connsiteX1158" fmla="*/ 2277559 w 5372199"/>
                <a:gd name="connsiteY1158" fmla="*/ 291848 h 5390836"/>
                <a:gd name="connsiteX1159" fmla="*/ 2283752 w 5372199"/>
                <a:gd name="connsiteY1159" fmla="*/ 280512 h 5390836"/>
                <a:gd name="connsiteX1160" fmla="*/ 2291991 w 5372199"/>
                <a:gd name="connsiteY1160" fmla="*/ 280512 h 5390836"/>
                <a:gd name="connsiteX1161" fmla="*/ 2300252 w 5372199"/>
                <a:gd name="connsiteY1161" fmla="*/ 280512 h 5390836"/>
                <a:gd name="connsiteX1162" fmla="*/ 2307463 w 5372199"/>
                <a:gd name="connsiteY1162" fmla="*/ 280512 h 5390836"/>
                <a:gd name="connsiteX1163" fmla="*/ 2313656 w 5372199"/>
                <a:gd name="connsiteY1163" fmla="*/ 273291 h 5390836"/>
                <a:gd name="connsiteX1164" fmla="*/ 2313656 w 5372199"/>
                <a:gd name="connsiteY1164" fmla="*/ 256791 h 5390836"/>
                <a:gd name="connsiteX1165" fmla="*/ 2303338 w 5372199"/>
                <a:gd name="connsiteY1165" fmla="*/ 256791 h 5390836"/>
                <a:gd name="connsiteX1166" fmla="*/ 2290963 w 5372199"/>
                <a:gd name="connsiteY1166" fmla="*/ 261944 h 5390836"/>
                <a:gd name="connsiteX1167" fmla="*/ 2280656 w 5372199"/>
                <a:gd name="connsiteY1167" fmla="*/ 261944 h 5390836"/>
                <a:gd name="connsiteX1168" fmla="*/ 2270338 w 5372199"/>
                <a:gd name="connsiteY1168" fmla="*/ 261944 h 5390836"/>
                <a:gd name="connsiteX1169" fmla="*/ 2265184 w 5372199"/>
                <a:gd name="connsiteY1169" fmla="*/ 255751 h 5390836"/>
                <a:gd name="connsiteX1170" fmla="*/ 2260030 w 5372199"/>
                <a:gd name="connsiteY1170" fmla="*/ 245444 h 5390836"/>
                <a:gd name="connsiteX1171" fmla="*/ 2248684 w 5372199"/>
                <a:gd name="connsiteY1171" fmla="*/ 231012 h 5390836"/>
                <a:gd name="connsiteX1172" fmla="*/ 2242502 w 5372199"/>
                <a:gd name="connsiteY1172" fmla="*/ 213473 h 5390836"/>
                <a:gd name="connsiteX1173" fmla="*/ 2247655 w 5372199"/>
                <a:gd name="connsiteY1173" fmla="*/ 186665 h 5390836"/>
                <a:gd name="connsiteX1174" fmla="*/ 2237337 w 5372199"/>
                <a:gd name="connsiteY1174" fmla="*/ 144386 h 5390836"/>
                <a:gd name="connsiteX1175" fmla="*/ 2229086 w 5372199"/>
                <a:gd name="connsiteY1175" fmla="*/ 126847 h 5390836"/>
                <a:gd name="connsiteX1176" fmla="*/ 2229086 w 5372199"/>
                <a:gd name="connsiteY1176" fmla="*/ 113443 h 5390836"/>
                <a:gd name="connsiteX1177" fmla="*/ 2229086 w 5372199"/>
                <a:gd name="connsiteY1177" fmla="*/ 88693 h 5390836"/>
                <a:gd name="connsiteX1178" fmla="*/ 2228058 w 5372199"/>
                <a:gd name="connsiteY1178" fmla="*/ 86636 h 5390836"/>
                <a:gd name="connsiteX1179" fmla="*/ 2236309 w 5372199"/>
                <a:gd name="connsiteY1179" fmla="*/ 61886 h 5390836"/>
                <a:gd name="connsiteX1180" fmla="*/ 2251780 w 5372199"/>
                <a:gd name="connsiteY1180" fmla="*/ 68068 h 5390836"/>
                <a:gd name="connsiteX1181" fmla="*/ 2266223 w 5372199"/>
                <a:gd name="connsiteY1181" fmla="*/ 68068 h 5390836"/>
                <a:gd name="connsiteX1182" fmla="*/ 2283752 w 5372199"/>
                <a:gd name="connsiteY1182" fmla="*/ 59818 h 5390836"/>
                <a:gd name="connsiteX1183" fmla="*/ 2313656 w 5372199"/>
                <a:gd name="connsiteY1183" fmla="*/ 42289 h 5390836"/>
                <a:gd name="connsiteX1184" fmla="*/ 2337367 w 5372199"/>
                <a:gd name="connsiteY1184" fmla="*/ 36096 h 5390836"/>
                <a:gd name="connsiteX1185" fmla="*/ 2409561 w 5372199"/>
                <a:gd name="connsiteY1185" fmla="*/ 1039 h 5390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</a:cxnLst>
              <a:rect l="l" t="t" r="r" b="b"/>
              <a:pathLst>
                <a:path w="5372199" h="5390836">
                  <a:moveTo>
                    <a:pt x="3137621" y="5098566"/>
                  </a:moveTo>
                  <a:cubicBezTo>
                    <a:pt x="3116367" y="5101693"/>
                    <a:pt x="3098342" y="5115799"/>
                    <a:pt x="3090189" y="5135680"/>
                  </a:cubicBezTo>
                  <a:cubicBezTo>
                    <a:pt x="3082122" y="5161189"/>
                    <a:pt x="3082122" y="5188557"/>
                    <a:pt x="3090189" y="5214053"/>
                  </a:cubicBezTo>
                  <a:cubicBezTo>
                    <a:pt x="3092906" y="5239900"/>
                    <a:pt x="3104588" y="5263976"/>
                    <a:pt x="3123189" y="5282125"/>
                  </a:cubicBezTo>
                  <a:cubicBezTo>
                    <a:pt x="3137977" y="5297044"/>
                    <a:pt x="3159427" y="5303290"/>
                    <a:pt x="3179909" y="5298625"/>
                  </a:cubicBezTo>
                  <a:cubicBezTo>
                    <a:pt x="3200859" y="5295506"/>
                    <a:pt x="3218757" y="5281887"/>
                    <a:pt x="3227342" y="5262527"/>
                  </a:cubicBezTo>
                  <a:lnTo>
                    <a:pt x="3223219" y="5262527"/>
                  </a:lnTo>
                  <a:cubicBezTo>
                    <a:pt x="3233028" y="5238286"/>
                    <a:pt x="3234837" y="5211553"/>
                    <a:pt x="3228384" y="5186218"/>
                  </a:cubicBezTo>
                  <a:cubicBezTo>
                    <a:pt x="3224659" y="5159756"/>
                    <a:pt x="3213172" y="5134998"/>
                    <a:pt x="3195371" y="5115066"/>
                  </a:cubicBezTo>
                  <a:cubicBezTo>
                    <a:pt x="3180159" y="5100134"/>
                    <a:pt x="3158431" y="5093918"/>
                    <a:pt x="3137621" y="5098566"/>
                  </a:cubicBezTo>
                  <a:close/>
                  <a:moveTo>
                    <a:pt x="2793012" y="5095901"/>
                  </a:moveTo>
                  <a:lnTo>
                    <a:pt x="2794038" y="5121680"/>
                  </a:lnTo>
                  <a:lnTo>
                    <a:pt x="2794038" y="5147468"/>
                  </a:lnTo>
                  <a:lnTo>
                    <a:pt x="2652759" y="5150557"/>
                  </a:lnTo>
                  <a:lnTo>
                    <a:pt x="2654818" y="5212430"/>
                  </a:lnTo>
                  <a:lnTo>
                    <a:pt x="2785788" y="5210375"/>
                  </a:lnTo>
                  <a:lnTo>
                    <a:pt x="2785788" y="5235125"/>
                  </a:lnTo>
                  <a:lnTo>
                    <a:pt x="2785788" y="5259875"/>
                  </a:lnTo>
                  <a:lnTo>
                    <a:pt x="2654818" y="5261930"/>
                  </a:lnTo>
                  <a:lnTo>
                    <a:pt x="2656886" y="5338252"/>
                  </a:lnTo>
                  <a:lnTo>
                    <a:pt x="2803317" y="5335154"/>
                  </a:lnTo>
                  <a:lnTo>
                    <a:pt x="2804347" y="5360934"/>
                  </a:lnTo>
                  <a:lnTo>
                    <a:pt x="2804347" y="5386722"/>
                  </a:lnTo>
                  <a:lnTo>
                    <a:pt x="2601191" y="5390836"/>
                  </a:lnTo>
                  <a:lnTo>
                    <a:pt x="2597068" y="5100028"/>
                  </a:lnTo>
                  <a:close/>
                  <a:moveTo>
                    <a:pt x="2311412" y="5073218"/>
                  </a:moveTo>
                  <a:lnTo>
                    <a:pt x="2527979" y="5100036"/>
                  </a:lnTo>
                  <a:lnTo>
                    <a:pt x="2524886" y="5124786"/>
                  </a:lnTo>
                  <a:lnTo>
                    <a:pt x="2521789" y="5150566"/>
                  </a:lnTo>
                  <a:lnTo>
                    <a:pt x="2441357" y="5141286"/>
                  </a:lnTo>
                  <a:lnTo>
                    <a:pt x="2412480" y="5378472"/>
                  </a:lnTo>
                  <a:lnTo>
                    <a:pt x="2384632" y="5375374"/>
                  </a:lnTo>
                  <a:lnTo>
                    <a:pt x="2356798" y="5372277"/>
                  </a:lnTo>
                  <a:lnTo>
                    <a:pt x="2385662" y="5134066"/>
                  </a:lnTo>
                  <a:lnTo>
                    <a:pt x="2305230" y="5124786"/>
                  </a:lnTo>
                  <a:lnTo>
                    <a:pt x="2308328" y="5098998"/>
                  </a:lnTo>
                  <a:close/>
                  <a:moveTo>
                    <a:pt x="3178501" y="5049077"/>
                  </a:moveTo>
                  <a:cubicBezTo>
                    <a:pt x="3196181" y="5052967"/>
                    <a:pt x="3212954" y="5060973"/>
                    <a:pt x="3227342" y="5072774"/>
                  </a:cubicBezTo>
                  <a:cubicBezTo>
                    <a:pt x="3257680" y="5099354"/>
                    <a:pt x="3277452" y="5135960"/>
                    <a:pt x="3283036" y="5175900"/>
                  </a:cubicBezTo>
                  <a:cubicBezTo>
                    <a:pt x="3293053" y="5214629"/>
                    <a:pt x="3288655" y="5255671"/>
                    <a:pt x="3270659" y="5291404"/>
                  </a:cubicBezTo>
                  <a:cubicBezTo>
                    <a:pt x="3233278" y="5351319"/>
                    <a:pt x="3154393" y="5369582"/>
                    <a:pt x="3094478" y="5332188"/>
                  </a:cubicBezTo>
                  <a:cubicBezTo>
                    <a:pt x="3091596" y="5330391"/>
                    <a:pt x="3088791" y="5328485"/>
                    <a:pt x="3086062" y="5326472"/>
                  </a:cubicBezTo>
                  <a:lnTo>
                    <a:pt x="3082978" y="5329557"/>
                  </a:lnTo>
                  <a:cubicBezTo>
                    <a:pt x="3052338" y="5303214"/>
                    <a:pt x="3032503" y="5266502"/>
                    <a:pt x="3027283" y="5226430"/>
                  </a:cubicBezTo>
                  <a:cubicBezTo>
                    <a:pt x="3017995" y="5186879"/>
                    <a:pt x="3022736" y="5145316"/>
                    <a:pt x="3040690" y="5108871"/>
                  </a:cubicBezTo>
                  <a:cubicBezTo>
                    <a:pt x="3057762" y="5077244"/>
                    <a:pt x="3088694" y="5055485"/>
                    <a:pt x="3124219" y="5050083"/>
                  </a:cubicBezTo>
                  <a:cubicBezTo>
                    <a:pt x="3142234" y="5045416"/>
                    <a:pt x="3160821" y="5045188"/>
                    <a:pt x="3178501" y="5049077"/>
                  </a:cubicBezTo>
                  <a:close/>
                  <a:moveTo>
                    <a:pt x="2038303" y="5009871"/>
                  </a:moveTo>
                  <a:lnTo>
                    <a:pt x="2065121" y="5017092"/>
                  </a:lnTo>
                  <a:lnTo>
                    <a:pt x="2092960" y="5023274"/>
                  </a:lnTo>
                  <a:lnTo>
                    <a:pt x="2048621" y="5201688"/>
                  </a:lnTo>
                  <a:cubicBezTo>
                    <a:pt x="2042765" y="5217311"/>
                    <a:pt x="2042765" y="5234527"/>
                    <a:pt x="2048621" y="5250150"/>
                  </a:cubicBezTo>
                  <a:cubicBezTo>
                    <a:pt x="2055604" y="5263154"/>
                    <a:pt x="2068133" y="5272269"/>
                    <a:pt x="2082650" y="5274900"/>
                  </a:cubicBezTo>
                  <a:cubicBezTo>
                    <a:pt x="2096066" y="5281082"/>
                    <a:pt x="2111515" y="5281082"/>
                    <a:pt x="2124930" y="5274900"/>
                  </a:cubicBezTo>
                  <a:cubicBezTo>
                    <a:pt x="2137748" y="5263337"/>
                    <a:pt x="2146142" y="5247650"/>
                    <a:pt x="2148650" y="5230565"/>
                  </a:cubicBezTo>
                  <a:lnTo>
                    <a:pt x="2192989" y="5053189"/>
                  </a:lnTo>
                  <a:lnTo>
                    <a:pt x="2219807" y="5059371"/>
                  </a:lnTo>
                  <a:lnTo>
                    <a:pt x="2247654" y="5066591"/>
                  </a:lnTo>
                  <a:lnTo>
                    <a:pt x="2200209" y="5237773"/>
                  </a:lnTo>
                  <a:cubicBezTo>
                    <a:pt x="2195425" y="5269756"/>
                    <a:pt x="2178870" y="5298815"/>
                    <a:pt x="2153807" y="5319247"/>
                  </a:cubicBezTo>
                  <a:cubicBezTo>
                    <a:pt x="2127400" y="5334294"/>
                    <a:pt x="2095710" y="5336938"/>
                    <a:pt x="2067180" y="5326468"/>
                  </a:cubicBezTo>
                  <a:cubicBezTo>
                    <a:pt x="2037328" y="5321976"/>
                    <a:pt x="2010956" y="5304641"/>
                    <a:pt x="1994985" y="5279023"/>
                  </a:cubicBezTo>
                  <a:cubicBezTo>
                    <a:pt x="1983261" y="5249209"/>
                    <a:pt x="1983261" y="5216044"/>
                    <a:pt x="1994985" y="5186218"/>
                  </a:cubicBezTo>
                  <a:close/>
                  <a:moveTo>
                    <a:pt x="3514900" y="4952554"/>
                  </a:moveTo>
                  <a:lnTo>
                    <a:pt x="3523150" y="4977304"/>
                  </a:lnTo>
                  <a:lnTo>
                    <a:pt x="3531400" y="5002053"/>
                  </a:lnTo>
                  <a:lnTo>
                    <a:pt x="3403523" y="5043303"/>
                  </a:lnTo>
                  <a:lnTo>
                    <a:pt x="3424146" y="5106210"/>
                  </a:lnTo>
                  <a:lnTo>
                    <a:pt x="3535523" y="5070125"/>
                  </a:lnTo>
                  <a:lnTo>
                    <a:pt x="3542743" y="5093833"/>
                  </a:lnTo>
                  <a:lnTo>
                    <a:pt x="3550993" y="5117557"/>
                  </a:lnTo>
                  <a:lnTo>
                    <a:pt x="3439621" y="5153655"/>
                  </a:lnTo>
                  <a:lnTo>
                    <a:pt x="3477773" y="5271222"/>
                  </a:lnTo>
                  <a:lnTo>
                    <a:pt x="3450955" y="5279459"/>
                  </a:lnTo>
                  <a:lnTo>
                    <a:pt x="3424146" y="5288752"/>
                  </a:lnTo>
                  <a:lnTo>
                    <a:pt x="3334426" y="5012371"/>
                  </a:lnTo>
                  <a:close/>
                  <a:moveTo>
                    <a:pt x="1772071" y="4919562"/>
                  </a:moveTo>
                  <a:lnTo>
                    <a:pt x="1978320" y="4990719"/>
                  </a:lnTo>
                  <a:lnTo>
                    <a:pt x="1970070" y="5014439"/>
                  </a:lnTo>
                  <a:lnTo>
                    <a:pt x="1960782" y="5039189"/>
                  </a:lnTo>
                  <a:lnTo>
                    <a:pt x="1884473" y="5013409"/>
                  </a:lnTo>
                  <a:lnTo>
                    <a:pt x="1807130" y="5239260"/>
                  </a:lnTo>
                  <a:lnTo>
                    <a:pt x="1780321" y="5229968"/>
                  </a:lnTo>
                  <a:lnTo>
                    <a:pt x="1753503" y="5220693"/>
                  </a:lnTo>
                  <a:lnTo>
                    <a:pt x="1831880" y="4994842"/>
                  </a:lnTo>
                  <a:lnTo>
                    <a:pt x="1755571" y="4969062"/>
                  </a:lnTo>
                  <a:lnTo>
                    <a:pt x="1763821" y="4944312"/>
                  </a:lnTo>
                  <a:close/>
                  <a:moveTo>
                    <a:pt x="1666876" y="4867995"/>
                  </a:moveTo>
                  <a:lnTo>
                    <a:pt x="1691626" y="4879342"/>
                  </a:lnTo>
                  <a:lnTo>
                    <a:pt x="1717406" y="4891715"/>
                  </a:lnTo>
                  <a:lnTo>
                    <a:pt x="1594694" y="5154680"/>
                  </a:lnTo>
                  <a:lnTo>
                    <a:pt x="1568906" y="5143345"/>
                  </a:lnTo>
                  <a:lnTo>
                    <a:pt x="1543127" y="5130968"/>
                  </a:lnTo>
                  <a:close/>
                  <a:moveTo>
                    <a:pt x="3872751" y="4780342"/>
                  </a:moveTo>
                  <a:lnTo>
                    <a:pt x="3884085" y="4803037"/>
                  </a:lnTo>
                  <a:lnTo>
                    <a:pt x="3896462" y="4825719"/>
                  </a:lnTo>
                  <a:lnTo>
                    <a:pt x="3825306" y="4863872"/>
                  </a:lnTo>
                  <a:lnTo>
                    <a:pt x="3937712" y="5075278"/>
                  </a:lnTo>
                  <a:lnTo>
                    <a:pt x="3912962" y="5088689"/>
                  </a:lnTo>
                  <a:lnTo>
                    <a:pt x="3888212" y="5102096"/>
                  </a:lnTo>
                  <a:lnTo>
                    <a:pt x="3775806" y="4890689"/>
                  </a:lnTo>
                  <a:lnTo>
                    <a:pt x="3704649" y="4927816"/>
                  </a:lnTo>
                  <a:lnTo>
                    <a:pt x="3692277" y="4905122"/>
                  </a:lnTo>
                  <a:lnTo>
                    <a:pt x="3680929" y="4882439"/>
                  </a:lnTo>
                  <a:close/>
                  <a:moveTo>
                    <a:pt x="1417309" y="4732898"/>
                  </a:moveTo>
                  <a:lnTo>
                    <a:pt x="1607059" y="4839122"/>
                  </a:lnTo>
                  <a:lnTo>
                    <a:pt x="1594682" y="4861804"/>
                  </a:lnTo>
                  <a:lnTo>
                    <a:pt x="1582309" y="4883456"/>
                  </a:lnTo>
                  <a:lnTo>
                    <a:pt x="1512182" y="4844274"/>
                  </a:lnTo>
                  <a:lnTo>
                    <a:pt x="1395653" y="5053625"/>
                  </a:lnTo>
                  <a:lnTo>
                    <a:pt x="1370903" y="5040210"/>
                  </a:lnTo>
                  <a:lnTo>
                    <a:pt x="1347182" y="5026808"/>
                  </a:lnTo>
                  <a:lnTo>
                    <a:pt x="1462682" y="4817457"/>
                  </a:lnTo>
                  <a:lnTo>
                    <a:pt x="1392555" y="4778274"/>
                  </a:lnTo>
                  <a:lnTo>
                    <a:pt x="1404932" y="4755592"/>
                  </a:lnTo>
                  <a:close/>
                  <a:moveTo>
                    <a:pt x="4097559" y="4639059"/>
                  </a:moveTo>
                  <a:lnTo>
                    <a:pt x="4110962" y="4660711"/>
                  </a:lnTo>
                  <a:lnTo>
                    <a:pt x="4125402" y="4682368"/>
                  </a:lnTo>
                  <a:lnTo>
                    <a:pt x="4006805" y="4759715"/>
                  </a:lnTo>
                  <a:lnTo>
                    <a:pt x="4040835" y="4811283"/>
                  </a:lnTo>
                  <a:lnTo>
                    <a:pt x="4150152" y="4740118"/>
                  </a:lnTo>
                  <a:lnTo>
                    <a:pt x="4164589" y="4760741"/>
                  </a:lnTo>
                  <a:lnTo>
                    <a:pt x="4177991" y="4782406"/>
                  </a:lnTo>
                  <a:lnTo>
                    <a:pt x="4067652" y="4853562"/>
                  </a:lnTo>
                  <a:lnTo>
                    <a:pt x="4108902" y="4916465"/>
                  </a:lnTo>
                  <a:lnTo>
                    <a:pt x="4232656" y="4837062"/>
                  </a:lnTo>
                  <a:lnTo>
                    <a:pt x="4247088" y="4858715"/>
                  </a:lnTo>
                  <a:lnTo>
                    <a:pt x="4261529" y="4880367"/>
                  </a:lnTo>
                  <a:lnTo>
                    <a:pt x="4090335" y="4990714"/>
                  </a:lnTo>
                  <a:lnTo>
                    <a:pt x="3932555" y="4746308"/>
                  </a:lnTo>
                  <a:close/>
                  <a:moveTo>
                    <a:pt x="1204009" y="4608716"/>
                  </a:moveTo>
                  <a:cubicBezTo>
                    <a:pt x="1231598" y="4607576"/>
                    <a:pt x="1258666" y="4616360"/>
                    <a:pt x="1280327" y="4633466"/>
                  </a:cubicBezTo>
                  <a:cubicBezTo>
                    <a:pt x="1302500" y="4648364"/>
                    <a:pt x="1318026" y="4671283"/>
                    <a:pt x="1323636" y="4697398"/>
                  </a:cubicBezTo>
                  <a:cubicBezTo>
                    <a:pt x="1328106" y="4723220"/>
                    <a:pt x="1322576" y="4749766"/>
                    <a:pt x="1308174" y="4771647"/>
                  </a:cubicBezTo>
                  <a:lnTo>
                    <a:pt x="1268992" y="4739686"/>
                  </a:lnTo>
                  <a:cubicBezTo>
                    <a:pt x="1276225" y="4729109"/>
                    <a:pt x="1278132" y="4715770"/>
                    <a:pt x="1274144" y="4703593"/>
                  </a:cubicBezTo>
                  <a:cubicBezTo>
                    <a:pt x="1270238" y="4689915"/>
                    <a:pt x="1261424" y="4678169"/>
                    <a:pt x="1249395" y="4670588"/>
                  </a:cubicBezTo>
                  <a:cubicBezTo>
                    <a:pt x="1240407" y="4662457"/>
                    <a:pt x="1228479" y="4658355"/>
                    <a:pt x="1216395" y="4659245"/>
                  </a:cubicBezTo>
                  <a:cubicBezTo>
                    <a:pt x="1205534" y="4659957"/>
                    <a:pt x="1195640" y="4665673"/>
                    <a:pt x="1189577" y="4674715"/>
                  </a:cubicBezTo>
                  <a:cubicBezTo>
                    <a:pt x="1184865" y="4681915"/>
                    <a:pt x="1184865" y="4691228"/>
                    <a:pt x="1189577" y="4698436"/>
                  </a:cubicBezTo>
                  <a:cubicBezTo>
                    <a:pt x="1198229" y="4714567"/>
                    <a:pt x="1208979" y="4729478"/>
                    <a:pt x="1221547" y="4742775"/>
                  </a:cubicBezTo>
                  <a:cubicBezTo>
                    <a:pt x="1242259" y="4763063"/>
                    <a:pt x="1257505" y="4788245"/>
                    <a:pt x="1265894" y="4815995"/>
                  </a:cubicBezTo>
                  <a:cubicBezTo>
                    <a:pt x="1267878" y="4837291"/>
                    <a:pt x="1261187" y="4858482"/>
                    <a:pt x="1247327" y="4874774"/>
                  </a:cubicBezTo>
                  <a:cubicBezTo>
                    <a:pt x="1233297" y="4895973"/>
                    <a:pt x="1209835" y="4909054"/>
                    <a:pt x="1184424" y="4909842"/>
                  </a:cubicBezTo>
                  <a:cubicBezTo>
                    <a:pt x="1155734" y="4910719"/>
                    <a:pt x="1127768" y="4900783"/>
                    <a:pt x="1106048" y="4881999"/>
                  </a:cubicBezTo>
                  <a:cubicBezTo>
                    <a:pt x="1081501" y="4866906"/>
                    <a:pt x="1063755" y="4842867"/>
                    <a:pt x="1056548" y="4814965"/>
                  </a:cubicBezTo>
                  <a:cubicBezTo>
                    <a:pt x="1051404" y="4788202"/>
                    <a:pt x="1057768" y="4760495"/>
                    <a:pt x="1074073" y="4738660"/>
                  </a:cubicBezTo>
                  <a:lnTo>
                    <a:pt x="1118420" y="4769592"/>
                  </a:lnTo>
                  <a:cubicBezTo>
                    <a:pt x="1110204" y="4780482"/>
                    <a:pt x="1106836" y="4794300"/>
                    <a:pt x="1109145" y="4807745"/>
                  </a:cubicBezTo>
                  <a:cubicBezTo>
                    <a:pt x="1113721" y="4821635"/>
                    <a:pt x="1122797" y="4833601"/>
                    <a:pt x="1134920" y="4841774"/>
                  </a:cubicBezTo>
                  <a:cubicBezTo>
                    <a:pt x="1146280" y="4850859"/>
                    <a:pt x="1159772" y="4856889"/>
                    <a:pt x="1174115" y="4859312"/>
                  </a:cubicBezTo>
                  <a:cubicBezTo>
                    <a:pt x="1184857" y="4859973"/>
                    <a:pt x="1195251" y="4855351"/>
                    <a:pt x="1201954" y="4846940"/>
                  </a:cubicBezTo>
                  <a:cubicBezTo>
                    <a:pt x="1206174" y="4838863"/>
                    <a:pt x="1206174" y="4829228"/>
                    <a:pt x="1201954" y="4821160"/>
                  </a:cubicBezTo>
                  <a:cubicBezTo>
                    <a:pt x="1195488" y="4806253"/>
                    <a:pt x="1186403" y="4792630"/>
                    <a:pt x="1175145" y="4780940"/>
                  </a:cubicBezTo>
                  <a:cubicBezTo>
                    <a:pt x="1153467" y="4758851"/>
                    <a:pt x="1136611" y="4732520"/>
                    <a:pt x="1125645" y="4703593"/>
                  </a:cubicBezTo>
                  <a:cubicBezTo>
                    <a:pt x="1122094" y="4683321"/>
                    <a:pt x="1127768" y="4662533"/>
                    <a:pt x="1141102" y="4646868"/>
                  </a:cubicBezTo>
                  <a:cubicBezTo>
                    <a:pt x="1155158" y="4625216"/>
                    <a:pt x="1178327" y="4611161"/>
                    <a:pt x="1204009" y="4608716"/>
                  </a:cubicBezTo>
                  <a:close/>
                  <a:moveTo>
                    <a:pt x="4318414" y="4479809"/>
                  </a:moveTo>
                  <a:cubicBezTo>
                    <a:pt x="4347236" y="4481131"/>
                    <a:pt x="4374486" y="4493280"/>
                    <a:pt x="4394732" y="4513839"/>
                  </a:cubicBezTo>
                  <a:lnTo>
                    <a:pt x="4352444" y="4549936"/>
                  </a:lnTo>
                  <a:cubicBezTo>
                    <a:pt x="4342224" y="4539890"/>
                    <a:pt x="4328614" y="4534000"/>
                    <a:pt x="4314287" y="4533436"/>
                  </a:cubicBezTo>
                  <a:cubicBezTo>
                    <a:pt x="4299465" y="4533597"/>
                    <a:pt x="4285198" y="4539085"/>
                    <a:pt x="4274067" y="4548894"/>
                  </a:cubicBezTo>
                  <a:cubicBezTo>
                    <a:pt x="4258508" y="4561186"/>
                    <a:pt x="4250648" y="4580826"/>
                    <a:pt x="4253440" y="4600466"/>
                  </a:cubicBezTo>
                  <a:cubicBezTo>
                    <a:pt x="4258521" y="4626296"/>
                    <a:pt x="4270656" y="4650216"/>
                    <a:pt x="4288508" y="4669563"/>
                  </a:cubicBezTo>
                  <a:cubicBezTo>
                    <a:pt x="4303906" y="4690317"/>
                    <a:pt x="4325063" y="4706093"/>
                    <a:pt x="4349347" y="4714936"/>
                  </a:cubicBezTo>
                  <a:cubicBezTo>
                    <a:pt x="4367991" y="4720609"/>
                    <a:pt x="4388236" y="4716334"/>
                    <a:pt x="4402974" y="4703593"/>
                  </a:cubicBezTo>
                  <a:cubicBezTo>
                    <a:pt x="4414851" y="4694139"/>
                    <a:pt x="4422613" y="4680474"/>
                    <a:pt x="4424626" y="4665436"/>
                  </a:cubicBezTo>
                  <a:cubicBezTo>
                    <a:pt x="4425384" y="4649707"/>
                    <a:pt x="4421041" y="4634156"/>
                    <a:pt x="4412262" y="4621089"/>
                  </a:cubicBezTo>
                  <a:lnTo>
                    <a:pt x="4454541" y="4581898"/>
                  </a:lnTo>
                  <a:cubicBezTo>
                    <a:pt x="4472859" y="4606474"/>
                    <a:pt x="4481316" y="4637004"/>
                    <a:pt x="4478261" y="4667495"/>
                  </a:cubicBezTo>
                  <a:cubicBezTo>
                    <a:pt x="4469859" y="4733029"/>
                    <a:pt x="4409923" y="4779334"/>
                    <a:pt x="4344389" y="4770936"/>
                  </a:cubicBezTo>
                  <a:cubicBezTo>
                    <a:pt x="4343639" y="4770838"/>
                    <a:pt x="4342880" y="4770728"/>
                    <a:pt x="4342135" y="4770622"/>
                  </a:cubicBezTo>
                  <a:cubicBezTo>
                    <a:pt x="4303364" y="4761253"/>
                    <a:pt x="4269076" y="4738639"/>
                    <a:pt x="4245203" y="4706686"/>
                  </a:cubicBezTo>
                  <a:cubicBezTo>
                    <a:pt x="4217258" y="4677215"/>
                    <a:pt x="4200474" y="4638923"/>
                    <a:pt x="4197758" y="4598398"/>
                  </a:cubicBezTo>
                  <a:cubicBezTo>
                    <a:pt x="4196449" y="4563631"/>
                    <a:pt x="4211771" y="4530318"/>
                    <a:pt x="4239008" y="4508686"/>
                  </a:cubicBezTo>
                  <a:cubicBezTo>
                    <a:pt x="4260771" y="4489186"/>
                    <a:pt x="4289215" y="4478848"/>
                    <a:pt x="4318414" y="4479809"/>
                  </a:cubicBezTo>
                  <a:close/>
                  <a:moveTo>
                    <a:pt x="976955" y="4384335"/>
                  </a:moveTo>
                  <a:lnTo>
                    <a:pt x="998607" y="4403932"/>
                  </a:lnTo>
                  <a:lnTo>
                    <a:pt x="1019243" y="4424560"/>
                  </a:lnTo>
                  <a:lnTo>
                    <a:pt x="958400" y="4647309"/>
                  </a:lnTo>
                  <a:lnTo>
                    <a:pt x="1097611" y="4497780"/>
                  </a:lnTo>
                  <a:lnTo>
                    <a:pt x="1117204" y="4515309"/>
                  </a:lnTo>
                  <a:lnTo>
                    <a:pt x="1135772" y="4532839"/>
                  </a:lnTo>
                  <a:lnTo>
                    <a:pt x="937773" y="4746313"/>
                  </a:lnTo>
                  <a:lnTo>
                    <a:pt x="917146" y="4726715"/>
                  </a:lnTo>
                  <a:lnTo>
                    <a:pt x="897552" y="4708148"/>
                  </a:lnTo>
                  <a:lnTo>
                    <a:pt x="959425" y="4479212"/>
                  </a:lnTo>
                  <a:lnTo>
                    <a:pt x="816078" y="4632868"/>
                  </a:lnTo>
                  <a:lnTo>
                    <a:pt x="797523" y="4615339"/>
                  </a:lnTo>
                  <a:lnTo>
                    <a:pt x="777926" y="4596771"/>
                  </a:lnTo>
                  <a:close/>
                  <a:moveTo>
                    <a:pt x="883108" y="4280170"/>
                  </a:moveTo>
                  <a:lnTo>
                    <a:pt x="901675" y="4301823"/>
                  </a:lnTo>
                  <a:lnTo>
                    <a:pt x="920235" y="4322450"/>
                  </a:lnTo>
                  <a:lnTo>
                    <a:pt x="703676" y="4516326"/>
                  </a:lnTo>
                  <a:lnTo>
                    <a:pt x="685104" y="4495703"/>
                  </a:lnTo>
                  <a:lnTo>
                    <a:pt x="666549" y="4475076"/>
                  </a:lnTo>
                  <a:close/>
                  <a:moveTo>
                    <a:pt x="4535842" y="4224488"/>
                  </a:moveTo>
                  <a:lnTo>
                    <a:pt x="4751379" y="4419394"/>
                  </a:lnTo>
                  <a:lnTo>
                    <a:pt x="4732811" y="4440030"/>
                  </a:lnTo>
                  <a:lnTo>
                    <a:pt x="4714244" y="4460644"/>
                  </a:lnTo>
                  <a:lnTo>
                    <a:pt x="4616282" y="4372992"/>
                  </a:lnTo>
                  <a:lnTo>
                    <a:pt x="4546160" y="4450339"/>
                  </a:lnTo>
                  <a:lnTo>
                    <a:pt x="4644121" y="4539021"/>
                  </a:lnTo>
                  <a:lnTo>
                    <a:pt x="4625562" y="4559648"/>
                  </a:lnTo>
                  <a:lnTo>
                    <a:pt x="4606994" y="4580271"/>
                  </a:lnTo>
                  <a:lnTo>
                    <a:pt x="4390435" y="4385365"/>
                  </a:lnTo>
                  <a:lnTo>
                    <a:pt x="4409003" y="4364742"/>
                  </a:lnTo>
                  <a:lnTo>
                    <a:pt x="4428588" y="4344115"/>
                  </a:lnTo>
                  <a:lnTo>
                    <a:pt x="4509033" y="4417339"/>
                  </a:lnTo>
                  <a:lnTo>
                    <a:pt x="4579159" y="4338962"/>
                  </a:lnTo>
                  <a:lnTo>
                    <a:pt x="4497685" y="4265738"/>
                  </a:lnTo>
                  <a:lnTo>
                    <a:pt x="4517282" y="4245115"/>
                  </a:lnTo>
                  <a:close/>
                  <a:moveTo>
                    <a:pt x="4714244" y="3980082"/>
                  </a:moveTo>
                  <a:lnTo>
                    <a:pt x="4952468" y="4147141"/>
                  </a:lnTo>
                  <a:lnTo>
                    <a:pt x="4936997" y="4169836"/>
                  </a:lnTo>
                  <a:lnTo>
                    <a:pt x="4920497" y="4193556"/>
                  </a:lnTo>
                  <a:lnTo>
                    <a:pt x="4685371" y="4162611"/>
                  </a:lnTo>
                  <a:lnTo>
                    <a:pt x="4857595" y="4283280"/>
                  </a:lnTo>
                  <a:lnTo>
                    <a:pt x="4843150" y="4304933"/>
                  </a:lnTo>
                  <a:lnTo>
                    <a:pt x="4827688" y="4326585"/>
                  </a:lnTo>
                  <a:lnTo>
                    <a:pt x="4589464" y="4159526"/>
                  </a:lnTo>
                  <a:lnTo>
                    <a:pt x="4605964" y="4135806"/>
                  </a:lnTo>
                  <a:lnTo>
                    <a:pt x="4622464" y="4111056"/>
                  </a:lnTo>
                  <a:lnTo>
                    <a:pt x="4852438" y="4140959"/>
                  </a:lnTo>
                  <a:lnTo>
                    <a:pt x="4684341" y="4023400"/>
                  </a:lnTo>
                  <a:lnTo>
                    <a:pt x="4699812" y="4001735"/>
                  </a:lnTo>
                  <a:close/>
                  <a:moveTo>
                    <a:pt x="597638" y="3950764"/>
                  </a:moveTo>
                  <a:cubicBezTo>
                    <a:pt x="634299" y="3955171"/>
                    <a:pt x="666769" y="3976565"/>
                    <a:pt x="685290" y="4008514"/>
                  </a:cubicBezTo>
                  <a:cubicBezTo>
                    <a:pt x="701824" y="4032298"/>
                    <a:pt x="709489" y="4061133"/>
                    <a:pt x="706947" y="4089984"/>
                  </a:cubicBezTo>
                  <a:cubicBezTo>
                    <a:pt x="703642" y="4117853"/>
                    <a:pt x="689112" y="4143179"/>
                    <a:pt x="666723" y="4160111"/>
                  </a:cubicBezTo>
                  <a:lnTo>
                    <a:pt x="636820" y="4113709"/>
                  </a:lnTo>
                  <a:cubicBezTo>
                    <a:pt x="646858" y="4104743"/>
                    <a:pt x="652824" y="4092086"/>
                    <a:pt x="653320" y="4078637"/>
                  </a:cubicBezTo>
                  <a:cubicBezTo>
                    <a:pt x="655312" y="4064684"/>
                    <a:pt x="652401" y="4050467"/>
                    <a:pt x="645083" y="4038417"/>
                  </a:cubicBezTo>
                  <a:cubicBezTo>
                    <a:pt x="633333" y="4019158"/>
                    <a:pt x="612935" y="4006836"/>
                    <a:pt x="590418" y="4005417"/>
                  </a:cubicBezTo>
                  <a:cubicBezTo>
                    <a:pt x="563672" y="4005633"/>
                    <a:pt x="537689" y="4014294"/>
                    <a:pt x="516164" y="4030167"/>
                  </a:cubicBezTo>
                  <a:cubicBezTo>
                    <a:pt x="492672" y="4042984"/>
                    <a:pt x="474155" y="4063332"/>
                    <a:pt x="463579" y="4087917"/>
                  </a:cubicBezTo>
                  <a:cubicBezTo>
                    <a:pt x="456444" y="4108823"/>
                    <a:pt x="459910" y="4131895"/>
                    <a:pt x="472859" y="4149793"/>
                  </a:cubicBezTo>
                  <a:cubicBezTo>
                    <a:pt x="483524" y="4167429"/>
                    <a:pt x="502782" y="4178039"/>
                    <a:pt x="523388" y="4177641"/>
                  </a:cubicBezTo>
                  <a:lnTo>
                    <a:pt x="561537" y="4170421"/>
                  </a:lnTo>
                  <a:lnTo>
                    <a:pt x="561541" y="4170429"/>
                  </a:lnTo>
                  <a:lnTo>
                    <a:pt x="561541" y="4170416"/>
                  </a:lnTo>
                  <a:lnTo>
                    <a:pt x="561537" y="4170421"/>
                  </a:lnTo>
                  <a:lnTo>
                    <a:pt x="527511" y="4117832"/>
                  </a:lnTo>
                  <a:lnTo>
                    <a:pt x="569791" y="4089984"/>
                  </a:lnTo>
                  <a:lnTo>
                    <a:pt x="630638" y="4183831"/>
                  </a:lnTo>
                  <a:lnTo>
                    <a:pt x="498638" y="4269420"/>
                  </a:lnTo>
                  <a:lnTo>
                    <a:pt x="478011" y="4238488"/>
                  </a:lnTo>
                  <a:lnTo>
                    <a:pt x="506888" y="4212709"/>
                  </a:lnTo>
                  <a:lnTo>
                    <a:pt x="501732" y="4212709"/>
                  </a:lnTo>
                  <a:cubicBezTo>
                    <a:pt x="470791" y="4213391"/>
                    <a:pt x="441787" y="4197713"/>
                    <a:pt x="425414" y="4171459"/>
                  </a:cubicBezTo>
                  <a:lnTo>
                    <a:pt x="425414" y="4174543"/>
                  </a:lnTo>
                  <a:cubicBezTo>
                    <a:pt x="403478" y="4144899"/>
                    <a:pt x="397321" y="4106433"/>
                    <a:pt x="408914" y="4071417"/>
                  </a:cubicBezTo>
                  <a:cubicBezTo>
                    <a:pt x="439867" y="3995252"/>
                    <a:pt x="515507" y="3946900"/>
                    <a:pt x="597638" y="3950764"/>
                  </a:cubicBezTo>
                  <a:close/>
                  <a:moveTo>
                    <a:pt x="4896947" y="3786790"/>
                  </a:moveTo>
                  <a:cubicBezTo>
                    <a:pt x="4875921" y="3788782"/>
                    <a:pt x="4857493" y="3801710"/>
                    <a:pt x="4848489" y="3820820"/>
                  </a:cubicBezTo>
                  <a:cubicBezTo>
                    <a:pt x="4837582" y="3839269"/>
                    <a:pt x="4837582" y="3862188"/>
                    <a:pt x="4848489" y="3880625"/>
                  </a:cubicBezTo>
                  <a:cubicBezTo>
                    <a:pt x="4861425" y="3904036"/>
                    <a:pt x="4881726" y="3922515"/>
                    <a:pt x="4906239" y="3933222"/>
                  </a:cubicBezTo>
                  <a:cubicBezTo>
                    <a:pt x="4928574" y="3946616"/>
                    <a:pt x="4954514" y="3952735"/>
                    <a:pt x="4980489" y="3950764"/>
                  </a:cubicBezTo>
                  <a:cubicBezTo>
                    <a:pt x="5001234" y="3948036"/>
                    <a:pt x="5019344" y="3935324"/>
                    <a:pt x="5028950" y="3916722"/>
                  </a:cubicBezTo>
                  <a:cubicBezTo>
                    <a:pt x="5039226" y="3898112"/>
                    <a:pt x="5039226" y="3875527"/>
                    <a:pt x="5028950" y="3856917"/>
                  </a:cubicBezTo>
                  <a:cubicBezTo>
                    <a:pt x="5016544" y="3834091"/>
                    <a:pt x="4996980" y="3815981"/>
                    <a:pt x="4973268" y="3805345"/>
                  </a:cubicBezTo>
                  <a:cubicBezTo>
                    <a:pt x="4950455" y="3791176"/>
                    <a:pt x="4923722" y="3784680"/>
                    <a:pt x="4896947" y="3786790"/>
                  </a:cubicBezTo>
                  <a:close/>
                  <a:moveTo>
                    <a:pt x="4883544" y="3732138"/>
                  </a:moveTo>
                  <a:cubicBezTo>
                    <a:pt x="4923853" y="3725553"/>
                    <a:pt x="4965179" y="3733596"/>
                    <a:pt x="5000073" y="3754820"/>
                  </a:cubicBezTo>
                  <a:cubicBezTo>
                    <a:pt x="5036268" y="3771634"/>
                    <a:pt x="5065188" y="3800917"/>
                    <a:pt x="5081548" y="3837320"/>
                  </a:cubicBezTo>
                  <a:cubicBezTo>
                    <a:pt x="5095048" y="3871099"/>
                    <a:pt x="5091997" y="3909243"/>
                    <a:pt x="5073298" y="3940447"/>
                  </a:cubicBezTo>
                  <a:cubicBezTo>
                    <a:pt x="5057586" y="3972870"/>
                    <a:pt x="5027997" y="3996396"/>
                    <a:pt x="4992866" y="4004387"/>
                  </a:cubicBezTo>
                  <a:lnTo>
                    <a:pt x="4992853" y="4002319"/>
                  </a:lnTo>
                  <a:cubicBezTo>
                    <a:pt x="4912332" y="4011243"/>
                    <a:pt x="4834434" y="3970455"/>
                    <a:pt x="4795892" y="3899193"/>
                  </a:cubicBezTo>
                  <a:cubicBezTo>
                    <a:pt x="4781608" y="3865760"/>
                    <a:pt x="4783892" y="3827553"/>
                    <a:pt x="4802074" y="3796070"/>
                  </a:cubicBezTo>
                  <a:cubicBezTo>
                    <a:pt x="4817879" y="3763295"/>
                    <a:pt x="4847955" y="3739693"/>
                    <a:pt x="4883544" y="3732138"/>
                  </a:cubicBezTo>
                  <a:close/>
                  <a:moveTo>
                    <a:pt x="484020" y="3640799"/>
                  </a:moveTo>
                  <a:lnTo>
                    <a:pt x="496393" y="3667609"/>
                  </a:lnTo>
                  <a:lnTo>
                    <a:pt x="508770" y="3693397"/>
                  </a:lnTo>
                  <a:lnTo>
                    <a:pt x="368516" y="3877985"/>
                  </a:lnTo>
                  <a:lnTo>
                    <a:pt x="554147" y="3791358"/>
                  </a:lnTo>
                  <a:lnTo>
                    <a:pt x="564464" y="3815083"/>
                  </a:lnTo>
                  <a:lnTo>
                    <a:pt x="575799" y="3838803"/>
                  </a:lnTo>
                  <a:lnTo>
                    <a:pt x="311796" y="3961527"/>
                  </a:lnTo>
                  <a:lnTo>
                    <a:pt x="300448" y="3936777"/>
                  </a:lnTo>
                  <a:lnTo>
                    <a:pt x="289114" y="3910985"/>
                  </a:lnTo>
                  <a:lnTo>
                    <a:pt x="432461" y="3722274"/>
                  </a:lnTo>
                  <a:lnTo>
                    <a:pt x="241669" y="3810956"/>
                  </a:lnTo>
                  <a:lnTo>
                    <a:pt x="231364" y="3787235"/>
                  </a:lnTo>
                  <a:lnTo>
                    <a:pt x="220016" y="3763511"/>
                  </a:lnTo>
                  <a:close/>
                  <a:moveTo>
                    <a:pt x="5190696" y="3522202"/>
                  </a:moveTo>
                  <a:lnTo>
                    <a:pt x="5214407" y="3530452"/>
                  </a:lnTo>
                  <a:lnTo>
                    <a:pt x="5238128" y="3540770"/>
                  </a:lnTo>
                  <a:lnTo>
                    <a:pt x="5171098" y="3717108"/>
                  </a:lnTo>
                  <a:lnTo>
                    <a:pt x="4898845" y="3612952"/>
                  </a:lnTo>
                  <a:lnTo>
                    <a:pt x="4909150" y="3586134"/>
                  </a:lnTo>
                  <a:lnTo>
                    <a:pt x="4919468" y="3560359"/>
                  </a:lnTo>
                  <a:lnTo>
                    <a:pt x="5142225" y="3645956"/>
                  </a:lnTo>
                  <a:close/>
                  <a:moveTo>
                    <a:pt x="432461" y="3510855"/>
                  </a:moveTo>
                  <a:lnTo>
                    <a:pt x="442766" y="3537673"/>
                  </a:lnTo>
                  <a:lnTo>
                    <a:pt x="453083" y="3563452"/>
                  </a:lnTo>
                  <a:lnTo>
                    <a:pt x="180834" y="3667609"/>
                  </a:lnTo>
                  <a:lnTo>
                    <a:pt x="170517" y="3641829"/>
                  </a:lnTo>
                  <a:lnTo>
                    <a:pt x="161237" y="3616037"/>
                  </a:lnTo>
                  <a:close/>
                  <a:moveTo>
                    <a:pt x="175851" y="3314478"/>
                  </a:moveTo>
                  <a:lnTo>
                    <a:pt x="189254" y="3366046"/>
                  </a:lnTo>
                  <a:lnTo>
                    <a:pt x="172754" y="3371198"/>
                  </a:lnTo>
                  <a:cubicBezTo>
                    <a:pt x="159428" y="3373266"/>
                    <a:pt x="146945" y="3378982"/>
                    <a:pt x="136656" y="3387698"/>
                  </a:cubicBezTo>
                  <a:cubicBezTo>
                    <a:pt x="129428" y="3395016"/>
                    <a:pt x="127012" y="3405842"/>
                    <a:pt x="130474" y="3415546"/>
                  </a:cubicBezTo>
                  <a:cubicBezTo>
                    <a:pt x="132250" y="3424402"/>
                    <a:pt x="137936" y="3431978"/>
                    <a:pt x="145936" y="3436169"/>
                  </a:cubicBezTo>
                  <a:cubicBezTo>
                    <a:pt x="155932" y="3439796"/>
                    <a:pt x="166885" y="3439796"/>
                    <a:pt x="176881" y="3436169"/>
                  </a:cubicBezTo>
                  <a:lnTo>
                    <a:pt x="383130" y="3378410"/>
                  </a:lnTo>
                  <a:lnTo>
                    <a:pt x="390342" y="3405228"/>
                  </a:lnTo>
                  <a:lnTo>
                    <a:pt x="397562" y="3432046"/>
                  </a:lnTo>
                  <a:lnTo>
                    <a:pt x="191313" y="3485668"/>
                  </a:lnTo>
                  <a:cubicBezTo>
                    <a:pt x="168911" y="3495177"/>
                    <a:pt x="143597" y="3495177"/>
                    <a:pt x="121186" y="3485668"/>
                  </a:cubicBezTo>
                  <a:cubicBezTo>
                    <a:pt x="101059" y="3472969"/>
                    <a:pt x="87203" y="3452376"/>
                    <a:pt x="83034" y="3428948"/>
                  </a:cubicBezTo>
                  <a:cubicBezTo>
                    <a:pt x="74220" y="3405864"/>
                    <a:pt x="76491" y="3380012"/>
                    <a:pt x="89224" y="3358821"/>
                  </a:cubicBezTo>
                  <a:cubicBezTo>
                    <a:pt x="106907" y="3337495"/>
                    <a:pt x="131906" y="3323516"/>
                    <a:pt x="159351" y="3319631"/>
                  </a:cubicBezTo>
                  <a:close/>
                  <a:moveTo>
                    <a:pt x="5138274" y="3210244"/>
                  </a:moveTo>
                  <a:cubicBezTo>
                    <a:pt x="5125043" y="3210244"/>
                    <a:pt x="5111813" y="3212330"/>
                    <a:pt x="5099086" y="3216504"/>
                  </a:cubicBezTo>
                  <a:cubicBezTo>
                    <a:pt x="5079077" y="3223868"/>
                    <a:pt x="5064268" y="3241017"/>
                    <a:pt x="5059891" y="3261881"/>
                  </a:cubicBezTo>
                  <a:cubicBezTo>
                    <a:pt x="5054264" y="3282483"/>
                    <a:pt x="5059298" y="3304538"/>
                    <a:pt x="5073306" y="3320669"/>
                  </a:cubicBezTo>
                  <a:cubicBezTo>
                    <a:pt x="5092234" y="3339495"/>
                    <a:pt x="5116247" y="3352402"/>
                    <a:pt x="5142395" y="3357783"/>
                  </a:cubicBezTo>
                  <a:cubicBezTo>
                    <a:pt x="5167221" y="3365686"/>
                    <a:pt x="5193886" y="3365686"/>
                    <a:pt x="5218712" y="3357783"/>
                  </a:cubicBezTo>
                  <a:cubicBezTo>
                    <a:pt x="5238386" y="3349957"/>
                    <a:pt x="5253013" y="3333021"/>
                    <a:pt x="5257895" y="3312406"/>
                  </a:cubicBezTo>
                  <a:cubicBezTo>
                    <a:pt x="5263526" y="3291805"/>
                    <a:pt x="5258500" y="3269762"/>
                    <a:pt x="5244492" y="3253631"/>
                  </a:cubicBezTo>
                  <a:lnTo>
                    <a:pt x="5244492" y="3252601"/>
                  </a:lnTo>
                  <a:cubicBezTo>
                    <a:pt x="5226539" y="3233775"/>
                    <a:pt x="5203068" y="3221127"/>
                    <a:pt x="5177463" y="3216504"/>
                  </a:cubicBezTo>
                  <a:cubicBezTo>
                    <a:pt x="5164736" y="3212330"/>
                    <a:pt x="5151505" y="3210244"/>
                    <a:pt x="5138274" y="3210244"/>
                  </a:cubicBezTo>
                  <a:close/>
                  <a:moveTo>
                    <a:pt x="5126906" y="3154598"/>
                  </a:moveTo>
                  <a:cubicBezTo>
                    <a:pt x="5146974" y="3153550"/>
                    <a:pt x="5167221" y="3155951"/>
                    <a:pt x="5186742" y="3161852"/>
                  </a:cubicBezTo>
                  <a:cubicBezTo>
                    <a:pt x="5227289" y="3169148"/>
                    <a:pt x="5263869" y="3190737"/>
                    <a:pt x="5289865" y="3222699"/>
                  </a:cubicBezTo>
                  <a:cubicBezTo>
                    <a:pt x="5328322" y="3283283"/>
                    <a:pt x="5310382" y="3363576"/>
                    <a:pt x="5249797" y="3402033"/>
                  </a:cubicBezTo>
                  <a:cubicBezTo>
                    <a:pt x="5248051" y="3403135"/>
                    <a:pt x="5246289" y="3404207"/>
                    <a:pt x="5244492" y="3405228"/>
                  </a:cubicBezTo>
                  <a:lnTo>
                    <a:pt x="5240365" y="3407296"/>
                  </a:lnTo>
                  <a:cubicBezTo>
                    <a:pt x="5163484" y="3435283"/>
                    <a:pt x="5077302" y="3413639"/>
                    <a:pt x="5022768" y="3352631"/>
                  </a:cubicBezTo>
                  <a:cubicBezTo>
                    <a:pt x="5000455" y="3323203"/>
                    <a:pt x="4993544" y="3284877"/>
                    <a:pt x="5004209" y="3249504"/>
                  </a:cubicBezTo>
                  <a:cubicBezTo>
                    <a:pt x="5012188" y="3214123"/>
                    <a:pt x="5035675" y="3184199"/>
                    <a:pt x="5068141" y="3168042"/>
                  </a:cubicBezTo>
                  <a:cubicBezTo>
                    <a:pt x="5086948" y="3160144"/>
                    <a:pt x="5106838" y="3155646"/>
                    <a:pt x="5126906" y="3154598"/>
                  </a:cubicBezTo>
                  <a:close/>
                  <a:moveTo>
                    <a:pt x="332419" y="3145784"/>
                  </a:moveTo>
                  <a:lnTo>
                    <a:pt x="337575" y="3173631"/>
                  </a:lnTo>
                  <a:lnTo>
                    <a:pt x="342736" y="3201479"/>
                  </a:lnTo>
                  <a:lnTo>
                    <a:pt x="57080" y="3256135"/>
                  </a:lnTo>
                  <a:lnTo>
                    <a:pt x="51915" y="3229313"/>
                  </a:lnTo>
                  <a:lnTo>
                    <a:pt x="46763" y="3201479"/>
                  </a:lnTo>
                  <a:close/>
                  <a:moveTo>
                    <a:pt x="298393" y="2871475"/>
                  </a:moveTo>
                  <a:lnTo>
                    <a:pt x="322114" y="3066382"/>
                  </a:lnTo>
                  <a:lnTo>
                    <a:pt x="296334" y="3069479"/>
                  </a:lnTo>
                  <a:lnTo>
                    <a:pt x="270554" y="3072576"/>
                  </a:lnTo>
                  <a:lnTo>
                    <a:pt x="253016" y="2933352"/>
                  </a:lnTo>
                  <a:lnTo>
                    <a:pt x="192169" y="2940573"/>
                  </a:lnTo>
                  <a:lnTo>
                    <a:pt x="207639" y="3070509"/>
                  </a:lnTo>
                  <a:lnTo>
                    <a:pt x="183932" y="3073606"/>
                  </a:lnTo>
                  <a:lnTo>
                    <a:pt x="158139" y="3076699"/>
                  </a:lnTo>
                  <a:lnTo>
                    <a:pt x="142669" y="2946755"/>
                  </a:lnTo>
                  <a:lnTo>
                    <a:pt x="67390" y="2956047"/>
                  </a:lnTo>
                  <a:lnTo>
                    <a:pt x="84919" y="3102479"/>
                  </a:lnTo>
                  <a:lnTo>
                    <a:pt x="60178" y="3105576"/>
                  </a:lnTo>
                  <a:lnTo>
                    <a:pt x="34390" y="3108674"/>
                  </a:lnTo>
                  <a:lnTo>
                    <a:pt x="8610" y="2906535"/>
                  </a:lnTo>
                  <a:close/>
                  <a:moveTo>
                    <a:pt x="5165090" y="2814306"/>
                  </a:moveTo>
                  <a:lnTo>
                    <a:pt x="5159933" y="2870001"/>
                  </a:lnTo>
                  <a:cubicBezTo>
                    <a:pt x="5146649" y="2871128"/>
                    <a:pt x="5134200" y="2876984"/>
                    <a:pt x="5124865" y="2886501"/>
                  </a:cubicBezTo>
                  <a:cubicBezTo>
                    <a:pt x="5114755" y="2896785"/>
                    <a:pt x="5108552" y="2910285"/>
                    <a:pt x="5107340" y="2924653"/>
                  </a:cubicBezTo>
                  <a:cubicBezTo>
                    <a:pt x="5104459" y="2946827"/>
                    <a:pt x="5112988" y="2968945"/>
                    <a:pt x="5130022" y="2983433"/>
                  </a:cubicBezTo>
                  <a:cubicBezTo>
                    <a:pt x="5150581" y="3000594"/>
                    <a:pt x="5176467" y="3010068"/>
                    <a:pt x="5203242" y="3010250"/>
                  </a:cubicBezTo>
                  <a:cubicBezTo>
                    <a:pt x="5229683" y="3014538"/>
                    <a:pt x="5256801" y="3010195"/>
                    <a:pt x="5280589" y="2997878"/>
                  </a:cubicBezTo>
                  <a:cubicBezTo>
                    <a:pt x="5298852" y="2985000"/>
                    <a:pt x="5310255" y="2964496"/>
                    <a:pt x="5311521" y="2942183"/>
                  </a:cubicBezTo>
                  <a:lnTo>
                    <a:pt x="5311534" y="2942183"/>
                  </a:lnTo>
                  <a:cubicBezTo>
                    <a:pt x="5313394" y="2921937"/>
                    <a:pt x="5304852" y="2902124"/>
                    <a:pt x="5288839" y="2889598"/>
                  </a:cubicBezTo>
                  <a:cubicBezTo>
                    <a:pt x="5278695" y="2881683"/>
                    <a:pt x="5267140" y="2875725"/>
                    <a:pt x="5254810" y="2872056"/>
                  </a:cubicBezTo>
                  <a:lnTo>
                    <a:pt x="5254810" y="2933933"/>
                  </a:lnTo>
                  <a:lnTo>
                    <a:pt x="5204272" y="2933933"/>
                  </a:lnTo>
                  <a:lnTo>
                    <a:pt x="5214590" y="2822556"/>
                  </a:lnTo>
                  <a:lnTo>
                    <a:pt x="5370309" y="2835971"/>
                  </a:lnTo>
                  <a:lnTo>
                    <a:pt x="5370309" y="2873098"/>
                  </a:lnTo>
                  <a:lnTo>
                    <a:pt x="5337310" y="2873098"/>
                  </a:lnTo>
                  <a:cubicBezTo>
                    <a:pt x="5362157" y="2891471"/>
                    <a:pt x="5375161" y="2921827"/>
                    <a:pt x="5371339" y="2952501"/>
                  </a:cubicBezTo>
                  <a:lnTo>
                    <a:pt x="5362059" y="2957653"/>
                  </a:lnTo>
                  <a:cubicBezTo>
                    <a:pt x="5360623" y="2993416"/>
                    <a:pt x="5342237" y="3026339"/>
                    <a:pt x="5312560" y="3046335"/>
                  </a:cubicBezTo>
                  <a:cubicBezTo>
                    <a:pt x="5278996" y="3068064"/>
                    <a:pt x="5238678" y="3076856"/>
                    <a:pt x="5199115" y="3071085"/>
                  </a:cubicBezTo>
                  <a:cubicBezTo>
                    <a:pt x="5158463" y="3069356"/>
                    <a:pt x="5119734" y="3053276"/>
                    <a:pt x="5089810" y="3025712"/>
                  </a:cubicBezTo>
                  <a:cubicBezTo>
                    <a:pt x="5062840" y="2998653"/>
                    <a:pt x="5050552" y="2960276"/>
                    <a:pt x="5056806" y="2922585"/>
                  </a:cubicBezTo>
                  <a:cubicBezTo>
                    <a:pt x="5058268" y="2893700"/>
                    <a:pt x="5069963" y="2866285"/>
                    <a:pt x="5089810" y="2845251"/>
                  </a:cubicBezTo>
                  <a:cubicBezTo>
                    <a:pt x="5109603" y="2825048"/>
                    <a:pt x="5136819" y="2813861"/>
                    <a:pt x="5165090" y="2814306"/>
                  </a:cubicBezTo>
                  <a:close/>
                  <a:moveTo>
                    <a:pt x="176868" y="2618374"/>
                  </a:moveTo>
                  <a:lnTo>
                    <a:pt x="176868" y="2682319"/>
                  </a:lnTo>
                  <a:cubicBezTo>
                    <a:pt x="175377" y="2693167"/>
                    <a:pt x="177940" y="2704188"/>
                    <a:pt x="184089" y="2713251"/>
                  </a:cubicBezTo>
                  <a:cubicBezTo>
                    <a:pt x="190466" y="2720819"/>
                    <a:pt x="199983" y="2725010"/>
                    <a:pt x="209868" y="2724599"/>
                  </a:cubicBezTo>
                  <a:cubicBezTo>
                    <a:pt x="218703" y="2725281"/>
                    <a:pt x="227266" y="2721391"/>
                    <a:pt x="232550" y="2714281"/>
                  </a:cubicBezTo>
                  <a:cubicBezTo>
                    <a:pt x="238097" y="2704167"/>
                    <a:pt x="240944" y="2692811"/>
                    <a:pt x="240800" y="2681281"/>
                  </a:cubicBezTo>
                  <a:lnTo>
                    <a:pt x="240813" y="2619413"/>
                  </a:lnTo>
                  <a:close/>
                  <a:moveTo>
                    <a:pt x="50021" y="2618374"/>
                  </a:moveTo>
                  <a:lnTo>
                    <a:pt x="50021" y="2686442"/>
                  </a:lnTo>
                  <a:cubicBezTo>
                    <a:pt x="49352" y="2698171"/>
                    <a:pt x="52619" y="2709785"/>
                    <a:pt x="59309" y="2719446"/>
                  </a:cubicBezTo>
                  <a:cubicBezTo>
                    <a:pt x="67886" y="2726883"/>
                    <a:pt x="78885" y="2730921"/>
                    <a:pt x="90241" y="2730781"/>
                  </a:cubicBezTo>
                  <a:cubicBezTo>
                    <a:pt x="100758" y="2731374"/>
                    <a:pt x="110979" y="2727217"/>
                    <a:pt x="118089" y="2719446"/>
                  </a:cubicBezTo>
                  <a:cubicBezTo>
                    <a:pt x="124932" y="2709861"/>
                    <a:pt x="128212" y="2698192"/>
                    <a:pt x="127368" y="2686442"/>
                  </a:cubicBezTo>
                  <a:lnTo>
                    <a:pt x="127368" y="2619413"/>
                  </a:lnTo>
                  <a:close/>
                  <a:moveTo>
                    <a:pt x="521" y="2563722"/>
                  </a:moveTo>
                  <a:lnTo>
                    <a:pt x="291342" y="2568875"/>
                  </a:lnTo>
                  <a:lnTo>
                    <a:pt x="291342" y="2595692"/>
                  </a:lnTo>
                  <a:lnTo>
                    <a:pt x="291342" y="2698819"/>
                  </a:lnTo>
                  <a:cubicBezTo>
                    <a:pt x="292465" y="2720667"/>
                    <a:pt x="285071" y="2742116"/>
                    <a:pt x="270715" y="2758628"/>
                  </a:cubicBezTo>
                  <a:cubicBezTo>
                    <a:pt x="256694" y="2773632"/>
                    <a:pt x="236491" y="2781255"/>
                    <a:pt x="216050" y="2779251"/>
                  </a:cubicBezTo>
                  <a:cubicBezTo>
                    <a:pt x="194898" y="2780421"/>
                    <a:pt x="174487" y="2771175"/>
                    <a:pt x="161398" y="2754501"/>
                  </a:cubicBezTo>
                  <a:cubicBezTo>
                    <a:pt x="159296" y="2751645"/>
                    <a:pt x="157563" y="2748527"/>
                    <a:pt x="156245" y="2745222"/>
                  </a:cubicBezTo>
                  <a:cubicBezTo>
                    <a:pt x="153419" y="2751090"/>
                    <a:pt x="149966" y="2756624"/>
                    <a:pt x="145928" y="2761721"/>
                  </a:cubicBezTo>
                  <a:cubicBezTo>
                    <a:pt x="132512" y="2778569"/>
                    <a:pt x="111733" y="2787806"/>
                    <a:pt x="90241" y="2786476"/>
                  </a:cubicBezTo>
                  <a:cubicBezTo>
                    <a:pt x="64780" y="2787611"/>
                    <a:pt x="40030" y="2777865"/>
                    <a:pt x="22174" y="2759654"/>
                  </a:cubicBezTo>
                  <a:cubicBezTo>
                    <a:pt x="5598" y="2738650"/>
                    <a:pt x="-2165" y="2712027"/>
                    <a:pt x="521" y="2685404"/>
                  </a:cubicBezTo>
                  <a:lnTo>
                    <a:pt x="521" y="2590540"/>
                  </a:lnTo>
                  <a:close/>
                  <a:moveTo>
                    <a:pt x="5076221" y="2512595"/>
                  </a:moveTo>
                  <a:lnTo>
                    <a:pt x="5259793" y="2594069"/>
                  </a:lnTo>
                  <a:lnTo>
                    <a:pt x="5370131" y="2589942"/>
                  </a:lnTo>
                  <a:lnTo>
                    <a:pt x="5371170" y="2618819"/>
                  </a:lnTo>
                  <a:lnTo>
                    <a:pt x="5372199" y="2646654"/>
                  </a:lnTo>
                  <a:lnTo>
                    <a:pt x="5262878" y="2649751"/>
                  </a:lnTo>
                  <a:lnTo>
                    <a:pt x="5084471" y="2749781"/>
                  </a:lnTo>
                  <a:lnTo>
                    <a:pt x="5083442" y="2716781"/>
                  </a:lnTo>
                  <a:lnTo>
                    <a:pt x="5082416" y="2683781"/>
                  </a:lnTo>
                  <a:lnTo>
                    <a:pt x="5206166" y="2622942"/>
                  </a:lnTo>
                  <a:lnTo>
                    <a:pt x="5207196" y="2622942"/>
                  </a:lnTo>
                  <a:lnTo>
                    <a:pt x="5078289" y="2575502"/>
                  </a:lnTo>
                  <a:lnTo>
                    <a:pt x="5077251" y="2543527"/>
                  </a:lnTo>
                  <a:close/>
                  <a:moveTo>
                    <a:pt x="605887" y="985886"/>
                  </a:moveTo>
                  <a:cubicBezTo>
                    <a:pt x="604415" y="988441"/>
                    <a:pt x="604415" y="991581"/>
                    <a:pt x="605887" y="994136"/>
                  </a:cubicBezTo>
                  <a:lnTo>
                    <a:pt x="605887" y="998261"/>
                  </a:lnTo>
                  <a:lnTo>
                    <a:pt x="601762" y="998261"/>
                  </a:lnTo>
                  <a:close/>
                  <a:moveTo>
                    <a:pt x="667763" y="958039"/>
                  </a:moveTo>
                  <a:cubicBezTo>
                    <a:pt x="671888" y="958039"/>
                    <a:pt x="685292" y="958039"/>
                    <a:pt x="690446" y="958039"/>
                  </a:cubicBezTo>
                  <a:lnTo>
                    <a:pt x="699735" y="967329"/>
                  </a:lnTo>
                  <a:cubicBezTo>
                    <a:pt x="704705" y="971638"/>
                    <a:pt x="709198" y="976478"/>
                    <a:pt x="713139" y="981761"/>
                  </a:cubicBezTo>
                  <a:cubicBezTo>
                    <a:pt x="713139" y="981761"/>
                    <a:pt x="713139" y="994136"/>
                    <a:pt x="721389" y="1003414"/>
                  </a:cubicBezTo>
                  <a:lnTo>
                    <a:pt x="735821" y="1020943"/>
                  </a:lnTo>
                  <a:lnTo>
                    <a:pt x="763668" y="1049818"/>
                  </a:lnTo>
                  <a:cubicBezTo>
                    <a:pt x="769276" y="1055621"/>
                    <a:pt x="774452" y="1061825"/>
                    <a:pt x="779140" y="1068386"/>
                  </a:cubicBezTo>
                  <a:lnTo>
                    <a:pt x="793572" y="1083858"/>
                  </a:lnTo>
                  <a:cubicBezTo>
                    <a:pt x="799765" y="1090040"/>
                    <a:pt x="804919" y="1083858"/>
                    <a:pt x="806987" y="1090040"/>
                  </a:cubicBezTo>
                  <a:lnTo>
                    <a:pt x="813169" y="1090040"/>
                  </a:lnTo>
                  <a:cubicBezTo>
                    <a:pt x="813169" y="1090040"/>
                    <a:pt x="822447" y="1090040"/>
                    <a:pt x="824515" y="1097261"/>
                  </a:cubicBezTo>
                  <a:cubicBezTo>
                    <a:pt x="826572" y="1104483"/>
                    <a:pt x="831737" y="1110665"/>
                    <a:pt x="838948" y="1120983"/>
                  </a:cubicBezTo>
                  <a:cubicBezTo>
                    <a:pt x="842672" y="1126039"/>
                    <a:pt x="844491" y="1132243"/>
                    <a:pt x="844112" y="1138512"/>
                  </a:cubicBezTo>
                  <a:cubicBezTo>
                    <a:pt x="843527" y="1149837"/>
                    <a:pt x="841091" y="1160989"/>
                    <a:pt x="836890" y="1171512"/>
                  </a:cubicBezTo>
                  <a:cubicBezTo>
                    <a:pt x="831737" y="1182859"/>
                    <a:pt x="836890" y="1198320"/>
                    <a:pt x="836890" y="1206570"/>
                  </a:cubicBezTo>
                  <a:cubicBezTo>
                    <a:pt x="834877" y="1215848"/>
                    <a:pt x="831758" y="1224856"/>
                    <a:pt x="827612" y="1233388"/>
                  </a:cubicBezTo>
                  <a:cubicBezTo>
                    <a:pt x="823389" y="1246099"/>
                    <a:pt x="820618" y="1259243"/>
                    <a:pt x="819362" y="1272570"/>
                  </a:cubicBezTo>
                  <a:cubicBezTo>
                    <a:pt x="819362" y="1279792"/>
                    <a:pt x="813169" y="1287014"/>
                    <a:pt x="811112" y="1294235"/>
                  </a:cubicBezTo>
                  <a:cubicBezTo>
                    <a:pt x="812238" y="1307271"/>
                    <a:pt x="812238" y="1320382"/>
                    <a:pt x="811112" y="1333418"/>
                  </a:cubicBezTo>
                  <a:cubicBezTo>
                    <a:pt x="811112" y="1340639"/>
                    <a:pt x="791515" y="1333418"/>
                    <a:pt x="782236" y="1333418"/>
                  </a:cubicBezTo>
                  <a:lnTo>
                    <a:pt x="765736" y="1333418"/>
                  </a:lnTo>
                  <a:cubicBezTo>
                    <a:pt x="765736" y="1333418"/>
                    <a:pt x="755418" y="1327235"/>
                    <a:pt x="751293" y="1325168"/>
                  </a:cubicBezTo>
                  <a:lnTo>
                    <a:pt x="736861" y="1317946"/>
                  </a:lnTo>
                  <a:cubicBezTo>
                    <a:pt x="733937" y="1313962"/>
                    <a:pt x="733937" y="1308537"/>
                    <a:pt x="736861" y="1304542"/>
                  </a:cubicBezTo>
                  <a:cubicBezTo>
                    <a:pt x="736861" y="1304542"/>
                    <a:pt x="743043" y="1298360"/>
                    <a:pt x="744071" y="1294235"/>
                  </a:cubicBezTo>
                  <a:cubicBezTo>
                    <a:pt x="746388" y="1287165"/>
                    <a:pt x="748121" y="1279922"/>
                    <a:pt x="749225" y="1272570"/>
                  </a:cubicBezTo>
                  <a:cubicBezTo>
                    <a:pt x="750589" y="1265219"/>
                    <a:pt x="753393" y="1258214"/>
                    <a:pt x="757475" y="1251945"/>
                  </a:cubicBezTo>
                  <a:cubicBezTo>
                    <a:pt x="761633" y="1238736"/>
                    <a:pt x="765076" y="1225311"/>
                    <a:pt x="767793" y="1211723"/>
                  </a:cubicBezTo>
                  <a:cubicBezTo>
                    <a:pt x="767793" y="1205541"/>
                    <a:pt x="772958" y="1194195"/>
                    <a:pt x="767793" y="1188012"/>
                  </a:cubicBezTo>
                  <a:cubicBezTo>
                    <a:pt x="758807" y="1179048"/>
                    <a:pt x="749149" y="1170776"/>
                    <a:pt x="738918" y="1163262"/>
                  </a:cubicBezTo>
                  <a:cubicBezTo>
                    <a:pt x="735540" y="1162342"/>
                    <a:pt x="731978" y="1162342"/>
                    <a:pt x="728610" y="1163262"/>
                  </a:cubicBezTo>
                  <a:cubicBezTo>
                    <a:pt x="726510" y="1168643"/>
                    <a:pt x="723349" y="1173559"/>
                    <a:pt x="719321" y="1177705"/>
                  </a:cubicBezTo>
                  <a:cubicBezTo>
                    <a:pt x="719321" y="1177694"/>
                    <a:pt x="719321" y="1189041"/>
                    <a:pt x="712110" y="1193166"/>
                  </a:cubicBezTo>
                  <a:cubicBezTo>
                    <a:pt x="704889" y="1197291"/>
                    <a:pt x="712110" y="1202456"/>
                    <a:pt x="704889" y="1203484"/>
                  </a:cubicBezTo>
                  <a:cubicBezTo>
                    <a:pt x="701890" y="1204588"/>
                    <a:pt x="698609" y="1204588"/>
                    <a:pt x="695610" y="1203484"/>
                  </a:cubicBezTo>
                  <a:cubicBezTo>
                    <a:pt x="687360" y="1203484"/>
                    <a:pt x="684263" y="1196263"/>
                    <a:pt x="678070" y="1192138"/>
                  </a:cubicBezTo>
                  <a:cubicBezTo>
                    <a:pt x="671888" y="1188012"/>
                    <a:pt x="670860" y="1192138"/>
                    <a:pt x="665695" y="1185945"/>
                  </a:cubicBezTo>
                  <a:cubicBezTo>
                    <a:pt x="660336" y="1178377"/>
                    <a:pt x="654100" y="1171458"/>
                    <a:pt x="647138" y="1165319"/>
                  </a:cubicBezTo>
                  <a:cubicBezTo>
                    <a:pt x="637859" y="1158109"/>
                    <a:pt x="647138" y="1147791"/>
                    <a:pt x="647138" y="1142637"/>
                  </a:cubicBezTo>
                  <a:cubicBezTo>
                    <a:pt x="647138" y="1137483"/>
                    <a:pt x="652292" y="1127165"/>
                    <a:pt x="657445" y="1120983"/>
                  </a:cubicBezTo>
                  <a:cubicBezTo>
                    <a:pt x="661473" y="1117389"/>
                    <a:pt x="664959" y="1113220"/>
                    <a:pt x="667763" y="1108608"/>
                  </a:cubicBezTo>
                  <a:cubicBezTo>
                    <a:pt x="671574" y="1101105"/>
                    <a:pt x="674346" y="1093126"/>
                    <a:pt x="676013" y="1084886"/>
                  </a:cubicBezTo>
                  <a:cubicBezTo>
                    <a:pt x="676013" y="1077665"/>
                    <a:pt x="676013" y="1070454"/>
                    <a:pt x="667763" y="1063233"/>
                  </a:cubicBezTo>
                  <a:cubicBezTo>
                    <a:pt x="659513" y="1056011"/>
                    <a:pt x="652292" y="1039511"/>
                    <a:pt x="639916" y="1027136"/>
                  </a:cubicBezTo>
                  <a:cubicBezTo>
                    <a:pt x="632511" y="1019806"/>
                    <a:pt x="622496" y="1015724"/>
                    <a:pt x="612080" y="1015789"/>
                  </a:cubicBezTo>
                  <a:cubicBezTo>
                    <a:pt x="609255" y="1015269"/>
                    <a:pt x="606916" y="1013310"/>
                    <a:pt x="605887" y="1010636"/>
                  </a:cubicBezTo>
                  <a:lnTo>
                    <a:pt x="605887" y="998261"/>
                  </a:lnTo>
                  <a:lnTo>
                    <a:pt x="607303" y="998261"/>
                  </a:lnTo>
                  <a:cubicBezTo>
                    <a:pt x="610267" y="998261"/>
                    <a:pt x="613618" y="998261"/>
                    <a:pt x="615166" y="998261"/>
                  </a:cubicBezTo>
                  <a:cubicBezTo>
                    <a:pt x="620569" y="994093"/>
                    <a:pt x="625733" y="989610"/>
                    <a:pt x="630638" y="984858"/>
                  </a:cubicBezTo>
                  <a:cubicBezTo>
                    <a:pt x="635358" y="980289"/>
                    <a:pt x="639830" y="975460"/>
                    <a:pt x="644041" y="970415"/>
                  </a:cubicBezTo>
                  <a:cubicBezTo>
                    <a:pt x="647051" y="966961"/>
                    <a:pt x="650992" y="964460"/>
                    <a:pt x="655388" y="963193"/>
                  </a:cubicBezTo>
                  <a:cubicBezTo>
                    <a:pt x="655388" y="963193"/>
                    <a:pt x="663638" y="958039"/>
                    <a:pt x="667763" y="958039"/>
                  </a:cubicBezTo>
                  <a:close/>
                  <a:moveTo>
                    <a:pt x="4670338" y="809159"/>
                  </a:moveTo>
                  <a:cubicBezTo>
                    <a:pt x="4673689" y="808515"/>
                    <a:pt x="4677814" y="809029"/>
                    <a:pt x="4680391" y="812634"/>
                  </a:cubicBezTo>
                  <a:cubicBezTo>
                    <a:pt x="4685545" y="819856"/>
                    <a:pt x="4686584" y="818827"/>
                    <a:pt x="4688641" y="820884"/>
                  </a:cubicBezTo>
                  <a:cubicBezTo>
                    <a:pt x="4690709" y="822952"/>
                    <a:pt x="4694834" y="820884"/>
                    <a:pt x="4695863" y="820884"/>
                  </a:cubicBezTo>
                  <a:cubicBezTo>
                    <a:pt x="4697768" y="823689"/>
                    <a:pt x="4697768" y="827370"/>
                    <a:pt x="4695863" y="830174"/>
                  </a:cubicBezTo>
                  <a:cubicBezTo>
                    <a:pt x="4695863" y="835327"/>
                    <a:pt x="4689670" y="836356"/>
                    <a:pt x="4687613" y="841510"/>
                  </a:cubicBezTo>
                  <a:cubicBezTo>
                    <a:pt x="4685545" y="846674"/>
                    <a:pt x="4676266" y="849760"/>
                    <a:pt x="4675238" y="853885"/>
                  </a:cubicBezTo>
                  <a:cubicBezTo>
                    <a:pt x="4674209" y="858021"/>
                    <a:pt x="4675238" y="861106"/>
                    <a:pt x="4668016" y="861106"/>
                  </a:cubicBezTo>
                  <a:cubicBezTo>
                    <a:pt x="4660794" y="861106"/>
                    <a:pt x="4660794" y="867299"/>
                    <a:pt x="4658737" y="868328"/>
                  </a:cubicBezTo>
                  <a:cubicBezTo>
                    <a:pt x="4655197" y="872020"/>
                    <a:pt x="4651408" y="875463"/>
                    <a:pt x="4647391" y="878635"/>
                  </a:cubicBezTo>
                  <a:lnTo>
                    <a:pt x="4627794" y="899260"/>
                  </a:lnTo>
                  <a:cubicBezTo>
                    <a:pt x="4627794" y="899260"/>
                    <a:pt x="4627794" y="909579"/>
                    <a:pt x="4616459" y="914732"/>
                  </a:cubicBezTo>
                  <a:lnTo>
                    <a:pt x="4606141" y="924011"/>
                  </a:lnTo>
                  <a:cubicBezTo>
                    <a:pt x="4599958" y="929164"/>
                    <a:pt x="4591708" y="924011"/>
                    <a:pt x="4589640" y="932261"/>
                  </a:cubicBezTo>
                  <a:cubicBezTo>
                    <a:pt x="4588092" y="935888"/>
                    <a:pt x="4588092" y="939981"/>
                    <a:pt x="4589640" y="943608"/>
                  </a:cubicBezTo>
                  <a:cubicBezTo>
                    <a:pt x="4589640" y="943608"/>
                    <a:pt x="4600987" y="949800"/>
                    <a:pt x="4604083" y="951858"/>
                  </a:cubicBezTo>
                  <a:cubicBezTo>
                    <a:pt x="4606985" y="955799"/>
                    <a:pt x="4610460" y="959274"/>
                    <a:pt x="4614391" y="962176"/>
                  </a:cubicBezTo>
                  <a:lnTo>
                    <a:pt x="4632959" y="975579"/>
                  </a:lnTo>
                  <a:lnTo>
                    <a:pt x="4644294" y="981762"/>
                  </a:lnTo>
                  <a:lnTo>
                    <a:pt x="4655641" y="981762"/>
                  </a:lnTo>
                  <a:cubicBezTo>
                    <a:pt x="4657601" y="982693"/>
                    <a:pt x="4659874" y="982693"/>
                    <a:pt x="4661834" y="981762"/>
                  </a:cubicBezTo>
                  <a:cubicBezTo>
                    <a:pt x="4661834" y="975579"/>
                    <a:pt x="4661834" y="973511"/>
                    <a:pt x="4653584" y="970426"/>
                  </a:cubicBezTo>
                  <a:cubicBezTo>
                    <a:pt x="4645334" y="967329"/>
                    <a:pt x="4641209" y="970426"/>
                    <a:pt x="4641209" y="965261"/>
                  </a:cubicBezTo>
                  <a:cubicBezTo>
                    <a:pt x="4641209" y="960108"/>
                    <a:pt x="4641209" y="957011"/>
                    <a:pt x="4647391" y="954954"/>
                  </a:cubicBezTo>
                  <a:cubicBezTo>
                    <a:pt x="4653584" y="952886"/>
                    <a:pt x="4654612" y="945675"/>
                    <a:pt x="4647391" y="942579"/>
                  </a:cubicBezTo>
                  <a:cubicBezTo>
                    <a:pt x="4640180" y="939482"/>
                    <a:pt x="4637084" y="942579"/>
                    <a:pt x="4633987" y="948761"/>
                  </a:cubicBezTo>
                  <a:cubicBezTo>
                    <a:pt x="4631724" y="951327"/>
                    <a:pt x="4627816" y="951576"/>
                    <a:pt x="4625250" y="949313"/>
                  </a:cubicBezTo>
                  <a:cubicBezTo>
                    <a:pt x="4625055" y="949140"/>
                    <a:pt x="4624871" y="948956"/>
                    <a:pt x="4624709" y="948761"/>
                  </a:cubicBezTo>
                  <a:cubicBezTo>
                    <a:pt x="4624709" y="948761"/>
                    <a:pt x="4616459" y="948761"/>
                    <a:pt x="4615419" y="948761"/>
                  </a:cubicBezTo>
                  <a:cubicBezTo>
                    <a:pt x="4613503" y="942503"/>
                    <a:pt x="4616036" y="935726"/>
                    <a:pt x="4621612" y="932261"/>
                  </a:cubicBezTo>
                  <a:cubicBezTo>
                    <a:pt x="4629375" y="924509"/>
                    <a:pt x="4637647" y="917266"/>
                    <a:pt x="4646362" y="910607"/>
                  </a:cubicBezTo>
                  <a:cubicBezTo>
                    <a:pt x="4651516" y="910607"/>
                    <a:pt x="4655641" y="896175"/>
                    <a:pt x="4659766" y="893078"/>
                  </a:cubicBezTo>
                  <a:cubicBezTo>
                    <a:pt x="4667854" y="886062"/>
                    <a:pt x="4675443" y="878484"/>
                    <a:pt x="4682459" y="870385"/>
                  </a:cubicBezTo>
                  <a:cubicBezTo>
                    <a:pt x="4684689" y="867776"/>
                    <a:pt x="4686757" y="865015"/>
                    <a:pt x="4688641" y="862146"/>
                  </a:cubicBezTo>
                  <a:cubicBezTo>
                    <a:pt x="4693199" y="858129"/>
                    <a:pt x="4699067" y="855920"/>
                    <a:pt x="4705141" y="855953"/>
                  </a:cubicBezTo>
                  <a:cubicBezTo>
                    <a:pt x="4708855" y="854946"/>
                    <a:pt x="4712774" y="854946"/>
                    <a:pt x="4716488" y="855953"/>
                  </a:cubicBezTo>
                  <a:cubicBezTo>
                    <a:pt x="4716488" y="855953"/>
                    <a:pt x="4716488" y="866260"/>
                    <a:pt x="4707209" y="871424"/>
                  </a:cubicBezTo>
                  <a:cubicBezTo>
                    <a:pt x="4704134" y="873990"/>
                    <a:pt x="4702261" y="877726"/>
                    <a:pt x="4702056" y="881732"/>
                  </a:cubicBezTo>
                  <a:cubicBezTo>
                    <a:pt x="4695440" y="891747"/>
                    <a:pt x="4687840" y="901079"/>
                    <a:pt x="4679363" y="909579"/>
                  </a:cubicBezTo>
                  <a:cubicBezTo>
                    <a:pt x="4674209" y="909579"/>
                    <a:pt x="4679363" y="914732"/>
                    <a:pt x="4679363" y="918857"/>
                  </a:cubicBezTo>
                  <a:cubicBezTo>
                    <a:pt x="4679363" y="922982"/>
                    <a:pt x="4690709" y="927107"/>
                    <a:pt x="4691738" y="932261"/>
                  </a:cubicBezTo>
                  <a:cubicBezTo>
                    <a:pt x="4692766" y="937425"/>
                    <a:pt x="4691738" y="941550"/>
                    <a:pt x="4691738" y="943608"/>
                  </a:cubicBezTo>
                  <a:cubicBezTo>
                    <a:pt x="4691738" y="945675"/>
                    <a:pt x="4710306" y="943608"/>
                    <a:pt x="4714420" y="943608"/>
                  </a:cubicBezTo>
                  <a:cubicBezTo>
                    <a:pt x="4718545" y="943608"/>
                    <a:pt x="4725766" y="926079"/>
                    <a:pt x="4723709" y="922982"/>
                  </a:cubicBezTo>
                  <a:cubicBezTo>
                    <a:pt x="4721641" y="919886"/>
                    <a:pt x="4714420" y="922982"/>
                    <a:pt x="4709266" y="915761"/>
                  </a:cubicBezTo>
                  <a:cubicBezTo>
                    <a:pt x="4704113" y="908550"/>
                    <a:pt x="4701016" y="915761"/>
                    <a:pt x="4698959" y="915761"/>
                  </a:cubicBezTo>
                  <a:cubicBezTo>
                    <a:pt x="4696891" y="915761"/>
                    <a:pt x="4707209" y="902357"/>
                    <a:pt x="4714420" y="901328"/>
                  </a:cubicBezTo>
                  <a:cubicBezTo>
                    <a:pt x="4720862" y="900083"/>
                    <a:pt x="4726892" y="897247"/>
                    <a:pt x="4731959" y="893078"/>
                  </a:cubicBezTo>
                  <a:cubicBezTo>
                    <a:pt x="4737113" y="887925"/>
                    <a:pt x="4738142" y="877606"/>
                    <a:pt x="4740209" y="875549"/>
                  </a:cubicBezTo>
                  <a:cubicBezTo>
                    <a:pt x="4745872" y="873492"/>
                    <a:pt x="4752076" y="873492"/>
                    <a:pt x="4757738" y="875549"/>
                  </a:cubicBezTo>
                  <a:cubicBezTo>
                    <a:pt x="4757738" y="875549"/>
                    <a:pt x="4757738" y="888953"/>
                    <a:pt x="4757738" y="893078"/>
                  </a:cubicBezTo>
                  <a:cubicBezTo>
                    <a:pt x="4766183" y="895309"/>
                    <a:pt x="4775072" y="895309"/>
                    <a:pt x="4783517" y="893078"/>
                  </a:cubicBezTo>
                  <a:cubicBezTo>
                    <a:pt x="4788670" y="893078"/>
                    <a:pt x="4800017" y="883800"/>
                    <a:pt x="4807239" y="886885"/>
                  </a:cubicBezTo>
                  <a:cubicBezTo>
                    <a:pt x="4814460" y="889982"/>
                    <a:pt x="4807239" y="893078"/>
                    <a:pt x="4814460" y="893078"/>
                  </a:cubicBezTo>
                  <a:lnTo>
                    <a:pt x="4822710" y="899260"/>
                  </a:lnTo>
                  <a:lnTo>
                    <a:pt x="4815489" y="903386"/>
                  </a:lnTo>
                  <a:cubicBezTo>
                    <a:pt x="4818000" y="910748"/>
                    <a:pt x="4818000" y="918716"/>
                    <a:pt x="4815489" y="926079"/>
                  </a:cubicBezTo>
                  <a:cubicBezTo>
                    <a:pt x="4815489" y="933300"/>
                    <a:pt x="4802085" y="936386"/>
                    <a:pt x="4793835" y="935357"/>
                  </a:cubicBezTo>
                  <a:cubicBezTo>
                    <a:pt x="4786018" y="933625"/>
                    <a:pt x="4777919" y="933625"/>
                    <a:pt x="4770113" y="935357"/>
                  </a:cubicBezTo>
                  <a:cubicBezTo>
                    <a:pt x="4770113" y="935357"/>
                    <a:pt x="4756710" y="943608"/>
                    <a:pt x="4756710" y="946704"/>
                  </a:cubicBezTo>
                  <a:cubicBezTo>
                    <a:pt x="4758442" y="952063"/>
                    <a:pt x="4758442" y="957845"/>
                    <a:pt x="4756710" y="963204"/>
                  </a:cubicBezTo>
                  <a:cubicBezTo>
                    <a:pt x="4751556" y="968358"/>
                    <a:pt x="4741238" y="963204"/>
                    <a:pt x="4713391" y="976608"/>
                  </a:cubicBezTo>
                  <a:lnTo>
                    <a:pt x="4686584" y="976608"/>
                  </a:lnTo>
                  <a:cubicBezTo>
                    <a:pt x="4681430" y="976608"/>
                    <a:pt x="4686584" y="991051"/>
                    <a:pt x="4692766" y="997233"/>
                  </a:cubicBezTo>
                  <a:cubicBezTo>
                    <a:pt x="4698959" y="1003415"/>
                    <a:pt x="4679363" y="1004455"/>
                    <a:pt x="4687613" y="1013733"/>
                  </a:cubicBezTo>
                  <a:cubicBezTo>
                    <a:pt x="4695863" y="1023012"/>
                    <a:pt x="4707209" y="1021983"/>
                    <a:pt x="4711334" y="1013733"/>
                  </a:cubicBezTo>
                  <a:cubicBezTo>
                    <a:pt x="4715459" y="1005483"/>
                    <a:pt x="4705141" y="1003415"/>
                    <a:pt x="4705141" y="999301"/>
                  </a:cubicBezTo>
                  <a:cubicBezTo>
                    <a:pt x="4705141" y="995176"/>
                    <a:pt x="4712363" y="984858"/>
                    <a:pt x="4714420" y="985887"/>
                  </a:cubicBezTo>
                  <a:cubicBezTo>
                    <a:pt x="4718426" y="987305"/>
                    <a:pt x="4722800" y="987305"/>
                    <a:pt x="4726795" y="985887"/>
                  </a:cubicBezTo>
                  <a:cubicBezTo>
                    <a:pt x="4726806" y="985887"/>
                    <a:pt x="4735045" y="985887"/>
                    <a:pt x="4739181" y="985887"/>
                  </a:cubicBezTo>
                  <a:cubicBezTo>
                    <a:pt x="4743306" y="985887"/>
                    <a:pt x="4739181" y="976608"/>
                    <a:pt x="4749488" y="974551"/>
                  </a:cubicBezTo>
                  <a:cubicBezTo>
                    <a:pt x="4759795" y="972483"/>
                    <a:pt x="4760835" y="974551"/>
                    <a:pt x="4763920" y="979704"/>
                  </a:cubicBezTo>
                  <a:cubicBezTo>
                    <a:pt x="4767017" y="984858"/>
                    <a:pt x="4774238" y="979704"/>
                    <a:pt x="4778363" y="979704"/>
                  </a:cubicBezTo>
                  <a:lnTo>
                    <a:pt x="4789710" y="973511"/>
                  </a:lnTo>
                  <a:cubicBezTo>
                    <a:pt x="4797960" y="966301"/>
                    <a:pt x="4789710" y="953926"/>
                    <a:pt x="4800017" y="949800"/>
                  </a:cubicBezTo>
                  <a:cubicBezTo>
                    <a:pt x="4810335" y="945675"/>
                    <a:pt x="4847460" y="967329"/>
                    <a:pt x="4852614" y="968358"/>
                  </a:cubicBezTo>
                  <a:cubicBezTo>
                    <a:pt x="4857767" y="969386"/>
                    <a:pt x="4857767" y="968358"/>
                    <a:pt x="4860864" y="968358"/>
                  </a:cubicBezTo>
                  <a:cubicBezTo>
                    <a:pt x="4866050" y="969159"/>
                    <a:pt x="4870392" y="972710"/>
                    <a:pt x="4872210" y="977637"/>
                  </a:cubicBezTo>
                  <a:cubicBezTo>
                    <a:pt x="4872633" y="983819"/>
                    <a:pt x="4872633" y="990023"/>
                    <a:pt x="4872210" y="996205"/>
                  </a:cubicBezTo>
                  <a:cubicBezTo>
                    <a:pt x="4872286" y="1000535"/>
                    <a:pt x="4869883" y="1004541"/>
                    <a:pt x="4866017" y="1006512"/>
                  </a:cubicBezTo>
                  <a:cubicBezTo>
                    <a:pt x="4866017" y="1006512"/>
                    <a:pt x="4850546" y="1013733"/>
                    <a:pt x="4850546" y="1019926"/>
                  </a:cubicBezTo>
                  <a:cubicBezTo>
                    <a:pt x="4850546" y="1026108"/>
                    <a:pt x="4833017" y="1019926"/>
                    <a:pt x="4822710" y="1019926"/>
                  </a:cubicBezTo>
                  <a:cubicBezTo>
                    <a:pt x="4807747" y="1020966"/>
                    <a:pt x="4793413" y="1026347"/>
                    <a:pt x="4781460" y="1035387"/>
                  </a:cubicBezTo>
                  <a:lnTo>
                    <a:pt x="4767017" y="1041580"/>
                  </a:lnTo>
                  <a:lnTo>
                    <a:pt x="4752585" y="1049830"/>
                  </a:lnTo>
                  <a:cubicBezTo>
                    <a:pt x="4745515" y="1052450"/>
                    <a:pt x="4739159" y="1056695"/>
                    <a:pt x="4734016" y="1062205"/>
                  </a:cubicBezTo>
                  <a:cubicBezTo>
                    <a:pt x="4734016" y="1062205"/>
                    <a:pt x="4734016" y="1068388"/>
                    <a:pt x="4739181" y="1071484"/>
                  </a:cubicBezTo>
                  <a:cubicBezTo>
                    <a:pt x="4745363" y="1075382"/>
                    <a:pt x="4752487" y="1077526"/>
                    <a:pt x="4759806" y="1077677"/>
                  </a:cubicBezTo>
                  <a:lnTo>
                    <a:pt x="4769085" y="1086956"/>
                  </a:lnTo>
                  <a:cubicBezTo>
                    <a:pt x="4769085" y="1086956"/>
                    <a:pt x="4769085" y="1097263"/>
                    <a:pt x="4769085" y="1100359"/>
                  </a:cubicBezTo>
                  <a:cubicBezTo>
                    <a:pt x="4769085" y="1103456"/>
                    <a:pt x="4774238" y="1100359"/>
                    <a:pt x="4775267" y="1111706"/>
                  </a:cubicBezTo>
                  <a:cubicBezTo>
                    <a:pt x="4776295" y="1123053"/>
                    <a:pt x="4781460" y="1118928"/>
                    <a:pt x="4775267" y="1125110"/>
                  </a:cubicBezTo>
                  <a:cubicBezTo>
                    <a:pt x="4772300" y="1135623"/>
                    <a:pt x="4766183" y="1144988"/>
                    <a:pt x="4757738" y="1151928"/>
                  </a:cubicBezTo>
                  <a:cubicBezTo>
                    <a:pt x="4750073" y="1157980"/>
                    <a:pt x="4741325" y="1162528"/>
                    <a:pt x="4731959" y="1165332"/>
                  </a:cubicBezTo>
                  <a:cubicBezTo>
                    <a:pt x="4717700" y="1160850"/>
                    <a:pt x="4704892" y="1152664"/>
                    <a:pt x="4694834" y="1141610"/>
                  </a:cubicBezTo>
                  <a:cubicBezTo>
                    <a:pt x="4691175" y="1138113"/>
                    <a:pt x="4686465" y="1135937"/>
                    <a:pt x="4681430" y="1135428"/>
                  </a:cubicBezTo>
                  <a:cubicBezTo>
                    <a:pt x="4681430" y="1135417"/>
                    <a:pt x="4672141" y="1127178"/>
                    <a:pt x="4671112" y="1123053"/>
                  </a:cubicBezTo>
                  <a:cubicBezTo>
                    <a:pt x="4667767" y="1116697"/>
                    <a:pt x="4662787" y="1111349"/>
                    <a:pt x="4656669" y="1107581"/>
                  </a:cubicBezTo>
                  <a:cubicBezTo>
                    <a:pt x="4643385" y="1099515"/>
                    <a:pt x="4627740" y="1096234"/>
                    <a:pt x="4612333" y="1098302"/>
                  </a:cubicBezTo>
                  <a:cubicBezTo>
                    <a:pt x="4605892" y="1099829"/>
                    <a:pt x="4599179" y="1099829"/>
                    <a:pt x="4592737" y="1098302"/>
                  </a:cubicBezTo>
                  <a:cubicBezTo>
                    <a:pt x="4584519" y="1097198"/>
                    <a:pt x="4576193" y="1097198"/>
                    <a:pt x="4567987" y="1098302"/>
                  </a:cubicBezTo>
                  <a:cubicBezTo>
                    <a:pt x="4561003" y="1099937"/>
                    <a:pt x="4554810" y="1103943"/>
                    <a:pt x="4550458" y="1109638"/>
                  </a:cubicBezTo>
                  <a:cubicBezTo>
                    <a:pt x="4550458" y="1109638"/>
                    <a:pt x="4550458" y="1115831"/>
                    <a:pt x="4550458" y="1118928"/>
                  </a:cubicBezTo>
                  <a:cubicBezTo>
                    <a:pt x="4556922" y="1120996"/>
                    <a:pt x="4563147" y="1123767"/>
                    <a:pt x="4569015" y="1127178"/>
                  </a:cubicBezTo>
                  <a:cubicBezTo>
                    <a:pt x="4569015" y="1127178"/>
                    <a:pt x="4579333" y="1127178"/>
                    <a:pt x="4581390" y="1127178"/>
                  </a:cubicBezTo>
                  <a:cubicBezTo>
                    <a:pt x="4583458" y="1127178"/>
                    <a:pt x="4581390" y="1139553"/>
                    <a:pt x="4587583" y="1149860"/>
                  </a:cubicBezTo>
                  <a:cubicBezTo>
                    <a:pt x="4593765" y="1160178"/>
                    <a:pt x="4587583" y="1161207"/>
                    <a:pt x="4595833" y="1170485"/>
                  </a:cubicBezTo>
                  <a:cubicBezTo>
                    <a:pt x="4604083" y="1179764"/>
                    <a:pt x="4600987" y="1178736"/>
                    <a:pt x="4595833" y="1181832"/>
                  </a:cubicBezTo>
                  <a:cubicBezTo>
                    <a:pt x="4590680" y="1184929"/>
                    <a:pt x="4583458" y="1192139"/>
                    <a:pt x="4577265" y="1192139"/>
                  </a:cubicBezTo>
                  <a:cubicBezTo>
                    <a:pt x="4571874" y="1193688"/>
                    <a:pt x="4566157" y="1193688"/>
                    <a:pt x="4560765" y="1192139"/>
                  </a:cubicBezTo>
                  <a:cubicBezTo>
                    <a:pt x="4555308" y="1187191"/>
                    <a:pt x="4549451" y="1182698"/>
                    <a:pt x="4543237" y="1178736"/>
                  </a:cubicBezTo>
                  <a:lnTo>
                    <a:pt x="4529833" y="1171514"/>
                  </a:lnTo>
                  <a:cubicBezTo>
                    <a:pt x="4524668" y="1171514"/>
                    <a:pt x="4503015" y="1151928"/>
                    <a:pt x="4495793" y="1157082"/>
                  </a:cubicBezTo>
                  <a:cubicBezTo>
                    <a:pt x="4490975" y="1163210"/>
                    <a:pt x="4485811" y="1169067"/>
                    <a:pt x="4480332" y="1174611"/>
                  </a:cubicBezTo>
                  <a:cubicBezTo>
                    <a:pt x="4480332" y="1174611"/>
                    <a:pt x="4470015" y="1182861"/>
                    <a:pt x="4463832" y="1185957"/>
                  </a:cubicBezTo>
                  <a:cubicBezTo>
                    <a:pt x="4456394" y="1189075"/>
                    <a:pt x="4449454" y="1193244"/>
                    <a:pt x="4443207" y="1198332"/>
                  </a:cubicBezTo>
                  <a:cubicBezTo>
                    <a:pt x="4443207" y="1203486"/>
                    <a:pt x="4427736" y="1198332"/>
                    <a:pt x="4426707" y="1198332"/>
                  </a:cubicBezTo>
                  <a:cubicBezTo>
                    <a:pt x="4425668" y="1198332"/>
                    <a:pt x="4401957" y="1214833"/>
                    <a:pt x="4390610" y="1208640"/>
                  </a:cubicBezTo>
                  <a:cubicBezTo>
                    <a:pt x="4379264" y="1202457"/>
                    <a:pt x="4373082" y="1200389"/>
                    <a:pt x="4367928" y="1196264"/>
                  </a:cubicBezTo>
                  <a:cubicBezTo>
                    <a:pt x="4362439" y="1191966"/>
                    <a:pt x="4356571" y="1188166"/>
                    <a:pt x="4350389" y="1184929"/>
                  </a:cubicBezTo>
                  <a:cubicBezTo>
                    <a:pt x="4341532" y="1179905"/>
                    <a:pt x="4334354" y="1172369"/>
                    <a:pt x="4329763" y="1163275"/>
                  </a:cubicBezTo>
                  <a:cubicBezTo>
                    <a:pt x="4329763" y="1163264"/>
                    <a:pt x="4338014" y="1153985"/>
                    <a:pt x="4342139" y="1149860"/>
                  </a:cubicBezTo>
                  <a:cubicBezTo>
                    <a:pt x="4346264" y="1145735"/>
                    <a:pt x="4342139" y="1114803"/>
                    <a:pt x="4342139" y="1110678"/>
                  </a:cubicBezTo>
                  <a:cubicBezTo>
                    <a:pt x="4342139" y="1106542"/>
                    <a:pt x="4351417" y="1110678"/>
                    <a:pt x="4358639" y="1116860"/>
                  </a:cubicBezTo>
                  <a:cubicBezTo>
                    <a:pt x="4368188" y="1124655"/>
                    <a:pt x="4378170" y="1131877"/>
                    <a:pt x="4388553" y="1138514"/>
                  </a:cubicBezTo>
                  <a:cubicBezTo>
                    <a:pt x="4402985" y="1146764"/>
                    <a:pt x="4429804" y="1130263"/>
                    <a:pt x="4445264" y="1126138"/>
                  </a:cubicBezTo>
                  <a:cubicBezTo>
                    <a:pt x="4460736" y="1122013"/>
                    <a:pt x="4454543" y="1119956"/>
                    <a:pt x="4445264" y="1112735"/>
                  </a:cubicBezTo>
                  <a:cubicBezTo>
                    <a:pt x="4438249" y="1106217"/>
                    <a:pt x="4430659" y="1100349"/>
                    <a:pt x="4422582" y="1095206"/>
                  </a:cubicBezTo>
                  <a:lnTo>
                    <a:pt x="4399889" y="1078706"/>
                  </a:lnTo>
                  <a:cubicBezTo>
                    <a:pt x="4399889" y="1073552"/>
                    <a:pt x="4380292" y="1069427"/>
                    <a:pt x="4378235" y="1067359"/>
                  </a:cubicBezTo>
                  <a:cubicBezTo>
                    <a:pt x="4376167" y="1065302"/>
                    <a:pt x="4366889" y="1060137"/>
                    <a:pt x="4367928" y="1048802"/>
                  </a:cubicBezTo>
                  <a:cubicBezTo>
                    <a:pt x="4368957" y="1037455"/>
                    <a:pt x="4367928" y="1041580"/>
                    <a:pt x="4367928" y="1038484"/>
                  </a:cubicBezTo>
                  <a:cubicBezTo>
                    <a:pt x="4367928" y="1035387"/>
                    <a:pt x="4375139" y="1029205"/>
                    <a:pt x="4378235" y="1026108"/>
                  </a:cubicBezTo>
                  <a:cubicBezTo>
                    <a:pt x="4383497" y="1021767"/>
                    <a:pt x="4389419" y="1018291"/>
                    <a:pt x="4395764" y="1015790"/>
                  </a:cubicBezTo>
                  <a:cubicBezTo>
                    <a:pt x="4405984" y="1013939"/>
                    <a:pt x="4416508" y="1016570"/>
                    <a:pt x="4424639" y="1023012"/>
                  </a:cubicBezTo>
                  <a:cubicBezTo>
                    <a:pt x="4424639" y="1023012"/>
                    <a:pt x="4431861" y="1037455"/>
                    <a:pt x="4433929" y="1039512"/>
                  </a:cubicBezTo>
                  <a:cubicBezTo>
                    <a:pt x="4435986" y="1041580"/>
                    <a:pt x="4448361" y="1039512"/>
                    <a:pt x="4454543" y="1045705"/>
                  </a:cubicBezTo>
                  <a:cubicBezTo>
                    <a:pt x="4461418" y="1048867"/>
                    <a:pt x="4467979" y="1052667"/>
                    <a:pt x="4474140" y="1057041"/>
                  </a:cubicBezTo>
                  <a:cubicBezTo>
                    <a:pt x="4478427" y="1059986"/>
                    <a:pt x="4483396" y="1061762"/>
                    <a:pt x="4488583" y="1062205"/>
                  </a:cubicBezTo>
                  <a:cubicBezTo>
                    <a:pt x="4491062" y="1063927"/>
                    <a:pt x="4494353" y="1063927"/>
                    <a:pt x="4496833" y="1062205"/>
                  </a:cubicBezTo>
                  <a:cubicBezTo>
                    <a:pt x="4496833" y="1062205"/>
                    <a:pt x="4507140" y="1053955"/>
                    <a:pt x="4510236" y="1052927"/>
                  </a:cubicBezTo>
                  <a:lnTo>
                    <a:pt x="4526736" y="1045705"/>
                  </a:lnTo>
                  <a:cubicBezTo>
                    <a:pt x="4526736" y="1045705"/>
                    <a:pt x="4526736" y="1038484"/>
                    <a:pt x="4518486" y="1035387"/>
                  </a:cubicBezTo>
                  <a:cubicBezTo>
                    <a:pt x="4513084" y="1033947"/>
                    <a:pt x="4507389" y="1033947"/>
                    <a:pt x="4501986" y="1035387"/>
                  </a:cubicBezTo>
                  <a:cubicBezTo>
                    <a:pt x="4496172" y="1034922"/>
                    <a:pt x="4490531" y="1033157"/>
                    <a:pt x="4485486" y="1030234"/>
                  </a:cubicBezTo>
                  <a:cubicBezTo>
                    <a:pt x="4481394" y="1027852"/>
                    <a:pt x="4478145" y="1024246"/>
                    <a:pt x="4476207" y="1019926"/>
                  </a:cubicBezTo>
                  <a:cubicBezTo>
                    <a:pt x="4476207" y="1013733"/>
                    <a:pt x="4476207" y="1011676"/>
                    <a:pt x="4476207" y="1007551"/>
                  </a:cubicBezTo>
                  <a:cubicBezTo>
                    <a:pt x="4480549" y="1002744"/>
                    <a:pt x="4486341" y="999485"/>
                    <a:pt x="4492708" y="998262"/>
                  </a:cubicBezTo>
                  <a:cubicBezTo>
                    <a:pt x="4492708" y="998262"/>
                    <a:pt x="4510236" y="983830"/>
                    <a:pt x="4526736" y="984858"/>
                  </a:cubicBezTo>
                  <a:cubicBezTo>
                    <a:pt x="4543237" y="985887"/>
                    <a:pt x="4536015" y="997233"/>
                    <a:pt x="4541169" y="999301"/>
                  </a:cubicBezTo>
                  <a:lnTo>
                    <a:pt x="4550458" y="999301"/>
                  </a:lnTo>
                  <a:lnTo>
                    <a:pt x="4563862" y="1011676"/>
                  </a:lnTo>
                  <a:cubicBezTo>
                    <a:pt x="4569762" y="1015910"/>
                    <a:pt x="4575966" y="1019699"/>
                    <a:pt x="4582419" y="1023012"/>
                  </a:cubicBezTo>
                  <a:cubicBezTo>
                    <a:pt x="4582419" y="1023012"/>
                    <a:pt x="4589640" y="1031262"/>
                    <a:pt x="4594805" y="1032291"/>
                  </a:cubicBezTo>
                  <a:lnTo>
                    <a:pt x="4607180" y="1039512"/>
                  </a:lnTo>
                  <a:cubicBezTo>
                    <a:pt x="4607180" y="1039512"/>
                    <a:pt x="4613362" y="1039512"/>
                    <a:pt x="4616459" y="1039512"/>
                  </a:cubicBezTo>
                  <a:cubicBezTo>
                    <a:pt x="4619555" y="1039512"/>
                    <a:pt x="4626766" y="1049830"/>
                    <a:pt x="4628834" y="1052927"/>
                  </a:cubicBezTo>
                  <a:cubicBezTo>
                    <a:pt x="4632818" y="1056121"/>
                    <a:pt x="4636607" y="1059564"/>
                    <a:pt x="4640169" y="1063234"/>
                  </a:cubicBezTo>
                  <a:cubicBezTo>
                    <a:pt x="4641534" y="1068193"/>
                    <a:pt x="4644002" y="1072773"/>
                    <a:pt x="4647391" y="1076638"/>
                  </a:cubicBezTo>
                  <a:cubicBezTo>
                    <a:pt x="4647391" y="1076638"/>
                    <a:pt x="4662862" y="1081802"/>
                    <a:pt x="4665959" y="1083859"/>
                  </a:cubicBezTo>
                  <a:cubicBezTo>
                    <a:pt x="4669055" y="1085927"/>
                    <a:pt x="4683488" y="1083859"/>
                    <a:pt x="4685545" y="1078706"/>
                  </a:cubicBezTo>
                  <a:cubicBezTo>
                    <a:pt x="4680553" y="1072946"/>
                    <a:pt x="4674631" y="1068063"/>
                    <a:pt x="4668016" y="1064263"/>
                  </a:cubicBezTo>
                  <a:cubicBezTo>
                    <a:pt x="4662862" y="1064273"/>
                    <a:pt x="4652555" y="1049830"/>
                    <a:pt x="4649459" y="1048802"/>
                  </a:cubicBezTo>
                  <a:cubicBezTo>
                    <a:pt x="4638101" y="1042814"/>
                    <a:pt x="4628227" y="1034359"/>
                    <a:pt x="4620584" y="1024051"/>
                  </a:cubicBezTo>
                  <a:cubicBezTo>
                    <a:pt x="4616383" y="1019352"/>
                    <a:pt x="4611067" y="1015801"/>
                    <a:pt x="4605112" y="1013733"/>
                  </a:cubicBezTo>
                  <a:cubicBezTo>
                    <a:pt x="4599493" y="1010637"/>
                    <a:pt x="4594285" y="1006826"/>
                    <a:pt x="4589640" y="1002387"/>
                  </a:cubicBezTo>
                  <a:lnTo>
                    <a:pt x="4565930" y="982801"/>
                  </a:lnTo>
                  <a:cubicBezTo>
                    <a:pt x="4551746" y="971790"/>
                    <a:pt x="4536134" y="962760"/>
                    <a:pt x="4519515" y="955983"/>
                  </a:cubicBezTo>
                  <a:lnTo>
                    <a:pt x="4496833" y="955983"/>
                  </a:lnTo>
                  <a:cubicBezTo>
                    <a:pt x="4479293" y="955983"/>
                    <a:pt x="4463832" y="955983"/>
                    <a:pt x="4453514" y="947732"/>
                  </a:cubicBezTo>
                  <a:cubicBezTo>
                    <a:pt x="4448458" y="945394"/>
                    <a:pt x="4446174" y="939461"/>
                    <a:pt x="4448361" y="934329"/>
                  </a:cubicBezTo>
                  <a:cubicBezTo>
                    <a:pt x="4451652" y="923296"/>
                    <a:pt x="4457282" y="913097"/>
                    <a:pt x="4464861" y="904425"/>
                  </a:cubicBezTo>
                  <a:cubicBezTo>
                    <a:pt x="4472082" y="897203"/>
                    <a:pt x="4478265" y="904425"/>
                    <a:pt x="4488583" y="882760"/>
                  </a:cubicBezTo>
                  <a:cubicBezTo>
                    <a:pt x="4492729" y="880367"/>
                    <a:pt x="4497840" y="880367"/>
                    <a:pt x="4501986" y="882760"/>
                  </a:cubicBezTo>
                  <a:cubicBezTo>
                    <a:pt x="4505375" y="883637"/>
                    <a:pt x="4508915" y="883637"/>
                    <a:pt x="4512304" y="882760"/>
                  </a:cubicBezTo>
                  <a:cubicBezTo>
                    <a:pt x="4525708" y="882760"/>
                    <a:pt x="4539111" y="876578"/>
                    <a:pt x="4555612" y="873482"/>
                  </a:cubicBezTo>
                  <a:cubicBezTo>
                    <a:pt x="4555612" y="873482"/>
                    <a:pt x="4555612" y="873482"/>
                    <a:pt x="4560765" y="873482"/>
                  </a:cubicBezTo>
                  <a:cubicBezTo>
                    <a:pt x="4555373" y="881981"/>
                    <a:pt x="4549159" y="889928"/>
                    <a:pt x="4542208" y="897203"/>
                  </a:cubicBezTo>
                  <a:cubicBezTo>
                    <a:pt x="4538787" y="900224"/>
                    <a:pt x="4538462" y="905432"/>
                    <a:pt x="4541472" y="908853"/>
                  </a:cubicBezTo>
                  <a:cubicBezTo>
                    <a:pt x="4541699" y="909102"/>
                    <a:pt x="4541948" y="909351"/>
                    <a:pt x="4542208" y="909579"/>
                  </a:cubicBezTo>
                  <a:cubicBezTo>
                    <a:pt x="4548390" y="913097"/>
                    <a:pt x="4554962" y="915858"/>
                    <a:pt x="4561805" y="917829"/>
                  </a:cubicBezTo>
                  <a:cubicBezTo>
                    <a:pt x="4564674" y="919485"/>
                    <a:pt x="4568214" y="919485"/>
                    <a:pt x="4571083" y="917829"/>
                  </a:cubicBezTo>
                  <a:cubicBezTo>
                    <a:pt x="4571083" y="917829"/>
                    <a:pt x="4571083" y="907511"/>
                    <a:pt x="4577265" y="904425"/>
                  </a:cubicBezTo>
                  <a:cubicBezTo>
                    <a:pt x="4580286" y="898470"/>
                    <a:pt x="4584498" y="893197"/>
                    <a:pt x="4589640" y="888953"/>
                  </a:cubicBezTo>
                  <a:cubicBezTo>
                    <a:pt x="4599320" y="879620"/>
                    <a:pt x="4609659" y="871002"/>
                    <a:pt x="4620584" y="863174"/>
                  </a:cubicBezTo>
                  <a:cubicBezTo>
                    <a:pt x="4628834" y="858021"/>
                    <a:pt x="4631919" y="847703"/>
                    <a:pt x="4649459" y="832231"/>
                  </a:cubicBezTo>
                  <a:cubicBezTo>
                    <a:pt x="4666987" y="816759"/>
                    <a:pt x="4665959" y="814702"/>
                    <a:pt x="4664930" y="812634"/>
                  </a:cubicBezTo>
                  <a:cubicBezTo>
                    <a:pt x="4664411" y="811606"/>
                    <a:pt x="4666987" y="809803"/>
                    <a:pt x="4670338" y="809159"/>
                  </a:cubicBezTo>
                  <a:close/>
                  <a:moveTo>
                    <a:pt x="770888" y="804383"/>
                  </a:moveTo>
                  <a:cubicBezTo>
                    <a:pt x="770888" y="804383"/>
                    <a:pt x="778109" y="804383"/>
                    <a:pt x="782234" y="804383"/>
                  </a:cubicBezTo>
                  <a:cubicBezTo>
                    <a:pt x="790419" y="807242"/>
                    <a:pt x="798085" y="811420"/>
                    <a:pt x="804917" y="816759"/>
                  </a:cubicBezTo>
                  <a:cubicBezTo>
                    <a:pt x="818320" y="830162"/>
                    <a:pt x="812138" y="842537"/>
                    <a:pt x="817292" y="853884"/>
                  </a:cubicBezTo>
                  <a:cubicBezTo>
                    <a:pt x="820172" y="859070"/>
                    <a:pt x="823636" y="863920"/>
                    <a:pt x="827610" y="868327"/>
                  </a:cubicBezTo>
                  <a:cubicBezTo>
                    <a:pt x="835860" y="873481"/>
                    <a:pt x="844110" y="868316"/>
                    <a:pt x="842042" y="861105"/>
                  </a:cubicBezTo>
                  <a:cubicBezTo>
                    <a:pt x="843265" y="855324"/>
                    <a:pt x="843265" y="849358"/>
                    <a:pt x="842042" y="843576"/>
                  </a:cubicBezTo>
                  <a:cubicBezTo>
                    <a:pt x="842042" y="843576"/>
                    <a:pt x="855446" y="843576"/>
                    <a:pt x="864735" y="832230"/>
                  </a:cubicBezTo>
                  <a:cubicBezTo>
                    <a:pt x="874014" y="820884"/>
                    <a:pt x="884321" y="832230"/>
                    <a:pt x="893610" y="839441"/>
                  </a:cubicBezTo>
                  <a:cubicBezTo>
                    <a:pt x="899143" y="842278"/>
                    <a:pt x="904340" y="845731"/>
                    <a:pt x="909071" y="849759"/>
                  </a:cubicBezTo>
                  <a:cubicBezTo>
                    <a:pt x="909071" y="849759"/>
                    <a:pt x="909071" y="858009"/>
                    <a:pt x="909071" y="862134"/>
                  </a:cubicBezTo>
                  <a:lnTo>
                    <a:pt x="899793" y="877606"/>
                  </a:lnTo>
                  <a:cubicBezTo>
                    <a:pt x="899793" y="883788"/>
                    <a:pt x="899793" y="889981"/>
                    <a:pt x="899793" y="895134"/>
                  </a:cubicBezTo>
                  <a:cubicBezTo>
                    <a:pt x="899208" y="903027"/>
                    <a:pt x="899208" y="910963"/>
                    <a:pt x="899793" y="918856"/>
                  </a:cubicBezTo>
                  <a:cubicBezTo>
                    <a:pt x="898212" y="930820"/>
                    <a:pt x="894357" y="942372"/>
                    <a:pt x="888457" y="952885"/>
                  </a:cubicBezTo>
                  <a:cubicBezTo>
                    <a:pt x="892549" y="964935"/>
                    <a:pt x="898840" y="976119"/>
                    <a:pt x="907014" y="985885"/>
                  </a:cubicBezTo>
                  <a:cubicBezTo>
                    <a:pt x="910836" y="990368"/>
                    <a:pt x="915372" y="994201"/>
                    <a:pt x="920418" y="997232"/>
                  </a:cubicBezTo>
                  <a:cubicBezTo>
                    <a:pt x="929696" y="1002386"/>
                    <a:pt x="935889" y="1010636"/>
                    <a:pt x="949293" y="1010636"/>
                  </a:cubicBezTo>
                  <a:cubicBezTo>
                    <a:pt x="958604" y="1010733"/>
                    <a:pt x="967558" y="1007009"/>
                    <a:pt x="974043" y="1000318"/>
                  </a:cubicBezTo>
                  <a:cubicBezTo>
                    <a:pt x="978266" y="995846"/>
                    <a:pt x="983138" y="992024"/>
                    <a:pt x="988486" y="988982"/>
                  </a:cubicBezTo>
                  <a:cubicBezTo>
                    <a:pt x="988486" y="988982"/>
                    <a:pt x="997765" y="981760"/>
                    <a:pt x="998794" y="981760"/>
                  </a:cubicBezTo>
                  <a:cubicBezTo>
                    <a:pt x="1003287" y="980537"/>
                    <a:pt x="1007498" y="978436"/>
                    <a:pt x="1011169" y="975578"/>
                  </a:cubicBezTo>
                  <a:cubicBezTo>
                    <a:pt x="1015489" y="970598"/>
                    <a:pt x="1020328" y="966105"/>
                    <a:pt x="1025612" y="962164"/>
                  </a:cubicBezTo>
                  <a:cubicBezTo>
                    <a:pt x="1035302" y="959479"/>
                    <a:pt x="1045631" y="963203"/>
                    <a:pt x="1051391" y="971442"/>
                  </a:cubicBezTo>
                  <a:cubicBezTo>
                    <a:pt x="1057021" y="979919"/>
                    <a:pt x="1061860" y="988895"/>
                    <a:pt x="1065834" y="998260"/>
                  </a:cubicBezTo>
                  <a:cubicBezTo>
                    <a:pt x="1070446" y="1003349"/>
                    <a:pt x="1073012" y="1009964"/>
                    <a:pt x="1073044" y="1016828"/>
                  </a:cubicBezTo>
                  <a:cubicBezTo>
                    <a:pt x="1073044" y="1021981"/>
                    <a:pt x="1063766" y="1028164"/>
                    <a:pt x="1061698" y="1034357"/>
                  </a:cubicBezTo>
                  <a:cubicBezTo>
                    <a:pt x="1059424" y="1041123"/>
                    <a:pt x="1055927" y="1047403"/>
                    <a:pt x="1051391" y="1052914"/>
                  </a:cubicBezTo>
                  <a:cubicBezTo>
                    <a:pt x="1046551" y="1055686"/>
                    <a:pt x="1041343" y="1057775"/>
                    <a:pt x="1035919" y="1059107"/>
                  </a:cubicBezTo>
                  <a:cubicBezTo>
                    <a:pt x="1029509" y="1063189"/>
                    <a:pt x="1023901" y="1068429"/>
                    <a:pt x="1019419" y="1074568"/>
                  </a:cubicBezTo>
                  <a:lnTo>
                    <a:pt x="1003947" y="1090039"/>
                  </a:lnTo>
                  <a:lnTo>
                    <a:pt x="987447" y="1100357"/>
                  </a:lnTo>
                  <a:cubicBezTo>
                    <a:pt x="981265" y="1105511"/>
                    <a:pt x="973015" y="1115829"/>
                    <a:pt x="967861" y="1118915"/>
                  </a:cubicBezTo>
                  <a:cubicBezTo>
                    <a:pt x="962989" y="1121405"/>
                    <a:pt x="957770" y="1123137"/>
                    <a:pt x="952390" y="1124079"/>
                  </a:cubicBezTo>
                  <a:cubicBezTo>
                    <a:pt x="944508" y="1124989"/>
                    <a:pt x="936550" y="1124989"/>
                    <a:pt x="928668" y="1124079"/>
                  </a:cubicBezTo>
                  <a:cubicBezTo>
                    <a:pt x="922107" y="1119380"/>
                    <a:pt x="915903" y="1114216"/>
                    <a:pt x="910111" y="1108607"/>
                  </a:cubicBezTo>
                  <a:lnTo>
                    <a:pt x="885360" y="1093136"/>
                  </a:lnTo>
                  <a:lnTo>
                    <a:pt x="870917" y="1081789"/>
                  </a:lnTo>
                  <a:cubicBezTo>
                    <a:pt x="866543" y="1077783"/>
                    <a:pt x="861693" y="1074319"/>
                    <a:pt x="856485" y="1071482"/>
                  </a:cubicBezTo>
                  <a:cubicBezTo>
                    <a:pt x="848885" y="1067357"/>
                    <a:pt x="841944" y="1062149"/>
                    <a:pt x="835849" y="1056010"/>
                  </a:cubicBezTo>
                  <a:cubicBezTo>
                    <a:pt x="825542" y="1046732"/>
                    <a:pt x="826570" y="1041578"/>
                    <a:pt x="809042" y="1020953"/>
                  </a:cubicBezTo>
                  <a:lnTo>
                    <a:pt x="803888" y="1007539"/>
                  </a:lnTo>
                  <a:cubicBezTo>
                    <a:pt x="794609" y="998260"/>
                    <a:pt x="797695" y="997232"/>
                    <a:pt x="790484" y="988982"/>
                  </a:cubicBezTo>
                  <a:lnTo>
                    <a:pt x="778109" y="970414"/>
                  </a:lnTo>
                  <a:lnTo>
                    <a:pt x="753359" y="944635"/>
                  </a:lnTo>
                  <a:cubicBezTo>
                    <a:pt x="748422" y="939406"/>
                    <a:pt x="744264" y="933505"/>
                    <a:pt x="740984" y="927106"/>
                  </a:cubicBezTo>
                  <a:cubicBezTo>
                    <a:pt x="735202" y="916994"/>
                    <a:pt x="728652" y="907336"/>
                    <a:pt x="721387" y="898231"/>
                  </a:cubicBezTo>
                  <a:cubicBezTo>
                    <a:pt x="715367" y="893272"/>
                    <a:pt x="709846" y="887750"/>
                    <a:pt x="704887" y="881731"/>
                  </a:cubicBezTo>
                  <a:cubicBezTo>
                    <a:pt x="700686" y="877032"/>
                    <a:pt x="700686" y="869930"/>
                    <a:pt x="704887" y="865230"/>
                  </a:cubicBezTo>
                  <a:cubicBezTo>
                    <a:pt x="704887" y="865230"/>
                    <a:pt x="715194" y="859037"/>
                    <a:pt x="719319" y="854912"/>
                  </a:cubicBezTo>
                  <a:cubicBezTo>
                    <a:pt x="723444" y="850787"/>
                    <a:pt x="725512" y="843576"/>
                    <a:pt x="727580" y="841508"/>
                  </a:cubicBezTo>
                  <a:cubicBezTo>
                    <a:pt x="729637" y="839441"/>
                    <a:pt x="735819" y="841508"/>
                    <a:pt x="738916" y="833259"/>
                  </a:cubicBezTo>
                  <a:cubicBezTo>
                    <a:pt x="741742" y="828278"/>
                    <a:pt x="744838" y="823460"/>
                    <a:pt x="748194" y="818815"/>
                  </a:cubicBezTo>
                  <a:lnTo>
                    <a:pt x="748194" y="810576"/>
                  </a:lnTo>
                  <a:cubicBezTo>
                    <a:pt x="753359" y="805412"/>
                    <a:pt x="757484" y="810576"/>
                    <a:pt x="761609" y="810576"/>
                  </a:cubicBezTo>
                  <a:cubicBezTo>
                    <a:pt x="764922" y="808877"/>
                    <a:pt x="768040" y="806798"/>
                    <a:pt x="770888" y="804383"/>
                  </a:cubicBezTo>
                  <a:close/>
                  <a:moveTo>
                    <a:pt x="1449455" y="662074"/>
                  </a:moveTo>
                  <a:cubicBezTo>
                    <a:pt x="1449455" y="662074"/>
                    <a:pt x="1455637" y="662074"/>
                    <a:pt x="1457705" y="662074"/>
                  </a:cubicBezTo>
                  <a:cubicBezTo>
                    <a:pt x="1459762" y="662074"/>
                    <a:pt x="1457705" y="673421"/>
                    <a:pt x="1457705" y="673421"/>
                  </a:cubicBezTo>
                  <a:cubicBezTo>
                    <a:pt x="1457705" y="673421"/>
                    <a:pt x="1463888" y="682699"/>
                    <a:pt x="1462859" y="685795"/>
                  </a:cubicBezTo>
                  <a:cubicBezTo>
                    <a:pt x="1461830" y="688892"/>
                    <a:pt x="1462859" y="693017"/>
                    <a:pt x="1462859" y="698171"/>
                  </a:cubicBezTo>
                  <a:cubicBezTo>
                    <a:pt x="1462859" y="703324"/>
                    <a:pt x="1457705" y="706421"/>
                    <a:pt x="1457705" y="709517"/>
                  </a:cubicBezTo>
                  <a:cubicBezTo>
                    <a:pt x="1457705" y="712603"/>
                    <a:pt x="1462859" y="721892"/>
                    <a:pt x="1457705" y="729114"/>
                  </a:cubicBezTo>
                  <a:cubicBezTo>
                    <a:pt x="1456146" y="734127"/>
                    <a:pt x="1454078" y="738966"/>
                    <a:pt x="1451512" y="743546"/>
                  </a:cubicBezTo>
                  <a:cubicBezTo>
                    <a:pt x="1451512" y="748699"/>
                    <a:pt x="1441205" y="749728"/>
                    <a:pt x="1439137" y="752825"/>
                  </a:cubicBezTo>
                  <a:cubicBezTo>
                    <a:pt x="1437080" y="755921"/>
                    <a:pt x="1430887" y="767268"/>
                    <a:pt x="1425733" y="770353"/>
                  </a:cubicBezTo>
                  <a:cubicBezTo>
                    <a:pt x="1418197" y="778906"/>
                    <a:pt x="1405161" y="779718"/>
                    <a:pt x="1396619" y="772182"/>
                  </a:cubicBezTo>
                  <a:cubicBezTo>
                    <a:pt x="1395980" y="771609"/>
                    <a:pt x="1395363" y="771002"/>
                    <a:pt x="1394800" y="770353"/>
                  </a:cubicBezTo>
                  <a:cubicBezTo>
                    <a:pt x="1393544" y="765394"/>
                    <a:pt x="1391812" y="760555"/>
                    <a:pt x="1389646" y="755921"/>
                  </a:cubicBezTo>
                  <a:cubicBezTo>
                    <a:pt x="1386301" y="753463"/>
                    <a:pt x="1383193" y="750702"/>
                    <a:pt x="1380357" y="747671"/>
                  </a:cubicBezTo>
                  <a:cubicBezTo>
                    <a:pt x="1380357" y="747671"/>
                    <a:pt x="1380357" y="736324"/>
                    <a:pt x="1380357" y="732199"/>
                  </a:cubicBezTo>
                  <a:cubicBezTo>
                    <a:pt x="1375712" y="720626"/>
                    <a:pt x="1375712" y="707688"/>
                    <a:pt x="1380357" y="696103"/>
                  </a:cubicBezTo>
                  <a:cubicBezTo>
                    <a:pt x="1382089" y="691306"/>
                    <a:pt x="1384525" y="686792"/>
                    <a:pt x="1387578" y="682699"/>
                  </a:cubicBezTo>
                  <a:lnTo>
                    <a:pt x="1392732" y="676517"/>
                  </a:lnTo>
                  <a:cubicBezTo>
                    <a:pt x="1404079" y="670325"/>
                    <a:pt x="1415415" y="687853"/>
                    <a:pt x="1418511" y="685795"/>
                  </a:cubicBezTo>
                  <a:cubicBezTo>
                    <a:pt x="1423730" y="682136"/>
                    <a:pt x="1428266" y="677600"/>
                    <a:pt x="1431926" y="672392"/>
                  </a:cubicBezTo>
                  <a:close/>
                  <a:moveTo>
                    <a:pt x="1646166" y="509318"/>
                  </a:moveTo>
                  <a:cubicBezTo>
                    <a:pt x="1653642" y="510735"/>
                    <a:pt x="1661375" y="513570"/>
                    <a:pt x="1664986" y="516660"/>
                  </a:cubicBezTo>
                  <a:lnTo>
                    <a:pt x="1677361" y="521825"/>
                  </a:lnTo>
                  <a:cubicBezTo>
                    <a:pt x="1680035" y="525614"/>
                    <a:pt x="1682114" y="529794"/>
                    <a:pt x="1683554" y="534200"/>
                  </a:cubicBezTo>
                  <a:cubicBezTo>
                    <a:pt x="1683554" y="542450"/>
                    <a:pt x="1683554" y="544507"/>
                    <a:pt x="1683554" y="550701"/>
                  </a:cubicBezTo>
                  <a:cubicBezTo>
                    <a:pt x="1683099" y="556536"/>
                    <a:pt x="1683099" y="562393"/>
                    <a:pt x="1683554" y="568229"/>
                  </a:cubicBezTo>
                  <a:cubicBezTo>
                    <a:pt x="1683814" y="572701"/>
                    <a:pt x="1683814" y="577172"/>
                    <a:pt x="1683554" y="581633"/>
                  </a:cubicBezTo>
                  <a:cubicBezTo>
                    <a:pt x="1683554" y="586797"/>
                    <a:pt x="1678400" y="589883"/>
                    <a:pt x="1674265" y="595036"/>
                  </a:cubicBezTo>
                  <a:cubicBezTo>
                    <a:pt x="1670139" y="600201"/>
                    <a:pt x="1664986" y="595036"/>
                    <a:pt x="1662929" y="602258"/>
                  </a:cubicBezTo>
                  <a:cubicBezTo>
                    <a:pt x="1660861" y="609480"/>
                    <a:pt x="1656735" y="613605"/>
                    <a:pt x="1654678" y="614633"/>
                  </a:cubicBezTo>
                  <a:cubicBezTo>
                    <a:pt x="1650044" y="617914"/>
                    <a:pt x="1643840" y="617914"/>
                    <a:pt x="1639206" y="614633"/>
                  </a:cubicBezTo>
                  <a:cubicBezTo>
                    <a:pt x="1639206" y="614633"/>
                    <a:pt x="1639206" y="605355"/>
                    <a:pt x="1630956" y="602258"/>
                  </a:cubicBezTo>
                  <a:cubicBezTo>
                    <a:pt x="1622706" y="599173"/>
                    <a:pt x="1612388" y="592980"/>
                    <a:pt x="1610331" y="589883"/>
                  </a:cubicBezTo>
                  <a:cubicBezTo>
                    <a:pt x="1608263" y="586797"/>
                    <a:pt x="1596927" y="583701"/>
                    <a:pt x="1593830" y="579576"/>
                  </a:cubicBezTo>
                  <a:cubicBezTo>
                    <a:pt x="1590235" y="573675"/>
                    <a:pt x="1585288" y="568727"/>
                    <a:pt x="1579387" y="565133"/>
                  </a:cubicBezTo>
                  <a:cubicBezTo>
                    <a:pt x="1575662" y="562534"/>
                    <a:pt x="1573367" y="558333"/>
                    <a:pt x="1573204" y="553797"/>
                  </a:cubicBezTo>
                  <a:cubicBezTo>
                    <a:pt x="1573204" y="553797"/>
                    <a:pt x="1565983" y="542450"/>
                    <a:pt x="1568051" y="536257"/>
                  </a:cubicBezTo>
                  <a:lnTo>
                    <a:pt x="1564954" y="523882"/>
                  </a:lnTo>
                  <a:cubicBezTo>
                    <a:pt x="1564954" y="523882"/>
                    <a:pt x="1573204" y="523882"/>
                    <a:pt x="1578358" y="523882"/>
                  </a:cubicBezTo>
                  <a:lnTo>
                    <a:pt x="1593830" y="523882"/>
                  </a:lnTo>
                  <a:lnTo>
                    <a:pt x="1606205" y="517700"/>
                  </a:lnTo>
                  <a:cubicBezTo>
                    <a:pt x="1606205" y="517700"/>
                    <a:pt x="1617552" y="517700"/>
                    <a:pt x="1619609" y="517700"/>
                  </a:cubicBezTo>
                  <a:lnTo>
                    <a:pt x="1628888" y="510479"/>
                  </a:lnTo>
                  <a:cubicBezTo>
                    <a:pt x="1631470" y="507902"/>
                    <a:pt x="1638689" y="507902"/>
                    <a:pt x="1646166" y="509318"/>
                  </a:cubicBezTo>
                  <a:close/>
                  <a:moveTo>
                    <a:pt x="1473177" y="465101"/>
                  </a:moveTo>
                  <a:cubicBezTo>
                    <a:pt x="1469572" y="466757"/>
                    <a:pt x="1466388" y="469225"/>
                    <a:pt x="1463898" y="472322"/>
                  </a:cubicBezTo>
                  <a:lnTo>
                    <a:pt x="1460802" y="476447"/>
                  </a:lnTo>
                  <a:cubicBezTo>
                    <a:pt x="1457705" y="481601"/>
                    <a:pt x="1451523" y="486753"/>
                    <a:pt x="1451512" y="486753"/>
                  </a:cubicBezTo>
                  <a:cubicBezTo>
                    <a:pt x="1450667" y="490564"/>
                    <a:pt x="1448903" y="494105"/>
                    <a:pt x="1446358" y="497071"/>
                  </a:cubicBezTo>
                  <a:cubicBezTo>
                    <a:pt x="1440750" y="504304"/>
                    <a:pt x="1435574" y="511883"/>
                    <a:pt x="1430897" y="519754"/>
                  </a:cubicBezTo>
                  <a:cubicBezTo>
                    <a:pt x="1427800" y="524074"/>
                    <a:pt x="1427800" y="529877"/>
                    <a:pt x="1430897" y="534197"/>
                  </a:cubicBezTo>
                  <a:cubicBezTo>
                    <a:pt x="1434903" y="538128"/>
                    <a:pt x="1441324" y="538128"/>
                    <a:pt x="1445330" y="534197"/>
                  </a:cubicBezTo>
                  <a:cubicBezTo>
                    <a:pt x="1450851" y="530050"/>
                    <a:pt x="1455421" y="524777"/>
                    <a:pt x="1458734" y="518725"/>
                  </a:cubicBezTo>
                  <a:cubicBezTo>
                    <a:pt x="1461841" y="512002"/>
                    <a:pt x="1464602" y="505116"/>
                    <a:pt x="1466984" y="498100"/>
                  </a:cubicBezTo>
                  <a:cubicBezTo>
                    <a:pt x="1469875" y="491864"/>
                    <a:pt x="1471954" y="485282"/>
                    <a:pt x="1473177" y="478503"/>
                  </a:cubicBezTo>
                  <a:cubicBezTo>
                    <a:pt x="1473177" y="472322"/>
                    <a:pt x="1473177" y="465101"/>
                    <a:pt x="1473177" y="465101"/>
                  </a:cubicBezTo>
                  <a:close/>
                  <a:moveTo>
                    <a:pt x="1498954" y="383631"/>
                  </a:moveTo>
                  <a:cubicBezTo>
                    <a:pt x="1508569" y="383078"/>
                    <a:pt x="1518205" y="383078"/>
                    <a:pt x="1527830" y="383631"/>
                  </a:cubicBezTo>
                  <a:cubicBezTo>
                    <a:pt x="1532983" y="383631"/>
                    <a:pt x="1540205" y="396005"/>
                    <a:pt x="1543291" y="398073"/>
                  </a:cubicBezTo>
                  <a:cubicBezTo>
                    <a:pt x="1547654" y="400866"/>
                    <a:pt x="1550642" y="405349"/>
                    <a:pt x="1551541" y="410449"/>
                  </a:cubicBezTo>
                  <a:cubicBezTo>
                    <a:pt x="1551552" y="423852"/>
                    <a:pt x="1545359" y="432102"/>
                    <a:pt x="1545359" y="438295"/>
                  </a:cubicBezTo>
                  <a:cubicBezTo>
                    <a:pt x="1545922" y="444466"/>
                    <a:pt x="1545922" y="450681"/>
                    <a:pt x="1545359" y="456852"/>
                  </a:cubicBezTo>
                  <a:cubicBezTo>
                    <a:pt x="1545359" y="478506"/>
                    <a:pt x="1545359" y="499132"/>
                    <a:pt x="1545359" y="520796"/>
                  </a:cubicBezTo>
                  <a:cubicBezTo>
                    <a:pt x="1545359" y="526978"/>
                    <a:pt x="1545359" y="535229"/>
                    <a:pt x="1545359" y="543478"/>
                  </a:cubicBezTo>
                  <a:cubicBezTo>
                    <a:pt x="1544276" y="546716"/>
                    <a:pt x="1541504" y="549087"/>
                    <a:pt x="1538137" y="549671"/>
                  </a:cubicBezTo>
                  <a:cubicBezTo>
                    <a:pt x="1538137" y="549671"/>
                    <a:pt x="1531955" y="557922"/>
                    <a:pt x="1538137" y="564104"/>
                  </a:cubicBezTo>
                  <a:cubicBezTo>
                    <a:pt x="1541234" y="570307"/>
                    <a:pt x="1545846" y="575623"/>
                    <a:pt x="1551552" y="579576"/>
                  </a:cubicBezTo>
                  <a:cubicBezTo>
                    <a:pt x="1568767" y="604067"/>
                    <a:pt x="1583946" y="629942"/>
                    <a:pt x="1596927" y="656923"/>
                  </a:cubicBezTo>
                  <a:cubicBezTo>
                    <a:pt x="1601702" y="666320"/>
                    <a:pt x="1601702" y="677429"/>
                    <a:pt x="1596927" y="686827"/>
                  </a:cubicBezTo>
                  <a:cubicBezTo>
                    <a:pt x="1596927" y="691980"/>
                    <a:pt x="1596927" y="704355"/>
                    <a:pt x="1590734" y="711577"/>
                  </a:cubicBezTo>
                  <a:cubicBezTo>
                    <a:pt x="1584552" y="718798"/>
                    <a:pt x="1583513" y="726010"/>
                    <a:pt x="1580427" y="728078"/>
                  </a:cubicBezTo>
                  <a:cubicBezTo>
                    <a:pt x="1577504" y="729550"/>
                    <a:pt x="1574061" y="729550"/>
                    <a:pt x="1571138" y="728078"/>
                  </a:cubicBezTo>
                  <a:cubicBezTo>
                    <a:pt x="1571138" y="728078"/>
                    <a:pt x="1561859" y="728078"/>
                    <a:pt x="1558762" y="728078"/>
                  </a:cubicBezTo>
                  <a:lnTo>
                    <a:pt x="1547427" y="728078"/>
                  </a:lnTo>
                  <a:cubicBezTo>
                    <a:pt x="1541623" y="729138"/>
                    <a:pt x="1535690" y="729138"/>
                    <a:pt x="1529887" y="728078"/>
                  </a:cubicBezTo>
                  <a:cubicBezTo>
                    <a:pt x="1524733" y="728078"/>
                    <a:pt x="1520608" y="721885"/>
                    <a:pt x="1514415" y="718798"/>
                  </a:cubicBezTo>
                  <a:cubicBezTo>
                    <a:pt x="1503697" y="715043"/>
                    <a:pt x="1492653" y="712282"/>
                    <a:pt x="1481415" y="710548"/>
                  </a:cubicBezTo>
                  <a:cubicBezTo>
                    <a:pt x="1481425" y="705384"/>
                    <a:pt x="1489676" y="698173"/>
                    <a:pt x="1490704" y="697135"/>
                  </a:cubicBezTo>
                  <a:cubicBezTo>
                    <a:pt x="1495371" y="693551"/>
                    <a:pt x="1500600" y="690769"/>
                    <a:pt x="1506176" y="688884"/>
                  </a:cubicBezTo>
                  <a:cubicBezTo>
                    <a:pt x="1516483" y="682702"/>
                    <a:pt x="1518551" y="676509"/>
                    <a:pt x="1506176" y="661048"/>
                  </a:cubicBezTo>
                  <a:cubicBezTo>
                    <a:pt x="1504151" y="656706"/>
                    <a:pt x="1501737" y="652560"/>
                    <a:pt x="1498954" y="648674"/>
                  </a:cubicBezTo>
                  <a:cubicBezTo>
                    <a:pt x="1498954" y="648662"/>
                    <a:pt x="1491733" y="637327"/>
                    <a:pt x="1488636" y="631133"/>
                  </a:cubicBezTo>
                  <a:cubicBezTo>
                    <a:pt x="1485540" y="624952"/>
                    <a:pt x="1481425" y="616702"/>
                    <a:pt x="1477300" y="606383"/>
                  </a:cubicBezTo>
                  <a:cubicBezTo>
                    <a:pt x="1473175" y="596076"/>
                    <a:pt x="1471107" y="600202"/>
                    <a:pt x="1469050" y="601230"/>
                  </a:cubicBezTo>
                  <a:cubicBezTo>
                    <a:pt x="1466982" y="602258"/>
                    <a:pt x="1458732" y="601230"/>
                    <a:pt x="1454607" y="601230"/>
                  </a:cubicBezTo>
                  <a:cubicBezTo>
                    <a:pt x="1450482" y="601230"/>
                    <a:pt x="1448425" y="607411"/>
                    <a:pt x="1445328" y="608451"/>
                  </a:cubicBezTo>
                  <a:cubicBezTo>
                    <a:pt x="1440283" y="612025"/>
                    <a:pt x="1434718" y="614806"/>
                    <a:pt x="1428828" y="616702"/>
                  </a:cubicBezTo>
                  <a:cubicBezTo>
                    <a:pt x="1426143" y="617568"/>
                    <a:pt x="1423263" y="617568"/>
                    <a:pt x="1420578" y="616702"/>
                  </a:cubicBezTo>
                  <a:cubicBezTo>
                    <a:pt x="1415424" y="616702"/>
                    <a:pt x="1414385" y="616702"/>
                    <a:pt x="1410260" y="607411"/>
                  </a:cubicBezTo>
                  <a:lnTo>
                    <a:pt x="1404078" y="607411"/>
                  </a:lnTo>
                  <a:lnTo>
                    <a:pt x="1394799" y="596076"/>
                  </a:lnTo>
                  <a:lnTo>
                    <a:pt x="1380356" y="580605"/>
                  </a:lnTo>
                  <a:cubicBezTo>
                    <a:pt x="1373968" y="574217"/>
                    <a:pt x="1368100" y="567319"/>
                    <a:pt x="1362827" y="559979"/>
                  </a:cubicBezTo>
                  <a:lnTo>
                    <a:pt x="1347355" y="537296"/>
                  </a:lnTo>
                  <a:cubicBezTo>
                    <a:pt x="1338076" y="520796"/>
                    <a:pt x="1347355" y="511507"/>
                    <a:pt x="1347355" y="502228"/>
                  </a:cubicBezTo>
                  <a:lnTo>
                    <a:pt x="1357673" y="488825"/>
                  </a:lnTo>
                  <a:cubicBezTo>
                    <a:pt x="1357673" y="488825"/>
                    <a:pt x="1365924" y="488825"/>
                    <a:pt x="1373134" y="488825"/>
                  </a:cubicBezTo>
                  <a:cubicBezTo>
                    <a:pt x="1380356" y="488825"/>
                    <a:pt x="1381384" y="488825"/>
                    <a:pt x="1383452" y="488825"/>
                  </a:cubicBezTo>
                  <a:cubicBezTo>
                    <a:pt x="1391573" y="482903"/>
                    <a:pt x="1398556" y="475561"/>
                    <a:pt x="1404078" y="467171"/>
                  </a:cubicBezTo>
                  <a:cubicBezTo>
                    <a:pt x="1404078" y="462007"/>
                    <a:pt x="1414385" y="457881"/>
                    <a:pt x="1418510" y="450670"/>
                  </a:cubicBezTo>
                  <a:cubicBezTo>
                    <a:pt x="1421477" y="446167"/>
                    <a:pt x="1424930" y="442009"/>
                    <a:pt x="1428828" y="438295"/>
                  </a:cubicBezTo>
                  <a:lnTo>
                    <a:pt x="1438107" y="429006"/>
                  </a:lnTo>
                  <a:cubicBezTo>
                    <a:pt x="1442665" y="425098"/>
                    <a:pt x="1446195" y="420149"/>
                    <a:pt x="1448425" y="414573"/>
                  </a:cubicBezTo>
                  <a:lnTo>
                    <a:pt x="1448425" y="404255"/>
                  </a:lnTo>
                  <a:cubicBezTo>
                    <a:pt x="1449908" y="401364"/>
                    <a:pt x="1451630" y="398605"/>
                    <a:pt x="1453579" y="396005"/>
                  </a:cubicBezTo>
                  <a:cubicBezTo>
                    <a:pt x="1453579" y="396005"/>
                    <a:pt x="1453579" y="396005"/>
                    <a:pt x="1459761" y="388795"/>
                  </a:cubicBezTo>
                  <a:lnTo>
                    <a:pt x="1469050" y="391881"/>
                  </a:lnTo>
                  <a:cubicBezTo>
                    <a:pt x="1474171" y="391090"/>
                    <a:pt x="1479390" y="391090"/>
                    <a:pt x="1484511" y="391881"/>
                  </a:cubicBezTo>
                  <a:cubicBezTo>
                    <a:pt x="1484511" y="391881"/>
                    <a:pt x="1494829" y="383631"/>
                    <a:pt x="1498954" y="383631"/>
                  </a:cubicBezTo>
                  <a:close/>
                  <a:moveTo>
                    <a:pt x="4049260" y="354753"/>
                  </a:moveTo>
                  <a:cubicBezTo>
                    <a:pt x="4049260" y="354753"/>
                    <a:pt x="4069885" y="364031"/>
                    <a:pt x="4069885" y="368156"/>
                  </a:cubicBezTo>
                  <a:cubicBezTo>
                    <a:pt x="4070318" y="376558"/>
                    <a:pt x="4073588" y="384548"/>
                    <a:pt x="4079164" y="390849"/>
                  </a:cubicBezTo>
                  <a:cubicBezTo>
                    <a:pt x="4079164" y="398060"/>
                    <a:pt x="4079164" y="399100"/>
                    <a:pt x="4079164" y="405282"/>
                  </a:cubicBezTo>
                  <a:cubicBezTo>
                    <a:pt x="4079164" y="411475"/>
                    <a:pt x="4079164" y="415600"/>
                    <a:pt x="4074010" y="418685"/>
                  </a:cubicBezTo>
                  <a:lnTo>
                    <a:pt x="4053385" y="435196"/>
                  </a:lnTo>
                  <a:cubicBezTo>
                    <a:pt x="4053385" y="435196"/>
                    <a:pt x="4043067" y="445504"/>
                    <a:pt x="4045135" y="447561"/>
                  </a:cubicBezTo>
                  <a:cubicBezTo>
                    <a:pt x="4048545" y="448167"/>
                    <a:pt x="4052031" y="448167"/>
                    <a:pt x="4055442" y="447561"/>
                  </a:cubicBezTo>
                  <a:lnTo>
                    <a:pt x="4068856" y="447561"/>
                  </a:lnTo>
                  <a:lnTo>
                    <a:pt x="4084317" y="447561"/>
                  </a:lnTo>
                  <a:cubicBezTo>
                    <a:pt x="4091539" y="447561"/>
                    <a:pt x="4102885" y="447561"/>
                    <a:pt x="4105971" y="447561"/>
                  </a:cubicBezTo>
                  <a:cubicBezTo>
                    <a:pt x="4109068" y="447561"/>
                    <a:pt x="4128664" y="454782"/>
                    <a:pt x="4128664" y="460975"/>
                  </a:cubicBezTo>
                  <a:cubicBezTo>
                    <a:pt x="4128664" y="467157"/>
                    <a:pt x="4135886" y="471282"/>
                    <a:pt x="4145164" y="478504"/>
                  </a:cubicBezTo>
                  <a:cubicBezTo>
                    <a:pt x="4154443" y="485725"/>
                    <a:pt x="4145164" y="501186"/>
                    <a:pt x="4145164" y="512533"/>
                  </a:cubicBezTo>
                  <a:cubicBezTo>
                    <a:pt x="4145164" y="523879"/>
                    <a:pt x="4145164" y="519754"/>
                    <a:pt x="4135886" y="512533"/>
                  </a:cubicBezTo>
                  <a:cubicBezTo>
                    <a:pt x="4126607" y="505311"/>
                    <a:pt x="4127636" y="512533"/>
                    <a:pt x="4120414" y="512533"/>
                  </a:cubicBezTo>
                  <a:cubicBezTo>
                    <a:pt x="4109804" y="513886"/>
                    <a:pt x="4099063" y="513886"/>
                    <a:pt x="4088442" y="512533"/>
                  </a:cubicBezTo>
                  <a:cubicBezTo>
                    <a:pt x="4082271" y="513042"/>
                    <a:pt x="4076067" y="513042"/>
                    <a:pt x="4069885" y="512533"/>
                  </a:cubicBezTo>
                  <a:lnTo>
                    <a:pt x="4052356" y="504283"/>
                  </a:lnTo>
                  <a:cubicBezTo>
                    <a:pt x="4041887" y="501565"/>
                    <a:pt x="4031179" y="499833"/>
                    <a:pt x="4020384" y="499129"/>
                  </a:cubicBezTo>
                  <a:cubicBezTo>
                    <a:pt x="4014830" y="501056"/>
                    <a:pt x="4009612" y="503839"/>
                    <a:pt x="4004913" y="507379"/>
                  </a:cubicBezTo>
                  <a:cubicBezTo>
                    <a:pt x="3997691" y="507379"/>
                    <a:pt x="3995634" y="524908"/>
                    <a:pt x="3995634" y="529033"/>
                  </a:cubicBezTo>
                  <a:cubicBezTo>
                    <a:pt x="3998341" y="552755"/>
                    <a:pt x="4004242" y="576000"/>
                    <a:pt x="4013163" y="598130"/>
                  </a:cubicBezTo>
                  <a:cubicBezTo>
                    <a:pt x="4013163" y="608437"/>
                    <a:pt x="4013163" y="638352"/>
                    <a:pt x="4024509" y="651756"/>
                  </a:cubicBezTo>
                  <a:cubicBezTo>
                    <a:pt x="4032337" y="664856"/>
                    <a:pt x="4038898" y="678661"/>
                    <a:pt x="4044106" y="693006"/>
                  </a:cubicBezTo>
                  <a:cubicBezTo>
                    <a:pt x="4044095" y="700228"/>
                    <a:pt x="4055442" y="706410"/>
                    <a:pt x="4058538" y="711564"/>
                  </a:cubicBezTo>
                  <a:cubicBezTo>
                    <a:pt x="4061635" y="716728"/>
                    <a:pt x="4064731" y="726007"/>
                    <a:pt x="4067817" y="729103"/>
                  </a:cubicBezTo>
                  <a:cubicBezTo>
                    <a:pt x="4076641" y="738945"/>
                    <a:pt x="4084902" y="749273"/>
                    <a:pt x="4092567" y="760036"/>
                  </a:cubicBezTo>
                  <a:cubicBezTo>
                    <a:pt x="4092567" y="760036"/>
                    <a:pt x="4100817" y="767257"/>
                    <a:pt x="4100817" y="771382"/>
                  </a:cubicBezTo>
                  <a:cubicBezTo>
                    <a:pt x="4100817" y="775507"/>
                    <a:pt x="4094635" y="771382"/>
                    <a:pt x="4092567" y="777564"/>
                  </a:cubicBezTo>
                  <a:cubicBezTo>
                    <a:pt x="4090510" y="783757"/>
                    <a:pt x="4092567" y="786854"/>
                    <a:pt x="4084317" y="788911"/>
                  </a:cubicBezTo>
                  <a:cubicBezTo>
                    <a:pt x="4076359" y="792018"/>
                    <a:pt x="4067525" y="792018"/>
                    <a:pt x="4059567" y="788911"/>
                  </a:cubicBezTo>
                  <a:cubicBezTo>
                    <a:pt x="4059567" y="788911"/>
                    <a:pt x="4052356" y="788911"/>
                    <a:pt x="4049260" y="788911"/>
                  </a:cubicBezTo>
                  <a:cubicBezTo>
                    <a:pt x="4046196" y="789496"/>
                    <a:pt x="4043045" y="789496"/>
                    <a:pt x="4039981" y="788911"/>
                  </a:cubicBezTo>
                  <a:lnTo>
                    <a:pt x="4023481" y="777564"/>
                  </a:lnTo>
                  <a:cubicBezTo>
                    <a:pt x="4017234" y="775280"/>
                    <a:pt x="4011344" y="772162"/>
                    <a:pt x="4005941" y="768286"/>
                  </a:cubicBezTo>
                  <a:cubicBezTo>
                    <a:pt x="4005941" y="768286"/>
                    <a:pt x="3994606" y="761075"/>
                    <a:pt x="3991509" y="755910"/>
                  </a:cubicBezTo>
                  <a:cubicBezTo>
                    <a:pt x="3988413" y="750757"/>
                    <a:pt x="3976037" y="744575"/>
                    <a:pt x="3969855" y="738382"/>
                  </a:cubicBezTo>
                  <a:cubicBezTo>
                    <a:pt x="3964734" y="733975"/>
                    <a:pt x="3961735" y="727598"/>
                    <a:pt x="3961605" y="720853"/>
                  </a:cubicBezTo>
                  <a:cubicBezTo>
                    <a:pt x="3961605" y="705381"/>
                    <a:pt x="3972941" y="705381"/>
                    <a:pt x="3961605" y="671352"/>
                  </a:cubicBezTo>
                  <a:cubicBezTo>
                    <a:pt x="3958595" y="656715"/>
                    <a:pt x="3956527" y="641903"/>
                    <a:pt x="3955412" y="627006"/>
                  </a:cubicBezTo>
                  <a:cubicBezTo>
                    <a:pt x="3954373" y="618192"/>
                    <a:pt x="3952294" y="609542"/>
                    <a:pt x="3949230" y="601227"/>
                  </a:cubicBezTo>
                  <a:cubicBezTo>
                    <a:pt x="3940969" y="582658"/>
                    <a:pt x="3936855" y="558937"/>
                    <a:pt x="3933758" y="553783"/>
                  </a:cubicBezTo>
                  <a:cubicBezTo>
                    <a:pt x="3930662" y="548630"/>
                    <a:pt x="3906940" y="570283"/>
                    <a:pt x="3890440" y="575437"/>
                  </a:cubicBezTo>
                  <a:cubicBezTo>
                    <a:pt x="3873940" y="580602"/>
                    <a:pt x="3860536" y="580602"/>
                    <a:pt x="3837843" y="587812"/>
                  </a:cubicBezTo>
                  <a:cubicBezTo>
                    <a:pt x="3822469" y="590227"/>
                    <a:pt x="3806813" y="590227"/>
                    <a:pt x="3791439" y="587812"/>
                  </a:cubicBezTo>
                  <a:lnTo>
                    <a:pt x="3758439" y="587812"/>
                  </a:lnTo>
                  <a:cubicBezTo>
                    <a:pt x="3749160" y="587812"/>
                    <a:pt x="3738853" y="580602"/>
                    <a:pt x="3731631" y="579562"/>
                  </a:cubicBezTo>
                  <a:lnTo>
                    <a:pt x="3718228" y="579562"/>
                  </a:lnTo>
                  <a:cubicBezTo>
                    <a:pt x="3718228" y="579562"/>
                    <a:pt x="3718228" y="571312"/>
                    <a:pt x="3718228" y="567198"/>
                  </a:cubicBezTo>
                  <a:cubicBezTo>
                    <a:pt x="3718228" y="563062"/>
                    <a:pt x="3718228" y="553783"/>
                    <a:pt x="3718228" y="549658"/>
                  </a:cubicBezTo>
                  <a:cubicBezTo>
                    <a:pt x="3718228" y="545533"/>
                    <a:pt x="3711006" y="542437"/>
                    <a:pt x="3709977" y="539351"/>
                  </a:cubicBezTo>
                  <a:cubicBezTo>
                    <a:pt x="3708938" y="536254"/>
                    <a:pt x="3709977" y="533158"/>
                    <a:pt x="3721313" y="539351"/>
                  </a:cubicBezTo>
                  <a:cubicBezTo>
                    <a:pt x="3728805" y="540899"/>
                    <a:pt x="3736525" y="540899"/>
                    <a:pt x="3744006" y="539351"/>
                  </a:cubicBezTo>
                  <a:cubicBezTo>
                    <a:pt x="3749127" y="540174"/>
                    <a:pt x="3754346" y="540174"/>
                    <a:pt x="3759478" y="539351"/>
                  </a:cubicBezTo>
                  <a:cubicBezTo>
                    <a:pt x="3759478" y="539351"/>
                    <a:pt x="3766689" y="539351"/>
                    <a:pt x="3769785" y="539351"/>
                  </a:cubicBezTo>
                  <a:cubicBezTo>
                    <a:pt x="3797329" y="534544"/>
                    <a:pt x="3824537" y="527994"/>
                    <a:pt x="3851258" y="519754"/>
                  </a:cubicBezTo>
                  <a:cubicBezTo>
                    <a:pt x="3866762" y="514871"/>
                    <a:pt x="3880902" y="506394"/>
                    <a:pt x="3892508" y="495004"/>
                  </a:cubicBezTo>
                  <a:cubicBezTo>
                    <a:pt x="3897911" y="492027"/>
                    <a:pt x="3902512" y="487772"/>
                    <a:pt x="3905912" y="482629"/>
                  </a:cubicBezTo>
                  <a:cubicBezTo>
                    <a:pt x="3905912" y="482629"/>
                    <a:pt x="3897662" y="482629"/>
                    <a:pt x="3894565" y="477476"/>
                  </a:cubicBezTo>
                  <a:lnTo>
                    <a:pt x="3886315" y="477476"/>
                  </a:lnTo>
                  <a:lnTo>
                    <a:pt x="3873940" y="477476"/>
                  </a:lnTo>
                  <a:cubicBezTo>
                    <a:pt x="3869717" y="477151"/>
                    <a:pt x="3865895" y="474866"/>
                    <a:pt x="3863633" y="471282"/>
                  </a:cubicBezTo>
                  <a:cubicBezTo>
                    <a:pt x="3863633" y="466129"/>
                    <a:pt x="3863633" y="459936"/>
                    <a:pt x="3852286" y="454782"/>
                  </a:cubicBezTo>
                  <a:cubicBezTo>
                    <a:pt x="3843830" y="445536"/>
                    <a:pt x="3841795" y="432089"/>
                    <a:pt x="3847132" y="420753"/>
                  </a:cubicBezTo>
                  <a:cubicBezTo>
                    <a:pt x="3849049" y="414712"/>
                    <a:pt x="3854257" y="410305"/>
                    <a:pt x="3860536" y="409418"/>
                  </a:cubicBezTo>
                  <a:cubicBezTo>
                    <a:pt x="3864975" y="410143"/>
                    <a:pt x="3869501" y="410143"/>
                    <a:pt x="3873951" y="409418"/>
                  </a:cubicBezTo>
                  <a:cubicBezTo>
                    <a:pt x="3873940" y="409407"/>
                    <a:pt x="3882190" y="409407"/>
                    <a:pt x="3887354" y="409407"/>
                  </a:cubicBezTo>
                  <a:cubicBezTo>
                    <a:pt x="3891750" y="408357"/>
                    <a:pt x="3896352" y="408357"/>
                    <a:pt x="3900758" y="409407"/>
                  </a:cubicBezTo>
                  <a:cubicBezTo>
                    <a:pt x="3900758" y="409407"/>
                    <a:pt x="3915190" y="418685"/>
                    <a:pt x="3923440" y="422821"/>
                  </a:cubicBezTo>
                  <a:cubicBezTo>
                    <a:pt x="3937829" y="428700"/>
                    <a:pt x="3953290" y="431515"/>
                    <a:pt x="3968816" y="431061"/>
                  </a:cubicBezTo>
                  <a:cubicBezTo>
                    <a:pt x="3974836" y="418826"/>
                    <a:pt x="3984114" y="408476"/>
                    <a:pt x="3995634" y="401157"/>
                  </a:cubicBezTo>
                  <a:cubicBezTo>
                    <a:pt x="4001275" y="394660"/>
                    <a:pt x="4006450" y="387775"/>
                    <a:pt x="4011106" y="380532"/>
                  </a:cubicBezTo>
                  <a:cubicBezTo>
                    <a:pt x="4015664" y="374804"/>
                    <a:pt x="4018847" y="368102"/>
                    <a:pt x="4020384" y="360935"/>
                  </a:cubicBezTo>
                  <a:cubicBezTo>
                    <a:pt x="4020384" y="355781"/>
                    <a:pt x="4026567" y="360946"/>
                    <a:pt x="4030692" y="360946"/>
                  </a:cubicBezTo>
                  <a:cubicBezTo>
                    <a:pt x="4034817" y="360946"/>
                    <a:pt x="4041010" y="369185"/>
                    <a:pt x="4045135" y="371253"/>
                  </a:cubicBezTo>
                  <a:cubicBezTo>
                    <a:pt x="4049260" y="373310"/>
                    <a:pt x="4055442" y="371253"/>
                    <a:pt x="4058538" y="371253"/>
                  </a:cubicBezTo>
                  <a:close/>
                  <a:moveTo>
                    <a:pt x="1383200" y="242484"/>
                  </a:moveTo>
                  <a:cubicBezTo>
                    <a:pt x="1385778" y="241841"/>
                    <a:pt x="1388098" y="241841"/>
                    <a:pt x="1389646" y="244417"/>
                  </a:cubicBezTo>
                  <a:cubicBezTo>
                    <a:pt x="1392742" y="249571"/>
                    <a:pt x="1399953" y="254724"/>
                    <a:pt x="1403049" y="256792"/>
                  </a:cubicBezTo>
                  <a:cubicBezTo>
                    <a:pt x="1406146" y="258850"/>
                    <a:pt x="1416453" y="256792"/>
                    <a:pt x="1425742" y="272253"/>
                  </a:cubicBezTo>
                  <a:cubicBezTo>
                    <a:pt x="1435021" y="287725"/>
                    <a:pt x="1431925" y="288753"/>
                    <a:pt x="1425742" y="302168"/>
                  </a:cubicBezTo>
                  <a:cubicBezTo>
                    <a:pt x="1419549" y="315572"/>
                    <a:pt x="1425742" y="311447"/>
                    <a:pt x="1432953" y="308350"/>
                  </a:cubicBezTo>
                  <a:lnTo>
                    <a:pt x="1470078" y="272253"/>
                  </a:lnTo>
                  <a:cubicBezTo>
                    <a:pt x="1476488" y="264566"/>
                    <a:pt x="1483753" y="257647"/>
                    <a:pt x="1491732" y="251628"/>
                  </a:cubicBezTo>
                  <a:cubicBezTo>
                    <a:pt x="1491732" y="251628"/>
                    <a:pt x="1499993" y="251628"/>
                    <a:pt x="1505146" y="251628"/>
                  </a:cubicBezTo>
                  <a:cubicBezTo>
                    <a:pt x="1510300" y="251628"/>
                    <a:pt x="1514425" y="246474"/>
                    <a:pt x="1517522" y="251628"/>
                  </a:cubicBezTo>
                  <a:cubicBezTo>
                    <a:pt x="1524115" y="254389"/>
                    <a:pt x="1531542" y="254389"/>
                    <a:pt x="1538147" y="251628"/>
                  </a:cubicBezTo>
                  <a:cubicBezTo>
                    <a:pt x="1538147" y="251628"/>
                    <a:pt x="1546397" y="251628"/>
                    <a:pt x="1547425" y="251628"/>
                  </a:cubicBezTo>
                  <a:lnTo>
                    <a:pt x="1555675" y="266071"/>
                  </a:lnTo>
                  <a:cubicBezTo>
                    <a:pt x="1555675" y="275350"/>
                    <a:pt x="1547425" y="291850"/>
                    <a:pt x="1543300" y="300100"/>
                  </a:cubicBezTo>
                  <a:cubicBezTo>
                    <a:pt x="1539175" y="308350"/>
                    <a:pt x="1536079" y="300100"/>
                    <a:pt x="1528868" y="300100"/>
                  </a:cubicBezTo>
                  <a:lnTo>
                    <a:pt x="1507204" y="314543"/>
                  </a:lnTo>
                  <a:lnTo>
                    <a:pt x="1491732" y="326918"/>
                  </a:lnTo>
                  <a:lnTo>
                    <a:pt x="1478328" y="341350"/>
                  </a:lnTo>
                  <a:lnTo>
                    <a:pt x="1465953" y="356822"/>
                  </a:lnTo>
                  <a:cubicBezTo>
                    <a:pt x="1460616" y="359204"/>
                    <a:pt x="1455440" y="361965"/>
                    <a:pt x="1450493" y="365072"/>
                  </a:cubicBezTo>
                  <a:cubicBezTo>
                    <a:pt x="1445577" y="373040"/>
                    <a:pt x="1440056" y="380631"/>
                    <a:pt x="1433982" y="387754"/>
                  </a:cubicBezTo>
                  <a:cubicBezTo>
                    <a:pt x="1418467" y="401061"/>
                    <a:pt x="1403980" y="415547"/>
                    <a:pt x="1390674" y="431072"/>
                  </a:cubicBezTo>
                  <a:cubicBezTo>
                    <a:pt x="1390674" y="437255"/>
                    <a:pt x="1381396" y="438294"/>
                    <a:pt x="1378299" y="443448"/>
                  </a:cubicBezTo>
                  <a:cubicBezTo>
                    <a:pt x="1375203" y="448601"/>
                    <a:pt x="1369021" y="450669"/>
                    <a:pt x="1366953" y="455823"/>
                  </a:cubicBezTo>
                  <a:cubicBezTo>
                    <a:pt x="1364896" y="460977"/>
                    <a:pt x="1358703" y="463044"/>
                    <a:pt x="1355617" y="466130"/>
                  </a:cubicBezTo>
                  <a:cubicBezTo>
                    <a:pt x="1352521" y="469227"/>
                    <a:pt x="1350453" y="471295"/>
                    <a:pt x="1345299" y="474391"/>
                  </a:cubicBezTo>
                  <a:cubicBezTo>
                    <a:pt x="1340145" y="477477"/>
                    <a:pt x="1340145" y="481602"/>
                    <a:pt x="1336020" y="484698"/>
                  </a:cubicBezTo>
                  <a:cubicBezTo>
                    <a:pt x="1332826" y="487438"/>
                    <a:pt x="1329373" y="489863"/>
                    <a:pt x="1325702" y="491920"/>
                  </a:cubicBezTo>
                  <a:cubicBezTo>
                    <a:pt x="1325702" y="491920"/>
                    <a:pt x="1317452" y="497073"/>
                    <a:pt x="1317452" y="497073"/>
                  </a:cubicBezTo>
                  <a:cubicBezTo>
                    <a:pt x="1317452" y="497073"/>
                    <a:pt x="1311270" y="505323"/>
                    <a:pt x="1306117" y="508420"/>
                  </a:cubicBezTo>
                  <a:cubicBezTo>
                    <a:pt x="1302425" y="511668"/>
                    <a:pt x="1299285" y="515501"/>
                    <a:pt x="1296827" y="519756"/>
                  </a:cubicBezTo>
                  <a:cubicBezTo>
                    <a:pt x="1296827" y="519756"/>
                    <a:pt x="1296827" y="526977"/>
                    <a:pt x="1290645" y="531102"/>
                  </a:cubicBezTo>
                  <a:cubicBezTo>
                    <a:pt x="1284452" y="535227"/>
                    <a:pt x="1290645" y="531102"/>
                    <a:pt x="1279299" y="531102"/>
                  </a:cubicBezTo>
                  <a:cubicBezTo>
                    <a:pt x="1267952" y="531102"/>
                    <a:pt x="1268991" y="538324"/>
                    <a:pt x="1263827" y="539352"/>
                  </a:cubicBezTo>
                  <a:cubicBezTo>
                    <a:pt x="1258673" y="540381"/>
                    <a:pt x="1253520" y="532131"/>
                    <a:pt x="1251452" y="525949"/>
                  </a:cubicBezTo>
                  <a:lnTo>
                    <a:pt x="1242173" y="513574"/>
                  </a:lnTo>
                  <a:cubicBezTo>
                    <a:pt x="1240755" y="509568"/>
                    <a:pt x="1240755" y="505204"/>
                    <a:pt x="1242173" y="501198"/>
                  </a:cubicBezTo>
                  <a:cubicBezTo>
                    <a:pt x="1247316" y="489516"/>
                    <a:pt x="1254278" y="478722"/>
                    <a:pt x="1262798" y="469227"/>
                  </a:cubicBezTo>
                  <a:cubicBezTo>
                    <a:pt x="1262798" y="469227"/>
                    <a:pt x="1270020" y="469227"/>
                    <a:pt x="1273106" y="469227"/>
                  </a:cubicBezTo>
                  <a:cubicBezTo>
                    <a:pt x="1276202" y="469227"/>
                    <a:pt x="1282395" y="456852"/>
                    <a:pt x="1286520" y="453755"/>
                  </a:cubicBezTo>
                  <a:lnTo>
                    <a:pt x="1321577" y="421794"/>
                  </a:lnTo>
                  <a:cubicBezTo>
                    <a:pt x="1326742" y="415601"/>
                    <a:pt x="1334992" y="414573"/>
                    <a:pt x="1337049" y="408380"/>
                  </a:cubicBezTo>
                  <a:cubicBezTo>
                    <a:pt x="1345028" y="398560"/>
                    <a:pt x="1353647" y="389259"/>
                    <a:pt x="1362828" y="380543"/>
                  </a:cubicBezTo>
                  <a:cubicBezTo>
                    <a:pt x="1367375" y="376559"/>
                    <a:pt x="1370309" y="371059"/>
                    <a:pt x="1371078" y="365072"/>
                  </a:cubicBezTo>
                  <a:lnTo>
                    <a:pt x="1363867" y="357851"/>
                  </a:lnTo>
                  <a:cubicBezTo>
                    <a:pt x="1363867" y="357851"/>
                    <a:pt x="1357674" y="357851"/>
                    <a:pt x="1353549" y="357851"/>
                  </a:cubicBezTo>
                  <a:cubicBezTo>
                    <a:pt x="1349424" y="357851"/>
                    <a:pt x="1342203" y="357851"/>
                    <a:pt x="1341174" y="357851"/>
                  </a:cubicBezTo>
                  <a:cubicBezTo>
                    <a:pt x="1340145" y="357851"/>
                    <a:pt x="1341174" y="350629"/>
                    <a:pt x="1341174" y="347543"/>
                  </a:cubicBezTo>
                  <a:cubicBezTo>
                    <a:pt x="1341683" y="344122"/>
                    <a:pt x="1341683" y="340646"/>
                    <a:pt x="1341174" y="337225"/>
                  </a:cubicBezTo>
                  <a:lnTo>
                    <a:pt x="1341174" y="323822"/>
                  </a:lnTo>
                  <a:cubicBezTo>
                    <a:pt x="1341174" y="316600"/>
                    <a:pt x="1318492" y="307321"/>
                    <a:pt x="1313327" y="304225"/>
                  </a:cubicBezTo>
                  <a:cubicBezTo>
                    <a:pt x="1311779" y="300598"/>
                    <a:pt x="1311779" y="296506"/>
                    <a:pt x="1313327" y="292878"/>
                  </a:cubicBezTo>
                  <a:cubicBezTo>
                    <a:pt x="1313327" y="284628"/>
                    <a:pt x="1322617" y="283599"/>
                    <a:pt x="1328799" y="280503"/>
                  </a:cubicBezTo>
                  <a:cubicBezTo>
                    <a:pt x="1334992" y="277418"/>
                    <a:pt x="1328799" y="272253"/>
                    <a:pt x="1336020" y="270196"/>
                  </a:cubicBezTo>
                  <a:cubicBezTo>
                    <a:pt x="1343242" y="268128"/>
                    <a:pt x="1342203" y="270196"/>
                    <a:pt x="1344270" y="264003"/>
                  </a:cubicBezTo>
                  <a:cubicBezTo>
                    <a:pt x="1346328" y="257821"/>
                    <a:pt x="1344270" y="257821"/>
                    <a:pt x="1351492" y="254724"/>
                  </a:cubicBezTo>
                  <a:lnTo>
                    <a:pt x="1339117" y="257821"/>
                  </a:lnTo>
                  <a:lnTo>
                    <a:pt x="1350453" y="252667"/>
                  </a:lnTo>
                  <a:cubicBezTo>
                    <a:pt x="1355325" y="250632"/>
                    <a:pt x="1359850" y="247849"/>
                    <a:pt x="1363867" y="244417"/>
                  </a:cubicBezTo>
                  <a:cubicBezTo>
                    <a:pt x="1363867" y="244417"/>
                    <a:pt x="1370049" y="244417"/>
                    <a:pt x="1375203" y="244417"/>
                  </a:cubicBezTo>
                  <a:cubicBezTo>
                    <a:pt x="1377785" y="244417"/>
                    <a:pt x="1380622" y="243129"/>
                    <a:pt x="1383200" y="242484"/>
                  </a:cubicBezTo>
                  <a:close/>
                  <a:moveTo>
                    <a:pt x="2319836" y="154694"/>
                  </a:moveTo>
                  <a:lnTo>
                    <a:pt x="2301267" y="159847"/>
                  </a:lnTo>
                  <a:cubicBezTo>
                    <a:pt x="2299589" y="163441"/>
                    <a:pt x="2299589" y="167599"/>
                    <a:pt x="2301267" y="171193"/>
                  </a:cubicBezTo>
                  <a:cubicBezTo>
                    <a:pt x="2301267" y="175318"/>
                    <a:pt x="2301267" y="180472"/>
                    <a:pt x="2301267" y="180472"/>
                  </a:cubicBezTo>
                  <a:cubicBezTo>
                    <a:pt x="2307006" y="182052"/>
                    <a:pt x="2313069" y="182052"/>
                    <a:pt x="2318808" y="180472"/>
                  </a:cubicBezTo>
                  <a:cubicBezTo>
                    <a:pt x="2324968" y="175069"/>
                    <a:pt x="2328054" y="166960"/>
                    <a:pt x="2327047" y="158819"/>
                  </a:cubicBezTo>
                  <a:lnTo>
                    <a:pt x="2320865" y="158819"/>
                  </a:lnTo>
                  <a:close/>
                  <a:moveTo>
                    <a:pt x="2375531" y="130974"/>
                  </a:moveTo>
                  <a:cubicBezTo>
                    <a:pt x="2370378" y="133031"/>
                    <a:pt x="2361089" y="133031"/>
                    <a:pt x="2361089" y="138195"/>
                  </a:cubicBezTo>
                  <a:cubicBezTo>
                    <a:pt x="2361089" y="143348"/>
                    <a:pt x="2360061" y="146444"/>
                    <a:pt x="2361089" y="153665"/>
                  </a:cubicBezTo>
                  <a:cubicBezTo>
                    <a:pt x="2362118" y="160876"/>
                    <a:pt x="2371407" y="160876"/>
                    <a:pt x="2371407" y="160876"/>
                  </a:cubicBezTo>
                  <a:cubicBezTo>
                    <a:pt x="2378541" y="158754"/>
                    <a:pt x="2384268" y="153416"/>
                    <a:pt x="2386877" y="146444"/>
                  </a:cubicBezTo>
                  <a:cubicBezTo>
                    <a:pt x="2387212" y="141984"/>
                    <a:pt x="2387212" y="137502"/>
                    <a:pt x="2386877" y="133031"/>
                  </a:cubicBezTo>
                  <a:cubicBezTo>
                    <a:pt x="2384809" y="133031"/>
                    <a:pt x="2376560" y="133031"/>
                    <a:pt x="2376560" y="133031"/>
                  </a:cubicBezTo>
                  <a:close/>
                  <a:moveTo>
                    <a:pt x="2306432" y="95915"/>
                  </a:moveTo>
                  <a:lnTo>
                    <a:pt x="2310546" y="100039"/>
                  </a:lnTo>
                  <a:cubicBezTo>
                    <a:pt x="2307460" y="104164"/>
                    <a:pt x="2296113" y="108289"/>
                    <a:pt x="2296113" y="113442"/>
                  </a:cubicBezTo>
                  <a:cubicBezTo>
                    <a:pt x="2296113" y="118607"/>
                    <a:pt x="2296113" y="128913"/>
                    <a:pt x="2296113" y="128913"/>
                  </a:cubicBezTo>
                  <a:cubicBezTo>
                    <a:pt x="2296113" y="128913"/>
                    <a:pt x="2297142" y="136134"/>
                    <a:pt x="2304364" y="128913"/>
                  </a:cubicBezTo>
                  <a:cubicBezTo>
                    <a:pt x="2311586" y="121692"/>
                    <a:pt x="2320865" y="120664"/>
                    <a:pt x="2320865" y="108289"/>
                  </a:cubicBezTo>
                  <a:cubicBezTo>
                    <a:pt x="2320865" y="95915"/>
                    <a:pt x="2316740" y="95915"/>
                    <a:pt x="2306432" y="95915"/>
                  </a:cubicBezTo>
                  <a:close/>
                  <a:moveTo>
                    <a:pt x="3341817" y="93847"/>
                  </a:moveTo>
                  <a:cubicBezTo>
                    <a:pt x="3346224" y="95276"/>
                    <a:pt x="3349678" y="98730"/>
                    <a:pt x="3351096" y="103125"/>
                  </a:cubicBezTo>
                  <a:cubicBezTo>
                    <a:pt x="3355578" y="109069"/>
                    <a:pt x="3359714" y="115273"/>
                    <a:pt x="3363471" y="121693"/>
                  </a:cubicBezTo>
                  <a:cubicBezTo>
                    <a:pt x="3364532" y="127139"/>
                    <a:pt x="3364532" y="132737"/>
                    <a:pt x="3363471" y="138193"/>
                  </a:cubicBezTo>
                  <a:cubicBezTo>
                    <a:pt x="3363482" y="138193"/>
                    <a:pt x="3368636" y="148501"/>
                    <a:pt x="3363482" y="150569"/>
                  </a:cubicBezTo>
                  <a:cubicBezTo>
                    <a:pt x="3358318" y="152626"/>
                    <a:pt x="3348010" y="160876"/>
                    <a:pt x="3332539" y="167069"/>
                  </a:cubicBezTo>
                  <a:cubicBezTo>
                    <a:pt x="3323542" y="169505"/>
                    <a:pt x="3315129" y="173716"/>
                    <a:pt x="3307789" y="179444"/>
                  </a:cubicBezTo>
                  <a:cubicBezTo>
                    <a:pt x="3302581" y="182995"/>
                    <a:pt x="3296540" y="185128"/>
                    <a:pt x="3290260" y="185626"/>
                  </a:cubicBezTo>
                  <a:cubicBezTo>
                    <a:pt x="3272731" y="185626"/>
                    <a:pt x="3258288" y="185626"/>
                    <a:pt x="3254163" y="200069"/>
                  </a:cubicBezTo>
                  <a:cubicBezTo>
                    <a:pt x="3250038" y="214501"/>
                    <a:pt x="3254163" y="210376"/>
                    <a:pt x="3254163" y="226877"/>
                  </a:cubicBezTo>
                  <a:cubicBezTo>
                    <a:pt x="3252290" y="231229"/>
                    <a:pt x="3249464" y="235094"/>
                    <a:pt x="3245913" y="238223"/>
                  </a:cubicBezTo>
                  <a:cubicBezTo>
                    <a:pt x="3240760" y="238223"/>
                    <a:pt x="3240760" y="244405"/>
                    <a:pt x="3238692" y="247502"/>
                  </a:cubicBezTo>
                  <a:cubicBezTo>
                    <a:pt x="3238378" y="251724"/>
                    <a:pt x="3236082" y="255546"/>
                    <a:pt x="3232510" y="257820"/>
                  </a:cubicBezTo>
                  <a:cubicBezTo>
                    <a:pt x="3232510" y="257820"/>
                    <a:pt x="3232510" y="266070"/>
                    <a:pt x="3227356" y="270195"/>
                  </a:cubicBezTo>
                  <a:cubicBezTo>
                    <a:pt x="3222192" y="274320"/>
                    <a:pt x="3218067" y="297002"/>
                    <a:pt x="3221163" y="302156"/>
                  </a:cubicBezTo>
                  <a:cubicBezTo>
                    <a:pt x="3224259" y="307320"/>
                    <a:pt x="3261385" y="310406"/>
                    <a:pt x="3278913" y="314531"/>
                  </a:cubicBezTo>
                  <a:cubicBezTo>
                    <a:pt x="3296442" y="318656"/>
                    <a:pt x="3289231" y="314531"/>
                    <a:pt x="3294385" y="314531"/>
                  </a:cubicBezTo>
                  <a:lnTo>
                    <a:pt x="3309846" y="314531"/>
                  </a:lnTo>
                  <a:lnTo>
                    <a:pt x="3323260" y="322792"/>
                  </a:lnTo>
                  <a:cubicBezTo>
                    <a:pt x="3328219" y="326332"/>
                    <a:pt x="3332723" y="330490"/>
                    <a:pt x="3336664" y="335156"/>
                  </a:cubicBezTo>
                  <a:cubicBezTo>
                    <a:pt x="3344665" y="339346"/>
                    <a:pt x="3350360" y="346925"/>
                    <a:pt x="3352135" y="355792"/>
                  </a:cubicBezTo>
                  <a:cubicBezTo>
                    <a:pt x="3353142" y="360198"/>
                    <a:pt x="3353142" y="364778"/>
                    <a:pt x="3352135" y="369196"/>
                  </a:cubicBezTo>
                  <a:cubicBezTo>
                    <a:pt x="3352135" y="369196"/>
                    <a:pt x="3352135" y="374349"/>
                    <a:pt x="3352135" y="374349"/>
                  </a:cubicBezTo>
                  <a:cubicBezTo>
                    <a:pt x="3352579" y="377078"/>
                    <a:pt x="3352579" y="379871"/>
                    <a:pt x="3352135" y="382599"/>
                  </a:cubicBezTo>
                  <a:cubicBezTo>
                    <a:pt x="3350078" y="386270"/>
                    <a:pt x="3347653" y="389723"/>
                    <a:pt x="3344914" y="392907"/>
                  </a:cubicBezTo>
                  <a:cubicBezTo>
                    <a:pt x="3344914" y="392907"/>
                    <a:pt x="3335635" y="401157"/>
                    <a:pt x="3332539" y="400128"/>
                  </a:cubicBezTo>
                  <a:lnTo>
                    <a:pt x="3312942" y="400128"/>
                  </a:lnTo>
                  <a:lnTo>
                    <a:pt x="3292317" y="390849"/>
                  </a:lnTo>
                  <a:lnTo>
                    <a:pt x="3270663" y="390849"/>
                  </a:lnTo>
                  <a:lnTo>
                    <a:pt x="3236635" y="378474"/>
                  </a:lnTo>
                  <a:lnTo>
                    <a:pt x="3203634" y="371253"/>
                  </a:lnTo>
                  <a:cubicBezTo>
                    <a:pt x="3193002" y="367572"/>
                    <a:pt x="3181872" y="365482"/>
                    <a:pt x="3170634" y="365070"/>
                  </a:cubicBezTo>
                  <a:lnTo>
                    <a:pt x="3138662" y="365070"/>
                  </a:lnTo>
                  <a:cubicBezTo>
                    <a:pt x="3126287" y="365070"/>
                    <a:pt x="3112884" y="356821"/>
                    <a:pt x="3102566" y="355781"/>
                  </a:cubicBezTo>
                  <a:cubicBezTo>
                    <a:pt x="3080630" y="353432"/>
                    <a:pt x="3058511" y="353432"/>
                    <a:pt x="3036565" y="355781"/>
                  </a:cubicBezTo>
                  <a:cubicBezTo>
                    <a:pt x="3007690" y="355781"/>
                    <a:pt x="2955093" y="367128"/>
                    <a:pt x="2952008" y="366099"/>
                  </a:cubicBezTo>
                  <a:cubicBezTo>
                    <a:pt x="2948911" y="365070"/>
                    <a:pt x="2937564" y="344446"/>
                    <a:pt x="2929314" y="331031"/>
                  </a:cubicBezTo>
                  <a:cubicBezTo>
                    <a:pt x="2928145" y="325596"/>
                    <a:pt x="2928145" y="319977"/>
                    <a:pt x="2929314" y="314531"/>
                  </a:cubicBezTo>
                  <a:cubicBezTo>
                    <a:pt x="2931155" y="307786"/>
                    <a:pt x="2931155" y="300662"/>
                    <a:pt x="2929314" y="293906"/>
                  </a:cubicBezTo>
                  <a:cubicBezTo>
                    <a:pt x="2929314" y="286695"/>
                    <a:pt x="2961286" y="283598"/>
                    <a:pt x="2965411" y="283598"/>
                  </a:cubicBezTo>
                  <a:cubicBezTo>
                    <a:pt x="2969536" y="283598"/>
                    <a:pt x="2977786" y="290820"/>
                    <a:pt x="2983968" y="290820"/>
                  </a:cubicBezTo>
                  <a:lnTo>
                    <a:pt x="3027287" y="290820"/>
                  </a:lnTo>
                  <a:cubicBezTo>
                    <a:pt x="3032440" y="290820"/>
                    <a:pt x="3039662" y="290820"/>
                    <a:pt x="3043787" y="290820"/>
                  </a:cubicBezTo>
                  <a:cubicBezTo>
                    <a:pt x="3060070" y="289348"/>
                    <a:pt x="3076256" y="286933"/>
                    <a:pt x="3092259" y="283598"/>
                  </a:cubicBezTo>
                  <a:cubicBezTo>
                    <a:pt x="3122162" y="283598"/>
                    <a:pt x="3132469" y="246473"/>
                    <a:pt x="3139691" y="234098"/>
                  </a:cubicBezTo>
                  <a:cubicBezTo>
                    <a:pt x="3143448" y="228782"/>
                    <a:pt x="3146241" y="222849"/>
                    <a:pt x="3147941" y="216569"/>
                  </a:cubicBezTo>
                  <a:cubicBezTo>
                    <a:pt x="3147941" y="209348"/>
                    <a:pt x="3147941" y="202126"/>
                    <a:pt x="3147941" y="200069"/>
                  </a:cubicBezTo>
                  <a:cubicBezTo>
                    <a:pt x="3142105" y="199733"/>
                    <a:pt x="3136248" y="199733"/>
                    <a:pt x="3130412" y="200069"/>
                  </a:cubicBezTo>
                  <a:cubicBezTo>
                    <a:pt x="3123277" y="201661"/>
                    <a:pt x="3115883" y="201661"/>
                    <a:pt x="3108759" y="200069"/>
                  </a:cubicBezTo>
                  <a:cubicBezTo>
                    <a:pt x="3102566" y="200069"/>
                    <a:pt x="3108759" y="187694"/>
                    <a:pt x="3108759" y="178405"/>
                  </a:cubicBezTo>
                  <a:cubicBezTo>
                    <a:pt x="3109073" y="168953"/>
                    <a:pt x="3106561" y="159609"/>
                    <a:pt x="3101537" y="151597"/>
                  </a:cubicBezTo>
                  <a:cubicBezTo>
                    <a:pt x="3101537" y="151597"/>
                    <a:pt x="3101537" y="135097"/>
                    <a:pt x="3101537" y="132001"/>
                  </a:cubicBezTo>
                  <a:cubicBezTo>
                    <a:pt x="3102046" y="125829"/>
                    <a:pt x="3102046" y="119615"/>
                    <a:pt x="3101537" y="113443"/>
                  </a:cubicBezTo>
                  <a:cubicBezTo>
                    <a:pt x="3101537" y="104154"/>
                    <a:pt x="3112884" y="106222"/>
                    <a:pt x="3121134" y="104154"/>
                  </a:cubicBezTo>
                  <a:cubicBezTo>
                    <a:pt x="3129384" y="102097"/>
                    <a:pt x="3139691" y="114472"/>
                    <a:pt x="3147941" y="117569"/>
                  </a:cubicBezTo>
                  <a:cubicBezTo>
                    <a:pt x="3171858" y="121076"/>
                    <a:pt x="3195969" y="123144"/>
                    <a:pt x="3220134" y="123750"/>
                  </a:cubicBezTo>
                  <a:lnTo>
                    <a:pt x="3259317" y="123750"/>
                  </a:lnTo>
                  <a:cubicBezTo>
                    <a:pt x="3278480" y="122516"/>
                    <a:pt x="3297481" y="119398"/>
                    <a:pt x="3316039" y="114472"/>
                  </a:cubicBezTo>
                  <a:cubicBezTo>
                    <a:pt x="3321095" y="113064"/>
                    <a:pt x="3326443" y="113064"/>
                    <a:pt x="3331510" y="114472"/>
                  </a:cubicBezTo>
                  <a:lnTo>
                    <a:pt x="3343885" y="114472"/>
                  </a:lnTo>
                  <a:close/>
                  <a:moveTo>
                    <a:pt x="2198081" y="79112"/>
                  </a:moveTo>
                  <a:cubicBezTo>
                    <a:pt x="2202917" y="81869"/>
                    <a:pt x="2209495" y="92309"/>
                    <a:pt x="2212588" y="96946"/>
                  </a:cubicBezTo>
                  <a:lnTo>
                    <a:pt x="2218770" y="79417"/>
                  </a:lnTo>
                  <a:cubicBezTo>
                    <a:pt x="2218770" y="79417"/>
                    <a:pt x="2218770" y="94889"/>
                    <a:pt x="2218770" y="100042"/>
                  </a:cubicBezTo>
                  <a:cubicBezTo>
                    <a:pt x="2216995" y="107848"/>
                    <a:pt x="2216995" y="115957"/>
                    <a:pt x="2218770" y="123764"/>
                  </a:cubicBezTo>
                  <a:cubicBezTo>
                    <a:pt x="2218770" y="128917"/>
                    <a:pt x="2218770" y="134071"/>
                    <a:pt x="2208463" y="142321"/>
                  </a:cubicBezTo>
                  <a:cubicBezTo>
                    <a:pt x="2202108" y="150344"/>
                    <a:pt x="2196575" y="158984"/>
                    <a:pt x="2191952" y="168100"/>
                  </a:cubicBezTo>
                  <a:cubicBezTo>
                    <a:pt x="2188509" y="175992"/>
                    <a:pt x="2188509" y="184968"/>
                    <a:pt x="2191952" y="192850"/>
                  </a:cubicBezTo>
                  <a:cubicBezTo>
                    <a:pt x="2191952" y="192850"/>
                    <a:pt x="2191952" y="207293"/>
                    <a:pt x="2191952" y="210379"/>
                  </a:cubicBezTo>
                  <a:cubicBezTo>
                    <a:pt x="2191952" y="213475"/>
                    <a:pt x="2200213" y="210379"/>
                    <a:pt x="2205367" y="210379"/>
                  </a:cubicBezTo>
                  <a:cubicBezTo>
                    <a:pt x="2210520" y="210379"/>
                    <a:pt x="2205367" y="216572"/>
                    <a:pt x="2211549" y="221725"/>
                  </a:cubicBezTo>
                  <a:cubicBezTo>
                    <a:pt x="2217742" y="226879"/>
                    <a:pt x="2221867" y="234100"/>
                    <a:pt x="2221867" y="240293"/>
                  </a:cubicBezTo>
                  <a:cubicBezTo>
                    <a:pt x="2223339" y="242848"/>
                    <a:pt x="2223339" y="245988"/>
                    <a:pt x="2221867" y="248543"/>
                  </a:cubicBezTo>
                  <a:cubicBezTo>
                    <a:pt x="2206872" y="259954"/>
                    <a:pt x="2194854" y="274809"/>
                    <a:pt x="2186798" y="291851"/>
                  </a:cubicBezTo>
                  <a:cubicBezTo>
                    <a:pt x="2186798" y="291851"/>
                    <a:pt x="2186798" y="305265"/>
                    <a:pt x="2186798" y="306293"/>
                  </a:cubicBezTo>
                  <a:lnTo>
                    <a:pt x="2202270" y="306293"/>
                  </a:lnTo>
                  <a:cubicBezTo>
                    <a:pt x="2207694" y="307224"/>
                    <a:pt x="2212718" y="309736"/>
                    <a:pt x="2216713" y="313515"/>
                  </a:cubicBezTo>
                  <a:cubicBezTo>
                    <a:pt x="2219788" y="317434"/>
                    <a:pt x="2221910" y="322025"/>
                    <a:pt x="2222895" y="326919"/>
                  </a:cubicBezTo>
                  <a:cubicBezTo>
                    <a:pt x="2220611" y="347793"/>
                    <a:pt x="2208810" y="366436"/>
                    <a:pt x="2190923" y="377448"/>
                  </a:cubicBezTo>
                  <a:cubicBezTo>
                    <a:pt x="2175452" y="390851"/>
                    <a:pt x="2147615" y="406323"/>
                    <a:pt x="2134201" y="416630"/>
                  </a:cubicBezTo>
                  <a:cubicBezTo>
                    <a:pt x="2120797" y="426948"/>
                    <a:pt x="2114615" y="444476"/>
                    <a:pt x="2107393" y="447573"/>
                  </a:cubicBezTo>
                  <a:cubicBezTo>
                    <a:pt x="2100172" y="450669"/>
                    <a:pt x="2100172" y="447573"/>
                    <a:pt x="2096047" y="447573"/>
                  </a:cubicBezTo>
                  <a:lnTo>
                    <a:pt x="2078518" y="447573"/>
                  </a:lnTo>
                  <a:cubicBezTo>
                    <a:pt x="2072325" y="447573"/>
                    <a:pt x="2073364" y="438294"/>
                    <a:pt x="2069239" y="434169"/>
                  </a:cubicBezTo>
                  <a:cubicBezTo>
                    <a:pt x="2064085" y="430769"/>
                    <a:pt x="2059841" y="426168"/>
                    <a:pt x="2056864" y="420765"/>
                  </a:cubicBezTo>
                  <a:cubicBezTo>
                    <a:pt x="2052100" y="412494"/>
                    <a:pt x="2048949" y="403388"/>
                    <a:pt x="2047585" y="393948"/>
                  </a:cubicBezTo>
                  <a:cubicBezTo>
                    <a:pt x="2051504" y="381648"/>
                    <a:pt x="2059993" y="371308"/>
                    <a:pt x="2071296" y="365072"/>
                  </a:cubicBezTo>
                  <a:cubicBezTo>
                    <a:pt x="2071296" y="365072"/>
                    <a:pt x="2081614" y="353726"/>
                    <a:pt x="2084700" y="351669"/>
                  </a:cubicBezTo>
                  <a:cubicBezTo>
                    <a:pt x="2088836" y="348020"/>
                    <a:pt x="2092030" y="343419"/>
                    <a:pt x="2093989" y="338265"/>
                  </a:cubicBezTo>
                  <a:cubicBezTo>
                    <a:pt x="2094552" y="334497"/>
                    <a:pt x="2094552" y="330676"/>
                    <a:pt x="2093989" y="326919"/>
                  </a:cubicBezTo>
                  <a:cubicBezTo>
                    <a:pt x="2094455" y="322122"/>
                    <a:pt x="2094455" y="317283"/>
                    <a:pt x="2093989" y="312475"/>
                  </a:cubicBezTo>
                  <a:cubicBezTo>
                    <a:pt x="2092885" y="308546"/>
                    <a:pt x="2090752" y="304983"/>
                    <a:pt x="2087796" y="302169"/>
                  </a:cubicBezTo>
                  <a:cubicBezTo>
                    <a:pt x="2084624" y="299765"/>
                    <a:pt x="2082123" y="296560"/>
                    <a:pt x="2080575" y="292890"/>
                  </a:cubicBezTo>
                  <a:cubicBezTo>
                    <a:pt x="2080586" y="292890"/>
                    <a:pt x="2066142" y="280515"/>
                    <a:pt x="2065114" y="274322"/>
                  </a:cubicBezTo>
                  <a:cubicBezTo>
                    <a:pt x="2064313" y="263744"/>
                    <a:pt x="2071296" y="254130"/>
                    <a:pt x="2081614" y="251639"/>
                  </a:cubicBezTo>
                  <a:lnTo>
                    <a:pt x="2095018" y="251639"/>
                  </a:lnTo>
                  <a:cubicBezTo>
                    <a:pt x="2103268" y="251639"/>
                    <a:pt x="2107393" y="241322"/>
                    <a:pt x="2110490" y="234100"/>
                  </a:cubicBezTo>
                  <a:cubicBezTo>
                    <a:pt x="2113586" y="226879"/>
                    <a:pt x="2110490" y="213475"/>
                    <a:pt x="2110490" y="206264"/>
                  </a:cubicBezTo>
                  <a:cubicBezTo>
                    <a:pt x="2110490" y="199043"/>
                    <a:pt x="2100172" y="195946"/>
                    <a:pt x="2093989" y="194918"/>
                  </a:cubicBezTo>
                  <a:cubicBezTo>
                    <a:pt x="2088154" y="194420"/>
                    <a:pt x="2082285" y="194420"/>
                    <a:pt x="2076461" y="194918"/>
                  </a:cubicBezTo>
                  <a:cubicBezTo>
                    <a:pt x="2076461" y="194918"/>
                    <a:pt x="2066142" y="189764"/>
                    <a:pt x="2065114" y="184599"/>
                  </a:cubicBezTo>
                  <a:cubicBezTo>
                    <a:pt x="2064085" y="179446"/>
                    <a:pt x="2059949" y="184599"/>
                    <a:pt x="2054796" y="184599"/>
                  </a:cubicBezTo>
                  <a:cubicBezTo>
                    <a:pt x="2049642" y="184599"/>
                    <a:pt x="2048614" y="169139"/>
                    <a:pt x="2047585" y="166043"/>
                  </a:cubicBezTo>
                  <a:cubicBezTo>
                    <a:pt x="2046546" y="162946"/>
                    <a:pt x="2047585" y="166043"/>
                    <a:pt x="2055824" y="158821"/>
                  </a:cubicBezTo>
                  <a:cubicBezTo>
                    <a:pt x="2064085" y="151600"/>
                    <a:pt x="2055824" y="151600"/>
                    <a:pt x="2060989" y="147475"/>
                  </a:cubicBezTo>
                  <a:cubicBezTo>
                    <a:pt x="2066142" y="143350"/>
                    <a:pt x="2069239" y="139225"/>
                    <a:pt x="2074393" y="136139"/>
                  </a:cubicBezTo>
                  <a:lnTo>
                    <a:pt x="2093989" y="136139"/>
                  </a:lnTo>
                  <a:cubicBezTo>
                    <a:pt x="2118740" y="121696"/>
                    <a:pt x="2144519" y="86639"/>
                    <a:pt x="2171337" y="84571"/>
                  </a:cubicBezTo>
                  <a:cubicBezTo>
                    <a:pt x="2198145" y="82514"/>
                    <a:pt x="2189895" y="84571"/>
                    <a:pt x="2194020" y="79417"/>
                  </a:cubicBezTo>
                  <a:cubicBezTo>
                    <a:pt x="2195051" y="78129"/>
                    <a:pt x="2196469" y="78194"/>
                    <a:pt x="2198081" y="79112"/>
                  </a:cubicBezTo>
                  <a:close/>
                  <a:moveTo>
                    <a:pt x="2394088" y="55695"/>
                  </a:moveTo>
                  <a:cubicBezTo>
                    <a:pt x="2379656" y="62916"/>
                    <a:pt x="2355934" y="70138"/>
                    <a:pt x="2356963" y="76320"/>
                  </a:cubicBezTo>
                  <a:cubicBezTo>
                    <a:pt x="2357991" y="82513"/>
                    <a:pt x="2359020" y="93860"/>
                    <a:pt x="2365213" y="93860"/>
                  </a:cubicBezTo>
                  <a:cubicBezTo>
                    <a:pt x="2372001" y="95408"/>
                    <a:pt x="2379050" y="95408"/>
                    <a:pt x="2385838" y="93860"/>
                  </a:cubicBezTo>
                  <a:cubicBezTo>
                    <a:pt x="2390992" y="88695"/>
                    <a:pt x="2397185" y="73224"/>
                    <a:pt x="2397185" y="73224"/>
                  </a:cubicBezTo>
                  <a:cubicBezTo>
                    <a:pt x="2397867" y="68092"/>
                    <a:pt x="2397867" y="62895"/>
                    <a:pt x="2397185" y="57763"/>
                  </a:cubicBezTo>
                  <a:close/>
                  <a:moveTo>
                    <a:pt x="2409561" y="1039"/>
                  </a:moveTo>
                  <a:cubicBezTo>
                    <a:pt x="2416782" y="10"/>
                    <a:pt x="2421936" y="6193"/>
                    <a:pt x="2427090" y="1039"/>
                  </a:cubicBezTo>
                  <a:cubicBezTo>
                    <a:pt x="2438393" y="-347"/>
                    <a:pt x="2449815" y="-347"/>
                    <a:pt x="2461119" y="1039"/>
                  </a:cubicBezTo>
                  <a:cubicBezTo>
                    <a:pt x="2461130" y="1039"/>
                    <a:pt x="2461130" y="12386"/>
                    <a:pt x="2469369" y="14443"/>
                  </a:cubicBezTo>
                  <a:cubicBezTo>
                    <a:pt x="2476872" y="19466"/>
                    <a:pt x="2482058" y="27251"/>
                    <a:pt x="2483812" y="36096"/>
                  </a:cubicBezTo>
                  <a:cubicBezTo>
                    <a:pt x="2483812" y="43318"/>
                    <a:pt x="2477630" y="54664"/>
                    <a:pt x="2477630" y="57761"/>
                  </a:cubicBezTo>
                  <a:cubicBezTo>
                    <a:pt x="2479600" y="63791"/>
                    <a:pt x="2479600" y="70288"/>
                    <a:pt x="2477630" y="76318"/>
                  </a:cubicBezTo>
                  <a:cubicBezTo>
                    <a:pt x="2472747" y="86549"/>
                    <a:pt x="2468936" y="97268"/>
                    <a:pt x="2466283" y="108290"/>
                  </a:cubicBezTo>
                  <a:cubicBezTo>
                    <a:pt x="2462169" y="115057"/>
                    <a:pt x="2457697" y="121596"/>
                    <a:pt x="2452879" y="127886"/>
                  </a:cubicBezTo>
                  <a:cubicBezTo>
                    <a:pt x="2445658" y="155722"/>
                    <a:pt x="2435340" y="175319"/>
                    <a:pt x="2429158" y="203165"/>
                  </a:cubicBezTo>
                  <a:cubicBezTo>
                    <a:pt x="2429158" y="203165"/>
                    <a:pt x="2422965" y="216569"/>
                    <a:pt x="2419868" y="215541"/>
                  </a:cubicBezTo>
                  <a:cubicBezTo>
                    <a:pt x="2416782" y="214512"/>
                    <a:pt x="2408532" y="215541"/>
                    <a:pt x="2406464" y="215541"/>
                  </a:cubicBezTo>
                  <a:cubicBezTo>
                    <a:pt x="2404407" y="215541"/>
                    <a:pt x="2396157" y="215541"/>
                    <a:pt x="2392032" y="222762"/>
                  </a:cubicBezTo>
                  <a:cubicBezTo>
                    <a:pt x="2387907" y="229973"/>
                    <a:pt x="2374503" y="222762"/>
                    <a:pt x="2372435" y="232041"/>
                  </a:cubicBezTo>
                  <a:cubicBezTo>
                    <a:pt x="2369859" y="237238"/>
                    <a:pt x="2369859" y="243344"/>
                    <a:pt x="2372435" y="248541"/>
                  </a:cubicBezTo>
                  <a:cubicBezTo>
                    <a:pt x="2377589" y="253694"/>
                    <a:pt x="2386879" y="248541"/>
                    <a:pt x="2387907" y="243387"/>
                  </a:cubicBezTo>
                  <a:cubicBezTo>
                    <a:pt x="2390603" y="238937"/>
                    <a:pt x="2395129" y="235906"/>
                    <a:pt x="2400282" y="235137"/>
                  </a:cubicBezTo>
                  <a:cubicBezTo>
                    <a:pt x="2406432" y="236079"/>
                    <a:pt x="2412690" y="236079"/>
                    <a:pt x="2418840" y="235137"/>
                  </a:cubicBezTo>
                  <a:cubicBezTo>
                    <a:pt x="2422867" y="235484"/>
                    <a:pt x="2426213" y="238407"/>
                    <a:pt x="2427090" y="242348"/>
                  </a:cubicBezTo>
                  <a:cubicBezTo>
                    <a:pt x="2428486" y="250338"/>
                    <a:pt x="2431280" y="258014"/>
                    <a:pt x="2435340" y="265041"/>
                  </a:cubicBezTo>
                  <a:cubicBezTo>
                    <a:pt x="2436444" y="268040"/>
                    <a:pt x="2436444" y="271320"/>
                    <a:pt x="2435340" y="274319"/>
                  </a:cubicBezTo>
                  <a:cubicBezTo>
                    <a:pt x="2430663" y="279625"/>
                    <a:pt x="2425477" y="284453"/>
                    <a:pt x="2419868" y="288763"/>
                  </a:cubicBezTo>
                  <a:cubicBezTo>
                    <a:pt x="2419868" y="288763"/>
                    <a:pt x="2407493" y="288763"/>
                    <a:pt x="2402339" y="298041"/>
                  </a:cubicBezTo>
                  <a:cubicBezTo>
                    <a:pt x="2400791" y="301657"/>
                    <a:pt x="2400791" y="305761"/>
                    <a:pt x="2402339" y="309377"/>
                  </a:cubicBezTo>
                  <a:cubicBezTo>
                    <a:pt x="2402339" y="316609"/>
                    <a:pt x="2408532" y="316609"/>
                    <a:pt x="2412657" y="315570"/>
                  </a:cubicBezTo>
                  <a:cubicBezTo>
                    <a:pt x="2416782" y="314541"/>
                    <a:pt x="2430186" y="308348"/>
                    <a:pt x="2436368" y="307320"/>
                  </a:cubicBezTo>
                  <a:cubicBezTo>
                    <a:pt x="2442886" y="307883"/>
                    <a:pt x="2449447" y="307883"/>
                    <a:pt x="2455965" y="307320"/>
                  </a:cubicBezTo>
                  <a:cubicBezTo>
                    <a:pt x="2455965" y="307320"/>
                    <a:pt x="2471437" y="299070"/>
                    <a:pt x="2477630" y="300098"/>
                  </a:cubicBezTo>
                  <a:cubicBezTo>
                    <a:pt x="2483812" y="301138"/>
                    <a:pt x="2493091" y="291848"/>
                    <a:pt x="2498244" y="300098"/>
                  </a:cubicBezTo>
                  <a:cubicBezTo>
                    <a:pt x="2503409" y="308348"/>
                    <a:pt x="2516812" y="310416"/>
                    <a:pt x="2517841" y="323820"/>
                  </a:cubicBezTo>
                  <a:cubicBezTo>
                    <a:pt x="2518880" y="337223"/>
                    <a:pt x="2511659" y="367138"/>
                    <a:pt x="2494119" y="370224"/>
                  </a:cubicBezTo>
                  <a:cubicBezTo>
                    <a:pt x="2476590" y="373320"/>
                    <a:pt x="2494119" y="370224"/>
                    <a:pt x="2467312" y="370224"/>
                  </a:cubicBezTo>
                  <a:lnTo>
                    <a:pt x="2422965" y="377445"/>
                  </a:lnTo>
                  <a:cubicBezTo>
                    <a:pt x="2414725" y="377997"/>
                    <a:pt x="2406454" y="377997"/>
                    <a:pt x="2398214" y="377445"/>
                  </a:cubicBezTo>
                  <a:cubicBezTo>
                    <a:pt x="2391177" y="378398"/>
                    <a:pt x="2384258" y="380130"/>
                    <a:pt x="2377589" y="382599"/>
                  </a:cubicBezTo>
                  <a:cubicBezTo>
                    <a:pt x="2369934" y="385760"/>
                    <a:pt x="2361987" y="388185"/>
                    <a:pt x="2353878" y="389820"/>
                  </a:cubicBezTo>
                  <a:cubicBezTo>
                    <a:pt x="2343971" y="391260"/>
                    <a:pt x="2334487" y="394779"/>
                    <a:pt x="2326031" y="400138"/>
                  </a:cubicBezTo>
                  <a:cubicBezTo>
                    <a:pt x="2316244" y="403256"/>
                    <a:pt x="2306250" y="405671"/>
                    <a:pt x="2296127" y="407360"/>
                  </a:cubicBezTo>
                  <a:cubicBezTo>
                    <a:pt x="2286578" y="412708"/>
                    <a:pt x="2276563" y="417191"/>
                    <a:pt x="2266212" y="420763"/>
                  </a:cubicBezTo>
                  <a:cubicBezTo>
                    <a:pt x="2261059" y="420763"/>
                    <a:pt x="2246616" y="420763"/>
                    <a:pt x="2245587" y="413542"/>
                  </a:cubicBezTo>
                  <a:cubicBezTo>
                    <a:pt x="2241776" y="405324"/>
                    <a:pt x="2239004" y="396663"/>
                    <a:pt x="2237348" y="387752"/>
                  </a:cubicBezTo>
                  <a:lnTo>
                    <a:pt x="2237337" y="379513"/>
                  </a:lnTo>
                  <a:cubicBezTo>
                    <a:pt x="2237337" y="379513"/>
                    <a:pt x="2237337" y="368167"/>
                    <a:pt x="2237337" y="364042"/>
                  </a:cubicBezTo>
                  <a:cubicBezTo>
                    <a:pt x="2237337" y="359917"/>
                    <a:pt x="2237337" y="357849"/>
                    <a:pt x="2243530" y="357849"/>
                  </a:cubicBezTo>
                  <a:cubicBezTo>
                    <a:pt x="2249712" y="357849"/>
                    <a:pt x="2248684" y="357849"/>
                    <a:pt x="2253837" y="357849"/>
                  </a:cubicBezTo>
                  <a:cubicBezTo>
                    <a:pt x="2262585" y="354362"/>
                    <a:pt x="2270890" y="349869"/>
                    <a:pt x="2278588" y="344445"/>
                  </a:cubicBezTo>
                  <a:lnTo>
                    <a:pt x="2310560" y="324848"/>
                  </a:lnTo>
                  <a:cubicBezTo>
                    <a:pt x="2310560" y="318666"/>
                    <a:pt x="2310560" y="315570"/>
                    <a:pt x="2303338" y="316609"/>
                  </a:cubicBezTo>
                  <a:cubicBezTo>
                    <a:pt x="2296127" y="317638"/>
                    <a:pt x="2293031" y="316609"/>
                    <a:pt x="2289934" y="316609"/>
                  </a:cubicBezTo>
                  <a:cubicBezTo>
                    <a:pt x="2286838" y="316609"/>
                    <a:pt x="2278588" y="316609"/>
                    <a:pt x="2277559" y="316609"/>
                  </a:cubicBezTo>
                  <a:cubicBezTo>
                    <a:pt x="2276531" y="316609"/>
                    <a:pt x="2277559" y="308348"/>
                    <a:pt x="2277559" y="305263"/>
                  </a:cubicBezTo>
                  <a:lnTo>
                    <a:pt x="2277559" y="291848"/>
                  </a:lnTo>
                  <a:cubicBezTo>
                    <a:pt x="2277559" y="291848"/>
                    <a:pt x="2277559" y="281541"/>
                    <a:pt x="2283752" y="280512"/>
                  </a:cubicBezTo>
                  <a:cubicBezTo>
                    <a:pt x="2289934" y="279473"/>
                    <a:pt x="2283752" y="280512"/>
                    <a:pt x="2291991" y="280512"/>
                  </a:cubicBezTo>
                  <a:lnTo>
                    <a:pt x="2300252" y="280512"/>
                  </a:lnTo>
                  <a:lnTo>
                    <a:pt x="2307463" y="280512"/>
                  </a:lnTo>
                  <a:cubicBezTo>
                    <a:pt x="2310289" y="278867"/>
                    <a:pt x="2312465" y="276322"/>
                    <a:pt x="2313656" y="273291"/>
                  </a:cubicBezTo>
                  <a:cubicBezTo>
                    <a:pt x="2314706" y="267845"/>
                    <a:pt x="2314706" y="262237"/>
                    <a:pt x="2313656" y="256791"/>
                  </a:cubicBezTo>
                  <a:cubicBezTo>
                    <a:pt x="2313656" y="256791"/>
                    <a:pt x="2308492" y="256791"/>
                    <a:pt x="2303338" y="256791"/>
                  </a:cubicBezTo>
                  <a:lnTo>
                    <a:pt x="2290963" y="261944"/>
                  </a:lnTo>
                  <a:cubicBezTo>
                    <a:pt x="2287552" y="262518"/>
                    <a:pt x="2284066" y="262518"/>
                    <a:pt x="2280656" y="261944"/>
                  </a:cubicBezTo>
                  <a:cubicBezTo>
                    <a:pt x="2277288" y="262984"/>
                    <a:pt x="2273694" y="262984"/>
                    <a:pt x="2270338" y="261944"/>
                  </a:cubicBezTo>
                  <a:cubicBezTo>
                    <a:pt x="2270338" y="261944"/>
                    <a:pt x="2270338" y="261944"/>
                    <a:pt x="2265184" y="255751"/>
                  </a:cubicBezTo>
                  <a:cubicBezTo>
                    <a:pt x="2262672" y="252774"/>
                    <a:pt x="2260907" y="249245"/>
                    <a:pt x="2260030" y="245444"/>
                  </a:cubicBezTo>
                  <a:cubicBezTo>
                    <a:pt x="2260030" y="235137"/>
                    <a:pt x="2250752" y="233069"/>
                    <a:pt x="2248684" y="231012"/>
                  </a:cubicBezTo>
                  <a:cubicBezTo>
                    <a:pt x="2245576" y="225588"/>
                    <a:pt x="2243476" y="219644"/>
                    <a:pt x="2242502" y="213473"/>
                  </a:cubicBezTo>
                  <a:cubicBezTo>
                    <a:pt x="2242502" y="203165"/>
                    <a:pt x="2249712" y="192847"/>
                    <a:pt x="2247655" y="186665"/>
                  </a:cubicBezTo>
                  <a:cubicBezTo>
                    <a:pt x="2242631" y="173002"/>
                    <a:pt x="2239167" y="158819"/>
                    <a:pt x="2237337" y="144386"/>
                  </a:cubicBezTo>
                  <a:cubicBezTo>
                    <a:pt x="2237337" y="144386"/>
                    <a:pt x="2231154" y="135097"/>
                    <a:pt x="2229086" y="126847"/>
                  </a:cubicBezTo>
                  <a:cubicBezTo>
                    <a:pt x="2227029" y="118597"/>
                    <a:pt x="2229086" y="117568"/>
                    <a:pt x="2229086" y="113443"/>
                  </a:cubicBezTo>
                  <a:cubicBezTo>
                    <a:pt x="2230191" y="105237"/>
                    <a:pt x="2230191" y="96911"/>
                    <a:pt x="2229086" y="88693"/>
                  </a:cubicBezTo>
                  <a:lnTo>
                    <a:pt x="2228058" y="86636"/>
                  </a:lnTo>
                  <a:cubicBezTo>
                    <a:pt x="2228058" y="76318"/>
                    <a:pt x="2228058" y="61886"/>
                    <a:pt x="2236309" y="61886"/>
                  </a:cubicBezTo>
                  <a:cubicBezTo>
                    <a:pt x="2244559" y="61886"/>
                    <a:pt x="2244559" y="69097"/>
                    <a:pt x="2251780" y="68068"/>
                  </a:cubicBezTo>
                  <a:cubicBezTo>
                    <a:pt x="2256533" y="69140"/>
                    <a:pt x="2261459" y="69140"/>
                    <a:pt x="2266223" y="68068"/>
                  </a:cubicBezTo>
                  <a:lnTo>
                    <a:pt x="2283752" y="59818"/>
                  </a:lnTo>
                  <a:cubicBezTo>
                    <a:pt x="2293204" y="53149"/>
                    <a:pt x="2303208" y="47280"/>
                    <a:pt x="2313656" y="42289"/>
                  </a:cubicBezTo>
                  <a:cubicBezTo>
                    <a:pt x="2320867" y="42289"/>
                    <a:pt x="2331185" y="42289"/>
                    <a:pt x="2337367" y="36096"/>
                  </a:cubicBezTo>
                  <a:cubicBezTo>
                    <a:pt x="2343560" y="29914"/>
                    <a:pt x="2402339" y="2068"/>
                    <a:pt x="2409561" y="103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883848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/>
          <p:cNvGrpSpPr/>
          <p:nvPr userDrawn="1"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83FD3999-BE35-44C4-88CD-F2FF456D2C19}"/>
              </a:ext>
            </a:extLst>
          </p:cNvPr>
          <p:cNvGrpSpPr/>
          <p:nvPr userDrawn="1"/>
        </p:nvGrpSpPr>
        <p:grpSpPr>
          <a:xfrm>
            <a:off x="571944" y="6385053"/>
            <a:ext cx="2494917" cy="307427"/>
            <a:chOff x="650975" y="5882279"/>
            <a:chExt cx="3328166" cy="410101"/>
          </a:xfrm>
          <a:solidFill>
            <a:schemeClr val="bg1">
              <a:lumMod val="65000"/>
            </a:schemeClr>
          </a:solidFill>
        </p:grpSpPr>
        <p:grpSp>
          <p:nvGrpSpPr>
            <p:cNvPr id="185" name="组合 184">
              <a:extLst>
                <a:ext uri="{FF2B5EF4-FFF2-40B4-BE49-F238E27FC236}">
                  <a16:creationId xmlns:a16="http://schemas.microsoft.com/office/drawing/2014/main" id="{D465A6E1-BE6A-4ADB-91F0-038FF2ACDCAC}"/>
                </a:ext>
              </a:extLst>
            </p:cNvPr>
            <p:cNvGrpSpPr/>
            <p:nvPr/>
          </p:nvGrpSpPr>
          <p:grpSpPr>
            <a:xfrm>
              <a:off x="2581367" y="5885220"/>
              <a:ext cx="322098" cy="404221"/>
              <a:chOff x="2450389" y="5885095"/>
              <a:chExt cx="371863" cy="466673"/>
            </a:xfrm>
            <a:grpFill/>
          </p:grpSpPr>
          <p:sp>
            <p:nvSpPr>
              <p:cNvPr id="328" name="任意多边形: 形状 327">
                <a:extLst>
                  <a:ext uri="{FF2B5EF4-FFF2-40B4-BE49-F238E27FC236}">
                    <a16:creationId xmlns:a16="http://schemas.microsoft.com/office/drawing/2014/main" id="{AF46D2A2-5E73-4A6C-A4B8-EA11FA072A54}"/>
                  </a:ext>
                </a:extLst>
              </p:cNvPr>
              <p:cNvSpPr/>
              <p:nvPr/>
            </p:nvSpPr>
            <p:spPr>
              <a:xfrm>
                <a:off x="2450389" y="5885095"/>
                <a:ext cx="371863" cy="306919"/>
              </a:xfrm>
              <a:custGeom>
                <a:avLst/>
                <a:gdLst>
                  <a:gd name="connsiteX0" fmla="*/ 97477 w 371863"/>
                  <a:gd name="connsiteY0" fmla="*/ 42876 h 306919"/>
                  <a:gd name="connsiteX1" fmla="*/ 100327 w 371863"/>
                  <a:gd name="connsiteY1" fmla="*/ 31744 h 306919"/>
                  <a:gd name="connsiteX2" fmla="*/ 115644 w 371863"/>
                  <a:gd name="connsiteY2" fmla="*/ 30052 h 306919"/>
                  <a:gd name="connsiteX3" fmla="*/ 130962 w 371863"/>
                  <a:gd name="connsiteY3" fmla="*/ 47863 h 306919"/>
                  <a:gd name="connsiteX4" fmla="*/ 145478 w 371863"/>
                  <a:gd name="connsiteY4" fmla="*/ 37889 h 306919"/>
                  <a:gd name="connsiteX5" fmla="*/ 176915 w 371863"/>
                  <a:gd name="connsiteY5" fmla="*/ 41808 h 306919"/>
                  <a:gd name="connsiteX6" fmla="*/ 203632 w 371863"/>
                  <a:gd name="connsiteY6" fmla="*/ 16783 h 306919"/>
                  <a:gd name="connsiteX7" fmla="*/ 231862 w 371863"/>
                  <a:gd name="connsiteY7" fmla="*/ 664 h 306919"/>
                  <a:gd name="connsiteX8" fmla="*/ 260805 w 371863"/>
                  <a:gd name="connsiteY8" fmla="*/ 664 h 306919"/>
                  <a:gd name="connsiteX9" fmla="*/ 278617 w 371863"/>
                  <a:gd name="connsiteY9" fmla="*/ 10994 h 306919"/>
                  <a:gd name="connsiteX10" fmla="*/ 289303 w 371863"/>
                  <a:gd name="connsiteY10" fmla="*/ 30854 h 306919"/>
                  <a:gd name="connsiteX11" fmla="*/ 288146 w 371863"/>
                  <a:gd name="connsiteY11" fmla="*/ 49110 h 306919"/>
                  <a:gd name="connsiteX12" fmla="*/ 262853 w 371863"/>
                  <a:gd name="connsiteY12" fmla="*/ 84287 h 306919"/>
                  <a:gd name="connsiteX13" fmla="*/ 250029 w 371863"/>
                  <a:gd name="connsiteY13" fmla="*/ 118217 h 306919"/>
                  <a:gd name="connsiteX14" fmla="*/ 257866 w 371863"/>
                  <a:gd name="connsiteY14" fmla="*/ 126054 h 306919"/>
                  <a:gd name="connsiteX15" fmla="*/ 293489 w 371863"/>
                  <a:gd name="connsiteY15" fmla="*/ 131843 h 306919"/>
                  <a:gd name="connsiteX16" fmla="*/ 341490 w 371863"/>
                  <a:gd name="connsiteY16" fmla="*/ 154285 h 306919"/>
                  <a:gd name="connsiteX17" fmla="*/ 368207 w 371863"/>
                  <a:gd name="connsiteY17" fmla="*/ 186167 h 306919"/>
                  <a:gd name="connsiteX18" fmla="*/ 368207 w 371863"/>
                  <a:gd name="connsiteY18" fmla="*/ 201484 h 306919"/>
                  <a:gd name="connsiteX19" fmla="*/ 338017 w 371863"/>
                  <a:gd name="connsiteY19" fmla="*/ 220453 h 306919"/>
                  <a:gd name="connsiteX20" fmla="*/ 303641 w 371863"/>
                  <a:gd name="connsiteY20" fmla="*/ 221700 h 306919"/>
                  <a:gd name="connsiteX21" fmla="*/ 292420 w 371863"/>
                  <a:gd name="connsiteY21" fmla="*/ 215911 h 306919"/>
                  <a:gd name="connsiteX22" fmla="*/ 279596 w 371863"/>
                  <a:gd name="connsiteY22" fmla="*/ 205136 h 306919"/>
                  <a:gd name="connsiteX23" fmla="*/ 294557 w 371863"/>
                  <a:gd name="connsiteY23" fmla="*/ 177439 h 306919"/>
                  <a:gd name="connsiteX24" fmla="*/ 290372 w 371863"/>
                  <a:gd name="connsiteY24" fmla="*/ 163725 h 306919"/>
                  <a:gd name="connsiteX25" fmla="*/ 232842 w 371863"/>
                  <a:gd name="connsiteY25" fmla="*/ 157135 h 306919"/>
                  <a:gd name="connsiteX26" fmla="*/ 207995 w 371863"/>
                  <a:gd name="connsiteY26" fmla="*/ 170404 h 306919"/>
                  <a:gd name="connsiteX27" fmla="*/ 178963 w 371863"/>
                  <a:gd name="connsiteY27" fmla="*/ 167287 h 306919"/>
                  <a:gd name="connsiteX28" fmla="*/ 148773 w 371863"/>
                  <a:gd name="connsiteY28" fmla="*/ 174411 h 306919"/>
                  <a:gd name="connsiteX29" fmla="*/ 99525 w 371863"/>
                  <a:gd name="connsiteY29" fmla="*/ 194004 h 306919"/>
                  <a:gd name="connsiteX30" fmla="*/ 87325 w 371863"/>
                  <a:gd name="connsiteY30" fmla="*/ 201662 h 306919"/>
                  <a:gd name="connsiteX31" fmla="*/ 77974 w 371863"/>
                  <a:gd name="connsiteY31" fmla="*/ 220097 h 306919"/>
                  <a:gd name="connsiteX32" fmla="*/ 72185 w 371863"/>
                  <a:gd name="connsiteY32" fmla="*/ 235771 h 306919"/>
                  <a:gd name="connsiteX33" fmla="*/ 64704 w 371863"/>
                  <a:gd name="connsiteY33" fmla="*/ 249842 h 306919"/>
                  <a:gd name="connsiteX34" fmla="*/ 59450 w 371863"/>
                  <a:gd name="connsiteY34" fmla="*/ 263378 h 306919"/>
                  <a:gd name="connsiteX35" fmla="*/ 55176 w 371863"/>
                  <a:gd name="connsiteY35" fmla="*/ 277182 h 306919"/>
                  <a:gd name="connsiteX36" fmla="*/ 50990 w 371863"/>
                  <a:gd name="connsiteY36" fmla="*/ 289560 h 306919"/>
                  <a:gd name="connsiteX37" fmla="*/ 49387 w 371863"/>
                  <a:gd name="connsiteY37" fmla="*/ 302295 h 306919"/>
                  <a:gd name="connsiteX38" fmla="*/ 43420 w 371863"/>
                  <a:gd name="connsiteY38" fmla="*/ 306481 h 306919"/>
                  <a:gd name="connsiteX39" fmla="*/ 29172 w 371863"/>
                  <a:gd name="connsiteY39" fmla="*/ 303988 h 306919"/>
                  <a:gd name="connsiteX40" fmla="*/ 18841 w 371863"/>
                  <a:gd name="connsiteY40" fmla="*/ 299446 h 306919"/>
                  <a:gd name="connsiteX41" fmla="*/ 8778 w 371863"/>
                  <a:gd name="connsiteY41" fmla="*/ 293835 h 306919"/>
                  <a:gd name="connsiteX42" fmla="*/ 3612 w 371863"/>
                  <a:gd name="connsiteY42" fmla="*/ 288937 h 306919"/>
                  <a:gd name="connsiteX43" fmla="*/ -306 w 371863"/>
                  <a:gd name="connsiteY43" fmla="*/ 280477 h 306919"/>
                  <a:gd name="connsiteX44" fmla="*/ 5393 w 371863"/>
                  <a:gd name="connsiteY44" fmla="*/ 266406 h 306919"/>
                  <a:gd name="connsiteX45" fmla="*/ 10559 w 371863"/>
                  <a:gd name="connsiteY45" fmla="*/ 251801 h 306919"/>
                  <a:gd name="connsiteX46" fmla="*/ 17861 w 371863"/>
                  <a:gd name="connsiteY46" fmla="*/ 235325 h 306919"/>
                  <a:gd name="connsiteX47" fmla="*/ 34693 w 371863"/>
                  <a:gd name="connsiteY47" fmla="*/ 198991 h 306919"/>
                  <a:gd name="connsiteX48" fmla="*/ 44043 w 371863"/>
                  <a:gd name="connsiteY48" fmla="*/ 179399 h 306919"/>
                  <a:gd name="connsiteX49" fmla="*/ 49565 w 371863"/>
                  <a:gd name="connsiteY49" fmla="*/ 168890 h 306919"/>
                  <a:gd name="connsiteX50" fmla="*/ 51257 w 371863"/>
                  <a:gd name="connsiteY50" fmla="*/ 157313 h 306919"/>
                  <a:gd name="connsiteX51" fmla="*/ 60163 w 371863"/>
                  <a:gd name="connsiteY51" fmla="*/ 150545 h 306919"/>
                  <a:gd name="connsiteX52" fmla="*/ 83941 w 371863"/>
                  <a:gd name="connsiteY52" fmla="*/ 150545 h 306919"/>
                  <a:gd name="connsiteX53" fmla="*/ 93647 w 371863"/>
                  <a:gd name="connsiteY53" fmla="*/ 156155 h 306919"/>
                  <a:gd name="connsiteX54" fmla="*/ 100861 w 371863"/>
                  <a:gd name="connsiteY54" fmla="*/ 163547 h 306919"/>
                  <a:gd name="connsiteX55" fmla="*/ 117959 w 371863"/>
                  <a:gd name="connsiteY55" fmla="*/ 159183 h 306919"/>
                  <a:gd name="connsiteX56" fmla="*/ 150554 w 371863"/>
                  <a:gd name="connsiteY56" fmla="*/ 147250 h 306919"/>
                  <a:gd name="connsiteX57" fmla="*/ 167652 w 371863"/>
                  <a:gd name="connsiteY57" fmla="*/ 133624 h 306919"/>
                  <a:gd name="connsiteX58" fmla="*/ 184128 w 371863"/>
                  <a:gd name="connsiteY58" fmla="*/ 115813 h 306919"/>
                  <a:gd name="connsiteX59" fmla="*/ 195706 w 371863"/>
                  <a:gd name="connsiteY59" fmla="*/ 96577 h 306919"/>
                  <a:gd name="connsiteX60" fmla="*/ 204611 w 371863"/>
                  <a:gd name="connsiteY60" fmla="*/ 80458 h 306919"/>
                  <a:gd name="connsiteX61" fmla="*/ 212092 w 371863"/>
                  <a:gd name="connsiteY61" fmla="*/ 59352 h 306919"/>
                  <a:gd name="connsiteX62" fmla="*/ 221621 w 371863"/>
                  <a:gd name="connsiteY62" fmla="*/ 35752 h 306919"/>
                  <a:gd name="connsiteX63" fmla="*/ 216087 w 371863"/>
                  <a:gd name="connsiteY63" fmla="*/ 31179 h 306919"/>
                  <a:gd name="connsiteX64" fmla="*/ 215833 w 371863"/>
                  <a:gd name="connsiteY64" fmla="*/ 31210 h 306919"/>
                  <a:gd name="connsiteX65" fmla="*/ 200069 w 371863"/>
                  <a:gd name="connsiteY65" fmla="*/ 39492 h 306919"/>
                  <a:gd name="connsiteX66" fmla="*/ 200693 w 371863"/>
                  <a:gd name="connsiteY66" fmla="*/ 58639 h 306919"/>
                  <a:gd name="connsiteX67" fmla="*/ 200693 w 371863"/>
                  <a:gd name="connsiteY67" fmla="*/ 76450 h 306919"/>
                  <a:gd name="connsiteX68" fmla="*/ 193479 w 371863"/>
                  <a:gd name="connsiteY68" fmla="*/ 84643 h 306919"/>
                  <a:gd name="connsiteX69" fmla="*/ 172373 w 371863"/>
                  <a:gd name="connsiteY69" fmla="*/ 86336 h 306919"/>
                  <a:gd name="connsiteX70" fmla="*/ 151534 w 371863"/>
                  <a:gd name="connsiteY70" fmla="*/ 77430 h 306919"/>
                  <a:gd name="connsiteX71" fmla="*/ 140402 w 371863"/>
                  <a:gd name="connsiteY71" fmla="*/ 68524 h 306919"/>
                  <a:gd name="connsiteX72" fmla="*/ 138354 w 371863"/>
                  <a:gd name="connsiteY72" fmla="*/ 77964 h 306919"/>
                  <a:gd name="connsiteX73" fmla="*/ 138354 w 371863"/>
                  <a:gd name="connsiteY73" fmla="*/ 115724 h 306919"/>
                  <a:gd name="connsiteX74" fmla="*/ 125174 w 371863"/>
                  <a:gd name="connsiteY74" fmla="*/ 130596 h 306919"/>
                  <a:gd name="connsiteX75" fmla="*/ 102197 w 371863"/>
                  <a:gd name="connsiteY75" fmla="*/ 126589 h 306919"/>
                  <a:gd name="connsiteX76" fmla="*/ 81180 w 371863"/>
                  <a:gd name="connsiteY76" fmla="*/ 90966 h 306919"/>
                  <a:gd name="connsiteX77" fmla="*/ 81180 w 371863"/>
                  <a:gd name="connsiteY77" fmla="*/ 74669 h 306919"/>
                  <a:gd name="connsiteX78" fmla="*/ 88571 w 371863"/>
                  <a:gd name="connsiteY78" fmla="*/ 66387 h 306919"/>
                  <a:gd name="connsiteX79" fmla="*/ 91510 w 371863"/>
                  <a:gd name="connsiteY79" fmla="*/ 56056 h 306919"/>
                  <a:gd name="connsiteX80" fmla="*/ 97477 w 371863"/>
                  <a:gd name="connsiteY80" fmla="*/ 42876 h 306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371863" h="306919">
                    <a:moveTo>
                      <a:pt x="97477" y="42876"/>
                    </a:moveTo>
                    <a:cubicBezTo>
                      <a:pt x="97523" y="38991"/>
                      <a:pt x="98501" y="35174"/>
                      <a:pt x="100327" y="31744"/>
                    </a:cubicBezTo>
                    <a:cubicBezTo>
                      <a:pt x="103266" y="27202"/>
                      <a:pt x="104067" y="23818"/>
                      <a:pt x="115644" y="30052"/>
                    </a:cubicBezTo>
                    <a:cubicBezTo>
                      <a:pt x="127222" y="36286"/>
                      <a:pt x="127667" y="47863"/>
                      <a:pt x="130962" y="47863"/>
                    </a:cubicBezTo>
                    <a:cubicBezTo>
                      <a:pt x="134257" y="47863"/>
                      <a:pt x="138443" y="38958"/>
                      <a:pt x="145478" y="37889"/>
                    </a:cubicBezTo>
                    <a:cubicBezTo>
                      <a:pt x="158925" y="33169"/>
                      <a:pt x="170681" y="45548"/>
                      <a:pt x="176915" y="41808"/>
                    </a:cubicBezTo>
                    <a:cubicBezTo>
                      <a:pt x="183149" y="38067"/>
                      <a:pt x="195973" y="20880"/>
                      <a:pt x="203632" y="16783"/>
                    </a:cubicBezTo>
                    <a:cubicBezTo>
                      <a:pt x="211290" y="12686"/>
                      <a:pt x="221888" y="1020"/>
                      <a:pt x="231862" y="664"/>
                    </a:cubicBezTo>
                    <a:cubicBezTo>
                      <a:pt x="241454" y="-806"/>
                      <a:pt x="251214" y="-806"/>
                      <a:pt x="260805" y="664"/>
                    </a:cubicBezTo>
                    <a:cubicBezTo>
                      <a:pt x="271136" y="3158"/>
                      <a:pt x="276568" y="6453"/>
                      <a:pt x="278617" y="10994"/>
                    </a:cubicBezTo>
                    <a:cubicBezTo>
                      <a:pt x="282652" y="17348"/>
                      <a:pt x="286224" y="23985"/>
                      <a:pt x="289303" y="30854"/>
                    </a:cubicBezTo>
                    <a:cubicBezTo>
                      <a:pt x="291408" y="36845"/>
                      <a:pt x="290990" y="43433"/>
                      <a:pt x="288146" y="49110"/>
                    </a:cubicBezTo>
                    <a:cubicBezTo>
                      <a:pt x="279107" y="60387"/>
                      <a:pt x="270665" y="72128"/>
                      <a:pt x="262853" y="84287"/>
                    </a:cubicBezTo>
                    <a:cubicBezTo>
                      <a:pt x="258312" y="94172"/>
                      <a:pt x="254571" y="111983"/>
                      <a:pt x="250029" y="118217"/>
                    </a:cubicBezTo>
                    <a:cubicBezTo>
                      <a:pt x="245488" y="124451"/>
                      <a:pt x="249139" y="126054"/>
                      <a:pt x="257866" y="126054"/>
                    </a:cubicBezTo>
                    <a:cubicBezTo>
                      <a:pt x="266594" y="126054"/>
                      <a:pt x="286899" y="131843"/>
                      <a:pt x="293489" y="131843"/>
                    </a:cubicBezTo>
                    <a:cubicBezTo>
                      <a:pt x="310932" y="135739"/>
                      <a:pt x="327315" y="143398"/>
                      <a:pt x="341490" y="154285"/>
                    </a:cubicBezTo>
                    <a:cubicBezTo>
                      <a:pt x="351464" y="164170"/>
                      <a:pt x="365980" y="177796"/>
                      <a:pt x="368207" y="186167"/>
                    </a:cubicBezTo>
                    <a:cubicBezTo>
                      <a:pt x="370433" y="194538"/>
                      <a:pt x="374441" y="194004"/>
                      <a:pt x="368207" y="201484"/>
                    </a:cubicBezTo>
                    <a:cubicBezTo>
                      <a:pt x="360204" y="210612"/>
                      <a:pt x="349712" y="217205"/>
                      <a:pt x="338017" y="220453"/>
                    </a:cubicBezTo>
                    <a:cubicBezTo>
                      <a:pt x="328488" y="222145"/>
                      <a:pt x="310231" y="224639"/>
                      <a:pt x="303641" y="221700"/>
                    </a:cubicBezTo>
                    <a:cubicBezTo>
                      <a:pt x="297051" y="218761"/>
                      <a:pt x="295359" y="219652"/>
                      <a:pt x="292420" y="215911"/>
                    </a:cubicBezTo>
                    <a:cubicBezTo>
                      <a:pt x="289482" y="212171"/>
                      <a:pt x="280041" y="210123"/>
                      <a:pt x="279596" y="205136"/>
                    </a:cubicBezTo>
                    <a:cubicBezTo>
                      <a:pt x="279151" y="200149"/>
                      <a:pt x="293311" y="185722"/>
                      <a:pt x="294557" y="177439"/>
                    </a:cubicBezTo>
                    <a:cubicBezTo>
                      <a:pt x="295804" y="169157"/>
                      <a:pt x="299456" y="166664"/>
                      <a:pt x="290372" y="163725"/>
                    </a:cubicBezTo>
                    <a:cubicBezTo>
                      <a:pt x="281288" y="160786"/>
                      <a:pt x="258490" y="148407"/>
                      <a:pt x="232842" y="157135"/>
                    </a:cubicBezTo>
                    <a:cubicBezTo>
                      <a:pt x="207194" y="165862"/>
                      <a:pt x="218326" y="171651"/>
                      <a:pt x="207995" y="170404"/>
                    </a:cubicBezTo>
                    <a:cubicBezTo>
                      <a:pt x="198465" y="168280"/>
                      <a:pt x="188727" y="167234"/>
                      <a:pt x="178963" y="167287"/>
                    </a:cubicBezTo>
                    <a:cubicBezTo>
                      <a:pt x="171571" y="168534"/>
                      <a:pt x="159282" y="171384"/>
                      <a:pt x="148773" y="174411"/>
                    </a:cubicBezTo>
                    <a:cubicBezTo>
                      <a:pt x="132037" y="180107"/>
                      <a:pt x="115600" y="186646"/>
                      <a:pt x="99525" y="194004"/>
                    </a:cubicBezTo>
                    <a:cubicBezTo>
                      <a:pt x="95607" y="196497"/>
                      <a:pt x="91421" y="194449"/>
                      <a:pt x="87325" y="201662"/>
                    </a:cubicBezTo>
                    <a:cubicBezTo>
                      <a:pt x="83228" y="208876"/>
                      <a:pt x="81714" y="212616"/>
                      <a:pt x="77974" y="220097"/>
                    </a:cubicBezTo>
                    <a:cubicBezTo>
                      <a:pt x="74233" y="227578"/>
                      <a:pt x="75480" y="230873"/>
                      <a:pt x="72185" y="235771"/>
                    </a:cubicBezTo>
                    <a:cubicBezTo>
                      <a:pt x="68708" y="239868"/>
                      <a:pt x="66156" y="244668"/>
                      <a:pt x="64704" y="249842"/>
                    </a:cubicBezTo>
                    <a:cubicBezTo>
                      <a:pt x="61854" y="258747"/>
                      <a:pt x="60697" y="258747"/>
                      <a:pt x="59450" y="263378"/>
                    </a:cubicBezTo>
                    <a:cubicBezTo>
                      <a:pt x="58314" y="268064"/>
                      <a:pt x="56886" y="272674"/>
                      <a:pt x="55176" y="277182"/>
                    </a:cubicBezTo>
                    <a:cubicBezTo>
                      <a:pt x="53489" y="281203"/>
                      <a:pt x="52090" y="285340"/>
                      <a:pt x="50990" y="289560"/>
                    </a:cubicBezTo>
                    <a:cubicBezTo>
                      <a:pt x="50166" y="293764"/>
                      <a:pt x="49631" y="298019"/>
                      <a:pt x="49387" y="302295"/>
                    </a:cubicBezTo>
                    <a:cubicBezTo>
                      <a:pt x="49387" y="305234"/>
                      <a:pt x="48585" y="306214"/>
                      <a:pt x="43420" y="306481"/>
                    </a:cubicBezTo>
                    <a:cubicBezTo>
                      <a:pt x="38590" y="306206"/>
                      <a:pt x="33808" y="305369"/>
                      <a:pt x="29172" y="303988"/>
                    </a:cubicBezTo>
                    <a:cubicBezTo>
                      <a:pt x="25876" y="303364"/>
                      <a:pt x="22314" y="300514"/>
                      <a:pt x="18841" y="299446"/>
                    </a:cubicBezTo>
                    <a:cubicBezTo>
                      <a:pt x="15305" y="297921"/>
                      <a:pt x="11933" y="296041"/>
                      <a:pt x="8778" y="293835"/>
                    </a:cubicBezTo>
                    <a:cubicBezTo>
                      <a:pt x="6771" y="292531"/>
                      <a:pt x="5020" y="290871"/>
                      <a:pt x="3612" y="288937"/>
                    </a:cubicBezTo>
                    <a:cubicBezTo>
                      <a:pt x="974" y="286949"/>
                      <a:pt x="-496" y="283775"/>
                      <a:pt x="-306" y="280477"/>
                    </a:cubicBezTo>
                    <a:cubicBezTo>
                      <a:pt x="157" y="275325"/>
                      <a:pt x="2141" y="270428"/>
                      <a:pt x="5393" y="266406"/>
                    </a:cubicBezTo>
                    <a:cubicBezTo>
                      <a:pt x="7895" y="261850"/>
                      <a:pt x="9639" y="256917"/>
                      <a:pt x="10559" y="251801"/>
                    </a:cubicBezTo>
                    <a:cubicBezTo>
                      <a:pt x="12605" y="246145"/>
                      <a:pt x="15046" y="240640"/>
                      <a:pt x="17861" y="235325"/>
                    </a:cubicBezTo>
                    <a:cubicBezTo>
                      <a:pt x="19909" y="231763"/>
                      <a:pt x="31665" y="204779"/>
                      <a:pt x="34693" y="198991"/>
                    </a:cubicBezTo>
                    <a:cubicBezTo>
                      <a:pt x="37721" y="193202"/>
                      <a:pt x="42173" y="182872"/>
                      <a:pt x="44043" y="179399"/>
                    </a:cubicBezTo>
                    <a:cubicBezTo>
                      <a:pt x="45914" y="175926"/>
                      <a:pt x="49565" y="171740"/>
                      <a:pt x="49565" y="168890"/>
                    </a:cubicBezTo>
                    <a:cubicBezTo>
                      <a:pt x="49320" y="164955"/>
                      <a:pt x="49896" y="161013"/>
                      <a:pt x="51257" y="157313"/>
                    </a:cubicBezTo>
                    <a:cubicBezTo>
                      <a:pt x="52956" y="153749"/>
                      <a:pt x="56274" y="151227"/>
                      <a:pt x="60163" y="150545"/>
                    </a:cubicBezTo>
                    <a:cubicBezTo>
                      <a:pt x="68076" y="149924"/>
                      <a:pt x="76027" y="149924"/>
                      <a:pt x="83941" y="150545"/>
                    </a:cubicBezTo>
                    <a:cubicBezTo>
                      <a:pt x="88660" y="151346"/>
                      <a:pt x="92134" y="155532"/>
                      <a:pt x="93647" y="156155"/>
                    </a:cubicBezTo>
                    <a:cubicBezTo>
                      <a:pt x="95162" y="156779"/>
                      <a:pt x="97299" y="163101"/>
                      <a:pt x="100861" y="163547"/>
                    </a:cubicBezTo>
                    <a:cubicBezTo>
                      <a:pt x="106737" y="162901"/>
                      <a:pt x="112493" y="161432"/>
                      <a:pt x="117959" y="159183"/>
                    </a:cubicBezTo>
                    <a:cubicBezTo>
                      <a:pt x="129072" y="155917"/>
                      <a:pt x="139960" y="151931"/>
                      <a:pt x="150554" y="147250"/>
                    </a:cubicBezTo>
                    <a:cubicBezTo>
                      <a:pt x="156517" y="143049"/>
                      <a:pt x="162226" y="138499"/>
                      <a:pt x="167652" y="133624"/>
                    </a:cubicBezTo>
                    <a:cubicBezTo>
                      <a:pt x="170948" y="130774"/>
                      <a:pt x="180655" y="119642"/>
                      <a:pt x="184128" y="115813"/>
                    </a:cubicBezTo>
                    <a:cubicBezTo>
                      <a:pt x="187602" y="111983"/>
                      <a:pt x="192232" y="101742"/>
                      <a:pt x="195706" y="96577"/>
                    </a:cubicBezTo>
                    <a:cubicBezTo>
                      <a:pt x="199179" y="91412"/>
                      <a:pt x="201405" y="85445"/>
                      <a:pt x="204611" y="80458"/>
                    </a:cubicBezTo>
                    <a:cubicBezTo>
                      <a:pt x="207817" y="75471"/>
                      <a:pt x="208708" y="65140"/>
                      <a:pt x="212092" y="59352"/>
                    </a:cubicBezTo>
                    <a:cubicBezTo>
                      <a:pt x="215694" y="51664"/>
                      <a:pt x="218875" y="43785"/>
                      <a:pt x="221621" y="35752"/>
                    </a:cubicBezTo>
                    <a:cubicBezTo>
                      <a:pt x="221355" y="32961"/>
                      <a:pt x="218878" y="30914"/>
                      <a:pt x="216087" y="31179"/>
                    </a:cubicBezTo>
                    <a:cubicBezTo>
                      <a:pt x="216002" y="31188"/>
                      <a:pt x="215917" y="31198"/>
                      <a:pt x="215833" y="31210"/>
                    </a:cubicBezTo>
                    <a:cubicBezTo>
                      <a:pt x="210400" y="31210"/>
                      <a:pt x="201672" y="31210"/>
                      <a:pt x="200069" y="39492"/>
                    </a:cubicBezTo>
                    <a:cubicBezTo>
                      <a:pt x="198993" y="45852"/>
                      <a:pt x="199205" y="52363"/>
                      <a:pt x="200693" y="58639"/>
                    </a:cubicBezTo>
                    <a:cubicBezTo>
                      <a:pt x="201821" y="64523"/>
                      <a:pt x="201821" y="70567"/>
                      <a:pt x="200693" y="76450"/>
                    </a:cubicBezTo>
                    <a:cubicBezTo>
                      <a:pt x="199179" y="79924"/>
                      <a:pt x="199624" y="83397"/>
                      <a:pt x="193479" y="84643"/>
                    </a:cubicBezTo>
                    <a:cubicBezTo>
                      <a:pt x="186712" y="87039"/>
                      <a:pt x="179435" y="87622"/>
                      <a:pt x="172373" y="86336"/>
                    </a:cubicBezTo>
                    <a:cubicBezTo>
                      <a:pt x="165051" y="84337"/>
                      <a:pt x="158039" y="81340"/>
                      <a:pt x="151534" y="77430"/>
                    </a:cubicBezTo>
                    <a:cubicBezTo>
                      <a:pt x="146369" y="72888"/>
                      <a:pt x="143341" y="67901"/>
                      <a:pt x="140402" y="68524"/>
                    </a:cubicBezTo>
                    <a:cubicBezTo>
                      <a:pt x="137463" y="69148"/>
                      <a:pt x="137908" y="73690"/>
                      <a:pt x="138354" y="77964"/>
                    </a:cubicBezTo>
                    <a:cubicBezTo>
                      <a:pt x="139111" y="90539"/>
                      <a:pt x="139111" y="103149"/>
                      <a:pt x="138354" y="115724"/>
                    </a:cubicBezTo>
                    <a:cubicBezTo>
                      <a:pt x="137391" y="122899"/>
                      <a:pt x="132181" y="128778"/>
                      <a:pt x="125174" y="130596"/>
                    </a:cubicBezTo>
                    <a:cubicBezTo>
                      <a:pt x="117324" y="133145"/>
                      <a:pt x="108721" y="131645"/>
                      <a:pt x="102197" y="126589"/>
                    </a:cubicBezTo>
                    <a:cubicBezTo>
                      <a:pt x="96408" y="120978"/>
                      <a:pt x="88126" y="117060"/>
                      <a:pt x="81180" y="90966"/>
                    </a:cubicBezTo>
                    <a:cubicBezTo>
                      <a:pt x="79826" y="85618"/>
                      <a:pt x="79826" y="80017"/>
                      <a:pt x="81180" y="74669"/>
                    </a:cubicBezTo>
                    <a:cubicBezTo>
                      <a:pt x="82159" y="72621"/>
                      <a:pt x="88126" y="69237"/>
                      <a:pt x="88571" y="66387"/>
                    </a:cubicBezTo>
                    <a:cubicBezTo>
                      <a:pt x="88643" y="62748"/>
                      <a:pt x="89656" y="59189"/>
                      <a:pt x="91510" y="56056"/>
                    </a:cubicBezTo>
                    <a:cubicBezTo>
                      <a:pt x="93930" y="51871"/>
                      <a:pt x="95928" y="47456"/>
                      <a:pt x="97477" y="42876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9" name="任意多边形: 形状 328">
                <a:extLst>
                  <a:ext uri="{FF2B5EF4-FFF2-40B4-BE49-F238E27FC236}">
                    <a16:creationId xmlns:a16="http://schemas.microsoft.com/office/drawing/2014/main" id="{C2B7FAFE-009C-4ED3-9FF0-46DAFB2472D8}"/>
                  </a:ext>
                </a:extLst>
              </p:cNvPr>
              <p:cNvSpPr/>
              <p:nvPr/>
            </p:nvSpPr>
            <p:spPr>
              <a:xfrm>
                <a:off x="2536547" y="6071524"/>
                <a:ext cx="228254" cy="280244"/>
              </a:xfrm>
              <a:custGeom>
                <a:avLst/>
                <a:gdLst>
                  <a:gd name="connsiteX0" fmla="*/ 1612 w 228254"/>
                  <a:gd name="connsiteY0" fmla="*/ 55932 h 280244"/>
                  <a:gd name="connsiteX1" fmla="*/ 1064 w 228254"/>
                  <a:gd name="connsiteY1" fmla="*/ 51178 h 280244"/>
                  <a:gd name="connsiteX2" fmla="*/ 3037 w 228254"/>
                  <a:gd name="connsiteY2" fmla="*/ 49965 h 280244"/>
                  <a:gd name="connsiteX3" fmla="*/ 15861 w 228254"/>
                  <a:gd name="connsiteY3" fmla="*/ 45869 h 280244"/>
                  <a:gd name="connsiteX4" fmla="*/ 105719 w 228254"/>
                  <a:gd name="connsiteY4" fmla="*/ 5170 h 280244"/>
                  <a:gd name="connsiteX5" fmla="*/ 162002 w 228254"/>
                  <a:gd name="connsiteY5" fmla="*/ 985 h 280244"/>
                  <a:gd name="connsiteX6" fmla="*/ 176340 w 228254"/>
                  <a:gd name="connsiteY6" fmla="*/ 20310 h 280244"/>
                  <a:gd name="connsiteX7" fmla="*/ 175538 w 228254"/>
                  <a:gd name="connsiteY7" fmla="*/ 35182 h 280244"/>
                  <a:gd name="connsiteX8" fmla="*/ 142766 w 228254"/>
                  <a:gd name="connsiteY8" fmla="*/ 69201 h 280244"/>
                  <a:gd name="connsiteX9" fmla="*/ 139115 w 228254"/>
                  <a:gd name="connsiteY9" fmla="*/ 78107 h 280244"/>
                  <a:gd name="connsiteX10" fmla="*/ 133504 w 228254"/>
                  <a:gd name="connsiteY10" fmla="*/ 82204 h 280244"/>
                  <a:gd name="connsiteX11" fmla="*/ 138759 w 228254"/>
                  <a:gd name="connsiteY11" fmla="*/ 87814 h 280244"/>
                  <a:gd name="connsiteX12" fmla="*/ 182218 w 228254"/>
                  <a:gd name="connsiteY12" fmla="*/ 88972 h 280244"/>
                  <a:gd name="connsiteX13" fmla="*/ 192459 w 228254"/>
                  <a:gd name="connsiteY13" fmla="*/ 84519 h 280244"/>
                  <a:gd name="connsiteX14" fmla="*/ 221758 w 228254"/>
                  <a:gd name="connsiteY14" fmla="*/ 99213 h 280244"/>
                  <a:gd name="connsiteX15" fmla="*/ 225231 w 228254"/>
                  <a:gd name="connsiteY15" fmla="*/ 112482 h 280244"/>
                  <a:gd name="connsiteX16" fmla="*/ 227903 w 228254"/>
                  <a:gd name="connsiteY16" fmla="*/ 117024 h 280244"/>
                  <a:gd name="connsiteX17" fmla="*/ 223984 w 228254"/>
                  <a:gd name="connsiteY17" fmla="*/ 126909 h 280244"/>
                  <a:gd name="connsiteX18" fmla="*/ 161645 w 228254"/>
                  <a:gd name="connsiteY18" fmla="*/ 126909 h 280244"/>
                  <a:gd name="connsiteX19" fmla="*/ 147218 w 228254"/>
                  <a:gd name="connsiteY19" fmla="*/ 134568 h 280244"/>
                  <a:gd name="connsiteX20" fmla="*/ 141697 w 228254"/>
                  <a:gd name="connsiteY20" fmla="*/ 236003 h 280244"/>
                  <a:gd name="connsiteX21" fmla="*/ 130120 w 228254"/>
                  <a:gd name="connsiteY21" fmla="*/ 276523 h 280244"/>
                  <a:gd name="connsiteX22" fmla="*/ 94497 w 228254"/>
                  <a:gd name="connsiteY22" fmla="*/ 276523 h 280244"/>
                  <a:gd name="connsiteX23" fmla="*/ 57183 w 228254"/>
                  <a:gd name="connsiteY23" fmla="*/ 248292 h 280244"/>
                  <a:gd name="connsiteX24" fmla="*/ 53086 w 228254"/>
                  <a:gd name="connsiteY24" fmla="*/ 212670 h 280244"/>
                  <a:gd name="connsiteX25" fmla="*/ 58697 w 228254"/>
                  <a:gd name="connsiteY25" fmla="*/ 194859 h 280244"/>
                  <a:gd name="connsiteX26" fmla="*/ 59499 w 228254"/>
                  <a:gd name="connsiteY26" fmla="*/ 181679 h 280244"/>
                  <a:gd name="connsiteX27" fmla="*/ 65287 w 228254"/>
                  <a:gd name="connsiteY27" fmla="*/ 191564 h 280244"/>
                  <a:gd name="connsiteX28" fmla="*/ 86127 w 228254"/>
                  <a:gd name="connsiteY28" fmla="*/ 217568 h 280244"/>
                  <a:gd name="connsiteX29" fmla="*/ 108390 w 228254"/>
                  <a:gd name="connsiteY29" fmla="*/ 218191 h 280244"/>
                  <a:gd name="connsiteX30" fmla="*/ 118097 w 228254"/>
                  <a:gd name="connsiteY30" fmla="*/ 188269 h 280244"/>
                  <a:gd name="connsiteX31" fmla="*/ 119967 w 228254"/>
                  <a:gd name="connsiteY31" fmla="*/ 137774 h 280244"/>
                  <a:gd name="connsiteX32" fmla="*/ 114001 w 228254"/>
                  <a:gd name="connsiteY32" fmla="*/ 134034 h 280244"/>
                  <a:gd name="connsiteX33" fmla="*/ 94231 w 228254"/>
                  <a:gd name="connsiteY33" fmla="*/ 139199 h 280244"/>
                  <a:gd name="connsiteX34" fmla="*/ 73124 w 228254"/>
                  <a:gd name="connsiteY34" fmla="*/ 148906 h 280244"/>
                  <a:gd name="connsiteX35" fmla="*/ 52107 w 228254"/>
                  <a:gd name="connsiteY35" fmla="*/ 162532 h 280244"/>
                  <a:gd name="connsiteX36" fmla="*/ 28418 w 228254"/>
                  <a:gd name="connsiteY36" fmla="*/ 167697 h 280244"/>
                  <a:gd name="connsiteX37" fmla="*/ 8826 w 228254"/>
                  <a:gd name="connsiteY37" fmla="*/ 154695 h 280244"/>
                  <a:gd name="connsiteX38" fmla="*/ 2592 w 228254"/>
                  <a:gd name="connsiteY38" fmla="*/ 139823 h 280244"/>
                  <a:gd name="connsiteX39" fmla="*/ -258 w 228254"/>
                  <a:gd name="connsiteY39" fmla="*/ 128067 h 280244"/>
                  <a:gd name="connsiteX40" fmla="*/ 4640 w 228254"/>
                  <a:gd name="connsiteY40" fmla="*/ 112571 h 280244"/>
                  <a:gd name="connsiteX41" fmla="*/ 21204 w 228254"/>
                  <a:gd name="connsiteY41" fmla="*/ 111770 h 280244"/>
                  <a:gd name="connsiteX42" fmla="*/ 50058 w 228254"/>
                  <a:gd name="connsiteY42" fmla="*/ 107673 h 280244"/>
                  <a:gd name="connsiteX43" fmla="*/ 86305 w 228254"/>
                  <a:gd name="connsiteY43" fmla="*/ 98144 h 280244"/>
                  <a:gd name="connsiteX44" fmla="*/ 92093 w 228254"/>
                  <a:gd name="connsiteY44" fmla="*/ 92534 h 280244"/>
                  <a:gd name="connsiteX45" fmla="*/ 87551 w 228254"/>
                  <a:gd name="connsiteY45" fmla="*/ 79175 h 280244"/>
                  <a:gd name="connsiteX46" fmla="*/ 92539 w 228254"/>
                  <a:gd name="connsiteY46" fmla="*/ 69468 h 280244"/>
                  <a:gd name="connsiteX47" fmla="*/ 128161 w 228254"/>
                  <a:gd name="connsiteY47" fmla="*/ 36696 h 280244"/>
                  <a:gd name="connsiteX48" fmla="*/ 125934 w 228254"/>
                  <a:gd name="connsiteY48" fmla="*/ 32956 h 280244"/>
                  <a:gd name="connsiteX49" fmla="*/ 94765 w 228254"/>
                  <a:gd name="connsiteY49" fmla="*/ 43286 h 280244"/>
                  <a:gd name="connsiteX50" fmla="*/ 73302 w 228254"/>
                  <a:gd name="connsiteY50" fmla="*/ 52192 h 280244"/>
                  <a:gd name="connsiteX51" fmla="*/ 47120 w 228254"/>
                  <a:gd name="connsiteY51" fmla="*/ 66619 h 280244"/>
                  <a:gd name="connsiteX52" fmla="*/ 29309 w 228254"/>
                  <a:gd name="connsiteY52" fmla="*/ 75524 h 280244"/>
                  <a:gd name="connsiteX53" fmla="*/ 20403 w 228254"/>
                  <a:gd name="connsiteY53" fmla="*/ 77840 h 280244"/>
                  <a:gd name="connsiteX54" fmla="*/ 11497 w 228254"/>
                  <a:gd name="connsiteY54" fmla="*/ 68489 h 280244"/>
                  <a:gd name="connsiteX55" fmla="*/ 6689 w 228254"/>
                  <a:gd name="connsiteY55" fmla="*/ 63769 h 280244"/>
                  <a:gd name="connsiteX56" fmla="*/ 1791 w 228254"/>
                  <a:gd name="connsiteY56" fmla="*/ 56734 h 280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28254" h="280244">
                    <a:moveTo>
                      <a:pt x="1612" y="55932"/>
                    </a:moveTo>
                    <a:cubicBezTo>
                      <a:pt x="148" y="54770"/>
                      <a:pt x="-97" y="52642"/>
                      <a:pt x="1064" y="51178"/>
                    </a:cubicBezTo>
                    <a:cubicBezTo>
                      <a:pt x="1559" y="50554"/>
                      <a:pt x="2257" y="50125"/>
                      <a:pt x="3037" y="49965"/>
                    </a:cubicBezTo>
                    <a:cubicBezTo>
                      <a:pt x="8381" y="47917"/>
                      <a:pt x="9182" y="49965"/>
                      <a:pt x="15861" y="45869"/>
                    </a:cubicBezTo>
                    <a:cubicBezTo>
                      <a:pt x="22540" y="41772"/>
                      <a:pt x="72946" y="8911"/>
                      <a:pt x="105719" y="5170"/>
                    </a:cubicBezTo>
                    <a:cubicBezTo>
                      <a:pt x="138491" y="1430"/>
                      <a:pt x="152028" y="-2666"/>
                      <a:pt x="162002" y="985"/>
                    </a:cubicBezTo>
                    <a:cubicBezTo>
                      <a:pt x="169790" y="4528"/>
                      <a:pt x="175206" y="11829"/>
                      <a:pt x="176340" y="20310"/>
                    </a:cubicBezTo>
                    <a:cubicBezTo>
                      <a:pt x="177825" y="25208"/>
                      <a:pt x="177542" y="30472"/>
                      <a:pt x="175538" y="35182"/>
                    </a:cubicBezTo>
                    <a:cubicBezTo>
                      <a:pt x="173490" y="37676"/>
                      <a:pt x="146061" y="61899"/>
                      <a:pt x="142766" y="69201"/>
                    </a:cubicBezTo>
                    <a:cubicBezTo>
                      <a:pt x="139471" y="76504"/>
                      <a:pt x="140807" y="76771"/>
                      <a:pt x="139115" y="78107"/>
                    </a:cubicBezTo>
                    <a:cubicBezTo>
                      <a:pt x="137422" y="79443"/>
                      <a:pt x="133237" y="79710"/>
                      <a:pt x="133504" y="82204"/>
                    </a:cubicBezTo>
                    <a:cubicBezTo>
                      <a:pt x="133771" y="84697"/>
                      <a:pt x="134483" y="86478"/>
                      <a:pt x="138759" y="87814"/>
                    </a:cubicBezTo>
                    <a:cubicBezTo>
                      <a:pt x="153182" y="89481"/>
                      <a:pt x="167726" y="89869"/>
                      <a:pt x="182218" y="88972"/>
                    </a:cubicBezTo>
                    <a:cubicBezTo>
                      <a:pt x="185869" y="87636"/>
                      <a:pt x="189075" y="83361"/>
                      <a:pt x="192459" y="84519"/>
                    </a:cubicBezTo>
                    <a:cubicBezTo>
                      <a:pt x="195843" y="85677"/>
                      <a:pt x="219176" y="94938"/>
                      <a:pt x="221758" y="99213"/>
                    </a:cubicBezTo>
                    <a:cubicBezTo>
                      <a:pt x="224180" y="103205"/>
                      <a:pt x="225386" y="107816"/>
                      <a:pt x="225231" y="112482"/>
                    </a:cubicBezTo>
                    <a:cubicBezTo>
                      <a:pt x="225231" y="117826"/>
                      <a:pt x="227903" y="115154"/>
                      <a:pt x="227903" y="117024"/>
                    </a:cubicBezTo>
                    <a:cubicBezTo>
                      <a:pt x="227903" y="118894"/>
                      <a:pt x="228526" y="125217"/>
                      <a:pt x="223984" y="126909"/>
                    </a:cubicBezTo>
                    <a:cubicBezTo>
                      <a:pt x="219443" y="128601"/>
                      <a:pt x="163961" y="126909"/>
                      <a:pt x="161645" y="126909"/>
                    </a:cubicBezTo>
                    <a:cubicBezTo>
                      <a:pt x="159330" y="126909"/>
                      <a:pt x="147486" y="128780"/>
                      <a:pt x="147218" y="134568"/>
                    </a:cubicBezTo>
                    <a:cubicBezTo>
                      <a:pt x="146951" y="140357"/>
                      <a:pt x="142944" y="228077"/>
                      <a:pt x="141697" y="236003"/>
                    </a:cubicBezTo>
                    <a:cubicBezTo>
                      <a:pt x="140450" y="243928"/>
                      <a:pt x="141697" y="271180"/>
                      <a:pt x="130120" y="276523"/>
                    </a:cubicBezTo>
                    <a:cubicBezTo>
                      <a:pt x="118543" y="281866"/>
                      <a:pt x="109459" y="279818"/>
                      <a:pt x="94497" y="276523"/>
                    </a:cubicBezTo>
                    <a:cubicBezTo>
                      <a:pt x="78923" y="272197"/>
                      <a:pt x="65581" y="262103"/>
                      <a:pt x="57183" y="248292"/>
                    </a:cubicBezTo>
                    <a:cubicBezTo>
                      <a:pt x="52169" y="237127"/>
                      <a:pt x="50738" y="224682"/>
                      <a:pt x="53086" y="212670"/>
                    </a:cubicBezTo>
                    <a:cubicBezTo>
                      <a:pt x="55936" y="205189"/>
                      <a:pt x="59143" y="201004"/>
                      <a:pt x="58697" y="194859"/>
                    </a:cubicBezTo>
                    <a:cubicBezTo>
                      <a:pt x="58252" y="188714"/>
                      <a:pt x="56649" y="179987"/>
                      <a:pt x="59499" y="181679"/>
                    </a:cubicBezTo>
                    <a:cubicBezTo>
                      <a:pt x="62348" y="183371"/>
                      <a:pt x="63417" y="185597"/>
                      <a:pt x="65287" y="191564"/>
                    </a:cubicBezTo>
                    <a:cubicBezTo>
                      <a:pt x="68905" y="202442"/>
                      <a:pt x="76298" y="211667"/>
                      <a:pt x="86127" y="217568"/>
                    </a:cubicBezTo>
                    <a:cubicBezTo>
                      <a:pt x="97080" y="222288"/>
                      <a:pt x="106164" y="221308"/>
                      <a:pt x="108390" y="218191"/>
                    </a:cubicBezTo>
                    <a:cubicBezTo>
                      <a:pt x="110617" y="215074"/>
                      <a:pt x="116495" y="209731"/>
                      <a:pt x="118097" y="188269"/>
                    </a:cubicBezTo>
                    <a:cubicBezTo>
                      <a:pt x="119700" y="166806"/>
                      <a:pt x="122016" y="140446"/>
                      <a:pt x="119967" y="137774"/>
                    </a:cubicBezTo>
                    <a:cubicBezTo>
                      <a:pt x="117919" y="135103"/>
                      <a:pt x="117919" y="133411"/>
                      <a:pt x="114001" y="134034"/>
                    </a:cubicBezTo>
                    <a:cubicBezTo>
                      <a:pt x="107294" y="135275"/>
                      <a:pt x="100687" y="137001"/>
                      <a:pt x="94231" y="139199"/>
                    </a:cubicBezTo>
                    <a:cubicBezTo>
                      <a:pt x="87036" y="142077"/>
                      <a:pt x="79992" y="145317"/>
                      <a:pt x="73124" y="148906"/>
                    </a:cubicBezTo>
                    <a:cubicBezTo>
                      <a:pt x="67602" y="151934"/>
                      <a:pt x="58875" y="158791"/>
                      <a:pt x="52107" y="162532"/>
                    </a:cubicBezTo>
                    <a:cubicBezTo>
                      <a:pt x="45140" y="167168"/>
                      <a:pt x="36683" y="169012"/>
                      <a:pt x="28418" y="167697"/>
                    </a:cubicBezTo>
                    <a:cubicBezTo>
                      <a:pt x="20649" y="165605"/>
                      <a:pt x="13772" y="161041"/>
                      <a:pt x="8826" y="154695"/>
                    </a:cubicBezTo>
                    <a:cubicBezTo>
                      <a:pt x="5263" y="150331"/>
                      <a:pt x="5531" y="144543"/>
                      <a:pt x="2592" y="139823"/>
                    </a:cubicBezTo>
                    <a:cubicBezTo>
                      <a:pt x="402" y="136313"/>
                      <a:pt x="-597" y="132190"/>
                      <a:pt x="-258" y="128067"/>
                    </a:cubicBezTo>
                    <a:cubicBezTo>
                      <a:pt x="-258" y="124149"/>
                      <a:pt x="365" y="114887"/>
                      <a:pt x="4640" y="112571"/>
                    </a:cubicBezTo>
                    <a:cubicBezTo>
                      <a:pt x="9810" y="110013"/>
                      <a:pt x="15812" y="109723"/>
                      <a:pt x="21204" y="111770"/>
                    </a:cubicBezTo>
                    <a:cubicBezTo>
                      <a:pt x="31015" y="113319"/>
                      <a:pt x="41066" y="111892"/>
                      <a:pt x="50058" y="107673"/>
                    </a:cubicBezTo>
                    <a:cubicBezTo>
                      <a:pt x="61191" y="103310"/>
                      <a:pt x="82475" y="99748"/>
                      <a:pt x="86305" y="98144"/>
                    </a:cubicBezTo>
                    <a:cubicBezTo>
                      <a:pt x="90134" y="96541"/>
                      <a:pt x="94587" y="95028"/>
                      <a:pt x="92093" y="92534"/>
                    </a:cubicBezTo>
                    <a:cubicBezTo>
                      <a:pt x="89600" y="90040"/>
                      <a:pt x="86126" y="82025"/>
                      <a:pt x="87551" y="79175"/>
                    </a:cubicBezTo>
                    <a:cubicBezTo>
                      <a:pt x="88976" y="76326"/>
                      <a:pt x="89065" y="70715"/>
                      <a:pt x="92539" y="69468"/>
                    </a:cubicBezTo>
                    <a:cubicBezTo>
                      <a:pt x="96011" y="68222"/>
                      <a:pt x="125934" y="44533"/>
                      <a:pt x="128161" y="36696"/>
                    </a:cubicBezTo>
                    <a:cubicBezTo>
                      <a:pt x="131278" y="32154"/>
                      <a:pt x="127537" y="32956"/>
                      <a:pt x="125934" y="32956"/>
                    </a:cubicBezTo>
                    <a:cubicBezTo>
                      <a:pt x="115302" y="35618"/>
                      <a:pt x="104883" y="39071"/>
                      <a:pt x="94765" y="43286"/>
                    </a:cubicBezTo>
                    <a:cubicBezTo>
                      <a:pt x="88798" y="46403"/>
                      <a:pt x="81763" y="48006"/>
                      <a:pt x="73302" y="52192"/>
                    </a:cubicBezTo>
                    <a:cubicBezTo>
                      <a:pt x="64842" y="56377"/>
                      <a:pt x="53532" y="62878"/>
                      <a:pt x="47120" y="66619"/>
                    </a:cubicBezTo>
                    <a:cubicBezTo>
                      <a:pt x="40708" y="70359"/>
                      <a:pt x="33049" y="72407"/>
                      <a:pt x="29309" y="75524"/>
                    </a:cubicBezTo>
                    <a:cubicBezTo>
                      <a:pt x="25568" y="78641"/>
                      <a:pt x="24500" y="80066"/>
                      <a:pt x="20403" y="77840"/>
                    </a:cubicBezTo>
                    <a:cubicBezTo>
                      <a:pt x="16726" y="75484"/>
                      <a:pt x="13671" y="72276"/>
                      <a:pt x="11497" y="68489"/>
                    </a:cubicBezTo>
                    <a:cubicBezTo>
                      <a:pt x="10298" y="66551"/>
                      <a:pt x="8648" y="64932"/>
                      <a:pt x="6689" y="63769"/>
                    </a:cubicBezTo>
                    <a:cubicBezTo>
                      <a:pt x="4695" y="61697"/>
                      <a:pt x="3042" y="59322"/>
                      <a:pt x="1791" y="5673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86" name="组合 185">
              <a:extLst>
                <a:ext uri="{FF2B5EF4-FFF2-40B4-BE49-F238E27FC236}">
                  <a16:creationId xmlns:a16="http://schemas.microsoft.com/office/drawing/2014/main" id="{40224DF4-0859-4D7A-85A1-151AB0AAFF7F}"/>
                </a:ext>
              </a:extLst>
            </p:cNvPr>
            <p:cNvGrpSpPr/>
            <p:nvPr/>
          </p:nvGrpSpPr>
          <p:grpSpPr>
            <a:xfrm>
              <a:off x="3002748" y="5975592"/>
              <a:ext cx="220072" cy="223475"/>
              <a:chOff x="2902072" y="6015506"/>
              <a:chExt cx="254073" cy="258002"/>
            </a:xfrm>
            <a:grpFill/>
          </p:grpSpPr>
          <p:sp>
            <p:nvSpPr>
              <p:cNvPr id="325" name="任意多边形: 形状 324">
                <a:extLst>
                  <a:ext uri="{FF2B5EF4-FFF2-40B4-BE49-F238E27FC236}">
                    <a16:creationId xmlns:a16="http://schemas.microsoft.com/office/drawing/2014/main" id="{6C4655EF-73B6-46D6-8B64-1693DAB80F64}"/>
                  </a:ext>
                </a:extLst>
              </p:cNvPr>
              <p:cNvSpPr/>
              <p:nvPr/>
            </p:nvSpPr>
            <p:spPr>
              <a:xfrm>
                <a:off x="2970314" y="6015506"/>
                <a:ext cx="70364" cy="55672"/>
              </a:xfrm>
              <a:custGeom>
                <a:avLst/>
                <a:gdLst>
                  <a:gd name="connsiteX0" fmla="*/ -323 w 70364"/>
                  <a:gd name="connsiteY0" fmla="*/ 96 h 55672"/>
                  <a:gd name="connsiteX1" fmla="*/ 27730 w 70364"/>
                  <a:gd name="connsiteY1" fmla="*/ 5261 h 55672"/>
                  <a:gd name="connsiteX2" fmla="*/ 56852 w 70364"/>
                  <a:gd name="connsiteY2" fmla="*/ 5261 h 55672"/>
                  <a:gd name="connsiteX3" fmla="*/ 69408 w 70364"/>
                  <a:gd name="connsiteY3" fmla="*/ 11940 h 55672"/>
                  <a:gd name="connsiteX4" fmla="*/ 69408 w 70364"/>
                  <a:gd name="connsiteY4" fmla="*/ 22627 h 55672"/>
                  <a:gd name="connsiteX5" fmla="*/ 69408 w 70364"/>
                  <a:gd name="connsiteY5" fmla="*/ 31533 h 55672"/>
                  <a:gd name="connsiteX6" fmla="*/ 54447 w 70364"/>
                  <a:gd name="connsiteY6" fmla="*/ 49344 h 55672"/>
                  <a:gd name="connsiteX7" fmla="*/ 31114 w 70364"/>
                  <a:gd name="connsiteY7" fmla="*/ 54509 h 55672"/>
                  <a:gd name="connsiteX8" fmla="*/ -144 w 70364"/>
                  <a:gd name="connsiteY8" fmla="*/ -438 h 55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364" h="55672">
                    <a:moveTo>
                      <a:pt x="-323" y="96"/>
                    </a:moveTo>
                    <a:cubicBezTo>
                      <a:pt x="-323" y="96"/>
                      <a:pt x="22387" y="4104"/>
                      <a:pt x="27730" y="5261"/>
                    </a:cubicBezTo>
                    <a:cubicBezTo>
                      <a:pt x="37408" y="6333"/>
                      <a:pt x="47174" y="6333"/>
                      <a:pt x="56852" y="5261"/>
                    </a:cubicBezTo>
                    <a:cubicBezTo>
                      <a:pt x="62083" y="4283"/>
                      <a:pt x="67295" y="7055"/>
                      <a:pt x="69408" y="11940"/>
                    </a:cubicBezTo>
                    <a:cubicBezTo>
                      <a:pt x="69988" y="15479"/>
                      <a:pt x="69988" y="19088"/>
                      <a:pt x="69408" y="22627"/>
                    </a:cubicBezTo>
                    <a:cubicBezTo>
                      <a:pt x="69408" y="25299"/>
                      <a:pt x="70833" y="27347"/>
                      <a:pt x="69408" y="31533"/>
                    </a:cubicBezTo>
                    <a:cubicBezTo>
                      <a:pt x="66156" y="38734"/>
                      <a:pt x="60978" y="44897"/>
                      <a:pt x="54447" y="49344"/>
                    </a:cubicBezTo>
                    <a:cubicBezTo>
                      <a:pt x="47856" y="54517"/>
                      <a:pt x="39273" y="56417"/>
                      <a:pt x="31114" y="54509"/>
                    </a:cubicBezTo>
                    <a:cubicBezTo>
                      <a:pt x="19091" y="51214"/>
                      <a:pt x="2349" y="37767"/>
                      <a:pt x="-144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6" name="任意多边形: 形状 325">
                <a:extLst>
                  <a:ext uri="{FF2B5EF4-FFF2-40B4-BE49-F238E27FC236}">
                    <a16:creationId xmlns:a16="http://schemas.microsoft.com/office/drawing/2014/main" id="{F2DCC00A-8E0C-4915-BD8F-A2D45A1345C4}"/>
                  </a:ext>
                </a:extLst>
              </p:cNvPr>
              <p:cNvSpPr/>
              <p:nvPr/>
            </p:nvSpPr>
            <p:spPr>
              <a:xfrm>
                <a:off x="2902072" y="6084961"/>
                <a:ext cx="108227" cy="171886"/>
              </a:xfrm>
              <a:custGeom>
                <a:avLst/>
                <a:gdLst>
                  <a:gd name="connsiteX0" fmla="*/ 11012 w 108227"/>
                  <a:gd name="connsiteY0" fmla="*/ 10079 h 171886"/>
                  <a:gd name="connsiteX1" fmla="*/ 18048 w 108227"/>
                  <a:gd name="connsiteY1" fmla="*/ -430 h 171886"/>
                  <a:gd name="connsiteX2" fmla="*/ 35859 w 108227"/>
                  <a:gd name="connsiteY2" fmla="*/ 1886 h 171886"/>
                  <a:gd name="connsiteX3" fmla="*/ 42894 w 108227"/>
                  <a:gd name="connsiteY3" fmla="*/ 10079 h 171886"/>
                  <a:gd name="connsiteX4" fmla="*/ 43339 w 108227"/>
                  <a:gd name="connsiteY4" fmla="*/ 42673 h 171886"/>
                  <a:gd name="connsiteX5" fmla="*/ 40222 w 108227"/>
                  <a:gd name="connsiteY5" fmla="*/ 83461 h 171886"/>
                  <a:gd name="connsiteX6" fmla="*/ 51978 w 108227"/>
                  <a:gd name="connsiteY6" fmla="*/ 70369 h 171886"/>
                  <a:gd name="connsiteX7" fmla="*/ 66049 w 108227"/>
                  <a:gd name="connsiteY7" fmla="*/ 45167 h 171886"/>
                  <a:gd name="connsiteX8" fmla="*/ 73440 w 108227"/>
                  <a:gd name="connsiteY8" fmla="*/ 29493 h 171886"/>
                  <a:gd name="connsiteX9" fmla="*/ 77804 w 108227"/>
                  <a:gd name="connsiteY9" fmla="*/ 21211 h 171886"/>
                  <a:gd name="connsiteX10" fmla="*/ 80030 w 108227"/>
                  <a:gd name="connsiteY10" fmla="*/ 10079 h 171886"/>
                  <a:gd name="connsiteX11" fmla="*/ 83503 w 108227"/>
                  <a:gd name="connsiteY11" fmla="*/ 5181 h 171886"/>
                  <a:gd name="connsiteX12" fmla="*/ 84127 w 108227"/>
                  <a:gd name="connsiteY12" fmla="*/ 9455 h 171886"/>
                  <a:gd name="connsiteX13" fmla="*/ 88045 w 108227"/>
                  <a:gd name="connsiteY13" fmla="*/ 4290 h 171886"/>
                  <a:gd name="connsiteX14" fmla="*/ 92409 w 108227"/>
                  <a:gd name="connsiteY14" fmla="*/ 2242 h 171886"/>
                  <a:gd name="connsiteX15" fmla="*/ 93834 w 108227"/>
                  <a:gd name="connsiteY15" fmla="*/ 11147 h 171886"/>
                  <a:gd name="connsiteX16" fmla="*/ 102739 w 108227"/>
                  <a:gd name="connsiteY16" fmla="*/ 26198 h 171886"/>
                  <a:gd name="connsiteX17" fmla="*/ 107905 w 108227"/>
                  <a:gd name="connsiteY17" fmla="*/ 44811 h 171886"/>
                  <a:gd name="connsiteX18" fmla="*/ 107905 w 108227"/>
                  <a:gd name="connsiteY18" fmla="*/ 60930 h 171886"/>
                  <a:gd name="connsiteX19" fmla="*/ 97218 w 108227"/>
                  <a:gd name="connsiteY19" fmla="*/ 82926 h 171886"/>
                  <a:gd name="connsiteX20" fmla="*/ 90183 w 108227"/>
                  <a:gd name="connsiteY20" fmla="*/ 98600 h 171886"/>
                  <a:gd name="connsiteX21" fmla="*/ 80208 w 108227"/>
                  <a:gd name="connsiteY21" fmla="*/ 113116 h 171886"/>
                  <a:gd name="connsiteX22" fmla="*/ 72728 w 108227"/>
                  <a:gd name="connsiteY22" fmla="*/ 125139 h 171886"/>
                  <a:gd name="connsiteX23" fmla="*/ 62842 w 108227"/>
                  <a:gd name="connsiteY23" fmla="*/ 144197 h 171886"/>
                  <a:gd name="connsiteX24" fmla="*/ 50375 w 108227"/>
                  <a:gd name="connsiteY24" fmla="*/ 157466 h 171886"/>
                  <a:gd name="connsiteX25" fmla="*/ 38352 w 108227"/>
                  <a:gd name="connsiteY25" fmla="*/ 168598 h 171886"/>
                  <a:gd name="connsiteX26" fmla="*/ 24281 w 108227"/>
                  <a:gd name="connsiteY26" fmla="*/ 165659 h 171886"/>
                  <a:gd name="connsiteX27" fmla="*/ 1127 w 108227"/>
                  <a:gd name="connsiteY27" fmla="*/ 145800 h 171886"/>
                  <a:gd name="connsiteX28" fmla="*/ 1929 w 108227"/>
                  <a:gd name="connsiteY28" fmla="*/ 126386 h 171886"/>
                  <a:gd name="connsiteX29" fmla="*/ 10834 w 108227"/>
                  <a:gd name="connsiteY29" fmla="*/ 9901 h 171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8227" h="171886">
                    <a:moveTo>
                      <a:pt x="11012" y="10079"/>
                    </a:moveTo>
                    <a:cubicBezTo>
                      <a:pt x="11012" y="10079"/>
                      <a:pt x="11012" y="-430"/>
                      <a:pt x="18048" y="-430"/>
                    </a:cubicBezTo>
                    <a:cubicBezTo>
                      <a:pt x="24066" y="-529"/>
                      <a:pt x="30066" y="251"/>
                      <a:pt x="35859" y="1886"/>
                    </a:cubicBezTo>
                    <a:cubicBezTo>
                      <a:pt x="39595" y="3021"/>
                      <a:pt x="42337" y="6214"/>
                      <a:pt x="42894" y="10079"/>
                    </a:cubicBezTo>
                    <a:cubicBezTo>
                      <a:pt x="44306" y="20890"/>
                      <a:pt x="44455" y="31828"/>
                      <a:pt x="43339" y="42673"/>
                    </a:cubicBezTo>
                    <a:cubicBezTo>
                      <a:pt x="41291" y="50688"/>
                      <a:pt x="36927" y="82214"/>
                      <a:pt x="40222" y="83461"/>
                    </a:cubicBezTo>
                    <a:cubicBezTo>
                      <a:pt x="43517" y="84707"/>
                      <a:pt x="49128" y="73842"/>
                      <a:pt x="51978" y="70369"/>
                    </a:cubicBezTo>
                    <a:cubicBezTo>
                      <a:pt x="57209" y="62282"/>
                      <a:pt x="61909" y="53863"/>
                      <a:pt x="66049" y="45167"/>
                    </a:cubicBezTo>
                    <a:cubicBezTo>
                      <a:pt x="68097" y="40001"/>
                      <a:pt x="72371" y="33411"/>
                      <a:pt x="73440" y="29493"/>
                    </a:cubicBezTo>
                    <a:cubicBezTo>
                      <a:pt x="74509" y="25574"/>
                      <a:pt x="76913" y="23882"/>
                      <a:pt x="77804" y="21211"/>
                    </a:cubicBezTo>
                    <a:cubicBezTo>
                      <a:pt x="78695" y="18539"/>
                      <a:pt x="78784" y="13196"/>
                      <a:pt x="80030" y="10079"/>
                    </a:cubicBezTo>
                    <a:cubicBezTo>
                      <a:pt x="80787" y="8196"/>
                      <a:pt x="81977" y="6518"/>
                      <a:pt x="83503" y="5181"/>
                    </a:cubicBezTo>
                    <a:lnTo>
                      <a:pt x="84127" y="9455"/>
                    </a:lnTo>
                    <a:cubicBezTo>
                      <a:pt x="85692" y="7947"/>
                      <a:pt x="87014" y="6204"/>
                      <a:pt x="88045" y="4290"/>
                    </a:cubicBezTo>
                    <a:cubicBezTo>
                      <a:pt x="89114" y="2064"/>
                      <a:pt x="92409" y="-430"/>
                      <a:pt x="92409" y="2242"/>
                    </a:cubicBezTo>
                    <a:cubicBezTo>
                      <a:pt x="92037" y="5285"/>
                      <a:pt x="92531" y="8372"/>
                      <a:pt x="93834" y="11147"/>
                    </a:cubicBezTo>
                    <a:cubicBezTo>
                      <a:pt x="97178" y="15933"/>
                      <a:pt x="100155" y="20964"/>
                      <a:pt x="102739" y="26198"/>
                    </a:cubicBezTo>
                    <a:cubicBezTo>
                      <a:pt x="105096" y="32209"/>
                      <a:pt x="106826" y="38446"/>
                      <a:pt x="107905" y="44811"/>
                    </a:cubicBezTo>
                    <a:cubicBezTo>
                      <a:pt x="107905" y="48907"/>
                      <a:pt x="107905" y="58080"/>
                      <a:pt x="107905" y="60930"/>
                    </a:cubicBezTo>
                    <a:cubicBezTo>
                      <a:pt x="107905" y="63779"/>
                      <a:pt x="98999" y="77138"/>
                      <a:pt x="97218" y="82926"/>
                    </a:cubicBezTo>
                    <a:cubicBezTo>
                      <a:pt x="95155" y="88273"/>
                      <a:pt x="92806" y="93505"/>
                      <a:pt x="90183" y="98600"/>
                    </a:cubicBezTo>
                    <a:cubicBezTo>
                      <a:pt x="88045" y="102786"/>
                      <a:pt x="81277" y="109821"/>
                      <a:pt x="80208" y="113116"/>
                    </a:cubicBezTo>
                    <a:cubicBezTo>
                      <a:pt x="79140" y="116411"/>
                      <a:pt x="73529" y="120597"/>
                      <a:pt x="72728" y="125139"/>
                    </a:cubicBezTo>
                    <a:cubicBezTo>
                      <a:pt x="69991" y="131766"/>
                      <a:pt x="66683" y="138142"/>
                      <a:pt x="62842" y="144197"/>
                    </a:cubicBezTo>
                    <a:cubicBezTo>
                      <a:pt x="59458" y="150787"/>
                      <a:pt x="54560" y="152479"/>
                      <a:pt x="50375" y="157466"/>
                    </a:cubicBezTo>
                    <a:cubicBezTo>
                      <a:pt x="46189" y="162453"/>
                      <a:pt x="42538" y="163254"/>
                      <a:pt x="38352" y="168598"/>
                    </a:cubicBezTo>
                    <a:cubicBezTo>
                      <a:pt x="34167" y="173941"/>
                      <a:pt x="32118" y="171091"/>
                      <a:pt x="24281" y="165659"/>
                    </a:cubicBezTo>
                    <a:cubicBezTo>
                      <a:pt x="16445" y="160227"/>
                      <a:pt x="3175" y="152835"/>
                      <a:pt x="1127" y="145800"/>
                    </a:cubicBezTo>
                    <a:cubicBezTo>
                      <a:pt x="-1052" y="139457"/>
                      <a:pt x="-766" y="132527"/>
                      <a:pt x="1929" y="126386"/>
                    </a:cubicBezTo>
                    <a:cubicBezTo>
                      <a:pt x="4867" y="119706"/>
                      <a:pt x="10834" y="9901"/>
                      <a:pt x="10834" y="9901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7" name="任意多边形: 形状 326">
                <a:extLst>
                  <a:ext uri="{FF2B5EF4-FFF2-40B4-BE49-F238E27FC236}">
                    <a16:creationId xmlns:a16="http://schemas.microsoft.com/office/drawing/2014/main" id="{8BD1AC0A-C112-412D-B4A6-D3A43F3AA680}"/>
                  </a:ext>
                </a:extLst>
              </p:cNvPr>
              <p:cNvSpPr/>
              <p:nvPr/>
            </p:nvSpPr>
            <p:spPr>
              <a:xfrm>
                <a:off x="3024281" y="6019252"/>
                <a:ext cx="131864" cy="254256"/>
              </a:xfrm>
              <a:custGeom>
                <a:avLst/>
                <a:gdLst>
                  <a:gd name="connsiteX0" fmla="*/ 93186 w 131864"/>
                  <a:gd name="connsiteY0" fmla="*/ 8550 h 254256"/>
                  <a:gd name="connsiteX1" fmla="*/ 90693 w 131864"/>
                  <a:gd name="connsiteY1" fmla="*/ 1515 h 254256"/>
                  <a:gd name="connsiteX2" fmla="*/ 98797 w 131864"/>
                  <a:gd name="connsiteY2" fmla="*/ 357 h 254256"/>
                  <a:gd name="connsiteX3" fmla="*/ 114826 w 131864"/>
                  <a:gd name="connsiteY3" fmla="*/ 11044 h 254256"/>
                  <a:gd name="connsiteX4" fmla="*/ 128274 w 131864"/>
                  <a:gd name="connsiteY4" fmla="*/ 34377 h 254256"/>
                  <a:gd name="connsiteX5" fmla="*/ 131302 w 131864"/>
                  <a:gd name="connsiteY5" fmla="*/ 59134 h 254256"/>
                  <a:gd name="connsiteX6" fmla="*/ 124979 w 131864"/>
                  <a:gd name="connsiteY6" fmla="*/ 72582 h 254256"/>
                  <a:gd name="connsiteX7" fmla="*/ 117765 w 131864"/>
                  <a:gd name="connsiteY7" fmla="*/ 85138 h 254256"/>
                  <a:gd name="connsiteX8" fmla="*/ 111621 w 131864"/>
                  <a:gd name="connsiteY8" fmla="*/ 98586 h 254256"/>
                  <a:gd name="connsiteX9" fmla="*/ 101468 w 131864"/>
                  <a:gd name="connsiteY9" fmla="*/ 114081 h 254256"/>
                  <a:gd name="connsiteX10" fmla="*/ 92563 w 131864"/>
                  <a:gd name="connsiteY10" fmla="*/ 127083 h 254256"/>
                  <a:gd name="connsiteX11" fmla="*/ 79026 w 131864"/>
                  <a:gd name="connsiteY11" fmla="*/ 142935 h 254256"/>
                  <a:gd name="connsiteX12" fmla="*/ 84103 w 131864"/>
                  <a:gd name="connsiteY12" fmla="*/ 151841 h 254256"/>
                  <a:gd name="connsiteX13" fmla="*/ 97995 w 131864"/>
                  <a:gd name="connsiteY13" fmla="*/ 162349 h 254256"/>
                  <a:gd name="connsiteX14" fmla="*/ 106900 w 131864"/>
                  <a:gd name="connsiteY14" fmla="*/ 180873 h 254256"/>
                  <a:gd name="connsiteX15" fmla="*/ 114114 w 131864"/>
                  <a:gd name="connsiteY15" fmla="*/ 210795 h 254256"/>
                  <a:gd name="connsiteX16" fmla="*/ 116786 w 131864"/>
                  <a:gd name="connsiteY16" fmla="*/ 249179 h 254256"/>
                  <a:gd name="connsiteX17" fmla="*/ 109394 w 131864"/>
                  <a:gd name="connsiteY17" fmla="*/ 252919 h 254256"/>
                  <a:gd name="connsiteX18" fmla="*/ 90870 w 131864"/>
                  <a:gd name="connsiteY18" fmla="*/ 236622 h 254256"/>
                  <a:gd name="connsiteX19" fmla="*/ 88377 w 131864"/>
                  <a:gd name="connsiteY19" fmla="*/ 212488 h 254256"/>
                  <a:gd name="connsiteX20" fmla="*/ 83835 w 131864"/>
                  <a:gd name="connsiteY20" fmla="*/ 182565 h 254256"/>
                  <a:gd name="connsiteX21" fmla="*/ 71635 w 131864"/>
                  <a:gd name="connsiteY21" fmla="*/ 162171 h 254256"/>
                  <a:gd name="connsiteX22" fmla="*/ 63619 w 131864"/>
                  <a:gd name="connsiteY22" fmla="*/ 167960 h 254256"/>
                  <a:gd name="connsiteX23" fmla="*/ 26483 w 131864"/>
                  <a:gd name="connsiteY23" fmla="*/ 208569 h 254256"/>
                  <a:gd name="connsiteX24" fmla="*/ 18468 w 131864"/>
                  <a:gd name="connsiteY24" fmla="*/ 208569 h 254256"/>
                  <a:gd name="connsiteX25" fmla="*/ 8138 w 131864"/>
                  <a:gd name="connsiteY25" fmla="*/ 196636 h 254256"/>
                  <a:gd name="connsiteX26" fmla="*/ -323 w 131864"/>
                  <a:gd name="connsiteY26" fmla="*/ 180517 h 254256"/>
                  <a:gd name="connsiteX27" fmla="*/ 7336 w 131864"/>
                  <a:gd name="connsiteY27" fmla="*/ 165645 h 254256"/>
                  <a:gd name="connsiteX28" fmla="*/ 29778 w 131864"/>
                  <a:gd name="connsiteY28" fmla="*/ 142401 h 254256"/>
                  <a:gd name="connsiteX29" fmla="*/ 49638 w 131864"/>
                  <a:gd name="connsiteY29" fmla="*/ 116397 h 254256"/>
                  <a:gd name="connsiteX30" fmla="*/ 68696 w 131864"/>
                  <a:gd name="connsiteY30" fmla="*/ 93687 h 254256"/>
                  <a:gd name="connsiteX31" fmla="*/ 80273 w 131864"/>
                  <a:gd name="connsiteY31" fmla="*/ 77479 h 254256"/>
                  <a:gd name="connsiteX32" fmla="*/ 96838 w 131864"/>
                  <a:gd name="connsiteY32" fmla="*/ 46488 h 254256"/>
                  <a:gd name="connsiteX33" fmla="*/ 93097 w 131864"/>
                  <a:gd name="connsiteY33" fmla="*/ 8907 h 25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31864" h="254256">
                    <a:moveTo>
                      <a:pt x="93186" y="8550"/>
                    </a:moveTo>
                    <a:cubicBezTo>
                      <a:pt x="93186" y="8550"/>
                      <a:pt x="89267" y="4276"/>
                      <a:pt x="90693" y="1515"/>
                    </a:cubicBezTo>
                    <a:cubicBezTo>
                      <a:pt x="92117" y="-1246"/>
                      <a:pt x="96036" y="-533"/>
                      <a:pt x="98797" y="357"/>
                    </a:cubicBezTo>
                    <a:cubicBezTo>
                      <a:pt x="104727" y="2949"/>
                      <a:pt x="110153" y="6567"/>
                      <a:pt x="114826" y="11044"/>
                    </a:cubicBezTo>
                    <a:cubicBezTo>
                      <a:pt x="120752" y="17896"/>
                      <a:pt x="125315" y="25815"/>
                      <a:pt x="128274" y="34377"/>
                    </a:cubicBezTo>
                    <a:cubicBezTo>
                      <a:pt x="131024" y="42322"/>
                      <a:pt x="132056" y="50760"/>
                      <a:pt x="131302" y="59134"/>
                    </a:cubicBezTo>
                    <a:cubicBezTo>
                      <a:pt x="129963" y="63939"/>
                      <a:pt x="127825" y="68485"/>
                      <a:pt x="124979" y="72582"/>
                    </a:cubicBezTo>
                    <a:cubicBezTo>
                      <a:pt x="122337" y="76626"/>
                      <a:pt x="119929" y="80819"/>
                      <a:pt x="117765" y="85138"/>
                    </a:cubicBezTo>
                    <a:cubicBezTo>
                      <a:pt x="116086" y="89781"/>
                      <a:pt x="114031" y="94278"/>
                      <a:pt x="111621" y="98586"/>
                    </a:cubicBezTo>
                    <a:cubicBezTo>
                      <a:pt x="108682" y="103573"/>
                      <a:pt x="104763" y="109272"/>
                      <a:pt x="101468" y="114081"/>
                    </a:cubicBezTo>
                    <a:cubicBezTo>
                      <a:pt x="98173" y="118890"/>
                      <a:pt x="98173" y="119425"/>
                      <a:pt x="92563" y="127083"/>
                    </a:cubicBezTo>
                    <a:cubicBezTo>
                      <a:pt x="86952" y="134742"/>
                      <a:pt x="79382" y="138572"/>
                      <a:pt x="79026" y="142935"/>
                    </a:cubicBezTo>
                    <a:cubicBezTo>
                      <a:pt x="78927" y="146618"/>
                      <a:pt x="80883" y="150050"/>
                      <a:pt x="84103" y="151841"/>
                    </a:cubicBezTo>
                    <a:cubicBezTo>
                      <a:pt x="86863" y="153711"/>
                      <a:pt x="95056" y="157006"/>
                      <a:pt x="97995" y="162349"/>
                    </a:cubicBezTo>
                    <a:cubicBezTo>
                      <a:pt x="101921" y="168016"/>
                      <a:pt x="104927" y="174267"/>
                      <a:pt x="106900" y="180873"/>
                    </a:cubicBezTo>
                    <a:cubicBezTo>
                      <a:pt x="109915" y="190690"/>
                      <a:pt x="112324" y="200683"/>
                      <a:pt x="114114" y="210795"/>
                    </a:cubicBezTo>
                    <a:cubicBezTo>
                      <a:pt x="115005" y="218455"/>
                      <a:pt x="118923" y="243657"/>
                      <a:pt x="116786" y="249179"/>
                    </a:cubicBezTo>
                    <a:cubicBezTo>
                      <a:pt x="114649" y="254700"/>
                      <a:pt x="112868" y="254344"/>
                      <a:pt x="109394" y="252919"/>
                    </a:cubicBezTo>
                    <a:cubicBezTo>
                      <a:pt x="102493" y="248373"/>
                      <a:pt x="96259" y="242888"/>
                      <a:pt x="90870" y="236622"/>
                    </a:cubicBezTo>
                    <a:cubicBezTo>
                      <a:pt x="87932" y="232704"/>
                      <a:pt x="88377" y="227716"/>
                      <a:pt x="88377" y="212488"/>
                    </a:cubicBezTo>
                    <a:cubicBezTo>
                      <a:pt x="88191" y="202357"/>
                      <a:pt x="86664" y="192295"/>
                      <a:pt x="83835" y="182565"/>
                    </a:cubicBezTo>
                    <a:cubicBezTo>
                      <a:pt x="83033" y="178469"/>
                      <a:pt x="74930" y="161548"/>
                      <a:pt x="71635" y="162171"/>
                    </a:cubicBezTo>
                    <a:cubicBezTo>
                      <a:pt x="68340" y="162795"/>
                      <a:pt x="65045" y="162171"/>
                      <a:pt x="63619" y="167960"/>
                    </a:cubicBezTo>
                    <a:cubicBezTo>
                      <a:pt x="62195" y="173748"/>
                      <a:pt x="31649" y="205274"/>
                      <a:pt x="26483" y="208569"/>
                    </a:cubicBezTo>
                    <a:cubicBezTo>
                      <a:pt x="21318" y="211865"/>
                      <a:pt x="21496" y="213735"/>
                      <a:pt x="18468" y="208569"/>
                    </a:cubicBezTo>
                    <a:cubicBezTo>
                      <a:pt x="15440" y="203404"/>
                      <a:pt x="11611" y="197616"/>
                      <a:pt x="8138" y="196636"/>
                    </a:cubicBezTo>
                    <a:cubicBezTo>
                      <a:pt x="4664" y="195656"/>
                      <a:pt x="-323" y="185237"/>
                      <a:pt x="-323" y="180517"/>
                    </a:cubicBezTo>
                    <a:cubicBezTo>
                      <a:pt x="-323" y="175797"/>
                      <a:pt x="5021" y="170186"/>
                      <a:pt x="7336" y="165645"/>
                    </a:cubicBezTo>
                    <a:cubicBezTo>
                      <a:pt x="9652" y="161103"/>
                      <a:pt x="27908" y="145073"/>
                      <a:pt x="29778" y="142401"/>
                    </a:cubicBezTo>
                    <a:cubicBezTo>
                      <a:pt x="31649" y="139729"/>
                      <a:pt x="46343" y="121829"/>
                      <a:pt x="49638" y="116397"/>
                    </a:cubicBezTo>
                    <a:cubicBezTo>
                      <a:pt x="52933" y="110964"/>
                      <a:pt x="65757" y="99476"/>
                      <a:pt x="68696" y="93687"/>
                    </a:cubicBezTo>
                    <a:cubicBezTo>
                      <a:pt x="71635" y="87899"/>
                      <a:pt x="77601" y="84158"/>
                      <a:pt x="80273" y="77479"/>
                    </a:cubicBezTo>
                    <a:cubicBezTo>
                      <a:pt x="82945" y="70800"/>
                      <a:pt x="94789" y="57264"/>
                      <a:pt x="96838" y="46488"/>
                    </a:cubicBezTo>
                    <a:cubicBezTo>
                      <a:pt x="98886" y="35712"/>
                      <a:pt x="105743" y="33842"/>
                      <a:pt x="93097" y="8907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87" name="任意多边形: 形状 186">
              <a:extLst>
                <a:ext uri="{FF2B5EF4-FFF2-40B4-BE49-F238E27FC236}">
                  <a16:creationId xmlns:a16="http://schemas.microsoft.com/office/drawing/2014/main" id="{97F044AD-ABB3-4F31-9CBE-54A80DC94929}"/>
                </a:ext>
              </a:extLst>
            </p:cNvPr>
            <p:cNvSpPr/>
            <p:nvPr/>
          </p:nvSpPr>
          <p:spPr>
            <a:xfrm>
              <a:off x="3357179" y="5904858"/>
              <a:ext cx="311430" cy="364943"/>
            </a:xfrm>
            <a:custGeom>
              <a:avLst/>
              <a:gdLst>
                <a:gd name="connsiteX0" fmla="*/ 70502 w 359546"/>
                <a:gd name="connsiteY0" fmla="*/ 61296 h 421327"/>
                <a:gd name="connsiteX1" fmla="*/ 85908 w 359546"/>
                <a:gd name="connsiteY1" fmla="*/ 62543 h 421327"/>
                <a:gd name="connsiteX2" fmla="*/ 92766 w 359546"/>
                <a:gd name="connsiteY2" fmla="*/ 71448 h 421327"/>
                <a:gd name="connsiteX3" fmla="*/ 90272 w 359546"/>
                <a:gd name="connsiteY3" fmla="*/ 78662 h 421327"/>
                <a:gd name="connsiteX4" fmla="*/ 83058 w 359546"/>
                <a:gd name="connsiteY4" fmla="*/ 86054 h 421327"/>
                <a:gd name="connsiteX5" fmla="*/ 79497 w 359546"/>
                <a:gd name="connsiteY5" fmla="*/ 100748 h 421327"/>
                <a:gd name="connsiteX6" fmla="*/ 111111 w 359546"/>
                <a:gd name="connsiteY6" fmla="*/ 77860 h 421327"/>
                <a:gd name="connsiteX7" fmla="*/ 117701 w 359546"/>
                <a:gd name="connsiteY7" fmla="*/ 49986 h 421327"/>
                <a:gd name="connsiteX8" fmla="*/ 125538 w 359546"/>
                <a:gd name="connsiteY8" fmla="*/ 28168 h 421327"/>
                <a:gd name="connsiteX9" fmla="*/ 132573 w 359546"/>
                <a:gd name="connsiteY9" fmla="*/ 12494 h 421327"/>
                <a:gd name="connsiteX10" fmla="*/ 153769 w 359546"/>
                <a:gd name="connsiteY10" fmla="*/ 18193 h 421327"/>
                <a:gd name="connsiteX11" fmla="*/ 168196 w 359546"/>
                <a:gd name="connsiteY11" fmla="*/ 36004 h 421327"/>
                <a:gd name="connsiteX12" fmla="*/ 170066 w 359546"/>
                <a:gd name="connsiteY12" fmla="*/ 56042 h 421327"/>
                <a:gd name="connsiteX13" fmla="*/ 190549 w 359546"/>
                <a:gd name="connsiteY13" fmla="*/ 68153 h 421327"/>
                <a:gd name="connsiteX14" fmla="*/ 200167 w 359546"/>
                <a:gd name="connsiteY14" fmla="*/ 85965 h 421327"/>
                <a:gd name="connsiteX15" fmla="*/ 193220 w 359546"/>
                <a:gd name="connsiteY15" fmla="*/ 100748 h 421327"/>
                <a:gd name="connsiteX16" fmla="*/ 167395 w 359546"/>
                <a:gd name="connsiteY16" fmla="*/ 91842 h 421327"/>
                <a:gd name="connsiteX17" fmla="*/ 143884 w 359546"/>
                <a:gd name="connsiteY17" fmla="*/ 96384 h 421327"/>
                <a:gd name="connsiteX18" fmla="*/ 136136 w 359546"/>
                <a:gd name="connsiteY18" fmla="*/ 152578 h 421327"/>
                <a:gd name="connsiteX19" fmla="*/ 137472 w 359546"/>
                <a:gd name="connsiteY19" fmla="*/ 168608 h 421327"/>
                <a:gd name="connsiteX20" fmla="*/ 145308 w 359546"/>
                <a:gd name="connsiteY20" fmla="*/ 187399 h 421327"/>
                <a:gd name="connsiteX21" fmla="*/ 146555 w 359546"/>
                <a:gd name="connsiteY21" fmla="*/ 197462 h 421327"/>
                <a:gd name="connsiteX22" fmla="*/ 155461 w 359546"/>
                <a:gd name="connsiteY22" fmla="*/ 189626 h 421327"/>
                <a:gd name="connsiteX23" fmla="*/ 160181 w 359546"/>
                <a:gd name="connsiteY23" fmla="*/ 181789 h 421327"/>
                <a:gd name="connsiteX24" fmla="*/ 166860 w 359546"/>
                <a:gd name="connsiteY24" fmla="*/ 175020 h 421327"/>
                <a:gd name="connsiteX25" fmla="*/ 173450 w 359546"/>
                <a:gd name="connsiteY25" fmla="*/ 187132 h 421327"/>
                <a:gd name="connsiteX26" fmla="*/ 177101 w 359546"/>
                <a:gd name="connsiteY26" fmla="*/ 181789 h 421327"/>
                <a:gd name="connsiteX27" fmla="*/ 182890 w 359546"/>
                <a:gd name="connsiteY27" fmla="*/ 201025 h 421327"/>
                <a:gd name="connsiteX28" fmla="*/ 188056 w 359546"/>
                <a:gd name="connsiteY28" fmla="*/ 202628 h 421327"/>
                <a:gd name="connsiteX29" fmla="*/ 200880 w 359546"/>
                <a:gd name="connsiteY29" fmla="*/ 189447 h 421327"/>
                <a:gd name="connsiteX30" fmla="*/ 218691 w 359546"/>
                <a:gd name="connsiteY30" fmla="*/ 174397 h 421327"/>
                <a:gd name="connsiteX31" fmla="*/ 220115 w 359546"/>
                <a:gd name="connsiteY31" fmla="*/ 166560 h 421327"/>
                <a:gd name="connsiteX32" fmla="*/ 203373 w 359546"/>
                <a:gd name="connsiteY32" fmla="*/ 154538 h 421327"/>
                <a:gd name="connsiteX33" fmla="*/ 206935 w 359546"/>
                <a:gd name="connsiteY33" fmla="*/ 145632 h 421327"/>
                <a:gd name="connsiteX34" fmla="*/ 217622 w 359546"/>
                <a:gd name="connsiteY34" fmla="*/ 139220 h 421327"/>
                <a:gd name="connsiteX35" fmla="*/ 231069 w 359546"/>
                <a:gd name="connsiteY35" fmla="*/ 140645 h 421327"/>
                <a:gd name="connsiteX36" fmla="*/ 238016 w 359546"/>
                <a:gd name="connsiteY36" fmla="*/ 110722 h 421327"/>
                <a:gd name="connsiteX37" fmla="*/ 221540 w 359546"/>
                <a:gd name="connsiteY37" fmla="*/ 112860 h 421327"/>
                <a:gd name="connsiteX38" fmla="*/ 182534 w 359546"/>
                <a:gd name="connsiteY38" fmla="*/ 130671 h 421327"/>
                <a:gd name="connsiteX39" fmla="*/ 170155 w 359546"/>
                <a:gd name="connsiteY39" fmla="*/ 129068 h 421327"/>
                <a:gd name="connsiteX40" fmla="*/ 162942 w 359546"/>
                <a:gd name="connsiteY40" fmla="*/ 121587 h 421327"/>
                <a:gd name="connsiteX41" fmla="*/ 184404 w 359546"/>
                <a:gd name="connsiteY41" fmla="*/ 109030 h 421327"/>
                <a:gd name="connsiteX42" fmla="*/ 205243 w 359546"/>
                <a:gd name="connsiteY42" fmla="*/ 103063 h 421327"/>
                <a:gd name="connsiteX43" fmla="*/ 235968 w 359546"/>
                <a:gd name="connsiteY43" fmla="*/ 91753 h 421327"/>
                <a:gd name="connsiteX44" fmla="*/ 244873 w 359546"/>
                <a:gd name="connsiteY44" fmla="*/ 84540 h 421327"/>
                <a:gd name="connsiteX45" fmla="*/ 248703 w 359546"/>
                <a:gd name="connsiteY45" fmla="*/ 57823 h 421327"/>
                <a:gd name="connsiteX46" fmla="*/ 259478 w 359546"/>
                <a:gd name="connsiteY46" fmla="*/ 20153 h 421327"/>
                <a:gd name="connsiteX47" fmla="*/ 269809 w 359546"/>
                <a:gd name="connsiteY47" fmla="*/ 6438 h 421327"/>
                <a:gd name="connsiteX48" fmla="*/ 283879 w 359546"/>
                <a:gd name="connsiteY48" fmla="*/ 649 h 421327"/>
                <a:gd name="connsiteX49" fmla="*/ 286996 w 359546"/>
                <a:gd name="connsiteY49" fmla="*/ 15165 h 421327"/>
                <a:gd name="connsiteX50" fmla="*/ 275864 w 359546"/>
                <a:gd name="connsiteY50" fmla="*/ 32977 h 421327"/>
                <a:gd name="connsiteX51" fmla="*/ 270699 w 359546"/>
                <a:gd name="connsiteY51" fmla="*/ 59159 h 421327"/>
                <a:gd name="connsiteX52" fmla="*/ 265534 w 359546"/>
                <a:gd name="connsiteY52" fmla="*/ 81512 h 421327"/>
                <a:gd name="connsiteX53" fmla="*/ 273371 w 359546"/>
                <a:gd name="connsiteY53" fmla="*/ 87657 h 421327"/>
                <a:gd name="connsiteX54" fmla="*/ 299108 w 359546"/>
                <a:gd name="connsiteY54" fmla="*/ 84184 h 421327"/>
                <a:gd name="connsiteX55" fmla="*/ 316296 w 359546"/>
                <a:gd name="connsiteY55" fmla="*/ 85609 h 421327"/>
                <a:gd name="connsiteX56" fmla="*/ 318344 w 359546"/>
                <a:gd name="connsiteY56" fmla="*/ 94514 h 421327"/>
                <a:gd name="connsiteX57" fmla="*/ 310863 w 359546"/>
                <a:gd name="connsiteY57" fmla="*/ 104399 h 421327"/>
                <a:gd name="connsiteX58" fmla="*/ 297505 w 359546"/>
                <a:gd name="connsiteY58" fmla="*/ 104399 h 421327"/>
                <a:gd name="connsiteX59" fmla="*/ 270254 w 359546"/>
                <a:gd name="connsiteY59" fmla="*/ 105468 h 421327"/>
                <a:gd name="connsiteX60" fmla="*/ 263486 w 359546"/>
                <a:gd name="connsiteY60" fmla="*/ 109832 h 421327"/>
                <a:gd name="connsiteX61" fmla="*/ 259923 w 359546"/>
                <a:gd name="connsiteY61" fmla="*/ 147948 h 421327"/>
                <a:gd name="connsiteX62" fmla="*/ 269452 w 359546"/>
                <a:gd name="connsiteY62" fmla="*/ 160326 h 421327"/>
                <a:gd name="connsiteX63" fmla="*/ 270521 w 359546"/>
                <a:gd name="connsiteY63" fmla="*/ 177425 h 421327"/>
                <a:gd name="connsiteX64" fmla="*/ 313980 w 359546"/>
                <a:gd name="connsiteY64" fmla="*/ 169855 h 421327"/>
                <a:gd name="connsiteX65" fmla="*/ 325558 w 359546"/>
                <a:gd name="connsiteY65" fmla="*/ 167183 h 421327"/>
                <a:gd name="connsiteX66" fmla="*/ 348445 w 359546"/>
                <a:gd name="connsiteY66" fmla="*/ 175198 h 421327"/>
                <a:gd name="connsiteX67" fmla="*/ 358954 w 359546"/>
                <a:gd name="connsiteY67" fmla="*/ 187132 h 421327"/>
                <a:gd name="connsiteX68" fmla="*/ 357351 w 359546"/>
                <a:gd name="connsiteY68" fmla="*/ 196037 h 421327"/>
                <a:gd name="connsiteX69" fmla="*/ 335265 w 359546"/>
                <a:gd name="connsiteY69" fmla="*/ 207614 h 421327"/>
                <a:gd name="connsiteX70" fmla="*/ 326359 w 359546"/>
                <a:gd name="connsiteY70" fmla="*/ 210910 h 421327"/>
                <a:gd name="connsiteX71" fmla="*/ 315227 w 359546"/>
                <a:gd name="connsiteY71" fmla="*/ 210108 h 421327"/>
                <a:gd name="connsiteX72" fmla="*/ 299464 w 359546"/>
                <a:gd name="connsiteY72" fmla="*/ 210108 h 421327"/>
                <a:gd name="connsiteX73" fmla="*/ 287086 w 359546"/>
                <a:gd name="connsiteY73" fmla="*/ 221686 h 421327"/>
                <a:gd name="connsiteX74" fmla="*/ 274974 w 359546"/>
                <a:gd name="connsiteY74" fmla="*/ 236113 h 421327"/>
                <a:gd name="connsiteX75" fmla="*/ 289579 w 359546"/>
                <a:gd name="connsiteY75" fmla="*/ 237537 h 421327"/>
                <a:gd name="connsiteX76" fmla="*/ 305074 w 359546"/>
                <a:gd name="connsiteY76" fmla="*/ 243950 h 421327"/>
                <a:gd name="connsiteX77" fmla="*/ 314693 w 359546"/>
                <a:gd name="connsiteY77" fmla="*/ 258287 h 421327"/>
                <a:gd name="connsiteX78" fmla="*/ 319680 w 359546"/>
                <a:gd name="connsiteY78" fmla="*/ 299698 h 421327"/>
                <a:gd name="connsiteX79" fmla="*/ 320125 w 359546"/>
                <a:gd name="connsiteY79" fmla="*/ 362037 h 421327"/>
                <a:gd name="connsiteX80" fmla="*/ 322530 w 359546"/>
                <a:gd name="connsiteY80" fmla="*/ 380650 h 421327"/>
                <a:gd name="connsiteX81" fmla="*/ 321372 w 359546"/>
                <a:gd name="connsiteY81" fmla="*/ 411285 h 421327"/>
                <a:gd name="connsiteX82" fmla="*/ 314693 w 359546"/>
                <a:gd name="connsiteY82" fmla="*/ 420814 h 421327"/>
                <a:gd name="connsiteX83" fmla="*/ 301779 w 359546"/>
                <a:gd name="connsiteY83" fmla="*/ 417430 h 421327"/>
                <a:gd name="connsiteX84" fmla="*/ 289223 w 359546"/>
                <a:gd name="connsiteY84" fmla="*/ 410483 h 421327"/>
                <a:gd name="connsiteX85" fmla="*/ 276220 w 359546"/>
                <a:gd name="connsiteY85" fmla="*/ 396056 h 421327"/>
                <a:gd name="connsiteX86" fmla="*/ 261793 w 359546"/>
                <a:gd name="connsiteY86" fmla="*/ 380294 h 421327"/>
                <a:gd name="connsiteX87" fmla="*/ 254580 w 359546"/>
                <a:gd name="connsiteY87" fmla="*/ 365867 h 421327"/>
                <a:gd name="connsiteX88" fmla="*/ 255203 w 359546"/>
                <a:gd name="connsiteY88" fmla="*/ 356961 h 421327"/>
                <a:gd name="connsiteX89" fmla="*/ 260547 w 359546"/>
                <a:gd name="connsiteY89" fmla="*/ 363818 h 421327"/>
                <a:gd name="connsiteX90" fmla="*/ 271679 w 359546"/>
                <a:gd name="connsiteY90" fmla="*/ 373882 h 421327"/>
                <a:gd name="connsiteX91" fmla="*/ 288154 w 359546"/>
                <a:gd name="connsiteY91" fmla="*/ 380917 h 421327"/>
                <a:gd name="connsiteX92" fmla="*/ 292874 w 359546"/>
                <a:gd name="connsiteY92" fmla="*/ 376375 h 421327"/>
                <a:gd name="connsiteX93" fmla="*/ 292250 w 359546"/>
                <a:gd name="connsiteY93" fmla="*/ 353666 h 421327"/>
                <a:gd name="connsiteX94" fmla="*/ 292250 w 359546"/>
                <a:gd name="connsiteY94" fmla="*/ 294889 h 421327"/>
                <a:gd name="connsiteX95" fmla="*/ 286907 w 359546"/>
                <a:gd name="connsiteY95" fmla="*/ 261404 h 421327"/>
                <a:gd name="connsiteX96" fmla="*/ 278002 w 359546"/>
                <a:gd name="connsiteY96" fmla="*/ 255259 h 421327"/>
                <a:gd name="connsiteX97" fmla="*/ 269096 w 359546"/>
                <a:gd name="connsiteY97" fmla="*/ 260247 h 421327"/>
                <a:gd name="connsiteX98" fmla="*/ 262239 w 359546"/>
                <a:gd name="connsiteY98" fmla="*/ 260247 h 421327"/>
                <a:gd name="connsiteX99" fmla="*/ 258766 w 359546"/>
                <a:gd name="connsiteY99" fmla="*/ 267549 h 421327"/>
                <a:gd name="connsiteX100" fmla="*/ 272569 w 359546"/>
                <a:gd name="connsiteY100" fmla="*/ 276455 h 421327"/>
                <a:gd name="connsiteX101" fmla="*/ 281475 w 359546"/>
                <a:gd name="connsiteY101" fmla="*/ 286162 h 421327"/>
                <a:gd name="connsiteX102" fmla="*/ 275686 w 359546"/>
                <a:gd name="connsiteY102" fmla="*/ 292930 h 421327"/>
                <a:gd name="connsiteX103" fmla="*/ 268117 w 359546"/>
                <a:gd name="connsiteY103" fmla="*/ 292930 h 421327"/>
                <a:gd name="connsiteX104" fmla="*/ 254313 w 359546"/>
                <a:gd name="connsiteY104" fmla="*/ 281353 h 421327"/>
                <a:gd name="connsiteX105" fmla="*/ 247901 w 359546"/>
                <a:gd name="connsiteY105" fmla="*/ 290882 h 421327"/>
                <a:gd name="connsiteX106" fmla="*/ 248703 w 359546"/>
                <a:gd name="connsiteY106" fmla="*/ 301569 h 421327"/>
                <a:gd name="connsiteX107" fmla="*/ 260458 w 359546"/>
                <a:gd name="connsiteY107" fmla="*/ 307001 h 421327"/>
                <a:gd name="connsiteX108" fmla="*/ 275330 w 359546"/>
                <a:gd name="connsiteY108" fmla="*/ 318756 h 421327"/>
                <a:gd name="connsiteX109" fmla="*/ 279426 w 359546"/>
                <a:gd name="connsiteY109" fmla="*/ 333985 h 421327"/>
                <a:gd name="connsiteX110" fmla="*/ 265445 w 359546"/>
                <a:gd name="connsiteY110" fmla="*/ 335232 h 421327"/>
                <a:gd name="connsiteX111" fmla="*/ 244160 w 359546"/>
                <a:gd name="connsiteY111" fmla="*/ 322853 h 421327"/>
                <a:gd name="connsiteX112" fmla="*/ 238995 w 359546"/>
                <a:gd name="connsiteY112" fmla="*/ 323654 h 421327"/>
                <a:gd name="connsiteX113" fmla="*/ 234276 w 359546"/>
                <a:gd name="connsiteY113" fmla="*/ 351529 h 421327"/>
                <a:gd name="connsiteX114" fmla="*/ 228932 w 359546"/>
                <a:gd name="connsiteY114" fmla="*/ 355892 h 421327"/>
                <a:gd name="connsiteX115" fmla="*/ 211121 w 359546"/>
                <a:gd name="connsiteY115" fmla="*/ 340218 h 421327"/>
                <a:gd name="connsiteX116" fmla="*/ 209874 w 359546"/>
                <a:gd name="connsiteY116" fmla="*/ 324723 h 421327"/>
                <a:gd name="connsiteX117" fmla="*/ 220828 w 359546"/>
                <a:gd name="connsiteY117" fmla="*/ 287141 h 421327"/>
                <a:gd name="connsiteX118" fmla="*/ 232405 w 359546"/>
                <a:gd name="connsiteY118" fmla="*/ 253211 h 421327"/>
                <a:gd name="connsiteX119" fmla="*/ 245764 w 359546"/>
                <a:gd name="connsiteY119" fmla="*/ 230680 h 421327"/>
                <a:gd name="connsiteX120" fmla="*/ 257341 w 359546"/>
                <a:gd name="connsiteY120" fmla="*/ 214561 h 421327"/>
                <a:gd name="connsiteX121" fmla="*/ 255470 w 359546"/>
                <a:gd name="connsiteY121" fmla="*/ 211889 h 421327"/>
                <a:gd name="connsiteX122" fmla="*/ 221273 w 359546"/>
                <a:gd name="connsiteY122" fmla="*/ 229701 h 421327"/>
                <a:gd name="connsiteX123" fmla="*/ 204709 w 359546"/>
                <a:gd name="connsiteY123" fmla="*/ 239586 h 421327"/>
                <a:gd name="connsiteX124" fmla="*/ 194022 w 359546"/>
                <a:gd name="connsiteY124" fmla="*/ 246799 h 421327"/>
                <a:gd name="connsiteX125" fmla="*/ 180396 w 359546"/>
                <a:gd name="connsiteY125" fmla="*/ 252142 h 421327"/>
                <a:gd name="connsiteX126" fmla="*/ 168997 w 359546"/>
                <a:gd name="connsiteY126" fmla="*/ 259712 h 421327"/>
                <a:gd name="connsiteX127" fmla="*/ 158132 w 359546"/>
                <a:gd name="connsiteY127" fmla="*/ 259712 h 421327"/>
                <a:gd name="connsiteX128" fmla="*/ 147179 w 359546"/>
                <a:gd name="connsiteY128" fmla="*/ 270221 h 421327"/>
                <a:gd name="connsiteX129" fmla="*/ 140767 w 359546"/>
                <a:gd name="connsiteY129" fmla="*/ 287141 h 421327"/>
                <a:gd name="connsiteX130" fmla="*/ 145932 w 359546"/>
                <a:gd name="connsiteY130" fmla="*/ 382253 h 421327"/>
                <a:gd name="connsiteX131" fmla="*/ 143260 w 359546"/>
                <a:gd name="connsiteY131" fmla="*/ 404784 h 421327"/>
                <a:gd name="connsiteX132" fmla="*/ 132752 w 359546"/>
                <a:gd name="connsiteY132" fmla="*/ 403537 h 421327"/>
                <a:gd name="connsiteX133" fmla="*/ 122421 w 359546"/>
                <a:gd name="connsiteY133" fmla="*/ 397927 h 421327"/>
                <a:gd name="connsiteX134" fmla="*/ 114585 w 359546"/>
                <a:gd name="connsiteY134" fmla="*/ 392405 h 421327"/>
                <a:gd name="connsiteX135" fmla="*/ 107193 w 359546"/>
                <a:gd name="connsiteY135" fmla="*/ 382431 h 421327"/>
                <a:gd name="connsiteX136" fmla="*/ 109419 w 359546"/>
                <a:gd name="connsiteY136" fmla="*/ 372368 h 421327"/>
                <a:gd name="connsiteX137" fmla="*/ 107816 w 359546"/>
                <a:gd name="connsiteY137" fmla="*/ 315817 h 421327"/>
                <a:gd name="connsiteX138" fmla="*/ 102651 w 359546"/>
                <a:gd name="connsiteY138" fmla="*/ 318934 h 421327"/>
                <a:gd name="connsiteX139" fmla="*/ 92943 w 359546"/>
                <a:gd name="connsiteY139" fmla="*/ 334608 h 421327"/>
                <a:gd name="connsiteX140" fmla="*/ 86175 w 359546"/>
                <a:gd name="connsiteY140" fmla="*/ 349481 h 421327"/>
                <a:gd name="connsiteX141" fmla="*/ 72728 w 359546"/>
                <a:gd name="connsiteY141" fmla="*/ 357941 h 421327"/>
                <a:gd name="connsiteX142" fmla="*/ 56074 w 359546"/>
                <a:gd name="connsiteY142" fmla="*/ 356872 h 421327"/>
                <a:gd name="connsiteX143" fmla="*/ 43874 w 359546"/>
                <a:gd name="connsiteY143" fmla="*/ 344137 h 421327"/>
                <a:gd name="connsiteX144" fmla="*/ 42004 w 359546"/>
                <a:gd name="connsiteY144" fmla="*/ 329443 h 421327"/>
                <a:gd name="connsiteX145" fmla="*/ 49039 w 359546"/>
                <a:gd name="connsiteY145" fmla="*/ 317064 h 421327"/>
                <a:gd name="connsiteX146" fmla="*/ 53581 w 359546"/>
                <a:gd name="connsiteY146" fmla="*/ 298540 h 421327"/>
                <a:gd name="connsiteX147" fmla="*/ 59904 w 359546"/>
                <a:gd name="connsiteY147" fmla="*/ 278681 h 421327"/>
                <a:gd name="connsiteX148" fmla="*/ 68810 w 359546"/>
                <a:gd name="connsiteY148" fmla="*/ 259089 h 421327"/>
                <a:gd name="connsiteX149" fmla="*/ 72906 w 359546"/>
                <a:gd name="connsiteY149" fmla="*/ 246087 h 421327"/>
                <a:gd name="connsiteX150" fmla="*/ 71036 w 359546"/>
                <a:gd name="connsiteY150" fmla="*/ 243682 h 421327"/>
                <a:gd name="connsiteX151" fmla="*/ 56609 w 359546"/>
                <a:gd name="connsiteY151" fmla="*/ 255170 h 421327"/>
                <a:gd name="connsiteX152" fmla="*/ 41737 w 359546"/>
                <a:gd name="connsiteY152" fmla="*/ 257308 h 421327"/>
                <a:gd name="connsiteX153" fmla="*/ 27755 w 359546"/>
                <a:gd name="connsiteY153" fmla="*/ 250094 h 421327"/>
                <a:gd name="connsiteX154" fmla="*/ 13951 w 359546"/>
                <a:gd name="connsiteY154" fmla="*/ 243237 h 421327"/>
                <a:gd name="connsiteX155" fmla="*/ 1750 w 359546"/>
                <a:gd name="connsiteY155" fmla="*/ 234331 h 421327"/>
                <a:gd name="connsiteX156" fmla="*/ 2819 w 359546"/>
                <a:gd name="connsiteY156" fmla="*/ 225426 h 421327"/>
                <a:gd name="connsiteX157" fmla="*/ 28378 w 359546"/>
                <a:gd name="connsiteY157" fmla="*/ 210732 h 421327"/>
                <a:gd name="connsiteX158" fmla="*/ 68008 w 359546"/>
                <a:gd name="connsiteY158" fmla="*/ 184015 h 421327"/>
                <a:gd name="connsiteX159" fmla="*/ 103630 w 359546"/>
                <a:gd name="connsiteY159" fmla="*/ 162642 h 421327"/>
                <a:gd name="connsiteX160" fmla="*/ 104877 w 359546"/>
                <a:gd name="connsiteY160" fmla="*/ 135123 h 421327"/>
                <a:gd name="connsiteX161" fmla="*/ 109241 w 359546"/>
                <a:gd name="connsiteY161" fmla="*/ 99056 h 421327"/>
                <a:gd name="connsiteX162" fmla="*/ 103274 w 359546"/>
                <a:gd name="connsiteY162" fmla="*/ 102173 h 421327"/>
                <a:gd name="connsiteX163" fmla="*/ 87957 w 359546"/>
                <a:gd name="connsiteY163" fmla="*/ 122745 h 421327"/>
                <a:gd name="connsiteX164" fmla="*/ 74420 w 359546"/>
                <a:gd name="connsiteY164" fmla="*/ 142960 h 421327"/>
                <a:gd name="connsiteX165" fmla="*/ 64713 w 359546"/>
                <a:gd name="connsiteY165" fmla="*/ 157031 h 421327"/>
                <a:gd name="connsiteX166" fmla="*/ 63288 w 359546"/>
                <a:gd name="connsiteY166" fmla="*/ 168965 h 421327"/>
                <a:gd name="connsiteX167" fmla="*/ 46546 w 359546"/>
                <a:gd name="connsiteY167" fmla="*/ 166916 h 421327"/>
                <a:gd name="connsiteX168" fmla="*/ 28735 w 359546"/>
                <a:gd name="connsiteY168" fmla="*/ 159525 h 421327"/>
                <a:gd name="connsiteX169" fmla="*/ 20898 w 359546"/>
                <a:gd name="connsiteY169" fmla="*/ 140912 h 421327"/>
                <a:gd name="connsiteX170" fmla="*/ 27309 w 359546"/>
                <a:gd name="connsiteY170" fmla="*/ 112860 h 421327"/>
                <a:gd name="connsiteX171" fmla="*/ 36749 w 359546"/>
                <a:gd name="connsiteY171" fmla="*/ 89349 h 421327"/>
                <a:gd name="connsiteX172" fmla="*/ 70234 w 359546"/>
                <a:gd name="connsiteY172" fmla="*/ 62632 h 42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359546" h="421327">
                  <a:moveTo>
                    <a:pt x="70502" y="61296"/>
                  </a:moveTo>
                  <a:cubicBezTo>
                    <a:pt x="75441" y="58671"/>
                    <a:pt x="81455" y="59158"/>
                    <a:pt x="85908" y="62543"/>
                  </a:cubicBezTo>
                  <a:cubicBezTo>
                    <a:pt x="93745" y="68332"/>
                    <a:pt x="92766" y="69757"/>
                    <a:pt x="92766" y="71448"/>
                  </a:cubicBezTo>
                  <a:cubicBezTo>
                    <a:pt x="93277" y="74125"/>
                    <a:pt x="92328" y="76872"/>
                    <a:pt x="90272" y="78662"/>
                  </a:cubicBezTo>
                  <a:cubicBezTo>
                    <a:pt x="87422" y="80710"/>
                    <a:pt x="84305" y="80889"/>
                    <a:pt x="83058" y="86054"/>
                  </a:cubicBezTo>
                  <a:cubicBezTo>
                    <a:pt x="81812" y="91219"/>
                    <a:pt x="77270" y="100748"/>
                    <a:pt x="79497" y="100748"/>
                  </a:cubicBezTo>
                  <a:cubicBezTo>
                    <a:pt x="91099" y="94708"/>
                    <a:pt x="101751" y="86996"/>
                    <a:pt x="111111" y="77860"/>
                  </a:cubicBezTo>
                  <a:cubicBezTo>
                    <a:pt x="116009" y="71270"/>
                    <a:pt x="115030" y="57378"/>
                    <a:pt x="117701" y="49986"/>
                  </a:cubicBezTo>
                  <a:cubicBezTo>
                    <a:pt x="120756" y="42880"/>
                    <a:pt x="123373" y="35594"/>
                    <a:pt x="125538" y="28168"/>
                  </a:cubicBezTo>
                  <a:cubicBezTo>
                    <a:pt x="127230" y="20954"/>
                    <a:pt x="125538" y="14720"/>
                    <a:pt x="132573" y="12494"/>
                  </a:cubicBezTo>
                  <a:cubicBezTo>
                    <a:pt x="140139" y="11029"/>
                    <a:pt x="147958" y="13131"/>
                    <a:pt x="153769" y="18193"/>
                  </a:cubicBezTo>
                  <a:cubicBezTo>
                    <a:pt x="159717" y="23110"/>
                    <a:pt x="164622" y="29165"/>
                    <a:pt x="168196" y="36004"/>
                  </a:cubicBezTo>
                  <a:cubicBezTo>
                    <a:pt x="168819" y="40101"/>
                    <a:pt x="167216" y="54528"/>
                    <a:pt x="170066" y="56042"/>
                  </a:cubicBezTo>
                  <a:cubicBezTo>
                    <a:pt x="177541" y="58869"/>
                    <a:pt x="184470" y="62967"/>
                    <a:pt x="190549" y="68153"/>
                  </a:cubicBezTo>
                  <a:cubicBezTo>
                    <a:pt x="195207" y="73183"/>
                    <a:pt x="198516" y="79311"/>
                    <a:pt x="200167" y="85965"/>
                  </a:cubicBezTo>
                  <a:cubicBezTo>
                    <a:pt x="200167" y="91130"/>
                    <a:pt x="202304" y="97720"/>
                    <a:pt x="193220" y="100748"/>
                  </a:cubicBezTo>
                  <a:cubicBezTo>
                    <a:pt x="184137" y="103776"/>
                    <a:pt x="184315" y="96028"/>
                    <a:pt x="167395" y="91842"/>
                  </a:cubicBezTo>
                  <a:cubicBezTo>
                    <a:pt x="150474" y="87657"/>
                    <a:pt x="146823" y="86321"/>
                    <a:pt x="143884" y="96384"/>
                  </a:cubicBezTo>
                  <a:cubicBezTo>
                    <a:pt x="140945" y="106448"/>
                    <a:pt x="136581" y="146790"/>
                    <a:pt x="136136" y="152578"/>
                  </a:cubicBezTo>
                  <a:cubicBezTo>
                    <a:pt x="135708" y="157959"/>
                    <a:pt x="136159" y="163373"/>
                    <a:pt x="137472" y="168608"/>
                  </a:cubicBezTo>
                  <a:cubicBezTo>
                    <a:pt x="138718" y="172705"/>
                    <a:pt x="144685" y="183481"/>
                    <a:pt x="145308" y="187399"/>
                  </a:cubicBezTo>
                  <a:cubicBezTo>
                    <a:pt x="145932" y="191318"/>
                    <a:pt x="144329" y="197462"/>
                    <a:pt x="146555" y="197462"/>
                  </a:cubicBezTo>
                  <a:cubicBezTo>
                    <a:pt x="148782" y="197462"/>
                    <a:pt x="153591" y="193099"/>
                    <a:pt x="155461" y="189626"/>
                  </a:cubicBezTo>
                  <a:cubicBezTo>
                    <a:pt x="157331" y="186152"/>
                    <a:pt x="158400" y="184282"/>
                    <a:pt x="160181" y="181789"/>
                  </a:cubicBezTo>
                  <a:cubicBezTo>
                    <a:pt x="161962" y="179295"/>
                    <a:pt x="165969" y="177425"/>
                    <a:pt x="166860" y="175020"/>
                  </a:cubicBezTo>
                  <a:cubicBezTo>
                    <a:pt x="167751" y="172616"/>
                    <a:pt x="171402" y="187132"/>
                    <a:pt x="173450" y="187132"/>
                  </a:cubicBezTo>
                  <a:cubicBezTo>
                    <a:pt x="175498" y="187132"/>
                    <a:pt x="176122" y="180186"/>
                    <a:pt x="177101" y="181789"/>
                  </a:cubicBezTo>
                  <a:cubicBezTo>
                    <a:pt x="178081" y="183392"/>
                    <a:pt x="180842" y="196839"/>
                    <a:pt x="182890" y="201025"/>
                  </a:cubicBezTo>
                  <a:cubicBezTo>
                    <a:pt x="184938" y="205210"/>
                    <a:pt x="184582" y="205745"/>
                    <a:pt x="188056" y="202628"/>
                  </a:cubicBezTo>
                  <a:cubicBezTo>
                    <a:pt x="191528" y="199511"/>
                    <a:pt x="197762" y="191496"/>
                    <a:pt x="200880" y="189447"/>
                  </a:cubicBezTo>
                  <a:cubicBezTo>
                    <a:pt x="207395" y="185158"/>
                    <a:pt x="213374" y="180105"/>
                    <a:pt x="218691" y="174397"/>
                  </a:cubicBezTo>
                  <a:cubicBezTo>
                    <a:pt x="220471" y="170835"/>
                    <a:pt x="223589" y="169232"/>
                    <a:pt x="220115" y="166560"/>
                  </a:cubicBezTo>
                  <a:cubicBezTo>
                    <a:pt x="216642" y="163888"/>
                    <a:pt x="204442" y="158278"/>
                    <a:pt x="203373" y="154538"/>
                  </a:cubicBezTo>
                  <a:cubicBezTo>
                    <a:pt x="202304" y="150797"/>
                    <a:pt x="201948" y="149818"/>
                    <a:pt x="206935" y="145632"/>
                  </a:cubicBezTo>
                  <a:cubicBezTo>
                    <a:pt x="211922" y="141446"/>
                    <a:pt x="213525" y="139042"/>
                    <a:pt x="217622" y="139220"/>
                  </a:cubicBezTo>
                  <a:cubicBezTo>
                    <a:pt x="221718" y="139398"/>
                    <a:pt x="228131" y="142337"/>
                    <a:pt x="231069" y="140645"/>
                  </a:cubicBezTo>
                  <a:cubicBezTo>
                    <a:pt x="234008" y="138953"/>
                    <a:pt x="237837" y="135302"/>
                    <a:pt x="238016" y="110722"/>
                  </a:cubicBezTo>
                  <a:cubicBezTo>
                    <a:pt x="232049" y="109475"/>
                    <a:pt x="238016" y="108674"/>
                    <a:pt x="221540" y="112860"/>
                  </a:cubicBezTo>
                  <a:cubicBezTo>
                    <a:pt x="205065" y="117045"/>
                    <a:pt x="187076" y="129513"/>
                    <a:pt x="182534" y="130671"/>
                  </a:cubicBezTo>
                  <a:cubicBezTo>
                    <a:pt x="178372" y="131965"/>
                    <a:pt x="173851" y="131380"/>
                    <a:pt x="170155" y="129068"/>
                  </a:cubicBezTo>
                  <a:cubicBezTo>
                    <a:pt x="164990" y="126129"/>
                    <a:pt x="161250" y="125149"/>
                    <a:pt x="162942" y="121587"/>
                  </a:cubicBezTo>
                  <a:cubicBezTo>
                    <a:pt x="169093" y="115884"/>
                    <a:pt x="176419" y="111598"/>
                    <a:pt x="184404" y="109030"/>
                  </a:cubicBezTo>
                  <a:cubicBezTo>
                    <a:pt x="191452" y="107414"/>
                    <a:pt x="198408" y="105422"/>
                    <a:pt x="205243" y="103063"/>
                  </a:cubicBezTo>
                  <a:cubicBezTo>
                    <a:pt x="215016" y="98125"/>
                    <a:pt x="225325" y="94330"/>
                    <a:pt x="235968" y="91753"/>
                  </a:cubicBezTo>
                  <a:cubicBezTo>
                    <a:pt x="243448" y="91308"/>
                    <a:pt x="244873" y="87835"/>
                    <a:pt x="244873" y="84540"/>
                  </a:cubicBezTo>
                  <a:cubicBezTo>
                    <a:pt x="245414" y="75544"/>
                    <a:pt x="246695" y="66608"/>
                    <a:pt x="248703" y="57823"/>
                  </a:cubicBezTo>
                  <a:cubicBezTo>
                    <a:pt x="251196" y="51589"/>
                    <a:pt x="258677" y="23893"/>
                    <a:pt x="259478" y="20153"/>
                  </a:cubicBezTo>
                  <a:cubicBezTo>
                    <a:pt x="260280" y="16412"/>
                    <a:pt x="266514" y="11247"/>
                    <a:pt x="269809" y="6438"/>
                  </a:cubicBezTo>
                  <a:cubicBezTo>
                    <a:pt x="273104" y="1629"/>
                    <a:pt x="279783" y="-2468"/>
                    <a:pt x="283879" y="649"/>
                  </a:cubicBezTo>
                  <a:cubicBezTo>
                    <a:pt x="287923" y="4319"/>
                    <a:pt x="289177" y="10159"/>
                    <a:pt x="286996" y="15165"/>
                  </a:cubicBezTo>
                  <a:cubicBezTo>
                    <a:pt x="282741" y="20745"/>
                    <a:pt x="279014" y="26707"/>
                    <a:pt x="275864" y="32977"/>
                  </a:cubicBezTo>
                  <a:cubicBezTo>
                    <a:pt x="273527" y="41572"/>
                    <a:pt x="271801" y="50321"/>
                    <a:pt x="270699" y="59159"/>
                  </a:cubicBezTo>
                  <a:cubicBezTo>
                    <a:pt x="269898" y="64769"/>
                    <a:pt x="265356" y="76970"/>
                    <a:pt x="265534" y="81512"/>
                  </a:cubicBezTo>
                  <a:cubicBezTo>
                    <a:pt x="265712" y="86054"/>
                    <a:pt x="263486" y="88458"/>
                    <a:pt x="273371" y="87657"/>
                  </a:cubicBezTo>
                  <a:cubicBezTo>
                    <a:pt x="283256" y="86855"/>
                    <a:pt x="293408" y="84362"/>
                    <a:pt x="299108" y="84184"/>
                  </a:cubicBezTo>
                  <a:cubicBezTo>
                    <a:pt x="304808" y="84005"/>
                    <a:pt x="312734" y="82313"/>
                    <a:pt x="316296" y="85609"/>
                  </a:cubicBezTo>
                  <a:cubicBezTo>
                    <a:pt x="319858" y="88904"/>
                    <a:pt x="321639" y="89527"/>
                    <a:pt x="318344" y="94514"/>
                  </a:cubicBezTo>
                  <a:cubicBezTo>
                    <a:pt x="315049" y="99501"/>
                    <a:pt x="314247" y="103420"/>
                    <a:pt x="310863" y="104399"/>
                  </a:cubicBezTo>
                  <a:cubicBezTo>
                    <a:pt x="306431" y="104994"/>
                    <a:pt x="301938" y="104994"/>
                    <a:pt x="297505" y="104399"/>
                  </a:cubicBezTo>
                  <a:cubicBezTo>
                    <a:pt x="288413" y="103599"/>
                    <a:pt x="279256" y="103958"/>
                    <a:pt x="270254" y="105468"/>
                  </a:cubicBezTo>
                  <a:cubicBezTo>
                    <a:pt x="266157" y="107516"/>
                    <a:pt x="264465" y="105468"/>
                    <a:pt x="263486" y="109832"/>
                  </a:cubicBezTo>
                  <a:cubicBezTo>
                    <a:pt x="261233" y="122415"/>
                    <a:pt x="260042" y="135165"/>
                    <a:pt x="259923" y="147948"/>
                  </a:cubicBezTo>
                  <a:cubicBezTo>
                    <a:pt x="261170" y="150441"/>
                    <a:pt x="267404" y="154805"/>
                    <a:pt x="269452" y="160326"/>
                  </a:cubicBezTo>
                  <a:cubicBezTo>
                    <a:pt x="271501" y="165848"/>
                    <a:pt x="268384" y="177247"/>
                    <a:pt x="270521" y="177425"/>
                  </a:cubicBezTo>
                  <a:cubicBezTo>
                    <a:pt x="272659" y="177603"/>
                    <a:pt x="307835" y="168519"/>
                    <a:pt x="313980" y="169855"/>
                  </a:cubicBezTo>
                  <a:cubicBezTo>
                    <a:pt x="320125" y="171191"/>
                    <a:pt x="317721" y="165937"/>
                    <a:pt x="325558" y="167183"/>
                  </a:cubicBezTo>
                  <a:cubicBezTo>
                    <a:pt x="333400" y="169203"/>
                    <a:pt x="341056" y="171885"/>
                    <a:pt x="348445" y="175198"/>
                  </a:cubicBezTo>
                  <a:cubicBezTo>
                    <a:pt x="353187" y="177886"/>
                    <a:pt x="356888" y="182089"/>
                    <a:pt x="358954" y="187132"/>
                  </a:cubicBezTo>
                  <a:cubicBezTo>
                    <a:pt x="359619" y="190195"/>
                    <a:pt x="359043" y="193398"/>
                    <a:pt x="357351" y="196037"/>
                  </a:cubicBezTo>
                  <a:cubicBezTo>
                    <a:pt x="350260" y="200392"/>
                    <a:pt x="342881" y="204260"/>
                    <a:pt x="335265" y="207614"/>
                  </a:cubicBezTo>
                  <a:cubicBezTo>
                    <a:pt x="329298" y="209841"/>
                    <a:pt x="329921" y="210910"/>
                    <a:pt x="326359" y="210910"/>
                  </a:cubicBezTo>
                  <a:cubicBezTo>
                    <a:pt x="322797" y="210910"/>
                    <a:pt x="320748" y="210286"/>
                    <a:pt x="315227" y="210108"/>
                  </a:cubicBezTo>
                  <a:cubicBezTo>
                    <a:pt x="309706" y="209930"/>
                    <a:pt x="303026" y="206991"/>
                    <a:pt x="299464" y="210108"/>
                  </a:cubicBezTo>
                  <a:cubicBezTo>
                    <a:pt x="295902" y="213225"/>
                    <a:pt x="289579" y="219637"/>
                    <a:pt x="287086" y="221686"/>
                  </a:cubicBezTo>
                  <a:cubicBezTo>
                    <a:pt x="284592" y="223734"/>
                    <a:pt x="274974" y="233441"/>
                    <a:pt x="274974" y="236113"/>
                  </a:cubicBezTo>
                  <a:cubicBezTo>
                    <a:pt x="274974" y="238784"/>
                    <a:pt x="282811" y="236736"/>
                    <a:pt x="289579" y="237537"/>
                  </a:cubicBezTo>
                  <a:cubicBezTo>
                    <a:pt x="295261" y="238109"/>
                    <a:pt x="300650" y="240339"/>
                    <a:pt x="305074" y="243950"/>
                  </a:cubicBezTo>
                  <a:cubicBezTo>
                    <a:pt x="308192" y="246888"/>
                    <a:pt x="315138" y="252855"/>
                    <a:pt x="314693" y="258287"/>
                  </a:cubicBezTo>
                  <a:cubicBezTo>
                    <a:pt x="314247" y="263720"/>
                    <a:pt x="319680" y="292663"/>
                    <a:pt x="319680" y="299698"/>
                  </a:cubicBezTo>
                  <a:cubicBezTo>
                    <a:pt x="319680" y="306734"/>
                    <a:pt x="320125" y="362037"/>
                    <a:pt x="320125" y="362037"/>
                  </a:cubicBezTo>
                  <a:cubicBezTo>
                    <a:pt x="321340" y="368181"/>
                    <a:pt x="322144" y="374399"/>
                    <a:pt x="322530" y="380650"/>
                  </a:cubicBezTo>
                  <a:cubicBezTo>
                    <a:pt x="322755" y="390875"/>
                    <a:pt x="322368" y="401105"/>
                    <a:pt x="321372" y="411285"/>
                  </a:cubicBezTo>
                  <a:cubicBezTo>
                    <a:pt x="320125" y="415827"/>
                    <a:pt x="318879" y="421615"/>
                    <a:pt x="314693" y="420814"/>
                  </a:cubicBezTo>
                  <a:cubicBezTo>
                    <a:pt x="310257" y="420262"/>
                    <a:pt x="305915" y="419124"/>
                    <a:pt x="301779" y="417430"/>
                  </a:cubicBezTo>
                  <a:cubicBezTo>
                    <a:pt x="297211" y="415885"/>
                    <a:pt x="292958" y="413532"/>
                    <a:pt x="289223" y="410483"/>
                  </a:cubicBezTo>
                  <a:cubicBezTo>
                    <a:pt x="284619" y="405924"/>
                    <a:pt x="280278" y="401107"/>
                    <a:pt x="276220" y="396056"/>
                  </a:cubicBezTo>
                  <a:cubicBezTo>
                    <a:pt x="272925" y="391693"/>
                    <a:pt x="263842" y="383232"/>
                    <a:pt x="261793" y="380294"/>
                  </a:cubicBezTo>
                  <a:cubicBezTo>
                    <a:pt x="258231" y="376156"/>
                    <a:pt x="255752" y="371199"/>
                    <a:pt x="254580" y="365867"/>
                  </a:cubicBezTo>
                  <a:cubicBezTo>
                    <a:pt x="254580" y="361325"/>
                    <a:pt x="253690" y="356961"/>
                    <a:pt x="255203" y="356961"/>
                  </a:cubicBezTo>
                  <a:cubicBezTo>
                    <a:pt x="256717" y="356961"/>
                    <a:pt x="259033" y="360523"/>
                    <a:pt x="260547" y="363818"/>
                  </a:cubicBezTo>
                  <a:cubicBezTo>
                    <a:pt x="263089" y="368274"/>
                    <a:pt x="266989" y="371801"/>
                    <a:pt x="271679" y="373882"/>
                  </a:cubicBezTo>
                  <a:cubicBezTo>
                    <a:pt x="277200" y="376731"/>
                    <a:pt x="286551" y="381897"/>
                    <a:pt x="288154" y="380917"/>
                  </a:cubicBezTo>
                  <a:cubicBezTo>
                    <a:pt x="289757" y="379937"/>
                    <a:pt x="292874" y="379225"/>
                    <a:pt x="292874" y="376375"/>
                  </a:cubicBezTo>
                  <a:cubicBezTo>
                    <a:pt x="292874" y="373525"/>
                    <a:pt x="292250" y="357763"/>
                    <a:pt x="292250" y="353666"/>
                  </a:cubicBezTo>
                  <a:cubicBezTo>
                    <a:pt x="292250" y="349569"/>
                    <a:pt x="292250" y="294889"/>
                    <a:pt x="292250" y="294889"/>
                  </a:cubicBezTo>
                  <a:cubicBezTo>
                    <a:pt x="292250" y="294889"/>
                    <a:pt x="292250" y="268173"/>
                    <a:pt x="286907" y="261404"/>
                  </a:cubicBezTo>
                  <a:cubicBezTo>
                    <a:pt x="281564" y="254636"/>
                    <a:pt x="280852" y="254458"/>
                    <a:pt x="278002" y="255259"/>
                  </a:cubicBezTo>
                  <a:cubicBezTo>
                    <a:pt x="275152" y="256061"/>
                    <a:pt x="272213" y="260247"/>
                    <a:pt x="269096" y="260247"/>
                  </a:cubicBezTo>
                  <a:cubicBezTo>
                    <a:pt x="265979" y="260247"/>
                    <a:pt x="264287" y="258822"/>
                    <a:pt x="262239" y="260247"/>
                  </a:cubicBezTo>
                  <a:cubicBezTo>
                    <a:pt x="260191" y="261672"/>
                    <a:pt x="256450" y="266302"/>
                    <a:pt x="258766" y="267549"/>
                  </a:cubicBezTo>
                  <a:cubicBezTo>
                    <a:pt x="261081" y="268796"/>
                    <a:pt x="269452" y="274139"/>
                    <a:pt x="272569" y="276455"/>
                  </a:cubicBezTo>
                  <a:cubicBezTo>
                    <a:pt x="275686" y="278770"/>
                    <a:pt x="281475" y="283223"/>
                    <a:pt x="281475" y="286162"/>
                  </a:cubicBezTo>
                  <a:cubicBezTo>
                    <a:pt x="285839" y="293197"/>
                    <a:pt x="278447" y="292930"/>
                    <a:pt x="275686" y="292930"/>
                  </a:cubicBezTo>
                  <a:cubicBezTo>
                    <a:pt x="272925" y="292930"/>
                    <a:pt x="272213" y="295424"/>
                    <a:pt x="268117" y="292930"/>
                  </a:cubicBezTo>
                  <a:cubicBezTo>
                    <a:pt x="264020" y="290437"/>
                    <a:pt x="257162" y="280818"/>
                    <a:pt x="254313" y="281353"/>
                  </a:cubicBezTo>
                  <a:cubicBezTo>
                    <a:pt x="251463" y="281887"/>
                    <a:pt x="249148" y="286518"/>
                    <a:pt x="247901" y="290882"/>
                  </a:cubicBezTo>
                  <a:cubicBezTo>
                    <a:pt x="246654" y="295245"/>
                    <a:pt x="245408" y="300411"/>
                    <a:pt x="248703" y="301569"/>
                  </a:cubicBezTo>
                  <a:cubicBezTo>
                    <a:pt x="251998" y="302726"/>
                    <a:pt x="255738" y="304685"/>
                    <a:pt x="260458" y="307001"/>
                  </a:cubicBezTo>
                  <a:cubicBezTo>
                    <a:pt x="266225" y="309770"/>
                    <a:pt x="271305" y="313785"/>
                    <a:pt x="275330" y="318756"/>
                  </a:cubicBezTo>
                  <a:cubicBezTo>
                    <a:pt x="278002" y="322853"/>
                    <a:pt x="282098" y="326771"/>
                    <a:pt x="279426" y="333985"/>
                  </a:cubicBezTo>
                  <a:cubicBezTo>
                    <a:pt x="275591" y="337530"/>
                    <a:pt x="269847" y="338043"/>
                    <a:pt x="265445" y="335232"/>
                  </a:cubicBezTo>
                  <a:cubicBezTo>
                    <a:pt x="257719" y="332300"/>
                    <a:pt x="250528" y="328118"/>
                    <a:pt x="244160" y="322853"/>
                  </a:cubicBezTo>
                  <a:cubicBezTo>
                    <a:pt x="240242" y="317866"/>
                    <a:pt x="239440" y="320804"/>
                    <a:pt x="238995" y="323654"/>
                  </a:cubicBezTo>
                  <a:cubicBezTo>
                    <a:pt x="238550" y="326504"/>
                    <a:pt x="234453" y="349124"/>
                    <a:pt x="234276" y="351529"/>
                  </a:cubicBezTo>
                  <a:cubicBezTo>
                    <a:pt x="234097" y="353933"/>
                    <a:pt x="234276" y="357139"/>
                    <a:pt x="228932" y="355892"/>
                  </a:cubicBezTo>
                  <a:cubicBezTo>
                    <a:pt x="221852" y="352131"/>
                    <a:pt x="215751" y="346763"/>
                    <a:pt x="211121" y="340218"/>
                  </a:cubicBezTo>
                  <a:cubicBezTo>
                    <a:pt x="209020" y="335329"/>
                    <a:pt x="208582" y="329885"/>
                    <a:pt x="209874" y="324723"/>
                  </a:cubicBezTo>
                  <a:cubicBezTo>
                    <a:pt x="211922" y="320181"/>
                    <a:pt x="217978" y="297116"/>
                    <a:pt x="220828" y="287141"/>
                  </a:cubicBezTo>
                  <a:cubicBezTo>
                    <a:pt x="223654" y="275505"/>
                    <a:pt x="227529" y="264148"/>
                    <a:pt x="232405" y="253211"/>
                  </a:cubicBezTo>
                  <a:cubicBezTo>
                    <a:pt x="237242" y="245935"/>
                    <a:pt x="241700" y="238415"/>
                    <a:pt x="245764" y="230680"/>
                  </a:cubicBezTo>
                  <a:cubicBezTo>
                    <a:pt x="248257" y="225248"/>
                    <a:pt x="256896" y="216609"/>
                    <a:pt x="257341" y="214561"/>
                  </a:cubicBezTo>
                  <a:cubicBezTo>
                    <a:pt x="257786" y="212513"/>
                    <a:pt x="258588" y="210465"/>
                    <a:pt x="255470" y="211889"/>
                  </a:cubicBezTo>
                  <a:cubicBezTo>
                    <a:pt x="252354" y="213314"/>
                    <a:pt x="227863" y="225248"/>
                    <a:pt x="221273" y="229701"/>
                  </a:cubicBezTo>
                  <a:cubicBezTo>
                    <a:pt x="215571" y="232683"/>
                    <a:pt x="210041" y="235984"/>
                    <a:pt x="204709" y="239586"/>
                  </a:cubicBezTo>
                  <a:cubicBezTo>
                    <a:pt x="201236" y="242703"/>
                    <a:pt x="199365" y="245730"/>
                    <a:pt x="194022" y="246799"/>
                  </a:cubicBezTo>
                  <a:cubicBezTo>
                    <a:pt x="189220" y="247827"/>
                    <a:pt x="184618" y="249632"/>
                    <a:pt x="180396" y="252142"/>
                  </a:cubicBezTo>
                  <a:cubicBezTo>
                    <a:pt x="177547" y="254013"/>
                    <a:pt x="174786" y="258644"/>
                    <a:pt x="168997" y="259712"/>
                  </a:cubicBezTo>
                  <a:cubicBezTo>
                    <a:pt x="163209" y="260781"/>
                    <a:pt x="162497" y="258555"/>
                    <a:pt x="158132" y="259712"/>
                  </a:cubicBezTo>
                  <a:cubicBezTo>
                    <a:pt x="153769" y="260870"/>
                    <a:pt x="150474" y="263898"/>
                    <a:pt x="147179" y="270221"/>
                  </a:cubicBezTo>
                  <a:cubicBezTo>
                    <a:pt x="144147" y="275480"/>
                    <a:pt x="141982" y="281193"/>
                    <a:pt x="140767" y="287141"/>
                  </a:cubicBezTo>
                  <a:cubicBezTo>
                    <a:pt x="137294" y="298719"/>
                    <a:pt x="141657" y="365956"/>
                    <a:pt x="145932" y="382253"/>
                  </a:cubicBezTo>
                  <a:cubicBezTo>
                    <a:pt x="150207" y="398550"/>
                    <a:pt x="145131" y="403715"/>
                    <a:pt x="143260" y="404784"/>
                  </a:cubicBezTo>
                  <a:cubicBezTo>
                    <a:pt x="139724" y="405697"/>
                    <a:pt x="135976" y="405252"/>
                    <a:pt x="132752" y="403537"/>
                  </a:cubicBezTo>
                  <a:cubicBezTo>
                    <a:pt x="129425" y="401460"/>
                    <a:pt x="125975" y="399586"/>
                    <a:pt x="122421" y="397927"/>
                  </a:cubicBezTo>
                  <a:cubicBezTo>
                    <a:pt x="119322" y="396899"/>
                    <a:pt x="116596" y="394978"/>
                    <a:pt x="114585" y="392405"/>
                  </a:cubicBezTo>
                  <a:cubicBezTo>
                    <a:pt x="111735" y="389466"/>
                    <a:pt x="109063" y="384568"/>
                    <a:pt x="107193" y="382431"/>
                  </a:cubicBezTo>
                  <a:cubicBezTo>
                    <a:pt x="105322" y="380294"/>
                    <a:pt x="107816" y="375841"/>
                    <a:pt x="109419" y="372368"/>
                  </a:cubicBezTo>
                  <a:cubicBezTo>
                    <a:pt x="110625" y="353508"/>
                    <a:pt x="110088" y="334578"/>
                    <a:pt x="107816" y="315817"/>
                  </a:cubicBezTo>
                  <a:cubicBezTo>
                    <a:pt x="105946" y="309227"/>
                    <a:pt x="105322" y="315817"/>
                    <a:pt x="102651" y="318934"/>
                  </a:cubicBezTo>
                  <a:cubicBezTo>
                    <a:pt x="98614" y="323618"/>
                    <a:pt x="95339" y="328907"/>
                    <a:pt x="92943" y="334608"/>
                  </a:cubicBezTo>
                  <a:cubicBezTo>
                    <a:pt x="91784" y="339995"/>
                    <a:pt x="89475" y="345068"/>
                    <a:pt x="86175" y="349481"/>
                  </a:cubicBezTo>
                  <a:cubicBezTo>
                    <a:pt x="82714" y="353667"/>
                    <a:pt x="78000" y="356633"/>
                    <a:pt x="72728" y="357941"/>
                  </a:cubicBezTo>
                  <a:cubicBezTo>
                    <a:pt x="67261" y="359856"/>
                    <a:pt x="61251" y="359470"/>
                    <a:pt x="56074" y="356872"/>
                  </a:cubicBezTo>
                  <a:cubicBezTo>
                    <a:pt x="52067" y="354022"/>
                    <a:pt x="44498" y="348679"/>
                    <a:pt x="43874" y="344137"/>
                  </a:cubicBezTo>
                  <a:cubicBezTo>
                    <a:pt x="42395" y="339386"/>
                    <a:pt x="41762" y="334413"/>
                    <a:pt x="42004" y="329443"/>
                  </a:cubicBezTo>
                  <a:cubicBezTo>
                    <a:pt x="43072" y="324545"/>
                    <a:pt x="48149" y="320537"/>
                    <a:pt x="49039" y="317064"/>
                  </a:cubicBezTo>
                  <a:cubicBezTo>
                    <a:pt x="49930" y="313591"/>
                    <a:pt x="52334" y="302459"/>
                    <a:pt x="53581" y="298540"/>
                  </a:cubicBezTo>
                  <a:cubicBezTo>
                    <a:pt x="54828" y="294622"/>
                    <a:pt x="58123" y="283045"/>
                    <a:pt x="59904" y="278681"/>
                  </a:cubicBezTo>
                  <a:cubicBezTo>
                    <a:pt x="63552" y="272481"/>
                    <a:pt x="66538" y="265914"/>
                    <a:pt x="68810" y="259089"/>
                  </a:cubicBezTo>
                  <a:cubicBezTo>
                    <a:pt x="69433" y="254013"/>
                    <a:pt x="72906" y="248402"/>
                    <a:pt x="72906" y="246087"/>
                  </a:cubicBezTo>
                  <a:cubicBezTo>
                    <a:pt x="72906" y="243771"/>
                    <a:pt x="74153" y="242435"/>
                    <a:pt x="71036" y="243682"/>
                  </a:cubicBezTo>
                  <a:cubicBezTo>
                    <a:pt x="67919" y="244929"/>
                    <a:pt x="62131" y="253567"/>
                    <a:pt x="56609" y="255170"/>
                  </a:cubicBezTo>
                  <a:cubicBezTo>
                    <a:pt x="51910" y="257121"/>
                    <a:pt x="46795" y="257856"/>
                    <a:pt x="41737" y="257308"/>
                  </a:cubicBezTo>
                  <a:cubicBezTo>
                    <a:pt x="37336" y="254431"/>
                    <a:pt x="32650" y="252013"/>
                    <a:pt x="27755" y="250094"/>
                  </a:cubicBezTo>
                  <a:cubicBezTo>
                    <a:pt x="24193" y="250094"/>
                    <a:pt x="16979" y="243415"/>
                    <a:pt x="13951" y="243237"/>
                  </a:cubicBezTo>
                  <a:cubicBezTo>
                    <a:pt x="10923" y="243059"/>
                    <a:pt x="5847" y="238072"/>
                    <a:pt x="1750" y="234331"/>
                  </a:cubicBezTo>
                  <a:cubicBezTo>
                    <a:pt x="-2346" y="230591"/>
                    <a:pt x="504" y="227919"/>
                    <a:pt x="2819" y="225426"/>
                  </a:cubicBezTo>
                  <a:cubicBezTo>
                    <a:pt x="11088" y="220103"/>
                    <a:pt x="19618" y="215199"/>
                    <a:pt x="28378" y="210732"/>
                  </a:cubicBezTo>
                  <a:cubicBezTo>
                    <a:pt x="32030" y="208060"/>
                    <a:pt x="61596" y="188290"/>
                    <a:pt x="68008" y="184015"/>
                  </a:cubicBezTo>
                  <a:cubicBezTo>
                    <a:pt x="74420" y="179740"/>
                    <a:pt x="103007" y="165670"/>
                    <a:pt x="103630" y="162642"/>
                  </a:cubicBezTo>
                  <a:cubicBezTo>
                    <a:pt x="104254" y="159614"/>
                    <a:pt x="104254" y="141536"/>
                    <a:pt x="104877" y="135123"/>
                  </a:cubicBezTo>
                  <a:cubicBezTo>
                    <a:pt x="105501" y="128711"/>
                    <a:pt x="111467" y="100926"/>
                    <a:pt x="109241" y="99056"/>
                  </a:cubicBezTo>
                  <a:cubicBezTo>
                    <a:pt x="107014" y="97186"/>
                    <a:pt x="105768" y="99679"/>
                    <a:pt x="103274" y="102173"/>
                  </a:cubicBezTo>
                  <a:cubicBezTo>
                    <a:pt x="97430" y="108448"/>
                    <a:pt x="92293" y="115347"/>
                    <a:pt x="87957" y="122745"/>
                  </a:cubicBezTo>
                  <a:cubicBezTo>
                    <a:pt x="84082" y="129889"/>
                    <a:pt x="79550" y="136657"/>
                    <a:pt x="74420" y="142960"/>
                  </a:cubicBezTo>
                  <a:cubicBezTo>
                    <a:pt x="69611" y="149194"/>
                    <a:pt x="64446" y="150797"/>
                    <a:pt x="64713" y="157031"/>
                  </a:cubicBezTo>
                  <a:cubicBezTo>
                    <a:pt x="64980" y="163265"/>
                    <a:pt x="67385" y="169410"/>
                    <a:pt x="63288" y="168965"/>
                  </a:cubicBezTo>
                  <a:cubicBezTo>
                    <a:pt x="59192" y="168519"/>
                    <a:pt x="52067" y="167540"/>
                    <a:pt x="46546" y="166916"/>
                  </a:cubicBezTo>
                  <a:cubicBezTo>
                    <a:pt x="39869" y="166882"/>
                    <a:pt x="33473" y="164227"/>
                    <a:pt x="28735" y="159525"/>
                  </a:cubicBezTo>
                  <a:cubicBezTo>
                    <a:pt x="23391" y="153291"/>
                    <a:pt x="18226" y="150619"/>
                    <a:pt x="20898" y="140912"/>
                  </a:cubicBezTo>
                  <a:cubicBezTo>
                    <a:pt x="23569" y="131205"/>
                    <a:pt x="24994" y="122567"/>
                    <a:pt x="27309" y="112860"/>
                  </a:cubicBezTo>
                  <a:cubicBezTo>
                    <a:pt x="29083" y="104539"/>
                    <a:pt x="32276" y="96586"/>
                    <a:pt x="36749" y="89349"/>
                  </a:cubicBezTo>
                  <a:cubicBezTo>
                    <a:pt x="45611" y="77891"/>
                    <a:pt x="57095" y="68729"/>
                    <a:pt x="70234" y="62632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8" name="任意多边形: 形状 187">
              <a:extLst>
                <a:ext uri="{FF2B5EF4-FFF2-40B4-BE49-F238E27FC236}">
                  <a16:creationId xmlns:a16="http://schemas.microsoft.com/office/drawing/2014/main" id="{51D6CA2B-F6C2-4947-9C59-05FB5FB3A02F}"/>
                </a:ext>
              </a:extLst>
            </p:cNvPr>
            <p:cNvSpPr/>
            <p:nvPr/>
          </p:nvSpPr>
          <p:spPr>
            <a:xfrm>
              <a:off x="3803783" y="5953870"/>
              <a:ext cx="175358" cy="266919"/>
            </a:xfrm>
            <a:custGeom>
              <a:avLst/>
              <a:gdLst>
                <a:gd name="connsiteX0" fmla="*/ 32735 w 202451"/>
                <a:gd name="connsiteY0" fmla="*/ 34958 h 308158"/>
                <a:gd name="connsiteX1" fmla="*/ 31489 w 202451"/>
                <a:gd name="connsiteY1" fmla="*/ 23559 h 308158"/>
                <a:gd name="connsiteX2" fmla="*/ 41196 w 202451"/>
                <a:gd name="connsiteY2" fmla="*/ 19463 h 308158"/>
                <a:gd name="connsiteX3" fmla="*/ 58473 w 202451"/>
                <a:gd name="connsiteY3" fmla="*/ 18839 h 308158"/>
                <a:gd name="connsiteX4" fmla="*/ 98726 w 202451"/>
                <a:gd name="connsiteY4" fmla="*/ 1028 h 308158"/>
                <a:gd name="connsiteX5" fmla="*/ 133190 w 202451"/>
                <a:gd name="connsiteY5" fmla="*/ 1028 h 308158"/>
                <a:gd name="connsiteX6" fmla="*/ 159907 w 202451"/>
                <a:gd name="connsiteY6" fmla="*/ 12427 h 308158"/>
                <a:gd name="connsiteX7" fmla="*/ 177006 w 202451"/>
                <a:gd name="connsiteY7" fmla="*/ 46447 h 308158"/>
                <a:gd name="connsiteX8" fmla="*/ 171217 w 202451"/>
                <a:gd name="connsiteY8" fmla="*/ 65682 h 308158"/>
                <a:gd name="connsiteX9" fmla="*/ 157146 w 202451"/>
                <a:gd name="connsiteY9" fmla="*/ 86254 h 308158"/>
                <a:gd name="connsiteX10" fmla="*/ 144411 w 202451"/>
                <a:gd name="connsiteY10" fmla="*/ 112971 h 308158"/>
                <a:gd name="connsiteX11" fmla="*/ 134259 w 202451"/>
                <a:gd name="connsiteY11" fmla="*/ 132118 h 308158"/>
                <a:gd name="connsiteX12" fmla="*/ 126689 w 202451"/>
                <a:gd name="connsiteY12" fmla="*/ 147169 h 308158"/>
                <a:gd name="connsiteX13" fmla="*/ 111639 w 202451"/>
                <a:gd name="connsiteY13" fmla="*/ 173885 h 308158"/>
                <a:gd name="connsiteX14" fmla="*/ 101309 w 202451"/>
                <a:gd name="connsiteY14" fmla="*/ 194991 h 308158"/>
                <a:gd name="connsiteX15" fmla="*/ 96767 w 202451"/>
                <a:gd name="connsiteY15" fmla="*/ 209775 h 308158"/>
                <a:gd name="connsiteX16" fmla="*/ 133636 w 202451"/>
                <a:gd name="connsiteY16" fmla="*/ 200869 h 308158"/>
                <a:gd name="connsiteX17" fmla="*/ 181280 w 202451"/>
                <a:gd name="connsiteY17" fmla="*/ 201492 h 308158"/>
                <a:gd name="connsiteX18" fmla="*/ 201763 w 202451"/>
                <a:gd name="connsiteY18" fmla="*/ 241300 h 308158"/>
                <a:gd name="connsiteX19" fmla="*/ 198468 w 202451"/>
                <a:gd name="connsiteY19" fmla="*/ 264188 h 308158"/>
                <a:gd name="connsiteX20" fmla="*/ 190364 w 202451"/>
                <a:gd name="connsiteY20" fmla="*/ 264989 h 308158"/>
                <a:gd name="connsiteX21" fmla="*/ 162935 w 202451"/>
                <a:gd name="connsiteY21" fmla="*/ 264188 h 308158"/>
                <a:gd name="connsiteX22" fmla="*/ 122504 w 202451"/>
                <a:gd name="connsiteY22" fmla="*/ 279238 h 308158"/>
                <a:gd name="connsiteX23" fmla="*/ 92581 w 202451"/>
                <a:gd name="connsiteY23" fmla="*/ 292596 h 308158"/>
                <a:gd name="connsiteX24" fmla="*/ 80826 w 202451"/>
                <a:gd name="connsiteY24" fmla="*/ 301502 h 308158"/>
                <a:gd name="connsiteX25" fmla="*/ 66043 w 202451"/>
                <a:gd name="connsiteY25" fmla="*/ 306489 h 308158"/>
                <a:gd name="connsiteX26" fmla="*/ 56157 w 202451"/>
                <a:gd name="connsiteY26" fmla="*/ 306489 h 308158"/>
                <a:gd name="connsiteX27" fmla="*/ 41285 w 202451"/>
                <a:gd name="connsiteY27" fmla="*/ 296159 h 308158"/>
                <a:gd name="connsiteX28" fmla="*/ 27659 w 202451"/>
                <a:gd name="connsiteY28" fmla="*/ 283513 h 308158"/>
                <a:gd name="connsiteX29" fmla="*/ 15904 w 202451"/>
                <a:gd name="connsiteY29" fmla="*/ 267305 h 308158"/>
                <a:gd name="connsiteX30" fmla="*/ 6998 w 202451"/>
                <a:gd name="connsiteY30" fmla="*/ 243171 h 308158"/>
                <a:gd name="connsiteX31" fmla="*/ 52 w 202451"/>
                <a:gd name="connsiteY31" fmla="*/ 215474 h 308158"/>
                <a:gd name="connsiteX32" fmla="*/ 14212 w 202451"/>
                <a:gd name="connsiteY32" fmla="*/ 185997 h 308158"/>
                <a:gd name="connsiteX33" fmla="*/ 36120 w 202451"/>
                <a:gd name="connsiteY33" fmla="*/ 142449 h 308158"/>
                <a:gd name="connsiteX34" fmla="*/ 57582 w 202451"/>
                <a:gd name="connsiteY34" fmla="*/ 98366 h 308158"/>
                <a:gd name="connsiteX35" fmla="*/ 69070 w 202451"/>
                <a:gd name="connsiteY35" fmla="*/ 73341 h 308158"/>
                <a:gd name="connsiteX36" fmla="*/ 60165 w 202451"/>
                <a:gd name="connsiteY36" fmla="*/ 64970 h 308158"/>
                <a:gd name="connsiteX37" fmla="*/ 45203 w 202451"/>
                <a:gd name="connsiteY37" fmla="*/ 50454 h 308158"/>
                <a:gd name="connsiteX38" fmla="*/ 32825 w 202451"/>
                <a:gd name="connsiteY38" fmla="*/ 35047 h 3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02451" h="308158">
                  <a:moveTo>
                    <a:pt x="32735" y="34958"/>
                  </a:moveTo>
                  <a:cubicBezTo>
                    <a:pt x="31696" y="31253"/>
                    <a:pt x="31275" y="27402"/>
                    <a:pt x="31489" y="23559"/>
                  </a:cubicBezTo>
                  <a:cubicBezTo>
                    <a:pt x="32112" y="20709"/>
                    <a:pt x="36030" y="19463"/>
                    <a:pt x="41196" y="19463"/>
                  </a:cubicBezTo>
                  <a:cubicBezTo>
                    <a:pt x="46949" y="20215"/>
                    <a:pt x="52788" y="20005"/>
                    <a:pt x="58473" y="18839"/>
                  </a:cubicBezTo>
                  <a:cubicBezTo>
                    <a:pt x="62391" y="16969"/>
                    <a:pt x="93382" y="3611"/>
                    <a:pt x="98726" y="1028"/>
                  </a:cubicBezTo>
                  <a:cubicBezTo>
                    <a:pt x="110130" y="-927"/>
                    <a:pt x="121785" y="-927"/>
                    <a:pt x="133190" y="1028"/>
                  </a:cubicBezTo>
                  <a:cubicBezTo>
                    <a:pt x="136663" y="2631"/>
                    <a:pt x="156879" y="10379"/>
                    <a:pt x="159907" y="12427"/>
                  </a:cubicBezTo>
                  <a:cubicBezTo>
                    <a:pt x="162935" y="14475"/>
                    <a:pt x="177006" y="34335"/>
                    <a:pt x="177006" y="46447"/>
                  </a:cubicBezTo>
                  <a:cubicBezTo>
                    <a:pt x="177006" y="58558"/>
                    <a:pt x="175937" y="61497"/>
                    <a:pt x="171217" y="65682"/>
                  </a:cubicBezTo>
                  <a:cubicBezTo>
                    <a:pt x="165847" y="72049"/>
                    <a:pt x="161133" y="78941"/>
                    <a:pt x="157146" y="86254"/>
                  </a:cubicBezTo>
                  <a:cubicBezTo>
                    <a:pt x="154119" y="90885"/>
                    <a:pt x="147261" y="107361"/>
                    <a:pt x="144411" y="112971"/>
                  </a:cubicBezTo>
                  <a:cubicBezTo>
                    <a:pt x="140360" y="118976"/>
                    <a:pt x="136956" y="125395"/>
                    <a:pt x="134259" y="132118"/>
                  </a:cubicBezTo>
                  <a:cubicBezTo>
                    <a:pt x="132339" y="137417"/>
                    <a:pt x="129798" y="142469"/>
                    <a:pt x="126689" y="147169"/>
                  </a:cubicBezTo>
                  <a:cubicBezTo>
                    <a:pt x="124018" y="152779"/>
                    <a:pt x="114667" y="168275"/>
                    <a:pt x="111639" y="173885"/>
                  </a:cubicBezTo>
                  <a:cubicBezTo>
                    <a:pt x="108611" y="179496"/>
                    <a:pt x="104336" y="189203"/>
                    <a:pt x="101309" y="194991"/>
                  </a:cubicBezTo>
                  <a:cubicBezTo>
                    <a:pt x="98280" y="200780"/>
                    <a:pt x="93026" y="207726"/>
                    <a:pt x="96767" y="209775"/>
                  </a:cubicBezTo>
                  <a:cubicBezTo>
                    <a:pt x="100507" y="211823"/>
                    <a:pt x="121079" y="203452"/>
                    <a:pt x="133636" y="200869"/>
                  </a:cubicBezTo>
                  <a:cubicBezTo>
                    <a:pt x="146192" y="198286"/>
                    <a:pt x="165607" y="190093"/>
                    <a:pt x="181280" y="201492"/>
                  </a:cubicBezTo>
                  <a:cubicBezTo>
                    <a:pt x="193606" y="211124"/>
                    <a:pt x="201091" y="225673"/>
                    <a:pt x="201763" y="241300"/>
                  </a:cubicBezTo>
                  <a:cubicBezTo>
                    <a:pt x="202788" y="249087"/>
                    <a:pt x="201648" y="257006"/>
                    <a:pt x="198468" y="264188"/>
                  </a:cubicBezTo>
                  <a:cubicBezTo>
                    <a:pt x="196153" y="266414"/>
                    <a:pt x="194906" y="267037"/>
                    <a:pt x="190364" y="264989"/>
                  </a:cubicBezTo>
                  <a:cubicBezTo>
                    <a:pt x="181487" y="262099"/>
                    <a:pt x="171966" y="261821"/>
                    <a:pt x="162935" y="264188"/>
                  </a:cubicBezTo>
                  <a:cubicBezTo>
                    <a:pt x="155989" y="267305"/>
                    <a:pt x="132389" y="273627"/>
                    <a:pt x="122504" y="279238"/>
                  </a:cubicBezTo>
                  <a:cubicBezTo>
                    <a:pt x="112619" y="284849"/>
                    <a:pt x="95787" y="289925"/>
                    <a:pt x="92581" y="292596"/>
                  </a:cubicBezTo>
                  <a:cubicBezTo>
                    <a:pt x="89002" y="295989"/>
                    <a:pt x="85060" y="298975"/>
                    <a:pt x="80826" y="301502"/>
                  </a:cubicBezTo>
                  <a:cubicBezTo>
                    <a:pt x="76235" y="304034"/>
                    <a:pt x="71228" y="305723"/>
                    <a:pt x="66043" y="306489"/>
                  </a:cubicBezTo>
                  <a:cubicBezTo>
                    <a:pt x="62925" y="307291"/>
                    <a:pt x="59808" y="308805"/>
                    <a:pt x="56157" y="306489"/>
                  </a:cubicBezTo>
                  <a:cubicBezTo>
                    <a:pt x="51381" y="302792"/>
                    <a:pt x="46417" y="299344"/>
                    <a:pt x="41285" y="296159"/>
                  </a:cubicBezTo>
                  <a:cubicBezTo>
                    <a:pt x="36304" y="292443"/>
                    <a:pt x="31736" y="288203"/>
                    <a:pt x="27659" y="283513"/>
                  </a:cubicBezTo>
                  <a:cubicBezTo>
                    <a:pt x="23117" y="279683"/>
                    <a:pt x="15904" y="271847"/>
                    <a:pt x="15904" y="267305"/>
                  </a:cubicBezTo>
                  <a:cubicBezTo>
                    <a:pt x="13865" y="258947"/>
                    <a:pt x="10877" y="250849"/>
                    <a:pt x="6998" y="243171"/>
                  </a:cubicBezTo>
                  <a:cubicBezTo>
                    <a:pt x="4327" y="236937"/>
                    <a:pt x="-1907" y="225359"/>
                    <a:pt x="52" y="215474"/>
                  </a:cubicBezTo>
                  <a:cubicBezTo>
                    <a:pt x="2011" y="205589"/>
                    <a:pt x="10917" y="196505"/>
                    <a:pt x="14212" y="185997"/>
                  </a:cubicBezTo>
                  <a:cubicBezTo>
                    <a:pt x="17507" y="175488"/>
                    <a:pt x="32023" y="154026"/>
                    <a:pt x="36120" y="142449"/>
                  </a:cubicBezTo>
                  <a:cubicBezTo>
                    <a:pt x="40216" y="130871"/>
                    <a:pt x="53931" y="106826"/>
                    <a:pt x="57582" y="98366"/>
                  </a:cubicBezTo>
                  <a:cubicBezTo>
                    <a:pt x="61233" y="89906"/>
                    <a:pt x="70139" y="77260"/>
                    <a:pt x="69070" y="73341"/>
                  </a:cubicBezTo>
                  <a:cubicBezTo>
                    <a:pt x="68002" y="69423"/>
                    <a:pt x="64350" y="67909"/>
                    <a:pt x="60165" y="64970"/>
                  </a:cubicBezTo>
                  <a:cubicBezTo>
                    <a:pt x="54799" y="60537"/>
                    <a:pt x="49796" y="55683"/>
                    <a:pt x="45203" y="50454"/>
                  </a:cubicBezTo>
                  <a:cubicBezTo>
                    <a:pt x="40769" y="45574"/>
                    <a:pt x="36635" y="40429"/>
                    <a:pt x="32825" y="35047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89" name="组合 188">
              <a:extLst>
                <a:ext uri="{FF2B5EF4-FFF2-40B4-BE49-F238E27FC236}">
                  <a16:creationId xmlns:a16="http://schemas.microsoft.com/office/drawing/2014/main" id="{24A4ADDC-BFF2-4026-8210-893A7F6BF52C}"/>
                </a:ext>
              </a:extLst>
            </p:cNvPr>
            <p:cNvGrpSpPr/>
            <p:nvPr/>
          </p:nvGrpSpPr>
          <p:grpSpPr>
            <a:xfrm>
              <a:off x="1100231" y="5991688"/>
              <a:ext cx="214467" cy="191283"/>
              <a:chOff x="1123240" y="6067950"/>
              <a:chExt cx="247602" cy="220836"/>
            </a:xfrm>
            <a:grpFill/>
          </p:grpSpPr>
          <p:sp>
            <p:nvSpPr>
              <p:cNvPr id="322" name="任意多边形: 形状 321">
                <a:extLst>
                  <a:ext uri="{FF2B5EF4-FFF2-40B4-BE49-F238E27FC236}">
                    <a16:creationId xmlns:a16="http://schemas.microsoft.com/office/drawing/2014/main" id="{20F1BD86-B2BE-4FD2-9A64-CBE049E27D46}"/>
                  </a:ext>
                </a:extLst>
              </p:cNvPr>
              <p:cNvSpPr/>
              <p:nvPr/>
            </p:nvSpPr>
            <p:spPr>
              <a:xfrm>
                <a:off x="1168543" y="6071886"/>
                <a:ext cx="83898" cy="45679"/>
              </a:xfrm>
              <a:custGeom>
                <a:avLst/>
                <a:gdLst>
                  <a:gd name="connsiteX0" fmla="*/ 2017 w 83898"/>
                  <a:gd name="connsiteY0" fmla="*/ 17010 h 45679"/>
                  <a:gd name="connsiteX1" fmla="*/ 5312 w 83898"/>
                  <a:gd name="connsiteY1" fmla="*/ 7481 h 45679"/>
                  <a:gd name="connsiteX2" fmla="*/ 44674 w 83898"/>
                  <a:gd name="connsiteY2" fmla="*/ 4185 h 45679"/>
                  <a:gd name="connsiteX3" fmla="*/ 77358 w 83898"/>
                  <a:gd name="connsiteY3" fmla="*/ -356 h 45679"/>
                  <a:gd name="connsiteX4" fmla="*/ 82345 w 83898"/>
                  <a:gd name="connsiteY4" fmla="*/ 5432 h 45679"/>
                  <a:gd name="connsiteX5" fmla="*/ 75844 w 83898"/>
                  <a:gd name="connsiteY5" fmla="*/ 10776 h 45679"/>
                  <a:gd name="connsiteX6" fmla="*/ 70500 w 83898"/>
                  <a:gd name="connsiteY6" fmla="*/ 17633 h 45679"/>
                  <a:gd name="connsiteX7" fmla="*/ 63732 w 83898"/>
                  <a:gd name="connsiteY7" fmla="*/ 22531 h 45679"/>
                  <a:gd name="connsiteX8" fmla="*/ 56964 w 83898"/>
                  <a:gd name="connsiteY8" fmla="*/ 32238 h 45679"/>
                  <a:gd name="connsiteX9" fmla="*/ 51442 w 83898"/>
                  <a:gd name="connsiteY9" fmla="*/ 40431 h 45679"/>
                  <a:gd name="connsiteX10" fmla="*/ 44585 w 83898"/>
                  <a:gd name="connsiteY10" fmla="*/ 44528 h 45679"/>
                  <a:gd name="connsiteX11" fmla="*/ 33186 w 83898"/>
                  <a:gd name="connsiteY11" fmla="*/ 45151 h 45679"/>
                  <a:gd name="connsiteX12" fmla="*/ 23746 w 83898"/>
                  <a:gd name="connsiteY12" fmla="*/ 41144 h 45679"/>
                  <a:gd name="connsiteX13" fmla="*/ 15999 w 83898"/>
                  <a:gd name="connsiteY13" fmla="*/ 36156 h 45679"/>
                  <a:gd name="connsiteX14" fmla="*/ 9230 w 83898"/>
                  <a:gd name="connsiteY14" fmla="*/ 28052 h 45679"/>
                  <a:gd name="connsiteX15" fmla="*/ 2017 w 83898"/>
                  <a:gd name="connsiteY15" fmla="*/ 17010 h 45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898" h="45679">
                    <a:moveTo>
                      <a:pt x="2017" y="17010"/>
                    </a:moveTo>
                    <a:cubicBezTo>
                      <a:pt x="2017" y="17010"/>
                      <a:pt x="-5019" y="8727"/>
                      <a:pt x="5312" y="7481"/>
                    </a:cubicBezTo>
                    <a:cubicBezTo>
                      <a:pt x="15642" y="6234"/>
                      <a:pt x="38441" y="4185"/>
                      <a:pt x="44674" y="4185"/>
                    </a:cubicBezTo>
                    <a:cubicBezTo>
                      <a:pt x="50908" y="4185"/>
                      <a:pt x="72015" y="-1158"/>
                      <a:pt x="77358" y="-356"/>
                    </a:cubicBezTo>
                    <a:cubicBezTo>
                      <a:pt x="82701" y="445"/>
                      <a:pt x="85284" y="1692"/>
                      <a:pt x="82345" y="5432"/>
                    </a:cubicBezTo>
                    <a:cubicBezTo>
                      <a:pt x="79406" y="9173"/>
                      <a:pt x="76289" y="8638"/>
                      <a:pt x="75844" y="10776"/>
                    </a:cubicBezTo>
                    <a:cubicBezTo>
                      <a:pt x="74790" y="13545"/>
                      <a:pt x="72929" y="15934"/>
                      <a:pt x="70500" y="17633"/>
                    </a:cubicBezTo>
                    <a:cubicBezTo>
                      <a:pt x="68001" y="18900"/>
                      <a:pt x="65717" y="20553"/>
                      <a:pt x="63732" y="22531"/>
                    </a:cubicBezTo>
                    <a:cubicBezTo>
                      <a:pt x="61298" y="25639"/>
                      <a:pt x="59039" y="28880"/>
                      <a:pt x="56964" y="32238"/>
                    </a:cubicBezTo>
                    <a:cubicBezTo>
                      <a:pt x="55706" y="35319"/>
                      <a:pt x="53826" y="38108"/>
                      <a:pt x="51442" y="40431"/>
                    </a:cubicBezTo>
                    <a:cubicBezTo>
                      <a:pt x="49127" y="42034"/>
                      <a:pt x="46723" y="44439"/>
                      <a:pt x="44585" y="44528"/>
                    </a:cubicBezTo>
                    <a:cubicBezTo>
                      <a:pt x="40822" y="45171"/>
                      <a:pt x="36997" y="45380"/>
                      <a:pt x="33186" y="45151"/>
                    </a:cubicBezTo>
                    <a:cubicBezTo>
                      <a:pt x="29797" y="44481"/>
                      <a:pt x="26583" y="43117"/>
                      <a:pt x="23746" y="41144"/>
                    </a:cubicBezTo>
                    <a:cubicBezTo>
                      <a:pt x="21035" y="39691"/>
                      <a:pt x="18444" y="38023"/>
                      <a:pt x="15999" y="36156"/>
                    </a:cubicBezTo>
                    <a:cubicBezTo>
                      <a:pt x="13861" y="33841"/>
                      <a:pt x="13149" y="32950"/>
                      <a:pt x="9230" y="28052"/>
                    </a:cubicBezTo>
                    <a:cubicBezTo>
                      <a:pt x="6563" y="24550"/>
                      <a:pt x="4152" y="20859"/>
                      <a:pt x="2017" y="17010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3" name="任意多边形: 形状 322">
                <a:extLst>
                  <a:ext uri="{FF2B5EF4-FFF2-40B4-BE49-F238E27FC236}">
                    <a16:creationId xmlns:a16="http://schemas.microsoft.com/office/drawing/2014/main" id="{C669AA92-4655-4D43-87CB-2E2BC98368D5}"/>
                  </a:ext>
                </a:extLst>
              </p:cNvPr>
              <p:cNvSpPr/>
              <p:nvPr/>
            </p:nvSpPr>
            <p:spPr>
              <a:xfrm>
                <a:off x="1123240" y="6126452"/>
                <a:ext cx="77719" cy="159372"/>
              </a:xfrm>
              <a:custGeom>
                <a:avLst/>
                <a:gdLst>
                  <a:gd name="connsiteX0" fmla="*/ 4752 w 77719"/>
                  <a:gd name="connsiteY0" fmla="*/ 15788 h 159372"/>
                  <a:gd name="connsiteX1" fmla="*/ 7067 w 77719"/>
                  <a:gd name="connsiteY1" fmla="*/ 9999 h 159372"/>
                  <a:gd name="connsiteX2" fmla="*/ 17754 w 77719"/>
                  <a:gd name="connsiteY2" fmla="*/ 11068 h 159372"/>
                  <a:gd name="connsiteX3" fmla="*/ 28351 w 77719"/>
                  <a:gd name="connsiteY3" fmla="*/ 29769 h 159372"/>
                  <a:gd name="connsiteX4" fmla="*/ 28351 w 77719"/>
                  <a:gd name="connsiteY4" fmla="*/ 58980 h 159372"/>
                  <a:gd name="connsiteX5" fmla="*/ 28351 w 77719"/>
                  <a:gd name="connsiteY5" fmla="*/ 88724 h 159372"/>
                  <a:gd name="connsiteX6" fmla="*/ 43313 w 77719"/>
                  <a:gd name="connsiteY6" fmla="*/ 60137 h 159372"/>
                  <a:gd name="connsiteX7" fmla="*/ 53643 w 77719"/>
                  <a:gd name="connsiteY7" fmla="*/ 27098 h 159372"/>
                  <a:gd name="connsiteX8" fmla="*/ 63172 w 77719"/>
                  <a:gd name="connsiteY8" fmla="*/ 2607 h 159372"/>
                  <a:gd name="connsiteX9" fmla="*/ 73146 w 77719"/>
                  <a:gd name="connsiteY9" fmla="*/ 470 h 159372"/>
                  <a:gd name="connsiteX10" fmla="*/ 77065 w 77719"/>
                  <a:gd name="connsiteY10" fmla="*/ 14095 h 159372"/>
                  <a:gd name="connsiteX11" fmla="*/ 68694 w 77719"/>
                  <a:gd name="connsiteY11" fmla="*/ 45265 h 159372"/>
                  <a:gd name="connsiteX12" fmla="*/ 59788 w 77719"/>
                  <a:gd name="connsiteY12" fmla="*/ 78839 h 159372"/>
                  <a:gd name="connsiteX13" fmla="*/ 42600 w 77719"/>
                  <a:gd name="connsiteY13" fmla="*/ 115619 h 159372"/>
                  <a:gd name="connsiteX14" fmla="*/ 40196 w 77719"/>
                  <a:gd name="connsiteY14" fmla="*/ 139753 h 159372"/>
                  <a:gd name="connsiteX15" fmla="*/ 30667 w 77719"/>
                  <a:gd name="connsiteY15" fmla="*/ 158277 h 159372"/>
                  <a:gd name="connsiteX16" fmla="*/ 20960 w 77719"/>
                  <a:gd name="connsiteY16" fmla="*/ 156407 h 159372"/>
                  <a:gd name="connsiteX17" fmla="*/ 922 w 77719"/>
                  <a:gd name="connsiteY17" fmla="*/ 142425 h 159372"/>
                  <a:gd name="connsiteX18" fmla="*/ 922 w 77719"/>
                  <a:gd name="connsiteY18" fmla="*/ 126306 h 159372"/>
                  <a:gd name="connsiteX19" fmla="*/ 6711 w 77719"/>
                  <a:gd name="connsiteY19" fmla="*/ 108495 h 159372"/>
                  <a:gd name="connsiteX20" fmla="*/ 5553 w 77719"/>
                  <a:gd name="connsiteY20" fmla="*/ 65926 h 159372"/>
                  <a:gd name="connsiteX21" fmla="*/ 7512 w 77719"/>
                  <a:gd name="connsiteY21" fmla="*/ 29769 h 159372"/>
                  <a:gd name="connsiteX22" fmla="*/ 3950 w 77719"/>
                  <a:gd name="connsiteY22" fmla="*/ 16144 h 159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7719" h="159372">
                    <a:moveTo>
                      <a:pt x="4752" y="15788"/>
                    </a:moveTo>
                    <a:cubicBezTo>
                      <a:pt x="4752" y="15788"/>
                      <a:pt x="4217" y="9999"/>
                      <a:pt x="7067" y="9999"/>
                    </a:cubicBezTo>
                    <a:cubicBezTo>
                      <a:pt x="9917" y="9999"/>
                      <a:pt x="12232" y="5902"/>
                      <a:pt x="17754" y="11068"/>
                    </a:cubicBezTo>
                    <a:cubicBezTo>
                      <a:pt x="22844" y="16280"/>
                      <a:pt x="26496" y="22724"/>
                      <a:pt x="28351" y="29769"/>
                    </a:cubicBezTo>
                    <a:cubicBezTo>
                      <a:pt x="29157" y="39489"/>
                      <a:pt x="29157" y="49260"/>
                      <a:pt x="28351" y="58980"/>
                    </a:cubicBezTo>
                    <a:cubicBezTo>
                      <a:pt x="26659" y="62275"/>
                      <a:pt x="25056" y="91663"/>
                      <a:pt x="28351" y="88724"/>
                    </a:cubicBezTo>
                    <a:cubicBezTo>
                      <a:pt x="34426" y="79805"/>
                      <a:pt x="39446" y="70212"/>
                      <a:pt x="43313" y="60137"/>
                    </a:cubicBezTo>
                    <a:cubicBezTo>
                      <a:pt x="47834" y="49491"/>
                      <a:pt x="51294" y="38424"/>
                      <a:pt x="53643" y="27098"/>
                    </a:cubicBezTo>
                    <a:cubicBezTo>
                      <a:pt x="54884" y="18308"/>
                      <a:pt x="58146" y="9925"/>
                      <a:pt x="63172" y="2607"/>
                    </a:cubicBezTo>
                    <a:cubicBezTo>
                      <a:pt x="66111" y="559"/>
                      <a:pt x="71365" y="-1756"/>
                      <a:pt x="73146" y="470"/>
                    </a:cubicBezTo>
                    <a:cubicBezTo>
                      <a:pt x="76644" y="4074"/>
                      <a:pt x="78114" y="9184"/>
                      <a:pt x="77065" y="14095"/>
                    </a:cubicBezTo>
                    <a:cubicBezTo>
                      <a:pt x="75284" y="20329"/>
                      <a:pt x="70475" y="38853"/>
                      <a:pt x="68694" y="45265"/>
                    </a:cubicBezTo>
                    <a:cubicBezTo>
                      <a:pt x="66565" y="56662"/>
                      <a:pt x="63588" y="67885"/>
                      <a:pt x="59788" y="78839"/>
                    </a:cubicBezTo>
                    <a:cubicBezTo>
                      <a:pt x="56226" y="84628"/>
                      <a:pt x="43847" y="112057"/>
                      <a:pt x="42600" y="115619"/>
                    </a:cubicBezTo>
                    <a:cubicBezTo>
                      <a:pt x="41353" y="119181"/>
                      <a:pt x="41353" y="134588"/>
                      <a:pt x="40196" y="139753"/>
                    </a:cubicBezTo>
                    <a:cubicBezTo>
                      <a:pt x="39038" y="144918"/>
                      <a:pt x="34140" y="156674"/>
                      <a:pt x="30667" y="158277"/>
                    </a:cubicBezTo>
                    <a:cubicBezTo>
                      <a:pt x="27194" y="159880"/>
                      <a:pt x="24255" y="158277"/>
                      <a:pt x="20960" y="156407"/>
                    </a:cubicBezTo>
                    <a:cubicBezTo>
                      <a:pt x="17665" y="154536"/>
                      <a:pt x="1367" y="145096"/>
                      <a:pt x="922" y="142425"/>
                    </a:cubicBezTo>
                    <a:cubicBezTo>
                      <a:pt x="-737" y="137180"/>
                      <a:pt x="-737" y="131550"/>
                      <a:pt x="922" y="126306"/>
                    </a:cubicBezTo>
                    <a:cubicBezTo>
                      <a:pt x="3358" y="120545"/>
                      <a:pt x="5295" y="114586"/>
                      <a:pt x="6711" y="108495"/>
                    </a:cubicBezTo>
                    <a:cubicBezTo>
                      <a:pt x="7690" y="103775"/>
                      <a:pt x="4306" y="76256"/>
                      <a:pt x="5553" y="65926"/>
                    </a:cubicBezTo>
                    <a:cubicBezTo>
                      <a:pt x="6972" y="53928"/>
                      <a:pt x="7626" y="41851"/>
                      <a:pt x="7512" y="29769"/>
                    </a:cubicBezTo>
                    <a:cubicBezTo>
                      <a:pt x="6734" y="25130"/>
                      <a:pt x="5542" y="20570"/>
                      <a:pt x="3950" y="1614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4" name="任意多边形: 形状 323">
                <a:extLst>
                  <a:ext uri="{FF2B5EF4-FFF2-40B4-BE49-F238E27FC236}">
                    <a16:creationId xmlns:a16="http://schemas.microsoft.com/office/drawing/2014/main" id="{EB71E114-416D-4CA3-8CC9-5485BA08B987}"/>
                  </a:ext>
                </a:extLst>
              </p:cNvPr>
              <p:cNvSpPr/>
              <p:nvPr/>
            </p:nvSpPr>
            <p:spPr>
              <a:xfrm>
                <a:off x="1208555" y="6067950"/>
                <a:ext cx="162287" cy="220836"/>
              </a:xfrm>
              <a:custGeom>
                <a:avLst/>
                <a:gdLst>
                  <a:gd name="connsiteX0" fmla="*/ 113934 w 162287"/>
                  <a:gd name="connsiteY0" fmla="*/ 27980 h 220836"/>
                  <a:gd name="connsiteX1" fmla="*/ 116873 w 162287"/>
                  <a:gd name="connsiteY1" fmla="*/ 19075 h 220836"/>
                  <a:gd name="connsiteX2" fmla="*/ 118921 w 162287"/>
                  <a:gd name="connsiteY2" fmla="*/ 5805 h 220836"/>
                  <a:gd name="connsiteX3" fmla="*/ 134239 w 162287"/>
                  <a:gd name="connsiteY3" fmla="*/ -429 h 220836"/>
                  <a:gd name="connsiteX4" fmla="*/ 153297 w 162287"/>
                  <a:gd name="connsiteY4" fmla="*/ 9100 h 220836"/>
                  <a:gd name="connsiteX5" fmla="*/ 161579 w 162287"/>
                  <a:gd name="connsiteY5" fmla="*/ 31454 h 220836"/>
                  <a:gd name="connsiteX6" fmla="*/ 157037 w 162287"/>
                  <a:gd name="connsiteY6" fmla="*/ 54697 h 220836"/>
                  <a:gd name="connsiteX7" fmla="*/ 142075 w 162287"/>
                  <a:gd name="connsiteY7" fmla="*/ 70015 h 220836"/>
                  <a:gd name="connsiteX8" fmla="*/ 128895 w 162287"/>
                  <a:gd name="connsiteY8" fmla="*/ 82393 h 220836"/>
                  <a:gd name="connsiteX9" fmla="*/ 119990 w 162287"/>
                  <a:gd name="connsiteY9" fmla="*/ 93970 h 220836"/>
                  <a:gd name="connsiteX10" fmla="*/ 112153 w 162287"/>
                  <a:gd name="connsiteY10" fmla="*/ 107685 h 220836"/>
                  <a:gd name="connsiteX11" fmla="*/ 107165 w 162287"/>
                  <a:gd name="connsiteY11" fmla="*/ 114275 h 220836"/>
                  <a:gd name="connsiteX12" fmla="*/ 139493 w 162287"/>
                  <a:gd name="connsiteY12" fmla="*/ 192110 h 220836"/>
                  <a:gd name="connsiteX13" fmla="*/ 138157 w 162287"/>
                  <a:gd name="connsiteY13" fmla="*/ 220251 h 220836"/>
                  <a:gd name="connsiteX14" fmla="*/ 129251 w 162287"/>
                  <a:gd name="connsiteY14" fmla="*/ 218381 h 220836"/>
                  <a:gd name="connsiteX15" fmla="*/ 120346 w 162287"/>
                  <a:gd name="connsiteY15" fmla="*/ 213216 h 220836"/>
                  <a:gd name="connsiteX16" fmla="*/ 113934 w 162287"/>
                  <a:gd name="connsiteY16" fmla="*/ 206626 h 220836"/>
                  <a:gd name="connsiteX17" fmla="*/ 112242 w 162287"/>
                  <a:gd name="connsiteY17" fmla="*/ 185074 h 220836"/>
                  <a:gd name="connsiteX18" fmla="*/ 105652 w 162287"/>
                  <a:gd name="connsiteY18" fmla="*/ 161920 h 220836"/>
                  <a:gd name="connsiteX19" fmla="*/ 86594 w 162287"/>
                  <a:gd name="connsiteY19" fmla="*/ 132086 h 220836"/>
                  <a:gd name="connsiteX20" fmla="*/ 72879 w 162287"/>
                  <a:gd name="connsiteY20" fmla="*/ 139567 h 220836"/>
                  <a:gd name="connsiteX21" fmla="*/ 58007 w 162287"/>
                  <a:gd name="connsiteY21" fmla="*/ 153638 h 220836"/>
                  <a:gd name="connsiteX22" fmla="*/ 43936 w 162287"/>
                  <a:gd name="connsiteY22" fmla="*/ 167263 h 220836"/>
                  <a:gd name="connsiteX23" fmla="*/ 24878 w 162287"/>
                  <a:gd name="connsiteY23" fmla="*/ 181334 h 220836"/>
                  <a:gd name="connsiteX24" fmla="*/ 15349 w 162287"/>
                  <a:gd name="connsiteY24" fmla="*/ 179731 h 220836"/>
                  <a:gd name="connsiteX25" fmla="*/ 2525 w 162287"/>
                  <a:gd name="connsiteY25" fmla="*/ 160673 h 220836"/>
                  <a:gd name="connsiteX26" fmla="*/ 477 w 162287"/>
                  <a:gd name="connsiteY26" fmla="*/ 147404 h 220836"/>
                  <a:gd name="connsiteX27" fmla="*/ 14904 w 162287"/>
                  <a:gd name="connsiteY27" fmla="*/ 135827 h 220836"/>
                  <a:gd name="connsiteX28" fmla="*/ 39750 w 162287"/>
                  <a:gd name="connsiteY28" fmla="*/ 113919 h 220836"/>
                  <a:gd name="connsiteX29" fmla="*/ 53465 w 162287"/>
                  <a:gd name="connsiteY29" fmla="*/ 98958 h 220836"/>
                  <a:gd name="connsiteX30" fmla="*/ 74126 w 162287"/>
                  <a:gd name="connsiteY30" fmla="*/ 79900 h 220836"/>
                  <a:gd name="connsiteX31" fmla="*/ 93629 w 162287"/>
                  <a:gd name="connsiteY31" fmla="*/ 60931 h 220836"/>
                  <a:gd name="connsiteX32" fmla="*/ 106898 w 162287"/>
                  <a:gd name="connsiteY32" fmla="*/ 42674 h 220836"/>
                  <a:gd name="connsiteX33" fmla="*/ 114290 w 162287"/>
                  <a:gd name="connsiteY33" fmla="*/ 28159 h 22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2287" h="220836">
                    <a:moveTo>
                      <a:pt x="113934" y="27980"/>
                    </a:moveTo>
                    <a:cubicBezTo>
                      <a:pt x="115351" y="25174"/>
                      <a:pt x="116341" y="22173"/>
                      <a:pt x="116873" y="19075"/>
                    </a:cubicBezTo>
                    <a:cubicBezTo>
                      <a:pt x="116873" y="14978"/>
                      <a:pt x="114379" y="10169"/>
                      <a:pt x="118921" y="5805"/>
                    </a:cubicBezTo>
                    <a:cubicBezTo>
                      <a:pt x="122917" y="1658"/>
                      <a:pt x="128481" y="-607"/>
                      <a:pt x="134239" y="-429"/>
                    </a:cubicBezTo>
                    <a:cubicBezTo>
                      <a:pt x="141749" y="-478"/>
                      <a:pt x="148831" y="3062"/>
                      <a:pt x="153297" y="9100"/>
                    </a:cubicBezTo>
                    <a:cubicBezTo>
                      <a:pt x="157037" y="15780"/>
                      <a:pt x="163627" y="18006"/>
                      <a:pt x="161579" y="31454"/>
                    </a:cubicBezTo>
                    <a:cubicBezTo>
                      <a:pt x="159530" y="44901"/>
                      <a:pt x="159887" y="51402"/>
                      <a:pt x="157037" y="54697"/>
                    </a:cubicBezTo>
                    <a:cubicBezTo>
                      <a:pt x="154187" y="57992"/>
                      <a:pt x="148755" y="62979"/>
                      <a:pt x="142075" y="70015"/>
                    </a:cubicBezTo>
                    <a:cubicBezTo>
                      <a:pt x="135396" y="77050"/>
                      <a:pt x="132190" y="76605"/>
                      <a:pt x="128895" y="82393"/>
                    </a:cubicBezTo>
                    <a:cubicBezTo>
                      <a:pt x="125600" y="88182"/>
                      <a:pt x="120969" y="91299"/>
                      <a:pt x="119990" y="93970"/>
                    </a:cubicBezTo>
                    <a:cubicBezTo>
                      <a:pt x="119010" y="96642"/>
                      <a:pt x="116338" y="104746"/>
                      <a:pt x="112153" y="107685"/>
                    </a:cubicBezTo>
                    <a:cubicBezTo>
                      <a:pt x="107967" y="110624"/>
                      <a:pt x="106809" y="111782"/>
                      <a:pt x="107165" y="114275"/>
                    </a:cubicBezTo>
                    <a:cubicBezTo>
                      <a:pt x="124137" y="137190"/>
                      <a:pt x="135237" y="163914"/>
                      <a:pt x="139493" y="192110"/>
                    </a:cubicBezTo>
                    <a:cubicBezTo>
                      <a:pt x="145281" y="223012"/>
                      <a:pt x="140205" y="218827"/>
                      <a:pt x="138157" y="220251"/>
                    </a:cubicBezTo>
                    <a:cubicBezTo>
                      <a:pt x="135060" y="220721"/>
                      <a:pt x="131898" y="220057"/>
                      <a:pt x="129251" y="218381"/>
                    </a:cubicBezTo>
                    <a:cubicBezTo>
                      <a:pt x="126405" y="216457"/>
                      <a:pt x="123430" y="214731"/>
                      <a:pt x="120346" y="213216"/>
                    </a:cubicBezTo>
                    <a:cubicBezTo>
                      <a:pt x="116784" y="211791"/>
                      <a:pt x="113934" y="209565"/>
                      <a:pt x="113934" y="206626"/>
                    </a:cubicBezTo>
                    <a:cubicBezTo>
                      <a:pt x="114076" y="199404"/>
                      <a:pt x="113509" y="192186"/>
                      <a:pt x="112242" y="185074"/>
                    </a:cubicBezTo>
                    <a:cubicBezTo>
                      <a:pt x="111005" y="177114"/>
                      <a:pt x="108792" y="169338"/>
                      <a:pt x="105652" y="161920"/>
                    </a:cubicBezTo>
                    <a:cubicBezTo>
                      <a:pt x="102268" y="156933"/>
                      <a:pt x="93629" y="131285"/>
                      <a:pt x="86594" y="132086"/>
                    </a:cubicBezTo>
                    <a:cubicBezTo>
                      <a:pt x="79558" y="132888"/>
                      <a:pt x="78312" y="136272"/>
                      <a:pt x="72879" y="139567"/>
                    </a:cubicBezTo>
                    <a:cubicBezTo>
                      <a:pt x="67157" y="143376"/>
                      <a:pt x="62127" y="148135"/>
                      <a:pt x="58007" y="153638"/>
                    </a:cubicBezTo>
                    <a:cubicBezTo>
                      <a:pt x="53851" y="158701"/>
                      <a:pt x="49130" y="163272"/>
                      <a:pt x="43936" y="167263"/>
                    </a:cubicBezTo>
                    <a:cubicBezTo>
                      <a:pt x="37968" y="172454"/>
                      <a:pt x="31595" y="177159"/>
                      <a:pt x="24878" y="181334"/>
                    </a:cubicBezTo>
                    <a:cubicBezTo>
                      <a:pt x="21760" y="183320"/>
                      <a:pt x="17645" y="182628"/>
                      <a:pt x="15349" y="179731"/>
                    </a:cubicBezTo>
                    <a:cubicBezTo>
                      <a:pt x="10440" y="173828"/>
                      <a:pt x="6144" y="167443"/>
                      <a:pt x="2525" y="160673"/>
                    </a:cubicBezTo>
                    <a:cubicBezTo>
                      <a:pt x="2080" y="158180"/>
                      <a:pt x="-2017" y="152836"/>
                      <a:pt x="477" y="147404"/>
                    </a:cubicBezTo>
                    <a:cubicBezTo>
                      <a:pt x="2970" y="141972"/>
                      <a:pt x="12054" y="139567"/>
                      <a:pt x="14904" y="135827"/>
                    </a:cubicBezTo>
                    <a:cubicBezTo>
                      <a:pt x="17753" y="132086"/>
                      <a:pt x="37346" y="117214"/>
                      <a:pt x="39750" y="113919"/>
                    </a:cubicBezTo>
                    <a:cubicBezTo>
                      <a:pt x="42155" y="110624"/>
                      <a:pt x="50526" y="102253"/>
                      <a:pt x="53465" y="98958"/>
                    </a:cubicBezTo>
                    <a:cubicBezTo>
                      <a:pt x="56404" y="95663"/>
                      <a:pt x="69228" y="85332"/>
                      <a:pt x="74126" y="79900"/>
                    </a:cubicBezTo>
                    <a:cubicBezTo>
                      <a:pt x="79024" y="74467"/>
                      <a:pt x="89443" y="68322"/>
                      <a:pt x="93629" y="60931"/>
                    </a:cubicBezTo>
                    <a:cubicBezTo>
                      <a:pt x="97815" y="53539"/>
                      <a:pt x="104405" y="48018"/>
                      <a:pt x="106898" y="42674"/>
                    </a:cubicBezTo>
                    <a:cubicBezTo>
                      <a:pt x="109392" y="37331"/>
                      <a:pt x="115359" y="25754"/>
                      <a:pt x="114290" y="2815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90" name="组合 189">
              <a:extLst>
                <a:ext uri="{FF2B5EF4-FFF2-40B4-BE49-F238E27FC236}">
                  <a16:creationId xmlns:a16="http://schemas.microsoft.com/office/drawing/2014/main" id="{BE2581BA-1077-47D5-9EB7-B647F8FD2C46}"/>
                </a:ext>
              </a:extLst>
            </p:cNvPr>
            <p:cNvGrpSpPr/>
            <p:nvPr/>
          </p:nvGrpSpPr>
          <p:grpSpPr>
            <a:xfrm>
              <a:off x="1881495" y="5959214"/>
              <a:ext cx="256860" cy="256232"/>
              <a:chOff x="1909201" y="6025900"/>
              <a:chExt cx="296545" cy="295820"/>
            </a:xfrm>
            <a:grpFill/>
          </p:grpSpPr>
          <p:sp>
            <p:nvSpPr>
              <p:cNvPr id="320" name="任意多边形: 形状 319">
                <a:extLst>
                  <a:ext uri="{FF2B5EF4-FFF2-40B4-BE49-F238E27FC236}">
                    <a16:creationId xmlns:a16="http://schemas.microsoft.com/office/drawing/2014/main" id="{25E26532-01E5-499E-83C0-84042D38B6EB}"/>
                  </a:ext>
                </a:extLst>
              </p:cNvPr>
              <p:cNvSpPr/>
              <p:nvPr/>
            </p:nvSpPr>
            <p:spPr>
              <a:xfrm>
                <a:off x="1909201" y="6034133"/>
                <a:ext cx="112020" cy="287587"/>
              </a:xfrm>
              <a:custGeom>
                <a:avLst/>
                <a:gdLst>
                  <a:gd name="connsiteX0" fmla="*/ -55 w 112020"/>
                  <a:gd name="connsiteY0" fmla="*/ 39890 h 287587"/>
                  <a:gd name="connsiteX1" fmla="*/ 7425 w 112020"/>
                  <a:gd name="connsiteY1" fmla="*/ 28669 h 287587"/>
                  <a:gd name="connsiteX2" fmla="*/ 42157 w 112020"/>
                  <a:gd name="connsiteY2" fmla="*/ 22524 h 287587"/>
                  <a:gd name="connsiteX3" fmla="*/ 68874 w 112020"/>
                  <a:gd name="connsiteY3" fmla="*/ 11748 h 287587"/>
                  <a:gd name="connsiteX4" fmla="*/ 82054 w 112020"/>
                  <a:gd name="connsiteY4" fmla="*/ 1418 h 287587"/>
                  <a:gd name="connsiteX5" fmla="*/ 96570 w 112020"/>
                  <a:gd name="connsiteY5" fmla="*/ 2219 h 287587"/>
                  <a:gd name="connsiteX6" fmla="*/ 105475 w 112020"/>
                  <a:gd name="connsiteY6" fmla="*/ 14598 h 287587"/>
                  <a:gd name="connsiteX7" fmla="*/ 103783 w 112020"/>
                  <a:gd name="connsiteY7" fmla="*/ 27867 h 287587"/>
                  <a:gd name="connsiteX8" fmla="*/ 87664 w 112020"/>
                  <a:gd name="connsiteY8" fmla="*/ 48973 h 287587"/>
                  <a:gd name="connsiteX9" fmla="*/ 83033 w 112020"/>
                  <a:gd name="connsiteY9" fmla="*/ 75067 h 287587"/>
                  <a:gd name="connsiteX10" fmla="*/ 78492 w 112020"/>
                  <a:gd name="connsiteY10" fmla="*/ 111936 h 287587"/>
                  <a:gd name="connsiteX11" fmla="*/ 84280 w 112020"/>
                  <a:gd name="connsiteY11" fmla="*/ 129747 h 287587"/>
                  <a:gd name="connsiteX12" fmla="*/ 89446 w 112020"/>
                  <a:gd name="connsiteY12" fmla="*/ 127075 h 287587"/>
                  <a:gd name="connsiteX13" fmla="*/ 105743 w 112020"/>
                  <a:gd name="connsiteY13" fmla="*/ 100359 h 287587"/>
                  <a:gd name="connsiteX14" fmla="*/ 107257 w 112020"/>
                  <a:gd name="connsiteY14" fmla="*/ 104544 h 287587"/>
                  <a:gd name="connsiteX15" fmla="*/ 107791 w 112020"/>
                  <a:gd name="connsiteY15" fmla="*/ 107839 h 287587"/>
                  <a:gd name="connsiteX16" fmla="*/ 109661 w 112020"/>
                  <a:gd name="connsiteY16" fmla="*/ 122890 h 287587"/>
                  <a:gd name="connsiteX17" fmla="*/ 111353 w 112020"/>
                  <a:gd name="connsiteY17" fmla="*/ 139988 h 287587"/>
                  <a:gd name="connsiteX18" fmla="*/ 101735 w 112020"/>
                  <a:gd name="connsiteY18" fmla="*/ 162430 h 287587"/>
                  <a:gd name="connsiteX19" fmla="*/ 92830 w 112020"/>
                  <a:gd name="connsiteY19" fmla="*/ 192175 h 287587"/>
                  <a:gd name="connsiteX20" fmla="*/ 89178 w 112020"/>
                  <a:gd name="connsiteY20" fmla="*/ 207671 h 287587"/>
                  <a:gd name="connsiteX21" fmla="*/ 80273 w 112020"/>
                  <a:gd name="connsiteY21" fmla="*/ 226817 h 287587"/>
                  <a:gd name="connsiteX22" fmla="*/ 71991 w 112020"/>
                  <a:gd name="connsiteY22" fmla="*/ 244629 h 287587"/>
                  <a:gd name="connsiteX23" fmla="*/ 69497 w 112020"/>
                  <a:gd name="connsiteY23" fmla="*/ 258254 h 287587"/>
                  <a:gd name="connsiteX24" fmla="*/ 68072 w 112020"/>
                  <a:gd name="connsiteY24" fmla="*/ 267961 h 287587"/>
                  <a:gd name="connsiteX25" fmla="*/ 66469 w 112020"/>
                  <a:gd name="connsiteY25" fmla="*/ 275531 h 287587"/>
                  <a:gd name="connsiteX26" fmla="*/ 64599 w 112020"/>
                  <a:gd name="connsiteY26" fmla="*/ 282388 h 287587"/>
                  <a:gd name="connsiteX27" fmla="*/ 58632 w 112020"/>
                  <a:gd name="connsiteY27" fmla="*/ 286307 h 287587"/>
                  <a:gd name="connsiteX28" fmla="*/ 49727 w 112020"/>
                  <a:gd name="connsiteY28" fmla="*/ 283813 h 287587"/>
                  <a:gd name="connsiteX29" fmla="*/ 30758 w 112020"/>
                  <a:gd name="connsiteY29" fmla="*/ 279717 h 287587"/>
                  <a:gd name="connsiteX30" fmla="*/ 16776 w 112020"/>
                  <a:gd name="connsiteY30" fmla="*/ 263776 h 287587"/>
                  <a:gd name="connsiteX31" fmla="*/ 14104 w 112020"/>
                  <a:gd name="connsiteY31" fmla="*/ 245965 h 287587"/>
                  <a:gd name="connsiteX32" fmla="*/ 21318 w 112020"/>
                  <a:gd name="connsiteY32" fmla="*/ 219248 h 287587"/>
                  <a:gd name="connsiteX33" fmla="*/ 32628 w 112020"/>
                  <a:gd name="connsiteY33" fmla="*/ 186119 h 287587"/>
                  <a:gd name="connsiteX34" fmla="*/ 36992 w 112020"/>
                  <a:gd name="connsiteY34" fmla="*/ 154059 h 287587"/>
                  <a:gd name="connsiteX35" fmla="*/ 34320 w 112020"/>
                  <a:gd name="connsiteY35" fmla="*/ 138029 h 287587"/>
                  <a:gd name="connsiteX36" fmla="*/ 24969 w 112020"/>
                  <a:gd name="connsiteY36" fmla="*/ 122177 h 287587"/>
                  <a:gd name="connsiteX37" fmla="*/ 28264 w 112020"/>
                  <a:gd name="connsiteY37" fmla="*/ 113271 h 287587"/>
                  <a:gd name="connsiteX38" fmla="*/ 49994 w 112020"/>
                  <a:gd name="connsiteY38" fmla="*/ 112826 h 287587"/>
                  <a:gd name="connsiteX39" fmla="*/ 55426 w 112020"/>
                  <a:gd name="connsiteY39" fmla="*/ 81924 h 287587"/>
                  <a:gd name="connsiteX40" fmla="*/ 67805 w 112020"/>
                  <a:gd name="connsiteY40" fmla="*/ 36416 h 287587"/>
                  <a:gd name="connsiteX41" fmla="*/ 41088 w 112020"/>
                  <a:gd name="connsiteY41" fmla="*/ 45322 h 287587"/>
                  <a:gd name="connsiteX42" fmla="*/ 14995 w 112020"/>
                  <a:gd name="connsiteY42" fmla="*/ 50309 h 287587"/>
                  <a:gd name="connsiteX43" fmla="*/ -323 w 112020"/>
                  <a:gd name="connsiteY43" fmla="*/ 39979 h 287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2020" h="287587">
                    <a:moveTo>
                      <a:pt x="-55" y="39890"/>
                    </a:moveTo>
                    <a:cubicBezTo>
                      <a:pt x="-55" y="34457"/>
                      <a:pt x="390" y="29915"/>
                      <a:pt x="7425" y="28669"/>
                    </a:cubicBezTo>
                    <a:cubicBezTo>
                      <a:pt x="14460" y="27422"/>
                      <a:pt x="33073" y="25017"/>
                      <a:pt x="42157" y="22524"/>
                    </a:cubicBezTo>
                    <a:cubicBezTo>
                      <a:pt x="51238" y="19382"/>
                      <a:pt x="60154" y="15785"/>
                      <a:pt x="68874" y="11748"/>
                    </a:cubicBezTo>
                    <a:cubicBezTo>
                      <a:pt x="74217" y="9700"/>
                      <a:pt x="77156" y="4713"/>
                      <a:pt x="82054" y="1418"/>
                    </a:cubicBezTo>
                    <a:cubicBezTo>
                      <a:pt x="86598" y="-1323"/>
                      <a:pt x="92355" y="-1005"/>
                      <a:pt x="96570" y="2219"/>
                    </a:cubicBezTo>
                    <a:cubicBezTo>
                      <a:pt x="100595" y="5472"/>
                      <a:pt x="103671" y="9747"/>
                      <a:pt x="105475" y="14598"/>
                    </a:cubicBezTo>
                    <a:cubicBezTo>
                      <a:pt x="106419" y="19085"/>
                      <a:pt x="105823" y="23760"/>
                      <a:pt x="103783" y="27867"/>
                    </a:cubicBezTo>
                    <a:cubicBezTo>
                      <a:pt x="102091" y="31162"/>
                      <a:pt x="89713" y="41938"/>
                      <a:pt x="87664" y="48973"/>
                    </a:cubicBezTo>
                    <a:cubicBezTo>
                      <a:pt x="85616" y="56009"/>
                      <a:pt x="84280" y="70525"/>
                      <a:pt x="83033" y="75067"/>
                    </a:cubicBezTo>
                    <a:cubicBezTo>
                      <a:pt x="79283" y="86976"/>
                      <a:pt x="77743" y="99472"/>
                      <a:pt x="78492" y="111936"/>
                    </a:cubicBezTo>
                    <a:cubicBezTo>
                      <a:pt x="80985" y="122711"/>
                      <a:pt x="79827" y="128678"/>
                      <a:pt x="84280" y="129747"/>
                    </a:cubicBezTo>
                    <a:cubicBezTo>
                      <a:pt x="88733" y="130815"/>
                      <a:pt x="87575" y="129747"/>
                      <a:pt x="89446" y="127075"/>
                    </a:cubicBezTo>
                    <a:cubicBezTo>
                      <a:pt x="91316" y="124403"/>
                      <a:pt x="104318" y="101694"/>
                      <a:pt x="105743" y="100359"/>
                    </a:cubicBezTo>
                    <a:cubicBezTo>
                      <a:pt x="107168" y="99023"/>
                      <a:pt x="107613" y="102674"/>
                      <a:pt x="107257" y="104544"/>
                    </a:cubicBezTo>
                    <a:cubicBezTo>
                      <a:pt x="106900" y="106414"/>
                      <a:pt x="107257" y="106147"/>
                      <a:pt x="107791" y="107839"/>
                    </a:cubicBezTo>
                    <a:cubicBezTo>
                      <a:pt x="108325" y="109531"/>
                      <a:pt x="109038" y="120574"/>
                      <a:pt x="109661" y="122890"/>
                    </a:cubicBezTo>
                    <a:cubicBezTo>
                      <a:pt x="111567" y="128376"/>
                      <a:pt x="112147" y="134235"/>
                      <a:pt x="111353" y="139988"/>
                    </a:cubicBezTo>
                    <a:cubicBezTo>
                      <a:pt x="109928" y="147647"/>
                      <a:pt x="105475" y="151298"/>
                      <a:pt x="101735" y="162430"/>
                    </a:cubicBezTo>
                    <a:cubicBezTo>
                      <a:pt x="97995" y="173562"/>
                      <a:pt x="93987" y="186564"/>
                      <a:pt x="92830" y="192175"/>
                    </a:cubicBezTo>
                    <a:cubicBezTo>
                      <a:pt x="91939" y="197412"/>
                      <a:pt x="90720" y="202587"/>
                      <a:pt x="89178" y="207671"/>
                    </a:cubicBezTo>
                    <a:cubicBezTo>
                      <a:pt x="87308" y="213014"/>
                      <a:pt x="82143" y="221029"/>
                      <a:pt x="80273" y="226817"/>
                    </a:cubicBezTo>
                    <a:cubicBezTo>
                      <a:pt x="77194" y="232601"/>
                      <a:pt x="74429" y="238547"/>
                      <a:pt x="71991" y="244629"/>
                    </a:cubicBezTo>
                    <a:cubicBezTo>
                      <a:pt x="70757" y="249088"/>
                      <a:pt x="69923" y="253647"/>
                      <a:pt x="69497" y="258254"/>
                    </a:cubicBezTo>
                    <a:cubicBezTo>
                      <a:pt x="69497" y="263152"/>
                      <a:pt x="68250" y="264399"/>
                      <a:pt x="68072" y="267961"/>
                    </a:cubicBezTo>
                    <a:cubicBezTo>
                      <a:pt x="67894" y="271524"/>
                      <a:pt x="66647" y="272058"/>
                      <a:pt x="66469" y="275531"/>
                    </a:cubicBezTo>
                    <a:cubicBezTo>
                      <a:pt x="66476" y="277944"/>
                      <a:pt x="65830" y="280313"/>
                      <a:pt x="64599" y="282388"/>
                    </a:cubicBezTo>
                    <a:cubicBezTo>
                      <a:pt x="63174" y="285238"/>
                      <a:pt x="62284" y="288800"/>
                      <a:pt x="58632" y="286307"/>
                    </a:cubicBezTo>
                    <a:cubicBezTo>
                      <a:pt x="56177" y="284202"/>
                      <a:pt x="52918" y="283289"/>
                      <a:pt x="49727" y="283813"/>
                    </a:cubicBezTo>
                    <a:cubicBezTo>
                      <a:pt x="43118" y="284748"/>
                      <a:pt x="36392" y="283296"/>
                      <a:pt x="30758" y="279717"/>
                    </a:cubicBezTo>
                    <a:cubicBezTo>
                      <a:pt x="24790" y="275710"/>
                      <a:pt x="19971" y="270215"/>
                      <a:pt x="16776" y="263776"/>
                    </a:cubicBezTo>
                    <a:cubicBezTo>
                      <a:pt x="13714" y="258373"/>
                      <a:pt x="12762" y="252028"/>
                      <a:pt x="14104" y="245965"/>
                    </a:cubicBezTo>
                    <a:cubicBezTo>
                      <a:pt x="16331" y="237682"/>
                      <a:pt x="19448" y="224502"/>
                      <a:pt x="21318" y="219248"/>
                    </a:cubicBezTo>
                    <a:cubicBezTo>
                      <a:pt x="23188" y="213993"/>
                      <a:pt x="31381" y="191284"/>
                      <a:pt x="32628" y="186119"/>
                    </a:cubicBezTo>
                    <a:cubicBezTo>
                      <a:pt x="35315" y="175637"/>
                      <a:pt x="36780" y="164879"/>
                      <a:pt x="36992" y="154059"/>
                    </a:cubicBezTo>
                    <a:cubicBezTo>
                      <a:pt x="36101" y="145688"/>
                      <a:pt x="38595" y="145154"/>
                      <a:pt x="34320" y="138029"/>
                    </a:cubicBezTo>
                    <a:cubicBezTo>
                      <a:pt x="30811" y="132986"/>
                      <a:pt x="27685" y="127687"/>
                      <a:pt x="24969" y="122177"/>
                    </a:cubicBezTo>
                    <a:cubicBezTo>
                      <a:pt x="23366" y="117991"/>
                      <a:pt x="23366" y="113271"/>
                      <a:pt x="28264" y="113271"/>
                    </a:cubicBezTo>
                    <a:cubicBezTo>
                      <a:pt x="33162" y="113271"/>
                      <a:pt x="48925" y="114696"/>
                      <a:pt x="49994" y="112826"/>
                    </a:cubicBezTo>
                    <a:cubicBezTo>
                      <a:pt x="51062" y="110956"/>
                      <a:pt x="52933" y="89048"/>
                      <a:pt x="55426" y="81924"/>
                    </a:cubicBezTo>
                    <a:cubicBezTo>
                      <a:pt x="57920" y="74800"/>
                      <a:pt x="70299" y="37396"/>
                      <a:pt x="67805" y="36416"/>
                    </a:cubicBezTo>
                    <a:cubicBezTo>
                      <a:pt x="58565" y="38267"/>
                      <a:pt x="49591" y="41259"/>
                      <a:pt x="41088" y="45322"/>
                    </a:cubicBezTo>
                    <a:cubicBezTo>
                      <a:pt x="33000" y="49309"/>
                      <a:pt x="23983" y="51032"/>
                      <a:pt x="14995" y="50309"/>
                    </a:cubicBezTo>
                    <a:cubicBezTo>
                      <a:pt x="9166" y="48082"/>
                      <a:pt x="3926" y="44548"/>
                      <a:pt x="-323" y="3997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1" name="任意多边形: 形状 320">
                <a:extLst>
                  <a:ext uri="{FF2B5EF4-FFF2-40B4-BE49-F238E27FC236}">
                    <a16:creationId xmlns:a16="http://schemas.microsoft.com/office/drawing/2014/main" id="{74BE2779-9260-4979-9719-F81D2AA3F9CF}"/>
                  </a:ext>
                </a:extLst>
              </p:cNvPr>
              <p:cNvSpPr/>
              <p:nvPr/>
            </p:nvSpPr>
            <p:spPr>
              <a:xfrm>
                <a:off x="2003184" y="6025900"/>
                <a:ext cx="202562" cy="293802"/>
              </a:xfrm>
              <a:custGeom>
                <a:avLst/>
                <a:gdLst>
                  <a:gd name="connsiteX0" fmla="*/ 63323 w 202562"/>
                  <a:gd name="connsiteY0" fmla="*/ 97459 h 293802"/>
                  <a:gd name="connsiteX1" fmla="*/ 89417 w 202562"/>
                  <a:gd name="connsiteY1" fmla="*/ 82943 h 293802"/>
                  <a:gd name="connsiteX2" fmla="*/ 97343 w 202562"/>
                  <a:gd name="connsiteY2" fmla="*/ 87485 h 293802"/>
                  <a:gd name="connsiteX3" fmla="*/ 90307 w 202562"/>
                  <a:gd name="connsiteY3" fmla="*/ 108502 h 293802"/>
                  <a:gd name="connsiteX4" fmla="*/ 82470 w 202562"/>
                  <a:gd name="connsiteY4" fmla="*/ 122128 h 293802"/>
                  <a:gd name="connsiteX5" fmla="*/ 70091 w 202562"/>
                  <a:gd name="connsiteY5" fmla="*/ 117586 h 293802"/>
                  <a:gd name="connsiteX6" fmla="*/ 63323 w 202562"/>
                  <a:gd name="connsiteY6" fmla="*/ 97459 h 293802"/>
                  <a:gd name="connsiteX7" fmla="*/ 25564 w 202562"/>
                  <a:gd name="connsiteY7" fmla="*/ 59432 h 293802"/>
                  <a:gd name="connsiteX8" fmla="*/ 25564 w 202562"/>
                  <a:gd name="connsiteY8" fmla="*/ 49903 h 293802"/>
                  <a:gd name="connsiteX9" fmla="*/ 36072 w 202562"/>
                  <a:gd name="connsiteY9" fmla="*/ 39216 h 293802"/>
                  <a:gd name="connsiteX10" fmla="*/ 47471 w 202562"/>
                  <a:gd name="connsiteY10" fmla="*/ 42868 h 293802"/>
                  <a:gd name="connsiteX11" fmla="*/ 53616 w 202562"/>
                  <a:gd name="connsiteY11" fmla="*/ 53644 h 293802"/>
                  <a:gd name="connsiteX12" fmla="*/ 57357 w 202562"/>
                  <a:gd name="connsiteY12" fmla="*/ 70921 h 293802"/>
                  <a:gd name="connsiteX13" fmla="*/ 65550 w 202562"/>
                  <a:gd name="connsiteY13" fmla="*/ 72613 h 293802"/>
                  <a:gd name="connsiteX14" fmla="*/ 102330 w 202562"/>
                  <a:gd name="connsiteY14" fmla="*/ 63707 h 293802"/>
                  <a:gd name="connsiteX15" fmla="*/ 116579 w 202562"/>
                  <a:gd name="connsiteY15" fmla="*/ 38593 h 293802"/>
                  <a:gd name="connsiteX16" fmla="*/ 122100 w 202562"/>
                  <a:gd name="connsiteY16" fmla="*/ 36456 h 293802"/>
                  <a:gd name="connsiteX17" fmla="*/ 129314 w 202562"/>
                  <a:gd name="connsiteY17" fmla="*/ 42067 h 293802"/>
                  <a:gd name="connsiteX18" fmla="*/ 127889 w 202562"/>
                  <a:gd name="connsiteY18" fmla="*/ 50972 h 293802"/>
                  <a:gd name="connsiteX19" fmla="*/ 121922 w 202562"/>
                  <a:gd name="connsiteY19" fmla="*/ 64331 h 293802"/>
                  <a:gd name="connsiteX20" fmla="*/ 126820 w 202562"/>
                  <a:gd name="connsiteY20" fmla="*/ 74394 h 293802"/>
                  <a:gd name="connsiteX21" fmla="*/ 126019 w 202562"/>
                  <a:gd name="connsiteY21" fmla="*/ 81696 h 293802"/>
                  <a:gd name="connsiteX22" fmla="*/ 115510 w 202562"/>
                  <a:gd name="connsiteY22" fmla="*/ 83121 h 293802"/>
                  <a:gd name="connsiteX23" fmla="*/ 104556 w 202562"/>
                  <a:gd name="connsiteY23" fmla="*/ 111797 h 293802"/>
                  <a:gd name="connsiteX24" fmla="*/ 104556 w 202562"/>
                  <a:gd name="connsiteY24" fmla="*/ 118565 h 293802"/>
                  <a:gd name="connsiteX25" fmla="*/ 116133 w 202562"/>
                  <a:gd name="connsiteY25" fmla="*/ 117764 h 293802"/>
                  <a:gd name="connsiteX26" fmla="*/ 125039 w 202562"/>
                  <a:gd name="connsiteY26" fmla="*/ 109749 h 293802"/>
                  <a:gd name="connsiteX27" fmla="*/ 138308 w 202562"/>
                  <a:gd name="connsiteY27" fmla="*/ 89889 h 293802"/>
                  <a:gd name="connsiteX28" fmla="*/ 152913 w 202562"/>
                  <a:gd name="connsiteY28" fmla="*/ 70119 h 293802"/>
                  <a:gd name="connsiteX29" fmla="*/ 164045 w 202562"/>
                  <a:gd name="connsiteY29" fmla="*/ 47410 h 293802"/>
                  <a:gd name="connsiteX30" fmla="*/ 163066 w 202562"/>
                  <a:gd name="connsiteY30" fmla="*/ 35031 h 293802"/>
                  <a:gd name="connsiteX31" fmla="*/ 146501 w 202562"/>
                  <a:gd name="connsiteY31" fmla="*/ 23276 h 293802"/>
                  <a:gd name="connsiteX32" fmla="*/ 112927 w 202562"/>
                  <a:gd name="connsiteY32" fmla="*/ 24523 h 293802"/>
                  <a:gd name="connsiteX33" fmla="*/ 86923 w 202562"/>
                  <a:gd name="connsiteY33" fmla="*/ 32003 h 293802"/>
                  <a:gd name="connsiteX34" fmla="*/ 75969 w 202562"/>
                  <a:gd name="connsiteY34" fmla="*/ 38148 h 293802"/>
                  <a:gd name="connsiteX35" fmla="*/ 65906 w 202562"/>
                  <a:gd name="connsiteY35" fmla="*/ 41621 h 293802"/>
                  <a:gd name="connsiteX36" fmla="*/ 53705 w 202562"/>
                  <a:gd name="connsiteY36" fmla="*/ 32716 h 293802"/>
                  <a:gd name="connsiteX37" fmla="*/ 49787 w 202562"/>
                  <a:gd name="connsiteY37" fmla="*/ 21762 h 293802"/>
                  <a:gd name="connsiteX38" fmla="*/ 62967 w 202562"/>
                  <a:gd name="connsiteY38" fmla="*/ 13569 h 293802"/>
                  <a:gd name="connsiteX39" fmla="*/ 116400 w 202562"/>
                  <a:gd name="connsiteY39" fmla="*/ 121 h 293802"/>
                  <a:gd name="connsiteX40" fmla="*/ 154783 w 202562"/>
                  <a:gd name="connsiteY40" fmla="*/ 1190 h 293802"/>
                  <a:gd name="connsiteX41" fmla="*/ 170635 w 202562"/>
                  <a:gd name="connsiteY41" fmla="*/ 8403 h 293802"/>
                  <a:gd name="connsiteX42" fmla="*/ 188447 w 202562"/>
                  <a:gd name="connsiteY42" fmla="*/ 21584 h 293802"/>
                  <a:gd name="connsiteX43" fmla="*/ 201983 w 202562"/>
                  <a:gd name="connsiteY43" fmla="*/ 39395 h 293802"/>
                  <a:gd name="connsiteX44" fmla="*/ 197530 w 202562"/>
                  <a:gd name="connsiteY44" fmla="*/ 61570 h 293802"/>
                  <a:gd name="connsiteX45" fmla="*/ 180788 w 202562"/>
                  <a:gd name="connsiteY45" fmla="*/ 80717 h 293802"/>
                  <a:gd name="connsiteX46" fmla="*/ 168053 w 202562"/>
                  <a:gd name="connsiteY46" fmla="*/ 98528 h 293802"/>
                  <a:gd name="connsiteX47" fmla="*/ 155229 w 202562"/>
                  <a:gd name="connsiteY47" fmla="*/ 114291 h 293802"/>
                  <a:gd name="connsiteX48" fmla="*/ 142761 w 202562"/>
                  <a:gd name="connsiteY48" fmla="*/ 132547 h 293802"/>
                  <a:gd name="connsiteX49" fmla="*/ 132876 w 202562"/>
                  <a:gd name="connsiteY49" fmla="*/ 147419 h 293802"/>
                  <a:gd name="connsiteX50" fmla="*/ 115065 w 202562"/>
                  <a:gd name="connsiteY50" fmla="*/ 137089 h 293802"/>
                  <a:gd name="connsiteX51" fmla="*/ 101350 w 202562"/>
                  <a:gd name="connsiteY51" fmla="*/ 139137 h 293802"/>
                  <a:gd name="connsiteX52" fmla="*/ 99302 w 202562"/>
                  <a:gd name="connsiteY52" fmla="*/ 165230 h 293802"/>
                  <a:gd name="connsiteX53" fmla="*/ 105090 w 202562"/>
                  <a:gd name="connsiteY53" fmla="*/ 168525 h 293802"/>
                  <a:gd name="connsiteX54" fmla="*/ 125395 w 202562"/>
                  <a:gd name="connsiteY54" fmla="*/ 164785 h 293802"/>
                  <a:gd name="connsiteX55" fmla="*/ 145700 w 202562"/>
                  <a:gd name="connsiteY55" fmla="*/ 163182 h 293802"/>
                  <a:gd name="connsiteX56" fmla="*/ 156030 w 202562"/>
                  <a:gd name="connsiteY56" fmla="*/ 174759 h 293802"/>
                  <a:gd name="connsiteX57" fmla="*/ 153181 w 202562"/>
                  <a:gd name="connsiteY57" fmla="*/ 189632 h 293802"/>
                  <a:gd name="connsiteX58" fmla="*/ 143295 w 202562"/>
                  <a:gd name="connsiteY58" fmla="*/ 201209 h 293802"/>
                  <a:gd name="connsiteX59" fmla="*/ 124683 w 202562"/>
                  <a:gd name="connsiteY59" fmla="*/ 212074 h 293802"/>
                  <a:gd name="connsiteX60" fmla="*/ 108653 w 202562"/>
                  <a:gd name="connsiteY60" fmla="*/ 226323 h 293802"/>
                  <a:gd name="connsiteX61" fmla="*/ 111948 w 202562"/>
                  <a:gd name="connsiteY61" fmla="*/ 233981 h 293802"/>
                  <a:gd name="connsiteX62" fmla="*/ 142939 w 202562"/>
                  <a:gd name="connsiteY62" fmla="*/ 235139 h 293802"/>
                  <a:gd name="connsiteX63" fmla="*/ 159415 w 202562"/>
                  <a:gd name="connsiteY63" fmla="*/ 246716 h 293802"/>
                  <a:gd name="connsiteX64" fmla="*/ 166628 w 202562"/>
                  <a:gd name="connsiteY64" fmla="*/ 260253 h 293802"/>
                  <a:gd name="connsiteX65" fmla="*/ 163333 w 202562"/>
                  <a:gd name="connsiteY65" fmla="*/ 273255 h 293802"/>
                  <a:gd name="connsiteX66" fmla="*/ 153626 w 202562"/>
                  <a:gd name="connsiteY66" fmla="*/ 283408 h 293802"/>
                  <a:gd name="connsiteX67" fmla="*/ 79621 w 202562"/>
                  <a:gd name="connsiteY67" fmla="*/ 292313 h 293802"/>
                  <a:gd name="connsiteX68" fmla="*/ 57713 w 202562"/>
                  <a:gd name="connsiteY68" fmla="*/ 290087 h 293802"/>
                  <a:gd name="connsiteX69" fmla="*/ 35894 w 202562"/>
                  <a:gd name="connsiteY69" fmla="*/ 257047 h 293802"/>
                  <a:gd name="connsiteX70" fmla="*/ 48629 w 202562"/>
                  <a:gd name="connsiteY70" fmla="*/ 226145 h 293802"/>
                  <a:gd name="connsiteX71" fmla="*/ 78552 w 202562"/>
                  <a:gd name="connsiteY71" fmla="*/ 199428 h 293802"/>
                  <a:gd name="connsiteX72" fmla="*/ 66173 w 202562"/>
                  <a:gd name="connsiteY72" fmla="*/ 199428 h 293802"/>
                  <a:gd name="connsiteX73" fmla="*/ 23248 w 202562"/>
                  <a:gd name="connsiteY73" fmla="*/ 219020 h 293802"/>
                  <a:gd name="connsiteX74" fmla="*/ 450 w 202562"/>
                  <a:gd name="connsiteY74" fmla="*/ 210204 h 293802"/>
                  <a:gd name="connsiteX75" fmla="*/ 6595 w 202562"/>
                  <a:gd name="connsiteY75" fmla="*/ 200051 h 293802"/>
                  <a:gd name="connsiteX76" fmla="*/ 27612 w 202562"/>
                  <a:gd name="connsiteY76" fmla="*/ 191680 h 293802"/>
                  <a:gd name="connsiteX77" fmla="*/ 70092 w 202562"/>
                  <a:gd name="connsiteY77" fmla="*/ 174314 h 293802"/>
                  <a:gd name="connsiteX78" fmla="*/ 80689 w 202562"/>
                  <a:gd name="connsiteY78" fmla="*/ 169149 h 293802"/>
                  <a:gd name="connsiteX79" fmla="*/ 81669 w 202562"/>
                  <a:gd name="connsiteY79" fmla="*/ 141720 h 293802"/>
                  <a:gd name="connsiteX80" fmla="*/ 74900 w 202562"/>
                  <a:gd name="connsiteY80" fmla="*/ 142967 h 293802"/>
                  <a:gd name="connsiteX81" fmla="*/ 57802 w 202562"/>
                  <a:gd name="connsiteY81" fmla="*/ 147508 h 293802"/>
                  <a:gd name="connsiteX82" fmla="*/ 41861 w 202562"/>
                  <a:gd name="connsiteY82" fmla="*/ 123552 h 293802"/>
                  <a:gd name="connsiteX83" fmla="*/ 31530 w 202562"/>
                  <a:gd name="connsiteY83" fmla="*/ 83834 h 293802"/>
                  <a:gd name="connsiteX84" fmla="*/ 25563 w 202562"/>
                  <a:gd name="connsiteY84" fmla="*/ 59433 h 29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202562" h="293802">
                    <a:moveTo>
                      <a:pt x="63323" y="97459"/>
                    </a:moveTo>
                    <a:cubicBezTo>
                      <a:pt x="70309" y="90037"/>
                      <a:pt x="79426" y="84965"/>
                      <a:pt x="89417" y="82943"/>
                    </a:cubicBezTo>
                    <a:cubicBezTo>
                      <a:pt x="103042" y="81696"/>
                      <a:pt x="98946" y="80895"/>
                      <a:pt x="97343" y="87485"/>
                    </a:cubicBezTo>
                    <a:cubicBezTo>
                      <a:pt x="95740" y="94075"/>
                      <a:pt x="92534" y="101289"/>
                      <a:pt x="90307" y="108502"/>
                    </a:cubicBezTo>
                    <a:cubicBezTo>
                      <a:pt x="88081" y="115716"/>
                      <a:pt x="86567" y="121504"/>
                      <a:pt x="82470" y="122128"/>
                    </a:cubicBezTo>
                    <a:cubicBezTo>
                      <a:pt x="77844" y="122777"/>
                      <a:pt x="73200" y="121073"/>
                      <a:pt x="70091" y="117586"/>
                    </a:cubicBezTo>
                    <a:cubicBezTo>
                      <a:pt x="66797" y="113845"/>
                      <a:pt x="60206" y="103515"/>
                      <a:pt x="63323" y="97459"/>
                    </a:cubicBezTo>
                    <a:moveTo>
                      <a:pt x="25564" y="59432"/>
                    </a:moveTo>
                    <a:cubicBezTo>
                      <a:pt x="24433" y="56357"/>
                      <a:pt x="24433" y="52979"/>
                      <a:pt x="25564" y="49903"/>
                    </a:cubicBezTo>
                    <a:cubicBezTo>
                      <a:pt x="27688" y="45208"/>
                      <a:pt x="31413" y="41420"/>
                      <a:pt x="36072" y="39216"/>
                    </a:cubicBezTo>
                    <a:cubicBezTo>
                      <a:pt x="40261" y="38017"/>
                      <a:pt x="44759" y="39458"/>
                      <a:pt x="47471" y="42868"/>
                    </a:cubicBezTo>
                    <a:cubicBezTo>
                      <a:pt x="50945" y="47410"/>
                      <a:pt x="53616" y="48657"/>
                      <a:pt x="53616" y="53644"/>
                    </a:cubicBezTo>
                    <a:cubicBezTo>
                      <a:pt x="53436" y="59621"/>
                      <a:pt x="54720" y="65552"/>
                      <a:pt x="57357" y="70921"/>
                    </a:cubicBezTo>
                    <a:cubicBezTo>
                      <a:pt x="59850" y="73860"/>
                      <a:pt x="57357" y="75641"/>
                      <a:pt x="65550" y="72613"/>
                    </a:cubicBezTo>
                    <a:cubicBezTo>
                      <a:pt x="76662" y="66078"/>
                      <a:pt x="89459" y="62979"/>
                      <a:pt x="102330" y="63707"/>
                    </a:cubicBezTo>
                    <a:cubicBezTo>
                      <a:pt x="107673" y="53822"/>
                      <a:pt x="115332" y="41443"/>
                      <a:pt x="116579" y="38593"/>
                    </a:cubicBezTo>
                    <a:cubicBezTo>
                      <a:pt x="117825" y="35743"/>
                      <a:pt x="119428" y="35655"/>
                      <a:pt x="122100" y="36456"/>
                    </a:cubicBezTo>
                    <a:cubicBezTo>
                      <a:pt x="124772" y="37258"/>
                      <a:pt x="129314" y="38950"/>
                      <a:pt x="129314" y="42067"/>
                    </a:cubicBezTo>
                    <a:cubicBezTo>
                      <a:pt x="129878" y="45111"/>
                      <a:pt x="129375" y="48256"/>
                      <a:pt x="127889" y="50972"/>
                    </a:cubicBezTo>
                    <a:cubicBezTo>
                      <a:pt x="125307" y="55136"/>
                      <a:pt x="123299" y="59629"/>
                      <a:pt x="121922" y="64331"/>
                    </a:cubicBezTo>
                    <a:cubicBezTo>
                      <a:pt x="121299" y="67626"/>
                      <a:pt x="125395" y="73236"/>
                      <a:pt x="126820" y="74394"/>
                    </a:cubicBezTo>
                    <a:cubicBezTo>
                      <a:pt x="128245" y="75551"/>
                      <a:pt x="128334" y="80806"/>
                      <a:pt x="126019" y="81696"/>
                    </a:cubicBezTo>
                    <a:cubicBezTo>
                      <a:pt x="123703" y="82587"/>
                      <a:pt x="117113" y="81073"/>
                      <a:pt x="115510" y="83121"/>
                    </a:cubicBezTo>
                    <a:cubicBezTo>
                      <a:pt x="113907" y="85170"/>
                      <a:pt x="105625" y="109126"/>
                      <a:pt x="104556" y="111797"/>
                    </a:cubicBezTo>
                    <a:cubicBezTo>
                      <a:pt x="103488" y="114469"/>
                      <a:pt x="102686" y="118387"/>
                      <a:pt x="104556" y="118565"/>
                    </a:cubicBezTo>
                    <a:cubicBezTo>
                      <a:pt x="108427" y="119150"/>
                      <a:pt x="112380" y="118876"/>
                      <a:pt x="116133" y="117764"/>
                    </a:cubicBezTo>
                    <a:cubicBezTo>
                      <a:pt x="119389" y="115429"/>
                      <a:pt x="122375" y="112741"/>
                      <a:pt x="125039" y="109749"/>
                    </a:cubicBezTo>
                    <a:cubicBezTo>
                      <a:pt x="126909" y="107433"/>
                      <a:pt x="133944" y="95500"/>
                      <a:pt x="138308" y="89889"/>
                    </a:cubicBezTo>
                    <a:cubicBezTo>
                      <a:pt x="142672" y="84279"/>
                      <a:pt x="149440" y="75017"/>
                      <a:pt x="152913" y="70119"/>
                    </a:cubicBezTo>
                    <a:cubicBezTo>
                      <a:pt x="157480" y="63000"/>
                      <a:pt x="161215" y="55380"/>
                      <a:pt x="164045" y="47410"/>
                    </a:cubicBezTo>
                    <a:cubicBezTo>
                      <a:pt x="165114" y="43313"/>
                      <a:pt x="166984" y="38504"/>
                      <a:pt x="163066" y="35031"/>
                    </a:cubicBezTo>
                    <a:cubicBezTo>
                      <a:pt x="159147" y="31558"/>
                      <a:pt x="154962" y="24077"/>
                      <a:pt x="146501" y="23276"/>
                    </a:cubicBezTo>
                    <a:cubicBezTo>
                      <a:pt x="135296" y="22643"/>
                      <a:pt x="124055" y="23060"/>
                      <a:pt x="112927" y="24523"/>
                    </a:cubicBezTo>
                    <a:cubicBezTo>
                      <a:pt x="103908" y="25574"/>
                      <a:pt x="95123" y="28101"/>
                      <a:pt x="86923" y="32003"/>
                    </a:cubicBezTo>
                    <a:cubicBezTo>
                      <a:pt x="82990" y="33502"/>
                      <a:pt x="79299" y="35573"/>
                      <a:pt x="75969" y="38148"/>
                    </a:cubicBezTo>
                    <a:cubicBezTo>
                      <a:pt x="73482" y="41029"/>
                      <a:pt x="69640" y="42355"/>
                      <a:pt x="65906" y="41621"/>
                    </a:cubicBezTo>
                    <a:cubicBezTo>
                      <a:pt x="60996" y="40024"/>
                      <a:pt x="56723" y="36904"/>
                      <a:pt x="53705" y="32716"/>
                    </a:cubicBezTo>
                    <a:cubicBezTo>
                      <a:pt x="50410" y="28352"/>
                      <a:pt x="47917" y="25057"/>
                      <a:pt x="49787" y="21762"/>
                    </a:cubicBezTo>
                    <a:cubicBezTo>
                      <a:pt x="51657" y="18467"/>
                      <a:pt x="50410" y="16864"/>
                      <a:pt x="62967" y="13569"/>
                    </a:cubicBezTo>
                    <a:cubicBezTo>
                      <a:pt x="80540" y="8189"/>
                      <a:pt x="98374" y="3701"/>
                      <a:pt x="116400" y="121"/>
                    </a:cubicBezTo>
                    <a:cubicBezTo>
                      <a:pt x="129197" y="-889"/>
                      <a:pt x="142064" y="-531"/>
                      <a:pt x="154783" y="1190"/>
                    </a:cubicBezTo>
                    <a:cubicBezTo>
                      <a:pt x="160515" y="2456"/>
                      <a:pt x="165916" y="4914"/>
                      <a:pt x="170635" y="8403"/>
                    </a:cubicBezTo>
                    <a:cubicBezTo>
                      <a:pt x="175177" y="11877"/>
                      <a:pt x="185330" y="19357"/>
                      <a:pt x="188447" y="21584"/>
                    </a:cubicBezTo>
                    <a:cubicBezTo>
                      <a:pt x="191564" y="23810"/>
                      <a:pt x="201983" y="29510"/>
                      <a:pt x="201983" y="39395"/>
                    </a:cubicBezTo>
                    <a:cubicBezTo>
                      <a:pt x="202902" y="47072"/>
                      <a:pt x="201342" y="54842"/>
                      <a:pt x="197530" y="61570"/>
                    </a:cubicBezTo>
                    <a:cubicBezTo>
                      <a:pt x="193790" y="65666"/>
                      <a:pt x="185775" y="74928"/>
                      <a:pt x="180788" y="80717"/>
                    </a:cubicBezTo>
                    <a:cubicBezTo>
                      <a:pt x="175801" y="86505"/>
                      <a:pt x="171882" y="93630"/>
                      <a:pt x="168053" y="98528"/>
                    </a:cubicBezTo>
                    <a:cubicBezTo>
                      <a:pt x="163471" y="103524"/>
                      <a:pt x="159188" y="108788"/>
                      <a:pt x="155229" y="114291"/>
                    </a:cubicBezTo>
                    <a:cubicBezTo>
                      <a:pt x="150478" y="119948"/>
                      <a:pt x="146302" y="126063"/>
                      <a:pt x="142761" y="132547"/>
                    </a:cubicBezTo>
                    <a:cubicBezTo>
                      <a:pt x="140268" y="138336"/>
                      <a:pt x="137774" y="147419"/>
                      <a:pt x="132876" y="147419"/>
                    </a:cubicBezTo>
                    <a:cubicBezTo>
                      <a:pt x="127978" y="147419"/>
                      <a:pt x="119161" y="138514"/>
                      <a:pt x="115065" y="137089"/>
                    </a:cubicBezTo>
                    <a:cubicBezTo>
                      <a:pt x="110544" y="134656"/>
                      <a:pt x="104962" y="135489"/>
                      <a:pt x="101350" y="139137"/>
                    </a:cubicBezTo>
                    <a:cubicBezTo>
                      <a:pt x="96808" y="144124"/>
                      <a:pt x="99302" y="165230"/>
                      <a:pt x="99302" y="165230"/>
                    </a:cubicBezTo>
                    <a:cubicBezTo>
                      <a:pt x="99302" y="165230"/>
                      <a:pt x="99302" y="168525"/>
                      <a:pt x="105090" y="168525"/>
                    </a:cubicBezTo>
                    <a:cubicBezTo>
                      <a:pt x="111976" y="168031"/>
                      <a:pt x="118785" y="166776"/>
                      <a:pt x="125395" y="164785"/>
                    </a:cubicBezTo>
                    <a:cubicBezTo>
                      <a:pt x="131955" y="162723"/>
                      <a:pt x="138898" y="162175"/>
                      <a:pt x="145700" y="163182"/>
                    </a:cubicBezTo>
                    <a:cubicBezTo>
                      <a:pt x="149440" y="164785"/>
                      <a:pt x="156030" y="170218"/>
                      <a:pt x="156030" y="174759"/>
                    </a:cubicBezTo>
                    <a:cubicBezTo>
                      <a:pt x="157254" y="179896"/>
                      <a:pt x="156217" y="185311"/>
                      <a:pt x="153181" y="189632"/>
                    </a:cubicBezTo>
                    <a:cubicBezTo>
                      <a:pt x="148461" y="196222"/>
                      <a:pt x="147570" y="198537"/>
                      <a:pt x="143295" y="201209"/>
                    </a:cubicBezTo>
                    <a:cubicBezTo>
                      <a:pt x="136468" y="203639"/>
                      <a:pt x="130156" y="207324"/>
                      <a:pt x="124683" y="212074"/>
                    </a:cubicBezTo>
                    <a:cubicBezTo>
                      <a:pt x="116668" y="219554"/>
                      <a:pt x="110078" y="219732"/>
                      <a:pt x="108653" y="226323"/>
                    </a:cubicBezTo>
                    <a:cubicBezTo>
                      <a:pt x="107228" y="232913"/>
                      <a:pt x="106961" y="233981"/>
                      <a:pt x="111948" y="233981"/>
                    </a:cubicBezTo>
                    <a:cubicBezTo>
                      <a:pt x="122287" y="233139"/>
                      <a:pt x="132691" y="233528"/>
                      <a:pt x="142939" y="235139"/>
                    </a:cubicBezTo>
                    <a:cubicBezTo>
                      <a:pt x="149361" y="237467"/>
                      <a:pt x="155048" y="241463"/>
                      <a:pt x="159415" y="246716"/>
                    </a:cubicBezTo>
                    <a:cubicBezTo>
                      <a:pt x="162264" y="252060"/>
                      <a:pt x="166895" y="255622"/>
                      <a:pt x="166628" y="260253"/>
                    </a:cubicBezTo>
                    <a:cubicBezTo>
                      <a:pt x="167078" y="264839"/>
                      <a:pt x="165913" y="269437"/>
                      <a:pt x="163333" y="273255"/>
                    </a:cubicBezTo>
                    <a:cubicBezTo>
                      <a:pt x="160038" y="277174"/>
                      <a:pt x="158613" y="282784"/>
                      <a:pt x="153626" y="283408"/>
                    </a:cubicBezTo>
                    <a:cubicBezTo>
                      <a:pt x="148639" y="284031"/>
                      <a:pt x="91287" y="290799"/>
                      <a:pt x="79621" y="292313"/>
                    </a:cubicBezTo>
                    <a:cubicBezTo>
                      <a:pt x="67954" y="293827"/>
                      <a:pt x="63323" y="294183"/>
                      <a:pt x="57713" y="290087"/>
                    </a:cubicBezTo>
                    <a:cubicBezTo>
                      <a:pt x="52102" y="285990"/>
                      <a:pt x="48273" y="286346"/>
                      <a:pt x="35894" y="257047"/>
                    </a:cubicBezTo>
                    <a:cubicBezTo>
                      <a:pt x="27790" y="242175"/>
                      <a:pt x="41059" y="231221"/>
                      <a:pt x="48629" y="226145"/>
                    </a:cubicBezTo>
                    <a:cubicBezTo>
                      <a:pt x="56199" y="221069"/>
                      <a:pt x="79621" y="202189"/>
                      <a:pt x="78552" y="199428"/>
                    </a:cubicBezTo>
                    <a:cubicBezTo>
                      <a:pt x="77483" y="196667"/>
                      <a:pt x="74812" y="196756"/>
                      <a:pt x="66173" y="199428"/>
                    </a:cubicBezTo>
                    <a:cubicBezTo>
                      <a:pt x="57535" y="202100"/>
                      <a:pt x="31709" y="217239"/>
                      <a:pt x="23248" y="219020"/>
                    </a:cubicBezTo>
                    <a:cubicBezTo>
                      <a:pt x="14649" y="220108"/>
                      <a:pt x="6080" y="216794"/>
                      <a:pt x="450" y="210204"/>
                    </a:cubicBezTo>
                    <a:cubicBezTo>
                      <a:pt x="-2133" y="205662"/>
                      <a:pt x="2231" y="201298"/>
                      <a:pt x="6595" y="200051"/>
                    </a:cubicBezTo>
                    <a:cubicBezTo>
                      <a:pt x="13742" y="197630"/>
                      <a:pt x="20757" y="194836"/>
                      <a:pt x="27612" y="191680"/>
                    </a:cubicBezTo>
                    <a:cubicBezTo>
                      <a:pt x="34647" y="188919"/>
                      <a:pt x="63234" y="174670"/>
                      <a:pt x="70092" y="174314"/>
                    </a:cubicBezTo>
                    <a:cubicBezTo>
                      <a:pt x="76949" y="173958"/>
                      <a:pt x="80867" y="171999"/>
                      <a:pt x="80689" y="169149"/>
                    </a:cubicBezTo>
                    <a:cubicBezTo>
                      <a:pt x="80511" y="166299"/>
                      <a:pt x="83539" y="143145"/>
                      <a:pt x="81669" y="141720"/>
                    </a:cubicBezTo>
                    <a:cubicBezTo>
                      <a:pt x="79799" y="140295"/>
                      <a:pt x="79442" y="140918"/>
                      <a:pt x="74900" y="142967"/>
                    </a:cubicBezTo>
                    <a:cubicBezTo>
                      <a:pt x="70359" y="145015"/>
                      <a:pt x="59405" y="149111"/>
                      <a:pt x="57802" y="147508"/>
                    </a:cubicBezTo>
                    <a:cubicBezTo>
                      <a:pt x="49356" y="142120"/>
                      <a:pt x="43569" y="133424"/>
                      <a:pt x="41861" y="123552"/>
                    </a:cubicBezTo>
                    <a:cubicBezTo>
                      <a:pt x="36072" y="104049"/>
                      <a:pt x="30640" y="97904"/>
                      <a:pt x="31530" y="83834"/>
                    </a:cubicBezTo>
                    <a:cubicBezTo>
                      <a:pt x="32064" y="75283"/>
                      <a:pt x="29983" y="66772"/>
                      <a:pt x="25563" y="59433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91" name="组合 190">
              <a:extLst>
                <a:ext uri="{FF2B5EF4-FFF2-40B4-BE49-F238E27FC236}">
                  <a16:creationId xmlns:a16="http://schemas.microsoft.com/office/drawing/2014/main" id="{6CBFBF45-2480-45C7-A12B-EE21C220A00D}"/>
                </a:ext>
              </a:extLst>
            </p:cNvPr>
            <p:cNvGrpSpPr/>
            <p:nvPr/>
          </p:nvGrpSpPr>
          <p:grpSpPr>
            <a:xfrm>
              <a:off x="1442035" y="5934218"/>
              <a:ext cx="281030" cy="306223"/>
              <a:chOff x="1459851" y="5996894"/>
              <a:chExt cx="324450" cy="353535"/>
            </a:xfrm>
            <a:grpFill/>
          </p:grpSpPr>
          <p:sp>
            <p:nvSpPr>
              <p:cNvPr id="318" name="任意多边形: 形状 317">
                <a:extLst>
                  <a:ext uri="{FF2B5EF4-FFF2-40B4-BE49-F238E27FC236}">
                    <a16:creationId xmlns:a16="http://schemas.microsoft.com/office/drawing/2014/main" id="{33908D19-B125-49D0-8177-DE4527590FB9}"/>
                  </a:ext>
                </a:extLst>
              </p:cNvPr>
              <p:cNvSpPr/>
              <p:nvPr/>
            </p:nvSpPr>
            <p:spPr>
              <a:xfrm>
                <a:off x="1631034" y="5996894"/>
                <a:ext cx="153267" cy="353535"/>
              </a:xfrm>
              <a:custGeom>
                <a:avLst/>
                <a:gdLst>
                  <a:gd name="connsiteX0" fmla="*/ 56495 w 153267"/>
                  <a:gd name="connsiteY0" fmla="*/ 162979 h 353535"/>
                  <a:gd name="connsiteX1" fmla="*/ 61482 w 153267"/>
                  <a:gd name="connsiteY1" fmla="*/ 154073 h 353535"/>
                  <a:gd name="connsiteX2" fmla="*/ 66024 w 153267"/>
                  <a:gd name="connsiteY2" fmla="*/ 158170 h 353535"/>
                  <a:gd name="connsiteX3" fmla="*/ 85438 w 153267"/>
                  <a:gd name="connsiteY3" fmla="*/ 179810 h 353535"/>
                  <a:gd name="connsiteX4" fmla="*/ 99064 w 153267"/>
                  <a:gd name="connsiteY4" fmla="*/ 185866 h 353535"/>
                  <a:gd name="connsiteX5" fmla="*/ 92474 w 153267"/>
                  <a:gd name="connsiteY5" fmla="*/ 199046 h 353535"/>
                  <a:gd name="connsiteX6" fmla="*/ 67271 w 153267"/>
                  <a:gd name="connsiteY6" fmla="*/ 214898 h 353535"/>
                  <a:gd name="connsiteX7" fmla="*/ 76978 w 153267"/>
                  <a:gd name="connsiteY7" fmla="*/ 221132 h 353535"/>
                  <a:gd name="connsiteX8" fmla="*/ 88644 w 153267"/>
                  <a:gd name="connsiteY8" fmla="*/ 218549 h 353535"/>
                  <a:gd name="connsiteX9" fmla="*/ 97550 w 153267"/>
                  <a:gd name="connsiteY9" fmla="*/ 218549 h 353535"/>
                  <a:gd name="connsiteX10" fmla="*/ 99954 w 153267"/>
                  <a:gd name="connsiteY10" fmla="*/ 228524 h 353535"/>
                  <a:gd name="connsiteX11" fmla="*/ 98529 w 153267"/>
                  <a:gd name="connsiteY11" fmla="*/ 277949 h 353535"/>
                  <a:gd name="connsiteX12" fmla="*/ 96392 w 153267"/>
                  <a:gd name="connsiteY12" fmla="*/ 301549 h 353535"/>
                  <a:gd name="connsiteX13" fmla="*/ 94255 w 153267"/>
                  <a:gd name="connsiteY13" fmla="*/ 310455 h 353535"/>
                  <a:gd name="connsiteX14" fmla="*/ 83924 w 153267"/>
                  <a:gd name="connsiteY14" fmla="*/ 305468 h 353535"/>
                  <a:gd name="connsiteX15" fmla="*/ 68607 w 153267"/>
                  <a:gd name="connsiteY15" fmla="*/ 286054 h 353535"/>
                  <a:gd name="connsiteX16" fmla="*/ 57297 w 153267"/>
                  <a:gd name="connsiteY16" fmla="*/ 273319 h 353535"/>
                  <a:gd name="connsiteX17" fmla="*/ 44116 w 153267"/>
                  <a:gd name="connsiteY17" fmla="*/ 223804 h 353535"/>
                  <a:gd name="connsiteX18" fmla="*/ 56228 w 153267"/>
                  <a:gd name="connsiteY18" fmla="*/ 162801 h 353535"/>
                  <a:gd name="connsiteX19" fmla="*/ 23277 w 153267"/>
                  <a:gd name="connsiteY19" fmla="*/ 25388 h 353535"/>
                  <a:gd name="connsiteX20" fmla="*/ 33340 w 153267"/>
                  <a:gd name="connsiteY20" fmla="*/ 18976 h 353535"/>
                  <a:gd name="connsiteX21" fmla="*/ 63531 w 153267"/>
                  <a:gd name="connsiteY21" fmla="*/ 3124 h 353535"/>
                  <a:gd name="connsiteX22" fmla="*/ 97728 w 153267"/>
                  <a:gd name="connsiteY22" fmla="*/ -438 h 353535"/>
                  <a:gd name="connsiteX23" fmla="*/ 131747 w 153267"/>
                  <a:gd name="connsiteY23" fmla="*/ 25388 h 353535"/>
                  <a:gd name="connsiteX24" fmla="*/ 128897 w 153267"/>
                  <a:gd name="connsiteY24" fmla="*/ 149353 h 353535"/>
                  <a:gd name="connsiteX25" fmla="*/ 151339 w 153267"/>
                  <a:gd name="connsiteY25" fmla="*/ 168322 h 353535"/>
                  <a:gd name="connsiteX26" fmla="*/ 152408 w 153267"/>
                  <a:gd name="connsiteY26" fmla="*/ 180701 h 353535"/>
                  <a:gd name="connsiteX27" fmla="*/ 152408 w 153267"/>
                  <a:gd name="connsiteY27" fmla="*/ 186044 h 353535"/>
                  <a:gd name="connsiteX28" fmla="*/ 127829 w 153267"/>
                  <a:gd name="connsiteY28" fmla="*/ 212761 h 353535"/>
                  <a:gd name="connsiteX29" fmla="*/ 127829 w 153267"/>
                  <a:gd name="connsiteY29" fmla="*/ 248383 h 353535"/>
                  <a:gd name="connsiteX30" fmla="*/ 127829 w 153267"/>
                  <a:gd name="connsiteY30" fmla="*/ 326218 h 353535"/>
                  <a:gd name="connsiteX31" fmla="*/ 120793 w 153267"/>
                  <a:gd name="connsiteY31" fmla="*/ 350263 h 353535"/>
                  <a:gd name="connsiteX32" fmla="*/ 107346 w 153267"/>
                  <a:gd name="connsiteY32" fmla="*/ 352133 h 353535"/>
                  <a:gd name="connsiteX33" fmla="*/ 83034 w 153267"/>
                  <a:gd name="connsiteY33" fmla="*/ 333609 h 353535"/>
                  <a:gd name="connsiteX34" fmla="*/ 61393 w 153267"/>
                  <a:gd name="connsiteY34" fmla="*/ 305735 h 353535"/>
                  <a:gd name="connsiteX35" fmla="*/ 47411 w 153267"/>
                  <a:gd name="connsiteY35" fmla="*/ 284629 h 353535"/>
                  <a:gd name="connsiteX36" fmla="*/ 36725 w 153267"/>
                  <a:gd name="connsiteY36" fmla="*/ 268688 h 353535"/>
                  <a:gd name="connsiteX37" fmla="*/ 31381 w 153267"/>
                  <a:gd name="connsiteY37" fmla="*/ 257022 h 353535"/>
                  <a:gd name="connsiteX38" fmla="*/ 26394 w 153267"/>
                  <a:gd name="connsiteY38" fmla="*/ 298432 h 353535"/>
                  <a:gd name="connsiteX39" fmla="*/ 18557 w 153267"/>
                  <a:gd name="connsiteY39" fmla="*/ 303420 h 353535"/>
                  <a:gd name="connsiteX40" fmla="*/ 8583 w 153267"/>
                  <a:gd name="connsiteY40" fmla="*/ 300570 h 353535"/>
                  <a:gd name="connsiteX41" fmla="*/ -323 w 153267"/>
                  <a:gd name="connsiteY41" fmla="*/ 291664 h 353535"/>
                  <a:gd name="connsiteX42" fmla="*/ 5466 w 153267"/>
                  <a:gd name="connsiteY42" fmla="*/ 252301 h 353535"/>
                  <a:gd name="connsiteX43" fmla="*/ 18735 w 153267"/>
                  <a:gd name="connsiteY43" fmla="*/ 202698 h 353535"/>
                  <a:gd name="connsiteX44" fmla="*/ 36547 w 153267"/>
                  <a:gd name="connsiteY44" fmla="*/ 106250 h 353535"/>
                  <a:gd name="connsiteX45" fmla="*/ 58098 w 153267"/>
                  <a:gd name="connsiteY45" fmla="*/ 39993 h 353535"/>
                  <a:gd name="connsiteX46" fmla="*/ 67004 w 153267"/>
                  <a:gd name="connsiteY46" fmla="*/ 32067 h 353535"/>
                  <a:gd name="connsiteX47" fmla="*/ 75108 w 153267"/>
                  <a:gd name="connsiteY47" fmla="*/ 40171 h 353535"/>
                  <a:gd name="connsiteX48" fmla="*/ 72792 w 153267"/>
                  <a:gd name="connsiteY48" fmla="*/ 53975 h 353535"/>
                  <a:gd name="connsiteX49" fmla="*/ 65223 w 153267"/>
                  <a:gd name="connsiteY49" fmla="*/ 78910 h 353535"/>
                  <a:gd name="connsiteX50" fmla="*/ 58187 w 153267"/>
                  <a:gd name="connsiteY50" fmla="*/ 111148 h 353535"/>
                  <a:gd name="connsiteX51" fmla="*/ 68874 w 153267"/>
                  <a:gd name="connsiteY51" fmla="*/ 105004 h 353535"/>
                  <a:gd name="connsiteX52" fmla="*/ 81342 w 153267"/>
                  <a:gd name="connsiteY52" fmla="*/ 98324 h 353535"/>
                  <a:gd name="connsiteX53" fmla="*/ 91316 w 153267"/>
                  <a:gd name="connsiteY53" fmla="*/ 92536 h 353535"/>
                  <a:gd name="connsiteX54" fmla="*/ 99598 w 153267"/>
                  <a:gd name="connsiteY54" fmla="*/ 90487 h 353535"/>
                  <a:gd name="connsiteX55" fmla="*/ 100399 w 153267"/>
                  <a:gd name="connsiteY55" fmla="*/ 39102 h 353535"/>
                  <a:gd name="connsiteX56" fmla="*/ 90425 w 153267"/>
                  <a:gd name="connsiteY56" fmla="*/ 20044 h 353535"/>
                  <a:gd name="connsiteX57" fmla="*/ 65223 w 153267"/>
                  <a:gd name="connsiteY57" fmla="*/ 24675 h 353535"/>
                  <a:gd name="connsiteX58" fmla="*/ 40732 w 153267"/>
                  <a:gd name="connsiteY58" fmla="*/ 40794 h 353535"/>
                  <a:gd name="connsiteX59" fmla="*/ 23545 w 153267"/>
                  <a:gd name="connsiteY59" fmla="*/ 25566 h 353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53267" h="353535">
                    <a:moveTo>
                      <a:pt x="56495" y="162979"/>
                    </a:moveTo>
                    <a:cubicBezTo>
                      <a:pt x="56495" y="162979"/>
                      <a:pt x="57742" y="155498"/>
                      <a:pt x="61482" y="154073"/>
                    </a:cubicBezTo>
                    <a:cubicBezTo>
                      <a:pt x="65223" y="152648"/>
                      <a:pt x="65401" y="152381"/>
                      <a:pt x="66024" y="158170"/>
                    </a:cubicBezTo>
                    <a:cubicBezTo>
                      <a:pt x="66648" y="163958"/>
                      <a:pt x="76800" y="179454"/>
                      <a:pt x="85438" y="179810"/>
                    </a:cubicBezTo>
                    <a:cubicBezTo>
                      <a:pt x="94077" y="180167"/>
                      <a:pt x="99064" y="182571"/>
                      <a:pt x="99064" y="185866"/>
                    </a:cubicBezTo>
                    <a:cubicBezTo>
                      <a:pt x="99064" y="189161"/>
                      <a:pt x="103160" y="191387"/>
                      <a:pt x="92474" y="199046"/>
                    </a:cubicBezTo>
                    <a:cubicBezTo>
                      <a:pt x="81787" y="206705"/>
                      <a:pt x="68696" y="211158"/>
                      <a:pt x="67271" y="214898"/>
                    </a:cubicBezTo>
                    <a:cubicBezTo>
                      <a:pt x="65846" y="218639"/>
                      <a:pt x="68696" y="222379"/>
                      <a:pt x="76978" y="221132"/>
                    </a:cubicBezTo>
                    <a:cubicBezTo>
                      <a:pt x="85260" y="219885"/>
                      <a:pt x="86507" y="219974"/>
                      <a:pt x="88644" y="218549"/>
                    </a:cubicBezTo>
                    <a:cubicBezTo>
                      <a:pt x="90782" y="217125"/>
                      <a:pt x="96659" y="216590"/>
                      <a:pt x="97550" y="218549"/>
                    </a:cubicBezTo>
                    <a:cubicBezTo>
                      <a:pt x="99353" y="221550"/>
                      <a:pt x="100193" y="225031"/>
                      <a:pt x="99954" y="228524"/>
                    </a:cubicBezTo>
                    <a:cubicBezTo>
                      <a:pt x="99954" y="232175"/>
                      <a:pt x="99331" y="271716"/>
                      <a:pt x="98529" y="277949"/>
                    </a:cubicBezTo>
                    <a:cubicBezTo>
                      <a:pt x="97728" y="284183"/>
                      <a:pt x="97639" y="297453"/>
                      <a:pt x="96392" y="301549"/>
                    </a:cubicBezTo>
                    <a:cubicBezTo>
                      <a:pt x="95145" y="305646"/>
                      <a:pt x="96926" y="309297"/>
                      <a:pt x="94255" y="310455"/>
                    </a:cubicBezTo>
                    <a:cubicBezTo>
                      <a:pt x="91583" y="311613"/>
                      <a:pt x="88021" y="311256"/>
                      <a:pt x="83924" y="305468"/>
                    </a:cubicBezTo>
                    <a:cubicBezTo>
                      <a:pt x="79242" y="298674"/>
                      <a:pt x="74125" y="292189"/>
                      <a:pt x="68607" y="286054"/>
                    </a:cubicBezTo>
                    <a:cubicBezTo>
                      <a:pt x="64552" y="282070"/>
                      <a:pt x="60774" y="277815"/>
                      <a:pt x="57297" y="273319"/>
                    </a:cubicBezTo>
                    <a:cubicBezTo>
                      <a:pt x="47295" y="258842"/>
                      <a:pt x="42636" y="241338"/>
                      <a:pt x="44116" y="223804"/>
                    </a:cubicBezTo>
                    <a:cubicBezTo>
                      <a:pt x="44690" y="202933"/>
                      <a:pt x="48785" y="182308"/>
                      <a:pt x="56228" y="162801"/>
                    </a:cubicBezTo>
                    <a:moveTo>
                      <a:pt x="23277" y="25388"/>
                    </a:moveTo>
                    <a:lnTo>
                      <a:pt x="33340" y="18976"/>
                    </a:lnTo>
                    <a:cubicBezTo>
                      <a:pt x="42993" y="12944"/>
                      <a:pt x="53085" y="7646"/>
                      <a:pt x="63531" y="3124"/>
                    </a:cubicBezTo>
                    <a:cubicBezTo>
                      <a:pt x="74787" y="828"/>
                      <a:pt x="86240" y="-365"/>
                      <a:pt x="97728" y="-438"/>
                    </a:cubicBezTo>
                    <a:cubicBezTo>
                      <a:pt x="105119" y="7"/>
                      <a:pt x="127205" y="5350"/>
                      <a:pt x="131747" y="25388"/>
                    </a:cubicBezTo>
                    <a:cubicBezTo>
                      <a:pt x="132371" y="49967"/>
                      <a:pt x="122307" y="142674"/>
                      <a:pt x="128897" y="149353"/>
                    </a:cubicBezTo>
                    <a:cubicBezTo>
                      <a:pt x="135487" y="156032"/>
                      <a:pt x="148579" y="164315"/>
                      <a:pt x="151339" y="168322"/>
                    </a:cubicBezTo>
                    <a:cubicBezTo>
                      <a:pt x="153017" y="172226"/>
                      <a:pt x="153391" y="176567"/>
                      <a:pt x="152408" y="180701"/>
                    </a:cubicBezTo>
                    <a:cubicBezTo>
                      <a:pt x="152955" y="182440"/>
                      <a:pt x="152955" y="184305"/>
                      <a:pt x="152408" y="186044"/>
                    </a:cubicBezTo>
                    <a:cubicBezTo>
                      <a:pt x="151607" y="189339"/>
                      <a:pt x="152408" y="196731"/>
                      <a:pt x="127829" y="212761"/>
                    </a:cubicBezTo>
                    <a:cubicBezTo>
                      <a:pt x="127829" y="228257"/>
                      <a:pt x="127829" y="242862"/>
                      <a:pt x="127829" y="248383"/>
                    </a:cubicBezTo>
                    <a:cubicBezTo>
                      <a:pt x="127829" y="253905"/>
                      <a:pt x="129877" y="319628"/>
                      <a:pt x="127829" y="326218"/>
                    </a:cubicBezTo>
                    <a:cubicBezTo>
                      <a:pt x="125780" y="332808"/>
                      <a:pt x="126226" y="346879"/>
                      <a:pt x="120793" y="350263"/>
                    </a:cubicBezTo>
                    <a:cubicBezTo>
                      <a:pt x="116949" y="353200"/>
                      <a:pt x="111846" y="353910"/>
                      <a:pt x="107346" y="352133"/>
                    </a:cubicBezTo>
                    <a:cubicBezTo>
                      <a:pt x="102270" y="350708"/>
                      <a:pt x="95412" y="348838"/>
                      <a:pt x="83034" y="333609"/>
                    </a:cubicBezTo>
                    <a:cubicBezTo>
                      <a:pt x="70655" y="318381"/>
                      <a:pt x="64243" y="309921"/>
                      <a:pt x="61393" y="305735"/>
                    </a:cubicBezTo>
                    <a:cubicBezTo>
                      <a:pt x="57088" y="298470"/>
                      <a:pt x="52422" y="291426"/>
                      <a:pt x="47411" y="284629"/>
                    </a:cubicBezTo>
                    <a:cubicBezTo>
                      <a:pt x="45007" y="278840"/>
                      <a:pt x="39218" y="274031"/>
                      <a:pt x="36725" y="268688"/>
                    </a:cubicBezTo>
                    <a:cubicBezTo>
                      <a:pt x="34231" y="263344"/>
                      <a:pt x="34677" y="254973"/>
                      <a:pt x="31381" y="257022"/>
                    </a:cubicBezTo>
                    <a:cubicBezTo>
                      <a:pt x="28086" y="259070"/>
                      <a:pt x="24791" y="286855"/>
                      <a:pt x="26394" y="298432"/>
                    </a:cubicBezTo>
                    <a:cubicBezTo>
                      <a:pt x="24924" y="301433"/>
                      <a:pt x="21898" y="303359"/>
                      <a:pt x="18557" y="303420"/>
                    </a:cubicBezTo>
                    <a:cubicBezTo>
                      <a:pt x="15618" y="303420"/>
                      <a:pt x="11522" y="300570"/>
                      <a:pt x="8583" y="300570"/>
                    </a:cubicBezTo>
                    <a:cubicBezTo>
                      <a:pt x="5644" y="300570"/>
                      <a:pt x="746" y="303420"/>
                      <a:pt x="-323" y="291664"/>
                    </a:cubicBezTo>
                    <a:cubicBezTo>
                      <a:pt x="173" y="278372"/>
                      <a:pt x="2114" y="265174"/>
                      <a:pt x="5466" y="252301"/>
                    </a:cubicBezTo>
                    <a:cubicBezTo>
                      <a:pt x="7069" y="243396"/>
                      <a:pt x="17043" y="212583"/>
                      <a:pt x="18735" y="202698"/>
                    </a:cubicBezTo>
                    <a:cubicBezTo>
                      <a:pt x="20428" y="192812"/>
                      <a:pt x="31560" y="127713"/>
                      <a:pt x="36547" y="106250"/>
                    </a:cubicBezTo>
                    <a:cubicBezTo>
                      <a:pt x="42320" y="83730"/>
                      <a:pt x="49518" y="61600"/>
                      <a:pt x="58098" y="39993"/>
                    </a:cubicBezTo>
                    <a:cubicBezTo>
                      <a:pt x="61838" y="32958"/>
                      <a:pt x="60948" y="27970"/>
                      <a:pt x="67004" y="32067"/>
                    </a:cubicBezTo>
                    <a:cubicBezTo>
                      <a:pt x="73060" y="36163"/>
                      <a:pt x="75108" y="38123"/>
                      <a:pt x="75108" y="40171"/>
                    </a:cubicBezTo>
                    <a:cubicBezTo>
                      <a:pt x="75298" y="44883"/>
                      <a:pt x="74510" y="49583"/>
                      <a:pt x="72792" y="53975"/>
                    </a:cubicBezTo>
                    <a:cubicBezTo>
                      <a:pt x="70299" y="59763"/>
                      <a:pt x="66826" y="73923"/>
                      <a:pt x="65223" y="78910"/>
                    </a:cubicBezTo>
                    <a:cubicBezTo>
                      <a:pt x="63620" y="83897"/>
                      <a:pt x="55248" y="108299"/>
                      <a:pt x="58187" y="111148"/>
                    </a:cubicBezTo>
                    <a:cubicBezTo>
                      <a:pt x="61126" y="113998"/>
                      <a:pt x="66024" y="107408"/>
                      <a:pt x="68874" y="105004"/>
                    </a:cubicBezTo>
                    <a:cubicBezTo>
                      <a:pt x="72458" y="101843"/>
                      <a:pt x="76725" y="99557"/>
                      <a:pt x="81342" y="98324"/>
                    </a:cubicBezTo>
                    <a:cubicBezTo>
                      <a:pt x="85082" y="97879"/>
                      <a:pt x="88377" y="92536"/>
                      <a:pt x="91316" y="92536"/>
                    </a:cubicBezTo>
                    <a:cubicBezTo>
                      <a:pt x="94255" y="92536"/>
                      <a:pt x="98975" y="93159"/>
                      <a:pt x="99598" y="90487"/>
                    </a:cubicBezTo>
                    <a:cubicBezTo>
                      <a:pt x="100819" y="73387"/>
                      <a:pt x="101087" y="56232"/>
                      <a:pt x="100399" y="39102"/>
                    </a:cubicBezTo>
                    <a:cubicBezTo>
                      <a:pt x="99153" y="34204"/>
                      <a:pt x="96214" y="20044"/>
                      <a:pt x="90425" y="20044"/>
                    </a:cubicBezTo>
                    <a:cubicBezTo>
                      <a:pt x="81741" y="18501"/>
                      <a:pt x="72791" y="20145"/>
                      <a:pt x="65223" y="24675"/>
                    </a:cubicBezTo>
                    <a:cubicBezTo>
                      <a:pt x="49014" y="32067"/>
                      <a:pt x="53556" y="37855"/>
                      <a:pt x="40732" y="40794"/>
                    </a:cubicBezTo>
                    <a:cubicBezTo>
                      <a:pt x="27908" y="43733"/>
                      <a:pt x="19270" y="37499"/>
                      <a:pt x="23545" y="2556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9" name="任意多边形: 形状 318">
                <a:extLst>
                  <a:ext uri="{FF2B5EF4-FFF2-40B4-BE49-F238E27FC236}">
                    <a16:creationId xmlns:a16="http://schemas.microsoft.com/office/drawing/2014/main" id="{927C9E7B-8A3F-4389-8EF9-19A814288DBA}"/>
                  </a:ext>
                </a:extLst>
              </p:cNvPr>
              <p:cNvSpPr/>
              <p:nvPr/>
            </p:nvSpPr>
            <p:spPr>
              <a:xfrm>
                <a:off x="1459851" y="6022750"/>
                <a:ext cx="169846" cy="296483"/>
              </a:xfrm>
              <a:custGeom>
                <a:avLst/>
                <a:gdLst>
                  <a:gd name="connsiteX0" fmla="*/ 94717 w 169846"/>
                  <a:gd name="connsiteY0" fmla="*/ 132135 h 296483"/>
                  <a:gd name="connsiteX1" fmla="*/ 99437 w 169846"/>
                  <a:gd name="connsiteY1" fmla="*/ 128840 h 296483"/>
                  <a:gd name="connsiteX2" fmla="*/ 113063 w 169846"/>
                  <a:gd name="connsiteY2" fmla="*/ 133738 h 296483"/>
                  <a:gd name="connsiteX3" fmla="*/ 121256 w 169846"/>
                  <a:gd name="connsiteY3" fmla="*/ 134985 h 296483"/>
                  <a:gd name="connsiteX4" fmla="*/ 122146 w 169846"/>
                  <a:gd name="connsiteY4" fmla="*/ 147185 h 296483"/>
                  <a:gd name="connsiteX5" fmla="*/ 120276 w 169846"/>
                  <a:gd name="connsiteY5" fmla="*/ 163483 h 296483"/>
                  <a:gd name="connsiteX6" fmla="*/ 92402 w 169846"/>
                  <a:gd name="connsiteY6" fmla="*/ 185747 h 296483"/>
                  <a:gd name="connsiteX7" fmla="*/ 85990 w 169846"/>
                  <a:gd name="connsiteY7" fmla="*/ 184054 h 296483"/>
                  <a:gd name="connsiteX8" fmla="*/ 94895 w 169846"/>
                  <a:gd name="connsiteY8" fmla="*/ 132135 h 296483"/>
                  <a:gd name="connsiteX9" fmla="*/ 59986 w 169846"/>
                  <a:gd name="connsiteY9" fmla="*/ 15116 h 296483"/>
                  <a:gd name="connsiteX10" fmla="*/ 66220 w 169846"/>
                  <a:gd name="connsiteY10" fmla="*/ 11643 h 296483"/>
                  <a:gd name="connsiteX11" fmla="*/ 91511 w 169846"/>
                  <a:gd name="connsiteY11" fmla="*/ 8526 h 296483"/>
                  <a:gd name="connsiteX12" fmla="*/ 113419 w 169846"/>
                  <a:gd name="connsiteY12" fmla="*/ 511 h 296483"/>
                  <a:gd name="connsiteX13" fmla="*/ 140136 w 169846"/>
                  <a:gd name="connsiteY13" fmla="*/ 1757 h 296483"/>
                  <a:gd name="connsiteX14" fmla="*/ 167387 w 169846"/>
                  <a:gd name="connsiteY14" fmla="*/ 28474 h 296483"/>
                  <a:gd name="connsiteX15" fmla="*/ 163468 w 169846"/>
                  <a:gd name="connsiteY15" fmla="*/ 65165 h 296483"/>
                  <a:gd name="connsiteX16" fmla="*/ 162578 w 169846"/>
                  <a:gd name="connsiteY16" fmla="*/ 146740 h 296483"/>
                  <a:gd name="connsiteX17" fmla="*/ 169524 w 169846"/>
                  <a:gd name="connsiteY17" fmla="*/ 143712 h 296483"/>
                  <a:gd name="connsiteX18" fmla="*/ 167476 w 169846"/>
                  <a:gd name="connsiteY18" fmla="*/ 152173 h 296483"/>
                  <a:gd name="connsiteX19" fmla="*/ 168901 w 169846"/>
                  <a:gd name="connsiteY19" fmla="*/ 162147 h 296483"/>
                  <a:gd name="connsiteX20" fmla="*/ 168901 w 169846"/>
                  <a:gd name="connsiteY20" fmla="*/ 177375 h 296483"/>
                  <a:gd name="connsiteX21" fmla="*/ 157323 w 169846"/>
                  <a:gd name="connsiteY21" fmla="*/ 196789 h 296483"/>
                  <a:gd name="connsiteX22" fmla="*/ 152514 w 169846"/>
                  <a:gd name="connsiteY22" fmla="*/ 278008 h 296483"/>
                  <a:gd name="connsiteX23" fmla="*/ 145924 w 169846"/>
                  <a:gd name="connsiteY23" fmla="*/ 295374 h 296483"/>
                  <a:gd name="connsiteX24" fmla="*/ 128915 w 169846"/>
                  <a:gd name="connsiteY24" fmla="*/ 292880 h 296483"/>
                  <a:gd name="connsiteX25" fmla="*/ 111103 w 169846"/>
                  <a:gd name="connsiteY25" fmla="*/ 270527 h 296483"/>
                  <a:gd name="connsiteX26" fmla="*/ 111905 w 169846"/>
                  <a:gd name="connsiteY26" fmla="*/ 255210 h 296483"/>
                  <a:gd name="connsiteX27" fmla="*/ 114220 w 169846"/>
                  <a:gd name="connsiteY27" fmla="*/ 227870 h 296483"/>
                  <a:gd name="connsiteX28" fmla="*/ 105315 w 169846"/>
                  <a:gd name="connsiteY28" fmla="*/ 233302 h 296483"/>
                  <a:gd name="connsiteX29" fmla="*/ 86346 w 169846"/>
                  <a:gd name="connsiteY29" fmla="*/ 248709 h 296483"/>
                  <a:gd name="connsiteX30" fmla="*/ 60164 w 169846"/>
                  <a:gd name="connsiteY30" fmla="*/ 268568 h 296483"/>
                  <a:gd name="connsiteX31" fmla="*/ 42352 w 169846"/>
                  <a:gd name="connsiteY31" fmla="*/ 280502 h 296483"/>
                  <a:gd name="connsiteX32" fmla="*/ 30241 w 169846"/>
                  <a:gd name="connsiteY32" fmla="*/ 278810 h 296483"/>
                  <a:gd name="connsiteX33" fmla="*/ 7532 w 169846"/>
                  <a:gd name="connsiteY33" fmla="*/ 256991 h 296483"/>
                  <a:gd name="connsiteX34" fmla="*/ 1921 w 169846"/>
                  <a:gd name="connsiteY34" fmla="*/ 245414 h 296483"/>
                  <a:gd name="connsiteX35" fmla="*/ -305 w 169846"/>
                  <a:gd name="connsiteY35" fmla="*/ 235351 h 296483"/>
                  <a:gd name="connsiteX36" fmla="*/ 2990 w 169846"/>
                  <a:gd name="connsiteY36" fmla="*/ 230809 h 296483"/>
                  <a:gd name="connsiteX37" fmla="*/ 14122 w 169846"/>
                  <a:gd name="connsiteY37" fmla="*/ 238200 h 296483"/>
                  <a:gd name="connsiteX38" fmla="*/ 48586 w 169846"/>
                  <a:gd name="connsiteY38" fmla="*/ 217628 h 296483"/>
                  <a:gd name="connsiteX39" fmla="*/ 47785 w 169846"/>
                  <a:gd name="connsiteY39" fmla="*/ 210326 h 296483"/>
                  <a:gd name="connsiteX40" fmla="*/ 23205 w 169846"/>
                  <a:gd name="connsiteY40" fmla="*/ 192515 h 296483"/>
                  <a:gd name="connsiteX41" fmla="*/ 25254 w 169846"/>
                  <a:gd name="connsiteY41" fmla="*/ 170518 h 296483"/>
                  <a:gd name="connsiteX42" fmla="*/ 31488 w 169846"/>
                  <a:gd name="connsiteY42" fmla="*/ 155111 h 296483"/>
                  <a:gd name="connsiteX43" fmla="*/ 45024 w 169846"/>
                  <a:gd name="connsiteY43" fmla="*/ 103726 h 296483"/>
                  <a:gd name="connsiteX44" fmla="*/ 53930 w 169846"/>
                  <a:gd name="connsiteY44" fmla="*/ 71488 h 296483"/>
                  <a:gd name="connsiteX45" fmla="*/ 62835 w 169846"/>
                  <a:gd name="connsiteY45" fmla="*/ 49046 h 296483"/>
                  <a:gd name="connsiteX46" fmla="*/ 92224 w 169846"/>
                  <a:gd name="connsiteY46" fmla="*/ 52430 h 296483"/>
                  <a:gd name="connsiteX47" fmla="*/ 107363 w 169846"/>
                  <a:gd name="connsiteY47" fmla="*/ 72290 h 296483"/>
                  <a:gd name="connsiteX48" fmla="*/ 105760 w 169846"/>
                  <a:gd name="connsiteY48" fmla="*/ 98472 h 296483"/>
                  <a:gd name="connsiteX49" fmla="*/ 124729 w 169846"/>
                  <a:gd name="connsiteY49" fmla="*/ 116283 h 296483"/>
                  <a:gd name="connsiteX50" fmla="*/ 126332 w 169846"/>
                  <a:gd name="connsiteY50" fmla="*/ 113344 h 296483"/>
                  <a:gd name="connsiteX51" fmla="*/ 125530 w 169846"/>
                  <a:gd name="connsiteY51" fmla="*/ 51718 h 296483"/>
                  <a:gd name="connsiteX52" fmla="*/ 120633 w 169846"/>
                  <a:gd name="connsiteY52" fmla="*/ 34975 h 296483"/>
                  <a:gd name="connsiteX53" fmla="*/ 109055 w 169846"/>
                  <a:gd name="connsiteY53" fmla="*/ 40586 h 296483"/>
                  <a:gd name="connsiteX54" fmla="*/ 91957 w 169846"/>
                  <a:gd name="connsiteY54" fmla="*/ 39695 h 296483"/>
                  <a:gd name="connsiteX55" fmla="*/ 68980 w 169846"/>
                  <a:gd name="connsiteY55" fmla="*/ 29988 h 296483"/>
                  <a:gd name="connsiteX56" fmla="*/ 59807 w 169846"/>
                  <a:gd name="connsiteY56" fmla="*/ 15116 h 29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69846" h="296483">
                    <a:moveTo>
                      <a:pt x="94717" y="132135"/>
                    </a:moveTo>
                    <a:cubicBezTo>
                      <a:pt x="94717" y="132135"/>
                      <a:pt x="95964" y="127593"/>
                      <a:pt x="99437" y="128840"/>
                    </a:cubicBezTo>
                    <a:cubicBezTo>
                      <a:pt x="102910" y="130087"/>
                      <a:pt x="110747" y="132758"/>
                      <a:pt x="113063" y="133738"/>
                    </a:cubicBezTo>
                    <a:cubicBezTo>
                      <a:pt x="115706" y="134604"/>
                      <a:pt x="118475" y="135026"/>
                      <a:pt x="121256" y="134985"/>
                    </a:cubicBezTo>
                    <a:cubicBezTo>
                      <a:pt x="122503" y="134985"/>
                      <a:pt x="122325" y="143890"/>
                      <a:pt x="122146" y="147185"/>
                    </a:cubicBezTo>
                    <a:cubicBezTo>
                      <a:pt x="121968" y="150481"/>
                      <a:pt x="120276" y="161613"/>
                      <a:pt x="120276" y="163483"/>
                    </a:cubicBezTo>
                    <a:cubicBezTo>
                      <a:pt x="111816" y="171888"/>
                      <a:pt x="102470" y="179353"/>
                      <a:pt x="92402" y="185747"/>
                    </a:cubicBezTo>
                    <a:cubicBezTo>
                      <a:pt x="89285" y="186726"/>
                      <a:pt x="85634" y="186548"/>
                      <a:pt x="85990" y="184054"/>
                    </a:cubicBezTo>
                    <a:cubicBezTo>
                      <a:pt x="86346" y="181561"/>
                      <a:pt x="88038" y="137300"/>
                      <a:pt x="94895" y="132135"/>
                    </a:cubicBezTo>
                    <a:moveTo>
                      <a:pt x="59986" y="15116"/>
                    </a:moveTo>
                    <a:cubicBezTo>
                      <a:pt x="61186" y="12819"/>
                      <a:pt x="63635" y="11454"/>
                      <a:pt x="66220" y="11643"/>
                    </a:cubicBezTo>
                    <a:cubicBezTo>
                      <a:pt x="74761" y="11939"/>
                      <a:pt x="83297" y="10888"/>
                      <a:pt x="91511" y="8526"/>
                    </a:cubicBezTo>
                    <a:cubicBezTo>
                      <a:pt x="98615" y="5339"/>
                      <a:pt x="105936" y="2661"/>
                      <a:pt x="113419" y="511"/>
                    </a:cubicBezTo>
                    <a:cubicBezTo>
                      <a:pt x="122305" y="-1089"/>
                      <a:pt x="131437" y="-662"/>
                      <a:pt x="140136" y="1757"/>
                    </a:cubicBezTo>
                    <a:cubicBezTo>
                      <a:pt x="153964" y="3986"/>
                      <a:pt x="164885" y="14692"/>
                      <a:pt x="167387" y="28474"/>
                    </a:cubicBezTo>
                    <a:cubicBezTo>
                      <a:pt x="170504" y="46285"/>
                      <a:pt x="165071" y="51450"/>
                      <a:pt x="163468" y="65165"/>
                    </a:cubicBezTo>
                    <a:cubicBezTo>
                      <a:pt x="161556" y="92315"/>
                      <a:pt x="161258" y="119555"/>
                      <a:pt x="162578" y="146740"/>
                    </a:cubicBezTo>
                    <a:cubicBezTo>
                      <a:pt x="164715" y="149145"/>
                      <a:pt x="169524" y="143712"/>
                      <a:pt x="169524" y="143712"/>
                    </a:cubicBezTo>
                    <a:cubicBezTo>
                      <a:pt x="168359" y="146393"/>
                      <a:pt x="167666" y="149255"/>
                      <a:pt x="167476" y="152173"/>
                    </a:cubicBezTo>
                    <a:cubicBezTo>
                      <a:pt x="166833" y="155563"/>
                      <a:pt x="167334" y="159072"/>
                      <a:pt x="168901" y="162147"/>
                    </a:cubicBezTo>
                    <a:cubicBezTo>
                      <a:pt x="168277" y="167223"/>
                      <a:pt x="169702" y="174703"/>
                      <a:pt x="168901" y="177375"/>
                    </a:cubicBezTo>
                    <a:cubicBezTo>
                      <a:pt x="168099" y="180047"/>
                      <a:pt x="158392" y="188685"/>
                      <a:pt x="157323" y="196789"/>
                    </a:cubicBezTo>
                    <a:cubicBezTo>
                      <a:pt x="156255" y="204893"/>
                      <a:pt x="152514" y="278008"/>
                      <a:pt x="152514" y="278008"/>
                    </a:cubicBezTo>
                    <a:cubicBezTo>
                      <a:pt x="152514" y="278008"/>
                      <a:pt x="152514" y="294127"/>
                      <a:pt x="145924" y="295374"/>
                    </a:cubicBezTo>
                    <a:cubicBezTo>
                      <a:pt x="140147" y="296814"/>
                      <a:pt x="134035" y="295918"/>
                      <a:pt x="128915" y="292880"/>
                    </a:cubicBezTo>
                    <a:cubicBezTo>
                      <a:pt x="125174" y="289942"/>
                      <a:pt x="111549" y="279611"/>
                      <a:pt x="111103" y="270527"/>
                    </a:cubicBezTo>
                    <a:cubicBezTo>
                      <a:pt x="110023" y="265440"/>
                      <a:pt x="110299" y="260157"/>
                      <a:pt x="111905" y="255210"/>
                    </a:cubicBezTo>
                    <a:cubicBezTo>
                      <a:pt x="114085" y="246271"/>
                      <a:pt x="114866" y="237048"/>
                      <a:pt x="114220" y="227870"/>
                    </a:cubicBezTo>
                    <a:cubicBezTo>
                      <a:pt x="112528" y="226890"/>
                      <a:pt x="108610" y="228939"/>
                      <a:pt x="105315" y="233302"/>
                    </a:cubicBezTo>
                    <a:cubicBezTo>
                      <a:pt x="99638" y="239185"/>
                      <a:pt x="93268" y="244359"/>
                      <a:pt x="86346" y="248709"/>
                    </a:cubicBezTo>
                    <a:cubicBezTo>
                      <a:pt x="79132" y="253429"/>
                      <a:pt x="66130" y="264383"/>
                      <a:pt x="60164" y="268568"/>
                    </a:cubicBezTo>
                    <a:cubicBezTo>
                      <a:pt x="54197" y="272754"/>
                      <a:pt x="48319" y="279255"/>
                      <a:pt x="42352" y="280502"/>
                    </a:cubicBezTo>
                    <a:cubicBezTo>
                      <a:pt x="36386" y="281749"/>
                      <a:pt x="34337" y="281927"/>
                      <a:pt x="30241" y="278810"/>
                    </a:cubicBezTo>
                    <a:cubicBezTo>
                      <a:pt x="22236" y="272004"/>
                      <a:pt x="14652" y="264718"/>
                      <a:pt x="7532" y="256991"/>
                    </a:cubicBezTo>
                    <a:cubicBezTo>
                      <a:pt x="4358" y="253912"/>
                      <a:pt x="2371" y="249813"/>
                      <a:pt x="1921" y="245414"/>
                    </a:cubicBezTo>
                    <a:cubicBezTo>
                      <a:pt x="2366" y="243187"/>
                      <a:pt x="-573" y="238022"/>
                      <a:pt x="-305" y="235351"/>
                    </a:cubicBezTo>
                    <a:cubicBezTo>
                      <a:pt x="-38" y="232679"/>
                      <a:pt x="1298" y="229562"/>
                      <a:pt x="2990" y="230809"/>
                    </a:cubicBezTo>
                    <a:cubicBezTo>
                      <a:pt x="4682" y="232055"/>
                      <a:pt x="11450" y="239714"/>
                      <a:pt x="14122" y="238200"/>
                    </a:cubicBezTo>
                    <a:cubicBezTo>
                      <a:pt x="16793" y="236686"/>
                      <a:pt x="47161" y="222972"/>
                      <a:pt x="48586" y="217628"/>
                    </a:cubicBezTo>
                    <a:cubicBezTo>
                      <a:pt x="50011" y="212285"/>
                      <a:pt x="49388" y="210593"/>
                      <a:pt x="47785" y="210326"/>
                    </a:cubicBezTo>
                    <a:cubicBezTo>
                      <a:pt x="46182" y="210059"/>
                      <a:pt x="42352" y="210326"/>
                      <a:pt x="23205" y="192515"/>
                    </a:cubicBezTo>
                    <a:cubicBezTo>
                      <a:pt x="20808" y="185215"/>
                      <a:pt x="21550" y="177249"/>
                      <a:pt x="25254" y="170518"/>
                    </a:cubicBezTo>
                    <a:cubicBezTo>
                      <a:pt x="27666" y="165524"/>
                      <a:pt x="29748" y="160377"/>
                      <a:pt x="31488" y="155111"/>
                    </a:cubicBezTo>
                    <a:cubicBezTo>
                      <a:pt x="31488" y="153241"/>
                      <a:pt x="43777" y="111207"/>
                      <a:pt x="45024" y="103726"/>
                    </a:cubicBezTo>
                    <a:cubicBezTo>
                      <a:pt x="46271" y="96245"/>
                      <a:pt x="51614" y="79325"/>
                      <a:pt x="53930" y="71488"/>
                    </a:cubicBezTo>
                    <a:cubicBezTo>
                      <a:pt x="56245" y="63651"/>
                      <a:pt x="55622" y="49046"/>
                      <a:pt x="62835" y="49046"/>
                    </a:cubicBezTo>
                    <a:cubicBezTo>
                      <a:pt x="70049" y="49046"/>
                      <a:pt x="83585" y="46998"/>
                      <a:pt x="92224" y="52430"/>
                    </a:cubicBezTo>
                    <a:cubicBezTo>
                      <a:pt x="100244" y="56139"/>
                      <a:pt x="105911" y="63574"/>
                      <a:pt x="107363" y="72290"/>
                    </a:cubicBezTo>
                    <a:cubicBezTo>
                      <a:pt x="108432" y="81195"/>
                      <a:pt x="103267" y="95177"/>
                      <a:pt x="105760" y="98472"/>
                    </a:cubicBezTo>
                    <a:cubicBezTo>
                      <a:pt x="108254" y="101767"/>
                      <a:pt x="122681" y="113522"/>
                      <a:pt x="124729" y="116283"/>
                    </a:cubicBezTo>
                    <a:cubicBezTo>
                      <a:pt x="126777" y="119044"/>
                      <a:pt x="125976" y="116283"/>
                      <a:pt x="126332" y="113344"/>
                    </a:cubicBezTo>
                    <a:cubicBezTo>
                      <a:pt x="126688" y="110406"/>
                      <a:pt x="125709" y="57061"/>
                      <a:pt x="125530" y="51718"/>
                    </a:cubicBezTo>
                    <a:cubicBezTo>
                      <a:pt x="125352" y="46374"/>
                      <a:pt x="123304" y="34530"/>
                      <a:pt x="120633" y="34975"/>
                    </a:cubicBezTo>
                    <a:cubicBezTo>
                      <a:pt x="116598" y="36460"/>
                      <a:pt x="112720" y="38339"/>
                      <a:pt x="109055" y="40586"/>
                    </a:cubicBezTo>
                    <a:cubicBezTo>
                      <a:pt x="103418" y="42221"/>
                      <a:pt x="97394" y="41907"/>
                      <a:pt x="91957" y="39695"/>
                    </a:cubicBezTo>
                    <a:cubicBezTo>
                      <a:pt x="83747" y="37960"/>
                      <a:pt x="75947" y="34665"/>
                      <a:pt x="68980" y="29988"/>
                    </a:cubicBezTo>
                    <a:cubicBezTo>
                      <a:pt x="62924" y="25713"/>
                      <a:pt x="58561" y="20904"/>
                      <a:pt x="59807" y="1511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92" name="组合 191">
              <a:extLst>
                <a:ext uri="{FF2B5EF4-FFF2-40B4-BE49-F238E27FC236}">
                  <a16:creationId xmlns:a16="http://schemas.microsoft.com/office/drawing/2014/main" id="{0CA42248-3571-4871-BBEB-DC8729F723C4}"/>
                </a:ext>
              </a:extLst>
            </p:cNvPr>
            <p:cNvGrpSpPr/>
            <p:nvPr/>
          </p:nvGrpSpPr>
          <p:grpSpPr>
            <a:xfrm>
              <a:off x="650975" y="5882279"/>
              <a:ext cx="322203" cy="410101"/>
              <a:chOff x="650975" y="5882279"/>
              <a:chExt cx="371984" cy="473462"/>
            </a:xfrm>
            <a:grpFill/>
          </p:grpSpPr>
          <p:sp>
            <p:nvSpPr>
              <p:cNvPr id="315" name="任意多边形: 形状 314">
                <a:extLst>
                  <a:ext uri="{FF2B5EF4-FFF2-40B4-BE49-F238E27FC236}">
                    <a16:creationId xmlns:a16="http://schemas.microsoft.com/office/drawing/2014/main" id="{27EF4543-8B87-4AAA-A1DB-992EC39EE1D6}"/>
                  </a:ext>
                </a:extLst>
              </p:cNvPr>
              <p:cNvSpPr/>
              <p:nvPr/>
            </p:nvSpPr>
            <p:spPr>
              <a:xfrm>
                <a:off x="650975" y="5915544"/>
                <a:ext cx="160776" cy="414061"/>
              </a:xfrm>
              <a:custGeom>
                <a:avLst/>
                <a:gdLst>
                  <a:gd name="connsiteX0" fmla="*/ 76176 w 160776"/>
                  <a:gd name="connsiteY0" fmla="*/ 119205 h 414061"/>
                  <a:gd name="connsiteX1" fmla="*/ 58365 w 160776"/>
                  <a:gd name="connsiteY1" fmla="*/ 66662 h 414061"/>
                  <a:gd name="connsiteX2" fmla="*/ 106188 w 160776"/>
                  <a:gd name="connsiteY2" fmla="*/ 7886 h 414061"/>
                  <a:gd name="connsiteX3" fmla="*/ 158642 w 160776"/>
                  <a:gd name="connsiteY3" fmla="*/ 27389 h 414061"/>
                  <a:gd name="connsiteX4" fmla="*/ 136289 w 160776"/>
                  <a:gd name="connsiteY4" fmla="*/ 36739 h 414061"/>
                  <a:gd name="connsiteX5" fmla="*/ 106366 w 160776"/>
                  <a:gd name="connsiteY5" fmla="*/ 82514 h 414061"/>
                  <a:gd name="connsiteX6" fmla="*/ 136022 w 160776"/>
                  <a:gd name="connsiteY6" fmla="*/ 114663 h 414061"/>
                  <a:gd name="connsiteX7" fmla="*/ 129432 w 160776"/>
                  <a:gd name="connsiteY7" fmla="*/ 185106 h 414061"/>
                  <a:gd name="connsiteX8" fmla="*/ 92473 w 160776"/>
                  <a:gd name="connsiteY8" fmla="*/ 243438 h 414061"/>
                  <a:gd name="connsiteX9" fmla="*/ 92473 w 160776"/>
                  <a:gd name="connsiteY9" fmla="*/ 301858 h 414061"/>
                  <a:gd name="connsiteX10" fmla="*/ 79828 w 160776"/>
                  <a:gd name="connsiteY10" fmla="*/ 384769 h 414061"/>
                  <a:gd name="connsiteX11" fmla="*/ 73238 w 160776"/>
                  <a:gd name="connsiteY11" fmla="*/ 413623 h 414061"/>
                  <a:gd name="connsiteX12" fmla="*/ 55426 w 160776"/>
                  <a:gd name="connsiteY12" fmla="*/ 410952 h 414061"/>
                  <a:gd name="connsiteX13" fmla="*/ 41445 w 160776"/>
                  <a:gd name="connsiteY13" fmla="*/ 391181 h 414061"/>
                  <a:gd name="connsiteX14" fmla="*/ 49014 w 160776"/>
                  <a:gd name="connsiteY14" fmla="*/ 347366 h 414061"/>
                  <a:gd name="connsiteX15" fmla="*/ 56940 w 160776"/>
                  <a:gd name="connsiteY15" fmla="*/ 309962 h 414061"/>
                  <a:gd name="connsiteX16" fmla="*/ 40376 w 160776"/>
                  <a:gd name="connsiteY16" fmla="*/ 319402 h 414061"/>
                  <a:gd name="connsiteX17" fmla="*/ 15084 w 160776"/>
                  <a:gd name="connsiteY17" fmla="*/ 302749 h 414061"/>
                  <a:gd name="connsiteX18" fmla="*/ 2616 w 160776"/>
                  <a:gd name="connsiteY18" fmla="*/ 282889 h 414061"/>
                  <a:gd name="connsiteX19" fmla="*/ -323 w 160776"/>
                  <a:gd name="connsiteY19" fmla="*/ 263030 h 414061"/>
                  <a:gd name="connsiteX20" fmla="*/ 23099 w 160776"/>
                  <a:gd name="connsiteY20" fmla="*/ 225983 h 414061"/>
                  <a:gd name="connsiteX21" fmla="*/ 66291 w 160776"/>
                  <a:gd name="connsiteY21" fmla="*/ 152779 h 414061"/>
                  <a:gd name="connsiteX22" fmla="*/ 76800 w 160776"/>
                  <a:gd name="connsiteY22" fmla="*/ 119205 h 414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776" h="414061">
                    <a:moveTo>
                      <a:pt x="76176" y="119205"/>
                    </a:moveTo>
                    <a:cubicBezTo>
                      <a:pt x="57386" y="97297"/>
                      <a:pt x="50974" y="81980"/>
                      <a:pt x="58365" y="66662"/>
                    </a:cubicBezTo>
                    <a:cubicBezTo>
                      <a:pt x="69323" y="43494"/>
                      <a:pt x="85732" y="23326"/>
                      <a:pt x="106188" y="7886"/>
                    </a:cubicBezTo>
                    <a:cubicBezTo>
                      <a:pt x="136111" y="-13933"/>
                      <a:pt x="168527" y="12338"/>
                      <a:pt x="158642" y="27389"/>
                    </a:cubicBezTo>
                    <a:cubicBezTo>
                      <a:pt x="153031" y="33444"/>
                      <a:pt x="143324" y="32109"/>
                      <a:pt x="136289" y="36739"/>
                    </a:cubicBezTo>
                    <a:cubicBezTo>
                      <a:pt x="122129" y="46090"/>
                      <a:pt x="104229" y="69512"/>
                      <a:pt x="106366" y="82514"/>
                    </a:cubicBezTo>
                    <a:cubicBezTo>
                      <a:pt x="110374" y="90707"/>
                      <a:pt x="124712" y="100325"/>
                      <a:pt x="136022" y="114663"/>
                    </a:cubicBezTo>
                    <a:cubicBezTo>
                      <a:pt x="151339" y="133810"/>
                      <a:pt x="157929" y="160616"/>
                      <a:pt x="129432" y="185106"/>
                    </a:cubicBezTo>
                    <a:cubicBezTo>
                      <a:pt x="109661" y="225538"/>
                      <a:pt x="90069" y="237471"/>
                      <a:pt x="92473" y="243438"/>
                    </a:cubicBezTo>
                    <a:cubicBezTo>
                      <a:pt x="111799" y="253857"/>
                      <a:pt x="97550" y="275320"/>
                      <a:pt x="92473" y="301858"/>
                    </a:cubicBezTo>
                    <a:cubicBezTo>
                      <a:pt x="85705" y="335967"/>
                      <a:pt x="79828" y="384591"/>
                      <a:pt x="79828" y="384769"/>
                    </a:cubicBezTo>
                    <a:cubicBezTo>
                      <a:pt x="78581" y="398573"/>
                      <a:pt x="78937" y="410506"/>
                      <a:pt x="73238" y="413623"/>
                    </a:cubicBezTo>
                    <a:cubicBezTo>
                      <a:pt x="67004" y="412109"/>
                      <a:pt x="62640" y="412732"/>
                      <a:pt x="55426" y="410952"/>
                    </a:cubicBezTo>
                    <a:cubicBezTo>
                      <a:pt x="49460" y="405786"/>
                      <a:pt x="49460" y="401512"/>
                      <a:pt x="41445" y="391181"/>
                    </a:cubicBezTo>
                    <a:cubicBezTo>
                      <a:pt x="45096" y="370876"/>
                      <a:pt x="48124" y="357162"/>
                      <a:pt x="49014" y="347366"/>
                    </a:cubicBezTo>
                    <a:cubicBezTo>
                      <a:pt x="50617" y="329555"/>
                      <a:pt x="57920" y="308894"/>
                      <a:pt x="56940" y="309962"/>
                    </a:cubicBezTo>
                    <a:cubicBezTo>
                      <a:pt x="51580" y="313384"/>
                      <a:pt x="46052" y="316535"/>
                      <a:pt x="40376" y="319402"/>
                    </a:cubicBezTo>
                    <a:cubicBezTo>
                      <a:pt x="33340" y="319402"/>
                      <a:pt x="22565" y="310497"/>
                      <a:pt x="15084" y="302749"/>
                    </a:cubicBezTo>
                    <a:cubicBezTo>
                      <a:pt x="11433" y="295624"/>
                      <a:pt x="3952" y="292240"/>
                      <a:pt x="2616" y="282889"/>
                    </a:cubicBezTo>
                    <a:cubicBezTo>
                      <a:pt x="568" y="275409"/>
                      <a:pt x="1904" y="270867"/>
                      <a:pt x="-323" y="263030"/>
                    </a:cubicBezTo>
                    <a:cubicBezTo>
                      <a:pt x="7781" y="249316"/>
                      <a:pt x="17489" y="235690"/>
                      <a:pt x="23099" y="225983"/>
                    </a:cubicBezTo>
                    <a:cubicBezTo>
                      <a:pt x="32005" y="209508"/>
                      <a:pt x="67093" y="162308"/>
                      <a:pt x="66291" y="152779"/>
                    </a:cubicBezTo>
                    <a:cubicBezTo>
                      <a:pt x="68518" y="142003"/>
                      <a:pt x="76800" y="128022"/>
                      <a:pt x="76800" y="119205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6" name="任意多边形: 形状 315">
                <a:extLst>
                  <a:ext uri="{FF2B5EF4-FFF2-40B4-BE49-F238E27FC236}">
                    <a16:creationId xmlns:a16="http://schemas.microsoft.com/office/drawing/2014/main" id="{1259C8AE-3389-4097-9BAB-4B189C0473D9}"/>
                  </a:ext>
                </a:extLst>
              </p:cNvPr>
              <p:cNvSpPr/>
              <p:nvPr/>
            </p:nvSpPr>
            <p:spPr>
              <a:xfrm>
                <a:off x="754099" y="6231199"/>
                <a:ext cx="44150" cy="124542"/>
              </a:xfrm>
              <a:custGeom>
                <a:avLst/>
                <a:gdLst>
                  <a:gd name="connsiteX0" fmla="*/ 28979 w 44150"/>
                  <a:gd name="connsiteY0" fmla="*/ -438 h 124542"/>
                  <a:gd name="connsiteX1" fmla="*/ 43763 w 44150"/>
                  <a:gd name="connsiteY1" fmla="*/ 16749 h 124542"/>
                  <a:gd name="connsiteX2" fmla="*/ 34323 w 44150"/>
                  <a:gd name="connsiteY2" fmla="*/ 66888 h 124542"/>
                  <a:gd name="connsiteX3" fmla="*/ 26397 w 44150"/>
                  <a:gd name="connsiteY3" fmla="*/ 121835 h 124542"/>
                  <a:gd name="connsiteX4" fmla="*/ 15087 w 44150"/>
                  <a:gd name="connsiteY4" fmla="*/ 118451 h 124542"/>
                  <a:gd name="connsiteX5" fmla="*/ 125 w 44150"/>
                  <a:gd name="connsiteY5" fmla="*/ 112306 h 124542"/>
                  <a:gd name="connsiteX6" fmla="*/ 8497 w 44150"/>
                  <a:gd name="connsiteY6" fmla="*/ 64127 h 124542"/>
                  <a:gd name="connsiteX7" fmla="*/ 28979 w 44150"/>
                  <a:gd name="connsiteY7" fmla="*/ -438 h 124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150" h="124542">
                    <a:moveTo>
                      <a:pt x="28979" y="-438"/>
                    </a:moveTo>
                    <a:cubicBezTo>
                      <a:pt x="41714" y="11317"/>
                      <a:pt x="44297" y="7755"/>
                      <a:pt x="43763" y="16749"/>
                    </a:cubicBezTo>
                    <a:cubicBezTo>
                      <a:pt x="39738" y="33285"/>
                      <a:pt x="36587" y="50021"/>
                      <a:pt x="34323" y="66888"/>
                    </a:cubicBezTo>
                    <a:cubicBezTo>
                      <a:pt x="30493" y="82829"/>
                      <a:pt x="28089" y="111950"/>
                      <a:pt x="26397" y="121835"/>
                    </a:cubicBezTo>
                    <a:cubicBezTo>
                      <a:pt x="19450" y="126733"/>
                      <a:pt x="21944" y="122815"/>
                      <a:pt x="15087" y="118451"/>
                    </a:cubicBezTo>
                    <a:cubicBezTo>
                      <a:pt x="8229" y="114087"/>
                      <a:pt x="2797" y="114889"/>
                      <a:pt x="125" y="112306"/>
                    </a:cubicBezTo>
                    <a:cubicBezTo>
                      <a:pt x="-2279" y="100016"/>
                      <a:pt x="5647" y="83986"/>
                      <a:pt x="8497" y="64127"/>
                    </a:cubicBezTo>
                    <a:cubicBezTo>
                      <a:pt x="11346" y="44267"/>
                      <a:pt x="21588" y="5528"/>
                      <a:pt x="28979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7" name="任意多边形: 形状 316">
                <a:extLst>
                  <a:ext uri="{FF2B5EF4-FFF2-40B4-BE49-F238E27FC236}">
                    <a16:creationId xmlns:a16="http://schemas.microsoft.com/office/drawing/2014/main" id="{126D9794-A514-4562-9F1F-F995E722CCFA}"/>
                  </a:ext>
                </a:extLst>
              </p:cNvPr>
              <p:cNvSpPr/>
              <p:nvPr/>
            </p:nvSpPr>
            <p:spPr>
              <a:xfrm>
                <a:off x="758183" y="5882279"/>
                <a:ext cx="264776" cy="446792"/>
              </a:xfrm>
              <a:custGeom>
                <a:avLst/>
                <a:gdLst>
                  <a:gd name="connsiteX0" fmla="*/ 128467 w 264776"/>
                  <a:gd name="connsiteY0" fmla="*/ 209555 h 446792"/>
                  <a:gd name="connsiteX1" fmla="*/ 129713 w 264776"/>
                  <a:gd name="connsiteY1" fmla="*/ 204835 h 446792"/>
                  <a:gd name="connsiteX2" fmla="*/ 164713 w 264776"/>
                  <a:gd name="connsiteY2" fmla="*/ 204835 h 446792"/>
                  <a:gd name="connsiteX3" fmla="*/ 172549 w 264776"/>
                  <a:gd name="connsiteY3" fmla="*/ 213741 h 446792"/>
                  <a:gd name="connsiteX4" fmla="*/ 130693 w 264776"/>
                  <a:gd name="connsiteY4" fmla="*/ 257022 h 446792"/>
                  <a:gd name="connsiteX5" fmla="*/ 124281 w 264776"/>
                  <a:gd name="connsiteY5" fmla="*/ 254795 h 446792"/>
                  <a:gd name="connsiteX6" fmla="*/ 129446 w 264776"/>
                  <a:gd name="connsiteY6" fmla="*/ 229415 h 446792"/>
                  <a:gd name="connsiteX7" fmla="*/ 128467 w 264776"/>
                  <a:gd name="connsiteY7" fmla="*/ 209555 h 446792"/>
                  <a:gd name="connsiteX8" fmla="*/ 89015 w 264776"/>
                  <a:gd name="connsiteY8" fmla="*/ 231285 h 446792"/>
                  <a:gd name="connsiteX9" fmla="*/ 87768 w 264776"/>
                  <a:gd name="connsiteY9" fmla="*/ 224605 h 446792"/>
                  <a:gd name="connsiteX10" fmla="*/ 113149 w 264776"/>
                  <a:gd name="connsiteY10" fmla="*/ 209377 h 446792"/>
                  <a:gd name="connsiteX11" fmla="*/ 117335 w 264776"/>
                  <a:gd name="connsiteY11" fmla="*/ 212227 h 446792"/>
                  <a:gd name="connsiteX12" fmla="*/ 115643 w 264776"/>
                  <a:gd name="connsiteY12" fmla="*/ 233333 h 446792"/>
                  <a:gd name="connsiteX13" fmla="*/ 92310 w 264776"/>
                  <a:gd name="connsiteY13" fmla="*/ 266105 h 446792"/>
                  <a:gd name="connsiteX14" fmla="*/ 89015 w 264776"/>
                  <a:gd name="connsiteY14" fmla="*/ 231107 h 446792"/>
                  <a:gd name="connsiteX15" fmla="*/ 54194 w 264776"/>
                  <a:gd name="connsiteY15" fmla="*/ 243574 h 446792"/>
                  <a:gd name="connsiteX16" fmla="*/ 61853 w 264776"/>
                  <a:gd name="connsiteY16" fmla="*/ 240547 h 446792"/>
                  <a:gd name="connsiteX17" fmla="*/ 74232 w 264776"/>
                  <a:gd name="connsiteY17" fmla="*/ 233333 h 446792"/>
                  <a:gd name="connsiteX18" fmla="*/ 77527 w 264776"/>
                  <a:gd name="connsiteY18" fmla="*/ 237430 h 446792"/>
                  <a:gd name="connsiteX19" fmla="*/ 81178 w 264776"/>
                  <a:gd name="connsiteY19" fmla="*/ 268332 h 446792"/>
                  <a:gd name="connsiteX20" fmla="*/ 78328 w 264776"/>
                  <a:gd name="connsiteY20" fmla="*/ 272072 h 446792"/>
                  <a:gd name="connsiteX21" fmla="*/ 67553 w 264776"/>
                  <a:gd name="connsiteY21" fmla="*/ 273497 h 446792"/>
                  <a:gd name="connsiteX22" fmla="*/ 56242 w 264776"/>
                  <a:gd name="connsiteY22" fmla="*/ 255686 h 446792"/>
                  <a:gd name="connsiteX23" fmla="*/ 54194 w 264776"/>
                  <a:gd name="connsiteY23" fmla="*/ 243396 h 446792"/>
                  <a:gd name="connsiteX24" fmla="*/ 38609 w 264776"/>
                  <a:gd name="connsiteY24" fmla="*/ 127802 h 446792"/>
                  <a:gd name="connsiteX25" fmla="*/ 59003 w 264776"/>
                  <a:gd name="connsiteY25" fmla="*/ 150422 h 446792"/>
                  <a:gd name="connsiteX26" fmla="*/ 84918 w 264776"/>
                  <a:gd name="connsiteY26" fmla="*/ 149175 h 446792"/>
                  <a:gd name="connsiteX27" fmla="*/ 69244 w 264776"/>
                  <a:gd name="connsiteY27" fmla="*/ 186045 h 446792"/>
                  <a:gd name="connsiteX28" fmla="*/ 75746 w 264776"/>
                  <a:gd name="connsiteY28" fmla="*/ 199670 h 446792"/>
                  <a:gd name="connsiteX29" fmla="*/ 50009 w 264776"/>
                  <a:gd name="connsiteY29" fmla="*/ 217481 h 446792"/>
                  <a:gd name="connsiteX30" fmla="*/ 29170 w 264776"/>
                  <a:gd name="connsiteY30" fmla="*/ 210980 h 446792"/>
                  <a:gd name="connsiteX31" fmla="*/ 40123 w 264776"/>
                  <a:gd name="connsiteY31" fmla="*/ 269400 h 446792"/>
                  <a:gd name="connsiteX32" fmla="*/ 23648 w 264776"/>
                  <a:gd name="connsiteY32" fmla="*/ 280354 h 446792"/>
                  <a:gd name="connsiteX33" fmla="*/ 3699 w 264776"/>
                  <a:gd name="connsiteY33" fmla="*/ 274833 h 446792"/>
                  <a:gd name="connsiteX34" fmla="*/ 850 w 264776"/>
                  <a:gd name="connsiteY34" fmla="*/ 299145 h 446792"/>
                  <a:gd name="connsiteX35" fmla="*/ 98811 w 264776"/>
                  <a:gd name="connsiteY35" fmla="*/ 312325 h 446792"/>
                  <a:gd name="connsiteX36" fmla="*/ 145654 w 264776"/>
                  <a:gd name="connsiteY36" fmla="*/ 366827 h 446792"/>
                  <a:gd name="connsiteX37" fmla="*/ 167028 w 264776"/>
                  <a:gd name="connsiteY37" fmla="*/ 406813 h 446792"/>
                  <a:gd name="connsiteX38" fmla="*/ 67285 w 264776"/>
                  <a:gd name="connsiteY38" fmla="*/ 354092 h 446792"/>
                  <a:gd name="connsiteX39" fmla="*/ 46090 w 264776"/>
                  <a:gd name="connsiteY39" fmla="*/ 358011 h 446792"/>
                  <a:gd name="connsiteX40" fmla="*/ 212090 w 264776"/>
                  <a:gd name="connsiteY40" fmla="*/ 446354 h 446792"/>
                  <a:gd name="connsiteX41" fmla="*/ 221530 w 264776"/>
                  <a:gd name="connsiteY41" fmla="*/ 430324 h 446792"/>
                  <a:gd name="connsiteX42" fmla="*/ 201938 w 264776"/>
                  <a:gd name="connsiteY42" fmla="*/ 393455 h 446792"/>
                  <a:gd name="connsiteX43" fmla="*/ 172015 w 264776"/>
                  <a:gd name="connsiteY43" fmla="*/ 357833 h 446792"/>
                  <a:gd name="connsiteX44" fmla="*/ 210042 w 264776"/>
                  <a:gd name="connsiteY44" fmla="*/ 346701 h 446792"/>
                  <a:gd name="connsiteX45" fmla="*/ 256796 w 264776"/>
                  <a:gd name="connsiteY45" fmla="*/ 354271 h 446792"/>
                  <a:gd name="connsiteX46" fmla="*/ 264010 w 264776"/>
                  <a:gd name="connsiteY46" fmla="*/ 333521 h 446792"/>
                  <a:gd name="connsiteX47" fmla="*/ 253590 w 264776"/>
                  <a:gd name="connsiteY47" fmla="*/ 321943 h 446792"/>
                  <a:gd name="connsiteX48" fmla="*/ 203897 w 264776"/>
                  <a:gd name="connsiteY48" fmla="*/ 318025 h 446792"/>
                  <a:gd name="connsiteX49" fmla="*/ 134879 w 264776"/>
                  <a:gd name="connsiteY49" fmla="*/ 340111 h 446792"/>
                  <a:gd name="connsiteX50" fmla="*/ 149929 w 264776"/>
                  <a:gd name="connsiteY50" fmla="*/ 303064 h 446792"/>
                  <a:gd name="connsiteX51" fmla="*/ 212981 w 264776"/>
                  <a:gd name="connsiteY51" fmla="*/ 293446 h 446792"/>
                  <a:gd name="connsiteX52" fmla="*/ 205650 w 264776"/>
                  <a:gd name="connsiteY52" fmla="*/ 257537 h 446792"/>
                  <a:gd name="connsiteX53" fmla="*/ 189915 w 264776"/>
                  <a:gd name="connsiteY53" fmla="*/ 253281 h 446792"/>
                  <a:gd name="connsiteX54" fmla="*/ 208261 w 264776"/>
                  <a:gd name="connsiteY54" fmla="*/ 237519 h 446792"/>
                  <a:gd name="connsiteX55" fmla="*/ 199801 w 264776"/>
                  <a:gd name="connsiteY55" fmla="*/ 192991 h 446792"/>
                  <a:gd name="connsiteX56" fmla="*/ 101839 w 264776"/>
                  <a:gd name="connsiteY56" fmla="*/ 186312 h 446792"/>
                  <a:gd name="connsiteX57" fmla="*/ 121431 w 264776"/>
                  <a:gd name="connsiteY57" fmla="*/ 143030 h 446792"/>
                  <a:gd name="connsiteX58" fmla="*/ 168275 w 264776"/>
                  <a:gd name="connsiteY58" fmla="*/ 134125 h 446792"/>
                  <a:gd name="connsiteX59" fmla="*/ 192765 w 264776"/>
                  <a:gd name="connsiteY59" fmla="*/ 100996 h 446792"/>
                  <a:gd name="connsiteX60" fmla="*/ 167651 w 264776"/>
                  <a:gd name="connsiteY60" fmla="*/ 106429 h 446792"/>
                  <a:gd name="connsiteX61" fmla="*/ 124370 w 264776"/>
                  <a:gd name="connsiteY61" fmla="*/ 115334 h 446792"/>
                  <a:gd name="connsiteX62" fmla="*/ 140489 w 264776"/>
                  <a:gd name="connsiteY62" fmla="*/ 57092 h 446792"/>
                  <a:gd name="connsiteX63" fmla="*/ 161774 w 264776"/>
                  <a:gd name="connsiteY63" fmla="*/ 23607 h 446792"/>
                  <a:gd name="connsiteX64" fmla="*/ 142715 w 264776"/>
                  <a:gd name="connsiteY64" fmla="*/ -438 h 446792"/>
                  <a:gd name="connsiteX65" fmla="*/ 113772 w 264776"/>
                  <a:gd name="connsiteY65" fmla="*/ 61901 h 446792"/>
                  <a:gd name="connsiteX66" fmla="*/ 92488 w 264776"/>
                  <a:gd name="connsiteY66" fmla="*/ 123082 h 446792"/>
                  <a:gd name="connsiteX67" fmla="*/ 58736 w 264776"/>
                  <a:gd name="connsiteY67" fmla="*/ 130919 h 446792"/>
                  <a:gd name="connsiteX68" fmla="*/ 38609 w 264776"/>
                  <a:gd name="connsiteY68" fmla="*/ 127980 h 446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264776" h="446792">
                    <a:moveTo>
                      <a:pt x="128467" y="209555"/>
                    </a:moveTo>
                    <a:cubicBezTo>
                      <a:pt x="128467" y="209555"/>
                      <a:pt x="126151" y="205013"/>
                      <a:pt x="129713" y="204835"/>
                    </a:cubicBezTo>
                    <a:cubicBezTo>
                      <a:pt x="133276" y="204657"/>
                      <a:pt x="160794" y="204212"/>
                      <a:pt x="164713" y="204835"/>
                    </a:cubicBezTo>
                    <a:cubicBezTo>
                      <a:pt x="168631" y="205459"/>
                      <a:pt x="175043" y="207952"/>
                      <a:pt x="172549" y="213741"/>
                    </a:cubicBezTo>
                    <a:cubicBezTo>
                      <a:pt x="170056" y="219529"/>
                      <a:pt x="164713" y="231552"/>
                      <a:pt x="130693" y="257022"/>
                    </a:cubicBezTo>
                    <a:cubicBezTo>
                      <a:pt x="121788" y="259693"/>
                      <a:pt x="123925" y="255953"/>
                      <a:pt x="124281" y="254795"/>
                    </a:cubicBezTo>
                    <a:cubicBezTo>
                      <a:pt x="124637" y="253638"/>
                      <a:pt x="128645" y="233511"/>
                      <a:pt x="129446" y="229415"/>
                    </a:cubicBezTo>
                    <a:cubicBezTo>
                      <a:pt x="130248" y="225318"/>
                      <a:pt x="131495" y="208932"/>
                      <a:pt x="128467" y="209555"/>
                    </a:cubicBezTo>
                    <a:moveTo>
                      <a:pt x="89015" y="231285"/>
                    </a:moveTo>
                    <a:cubicBezTo>
                      <a:pt x="89015" y="231285"/>
                      <a:pt x="84918" y="226476"/>
                      <a:pt x="87768" y="224605"/>
                    </a:cubicBezTo>
                    <a:cubicBezTo>
                      <a:pt x="95905" y="219009"/>
                      <a:pt x="104382" y="213923"/>
                      <a:pt x="113149" y="209377"/>
                    </a:cubicBezTo>
                    <a:cubicBezTo>
                      <a:pt x="114841" y="209822"/>
                      <a:pt x="117513" y="208308"/>
                      <a:pt x="117335" y="212227"/>
                    </a:cubicBezTo>
                    <a:cubicBezTo>
                      <a:pt x="117305" y="219295"/>
                      <a:pt x="116739" y="226350"/>
                      <a:pt x="115643" y="233333"/>
                    </a:cubicBezTo>
                    <a:cubicBezTo>
                      <a:pt x="114218" y="238231"/>
                      <a:pt x="108429" y="266105"/>
                      <a:pt x="92310" y="266105"/>
                    </a:cubicBezTo>
                    <a:cubicBezTo>
                      <a:pt x="90084" y="254795"/>
                      <a:pt x="91687" y="231463"/>
                      <a:pt x="89015" y="231107"/>
                    </a:cubicBezTo>
                    <a:close/>
                    <a:moveTo>
                      <a:pt x="54194" y="243574"/>
                    </a:moveTo>
                    <a:cubicBezTo>
                      <a:pt x="56874" y="242921"/>
                      <a:pt x="59451" y="241902"/>
                      <a:pt x="61853" y="240547"/>
                    </a:cubicBezTo>
                    <a:cubicBezTo>
                      <a:pt x="65683" y="237665"/>
                      <a:pt x="69837" y="235244"/>
                      <a:pt x="74232" y="233333"/>
                    </a:cubicBezTo>
                    <a:cubicBezTo>
                      <a:pt x="76903" y="233333"/>
                      <a:pt x="77260" y="232086"/>
                      <a:pt x="77527" y="237430"/>
                    </a:cubicBezTo>
                    <a:cubicBezTo>
                      <a:pt x="77794" y="242773"/>
                      <a:pt x="81178" y="268332"/>
                      <a:pt x="81178" y="268332"/>
                    </a:cubicBezTo>
                    <a:cubicBezTo>
                      <a:pt x="81178" y="268332"/>
                      <a:pt x="83048" y="271627"/>
                      <a:pt x="78328" y="272072"/>
                    </a:cubicBezTo>
                    <a:cubicBezTo>
                      <a:pt x="73608" y="272517"/>
                      <a:pt x="68799" y="274744"/>
                      <a:pt x="67553" y="273497"/>
                    </a:cubicBezTo>
                    <a:cubicBezTo>
                      <a:pt x="66306" y="272250"/>
                      <a:pt x="57667" y="257467"/>
                      <a:pt x="56242" y="255686"/>
                    </a:cubicBezTo>
                    <a:cubicBezTo>
                      <a:pt x="54818" y="253905"/>
                      <a:pt x="51879" y="245177"/>
                      <a:pt x="54194" y="243396"/>
                    </a:cubicBezTo>
                    <a:close/>
                    <a:moveTo>
                      <a:pt x="38609" y="127802"/>
                    </a:moveTo>
                    <a:cubicBezTo>
                      <a:pt x="35492" y="138400"/>
                      <a:pt x="46714" y="145613"/>
                      <a:pt x="59003" y="150422"/>
                    </a:cubicBezTo>
                    <a:cubicBezTo>
                      <a:pt x="71293" y="155231"/>
                      <a:pt x="85720" y="145435"/>
                      <a:pt x="84918" y="149175"/>
                    </a:cubicBezTo>
                    <a:cubicBezTo>
                      <a:pt x="81340" y="162102"/>
                      <a:pt x="76070" y="174499"/>
                      <a:pt x="69244" y="186045"/>
                    </a:cubicBezTo>
                    <a:cubicBezTo>
                      <a:pt x="73341" y="192367"/>
                      <a:pt x="77349" y="195662"/>
                      <a:pt x="75746" y="199670"/>
                    </a:cubicBezTo>
                    <a:cubicBezTo>
                      <a:pt x="72718" y="207329"/>
                      <a:pt x="59181" y="211247"/>
                      <a:pt x="50009" y="217481"/>
                    </a:cubicBezTo>
                    <a:cubicBezTo>
                      <a:pt x="44042" y="218104"/>
                      <a:pt x="34780" y="205280"/>
                      <a:pt x="29170" y="210980"/>
                    </a:cubicBezTo>
                    <a:cubicBezTo>
                      <a:pt x="12427" y="227099"/>
                      <a:pt x="33355" y="262632"/>
                      <a:pt x="40123" y="269400"/>
                    </a:cubicBezTo>
                    <a:cubicBezTo>
                      <a:pt x="56599" y="280889"/>
                      <a:pt x="29882" y="280800"/>
                      <a:pt x="23648" y="280354"/>
                    </a:cubicBezTo>
                    <a:cubicBezTo>
                      <a:pt x="12249" y="279642"/>
                      <a:pt x="9844" y="271449"/>
                      <a:pt x="3699" y="274833"/>
                    </a:cubicBezTo>
                    <a:cubicBezTo>
                      <a:pt x="1829" y="275812"/>
                      <a:pt x="-2356" y="282937"/>
                      <a:pt x="850" y="299145"/>
                    </a:cubicBezTo>
                    <a:cubicBezTo>
                      <a:pt x="16791" y="353202"/>
                      <a:pt x="53036" y="318648"/>
                      <a:pt x="98811" y="312325"/>
                    </a:cubicBezTo>
                    <a:cubicBezTo>
                      <a:pt x="106114" y="316244"/>
                      <a:pt x="77438" y="379829"/>
                      <a:pt x="145654" y="366827"/>
                    </a:cubicBezTo>
                    <a:cubicBezTo>
                      <a:pt x="149929" y="369232"/>
                      <a:pt x="170946" y="400223"/>
                      <a:pt x="167028" y="406813"/>
                    </a:cubicBezTo>
                    <a:cubicBezTo>
                      <a:pt x="163109" y="413404"/>
                      <a:pt x="83494" y="389448"/>
                      <a:pt x="67285" y="354092"/>
                    </a:cubicBezTo>
                    <a:cubicBezTo>
                      <a:pt x="58380" y="347413"/>
                      <a:pt x="42795" y="341446"/>
                      <a:pt x="46090" y="358011"/>
                    </a:cubicBezTo>
                    <a:cubicBezTo>
                      <a:pt x="46090" y="396216"/>
                      <a:pt x="163020" y="444038"/>
                      <a:pt x="212090" y="446354"/>
                    </a:cubicBezTo>
                    <a:cubicBezTo>
                      <a:pt x="219393" y="446354"/>
                      <a:pt x="221441" y="439764"/>
                      <a:pt x="221530" y="430324"/>
                    </a:cubicBezTo>
                    <a:cubicBezTo>
                      <a:pt x="221530" y="423289"/>
                      <a:pt x="210309" y="409129"/>
                      <a:pt x="201938" y="393455"/>
                    </a:cubicBezTo>
                    <a:cubicBezTo>
                      <a:pt x="193689" y="380232"/>
                      <a:pt x="183615" y="368240"/>
                      <a:pt x="172015" y="357833"/>
                    </a:cubicBezTo>
                    <a:cubicBezTo>
                      <a:pt x="172460" y="354894"/>
                      <a:pt x="190717" y="351421"/>
                      <a:pt x="210042" y="346701"/>
                    </a:cubicBezTo>
                    <a:cubicBezTo>
                      <a:pt x="229456" y="346701"/>
                      <a:pt x="239163" y="358189"/>
                      <a:pt x="256796" y="354271"/>
                    </a:cubicBezTo>
                    <a:cubicBezTo>
                      <a:pt x="264188" y="352044"/>
                      <a:pt x="265256" y="342248"/>
                      <a:pt x="264010" y="333521"/>
                    </a:cubicBezTo>
                    <a:cubicBezTo>
                      <a:pt x="263386" y="329335"/>
                      <a:pt x="261160" y="326218"/>
                      <a:pt x="253590" y="321943"/>
                    </a:cubicBezTo>
                    <a:cubicBezTo>
                      <a:pt x="236848" y="312503"/>
                      <a:pt x="213604" y="317312"/>
                      <a:pt x="203897" y="318025"/>
                    </a:cubicBezTo>
                    <a:cubicBezTo>
                      <a:pt x="179751" y="321181"/>
                      <a:pt x="156371" y="328662"/>
                      <a:pt x="134879" y="340111"/>
                    </a:cubicBezTo>
                    <a:cubicBezTo>
                      <a:pt x="119828" y="341179"/>
                      <a:pt x="135502" y="312593"/>
                      <a:pt x="149929" y="303064"/>
                    </a:cubicBezTo>
                    <a:cubicBezTo>
                      <a:pt x="175043" y="298967"/>
                      <a:pt x="202205" y="301015"/>
                      <a:pt x="212981" y="293446"/>
                    </a:cubicBezTo>
                    <a:cubicBezTo>
                      <a:pt x="220872" y="281505"/>
                      <a:pt x="217591" y="265428"/>
                      <a:pt x="205650" y="257537"/>
                    </a:cubicBezTo>
                    <a:cubicBezTo>
                      <a:pt x="200999" y="254463"/>
                      <a:pt x="195481" y="252971"/>
                      <a:pt x="189915" y="253281"/>
                    </a:cubicBezTo>
                    <a:cubicBezTo>
                      <a:pt x="183681" y="253281"/>
                      <a:pt x="194546" y="244376"/>
                      <a:pt x="208261" y="237519"/>
                    </a:cubicBezTo>
                    <a:cubicBezTo>
                      <a:pt x="218057" y="226476"/>
                      <a:pt x="222421" y="208219"/>
                      <a:pt x="199801" y="192991"/>
                    </a:cubicBezTo>
                    <a:cubicBezTo>
                      <a:pt x="166583" y="174556"/>
                      <a:pt x="110745" y="185777"/>
                      <a:pt x="101839" y="186312"/>
                    </a:cubicBezTo>
                    <a:cubicBezTo>
                      <a:pt x="108251" y="166452"/>
                      <a:pt x="115643" y="147572"/>
                      <a:pt x="121431" y="143030"/>
                    </a:cubicBezTo>
                    <a:cubicBezTo>
                      <a:pt x="133276" y="140448"/>
                      <a:pt x="149128" y="137598"/>
                      <a:pt x="168275" y="134125"/>
                    </a:cubicBezTo>
                    <a:cubicBezTo>
                      <a:pt x="187422" y="130652"/>
                      <a:pt x="221708" y="123616"/>
                      <a:pt x="192765" y="100996"/>
                    </a:cubicBezTo>
                    <a:cubicBezTo>
                      <a:pt x="175845" y="93248"/>
                      <a:pt x="171481" y="100996"/>
                      <a:pt x="167651" y="106429"/>
                    </a:cubicBezTo>
                    <a:cubicBezTo>
                      <a:pt x="143784" y="109635"/>
                      <a:pt x="132474" y="116136"/>
                      <a:pt x="124370" y="115334"/>
                    </a:cubicBezTo>
                    <a:cubicBezTo>
                      <a:pt x="126953" y="99037"/>
                      <a:pt x="136749" y="71964"/>
                      <a:pt x="140489" y="57092"/>
                    </a:cubicBezTo>
                    <a:cubicBezTo>
                      <a:pt x="144230" y="42219"/>
                      <a:pt x="157054" y="31444"/>
                      <a:pt x="161774" y="23607"/>
                    </a:cubicBezTo>
                    <a:cubicBezTo>
                      <a:pt x="162614" y="11863"/>
                      <a:pt x="154341" y="1425"/>
                      <a:pt x="142715" y="-438"/>
                    </a:cubicBezTo>
                    <a:cubicBezTo>
                      <a:pt x="128674" y="18004"/>
                      <a:pt x="118799" y="39273"/>
                      <a:pt x="113772" y="61901"/>
                    </a:cubicBezTo>
                    <a:cubicBezTo>
                      <a:pt x="111190" y="71430"/>
                      <a:pt x="97654" y="122013"/>
                      <a:pt x="92488" y="123082"/>
                    </a:cubicBezTo>
                    <a:cubicBezTo>
                      <a:pt x="81458" y="126567"/>
                      <a:pt x="70173" y="129188"/>
                      <a:pt x="58736" y="130919"/>
                    </a:cubicBezTo>
                    <a:cubicBezTo>
                      <a:pt x="52413" y="129850"/>
                      <a:pt x="41726" y="125130"/>
                      <a:pt x="38609" y="127980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39A25A7B-6C72-4A94-8ABA-F616F76899B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90400" y="259200"/>
            <a:ext cx="1958913" cy="432000"/>
            <a:chOff x="468000" y="514800"/>
            <a:chExt cx="2301723" cy="507600"/>
          </a:xfrm>
        </p:grpSpPr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741AC32B-60B3-48F4-8D98-4D4C4ACD18A2}"/>
                </a:ext>
              </a:extLst>
            </p:cNvPr>
            <p:cNvSpPr/>
            <p:nvPr/>
          </p:nvSpPr>
          <p:spPr>
            <a:xfrm>
              <a:off x="1074082" y="585500"/>
              <a:ext cx="1695641" cy="384233"/>
            </a:xfrm>
            <a:custGeom>
              <a:avLst/>
              <a:gdLst>
                <a:gd name="connsiteX0" fmla="*/ 337551 w 1695641"/>
                <a:gd name="connsiteY0" fmla="*/ 383456 h 384233"/>
                <a:gd name="connsiteX1" fmla="*/ 338074 w 1695641"/>
                <a:gd name="connsiteY1" fmla="*/ 383688 h 384233"/>
                <a:gd name="connsiteX2" fmla="*/ 337450 w 1695641"/>
                <a:gd name="connsiteY2" fmla="*/ 383510 h 384233"/>
                <a:gd name="connsiteX3" fmla="*/ 27042 w 1695641"/>
                <a:gd name="connsiteY3" fmla="*/ 352807 h 384233"/>
                <a:gd name="connsiteX4" fmla="*/ 27132 w 1695641"/>
                <a:gd name="connsiteY4" fmla="*/ 370567 h 384233"/>
                <a:gd name="connsiteX5" fmla="*/ 42750 w 1695641"/>
                <a:gd name="connsiteY5" fmla="*/ 370567 h 384233"/>
                <a:gd name="connsiteX6" fmla="*/ 50336 w 1695641"/>
                <a:gd name="connsiteY6" fmla="*/ 368247 h 384233"/>
                <a:gd name="connsiteX7" fmla="*/ 52835 w 1695641"/>
                <a:gd name="connsiteY7" fmla="*/ 361107 h 384233"/>
                <a:gd name="connsiteX8" fmla="*/ 50246 w 1695641"/>
                <a:gd name="connsiteY8" fmla="*/ 354859 h 384233"/>
                <a:gd name="connsiteX9" fmla="*/ 42482 w 1695641"/>
                <a:gd name="connsiteY9" fmla="*/ 352807 h 384233"/>
                <a:gd name="connsiteX10" fmla="*/ 27042 w 1695641"/>
                <a:gd name="connsiteY10" fmla="*/ 326836 h 384233"/>
                <a:gd name="connsiteX11" fmla="*/ 27132 w 1695641"/>
                <a:gd name="connsiteY11" fmla="*/ 341562 h 384233"/>
                <a:gd name="connsiteX12" fmla="*/ 41857 w 1695641"/>
                <a:gd name="connsiteY12" fmla="*/ 341562 h 384233"/>
                <a:gd name="connsiteX13" fmla="*/ 49086 w 1695641"/>
                <a:gd name="connsiteY13" fmla="*/ 339599 h 384233"/>
                <a:gd name="connsiteX14" fmla="*/ 51407 w 1695641"/>
                <a:gd name="connsiteY14" fmla="*/ 333619 h 384233"/>
                <a:gd name="connsiteX15" fmla="*/ 48908 w 1695641"/>
                <a:gd name="connsiteY15" fmla="*/ 328532 h 384233"/>
                <a:gd name="connsiteX16" fmla="*/ 41322 w 1695641"/>
                <a:gd name="connsiteY16" fmla="*/ 326836 h 384233"/>
                <a:gd name="connsiteX17" fmla="*/ 1530352 w 1695641"/>
                <a:gd name="connsiteY17" fmla="*/ 324967 h 384233"/>
                <a:gd name="connsiteX18" fmla="*/ 1519062 w 1695641"/>
                <a:gd name="connsiteY18" fmla="*/ 327682 h 384233"/>
                <a:gd name="connsiteX19" fmla="*/ 1515712 w 1695641"/>
                <a:gd name="connsiteY19" fmla="*/ 331030 h 384233"/>
                <a:gd name="connsiteX20" fmla="*/ 1511249 w 1695641"/>
                <a:gd name="connsiteY20" fmla="*/ 348880 h 384233"/>
                <a:gd name="connsiteX21" fmla="*/ 1515623 w 1695641"/>
                <a:gd name="connsiteY21" fmla="*/ 365838 h 384233"/>
                <a:gd name="connsiteX22" fmla="*/ 1537102 w 1695641"/>
                <a:gd name="connsiteY22" fmla="*/ 368992 h 384233"/>
                <a:gd name="connsiteX23" fmla="*/ 1540255 w 1695641"/>
                <a:gd name="connsiteY23" fmla="*/ 365838 h 384233"/>
                <a:gd name="connsiteX24" fmla="*/ 1540255 w 1695641"/>
                <a:gd name="connsiteY24" fmla="*/ 365838 h 384233"/>
                <a:gd name="connsiteX25" fmla="*/ 1544717 w 1695641"/>
                <a:gd name="connsiteY25" fmla="*/ 348880 h 384233"/>
                <a:gd name="connsiteX26" fmla="*/ 1540255 w 1695641"/>
                <a:gd name="connsiteY26" fmla="*/ 331030 h 384233"/>
                <a:gd name="connsiteX27" fmla="*/ 1530352 w 1695641"/>
                <a:gd name="connsiteY27" fmla="*/ 324967 h 384233"/>
                <a:gd name="connsiteX28" fmla="*/ 1404435 w 1695641"/>
                <a:gd name="connsiteY28" fmla="*/ 324962 h 384233"/>
                <a:gd name="connsiteX29" fmla="*/ 1393086 w 1695641"/>
                <a:gd name="connsiteY29" fmla="*/ 327727 h 384233"/>
                <a:gd name="connsiteX30" fmla="*/ 1389782 w 1695641"/>
                <a:gd name="connsiteY30" fmla="*/ 331031 h 384233"/>
                <a:gd name="connsiteX31" fmla="*/ 1385409 w 1695641"/>
                <a:gd name="connsiteY31" fmla="*/ 348881 h 384233"/>
                <a:gd name="connsiteX32" fmla="*/ 1389782 w 1695641"/>
                <a:gd name="connsiteY32" fmla="*/ 365838 h 384233"/>
                <a:gd name="connsiteX33" fmla="*/ 1411261 w 1695641"/>
                <a:gd name="connsiteY33" fmla="*/ 368991 h 384233"/>
                <a:gd name="connsiteX34" fmla="*/ 1414415 w 1695641"/>
                <a:gd name="connsiteY34" fmla="*/ 365838 h 384233"/>
                <a:gd name="connsiteX35" fmla="*/ 1418788 w 1695641"/>
                <a:gd name="connsiteY35" fmla="*/ 348881 h 384233"/>
                <a:gd name="connsiteX36" fmla="*/ 1414415 w 1695641"/>
                <a:gd name="connsiteY36" fmla="*/ 331031 h 384233"/>
                <a:gd name="connsiteX37" fmla="*/ 1404435 w 1695641"/>
                <a:gd name="connsiteY37" fmla="*/ 324962 h 384233"/>
                <a:gd name="connsiteX38" fmla="*/ 939002 w 1695641"/>
                <a:gd name="connsiteY38" fmla="*/ 324962 h 384233"/>
                <a:gd name="connsiteX39" fmla="*/ 927653 w 1695641"/>
                <a:gd name="connsiteY39" fmla="*/ 327727 h 384233"/>
                <a:gd name="connsiteX40" fmla="*/ 924349 w 1695641"/>
                <a:gd name="connsiteY40" fmla="*/ 331031 h 384233"/>
                <a:gd name="connsiteX41" fmla="*/ 919976 w 1695641"/>
                <a:gd name="connsiteY41" fmla="*/ 348881 h 384233"/>
                <a:gd name="connsiteX42" fmla="*/ 924349 w 1695641"/>
                <a:gd name="connsiteY42" fmla="*/ 365838 h 384233"/>
                <a:gd name="connsiteX43" fmla="*/ 945828 w 1695641"/>
                <a:gd name="connsiteY43" fmla="*/ 368991 h 384233"/>
                <a:gd name="connsiteX44" fmla="*/ 948982 w 1695641"/>
                <a:gd name="connsiteY44" fmla="*/ 365838 h 384233"/>
                <a:gd name="connsiteX45" fmla="*/ 953355 w 1695641"/>
                <a:gd name="connsiteY45" fmla="*/ 348881 h 384233"/>
                <a:gd name="connsiteX46" fmla="*/ 948982 w 1695641"/>
                <a:gd name="connsiteY46" fmla="*/ 331031 h 384233"/>
                <a:gd name="connsiteX47" fmla="*/ 939002 w 1695641"/>
                <a:gd name="connsiteY47" fmla="*/ 324962 h 384233"/>
                <a:gd name="connsiteX48" fmla="*/ 1636450 w 1695641"/>
                <a:gd name="connsiteY48" fmla="*/ 315451 h 384233"/>
                <a:gd name="connsiteX49" fmla="*/ 1644036 w 1695641"/>
                <a:gd name="connsiteY49" fmla="*/ 315451 h 384233"/>
                <a:gd name="connsiteX50" fmla="*/ 1651712 w 1695641"/>
                <a:gd name="connsiteY50" fmla="*/ 315451 h 384233"/>
                <a:gd name="connsiteX51" fmla="*/ 1664518 w 1695641"/>
                <a:gd name="connsiteY51" fmla="*/ 344353 h 384233"/>
                <a:gd name="connsiteX52" fmla="*/ 1664475 w 1695641"/>
                <a:gd name="connsiteY52" fmla="*/ 344457 h 384233"/>
                <a:gd name="connsiteX53" fmla="*/ 1664564 w 1695641"/>
                <a:gd name="connsiteY53" fmla="*/ 344457 h 384233"/>
                <a:gd name="connsiteX54" fmla="*/ 1664518 w 1695641"/>
                <a:gd name="connsiteY54" fmla="*/ 344353 h 384233"/>
                <a:gd name="connsiteX55" fmla="*/ 1676522 w 1695641"/>
                <a:gd name="connsiteY55" fmla="*/ 315451 h 384233"/>
                <a:gd name="connsiteX56" fmla="*/ 1683841 w 1695641"/>
                <a:gd name="connsiteY56" fmla="*/ 315451 h 384233"/>
                <a:gd name="connsiteX57" fmla="*/ 1691070 w 1695641"/>
                <a:gd name="connsiteY57" fmla="*/ 315451 h 384233"/>
                <a:gd name="connsiteX58" fmla="*/ 1670721 w 1695641"/>
                <a:gd name="connsiteY58" fmla="*/ 356951 h 384233"/>
                <a:gd name="connsiteX59" fmla="*/ 1670721 w 1695641"/>
                <a:gd name="connsiteY59" fmla="*/ 382388 h 384233"/>
                <a:gd name="connsiteX60" fmla="*/ 1664385 w 1695641"/>
                <a:gd name="connsiteY60" fmla="*/ 382388 h 384233"/>
                <a:gd name="connsiteX61" fmla="*/ 1657870 w 1695641"/>
                <a:gd name="connsiteY61" fmla="*/ 382388 h 384233"/>
                <a:gd name="connsiteX62" fmla="*/ 1657870 w 1695641"/>
                <a:gd name="connsiteY62" fmla="*/ 357219 h 384233"/>
                <a:gd name="connsiteX63" fmla="*/ 1445726 w 1695641"/>
                <a:gd name="connsiteY63" fmla="*/ 315451 h 384233"/>
                <a:gd name="connsiteX64" fmla="*/ 1452152 w 1695641"/>
                <a:gd name="connsiteY64" fmla="*/ 315451 h 384233"/>
                <a:gd name="connsiteX65" fmla="*/ 1458578 w 1695641"/>
                <a:gd name="connsiteY65" fmla="*/ 315451 h 384233"/>
                <a:gd name="connsiteX66" fmla="*/ 1458578 w 1695641"/>
                <a:gd name="connsiteY66" fmla="*/ 370428 h 384233"/>
                <a:gd name="connsiteX67" fmla="*/ 1489101 w 1695641"/>
                <a:gd name="connsiteY67" fmla="*/ 370428 h 384233"/>
                <a:gd name="connsiteX68" fmla="*/ 1489101 w 1695641"/>
                <a:gd name="connsiteY68" fmla="*/ 376408 h 384233"/>
                <a:gd name="connsiteX69" fmla="*/ 1489101 w 1695641"/>
                <a:gd name="connsiteY69" fmla="*/ 382298 h 384233"/>
                <a:gd name="connsiteX70" fmla="*/ 1445726 w 1695641"/>
                <a:gd name="connsiteY70" fmla="*/ 382298 h 384233"/>
                <a:gd name="connsiteX71" fmla="*/ 1309711 w 1695641"/>
                <a:gd name="connsiteY71" fmla="*/ 315451 h 384233"/>
                <a:gd name="connsiteX72" fmla="*/ 1316405 w 1695641"/>
                <a:gd name="connsiteY72" fmla="*/ 315451 h 384233"/>
                <a:gd name="connsiteX73" fmla="*/ 1323099 w 1695641"/>
                <a:gd name="connsiteY73" fmla="*/ 315451 h 384233"/>
                <a:gd name="connsiteX74" fmla="*/ 1347820 w 1695641"/>
                <a:gd name="connsiteY74" fmla="*/ 362396 h 384233"/>
                <a:gd name="connsiteX75" fmla="*/ 1347820 w 1695641"/>
                <a:gd name="connsiteY75" fmla="*/ 315451 h 384233"/>
                <a:gd name="connsiteX76" fmla="*/ 1353800 w 1695641"/>
                <a:gd name="connsiteY76" fmla="*/ 315451 h 384233"/>
                <a:gd name="connsiteX77" fmla="*/ 1359868 w 1695641"/>
                <a:gd name="connsiteY77" fmla="*/ 315451 h 384233"/>
                <a:gd name="connsiteX78" fmla="*/ 1359868 w 1695641"/>
                <a:gd name="connsiteY78" fmla="*/ 382298 h 384233"/>
                <a:gd name="connsiteX79" fmla="*/ 1353442 w 1695641"/>
                <a:gd name="connsiteY79" fmla="*/ 382298 h 384233"/>
                <a:gd name="connsiteX80" fmla="*/ 1347016 w 1695641"/>
                <a:gd name="connsiteY80" fmla="*/ 382298 h 384233"/>
                <a:gd name="connsiteX81" fmla="*/ 1321670 w 1695641"/>
                <a:gd name="connsiteY81" fmla="*/ 334104 h 384233"/>
                <a:gd name="connsiteX82" fmla="*/ 1321670 w 1695641"/>
                <a:gd name="connsiteY82" fmla="*/ 382298 h 384233"/>
                <a:gd name="connsiteX83" fmla="*/ 1315691 w 1695641"/>
                <a:gd name="connsiteY83" fmla="*/ 382298 h 384233"/>
                <a:gd name="connsiteX84" fmla="*/ 1309711 w 1695641"/>
                <a:gd name="connsiteY84" fmla="*/ 382298 h 384233"/>
                <a:gd name="connsiteX85" fmla="*/ 1244559 w 1695641"/>
                <a:gd name="connsiteY85" fmla="*/ 315451 h 384233"/>
                <a:gd name="connsiteX86" fmla="*/ 1250896 w 1695641"/>
                <a:gd name="connsiteY86" fmla="*/ 315451 h 384233"/>
                <a:gd name="connsiteX87" fmla="*/ 1257322 w 1695641"/>
                <a:gd name="connsiteY87" fmla="*/ 315451 h 384233"/>
                <a:gd name="connsiteX88" fmla="*/ 1257322 w 1695641"/>
                <a:gd name="connsiteY88" fmla="*/ 340530 h 384233"/>
                <a:gd name="connsiteX89" fmla="*/ 1281418 w 1695641"/>
                <a:gd name="connsiteY89" fmla="*/ 340530 h 384233"/>
                <a:gd name="connsiteX90" fmla="*/ 1281418 w 1695641"/>
                <a:gd name="connsiteY90" fmla="*/ 315451 h 384233"/>
                <a:gd name="connsiteX91" fmla="*/ 1287844 w 1695641"/>
                <a:gd name="connsiteY91" fmla="*/ 315451 h 384233"/>
                <a:gd name="connsiteX92" fmla="*/ 1294270 w 1695641"/>
                <a:gd name="connsiteY92" fmla="*/ 315451 h 384233"/>
                <a:gd name="connsiteX93" fmla="*/ 1294270 w 1695641"/>
                <a:gd name="connsiteY93" fmla="*/ 382298 h 384233"/>
                <a:gd name="connsiteX94" fmla="*/ 1287844 w 1695641"/>
                <a:gd name="connsiteY94" fmla="*/ 382298 h 384233"/>
                <a:gd name="connsiteX95" fmla="*/ 1281418 w 1695641"/>
                <a:gd name="connsiteY95" fmla="*/ 382298 h 384233"/>
                <a:gd name="connsiteX96" fmla="*/ 1281418 w 1695641"/>
                <a:gd name="connsiteY96" fmla="*/ 352043 h 384233"/>
                <a:gd name="connsiteX97" fmla="*/ 1257322 w 1695641"/>
                <a:gd name="connsiteY97" fmla="*/ 352043 h 384233"/>
                <a:gd name="connsiteX98" fmla="*/ 1257322 w 1695641"/>
                <a:gd name="connsiteY98" fmla="*/ 382298 h 384233"/>
                <a:gd name="connsiteX99" fmla="*/ 1250985 w 1695641"/>
                <a:gd name="connsiteY99" fmla="*/ 382298 h 384233"/>
                <a:gd name="connsiteX100" fmla="*/ 1244559 w 1695641"/>
                <a:gd name="connsiteY100" fmla="*/ 382298 h 384233"/>
                <a:gd name="connsiteX101" fmla="*/ 1119075 w 1695641"/>
                <a:gd name="connsiteY101" fmla="*/ 315451 h 384233"/>
                <a:gd name="connsiteX102" fmla="*/ 1164324 w 1695641"/>
                <a:gd name="connsiteY102" fmla="*/ 315451 h 384233"/>
                <a:gd name="connsiteX103" fmla="*/ 1164324 w 1695641"/>
                <a:gd name="connsiteY103" fmla="*/ 321341 h 384233"/>
                <a:gd name="connsiteX104" fmla="*/ 1164324 w 1695641"/>
                <a:gd name="connsiteY104" fmla="*/ 327321 h 384233"/>
                <a:gd name="connsiteX105" fmla="*/ 1131927 w 1695641"/>
                <a:gd name="connsiteY105" fmla="*/ 327321 h 384233"/>
                <a:gd name="connsiteX106" fmla="*/ 1131927 w 1695641"/>
                <a:gd name="connsiteY106" fmla="*/ 341512 h 384233"/>
                <a:gd name="connsiteX107" fmla="*/ 1162003 w 1695641"/>
                <a:gd name="connsiteY107" fmla="*/ 341512 h 384233"/>
                <a:gd name="connsiteX108" fmla="*/ 1162003 w 1695641"/>
                <a:gd name="connsiteY108" fmla="*/ 347224 h 384233"/>
                <a:gd name="connsiteX109" fmla="*/ 1162003 w 1695641"/>
                <a:gd name="connsiteY109" fmla="*/ 353024 h 384233"/>
                <a:gd name="connsiteX110" fmla="*/ 1131927 w 1695641"/>
                <a:gd name="connsiteY110" fmla="*/ 353024 h 384233"/>
                <a:gd name="connsiteX111" fmla="*/ 1131927 w 1695641"/>
                <a:gd name="connsiteY111" fmla="*/ 370428 h 384233"/>
                <a:gd name="connsiteX112" fmla="*/ 1165752 w 1695641"/>
                <a:gd name="connsiteY112" fmla="*/ 370428 h 384233"/>
                <a:gd name="connsiteX113" fmla="*/ 1165752 w 1695641"/>
                <a:gd name="connsiteY113" fmla="*/ 376408 h 384233"/>
                <a:gd name="connsiteX114" fmla="*/ 1165752 w 1695641"/>
                <a:gd name="connsiteY114" fmla="*/ 382298 h 384233"/>
                <a:gd name="connsiteX115" fmla="*/ 1119075 w 1695641"/>
                <a:gd name="connsiteY115" fmla="*/ 382298 h 384233"/>
                <a:gd name="connsiteX116" fmla="*/ 1057939 w 1695641"/>
                <a:gd name="connsiteY116" fmla="*/ 315451 h 384233"/>
                <a:gd name="connsiteX117" fmla="*/ 1108007 w 1695641"/>
                <a:gd name="connsiteY117" fmla="*/ 315451 h 384233"/>
                <a:gd name="connsiteX118" fmla="*/ 1108007 w 1695641"/>
                <a:gd name="connsiteY118" fmla="*/ 321341 h 384233"/>
                <a:gd name="connsiteX119" fmla="*/ 1108007 w 1695641"/>
                <a:gd name="connsiteY119" fmla="*/ 327321 h 384233"/>
                <a:gd name="connsiteX120" fmla="*/ 1089354 w 1695641"/>
                <a:gd name="connsiteY120" fmla="*/ 327321 h 384233"/>
                <a:gd name="connsiteX121" fmla="*/ 1089354 w 1695641"/>
                <a:gd name="connsiteY121" fmla="*/ 382298 h 384233"/>
                <a:gd name="connsiteX122" fmla="*/ 1083017 w 1695641"/>
                <a:gd name="connsiteY122" fmla="*/ 382298 h 384233"/>
                <a:gd name="connsiteX123" fmla="*/ 1076592 w 1695641"/>
                <a:gd name="connsiteY123" fmla="*/ 382298 h 384233"/>
                <a:gd name="connsiteX124" fmla="*/ 1076592 w 1695641"/>
                <a:gd name="connsiteY124" fmla="*/ 327321 h 384233"/>
                <a:gd name="connsiteX125" fmla="*/ 1057939 w 1695641"/>
                <a:gd name="connsiteY125" fmla="*/ 327321 h 384233"/>
                <a:gd name="connsiteX126" fmla="*/ 1057939 w 1695641"/>
                <a:gd name="connsiteY126" fmla="*/ 321431 h 384233"/>
                <a:gd name="connsiteX127" fmla="*/ 980293 w 1695641"/>
                <a:gd name="connsiteY127" fmla="*/ 315451 h 384233"/>
                <a:gd name="connsiteX128" fmla="*/ 1024024 w 1695641"/>
                <a:gd name="connsiteY128" fmla="*/ 315451 h 384233"/>
                <a:gd name="connsiteX129" fmla="*/ 1024024 w 1695641"/>
                <a:gd name="connsiteY129" fmla="*/ 321341 h 384233"/>
                <a:gd name="connsiteX130" fmla="*/ 1024024 w 1695641"/>
                <a:gd name="connsiteY130" fmla="*/ 327321 h 384233"/>
                <a:gd name="connsiteX131" fmla="*/ 993145 w 1695641"/>
                <a:gd name="connsiteY131" fmla="*/ 327321 h 384233"/>
                <a:gd name="connsiteX132" fmla="*/ 993145 w 1695641"/>
                <a:gd name="connsiteY132" fmla="*/ 342494 h 384233"/>
                <a:gd name="connsiteX133" fmla="*/ 1020098 w 1695641"/>
                <a:gd name="connsiteY133" fmla="*/ 342494 h 384233"/>
                <a:gd name="connsiteX134" fmla="*/ 1020098 w 1695641"/>
                <a:gd name="connsiteY134" fmla="*/ 348295 h 384233"/>
                <a:gd name="connsiteX135" fmla="*/ 1020098 w 1695641"/>
                <a:gd name="connsiteY135" fmla="*/ 354006 h 384233"/>
                <a:gd name="connsiteX136" fmla="*/ 993145 w 1695641"/>
                <a:gd name="connsiteY136" fmla="*/ 354006 h 384233"/>
                <a:gd name="connsiteX137" fmla="*/ 993145 w 1695641"/>
                <a:gd name="connsiteY137" fmla="*/ 382298 h 384233"/>
                <a:gd name="connsiteX138" fmla="*/ 986719 w 1695641"/>
                <a:gd name="connsiteY138" fmla="*/ 382298 h 384233"/>
                <a:gd name="connsiteX139" fmla="*/ 980293 w 1695641"/>
                <a:gd name="connsiteY139" fmla="*/ 382298 h 384233"/>
                <a:gd name="connsiteX140" fmla="*/ 822323 w 1695641"/>
                <a:gd name="connsiteY140" fmla="*/ 315451 h 384233"/>
                <a:gd name="connsiteX141" fmla="*/ 867661 w 1695641"/>
                <a:gd name="connsiteY141" fmla="*/ 315451 h 384233"/>
                <a:gd name="connsiteX142" fmla="*/ 867661 w 1695641"/>
                <a:gd name="connsiteY142" fmla="*/ 321341 h 384233"/>
                <a:gd name="connsiteX143" fmla="*/ 867661 w 1695641"/>
                <a:gd name="connsiteY143" fmla="*/ 327321 h 384233"/>
                <a:gd name="connsiteX144" fmla="*/ 835175 w 1695641"/>
                <a:gd name="connsiteY144" fmla="*/ 327321 h 384233"/>
                <a:gd name="connsiteX145" fmla="*/ 835175 w 1695641"/>
                <a:gd name="connsiteY145" fmla="*/ 341512 h 384233"/>
                <a:gd name="connsiteX146" fmla="*/ 865251 w 1695641"/>
                <a:gd name="connsiteY146" fmla="*/ 341512 h 384233"/>
                <a:gd name="connsiteX147" fmla="*/ 865251 w 1695641"/>
                <a:gd name="connsiteY147" fmla="*/ 347224 h 384233"/>
                <a:gd name="connsiteX148" fmla="*/ 865251 w 1695641"/>
                <a:gd name="connsiteY148" fmla="*/ 353024 h 384233"/>
                <a:gd name="connsiteX149" fmla="*/ 835175 w 1695641"/>
                <a:gd name="connsiteY149" fmla="*/ 353024 h 384233"/>
                <a:gd name="connsiteX150" fmla="*/ 835175 w 1695641"/>
                <a:gd name="connsiteY150" fmla="*/ 370428 h 384233"/>
                <a:gd name="connsiteX151" fmla="*/ 869089 w 1695641"/>
                <a:gd name="connsiteY151" fmla="*/ 370428 h 384233"/>
                <a:gd name="connsiteX152" fmla="*/ 869089 w 1695641"/>
                <a:gd name="connsiteY152" fmla="*/ 376408 h 384233"/>
                <a:gd name="connsiteX153" fmla="*/ 869089 w 1695641"/>
                <a:gd name="connsiteY153" fmla="*/ 382298 h 384233"/>
                <a:gd name="connsiteX154" fmla="*/ 822323 w 1695641"/>
                <a:gd name="connsiteY154" fmla="*/ 382298 h 384233"/>
                <a:gd name="connsiteX155" fmla="*/ 761277 w 1695641"/>
                <a:gd name="connsiteY155" fmla="*/ 315451 h 384233"/>
                <a:gd name="connsiteX156" fmla="*/ 811256 w 1695641"/>
                <a:gd name="connsiteY156" fmla="*/ 315451 h 384233"/>
                <a:gd name="connsiteX157" fmla="*/ 811256 w 1695641"/>
                <a:gd name="connsiteY157" fmla="*/ 321341 h 384233"/>
                <a:gd name="connsiteX158" fmla="*/ 811256 w 1695641"/>
                <a:gd name="connsiteY158" fmla="*/ 327321 h 384233"/>
                <a:gd name="connsiteX159" fmla="*/ 792692 w 1695641"/>
                <a:gd name="connsiteY159" fmla="*/ 327321 h 384233"/>
                <a:gd name="connsiteX160" fmla="*/ 792692 w 1695641"/>
                <a:gd name="connsiteY160" fmla="*/ 382298 h 384233"/>
                <a:gd name="connsiteX161" fmla="*/ 786266 w 1695641"/>
                <a:gd name="connsiteY161" fmla="*/ 382298 h 384233"/>
                <a:gd name="connsiteX162" fmla="*/ 779841 w 1695641"/>
                <a:gd name="connsiteY162" fmla="*/ 382298 h 384233"/>
                <a:gd name="connsiteX163" fmla="*/ 779841 w 1695641"/>
                <a:gd name="connsiteY163" fmla="*/ 327321 h 384233"/>
                <a:gd name="connsiteX164" fmla="*/ 761277 w 1695641"/>
                <a:gd name="connsiteY164" fmla="*/ 327321 h 384233"/>
                <a:gd name="connsiteX165" fmla="*/ 761277 w 1695641"/>
                <a:gd name="connsiteY165" fmla="*/ 321431 h 384233"/>
                <a:gd name="connsiteX166" fmla="*/ 640166 w 1695641"/>
                <a:gd name="connsiteY166" fmla="*/ 315451 h 384233"/>
                <a:gd name="connsiteX167" fmla="*/ 690145 w 1695641"/>
                <a:gd name="connsiteY167" fmla="*/ 315451 h 384233"/>
                <a:gd name="connsiteX168" fmla="*/ 690145 w 1695641"/>
                <a:gd name="connsiteY168" fmla="*/ 321341 h 384233"/>
                <a:gd name="connsiteX169" fmla="*/ 690145 w 1695641"/>
                <a:gd name="connsiteY169" fmla="*/ 327321 h 384233"/>
                <a:gd name="connsiteX170" fmla="*/ 671581 w 1695641"/>
                <a:gd name="connsiteY170" fmla="*/ 327321 h 384233"/>
                <a:gd name="connsiteX171" fmla="*/ 671581 w 1695641"/>
                <a:gd name="connsiteY171" fmla="*/ 382298 h 384233"/>
                <a:gd name="connsiteX172" fmla="*/ 665155 w 1695641"/>
                <a:gd name="connsiteY172" fmla="*/ 382298 h 384233"/>
                <a:gd name="connsiteX173" fmla="*/ 658730 w 1695641"/>
                <a:gd name="connsiteY173" fmla="*/ 382298 h 384233"/>
                <a:gd name="connsiteX174" fmla="*/ 658730 w 1695641"/>
                <a:gd name="connsiteY174" fmla="*/ 327321 h 384233"/>
                <a:gd name="connsiteX175" fmla="*/ 640166 w 1695641"/>
                <a:gd name="connsiteY175" fmla="*/ 327321 h 384233"/>
                <a:gd name="connsiteX176" fmla="*/ 640166 w 1695641"/>
                <a:gd name="connsiteY176" fmla="*/ 321431 h 384233"/>
                <a:gd name="connsiteX177" fmla="*/ 617140 w 1695641"/>
                <a:gd name="connsiteY177" fmla="*/ 315451 h 384233"/>
                <a:gd name="connsiteX178" fmla="*/ 623566 w 1695641"/>
                <a:gd name="connsiteY178" fmla="*/ 315451 h 384233"/>
                <a:gd name="connsiteX179" fmla="*/ 629992 w 1695641"/>
                <a:gd name="connsiteY179" fmla="*/ 315451 h 384233"/>
                <a:gd name="connsiteX180" fmla="*/ 629992 w 1695641"/>
                <a:gd name="connsiteY180" fmla="*/ 382298 h 384233"/>
                <a:gd name="connsiteX181" fmla="*/ 623655 w 1695641"/>
                <a:gd name="connsiteY181" fmla="*/ 382298 h 384233"/>
                <a:gd name="connsiteX182" fmla="*/ 617140 w 1695641"/>
                <a:gd name="connsiteY182" fmla="*/ 382298 h 384233"/>
                <a:gd name="connsiteX183" fmla="*/ 557165 w 1695641"/>
                <a:gd name="connsiteY183" fmla="*/ 315451 h 384233"/>
                <a:gd name="connsiteX184" fmla="*/ 607144 w 1695641"/>
                <a:gd name="connsiteY184" fmla="*/ 315451 h 384233"/>
                <a:gd name="connsiteX185" fmla="*/ 607144 w 1695641"/>
                <a:gd name="connsiteY185" fmla="*/ 321341 h 384233"/>
                <a:gd name="connsiteX186" fmla="*/ 607144 w 1695641"/>
                <a:gd name="connsiteY186" fmla="*/ 327321 h 384233"/>
                <a:gd name="connsiteX187" fmla="*/ 588580 w 1695641"/>
                <a:gd name="connsiteY187" fmla="*/ 327321 h 384233"/>
                <a:gd name="connsiteX188" fmla="*/ 588580 w 1695641"/>
                <a:gd name="connsiteY188" fmla="*/ 382298 h 384233"/>
                <a:gd name="connsiteX189" fmla="*/ 582154 w 1695641"/>
                <a:gd name="connsiteY189" fmla="*/ 382298 h 384233"/>
                <a:gd name="connsiteX190" fmla="*/ 575729 w 1695641"/>
                <a:gd name="connsiteY190" fmla="*/ 382298 h 384233"/>
                <a:gd name="connsiteX191" fmla="*/ 575729 w 1695641"/>
                <a:gd name="connsiteY191" fmla="*/ 327321 h 384233"/>
                <a:gd name="connsiteX192" fmla="*/ 557165 w 1695641"/>
                <a:gd name="connsiteY192" fmla="*/ 327321 h 384233"/>
                <a:gd name="connsiteX193" fmla="*/ 557165 w 1695641"/>
                <a:gd name="connsiteY193" fmla="*/ 321431 h 384233"/>
                <a:gd name="connsiteX194" fmla="*/ 435876 w 1695641"/>
                <a:gd name="connsiteY194" fmla="*/ 315451 h 384233"/>
                <a:gd name="connsiteX195" fmla="*/ 442659 w 1695641"/>
                <a:gd name="connsiteY195" fmla="*/ 315451 h 384233"/>
                <a:gd name="connsiteX196" fmla="*/ 449353 w 1695641"/>
                <a:gd name="connsiteY196" fmla="*/ 315451 h 384233"/>
                <a:gd name="connsiteX197" fmla="*/ 474074 w 1695641"/>
                <a:gd name="connsiteY197" fmla="*/ 362396 h 384233"/>
                <a:gd name="connsiteX198" fmla="*/ 474074 w 1695641"/>
                <a:gd name="connsiteY198" fmla="*/ 315451 h 384233"/>
                <a:gd name="connsiteX199" fmla="*/ 480054 w 1695641"/>
                <a:gd name="connsiteY199" fmla="*/ 315451 h 384233"/>
                <a:gd name="connsiteX200" fmla="*/ 486123 w 1695641"/>
                <a:gd name="connsiteY200" fmla="*/ 315451 h 384233"/>
                <a:gd name="connsiteX201" fmla="*/ 486123 w 1695641"/>
                <a:gd name="connsiteY201" fmla="*/ 382298 h 384233"/>
                <a:gd name="connsiteX202" fmla="*/ 479697 w 1695641"/>
                <a:gd name="connsiteY202" fmla="*/ 382298 h 384233"/>
                <a:gd name="connsiteX203" fmla="*/ 473271 w 1695641"/>
                <a:gd name="connsiteY203" fmla="*/ 382298 h 384233"/>
                <a:gd name="connsiteX204" fmla="*/ 447925 w 1695641"/>
                <a:gd name="connsiteY204" fmla="*/ 334104 h 384233"/>
                <a:gd name="connsiteX205" fmla="*/ 447925 w 1695641"/>
                <a:gd name="connsiteY205" fmla="*/ 382298 h 384233"/>
                <a:gd name="connsiteX206" fmla="*/ 441945 w 1695641"/>
                <a:gd name="connsiteY206" fmla="*/ 382298 h 384233"/>
                <a:gd name="connsiteX207" fmla="*/ 435876 w 1695641"/>
                <a:gd name="connsiteY207" fmla="*/ 382298 h 384233"/>
                <a:gd name="connsiteX208" fmla="*/ 408298 w 1695641"/>
                <a:gd name="connsiteY208" fmla="*/ 315451 h 384233"/>
                <a:gd name="connsiteX209" fmla="*/ 414635 w 1695641"/>
                <a:gd name="connsiteY209" fmla="*/ 315451 h 384233"/>
                <a:gd name="connsiteX210" fmla="*/ 421150 w 1695641"/>
                <a:gd name="connsiteY210" fmla="*/ 315451 h 384233"/>
                <a:gd name="connsiteX211" fmla="*/ 421150 w 1695641"/>
                <a:gd name="connsiteY211" fmla="*/ 382298 h 384233"/>
                <a:gd name="connsiteX212" fmla="*/ 414724 w 1695641"/>
                <a:gd name="connsiteY212" fmla="*/ 382298 h 384233"/>
                <a:gd name="connsiteX213" fmla="*/ 408298 w 1695641"/>
                <a:gd name="connsiteY213" fmla="*/ 382298 h 384233"/>
                <a:gd name="connsiteX214" fmla="*/ 246043 w 1695641"/>
                <a:gd name="connsiteY214" fmla="*/ 315451 h 384233"/>
                <a:gd name="connsiteX215" fmla="*/ 252737 w 1695641"/>
                <a:gd name="connsiteY215" fmla="*/ 315451 h 384233"/>
                <a:gd name="connsiteX216" fmla="*/ 259520 w 1695641"/>
                <a:gd name="connsiteY216" fmla="*/ 315451 h 384233"/>
                <a:gd name="connsiteX217" fmla="*/ 284152 w 1695641"/>
                <a:gd name="connsiteY217" fmla="*/ 362396 h 384233"/>
                <a:gd name="connsiteX218" fmla="*/ 284152 w 1695641"/>
                <a:gd name="connsiteY218" fmla="*/ 315451 h 384233"/>
                <a:gd name="connsiteX219" fmla="*/ 290131 w 1695641"/>
                <a:gd name="connsiteY219" fmla="*/ 315451 h 384233"/>
                <a:gd name="connsiteX220" fmla="*/ 296200 w 1695641"/>
                <a:gd name="connsiteY220" fmla="*/ 315451 h 384233"/>
                <a:gd name="connsiteX221" fmla="*/ 296200 w 1695641"/>
                <a:gd name="connsiteY221" fmla="*/ 382298 h 384233"/>
                <a:gd name="connsiteX222" fmla="*/ 289775 w 1695641"/>
                <a:gd name="connsiteY222" fmla="*/ 382298 h 384233"/>
                <a:gd name="connsiteX223" fmla="*/ 283349 w 1695641"/>
                <a:gd name="connsiteY223" fmla="*/ 382298 h 384233"/>
                <a:gd name="connsiteX224" fmla="*/ 258002 w 1695641"/>
                <a:gd name="connsiteY224" fmla="*/ 334104 h 384233"/>
                <a:gd name="connsiteX225" fmla="*/ 258002 w 1695641"/>
                <a:gd name="connsiteY225" fmla="*/ 382298 h 384233"/>
                <a:gd name="connsiteX226" fmla="*/ 252023 w 1695641"/>
                <a:gd name="connsiteY226" fmla="*/ 382298 h 384233"/>
                <a:gd name="connsiteX227" fmla="*/ 246043 w 1695641"/>
                <a:gd name="connsiteY227" fmla="*/ 382298 h 384233"/>
                <a:gd name="connsiteX228" fmla="*/ 218377 w 1695641"/>
                <a:gd name="connsiteY228" fmla="*/ 315451 h 384233"/>
                <a:gd name="connsiteX229" fmla="*/ 224803 w 1695641"/>
                <a:gd name="connsiteY229" fmla="*/ 315451 h 384233"/>
                <a:gd name="connsiteX230" fmla="*/ 231229 w 1695641"/>
                <a:gd name="connsiteY230" fmla="*/ 315451 h 384233"/>
                <a:gd name="connsiteX231" fmla="*/ 231229 w 1695641"/>
                <a:gd name="connsiteY231" fmla="*/ 382298 h 384233"/>
                <a:gd name="connsiteX232" fmla="*/ 224803 w 1695641"/>
                <a:gd name="connsiteY232" fmla="*/ 382298 h 384233"/>
                <a:gd name="connsiteX233" fmla="*/ 218377 w 1695641"/>
                <a:gd name="connsiteY233" fmla="*/ 382298 h 384233"/>
                <a:gd name="connsiteX234" fmla="*/ 140016 w 1695641"/>
                <a:gd name="connsiteY234" fmla="*/ 315451 h 384233"/>
                <a:gd name="connsiteX235" fmla="*/ 146442 w 1695641"/>
                <a:gd name="connsiteY235" fmla="*/ 315451 h 384233"/>
                <a:gd name="connsiteX236" fmla="*/ 152868 w 1695641"/>
                <a:gd name="connsiteY236" fmla="*/ 315451 h 384233"/>
                <a:gd name="connsiteX237" fmla="*/ 152868 w 1695641"/>
                <a:gd name="connsiteY237" fmla="*/ 382298 h 384233"/>
                <a:gd name="connsiteX238" fmla="*/ 146531 w 1695641"/>
                <a:gd name="connsiteY238" fmla="*/ 382298 h 384233"/>
                <a:gd name="connsiteX239" fmla="*/ 140016 w 1695641"/>
                <a:gd name="connsiteY239" fmla="*/ 382298 h 384233"/>
                <a:gd name="connsiteX240" fmla="*/ 80487 w 1695641"/>
                <a:gd name="connsiteY240" fmla="*/ 315451 h 384233"/>
                <a:gd name="connsiteX241" fmla="*/ 125736 w 1695641"/>
                <a:gd name="connsiteY241" fmla="*/ 315451 h 384233"/>
                <a:gd name="connsiteX242" fmla="*/ 125736 w 1695641"/>
                <a:gd name="connsiteY242" fmla="*/ 321341 h 384233"/>
                <a:gd name="connsiteX243" fmla="*/ 125736 w 1695641"/>
                <a:gd name="connsiteY243" fmla="*/ 327321 h 384233"/>
                <a:gd name="connsiteX244" fmla="*/ 93339 w 1695641"/>
                <a:gd name="connsiteY244" fmla="*/ 327321 h 384233"/>
                <a:gd name="connsiteX245" fmla="*/ 93339 w 1695641"/>
                <a:gd name="connsiteY245" fmla="*/ 341512 h 384233"/>
                <a:gd name="connsiteX246" fmla="*/ 123415 w 1695641"/>
                <a:gd name="connsiteY246" fmla="*/ 341512 h 384233"/>
                <a:gd name="connsiteX247" fmla="*/ 123415 w 1695641"/>
                <a:gd name="connsiteY247" fmla="*/ 347224 h 384233"/>
                <a:gd name="connsiteX248" fmla="*/ 123415 w 1695641"/>
                <a:gd name="connsiteY248" fmla="*/ 353024 h 384233"/>
                <a:gd name="connsiteX249" fmla="*/ 93339 w 1695641"/>
                <a:gd name="connsiteY249" fmla="*/ 353024 h 384233"/>
                <a:gd name="connsiteX250" fmla="*/ 93339 w 1695641"/>
                <a:gd name="connsiteY250" fmla="*/ 370428 h 384233"/>
                <a:gd name="connsiteX251" fmla="*/ 127164 w 1695641"/>
                <a:gd name="connsiteY251" fmla="*/ 370428 h 384233"/>
                <a:gd name="connsiteX252" fmla="*/ 127164 w 1695641"/>
                <a:gd name="connsiteY252" fmla="*/ 376408 h 384233"/>
                <a:gd name="connsiteX253" fmla="*/ 127164 w 1695641"/>
                <a:gd name="connsiteY253" fmla="*/ 382298 h 384233"/>
                <a:gd name="connsiteX254" fmla="*/ 80487 w 1695641"/>
                <a:gd name="connsiteY254" fmla="*/ 382298 h 384233"/>
                <a:gd name="connsiteX255" fmla="*/ 190189 w 1695641"/>
                <a:gd name="connsiteY255" fmla="*/ 315324 h 384233"/>
                <a:gd name="connsiteX256" fmla="*/ 202952 w 1695641"/>
                <a:gd name="connsiteY256" fmla="*/ 315324 h 384233"/>
                <a:gd name="connsiteX257" fmla="*/ 202952 w 1695641"/>
                <a:gd name="connsiteY257" fmla="*/ 363429 h 384233"/>
                <a:gd name="connsiteX258" fmla="*/ 197954 w 1695641"/>
                <a:gd name="connsiteY258" fmla="*/ 378779 h 384233"/>
                <a:gd name="connsiteX259" fmla="*/ 183138 w 1695641"/>
                <a:gd name="connsiteY259" fmla="*/ 384045 h 384233"/>
                <a:gd name="connsiteX260" fmla="*/ 167878 w 1695641"/>
                <a:gd name="connsiteY260" fmla="*/ 378243 h 384233"/>
                <a:gd name="connsiteX261" fmla="*/ 163326 w 1695641"/>
                <a:gd name="connsiteY261" fmla="*/ 360394 h 384233"/>
                <a:gd name="connsiteX262" fmla="*/ 163326 w 1695641"/>
                <a:gd name="connsiteY262" fmla="*/ 356914 h 384233"/>
                <a:gd name="connsiteX263" fmla="*/ 175553 w 1695641"/>
                <a:gd name="connsiteY263" fmla="*/ 356914 h 384233"/>
                <a:gd name="connsiteX264" fmla="*/ 175553 w 1695641"/>
                <a:gd name="connsiteY264" fmla="*/ 360930 h 384233"/>
                <a:gd name="connsiteX265" fmla="*/ 177248 w 1695641"/>
                <a:gd name="connsiteY265" fmla="*/ 369854 h 384233"/>
                <a:gd name="connsiteX266" fmla="*/ 183049 w 1695641"/>
                <a:gd name="connsiteY266" fmla="*/ 372799 h 384233"/>
                <a:gd name="connsiteX267" fmla="*/ 188493 w 1695641"/>
                <a:gd name="connsiteY267" fmla="*/ 370657 h 384233"/>
                <a:gd name="connsiteX268" fmla="*/ 190189 w 1695641"/>
                <a:gd name="connsiteY268" fmla="*/ 363697 h 384233"/>
                <a:gd name="connsiteX269" fmla="*/ 14815 w 1695641"/>
                <a:gd name="connsiteY269" fmla="*/ 315323 h 384233"/>
                <a:gd name="connsiteX270" fmla="*/ 44891 w 1695641"/>
                <a:gd name="connsiteY270" fmla="*/ 315323 h 384233"/>
                <a:gd name="connsiteX271" fmla="*/ 58814 w 1695641"/>
                <a:gd name="connsiteY271" fmla="*/ 319785 h 384233"/>
                <a:gd name="connsiteX272" fmla="*/ 63902 w 1695641"/>
                <a:gd name="connsiteY272" fmla="*/ 332280 h 384233"/>
                <a:gd name="connsiteX273" fmla="*/ 58189 w 1695641"/>
                <a:gd name="connsiteY273" fmla="*/ 344864 h 384233"/>
                <a:gd name="connsiteX274" fmla="*/ 56137 w 1695641"/>
                <a:gd name="connsiteY274" fmla="*/ 346203 h 384233"/>
                <a:gd name="connsiteX275" fmla="*/ 60064 w 1695641"/>
                <a:gd name="connsiteY275" fmla="*/ 348434 h 384233"/>
                <a:gd name="connsiteX276" fmla="*/ 65954 w 1695641"/>
                <a:gd name="connsiteY276" fmla="*/ 361285 h 384233"/>
                <a:gd name="connsiteX277" fmla="*/ 60064 w 1695641"/>
                <a:gd name="connsiteY277" fmla="*/ 376815 h 384233"/>
                <a:gd name="connsiteX278" fmla="*/ 43017 w 1695641"/>
                <a:gd name="connsiteY278" fmla="*/ 382170 h 384233"/>
                <a:gd name="connsiteX279" fmla="*/ 15083 w 1695641"/>
                <a:gd name="connsiteY279" fmla="*/ 382170 h 384233"/>
                <a:gd name="connsiteX280" fmla="*/ 700246 w 1695641"/>
                <a:gd name="connsiteY280" fmla="*/ 315235 h 384233"/>
                <a:gd name="connsiteX281" fmla="*/ 713098 w 1695641"/>
                <a:gd name="connsiteY281" fmla="*/ 315235 h 384233"/>
                <a:gd name="connsiteX282" fmla="*/ 713098 w 1695641"/>
                <a:gd name="connsiteY282" fmla="*/ 357360 h 384233"/>
                <a:gd name="connsiteX283" fmla="*/ 716132 w 1695641"/>
                <a:gd name="connsiteY283" fmla="*/ 368159 h 384233"/>
                <a:gd name="connsiteX284" fmla="*/ 725057 w 1695641"/>
                <a:gd name="connsiteY284" fmla="*/ 371729 h 384233"/>
                <a:gd name="connsiteX285" fmla="*/ 733982 w 1695641"/>
                <a:gd name="connsiteY285" fmla="*/ 368427 h 384233"/>
                <a:gd name="connsiteX286" fmla="*/ 736749 w 1695641"/>
                <a:gd name="connsiteY286" fmla="*/ 357360 h 384233"/>
                <a:gd name="connsiteX287" fmla="*/ 736749 w 1695641"/>
                <a:gd name="connsiteY287" fmla="*/ 315235 h 384233"/>
                <a:gd name="connsiteX288" fmla="*/ 749958 w 1695641"/>
                <a:gd name="connsiteY288" fmla="*/ 315235 h 384233"/>
                <a:gd name="connsiteX289" fmla="*/ 749958 w 1695641"/>
                <a:gd name="connsiteY289" fmla="*/ 356914 h 384233"/>
                <a:gd name="connsiteX290" fmla="*/ 744156 w 1695641"/>
                <a:gd name="connsiteY290" fmla="*/ 377620 h 384233"/>
                <a:gd name="connsiteX291" fmla="*/ 725146 w 1695641"/>
                <a:gd name="connsiteY291" fmla="*/ 383956 h 384233"/>
                <a:gd name="connsiteX292" fmla="*/ 706404 w 1695641"/>
                <a:gd name="connsiteY292" fmla="*/ 377352 h 384233"/>
                <a:gd name="connsiteX293" fmla="*/ 700246 w 1695641"/>
                <a:gd name="connsiteY293" fmla="*/ 356914 h 384233"/>
                <a:gd name="connsiteX294" fmla="*/ 1526374 w 1695641"/>
                <a:gd name="connsiteY294" fmla="*/ 313761 h 384233"/>
                <a:gd name="connsiteX295" fmla="*/ 1547261 w 1695641"/>
                <a:gd name="connsiteY295" fmla="*/ 321079 h 384233"/>
                <a:gd name="connsiteX296" fmla="*/ 1549537 w 1695641"/>
                <a:gd name="connsiteY296" fmla="*/ 323355 h 384233"/>
                <a:gd name="connsiteX297" fmla="*/ 1557570 w 1695641"/>
                <a:gd name="connsiteY297" fmla="*/ 349327 h 384233"/>
                <a:gd name="connsiteX298" fmla="*/ 1549537 w 1695641"/>
                <a:gd name="connsiteY298" fmla="*/ 374763 h 384233"/>
                <a:gd name="connsiteX299" fmla="*/ 1508175 w 1695641"/>
                <a:gd name="connsiteY299" fmla="*/ 376508 h 384233"/>
                <a:gd name="connsiteX300" fmla="*/ 1506430 w 1695641"/>
                <a:gd name="connsiteY300" fmla="*/ 374763 h 384233"/>
                <a:gd name="connsiteX301" fmla="*/ 1498397 w 1695641"/>
                <a:gd name="connsiteY301" fmla="*/ 349327 h 384233"/>
                <a:gd name="connsiteX302" fmla="*/ 1506430 w 1695641"/>
                <a:gd name="connsiteY302" fmla="*/ 323355 h 384233"/>
                <a:gd name="connsiteX303" fmla="*/ 1526374 w 1695641"/>
                <a:gd name="connsiteY303" fmla="*/ 313761 h 384233"/>
                <a:gd name="connsiteX304" fmla="*/ 1400517 w 1695641"/>
                <a:gd name="connsiteY304" fmla="*/ 313754 h 384233"/>
                <a:gd name="connsiteX305" fmla="*/ 1421460 w 1695641"/>
                <a:gd name="connsiteY305" fmla="*/ 321118 h 384233"/>
                <a:gd name="connsiteX306" fmla="*/ 1423697 w 1695641"/>
                <a:gd name="connsiteY306" fmla="*/ 323355 h 384233"/>
                <a:gd name="connsiteX307" fmla="*/ 1431641 w 1695641"/>
                <a:gd name="connsiteY307" fmla="*/ 349327 h 384233"/>
                <a:gd name="connsiteX308" fmla="*/ 1423697 w 1695641"/>
                <a:gd name="connsiteY308" fmla="*/ 374763 h 384233"/>
                <a:gd name="connsiteX309" fmla="*/ 1382207 w 1695641"/>
                <a:gd name="connsiteY309" fmla="*/ 376469 h 384233"/>
                <a:gd name="connsiteX310" fmla="*/ 1380501 w 1695641"/>
                <a:gd name="connsiteY310" fmla="*/ 374763 h 384233"/>
                <a:gd name="connsiteX311" fmla="*/ 1380500 w 1695641"/>
                <a:gd name="connsiteY311" fmla="*/ 374763 h 384233"/>
                <a:gd name="connsiteX312" fmla="*/ 1372557 w 1695641"/>
                <a:gd name="connsiteY312" fmla="*/ 349327 h 384233"/>
                <a:gd name="connsiteX313" fmla="*/ 1380500 w 1695641"/>
                <a:gd name="connsiteY313" fmla="*/ 323355 h 384233"/>
                <a:gd name="connsiteX314" fmla="*/ 1400517 w 1695641"/>
                <a:gd name="connsiteY314" fmla="*/ 313754 h 384233"/>
                <a:gd name="connsiteX315" fmla="*/ 935084 w 1695641"/>
                <a:gd name="connsiteY315" fmla="*/ 313754 h 384233"/>
                <a:gd name="connsiteX316" fmla="*/ 956027 w 1695641"/>
                <a:gd name="connsiteY316" fmla="*/ 321118 h 384233"/>
                <a:gd name="connsiteX317" fmla="*/ 958264 w 1695641"/>
                <a:gd name="connsiteY317" fmla="*/ 323355 h 384233"/>
                <a:gd name="connsiteX318" fmla="*/ 966208 w 1695641"/>
                <a:gd name="connsiteY318" fmla="*/ 349327 h 384233"/>
                <a:gd name="connsiteX319" fmla="*/ 958264 w 1695641"/>
                <a:gd name="connsiteY319" fmla="*/ 374763 h 384233"/>
                <a:gd name="connsiteX320" fmla="*/ 916774 w 1695641"/>
                <a:gd name="connsiteY320" fmla="*/ 376469 h 384233"/>
                <a:gd name="connsiteX321" fmla="*/ 915068 w 1695641"/>
                <a:gd name="connsiteY321" fmla="*/ 374763 h 384233"/>
                <a:gd name="connsiteX322" fmla="*/ 915067 w 1695641"/>
                <a:gd name="connsiteY322" fmla="*/ 374763 h 384233"/>
                <a:gd name="connsiteX323" fmla="*/ 907124 w 1695641"/>
                <a:gd name="connsiteY323" fmla="*/ 349327 h 384233"/>
                <a:gd name="connsiteX324" fmla="*/ 915067 w 1695641"/>
                <a:gd name="connsiteY324" fmla="*/ 323355 h 384233"/>
                <a:gd name="connsiteX325" fmla="*/ 935084 w 1695641"/>
                <a:gd name="connsiteY325" fmla="*/ 313754 h 384233"/>
                <a:gd name="connsiteX326" fmla="*/ 1598624 w 1695641"/>
                <a:gd name="connsiteY326" fmla="*/ 313717 h 384233"/>
                <a:gd name="connsiteX327" fmla="*/ 1617099 w 1695641"/>
                <a:gd name="connsiteY327" fmla="*/ 319786 h 384233"/>
                <a:gd name="connsiteX328" fmla="*/ 1625578 w 1695641"/>
                <a:gd name="connsiteY328" fmla="*/ 336207 h 384233"/>
                <a:gd name="connsiteX329" fmla="*/ 1612994 w 1695641"/>
                <a:gd name="connsiteY329" fmla="*/ 336207 h 384233"/>
                <a:gd name="connsiteX330" fmla="*/ 1608442 w 1695641"/>
                <a:gd name="connsiteY330" fmla="*/ 328621 h 384233"/>
                <a:gd name="connsiteX331" fmla="*/ 1599517 w 1695641"/>
                <a:gd name="connsiteY331" fmla="*/ 325319 h 384233"/>
                <a:gd name="connsiteX332" fmla="*/ 1586397 w 1695641"/>
                <a:gd name="connsiteY332" fmla="*/ 331566 h 384233"/>
                <a:gd name="connsiteX333" fmla="*/ 1586397 w 1695641"/>
                <a:gd name="connsiteY333" fmla="*/ 366373 h 384233"/>
                <a:gd name="connsiteX334" fmla="*/ 1599696 w 1695641"/>
                <a:gd name="connsiteY334" fmla="*/ 372353 h 384233"/>
                <a:gd name="connsiteX335" fmla="*/ 1611298 w 1695641"/>
                <a:gd name="connsiteY335" fmla="*/ 366106 h 384233"/>
                <a:gd name="connsiteX336" fmla="*/ 1614689 w 1695641"/>
                <a:gd name="connsiteY336" fmla="*/ 357895 h 384233"/>
                <a:gd name="connsiteX337" fmla="*/ 1600231 w 1695641"/>
                <a:gd name="connsiteY337" fmla="*/ 357895 h 384233"/>
                <a:gd name="connsiteX338" fmla="*/ 1600231 w 1695641"/>
                <a:gd name="connsiteY338" fmla="*/ 346382 h 384233"/>
                <a:gd name="connsiteX339" fmla="*/ 1626024 w 1695641"/>
                <a:gd name="connsiteY339" fmla="*/ 346382 h 384233"/>
                <a:gd name="connsiteX340" fmla="*/ 1626024 w 1695641"/>
                <a:gd name="connsiteY340" fmla="*/ 382081 h 384233"/>
                <a:gd name="connsiteX341" fmla="*/ 1617099 w 1695641"/>
                <a:gd name="connsiteY341" fmla="*/ 382081 h 384233"/>
                <a:gd name="connsiteX342" fmla="*/ 1615850 w 1695641"/>
                <a:gd name="connsiteY342" fmla="*/ 373156 h 384233"/>
                <a:gd name="connsiteX343" fmla="*/ 1615671 w 1695641"/>
                <a:gd name="connsiteY343" fmla="*/ 374762 h 384233"/>
                <a:gd name="connsiteX344" fmla="*/ 1597821 w 1695641"/>
                <a:gd name="connsiteY344" fmla="*/ 384223 h 384233"/>
                <a:gd name="connsiteX345" fmla="*/ 1597821 w 1695641"/>
                <a:gd name="connsiteY345" fmla="*/ 383687 h 384233"/>
                <a:gd name="connsiteX346" fmla="*/ 1576401 w 1695641"/>
                <a:gd name="connsiteY346" fmla="*/ 374762 h 384233"/>
                <a:gd name="connsiteX347" fmla="*/ 1576401 w 1695641"/>
                <a:gd name="connsiteY347" fmla="*/ 323356 h 384233"/>
                <a:gd name="connsiteX348" fmla="*/ 1598624 w 1695641"/>
                <a:gd name="connsiteY348" fmla="*/ 313717 h 384233"/>
                <a:gd name="connsiteX349" fmla="*/ 1205662 w 1695641"/>
                <a:gd name="connsiteY349" fmla="*/ 313538 h 384233"/>
                <a:gd name="connsiteX350" fmla="*/ 1223511 w 1695641"/>
                <a:gd name="connsiteY350" fmla="*/ 319964 h 384233"/>
                <a:gd name="connsiteX351" fmla="*/ 1232436 w 1695641"/>
                <a:gd name="connsiteY351" fmla="*/ 337367 h 384233"/>
                <a:gd name="connsiteX352" fmla="*/ 1219584 w 1695641"/>
                <a:gd name="connsiteY352" fmla="*/ 337367 h 384233"/>
                <a:gd name="connsiteX353" fmla="*/ 1215300 w 1695641"/>
                <a:gd name="connsiteY353" fmla="*/ 328442 h 384233"/>
                <a:gd name="connsiteX354" fmla="*/ 1206376 w 1695641"/>
                <a:gd name="connsiteY354" fmla="*/ 325229 h 384233"/>
                <a:gd name="connsiteX355" fmla="*/ 1195130 w 1695641"/>
                <a:gd name="connsiteY355" fmla="*/ 331477 h 384233"/>
                <a:gd name="connsiteX356" fmla="*/ 1191114 w 1695641"/>
                <a:gd name="connsiteY356" fmla="*/ 348702 h 384233"/>
                <a:gd name="connsiteX357" fmla="*/ 1195130 w 1695641"/>
                <a:gd name="connsiteY357" fmla="*/ 365480 h 384233"/>
                <a:gd name="connsiteX358" fmla="*/ 1214212 w 1695641"/>
                <a:gd name="connsiteY358" fmla="*/ 369182 h 384233"/>
                <a:gd name="connsiteX359" fmla="*/ 1215746 w 1695641"/>
                <a:gd name="connsiteY359" fmla="*/ 367979 h 384233"/>
                <a:gd name="connsiteX360" fmla="*/ 1220030 w 1695641"/>
                <a:gd name="connsiteY360" fmla="*/ 358430 h 384233"/>
                <a:gd name="connsiteX361" fmla="*/ 1231901 w 1695641"/>
                <a:gd name="connsiteY361" fmla="*/ 358787 h 384233"/>
                <a:gd name="connsiteX362" fmla="*/ 1223511 w 1695641"/>
                <a:gd name="connsiteY362" fmla="*/ 377172 h 384233"/>
                <a:gd name="connsiteX363" fmla="*/ 1205662 w 1695641"/>
                <a:gd name="connsiteY363" fmla="*/ 384044 h 384233"/>
                <a:gd name="connsiteX364" fmla="*/ 1185045 w 1695641"/>
                <a:gd name="connsiteY364" fmla="*/ 374584 h 384233"/>
                <a:gd name="connsiteX365" fmla="*/ 1177370 w 1695641"/>
                <a:gd name="connsiteY365" fmla="*/ 349148 h 384233"/>
                <a:gd name="connsiteX366" fmla="*/ 1185045 w 1695641"/>
                <a:gd name="connsiteY366" fmla="*/ 323177 h 384233"/>
                <a:gd name="connsiteX367" fmla="*/ 1205662 w 1695641"/>
                <a:gd name="connsiteY367" fmla="*/ 313538 h 384233"/>
                <a:gd name="connsiteX368" fmla="*/ 523890 w 1695641"/>
                <a:gd name="connsiteY368" fmla="*/ 313538 h 384233"/>
                <a:gd name="connsiteX369" fmla="*/ 540758 w 1695641"/>
                <a:gd name="connsiteY369" fmla="*/ 319428 h 384233"/>
                <a:gd name="connsiteX370" fmla="*/ 547898 w 1695641"/>
                <a:gd name="connsiteY370" fmla="*/ 335404 h 384233"/>
                <a:gd name="connsiteX371" fmla="*/ 534867 w 1695641"/>
                <a:gd name="connsiteY371" fmla="*/ 335404 h 384233"/>
                <a:gd name="connsiteX372" fmla="*/ 531029 w 1695641"/>
                <a:gd name="connsiteY372" fmla="*/ 327817 h 384233"/>
                <a:gd name="connsiteX373" fmla="*/ 522105 w 1695641"/>
                <a:gd name="connsiteY373" fmla="*/ 325051 h 384233"/>
                <a:gd name="connsiteX374" fmla="*/ 514519 w 1695641"/>
                <a:gd name="connsiteY374" fmla="*/ 327371 h 384233"/>
                <a:gd name="connsiteX375" fmla="*/ 511752 w 1695641"/>
                <a:gd name="connsiteY375" fmla="*/ 333886 h 384233"/>
                <a:gd name="connsiteX376" fmla="*/ 514608 w 1695641"/>
                <a:gd name="connsiteY376" fmla="*/ 338527 h 384233"/>
                <a:gd name="connsiteX377" fmla="*/ 526745 w 1695641"/>
                <a:gd name="connsiteY377" fmla="*/ 342365 h 384233"/>
                <a:gd name="connsiteX378" fmla="*/ 544595 w 1695641"/>
                <a:gd name="connsiteY378" fmla="*/ 349951 h 384233"/>
                <a:gd name="connsiteX379" fmla="*/ 549058 w 1695641"/>
                <a:gd name="connsiteY379" fmla="*/ 363517 h 384233"/>
                <a:gd name="connsiteX380" fmla="*/ 542274 w 1695641"/>
                <a:gd name="connsiteY380" fmla="*/ 378510 h 384233"/>
                <a:gd name="connsiteX381" fmla="*/ 523801 w 1695641"/>
                <a:gd name="connsiteY381" fmla="*/ 384044 h 384233"/>
                <a:gd name="connsiteX382" fmla="*/ 505951 w 1695641"/>
                <a:gd name="connsiteY382" fmla="*/ 378153 h 384233"/>
                <a:gd name="connsiteX383" fmla="*/ 498900 w 1695641"/>
                <a:gd name="connsiteY383" fmla="*/ 361464 h 384233"/>
                <a:gd name="connsiteX384" fmla="*/ 511306 w 1695641"/>
                <a:gd name="connsiteY384" fmla="*/ 361465 h 384233"/>
                <a:gd name="connsiteX385" fmla="*/ 514876 w 1695641"/>
                <a:gd name="connsiteY385" fmla="*/ 369675 h 384233"/>
                <a:gd name="connsiteX386" fmla="*/ 523801 w 1695641"/>
                <a:gd name="connsiteY386" fmla="*/ 372531 h 384233"/>
                <a:gd name="connsiteX387" fmla="*/ 533439 w 1695641"/>
                <a:gd name="connsiteY387" fmla="*/ 370389 h 384233"/>
                <a:gd name="connsiteX388" fmla="*/ 536920 w 1695641"/>
                <a:gd name="connsiteY388" fmla="*/ 364410 h 384233"/>
                <a:gd name="connsiteX389" fmla="*/ 534421 w 1695641"/>
                <a:gd name="connsiteY389" fmla="*/ 358787 h 384233"/>
                <a:gd name="connsiteX390" fmla="*/ 523979 w 1695641"/>
                <a:gd name="connsiteY390" fmla="*/ 355128 h 384233"/>
                <a:gd name="connsiteX391" fmla="*/ 504434 w 1695641"/>
                <a:gd name="connsiteY391" fmla="*/ 347452 h 384233"/>
                <a:gd name="connsiteX392" fmla="*/ 499525 w 1695641"/>
                <a:gd name="connsiteY392" fmla="*/ 334690 h 384233"/>
                <a:gd name="connsiteX393" fmla="*/ 506040 w 1695641"/>
                <a:gd name="connsiteY393" fmla="*/ 319249 h 384233"/>
                <a:gd name="connsiteX394" fmla="*/ 523890 w 1695641"/>
                <a:gd name="connsiteY394" fmla="*/ 313538 h 384233"/>
                <a:gd name="connsiteX395" fmla="*/ 336367 w 1695641"/>
                <a:gd name="connsiteY395" fmla="*/ 313293 h 384233"/>
                <a:gd name="connsiteX396" fmla="*/ 357351 w 1695641"/>
                <a:gd name="connsiteY396" fmla="*/ 319250 h 384233"/>
                <a:gd name="connsiteX397" fmla="*/ 365830 w 1695641"/>
                <a:gd name="connsiteY397" fmla="*/ 335672 h 384233"/>
                <a:gd name="connsiteX398" fmla="*/ 352978 w 1695641"/>
                <a:gd name="connsiteY398" fmla="*/ 335672 h 384233"/>
                <a:gd name="connsiteX399" fmla="*/ 348515 w 1695641"/>
                <a:gd name="connsiteY399" fmla="*/ 328086 h 384233"/>
                <a:gd name="connsiteX400" fmla="*/ 339591 w 1695641"/>
                <a:gd name="connsiteY400" fmla="*/ 324783 h 384233"/>
                <a:gd name="connsiteX401" fmla="*/ 326472 w 1695641"/>
                <a:gd name="connsiteY401" fmla="*/ 331031 h 384233"/>
                <a:gd name="connsiteX402" fmla="*/ 321741 w 1695641"/>
                <a:gd name="connsiteY402" fmla="*/ 348881 h 384233"/>
                <a:gd name="connsiteX403" fmla="*/ 326293 w 1695641"/>
                <a:gd name="connsiteY403" fmla="*/ 366195 h 384233"/>
                <a:gd name="connsiteX404" fmla="*/ 339591 w 1695641"/>
                <a:gd name="connsiteY404" fmla="*/ 372175 h 384233"/>
                <a:gd name="connsiteX405" fmla="*/ 351193 w 1695641"/>
                <a:gd name="connsiteY405" fmla="*/ 365928 h 384233"/>
                <a:gd name="connsiteX406" fmla="*/ 354584 w 1695641"/>
                <a:gd name="connsiteY406" fmla="*/ 357717 h 384233"/>
                <a:gd name="connsiteX407" fmla="*/ 340127 w 1695641"/>
                <a:gd name="connsiteY407" fmla="*/ 357717 h 384233"/>
                <a:gd name="connsiteX408" fmla="*/ 340127 w 1695641"/>
                <a:gd name="connsiteY408" fmla="*/ 346203 h 384233"/>
                <a:gd name="connsiteX409" fmla="*/ 366187 w 1695641"/>
                <a:gd name="connsiteY409" fmla="*/ 346203 h 384233"/>
                <a:gd name="connsiteX410" fmla="*/ 366187 w 1695641"/>
                <a:gd name="connsiteY410" fmla="*/ 381903 h 384233"/>
                <a:gd name="connsiteX411" fmla="*/ 357262 w 1695641"/>
                <a:gd name="connsiteY411" fmla="*/ 381903 h 384233"/>
                <a:gd name="connsiteX412" fmla="*/ 356012 w 1695641"/>
                <a:gd name="connsiteY412" fmla="*/ 372978 h 384233"/>
                <a:gd name="connsiteX413" fmla="*/ 355299 w 1695641"/>
                <a:gd name="connsiteY413" fmla="*/ 374049 h 384233"/>
                <a:gd name="connsiteX414" fmla="*/ 337551 w 1695641"/>
                <a:gd name="connsiteY414" fmla="*/ 383456 h 384233"/>
                <a:gd name="connsiteX415" fmla="*/ 316743 w 1695641"/>
                <a:gd name="connsiteY415" fmla="*/ 374228 h 384233"/>
                <a:gd name="connsiteX416" fmla="*/ 316743 w 1695641"/>
                <a:gd name="connsiteY416" fmla="*/ 322820 h 384233"/>
                <a:gd name="connsiteX417" fmla="*/ 336367 w 1695641"/>
                <a:gd name="connsiteY417" fmla="*/ 313293 h 384233"/>
                <a:gd name="connsiteX418" fmla="*/ 381539 w 1695641"/>
                <a:gd name="connsiteY418" fmla="*/ 228751 h 384233"/>
                <a:gd name="connsiteX419" fmla="*/ 381449 w 1695641"/>
                <a:gd name="connsiteY419" fmla="*/ 228930 h 384233"/>
                <a:gd name="connsiteX420" fmla="*/ 381464 w 1695641"/>
                <a:gd name="connsiteY420" fmla="*/ 228833 h 384233"/>
                <a:gd name="connsiteX421" fmla="*/ 350212 w 1695641"/>
                <a:gd name="connsiteY421" fmla="*/ 205101 h 384233"/>
                <a:gd name="connsiteX422" fmla="*/ 359137 w 1695641"/>
                <a:gd name="connsiteY422" fmla="*/ 216256 h 384233"/>
                <a:gd name="connsiteX423" fmla="*/ 368597 w 1695641"/>
                <a:gd name="connsiteY423" fmla="*/ 213936 h 384233"/>
                <a:gd name="connsiteX424" fmla="*/ 379575 w 1695641"/>
                <a:gd name="connsiteY424" fmla="*/ 213936 h 384233"/>
                <a:gd name="connsiteX425" fmla="*/ 383413 w 1695641"/>
                <a:gd name="connsiteY425" fmla="*/ 215721 h 384233"/>
                <a:gd name="connsiteX426" fmla="*/ 382520 w 1695641"/>
                <a:gd name="connsiteY426" fmla="*/ 221968 h 384233"/>
                <a:gd name="connsiteX427" fmla="*/ 381464 w 1695641"/>
                <a:gd name="connsiteY427" fmla="*/ 228833 h 384233"/>
                <a:gd name="connsiteX428" fmla="*/ 376719 w 1695641"/>
                <a:gd name="connsiteY428" fmla="*/ 234017 h 384233"/>
                <a:gd name="connsiteX429" fmla="*/ 371810 w 1695641"/>
                <a:gd name="connsiteY429" fmla="*/ 237676 h 384233"/>
                <a:gd name="connsiteX430" fmla="*/ 368330 w 1695641"/>
                <a:gd name="connsiteY430" fmla="*/ 247583 h 384233"/>
                <a:gd name="connsiteX431" fmla="*/ 361368 w 1695641"/>
                <a:gd name="connsiteY431" fmla="*/ 252313 h 384233"/>
                <a:gd name="connsiteX432" fmla="*/ 353336 w 1695641"/>
                <a:gd name="connsiteY432" fmla="*/ 253027 h 384233"/>
                <a:gd name="connsiteX433" fmla="*/ 342715 w 1695641"/>
                <a:gd name="connsiteY433" fmla="*/ 257490 h 384233"/>
                <a:gd name="connsiteX434" fmla="*/ 330041 w 1695641"/>
                <a:gd name="connsiteY434" fmla="*/ 247048 h 384233"/>
                <a:gd name="connsiteX435" fmla="*/ 331380 w 1695641"/>
                <a:gd name="connsiteY435" fmla="*/ 239193 h 384233"/>
                <a:gd name="connsiteX436" fmla="*/ 329506 w 1695641"/>
                <a:gd name="connsiteY436" fmla="*/ 232946 h 384233"/>
                <a:gd name="connsiteX437" fmla="*/ 333344 w 1695641"/>
                <a:gd name="connsiteY437" fmla="*/ 225627 h 384233"/>
                <a:gd name="connsiteX438" fmla="*/ 343072 w 1695641"/>
                <a:gd name="connsiteY438" fmla="*/ 208939 h 384233"/>
                <a:gd name="connsiteX439" fmla="*/ 350212 w 1695641"/>
                <a:gd name="connsiteY439" fmla="*/ 205101 h 384233"/>
                <a:gd name="connsiteX440" fmla="*/ 469269 w 1695641"/>
                <a:gd name="connsiteY440" fmla="*/ 183145 h 384233"/>
                <a:gd name="connsiteX441" fmla="*/ 476410 w 1695641"/>
                <a:gd name="connsiteY441" fmla="*/ 184752 h 384233"/>
                <a:gd name="connsiteX442" fmla="*/ 483639 w 1695641"/>
                <a:gd name="connsiteY442" fmla="*/ 188500 h 384233"/>
                <a:gd name="connsiteX443" fmla="*/ 490868 w 1695641"/>
                <a:gd name="connsiteY443" fmla="*/ 189125 h 384233"/>
                <a:gd name="connsiteX444" fmla="*/ 498008 w 1695641"/>
                <a:gd name="connsiteY444" fmla="*/ 191356 h 384233"/>
                <a:gd name="connsiteX445" fmla="*/ 504166 w 1695641"/>
                <a:gd name="connsiteY445" fmla="*/ 190375 h 384233"/>
                <a:gd name="connsiteX446" fmla="*/ 518802 w 1695641"/>
                <a:gd name="connsiteY446" fmla="*/ 203316 h 384233"/>
                <a:gd name="connsiteX447" fmla="*/ 517999 w 1695641"/>
                <a:gd name="connsiteY447" fmla="*/ 203494 h 384233"/>
                <a:gd name="connsiteX448" fmla="*/ 521837 w 1695641"/>
                <a:gd name="connsiteY448" fmla="*/ 209117 h 384233"/>
                <a:gd name="connsiteX449" fmla="*/ 521837 w 1695641"/>
                <a:gd name="connsiteY449" fmla="*/ 216435 h 384233"/>
                <a:gd name="connsiteX450" fmla="*/ 516660 w 1695641"/>
                <a:gd name="connsiteY450" fmla="*/ 223219 h 384233"/>
                <a:gd name="connsiteX451" fmla="*/ 512644 w 1695641"/>
                <a:gd name="connsiteY451" fmla="*/ 231430 h 384233"/>
                <a:gd name="connsiteX452" fmla="*/ 507915 w 1695641"/>
                <a:gd name="connsiteY452" fmla="*/ 236963 h 384233"/>
                <a:gd name="connsiteX453" fmla="*/ 499704 w 1695641"/>
                <a:gd name="connsiteY453" fmla="*/ 240265 h 384233"/>
                <a:gd name="connsiteX454" fmla="*/ 492742 w 1695641"/>
                <a:gd name="connsiteY454" fmla="*/ 240265 h 384233"/>
                <a:gd name="connsiteX455" fmla="*/ 485424 w 1695641"/>
                <a:gd name="connsiteY455" fmla="*/ 243746 h 384233"/>
                <a:gd name="connsiteX456" fmla="*/ 479712 w 1695641"/>
                <a:gd name="connsiteY456" fmla="*/ 237677 h 384233"/>
                <a:gd name="connsiteX457" fmla="*/ 479712 w 1695641"/>
                <a:gd name="connsiteY457" fmla="*/ 229645 h 384233"/>
                <a:gd name="connsiteX458" fmla="*/ 473821 w 1695641"/>
                <a:gd name="connsiteY458" fmla="*/ 218845 h 384233"/>
                <a:gd name="connsiteX459" fmla="*/ 469091 w 1695641"/>
                <a:gd name="connsiteY459" fmla="*/ 209474 h 384233"/>
                <a:gd name="connsiteX460" fmla="*/ 466324 w 1695641"/>
                <a:gd name="connsiteY460" fmla="*/ 199032 h 384233"/>
                <a:gd name="connsiteX461" fmla="*/ 466860 w 1695641"/>
                <a:gd name="connsiteY461" fmla="*/ 192606 h 384233"/>
                <a:gd name="connsiteX462" fmla="*/ 469269 w 1695641"/>
                <a:gd name="connsiteY462" fmla="*/ 183145 h 384233"/>
                <a:gd name="connsiteX463" fmla="*/ 443656 w 1695641"/>
                <a:gd name="connsiteY463" fmla="*/ 131382 h 384233"/>
                <a:gd name="connsiteX464" fmla="*/ 437051 w 1695641"/>
                <a:gd name="connsiteY464" fmla="*/ 132274 h 384233"/>
                <a:gd name="connsiteX465" fmla="*/ 430269 w 1695641"/>
                <a:gd name="connsiteY465" fmla="*/ 134505 h 384233"/>
                <a:gd name="connsiteX466" fmla="*/ 425181 w 1695641"/>
                <a:gd name="connsiteY466" fmla="*/ 137718 h 384233"/>
                <a:gd name="connsiteX467" fmla="*/ 411972 w 1695641"/>
                <a:gd name="connsiteY467" fmla="*/ 143429 h 384233"/>
                <a:gd name="connsiteX468" fmla="*/ 407956 w 1695641"/>
                <a:gd name="connsiteY468" fmla="*/ 150212 h 384233"/>
                <a:gd name="connsiteX469" fmla="*/ 413668 w 1695641"/>
                <a:gd name="connsiteY469" fmla="*/ 155924 h 384233"/>
                <a:gd name="connsiteX470" fmla="*/ 423753 w 1695641"/>
                <a:gd name="connsiteY470" fmla="*/ 152801 h 384233"/>
                <a:gd name="connsiteX471" fmla="*/ 433214 w 1695641"/>
                <a:gd name="connsiteY471" fmla="*/ 145482 h 384233"/>
                <a:gd name="connsiteX472" fmla="*/ 441068 w 1695641"/>
                <a:gd name="connsiteY472" fmla="*/ 138521 h 384233"/>
                <a:gd name="connsiteX473" fmla="*/ 443656 w 1695641"/>
                <a:gd name="connsiteY473" fmla="*/ 131382 h 384233"/>
                <a:gd name="connsiteX474" fmla="*/ 757186 w 1695641"/>
                <a:gd name="connsiteY474" fmla="*/ 117012 h 384233"/>
                <a:gd name="connsiteX475" fmla="*/ 746743 w 1695641"/>
                <a:gd name="connsiteY475" fmla="*/ 118797 h 384233"/>
                <a:gd name="connsiteX476" fmla="*/ 744244 w 1695641"/>
                <a:gd name="connsiteY476" fmla="*/ 124330 h 384233"/>
                <a:gd name="connsiteX477" fmla="*/ 745048 w 1695641"/>
                <a:gd name="connsiteY477" fmla="*/ 129507 h 384233"/>
                <a:gd name="connsiteX478" fmla="*/ 753973 w 1695641"/>
                <a:gd name="connsiteY478" fmla="*/ 130488 h 384233"/>
                <a:gd name="connsiteX479" fmla="*/ 754062 w 1695641"/>
                <a:gd name="connsiteY479" fmla="*/ 130488 h 384233"/>
                <a:gd name="connsiteX480" fmla="*/ 760042 w 1695641"/>
                <a:gd name="connsiteY480" fmla="*/ 120135 h 384233"/>
                <a:gd name="connsiteX481" fmla="*/ 760062 w 1695641"/>
                <a:gd name="connsiteY481" fmla="*/ 119664 h 384233"/>
                <a:gd name="connsiteX482" fmla="*/ 757186 w 1695641"/>
                <a:gd name="connsiteY482" fmla="*/ 117012 h 384233"/>
                <a:gd name="connsiteX483" fmla="*/ 788423 w 1695641"/>
                <a:gd name="connsiteY483" fmla="*/ 107730 h 384233"/>
                <a:gd name="connsiteX484" fmla="*/ 780302 w 1695641"/>
                <a:gd name="connsiteY484" fmla="*/ 110407 h 384233"/>
                <a:gd name="connsiteX485" fmla="*/ 779319 w 1695641"/>
                <a:gd name="connsiteY485" fmla="*/ 118529 h 384233"/>
                <a:gd name="connsiteX486" fmla="*/ 784317 w 1695641"/>
                <a:gd name="connsiteY486" fmla="*/ 123080 h 384233"/>
                <a:gd name="connsiteX487" fmla="*/ 793242 w 1695641"/>
                <a:gd name="connsiteY487" fmla="*/ 116387 h 384233"/>
                <a:gd name="connsiteX488" fmla="*/ 793600 w 1695641"/>
                <a:gd name="connsiteY488" fmla="*/ 116387 h 384233"/>
                <a:gd name="connsiteX489" fmla="*/ 793600 w 1695641"/>
                <a:gd name="connsiteY489" fmla="*/ 109604 h 384233"/>
                <a:gd name="connsiteX490" fmla="*/ 788423 w 1695641"/>
                <a:gd name="connsiteY490" fmla="*/ 107730 h 384233"/>
                <a:gd name="connsiteX491" fmla="*/ 462041 w 1695641"/>
                <a:gd name="connsiteY491" fmla="*/ 97466 h 384233"/>
                <a:gd name="connsiteX492" fmla="*/ 469716 w 1695641"/>
                <a:gd name="connsiteY492" fmla="*/ 100412 h 384233"/>
                <a:gd name="connsiteX493" fmla="*/ 478641 w 1695641"/>
                <a:gd name="connsiteY493" fmla="*/ 100412 h 384233"/>
                <a:gd name="connsiteX494" fmla="*/ 491225 w 1695641"/>
                <a:gd name="connsiteY494" fmla="*/ 108623 h 384233"/>
                <a:gd name="connsiteX495" fmla="*/ 494706 w 1695641"/>
                <a:gd name="connsiteY495" fmla="*/ 119065 h 384233"/>
                <a:gd name="connsiteX496" fmla="*/ 494706 w 1695641"/>
                <a:gd name="connsiteY496" fmla="*/ 127187 h 384233"/>
                <a:gd name="connsiteX497" fmla="*/ 484085 w 1695641"/>
                <a:gd name="connsiteY497" fmla="*/ 137985 h 384233"/>
                <a:gd name="connsiteX498" fmla="*/ 483728 w 1695641"/>
                <a:gd name="connsiteY498" fmla="*/ 137985 h 384233"/>
                <a:gd name="connsiteX499" fmla="*/ 478641 w 1695641"/>
                <a:gd name="connsiteY499" fmla="*/ 146910 h 384233"/>
                <a:gd name="connsiteX500" fmla="*/ 461951 w 1695641"/>
                <a:gd name="connsiteY500" fmla="*/ 176006 h 384233"/>
                <a:gd name="connsiteX501" fmla="*/ 454633 w 1695641"/>
                <a:gd name="connsiteY501" fmla="*/ 185377 h 384233"/>
                <a:gd name="connsiteX502" fmla="*/ 449189 w 1695641"/>
                <a:gd name="connsiteY502" fmla="*/ 186091 h 384233"/>
                <a:gd name="connsiteX503" fmla="*/ 444013 w 1695641"/>
                <a:gd name="connsiteY503" fmla="*/ 191892 h 384233"/>
                <a:gd name="connsiteX504" fmla="*/ 445709 w 1695641"/>
                <a:gd name="connsiteY504" fmla="*/ 202513 h 384233"/>
                <a:gd name="connsiteX505" fmla="*/ 445709 w 1695641"/>
                <a:gd name="connsiteY505" fmla="*/ 249725 h 384233"/>
                <a:gd name="connsiteX506" fmla="*/ 436784 w 1695641"/>
                <a:gd name="connsiteY506" fmla="*/ 263113 h 384233"/>
                <a:gd name="connsiteX507" fmla="*/ 427234 w 1695641"/>
                <a:gd name="connsiteY507" fmla="*/ 272662 h 384233"/>
                <a:gd name="connsiteX508" fmla="*/ 418309 w 1695641"/>
                <a:gd name="connsiteY508" fmla="*/ 277214 h 384233"/>
                <a:gd name="connsiteX509" fmla="*/ 414293 w 1695641"/>
                <a:gd name="connsiteY509" fmla="*/ 274447 h 384233"/>
                <a:gd name="connsiteX510" fmla="*/ 408045 w 1695641"/>
                <a:gd name="connsiteY510" fmla="*/ 271681 h 384233"/>
                <a:gd name="connsiteX511" fmla="*/ 403136 w 1695641"/>
                <a:gd name="connsiteY511" fmla="*/ 267843 h 384233"/>
                <a:gd name="connsiteX512" fmla="*/ 394926 w 1695641"/>
                <a:gd name="connsiteY512" fmla="*/ 263827 h 384233"/>
                <a:gd name="connsiteX513" fmla="*/ 390464 w 1695641"/>
                <a:gd name="connsiteY513" fmla="*/ 255437 h 384233"/>
                <a:gd name="connsiteX514" fmla="*/ 377880 w 1695641"/>
                <a:gd name="connsiteY514" fmla="*/ 242585 h 384233"/>
                <a:gd name="connsiteX515" fmla="*/ 385912 w 1695641"/>
                <a:gd name="connsiteY515" fmla="*/ 239283 h 384233"/>
                <a:gd name="connsiteX516" fmla="*/ 397781 w 1695641"/>
                <a:gd name="connsiteY516" fmla="*/ 243388 h 384233"/>
                <a:gd name="connsiteX517" fmla="*/ 407331 w 1695641"/>
                <a:gd name="connsiteY517" fmla="*/ 232232 h 384233"/>
                <a:gd name="connsiteX518" fmla="*/ 407331 w 1695641"/>
                <a:gd name="connsiteY518" fmla="*/ 224467 h 384233"/>
                <a:gd name="connsiteX519" fmla="*/ 407331 w 1695641"/>
                <a:gd name="connsiteY519" fmla="*/ 213847 h 384233"/>
                <a:gd name="connsiteX520" fmla="*/ 409027 w 1695641"/>
                <a:gd name="connsiteY520" fmla="*/ 199657 h 384233"/>
                <a:gd name="connsiteX521" fmla="*/ 406439 w 1695641"/>
                <a:gd name="connsiteY521" fmla="*/ 194837 h 384233"/>
                <a:gd name="connsiteX522" fmla="*/ 398763 w 1695641"/>
                <a:gd name="connsiteY522" fmla="*/ 192695 h 384233"/>
                <a:gd name="connsiteX523" fmla="*/ 392695 w 1695641"/>
                <a:gd name="connsiteY523" fmla="*/ 193766 h 384233"/>
                <a:gd name="connsiteX524" fmla="*/ 382967 w 1695641"/>
                <a:gd name="connsiteY524" fmla="*/ 192874 h 384233"/>
                <a:gd name="connsiteX525" fmla="*/ 379486 w 1695641"/>
                <a:gd name="connsiteY525" fmla="*/ 189750 h 384233"/>
                <a:gd name="connsiteX526" fmla="*/ 377522 w 1695641"/>
                <a:gd name="connsiteY526" fmla="*/ 182610 h 384233"/>
                <a:gd name="connsiteX527" fmla="*/ 375827 w 1695641"/>
                <a:gd name="connsiteY527" fmla="*/ 178772 h 384233"/>
                <a:gd name="connsiteX528" fmla="*/ 374934 w 1695641"/>
                <a:gd name="connsiteY528" fmla="*/ 171275 h 384233"/>
                <a:gd name="connsiteX529" fmla="*/ 372524 w 1695641"/>
                <a:gd name="connsiteY529" fmla="*/ 160298 h 384233"/>
                <a:gd name="connsiteX530" fmla="*/ 370204 w 1695641"/>
                <a:gd name="connsiteY530" fmla="*/ 146196 h 384233"/>
                <a:gd name="connsiteX531" fmla="*/ 369490 w 1695641"/>
                <a:gd name="connsiteY531" fmla="*/ 131917 h 384233"/>
                <a:gd name="connsiteX532" fmla="*/ 378415 w 1695641"/>
                <a:gd name="connsiteY532" fmla="*/ 115763 h 384233"/>
                <a:gd name="connsiteX533" fmla="*/ 386626 w 1695641"/>
                <a:gd name="connsiteY533" fmla="*/ 112104 h 384233"/>
                <a:gd name="connsiteX534" fmla="*/ 393944 w 1695641"/>
                <a:gd name="connsiteY534" fmla="*/ 115941 h 384233"/>
                <a:gd name="connsiteX535" fmla="*/ 397424 w 1695641"/>
                <a:gd name="connsiteY535" fmla="*/ 120582 h 384233"/>
                <a:gd name="connsiteX536" fmla="*/ 412597 w 1695641"/>
                <a:gd name="connsiteY536" fmla="*/ 116120 h 384233"/>
                <a:gd name="connsiteX537" fmla="*/ 423842 w 1695641"/>
                <a:gd name="connsiteY537" fmla="*/ 113085 h 384233"/>
                <a:gd name="connsiteX538" fmla="*/ 432053 w 1695641"/>
                <a:gd name="connsiteY538" fmla="*/ 110140 h 384233"/>
                <a:gd name="connsiteX539" fmla="*/ 438479 w 1695641"/>
                <a:gd name="connsiteY539" fmla="*/ 108266 h 384233"/>
                <a:gd name="connsiteX540" fmla="*/ 447404 w 1695641"/>
                <a:gd name="connsiteY540" fmla="*/ 104785 h 384233"/>
                <a:gd name="connsiteX541" fmla="*/ 452492 w 1695641"/>
                <a:gd name="connsiteY541" fmla="*/ 101483 h 384233"/>
                <a:gd name="connsiteX542" fmla="*/ 456953 w 1695641"/>
                <a:gd name="connsiteY542" fmla="*/ 99162 h 384233"/>
                <a:gd name="connsiteX543" fmla="*/ 462041 w 1695641"/>
                <a:gd name="connsiteY543" fmla="*/ 97466 h 384233"/>
                <a:gd name="connsiteX544" fmla="*/ 754508 w 1695641"/>
                <a:gd name="connsiteY544" fmla="*/ 82830 h 384233"/>
                <a:gd name="connsiteX545" fmla="*/ 745583 w 1695641"/>
                <a:gd name="connsiteY545" fmla="*/ 88988 h 384233"/>
                <a:gd name="connsiteX546" fmla="*/ 746565 w 1695641"/>
                <a:gd name="connsiteY546" fmla="*/ 97913 h 384233"/>
                <a:gd name="connsiteX547" fmla="*/ 750402 w 1695641"/>
                <a:gd name="connsiteY547" fmla="*/ 100234 h 384233"/>
                <a:gd name="connsiteX548" fmla="*/ 760577 w 1695641"/>
                <a:gd name="connsiteY548" fmla="*/ 90595 h 384233"/>
                <a:gd name="connsiteX549" fmla="*/ 761023 w 1695641"/>
                <a:gd name="connsiteY549" fmla="*/ 90327 h 384233"/>
                <a:gd name="connsiteX550" fmla="*/ 754508 w 1695641"/>
                <a:gd name="connsiteY550" fmla="*/ 82830 h 384233"/>
                <a:gd name="connsiteX551" fmla="*/ 802702 w 1695641"/>
                <a:gd name="connsiteY551" fmla="*/ 69710 h 384233"/>
                <a:gd name="connsiteX552" fmla="*/ 782265 w 1695641"/>
                <a:gd name="connsiteY552" fmla="*/ 77742 h 384233"/>
                <a:gd name="connsiteX553" fmla="*/ 785210 w 1695641"/>
                <a:gd name="connsiteY553" fmla="*/ 87381 h 384233"/>
                <a:gd name="connsiteX554" fmla="*/ 796188 w 1695641"/>
                <a:gd name="connsiteY554" fmla="*/ 88006 h 384233"/>
                <a:gd name="connsiteX555" fmla="*/ 803505 w 1695641"/>
                <a:gd name="connsiteY555" fmla="*/ 77564 h 384233"/>
                <a:gd name="connsiteX556" fmla="*/ 802702 w 1695641"/>
                <a:gd name="connsiteY556" fmla="*/ 69710 h 384233"/>
                <a:gd name="connsiteX557" fmla="*/ 1094368 w 1695641"/>
                <a:gd name="connsiteY557" fmla="*/ 67658 h 384233"/>
                <a:gd name="connsiteX558" fmla="*/ 1100348 w 1695641"/>
                <a:gd name="connsiteY558" fmla="*/ 71139 h 384233"/>
                <a:gd name="connsiteX559" fmla="*/ 1109273 w 1695641"/>
                <a:gd name="connsiteY559" fmla="*/ 79438 h 384233"/>
                <a:gd name="connsiteX560" fmla="*/ 1111950 w 1695641"/>
                <a:gd name="connsiteY560" fmla="*/ 87649 h 384233"/>
                <a:gd name="connsiteX561" fmla="*/ 1115430 w 1695641"/>
                <a:gd name="connsiteY561" fmla="*/ 93093 h 384233"/>
                <a:gd name="connsiteX562" fmla="*/ 1101597 w 1695641"/>
                <a:gd name="connsiteY562" fmla="*/ 105945 h 384233"/>
                <a:gd name="connsiteX563" fmla="*/ 1090709 w 1695641"/>
                <a:gd name="connsiteY563" fmla="*/ 114870 h 384233"/>
                <a:gd name="connsiteX564" fmla="*/ 1082319 w 1695641"/>
                <a:gd name="connsiteY564" fmla="*/ 120493 h 384233"/>
                <a:gd name="connsiteX565" fmla="*/ 1065630 w 1695641"/>
                <a:gd name="connsiteY565" fmla="*/ 132185 h 384233"/>
                <a:gd name="connsiteX566" fmla="*/ 1069646 w 1695641"/>
                <a:gd name="connsiteY566" fmla="*/ 146108 h 384233"/>
                <a:gd name="connsiteX567" fmla="*/ 1066879 w 1695641"/>
                <a:gd name="connsiteY567" fmla="*/ 152533 h 384233"/>
                <a:gd name="connsiteX568" fmla="*/ 1064648 w 1695641"/>
                <a:gd name="connsiteY568" fmla="*/ 158423 h 384233"/>
                <a:gd name="connsiteX569" fmla="*/ 1062952 w 1695641"/>
                <a:gd name="connsiteY569" fmla="*/ 164671 h 384233"/>
                <a:gd name="connsiteX570" fmla="*/ 1061792 w 1695641"/>
                <a:gd name="connsiteY570" fmla="*/ 171275 h 384233"/>
                <a:gd name="connsiteX571" fmla="*/ 1062684 w 1695641"/>
                <a:gd name="connsiteY571" fmla="*/ 188411 h 384233"/>
                <a:gd name="connsiteX572" fmla="*/ 1093565 w 1695641"/>
                <a:gd name="connsiteY572" fmla="*/ 187697 h 384233"/>
                <a:gd name="connsiteX573" fmla="*/ 1101598 w 1695641"/>
                <a:gd name="connsiteY573" fmla="*/ 184574 h 384233"/>
                <a:gd name="connsiteX574" fmla="*/ 1109273 w 1695641"/>
                <a:gd name="connsiteY574" fmla="*/ 183770 h 384233"/>
                <a:gd name="connsiteX575" fmla="*/ 1117662 w 1695641"/>
                <a:gd name="connsiteY575" fmla="*/ 186002 h 384233"/>
                <a:gd name="connsiteX576" fmla="*/ 1125872 w 1695641"/>
                <a:gd name="connsiteY576" fmla="*/ 190553 h 384233"/>
                <a:gd name="connsiteX577" fmla="*/ 1136582 w 1695641"/>
                <a:gd name="connsiteY577" fmla="*/ 199478 h 384233"/>
                <a:gd name="connsiteX578" fmla="*/ 1137564 w 1695641"/>
                <a:gd name="connsiteY578" fmla="*/ 206797 h 384233"/>
                <a:gd name="connsiteX579" fmla="*/ 1136046 w 1695641"/>
                <a:gd name="connsiteY579" fmla="*/ 206975 h 384233"/>
                <a:gd name="connsiteX580" fmla="*/ 1137117 w 1695641"/>
                <a:gd name="connsiteY580" fmla="*/ 209653 h 384233"/>
                <a:gd name="connsiteX581" fmla="*/ 1137832 w 1695641"/>
                <a:gd name="connsiteY581" fmla="*/ 213580 h 384233"/>
                <a:gd name="connsiteX582" fmla="*/ 1135154 w 1695641"/>
                <a:gd name="connsiteY582" fmla="*/ 219917 h 384233"/>
                <a:gd name="connsiteX583" fmla="*/ 1129799 w 1695641"/>
                <a:gd name="connsiteY583" fmla="*/ 225360 h 384233"/>
                <a:gd name="connsiteX584" fmla="*/ 1119357 w 1695641"/>
                <a:gd name="connsiteY584" fmla="*/ 225985 h 384233"/>
                <a:gd name="connsiteX585" fmla="*/ 1108023 w 1695641"/>
                <a:gd name="connsiteY585" fmla="*/ 224021 h 384233"/>
                <a:gd name="connsiteX586" fmla="*/ 1096421 w 1695641"/>
                <a:gd name="connsiteY586" fmla="*/ 225003 h 384233"/>
                <a:gd name="connsiteX587" fmla="*/ 1077232 w 1695641"/>
                <a:gd name="connsiteY587" fmla="*/ 223397 h 384233"/>
                <a:gd name="connsiteX588" fmla="*/ 1059382 w 1695641"/>
                <a:gd name="connsiteY588" fmla="*/ 223397 h 384233"/>
                <a:gd name="connsiteX589" fmla="*/ 1041532 w 1695641"/>
                <a:gd name="connsiteY589" fmla="*/ 224824 h 384233"/>
                <a:gd name="connsiteX590" fmla="*/ 1024486 w 1695641"/>
                <a:gd name="connsiteY590" fmla="*/ 227234 h 384233"/>
                <a:gd name="connsiteX591" fmla="*/ 1005119 w 1695641"/>
                <a:gd name="connsiteY591" fmla="*/ 226788 h 384233"/>
                <a:gd name="connsiteX592" fmla="*/ 970758 w 1695641"/>
                <a:gd name="connsiteY592" fmla="*/ 233839 h 384233"/>
                <a:gd name="connsiteX593" fmla="*/ 928633 w 1695641"/>
                <a:gd name="connsiteY593" fmla="*/ 249904 h 384233"/>
                <a:gd name="connsiteX594" fmla="*/ 912568 w 1695641"/>
                <a:gd name="connsiteY594" fmla="*/ 234731 h 384233"/>
                <a:gd name="connsiteX595" fmla="*/ 912568 w 1695641"/>
                <a:gd name="connsiteY595" fmla="*/ 225806 h 384233"/>
                <a:gd name="connsiteX596" fmla="*/ 911586 w 1695641"/>
                <a:gd name="connsiteY596" fmla="*/ 214919 h 384233"/>
                <a:gd name="connsiteX597" fmla="*/ 929436 w 1695641"/>
                <a:gd name="connsiteY597" fmla="*/ 205190 h 384233"/>
                <a:gd name="connsiteX598" fmla="*/ 939789 w 1695641"/>
                <a:gd name="connsiteY598" fmla="*/ 206172 h 384233"/>
                <a:gd name="connsiteX599" fmla="*/ 961208 w 1695641"/>
                <a:gd name="connsiteY599" fmla="*/ 198050 h 384233"/>
                <a:gd name="connsiteX600" fmla="*/ 970133 w 1695641"/>
                <a:gd name="connsiteY600" fmla="*/ 196355 h 384233"/>
                <a:gd name="connsiteX601" fmla="*/ 993606 w 1695641"/>
                <a:gd name="connsiteY601" fmla="*/ 186537 h 384233"/>
                <a:gd name="connsiteX602" fmla="*/ 1011991 w 1695641"/>
                <a:gd name="connsiteY602" fmla="*/ 155121 h 384233"/>
                <a:gd name="connsiteX603" fmla="*/ 1013866 w 1695641"/>
                <a:gd name="connsiteY603" fmla="*/ 144591 h 384233"/>
                <a:gd name="connsiteX604" fmla="*/ 1011991 w 1695641"/>
                <a:gd name="connsiteY604" fmla="*/ 136290 h 384233"/>
                <a:gd name="connsiteX605" fmla="*/ 1003066 w 1695641"/>
                <a:gd name="connsiteY605" fmla="*/ 137718 h 384233"/>
                <a:gd name="connsiteX606" fmla="*/ 991375 w 1695641"/>
                <a:gd name="connsiteY606" fmla="*/ 138522 h 384233"/>
                <a:gd name="connsiteX607" fmla="*/ 987805 w 1695641"/>
                <a:gd name="connsiteY607" fmla="*/ 127901 h 384233"/>
                <a:gd name="connsiteX608" fmla="*/ 980843 w 1695641"/>
                <a:gd name="connsiteY608" fmla="*/ 115138 h 384233"/>
                <a:gd name="connsiteX609" fmla="*/ 979058 w 1695641"/>
                <a:gd name="connsiteY609" fmla="*/ 104874 h 384233"/>
                <a:gd name="connsiteX610" fmla="*/ 978166 w 1695641"/>
                <a:gd name="connsiteY610" fmla="*/ 94968 h 384233"/>
                <a:gd name="connsiteX611" fmla="*/ 987091 w 1695641"/>
                <a:gd name="connsiteY611" fmla="*/ 87560 h 384233"/>
                <a:gd name="connsiteX612" fmla="*/ 1002799 w 1695641"/>
                <a:gd name="connsiteY612" fmla="*/ 91308 h 384233"/>
                <a:gd name="connsiteX613" fmla="*/ 1040283 w 1695641"/>
                <a:gd name="connsiteY613" fmla="*/ 85061 h 384233"/>
                <a:gd name="connsiteX614" fmla="*/ 1046798 w 1695641"/>
                <a:gd name="connsiteY614" fmla="*/ 83276 h 384233"/>
                <a:gd name="connsiteX615" fmla="*/ 1051439 w 1695641"/>
                <a:gd name="connsiteY615" fmla="*/ 81491 h 384233"/>
                <a:gd name="connsiteX616" fmla="*/ 1079553 w 1695641"/>
                <a:gd name="connsiteY616" fmla="*/ 69622 h 384233"/>
                <a:gd name="connsiteX617" fmla="*/ 1087496 w 1695641"/>
                <a:gd name="connsiteY617" fmla="*/ 68640 h 384233"/>
                <a:gd name="connsiteX618" fmla="*/ 1094368 w 1695641"/>
                <a:gd name="connsiteY618" fmla="*/ 67658 h 384233"/>
                <a:gd name="connsiteX619" fmla="*/ 699531 w 1695641"/>
                <a:gd name="connsiteY619" fmla="*/ 57304 h 384233"/>
                <a:gd name="connsiteX620" fmla="*/ 707564 w 1695641"/>
                <a:gd name="connsiteY620" fmla="*/ 67836 h 384233"/>
                <a:gd name="connsiteX621" fmla="*/ 705689 w 1695641"/>
                <a:gd name="connsiteY621" fmla="*/ 78456 h 384233"/>
                <a:gd name="connsiteX622" fmla="*/ 702030 w 1695641"/>
                <a:gd name="connsiteY622" fmla="*/ 90594 h 384233"/>
                <a:gd name="connsiteX623" fmla="*/ 695426 w 1695641"/>
                <a:gd name="connsiteY623" fmla="*/ 99519 h 384233"/>
                <a:gd name="connsiteX624" fmla="*/ 684449 w 1695641"/>
                <a:gd name="connsiteY624" fmla="*/ 111656 h 384233"/>
                <a:gd name="connsiteX625" fmla="*/ 683288 w 1695641"/>
                <a:gd name="connsiteY625" fmla="*/ 125133 h 384233"/>
                <a:gd name="connsiteX626" fmla="*/ 684091 w 1695641"/>
                <a:gd name="connsiteY626" fmla="*/ 134058 h 384233"/>
                <a:gd name="connsiteX627" fmla="*/ 691231 w 1695641"/>
                <a:gd name="connsiteY627" fmla="*/ 134058 h 384233"/>
                <a:gd name="connsiteX628" fmla="*/ 693552 w 1695641"/>
                <a:gd name="connsiteY628" fmla="*/ 140573 h 384233"/>
                <a:gd name="connsiteX629" fmla="*/ 697925 w 1695641"/>
                <a:gd name="connsiteY629" fmla="*/ 151016 h 384233"/>
                <a:gd name="connsiteX630" fmla="*/ 696408 w 1695641"/>
                <a:gd name="connsiteY630" fmla="*/ 155210 h 384233"/>
                <a:gd name="connsiteX631" fmla="*/ 675791 w 1695641"/>
                <a:gd name="connsiteY631" fmla="*/ 175023 h 384233"/>
                <a:gd name="connsiteX632" fmla="*/ 676773 w 1695641"/>
                <a:gd name="connsiteY632" fmla="*/ 183145 h 384233"/>
                <a:gd name="connsiteX633" fmla="*/ 684627 w 1695641"/>
                <a:gd name="connsiteY633" fmla="*/ 183145 h 384233"/>
                <a:gd name="connsiteX634" fmla="*/ 684359 w 1695641"/>
                <a:gd name="connsiteY634" fmla="*/ 183680 h 384233"/>
                <a:gd name="connsiteX635" fmla="*/ 691499 w 1695641"/>
                <a:gd name="connsiteY635" fmla="*/ 188321 h 384233"/>
                <a:gd name="connsiteX636" fmla="*/ 693641 w 1695641"/>
                <a:gd name="connsiteY636" fmla="*/ 195997 h 384233"/>
                <a:gd name="connsiteX637" fmla="*/ 673560 w 1695641"/>
                <a:gd name="connsiteY637" fmla="*/ 220094 h 384233"/>
                <a:gd name="connsiteX638" fmla="*/ 640806 w 1695641"/>
                <a:gd name="connsiteY638" fmla="*/ 236426 h 384233"/>
                <a:gd name="connsiteX639" fmla="*/ 624830 w 1695641"/>
                <a:gd name="connsiteY639" fmla="*/ 250706 h 384233"/>
                <a:gd name="connsiteX640" fmla="*/ 618494 w 1695641"/>
                <a:gd name="connsiteY640" fmla="*/ 250706 h 384233"/>
                <a:gd name="connsiteX641" fmla="*/ 609569 w 1695641"/>
                <a:gd name="connsiteY641" fmla="*/ 248207 h 384233"/>
                <a:gd name="connsiteX642" fmla="*/ 605732 w 1695641"/>
                <a:gd name="connsiteY642" fmla="*/ 240353 h 384233"/>
                <a:gd name="connsiteX643" fmla="*/ 600198 w 1695641"/>
                <a:gd name="connsiteY643" fmla="*/ 232411 h 384233"/>
                <a:gd name="connsiteX644" fmla="*/ 597699 w 1695641"/>
                <a:gd name="connsiteY644" fmla="*/ 217952 h 384233"/>
                <a:gd name="connsiteX645" fmla="*/ 611889 w 1695641"/>
                <a:gd name="connsiteY645" fmla="*/ 204297 h 384233"/>
                <a:gd name="connsiteX646" fmla="*/ 620011 w 1695641"/>
                <a:gd name="connsiteY646" fmla="*/ 198317 h 384233"/>
                <a:gd name="connsiteX647" fmla="*/ 625812 w 1695641"/>
                <a:gd name="connsiteY647" fmla="*/ 192337 h 384233"/>
                <a:gd name="connsiteX648" fmla="*/ 627329 w 1695641"/>
                <a:gd name="connsiteY648" fmla="*/ 186536 h 384233"/>
                <a:gd name="connsiteX649" fmla="*/ 629024 w 1695641"/>
                <a:gd name="connsiteY649" fmla="*/ 179039 h 384233"/>
                <a:gd name="connsiteX650" fmla="*/ 626347 w 1695641"/>
                <a:gd name="connsiteY650" fmla="*/ 173060 h 384233"/>
                <a:gd name="connsiteX651" fmla="*/ 623134 w 1695641"/>
                <a:gd name="connsiteY651" fmla="*/ 167884 h 384233"/>
                <a:gd name="connsiteX652" fmla="*/ 616708 w 1695641"/>
                <a:gd name="connsiteY652" fmla="*/ 156728 h 384233"/>
                <a:gd name="connsiteX653" fmla="*/ 626972 w 1695641"/>
                <a:gd name="connsiteY653" fmla="*/ 146107 h 384233"/>
                <a:gd name="connsiteX654" fmla="*/ 633844 w 1695641"/>
                <a:gd name="connsiteY654" fmla="*/ 146107 h 384233"/>
                <a:gd name="connsiteX655" fmla="*/ 643484 w 1695641"/>
                <a:gd name="connsiteY655" fmla="*/ 138164 h 384233"/>
                <a:gd name="connsiteX656" fmla="*/ 645625 w 1695641"/>
                <a:gd name="connsiteY656" fmla="*/ 123527 h 384233"/>
                <a:gd name="connsiteX657" fmla="*/ 638128 w 1695641"/>
                <a:gd name="connsiteY657" fmla="*/ 116565 h 384233"/>
                <a:gd name="connsiteX658" fmla="*/ 629203 w 1695641"/>
                <a:gd name="connsiteY658" fmla="*/ 113352 h 384233"/>
                <a:gd name="connsiteX659" fmla="*/ 623581 w 1695641"/>
                <a:gd name="connsiteY659" fmla="*/ 107195 h 384233"/>
                <a:gd name="connsiteX660" fmla="*/ 618940 w 1695641"/>
                <a:gd name="connsiteY660" fmla="*/ 104071 h 384233"/>
                <a:gd name="connsiteX661" fmla="*/ 616440 w 1695641"/>
                <a:gd name="connsiteY661" fmla="*/ 93629 h 384233"/>
                <a:gd name="connsiteX662" fmla="*/ 621260 w 1695641"/>
                <a:gd name="connsiteY662" fmla="*/ 90594 h 384233"/>
                <a:gd name="connsiteX663" fmla="*/ 624919 w 1695641"/>
                <a:gd name="connsiteY663" fmla="*/ 84972 h 384233"/>
                <a:gd name="connsiteX664" fmla="*/ 632684 w 1695641"/>
                <a:gd name="connsiteY664" fmla="*/ 80420 h 384233"/>
                <a:gd name="connsiteX665" fmla="*/ 642859 w 1695641"/>
                <a:gd name="connsiteY665" fmla="*/ 79260 h 384233"/>
                <a:gd name="connsiteX666" fmla="*/ 686947 w 1695641"/>
                <a:gd name="connsiteY666" fmla="*/ 58197 h 384233"/>
                <a:gd name="connsiteX667" fmla="*/ 699531 w 1695641"/>
                <a:gd name="connsiteY667" fmla="*/ 57304 h 384233"/>
                <a:gd name="connsiteX668" fmla="*/ 1315527 w 1695641"/>
                <a:gd name="connsiteY668" fmla="*/ 56948 h 384233"/>
                <a:gd name="connsiteX669" fmla="*/ 1328468 w 1695641"/>
                <a:gd name="connsiteY669" fmla="*/ 57483 h 384233"/>
                <a:gd name="connsiteX670" fmla="*/ 1338821 w 1695641"/>
                <a:gd name="connsiteY670" fmla="*/ 65962 h 384233"/>
                <a:gd name="connsiteX671" fmla="*/ 1341231 w 1695641"/>
                <a:gd name="connsiteY671" fmla="*/ 73280 h 384233"/>
                <a:gd name="connsiteX672" fmla="*/ 1342659 w 1695641"/>
                <a:gd name="connsiteY672" fmla="*/ 80330 h 384233"/>
                <a:gd name="connsiteX673" fmla="*/ 1337215 w 1695641"/>
                <a:gd name="connsiteY673" fmla="*/ 93450 h 384233"/>
                <a:gd name="connsiteX674" fmla="*/ 1337215 w 1695641"/>
                <a:gd name="connsiteY674" fmla="*/ 101125 h 384233"/>
                <a:gd name="connsiteX675" fmla="*/ 1342481 w 1695641"/>
                <a:gd name="connsiteY675" fmla="*/ 99787 h 384233"/>
                <a:gd name="connsiteX676" fmla="*/ 1349085 w 1695641"/>
                <a:gd name="connsiteY676" fmla="*/ 96841 h 384233"/>
                <a:gd name="connsiteX677" fmla="*/ 1356849 w 1695641"/>
                <a:gd name="connsiteY677" fmla="*/ 94164 h 384233"/>
                <a:gd name="connsiteX678" fmla="*/ 1365774 w 1695641"/>
                <a:gd name="connsiteY678" fmla="*/ 87738 h 384233"/>
                <a:gd name="connsiteX679" fmla="*/ 1379697 w 1695641"/>
                <a:gd name="connsiteY679" fmla="*/ 87738 h 384233"/>
                <a:gd name="connsiteX680" fmla="*/ 1391835 w 1695641"/>
                <a:gd name="connsiteY680" fmla="*/ 91665 h 384233"/>
                <a:gd name="connsiteX681" fmla="*/ 1400224 w 1695641"/>
                <a:gd name="connsiteY681" fmla="*/ 107641 h 384233"/>
                <a:gd name="connsiteX682" fmla="*/ 1397011 w 1695641"/>
                <a:gd name="connsiteY682" fmla="*/ 111657 h 384233"/>
                <a:gd name="connsiteX683" fmla="*/ 1390318 w 1695641"/>
                <a:gd name="connsiteY683" fmla="*/ 116655 h 384233"/>
                <a:gd name="connsiteX684" fmla="*/ 1374877 w 1695641"/>
                <a:gd name="connsiteY684" fmla="*/ 123259 h 384233"/>
                <a:gd name="connsiteX685" fmla="*/ 1365952 w 1695641"/>
                <a:gd name="connsiteY685" fmla="*/ 127097 h 384233"/>
                <a:gd name="connsiteX686" fmla="*/ 1355600 w 1695641"/>
                <a:gd name="connsiteY686" fmla="*/ 128436 h 384233"/>
                <a:gd name="connsiteX687" fmla="*/ 1339714 w 1695641"/>
                <a:gd name="connsiteY687" fmla="*/ 134505 h 384233"/>
                <a:gd name="connsiteX688" fmla="*/ 1334448 w 1695641"/>
                <a:gd name="connsiteY688" fmla="*/ 142180 h 384233"/>
                <a:gd name="connsiteX689" fmla="*/ 1336322 w 1695641"/>
                <a:gd name="connsiteY689" fmla="*/ 154496 h 384233"/>
                <a:gd name="connsiteX690" fmla="*/ 1362561 w 1695641"/>
                <a:gd name="connsiteY690" fmla="*/ 181271 h 384233"/>
                <a:gd name="connsiteX691" fmla="*/ 1381928 w 1695641"/>
                <a:gd name="connsiteY691" fmla="*/ 203137 h 384233"/>
                <a:gd name="connsiteX692" fmla="*/ 1401831 w 1695641"/>
                <a:gd name="connsiteY692" fmla="*/ 216791 h 384233"/>
                <a:gd name="connsiteX693" fmla="*/ 1413255 w 1695641"/>
                <a:gd name="connsiteY693" fmla="*/ 221254 h 384233"/>
                <a:gd name="connsiteX694" fmla="*/ 1422179 w 1695641"/>
                <a:gd name="connsiteY694" fmla="*/ 226877 h 384233"/>
                <a:gd name="connsiteX695" fmla="*/ 1441903 w 1695641"/>
                <a:gd name="connsiteY695" fmla="*/ 234195 h 384233"/>
                <a:gd name="connsiteX696" fmla="*/ 1448686 w 1695641"/>
                <a:gd name="connsiteY696" fmla="*/ 237319 h 384233"/>
                <a:gd name="connsiteX697" fmla="*/ 1447972 w 1695641"/>
                <a:gd name="connsiteY697" fmla="*/ 238211 h 384233"/>
                <a:gd name="connsiteX698" fmla="*/ 1445830 w 1695641"/>
                <a:gd name="connsiteY698" fmla="*/ 243388 h 384233"/>
                <a:gd name="connsiteX699" fmla="*/ 1444849 w 1695641"/>
                <a:gd name="connsiteY699" fmla="*/ 250706 h 384233"/>
                <a:gd name="connsiteX700" fmla="*/ 1433514 w 1695641"/>
                <a:gd name="connsiteY700" fmla="*/ 256597 h 384233"/>
                <a:gd name="connsiteX701" fmla="*/ 1428873 w 1695641"/>
                <a:gd name="connsiteY701" fmla="*/ 260435 h 384233"/>
                <a:gd name="connsiteX702" fmla="*/ 1424231 w 1695641"/>
                <a:gd name="connsiteY702" fmla="*/ 261416 h 384233"/>
                <a:gd name="connsiteX703" fmla="*/ 1413790 w 1695641"/>
                <a:gd name="connsiteY703" fmla="*/ 260792 h 384233"/>
                <a:gd name="connsiteX704" fmla="*/ 1402991 w 1695641"/>
                <a:gd name="connsiteY704" fmla="*/ 260792 h 384233"/>
                <a:gd name="connsiteX705" fmla="*/ 1393530 w 1695641"/>
                <a:gd name="connsiteY705" fmla="*/ 259007 h 384233"/>
                <a:gd name="connsiteX706" fmla="*/ 1378715 w 1695641"/>
                <a:gd name="connsiteY706" fmla="*/ 256954 h 384233"/>
                <a:gd name="connsiteX707" fmla="*/ 1370326 w 1695641"/>
                <a:gd name="connsiteY707" fmla="*/ 251153 h 384233"/>
                <a:gd name="connsiteX708" fmla="*/ 1357474 w 1695641"/>
                <a:gd name="connsiteY708" fmla="*/ 228215 h 384233"/>
                <a:gd name="connsiteX709" fmla="*/ 1342927 w 1695641"/>
                <a:gd name="connsiteY709" fmla="*/ 209741 h 384233"/>
                <a:gd name="connsiteX710" fmla="*/ 1334002 w 1695641"/>
                <a:gd name="connsiteY710" fmla="*/ 199656 h 384233"/>
                <a:gd name="connsiteX711" fmla="*/ 1313742 w 1695641"/>
                <a:gd name="connsiteY711" fmla="*/ 181806 h 384233"/>
                <a:gd name="connsiteX712" fmla="*/ 1299730 w 1695641"/>
                <a:gd name="connsiteY712" fmla="*/ 203048 h 384233"/>
                <a:gd name="connsiteX713" fmla="*/ 1279470 w 1695641"/>
                <a:gd name="connsiteY713" fmla="*/ 222860 h 384233"/>
                <a:gd name="connsiteX714" fmla="*/ 1258676 w 1695641"/>
                <a:gd name="connsiteY714" fmla="*/ 235534 h 384233"/>
                <a:gd name="connsiteX715" fmla="*/ 1243236 w 1695641"/>
                <a:gd name="connsiteY715" fmla="*/ 243923 h 384233"/>
                <a:gd name="connsiteX716" fmla="*/ 1229045 w 1695641"/>
                <a:gd name="connsiteY716" fmla="*/ 247583 h 384233"/>
                <a:gd name="connsiteX717" fmla="*/ 1221280 w 1695641"/>
                <a:gd name="connsiteY717" fmla="*/ 249011 h 384233"/>
                <a:gd name="connsiteX718" fmla="*/ 1216014 w 1695641"/>
                <a:gd name="connsiteY718" fmla="*/ 244459 h 384233"/>
                <a:gd name="connsiteX719" fmla="*/ 1211998 w 1695641"/>
                <a:gd name="connsiteY719" fmla="*/ 236426 h 384233"/>
                <a:gd name="connsiteX720" fmla="*/ 1205216 w 1695641"/>
                <a:gd name="connsiteY720" fmla="*/ 234106 h 384233"/>
                <a:gd name="connsiteX721" fmla="*/ 1209589 w 1695641"/>
                <a:gd name="connsiteY721" fmla="*/ 229019 h 384233"/>
                <a:gd name="connsiteX722" fmla="*/ 1219584 w 1695641"/>
                <a:gd name="connsiteY722" fmla="*/ 223128 h 384233"/>
                <a:gd name="connsiteX723" fmla="*/ 1226457 w 1695641"/>
                <a:gd name="connsiteY723" fmla="*/ 218041 h 384233"/>
                <a:gd name="connsiteX724" fmla="*/ 1231277 w 1695641"/>
                <a:gd name="connsiteY724" fmla="*/ 215899 h 384233"/>
                <a:gd name="connsiteX725" fmla="*/ 1263406 w 1695641"/>
                <a:gd name="connsiteY725" fmla="*/ 185109 h 384233"/>
                <a:gd name="connsiteX726" fmla="*/ 1275812 w 1695641"/>
                <a:gd name="connsiteY726" fmla="*/ 163332 h 384233"/>
                <a:gd name="connsiteX727" fmla="*/ 1278400 w 1695641"/>
                <a:gd name="connsiteY727" fmla="*/ 154407 h 384233"/>
                <a:gd name="connsiteX728" fmla="*/ 1271974 w 1695641"/>
                <a:gd name="connsiteY728" fmla="*/ 154407 h 384233"/>
                <a:gd name="connsiteX729" fmla="*/ 1267065 w 1695641"/>
                <a:gd name="connsiteY729" fmla="*/ 154407 h 384233"/>
                <a:gd name="connsiteX730" fmla="*/ 1260461 w 1695641"/>
                <a:gd name="connsiteY730" fmla="*/ 156192 h 384233"/>
                <a:gd name="connsiteX731" fmla="*/ 1254124 w 1695641"/>
                <a:gd name="connsiteY731" fmla="*/ 156192 h 384233"/>
                <a:gd name="connsiteX732" fmla="*/ 1244395 w 1695641"/>
                <a:gd name="connsiteY732" fmla="*/ 151640 h 384233"/>
                <a:gd name="connsiteX733" fmla="*/ 1233060 w 1695641"/>
                <a:gd name="connsiteY733" fmla="*/ 137539 h 384233"/>
                <a:gd name="connsiteX734" fmla="*/ 1236095 w 1695641"/>
                <a:gd name="connsiteY734" fmla="*/ 128614 h 384233"/>
                <a:gd name="connsiteX735" fmla="*/ 1241451 w 1695641"/>
                <a:gd name="connsiteY735" fmla="*/ 123081 h 384233"/>
                <a:gd name="connsiteX736" fmla="*/ 1248234 w 1695641"/>
                <a:gd name="connsiteY736" fmla="*/ 120493 h 384233"/>
                <a:gd name="connsiteX737" fmla="*/ 1253945 w 1695641"/>
                <a:gd name="connsiteY737" fmla="*/ 116744 h 384233"/>
                <a:gd name="connsiteX738" fmla="*/ 1267869 w 1695641"/>
                <a:gd name="connsiteY738" fmla="*/ 116744 h 384233"/>
                <a:gd name="connsiteX739" fmla="*/ 1290805 w 1695641"/>
                <a:gd name="connsiteY739" fmla="*/ 108622 h 384233"/>
                <a:gd name="connsiteX740" fmla="*/ 1295178 w 1695641"/>
                <a:gd name="connsiteY740" fmla="*/ 87470 h 384233"/>
                <a:gd name="connsiteX741" fmla="*/ 1296695 w 1695641"/>
                <a:gd name="connsiteY741" fmla="*/ 74084 h 384233"/>
                <a:gd name="connsiteX742" fmla="*/ 1296071 w 1695641"/>
                <a:gd name="connsiteY742" fmla="*/ 62570 h 384233"/>
                <a:gd name="connsiteX743" fmla="*/ 1299641 w 1695641"/>
                <a:gd name="connsiteY743" fmla="*/ 58465 h 384233"/>
                <a:gd name="connsiteX744" fmla="*/ 1308566 w 1695641"/>
                <a:gd name="connsiteY744" fmla="*/ 59179 h 384233"/>
                <a:gd name="connsiteX745" fmla="*/ 1315527 w 1695641"/>
                <a:gd name="connsiteY745" fmla="*/ 56948 h 384233"/>
                <a:gd name="connsiteX746" fmla="*/ 80146 w 1695641"/>
                <a:gd name="connsiteY746" fmla="*/ 54092 h 384233"/>
                <a:gd name="connsiteX747" fmla="*/ 86750 w 1695641"/>
                <a:gd name="connsiteY747" fmla="*/ 57751 h 384233"/>
                <a:gd name="connsiteX748" fmla="*/ 97280 w 1695641"/>
                <a:gd name="connsiteY748" fmla="*/ 58912 h 384233"/>
                <a:gd name="connsiteX749" fmla="*/ 107991 w 1695641"/>
                <a:gd name="connsiteY749" fmla="*/ 58912 h 384233"/>
                <a:gd name="connsiteX750" fmla="*/ 114952 w 1695641"/>
                <a:gd name="connsiteY750" fmla="*/ 60697 h 384233"/>
                <a:gd name="connsiteX751" fmla="*/ 121110 w 1695641"/>
                <a:gd name="connsiteY751" fmla="*/ 63642 h 384233"/>
                <a:gd name="connsiteX752" fmla="*/ 127715 w 1695641"/>
                <a:gd name="connsiteY752" fmla="*/ 73906 h 384233"/>
                <a:gd name="connsiteX753" fmla="*/ 126554 w 1695641"/>
                <a:gd name="connsiteY753" fmla="*/ 74352 h 384233"/>
                <a:gd name="connsiteX754" fmla="*/ 126019 w 1695641"/>
                <a:gd name="connsiteY754" fmla="*/ 81135 h 384233"/>
                <a:gd name="connsiteX755" fmla="*/ 126019 w 1695641"/>
                <a:gd name="connsiteY755" fmla="*/ 91488 h 384233"/>
                <a:gd name="connsiteX756" fmla="*/ 120753 w 1695641"/>
                <a:gd name="connsiteY756" fmla="*/ 102734 h 384233"/>
                <a:gd name="connsiteX757" fmla="*/ 119236 w 1695641"/>
                <a:gd name="connsiteY757" fmla="*/ 114335 h 384233"/>
                <a:gd name="connsiteX758" fmla="*/ 118076 w 1695641"/>
                <a:gd name="connsiteY758" fmla="*/ 135398 h 384233"/>
                <a:gd name="connsiteX759" fmla="*/ 116201 w 1695641"/>
                <a:gd name="connsiteY759" fmla="*/ 148250 h 384233"/>
                <a:gd name="connsiteX760" fmla="*/ 115398 w 1695641"/>
                <a:gd name="connsiteY760" fmla="*/ 159138 h 384233"/>
                <a:gd name="connsiteX761" fmla="*/ 117897 w 1695641"/>
                <a:gd name="connsiteY761" fmla="*/ 166546 h 384233"/>
                <a:gd name="connsiteX762" fmla="*/ 118611 w 1695641"/>
                <a:gd name="connsiteY762" fmla="*/ 170830 h 384233"/>
                <a:gd name="connsiteX763" fmla="*/ 120039 w 1695641"/>
                <a:gd name="connsiteY763" fmla="*/ 177524 h 384233"/>
                <a:gd name="connsiteX764" fmla="*/ 116023 w 1695641"/>
                <a:gd name="connsiteY764" fmla="*/ 191892 h 384233"/>
                <a:gd name="connsiteX765" fmla="*/ 110936 w 1695641"/>
                <a:gd name="connsiteY765" fmla="*/ 199746 h 384233"/>
                <a:gd name="connsiteX766" fmla="*/ 95763 w 1695641"/>
                <a:gd name="connsiteY766" fmla="*/ 208671 h 384233"/>
                <a:gd name="connsiteX767" fmla="*/ 82466 w 1695641"/>
                <a:gd name="connsiteY767" fmla="*/ 221255 h 384233"/>
                <a:gd name="connsiteX768" fmla="*/ 68454 w 1695641"/>
                <a:gd name="connsiteY768" fmla="*/ 227592 h 384233"/>
                <a:gd name="connsiteX769" fmla="*/ 50604 w 1695641"/>
                <a:gd name="connsiteY769" fmla="*/ 238213 h 384233"/>
                <a:gd name="connsiteX770" fmla="*/ 39626 w 1695641"/>
                <a:gd name="connsiteY770" fmla="*/ 242854 h 384233"/>
                <a:gd name="connsiteX771" fmla="*/ 22491 w 1695641"/>
                <a:gd name="connsiteY771" fmla="*/ 255170 h 384233"/>
                <a:gd name="connsiteX772" fmla="*/ 11513 w 1695641"/>
                <a:gd name="connsiteY772" fmla="*/ 245263 h 384233"/>
                <a:gd name="connsiteX773" fmla="*/ 4463 w 1695641"/>
                <a:gd name="connsiteY773" fmla="*/ 239820 h 384233"/>
                <a:gd name="connsiteX774" fmla="*/ 2499 w 1695641"/>
                <a:gd name="connsiteY774" fmla="*/ 230895 h 384233"/>
                <a:gd name="connsiteX775" fmla="*/ 0 w 1695641"/>
                <a:gd name="connsiteY775" fmla="*/ 223130 h 384233"/>
                <a:gd name="connsiteX776" fmla="*/ 4284 w 1695641"/>
                <a:gd name="connsiteY776" fmla="*/ 217239 h 384233"/>
                <a:gd name="connsiteX777" fmla="*/ 10889 w 1695641"/>
                <a:gd name="connsiteY777" fmla="*/ 216614 h 384233"/>
                <a:gd name="connsiteX778" fmla="*/ 21152 w 1695641"/>
                <a:gd name="connsiteY778" fmla="*/ 210545 h 384233"/>
                <a:gd name="connsiteX779" fmla="*/ 32129 w 1695641"/>
                <a:gd name="connsiteY779" fmla="*/ 206351 h 384233"/>
                <a:gd name="connsiteX780" fmla="*/ 51139 w 1695641"/>
                <a:gd name="connsiteY780" fmla="*/ 195819 h 384233"/>
                <a:gd name="connsiteX781" fmla="*/ 60064 w 1695641"/>
                <a:gd name="connsiteY781" fmla="*/ 186894 h 384233"/>
                <a:gd name="connsiteX782" fmla="*/ 59529 w 1695641"/>
                <a:gd name="connsiteY782" fmla="*/ 166725 h 384233"/>
                <a:gd name="connsiteX783" fmla="*/ 54799 w 1695641"/>
                <a:gd name="connsiteY783" fmla="*/ 163869 h 384233"/>
                <a:gd name="connsiteX784" fmla="*/ 45874 w 1695641"/>
                <a:gd name="connsiteY784" fmla="*/ 165029 h 384233"/>
                <a:gd name="connsiteX785" fmla="*/ 37484 w 1695641"/>
                <a:gd name="connsiteY785" fmla="*/ 168063 h 384233"/>
                <a:gd name="connsiteX786" fmla="*/ 31147 w 1695641"/>
                <a:gd name="connsiteY786" fmla="*/ 168867 h 384233"/>
                <a:gd name="connsiteX787" fmla="*/ 27042 w 1695641"/>
                <a:gd name="connsiteY787" fmla="*/ 165386 h 384233"/>
                <a:gd name="connsiteX788" fmla="*/ 25168 w 1695641"/>
                <a:gd name="connsiteY788" fmla="*/ 155033 h 384233"/>
                <a:gd name="connsiteX789" fmla="*/ 23383 w 1695641"/>
                <a:gd name="connsiteY789" fmla="*/ 147804 h 384233"/>
                <a:gd name="connsiteX790" fmla="*/ 24187 w 1695641"/>
                <a:gd name="connsiteY790" fmla="*/ 133167 h 384233"/>
                <a:gd name="connsiteX791" fmla="*/ 33111 w 1695641"/>
                <a:gd name="connsiteY791" fmla="*/ 124688 h 384233"/>
                <a:gd name="connsiteX792" fmla="*/ 44981 w 1695641"/>
                <a:gd name="connsiteY792" fmla="*/ 120940 h 384233"/>
                <a:gd name="connsiteX793" fmla="*/ 53906 w 1695641"/>
                <a:gd name="connsiteY793" fmla="*/ 120315 h 384233"/>
                <a:gd name="connsiteX794" fmla="*/ 65866 w 1695641"/>
                <a:gd name="connsiteY794" fmla="*/ 114871 h 384233"/>
                <a:gd name="connsiteX795" fmla="*/ 71667 w 1695641"/>
                <a:gd name="connsiteY795" fmla="*/ 103983 h 384233"/>
                <a:gd name="connsiteX796" fmla="*/ 75326 w 1695641"/>
                <a:gd name="connsiteY796" fmla="*/ 80510 h 384233"/>
                <a:gd name="connsiteX797" fmla="*/ 69346 w 1695641"/>
                <a:gd name="connsiteY797" fmla="*/ 65338 h 384233"/>
                <a:gd name="connsiteX798" fmla="*/ 69346 w 1695641"/>
                <a:gd name="connsiteY798" fmla="*/ 61054 h 384233"/>
                <a:gd name="connsiteX799" fmla="*/ 76040 w 1695641"/>
                <a:gd name="connsiteY799" fmla="*/ 55877 h 384233"/>
                <a:gd name="connsiteX800" fmla="*/ 80146 w 1695641"/>
                <a:gd name="connsiteY800" fmla="*/ 54092 h 384233"/>
                <a:gd name="connsiteX801" fmla="*/ 206879 w 1695641"/>
                <a:gd name="connsiteY801" fmla="*/ 42222 h 384233"/>
                <a:gd name="connsiteX802" fmla="*/ 213394 w 1695641"/>
                <a:gd name="connsiteY802" fmla="*/ 46059 h 384233"/>
                <a:gd name="connsiteX803" fmla="*/ 218838 w 1695641"/>
                <a:gd name="connsiteY803" fmla="*/ 47308 h 384233"/>
                <a:gd name="connsiteX804" fmla="*/ 223033 w 1695641"/>
                <a:gd name="connsiteY804" fmla="*/ 52038 h 384233"/>
                <a:gd name="connsiteX805" fmla="*/ 226424 w 1695641"/>
                <a:gd name="connsiteY805" fmla="*/ 65158 h 384233"/>
                <a:gd name="connsiteX806" fmla="*/ 216696 w 1695641"/>
                <a:gd name="connsiteY806" fmla="*/ 83008 h 384233"/>
                <a:gd name="connsiteX807" fmla="*/ 214822 w 1695641"/>
                <a:gd name="connsiteY807" fmla="*/ 91933 h 384233"/>
                <a:gd name="connsiteX808" fmla="*/ 222854 w 1695641"/>
                <a:gd name="connsiteY808" fmla="*/ 94700 h 384233"/>
                <a:gd name="connsiteX809" fmla="*/ 230887 w 1695641"/>
                <a:gd name="connsiteY809" fmla="*/ 90148 h 384233"/>
                <a:gd name="connsiteX810" fmla="*/ 243827 w 1695641"/>
                <a:gd name="connsiteY810" fmla="*/ 94700 h 384233"/>
                <a:gd name="connsiteX811" fmla="*/ 251056 w 1695641"/>
                <a:gd name="connsiteY811" fmla="*/ 108177 h 384233"/>
                <a:gd name="connsiteX812" fmla="*/ 252573 w 1695641"/>
                <a:gd name="connsiteY812" fmla="*/ 117815 h 384233"/>
                <a:gd name="connsiteX813" fmla="*/ 248200 w 1695641"/>
                <a:gd name="connsiteY813" fmla="*/ 122813 h 384233"/>
                <a:gd name="connsiteX814" fmla="*/ 239276 w 1695641"/>
                <a:gd name="connsiteY814" fmla="*/ 125133 h 384233"/>
                <a:gd name="connsiteX815" fmla="*/ 231512 w 1695641"/>
                <a:gd name="connsiteY815" fmla="*/ 130577 h 384233"/>
                <a:gd name="connsiteX816" fmla="*/ 220623 w 1695641"/>
                <a:gd name="connsiteY816" fmla="*/ 136646 h 384233"/>
                <a:gd name="connsiteX817" fmla="*/ 203309 w 1695641"/>
                <a:gd name="connsiteY817" fmla="*/ 145036 h 384233"/>
                <a:gd name="connsiteX818" fmla="*/ 197329 w 1695641"/>
                <a:gd name="connsiteY818" fmla="*/ 164135 h 384233"/>
                <a:gd name="connsiteX819" fmla="*/ 197954 w 1695641"/>
                <a:gd name="connsiteY819" fmla="*/ 173060 h 384233"/>
                <a:gd name="connsiteX820" fmla="*/ 202773 w 1695641"/>
                <a:gd name="connsiteY820" fmla="*/ 188857 h 384233"/>
                <a:gd name="connsiteX821" fmla="*/ 215982 w 1695641"/>
                <a:gd name="connsiteY821" fmla="*/ 194747 h 384233"/>
                <a:gd name="connsiteX822" fmla="*/ 225443 w 1695641"/>
                <a:gd name="connsiteY822" fmla="*/ 195997 h 384233"/>
                <a:gd name="connsiteX823" fmla="*/ 232136 w 1695641"/>
                <a:gd name="connsiteY823" fmla="*/ 197425 h 384233"/>
                <a:gd name="connsiteX824" fmla="*/ 238741 w 1695641"/>
                <a:gd name="connsiteY824" fmla="*/ 200013 h 384233"/>
                <a:gd name="connsiteX825" fmla="*/ 249093 w 1695641"/>
                <a:gd name="connsiteY825" fmla="*/ 201084 h 384233"/>
                <a:gd name="connsiteX826" fmla="*/ 249539 w 1695641"/>
                <a:gd name="connsiteY826" fmla="*/ 201262 h 384233"/>
                <a:gd name="connsiteX827" fmla="*/ 255340 w 1695641"/>
                <a:gd name="connsiteY827" fmla="*/ 214561 h 384233"/>
                <a:gd name="connsiteX828" fmla="*/ 250164 w 1695641"/>
                <a:gd name="connsiteY828" fmla="*/ 229376 h 384233"/>
                <a:gd name="connsiteX829" fmla="*/ 245880 w 1695641"/>
                <a:gd name="connsiteY829" fmla="*/ 239105 h 384233"/>
                <a:gd name="connsiteX830" fmla="*/ 234725 w 1695641"/>
                <a:gd name="connsiteY830" fmla="*/ 240800 h 384233"/>
                <a:gd name="connsiteX831" fmla="*/ 223747 w 1695641"/>
                <a:gd name="connsiteY831" fmla="*/ 243388 h 384233"/>
                <a:gd name="connsiteX832" fmla="*/ 216071 w 1695641"/>
                <a:gd name="connsiteY832" fmla="*/ 240086 h 384233"/>
                <a:gd name="connsiteX833" fmla="*/ 204201 w 1695641"/>
                <a:gd name="connsiteY833" fmla="*/ 238926 h 384233"/>
                <a:gd name="connsiteX834" fmla="*/ 192509 w 1695641"/>
                <a:gd name="connsiteY834" fmla="*/ 238926 h 384233"/>
                <a:gd name="connsiteX835" fmla="*/ 182603 w 1695641"/>
                <a:gd name="connsiteY835" fmla="*/ 236070 h 384233"/>
                <a:gd name="connsiteX836" fmla="*/ 168145 w 1695641"/>
                <a:gd name="connsiteY836" fmla="*/ 235267 h 384233"/>
                <a:gd name="connsiteX837" fmla="*/ 160827 w 1695641"/>
                <a:gd name="connsiteY837" fmla="*/ 231250 h 384233"/>
                <a:gd name="connsiteX838" fmla="*/ 154044 w 1695641"/>
                <a:gd name="connsiteY838" fmla="*/ 220362 h 384233"/>
                <a:gd name="connsiteX839" fmla="*/ 153151 w 1695641"/>
                <a:gd name="connsiteY839" fmla="*/ 207688 h 384233"/>
                <a:gd name="connsiteX840" fmla="*/ 150027 w 1695641"/>
                <a:gd name="connsiteY840" fmla="*/ 192605 h 384233"/>
                <a:gd name="connsiteX841" fmla="*/ 149403 w 1695641"/>
                <a:gd name="connsiteY841" fmla="*/ 183145 h 384233"/>
                <a:gd name="connsiteX842" fmla="*/ 148243 w 1695641"/>
                <a:gd name="connsiteY842" fmla="*/ 174221 h 384233"/>
                <a:gd name="connsiteX843" fmla="*/ 146814 w 1695641"/>
                <a:gd name="connsiteY843" fmla="*/ 160209 h 384233"/>
                <a:gd name="connsiteX844" fmla="*/ 150563 w 1695641"/>
                <a:gd name="connsiteY844" fmla="*/ 137628 h 384233"/>
                <a:gd name="connsiteX845" fmla="*/ 153687 w 1695641"/>
                <a:gd name="connsiteY845" fmla="*/ 130577 h 384233"/>
                <a:gd name="connsiteX846" fmla="*/ 156364 w 1695641"/>
                <a:gd name="connsiteY846" fmla="*/ 118975 h 384233"/>
                <a:gd name="connsiteX847" fmla="*/ 158863 w 1695641"/>
                <a:gd name="connsiteY847" fmla="*/ 107106 h 384233"/>
                <a:gd name="connsiteX848" fmla="*/ 159935 w 1695641"/>
                <a:gd name="connsiteY848" fmla="*/ 88631 h 384233"/>
                <a:gd name="connsiteX849" fmla="*/ 162612 w 1695641"/>
                <a:gd name="connsiteY849" fmla="*/ 77385 h 384233"/>
                <a:gd name="connsiteX850" fmla="*/ 166450 w 1695641"/>
                <a:gd name="connsiteY850" fmla="*/ 59535 h 384233"/>
                <a:gd name="connsiteX851" fmla="*/ 166896 w 1695641"/>
                <a:gd name="connsiteY851" fmla="*/ 47308 h 384233"/>
                <a:gd name="connsiteX852" fmla="*/ 173946 w 1695641"/>
                <a:gd name="connsiteY852" fmla="*/ 42311 h 384233"/>
                <a:gd name="connsiteX853" fmla="*/ 182870 w 1695641"/>
                <a:gd name="connsiteY853" fmla="*/ 44185 h 384233"/>
                <a:gd name="connsiteX854" fmla="*/ 190814 w 1695641"/>
                <a:gd name="connsiteY854" fmla="*/ 42490 h 384233"/>
                <a:gd name="connsiteX855" fmla="*/ 197954 w 1695641"/>
                <a:gd name="connsiteY855" fmla="*/ 43917 h 384233"/>
                <a:gd name="connsiteX856" fmla="*/ 206879 w 1695641"/>
                <a:gd name="connsiteY856" fmla="*/ 42222 h 384233"/>
                <a:gd name="connsiteX857" fmla="*/ 815643 w 1695641"/>
                <a:gd name="connsiteY857" fmla="*/ 39723 h 384233"/>
                <a:gd name="connsiteX858" fmla="*/ 824568 w 1695641"/>
                <a:gd name="connsiteY858" fmla="*/ 43203 h 384233"/>
                <a:gd name="connsiteX859" fmla="*/ 842418 w 1695641"/>
                <a:gd name="connsiteY859" fmla="*/ 44541 h 384233"/>
                <a:gd name="connsiteX860" fmla="*/ 843222 w 1695641"/>
                <a:gd name="connsiteY860" fmla="*/ 44988 h 384233"/>
                <a:gd name="connsiteX861" fmla="*/ 846256 w 1695641"/>
                <a:gd name="connsiteY861" fmla="*/ 52306 h 384233"/>
                <a:gd name="connsiteX862" fmla="*/ 852414 w 1695641"/>
                <a:gd name="connsiteY862" fmla="*/ 64801 h 384233"/>
                <a:gd name="connsiteX863" fmla="*/ 847416 w 1695641"/>
                <a:gd name="connsiteY863" fmla="*/ 75422 h 384233"/>
                <a:gd name="connsiteX864" fmla="*/ 845096 w 1695641"/>
                <a:gd name="connsiteY864" fmla="*/ 85239 h 384233"/>
                <a:gd name="connsiteX865" fmla="*/ 836171 w 1695641"/>
                <a:gd name="connsiteY865" fmla="*/ 101037 h 384233"/>
                <a:gd name="connsiteX866" fmla="*/ 828138 w 1695641"/>
                <a:gd name="connsiteY866" fmla="*/ 109961 h 384233"/>
                <a:gd name="connsiteX867" fmla="*/ 810288 w 1695641"/>
                <a:gd name="connsiteY867" fmla="*/ 147267 h 384233"/>
                <a:gd name="connsiteX868" fmla="*/ 804309 w 1695641"/>
                <a:gd name="connsiteY868" fmla="*/ 153247 h 384233"/>
                <a:gd name="connsiteX869" fmla="*/ 796991 w 1695641"/>
                <a:gd name="connsiteY869" fmla="*/ 153247 h 384233"/>
                <a:gd name="connsiteX870" fmla="*/ 789315 w 1695641"/>
                <a:gd name="connsiteY870" fmla="*/ 155746 h 384233"/>
                <a:gd name="connsiteX871" fmla="*/ 777892 w 1695641"/>
                <a:gd name="connsiteY871" fmla="*/ 159227 h 384233"/>
                <a:gd name="connsiteX872" fmla="*/ 777892 w 1695641"/>
                <a:gd name="connsiteY872" fmla="*/ 168152 h 384233"/>
                <a:gd name="connsiteX873" fmla="*/ 786816 w 1695641"/>
                <a:gd name="connsiteY873" fmla="*/ 166545 h 384233"/>
                <a:gd name="connsiteX874" fmla="*/ 793778 w 1695641"/>
                <a:gd name="connsiteY874" fmla="*/ 163332 h 384233"/>
                <a:gd name="connsiteX875" fmla="*/ 803416 w 1695641"/>
                <a:gd name="connsiteY875" fmla="*/ 166367 h 384233"/>
                <a:gd name="connsiteX876" fmla="*/ 807254 w 1695641"/>
                <a:gd name="connsiteY876" fmla="*/ 170829 h 384233"/>
                <a:gd name="connsiteX877" fmla="*/ 809753 w 1695641"/>
                <a:gd name="connsiteY877" fmla="*/ 182966 h 384233"/>
                <a:gd name="connsiteX878" fmla="*/ 808236 w 1695641"/>
                <a:gd name="connsiteY878" fmla="*/ 187964 h 384233"/>
                <a:gd name="connsiteX879" fmla="*/ 799311 w 1695641"/>
                <a:gd name="connsiteY879" fmla="*/ 194122 h 384233"/>
                <a:gd name="connsiteX880" fmla="*/ 789315 w 1695641"/>
                <a:gd name="connsiteY880" fmla="*/ 197782 h 384233"/>
                <a:gd name="connsiteX881" fmla="*/ 786192 w 1695641"/>
                <a:gd name="connsiteY881" fmla="*/ 203583 h 384233"/>
                <a:gd name="connsiteX882" fmla="*/ 791011 w 1695641"/>
                <a:gd name="connsiteY882" fmla="*/ 207421 h 384233"/>
                <a:gd name="connsiteX883" fmla="*/ 804309 w 1695641"/>
                <a:gd name="connsiteY883" fmla="*/ 204922 h 384233"/>
                <a:gd name="connsiteX884" fmla="*/ 814305 w 1695641"/>
                <a:gd name="connsiteY884" fmla="*/ 204922 h 384233"/>
                <a:gd name="connsiteX885" fmla="*/ 826621 w 1695641"/>
                <a:gd name="connsiteY885" fmla="*/ 202423 h 384233"/>
                <a:gd name="connsiteX886" fmla="*/ 837420 w 1695641"/>
                <a:gd name="connsiteY886" fmla="*/ 202423 h 384233"/>
                <a:gd name="connsiteX887" fmla="*/ 846345 w 1695641"/>
                <a:gd name="connsiteY887" fmla="*/ 216435 h 384233"/>
                <a:gd name="connsiteX888" fmla="*/ 830548 w 1695641"/>
                <a:gd name="connsiteY888" fmla="*/ 239193 h 384233"/>
                <a:gd name="connsiteX889" fmla="*/ 816179 w 1695641"/>
                <a:gd name="connsiteY889" fmla="*/ 236694 h 384233"/>
                <a:gd name="connsiteX890" fmla="*/ 792439 w 1695641"/>
                <a:gd name="connsiteY890" fmla="*/ 237676 h 384233"/>
                <a:gd name="connsiteX891" fmla="*/ 779498 w 1695641"/>
                <a:gd name="connsiteY891" fmla="*/ 236873 h 384233"/>
                <a:gd name="connsiteX892" fmla="*/ 768163 w 1695641"/>
                <a:gd name="connsiteY892" fmla="*/ 238033 h 384233"/>
                <a:gd name="connsiteX893" fmla="*/ 755490 w 1695641"/>
                <a:gd name="connsiteY893" fmla="*/ 240175 h 384233"/>
                <a:gd name="connsiteX894" fmla="*/ 740050 w 1695641"/>
                <a:gd name="connsiteY894" fmla="*/ 243209 h 384233"/>
                <a:gd name="connsiteX895" fmla="*/ 724074 w 1695641"/>
                <a:gd name="connsiteY895" fmla="*/ 244815 h 384233"/>
                <a:gd name="connsiteX896" fmla="*/ 707652 w 1695641"/>
                <a:gd name="connsiteY896" fmla="*/ 249813 h 384233"/>
                <a:gd name="connsiteX897" fmla="*/ 697300 w 1695641"/>
                <a:gd name="connsiteY897" fmla="*/ 244369 h 384233"/>
                <a:gd name="connsiteX898" fmla="*/ 694980 w 1695641"/>
                <a:gd name="connsiteY898" fmla="*/ 230536 h 384233"/>
                <a:gd name="connsiteX899" fmla="*/ 695514 w 1695641"/>
                <a:gd name="connsiteY899" fmla="*/ 224200 h 384233"/>
                <a:gd name="connsiteX900" fmla="*/ 698995 w 1695641"/>
                <a:gd name="connsiteY900" fmla="*/ 216881 h 384233"/>
                <a:gd name="connsiteX901" fmla="*/ 702833 w 1695641"/>
                <a:gd name="connsiteY901" fmla="*/ 213758 h 384233"/>
                <a:gd name="connsiteX902" fmla="*/ 707652 w 1695641"/>
                <a:gd name="connsiteY902" fmla="*/ 216078 h 384233"/>
                <a:gd name="connsiteX903" fmla="*/ 721754 w 1695641"/>
                <a:gd name="connsiteY903" fmla="*/ 211259 h 384233"/>
                <a:gd name="connsiteX904" fmla="*/ 739604 w 1695641"/>
                <a:gd name="connsiteY904" fmla="*/ 203405 h 384233"/>
                <a:gd name="connsiteX905" fmla="*/ 736658 w 1695641"/>
                <a:gd name="connsiteY905" fmla="*/ 198407 h 384233"/>
                <a:gd name="connsiteX906" fmla="*/ 729340 w 1695641"/>
                <a:gd name="connsiteY906" fmla="*/ 197425 h 384233"/>
                <a:gd name="connsiteX907" fmla="*/ 723181 w 1695641"/>
                <a:gd name="connsiteY907" fmla="*/ 194301 h 384233"/>
                <a:gd name="connsiteX908" fmla="*/ 723181 w 1695641"/>
                <a:gd name="connsiteY908" fmla="*/ 188321 h 384233"/>
                <a:gd name="connsiteX909" fmla="*/ 723985 w 1695641"/>
                <a:gd name="connsiteY909" fmla="*/ 181003 h 384233"/>
                <a:gd name="connsiteX910" fmla="*/ 728001 w 1695641"/>
                <a:gd name="connsiteY910" fmla="*/ 175648 h 384233"/>
                <a:gd name="connsiteX911" fmla="*/ 732106 w 1695641"/>
                <a:gd name="connsiteY911" fmla="*/ 176986 h 384233"/>
                <a:gd name="connsiteX912" fmla="*/ 736480 w 1695641"/>
                <a:gd name="connsiteY912" fmla="*/ 176183 h 384233"/>
                <a:gd name="connsiteX913" fmla="*/ 740764 w 1695641"/>
                <a:gd name="connsiteY913" fmla="*/ 176183 h 384233"/>
                <a:gd name="connsiteX914" fmla="*/ 744602 w 1695641"/>
                <a:gd name="connsiteY914" fmla="*/ 172703 h 384233"/>
                <a:gd name="connsiteX915" fmla="*/ 745583 w 1695641"/>
                <a:gd name="connsiteY915" fmla="*/ 163778 h 384233"/>
                <a:gd name="connsiteX916" fmla="*/ 740317 w 1695641"/>
                <a:gd name="connsiteY916" fmla="*/ 163064 h 384233"/>
                <a:gd name="connsiteX917" fmla="*/ 733623 w 1695641"/>
                <a:gd name="connsiteY917" fmla="*/ 164939 h 384233"/>
                <a:gd name="connsiteX918" fmla="*/ 727465 w 1695641"/>
                <a:gd name="connsiteY918" fmla="*/ 166277 h 384233"/>
                <a:gd name="connsiteX919" fmla="*/ 722467 w 1695641"/>
                <a:gd name="connsiteY919" fmla="*/ 165563 h 384233"/>
                <a:gd name="connsiteX920" fmla="*/ 719968 w 1695641"/>
                <a:gd name="connsiteY920" fmla="*/ 161636 h 384233"/>
                <a:gd name="connsiteX921" fmla="*/ 718005 w 1695641"/>
                <a:gd name="connsiteY921" fmla="*/ 155924 h 384233"/>
                <a:gd name="connsiteX922" fmla="*/ 713543 w 1695641"/>
                <a:gd name="connsiteY922" fmla="*/ 147624 h 384233"/>
                <a:gd name="connsiteX923" fmla="*/ 711043 w 1695641"/>
                <a:gd name="connsiteY923" fmla="*/ 138699 h 384233"/>
                <a:gd name="connsiteX924" fmla="*/ 715863 w 1695641"/>
                <a:gd name="connsiteY924" fmla="*/ 124687 h 384233"/>
                <a:gd name="connsiteX925" fmla="*/ 713542 w 1695641"/>
                <a:gd name="connsiteY925" fmla="*/ 102108 h 384233"/>
                <a:gd name="connsiteX926" fmla="*/ 710686 w 1695641"/>
                <a:gd name="connsiteY926" fmla="*/ 92469 h 384233"/>
                <a:gd name="connsiteX927" fmla="*/ 711846 w 1695641"/>
                <a:gd name="connsiteY927" fmla="*/ 85150 h 384233"/>
                <a:gd name="connsiteX928" fmla="*/ 714346 w 1695641"/>
                <a:gd name="connsiteY928" fmla="*/ 72655 h 384233"/>
                <a:gd name="connsiteX929" fmla="*/ 720504 w 1695641"/>
                <a:gd name="connsiteY929" fmla="*/ 59982 h 384233"/>
                <a:gd name="connsiteX930" fmla="*/ 728447 w 1695641"/>
                <a:gd name="connsiteY930" fmla="*/ 64801 h 384233"/>
                <a:gd name="connsiteX931" fmla="*/ 735944 w 1695641"/>
                <a:gd name="connsiteY931" fmla="*/ 63998 h 384233"/>
                <a:gd name="connsiteX932" fmla="*/ 745762 w 1695641"/>
                <a:gd name="connsiteY932" fmla="*/ 60874 h 384233"/>
                <a:gd name="connsiteX933" fmla="*/ 762540 w 1695641"/>
                <a:gd name="connsiteY933" fmla="*/ 54002 h 384233"/>
                <a:gd name="connsiteX934" fmla="*/ 775839 w 1695641"/>
                <a:gd name="connsiteY934" fmla="*/ 52663 h 384233"/>
                <a:gd name="connsiteX935" fmla="*/ 815643 w 1695641"/>
                <a:gd name="connsiteY935" fmla="*/ 39723 h 384233"/>
                <a:gd name="connsiteX936" fmla="*/ 439014 w 1695641"/>
                <a:gd name="connsiteY936" fmla="*/ 1614 h 384233"/>
                <a:gd name="connsiteX937" fmla="*/ 445798 w 1695641"/>
                <a:gd name="connsiteY937" fmla="*/ 2328 h 384233"/>
                <a:gd name="connsiteX938" fmla="*/ 454187 w 1695641"/>
                <a:gd name="connsiteY938" fmla="*/ 2328 h 384233"/>
                <a:gd name="connsiteX939" fmla="*/ 458560 w 1695641"/>
                <a:gd name="connsiteY939" fmla="*/ 5808 h 384233"/>
                <a:gd name="connsiteX940" fmla="*/ 466415 w 1695641"/>
                <a:gd name="connsiteY940" fmla="*/ 8217 h 384233"/>
                <a:gd name="connsiteX941" fmla="*/ 469003 w 1695641"/>
                <a:gd name="connsiteY941" fmla="*/ 17142 h 384233"/>
                <a:gd name="connsiteX942" fmla="*/ 475072 w 1695641"/>
                <a:gd name="connsiteY942" fmla="*/ 30530 h 384233"/>
                <a:gd name="connsiteX943" fmla="*/ 467575 w 1695641"/>
                <a:gd name="connsiteY943" fmla="*/ 44275 h 384233"/>
                <a:gd name="connsiteX944" fmla="*/ 469003 w 1695641"/>
                <a:gd name="connsiteY944" fmla="*/ 48826 h 384233"/>
                <a:gd name="connsiteX945" fmla="*/ 495777 w 1695641"/>
                <a:gd name="connsiteY945" fmla="*/ 42579 h 384233"/>
                <a:gd name="connsiteX946" fmla="*/ 511039 w 1695641"/>
                <a:gd name="connsiteY946" fmla="*/ 39098 h 384233"/>
                <a:gd name="connsiteX947" fmla="*/ 517554 w 1695641"/>
                <a:gd name="connsiteY947" fmla="*/ 41865 h 384233"/>
                <a:gd name="connsiteX948" fmla="*/ 524337 w 1695641"/>
                <a:gd name="connsiteY948" fmla="*/ 44096 h 384233"/>
                <a:gd name="connsiteX949" fmla="*/ 532458 w 1695641"/>
                <a:gd name="connsiteY949" fmla="*/ 51236 h 384233"/>
                <a:gd name="connsiteX950" fmla="*/ 532280 w 1695641"/>
                <a:gd name="connsiteY950" fmla="*/ 51236 h 384233"/>
                <a:gd name="connsiteX951" fmla="*/ 535939 w 1695641"/>
                <a:gd name="connsiteY951" fmla="*/ 55252 h 384233"/>
                <a:gd name="connsiteX952" fmla="*/ 535493 w 1695641"/>
                <a:gd name="connsiteY952" fmla="*/ 63463 h 384233"/>
                <a:gd name="connsiteX953" fmla="*/ 520856 w 1695641"/>
                <a:gd name="connsiteY953" fmla="*/ 75868 h 384233"/>
                <a:gd name="connsiteX954" fmla="*/ 513002 w 1695641"/>
                <a:gd name="connsiteY954" fmla="*/ 73548 h 384233"/>
                <a:gd name="connsiteX955" fmla="*/ 499704 w 1695641"/>
                <a:gd name="connsiteY955" fmla="*/ 74440 h 384233"/>
                <a:gd name="connsiteX956" fmla="*/ 489083 w 1695641"/>
                <a:gd name="connsiteY956" fmla="*/ 75690 h 384233"/>
                <a:gd name="connsiteX957" fmla="*/ 479356 w 1695641"/>
                <a:gd name="connsiteY957" fmla="*/ 78635 h 384233"/>
                <a:gd name="connsiteX958" fmla="*/ 469627 w 1695641"/>
                <a:gd name="connsiteY958" fmla="*/ 82116 h 384233"/>
                <a:gd name="connsiteX959" fmla="*/ 460702 w 1695641"/>
                <a:gd name="connsiteY959" fmla="*/ 82116 h 384233"/>
                <a:gd name="connsiteX960" fmla="*/ 447136 w 1695641"/>
                <a:gd name="connsiteY960" fmla="*/ 87827 h 384233"/>
                <a:gd name="connsiteX961" fmla="*/ 415453 w 1695641"/>
                <a:gd name="connsiteY961" fmla="*/ 95681 h 384233"/>
                <a:gd name="connsiteX962" fmla="*/ 406528 w 1695641"/>
                <a:gd name="connsiteY962" fmla="*/ 98002 h 384233"/>
                <a:gd name="connsiteX963" fmla="*/ 397604 w 1695641"/>
                <a:gd name="connsiteY963" fmla="*/ 100233 h 384233"/>
                <a:gd name="connsiteX964" fmla="*/ 389571 w 1695641"/>
                <a:gd name="connsiteY964" fmla="*/ 102286 h 384233"/>
                <a:gd name="connsiteX965" fmla="*/ 382788 w 1695641"/>
                <a:gd name="connsiteY965" fmla="*/ 103178 h 384233"/>
                <a:gd name="connsiteX966" fmla="*/ 375470 w 1695641"/>
                <a:gd name="connsiteY966" fmla="*/ 105142 h 384233"/>
                <a:gd name="connsiteX967" fmla="*/ 369044 w 1695641"/>
                <a:gd name="connsiteY967" fmla="*/ 105142 h 384233"/>
                <a:gd name="connsiteX968" fmla="*/ 363956 w 1695641"/>
                <a:gd name="connsiteY968" fmla="*/ 105142 h 384233"/>
                <a:gd name="connsiteX969" fmla="*/ 355745 w 1695641"/>
                <a:gd name="connsiteY969" fmla="*/ 107373 h 384233"/>
                <a:gd name="connsiteX970" fmla="*/ 348784 w 1695641"/>
                <a:gd name="connsiteY970" fmla="*/ 109783 h 384233"/>
                <a:gd name="connsiteX971" fmla="*/ 342715 w 1695641"/>
                <a:gd name="connsiteY971" fmla="*/ 113264 h 384233"/>
                <a:gd name="connsiteX972" fmla="*/ 337806 w 1695641"/>
                <a:gd name="connsiteY972" fmla="*/ 109783 h 384233"/>
                <a:gd name="connsiteX973" fmla="*/ 328881 w 1695641"/>
                <a:gd name="connsiteY973" fmla="*/ 109248 h 384233"/>
                <a:gd name="connsiteX974" fmla="*/ 326561 w 1695641"/>
                <a:gd name="connsiteY974" fmla="*/ 99698 h 384233"/>
                <a:gd name="connsiteX975" fmla="*/ 326115 w 1695641"/>
                <a:gd name="connsiteY975" fmla="*/ 91844 h 384233"/>
                <a:gd name="connsiteX976" fmla="*/ 327810 w 1695641"/>
                <a:gd name="connsiteY976" fmla="*/ 85596 h 384233"/>
                <a:gd name="connsiteX977" fmla="*/ 345660 w 1695641"/>
                <a:gd name="connsiteY977" fmla="*/ 76671 h 384233"/>
                <a:gd name="connsiteX978" fmla="*/ 350391 w 1695641"/>
                <a:gd name="connsiteY978" fmla="*/ 79349 h 384233"/>
                <a:gd name="connsiteX979" fmla="*/ 360654 w 1695641"/>
                <a:gd name="connsiteY979" fmla="*/ 75868 h 384233"/>
                <a:gd name="connsiteX980" fmla="*/ 385198 w 1695641"/>
                <a:gd name="connsiteY980" fmla="*/ 70959 h 384233"/>
                <a:gd name="connsiteX981" fmla="*/ 395640 w 1695641"/>
                <a:gd name="connsiteY981" fmla="*/ 69531 h 384233"/>
                <a:gd name="connsiteX982" fmla="*/ 414828 w 1695641"/>
                <a:gd name="connsiteY982" fmla="*/ 63641 h 384233"/>
                <a:gd name="connsiteX983" fmla="*/ 422682 w 1695641"/>
                <a:gd name="connsiteY983" fmla="*/ 59090 h 384233"/>
                <a:gd name="connsiteX984" fmla="*/ 421790 w 1695641"/>
                <a:gd name="connsiteY984" fmla="*/ 53735 h 384233"/>
                <a:gd name="connsiteX985" fmla="*/ 416256 w 1695641"/>
                <a:gd name="connsiteY985" fmla="*/ 51950 h 384233"/>
                <a:gd name="connsiteX986" fmla="*/ 410990 w 1695641"/>
                <a:gd name="connsiteY986" fmla="*/ 47934 h 384233"/>
                <a:gd name="connsiteX987" fmla="*/ 412240 w 1695641"/>
                <a:gd name="connsiteY987" fmla="*/ 42400 h 384233"/>
                <a:gd name="connsiteX988" fmla="*/ 414293 w 1695641"/>
                <a:gd name="connsiteY988" fmla="*/ 37134 h 384233"/>
                <a:gd name="connsiteX989" fmla="*/ 416434 w 1695641"/>
                <a:gd name="connsiteY989" fmla="*/ 30530 h 384233"/>
                <a:gd name="connsiteX990" fmla="*/ 409741 w 1695641"/>
                <a:gd name="connsiteY990" fmla="*/ 14019 h 384233"/>
                <a:gd name="connsiteX991" fmla="*/ 411704 w 1695641"/>
                <a:gd name="connsiteY991" fmla="*/ 8396 h 384233"/>
                <a:gd name="connsiteX992" fmla="*/ 421790 w 1695641"/>
                <a:gd name="connsiteY992" fmla="*/ 6700 h 384233"/>
                <a:gd name="connsiteX993" fmla="*/ 427680 w 1695641"/>
                <a:gd name="connsiteY993" fmla="*/ 4380 h 384233"/>
                <a:gd name="connsiteX994" fmla="*/ 433303 w 1695641"/>
                <a:gd name="connsiteY994" fmla="*/ 3755 h 384233"/>
                <a:gd name="connsiteX995" fmla="*/ 439014 w 1695641"/>
                <a:gd name="connsiteY995" fmla="*/ 1614 h 384233"/>
                <a:gd name="connsiteX996" fmla="*/ 1616919 w 1695641"/>
                <a:gd name="connsiteY996" fmla="*/ 7 h 384233"/>
                <a:gd name="connsiteX997" fmla="*/ 1626380 w 1695641"/>
                <a:gd name="connsiteY997" fmla="*/ 7326 h 384233"/>
                <a:gd name="connsiteX998" fmla="*/ 1622363 w 1695641"/>
                <a:gd name="connsiteY998" fmla="*/ 18928 h 384233"/>
                <a:gd name="connsiteX999" fmla="*/ 1614599 w 1695641"/>
                <a:gd name="connsiteY999" fmla="*/ 29103 h 384233"/>
                <a:gd name="connsiteX1000" fmla="*/ 1614599 w 1695641"/>
                <a:gd name="connsiteY1000" fmla="*/ 38027 h 384233"/>
                <a:gd name="connsiteX1001" fmla="*/ 1619418 w 1695641"/>
                <a:gd name="connsiteY1001" fmla="*/ 45256 h 384233"/>
                <a:gd name="connsiteX1002" fmla="*/ 1608886 w 1695641"/>
                <a:gd name="connsiteY1002" fmla="*/ 66587 h 384233"/>
                <a:gd name="connsiteX1003" fmla="*/ 1600943 w 1695641"/>
                <a:gd name="connsiteY1003" fmla="*/ 78100 h 384233"/>
                <a:gd name="connsiteX1004" fmla="*/ 1610582 w 1695641"/>
                <a:gd name="connsiteY1004" fmla="*/ 83187 h 384233"/>
                <a:gd name="connsiteX1005" fmla="*/ 1615313 w 1695641"/>
                <a:gd name="connsiteY1005" fmla="*/ 90773 h 384233"/>
                <a:gd name="connsiteX1006" fmla="*/ 1624238 w 1695641"/>
                <a:gd name="connsiteY1006" fmla="*/ 81848 h 384233"/>
                <a:gd name="connsiteX1007" fmla="*/ 1616473 w 1695641"/>
                <a:gd name="connsiteY1007" fmla="*/ 79260 h 384233"/>
                <a:gd name="connsiteX1008" fmla="*/ 1614688 w 1695641"/>
                <a:gd name="connsiteY1008" fmla="*/ 70335 h 384233"/>
                <a:gd name="connsiteX1009" fmla="*/ 1619775 w 1695641"/>
                <a:gd name="connsiteY1009" fmla="*/ 66319 h 384233"/>
                <a:gd name="connsiteX1010" fmla="*/ 1623880 w 1695641"/>
                <a:gd name="connsiteY1010" fmla="*/ 61499 h 384233"/>
                <a:gd name="connsiteX1011" fmla="*/ 1623167 w 1695641"/>
                <a:gd name="connsiteY1011" fmla="*/ 53021 h 384233"/>
                <a:gd name="connsiteX1012" fmla="*/ 1630396 w 1695641"/>
                <a:gd name="connsiteY1012" fmla="*/ 49361 h 384233"/>
                <a:gd name="connsiteX1013" fmla="*/ 1634501 w 1695641"/>
                <a:gd name="connsiteY1013" fmla="*/ 43203 h 384233"/>
                <a:gd name="connsiteX1014" fmla="*/ 1636376 w 1695641"/>
                <a:gd name="connsiteY1014" fmla="*/ 36420 h 384233"/>
                <a:gd name="connsiteX1015" fmla="*/ 1631199 w 1695641"/>
                <a:gd name="connsiteY1015" fmla="*/ 23926 h 384233"/>
                <a:gd name="connsiteX1016" fmla="*/ 1657171 w 1695641"/>
                <a:gd name="connsiteY1016" fmla="*/ 10182 h 384233"/>
                <a:gd name="connsiteX1017" fmla="*/ 1659492 w 1695641"/>
                <a:gd name="connsiteY1017" fmla="*/ 6880 h 384233"/>
                <a:gd name="connsiteX1018" fmla="*/ 1667256 w 1695641"/>
                <a:gd name="connsiteY1018" fmla="*/ 5987 h 384233"/>
                <a:gd name="connsiteX1019" fmla="*/ 1675646 w 1695641"/>
                <a:gd name="connsiteY1019" fmla="*/ 11253 h 384233"/>
                <a:gd name="connsiteX1020" fmla="*/ 1677788 w 1695641"/>
                <a:gd name="connsiteY1020" fmla="*/ 17411 h 384233"/>
                <a:gd name="connsiteX1021" fmla="*/ 1676806 w 1695641"/>
                <a:gd name="connsiteY1021" fmla="*/ 28210 h 384233"/>
                <a:gd name="connsiteX1022" fmla="*/ 1665382 w 1695641"/>
                <a:gd name="connsiteY1022" fmla="*/ 37134 h 384233"/>
                <a:gd name="connsiteX1023" fmla="*/ 1656457 w 1695641"/>
                <a:gd name="connsiteY1023" fmla="*/ 58733 h 384233"/>
                <a:gd name="connsiteX1024" fmla="*/ 1653779 w 1695641"/>
                <a:gd name="connsiteY1024" fmla="*/ 66230 h 384233"/>
                <a:gd name="connsiteX1025" fmla="*/ 1651548 w 1695641"/>
                <a:gd name="connsiteY1025" fmla="*/ 75155 h 384233"/>
                <a:gd name="connsiteX1026" fmla="*/ 1649763 w 1695641"/>
                <a:gd name="connsiteY1026" fmla="*/ 86400 h 384233"/>
                <a:gd name="connsiteX1027" fmla="*/ 1654939 w 1695641"/>
                <a:gd name="connsiteY1027" fmla="*/ 88007 h 384233"/>
                <a:gd name="connsiteX1028" fmla="*/ 1665025 w 1695641"/>
                <a:gd name="connsiteY1028" fmla="*/ 82473 h 384233"/>
                <a:gd name="connsiteX1029" fmla="*/ 1671986 w 1695641"/>
                <a:gd name="connsiteY1029" fmla="*/ 82473 h 384233"/>
                <a:gd name="connsiteX1030" fmla="*/ 1677609 w 1695641"/>
                <a:gd name="connsiteY1030" fmla="*/ 86579 h 384233"/>
                <a:gd name="connsiteX1031" fmla="*/ 1683946 w 1695641"/>
                <a:gd name="connsiteY1031" fmla="*/ 88453 h 384233"/>
                <a:gd name="connsiteX1032" fmla="*/ 1691174 w 1695641"/>
                <a:gd name="connsiteY1032" fmla="*/ 91041 h 384233"/>
                <a:gd name="connsiteX1033" fmla="*/ 1691710 w 1695641"/>
                <a:gd name="connsiteY1033" fmla="*/ 90952 h 384233"/>
                <a:gd name="connsiteX1034" fmla="*/ 1695548 w 1695641"/>
                <a:gd name="connsiteY1034" fmla="*/ 107462 h 384233"/>
                <a:gd name="connsiteX1035" fmla="*/ 1691442 w 1695641"/>
                <a:gd name="connsiteY1035" fmla="*/ 122367 h 384233"/>
                <a:gd name="connsiteX1036" fmla="*/ 1668952 w 1695641"/>
                <a:gd name="connsiteY1036" fmla="*/ 128347 h 384233"/>
                <a:gd name="connsiteX1037" fmla="*/ 1661990 w 1695641"/>
                <a:gd name="connsiteY1037" fmla="*/ 131292 h 384233"/>
                <a:gd name="connsiteX1038" fmla="*/ 1653065 w 1695641"/>
                <a:gd name="connsiteY1038" fmla="*/ 130489 h 384233"/>
                <a:gd name="connsiteX1039" fmla="*/ 1641909 w 1695641"/>
                <a:gd name="connsiteY1039" fmla="*/ 130489 h 384233"/>
                <a:gd name="connsiteX1040" fmla="*/ 1622720 w 1695641"/>
                <a:gd name="connsiteY1040" fmla="*/ 144144 h 384233"/>
                <a:gd name="connsiteX1041" fmla="*/ 1615670 w 1695641"/>
                <a:gd name="connsiteY1041" fmla="*/ 151641 h 384233"/>
                <a:gd name="connsiteX1042" fmla="*/ 1604424 w 1695641"/>
                <a:gd name="connsiteY1042" fmla="*/ 161994 h 384233"/>
                <a:gd name="connsiteX1043" fmla="*/ 1602639 w 1695641"/>
                <a:gd name="connsiteY1043" fmla="*/ 172614 h 384233"/>
                <a:gd name="connsiteX1044" fmla="*/ 1607994 w 1695641"/>
                <a:gd name="connsiteY1044" fmla="*/ 173685 h 384233"/>
                <a:gd name="connsiteX1045" fmla="*/ 1617633 w 1695641"/>
                <a:gd name="connsiteY1045" fmla="*/ 169847 h 384233"/>
                <a:gd name="connsiteX1046" fmla="*/ 1623970 w 1695641"/>
                <a:gd name="connsiteY1046" fmla="*/ 166456 h 384233"/>
                <a:gd name="connsiteX1047" fmla="*/ 1635037 w 1695641"/>
                <a:gd name="connsiteY1047" fmla="*/ 172078 h 384233"/>
                <a:gd name="connsiteX1048" fmla="*/ 1645836 w 1695641"/>
                <a:gd name="connsiteY1048" fmla="*/ 176541 h 384233"/>
                <a:gd name="connsiteX1049" fmla="*/ 1650031 w 1695641"/>
                <a:gd name="connsiteY1049" fmla="*/ 180825 h 384233"/>
                <a:gd name="connsiteX1050" fmla="*/ 1647264 w 1695641"/>
                <a:gd name="connsiteY1050" fmla="*/ 192070 h 384233"/>
                <a:gd name="connsiteX1051" fmla="*/ 1640838 w 1695641"/>
                <a:gd name="connsiteY1051" fmla="*/ 197604 h 384233"/>
                <a:gd name="connsiteX1052" fmla="*/ 1629503 w 1695641"/>
                <a:gd name="connsiteY1052" fmla="*/ 199746 h 384233"/>
                <a:gd name="connsiteX1053" fmla="*/ 1621828 w 1695641"/>
                <a:gd name="connsiteY1053" fmla="*/ 202334 h 384233"/>
                <a:gd name="connsiteX1054" fmla="*/ 1603978 w 1695641"/>
                <a:gd name="connsiteY1054" fmla="*/ 210366 h 384233"/>
                <a:gd name="connsiteX1055" fmla="*/ 1604781 w 1695641"/>
                <a:gd name="connsiteY1055" fmla="*/ 222683 h 384233"/>
                <a:gd name="connsiteX1056" fmla="*/ 1603442 w 1695641"/>
                <a:gd name="connsiteY1056" fmla="*/ 233214 h 384233"/>
                <a:gd name="connsiteX1057" fmla="*/ 1600943 w 1695641"/>
                <a:gd name="connsiteY1057" fmla="*/ 245262 h 384233"/>
                <a:gd name="connsiteX1058" fmla="*/ 1596303 w 1695641"/>
                <a:gd name="connsiteY1058" fmla="*/ 253295 h 384233"/>
                <a:gd name="connsiteX1059" fmla="*/ 1587378 w 1695641"/>
                <a:gd name="connsiteY1059" fmla="*/ 270609 h 384233"/>
                <a:gd name="connsiteX1060" fmla="*/ 1574348 w 1695641"/>
                <a:gd name="connsiteY1060" fmla="*/ 275250 h 384233"/>
                <a:gd name="connsiteX1061" fmla="*/ 1563906 w 1695641"/>
                <a:gd name="connsiteY1061" fmla="*/ 278106 h 384233"/>
                <a:gd name="connsiteX1062" fmla="*/ 1548198 w 1695641"/>
                <a:gd name="connsiteY1062" fmla="*/ 278106 h 384233"/>
                <a:gd name="connsiteX1063" fmla="*/ 1547216 w 1695641"/>
                <a:gd name="connsiteY1063" fmla="*/ 268646 h 384233"/>
                <a:gd name="connsiteX1064" fmla="*/ 1532043 w 1695641"/>
                <a:gd name="connsiteY1064" fmla="*/ 254276 h 384233"/>
                <a:gd name="connsiteX1065" fmla="*/ 1540165 w 1695641"/>
                <a:gd name="connsiteY1065" fmla="*/ 250260 h 384233"/>
                <a:gd name="connsiteX1066" fmla="*/ 1559800 w 1695641"/>
                <a:gd name="connsiteY1066" fmla="*/ 246690 h 384233"/>
                <a:gd name="connsiteX1067" fmla="*/ 1575240 w 1695641"/>
                <a:gd name="connsiteY1067" fmla="*/ 219916 h 384233"/>
                <a:gd name="connsiteX1068" fmla="*/ 1570956 w 1695641"/>
                <a:gd name="connsiteY1068" fmla="*/ 213847 h 384233"/>
                <a:gd name="connsiteX1069" fmla="*/ 1556498 w 1695641"/>
                <a:gd name="connsiteY1069" fmla="*/ 216436 h 384233"/>
                <a:gd name="connsiteX1070" fmla="*/ 1541593 w 1695641"/>
                <a:gd name="connsiteY1070" fmla="*/ 219024 h 384233"/>
                <a:gd name="connsiteX1071" fmla="*/ 1529366 w 1695641"/>
                <a:gd name="connsiteY1071" fmla="*/ 223397 h 384233"/>
                <a:gd name="connsiteX1072" fmla="*/ 1518388 w 1695641"/>
                <a:gd name="connsiteY1072" fmla="*/ 220720 h 384233"/>
                <a:gd name="connsiteX1073" fmla="*/ 1513390 w 1695641"/>
                <a:gd name="connsiteY1073" fmla="*/ 218488 h 384233"/>
                <a:gd name="connsiteX1074" fmla="*/ 1512230 w 1695641"/>
                <a:gd name="connsiteY1074" fmla="*/ 210456 h 384233"/>
                <a:gd name="connsiteX1075" fmla="*/ 1514461 w 1695641"/>
                <a:gd name="connsiteY1075" fmla="*/ 199389 h 384233"/>
                <a:gd name="connsiteX1076" fmla="*/ 1527848 w 1695641"/>
                <a:gd name="connsiteY1076" fmla="*/ 191088 h 384233"/>
                <a:gd name="connsiteX1077" fmla="*/ 1537577 w 1695641"/>
                <a:gd name="connsiteY1077" fmla="*/ 193587 h 384233"/>
                <a:gd name="connsiteX1078" fmla="*/ 1547037 w 1695641"/>
                <a:gd name="connsiteY1078" fmla="*/ 187697 h 384233"/>
                <a:gd name="connsiteX1079" fmla="*/ 1558729 w 1695641"/>
                <a:gd name="connsiteY1079" fmla="*/ 184573 h 384233"/>
                <a:gd name="connsiteX1080" fmla="*/ 1565780 w 1695641"/>
                <a:gd name="connsiteY1080" fmla="*/ 181003 h 384233"/>
                <a:gd name="connsiteX1081" fmla="*/ 1568279 w 1695641"/>
                <a:gd name="connsiteY1081" fmla="*/ 176898 h 384233"/>
                <a:gd name="connsiteX1082" fmla="*/ 1569528 w 1695641"/>
                <a:gd name="connsiteY1082" fmla="*/ 167973 h 384233"/>
                <a:gd name="connsiteX1083" fmla="*/ 1572831 w 1695641"/>
                <a:gd name="connsiteY1083" fmla="*/ 159049 h 384233"/>
                <a:gd name="connsiteX1084" fmla="*/ 1566048 w 1695641"/>
                <a:gd name="connsiteY1084" fmla="*/ 158424 h 384233"/>
                <a:gd name="connsiteX1085" fmla="*/ 1558550 w 1695641"/>
                <a:gd name="connsiteY1085" fmla="*/ 163333 h 384233"/>
                <a:gd name="connsiteX1086" fmla="*/ 1550071 w 1695641"/>
                <a:gd name="connsiteY1086" fmla="*/ 167706 h 384233"/>
                <a:gd name="connsiteX1087" fmla="*/ 1542932 w 1695641"/>
                <a:gd name="connsiteY1087" fmla="*/ 167706 h 384233"/>
                <a:gd name="connsiteX1088" fmla="*/ 1540255 w 1695641"/>
                <a:gd name="connsiteY1088" fmla="*/ 161191 h 384233"/>
                <a:gd name="connsiteX1089" fmla="*/ 1542218 w 1695641"/>
                <a:gd name="connsiteY1089" fmla="*/ 151462 h 384233"/>
                <a:gd name="connsiteX1090" fmla="*/ 1549715 w 1695641"/>
                <a:gd name="connsiteY1090" fmla="*/ 133612 h 384233"/>
                <a:gd name="connsiteX1091" fmla="*/ 1560246 w 1695641"/>
                <a:gd name="connsiteY1091" fmla="*/ 132898 h 384233"/>
                <a:gd name="connsiteX1092" fmla="*/ 1564173 w 1695641"/>
                <a:gd name="connsiteY1092" fmla="*/ 130310 h 384233"/>
                <a:gd name="connsiteX1093" fmla="*/ 1573902 w 1695641"/>
                <a:gd name="connsiteY1093" fmla="*/ 129418 h 384233"/>
                <a:gd name="connsiteX1094" fmla="*/ 1584969 w 1695641"/>
                <a:gd name="connsiteY1094" fmla="*/ 126651 h 384233"/>
                <a:gd name="connsiteX1095" fmla="*/ 1593269 w 1695641"/>
                <a:gd name="connsiteY1095" fmla="*/ 125223 h 384233"/>
                <a:gd name="connsiteX1096" fmla="*/ 1600230 w 1695641"/>
                <a:gd name="connsiteY1096" fmla="*/ 122724 h 384233"/>
                <a:gd name="connsiteX1097" fmla="*/ 1604335 w 1695641"/>
                <a:gd name="connsiteY1097" fmla="*/ 119779 h 384233"/>
                <a:gd name="connsiteX1098" fmla="*/ 1614063 w 1695641"/>
                <a:gd name="connsiteY1098" fmla="*/ 119779 h 384233"/>
                <a:gd name="connsiteX1099" fmla="*/ 1622007 w 1695641"/>
                <a:gd name="connsiteY1099" fmla="*/ 119779 h 384233"/>
                <a:gd name="connsiteX1100" fmla="*/ 1630217 w 1695641"/>
                <a:gd name="connsiteY1100" fmla="*/ 121742 h 384233"/>
                <a:gd name="connsiteX1101" fmla="*/ 1639142 w 1695641"/>
                <a:gd name="connsiteY1101" fmla="*/ 117369 h 384233"/>
                <a:gd name="connsiteX1102" fmla="*/ 1644140 w 1695641"/>
                <a:gd name="connsiteY1102" fmla="*/ 107819 h 384233"/>
                <a:gd name="connsiteX1103" fmla="*/ 1632270 w 1695641"/>
                <a:gd name="connsiteY1103" fmla="*/ 109158 h 384233"/>
                <a:gd name="connsiteX1104" fmla="*/ 1619775 w 1695641"/>
                <a:gd name="connsiteY1104" fmla="*/ 110943 h 384233"/>
                <a:gd name="connsiteX1105" fmla="*/ 1600140 w 1695641"/>
                <a:gd name="connsiteY1105" fmla="*/ 112996 h 384233"/>
                <a:gd name="connsiteX1106" fmla="*/ 1590234 w 1695641"/>
                <a:gd name="connsiteY1106" fmla="*/ 115316 h 384233"/>
                <a:gd name="connsiteX1107" fmla="*/ 1580327 w 1695641"/>
                <a:gd name="connsiteY1107" fmla="*/ 117369 h 384233"/>
                <a:gd name="connsiteX1108" fmla="*/ 1564262 w 1695641"/>
                <a:gd name="connsiteY1108" fmla="*/ 119422 h 384233"/>
                <a:gd name="connsiteX1109" fmla="*/ 1551946 w 1695641"/>
                <a:gd name="connsiteY1109" fmla="*/ 121921 h 384233"/>
                <a:gd name="connsiteX1110" fmla="*/ 1537398 w 1695641"/>
                <a:gd name="connsiteY1110" fmla="*/ 127811 h 384233"/>
                <a:gd name="connsiteX1111" fmla="*/ 1528473 w 1695641"/>
                <a:gd name="connsiteY1111" fmla="*/ 139681 h 384233"/>
                <a:gd name="connsiteX1112" fmla="*/ 1524189 w 1695641"/>
                <a:gd name="connsiteY1112" fmla="*/ 144769 h 384233"/>
                <a:gd name="connsiteX1113" fmla="*/ 1505626 w 1695641"/>
                <a:gd name="connsiteY1113" fmla="*/ 158960 h 384233"/>
                <a:gd name="connsiteX1114" fmla="*/ 1498397 w 1695641"/>
                <a:gd name="connsiteY1114" fmla="*/ 156014 h 384233"/>
                <a:gd name="connsiteX1115" fmla="*/ 1492953 w 1695641"/>
                <a:gd name="connsiteY1115" fmla="*/ 138967 h 384233"/>
                <a:gd name="connsiteX1116" fmla="*/ 1492953 w 1695641"/>
                <a:gd name="connsiteY1116" fmla="*/ 121831 h 384233"/>
                <a:gd name="connsiteX1117" fmla="*/ 1495630 w 1695641"/>
                <a:gd name="connsiteY1117" fmla="*/ 114870 h 384233"/>
                <a:gd name="connsiteX1118" fmla="*/ 1500539 w 1695641"/>
                <a:gd name="connsiteY1118" fmla="*/ 111657 h 384233"/>
                <a:gd name="connsiteX1119" fmla="*/ 1512498 w 1695641"/>
                <a:gd name="connsiteY1119" fmla="*/ 91844 h 384233"/>
                <a:gd name="connsiteX1120" fmla="*/ 1515889 w 1695641"/>
                <a:gd name="connsiteY1120" fmla="*/ 91844 h 384233"/>
                <a:gd name="connsiteX1121" fmla="*/ 1518299 w 1695641"/>
                <a:gd name="connsiteY1121" fmla="*/ 107194 h 384233"/>
                <a:gd name="connsiteX1122" fmla="*/ 1518530 w 1695641"/>
                <a:gd name="connsiteY1122" fmla="*/ 108779 h 384233"/>
                <a:gd name="connsiteX1123" fmla="*/ 1523564 w 1695641"/>
                <a:gd name="connsiteY1123" fmla="*/ 111121 h 384233"/>
                <a:gd name="connsiteX1124" fmla="*/ 1533828 w 1695641"/>
                <a:gd name="connsiteY1124" fmla="*/ 107105 h 384233"/>
                <a:gd name="connsiteX1125" fmla="*/ 1537309 w 1695641"/>
                <a:gd name="connsiteY1125" fmla="*/ 103625 h 384233"/>
                <a:gd name="connsiteX1126" fmla="*/ 1534631 w 1695641"/>
                <a:gd name="connsiteY1126" fmla="*/ 96486 h 384233"/>
                <a:gd name="connsiteX1127" fmla="*/ 1532846 w 1695641"/>
                <a:gd name="connsiteY1127" fmla="*/ 86132 h 384233"/>
                <a:gd name="connsiteX1128" fmla="*/ 1534453 w 1695641"/>
                <a:gd name="connsiteY1128" fmla="*/ 64891 h 384233"/>
                <a:gd name="connsiteX1129" fmla="*/ 1532936 w 1695641"/>
                <a:gd name="connsiteY1129" fmla="*/ 42400 h 384233"/>
                <a:gd name="connsiteX1130" fmla="*/ 1530883 w 1695641"/>
                <a:gd name="connsiteY1130" fmla="*/ 29549 h 384233"/>
                <a:gd name="connsiteX1131" fmla="*/ 1535167 w 1695641"/>
                <a:gd name="connsiteY1131" fmla="*/ 22141 h 384233"/>
                <a:gd name="connsiteX1132" fmla="*/ 1541325 w 1695641"/>
                <a:gd name="connsiteY1132" fmla="*/ 22141 h 384233"/>
                <a:gd name="connsiteX1133" fmla="*/ 1544449 w 1695641"/>
                <a:gd name="connsiteY1133" fmla="*/ 20088 h 384233"/>
                <a:gd name="connsiteX1134" fmla="*/ 1547127 w 1695641"/>
                <a:gd name="connsiteY1134" fmla="*/ 24105 h 384233"/>
                <a:gd name="connsiteX1135" fmla="*/ 1548198 w 1695641"/>
                <a:gd name="connsiteY1135" fmla="*/ 31423 h 384233"/>
                <a:gd name="connsiteX1136" fmla="*/ 1549001 w 1695641"/>
                <a:gd name="connsiteY1136" fmla="*/ 40347 h 384233"/>
                <a:gd name="connsiteX1137" fmla="*/ 1549001 w 1695641"/>
                <a:gd name="connsiteY1137" fmla="*/ 45970 h 384233"/>
                <a:gd name="connsiteX1138" fmla="*/ 1549001 w 1695641"/>
                <a:gd name="connsiteY1138" fmla="*/ 52128 h 384233"/>
                <a:gd name="connsiteX1139" fmla="*/ 1549001 w 1695641"/>
                <a:gd name="connsiteY1139" fmla="*/ 59893 h 384233"/>
                <a:gd name="connsiteX1140" fmla="*/ 1549893 w 1695641"/>
                <a:gd name="connsiteY1140" fmla="*/ 75065 h 384233"/>
                <a:gd name="connsiteX1141" fmla="*/ 1551857 w 1695641"/>
                <a:gd name="connsiteY1141" fmla="*/ 85240 h 384233"/>
                <a:gd name="connsiteX1142" fmla="*/ 1551857 w 1695641"/>
                <a:gd name="connsiteY1142" fmla="*/ 92737 h 384233"/>
                <a:gd name="connsiteX1143" fmla="*/ 1548822 w 1695641"/>
                <a:gd name="connsiteY1143" fmla="*/ 101662 h 384233"/>
                <a:gd name="connsiteX1144" fmla="*/ 1553106 w 1695641"/>
                <a:gd name="connsiteY1144" fmla="*/ 106034 h 384233"/>
                <a:gd name="connsiteX1145" fmla="*/ 1561584 w 1695641"/>
                <a:gd name="connsiteY1145" fmla="*/ 103714 h 384233"/>
                <a:gd name="connsiteX1146" fmla="*/ 1568903 w 1695641"/>
                <a:gd name="connsiteY1146" fmla="*/ 103268 h 384233"/>
                <a:gd name="connsiteX1147" fmla="*/ 1580863 w 1695641"/>
                <a:gd name="connsiteY1147" fmla="*/ 101126 h 384233"/>
                <a:gd name="connsiteX1148" fmla="*/ 1587378 w 1695641"/>
                <a:gd name="connsiteY1148" fmla="*/ 98895 h 384233"/>
                <a:gd name="connsiteX1149" fmla="*/ 1592465 w 1695641"/>
                <a:gd name="connsiteY1149" fmla="*/ 95504 h 384233"/>
                <a:gd name="connsiteX1150" fmla="*/ 1593179 w 1695641"/>
                <a:gd name="connsiteY1150" fmla="*/ 91666 h 384233"/>
                <a:gd name="connsiteX1151" fmla="*/ 1586039 w 1695641"/>
                <a:gd name="connsiteY1151" fmla="*/ 90952 h 384233"/>
                <a:gd name="connsiteX1152" fmla="*/ 1579524 w 1695641"/>
                <a:gd name="connsiteY1152" fmla="*/ 93629 h 384233"/>
                <a:gd name="connsiteX1153" fmla="*/ 1577650 w 1695641"/>
                <a:gd name="connsiteY1153" fmla="*/ 87650 h 384233"/>
                <a:gd name="connsiteX1154" fmla="*/ 1573723 w 1695641"/>
                <a:gd name="connsiteY1154" fmla="*/ 82741 h 384233"/>
                <a:gd name="connsiteX1155" fmla="*/ 1571135 w 1695641"/>
                <a:gd name="connsiteY1155" fmla="*/ 90060 h 384233"/>
                <a:gd name="connsiteX1156" fmla="*/ 1568011 w 1695641"/>
                <a:gd name="connsiteY1156" fmla="*/ 94433 h 384233"/>
                <a:gd name="connsiteX1157" fmla="*/ 1563638 w 1695641"/>
                <a:gd name="connsiteY1157" fmla="*/ 96753 h 384233"/>
                <a:gd name="connsiteX1158" fmla="*/ 1559175 w 1695641"/>
                <a:gd name="connsiteY1158" fmla="*/ 88364 h 384233"/>
                <a:gd name="connsiteX1159" fmla="*/ 1559800 w 1695641"/>
                <a:gd name="connsiteY1159" fmla="*/ 71049 h 384233"/>
                <a:gd name="connsiteX1160" fmla="*/ 1557837 w 1695641"/>
                <a:gd name="connsiteY1160" fmla="*/ 59268 h 384233"/>
                <a:gd name="connsiteX1161" fmla="*/ 1557837 w 1695641"/>
                <a:gd name="connsiteY1161" fmla="*/ 42579 h 384233"/>
                <a:gd name="connsiteX1162" fmla="*/ 1556587 w 1695641"/>
                <a:gd name="connsiteY1162" fmla="*/ 36956 h 384233"/>
                <a:gd name="connsiteX1163" fmla="*/ 1559979 w 1695641"/>
                <a:gd name="connsiteY1163" fmla="*/ 28835 h 384233"/>
                <a:gd name="connsiteX1164" fmla="*/ 1565691 w 1695641"/>
                <a:gd name="connsiteY1164" fmla="*/ 25622 h 384233"/>
                <a:gd name="connsiteX1165" fmla="*/ 1568457 w 1695641"/>
                <a:gd name="connsiteY1165" fmla="*/ 34546 h 384233"/>
                <a:gd name="connsiteX1166" fmla="*/ 1570331 w 1695641"/>
                <a:gd name="connsiteY1166" fmla="*/ 40169 h 384233"/>
                <a:gd name="connsiteX1167" fmla="*/ 1573009 w 1695641"/>
                <a:gd name="connsiteY1167" fmla="*/ 59000 h 384233"/>
                <a:gd name="connsiteX1168" fmla="*/ 1575508 w 1695641"/>
                <a:gd name="connsiteY1168" fmla="*/ 63374 h 384233"/>
                <a:gd name="connsiteX1169" fmla="*/ 1585237 w 1695641"/>
                <a:gd name="connsiteY1169" fmla="*/ 63374 h 384233"/>
                <a:gd name="connsiteX1170" fmla="*/ 1588896 w 1695641"/>
                <a:gd name="connsiteY1170" fmla="*/ 68015 h 384233"/>
                <a:gd name="connsiteX1171" fmla="*/ 1597820 w 1695641"/>
                <a:gd name="connsiteY1171" fmla="*/ 59714 h 384233"/>
                <a:gd name="connsiteX1172" fmla="*/ 1593090 w 1695641"/>
                <a:gd name="connsiteY1172" fmla="*/ 48469 h 384233"/>
                <a:gd name="connsiteX1173" fmla="*/ 1585237 w 1695641"/>
                <a:gd name="connsiteY1173" fmla="*/ 51503 h 384233"/>
                <a:gd name="connsiteX1174" fmla="*/ 1579703 w 1695641"/>
                <a:gd name="connsiteY1174" fmla="*/ 54092 h 384233"/>
                <a:gd name="connsiteX1175" fmla="*/ 1579703 w 1695641"/>
                <a:gd name="connsiteY1175" fmla="*/ 42936 h 384233"/>
                <a:gd name="connsiteX1176" fmla="*/ 1583094 w 1695641"/>
                <a:gd name="connsiteY1176" fmla="*/ 34011 h 384233"/>
                <a:gd name="connsiteX1177" fmla="*/ 1579346 w 1695641"/>
                <a:gd name="connsiteY1177" fmla="*/ 24105 h 384233"/>
                <a:gd name="connsiteX1178" fmla="*/ 1585593 w 1695641"/>
                <a:gd name="connsiteY1178" fmla="*/ 17857 h 384233"/>
                <a:gd name="connsiteX1179" fmla="*/ 1592466 w 1695641"/>
                <a:gd name="connsiteY1179" fmla="*/ 23480 h 384233"/>
                <a:gd name="connsiteX1180" fmla="*/ 1600765 w 1695641"/>
                <a:gd name="connsiteY1180" fmla="*/ 12502 h 384233"/>
                <a:gd name="connsiteX1181" fmla="*/ 1606923 w 1695641"/>
                <a:gd name="connsiteY1181" fmla="*/ 1078 h 384233"/>
                <a:gd name="connsiteX1182" fmla="*/ 1611921 w 1695641"/>
                <a:gd name="connsiteY1182" fmla="*/ 1078 h 384233"/>
                <a:gd name="connsiteX1183" fmla="*/ 1616919 w 1695641"/>
                <a:gd name="connsiteY1183" fmla="*/ 7 h 38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</a:cxnLst>
              <a:rect l="l" t="t" r="r" b="b"/>
              <a:pathLst>
                <a:path w="1695641" h="384233">
                  <a:moveTo>
                    <a:pt x="337551" y="383456"/>
                  </a:moveTo>
                  <a:lnTo>
                    <a:pt x="338074" y="383688"/>
                  </a:lnTo>
                  <a:lnTo>
                    <a:pt x="337450" y="383510"/>
                  </a:lnTo>
                  <a:close/>
                  <a:moveTo>
                    <a:pt x="27042" y="352807"/>
                  </a:moveTo>
                  <a:lnTo>
                    <a:pt x="27132" y="370567"/>
                  </a:lnTo>
                  <a:lnTo>
                    <a:pt x="42750" y="370567"/>
                  </a:lnTo>
                  <a:cubicBezTo>
                    <a:pt x="45484" y="370803"/>
                    <a:pt x="48202" y="369971"/>
                    <a:pt x="50336" y="368247"/>
                  </a:cubicBezTo>
                  <a:cubicBezTo>
                    <a:pt x="52107" y="366307"/>
                    <a:pt x="53010" y="363728"/>
                    <a:pt x="52835" y="361107"/>
                  </a:cubicBezTo>
                  <a:cubicBezTo>
                    <a:pt x="52999" y="358734"/>
                    <a:pt x="52042" y="356421"/>
                    <a:pt x="50246" y="354859"/>
                  </a:cubicBezTo>
                  <a:cubicBezTo>
                    <a:pt x="47976" y="353295"/>
                    <a:pt x="45231" y="352569"/>
                    <a:pt x="42482" y="352807"/>
                  </a:cubicBezTo>
                  <a:close/>
                  <a:moveTo>
                    <a:pt x="27042" y="326836"/>
                  </a:moveTo>
                  <a:lnTo>
                    <a:pt x="27132" y="341562"/>
                  </a:lnTo>
                  <a:lnTo>
                    <a:pt x="41857" y="341562"/>
                  </a:lnTo>
                  <a:cubicBezTo>
                    <a:pt x="44417" y="341725"/>
                    <a:pt x="46960" y="341034"/>
                    <a:pt x="49086" y="339599"/>
                  </a:cubicBezTo>
                  <a:cubicBezTo>
                    <a:pt x="50717" y="338054"/>
                    <a:pt x="51568" y="335859"/>
                    <a:pt x="51407" y="333619"/>
                  </a:cubicBezTo>
                  <a:cubicBezTo>
                    <a:pt x="51533" y="331601"/>
                    <a:pt x="50583" y="329666"/>
                    <a:pt x="48908" y="328532"/>
                  </a:cubicBezTo>
                  <a:cubicBezTo>
                    <a:pt x="46601" y="327233"/>
                    <a:pt x="43962" y="326644"/>
                    <a:pt x="41322" y="326836"/>
                  </a:cubicBezTo>
                  <a:close/>
                  <a:moveTo>
                    <a:pt x="1530352" y="324967"/>
                  </a:moveTo>
                  <a:cubicBezTo>
                    <a:pt x="1526517" y="324361"/>
                    <a:pt x="1522450" y="325218"/>
                    <a:pt x="1519062" y="327682"/>
                  </a:cubicBezTo>
                  <a:cubicBezTo>
                    <a:pt x="1517776" y="328616"/>
                    <a:pt x="1516646" y="329746"/>
                    <a:pt x="1515712" y="331030"/>
                  </a:cubicBezTo>
                  <a:cubicBezTo>
                    <a:pt x="1512385" y="336364"/>
                    <a:pt x="1510823" y="342610"/>
                    <a:pt x="1511249" y="348880"/>
                  </a:cubicBezTo>
                  <a:cubicBezTo>
                    <a:pt x="1510937" y="354848"/>
                    <a:pt x="1512463" y="360766"/>
                    <a:pt x="1515623" y="365838"/>
                  </a:cubicBezTo>
                  <a:cubicBezTo>
                    <a:pt x="1520683" y="372640"/>
                    <a:pt x="1530299" y="374052"/>
                    <a:pt x="1537102" y="368992"/>
                  </a:cubicBezTo>
                  <a:cubicBezTo>
                    <a:pt x="1538300" y="368099"/>
                    <a:pt x="1539363" y="367037"/>
                    <a:pt x="1540255" y="365838"/>
                  </a:cubicBezTo>
                  <a:lnTo>
                    <a:pt x="1540255" y="365838"/>
                  </a:lnTo>
                  <a:cubicBezTo>
                    <a:pt x="1543483" y="360793"/>
                    <a:pt x="1545045" y="354861"/>
                    <a:pt x="1544717" y="348880"/>
                  </a:cubicBezTo>
                  <a:cubicBezTo>
                    <a:pt x="1545144" y="342610"/>
                    <a:pt x="1543582" y="336364"/>
                    <a:pt x="1540255" y="331030"/>
                  </a:cubicBezTo>
                  <a:cubicBezTo>
                    <a:pt x="1537792" y="327642"/>
                    <a:pt x="1534187" y="325573"/>
                    <a:pt x="1530352" y="324967"/>
                  </a:cubicBezTo>
                  <a:close/>
                  <a:moveTo>
                    <a:pt x="1404435" y="324962"/>
                  </a:moveTo>
                  <a:cubicBezTo>
                    <a:pt x="1400575" y="324364"/>
                    <a:pt x="1396487" y="325238"/>
                    <a:pt x="1393086" y="327727"/>
                  </a:cubicBezTo>
                  <a:cubicBezTo>
                    <a:pt x="1391822" y="328652"/>
                    <a:pt x="1390707" y="329767"/>
                    <a:pt x="1389782" y="331031"/>
                  </a:cubicBezTo>
                  <a:cubicBezTo>
                    <a:pt x="1386487" y="336375"/>
                    <a:pt x="1384956" y="342620"/>
                    <a:pt x="1385409" y="348881"/>
                  </a:cubicBezTo>
                  <a:cubicBezTo>
                    <a:pt x="1385055" y="354852"/>
                    <a:pt x="1386584" y="360783"/>
                    <a:pt x="1389782" y="365838"/>
                  </a:cubicBezTo>
                  <a:cubicBezTo>
                    <a:pt x="1394843" y="372640"/>
                    <a:pt x="1404459" y="374052"/>
                    <a:pt x="1411261" y="368991"/>
                  </a:cubicBezTo>
                  <a:cubicBezTo>
                    <a:pt x="1412460" y="368099"/>
                    <a:pt x="1413523" y="367037"/>
                    <a:pt x="1414415" y="365838"/>
                  </a:cubicBezTo>
                  <a:cubicBezTo>
                    <a:pt x="1417613" y="360783"/>
                    <a:pt x="1419142" y="354851"/>
                    <a:pt x="1418788" y="348881"/>
                  </a:cubicBezTo>
                  <a:cubicBezTo>
                    <a:pt x="1419240" y="342620"/>
                    <a:pt x="1417710" y="336375"/>
                    <a:pt x="1414415" y="331031"/>
                  </a:cubicBezTo>
                  <a:cubicBezTo>
                    <a:pt x="1411926" y="327630"/>
                    <a:pt x="1408295" y="325560"/>
                    <a:pt x="1404435" y="324962"/>
                  </a:cubicBezTo>
                  <a:close/>
                  <a:moveTo>
                    <a:pt x="939002" y="324962"/>
                  </a:moveTo>
                  <a:cubicBezTo>
                    <a:pt x="935142" y="324364"/>
                    <a:pt x="931054" y="325238"/>
                    <a:pt x="927653" y="327727"/>
                  </a:cubicBezTo>
                  <a:cubicBezTo>
                    <a:pt x="926389" y="328652"/>
                    <a:pt x="925274" y="329767"/>
                    <a:pt x="924349" y="331031"/>
                  </a:cubicBezTo>
                  <a:cubicBezTo>
                    <a:pt x="921053" y="336375"/>
                    <a:pt x="919523" y="342620"/>
                    <a:pt x="919976" y="348881"/>
                  </a:cubicBezTo>
                  <a:cubicBezTo>
                    <a:pt x="919622" y="354852"/>
                    <a:pt x="921151" y="360783"/>
                    <a:pt x="924349" y="365838"/>
                  </a:cubicBezTo>
                  <a:cubicBezTo>
                    <a:pt x="929410" y="372640"/>
                    <a:pt x="939026" y="374052"/>
                    <a:pt x="945828" y="368991"/>
                  </a:cubicBezTo>
                  <a:cubicBezTo>
                    <a:pt x="947027" y="368099"/>
                    <a:pt x="948090" y="367037"/>
                    <a:pt x="948982" y="365838"/>
                  </a:cubicBezTo>
                  <a:cubicBezTo>
                    <a:pt x="952180" y="360783"/>
                    <a:pt x="953709" y="354851"/>
                    <a:pt x="953355" y="348881"/>
                  </a:cubicBezTo>
                  <a:cubicBezTo>
                    <a:pt x="953807" y="342620"/>
                    <a:pt x="952277" y="336375"/>
                    <a:pt x="948982" y="331031"/>
                  </a:cubicBezTo>
                  <a:cubicBezTo>
                    <a:pt x="946493" y="327630"/>
                    <a:pt x="942861" y="325560"/>
                    <a:pt x="939002" y="324962"/>
                  </a:cubicBezTo>
                  <a:close/>
                  <a:moveTo>
                    <a:pt x="1636450" y="315451"/>
                  </a:moveTo>
                  <a:lnTo>
                    <a:pt x="1644036" y="315451"/>
                  </a:lnTo>
                  <a:lnTo>
                    <a:pt x="1651712" y="315451"/>
                  </a:lnTo>
                  <a:lnTo>
                    <a:pt x="1664518" y="344353"/>
                  </a:lnTo>
                  <a:lnTo>
                    <a:pt x="1664475" y="344457"/>
                  </a:lnTo>
                  <a:lnTo>
                    <a:pt x="1664564" y="344457"/>
                  </a:lnTo>
                  <a:lnTo>
                    <a:pt x="1664518" y="344353"/>
                  </a:lnTo>
                  <a:lnTo>
                    <a:pt x="1676522" y="315451"/>
                  </a:lnTo>
                  <a:lnTo>
                    <a:pt x="1683841" y="315451"/>
                  </a:lnTo>
                  <a:lnTo>
                    <a:pt x="1691070" y="315451"/>
                  </a:lnTo>
                  <a:lnTo>
                    <a:pt x="1670721" y="356951"/>
                  </a:lnTo>
                  <a:lnTo>
                    <a:pt x="1670721" y="382388"/>
                  </a:lnTo>
                  <a:lnTo>
                    <a:pt x="1664385" y="382388"/>
                  </a:lnTo>
                  <a:lnTo>
                    <a:pt x="1657870" y="382388"/>
                  </a:lnTo>
                  <a:lnTo>
                    <a:pt x="1657870" y="357219"/>
                  </a:lnTo>
                  <a:close/>
                  <a:moveTo>
                    <a:pt x="1445726" y="315451"/>
                  </a:moveTo>
                  <a:lnTo>
                    <a:pt x="1452152" y="315451"/>
                  </a:lnTo>
                  <a:lnTo>
                    <a:pt x="1458578" y="315451"/>
                  </a:lnTo>
                  <a:lnTo>
                    <a:pt x="1458578" y="370428"/>
                  </a:lnTo>
                  <a:lnTo>
                    <a:pt x="1489101" y="370428"/>
                  </a:lnTo>
                  <a:lnTo>
                    <a:pt x="1489101" y="376408"/>
                  </a:lnTo>
                  <a:lnTo>
                    <a:pt x="1489101" y="382298"/>
                  </a:lnTo>
                  <a:lnTo>
                    <a:pt x="1445726" y="382298"/>
                  </a:lnTo>
                  <a:close/>
                  <a:moveTo>
                    <a:pt x="1309711" y="315451"/>
                  </a:moveTo>
                  <a:lnTo>
                    <a:pt x="1316405" y="315451"/>
                  </a:lnTo>
                  <a:lnTo>
                    <a:pt x="1323099" y="315451"/>
                  </a:lnTo>
                  <a:lnTo>
                    <a:pt x="1347820" y="362396"/>
                  </a:lnTo>
                  <a:lnTo>
                    <a:pt x="1347820" y="315451"/>
                  </a:lnTo>
                  <a:lnTo>
                    <a:pt x="1353800" y="315451"/>
                  </a:lnTo>
                  <a:lnTo>
                    <a:pt x="1359868" y="315451"/>
                  </a:lnTo>
                  <a:lnTo>
                    <a:pt x="1359868" y="382298"/>
                  </a:lnTo>
                  <a:lnTo>
                    <a:pt x="1353442" y="382298"/>
                  </a:lnTo>
                  <a:lnTo>
                    <a:pt x="1347016" y="382298"/>
                  </a:lnTo>
                  <a:lnTo>
                    <a:pt x="1321670" y="334104"/>
                  </a:lnTo>
                  <a:lnTo>
                    <a:pt x="1321670" y="382298"/>
                  </a:lnTo>
                  <a:lnTo>
                    <a:pt x="1315691" y="382298"/>
                  </a:lnTo>
                  <a:lnTo>
                    <a:pt x="1309711" y="382298"/>
                  </a:lnTo>
                  <a:close/>
                  <a:moveTo>
                    <a:pt x="1244559" y="315451"/>
                  </a:moveTo>
                  <a:lnTo>
                    <a:pt x="1250896" y="315451"/>
                  </a:lnTo>
                  <a:lnTo>
                    <a:pt x="1257322" y="315451"/>
                  </a:lnTo>
                  <a:lnTo>
                    <a:pt x="1257322" y="340530"/>
                  </a:lnTo>
                  <a:lnTo>
                    <a:pt x="1281418" y="340530"/>
                  </a:lnTo>
                  <a:lnTo>
                    <a:pt x="1281418" y="315451"/>
                  </a:lnTo>
                  <a:lnTo>
                    <a:pt x="1287844" y="315451"/>
                  </a:lnTo>
                  <a:lnTo>
                    <a:pt x="1294270" y="315451"/>
                  </a:lnTo>
                  <a:lnTo>
                    <a:pt x="1294270" y="382298"/>
                  </a:lnTo>
                  <a:lnTo>
                    <a:pt x="1287844" y="382298"/>
                  </a:lnTo>
                  <a:lnTo>
                    <a:pt x="1281418" y="382298"/>
                  </a:lnTo>
                  <a:lnTo>
                    <a:pt x="1281418" y="352043"/>
                  </a:lnTo>
                  <a:lnTo>
                    <a:pt x="1257322" y="352043"/>
                  </a:lnTo>
                  <a:lnTo>
                    <a:pt x="1257322" y="382298"/>
                  </a:lnTo>
                  <a:lnTo>
                    <a:pt x="1250985" y="382298"/>
                  </a:lnTo>
                  <a:lnTo>
                    <a:pt x="1244559" y="382298"/>
                  </a:lnTo>
                  <a:close/>
                  <a:moveTo>
                    <a:pt x="1119075" y="315451"/>
                  </a:moveTo>
                  <a:lnTo>
                    <a:pt x="1164324" y="315451"/>
                  </a:lnTo>
                  <a:lnTo>
                    <a:pt x="1164324" y="321341"/>
                  </a:lnTo>
                  <a:lnTo>
                    <a:pt x="1164324" y="327321"/>
                  </a:lnTo>
                  <a:lnTo>
                    <a:pt x="1131927" y="327321"/>
                  </a:lnTo>
                  <a:lnTo>
                    <a:pt x="1131927" y="341512"/>
                  </a:lnTo>
                  <a:lnTo>
                    <a:pt x="1162003" y="341512"/>
                  </a:lnTo>
                  <a:lnTo>
                    <a:pt x="1162003" y="347224"/>
                  </a:lnTo>
                  <a:lnTo>
                    <a:pt x="1162003" y="353024"/>
                  </a:lnTo>
                  <a:lnTo>
                    <a:pt x="1131927" y="353024"/>
                  </a:lnTo>
                  <a:lnTo>
                    <a:pt x="1131927" y="370428"/>
                  </a:lnTo>
                  <a:lnTo>
                    <a:pt x="1165752" y="370428"/>
                  </a:lnTo>
                  <a:lnTo>
                    <a:pt x="1165752" y="376408"/>
                  </a:lnTo>
                  <a:lnTo>
                    <a:pt x="1165752" y="382298"/>
                  </a:lnTo>
                  <a:lnTo>
                    <a:pt x="1119075" y="382298"/>
                  </a:lnTo>
                  <a:close/>
                  <a:moveTo>
                    <a:pt x="1057939" y="315451"/>
                  </a:moveTo>
                  <a:lnTo>
                    <a:pt x="1108007" y="315451"/>
                  </a:lnTo>
                  <a:lnTo>
                    <a:pt x="1108007" y="321341"/>
                  </a:lnTo>
                  <a:lnTo>
                    <a:pt x="1108007" y="327321"/>
                  </a:lnTo>
                  <a:lnTo>
                    <a:pt x="1089354" y="327321"/>
                  </a:lnTo>
                  <a:lnTo>
                    <a:pt x="1089354" y="382298"/>
                  </a:lnTo>
                  <a:lnTo>
                    <a:pt x="1083017" y="382298"/>
                  </a:lnTo>
                  <a:lnTo>
                    <a:pt x="1076592" y="382298"/>
                  </a:lnTo>
                  <a:lnTo>
                    <a:pt x="1076592" y="327321"/>
                  </a:lnTo>
                  <a:lnTo>
                    <a:pt x="1057939" y="327321"/>
                  </a:lnTo>
                  <a:lnTo>
                    <a:pt x="1057939" y="321431"/>
                  </a:lnTo>
                  <a:close/>
                  <a:moveTo>
                    <a:pt x="980293" y="315451"/>
                  </a:moveTo>
                  <a:lnTo>
                    <a:pt x="1024024" y="315451"/>
                  </a:lnTo>
                  <a:lnTo>
                    <a:pt x="1024024" y="321341"/>
                  </a:lnTo>
                  <a:lnTo>
                    <a:pt x="1024024" y="327321"/>
                  </a:lnTo>
                  <a:lnTo>
                    <a:pt x="993145" y="327321"/>
                  </a:lnTo>
                  <a:lnTo>
                    <a:pt x="993145" y="342494"/>
                  </a:lnTo>
                  <a:lnTo>
                    <a:pt x="1020098" y="342494"/>
                  </a:lnTo>
                  <a:lnTo>
                    <a:pt x="1020098" y="348295"/>
                  </a:lnTo>
                  <a:lnTo>
                    <a:pt x="1020098" y="354006"/>
                  </a:lnTo>
                  <a:lnTo>
                    <a:pt x="993145" y="354006"/>
                  </a:lnTo>
                  <a:lnTo>
                    <a:pt x="993145" y="382298"/>
                  </a:lnTo>
                  <a:lnTo>
                    <a:pt x="986719" y="382298"/>
                  </a:lnTo>
                  <a:lnTo>
                    <a:pt x="980293" y="382298"/>
                  </a:lnTo>
                  <a:close/>
                  <a:moveTo>
                    <a:pt x="822323" y="315451"/>
                  </a:moveTo>
                  <a:lnTo>
                    <a:pt x="867661" y="315451"/>
                  </a:lnTo>
                  <a:lnTo>
                    <a:pt x="867661" y="321341"/>
                  </a:lnTo>
                  <a:lnTo>
                    <a:pt x="867661" y="327321"/>
                  </a:lnTo>
                  <a:lnTo>
                    <a:pt x="835175" y="327321"/>
                  </a:lnTo>
                  <a:lnTo>
                    <a:pt x="835175" y="341512"/>
                  </a:lnTo>
                  <a:lnTo>
                    <a:pt x="865251" y="341512"/>
                  </a:lnTo>
                  <a:lnTo>
                    <a:pt x="865251" y="347224"/>
                  </a:lnTo>
                  <a:lnTo>
                    <a:pt x="865251" y="353024"/>
                  </a:lnTo>
                  <a:lnTo>
                    <a:pt x="835175" y="353024"/>
                  </a:lnTo>
                  <a:lnTo>
                    <a:pt x="835175" y="370428"/>
                  </a:lnTo>
                  <a:lnTo>
                    <a:pt x="869089" y="370428"/>
                  </a:lnTo>
                  <a:lnTo>
                    <a:pt x="869089" y="376408"/>
                  </a:lnTo>
                  <a:lnTo>
                    <a:pt x="869089" y="382298"/>
                  </a:lnTo>
                  <a:lnTo>
                    <a:pt x="822323" y="382298"/>
                  </a:lnTo>
                  <a:close/>
                  <a:moveTo>
                    <a:pt x="761277" y="315451"/>
                  </a:moveTo>
                  <a:lnTo>
                    <a:pt x="811256" y="315451"/>
                  </a:lnTo>
                  <a:lnTo>
                    <a:pt x="811256" y="321341"/>
                  </a:lnTo>
                  <a:lnTo>
                    <a:pt x="811256" y="327321"/>
                  </a:lnTo>
                  <a:lnTo>
                    <a:pt x="792692" y="327321"/>
                  </a:lnTo>
                  <a:lnTo>
                    <a:pt x="792692" y="382298"/>
                  </a:lnTo>
                  <a:lnTo>
                    <a:pt x="786266" y="382298"/>
                  </a:lnTo>
                  <a:lnTo>
                    <a:pt x="779841" y="382298"/>
                  </a:lnTo>
                  <a:lnTo>
                    <a:pt x="779841" y="327321"/>
                  </a:lnTo>
                  <a:lnTo>
                    <a:pt x="761277" y="327321"/>
                  </a:lnTo>
                  <a:lnTo>
                    <a:pt x="761277" y="321431"/>
                  </a:lnTo>
                  <a:close/>
                  <a:moveTo>
                    <a:pt x="640166" y="315451"/>
                  </a:moveTo>
                  <a:lnTo>
                    <a:pt x="690145" y="315451"/>
                  </a:lnTo>
                  <a:lnTo>
                    <a:pt x="690145" y="321341"/>
                  </a:lnTo>
                  <a:lnTo>
                    <a:pt x="690145" y="327321"/>
                  </a:lnTo>
                  <a:lnTo>
                    <a:pt x="671581" y="327321"/>
                  </a:lnTo>
                  <a:lnTo>
                    <a:pt x="671581" y="382298"/>
                  </a:lnTo>
                  <a:lnTo>
                    <a:pt x="665155" y="382298"/>
                  </a:lnTo>
                  <a:lnTo>
                    <a:pt x="658730" y="382298"/>
                  </a:lnTo>
                  <a:lnTo>
                    <a:pt x="658730" y="327321"/>
                  </a:lnTo>
                  <a:lnTo>
                    <a:pt x="640166" y="327321"/>
                  </a:lnTo>
                  <a:lnTo>
                    <a:pt x="640166" y="321431"/>
                  </a:lnTo>
                  <a:close/>
                  <a:moveTo>
                    <a:pt x="617140" y="315451"/>
                  </a:moveTo>
                  <a:lnTo>
                    <a:pt x="623566" y="315451"/>
                  </a:lnTo>
                  <a:lnTo>
                    <a:pt x="629992" y="315451"/>
                  </a:lnTo>
                  <a:lnTo>
                    <a:pt x="629992" y="382298"/>
                  </a:lnTo>
                  <a:lnTo>
                    <a:pt x="623655" y="382298"/>
                  </a:lnTo>
                  <a:lnTo>
                    <a:pt x="617140" y="382298"/>
                  </a:lnTo>
                  <a:close/>
                  <a:moveTo>
                    <a:pt x="557165" y="315451"/>
                  </a:moveTo>
                  <a:lnTo>
                    <a:pt x="607144" y="315451"/>
                  </a:lnTo>
                  <a:lnTo>
                    <a:pt x="607144" y="321341"/>
                  </a:lnTo>
                  <a:lnTo>
                    <a:pt x="607144" y="327321"/>
                  </a:lnTo>
                  <a:lnTo>
                    <a:pt x="588580" y="327321"/>
                  </a:lnTo>
                  <a:lnTo>
                    <a:pt x="588580" y="382298"/>
                  </a:lnTo>
                  <a:lnTo>
                    <a:pt x="582154" y="382298"/>
                  </a:lnTo>
                  <a:lnTo>
                    <a:pt x="575729" y="382298"/>
                  </a:lnTo>
                  <a:lnTo>
                    <a:pt x="575729" y="327321"/>
                  </a:lnTo>
                  <a:lnTo>
                    <a:pt x="557165" y="327321"/>
                  </a:lnTo>
                  <a:lnTo>
                    <a:pt x="557165" y="321431"/>
                  </a:lnTo>
                  <a:close/>
                  <a:moveTo>
                    <a:pt x="435876" y="315451"/>
                  </a:moveTo>
                  <a:lnTo>
                    <a:pt x="442659" y="315451"/>
                  </a:lnTo>
                  <a:lnTo>
                    <a:pt x="449353" y="315451"/>
                  </a:lnTo>
                  <a:lnTo>
                    <a:pt x="474074" y="362396"/>
                  </a:lnTo>
                  <a:lnTo>
                    <a:pt x="474074" y="315451"/>
                  </a:lnTo>
                  <a:lnTo>
                    <a:pt x="480054" y="315451"/>
                  </a:lnTo>
                  <a:lnTo>
                    <a:pt x="486123" y="315451"/>
                  </a:lnTo>
                  <a:lnTo>
                    <a:pt x="486123" y="382298"/>
                  </a:lnTo>
                  <a:lnTo>
                    <a:pt x="479697" y="382298"/>
                  </a:lnTo>
                  <a:lnTo>
                    <a:pt x="473271" y="382298"/>
                  </a:lnTo>
                  <a:lnTo>
                    <a:pt x="447925" y="334104"/>
                  </a:lnTo>
                  <a:lnTo>
                    <a:pt x="447925" y="382298"/>
                  </a:lnTo>
                  <a:lnTo>
                    <a:pt x="441945" y="382298"/>
                  </a:lnTo>
                  <a:lnTo>
                    <a:pt x="435876" y="382298"/>
                  </a:lnTo>
                  <a:close/>
                  <a:moveTo>
                    <a:pt x="408298" y="315451"/>
                  </a:moveTo>
                  <a:lnTo>
                    <a:pt x="414635" y="315451"/>
                  </a:lnTo>
                  <a:lnTo>
                    <a:pt x="421150" y="315451"/>
                  </a:lnTo>
                  <a:lnTo>
                    <a:pt x="421150" y="382298"/>
                  </a:lnTo>
                  <a:lnTo>
                    <a:pt x="414724" y="382298"/>
                  </a:lnTo>
                  <a:lnTo>
                    <a:pt x="408298" y="382298"/>
                  </a:lnTo>
                  <a:close/>
                  <a:moveTo>
                    <a:pt x="246043" y="315451"/>
                  </a:moveTo>
                  <a:lnTo>
                    <a:pt x="252737" y="315451"/>
                  </a:lnTo>
                  <a:lnTo>
                    <a:pt x="259520" y="315451"/>
                  </a:lnTo>
                  <a:lnTo>
                    <a:pt x="284152" y="362396"/>
                  </a:lnTo>
                  <a:lnTo>
                    <a:pt x="284152" y="315451"/>
                  </a:lnTo>
                  <a:lnTo>
                    <a:pt x="290131" y="315451"/>
                  </a:lnTo>
                  <a:lnTo>
                    <a:pt x="296200" y="315451"/>
                  </a:lnTo>
                  <a:lnTo>
                    <a:pt x="296200" y="382298"/>
                  </a:lnTo>
                  <a:lnTo>
                    <a:pt x="289775" y="382298"/>
                  </a:lnTo>
                  <a:lnTo>
                    <a:pt x="283349" y="382298"/>
                  </a:lnTo>
                  <a:lnTo>
                    <a:pt x="258002" y="334104"/>
                  </a:lnTo>
                  <a:lnTo>
                    <a:pt x="258002" y="382298"/>
                  </a:lnTo>
                  <a:lnTo>
                    <a:pt x="252023" y="382298"/>
                  </a:lnTo>
                  <a:lnTo>
                    <a:pt x="246043" y="382298"/>
                  </a:lnTo>
                  <a:close/>
                  <a:moveTo>
                    <a:pt x="218377" y="315451"/>
                  </a:moveTo>
                  <a:lnTo>
                    <a:pt x="224803" y="315451"/>
                  </a:lnTo>
                  <a:lnTo>
                    <a:pt x="231229" y="315451"/>
                  </a:lnTo>
                  <a:lnTo>
                    <a:pt x="231229" y="382298"/>
                  </a:lnTo>
                  <a:lnTo>
                    <a:pt x="224803" y="382298"/>
                  </a:lnTo>
                  <a:lnTo>
                    <a:pt x="218377" y="382298"/>
                  </a:lnTo>
                  <a:close/>
                  <a:moveTo>
                    <a:pt x="140016" y="315451"/>
                  </a:moveTo>
                  <a:lnTo>
                    <a:pt x="146442" y="315451"/>
                  </a:lnTo>
                  <a:lnTo>
                    <a:pt x="152868" y="315451"/>
                  </a:lnTo>
                  <a:lnTo>
                    <a:pt x="152868" y="382298"/>
                  </a:lnTo>
                  <a:lnTo>
                    <a:pt x="146531" y="382298"/>
                  </a:lnTo>
                  <a:lnTo>
                    <a:pt x="140016" y="382298"/>
                  </a:lnTo>
                  <a:close/>
                  <a:moveTo>
                    <a:pt x="80487" y="315451"/>
                  </a:moveTo>
                  <a:lnTo>
                    <a:pt x="125736" y="315451"/>
                  </a:lnTo>
                  <a:lnTo>
                    <a:pt x="125736" y="321341"/>
                  </a:lnTo>
                  <a:lnTo>
                    <a:pt x="125736" y="327321"/>
                  </a:lnTo>
                  <a:lnTo>
                    <a:pt x="93339" y="327321"/>
                  </a:lnTo>
                  <a:lnTo>
                    <a:pt x="93339" y="341512"/>
                  </a:lnTo>
                  <a:lnTo>
                    <a:pt x="123415" y="341512"/>
                  </a:lnTo>
                  <a:lnTo>
                    <a:pt x="123415" y="347224"/>
                  </a:lnTo>
                  <a:lnTo>
                    <a:pt x="123415" y="353024"/>
                  </a:lnTo>
                  <a:lnTo>
                    <a:pt x="93339" y="353024"/>
                  </a:lnTo>
                  <a:lnTo>
                    <a:pt x="93339" y="370428"/>
                  </a:lnTo>
                  <a:lnTo>
                    <a:pt x="127164" y="370428"/>
                  </a:lnTo>
                  <a:lnTo>
                    <a:pt x="127164" y="376408"/>
                  </a:lnTo>
                  <a:lnTo>
                    <a:pt x="127164" y="382298"/>
                  </a:lnTo>
                  <a:lnTo>
                    <a:pt x="80487" y="382298"/>
                  </a:lnTo>
                  <a:close/>
                  <a:moveTo>
                    <a:pt x="190189" y="315324"/>
                  </a:moveTo>
                  <a:lnTo>
                    <a:pt x="202952" y="315324"/>
                  </a:lnTo>
                  <a:lnTo>
                    <a:pt x="202952" y="363429"/>
                  </a:lnTo>
                  <a:cubicBezTo>
                    <a:pt x="203391" y="369006"/>
                    <a:pt x="201593" y="374529"/>
                    <a:pt x="197954" y="378779"/>
                  </a:cubicBezTo>
                  <a:cubicBezTo>
                    <a:pt x="193965" y="382522"/>
                    <a:pt x="188596" y="384430"/>
                    <a:pt x="183138" y="384045"/>
                  </a:cubicBezTo>
                  <a:cubicBezTo>
                    <a:pt x="177434" y="384531"/>
                    <a:pt x="171819" y="382397"/>
                    <a:pt x="167878" y="378243"/>
                  </a:cubicBezTo>
                  <a:cubicBezTo>
                    <a:pt x="164222" y="373053"/>
                    <a:pt x="162602" y="366701"/>
                    <a:pt x="163326" y="360394"/>
                  </a:cubicBezTo>
                  <a:lnTo>
                    <a:pt x="163326" y="356914"/>
                  </a:lnTo>
                  <a:lnTo>
                    <a:pt x="175553" y="356914"/>
                  </a:lnTo>
                  <a:lnTo>
                    <a:pt x="175553" y="360930"/>
                  </a:lnTo>
                  <a:cubicBezTo>
                    <a:pt x="175263" y="364005"/>
                    <a:pt x="175850" y="367100"/>
                    <a:pt x="177248" y="369854"/>
                  </a:cubicBezTo>
                  <a:cubicBezTo>
                    <a:pt x="178479" y="371845"/>
                    <a:pt x="180717" y="372981"/>
                    <a:pt x="183049" y="372799"/>
                  </a:cubicBezTo>
                  <a:cubicBezTo>
                    <a:pt x="185103" y="373001"/>
                    <a:pt x="187128" y="372204"/>
                    <a:pt x="188493" y="370657"/>
                  </a:cubicBezTo>
                  <a:cubicBezTo>
                    <a:pt x="189773" y="368572"/>
                    <a:pt x="190366" y="366136"/>
                    <a:pt x="190189" y="363697"/>
                  </a:cubicBezTo>
                  <a:close/>
                  <a:moveTo>
                    <a:pt x="14815" y="315323"/>
                  </a:moveTo>
                  <a:lnTo>
                    <a:pt x="44891" y="315323"/>
                  </a:lnTo>
                  <a:cubicBezTo>
                    <a:pt x="49926" y="315025"/>
                    <a:pt x="54891" y="316617"/>
                    <a:pt x="58814" y="319785"/>
                  </a:cubicBezTo>
                  <a:cubicBezTo>
                    <a:pt x="62292" y="322980"/>
                    <a:pt x="64159" y="327564"/>
                    <a:pt x="63902" y="332280"/>
                  </a:cubicBezTo>
                  <a:cubicBezTo>
                    <a:pt x="64223" y="337166"/>
                    <a:pt x="62079" y="341889"/>
                    <a:pt x="58189" y="344864"/>
                  </a:cubicBezTo>
                  <a:cubicBezTo>
                    <a:pt x="57592" y="345431"/>
                    <a:pt x="56897" y="345885"/>
                    <a:pt x="56137" y="346203"/>
                  </a:cubicBezTo>
                  <a:cubicBezTo>
                    <a:pt x="57541" y="346765"/>
                    <a:pt x="58862" y="347515"/>
                    <a:pt x="60064" y="348434"/>
                  </a:cubicBezTo>
                  <a:cubicBezTo>
                    <a:pt x="64038" y="351475"/>
                    <a:pt x="66245" y="356290"/>
                    <a:pt x="65954" y="361285"/>
                  </a:cubicBezTo>
                  <a:cubicBezTo>
                    <a:pt x="66360" y="367075"/>
                    <a:pt x="64207" y="372751"/>
                    <a:pt x="60064" y="376815"/>
                  </a:cubicBezTo>
                  <a:cubicBezTo>
                    <a:pt x="55269" y="380702"/>
                    <a:pt x="49174" y="382617"/>
                    <a:pt x="43017" y="382170"/>
                  </a:cubicBezTo>
                  <a:lnTo>
                    <a:pt x="15083" y="382170"/>
                  </a:lnTo>
                  <a:close/>
                  <a:moveTo>
                    <a:pt x="700246" y="315235"/>
                  </a:moveTo>
                  <a:lnTo>
                    <a:pt x="713098" y="315235"/>
                  </a:lnTo>
                  <a:lnTo>
                    <a:pt x="713098" y="357360"/>
                  </a:lnTo>
                  <a:cubicBezTo>
                    <a:pt x="712840" y="361202"/>
                    <a:pt x="713911" y="365014"/>
                    <a:pt x="716132" y="368159"/>
                  </a:cubicBezTo>
                  <a:cubicBezTo>
                    <a:pt x="718400" y="370658"/>
                    <a:pt x="721692" y="371974"/>
                    <a:pt x="725057" y="371729"/>
                  </a:cubicBezTo>
                  <a:cubicBezTo>
                    <a:pt x="728374" y="372003"/>
                    <a:pt x="731642" y="370795"/>
                    <a:pt x="733982" y="368427"/>
                  </a:cubicBezTo>
                  <a:cubicBezTo>
                    <a:pt x="736148" y="365165"/>
                    <a:pt x="737124" y="361257"/>
                    <a:pt x="736749" y="357360"/>
                  </a:cubicBezTo>
                  <a:lnTo>
                    <a:pt x="736749" y="315235"/>
                  </a:lnTo>
                  <a:lnTo>
                    <a:pt x="749958" y="315235"/>
                  </a:lnTo>
                  <a:lnTo>
                    <a:pt x="749958" y="356914"/>
                  </a:lnTo>
                  <a:cubicBezTo>
                    <a:pt x="750641" y="364295"/>
                    <a:pt x="748575" y="371668"/>
                    <a:pt x="744156" y="377620"/>
                  </a:cubicBezTo>
                  <a:cubicBezTo>
                    <a:pt x="738981" y="382290"/>
                    <a:pt x="732089" y="384588"/>
                    <a:pt x="725146" y="383956"/>
                  </a:cubicBezTo>
                  <a:cubicBezTo>
                    <a:pt x="718247" y="384495"/>
                    <a:pt x="711440" y="382097"/>
                    <a:pt x="706404" y="377352"/>
                  </a:cubicBezTo>
                  <a:cubicBezTo>
                    <a:pt x="701929" y="371517"/>
                    <a:pt x="699739" y="364250"/>
                    <a:pt x="700246" y="356914"/>
                  </a:cubicBezTo>
                  <a:close/>
                  <a:moveTo>
                    <a:pt x="1526374" y="313761"/>
                  </a:moveTo>
                  <a:cubicBezTo>
                    <a:pt x="1533763" y="313349"/>
                    <a:pt x="1541309" y="315755"/>
                    <a:pt x="1547261" y="321079"/>
                  </a:cubicBezTo>
                  <a:cubicBezTo>
                    <a:pt x="1548062" y="321795"/>
                    <a:pt x="1548821" y="322555"/>
                    <a:pt x="1549537" y="323355"/>
                  </a:cubicBezTo>
                  <a:cubicBezTo>
                    <a:pt x="1555243" y="330769"/>
                    <a:pt x="1558093" y="339986"/>
                    <a:pt x="1557570" y="349327"/>
                  </a:cubicBezTo>
                  <a:cubicBezTo>
                    <a:pt x="1558076" y="358500"/>
                    <a:pt x="1555221" y="367544"/>
                    <a:pt x="1549537" y="374763"/>
                  </a:cubicBezTo>
                  <a:cubicBezTo>
                    <a:pt x="1538598" y="386667"/>
                    <a:pt x="1520079" y="387448"/>
                    <a:pt x="1508175" y="376508"/>
                  </a:cubicBezTo>
                  <a:cubicBezTo>
                    <a:pt x="1507569" y="375951"/>
                    <a:pt x="1506986" y="375369"/>
                    <a:pt x="1506430" y="374763"/>
                  </a:cubicBezTo>
                  <a:cubicBezTo>
                    <a:pt x="1500747" y="367544"/>
                    <a:pt x="1497891" y="358500"/>
                    <a:pt x="1498397" y="349327"/>
                  </a:cubicBezTo>
                  <a:cubicBezTo>
                    <a:pt x="1497873" y="339986"/>
                    <a:pt x="1500724" y="330769"/>
                    <a:pt x="1506430" y="323355"/>
                  </a:cubicBezTo>
                  <a:cubicBezTo>
                    <a:pt x="1511753" y="317404"/>
                    <a:pt x="1518985" y="314173"/>
                    <a:pt x="1526374" y="313761"/>
                  </a:cubicBezTo>
                  <a:close/>
                  <a:moveTo>
                    <a:pt x="1400517" y="313754"/>
                  </a:moveTo>
                  <a:cubicBezTo>
                    <a:pt x="1407929" y="313349"/>
                    <a:pt x="1415496" y="315772"/>
                    <a:pt x="1421460" y="321118"/>
                  </a:cubicBezTo>
                  <a:cubicBezTo>
                    <a:pt x="1422246" y="321823"/>
                    <a:pt x="1422992" y="322570"/>
                    <a:pt x="1423697" y="323355"/>
                  </a:cubicBezTo>
                  <a:cubicBezTo>
                    <a:pt x="1429378" y="330778"/>
                    <a:pt x="1432198" y="339997"/>
                    <a:pt x="1431641" y="349327"/>
                  </a:cubicBezTo>
                  <a:cubicBezTo>
                    <a:pt x="1432173" y="358490"/>
                    <a:pt x="1429349" y="367532"/>
                    <a:pt x="1423697" y="374763"/>
                  </a:cubicBezTo>
                  <a:cubicBezTo>
                    <a:pt x="1412711" y="386691"/>
                    <a:pt x="1394135" y="387455"/>
                    <a:pt x="1382207" y="376469"/>
                  </a:cubicBezTo>
                  <a:cubicBezTo>
                    <a:pt x="1381615" y="375924"/>
                    <a:pt x="1381046" y="375355"/>
                    <a:pt x="1380501" y="374763"/>
                  </a:cubicBezTo>
                  <a:lnTo>
                    <a:pt x="1380500" y="374763"/>
                  </a:lnTo>
                  <a:cubicBezTo>
                    <a:pt x="1374886" y="367513"/>
                    <a:pt x="1372065" y="358484"/>
                    <a:pt x="1372557" y="349327"/>
                  </a:cubicBezTo>
                  <a:cubicBezTo>
                    <a:pt x="1372047" y="340003"/>
                    <a:pt x="1374862" y="330800"/>
                    <a:pt x="1380500" y="323355"/>
                  </a:cubicBezTo>
                  <a:cubicBezTo>
                    <a:pt x="1385847" y="317391"/>
                    <a:pt x="1393104" y="314159"/>
                    <a:pt x="1400517" y="313754"/>
                  </a:cubicBezTo>
                  <a:close/>
                  <a:moveTo>
                    <a:pt x="935084" y="313754"/>
                  </a:moveTo>
                  <a:cubicBezTo>
                    <a:pt x="942496" y="313349"/>
                    <a:pt x="950063" y="315772"/>
                    <a:pt x="956027" y="321118"/>
                  </a:cubicBezTo>
                  <a:cubicBezTo>
                    <a:pt x="956813" y="321823"/>
                    <a:pt x="957559" y="322570"/>
                    <a:pt x="958264" y="323355"/>
                  </a:cubicBezTo>
                  <a:cubicBezTo>
                    <a:pt x="963945" y="330778"/>
                    <a:pt x="966765" y="339997"/>
                    <a:pt x="966208" y="349327"/>
                  </a:cubicBezTo>
                  <a:cubicBezTo>
                    <a:pt x="966740" y="358490"/>
                    <a:pt x="963916" y="367532"/>
                    <a:pt x="958264" y="374763"/>
                  </a:cubicBezTo>
                  <a:cubicBezTo>
                    <a:pt x="947278" y="386691"/>
                    <a:pt x="928702" y="387455"/>
                    <a:pt x="916774" y="376469"/>
                  </a:cubicBezTo>
                  <a:cubicBezTo>
                    <a:pt x="916182" y="375924"/>
                    <a:pt x="915613" y="375355"/>
                    <a:pt x="915068" y="374763"/>
                  </a:cubicBezTo>
                  <a:lnTo>
                    <a:pt x="915067" y="374763"/>
                  </a:lnTo>
                  <a:cubicBezTo>
                    <a:pt x="909452" y="367513"/>
                    <a:pt x="906632" y="358484"/>
                    <a:pt x="907124" y="349327"/>
                  </a:cubicBezTo>
                  <a:cubicBezTo>
                    <a:pt x="906614" y="340003"/>
                    <a:pt x="909429" y="330800"/>
                    <a:pt x="915067" y="323355"/>
                  </a:cubicBezTo>
                  <a:cubicBezTo>
                    <a:pt x="920413" y="317391"/>
                    <a:pt x="927671" y="314159"/>
                    <a:pt x="935084" y="313754"/>
                  </a:cubicBezTo>
                  <a:close/>
                  <a:moveTo>
                    <a:pt x="1598624" y="313717"/>
                  </a:moveTo>
                  <a:cubicBezTo>
                    <a:pt x="1605317" y="313413"/>
                    <a:pt x="1611889" y="315572"/>
                    <a:pt x="1617099" y="319786"/>
                  </a:cubicBezTo>
                  <a:cubicBezTo>
                    <a:pt x="1621980" y="323927"/>
                    <a:pt x="1625027" y="329829"/>
                    <a:pt x="1625578" y="336207"/>
                  </a:cubicBezTo>
                  <a:lnTo>
                    <a:pt x="1612994" y="336207"/>
                  </a:lnTo>
                  <a:cubicBezTo>
                    <a:pt x="1612548" y="333173"/>
                    <a:pt x="1610909" y="330443"/>
                    <a:pt x="1608442" y="328621"/>
                  </a:cubicBezTo>
                  <a:cubicBezTo>
                    <a:pt x="1605968" y="326472"/>
                    <a:pt x="1602795" y="325298"/>
                    <a:pt x="1599517" y="325319"/>
                  </a:cubicBezTo>
                  <a:cubicBezTo>
                    <a:pt x="1594372" y="325068"/>
                    <a:pt x="1589445" y="327415"/>
                    <a:pt x="1586397" y="331566"/>
                  </a:cubicBezTo>
                  <a:cubicBezTo>
                    <a:pt x="1580217" y="342345"/>
                    <a:pt x="1580217" y="355594"/>
                    <a:pt x="1586397" y="366373"/>
                  </a:cubicBezTo>
                  <a:cubicBezTo>
                    <a:pt x="1589591" y="370415"/>
                    <a:pt x="1594553" y="372647"/>
                    <a:pt x="1599696" y="372353"/>
                  </a:cubicBezTo>
                  <a:cubicBezTo>
                    <a:pt x="1604408" y="372523"/>
                    <a:pt x="1608846" y="370134"/>
                    <a:pt x="1611298" y="366106"/>
                  </a:cubicBezTo>
                  <a:cubicBezTo>
                    <a:pt x="1612941" y="363609"/>
                    <a:pt x="1614092" y="360823"/>
                    <a:pt x="1614689" y="357895"/>
                  </a:cubicBezTo>
                  <a:lnTo>
                    <a:pt x="1600231" y="357895"/>
                  </a:lnTo>
                  <a:lnTo>
                    <a:pt x="1600231" y="346382"/>
                  </a:lnTo>
                  <a:lnTo>
                    <a:pt x="1626024" y="346382"/>
                  </a:lnTo>
                  <a:lnTo>
                    <a:pt x="1626024" y="382081"/>
                  </a:lnTo>
                  <a:lnTo>
                    <a:pt x="1617099" y="382081"/>
                  </a:lnTo>
                  <a:lnTo>
                    <a:pt x="1615850" y="373156"/>
                  </a:lnTo>
                  <a:lnTo>
                    <a:pt x="1615671" y="374762"/>
                  </a:lnTo>
                  <a:cubicBezTo>
                    <a:pt x="1611817" y="380856"/>
                    <a:pt x="1605027" y="384454"/>
                    <a:pt x="1597821" y="384223"/>
                  </a:cubicBezTo>
                  <a:lnTo>
                    <a:pt x="1597821" y="383687"/>
                  </a:lnTo>
                  <a:cubicBezTo>
                    <a:pt x="1589696" y="384122"/>
                    <a:pt x="1581814" y="380838"/>
                    <a:pt x="1576401" y="374762"/>
                  </a:cubicBezTo>
                  <a:cubicBezTo>
                    <a:pt x="1565540" y="359348"/>
                    <a:pt x="1565540" y="338770"/>
                    <a:pt x="1576401" y="323356"/>
                  </a:cubicBezTo>
                  <a:cubicBezTo>
                    <a:pt x="1581942" y="316909"/>
                    <a:pt x="1590131" y="313358"/>
                    <a:pt x="1598624" y="313717"/>
                  </a:cubicBezTo>
                  <a:close/>
                  <a:moveTo>
                    <a:pt x="1205662" y="313538"/>
                  </a:moveTo>
                  <a:cubicBezTo>
                    <a:pt x="1212206" y="313370"/>
                    <a:pt x="1218575" y="315663"/>
                    <a:pt x="1223511" y="319964"/>
                  </a:cubicBezTo>
                  <a:cubicBezTo>
                    <a:pt x="1228575" y="324432"/>
                    <a:pt x="1231762" y="330648"/>
                    <a:pt x="1232436" y="337367"/>
                  </a:cubicBezTo>
                  <a:lnTo>
                    <a:pt x="1219584" y="337367"/>
                  </a:lnTo>
                  <a:cubicBezTo>
                    <a:pt x="1219368" y="333950"/>
                    <a:pt x="1217831" y="330749"/>
                    <a:pt x="1215300" y="328442"/>
                  </a:cubicBezTo>
                  <a:cubicBezTo>
                    <a:pt x="1212801" y="326346"/>
                    <a:pt x="1209638" y="325208"/>
                    <a:pt x="1206376" y="325229"/>
                  </a:cubicBezTo>
                  <a:cubicBezTo>
                    <a:pt x="1201775" y="325133"/>
                    <a:pt x="1197479" y="327519"/>
                    <a:pt x="1195130" y="331477"/>
                  </a:cubicBezTo>
                  <a:cubicBezTo>
                    <a:pt x="1192174" y="336718"/>
                    <a:pt x="1190781" y="342695"/>
                    <a:pt x="1191114" y="348702"/>
                  </a:cubicBezTo>
                  <a:cubicBezTo>
                    <a:pt x="1190786" y="354566"/>
                    <a:pt x="1192182" y="360400"/>
                    <a:pt x="1195130" y="365480"/>
                  </a:cubicBezTo>
                  <a:cubicBezTo>
                    <a:pt x="1199377" y="371772"/>
                    <a:pt x="1207921" y="373429"/>
                    <a:pt x="1214212" y="369182"/>
                  </a:cubicBezTo>
                  <a:cubicBezTo>
                    <a:pt x="1214751" y="368818"/>
                    <a:pt x="1215264" y="368416"/>
                    <a:pt x="1215746" y="367979"/>
                  </a:cubicBezTo>
                  <a:cubicBezTo>
                    <a:pt x="1218269" y="365409"/>
                    <a:pt x="1219789" y="362022"/>
                    <a:pt x="1220030" y="358430"/>
                  </a:cubicBezTo>
                  <a:lnTo>
                    <a:pt x="1231901" y="358787"/>
                  </a:lnTo>
                  <a:cubicBezTo>
                    <a:pt x="1231455" y="365737"/>
                    <a:pt x="1228469" y="372281"/>
                    <a:pt x="1223511" y="377172"/>
                  </a:cubicBezTo>
                  <a:cubicBezTo>
                    <a:pt x="1218688" y="381706"/>
                    <a:pt x="1212280" y="384172"/>
                    <a:pt x="1205662" y="384044"/>
                  </a:cubicBezTo>
                  <a:cubicBezTo>
                    <a:pt x="1197672" y="384371"/>
                    <a:pt x="1190008" y="380854"/>
                    <a:pt x="1185045" y="374584"/>
                  </a:cubicBezTo>
                  <a:cubicBezTo>
                    <a:pt x="1179596" y="367262"/>
                    <a:pt x="1176880" y="358263"/>
                    <a:pt x="1177370" y="349148"/>
                  </a:cubicBezTo>
                  <a:cubicBezTo>
                    <a:pt x="1176859" y="339865"/>
                    <a:pt x="1179571" y="330691"/>
                    <a:pt x="1185045" y="323177"/>
                  </a:cubicBezTo>
                  <a:cubicBezTo>
                    <a:pt x="1189961" y="316827"/>
                    <a:pt x="1197637" y="313239"/>
                    <a:pt x="1205662" y="313538"/>
                  </a:cubicBezTo>
                  <a:close/>
                  <a:moveTo>
                    <a:pt x="523890" y="313538"/>
                  </a:moveTo>
                  <a:cubicBezTo>
                    <a:pt x="530060" y="313268"/>
                    <a:pt x="536098" y="315376"/>
                    <a:pt x="540758" y="319428"/>
                  </a:cubicBezTo>
                  <a:cubicBezTo>
                    <a:pt x="545164" y="323595"/>
                    <a:pt x="547732" y="329342"/>
                    <a:pt x="547898" y="335404"/>
                  </a:cubicBezTo>
                  <a:lnTo>
                    <a:pt x="534867" y="335404"/>
                  </a:lnTo>
                  <a:cubicBezTo>
                    <a:pt x="534768" y="332433"/>
                    <a:pt x="533364" y="329658"/>
                    <a:pt x="531029" y="327817"/>
                  </a:cubicBezTo>
                  <a:cubicBezTo>
                    <a:pt x="528456" y="325908"/>
                    <a:pt x="525308" y="324932"/>
                    <a:pt x="522105" y="325051"/>
                  </a:cubicBezTo>
                  <a:cubicBezTo>
                    <a:pt x="519376" y="324860"/>
                    <a:pt x="516674" y="325687"/>
                    <a:pt x="514519" y="327371"/>
                  </a:cubicBezTo>
                  <a:cubicBezTo>
                    <a:pt x="512626" y="328989"/>
                    <a:pt x="511602" y="331401"/>
                    <a:pt x="511752" y="333886"/>
                  </a:cubicBezTo>
                  <a:cubicBezTo>
                    <a:pt x="511747" y="335850"/>
                    <a:pt x="512853" y="337647"/>
                    <a:pt x="514608" y="338527"/>
                  </a:cubicBezTo>
                  <a:cubicBezTo>
                    <a:pt x="518481" y="340299"/>
                    <a:pt x="522558" y="341588"/>
                    <a:pt x="526745" y="342365"/>
                  </a:cubicBezTo>
                  <a:cubicBezTo>
                    <a:pt x="533196" y="343499"/>
                    <a:pt x="539302" y="346094"/>
                    <a:pt x="544595" y="349951"/>
                  </a:cubicBezTo>
                  <a:cubicBezTo>
                    <a:pt x="547906" y="353655"/>
                    <a:pt x="549523" y="358571"/>
                    <a:pt x="549058" y="363517"/>
                  </a:cubicBezTo>
                  <a:cubicBezTo>
                    <a:pt x="549373" y="369321"/>
                    <a:pt x="546842" y="374915"/>
                    <a:pt x="542274" y="378510"/>
                  </a:cubicBezTo>
                  <a:cubicBezTo>
                    <a:pt x="536941" y="382434"/>
                    <a:pt x="530413" y="384390"/>
                    <a:pt x="523801" y="384044"/>
                  </a:cubicBezTo>
                  <a:cubicBezTo>
                    <a:pt x="517327" y="384352"/>
                    <a:pt x="510968" y="382254"/>
                    <a:pt x="505951" y="378153"/>
                  </a:cubicBezTo>
                  <a:cubicBezTo>
                    <a:pt x="501401" y="373800"/>
                    <a:pt x="498849" y="367761"/>
                    <a:pt x="498900" y="361464"/>
                  </a:cubicBezTo>
                  <a:lnTo>
                    <a:pt x="511306" y="361465"/>
                  </a:lnTo>
                  <a:cubicBezTo>
                    <a:pt x="511240" y="364591"/>
                    <a:pt x="512543" y="367591"/>
                    <a:pt x="514876" y="369675"/>
                  </a:cubicBezTo>
                  <a:cubicBezTo>
                    <a:pt x="517438" y="371617"/>
                    <a:pt x="520587" y="372624"/>
                    <a:pt x="523801" y="372531"/>
                  </a:cubicBezTo>
                  <a:cubicBezTo>
                    <a:pt x="527148" y="372709"/>
                    <a:pt x="530482" y="371968"/>
                    <a:pt x="533439" y="370389"/>
                  </a:cubicBezTo>
                  <a:cubicBezTo>
                    <a:pt x="535592" y="369168"/>
                    <a:pt x="536921" y="366884"/>
                    <a:pt x="536920" y="364410"/>
                  </a:cubicBezTo>
                  <a:cubicBezTo>
                    <a:pt x="537065" y="362238"/>
                    <a:pt x="536130" y="360135"/>
                    <a:pt x="534421" y="358787"/>
                  </a:cubicBezTo>
                  <a:cubicBezTo>
                    <a:pt x="531167" y="356996"/>
                    <a:pt x="527638" y="355759"/>
                    <a:pt x="523979" y="355128"/>
                  </a:cubicBezTo>
                  <a:cubicBezTo>
                    <a:pt x="517004" y="353942"/>
                    <a:pt x="510351" y="351328"/>
                    <a:pt x="504434" y="347452"/>
                  </a:cubicBezTo>
                  <a:cubicBezTo>
                    <a:pt x="500957" y="344156"/>
                    <a:pt x="499153" y="339466"/>
                    <a:pt x="499525" y="334690"/>
                  </a:cubicBezTo>
                  <a:cubicBezTo>
                    <a:pt x="499229" y="328819"/>
                    <a:pt x="501627" y="323134"/>
                    <a:pt x="506040" y="319249"/>
                  </a:cubicBezTo>
                  <a:cubicBezTo>
                    <a:pt x="511041" y="315135"/>
                    <a:pt x="517429" y="313092"/>
                    <a:pt x="523890" y="313538"/>
                  </a:cubicBezTo>
                  <a:close/>
                  <a:moveTo>
                    <a:pt x="336367" y="313293"/>
                  </a:moveTo>
                  <a:cubicBezTo>
                    <a:pt x="343627" y="312654"/>
                    <a:pt x="351114" y="314597"/>
                    <a:pt x="357351" y="319250"/>
                  </a:cubicBezTo>
                  <a:cubicBezTo>
                    <a:pt x="362264" y="323367"/>
                    <a:pt x="365317" y="329284"/>
                    <a:pt x="365830" y="335672"/>
                  </a:cubicBezTo>
                  <a:lnTo>
                    <a:pt x="352978" y="335672"/>
                  </a:lnTo>
                  <a:cubicBezTo>
                    <a:pt x="352614" y="332631"/>
                    <a:pt x="350996" y="329881"/>
                    <a:pt x="348515" y="328086"/>
                  </a:cubicBezTo>
                  <a:cubicBezTo>
                    <a:pt x="346042" y="325937"/>
                    <a:pt x="342868" y="324762"/>
                    <a:pt x="339591" y="324783"/>
                  </a:cubicBezTo>
                  <a:cubicBezTo>
                    <a:pt x="334457" y="324581"/>
                    <a:pt x="329551" y="326917"/>
                    <a:pt x="326472" y="331031"/>
                  </a:cubicBezTo>
                  <a:cubicBezTo>
                    <a:pt x="322986" y="336304"/>
                    <a:pt x="321325" y="342574"/>
                    <a:pt x="321741" y="348881"/>
                  </a:cubicBezTo>
                  <a:cubicBezTo>
                    <a:pt x="321325" y="354995"/>
                    <a:pt x="322923" y="361077"/>
                    <a:pt x="326293" y="366195"/>
                  </a:cubicBezTo>
                  <a:cubicBezTo>
                    <a:pt x="329495" y="370225"/>
                    <a:pt x="334451" y="372454"/>
                    <a:pt x="339591" y="372175"/>
                  </a:cubicBezTo>
                  <a:cubicBezTo>
                    <a:pt x="344295" y="372308"/>
                    <a:pt x="348715" y="369928"/>
                    <a:pt x="351193" y="365928"/>
                  </a:cubicBezTo>
                  <a:cubicBezTo>
                    <a:pt x="352800" y="363413"/>
                    <a:pt x="353948" y="360633"/>
                    <a:pt x="354584" y="357717"/>
                  </a:cubicBezTo>
                  <a:lnTo>
                    <a:pt x="340127" y="357717"/>
                  </a:lnTo>
                  <a:lnTo>
                    <a:pt x="340127" y="346203"/>
                  </a:lnTo>
                  <a:lnTo>
                    <a:pt x="366187" y="346203"/>
                  </a:lnTo>
                  <a:lnTo>
                    <a:pt x="366187" y="381903"/>
                  </a:lnTo>
                  <a:lnTo>
                    <a:pt x="357262" y="381903"/>
                  </a:lnTo>
                  <a:lnTo>
                    <a:pt x="356012" y="372978"/>
                  </a:lnTo>
                  <a:lnTo>
                    <a:pt x="355299" y="374049"/>
                  </a:lnTo>
                  <a:lnTo>
                    <a:pt x="337551" y="383456"/>
                  </a:lnTo>
                  <a:lnTo>
                    <a:pt x="316743" y="374228"/>
                  </a:lnTo>
                  <a:cubicBezTo>
                    <a:pt x="306039" y="358763"/>
                    <a:pt x="306039" y="338284"/>
                    <a:pt x="316743" y="322820"/>
                  </a:cubicBezTo>
                  <a:cubicBezTo>
                    <a:pt x="322074" y="317150"/>
                    <a:pt x="329107" y="313931"/>
                    <a:pt x="336367" y="313293"/>
                  </a:cubicBezTo>
                  <a:close/>
                  <a:moveTo>
                    <a:pt x="381539" y="228751"/>
                  </a:moveTo>
                  <a:lnTo>
                    <a:pt x="381449" y="228930"/>
                  </a:lnTo>
                  <a:lnTo>
                    <a:pt x="381464" y="228833"/>
                  </a:lnTo>
                  <a:close/>
                  <a:moveTo>
                    <a:pt x="350212" y="205101"/>
                  </a:moveTo>
                  <a:cubicBezTo>
                    <a:pt x="356549" y="205101"/>
                    <a:pt x="356906" y="216256"/>
                    <a:pt x="359137" y="216256"/>
                  </a:cubicBezTo>
                  <a:cubicBezTo>
                    <a:pt x="362394" y="215993"/>
                    <a:pt x="365588" y="215210"/>
                    <a:pt x="368597" y="213936"/>
                  </a:cubicBezTo>
                  <a:cubicBezTo>
                    <a:pt x="372253" y="213720"/>
                    <a:pt x="375918" y="213720"/>
                    <a:pt x="379575" y="213936"/>
                  </a:cubicBezTo>
                  <a:cubicBezTo>
                    <a:pt x="381360" y="213936"/>
                    <a:pt x="383413" y="214293"/>
                    <a:pt x="383413" y="215721"/>
                  </a:cubicBezTo>
                  <a:cubicBezTo>
                    <a:pt x="383772" y="217846"/>
                    <a:pt x="383460" y="220030"/>
                    <a:pt x="382520" y="221968"/>
                  </a:cubicBezTo>
                  <a:lnTo>
                    <a:pt x="381464" y="228833"/>
                  </a:lnTo>
                  <a:lnTo>
                    <a:pt x="376719" y="234017"/>
                  </a:lnTo>
                  <a:cubicBezTo>
                    <a:pt x="376005" y="235177"/>
                    <a:pt x="372524" y="235980"/>
                    <a:pt x="371810" y="237676"/>
                  </a:cubicBezTo>
                  <a:cubicBezTo>
                    <a:pt x="370204" y="241692"/>
                    <a:pt x="370204" y="245352"/>
                    <a:pt x="368330" y="247583"/>
                  </a:cubicBezTo>
                  <a:cubicBezTo>
                    <a:pt x="366455" y="249814"/>
                    <a:pt x="364313" y="250439"/>
                    <a:pt x="361368" y="252313"/>
                  </a:cubicBezTo>
                  <a:cubicBezTo>
                    <a:pt x="358423" y="254188"/>
                    <a:pt x="355299" y="252492"/>
                    <a:pt x="353336" y="253027"/>
                  </a:cubicBezTo>
                  <a:cubicBezTo>
                    <a:pt x="350016" y="254992"/>
                    <a:pt x="346442" y="256494"/>
                    <a:pt x="342715" y="257490"/>
                  </a:cubicBezTo>
                  <a:cubicBezTo>
                    <a:pt x="336200" y="257490"/>
                    <a:pt x="330041" y="254544"/>
                    <a:pt x="330041" y="247048"/>
                  </a:cubicBezTo>
                  <a:cubicBezTo>
                    <a:pt x="330041" y="245263"/>
                    <a:pt x="331380" y="240978"/>
                    <a:pt x="331380" y="239193"/>
                  </a:cubicBezTo>
                  <a:cubicBezTo>
                    <a:pt x="331380" y="237408"/>
                    <a:pt x="329506" y="234731"/>
                    <a:pt x="329506" y="232946"/>
                  </a:cubicBezTo>
                  <a:cubicBezTo>
                    <a:pt x="329506" y="231161"/>
                    <a:pt x="332808" y="227769"/>
                    <a:pt x="333344" y="225627"/>
                  </a:cubicBezTo>
                  <a:cubicBezTo>
                    <a:pt x="334396" y="219048"/>
                    <a:pt x="337865" y="213097"/>
                    <a:pt x="343072" y="208939"/>
                  </a:cubicBezTo>
                  <a:cubicBezTo>
                    <a:pt x="345482" y="207689"/>
                    <a:pt x="348427" y="205101"/>
                    <a:pt x="350212" y="205101"/>
                  </a:cubicBezTo>
                  <a:close/>
                  <a:moveTo>
                    <a:pt x="469269" y="183145"/>
                  </a:moveTo>
                  <a:cubicBezTo>
                    <a:pt x="471590" y="182788"/>
                    <a:pt x="472750" y="185377"/>
                    <a:pt x="476410" y="184752"/>
                  </a:cubicBezTo>
                  <a:cubicBezTo>
                    <a:pt x="477570" y="184663"/>
                    <a:pt x="481943" y="188500"/>
                    <a:pt x="483639" y="188500"/>
                  </a:cubicBezTo>
                  <a:cubicBezTo>
                    <a:pt x="485985" y="189175"/>
                    <a:pt x="488440" y="189388"/>
                    <a:pt x="490868" y="189125"/>
                  </a:cubicBezTo>
                  <a:cubicBezTo>
                    <a:pt x="493010" y="188857"/>
                    <a:pt x="496312" y="191356"/>
                    <a:pt x="498008" y="191356"/>
                  </a:cubicBezTo>
                  <a:cubicBezTo>
                    <a:pt x="500084" y="191204"/>
                    <a:pt x="502145" y="190876"/>
                    <a:pt x="504166" y="190375"/>
                  </a:cubicBezTo>
                  <a:cubicBezTo>
                    <a:pt x="507825" y="189660"/>
                    <a:pt x="516036" y="199567"/>
                    <a:pt x="518802" y="203316"/>
                  </a:cubicBezTo>
                  <a:lnTo>
                    <a:pt x="517999" y="203494"/>
                  </a:lnTo>
                  <a:cubicBezTo>
                    <a:pt x="519478" y="205225"/>
                    <a:pt x="520764" y="207110"/>
                    <a:pt x="521837" y="209117"/>
                  </a:cubicBezTo>
                  <a:cubicBezTo>
                    <a:pt x="522358" y="211529"/>
                    <a:pt x="522358" y="214024"/>
                    <a:pt x="521837" y="216435"/>
                  </a:cubicBezTo>
                  <a:cubicBezTo>
                    <a:pt x="520587" y="220363"/>
                    <a:pt x="518267" y="221434"/>
                    <a:pt x="516660" y="223219"/>
                  </a:cubicBezTo>
                  <a:cubicBezTo>
                    <a:pt x="515054" y="225004"/>
                    <a:pt x="514429" y="229288"/>
                    <a:pt x="512644" y="231430"/>
                  </a:cubicBezTo>
                  <a:cubicBezTo>
                    <a:pt x="511269" y="233437"/>
                    <a:pt x="509684" y="235292"/>
                    <a:pt x="507915" y="236963"/>
                  </a:cubicBezTo>
                  <a:cubicBezTo>
                    <a:pt x="505453" y="238652"/>
                    <a:pt x="502650" y="239780"/>
                    <a:pt x="499704" y="240265"/>
                  </a:cubicBezTo>
                  <a:cubicBezTo>
                    <a:pt x="497740" y="240265"/>
                    <a:pt x="494706" y="239730"/>
                    <a:pt x="492742" y="240265"/>
                  </a:cubicBezTo>
                  <a:cubicBezTo>
                    <a:pt x="489351" y="241158"/>
                    <a:pt x="487834" y="243746"/>
                    <a:pt x="485424" y="243746"/>
                  </a:cubicBezTo>
                  <a:cubicBezTo>
                    <a:pt x="483014" y="243746"/>
                    <a:pt x="480604" y="241515"/>
                    <a:pt x="479712" y="237677"/>
                  </a:cubicBezTo>
                  <a:cubicBezTo>
                    <a:pt x="479712" y="235714"/>
                    <a:pt x="480693" y="232054"/>
                    <a:pt x="479712" y="229645"/>
                  </a:cubicBezTo>
                  <a:cubicBezTo>
                    <a:pt x="477548" y="226158"/>
                    <a:pt x="475581" y="222553"/>
                    <a:pt x="473821" y="218845"/>
                  </a:cubicBezTo>
                  <a:cubicBezTo>
                    <a:pt x="473643" y="214472"/>
                    <a:pt x="469091" y="212330"/>
                    <a:pt x="469091" y="209474"/>
                  </a:cubicBezTo>
                  <a:cubicBezTo>
                    <a:pt x="469105" y="205810"/>
                    <a:pt x="468151" y="202209"/>
                    <a:pt x="466324" y="199032"/>
                  </a:cubicBezTo>
                  <a:cubicBezTo>
                    <a:pt x="465696" y="196898"/>
                    <a:pt x="465887" y="194607"/>
                    <a:pt x="466860" y="192606"/>
                  </a:cubicBezTo>
                  <a:cubicBezTo>
                    <a:pt x="468288" y="190642"/>
                    <a:pt x="466324" y="185377"/>
                    <a:pt x="469269" y="183145"/>
                  </a:cubicBezTo>
                  <a:close/>
                  <a:moveTo>
                    <a:pt x="443656" y="131382"/>
                  </a:moveTo>
                  <a:cubicBezTo>
                    <a:pt x="441416" y="131221"/>
                    <a:pt x="439168" y="131525"/>
                    <a:pt x="437051" y="132274"/>
                  </a:cubicBezTo>
                  <a:cubicBezTo>
                    <a:pt x="434463" y="133881"/>
                    <a:pt x="431964" y="132988"/>
                    <a:pt x="430269" y="134505"/>
                  </a:cubicBezTo>
                  <a:cubicBezTo>
                    <a:pt x="428719" y="135792"/>
                    <a:pt x="427009" y="136872"/>
                    <a:pt x="425181" y="137718"/>
                  </a:cubicBezTo>
                  <a:cubicBezTo>
                    <a:pt x="420652" y="139316"/>
                    <a:pt x="416238" y="141225"/>
                    <a:pt x="411972" y="143429"/>
                  </a:cubicBezTo>
                  <a:cubicBezTo>
                    <a:pt x="409426" y="144715"/>
                    <a:pt x="407859" y="147362"/>
                    <a:pt x="407956" y="150212"/>
                  </a:cubicBezTo>
                  <a:cubicBezTo>
                    <a:pt x="408049" y="153328"/>
                    <a:pt x="410553" y="155831"/>
                    <a:pt x="413668" y="155924"/>
                  </a:cubicBezTo>
                  <a:cubicBezTo>
                    <a:pt x="417176" y="155436"/>
                    <a:pt x="420582" y="154381"/>
                    <a:pt x="423753" y="152801"/>
                  </a:cubicBezTo>
                  <a:cubicBezTo>
                    <a:pt x="427144" y="150748"/>
                    <a:pt x="428840" y="148160"/>
                    <a:pt x="433214" y="145482"/>
                  </a:cubicBezTo>
                  <a:cubicBezTo>
                    <a:pt x="436161" y="143562"/>
                    <a:pt x="438807" y="141215"/>
                    <a:pt x="441068" y="138521"/>
                  </a:cubicBezTo>
                  <a:cubicBezTo>
                    <a:pt x="442763" y="135576"/>
                    <a:pt x="444994" y="131382"/>
                    <a:pt x="443656" y="131382"/>
                  </a:cubicBezTo>
                  <a:close/>
                  <a:moveTo>
                    <a:pt x="757186" y="117012"/>
                  </a:moveTo>
                  <a:cubicBezTo>
                    <a:pt x="753664" y="117335"/>
                    <a:pt x="750172" y="117932"/>
                    <a:pt x="746743" y="118797"/>
                  </a:cubicBezTo>
                  <a:cubicBezTo>
                    <a:pt x="745289" y="120293"/>
                    <a:pt x="744405" y="122250"/>
                    <a:pt x="744244" y="124330"/>
                  </a:cubicBezTo>
                  <a:cubicBezTo>
                    <a:pt x="743988" y="126097"/>
                    <a:pt x="744268" y="127900"/>
                    <a:pt x="745048" y="129507"/>
                  </a:cubicBezTo>
                  <a:cubicBezTo>
                    <a:pt x="747993" y="130488"/>
                    <a:pt x="752188" y="131470"/>
                    <a:pt x="753973" y="130488"/>
                  </a:cubicBezTo>
                  <a:lnTo>
                    <a:pt x="754062" y="130488"/>
                  </a:lnTo>
                  <a:cubicBezTo>
                    <a:pt x="757511" y="128113"/>
                    <a:pt x="759707" y="124311"/>
                    <a:pt x="760042" y="120135"/>
                  </a:cubicBezTo>
                  <a:cubicBezTo>
                    <a:pt x="760062" y="119979"/>
                    <a:pt x="760069" y="119821"/>
                    <a:pt x="760062" y="119664"/>
                  </a:cubicBezTo>
                  <a:cubicBezTo>
                    <a:pt x="760000" y="118137"/>
                    <a:pt x="758712" y="116950"/>
                    <a:pt x="757186" y="117012"/>
                  </a:cubicBezTo>
                  <a:close/>
                  <a:moveTo>
                    <a:pt x="788423" y="107730"/>
                  </a:moveTo>
                  <a:cubicBezTo>
                    <a:pt x="785924" y="108444"/>
                    <a:pt x="784139" y="110407"/>
                    <a:pt x="780302" y="110407"/>
                  </a:cubicBezTo>
                  <a:cubicBezTo>
                    <a:pt x="778427" y="112549"/>
                    <a:pt x="779231" y="116654"/>
                    <a:pt x="779319" y="118529"/>
                  </a:cubicBezTo>
                  <a:cubicBezTo>
                    <a:pt x="779409" y="120403"/>
                    <a:pt x="783157" y="123080"/>
                    <a:pt x="784317" y="123080"/>
                  </a:cubicBezTo>
                  <a:cubicBezTo>
                    <a:pt x="788190" y="122402"/>
                    <a:pt x="791506" y="119915"/>
                    <a:pt x="793242" y="116387"/>
                  </a:cubicBezTo>
                  <a:lnTo>
                    <a:pt x="793600" y="116387"/>
                  </a:lnTo>
                  <a:cubicBezTo>
                    <a:pt x="793827" y="114132"/>
                    <a:pt x="793827" y="111859"/>
                    <a:pt x="793600" y="109604"/>
                  </a:cubicBezTo>
                  <a:cubicBezTo>
                    <a:pt x="793242" y="107284"/>
                    <a:pt x="790922" y="107016"/>
                    <a:pt x="788423" y="107730"/>
                  </a:cubicBezTo>
                  <a:close/>
                  <a:moveTo>
                    <a:pt x="462041" y="97466"/>
                  </a:moveTo>
                  <a:cubicBezTo>
                    <a:pt x="464711" y="98128"/>
                    <a:pt x="467289" y="99117"/>
                    <a:pt x="469716" y="100412"/>
                  </a:cubicBezTo>
                  <a:cubicBezTo>
                    <a:pt x="471501" y="100412"/>
                    <a:pt x="476856" y="99252"/>
                    <a:pt x="478641" y="100412"/>
                  </a:cubicBezTo>
                  <a:cubicBezTo>
                    <a:pt x="483100" y="102721"/>
                    <a:pt x="487316" y="105471"/>
                    <a:pt x="491225" y="108623"/>
                  </a:cubicBezTo>
                  <a:cubicBezTo>
                    <a:pt x="492681" y="111998"/>
                    <a:pt x="493845" y="115491"/>
                    <a:pt x="494706" y="119065"/>
                  </a:cubicBezTo>
                  <a:cubicBezTo>
                    <a:pt x="495617" y="121695"/>
                    <a:pt x="495617" y="124556"/>
                    <a:pt x="494706" y="127187"/>
                  </a:cubicBezTo>
                  <a:cubicBezTo>
                    <a:pt x="490970" y="130589"/>
                    <a:pt x="487424" y="134193"/>
                    <a:pt x="484085" y="137985"/>
                  </a:cubicBezTo>
                  <a:lnTo>
                    <a:pt x="483728" y="137985"/>
                  </a:lnTo>
                  <a:cubicBezTo>
                    <a:pt x="482224" y="141066"/>
                    <a:pt x="480525" y="144047"/>
                    <a:pt x="478641" y="146910"/>
                  </a:cubicBezTo>
                  <a:cubicBezTo>
                    <a:pt x="472535" y="156287"/>
                    <a:pt x="466962" y="166001"/>
                    <a:pt x="461951" y="176006"/>
                  </a:cubicBezTo>
                  <a:cubicBezTo>
                    <a:pt x="459705" y="179275"/>
                    <a:pt x="457261" y="182405"/>
                    <a:pt x="454633" y="185377"/>
                  </a:cubicBezTo>
                  <a:cubicBezTo>
                    <a:pt x="453087" y="186598"/>
                    <a:pt x="450997" y="186872"/>
                    <a:pt x="449189" y="186091"/>
                  </a:cubicBezTo>
                  <a:cubicBezTo>
                    <a:pt x="447851" y="185555"/>
                    <a:pt x="444013" y="188233"/>
                    <a:pt x="444013" y="191892"/>
                  </a:cubicBezTo>
                  <a:cubicBezTo>
                    <a:pt x="443853" y="195510"/>
                    <a:pt x="444431" y="199123"/>
                    <a:pt x="445709" y="202513"/>
                  </a:cubicBezTo>
                  <a:cubicBezTo>
                    <a:pt x="446781" y="218232"/>
                    <a:pt x="446781" y="234006"/>
                    <a:pt x="445709" y="249725"/>
                  </a:cubicBezTo>
                  <a:cubicBezTo>
                    <a:pt x="444935" y="255317"/>
                    <a:pt x="441648" y="260247"/>
                    <a:pt x="436784" y="263113"/>
                  </a:cubicBezTo>
                  <a:cubicBezTo>
                    <a:pt x="434195" y="264362"/>
                    <a:pt x="430536" y="271145"/>
                    <a:pt x="427234" y="272662"/>
                  </a:cubicBezTo>
                  <a:cubicBezTo>
                    <a:pt x="423932" y="274180"/>
                    <a:pt x="420094" y="277214"/>
                    <a:pt x="418309" y="277214"/>
                  </a:cubicBezTo>
                  <a:cubicBezTo>
                    <a:pt x="416587" y="277035"/>
                    <a:pt x="415074" y="275993"/>
                    <a:pt x="414293" y="274447"/>
                  </a:cubicBezTo>
                  <a:cubicBezTo>
                    <a:pt x="413489" y="273376"/>
                    <a:pt x="410009" y="272841"/>
                    <a:pt x="408045" y="271681"/>
                  </a:cubicBezTo>
                  <a:cubicBezTo>
                    <a:pt x="406082" y="270520"/>
                    <a:pt x="405189" y="268914"/>
                    <a:pt x="403136" y="267843"/>
                  </a:cubicBezTo>
                  <a:cubicBezTo>
                    <a:pt x="400161" y="267059"/>
                    <a:pt x="397370" y="265694"/>
                    <a:pt x="394926" y="263827"/>
                  </a:cubicBezTo>
                  <a:cubicBezTo>
                    <a:pt x="392873" y="261863"/>
                    <a:pt x="392517" y="259007"/>
                    <a:pt x="390464" y="255437"/>
                  </a:cubicBezTo>
                  <a:cubicBezTo>
                    <a:pt x="387608" y="250350"/>
                    <a:pt x="378058" y="245441"/>
                    <a:pt x="377880" y="242585"/>
                  </a:cubicBezTo>
                  <a:cubicBezTo>
                    <a:pt x="377701" y="239729"/>
                    <a:pt x="385019" y="239283"/>
                    <a:pt x="385912" y="239283"/>
                  </a:cubicBezTo>
                  <a:cubicBezTo>
                    <a:pt x="391981" y="239104"/>
                    <a:pt x="396086" y="243388"/>
                    <a:pt x="397781" y="243388"/>
                  </a:cubicBezTo>
                  <a:cubicBezTo>
                    <a:pt x="403850" y="243388"/>
                    <a:pt x="406795" y="241157"/>
                    <a:pt x="407331" y="232232"/>
                  </a:cubicBezTo>
                  <a:cubicBezTo>
                    <a:pt x="407331" y="230447"/>
                    <a:pt x="407331" y="226252"/>
                    <a:pt x="407331" y="224467"/>
                  </a:cubicBezTo>
                  <a:cubicBezTo>
                    <a:pt x="406969" y="220937"/>
                    <a:pt x="406969" y="217378"/>
                    <a:pt x="407331" y="213847"/>
                  </a:cubicBezTo>
                  <a:cubicBezTo>
                    <a:pt x="407502" y="209078"/>
                    <a:pt x="408069" y="204331"/>
                    <a:pt x="409027" y="199657"/>
                  </a:cubicBezTo>
                  <a:cubicBezTo>
                    <a:pt x="409027" y="198229"/>
                    <a:pt x="407688" y="194837"/>
                    <a:pt x="406439" y="194837"/>
                  </a:cubicBezTo>
                  <a:cubicBezTo>
                    <a:pt x="403493" y="195551"/>
                    <a:pt x="400548" y="192695"/>
                    <a:pt x="398763" y="192695"/>
                  </a:cubicBezTo>
                  <a:cubicBezTo>
                    <a:pt x="396978" y="192695"/>
                    <a:pt x="394480" y="193766"/>
                    <a:pt x="392695" y="193766"/>
                  </a:cubicBezTo>
                  <a:cubicBezTo>
                    <a:pt x="389429" y="193835"/>
                    <a:pt x="386166" y="193536"/>
                    <a:pt x="382967" y="192874"/>
                  </a:cubicBezTo>
                  <a:cubicBezTo>
                    <a:pt x="381611" y="192074"/>
                    <a:pt x="380427" y="191012"/>
                    <a:pt x="379486" y="189750"/>
                  </a:cubicBezTo>
                  <a:cubicBezTo>
                    <a:pt x="378551" y="187456"/>
                    <a:pt x="377891" y="185059"/>
                    <a:pt x="377522" y="182610"/>
                  </a:cubicBezTo>
                  <a:cubicBezTo>
                    <a:pt x="377076" y="181985"/>
                    <a:pt x="376541" y="178772"/>
                    <a:pt x="375827" y="178772"/>
                  </a:cubicBezTo>
                  <a:cubicBezTo>
                    <a:pt x="375648" y="176720"/>
                    <a:pt x="374934" y="173328"/>
                    <a:pt x="374934" y="171275"/>
                  </a:cubicBezTo>
                  <a:cubicBezTo>
                    <a:pt x="374934" y="169223"/>
                    <a:pt x="373149" y="165474"/>
                    <a:pt x="372524" y="160298"/>
                  </a:cubicBezTo>
                  <a:cubicBezTo>
                    <a:pt x="371900" y="155121"/>
                    <a:pt x="370204" y="151819"/>
                    <a:pt x="370204" y="146196"/>
                  </a:cubicBezTo>
                  <a:cubicBezTo>
                    <a:pt x="369490" y="137718"/>
                    <a:pt x="369490" y="133613"/>
                    <a:pt x="369490" y="131917"/>
                  </a:cubicBezTo>
                  <a:cubicBezTo>
                    <a:pt x="370025" y="121832"/>
                    <a:pt x="376005" y="119601"/>
                    <a:pt x="378415" y="115763"/>
                  </a:cubicBezTo>
                  <a:cubicBezTo>
                    <a:pt x="381003" y="114335"/>
                    <a:pt x="383502" y="111747"/>
                    <a:pt x="386626" y="112104"/>
                  </a:cubicBezTo>
                  <a:cubicBezTo>
                    <a:pt x="389750" y="112461"/>
                    <a:pt x="390642" y="113621"/>
                    <a:pt x="393944" y="115941"/>
                  </a:cubicBezTo>
                  <a:cubicBezTo>
                    <a:pt x="395190" y="117422"/>
                    <a:pt x="396352" y="118971"/>
                    <a:pt x="397424" y="120582"/>
                  </a:cubicBezTo>
                  <a:cubicBezTo>
                    <a:pt x="402743" y="120193"/>
                    <a:pt x="407916" y="118672"/>
                    <a:pt x="412597" y="116120"/>
                  </a:cubicBezTo>
                  <a:cubicBezTo>
                    <a:pt x="414917" y="114870"/>
                    <a:pt x="419915" y="114870"/>
                    <a:pt x="423842" y="113085"/>
                  </a:cubicBezTo>
                  <a:cubicBezTo>
                    <a:pt x="426420" y="111705"/>
                    <a:pt x="429187" y="110712"/>
                    <a:pt x="432053" y="110140"/>
                  </a:cubicBezTo>
                  <a:cubicBezTo>
                    <a:pt x="433838" y="110140"/>
                    <a:pt x="434374" y="109426"/>
                    <a:pt x="438479" y="108266"/>
                  </a:cubicBezTo>
                  <a:cubicBezTo>
                    <a:pt x="441676" y="107782"/>
                    <a:pt x="444724" y="106593"/>
                    <a:pt x="447404" y="104785"/>
                  </a:cubicBezTo>
                  <a:cubicBezTo>
                    <a:pt x="449279" y="103446"/>
                    <a:pt x="450974" y="102375"/>
                    <a:pt x="452492" y="101483"/>
                  </a:cubicBezTo>
                  <a:cubicBezTo>
                    <a:pt x="453922" y="100605"/>
                    <a:pt x="455413" y="99830"/>
                    <a:pt x="456953" y="99162"/>
                  </a:cubicBezTo>
                  <a:cubicBezTo>
                    <a:pt x="458322" y="97883"/>
                    <a:pt x="460179" y="97264"/>
                    <a:pt x="462041" y="97466"/>
                  </a:cubicBezTo>
                  <a:close/>
                  <a:moveTo>
                    <a:pt x="754508" y="82830"/>
                  </a:moveTo>
                  <a:cubicBezTo>
                    <a:pt x="752366" y="84972"/>
                    <a:pt x="745583" y="82830"/>
                    <a:pt x="745583" y="88988"/>
                  </a:cubicBezTo>
                  <a:cubicBezTo>
                    <a:pt x="745672" y="92023"/>
                    <a:pt x="744423" y="96039"/>
                    <a:pt x="746565" y="97913"/>
                  </a:cubicBezTo>
                  <a:cubicBezTo>
                    <a:pt x="746565" y="97913"/>
                    <a:pt x="748261" y="101929"/>
                    <a:pt x="750402" y="100234"/>
                  </a:cubicBezTo>
                  <a:cubicBezTo>
                    <a:pt x="754687" y="97021"/>
                    <a:pt x="760042" y="95682"/>
                    <a:pt x="760577" y="90595"/>
                  </a:cubicBezTo>
                  <a:lnTo>
                    <a:pt x="761023" y="90327"/>
                  </a:lnTo>
                  <a:cubicBezTo>
                    <a:pt x="761827" y="83454"/>
                    <a:pt x="760131" y="81491"/>
                    <a:pt x="754508" y="82830"/>
                  </a:cubicBezTo>
                  <a:close/>
                  <a:moveTo>
                    <a:pt x="802702" y="69710"/>
                  </a:moveTo>
                  <a:cubicBezTo>
                    <a:pt x="795117" y="72120"/>
                    <a:pt x="782890" y="71763"/>
                    <a:pt x="782265" y="77742"/>
                  </a:cubicBezTo>
                  <a:cubicBezTo>
                    <a:pt x="781997" y="80866"/>
                    <a:pt x="781997" y="86221"/>
                    <a:pt x="785210" y="87381"/>
                  </a:cubicBezTo>
                  <a:cubicBezTo>
                    <a:pt x="788796" y="88283"/>
                    <a:pt x="792522" y="88495"/>
                    <a:pt x="796188" y="88006"/>
                  </a:cubicBezTo>
                  <a:cubicBezTo>
                    <a:pt x="799655" y="85373"/>
                    <a:pt x="802214" y="81722"/>
                    <a:pt x="803505" y="77564"/>
                  </a:cubicBezTo>
                  <a:cubicBezTo>
                    <a:pt x="803505" y="75690"/>
                    <a:pt x="803595" y="70513"/>
                    <a:pt x="802702" y="69710"/>
                  </a:cubicBezTo>
                  <a:close/>
                  <a:moveTo>
                    <a:pt x="1094368" y="67658"/>
                  </a:moveTo>
                  <a:cubicBezTo>
                    <a:pt x="1096701" y="68098"/>
                    <a:pt x="1098813" y="69326"/>
                    <a:pt x="1100348" y="71139"/>
                  </a:cubicBezTo>
                  <a:cubicBezTo>
                    <a:pt x="1103472" y="74441"/>
                    <a:pt x="1106863" y="76047"/>
                    <a:pt x="1109273" y="79438"/>
                  </a:cubicBezTo>
                  <a:cubicBezTo>
                    <a:pt x="1110654" y="81991"/>
                    <a:pt x="1111561" y="84773"/>
                    <a:pt x="1111950" y="87649"/>
                  </a:cubicBezTo>
                  <a:cubicBezTo>
                    <a:pt x="1112486" y="89613"/>
                    <a:pt x="1115430" y="92022"/>
                    <a:pt x="1115430" y="93093"/>
                  </a:cubicBezTo>
                  <a:cubicBezTo>
                    <a:pt x="1114806" y="100769"/>
                    <a:pt x="1109184" y="100590"/>
                    <a:pt x="1101597" y="105945"/>
                  </a:cubicBezTo>
                  <a:cubicBezTo>
                    <a:pt x="1097439" y="108210"/>
                    <a:pt x="1093745" y="111237"/>
                    <a:pt x="1090709" y="114870"/>
                  </a:cubicBezTo>
                  <a:cubicBezTo>
                    <a:pt x="1088320" y="117292"/>
                    <a:pt x="1085466" y="119205"/>
                    <a:pt x="1082319" y="120493"/>
                  </a:cubicBezTo>
                  <a:cubicBezTo>
                    <a:pt x="1073840" y="124152"/>
                    <a:pt x="1066254" y="123795"/>
                    <a:pt x="1065630" y="132185"/>
                  </a:cubicBezTo>
                  <a:cubicBezTo>
                    <a:pt x="1065005" y="140574"/>
                    <a:pt x="1069646" y="137183"/>
                    <a:pt x="1069646" y="146108"/>
                  </a:cubicBezTo>
                  <a:cubicBezTo>
                    <a:pt x="1069247" y="148439"/>
                    <a:pt x="1068299" y="150641"/>
                    <a:pt x="1066879" y="152533"/>
                  </a:cubicBezTo>
                  <a:cubicBezTo>
                    <a:pt x="1065557" y="154226"/>
                    <a:pt x="1064779" y="156280"/>
                    <a:pt x="1064648" y="158423"/>
                  </a:cubicBezTo>
                  <a:cubicBezTo>
                    <a:pt x="1064626" y="160617"/>
                    <a:pt x="1064041" y="162767"/>
                    <a:pt x="1062952" y="164671"/>
                  </a:cubicBezTo>
                  <a:cubicBezTo>
                    <a:pt x="1061975" y="166727"/>
                    <a:pt x="1061574" y="169010"/>
                    <a:pt x="1061792" y="171275"/>
                  </a:cubicBezTo>
                  <a:cubicBezTo>
                    <a:pt x="1061613" y="179486"/>
                    <a:pt x="1060275" y="186359"/>
                    <a:pt x="1062684" y="188411"/>
                  </a:cubicBezTo>
                  <a:cubicBezTo>
                    <a:pt x="1072955" y="187582"/>
                    <a:pt x="1083266" y="187344"/>
                    <a:pt x="1093565" y="187697"/>
                  </a:cubicBezTo>
                  <a:cubicBezTo>
                    <a:pt x="1097313" y="187697"/>
                    <a:pt x="1098831" y="185198"/>
                    <a:pt x="1101598" y="184574"/>
                  </a:cubicBezTo>
                  <a:cubicBezTo>
                    <a:pt x="1104116" y="184016"/>
                    <a:pt x="1106692" y="183746"/>
                    <a:pt x="1109273" y="183770"/>
                  </a:cubicBezTo>
                  <a:cubicBezTo>
                    <a:pt x="1112131" y="184257"/>
                    <a:pt x="1114940" y="185004"/>
                    <a:pt x="1117662" y="186002"/>
                  </a:cubicBezTo>
                  <a:cubicBezTo>
                    <a:pt x="1120517" y="187296"/>
                    <a:pt x="1123262" y="188819"/>
                    <a:pt x="1125872" y="190553"/>
                  </a:cubicBezTo>
                  <a:cubicBezTo>
                    <a:pt x="1128907" y="192695"/>
                    <a:pt x="1134351" y="193856"/>
                    <a:pt x="1136582" y="199478"/>
                  </a:cubicBezTo>
                  <a:cubicBezTo>
                    <a:pt x="1137264" y="201857"/>
                    <a:pt x="1137595" y="204322"/>
                    <a:pt x="1137564" y="206797"/>
                  </a:cubicBezTo>
                  <a:lnTo>
                    <a:pt x="1136046" y="206975"/>
                  </a:lnTo>
                  <a:cubicBezTo>
                    <a:pt x="1136051" y="207971"/>
                    <a:pt x="1136434" y="208928"/>
                    <a:pt x="1137117" y="209653"/>
                  </a:cubicBezTo>
                  <a:cubicBezTo>
                    <a:pt x="1137779" y="210848"/>
                    <a:pt x="1138030" y="212228"/>
                    <a:pt x="1137832" y="213580"/>
                  </a:cubicBezTo>
                  <a:cubicBezTo>
                    <a:pt x="1137415" y="215863"/>
                    <a:pt x="1136502" y="218026"/>
                    <a:pt x="1135154" y="219917"/>
                  </a:cubicBezTo>
                  <a:cubicBezTo>
                    <a:pt x="1133726" y="222148"/>
                    <a:pt x="1131941" y="225360"/>
                    <a:pt x="1129799" y="225360"/>
                  </a:cubicBezTo>
                  <a:cubicBezTo>
                    <a:pt x="1124087" y="225538"/>
                    <a:pt x="1121231" y="226074"/>
                    <a:pt x="1119357" y="225985"/>
                  </a:cubicBezTo>
                  <a:cubicBezTo>
                    <a:pt x="1117483" y="225895"/>
                    <a:pt x="1111950" y="224021"/>
                    <a:pt x="1108023" y="224021"/>
                  </a:cubicBezTo>
                  <a:cubicBezTo>
                    <a:pt x="1104096" y="224021"/>
                    <a:pt x="1101330" y="225092"/>
                    <a:pt x="1096421" y="225003"/>
                  </a:cubicBezTo>
                  <a:cubicBezTo>
                    <a:pt x="1091512" y="224914"/>
                    <a:pt x="1082677" y="224021"/>
                    <a:pt x="1077232" y="223397"/>
                  </a:cubicBezTo>
                  <a:cubicBezTo>
                    <a:pt x="1073752" y="222951"/>
                    <a:pt x="1062863" y="223843"/>
                    <a:pt x="1059382" y="223397"/>
                  </a:cubicBezTo>
                  <a:cubicBezTo>
                    <a:pt x="1053395" y="222836"/>
                    <a:pt x="1047355" y="223319"/>
                    <a:pt x="1041532" y="224824"/>
                  </a:cubicBezTo>
                  <a:lnTo>
                    <a:pt x="1024486" y="227234"/>
                  </a:lnTo>
                  <a:cubicBezTo>
                    <a:pt x="1018418" y="228127"/>
                    <a:pt x="1010564" y="226788"/>
                    <a:pt x="1005119" y="226788"/>
                  </a:cubicBezTo>
                  <a:cubicBezTo>
                    <a:pt x="993442" y="227877"/>
                    <a:pt x="981920" y="230241"/>
                    <a:pt x="970758" y="233839"/>
                  </a:cubicBezTo>
                  <a:cubicBezTo>
                    <a:pt x="956567" y="238747"/>
                    <a:pt x="931757" y="250261"/>
                    <a:pt x="928633" y="249904"/>
                  </a:cubicBezTo>
                  <a:cubicBezTo>
                    <a:pt x="925509" y="249547"/>
                    <a:pt x="918905" y="240711"/>
                    <a:pt x="912568" y="234731"/>
                  </a:cubicBezTo>
                  <a:cubicBezTo>
                    <a:pt x="912032" y="231781"/>
                    <a:pt x="912032" y="228757"/>
                    <a:pt x="912568" y="225806"/>
                  </a:cubicBezTo>
                  <a:cubicBezTo>
                    <a:pt x="913155" y="222152"/>
                    <a:pt x="912819" y="218408"/>
                    <a:pt x="911586" y="214919"/>
                  </a:cubicBezTo>
                  <a:cubicBezTo>
                    <a:pt x="913996" y="210724"/>
                    <a:pt x="928008" y="205547"/>
                    <a:pt x="929436" y="205190"/>
                  </a:cubicBezTo>
                  <a:cubicBezTo>
                    <a:pt x="930864" y="204833"/>
                    <a:pt x="936398" y="206975"/>
                    <a:pt x="939789" y="206172"/>
                  </a:cubicBezTo>
                  <a:cubicBezTo>
                    <a:pt x="941574" y="205726"/>
                    <a:pt x="954247" y="200549"/>
                    <a:pt x="961208" y="198050"/>
                  </a:cubicBezTo>
                  <a:cubicBezTo>
                    <a:pt x="963975" y="197158"/>
                    <a:pt x="967991" y="196979"/>
                    <a:pt x="970133" y="196355"/>
                  </a:cubicBezTo>
                  <a:cubicBezTo>
                    <a:pt x="976737" y="194302"/>
                    <a:pt x="986466" y="189393"/>
                    <a:pt x="993606" y="186537"/>
                  </a:cubicBezTo>
                  <a:cubicBezTo>
                    <a:pt x="1008868" y="180468"/>
                    <a:pt x="1009671" y="162083"/>
                    <a:pt x="1011991" y="155121"/>
                  </a:cubicBezTo>
                  <a:cubicBezTo>
                    <a:pt x="1013215" y="151744"/>
                    <a:pt x="1013849" y="148182"/>
                    <a:pt x="1013866" y="144591"/>
                  </a:cubicBezTo>
                  <a:cubicBezTo>
                    <a:pt x="1013955" y="141110"/>
                    <a:pt x="1013687" y="136915"/>
                    <a:pt x="1011991" y="136290"/>
                  </a:cubicBezTo>
                  <a:cubicBezTo>
                    <a:pt x="1008985" y="136545"/>
                    <a:pt x="1006001" y="137023"/>
                    <a:pt x="1003066" y="137718"/>
                  </a:cubicBezTo>
                  <a:cubicBezTo>
                    <a:pt x="999308" y="139010"/>
                    <a:pt x="995274" y="139287"/>
                    <a:pt x="991375" y="138522"/>
                  </a:cubicBezTo>
                  <a:cubicBezTo>
                    <a:pt x="987805" y="136826"/>
                    <a:pt x="988340" y="132631"/>
                    <a:pt x="987805" y="127901"/>
                  </a:cubicBezTo>
                  <a:cubicBezTo>
                    <a:pt x="986663" y="123101"/>
                    <a:pt x="984259" y="118696"/>
                    <a:pt x="980843" y="115138"/>
                  </a:cubicBezTo>
                  <a:cubicBezTo>
                    <a:pt x="979504" y="111888"/>
                    <a:pt x="978895" y="108385"/>
                    <a:pt x="979058" y="104874"/>
                  </a:cubicBezTo>
                  <a:cubicBezTo>
                    <a:pt x="979147" y="103000"/>
                    <a:pt x="978166" y="96842"/>
                    <a:pt x="978166" y="94968"/>
                  </a:cubicBezTo>
                  <a:cubicBezTo>
                    <a:pt x="978166" y="90059"/>
                    <a:pt x="982807" y="89702"/>
                    <a:pt x="987091" y="87560"/>
                  </a:cubicBezTo>
                  <a:cubicBezTo>
                    <a:pt x="992398" y="88487"/>
                    <a:pt x="997644" y="89739"/>
                    <a:pt x="1002799" y="91308"/>
                  </a:cubicBezTo>
                  <a:cubicBezTo>
                    <a:pt x="1015402" y="89943"/>
                    <a:pt x="1027918" y="87857"/>
                    <a:pt x="1040283" y="85061"/>
                  </a:cubicBezTo>
                  <a:cubicBezTo>
                    <a:pt x="1043050" y="84436"/>
                    <a:pt x="1046084" y="83454"/>
                    <a:pt x="1046798" y="83276"/>
                  </a:cubicBezTo>
                  <a:cubicBezTo>
                    <a:pt x="1047512" y="83097"/>
                    <a:pt x="1050100" y="81937"/>
                    <a:pt x="1051439" y="81491"/>
                  </a:cubicBezTo>
                  <a:cubicBezTo>
                    <a:pt x="1061232" y="78619"/>
                    <a:pt x="1070665" y="74636"/>
                    <a:pt x="1079553" y="69622"/>
                  </a:cubicBezTo>
                  <a:cubicBezTo>
                    <a:pt x="1082103" y="68745"/>
                    <a:pt x="1084808" y="68410"/>
                    <a:pt x="1087496" y="68640"/>
                  </a:cubicBezTo>
                  <a:cubicBezTo>
                    <a:pt x="1089804" y="68442"/>
                    <a:pt x="1092097" y="68114"/>
                    <a:pt x="1094368" y="67658"/>
                  </a:cubicBezTo>
                  <a:close/>
                  <a:moveTo>
                    <a:pt x="699531" y="57304"/>
                  </a:moveTo>
                  <a:cubicBezTo>
                    <a:pt x="703905" y="54716"/>
                    <a:pt x="706136" y="64355"/>
                    <a:pt x="707564" y="67836"/>
                  </a:cubicBezTo>
                  <a:cubicBezTo>
                    <a:pt x="708367" y="69531"/>
                    <a:pt x="705958" y="76136"/>
                    <a:pt x="705689" y="78456"/>
                  </a:cubicBezTo>
                  <a:cubicBezTo>
                    <a:pt x="705422" y="80777"/>
                    <a:pt x="702030" y="83633"/>
                    <a:pt x="702030" y="90594"/>
                  </a:cubicBezTo>
                  <a:cubicBezTo>
                    <a:pt x="702120" y="93718"/>
                    <a:pt x="699264" y="96039"/>
                    <a:pt x="695426" y="99519"/>
                  </a:cubicBezTo>
                  <a:cubicBezTo>
                    <a:pt x="691500" y="103315"/>
                    <a:pt x="687834" y="107371"/>
                    <a:pt x="684449" y="111656"/>
                  </a:cubicBezTo>
                  <a:cubicBezTo>
                    <a:pt x="682660" y="115916"/>
                    <a:pt x="682254" y="120631"/>
                    <a:pt x="683288" y="125133"/>
                  </a:cubicBezTo>
                  <a:cubicBezTo>
                    <a:pt x="683288" y="126650"/>
                    <a:pt x="681414" y="131470"/>
                    <a:pt x="684091" y="134058"/>
                  </a:cubicBezTo>
                  <a:cubicBezTo>
                    <a:pt x="686769" y="136647"/>
                    <a:pt x="689714" y="133880"/>
                    <a:pt x="691231" y="134058"/>
                  </a:cubicBezTo>
                  <a:cubicBezTo>
                    <a:pt x="692749" y="134237"/>
                    <a:pt x="691767" y="137271"/>
                    <a:pt x="693552" y="140573"/>
                  </a:cubicBezTo>
                  <a:cubicBezTo>
                    <a:pt x="696854" y="146910"/>
                    <a:pt x="697925" y="147892"/>
                    <a:pt x="697925" y="151016"/>
                  </a:cubicBezTo>
                  <a:cubicBezTo>
                    <a:pt x="697835" y="152801"/>
                    <a:pt x="697835" y="154318"/>
                    <a:pt x="696408" y="155210"/>
                  </a:cubicBezTo>
                  <a:cubicBezTo>
                    <a:pt x="688142" y="160192"/>
                    <a:pt x="681098" y="166962"/>
                    <a:pt x="675791" y="175023"/>
                  </a:cubicBezTo>
                  <a:cubicBezTo>
                    <a:pt x="675205" y="177764"/>
                    <a:pt x="675551" y="180623"/>
                    <a:pt x="676773" y="183145"/>
                  </a:cubicBezTo>
                  <a:cubicBezTo>
                    <a:pt x="678468" y="183145"/>
                    <a:pt x="682752" y="183145"/>
                    <a:pt x="684627" y="183145"/>
                  </a:cubicBezTo>
                  <a:lnTo>
                    <a:pt x="684359" y="183680"/>
                  </a:lnTo>
                  <a:cubicBezTo>
                    <a:pt x="687161" y="184454"/>
                    <a:pt x="689654" y="186075"/>
                    <a:pt x="691499" y="188321"/>
                  </a:cubicBezTo>
                  <a:cubicBezTo>
                    <a:pt x="692783" y="190686"/>
                    <a:pt x="693515" y="193310"/>
                    <a:pt x="693641" y="195997"/>
                  </a:cubicBezTo>
                  <a:cubicBezTo>
                    <a:pt x="692302" y="207332"/>
                    <a:pt x="682485" y="214382"/>
                    <a:pt x="673560" y="220094"/>
                  </a:cubicBezTo>
                  <a:cubicBezTo>
                    <a:pt x="664636" y="225806"/>
                    <a:pt x="648481" y="232054"/>
                    <a:pt x="640806" y="236426"/>
                  </a:cubicBezTo>
                  <a:cubicBezTo>
                    <a:pt x="634469" y="240085"/>
                    <a:pt x="628490" y="249189"/>
                    <a:pt x="624830" y="250706"/>
                  </a:cubicBezTo>
                  <a:cubicBezTo>
                    <a:pt x="624830" y="250706"/>
                    <a:pt x="620457" y="252134"/>
                    <a:pt x="618494" y="250706"/>
                  </a:cubicBezTo>
                  <a:cubicBezTo>
                    <a:pt x="615585" y="249656"/>
                    <a:pt x="612601" y="248820"/>
                    <a:pt x="609569" y="248207"/>
                  </a:cubicBezTo>
                  <a:cubicBezTo>
                    <a:pt x="606535" y="247225"/>
                    <a:pt x="607963" y="242941"/>
                    <a:pt x="605732" y="240353"/>
                  </a:cubicBezTo>
                  <a:cubicBezTo>
                    <a:pt x="603399" y="238081"/>
                    <a:pt x="601521" y="235385"/>
                    <a:pt x="600198" y="232411"/>
                  </a:cubicBezTo>
                  <a:cubicBezTo>
                    <a:pt x="598334" y="227827"/>
                    <a:pt x="597481" y="222895"/>
                    <a:pt x="597699" y="217952"/>
                  </a:cubicBezTo>
                  <a:cubicBezTo>
                    <a:pt x="600361" y="211650"/>
                    <a:pt x="605490" y="206714"/>
                    <a:pt x="611889" y="204297"/>
                  </a:cubicBezTo>
                  <a:cubicBezTo>
                    <a:pt x="614707" y="202459"/>
                    <a:pt x="617419" y="200462"/>
                    <a:pt x="620011" y="198317"/>
                  </a:cubicBezTo>
                  <a:cubicBezTo>
                    <a:pt x="622492" y="196941"/>
                    <a:pt x="624512" y="194860"/>
                    <a:pt x="625812" y="192337"/>
                  </a:cubicBezTo>
                  <a:cubicBezTo>
                    <a:pt x="626587" y="190485"/>
                    <a:pt x="627099" y="188532"/>
                    <a:pt x="627329" y="186536"/>
                  </a:cubicBezTo>
                  <a:cubicBezTo>
                    <a:pt x="627508" y="183502"/>
                    <a:pt x="629025" y="181271"/>
                    <a:pt x="629024" y="179039"/>
                  </a:cubicBezTo>
                  <a:cubicBezTo>
                    <a:pt x="628779" y="176816"/>
                    <a:pt x="627843" y="174725"/>
                    <a:pt x="626347" y="173060"/>
                  </a:cubicBezTo>
                  <a:cubicBezTo>
                    <a:pt x="624905" y="171595"/>
                    <a:pt x="623807" y="169826"/>
                    <a:pt x="623134" y="167884"/>
                  </a:cubicBezTo>
                  <a:cubicBezTo>
                    <a:pt x="623134" y="167795"/>
                    <a:pt x="616709" y="160387"/>
                    <a:pt x="616708" y="156728"/>
                  </a:cubicBezTo>
                  <a:cubicBezTo>
                    <a:pt x="616921" y="151088"/>
                    <a:pt x="621344" y="146513"/>
                    <a:pt x="626972" y="146107"/>
                  </a:cubicBezTo>
                  <a:cubicBezTo>
                    <a:pt x="628757" y="145393"/>
                    <a:pt x="632059" y="146107"/>
                    <a:pt x="633844" y="146107"/>
                  </a:cubicBezTo>
                  <a:cubicBezTo>
                    <a:pt x="638128" y="145750"/>
                    <a:pt x="641163" y="141644"/>
                    <a:pt x="643484" y="138164"/>
                  </a:cubicBezTo>
                  <a:cubicBezTo>
                    <a:pt x="644724" y="133376"/>
                    <a:pt x="645441" y="128469"/>
                    <a:pt x="645625" y="123527"/>
                  </a:cubicBezTo>
                  <a:cubicBezTo>
                    <a:pt x="647053" y="118529"/>
                    <a:pt x="641074" y="117725"/>
                    <a:pt x="638128" y="116565"/>
                  </a:cubicBezTo>
                  <a:cubicBezTo>
                    <a:pt x="635296" y="115136"/>
                    <a:pt x="632298" y="114057"/>
                    <a:pt x="629203" y="113352"/>
                  </a:cubicBezTo>
                  <a:cubicBezTo>
                    <a:pt x="626794" y="113174"/>
                    <a:pt x="624741" y="110318"/>
                    <a:pt x="623581" y="107195"/>
                  </a:cubicBezTo>
                  <a:cubicBezTo>
                    <a:pt x="622421" y="104071"/>
                    <a:pt x="621438" y="105053"/>
                    <a:pt x="618940" y="104071"/>
                  </a:cubicBezTo>
                  <a:cubicBezTo>
                    <a:pt x="616440" y="103089"/>
                    <a:pt x="616440" y="94611"/>
                    <a:pt x="616440" y="93629"/>
                  </a:cubicBezTo>
                  <a:cubicBezTo>
                    <a:pt x="616440" y="92647"/>
                    <a:pt x="619029" y="91576"/>
                    <a:pt x="621260" y="90594"/>
                  </a:cubicBezTo>
                  <a:cubicBezTo>
                    <a:pt x="623492" y="89613"/>
                    <a:pt x="623492" y="88006"/>
                    <a:pt x="624919" y="84972"/>
                  </a:cubicBezTo>
                  <a:cubicBezTo>
                    <a:pt x="626348" y="81937"/>
                    <a:pt x="629650" y="81223"/>
                    <a:pt x="632684" y="80420"/>
                  </a:cubicBezTo>
                  <a:cubicBezTo>
                    <a:pt x="636094" y="80219"/>
                    <a:pt x="639491" y="79831"/>
                    <a:pt x="642859" y="79260"/>
                  </a:cubicBezTo>
                  <a:cubicBezTo>
                    <a:pt x="657138" y="73459"/>
                    <a:pt x="673292" y="57483"/>
                    <a:pt x="686947" y="58197"/>
                  </a:cubicBezTo>
                  <a:cubicBezTo>
                    <a:pt x="693908" y="58643"/>
                    <a:pt x="696764" y="58822"/>
                    <a:pt x="699531" y="57304"/>
                  </a:cubicBezTo>
                  <a:close/>
                  <a:moveTo>
                    <a:pt x="1315527" y="56948"/>
                  </a:moveTo>
                  <a:cubicBezTo>
                    <a:pt x="1318829" y="57483"/>
                    <a:pt x="1327665" y="55966"/>
                    <a:pt x="1328468" y="57483"/>
                  </a:cubicBezTo>
                  <a:cubicBezTo>
                    <a:pt x="1331034" y="61243"/>
                    <a:pt x="1334628" y="64186"/>
                    <a:pt x="1338821" y="65962"/>
                  </a:cubicBezTo>
                  <a:cubicBezTo>
                    <a:pt x="1342302" y="67747"/>
                    <a:pt x="1340785" y="70157"/>
                    <a:pt x="1341231" y="73280"/>
                  </a:cubicBezTo>
                  <a:cubicBezTo>
                    <a:pt x="1341677" y="76403"/>
                    <a:pt x="1343641" y="77653"/>
                    <a:pt x="1342659" y="80330"/>
                  </a:cubicBezTo>
                  <a:cubicBezTo>
                    <a:pt x="1341677" y="83008"/>
                    <a:pt x="1339268" y="87738"/>
                    <a:pt x="1337215" y="93450"/>
                  </a:cubicBezTo>
                  <a:cubicBezTo>
                    <a:pt x="1337215" y="94699"/>
                    <a:pt x="1335608" y="101125"/>
                    <a:pt x="1337215" y="101125"/>
                  </a:cubicBezTo>
                  <a:cubicBezTo>
                    <a:pt x="1339066" y="101238"/>
                    <a:pt x="1340907" y="100769"/>
                    <a:pt x="1342481" y="99787"/>
                  </a:cubicBezTo>
                  <a:cubicBezTo>
                    <a:pt x="1343284" y="99430"/>
                    <a:pt x="1346854" y="97645"/>
                    <a:pt x="1349085" y="96841"/>
                  </a:cubicBezTo>
                  <a:cubicBezTo>
                    <a:pt x="1351765" y="96244"/>
                    <a:pt x="1354370" y="95347"/>
                    <a:pt x="1356849" y="94164"/>
                  </a:cubicBezTo>
                  <a:cubicBezTo>
                    <a:pt x="1359884" y="92022"/>
                    <a:pt x="1363899" y="87738"/>
                    <a:pt x="1365774" y="87738"/>
                  </a:cubicBezTo>
                  <a:cubicBezTo>
                    <a:pt x="1365774" y="87738"/>
                    <a:pt x="1377644" y="84257"/>
                    <a:pt x="1379697" y="87738"/>
                  </a:cubicBezTo>
                  <a:cubicBezTo>
                    <a:pt x="1381749" y="91219"/>
                    <a:pt x="1386747" y="90862"/>
                    <a:pt x="1391835" y="91665"/>
                  </a:cubicBezTo>
                  <a:cubicBezTo>
                    <a:pt x="1396922" y="92468"/>
                    <a:pt x="1400224" y="100679"/>
                    <a:pt x="1400224" y="107641"/>
                  </a:cubicBezTo>
                  <a:cubicBezTo>
                    <a:pt x="1400313" y="110497"/>
                    <a:pt x="1400135" y="111657"/>
                    <a:pt x="1397011" y="111657"/>
                  </a:cubicBezTo>
                  <a:cubicBezTo>
                    <a:pt x="1395316" y="111746"/>
                    <a:pt x="1393441" y="114602"/>
                    <a:pt x="1390318" y="116655"/>
                  </a:cubicBezTo>
                  <a:cubicBezTo>
                    <a:pt x="1385448" y="119456"/>
                    <a:pt x="1380266" y="121672"/>
                    <a:pt x="1374877" y="123259"/>
                  </a:cubicBezTo>
                  <a:cubicBezTo>
                    <a:pt x="1372162" y="125072"/>
                    <a:pt x="1369137" y="126372"/>
                    <a:pt x="1365952" y="127097"/>
                  </a:cubicBezTo>
                  <a:cubicBezTo>
                    <a:pt x="1362025" y="127633"/>
                    <a:pt x="1358545" y="127811"/>
                    <a:pt x="1355600" y="128436"/>
                  </a:cubicBezTo>
                  <a:cubicBezTo>
                    <a:pt x="1350073" y="129792"/>
                    <a:pt x="1344737" y="131830"/>
                    <a:pt x="1339714" y="134505"/>
                  </a:cubicBezTo>
                  <a:cubicBezTo>
                    <a:pt x="1337572" y="136775"/>
                    <a:pt x="1335795" y="139365"/>
                    <a:pt x="1334448" y="142180"/>
                  </a:cubicBezTo>
                  <a:cubicBezTo>
                    <a:pt x="1333207" y="146359"/>
                    <a:pt x="1333894" y="150875"/>
                    <a:pt x="1336322" y="154496"/>
                  </a:cubicBezTo>
                  <a:cubicBezTo>
                    <a:pt x="1343755" y="164620"/>
                    <a:pt x="1352590" y="173635"/>
                    <a:pt x="1362561" y="181271"/>
                  </a:cubicBezTo>
                  <a:cubicBezTo>
                    <a:pt x="1367291" y="185287"/>
                    <a:pt x="1373985" y="199121"/>
                    <a:pt x="1381928" y="203137"/>
                  </a:cubicBezTo>
                  <a:cubicBezTo>
                    <a:pt x="1389014" y="206991"/>
                    <a:pt x="1395684" y="211568"/>
                    <a:pt x="1401831" y="216791"/>
                  </a:cubicBezTo>
                  <a:cubicBezTo>
                    <a:pt x="1405455" y="218711"/>
                    <a:pt x="1409288" y="220210"/>
                    <a:pt x="1413255" y="221254"/>
                  </a:cubicBezTo>
                  <a:cubicBezTo>
                    <a:pt x="1416825" y="222771"/>
                    <a:pt x="1419948" y="226073"/>
                    <a:pt x="1422179" y="226877"/>
                  </a:cubicBezTo>
                  <a:cubicBezTo>
                    <a:pt x="1427980" y="228840"/>
                    <a:pt x="1432978" y="230625"/>
                    <a:pt x="1441903" y="234195"/>
                  </a:cubicBezTo>
                  <a:cubicBezTo>
                    <a:pt x="1444045" y="235088"/>
                    <a:pt x="1447615" y="235355"/>
                    <a:pt x="1448686" y="237319"/>
                  </a:cubicBezTo>
                  <a:lnTo>
                    <a:pt x="1447972" y="238211"/>
                  </a:lnTo>
                  <a:cubicBezTo>
                    <a:pt x="1448865" y="239907"/>
                    <a:pt x="1446008" y="241424"/>
                    <a:pt x="1445830" y="243388"/>
                  </a:cubicBezTo>
                  <a:cubicBezTo>
                    <a:pt x="1445652" y="245351"/>
                    <a:pt x="1446544" y="248654"/>
                    <a:pt x="1444849" y="250706"/>
                  </a:cubicBezTo>
                  <a:cubicBezTo>
                    <a:pt x="1442106" y="254223"/>
                    <a:pt x="1437969" y="256373"/>
                    <a:pt x="1433514" y="256597"/>
                  </a:cubicBezTo>
                  <a:cubicBezTo>
                    <a:pt x="1431639" y="256775"/>
                    <a:pt x="1430211" y="259453"/>
                    <a:pt x="1428873" y="260435"/>
                  </a:cubicBezTo>
                  <a:cubicBezTo>
                    <a:pt x="1427534" y="261416"/>
                    <a:pt x="1425570" y="261416"/>
                    <a:pt x="1424231" y="261416"/>
                  </a:cubicBezTo>
                  <a:cubicBezTo>
                    <a:pt x="1420742" y="261430"/>
                    <a:pt x="1417254" y="261221"/>
                    <a:pt x="1413790" y="260792"/>
                  </a:cubicBezTo>
                  <a:cubicBezTo>
                    <a:pt x="1410192" y="260988"/>
                    <a:pt x="1406588" y="260988"/>
                    <a:pt x="1402991" y="260792"/>
                  </a:cubicBezTo>
                  <a:cubicBezTo>
                    <a:pt x="1399756" y="260763"/>
                    <a:pt x="1396553" y="260158"/>
                    <a:pt x="1393530" y="259007"/>
                  </a:cubicBezTo>
                  <a:cubicBezTo>
                    <a:pt x="1387640" y="255615"/>
                    <a:pt x="1383178" y="258114"/>
                    <a:pt x="1378715" y="256954"/>
                  </a:cubicBezTo>
                  <a:cubicBezTo>
                    <a:pt x="1375212" y="256323"/>
                    <a:pt x="1372152" y="254207"/>
                    <a:pt x="1370326" y="251153"/>
                  </a:cubicBezTo>
                  <a:cubicBezTo>
                    <a:pt x="1367470" y="243209"/>
                    <a:pt x="1371307" y="240889"/>
                    <a:pt x="1357474" y="228215"/>
                  </a:cubicBezTo>
                  <a:cubicBezTo>
                    <a:pt x="1352255" y="222358"/>
                    <a:pt x="1347397" y="216188"/>
                    <a:pt x="1342927" y="209741"/>
                  </a:cubicBezTo>
                  <a:cubicBezTo>
                    <a:pt x="1340205" y="206163"/>
                    <a:pt x="1337222" y="202793"/>
                    <a:pt x="1334002" y="199656"/>
                  </a:cubicBezTo>
                  <a:cubicBezTo>
                    <a:pt x="1324898" y="192963"/>
                    <a:pt x="1316777" y="183681"/>
                    <a:pt x="1313742" y="181806"/>
                  </a:cubicBezTo>
                  <a:cubicBezTo>
                    <a:pt x="1312671" y="181182"/>
                    <a:pt x="1306602" y="195640"/>
                    <a:pt x="1299730" y="203048"/>
                  </a:cubicBezTo>
                  <a:cubicBezTo>
                    <a:pt x="1292858" y="210455"/>
                    <a:pt x="1287860" y="213935"/>
                    <a:pt x="1279470" y="222860"/>
                  </a:cubicBezTo>
                  <a:cubicBezTo>
                    <a:pt x="1273347" y="228287"/>
                    <a:pt x="1266306" y="232580"/>
                    <a:pt x="1258676" y="235534"/>
                  </a:cubicBezTo>
                  <a:cubicBezTo>
                    <a:pt x="1255195" y="237854"/>
                    <a:pt x="1247252" y="241424"/>
                    <a:pt x="1243236" y="243923"/>
                  </a:cubicBezTo>
                  <a:cubicBezTo>
                    <a:pt x="1239219" y="246422"/>
                    <a:pt x="1232169" y="246065"/>
                    <a:pt x="1229045" y="247583"/>
                  </a:cubicBezTo>
                  <a:cubicBezTo>
                    <a:pt x="1226572" y="248550"/>
                    <a:pt x="1223936" y="249034"/>
                    <a:pt x="1221280" y="249011"/>
                  </a:cubicBezTo>
                  <a:cubicBezTo>
                    <a:pt x="1219138" y="248654"/>
                    <a:pt x="1217621" y="245619"/>
                    <a:pt x="1216014" y="244459"/>
                  </a:cubicBezTo>
                  <a:cubicBezTo>
                    <a:pt x="1214408" y="243299"/>
                    <a:pt x="1214408" y="237497"/>
                    <a:pt x="1211998" y="236426"/>
                  </a:cubicBezTo>
                  <a:cubicBezTo>
                    <a:pt x="1209673" y="235855"/>
                    <a:pt x="1207403" y="235079"/>
                    <a:pt x="1205216" y="234106"/>
                  </a:cubicBezTo>
                  <a:cubicBezTo>
                    <a:pt x="1203787" y="232767"/>
                    <a:pt x="1204947" y="230536"/>
                    <a:pt x="1209589" y="229019"/>
                  </a:cubicBezTo>
                  <a:cubicBezTo>
                    <a:pt x="1213290" y="227763"/>
                    <a:pt x="1216692" y="225757"/>
                    <a:pt x="1219584" y="223128"/>
                  </a:cubicBezTo>
                  <a:cubicBezTo>
                    <a:pt x="1222038" y="221665"/>
                    <a:pt x="1224341" y="219960"/>
                    <a:pt x="1226457" y="218041"/>
                  </a:cubicBezTo>
                  <a:cubicBezTo>
                    <a:pt x="1227260" y="217059"/>
                    <a:pt x="1230116" y="216613"/>
                    <a:pt x="1231277" y="215899"/>
                  </a:cubicBezTo>
                  <a:cubicBezTo>
                    <a:pt x="1242604" y="206299"/>
                    <a:pt x="1253333" y="196016"/>
                    <a:pt x="1263406" y="185109"/>
                  </a:cubicBezTo>
                  <a:cubicBezTo>
                    <a:pt x="1269165" y="178903"/>
                    <a:pt x="1273411" y="171450"/>
                    <a:pt x="1275812" y="163332"/>
                  </a:cubicBezTo>
                  <a:cubicBezTo>
                    <a:pt x="1277331" y="160588"/>
                    <a:pt x="1278215" y="157538"/>
                    <a:pt x="1278400" y="154407"/>
                  </a:cubicBezTo>
                  <a:cubicBezTo>
                    <a:pt x="1278132" y="152979"/>
                    <a:pt x="1273848" y="154407"/>
                    <a:pt x="1271974" y="154407"/>
                  </a:cubicBezTo>
                  <a:cubicBezTo>
                    <a:pt x="1270100" y="154407"/>
                    <a:pt x="1268940" y="154317"/>
                    <a:pt x="1267065" y="154407"/>
                  </a:cubicBezTo>
                  <a:cubicBezTo>
                    <a:pt x="1265191" y="154496"/>
                    <a:pt x="1262603" y="156192"/>
                    <a:pt x="1260461" y="156192"/>
                  </a:cubicBezTo>
                  <a:cubicBezTo>
                    <a:pt x="1258409" y="156906"/>
                    <a:pt x="1256176" y="156906"/>
                    <a:pt x="1254124" y="156192"/>
                  </a:cubicBezTo>
                  <a:cubicBezTo>
                    <a:pt x="1250732" y="155121"/>
                    <a:pt x="1248947" y="152265"/>
                    <a:pt x="1244395" y="151640"/>
                  </a:cubicBezTo>
                  <a:cubicBezTo>
                    <a:pt x="1238254" y="149462"/>
                    <a:pt x="1233867" y="144005"/>
                    <a:pt x="1233060" y="137539"/>
                  </a:cubicBezTo>
                  <a:cubicBezTo>
                    <a:pt x="1232290" y="134229"/>
                    <a:pt x="1233467" y="130769"/>
                    <a:pt x="1236095" y="128614"/>
                  </a:cubicBezTo>
                  <a:cubicBezTo>
                    <a:pt x="1238416" y="126919"/>
                    <a:pt x="1239576" y="124509"/>
                    <a:pt x="1241451" y="123081"/>
                  </a:cubicBezTo>
                  <a:cubicBezTo>
                    <a:pt x="1243325" y="121653"/>
                    <a:pt x="1246716" y="121474"/>
                    <a:pt x="1248234" y="120493"/>
                  </a:cubicBezTo>
                  <a:cubicBezTo>
                    <a:pt x="1249751" y="119511"/>
                    <a:pt x="1251357" y="117726"/>
                    <a:pt x="1253945" y="116744"/>
                  </a:cubicBezTo>
                  <a:cubicBezTo>
                    <a:pt x="1256534" y="115762"/>
                    <a:pt x="1263138" y="116744"/>
                    <a:pt x="1267869" y="116744"/>
                  </a:cubicBezTo>
                  <a:cubicBezTo>
                    <a:pt x="1275999" y="115676"/>
                    <a:pt x="1283813" y="112909"/>
                    <a:pt x="1290805" y="108622"/>
                  </a:cubicBezTo>
                  <a:cubicBezTo>
                    <a:pt x="1290563" y="101325"/>
                    <a:pt x="1292062" y="94073"/>
                    <a:pt x="1295178" y="87470"/>
                  </a:cubicBezTo>
                  <a:cubicBezTo>
                    <a:pt x="1296233" y="83087"/>
                    <a:pt x="1296744" y="78591"/>
                    <a:pt x="1296695" y="74084"/>
                  </a:cubicBezTo>
                  <a:cubicBezTo>
                    <a:pt x="1297185" y="70239"/>
                    <a:pt x="1296974" y="66338"/>
                    <a:pt x="1296071" y="62570"/>
                  </a:cubicBezTo>
                  <a:cubicBezTo>
                    <a:pt x="1295981" y="59357"/>
                    <a:pt x="1297766" y="59000"/>
                    <a:pt x="1299641" y="58465"/>
                  </a:cubicBezTo>
                  <a:cubicBezTo>
                    <a:pt x="1305531" y="56858"/>
                    <a:pt x="1305442" y="59090"/>
                    <a:pt x="1308566" y="59179"/>
                  </a:cubicBezTo>
                  <a:cubicBezTo>
                    <a:pt x="1311689" y="59268"/>
                    <a:pt x="1312225" y="56412"/>
                    <a:pt x="1315527" y="56948"/>
                  </a:cubicBezTo>
                  <a:close/>
                  <a:moveTo>
                    <a:pt x="80146" y="54092"/>
                  </a:moveTo>
                  <a:cubicBezTo>
                    <a:pt x="81841" y="54271"/>
                    <a:pt x="83805" y="57127"/>
                    <a:pt x="86750" y="57751"/>
                  </a:cubicBezTo>
                  <a:cubicBezTo>
                    <a:pt x="89695" y="58376"/>
                    <a:pt x="93889" y="58287"/>
                    <a:pt x="97280" y="58912"/>
                  </a:cubicBezTo>
                  <a:cubicBezTo>
                    <a:pt x="99066" y="58912"/>
                    <a:pt x="106205" y="58912"/>
                    <a:pt x="107991" y="58912"/>
                  </a:cubicBezTo>
                  <a:cubicBezTo>
                    <a:pt x="110404" y="59059"/>
                    <a:pt x="112766" y="59665"/>
                    <a:pt x="114952" y="60697"/>
                  </a:cubicBezTo>
                  <a:cubicBezTo>
                    <a:pt x="116023" y="61322"/>
                    <a:pt x="119772" y="62125"/>
                    <a:pt x="121110" y="63642"/>
                  </a:cubicBezTo>
                  <a:cubicBezTo>
                    <a:pt x="124141" y="66452"/>
                    <a:pt x="126412" y="69983"/>
                    <a:pt x="127715" y="73906"/>
                  </a:cubicBezTo>
                  <a:lnTo>
                    <a:pt x="126554" y="74352"/>
                  </a:lnTo>
                  <a:cubicBezTo>
                    <a:pt x="127001" y="77565"/>
                    <a:pt x="126019" y="78636"/>
                    <a:pt x="126019" y="81135"/>
                  </a:cubicBezTo>
                  <a:cubicBezTo>
                    <a:pt x="126412" y="84575"/>
                    <a:pt x="126412" y="88048"/>
                    <a:pt x="126019" y="91488"/>
                  </a:cubicBezTo>
                  <a:cubicBezTo>
                    <a:pt x="125573" y="93273"/>
                    <a:pt x="122895" y="97646"/>
                    <a:pt x="120753" y="102734"/>
                  </a:cubicBezTo>
                  <a:cubicBezTo>
                    <a:pt x="119991" y="106563"/>
                    <a:pt x="119485" y="110438"/>
                    <a:pt x="119236" y="114335"/>
                  </a:cubicBezTo>
                  <a:cubicBezTo>
                    <a:pt x="119147" y="119779"/>
                    <a:pt x="118879" y="123796"/>
                    <a:pt x="118076" y="135398"/>
                  </a:cubicBezTo>
                  <a:cubicBezTo>
                    <a:pt x="117897" y="139325"/>
                    <a:pt x="116826" y="142984"/>
                    <a:pt x="116201" y="148250"/>
                  </a:cubicBezTo>
                  <a:cubicBezTo>
                    <a:pt x="115934" y="150213"/>
                    <a:pt x="115398" y="155747"/>
                    <a:pt x="115398" y="159138"/>
                  </a:cubicBezTo>
                  <a:cubicBezTo>
                    <a:pt x="115309" y="164226"/>
                    <a:pt x="117629" y="165208"/>
                    <a:pt x="117897" y="166546"/>
                  </a:cubicBezTo>
                  <a:cubicBezTo>
                    <a:pt x="118165" y="167885"/>
                    <a:pt x="118254" y="168153"/>
                    <a:pt x="118611" y="170830"/>
                  </a:cubicBezTo>
                  <a:cubicBezTo>
                    <a:pt x="118968" y="173508"/>
                    <a:pt x="120486" y="174757"/>
                    <a:pt x="120039" y="177524"/>
                  </a:cubicBezTo>
                  <a:cubicBezTo>
                    <a:pt x="119593" y="180290"/>
                    <a:pt x="117272" y="184931"/>
                    <a:pt x="116023" y="191892"/>
                  </a:cubicBezTo>
                  <a:cubicBezTo>
                    <a:pt x="115375" y="195057"/>
                    <a:pt x="113559" y="197861"/>
                    <a:pt x="110936" y="199746"/>
                  </a:cubicBezTo>
                  <a:cubicBezTo>
                    <a:pt x="106406" y="203538"/>
                    <a:pt x="101279" y="206553"/>
                    <a:pt x="95763" y="208671"/>
                  </a:cubicBezTo>
                  <a:cubicBezTo>
                    <a:pt x="89695" y="210635"/>
                    <a:pt x="85947" y="219024"/>
                    <a:pt x="82466" y="221255"/>
                  </a:cubicBezTo>
                  <a:cubicBezTo>
                    <a:pt x="77924" y="223641"/>
                    <a:pt x="73245" y="225757"/>
                    <a:pt x="68454" y="227592"/>
                  </a:cubicBezTo>
                  <a:cubicBezTo>
                    <a:pt x="62069" y="230345"/>
                    <a:pt x="56070" y="233915"/>
                    <a:pt x="50604" y="238213"/>
                  </a:cubicBezTo>
                  <a:cubicBezTo>
                    <a:pt x="47096" y="240096"/>
                    <a:pt x="43421" y="241650"/>
                    <a:pt x="39626" y="242854"/>
                  </a:cubicBezTo>
                  <a:cubicBezTo>
                    <a:pt x="34255" y="247413"/>
                    <a:pt x="28524" y="251531"/>
                    <a:pt x="22491" y="255170"/>
                  </a:cubicBezTo>
                  <a:cubicBezTo>
                    <a:pt x="19010" y="256687"/>
                    <a:pt x="14816" y="248744"/>
                    <a:pt x="11513" y="245263"/>
                  </a:cubicBezTo>
                  <a:cubicBezTo>
                    <a:pt x="9305" y="243271"/>
                    <a:pt x="6949" y="241451"/>
                    <a:pt x="4463" y="239820"/>
                  </a:cubicBezTo>
                  <a:cubicBezTo>
                    <a:pt x="2499" y="238213"/>
                    <a:pt x="3213" y="233661"/>
                    <a:pt x="2499" y="230895"/>
                  </a:cubicBezTo>
                  <a:cubicBezTo>
                    <a:pt x="1785" y="228128"/>
                    <a:pt x="0" y="224379"/>
                    <a:pt x="0" y="223130"/>
                  </a:cubicBezTo>
                  <a:cubicBezTo>
                    <a:pt x="185" y="220509"/>
                    <a:pt x="1848" y="218223"/>
                    <a:pt x="4284" y="217239"/>
                  </a:cubicBezTo>
                  <a:cubicBezTo>
                    <a:pt x="6248" y="216614"/>
                    <a:pt x="9014" y="217507"/>
                    <a:pt x="10889" y="216614"/>
                  </a:cubicBezTo>
                  <a:cubicBezTo>
                    <a:pt x="14472" y="214879"/>
                    <a:pt x="17904" y="212849"/>
                    <a:pt x="21152" y="210545"/>
                  </a:cubicBezTo>
                  <a:cubicBezTo>
                    <a:pt x="24569" y="208581"/>
                    <a:pt x="28274" y="207166"/>
                    <a:pt x="32129" y="206351"/>
                  </a:cubicBezTo>
                  <a:cubicBezTo>
                    <a:pt x="38706" y="203293"/>
                    <a:pt x="45059" y="199773"/>
                    <a:pt x="51139" y="195819"/>
                  </a:cubicBezTo>
                  <a:cubicBezTo>
                    <a:pt x="54263" y="194123"/>
                    <a:pt x="60064" y="191268"/>
                    <a:pt x="60064" y="186894"/>
                  </a:cubicBezTo>
                  <a:cubicBezTo>
                    <a:pt x="60309" y="180167"/>
                    <a:pt x="60130" y="173430"/>
                    <a:pt x="59529" y="166725"/>
                  </a:cubicBezTo>
                  <a:cubicBezTo>
                    <a:pt x="58547" y="164672"/>
                    <a:pt x="54798" y="163869"/>
                    <a:pt x="54799" y="163869"/>
                  </a:cubicBezTo>
                  <a:cubicBezTo>
                    <a:pt x="51901" y="164711"/>
                    <a:pt x="48891" y="165103"/>
                    <a:pt x="45874" y="165029"/>
                  </a:cubicBezTo>
                  <a:cubicBezTo>
                    <a:pt x="43004" y="165824"/>
                    <a:pt x="40200" y="166839"/>
                    <a:pt x="37484" y="168063"/>
                  </a:cubicBezTo>
                  <a:cubicBezTo>
                    <a:pt x="35788" y="168867"/>
                    <a:pt x="32754" y="169670"/>
                    <a:pt x="31147" y="168867"/>
                  </a:cubicBezTo>
                  <a:cubicBezTo>
                    <a:pt x="29324" y="168385"/>
                    <a:pt x="27816" y="167106"/>
                    <a:pt x="27042" y="165386"/>
                  </a:cubicBezTo>
                  <a:cubicBezTo>
                    <a:pt x="25876" y="162055"/>
                    <a:pt x="25243" y="158561"/>
                    <a:pt x="25168" y="155033"/>
                  </a:cubicBezTo>
                  <a:cubicBezTo>
                    <a:pt x="24100" y="152765"/>
                    <a:pt x="23493" y="150308"/>
                    <a:pt x="23383" y="147804"/>
                  </a:cubicBezTo>
                  <a:cubicBezTo>
                    <a:pt x="24201" y="142971"/>
                    <a:pt x="24470" y="138060"/>
                    <a:pt x="24187" y="133167"/>
                  </a:cubicBezTo>
                  <a:cubicBezTo>
                    <a:pt x="24187" y="127365"/>
                    <a:pt x="29005" y="125402"/>
                    <a:pt x="33111" y="124688"/>
                  </a:cubicBezTo>
                  <a:cubicBezTo>
                    <a:pt x="37216" y="123974"/>
                    <a:pt x="40875" y="120939"/>
                    <a:pt x="44981" y="120940"/>
                  </a:cubicBezTo>
                  <a:cubicBezTo>
                    <a:pt x="47969" y="121031"/>
                    <a:pt x="50960" y="120822"/>
                    <a:pt x="53906" y="120315"/>
                  </a:cubicBezTo>
                  <a:cubicBezTo>
                    <a:pt x="58137" y="119092"/>
                    <a:pt x="62165" y="117258"/>
                    <a:pt x="65866" y="114871"/>
                  </a:cubicBezTo>
                  <a:cubicBezTo>
                    <a:pt x="68186" y="111479"/>
                    <a:pt x="71667" y="109337"/>
                    <a:pt x="71667" y="103983"/>
                  </a:cubicBezTo>
                  <a:cubicBezTo>
                    <a:pt x="72202" y="93898"/>
                    <a:pt x="75326" y="89435"/>
                    <a:pt x="75326" y="80510"/>
                  </a:cubicBezTo>
                  <a:cubicBezTo>
                    <a:pt x="75727" y="74809"/>
                    <a:pt x="73529" y="69232"/>
                    <a:pt x="69346" y="65338"/>
                  </a:cubicBezTo>
                  <a:cubicBezTo>
                    <a:pt x="68499" y="64036"/>
                    <a:pt x="68499" y="62357"/>
                    <a:pt x="69346" y="61054"/>
                  </a:cubicBezTo>
                  <a:cubicBezTo>
                    <a:pt x="71825" y="59675"/>
                    <a:pt x="74081" y="57930"/>
                    <a:pt x="76040" y="55877"/>
                  </a:cubicBezTo>
                  <a:cubicBezTo>
                    <a:pt x="76950" y="54541"/>
                    <a:pt x="78547" y="53847"/>
                    <a:pt x="80146" y="54092"/>
                  </a:cubicBezTo>
                  <a:close/>
                  <a:moveTo>
                    <a:pt x="206879" y="42222"/>
                  </a:moveTo>
                  <a:cubicBezTo>
                    <a:pt x="210984" y="42400"/>
                    <a:pt x="211520" y="44720"/>
                    <a:pt x="213394" y="46059"/>
                  </a:cubicBezTo>
                  <a:cubicBezTo>
                    <a:pt x="215106" y="46839"/>
                    <a:pt x="216957" y="47264"/>
                    <a:pt x="218838" y="47308"/>
                  </a:cubicBezTo>
                  <a:cubicBezTo>
                    <a:pt x="220534" y="47576"/>
                    <a:pt x="222140" y="49986"/>
                    <a:pt x="223033" y="52038"/>
                  </a:cubicBezTo>
                  <a:cubicBezTo>
                    <a:pt x="225018" y="56145"/>
                    <a:pt x="226171" y="60604"/>
                    <a:pt x="226424" y="65158"/>
                  </a:cubicBezTo>
                  <a:cubicBezTo>
                    <a:pt x="226067" y="74886"/>
                    <a:pt x="219195" y="77028"/>
                    <a:pt x="216696" y="83008"/>
                  </a:cubicBezTo>
                  <a:cubicBezTo>
                    <a:pt x="215714" y="85897"/>
                    <a:pt x="215084" y="88893"/>
                    <a:pt x="214822" y="91933"/>
                  </a:cubicBezTo>
                  <a:cubicBezTo>
                    <a:pt x="215714" y="96842"/>
                    <a:pt x="220712" y="98181"/>
                    <a:pt x="222854" y="94700"/>
                  </a:cubicBezTo>
                  <a:cubicBezTo>
                    <a:pt x="226871" y="93808"/>
                    <a:pt x="228120" y="91487"/>
                    <a:pt x="230887" y="90148"/>
                  </a:cubicBezTo>
                  <a:cubicBezTo>
                    <a:pt x="233654" y="88810"/>
                    <a:pt x="237581" y="93272"/>
                    <a:pt x="243827" y="94700"/>
                  </a:cubicBezTo>
                  <a:cubicBezTo>
                    <a:pt x="247308" y="95503"/>
                    <a:pt x="248736" y="104160"/>
                    <a:pt x="251056" y="108177"/>
                  </a:cubicBezTo>
                  <a:cubicBezTo>
                    <a:pt x="252105" y="111280"/>
                    <a:pt x="252617" y="114540"/>
                    <a:pt x="252573" y="117815"/>
                  </a:cubicBezTo>
                  <a:cubicBezTo>
                    <a:pt x="252450" y="120293"/>
                    <a:pt x="250640" y="122362"/>
                    <a:pt x="248200" y="122813"/>
                  </a:cubicBezTo>
                  <a:cubicBezTo>
                    <a:pt x="245077" y="123527"/>
                    <a:pt x="243202" y="123973"/>
                    <a:pt x="239276" y="125133"/>
                  </a:cubicBezTo>
                  <a:cubicBezTo>
                    <a:pt x="236343" y="126399"/>
                    <a:pt x="233700" y="128252"/>
                    <a:pt x="231512" y="130577"/>
                  </a:cubicBezTo>
                  <a:cubicBezTo>
                    <a:pt x="228031" y="133076"/>
                    <a:pt x="224371" y="133612"/>
                    <a:pt x="220623" y="136646"/>
                  </a:cubicBezTo>
                  <a:cubicBezTo>
                    <a:pt x="215467" y="140568"/>
                    <a:pt x="209581" y="143420"/>
                    <a:pt x="203309" y="145036"/>
                  </a:cubicBezTo>
                  <a:cubicBezTo>
                    <a:pt x="200105" y="150958"/>
                    <a:pt x="198074" y="157443"/>
                    <a:pt x="197329" y="164135"/>
                  </a:cubicBezTo>
                  <a:cubicBezTo>
                    <a:pt x="196927" y="167122"/>
                    <a:pt x="197140" y="170159"/>
                    <a:pt x="197954" y="173060"/>
                  </a:cubicBezTo>
                  <a:cubicBezTo>
                    <a:pt x="199471" y="178415"/>
                    <a:pt x="198132" y="183502"/>
                    <a:pt x="202773" y="188857"/>
                  </a:cubicBezTo>
                  <a:cubicBezTo>
                    <a:pt x="206381" y="192262"/>
                    <a:pt x="211038" y="194339"/>
                    <a:pt x="215982" y="194747"/>
                  </a:cubicBezTo>
                  <a:cubicBezTo>
                    <a:pt x="219173" y="194803"/>
                    <a:pt x="222347" y="195222"/>
                    <a:pt x="225443" y="195997"/>
                  </a:cubicBezTo>
                  <a:cubicBezTo>
                    <a:pt x="227615" y="196718"/>
                    <a:pt x="229859" y="197197"/>
                    <a:pt x="232136" y="197425"/>
                  </a:cubicBezTo>
                  <a:cubicBezTo>
                    <a:pt x="234118" y="198766"/>
                    <a:pt x="236375" y="199651"/>
                    <a:pt x="238741" y="200013"/>
                  </a:cubicBezTo>
                  <a:cubicBezTo>
                    <a:pt x="242225" y="199869"/>
                    <a:pt x="245712" y="200230"/>
                    <a:pt x="249093" y="201084"/>
                  </a:cubicBezTo>
                  <a:lnTo>
                    <a:pt x="249539" y="201262"/>
                  </a:lnTo>
                  <a:cubicBezTo>
                    <a:pt x="254091" y="204023"/>
                    <a:pt x="256414" y="209348"/>
                    <a:pt x="255340" y="214561"/>
                  </a:cubicBezTo>
                  <a:cubicBezTo>
                    <a:pt x="253892" y="219592"/>
                    <a:pt x="252163" y="224537"/>
                    <a:pt x="250164" y="229376"/>
                  </a:cubicBezTo>
                  <a:cubicBezTo>
                    <a:pt x="248914" y="233303"/>
                    <a:pt x="248111" y="237409"/>
                    <a:pt x="245880" y="239105"/>
                  </a:cubicBezTo>
                  <a:cubicBezTo>
                    <a:pt x="243649" y="240800"/>
                    <a:pt x="237938" y="239551"/>
                    <a:pt x="234725" y="240800"/>
                  </a:cubicBezTo>
                  <a:cubicBezTo>
                    <a:pt x="231242" y="242290"/>
                    <a:pt x="227528" y="243166"/>
                    <a:pt x="223747" y="243388"/>
                  </a:cubicBezTo>
                  <a:cubicBezTo>
                    <a:pt x="221069" y="243388"/>
                    <a:pt x="217767" y="240800"/>
                    <a:pt x="216071" y="240086"/>
                  </a:cubicBezTo>
                  <a:cubicBezTo>
                    <a:pt x="212225" y="238941"/>
                    <a:pt x="208195" y="238546"/>
                    <a:pt x="204201" y="238926"/>
                  </a:cubicBezTo>
                  <a:cubicBezTo>
                    <a:pt x="200988" y="238926"/>
                    <a:pt x="192509" y="238926"/>
                    <a:pt x="192509" y="238926"/>
                  </a:cubicBezTo>
                  <a:cubicBezTo>
                    <a:pt x="190724" y="238926"/>
                    <a:pt x="186887" y="236873"/>
                    <a:pt x="182603" y="236070"/>
                  </a:cubicBezTo>
                  <a:cubicBezTo>
                    <a:pt x="178319" y="235267"/>
                    <a:pt x="171269" y="236248"/>
                    <a:pt x="168145" y="235267"/>
                  </a:cubicBezTo>
                  <a:cubicBezTo>
                    <a:pt x="165511" y="234318"/>
                    <a:pt x="163041" y="232964"/>
                    <a:pt x="160827" y="231250"/>
                  </a:cubicBezTo>
                  <a:cubicBezTo>
                    <a:pt x="158053" y="227967"/>
                    <a:pt x="155769" y="224299"/>
                    <a:pt x="154044" y="220362"/>
                  </a:cubicBezTo>
                  <a:cubicBezTo>
                    <a:pt x="153394" y="216170"/>
                    <a:pt x="153096" y="211931"/>
                    <a:pt x="153151" y="207688"/>
                  </a:cubicBezTo>
                  <a:cubicBezTo>
                    <a:pt x="152794" y="205279"/>
                    <a:pt x="150027" y="194390"/>
                    <a:pt x="150027" y="192605"/>
                  </a:cubicBezTo>
                  <a:lnTo>
                    <a:pt x="149403" y="183145"/>
                  </a:lnTo>
                  <a:cubicBezTo>
                    <a:pt x="149393" y="180133"/>
                    <a:pt x="149005" y="177135"/>
                    <a:pt x="148243" y="174221"/>
                  </a:cubicBezTo>
                  <a:cubicBezTo>
                    <a:pt x="147133" y="169636"/>
                    <a:pt x="146653" y="164922"/>
                    <a:pt x="146814" y="160209"/>
                  </a:cubicBezTo>
                  <a:cubicBezTo>
                    <a:pt x="146725" y="152890"/>
                    <a:pt x="148867" y="151730"/>
                    <a:pt x="150563" y="137628"/>
                  </a:cubicBezTo>
                  <a:cubicBezTo>
                    <a:pt x="150741" y="136200"/>
                    <a:pt x="153687" y="131916"/>
                    <a:pt x="153687" y="130577"/>
                  </a:cubicBezTo>
                  <a:cubicBezTo>
                    <a:pt x="154222" y="123616"/>
                    <a:pt x="155739" y="123705"/>
                    <a:pt x="156364" y="118975"/>
                  </a:cubicBezTo>
                  <a:cubicBezTo>
                    <a:pt x="156989" y="114246"/>
                    <a:pt x="158863" y="108534"/>
                    <a:pt x="158863" y="107106"/>
                  </a:cubicBezTo>
                  <a:cubicBezTo>
                    <a:pt x="159934" y="99876"/>
                    <a:pt x="159934" y="90505"/>
                    <a:pt x="159935" y="88631"/>
                  </a:cubicBezTo>
                  <a:cubicBezTo>
                    <a:pt x="160293" y="84775"/>
                    <a:pt x="161194" y="80990"/>
                    <a:pt x="162612" y="77385"/>
                  </a:cubicBezTo>
                  <a:cubicBezTo>
                    <a:pt x="164268" y="71523"/>
                    <a:pt x="165549" y="65561"/>
                    <a:pt x="166450" y="59535"/>
                  </a:cubicBezTo>
                  <a:cubicBezTo>
                    <a:pt x="166149" y="55456"/>
                    <a:pt x="166299" y="51355"/>
                    <a:pt x="166896" y="47308"/>
                  </a:cubicBezTo>
                  <a:cubicBezTo>
                    <a:pt x="168145" y="43025"/>
                    <a:pt x="170376" y="42311"/>
                    <a:pt x="173946" y="42311"/>
                  </a:cubicBezTo>
                  <a:cubicBezTo>
                    <a:pt x="175552" y="42222"/>
                    <a:pt x="180282" y="44096"/>
                    <a:pt x="182870" y="44185"/>
                  </a:cubicBezTo>
                  <a:cubicBezTo>
                    <a:pt x="185459" y="44274"/>
                    <a:pt x="189029" y="42490"/>
                    <a:pt x="190814" y="42490"/>
                  </a:cubicBezTo>
                  <a:cubicBezTo>
                    <a:pt x="193221" y="42817"/>
                    <a:pt x="195606" y="43294"/>
                    <a:pt x="197954" y="43917"/>
                  </a:cubicBezTo>
                  <a:cubicBezTo>
                    <a:pt x="200879" y="43118"/>
                    <a:pt x="203864" y="42551"/>
                    <a:pt x="206879" y="42222"/>
                  </a:cubicBezTo>
                  <a:close/>
                  <a:moveTo>
                    <a:pt x="815643" y="39723"/>
                  </a:moveTo>
                  <a:cubicBezTo>
                    <a:pt x="818945" y="39723"/>
                    <a:pt x="821623" y="43203"/>
                    <a:pt x="824568" y="43203"/>
                  </a:cubicBezTo>
                  <a:cubicBezTo>
                    <a:pt x="830552" y="42768"/>
                    <a:pt x="836566" y="43218"/>
                    <a:pt x="842418" y="44541"/>
                  </a:cubicBezTo>
                  <a:lnTo>
                    <a:pt x="843222" y="44988"/>
                  </a:lnTo>
                  <a:cubicBezTo>
                    <a:pt x="844293" y="45880"/>
                    <a:pt x="845007" y="51146"/>
                    <a:pt x="846256" y="52306"/>
                  </a:cubicBezTo>
                  <a:cubicBezTo>
                    <a:pt x="849746" y="55593"/>
                    <a:pt x="851933" y="60031"/>
                    <a:pt x="852414" y="64801"/>
                  </a:cubicBezTo>
                  <a:cubicBezTo>
                    <a:pt x="852147" y="68371"/>
                    <a:pt x="847416" y="74083"/>
                    <a:pt x="847416" y="75422"/>
                  </a:cubicBezTo>
                  <a:cubicBezTo>
                    <a:pt x="847680" y="78856"/>
                    <a:pt x="846869" y="82286"/>
                    <a:pt x="845096" y="85239"/>
                  </a:cubicBezTo>
                  <a:cubicBezTo>
                    <a:pt x="841506" y="90134"/>
                    <a:pt x="838511" y="95436"/>
                    <a:pt x="836171" y="101037"/>
                  </a:cubicBezTo>
                  <a:cubicBezTo>
                    <a:pt x="835189" y="102911"/>
                    <a:pt x="829120" y="107730"/>
                    <a:pt x="828138" y="109961"/>
                  </a:cubicBezTo>
                  <a:cubicBezTo>
                    <a:pt x="822069" y="123795"/>
                    <a:pt x="815286" y="133434"/>
                    <a:pt x="810288" y="147267"/>
                  </a:cubicBezTo>
                  <a:cubicBezTo>
                    <a:pt x="809485" y="149498"/>
                    <a:pt x="806005" y="154050"/>
                    <a:pt x="804309" y="153247"/>
                  </a:cubicBezTo>
                  <a:cubicBezTo>
                    <a:pt x="801982" y="152200"/>
                    <a:pt x="799318" y="152200"/>
                    <a:pt x="796991" y="153247"/>
                  </a:cubicBezTo>
                  <a:cubicBezTo>
                    <a:pt x="795831" y="154229"/>
                    <a:pt x="790922" y="154139"/>
                    <a:pt x="789315" y="155746"/>
                  </a:cubicBezTo>
                  <a:cubicBezTo>
                    <a:pt x="787709" y="157352"/>
                    <a:pt x="779498" y="156103"/>
                    <a:pt x="777892" y="159227"/>
                  </a:cubicBezTo>
                  <a:cubicBezTo>
                    <a:pt x="776731" y="162088"/>
                    <a:pt x="776731" y="165290"/>
                    <a:pt x="777892" y="168152"/>
                  </a:cubicBezTo>
                  <a:cubicBezTo>
                    <a:pt x="780480" y="171186"/>
                    <a:pt x="785746" y="168152"/>
                    <a:pt x="786816" y="166545"/>
                  </a:cubicBezTo>
                  <a:cubicBezTo>
                    <a:pt x="788535" y="164480"/>
                    <a:pt x="791092" y="163301"/>
                    <a:pt x="793778" y="163332"/>
                  </a:cubicBezTo>
                  <a:cubicBezTo>
                    <a:pt x="796873" y="164684"/>
                    <a:pt x="800104" y="165701"/>
                    <a:pt x="803416" y="166367"/>
                  </a:cubicBezTo>
                  <a:cubicBezTo>
                    <a:pt x="805615" y="166715"/>
                    <a:pt x="807238" y="168603"/>
                    <a:pt x="807254" y="170829"/>
                  </a:cubicBezTo>
                  <a:cubicBezTo>
                    <a:pt x="807310" y="174996"/>
                    <a:pt x="808158" y="179116"/>
                    <a:pt x="809753" y="182966"/>
                  </a:cubicBezTo>
                  <a:cubicBezTo>
                    <a:pt x="809826" y="184756"/>
                    <a:pt x="809290" y="186517"/>
                    <a:pt x="808236" y="187964"/>
                  </a:cubicBezTo>
                  <a:cubicBezTo>
                    <a:pt x="805533" y="190386"/>
                    <a:pt x="802535" y="192455"/>
                    <a:pt x="799311" y="194122"/>
                  </a:cubicBezTo>
                  <a:cubicBezTo>
                    <a:pt x="797169" y="195461"/>
                    <a:pt x="792350" y="195818"/>
                    <a:pt x="789315" y="197782"/>
                  </a:cubicBezTo>
                  <a:cubicBezTo>
                    <a:pt x="787473" y="199164"/>
                    <a:pt x="786332" y="201285"/>
                    <a:pt x="786192" y="203583"/>
                  </a:cubicBezTo>
                  <a:cubicBezTo>
                    <a:pt x="786192" y="207421"/>
                    <a:pt x="789137" y="207421"/>
                    <a:pt x="791011" y="207421"/>
                  </a:cubicBezTo>
                  <a:cubicBezTo>
                    <a:pt x="792886" y="207421"/>
                    <a:pt x="800649" y="204922"/>
                    <a:pt x="804309" y="204922"/>
                  </a:cubicBezTo>
                  <a:cubicBezTo>
                    <a:pt x="807639" y="205090"/>
                    <a:pt x="810975" y="205090"/>
                    <a:pt x="814305" y="204922"/>
                  </a:cubicBezTo>
                  <a:cubicBezTo>
                    <a:pt x="818289" y="203576"/>
                    <a:pt x="822427" y="202736"/>
                    <a:pt x="826621" y="202423"/>
                  </a:cubicBezTo>
                  <a:cubicBezTo>
                    <a:pt x="830548" y="203405"/>
                    <a:pt x="834921" y="199745"/>
                    <a:pt x="837420" y="202423"/>
                  </a:cubicBezTo>
                  <a:cubicBezTo>
                    <a:pt x="837420" y="207064"/>
                    <a:pt x="846345" y="209206"/>
                    <a:pt x="846345" y="216435"/>
                  </a:cubicBezTo>
                  <a:cubicBezTo>
                    <a:pt x="846345" y="226788"/>
                    <a:pt x="839473" y="238479"/>
                    <a:pt x="830548" y="239193"/>
                  </a:cubicBezTo>
                  <a:cubicBezTo>
                    <a:pt x="826799" y="239550"/>
                    <a:pt x="829388" y="236694"/>
                    <a:pt x="816179" y="236694"/>
                  </a:cubicBezTo>
                  <a:cubicBezTo>
                    <a:pt x="804398" y="236873"/>
                    <a:pt x="794313" y="237676"/>
                    <a:pt x="792439" y="237676"/>
                  </a:cubicBezTo>
                  <a:cubicBezTo>
                    <a:pt x="788111" y="237730"/>
                    <a:pt x="783785" y="237461"/>
                    <a:pt x="779498" y="236873"/>
                  </a:cubicBezTo>
                  <a:cubicBezTo>
                    <a:pt x="775694" y="236953"/>
                    <a:pt x="771903" y="237341"/>
                    <a:pt x="768163" y="238033"/>
                  </a:cubicBezTo>
                  <a:cubicBezTo>
                    <a:pt x="764006" y="239103"/>
                    <a:pt x="759767" y="239819"/>
                    <a:pt x="755490" y="240175"/>
                  </a:cubicBezTo>
                  <a:cubicBezTo>
                    <a:pt x="750187" y="240099"/>
                    <a:pt x="744928" y="241132"/>
                    <a:pt x="740050" y="243209"/>
                  </a:cubicBezTo>
                  <a:cubicBezTo>
                    <a:pt x="734793" y="244284"/>
                    <a:pt x="729440" y="244822"/>
                    <a:pt x="724074" y="244815"/>
                  </a:cubicBezTo>
                  <a:cubicBezTo>
                    <a:pt x="718794" y="247063"/>
                    <a:pt x="713289" y="248740"/>
                    <a:pt x="707652" y="249813"/>
                  </a:cubicBezTo>
                  <a:cubicBezTo>
                    <a:pt x="704618" y="250170"/>
                    <a:pt x="697568" y="249278"/>
                    <a:pt x="697300" y="244369"/>
                  </a:cubicBezTo>
                  <a:cubicBezTo>
                    <a:pt x="697032" y="239460"/>
                    <a:pt x="694355" y="236873"/>
                    <a:pt x="694980" y="230536"/>
                  </a:cubicBezTo>
                  <a:cubicBezTo>
                    <a:pt x="695515" y="228662"/>
                    <a:pt x="695515" y="225628"/>
                    <a:pt x="695514" y="224200"/>
                  </a:cubicBezTo>
                  <a:cubicBezTo>
                    <a:pt x="695531" y="221364"/>
                    <a:pt x="696806" y="218683"/>
                    <a:pt x="698995" y="216881"/>
                  </a:cubicBezTo>
                  <a:cubicBezTo>
                    <a:pt x="699620" y="216703"/>
                    <a:pt x="701048" y="213579"/>
                    <a:pt x="702833" y="213758"/>
                  </a:cubicBezTo>
                  <a:cubicBezTo>
                    <a:pt x="704618" y="213936"/>
                    <a:pt x="704975" y="216078"/>
                    <a:pt x="707652" y="216078"/>
                  </a:cubicBezTo>
                  <a:cubicBezTo>
                    <a:pt x="712524" y="215024"/>
                    <a:pt x="717256" y="213406"/>
                    <a:pt x="721754" y="211259"/>
                  </a:cubicBezTo>
                  <a:cubicBezTo>
                    <a:pt x="727548" y="208299"/>
                    <a:pt x="733508" y="205677"/>
                    <a:pt x="739604" y="203405"/>
                  </a:cubicBezTo>
                  <a:cubicBezTo>
                    <a:pt x="741924" y="200102"/>
                    <a:pt x="738086" y="198407"/>
                    <a:pt x="736658" y="198407"/>
                  </a:cubicBezTo>
                  <a:cubicBezTo>
                    <a:pt x="734185" y="199074"/>
                    <a:pt x="731549" y="198720"/>
                    <a:pt x="729340" y="197425"/>
                  </a:cubicBezTo>
                  <a:cubicBezTo>
                    <a:pt x="725681" y="196800"/>
                    <a:pt x="724163" y="195908"/>
                    <a:pt x="723181" y="194301"/>
                  </a:cubicBezTo>
                  <a:cubicBezTo>
                    <a:pt x="722200" y="192695"/>
                    <a:pt x="722913" y="190820"/>
                    <a:pt x="723181" y="188321"/>
                  </a:cubicBezTo>
                  <a:cubicBezTo>
                    <a:pt x="723449" y="185822"/>
                    <a:pt x="723627" y="183145"/>
                    <a:pt x="723985" y="181003"/>
                  </a:cubicBezTo>
                  <a:cubicBezTo>
                    <a:pt x="724342" y="178861"/>
                    <a:pt x="724609" y="175648"/>
                    <a:pt x="728001" y="175648"/>
                  </a:cubicBezTo>
                  <a:cubicBezTo>
                    <a:pt x="729875" y="175648"/>
                    <a:pt x="730321" y="176986"/>
                    <a:pt x="732106" y="176986"/>
                  </a:cubicBezTo>
                  <a:cubicBezTo>
                    <a:pt x="733891" y="176986"/>
                    <a:pt x="734694" y="176183"/>
                    <a:pt x="736480" y="176183"/>
                  </a:cubicBezTo>
                  <a:cubicBezTo>
                    <a:pt x="737898" y="176420"/>
                    <a:pt x="739346" y="176420"/>
                    <a:pt x="740764" y="176183"/>
                  </a:cubicBezTo>
                  <a:cubicBezTo>
                    <a:pt x="742345" y="175407"/>
                    <a:pt x="743675" y="174201"/>
                    <a:pt x="744602" y="172703"/>
                  </a:cubicBezTo>
                  <a:cubicBezTo>
                    <a:pt x="745404" y="169800"/>
                    <a:pt x="745737" y="166786"/>
                    <a:pt x="745583" y="163778"/>
                  </a:cubicBezTo>
                  <a:cubicBezTo>
                    <a:pt x="745226" y="161369"/>
                    <a:pt x="743084" y="161726"/>
                    <a:pt x="740317" y="163064"/>
                  </a:cubicBezTo>
                  <a:cubicBezTo>
                    <a:pt x="738138" y="163858"/>
                    <a:pt x="735899" y="164485"/>
                    <a:pt x="733623" y="164939"/>
                  </a:cubicBezTo>
                  <a:cubicBezTo>
                    <a:pt x="731596" y="165492"/>
                    <a:pt x="729541" y="165939"/>
                    <a:pt x="727465" y="166277"/>
                  </a:cubicBezTo>
                  <a:cubicBezTo>
                    <a:pt x="725773" y="166284"/>
                    <a:pt x="724089" y="166044"/>
                    <a:pt x="722467" y="165563"/>
                  </a:cubicBezTo>
                  <a:cubicBezTo>
                    <a:pt x="719968" y="164939"/>
                    <a:pt x="720593" y="163422"/>
                    <a:pt x="719968" y="161636"/>
                  </a:cubicBezTo>
                  <a:cubicBezTo>
                    <a:pt x="718959" y="159873"/>
                    <a:pt x="718293" y="157936"/>
                    <a:pt x="718005" y="155924"/>
                  </a:cubicBezTo>
                  <a:cubicBezTo>
                    <a:pt x="718362" y="150837"/>
                    <a:pt x="714256" y="148963"/>
                    <a:pt x="713543" y="147624"/>
                  </a:cubicBezTo>
                  <a:cubicBezTo>
                    <a:pt x="712198" y="144817"/>
                    <a:pt x="711352" y="141797"/>
                    <a:pt x="711043" y="138699"/>
                  </a:cubicBezTo>
                  <a:cubicBezTo>
                    <a:pt x="711043" y="132898"/>
                    <a:pt x="716488" y="128346"/>
                    <a:pt x="715863" y="124687"/>
                  </a:cubicBezTo>
                  <a:cubicBezTo>
                    <a:pt x="714242" y="117272"/>
                    <a:pt x="713464" y="109697"/>
                    <a:pt x="713542" y="102108"/>
                  </a:cubicBezTo>
                  <a:cubicBezTo>
                    <a:pt x="713810" y="100055"/>
                    <a:pt x="710686" y="96574"/>
                    <a:pt x="710686" y="92469"/>
                  </a:cubicBezTo>
                  <a:cubicBezTo>
                    <a:pt x="710819" y="89995"/>
                    <a:pt x="711207" y="87543"/>
                    <a:pt x="711846" y="85150"/>
                  </a:cubicBezTo>
                  <a:cubicBezTo>
                    <a:pt x="713127" y="81087"/>
                    <a:pt x="713965" y="76898"/>
                    <a:pt x="714346" y="72655"/>
                  </a:cubicBezTo>
                  <a:cubicBezTo>
                    <a:pt x="713810" y="67033"/>
                    <a:pt x="716666" y="59982"/>
                    <a:pt x="720504" y="59982"/>
                  </a:cubicBezTo>
                  <a:cubicBezTo>
                    <a:pt x="724342" y="59982"/>
                    <a:pt x="724252" y="64801"/>
                    <a:pt x="728447" y="64801"/>
                  </a:cubicBezTo>
                  <a:cubicBezTo>
                    <a:pt x="730972" y="64931"/>
                    <a:pt x="733503" y="64661"/>
                    <a:pt x="735944" y="63998"/>
                  </a:cubicBezTo>
                  <a:cubicBezTo>
                    <a:pt x="736837" y="63373"/>
                    <a:pt x="743709" y="61677"/>
                    <a:pt x="745762" y="60874"/>
                  </a:cubicBezTo>
                  <a:cubicBezTo>
                    <a:pt x="751741" y="58732"/>
                    <a:pt x="756025" y="56055"/>
                    <a:pt x="762540" y="54002"/>
                  </a:cubicBezTo>
                  <a:cubicBezTo>
                    <a:pt x="766914" y="52663"/>
                    <a:pt x="772358" y="53823"/>
                    <a:pt x="775839" y="52663"/>
                  </a:cubicBezTo>
                  <a:cubicBezTo>
                    <a:pt x="785478" y="49361"/>
                    <a:pt x="812341" y="39723"/>
                    <a:pt x="815643" y="39723"/>
                  </a:cubicBezTo>
                  <a:close/>
                  <a:moveTo>
                    <a:pt x="439014" y="1614"/>
                  </a:moveTo>
                  <a:cubicBezTo>
                    <a:pt x="441289" y="1698"/>
                    <a:pt x="443556" y="1936"/>
                    <a:pt x="445798" y="2328"/>
                  </a:cubicBezTo>
                  <a:cubicBezTo>
                    <a:pt x="448591" y="2507"/>
                    <a:pt x="451394" y="2507"/>
                    <a:pt x="454187" y="2328"/>
                  </a:cubicBezTo>
                  <a:cubicBezTo>
                    <a:pt x="456329" y="2328"/>
                    <a:pt x="457668" y="5094"/>
                    <a:pt x="458560" y="5808"/>
                  </a:cubicBezTo>
                  <a:cubicBezTo>
                    <a:pt x="459453" y="6522"/>
                    <a:pt x="465076" y="6790"/>
                    <a:pt x="466415" y="8217"/>
                  </a:cubicBezTo>
                  <a:cubicBezTo>
                    <a:pt x="467753" y="9645"/>
                    <a:pt x="467575" y="14197"/>
                    <a:pt x="469003" y="17142"/>
                  </a:cubicBezTo>
                  <a:cubicBezTo>
                    <a:pt x="470431" y="20088"/>
                    <a:pt x="474715" y="21605"/>
                    <a:pt x="475072" y="30530"/>
                  </a:cubicBezTo>
                  <a:cubicBezTo>
                    <a:pt x="475429" y="39455"/>
                    <a:pt x="473019" y="39633"/>
                    <a:pt x="467575" y="44275"/>
                  </a:cubicBezTo>
                  <a:cubicBezTo>
                    <a:pt x="466057" y="46238"/>
                    <a:pt x="466236" y="49362"/>
                    <a:pt x="469003" y="48826"/>
                  </a:cubicBezTo>
                  <a:cubicBezTo>
                    <a:pt x="473912" y="47844"/>
                    <a:pt x="491582" y="43917"/>
                    <a:pt x="495777" y="42579"/>
                  </a:cubicBezTo>
                  <a:cubicBezTo>
                    <a:pt x="500764" y="41016"/>
                    <a:pt x="505867" y="39852"/>
                    <a:pt x="511039" y="39098"/>
                  </a:cubicBezTo>
                  <a:cubicBezTo>
                    <a:pt x="512734" y="38919"/>
                    <a:pt x="515501" y="41329"/>
                    <a:pt x="517554" y="41865"/>
                  </a:cubicBezTo>
                  <a:cubicBezTo>
                    <a:pt x="519606" y="42400"/>
                    <a:pt x="523623" y="42222"/>
                    <a:pt x="524337" y="44096"/>
                  </a:cubicBezTo>
                  <a:cubicBezTo>
                    <a:pt x="525728" y="47651"/>
                    <a:pt x="528754" y="50312"/>
                    <a:pt x="532458" y="51236"/>
                  </a:cubicBezTo>
                  <a:lnTo>
                    <a:pt x="532280" y="51236"/>
                  </a:lnTo>
                  <a:cubicBezTo>
                    <a:pt x="534197" y="51715"/>
                    <a:pt x="535639" y="53299"/>
                    <a:pt x="535939" y="55252"/>
                  </a:cubicBezTo>
                  <a:cubicBezTo>
                    <a:pt x="535939" y="56948"/>
                    <a:pt x="535493" y="59804"/>
                    <a:pt x="535493" y="63463"/>
                  </a:cubicBezTo>
                  <a:cubicBezTo>
                    <a:pt x="534957" y="69174"/>
                    <a:pt x="525140" y="73191"/>
                    <a:pt x="520856" y="75868"/>
                  </a:cubicBezTo>
                  <a:cubicBezTo>
                    <a:pt x="519428" y="76850"/>
                    <a:pt x="518000" y="73548"/>
                    <a:pt x="513002" y="73548"/>
                  </a:cubicBezTo>
                  <a:cubicBezTo>
                    <a:pt x="511306" y="73637"/>
                    <a:pt x="501399" y="74440"/>
                    <a:pt x="499704" y="74440"/>
                  </a:cubicBezTo>
                  <a:lnTo>
                    <a:pt x="489083" y="75690"/>
                  </a:lnTo>
                  <a:cubicBezTo>
                    <a:pt x="486674" y="76225"/>
                    <a:pt x="481676" y="77921"/>
                    <a:pt x="479356" y="78635"/>
                  </a:cubicBezTo>
                  <a:cubicBezTo>
                    <a:pt x="476037" y="79570"/>
                    <a:pt x="472786" y="80734"/>
                    <a:pt x="469627" y="82116"/>
                  </a:cubicBezTo>
                  <a:cubicBezTo>
                    <a:pt x="468199" y="83008"/>
                    <a:pt x="464719" y="81402"/>
                    <a:pt x="460702" y="82116"/>
                  </a:cubicBezTo>
                  <a:cubicBezTo>
                    <a:pt x="458918" y="82473"/>
                    <a:pt x="452581" y="86310"/>
                    <a:pt x="447136" y="87827"/>
                  </a:cubicBezTo>
                  <a:cubicBezTo>
                    <a:pt x="436406" y="89705"/>
                    <a:pt x="425818" y="92329"/>
                    <a:pt x="415453" y="95681"/>
                  </a:cubicBezTo>
                  <a:cubicBezTo>
                    <a:pt x="413132" y="98002"/>
                    <a:pt x="408313" y="97020"/>
                    <a:pt x="406528" y="98002"/>
                  </a:cubicBezTo>
                  <a:cubicBezTo>
                    <a:pt x="404743" y="98984"/>
                    <a:pt x="400014" y="98984"/>
                    <a:pt x="397604" y="100233"/>
                  </a:cubicBezTo>
                  <a:cubicBezTo>
                    <a:pt x="393588" y="102286"/>
                    <a:pt x="391802" y="101126"/>
                    <a:pt x="389571" y="102286"/>
                  </a:cubicBezTo>
                  <a:cubicBezTo>
                    <a:pt x="387406" y="103093"/>
                    <a:pt x="385087" y="103398"/>
                    <a:pt x="382788" y="103178"/>
                  </a:cubicBezTo>
                  <a:cubicBezTo>
                    <a:pt x="380309" y="103673"/>
                    <a:pt x="377864" y="104328"/>
                    <a:pt x="375470" y="105142"/>
                  </a:cubicBezTo>
                  <a:cubicBezTo>
                    <a:pt x="373356" y="105630"/>
                    <a:pt x="371158" y="105630"/>
                    <a:pt x="369044" y="105142"/>
                  </a:cubicBezTo>
                  <a:cubicBezTo>
                    <a:pt x="367357" y="104892"/>
                    <a:pt x="365643" y="104892"/>
                    <a:pt x="363956" y="105142"/>
                  </a:cubicBezTo>
                  <a:cubicBezTo>
                    <a:pt x="362261" y="107373"/>
                    <a:pt x="359048" y="107373"/>
                    <a:pt x="355745" y="107373"/>
                  </a:cubicBezTo>
                  <a:cubicBezTo>
                    <a:pt x="353323" y="107845"/>
                    <a:pt x="350980" y="108656"/>
                    <a:pt x="348784" y="109783"/>
                  </a:cubicBezTo>
                  <a:cubicBezTo>
                    <a:pt x="348248" y="111390"/>
                    <a:pt x="345393" y="112817"/>
                    <a:pt x="342715" y="113264"/>
                  </a:cubicBezTo>
                  <a:cubicBezTo>
                    <a:pt x="340038" y="113710"/>
                    <a:pt x="341644" y="111568"/>
                    <a:pt x="337806" y="109783"/>
                  </a:cubicBezTo>
                  <a:cubicBezTo>
                    <a:pt x="336021" y="109248"/>
                    <a:pt x="332005" y="110765"/>
                    <a:pt x="328881" y="109248"/>
                  </a:cubicBezTo>
                  <a:cubicBezTo>
                    <a:pt x="325758" y="107730"/>
                    <a:pt x="325936" y="103357"/>
                    <a:pt x="326561" y="99698"/>
                  </a:cubicBezTo>
                  <a:cubicBezTo>
                    <a:pt x="326650" y="98894"/>
                    <a:pt x="326115" y="95503"/>
                    <a:pt x="326115" y="91844"/>
                  </a:cubicBezTo>
                  <a:cubicBezTo>
                    <a:pt x="325731" y="89613"/>
                    <a:pt x="326352" y="87327"/>
                    <a:pt x="327810" y="85596"/>
                  </a:cubicBezTo>
                  <a:cubicBezTo>
                    <a:pt x="333196" y="81606"/>
                    <a:pt x="339237" y="78586"/>
                    <a:pt x="345660" y="76671"/>
                  </a:cubicBezTo>
                  <a:cubicBezTo>
                    <a:pt x="347356" y="76314"/>
                    <a:pt x="349052" y="79349"/>
                    <a:pt x="350391" y="79349"/>
                  </a:cubicBezTo>
                  <a:cubicBezTo>
                    <a:pt x="351729" y="79349"/>
                    <a:pt x="357977" y="75868"/>
                    <a:pt x="360654" y="75868"/>
                  </a:cubicBezTo>
                  <a:cubicBezTo>
                    <a:pt x="368950" y="74869"/>
                    <a:pt x="377156" y="73229"/>
                    <a:pt x="385198" y="70959"/>
                  </a:cubicBezTo>
                  <a:cubicBezTo>
                    <a:pt x="389393" y="69531"/>
                    <a:pt x="393230" y="71495"/>
                    <a:pt x="395640" y="69531"/>
                  </a:cubicBezTo>
                  <a:cubicBezTo>
                    <a:pt x="401920" y="67209"/>
                    <a:pt x="408327" y="65242"/>
                    <a:pt x="414828" y="63641"/>
                  </a:cubicBezTo>
                  <a:cubicBezTo>
                    <a:pt x="417148" y="63106"/>
                    <a:pt x="421432" y="61946"/>
                    <a:pt x="422682" y="59090"/>
                  </a:cubicBezTo>
                  <a:cubicBezTo>
                    <a:pt x="422816" y="57259"/>
                    <a:pt x="422510" y="55423"/>
                    <a:pt x="421790" y="53735"/>
                  </a:cubicBezTo>
                  <a:cubicBezTo>
                    <a:pt x="420718" y="50968"/>
                    <a:pt x="418576" y="51950"/>
                    <a:pt x="416256" y="51950"/>
                  </a:cubicBezTo>
                  <a:cubicBezTo>
                    <a:pt x="414051" y="51336"/>
                    <a:pt x="412165" y="49898"/>
                    <a:pt x="410990" y="47934"/>
                  </a:cubicBezTo>
                  <a:cubicBezTo>
                    <a:pt x="410879" y="46008"/>
                    <a:pt x="411312" y="44090"/>
                    <a:pt x="412240" y="42400"/>
                  </a:cubicBezTo>
                  <a:cubicBezTo>
                    <a:pt x="412954" y="40437"/>
                    <a:pt x="413400" y="39633"/>
                    <a:pt x="414293" y="37134"/>
                  </a:cubicBezTo>
                  <a:cubicBezTo>
                    <a:pt x="415124" y="34973"/>
                    <a:pt x="415839" y="32768"/>
                    <a:pt x="416434" y="30530"/>
                  </a:cubicBezTo>
                  <a:cubicBezTo>
                    <a:pt x="417595" y="26871"/>
                    <a:pt x="410633" y="16786"/>
                    <a:pt x="409741" y="14019"/>
                  </a:cubicBezTo>
                  <a:cubicBezTo>
                    <a:pt x="409310" y="11926"/>
                    <a:pt x="410065" y="9766"/>
                    <a:pt x="411704" y="8396"/>
                  </a:cubicBezTo>
                  <a:cubicBezTo>
                    <a:pt x="414739" y="5272"/>
                    <a:pt x="418219" y="6700"/>
                    <a:pt x="421790" y="6700"/>
                  </a:cubicBezTo>
                  <a:cubicBezTo>
                    <a:pt x="423891" y="6335"/>
                    <a:pt x="425894" y="5545"/>
                    <a:pt x="427680" y="4380"/>
                  </a:cubicBezTo>
                  <a:cubicBezTo>
                    <a:pt x="428840" y="3755"/>
                    <a:pt x="430715" y="4648"/>
                    <a:pt x="433303" y="3755"/>
                  </a:cubicBezTo>
                  <a:cubicBezTo>
                    <a:pt x="435891" y="2863"/>
                    <a:pt x="435891" y="1614"/>
                    <a:pt x="439014" y="1614"/>
                  </a:cubicBezTo>
                  <a:close/>
                  <a:moveTo>
                    <a:pt x="1616919" y="7"/>
                  </a:moveTo>
                  <a:cubicBezTo>
                    <a:pt x="1621024" y="275"/>
                    <a:pt x="1623970" y="4113"/>
                    <a:pt x="1626380" y="7326"/>
                  </a:cubicBezTo>
                  <a:cubicBezTo>
                    <a:pt x="1628789" y="10539"/>
                    <a:pt x="1625487" y="16162"/>
                    <a:pt x="1622363" y="18928"/>
                  </a:cubicBezTo>
                  <a:cubicBezTo>
                    <a:pt x="1619035" y="21684"/>
                    <a:pt x="1616379" y="25164"/>
                    <a:pt x="1614599" y="29103"/>
                  </a:cubicBezTo>
                  <a:cubicBezTo>
                    <a:pt x="1614063" y="30263"/>
                    <a:pt x="1614063" y="37580"/>
                    <a:pt x="1614599" y="38027"/>
                  </a:cubicBezTo>
                  <a:cubicBezTo>
                    <a:pt x="1615134" y="38473"/>
                    <a:pt x="1619150" y="41240"/>
                    <a:pt x="1619418" y="45256"/>
                  </a:cubicBezTo>
                  <a:cubicBezTo>
                    <a:pt x="1619686" y="49272"/>
                    <a:pt x="1615848" y="52396"/>
                    <a:pt x="1608886" y="66587"/>
                  </a:cubicBezTo>
                  <a:cubicBezTo>
                    <a:pt x="1609154" y="66765"/>
                    <a:pt x="1602639" y="75690"/>
                    <a:pt x="1600943" y="78100"/>
                  </a:cubicBezTo>
                  <a:cubicBezTo>
                    <a:pt x="1599248" y="80510"/>
                    <a:pt x="1605227" y="84615"/>
                    <a:pt x="1610582" y="83187"/>
                  </a:cubicBezTo>
                  <a:cubicBezTo>
                    <a:pt x="1613438" y="82384"/>
                    <a:pt x="1608886" y="90773"/>
                    <a:pt x="1615313" y="90773"/>
                  </a:cubicBezTo>
                  <a:cubicBezTo>
                    <a:pt x="1620221" y="90773"/>
                    <a:pt x="1626112" y="86400"/>
                    <a:pt x="1624238" y="81848"/>
                  </a:cubicBezTo>
                  <a:cubicBezTo>
                    <a:pt x="1622631" y="80331"/>
                    <a:pt x="1619507" y="81848"/>
                    <a:pt x="1616473" y="79260"/>
                  </a:cubicBezTo>
                  <a:cubicBezTo>
                    <a:pt x="1613438" y="76672"/>
                    <a:pt x="1613528" y="70335"/>
                    <a:pt x="1614688" y="70335"/>
                  </a:cubicBezTo>
                  <a:cubicBezTo>
                    <a:pt x="1616747" y="69534"/>
                    <a:pt x="1618519" y="68136"/>
                    <a:pt x="1619775" y="66319"/>
                  </a:cubicBezTo>
                  <a:cubicBezTo>
                    <a:pt x="1620757" y="65337"/>
                    <a:pt x="1623880" y="63106"/>
                    <a:pt x="1623880" y="61499"/>
                  </a:cubicBezTo>
                  <a:cubicBezTo>
                    <a:pt x="1623880" y="59893"/>
                    <a:pt x="1619240" y="58733"/>
                    <a:pt x="1623167" y="53021"/>
                  </a:cubicBezTo>
                  <a:cubicBezTo>
                    <a:pt x="1625666" y="49361"/>
                    <a:pt x="1628789" y="49718"/>
                    <a:pt x="1630396" y="49361"/>
                  </a:cubicBezTo>
                  <a:cubicBezTo>
                    <a:pt x="1632002" y="49004"/>
                    <a:pt x="1633609" y="45167"/>
                    <a:pt x="1634501" y="43203"/>
                  </a:cubicBezTo>
                  <a:cubicBezTo>
                    <a:pt x="1635521" y="41071"/>
                    <a:pt x="1636155" y="38774"/>
                    <a:pt x="1636376" y="36420"/>
                  </a:cubicBezTo>
                  <a:cubicBezTo>
                    <a:pt x="1636465" y="30799"/>
                    <a:pt x="1630128" y="28299"/>
                    <a:pt x="1631199" y="23926"/>
                  </a:cubicBezTo>
                  <a:cubicBezTo>
                    <a:pt x="1633430" y="15090"/>
                    <a:pt x="1654940" y="11699"/>
                    <a:pt x="1657171" y="10182"/>
                  </a:cubicBezTo>
                  <a:cubicBezTo>
                    <a:pt x="1657795" y="9736"/>
                    <a:pt x="1658331" y="7772"/>
                    <a:pt x="1659492" y="6880"/>
                  </a:cubicBezTo>
                  <a:cubicBezTo>
                    <a:pt x="1661723" y="5188"/>
                    <a:pt x="1664699" y="4846"/>
                    <a:pt x="1667256" y="5987"/>
                  </a:cubicBezTo>
                  <a:cubicBezTo>
                    <a:pt x="1670221" y="7457"/>
                    <a:pt x="1673031" y="9221"/>
                    <a:pt x="1675646" y="11253"/>
                  </a:cubicBezTo>
                  <a:cubicBezTo>
                    <a:pt x="1677350" y="12815"/>
                    <a:pt x="1678155" y="15128"/>
                    <a:pt x="1677788" y="17411"/>
                  </a:cubicBezTo>
                  <a:cubicBezTo>
                    <a:pt x="1677430" y="20088"/>
                    <a:pt x="1676003" y="27586"/>
                    <a:pt x="1676806" y="28210"/>
                  </a:cubicBezTo>
                  <a:cubicBezTo>
                    <a:pt x="1677609" y="28835"/>
                    <a:pt x="1669220" y="33386"/>
                    <a:pt x="1665382" y="37134"/>
                  </a:cubicBezTo>
                  <a:cubicBezTo>
                    <a:pt x="1660510" y="43395"/>
                    <a:pt x="1657427" y="50860"/>
                    <a:pt x="1656457" y="58733"/>
                  </a:cubicBezTo>
                  <a:cubicBezTo>
                    <a:pt x="1656278" y="59447"/>
                    <a:pt x="1654047" y="64802"/>
                    <a:pt x="1653779" y="66230"/>
                  </a:cubicBezTo>
                  <a:cubicBezTo>
                    <a:pt x="1653511" y="67658"/>
                    <a:pt x="1652530" y="71674"/>
                    <a:pt x="1651548" y="75155"/>
                  </a:cubicBezTo>
                  <a:cubicBezTo>
                    <a:pt x="1650325" y="78776"/>
                    <a:pt x="1649722" y="82578"/>
                    <a:pt x="1649763" y="86400"/>
                  </a:cubicBezTo>
                  <a:cubicBezTo>
                    <a:pt x="1650031" y="88631"/>
                    <a:pt x="1653065" y="88007"/>
                    <a:pt x="1654939" y="88007"/>
                  </a:cubicBezTo>
                  <a:cubicBezTo>
                    <a:pt x="1658751" y="87138"/>
                    <a:pt x="1662244" y="85221"/>
                    <a:pt x="1665025" y="82473"/>
                  </a:cubicBezTo>
                  <a:cubicBezTo>
                    <a:pt x="1667329" y="82085"/>
                    <a:pt x="1669682" y="82085"/>
                    <a:pt x="1671986" y="82473"/>
                  </a:cubicBezTo>
                  <a:cubicBezTo>
                    <a:pt x="1673771" y="83009"/>
                    <a:pt x="1675645" y="85954"/>
                    <a:pt x="1677609" y="86579"/>
                  </a:cubicBezTo>
                  <a:cubicBezTo>
                    <a:pt x="1679572" y="87203"/>
                    <a:pt x="1682339" y="87382"/>
                    <a:pt x="1683946" y="88453"/>
                  </a:cubicBezTo>
                  <a:cubicBezTo>
                    <a:pt x="1685552" y="89524"/>
                    <a:pt x="1689032" y="88453"/>
                    <a:pt x="1691174" y="91041"/>
                  </a:cubicBezTo>
                  <a:lnTo>
                    <a:pt x="1691710" y="90952"/>
                  </a:lnTo>
                  <a:cubicBezTo>
                    <a:pt x="1694680" y="95921"/>
                    <a:pt x="1696022" y="101693"/>
                    <a:pt x="1695548" y="107462"/>
                  </a:cubicBezTo>
                  <a:cubicBezTo>
                    <a:pt x="1695402" y="112689"/>
                    <a:pt x="1693994" y="117803"/>
                    <a:pt x="1691442" y="122367"/>
                  </a:cubicBezTo>
                  <a:cubicBezTo>
                    <a:pt x="1684679" y="126488"/>
                    <a:pt x="1676868" y="128564"/>
                    <a:pt x="1668952" y="128347"/>
                  </a:cubicBezTo>
                  <a:cubicBezTo>
                    <a:pt x="1666327" y="128340"/>
                    <a:pt x="1663813" y="129403"/>
                    <a:pt x="1661990" y="131292"/>
                  </a:cubicBezTo>
                  <a:cubicBezTo>
                    <a:pt x="1659028" y="132230"/>
                    <a:pt x="1655812" y="131941"/>
                    <a:pt x="1653065" y="130489"/>
                  </a:cubicBezTo>
                  <a:cubicBezTo>
                    <a:pt x="1649401" y="129592"/>
                    <a:pt x="1645574" y="129592"/>
                    <a:pt x="1641909" y="130489"/>
                  </a:cubicBezTo>
                  <a:cubicBezTo>
                    <a:pt x="1634094" y="132617"/>
                    <a:pt x="1627291" y="137457"/>
                    <a:pt x="1622720" y="144144"/>
                  </a:cubicBezTo>
                  <a:cubicBezTo>
                    <a:pt x="1621023" y="147185"/>
                    <a:pt x="1618601" y="149760"/>
                    <a:pt x="1615670" y="151641"/>
                  </a:cubicBezTo>
                  <a:cubicBezTo>
                    <a:pt x="1611417" y="154501"/>
                    <a:pt x="1607626" y="157993"/>
                    <a:pt x="1604424" y="161994"/>
                  </a:cubicBezTo>
                  <a:cubicBezTo>
                    <a:pt x="1602518" y="165184"/>
                    <a:pt x="1601881" y="168975"/>
                    <a:pt x="1602639" y="172614"/>
                  </a:cubicBezTo>
                  <a:cubicBezTo>
                    <a:pt x="1602996" y="173685"/>
                    <a:pt x="1605406" y="174309"/>
                    <a:pt x="1607994" y="173685"/>
                  </a:cubicBezTo>
                  <a:cubicBezTo>
                    <a:pt x="1611137" y="172237"/>
                    <a:pt x="1614355" y="170956"/>
                    <a:pt x="1617633" y="169847"/>
                  </a:cubicBezTo>
                  <a:cubicBezTo>
                    <a:pt x="1620221" y="169490"/>
                    <a:pt x="1621828" y="166278"/>
                    <a:pt x="1623970" y="166456"/>
                  </a:cubicBezTo>
                  <a:cubicBezTo>
                    <a:pt x="1626112" y="166635"/>
                    <a:pt x="1628968" y="170650"/>
                    <a:pt x="1635037" y="172078"/>
                  </a:cubicBezTo>
                  <a:cubicBezTo>
                    <a:pt x="1636911" y="172614"/>
                    <a:pt x="1640392" y="174845"/>
                    <a:pt x="1645836" y="176541"/>
                  </a:cubicBezTo>
                  <a:cubicBezTo>
                    <a:pt x="1646550" y="176719"/>
                    <a:pt x="1650834" y="177612"/>
                    <a:pt x="1650031" y="180825"/>
                  </a:cubicBezTo>
                  <a:cubicBezTo>
                    <a:pt x="1649891" y="184724"/>
                    <a:pt x="1648950" y="188552"/>
                    <a:pt x="1647264" y="192070"/>
                  </a:cubicBezTo>
                  <a:cubicBezTo>
                    <a:pt x="1645390" y="194301"/>
                    <a:pt x="1643159" y="197068"/>
                    <a:pt x="1640838" y="197604"/>
                  </a:cubicBezTo>
                  <a:cubicBezTo>
                    <a:pt x="1636643" y="198407"/>
                    <a:pt x="1634144" y="198496"/>
                    <a:pt x="1629503" y="199746"/>
                  </a:cubicBezTo>
                  <a:cubicBezTo>
                    <a:pt x="1627183" y="200371"/>
                    <a:pt x="1625487" y="201709"/>
                    <a:pt x="1621828" y="202334"/>
                  </a:cubicBezTo>
                  <a:cubicBezTo>
                    <a:pt x="1618169" y="202959"/>
                    <a:pt x="1603978" y="205636"/>
                    <a:pt x="1603978" y="210366"/>
                  </a:cubicBezTo>
                  <a:cubicBezTo>
                    <a:pt x="1604463" y="214455"/>
                    <a:pt x="1604731" y="218566"/>
                    <a:pt x="1604781" y="222683"/>
                  </a:cubicBezTo>
                  <a:cubicBezTo>
                    <a:pt x="1604577" y="226220"/>
                    <a:pt x="1604129" y="229738"/>
                    <a:pt x="1603442" y="233214"/>
                  </a:cubicBezTo>
                  <a:cubicBezTo>
                    <a:pt x="1601919" y="237055"/>
                    <a:pt x="1601073" y="241132"/>
                    <a:pt x="1600943" y="245262"/>
                  </a:cubicBezTo>
                  <a:cubicBezTo>
                    <a:pt x="1601211" y="249011"/>
                    <a:pt x="1596839" y="252581"/>
                    <a:pt x="1596303" y="253295"/>
                  </a:cubicBezTo>
                  <a:cubicBezTo>
                    <a:pt x="1593447" y="259453"/>
                    <a:pt x="1593894" y="268557"/>
                    <a:pt x="1587378" y="270609"/>
                  </a:cubicBezTo>
                  <a:cubicBezTo>
                    <a:pt x="1583140" y="272438"/>
                    <a:pt x="1578787" y="273989"/>
                    <a:pt x="1574348" y="275250"/>
                  </a:cubicBezTo>
                  <a:cubicBezTo>
                    <a:pt x="1570753" y="275722"/>
                    <a:pt x="1567240" y="276683"/>
                    <a:pt x="1563906" y="278106"/>
                  </a:cubicBezTo>
                  <a:cubicBezTo>
                    <a:pt x="1558776" y="279598"/>
                    <a:pt x="1553327" y="279598"/>
                    <a:pt x="1548198" y="278106"/>
                  </a:cubicBezTo>
                  <a:cubicBezTo>
                    <a:pt x="1546323" y="276589"/>
                    <a:pt x="1547216" y="271591"/>
                    <a:pt x="1547216" y="268646"/>
                  </a:cubicBezTo>
                  <a:cubicBezTo>
                    <a:pt x="1547127" y="263201"/>
                    <a:pt x="1533382" y="257489"/>
                    <a:pt x="1532043" y="254276"/>
                  </a:cubicBezTo>
                  <a:cubicBezTo>
                    <a:pt x="1530704" y="251063"/>
                    <a:pt x="1535435" y="251153"/>
                    <a:pt x="1540165" y="250260"/>
                  </a:cubicBezTo>
                  <a:cubicBezTo>
                    <a:pt x="1548287" y="248832"/>
                    <a:pt x="1555962" y="247940"/>
                    <a:pt x="1559800" y="246690"/>
                  </a:cubicBezTo>
                  <a:cubicBezTo>
                    <a:pt x="1567833" y="243745"/>
                    <a:pt x="1571224" y="227324"/>
                    <a:pt x="1575240" y="219916"/>
                  </a:cubicBezTo>
                  <a:cubicBezTo>
                    <a:pt x="1576490" y="217596"/>
                    <a:pt x="1576133" y="213847"/>
                    <a:pt x="1570956" y="213847"/>
                  </a:cubicBezTo>
                  <a:cubicBezTo>
                    <a:pt x="1566068" y="214260"/>
                    <a:pt x="1561227" y="215127"/>
                    <a:pt x="1556498" y="216436"/>
                  </a:cubicBezTo>
                  <a:cubicBezTo>
                    <a:pt x="1551612" y="217718"/>
                    <a:pt x="1546626" y="218584"/>
                    <a:pt x="1541593" y="219024"/>
                  </a:cubicBezTo>
                  <a:cubicBezTo>
                    <a:pt x="1538291" y="219202"/>
                    <a:pt x="1531329" y="223397"/>
                    <a:pt x="1529366" y="223397"/>
                  </a:cubicBezTo>
                  <a:cubicBezTo>
                    <a:pt x="1525796" y="223486"/>
                    <a:pt x="1522672" y="224914"/>
                    <a:pt x="1518388" y="220720"/>
                  </a:cubicBezTo>
                  <a:cubicBezTo>
                    <a:pt x="1516809" y="219796"/>
                    <a:pt x="1515133" y="219047"/>
                    <a:pt x="1513390" y="218488"/>
                  </a:cubicBezTo>
                  <a:cubicBezTo>
                    <a:pt x="1510981" y="217239"/>
                    <a:pt x="1512230" y="212330"/>
                    <a:pt x="1512230" y="210456"/>
                  </a:cubicBezTo>
                  <a:cubicBezTo>
                    <a:pt x="1512492" y="206685"/>
                    <a:pt x="1513241" y="202966"/>
                    <a:pt x="1514461" y="199389"/>
                  </a:cubicBezTo>
                  <a:cubicBezTo>
                    <a:pt x="1517569" y="194875"/>
                    <a:pt x="1522423" y="191866"/>
                    <a:pt x="1527848" y="191088"/>
                  </a:cubicBezTo>
                  <a:cubicBezTo>
                    <a:pt x="1529723" y="191088"/>
                    <a:pt x="1535614" y="193587"/>
                    <a:pt x="1537577" y="193587"/>
                  </a:cubicBezTo>
                  <a:cubicBezTo>
                    <a:pt x="1539540" y="193587"/>
                    <a:pt x="1543914" y="189393"/>
                    <a:pt x="1547037" y="187697"/>
                  </a:cubicBezTo>
                  <a:cubicBezTo>
                    <a:pt x="1550831" y="186303"/>
                    <a:pt x="1554745" y="185257"/>
                    <a:pt x="1558729" y="184573"/>
                  </a:cubicBezTo>
                  <a:cubicBezTo>
                    <a:pt x="1561265" y="183794"/>
                    <a:pt x="1563649" y="182586"/>
                    <a:pt x="1565780" y="181003"/>
                  </a:cubicBezTo>
                  <a:cubicBezTo>
                    <a:pt x="1567743" y="179843"/>
                    <a:pt x="1567565" y="178861"/>
                    <a:pt x="1568279" y="176898"/>
                  </a:cubicBezTo>
                  <a:cubicBezTo>
                    <a:pt x="1568993" y="174934"/>
                    <a:pt x="1568636" y="169847"/>
                    <a:pt x="1569528" y="167973"/>
                  </a:cubicBezTo>
                  <a:cubicBezTo>
                    <a:pt x="1570964" y="165133"/>
                    <a:pt x="1572072" y="162139"/>
                    <a:pt x="1572831" y="159049"/>
                  </a:cubicBezTo>
                  <a:cubicBezTo>
                    <a:pt x="1573277" y="156550"/>
                    <a:pt x="1567922" y="158424"/>
                    <a:pt x="1566048" y="158424"/>
                  </a:cubicBezTo>
                  <a:cubicBezTo>
                    <a:pt x="1563096" y="159236"/>
                    <a:pt x="1560475" y="160953"/>
                    <a:pt x="1558550" y="163333"/>
                  </a:cubicBezTo>
                  <a:cubicBezTo>
                    <a:pt x="1556144" y="165490"/>
                    <a:pt x="1553225" y="166996"/>
                    <a:pt x="1550071" y="167706"/>
                  </a:cubicBezTo>
                  <a:cubicBezTo>
                    <a:pt x="1547760" y="168508"/>
                    <a:pt x="1545244" y="168508"/>
                    <a:pt x="1542932" y="167706"/>
                  </a:cubicBezTo>
                  <a:cubicBezTo>
                    <a:pt x="1540254" y="166278"/>
                    <a:pt x="1540254" y="164404"/>
                    <a:pt x="1540255" y="161191"/>
                  </a:cubicBezTo>
                  <a:cubicBezTo>
                    <a:pt x="1539977" y="157827"/>
                    <a:pt x="1540657" y="154455"/>
                    <a:pt x="1542218" y="151462"/>
                  </a:cubicBezTo>
                  <a:cubicBezTo>
                    <a:pt x="1543824" y="149588"/>
                    <a:pt x="1543200" y="139592"/>
                    <a:pt x="1549715" y="133612"/>
                  </a:cubicBezTo>
                  <a:cubicBezTo>
                    <a:pt x="1551857" y="131738"/>
                    <a:pt x="1557837" y="134326"/>
                    <a:pt x="1560246" y="132898"/>
                  </a:cubicBezTo>
                  <a:cubicBezTo>
                    <a:pt x="1561510" y="131970"/>
                    <a:pt x="1562821" y="131107"/>
                    <a:pt x="1564173" y="130310"/>
                  </a:cubicBezTo>
                  <a:cubicBezTo>
                    <a:pt x="1566315" y="129418"/>
                    <a:pt x="1571314" y="130042"/>
                    <a:pt x="1573902" y="129418"/>
                  </a:cubicBezTo>
                  <a:cubicBezTo>
                    <a:pt x="1577653" y="128771"/>
                    <a:pt x="1581353" y="127846"/>
                    <a:pt x="1584969" y="126651"/>
                  </a:cubicBezTo>
                  <a:cubicBezTo>
                    <a:pt x="1586308" y="126205"/>
                    <a:pt x="1591662" y="126205"/>
                    <a:pt x="1593269" y="125223"/>
                  </a:cubicBezTo>
                  <a:cubicBezTo>
                    <a:pt x="1594875" y="124241"/>
                    <a:pt x="1594340" y="124509"/>
                    <a:pt x="1600230" y="122724"/>
                  </a:cubicBezTo>
                  <a:cubicBezTo>
                    <a:pt x="1599694" y="122546"/>
                    <a:pt x="1602639" y="120760"/>
                    <a:pt x="1604335" y="119779"/>
                  </a:cubicBezTo>
                  <a:cubicBezTo>
                    <a:pt x="1607560" y="119288"/>
                    <a:pt x="1610839" y="119288"/>
                    <a:pt x="1614063" y="119779"/>
                  </a:cubicBezTo>
                  <a:cubicBezTo>
                    <a:pt x="1617009" y="120403"/>
                    <a:pt x="1620578" y="119779"/>
                    <a:pt x="1622007" y="119779"/>
                  </a:cubicBezTo>
                  <a:cubicBezTo>
                    <a:pt x="1624610" y="120901"/>
                    <a:pt x="1627388" y="121565"/>
                    <a:pt x="1630217" y="121742"/>
                  </a:cubicBezTo>
                  <a:cubicBezTo>
                    <a:pt x="1632092" y="121653"/>
                    <a:pt x="1637179" y="117369"/>
                    <a:pt x="1639142" y="117369"/>
                  </a:cubicBezTo>
                  <a:cubicBezTo>
                    <a:pt x="1642760" y="115665"/>
                    <a:pt x="1644802" y="111763"/>
                    <a:pt x="1644140" y="107819"/>
                  </a:cubicBezTo>
                  <a:cubicBezTo>
                    <a:pt x="1640140" y="107702"/>
                    <a:pt x="1636144" y="108153"/>
                    <a:pt x="1632270" y="109158"/>
                  </a:cubicBezTo>
                  <a:cubicBezTo>
                    <a:pt x="1629593" y="110229"/>
                    <a:pt x="1621560" y="110050"/>
                    <a:pt x="1619775" y="110943"/>
                  </a:cubicBezTo>
                  <a:cubicBezTo>
                    <a:pt x="1613474" y="113125"/>
                    <a:pt x="1606756" y="113827"/>
                    <a:pt x="1600140" y="112996"/>
                  </a:cubicBezTo>
                  <a:cubicBezTo>
                    <a:pt x="1596725" y="113165"/>
                    <a:pt x="1593369" y="113951"/>
                    <a:pt x="1590234" y="115316"/>
                  </a:cubicBezTo>
                  <a:cubicBezTo>
                    <a:pt x="1587006" y="116321"/>
                    <a:pt x="1583688" y="117009"/>
                    <a:pt x="1580327" y="117369"/>
                  </a:cubicBezTo>
                  <a:cubicBezTo>
                    <a:pt x="1574941" y="117780"/>
                    <a:pt x="1569579" y="118465"/>
                    <a:pt x="1564262" y="119422"/>
                  </a:cubicBezTo>
                  <a:cubicBezTo>
                    <a:pt x="1561496" y="120047"/>
                    <a:pt x="1555605" y="120939"/>
                    <a:pt x="1551946" y="121921"/>
                  </a:cubicBezTo>
                  <a:cubicBezTo>
                    <a:pt x="1546839" y="123178"/>
                    <a:pt x="1541940" y="125161"/>
                    <a:pt x="1537398" y="127811"/>
                  </a:cubicBezTo>
                  <a:cubicBezTo>
                    <a:pt x="1533856" y="131307"/>
                    <a:pt x="1530849" y="135307"/>
                    <a:pt x="1528473" y="139681"/>
                  </a:cubicBezTo>
                  <a:cubicBezTo>
                    <a:pt x="1527210" y="141509"/>
                    <a:pt x="1525776" y="143213"/>
                    <a:pt x="1524189" y="144769"/>
                  </a:cubicBezTo>
                  <a:cubicBezTo>
                    <a:pt x="1516960" y="150035"/>
                    <a:pt x="1512498" y="157710"/>
                    <a:pt x="1505626" y="158960"/>
                  </a:cubicBezTo>
                  <a:cubicBezTo>
                    <a:pt x="1502822" y="159825"/>
                    <a:pt x="1499797" y="158592"/>
                    <a:pt x="1498397" y="156014"/>
                  </a:cubicBezTo>
                  <a:cubicBezTo>
                    <a:pt x="1495300" y="150824"/>
                    <a:pt x="1493437" y="144992"/>
                    <a:pt x="1492953" y="138967"/>
                  </a:cubicBezTo>
                  <a:cubicBezTo>
                    <a:pt x="1492953" y="133523"/>
                    <a:pt x="1496076" y="132185"/>
                    <a:pt x="1492953" y="121831"/>
                  </a:cubicBezTo>
                  <a:cubicBezTo>
                    <a:pt x="1492487" y="119195"/>
                    <a:pt x="1493517" y="116516"/>
                    <a:pt x="1495630" y="114870"/>
                  </a:cubicBezTo>
                  <a:cubicBezTo>
                    <a:pt x="1497446" y="114103"/>
                    <a:pt x="1499109" y="113014"/>
                    <a:pt x="1500539" y="111657"/>
                  </a:cubicBezTo>
                  <a:cubicBezTo>
                    <a:pt x="1504881" y="105275"/>
                    <a:pt x="1508873" y="98660"/>
                    <a:pt x="1512498" y="91844"/>
                  </a:cubicBezTo>
                  <a:cubicBezTo>
                    <a:pt x="1512498" y="91844"/>
                    <a:pt x="1514461" y="90684"/>
                    <a:pt x="1515889" y="91844"/>
                  </a:cubicBezTo>
                  <a:cubicBezTo>
                    <a:pt x="1517444" y="96814"/>
                    <a:pt x="1518256" y="101988"/>
                    <a:pt x="1518299" y="107194"/>
                  </a:cubicBezTo>
                  <a:cubicBezTo>
                    <a:pt x="1518267" y="107733"/>
                    <a:pt x="1518345" y="108272"/>
                    <a:pt x="1518530" y="108779"/>
                  </a:cubicBezTo>
                  <a:cubicBezTo>
                    <a:pt x="1519273" y="110816"/>
                    <a:pt x="1521527" y="111865"/>
                    <a:pt x="1523564" y="111121"/>
                  </a:cubicBezTo>
                  <a:cubicBezTo>
                    <a:pt x="1527188" y="110367"/>
                    <a:pt x="1530657" y="109009"/>
                    <a:pt x="1533828" y="107105"/>
                  </a:cubicBezTo>
                  <a:cubicBezTo>
                    <a:pt x="1534453" y="106659"/>
                    <a:pt x="1537309" y="105410"/>
                    <a:pt x="1537309" y="103625"/>
                  </a:cubicBezTo>
                  <a:cubicBezTo>
                    <a:pt x="1536694" y="101150"/>
                    <a:pt x="1535795" y="98754"/>
                    <a:pt x="1534631" y="96486"/>
                  </a:cubicBezTo>
                  <a:cubicBezTo>
                    <a:pt x="1533677" y="93106"/>
                    <a:pt x="1533080" y="89636"/>
                    <a:pt x="1532846" y="86132"/>
                  </a:cubicBezTo>
                  <a:cubicBezTo>
                    <a:pt x="1532846" y="84258"/>
                    <a:pt x="1533650" y="73191"/>
                    <a:pt x="1534453" y="64891"/>
                  </a:cubicBezTo>
                  <a:cubicBezTo>
                    <a:pt x="1534989" y="60250"/>
                    <a:pt x="1532936" y="54716"/>
                    <a:pt x="1532936" y="42400"/>
                  </a:cubicBezTo>
                  <a:cubicBezTo>
                    <a:pt x="1533136" y="38021"/>
                    <a:pt x="1532437" y="33648"/>
                    <a:pt x="1530883" y="29549"/>
                  </a:cubicBezTo>
                  <a:cubicBezTo>
                    <a:pt x="1528652" y="28210"/>
                    <a:pt x="1531687" y="22944"/>
                    <a:pt x="1535167" y="22141"/>
                  </a:cubicBezTo>
                  <a:cubicBezTo>
                    <a:pt x="1537216" y="21964"/>
                    <a:pt x="1539277" y="21964"/>
                    <a:pt x="1541325" y="22141"/>
                  </a:cubicBezTo>
                  <a:cubicBezTo>
                    <a:pt x="1542664" y="22052"/>
                    <a:pt x="1542485" y="19285"/>
                    <a:pt x="1544449" y="20088"/>
                  </a:cubicBezTo>
                  <a:cubicBezTo>
                    <a:pt x="1546412" y="20892"/>
                    <a:pt x="1546056" y="21249"/>
                    <a:pt x="1547127" y="24105"/>
                  </a:cubicBezTo>
                  <a:cubicBezTo>
                    <a:pt x="1548198" y="26961"/>
                    <a:pt x="1547394" y="28478"/>
                    <a:pt x="1548198" y="31423"/>
                  </a:cubicBezTo>
                  <a:cubicBezTo>
                    <a:pt x="1549001" y="34368"/>
                    <a:pt x="1547751" y="38651"/>
                    <a:pt x="1549001" y="40347"/>
                  </a:cubicBezTo>
                  <a:cubicBezTo>
                    <a:pt x="1549781" y="42141"/>
                    <a:pt x="1549781" y="44177"/>
                    <a:pt x="1549001" y="45970"/>
                  </a:cubicBezTo>
                  <a:cubicBezTo>
                    <a:pt x="1548629" y="48006"/>
                    <a:pt x="1548629" y="50092"/>
                    <a:pt x="1549001" y="52128"/>
                  </a:cubicBezTo>
                  <a:cubicBezTo>
                    <a:pt x="1549715" y="54449"/>
                    <a:pt x="1548733" y="56858"/>
                    <a:pt x="1549001" y="59893"/>
                  </a:cubicBezTo>
                  <a:cubicBezTo>
                    <a:pt x="1549269" y="62927"/>
                    <a:pt x="1549893" y="72923"/>
                    <a:pt x="1549893" y="75065"/>
                  </a:cubicBezTo>
                  <a:cubicBezTo>
                    <a:pt x="1549893" y="77207"/>
                    <a:pt x="1552392" y="80599"/>
                    <a:pt x="1551857" y="85240"/>
                  </a:cubicBezTo>
                  <a:cubicBezTo>
                    <a:pt x="1551857" y="87114"/>
                    <a:pt x="1551857" y="90952"/>
                    <a:pt x="1551857" y="92737"/>
                  </a:cubicBezTo>
                  <a:cubicBezTo>
                    <a:pt x="1551321" y="96575"/>
                    <a:pt x="1548019" y="99520"/>
                    <a:pt x="1548822" y="101662"/>
                  </a:cubicBezTo>
                  <a:cubicBezTo>
                    <a:pt x="1549600" y="103639"/>
                    <a:pt x="1551146" y="105216"/>
                    <a:pt x="1553106" y="106034"/>
                  </a:cubicBezTo>
                  <a:cubicBezTo>
                    <a:pt x="1555516" y="106570"/>
                    <a:pt x="1559621" y="103714"/>
                    <a:pt x="1561584" y="103714"/>
                  </a:cubicBezTo>
                  <a:cubicBezTo>
                    <a:pt x="1564032" y="103777"/>
                    <a:pt x="1566481" y="103628"/>
                    <a:pt x="1568903" y="103268"/>
                  </a:cubicBezTo>
                  <a:cubicBezTo>
                    <a:pt x="1572798" y="102113"/>
                    <a:pt x="1576809" y="101395"/>
                    <a:pt x="1580863" y="101126"/>
                  </a:cubicBezTo>
                  <a:cubicBezTo>
                    <a:pt x="1582648" y="101037"/>
                    <a:pt x="1585772" y="98895"/>
                    <a:pt x="1587378" y="98895"/>
                  </a:cubicBezTo>
                  <a:cubicBezTo>
                    <a:pt x="1589266" y="98083"/>
                    <a:pt x="1590990" y="96934"/>
                    <a:pt x="1592465" y="95504"/>
                  </a:cubicBezTo>
                  <a:cubicBezTo>
                    <a:pt x="1593542" y="94532"/>
                    <a:pt x="1593834" y="92960"/>
                    <a:pt x="1593179" y="91666"/>
                  </a:cubicBezTo>
                  <a:cubicBezTo>
                    <a:pt x="1591930" y="88542"/>
                    <a:pt x="1589342" y="89792"/>
                    <a:pt x="1586039" y="90952"/>
                  </a:cubicBezTo>
                  <a:cubicBezTo>
                    <a:pt x="1584254" y="91666"/>
                    <a:pt x="1580685" y="94790"/>
                    <a:pt x="1579524" y="93629"/>
                  </a:cubicBezTo>
                  <a:cubicBezTo>
                    <a:pt x="1577479" y="92395"/>
                    <a:pt x="1576675" y="89830"/>
                    <a:pt x="1577650" y="87650"/>
                  </a:cubicBezTo>
                  <a:cubicBezTo>
                    <a:pt x="1578096" y="85686"/>
                    <a:pt x="1576312" y="81938"/>
                    <a:pt x="1573723" y="82741"/>
                  </a:cubicBezTo>
                  <a:cubicBezTo>
                    <a:pt x="1571135" y="83544"/>
                    <a:pt x="1570956" y="87293"/>
                    <a:pt x="1571135" y="90060"/>
                  </a:cubicBezTo>
                  <a:cubicBezTo>
                    <a:pt x="1571314" y="92826"/>
                    <a:pt x="1569260" y="93451"/>
                    <a:pt x="1568011" y="94433"/>
                  </a:cubicBezTo>
                  <a:cubicBezTo>
                    <a:pt x="1566762" y="95414"/>
                    <a:pt x="1565601" y="97556"/>
                    <a:pt x="1563638" y="96753"/>
                  </a:cubicBezTo>
                  <a:cubicBezTo>
                    <a:pt x="1560661" y="95046"/>
                    <a:pt x="1558927" y="91786"/>
                    <a:pt x="1559175" y="88364"/>
                  </a:cubicBezTo>
                  <a:cubicBezTo>
                    <a:pt x="1559086" y="86489"/>
                    <a:pt x="1559800" y="72834"/>
                    <a:pt x="1559800" y="71049"/>
                  </a:cubicBezTo>
                  <a:cubicBezTo>
                    <a:pt x="1560157" y="67390"/>
                    <a:pt x="1557837" y="62392"/>
                    <a:pt x="1557837" y="59268"/>
                  </a:cubicBezTo>
                  <a:cubicBezTo>
                    <a:pt x="1558130" y="53709"/>
                    <a:pt x="1558130" y="48139"/>
                    <a:pt x="1557837" y="42579"/>
                  </a:cubicBezTo>
                  <a:cubicBezTo>
                    <a:pt x="1557530" y="40682"/>
                    <a:pt x="1557114" y="38804"/>
                    <a:pt x="1556587" y="36956"/>
                  </a:cubicBezTo>
                  <a:cubicBezTo>
                    <a:pt x="1556852" y="33964"/>
                    <a:pt x="1558037" y="31126"/>
                    <a:pt x="1559979" y="28835"/>
                  </a:cubicBezTo>
                  <a:cubicBezTo>
                    <a:pt x="1561439" y="27117"/>
                    <a:pt x="1563465" y="25978"/>
                    <a:pt x="1565691" y="25622"/>
                  </a:cubicBezTo>
                  <a:cubicBezTo>
                    <a:pt x="1567833" y="25176"/>
                    <a:pt x="1568458" y="30709"/>
                    <a:pt x="1568457" y="34546"/>
                  </a:cubicBezTo>
                  <a:cubicBezTo>
                    <a:pt x="1568376" y="36586"/>
                    <a:pt x="1569042" y="38585"/>
                    <a:pt x="1570331" y="40169"/>
                  </a:cubicBezTo>
                  <a:cubicBezTo>
                    <a:pt x="1572019" y="46307"/>
                    <a:pt x="1572919" y="52635"/>
                    <a:pt x="1573009" y="59000"/>
                  </a:cubicBezTo>
                  <a:cubicBezTo>
                    <a:pt x="1572920" y="62481"/>
                    <a:pt x="1573455" y="62035"/>
                    <a:pt x="1575508" y="63374"/>
                  </a:cubicBezTo>
                  <a:cubicBezTo>
                    <a:pt x="1577561" y="64712"/>
                    <a:pt x="1583719" y="62124"/>
                    <a:pt x="1585237" y="63374"/>
                  </a:cubicBezTo>
                  <a:cubicBezTo>
                    <a:pt x="1586754" y="64623"/>
                    <a:pt x="1587468" y="68015"/>
                    <a:pt x="1588896" y="68015"/>
                  </a:cubicBezTo>
                  <a:cubicBezTo>
                    <a:pt x="1593447" y="68639"/>
                    <a:pt x="1596571" y="61499"/>
                    <a:pt x="1597820" y="59714"/>
                  </a:cubicBezTo>
                  <a:cubicBezTo>
                    <a:pt x="1601122" y="55073"/>
                    <a:pt x="1594072" y="48648"/>
                    <a:pt x="1593090" y="48469"/>
                  </a:cubicBezTo>
                  <a:cubicBezTo>
                    <a:pt x="1592108" y="48290"/>
                    <a:pt x="1589252" y="50879"/>
                    <a:pt x="1585237" y="51503"/>
                  </a:cubicBezTo>
                  <a:cubicBezTo>
                    <a:pt x="1581220" y="52128"/>
                    <a:pt x="1582916" y="54984"/>
                    <a:pt x="1579703" y="54092"/>
                  </a:cubicBezTo>
                  <a:cubicBezTo>
                    <a:pt x="1576490" y="53199"/>
                    <a:pt x="1577918" y="46148"/>
                    <a:pt x="1579703" y="42936"/>
                  </a:cubicBezTo>
                  <a:cubicBezTo>
                    <a:pt x="1581521" y="40271"/>
                    <a:pt x="1582683" y="37212"/>
                    <a:pt x="1583094" y="34011"/>
                  </a:cubicBezTo>
                  <a:cubicBezTo>
                    <a:pt x="1582737" y="30174"/>
                    <a:pt x="1579346" y="25533"/>
                    <a:pt x="1579346" y="24105"/>
                  </a:cubicBezTo>
                  <a:cubicBezTo>
                    <a:pt x="1579346" y="22677"/>
                    <a:pt x="1583719" y="17946"/>
                    <a:pt x="1585593" y="17857"/>
                  </a:cubicBezTo>
                  <a:cubicBezTo>
                    <a:pt x="1587468" y="17768"/>
                    <a:pt x="1590681" y="23480"/>
                    <a:pt x="1592466" y="23480"/>
                  </a:cubicBezTo>
                  <a:cubicBezTo>
                    <a:pt x="1594250" y="23480"/>
                    <a:pt x="1598713" y="16518"/>
                    <a:pt x="1600765" y="12502"/>
                  </a:cubicBezTo>
                  <a:cubicBezTo>
                    <a:pt x="1602104" y="10003"/>
                    <a:pt x="1602907" y="2863"/>
                    <a:pt x="1606923" y="1078"/>
                  </a:cubicBezTo>
                  <a:cubicBezTo>
                    <a:pt x="1608530" y="1078"/>
                    <a:pt x="1610761" y="1881"/>
                    <a:pt x="1611921" y="1078"/>
                  </a:cubicBezTo>
                  <a:cubicBezTo>
                    <a:pt x="1613472" y="309"/>
                    <a:pt x="1615190" y="-59"/>
                    <a:pt x="1616919" y="7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122" name="组合 121">
              <a:extLst>
                <a:ext uri="{FF2B5EF4-FFF2-40B4-BE49-F238E27FC236}">
                  <a16:creationId xmlns:a16="http://schemas.microsoft.com/office/drawing/2014/main" id="{67AF5528-C092-4A05-B821-BB9B269AF715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468000" y="514800"/>
              <a:ext cx="507600" cy="507600"/>
              <a:chOff x="2216986" y="864164"/>
              <a:chExt cx="5847244" cy="5847244"/>
            </a:xfrm>
          </p:grpSpPr>
          <p:sp>
            <p:nvSpPr>
              <p:cNvPr id="123" name="任意多边形: 形状 122">
                <a:extLst>
                  <a:ext uri="{FF2B5EF4-FFF2-40B4-BE49-F238E27FC236}">
                    <a16:creationId xmlns:a16="http://schemas.microsoft.com/office/drawing/2014/main" id="{076811C6-D394-458E-AA44-A606FCAE0B16}"/>
                  </a:ext>
                </a:extLst>
              </p:cNvPr>
              <p:cNvSpPr/>
              <p:nvPr userDrawn="1"/>
            </p:nvSpPr>
            <p:spPr>
              <a:xfrm>
                <a:off x="2953301" y="1600488"/>
                <a:ext cx="4374605" cy="4374605"/>
              </a:xfrm>
              <a:custGeom>
                <a:avLst/>
                <a:gdLst>
                  <a:gd name="connsiteX0" fmla="*/ -365 w 404050"/>
                  <a:gd name="connsiteY0" fmla="*/ 201889 h 404050"/>
                  <a:gd name="connsiteX1" fmla="*/ 201660 w 404050"/>
                  <a:gd name="connsiteY1" fmla="*/ -136 h 404050"/>
                  <a:gd name="connsiteX2" fmla="*/ 403685 w 404050"/>
                  <a:gd name="connsiteY2" fmla="*/ 201889 h 404050"/>
                  <a:gd name="connsiteX3" fmla="*/ 201660 w 404050"/>
                  <a:gd name="connsiteY3" fmla="*/ 403914 h 404050"/>
                  <a:gd name="connsiteX4" fmla="*/ -365 w 404050"/>
                  <a:gd name="connsiteY4" fmla="*/ 201889 h 404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4050" h="404050">
                    <a:moveTo>
                      <a:pt x="-365" y="201889"/>
                    </a:moveTo>
                    <a:cubicBezTo>
                      <a:pt x="-365" y="90314"/>
                      <a:pt x="90085" y="-136"/>
                      <a:pt x="201660" y="-136"/>
                    </a:cubicBezTo>
                    <a:cubicBezTo>
                      <a:pt x="313236" y="-136"/>
                      <a:pt x="403685" y="90314"/>
                      <a:pt x="403685" y="201889"/>
                    </a:cubicBezTo>
                    <a:cubicBezTo>
                      <a:pt x="403685" y="313465"/>
                      <a:pt x="313236" y="403914"/>
                      <a:pt x="201660" y="403914"/>
                    </a:cubicBezTo>
                    <a:cubicBezTo>
                      <a:pt x="90107" y="403862"/>
                      <a:pt x="-312" y="313443"/>
                      <a:pt x="-365" y="201889"/>
                    </a:cubicBezTo>
                  </a:path>
                </a:pathLst>
              </a:custGeom>
              <a:solidFill>
                <a:srgbClr val="005C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4" name="任意多边形: 形状 123">
                <a:extLst>
                  <a:ext uri="{FF2B5EF4-FFF2-40B4-BE49-F238E27FC236}">
                    <a16:creationId xmlns:a16="http://schemas.microsoft.com/office/drawing/2014/main" id="{DCC77D5D-2932-43BF-9E2F-04396B8159D2}"/>
                  </a:ext>
                </a:extLst>
              </p:cNvPr>
              <p:cNvSpPr/>
              <p:nvPr/>
            </p:nvSpPr>
            <p:spPr>
              <a:xfrm>
                <a:off x="4296171" y="5162025"/>
                <a:ext cx="1689209" cy="788797"/>
              </a:xfrm>
              <a:custGeom>
                <a:avLst/>
                <a:gdLst>
                  <a:gd name="connsiteX0" fmla="*/ 884371 w 1689209"/>
                  <a:gd name="connsiteY0" fmla="*/ 777495 h 788797"/>
                  <a:gd name="connsiteX1" fmla="*/ 884308 w 1689209"/>
                  <a:gd name="connsiteY1" fmla="*/ 777576 h 788797"/>
                  <a:gd name="connsiteX2" fmla="*/ 881730 w 1689209"/>
                  <a:gd name="connsiteY2" fmla="*/ 778607 h 788797"/>
                  <a:gd name="connsiteX3" fmla="*/ 1398399 w 1689209"/>
                  <a:gd name="connsiteY3" fmla="*/ 610508 h 788797"/>
                  <a:gd name="connsiteX4" fmla="*/ 1409735 w 1689209"/>
                  <a:gd name="connsiteY4" fmla="*/ 635258 h 788797"/>
                  <a:gd name="connsiteX5" fmla="*/ 1398399 w 1689209"/>
                  <a:gd name="connsiteY5" fmla="*/ 709509 h 788797"/>
                  <a:gd name="connsiteX6" fmla="*/ 1391177 w 1689209"/>
                  <a:gd name="connsiteY6" fmla="*/ 639383 h 788797"/>
                  <a:gd name="connsiteX7" fmla="*/ 1398399 w 1689209"/>
                  <a:gd name="connsiteY7" fmla="*/ 610508 h 788797"/>
                  <a:gd name="connsiteX8" fmla="*/ 900298 w 1689209"/>
                  <a:gd name="connsiteY8" fmla="*/ 610508 h 788797"/>
                  <a:gd name="connsiteX9" fmla="*/ 912673 w 1689209"/>
                  <a:gd name="connsiteY9" fmla="*/ 635258 h 788797"/>
                  <a:gd name="connsiteX10" fmla="*/ 900298 w 1689209"/>
                  <a:gd name="connsiteY10" fmla="*/ 709509 h 788797"/>
                  <a:gd name="connsiteX11" fmla="*/ 893076 w 1689209"/>
                  <a:gd name="connsiteY11" fmla="*/ 639383 h 788797"/>
                  <a:gd name="connsiteX12" fmla="*/ 900298 w 1689209"/>
                  <a:gd name="connsiteY12" fmla="*/ 610508 h 788797"/>
                  <a:gd name="connsiteX13" fmla="*/ 1312802 w 1689209"/>
                  <a:gd name="connsiteY13" fmla="*/ 607412 h 788797"/>
                  <a:gd name="connsiteX14" fmla="*/ 1323120 w 1689209"/>
                  <a:gd name="connsiteY14" fmla="*/ 635259 h 788797"/>
                  <a:gd name="connsiteX15" fmla="*/ 1314860 w 1689209"/>
                  <a:gd name="connsiteY15" fmla="*/ 708481 h 788797"/>
                  <a:gd name="connsiteX16" fmla="*/ 1300427 w 1689209"/>
                  <a:gd name="connsiteY16" fmla="*/ 638344 h 788797"/>
                  <a:gd name="connsiteX17" fmla="*/ 1312802 w 1689209"/>
                  <a:gd name="connsiteY17" fmla="*/ 607412 h 788797"/>
                  <a:gd name="connsiteX18" fmla="*/ 818826 w 1689209"/>
                  <a:gd name="connsiteY18" fmla="*/ 607412 h 788797"/>
                  <a:gd name="connsiteX19" fmla="*/ 829144 w 1689209"/>
                  <a:gd name="connsiteY19" fmla="*/ 635259 h 788797"/>
                  <a:gd name="connsiteX20" fmla="*/ 819866 w 1689209"/>
                  <a:gd name="connsiteY20" fmla="*/ 709510 h 788797"/>
                  <a:gd name="connsiteX21" fmla="*/ 805422 w 1689209"/>
                  <a:gd name="connsiteY21" fmla="*/ 638344 h 788797"/>
                  <a:gd name="connsiteX22" fmla="*/ 818826 w 1689209"/>
                  <a:gd name="connsiteY22" fmla="*/ 607412 h 788797"/>
                  <a:gd name="connsiteX23" fmla="*/ 320211 w 1689209"/>
                  <a:gd name="connsiteY23" fmla="*/ 606386 h 788797"/>
                  <a:gd name="connsiteX24" fmla="*/ 327946 w 1689209"/>
                  <a:gd name="connsiteY24" fmla="*/ 609480 h 788797"/>
                  <a:gd name="connsiteX25" fmla="*/ 327946 w 1689209"/>
                  <a:gd name="connsiteY25" fmla="*/ 705385 h 788797"/>
                  <a:gd name="connsiteX26" fmla="*/ 310418 w 1689209"/>
                  <a:gd name="connsiteY26" fmla="*/ 705385 h 788797"/>
                  <a:gd name="connsiteX27" fmla="*/ 310418 w 1689209"/>
                  <a:gd name="connsiteY27" fmla="*/ 608452 h 788797"/>
                  <a:gd name="connsiteX28" fmla="*/ 312475 w 1689209"/>
                  <a:gd name="connsiteY28" fmla="*/ 609480 h 788797"/>
                  <a:gd name="connsiteX29" fmla="*/ 320211 w 1689209"/>
                  <a:gd name="connsiteY29" fmla="*/ 606386 h 788797"/>
                  <a:gd name="connsiteX30" fmla="*/ 397044 w 1689209"/>
                  <a:gd name="connsiteY30" fmla="*/ 601229 h 788797"/>
                  <a:gd name="connsiteX31" fmla="*/ 405294 w 1689209"/>
                  <a:gd name="connsiteY31" fmla="*/ 635258 h 788797"/>
                  <a:gd name="connsiteX32" fmla="*/ 397044 w 1689209"/>
                  <a:gd name="connsiteY32" fmla="*/ 704356 h 788797"/>
                  <a:gd name="connsiteX33" fmla="*/ 387765 w 1689209"/>
                  <a:gd name="connsiteY33" fmla="*/ 635258 h 788797"/>
                  <a:gd name="connsiteX34" fmla="*/ 397044 w 1689209"/>
                  <a:gd name="connsiteY34" fmla="*/ 601229 h 788797"/>
                  <a:gd name="connsiteX35" fmla="*/ 362834 w 1689209"/>
                  <a:gd name="connsiteY35" fmla="*/ 586035 h 788797"/>
                  <a:gd name="connsiteX36" fmla="*/ 369196 w 1689209"/>
                  <a:gd name="connsiteY36" fmla="*/ 591951 h 788797"/>
                  <a:gd name="connsiteX37" fmla="*/ 369196 w 1689209"/>
                  <a:gd name="connsiteY37" fmla="*/ 711577 h 788797"/>
                  <a:gd name="connsiteX38" fmla="*/ 348571 w 1689209"/>
                  <a:gd name="connsiteY38" fmla="*/ 711577 h 788797"/>
                  <a:gd name="connsiteX39" fmla="*/ 348571 w 1689209"/>
                  <a:gd name="connsiteY39" fmla="*/ 595036 h 788797"/>
                  <a:gd name="connsiteX40" fmla="*/ 348571 w 1689209"/>
                  <a:gd name="connsiteY40" fmla="*/ 591951 h 788797"/>
                  <a:gd name="connsiteX41" fmla="*/ 354158 w 1689209"/>
                  <a:gd name="connsiteY41" fmla="*/ 586364 h 788797"/>
                  <a:gd name="connsiteX42" fmla="*/ 362834 w 1689209"/>
                  <a:gd name="connsiteY42" fmla="*/ 586035 h 788797"/>
                  <a:gd name="connsiteX43" fmla="*/ 1360234 w 1689209"/>
                  <a:gd name="connsiteY43" fmla="*/ 585758 h 788797"/>
                  <a:gd name="connsiteX44" fmla="*/ 1371581 w 1689209"/>
                  <a:gd name="connsiteY44" fmla="*/ 630105 h 788797"/>
                  <a:gd name="connsiteX45" fmla="*/ 1359206 w 1689209"/>
                  <a:gd name="connsiteY45" fmla="*/ 715692 h 788797"/>
                  <a:gd name="connsiteX46" fmla="*/ 1346831 w 1689209"/>
                  <a:gd name="connsiteY46" fmla="*/ 629066 h 788797"/>
                  <a:gd name="connsiteX47" fmla="*/ 1360234 w 1689209"/>
                  <a:gd name="connsiteY47" fmla="*/ 585758 h 788797"/>
                  <a:gd name="connsiteX48" fmla="*/ 863173 w 1689209"/>
                  <a:gd name="connsiteY48" fmla="*/ 585758 h 788797"/>
                  <a:gd name="connsiteX49" fmla="*/ 873481 w 1689209"/>
                  <a:gd name="connsiteY49" fmla="*/ 630105 h 788797"/>
                  <a:gd name="connsiteX50" fmla="*/ 861105 w 1689209"/>
                  <a:gd name="connsiteY50" fmla="*/ 715692 h 788797"/>
                  <a:gd name="connsiteX51" fmla="*/ 848730 w 1689209"/>
                  <a:gd name="connsiteY51" fmla="*/ 629066 h 788797"/>
                  <a:gd name="connsiteX52" fmla="*/ 863173 w 1689209"/>
                  <a:gd name="connsiteY52" fmla="*/ 585758 h 788797"/>
                  <a:gd name="connsiteX53" fmla="*/ 651698 w 1689209"/>
                  <a:gd name="connsiteY53" fmla="*/ 575844 h 788797"/>
                  <a:gd name="connsiteX54" fmla="*/ 788738 w 1689209"/>
                  <a:gd name="connsiteY54" fmla="*/ 678111 h 788797"/>
                  <a:gd name="connsiteX55" fmla="*/ 797172 w 1689209"/>
                  <a:gd name="connsiteY55" fmla="*/ 744567 h 788797"/>
                  <a:gd name="connsiteX56" fmla="*/ 914731 w 1689209"/>
                  <a:gd name="connsiteY56" fmla="*/ 744567 h 788797"/>
                  <a:gd name="connsiteX57" fmla="*/ 959078 w 1689209"/>
                  <a:gd name="connsiteY57" fmla="*/ 641440 h 788797"/>
                  <a:gd name="connsiteX58" fmla="*/ 1084886 w 1689209"/>
                  <a:gd name="connsiteY58" fmla="*/ 590911 h 788797"/>
                  <a:gd name="connsiteX59" fmla="*/ 1260206 w 1689209"/>
                  <a:gd name="connsiteY59" fmla="*/ 637315 h 788797"/>
                  <a:gd name="connsiteX60" fmla="*/ 1294234 w 1689209"/>
                  <a:gd name="connsiteY60" fmla="*/ 750760 h 788797"/>
                  <a:gd name="connsiteX61" fmla="*/ 1412832 w 1689209"/>
                  <a:gd name="connsiteY61" fmla="*/ 750760 h 788797"/>
                  <a:gd name="connsiteX62" fmla="*/ 1480890 w 1689209"/>
                  <a:gd name="connsiteY62" fmla="*/ 614633 h 788797"/>
                  <a:gd name="connsiteX63" fmla="*/ 1603612 w 1689209"/>
                  <a:gd name="connsiteY63" fmla="*/ 586786 h 788797"/>
                  <a:gd name="connsiteX64" fmla="*/ 1603612 w 1689209"/>
                  <a:gd name="connsiteY64" fmla="*/ 630105 h 788797"/>
                  <a:gd name="connsiteX65" fmla="*/ 1481929 w 1689209"/>
                  <a:gd name="connsiteY65" fmla="*/ 647633 h 788797"/>
                  <a:gd name="connsiteX66" fmla="*/ 1431400 w 1689209"/>
                  <a:gd name="connsiteY66" fmla="*/ 750760 h 788797"/>
                  <a:gd name="connsiteX67" fmla="*/ 1426236 w 1689209"/>
                  <a:gd name="connsiteY67" fmla="*/ 766231 h 788797"/>
                  <a:gd name="connsiteX68" fmla="*/ 1362303 w 1689209"/>
                  <a:gd name="connsiteY68" fmla="*/ 778607 h 788797"/>
                  <a:gd name="connsiteX69" fmla="*/ 1363633 w 1689209"/>
                  <a:gd name="connsiteY69" fmla="*/ 776539 h 788797"/>
                  <a:gd name="connsiteX70" fmla="*/ 1363672 w 1689209"/>
                  <a:gd name="connsiteY70" fmla="*/ 776479 h 788797"/>
                  <a:gd name="connsiteX71" fmla="*/ 1394264 w 1689209"/>
                  <a:gd name="connsiteY71" fmla="*/ 763135 h 788797"/>
                  <a:gd name="connsiteX72" fmla="*/ 1331360 w 1689209"/>
                  <a:gd name="connsiteY72" fmla="*/ 776539 h 788797"/>
                  <a:gd name="connsiteX73" fmla="*/ 1309706 w 1689209"/>
                  <a:gd name="connsiteY73" fmla="*/ 776539 h 788797"/>
                  <a:gd name="connsiteX74" fmla="*/ 1327235 w 1689209"/>
                  <a:gd name="connsiteY74" fmla="*/ 771385 h 788797"/>
                  <a:gd name="connsiteX75" fmla="*/ 1224109 w 1689209"/>
                  <a:gd name="connsiteY75" fmla="*/ 771385 h 788797"/>
                  <a:gd name="connsiteX76" fmla="*/ 1166358 w 1689209"/>
                  <a:gd name="connsiteY76" fmla="*/ 638355 h 788797"/>
                  <a:gd name="connsiteX77" fmla="*/ 1015800 w 1689209"/>
                  <a:gd name="connsiteY77" fmla="*/ 631133 h 788797"/>
                  <a:gd name="connsiteX78" fmla="*/ 940520 w 1689209"/>
                  <a:gd name="connsiteY78" fmla="*/ 746635 h 788797"/>
                  <a:gd name="connsiteX79" fmla="*/ 933299 w 1689209"/>
                  <a:gd name="connsiteY79" fmla="*/ 764164 h 788797"/>
                  <a:gd name="connsiteX80" fmla="*/ 931231 w 1689209"/>
                  <a:gd name="connsiteY80" fmla="*/ 741481 h 788797"/>
                  <a:gd name="connsiteX81" fmla="*/ 931231 w 1689209"/>
                  <a:gd name="connsiteY81" fmla="*/ 786857 h 788797"/>
                  <a:gd name="connsiteX82" fmla="*/ 877605 w 1689209"/>
                  <a:gd name="connsiteY82" fmla="*/ 786857 h 788797"/>
                  <a:gd name="connsiteX83" fmla="*/ 900298 w 1689209"/>
                  <a:gd name="connsiteY83" fmla="*/ 778607 h 788797"/>
                  <a:gd name="connsiteX84" fmla="*/ 889082 w 1689209"/>
                  <a:gd name="connsiteY84" fmla="*/ 775513 h 788797"/>
                  <a:gd name="connsiteX85" fmla="*/ 884371 w 1689209"/>
                  <a:gd name="connsiteY85" fmla="*/ 777495 h 788797"/>
                  <a:gd name="connsiteX86" fmla="*/ 889980 w 1689209"/>
                  <a:gd name="connsiteY86" fmla="*/ 770357 h 788797"/>
                  <a:gd name="connsiteX87" fmla="*/ 860077 w 1689209"/>
                  <a:gd name="connsiteY87" fmla="*/ 770357 h 788797"/>
                  <a:gd name="connsiteX88" fmla="*/ 871423 w 1689209"/>
                  <a:gd name="connsiteY88" fmla="*/ 763135 h 788797"/>
                  <a:gd name="connsiteX89" fmla="*/ 820894 w 1689209"/>
                  <a:gd name="connsiteY89" fmla="*/ 763135 h 788797"/>
                  <a:gd name="connsiteX90" fmla="*/ 831201 w 1689209"/>
                  <a:gd name="connsiteY90" fmla="*/ 754885 h 788797"/>
                  <a:gd name="connsiteX91" fmla="*/ 728075 w 1689209"/>
                  <a:gd name="connsiteY91" fmla="*/ 754885 h 788797"/>
                  <a:gd name="connsiteX92" fmla="*/ 670325 w 1689209"/>
                  <a:gd name="connsiteY92" fmla="*/ 621854 h 788797"/>
                  <a:gd name="connsiteX93" fmla="*/ 519755 w 1689209"/>
                  <a:gd name="connsiteY93" fmla="*/ 614633 h 788797"/>
                  <a:gd name="connsiteX94" fmla="*/ 444476 w 1689209"/>
                  <a:gd name="connsiteY94" fmla="*/ 730134 h 788797"/>
                  <a:gd name="connsiteX95" fmla="*/ 431072 w 1689209"/>
                  <a:gd name="connsiteY95" fmla="*/ 730134 h 788797"/>
                  <a:gd name="connsiteX96" fmla="*/ 465101 w 1689209"/>
                  <a:gd name="connsiteY96" fmla="*/ 635258 h 788797"/>
                  <a:gd name="connsiteX97" fmla="*/ 590920 w 1689209"/>
                  <a:gd name="connsiteY97" fmla="*/ 584729 h 788797"/>
                  <a:gd name="connsiteX98" fmla="*/ 651698 w 1689209"/>
                  <a:gd name="connsiteY98" fmla="*/ 575844 h 788797"/>
                  <a:gd name="connsiteX99" fmla="*/ 70137 w 1689209"/>
                  <a:gd name="connsiteY99" fmla="*/ 573383 h 788797"/>
                  <a:gd name="connsiteX100" fmla="*/ 199042 w 1689209"/>
                  <a:gd name="connsiteY100" fmla="*/ 596065 h 788797"/>
                  <a:gd name="connsiteX101" fmla="*/ 281543 w 1689209"/>
                  <a:gd name="connsiteY101" fmla="*/ 723942 h 788797"/>
                  <a:gd name="connsiteX102" fmla="*/ 310418 w 1689209"/>
                  <a:gd name="connsiteY102" fmla="*/ 723942 h 788797"/>
                  <a:gd name="connsiteX103" fmla="*/ 321765 w 1689209"/>
                  <a:gd name="connsiteY103" fmla="*/ 738374 h 788797"/>
                  <a:gd name="connsiteX104" fmla="*/ 424891 w 1689209"/>
                  <a:gd name="connsiteY104" fmla="*/ 738374 h 788797"/>
                  <a:gd name="connsiteX105" fmla="*/ 424891 w 1689209"/>
                  <a:gd name="connsiteY105" fmla="*/ 776539 h 788797"/>
                  <a:gd name="connsiteX106" fmla="*/ 330015 w 1689209"/>
                  <a:gd name="connsiteY106" fmla="*/ 776539 h 788797"/>
                  <a:gd name="connsiteX107" fmla="*/ 383630 w 1689209"/>
                  <a:gd name="connsiteY107" fmla="*/ 770346 h 788797"/>
                  <a:gd name="connsiteX108" fmla="*/ 325890 w 1689209"/>
                  <a:gd name="connsiteY108" fmla="*/ 770346 h 788797"/>
                  <a:gd name="connsiteX109" fmla="*/ 344447 w 1689209"/>
                  <a:gd name="connsiteY109" fmla="*/ 764164 h 788797"/>
                  <a:gd name="connsiteX110" fmla="*/ 286697 w 1689209"/>
                  <a:gd name="connsiteY110" fmla="*/ 764164 h 788797"/>
                  <a:gd name="connsiteX111" fmla="*/ 286697 w 1689209"/>
                  <a:gd name="connsiteY111" fmla="*/ 740442 h 788797"/>
                  <a:gd name="connsiteX112" fmla="*/ 218639 w 1689209"/>
                  <a:gd name="connsiteY112" fmla="*/ 740442 h 788797"/>
                  <a:gd name="connsiteX113" fmla="*/ 165013 w 1689209"/>
                  <a:gd name="connsiteY113" fmla="*/ 619787 h 788797"/>
                  <a:gd name="connsiteX114" fmla="*/ 82512 w 1689209"/>
                  <a:gd name="connsiteY114" fmla="*/ 589883 h 788797"/>
                  <a:gd name="connsiteX115" fmla="*/ 68069 w 1689209"/>
                  <a:gd name="connsiteY115" fmla="*/ 576469 h 788797"/>
                  <a:gd name="connsiteX116" fmla="*/ 833341 w 1689209"/>
                  <a:gd name="connsiteY116" fmla="*/ 5257 h 788797"/>
                  <a:gd name="connsiteX117" fmla="*/ 854912 w 1689209"/>
                  <a:gd name="connsiteY117" fmla="*/ 31973 h 788797"/>
                  <a:gd name="connsiteX118" fmla="*/ 878634 w 1689209"/>
                  <a:gd name="connsiteY118" fmla="*/ 54666 h 788797"/>
                  <a:gd name="connsiteX119" fmla="*/ 872452 w 1689209"/>
                  <a:gd name="connsiteY119" fmla="*/ 61877 h 788797"/>
                  <a:gd name="connsiteX120" fmla="*/ 872441 w 1689209"/>
                  <a:gd name="connsiteY120" fmla="*/ 243379 h 788797"/>
                  <a:gd name="connsiteX121" fmla="*/ 964231 w 1689209"/>
                  <a:gd name="connsiteY121" fmla="*/ 258850 h 788797"/>
                  <a:gd name="connsiteX122" fmla="*/ 1035385 w 1689209"/>
                  <a:gd name="connsiteY122" fmla="*/ 302169 h 788797"/>
                  <a:gd name="connsiteX123" fmla="*/ 1103454 w 1689209"/>
                  <a:gd name="connsiteY123" fmla="*/ 321755 h 788797"/>
                  <a:gd name="connsiteX124" fmla="*/ 1138511 w 1689209"/>
                  <a:gd name="connsiteY124" fmla="*/ 355784 h 788797"/>
                  <a:gd name="connsiteX125" fmla="*/ 1177704 w 1689209"/>
                  <a:gd name="connsiteY125" fmla="*/ 355784 h 788797"/>
                  <a:gd name="connsiteX126" fmla="*/ 1233387 w 1689209"/>
                  <a:gd name="connsiteY126" fmla="*/ 397034 h 788797"/>
                  <a:gd name="connsiteX127" fmla="*/ 1275677 w 1689209"/>
                  <a:gd name="connsiteY127" fmla="*/ 423852 h 788797"/>
                  <a:gd name="connsiteX128" fmla="*/ 1296291 w 1689209"/>
                  <a:gd name="connsiteY128" fmla="*/ 449631 h 788797"/>
                  <a:gd name="connsiteX129" fmla="*/ 1335484 w 1689209"/>
                  <a:gd name="connsiteY129" fmla="*/ 466132 h 788797"/>
                  <a:gd name="connsiteX130" fmla="*/ 1380860 w 1689209"/>
                  <a:gd name="connsiteY130" fmla="*/ 471285 h 788797"/>
                  <a:gd name="connsiteX131" fmla="*/ 1438610 w 1689209"/>
                  <a:gd name="connsiteY131" fmla="*/ 495007 h 788797"/>
                  <a:gd name="connsiteX132" fmla="*/ 1524208 w 1689209"/>
                  <a:gd name="connsiteY132" fmla="*/ 542450 h 788797"/>
                  <a:gd name="connsiteX133" fmla="*/ 1689209 w 1689209"/>
                  <a:gd name="connsiteY133" fmla="*/ 569258 h 788797"/>
                  <a:gd name="connsiteX134" fmla="*/ 0 w 1689209"/>
                  <a:gd name="connsiteY134" fmla="*/ 569258 h 788797"/>
                  <a:gd name="connsiteX135" fmla="*/ 206252 w 1689209"/>
                  <a:gd name="connsiteY135" fmla="*/ 545536 h 788797"/>
                  <a:gd name="connsiteX136" fmla="*/ 294946 w 1689209"/>
                  <a:gd name="connsiteY136" fmla="*/ 498103 h 788797"/>
                  <a:gd name="connsiteX137" fmla="*/ 342379 w 1689209"/>
                  <a:gd name="connsiteY137" fmla="*/ 452728 h 788797"/>
                  <a:gd name="connsiteX138" fmla="*/ 389822 w 1689209"/>
                  <a:gd name="connsiteY138" fmla="*/ 429006 h 788797"/>
                  <a:gd name="connsiteX139" fmla="*/ 432101 w 1689209"/>
                  <a:gd name="connsiteY139" fmla="*/ 405295 h 788797"/>
                  <a:gd name="connsiteX140" fmla="*/ 469226 w 1689209"/>
                  <a:gd name="connsiteY140" fmla="*/ 357852 h 788797"/>
                  <a:gd name="connsiteX141" fmla="*/ 523880 w 1689209"/>
                  <a:gd name="connsiteY141" fmla="*/ 337226 h 788797"/>
                  <a:gd name="connsiteX142" fmla="*/ 577506 w 1689209"/>
                  <a:gd name="connsiteY142" fmla="*/ 300101 h 788797"/>
                  <a:gd name="connsiteX143" fmla="*/ 645574 w 1689209"/>
                  <a:gd name="connsiteY143" fmla="*/ 281533 h 788797"/>
                  <a:gd name="connsiteX144" fmla="*/ 706411 w 1689209"/>
                  <a:gd name="connsiteY144" fmla="*/ 244407 h 788797"/>
                  <a:gd name="connsiteX145" fmla="*/ 802326 w 1689209"/>
                  <a:gd name="connsiteY145" fmla="*/ 239254 h 788797"/>
                  <a:gd name="connsiteX146" fmla="*/ 802326 w 1689209"/>
                  <a:gd name="connsiteY146" fmla="*/ 59819 h 788797"/>
                  <a:gd name="connsiteX147" fmla="*/ 794076 w 1689209"/>
                  <a:gd name="connsiteY147" fmla="*/ 51569 h 788797"/>
                  <a:gd name="connsiteX148" fmla="*/ 816758 w 1689209"/>
                  <a:gd name="connsiteY148" fmla="*/ 26819 h 788797"/>
                  <a:gd name="connsiteX149" fmla="*/ 837383 w 1689209"/>
                  <a:gd name="connsiteY149" fmla="*/ 0 h 788797"/>
                  <a:gd name="connsiteX150" fmla="*/ 833341 w 1689209"/>
                  <a:gd name="connsiteY150" fmla="*/ 5257 h 788797"/>
                  <a:gd name="connsiteX151" fmla="*/ 833258 w 1689209"/>
                  <a:gd name="connsiteY151" fmla="*/ 5154 h 788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</a:cxnLst>
                <a:rect l="l" t="t" r="r" b="b"/>
                <a:pathLst>
                  <a:path w="1689209" h="788797">
                    <a:moveTo>
                      <a:pt x="884371" y="777495"/>
                    </a:moveTo>
                    <a:lnTo>
                      <a:pt x="884308" y="777576"/>
                    </a:lnTo>
                    <a:cubicBezTo>
                      <a:pt x="881987" y="778607"/>
                      <a:pt x="880182" y="778607"/>
                      <a:pt x="881730" y="778607"/>
                    </a:cubicBezTo>
                    <a:close/>
                    <a:moveTo>
                      <a:pt x="1398399" y="610508"/>
                    </a:moveTo>
                    <a:cubicBezTo>
                      <a:pt x="1409735" y="610508"/>
                      <a:pt x="1411803" y="620826"/>
                      <a:pt x="1409735" y="635258"/>
                    </a:cubicBezTo>
                    <a:cubicBezTo>
                      <a:pt x="1407678" y="649701"/>
                      <a:pt x="1405610" y="709509"/>
                      <a:pt x="1398399" y="709509"/>
                    </a:cubicBezTo>
                    <a:cubicBezTo>
                      <a:pt x="1391177" y="709509"/>
                      <a:pt x="1391177" y="661037"/>
                      <a:pt x="1391177" y="639383"/>
                    </a:cubicBezTo>
                    <a:cubicBezTo>
                      <a:pt x="1391177" y="617729"/>
                      <a:pt x="1391177" y="610508"/>
                      <a:pt x="1398399" y="610508"/>
                    </a:cubicBezTo>
                    <a:close/>
                    <a:moveTo>
                      <a:pt x="900298" y="610508"/>
                    </a:moveTo>
                    <a:cubicBezTo>
                      <a:pt x="912673" y="610508"/>
                      <a:pt x="914731" y="620826"/>
                      <a:pt x="912673" y="635258"/>
                    </a:cubicBezTo>
                    <a:cubicBezTo>
                      <a:pt x="910605" y="649701"/>
                      <a:pt x="907520" y="709509"/>
                      <a:pt x="900298" y="709509"/>
                    </a:cubicBezTo>
                    <a:cubicBezTo>
                      <a:pt x="893076" y="709509"/>
                      <a:pt x="893076" y="661037"/>
                      <a:pt x="893076" y="639383"/>
                    </a:cubicBezTo>
                    <a:cubicBezTo>
                      <a:pt x="893076" y="617729"/>
                      <a:pt x="893076" y="610508"/>
                      <a:pt x="900298" y="610508"/>
                    </a:cubicBezTo>
                    <a:close/>
                    <a:moveTo>
                      <a:pt x="1312802" y="607412"/>
                    </a:moveTo>
                    <a:cubicBezTo>
                      <a:pt x="1323120" y="607412"/>
                      <a:pt x="1323120" y="621855"/>
                      <a:pt x="1323120" y="635259"/>
                    </a:cubicBezTo>
                    <a:cubicBezTo>
                      <a:pt x="1323120" y="648662"/>
                      <a:pt x="1329303" y="708481"/>
                      <a:pt x="1314860" y="708481"/>
                    </a:cubicBezTo>
                    <a:cubicBezTo>
                      <a:pt x="1300427" y="708481"/>
                      <a:pt x="1300427" y="660009"/>
                      <a:pt x="1300427" y="638344"/>
                    </a:cubicBezTo>
                    <a:cubicBezTo>
                      <a:pt x="1300427" y="616690"/>
                      <a:pt x="1300427" y="607412"/>
                      <a:pt x="1312802" y="607412"/>
                    </a:cubicBezTo>
                    <a:close/>
                    <a:moveTo>
                      <a:pt x="818826" y="607412"/>
                    </a:moveTo>
                    <a:cubicBezTo>
                      <a:pt x="829144" y="607412"/>
                      <a:pt x="829144" y="621855"/>
                      <a:pt x="829144" y="635259"/>
                    </a:cubicBezTo>
                    <a:cubicBezTo>
                      <a:pt x="829144" y="648662"/>
                      <a:pt x="828116" y="709510"/>
                      <a:pt x="819866" y="709510"/>
                    </a:cubicBezTo>
                    <a:cubicBezTo>
                      <a:pt x="811615" y="709510"/>
                      <a:pt x="805422" y="660009"/>
                      <a:pt x="805422" y="638344"/>
                    </a:cubicBezTo>
                    <a:cubicBezTo>
                      <a:pt x="805422" y="616690"/>
                      <a:pt x="805422" y="607412"/>
                      <a:pt x="818826" y="607412"/>
                    </a:cubicBezTo>
                    <a:close/>
                    <a:moveTo>
                      <a:pt x="320211" y="606386"/>
                    </a:moveTo>
                    <a:cubicBezTo>
                      <a:pt x="324078" y="605355"/>
                      <a:pt x="327946" y="605355"/>
                      <a:pt x="327946" y="609480"/>
                    </a:cubicBezTo>
                    <a:cubicBezTo>
                      <a:pt x="330003" y="641409"/>
                      <a:pt x="330003" y="673445"/>
                      <a:pt x="327946" y="705385"/>
                    </a:cubicBezTo>
                    <a:cubicBezTo>
                      <a:pt x="327946" y="712606"/>
                      <a:pt x="310418" y="715692"/>
                      <a:pt x="310418" y="705385"/>
                    </a:cubicBezTo>
                    <a:cubicBezTo>
                      <a:pt x="308339" y="673110"/>
                      <a:pt x="308339" y="640726"/>
                      <a:pt x="310418" y="608452"/>
                    </a:cubicBezTo>
                    <a:lnTo>
                      <a:pt x="312475" y="609480"/>
                    </a:lnTo>
                    <a:cubicBezTo>
                      <a:pt x="312475" y="609480"/>
                      <a:pt x="316343" y="607418"/>
                      <a:pt x="320211" y="606386"/>
                    </a:cubicBezTo>
                    <a:close/>
                    <a:moveTo>
                      <a:pt x="397044" y="601229"/>
                    </a:moveTo>
                    <a:cubicBezTo>
                      <a:pt x="405294" y="600190"/>
                      <a:pt x="405294" y="627008"/>
                      <a:pt x="405294" y="635258"/>
                    </a:cubicBezTo>
                    <a:cubicBezTo>
                      <a:pt x="405294" y="643508"/>
                      <a:pt x="406322" y="704356"/>
                      <a:pt x="397044" y="704356"/>
                    </a:cubicBezTo>
                    <a:cubicBezTo>
                      <a:pt x="387765" y="704356"/>
                      <a:pt x="387765" y="651758"/>
                      <a:pt x="387765" y="635258"/>
                    </a:cubicBezTo>
                    <a:cubicBezTo>
                      <a:pt x="387765" y="618758"/>
                      <a:pt x="386725" y="601229"/>
                      <a:pt x="397044" y="601229"/>
                    </a:cubicBezTo>
                    <a:close/>
                    <a:moveTo>
                      <a:pt x="362834" y="586035"/>
                    </a:moveTo>
                    <a:cubicBezTo>
                      <a:pt x="365556" y="587046"/>
                      <a:pt x="367892" y="589098"/>
                      <a:pt x="369196" y="591951"/>
                    </a:cubicBezTo>
                    <a:cubicBezTo>
                      <a:pt x="371275" y="631794"/>
                      <a:pt x="371275" y="671723"/>
                      <a:pt x="369196" y="711577"/>
                    </a:cubicBezTo>
                    <a:cubicBezTo>
                      <a:pt x="369196" y="717759"/>
                      <a:pt x="348571" y="716730"/>
                      <a:pt x="348571" y="711577"/>
                    </a:cubicBezTo>
                    <a:cubicBezTo>
                      <a:pt x="344901" y="672817"/>
                      <a:pt x="344901" y="633797"/>
                      <a:pt x="348571" y="595036"/>
                    </a:cubicBezTo>
                    <a:lnTo>
                      <a:pt x="348571" y="591951"/>
                    </a:lnTo>
                    <a:cubicBezTo>
                      <a:pt x="349708" y="589471"/>
                      <a:pt x="351690" y="587490"/>
                      <a:pt x="354158" y="586364"/>
                    </a:cubicBezTo>
                    <a:cubicBezTo>
                      <a:pt x="357006" y="585054"/>
                      <a:pt x="360113" y="585024"/>
                      <a:pt x="362834" y="586035"/>
                    </a:cubicBezTo>
                    <a:close/>
                    <a:moveTo>
                      <a:pt x="1360234" y="585758"/>
                    </a:moveTo>
                    <a:cubicBezTo>
                      <a:pt x="1371581" y="585758"/>
                      <a:pt x="1371581" y="607412"/>
                      <a:pt x="1371581" y="630105"/>
                    </a:cubicBezTo>
                    <a:cubicBezTo>
                      <a:pt x="1371581" y="652787"/>
                      <a:pt x="1371581" y="715692"/>
                      <a:pt x="1359206" y="715692"/>
                    </a:cubicBezTo>
                    <a:cubicBezTo>
                      <a:pt x="1346831" y="715692"/>
                      <a:pt x="1346831" y="649691"/>
                      <a:pt x="1346831" y="629066"/>
                    </a:cubicBezTo>
                    <a:cubicBezTo>
                      <a:pt x="1346831" y="608451"/>
                      <a:pt x="1342706" y="585758"/>
                      <a:pt x="1360234" y="585758"/>
                    </a:cubicBezTo>
                    <a:close/>
                    <a:moveTo>
                      <a:pt x="863173" y="585758"/>
                    </a:moveTo>
                    <a:cubicBezTo>
                      <a:pt x="878645" y="585758"/>
                      <a:pt x="873481" y="607412"/>
                      <a:pt x="873481" y="630105"/>
                    </a:cubicBezTo>
                    <a:cubicBezTo>
                      <a:pt x="873481" y="652787"/>
                      <a:pt x="873481" y="715692"/>
                      <a:pt x="861105" y="715692"/>
                    </a:cubicBezTo>
                    <a:cubicBezTo>
                      <a:pt x="848730" y="715692"/>
                      <a:pt x="848730" y="649691"/>
                      <a:pt x="848730" y="629066"/>
                    </a:cubicBezTo>
                    <a:cubicBezTo>
                      <a:pt x="848730" y="608451"/>
                      <a:pt x="845644" y="585758"/>
                      <a:pt x="863173" y="585758"/>
                    </a:cubicBezTo>
                    <a:close/>
                    <a:moveTo>
                      <a:pt x="651698" y="575844"/>
                    </a:moveTo>
                    <a:cubicBezTo>
                      <a:pt x="711885" y="579205"/>
                      <a:pt x="767114" y="617803"/>
                      <a:pt x="788738" y="678111"/>
                    </a:cubicBezTo>
                    <a:cubicBezTo>
                      <a:pt x="796371" y="699386"/>
                      <a:pt x="799251" y="722068"/>
                      <a:pt x="797172" y="744567"/>
                    </a:cubicBezTo>
                    <a:lnTo>
                      <a:pt x="914731" y="744567"/>
                    </a:lnTo>
                    <a:cubicBezTo>
                      <a:pt x="924215" y="708156"/>
                      <a:pt x="939167" y="673380"/>
                      <a:pt x="959078" y="641440"/>
                    </a:cubicBezTo>
                    <a:cubicBezTo>
                      <a:pt x="992273" y="608007"/>
                      <a:pt x="1037789" y="589720"/>
                      <a:pt x="1084886" y="590911"/>
                    </a:cubicBezTo>
                    <a:cubicBezTo>
                      <a:pt x="1147216" y="581708"/>
                      <a:pt x="1210597" y="598490"/>
                      <a:pt x="1260206" y="637315"/>
                    </a:cubicBezTo>
                    <a:cubicBezTo>
                      <a:pt x="1281773" y="671279"/>
                      <a:pt x="1293552" y="710538"/>
                      <a:pt x="1294234" y="750760"/>
                    </a:cubicBezTo>
                    <a:lnTo>
                      <a:pt x="1412832" y="750760"/>
                    </a:lnTo>
                    <a:cubicBezTo>
                      <a:pt x="1424189" y="700555"/>
                      <a:pt x="1447543" y="653848"/>
                      <a:pt x="1480890" y="614633"/>
                    </a:cubicBezTo>
                    <a:cubicBezTo>
                      <a:pt x="1517907" y="592795"/>
                      <a:pt x="1560803" y="583062"/>
                      <a:pt x="1603612" y="586786"/>
                    </a:cubicBezTo>
                    <a:lnTo>
                      <a:pt x="1603612" y="630105"/>
                    </a:lnTo>
                    <a:cubicBezTo>
                      <a:pt x="1562221" y="625665"/>
                      <a:pt x="1520386" y="631685"/>
                      <a:pt x="1481929" y="647633"/>
                    </a:cubicBezTo>
                    <a:cubicBezTo>
                      <a:pt x="1455208" y="676227"/>
                      <a:pt x="1437626" y="712129"/>
                      <a:pt x="1431400" y="750760"/>
                    </a:cubicBezTo>
                    <a:cubicBezTo>
                      <a:pt x="1431389" y="763135"/>
                      <a:pt x="1438611" y="760038"/>
                      <a:pt x="1426236" y="766231"/>
                    </a:cubicBezTo>
                    <a:cubicBezTo>
                      <a:pt x="1405632" y="773421"/>
                      <a:pt x="1384097" y="777589"/>
                      <a:pt x="1362303" y="778607"/>
                    </a:cubicBezTo>
                    <a:lnTo>
                      <a:pt x="1363633" y="776539"/>
                    </a:lnTo>
                    <a:lnTo>
                      <a:pt x="1363672" y="776479"/>
                    </a:lnTo>
                    <a:cubicBezTo>
                      <a:pt x="1371259" y="772609"/>
                      <a:pt x="1393492" y="764678"/>
                      <a:pt x="1394264" y="763135"/>
                    </a:cubicBezTo>
                    <a:cubicBezTo>
                      <a:pt x="1395303" y="761067"/>
                      <a:pt x="1338581" y="776539"/>
                      <a:pt x="1331360" y="776539"/>
                    </a:cubicBezTo>
                    <a:lnTo>
                      <a:pt x="1309706" y="776539"/>
                    </a:lnTo>
                    <a:lnTo>
                      <a:pt x="1327235" y="771385"/>
                    </a:lnTo>
                    <a:lnTo>
                      <a:pt x="1224109" y="771385"/>
                    </a:lnTo>
                    <a:cubicBezTo>
                      <a:pt x="1224109" y="771385"/>
                      <a:pt x="1229262" y="662066"/>
                      <a:pt x="1166358" y="638355"/>
                    </a:cubicBezTo>
                    <a:cubicBezTo>
                      <a:pt x="1118536" y="618520"/>
                      <a:pt x="1065300" y="615965"/>
                      <a:pt x="1015800" y="631133"/>
                    </a:cubicBezTo>
                    <a:cubicBezTo>
                      <a:pt x="962174" y="649690"/>
                      <a:pt x="948760" y="741481"/>
                      <a:pt x="940520" y="746635"/>
                    </a:cubicBezTo>
                    <a:cubicBezTo>
                      <a:pt x="937500" y="752211"/>
                      <a:pt x="935074" y="758079"/>
                      <a:pt x="933299" y="764164"/>
                    </a:cubicBezTo>
                    <a:lnTo>
                      <a:pt x="931231" y="741481"/>
                    </a:lnTo>
                    <a:cubicBezTo>
                      <a:pt x="926813" y="756282"/>
                      <a:pt x="926813" y="772046"/>
                      <a:pt x="931231" y="786857"/>
                    </a:cubicBezTo>
                    <a:cubicBezTo>
                      <a:pt x="913453" y="789444"/>
                      <a:pt x="895383" y="789444"/>
                      <a:pt x="877605" y="786857"/>
                    </a:cubicBezTo>
                    <a:cubicBezTo>
                      <a:pt x="870384" y="786857"/>
                      <a:pt x="908549" y="786857"/>
                      <a:pt x="900298" y="778607"/>
                    </a:cubicBezTo>
                    <a:cubicBezTo>
                      <a:pt x="896173" y="774482"/>
                      <a:pt x="892305" y="774482"/>
                      <a:pt x="889082" y="775513"/>
                    </a:cubicBezTo>
                    <a:lnTo>
                      <a:pt x="884371" y="777495"/>
                    </a:lnTo>
                    <a:lnTo>
                      <a:pt x="889980" y="770357"/>
                    </a:lnTo>
                    <a:cubicBezTo>
                      <a:pt x="891009" y="762106"/>
                      <a:pt x="864202" y="770357"/>
                      <a:pt x="860077" y="770357"/>
                    </a:cubicBezTo>
                    <a:cubicBezTo>
                      <a:pt x="855952" y="770357"/>
                      <a:pt x="871423" y="763135"/>
                      <a:pt x="871423" y="763135"/>
                    </a:cubicBezTo>
                    <a:lnTo>
                      <a:pt x="820894" y="763135"/>
                    </a:lnTo>
                    <a:lnTo>
                      <a:pt x="831201" y="754885"/>
                    </a:lnTo>
                    <a:lnTo>
                      <a:pt x="728075" y="754885"/>
                    </a:lnTo>
                    <a:cubicBezTo>
                      <a:pt x="728075" y="754885"/>
                      <a:pt x="734268" y="645565"/>
                      <a:pt x="670325" y="621854"/>
                    </a:cubicBezTo>
                    <a:cubicBezTo>
                      <a:pt x="622513" y="601933"/>
                      <a:pt x="569245" y="599378"/>
                      <a:pt x="519755" y="614633"/>
                    </a:cubicBezTo>
                    <a:cubicBezTo>
                      <a:pt x="466130" y="633190"/>
                      <a:pt x="452726" y="724981"/>
                      <a:pt x="444476" y="730134"/>
                    </a:cubicBezTo>
                    <a:cubicBezTo>
                      <a:pt x="436226" y="735288"/>
                      <a:pt x="431072" y="730134"/>
                      <a:pt x="431072" y="730134"/>
                    </a:cubicBezTo>
                    <a:cubicBezTo>
                      <a:pt x="435869" y="696528"/>
                      <a:pt x="447454" y="664253"/>
                      <a:pt x="465101" y="635258"/>
                    </a:cubicBezTo>
                    <a:cubicBezTo>
                      <a:pt x="498091" y="601500"/>
                      <a:pt x="543748" y="583159"/>
                      <a:pt x="590920" y="584729"/>
                    </a:cubicBezTo>
                    <a:cubicBezTo>
                      <a:pt x="611023" y="577518"/>
                      <a:pt x="631636" y="574723"/>
                      <a:pt x="651698" y="575844"/>
                    </a:cubicBezTo>
                    <a:close/>
                    <a:moveTo>
                      <a:pt x="70137" y="573383"/>
                    </a:moveTo>
                    <a:cubicBezTo>
                      <a:pt x="114214" y="571943"/>
                      <a:pt x="158106" y="579663"/>
                      <a:pt x="199042" y="596065"/>
                    </a:cubicBezTo>
                    <a:cubicBezTo>
                      <a:pt x="260918" y="620816"/>
                      <a:pt x="281543" y="723942"/>
                      <a:pt x="281543" y="723942"/>
                    </a:cubicBezTo>
                    <a:lnTo>
                      <a:pt x="310418" y="723942"/>
                    </a:lnTo>
                    <a:cubicBezTo>
                      <a:pt x="321765" y="724971"/>
                      <a:pt x="321765" y="738374"/>
                      <a:pt x="321765" y="738374"/>
                    </a:cubicBezTo>
                    <a:lnTo>
                      <a:pt x="424891" y="738374"/>
                    </a:lnTo>
                    <a:cubicBezTo>
                      <a:pt x="424891" y="738374"/>
                      <a:pt x="433141" y="769318"/>
                      <a:pt x="424891" y="776539"/>
                    </a:cubicBezTo>
                    <a:cubicBezTo>
                      <a:pt x="393363" y="780101"/>
                      <a:pt x="361532" y="780101"/>
                      <a:pt x="330015" y="776539"/>
                    </a:cubicBezTo>
                    <a:cubicBezTo>
                      <a:pt x="315572" y="776539"/>
                      <a:pt x="379515" y="770346"/>
                      <a:pt x="383630" y="770346"/>
                    </a:cubicBezTo>
                    <a:cubicBezTo>
                      <a:pt x="387766" y="770346"/>
                      <a:pt x="342390" y="771386"/>
                      <a:pt x="325890" y="770346"/>
                    </a:cubicBezTo>
                    <a:cubicBezTo>
                      <a:pt x="309379" y="769318"/>
                      <a:pt x="344447" y="764164"/>
                      <a:pt x="344447" y="764164"/>
                    </a:cubicBezTo>
                    <a:lnTo>
                      <a:pt x="286697" y="764164"/>
                    </a:lnTo>
                    <a:lnTo>
                      <a:pt x="286697" y="740442"/>
                    </a:lnTo>
                    <a:lnTo>
                      <a:pt x="218639" y="740442"/>
                    </a:lnTo>
                    <a:cubicBezTo>
                      <a:pt x="218639" y="740442"/>
                      <a:pt x="211417" y="647634"/>
                      <a:pt x="165013" y="619787"/>
                    </a:cubicBezTo>
                    <a:cubicBezTo>
                      <a:pt x="139115" y="605842"/>
                      <a:pt x="111323" y="595773"/>
                      <a:pt x="82512" y="589883"/>
                    </a:cubicBezTo>
                    <a:cubicBezTo>
                      <a:pt x="75107" y="589450"/>
                      <a:pt x="69044" y="583820"/>
                      <a:pt x="68069" y="576469"/>
                    </a:cubicBezTo>
                    <a:close/>
                    <a:moveTo>
                      <a:pt x="833341" y="5257"/>
                    </a:moveTo>
                    <a:lnTo>
                      <a:pt x="854912" y="31973"/>
                    </a:lnTo>
                    <a:cubicBezTo>
                      <a:pt x="864201" y="41251"/>
                      <a:pt x="877605" y="47444"/>
                      <a:pt x="878634" y="54666"/>
                    </a:cubicBezTo>
                    <a:cubicBezTo>
                      <a:pt x="879662" y="61877"/>
                      <a:pt x="872452" y="61877"/>
                      <a:pt x="872452" y="61877"/>
                    </a:cubicBezTo>
                    <a:lnTo>
                      <a:pt x="872441" y="243379"/>
                    </a:lnTo>
                    <a:cubicBezTo>
                      <a:pt x="903785" y="242047"/>
                      <a:pt x="935063" y="247320"/>
                      <a:pt x="964231" y="258850"/>
                    </a:cubicBezTo>
                    <a:cubicBezTo>
                      <a:pt x="985885" y="276379"/>
                      <a:pt x="1026107" y="289794"/>
                      <a:pt x="1035385" y="302169"/>
                    </a:cubicBezTo>
                    <a:cubicBezTo>
                      <a:pt x="1044664" y="314533"/>
                      <a:pt x="1085914" y="317630"/>
                      <a:pt x="1103454" y="321755"/>
                    </a:cubicBezTo>
                    <a:cubicBezTo>
                      <a:pt x="1120982" y="325880"/>
                      <a:pt x="1129232" y="355784"/>
                      <a:pt x="1138511" y="355784"/>
                    </a:cubicBezTo>
                    <a:cubicBezTo>
                      <a:pt x="1147790" y="355784"/>
                      <a:pt x="1163261" y="350630"/>
                      <a:pt x="1177704" y="355784"/>
                    </a:cubicBezTo>
                    <a:cubicBezTo>
                      <a:pt x="1192137" y="360948"/>
                      <a:pt x="1217915" y="388784"/>
                      <a:pt x="1233387" y="397034"/>
                    </a:cubicBezTo>
                    <a:cubicBezTo>
                      <a:pt x="1248859" y="405295"/>
                      <a:pt x="1268455" y="407352"/>
                      <a:pt x="1275677" y="423852"/>
                    </a:cubicBezTo>
                    <a:cubicBezTo>
                      <a:pt x="1282887" y="440353"/>
                      <a:pt x="1278762" y="449631"/>
                      <a:pt x="1296291" y="449631"/>
                    </a:cubicBezTo>
                    <a:cubicBezTo>
                      <a:pt x="1311178" y="448960"/>
                      <a:pt x="1325567" y="455023"/>
                      <a:pt x="1335484" y="466132"/>
                    </a:cubicBezTo>
                    <a:cubicBezTo>
                      <a:pt x="1342706" y="471285"/>
                      <a:pt x="1372610" y="469228"/>
                      <a:pt x="1380860" y="471285"/>
                    </a:cubicBezTo>
                    <a:cubicBezTo>
                      <a:pt x="1389110" y="473353"/>
                      <a:pt x="1420042" y="488825"/>
                      <a:pt x="1438610" y="495007"/>
                    </a:cubicBezTo>
                    <a:cubicBezTo>
                      <a:pt x="1468850" y="507512"/>
                      <a:pt x="1497563" y="523427"/>
                      <a:pt x="1524208" y="542450"/>
                    </a:cubicBezTo>
                    <a:cubicBezTo>
                      <a:pt x="1579966" y="545774"/>
                      <a:pt x="1635248" y="554761"/>
                      <a:pt x="1689209" y="569258"/>
                    </a:cubicBezTo>
                    <a:lnTo>
                      <a:pt x="0" y="569258"/>
                    </a:lnTo>
                    <a:cubicBezTo>
                      <a:pt x="0" y="569258"/>
                      <a:pt x="59819" y="557911"/>
                      <a:pt x="206252" y="545536"/>
                    </a:cubicBezTo>
                    <a:cubicBezTo>
                      <a:pt x="232172" y="523698"/>
                      <a:pt x="262390" y="507534"/>
                      <a:pt x="294946" y="498103"/>
                    </a:cubicBezTo>
                    <a:cubicBezTo>
                      <a:pt x="305253" y="497075"/>
                      <a:pt x="338254" y="458910"/>
                      <a:pt x="342379" y="452728"/>
                    </a:cubicBezTo>
                    <a:cubicBezTo>
                      <a:pt x="346504" y="446535"/>
                      <a:pt x="382600" y="452728"/>
                      <a:pt x="389822" y="429006"/>
                    </a:cubicBezTo>
                    <a:cubicBezTo>
                      <a:pt x="397033" y="405295"/>
                      <a:pt x="419726" y="409409"/>
                      <a:pt x="432101" y="405295"/>
                    </a:cubicBezTo>
                    <a:cubicBezTo>
                      <a:pt x="444476" y="401159"/>
                      <a:pt x="459948" y="363005"/>
                      <a:pt x="469226" y="357852"/>
                    </a:cubicBezTo>
                    <a:cubicBezTo>
                      <a:pt x="478505" y="352698"/>
                      <a:pt x="504284" y="344448"/>
                      <a:pt x="523880" y="337226"/>
                    </a:cubicBezTo>
                    <a:cubicBezTo>
                      <a:pt x="543477" y="330005"/>
                      <a:pt x="563074" y="300101"/>
                      <a:pt x="577506" y="300101"/>
                    </a:cubicBezTo>
                    <a:cubicBezTo>
                      <a:pt x="601206" y="298531"/>
                      <a:pt x="624354" y="292219"/>
                      <a:pt x="645574" y="281533"/>
                    </a:cubicBezTo>
                    <a:cubicBezTo>
                      <a:pt x="665160" y="268129"/>
                      <a:pt x="687853" y="255754"/>
                      <a:pt x="706411" y="244407"/>
                    </a:cubicBezTo>
                    <a:cubicBezTo>
                      <a:pt x="737949" y="237933"/>
                      <a:pt x="770278" y="236201"/>
                      <a:pt x="802326" y="239254"/>
                    </a:cubicBezTo>
                    <a:lnTo>
                      <a:pt x="802326" y="59819"/>
                    </a:lnTo>
                    <a:lnTo>
                      <a:pt x="794076" y="51569"/>
                    </a:lnTo>
                    <a:cubicBezTo>
                      <a:pt x="789951" y="48473"/>
                      <a:pt x="806451" y="38166"/>
                      <a:pt x="816758" y="26819"/>
                    </a:cubicBezTo>
                    <a:close/>
                    <a:moveTo>
                      <a:pt x="837383" y="0"/>
                    </a:moveTo>
                    <a:lnTo>
                      <a:pt x="833341" y="5257"/>
                    </a:lnTo>
                    <a:lnTo>
                      <a:pt x="833258" y="5154"/>
                    </a:lnTo>
                    <a:close/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25" name="任意多边形: 形状 124">
                <a:extLst>
                  <a:ext uri="{FF2B5EF4-FFF2-40B4-BE49-F238E27FC236}">
                    <a16:creationId xmlns:a16="http://schemas.microsoft.com/office/drawing/2014/main" id="{AC711D8A-7609-4B2F-A01F-504F52FC2B79}"/>
                  </a:ext>
                </a:extLst>
              </p:cNvPr>
              <p:cNvSpPr/>
              <p:nvPr/>
            </p:nvSpPr>
            <p:spPr>
              <a:xfrm>
                <a:off x="2252210" y="898783"/>
                <a:ext cx="5775066" cy="5775066"/>
              </a:xfrm>
              <a:custGeom>
                <a:avLst/>
                <a:gdLst>
                  <a:gd name="connsiteX0" fmla="*/ 680730 w 1362920"/>
                  <a:gd name="connsiteY0" fmla="*/ 165255 h 1362920"/>
                  <a:gd name="connsiteX1" fmla="*/ 164524 w 1362920"/>
                  <a:gd name="connsiteY1" fmla="*/ 681460 h 1362920"/>
                  <a:gd name="connsiteX2" fmla="*/ 680730 w 1362920"/>
                  <a:gd name="connsiteY2" fmla="*/ 1197665 h 1362920"/>
                  <a:gd name="connsiteX3" fmla="*/ 1196935 w 1362920"/>
                  <a:gd name="connsiteY3" fmla="*/ 681460 h 1362920"/>
                  <a:gd name="connsiteX4" fmla="*/ 680730 w 1362920"/>
                  <a:gd name="connsiteY4" fmla="*/ 165255 h 1362920"/>
                  <a:gd name="connsiteX5" fmla="*/ 681460 w 1362920"/>
                  <a:gd name="connsiteY5" fmla="*/ 0 h 1362920"/>
                  <a:gd name="connsiteX6" fmla="*/ 1362920 w 1362920"/>
                  <a:gd name="connsiteY6" fmla="*/ 681460 h 1362920"/>
                  <a:gd name="connsiteX7" fmla="*/ 681460 w 1362920"/>
                  <a:gd name="connsiteY7" fmla="*/ 1362920 h 1362920"/>
                  <a:gd name="connsiteX8" fmla="*/ 0 w 1362920"/>
                  <a:gd name="connsiteY8" fmla="*/ 681460 h 1362920"/>
                  <a:gd name="connsiteX9" fmla="*/ 681460 w 1362920"/>
                  <a:gd name="connsiteY9" fmla="*/ 0 h 1362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2920" h="1362920">
                    <a:moveTo>
                      <a:pt x="680730" y="165255"/>
                    </a:moveTo>
                    <a:cubicBezTo>
                      <a:pt x="395638" y="165255"/>
                      <a:pt x="164524" y="396368"/>
                      <a:pt x="164524" y="681460"/>
                    </a:cubicBezTo>
                    <a:cubicBezTo>
                      <a:pt x="164660" y="966497"/>
                      <a:pt x="395694" y="1197532"/>
                      <a:pt x="680730" y="1197665"/>
                    </a:cubicBezTo>
                    <a:cubicBezTo>
                      <a:pt x="965823" y="1197665"/>
                      <a:pt x="1196935" y="966554"/>
                      <a:pt x="1196935" y="681460"/>
                    </a:cubicBezTo>
                    <a:cubicBezTo>
                      <a:pt x="1196935" y="396368"/>
                      <a:pt x="965823" y="165255"/>
                      <a:pt x="680730" y="165255"/>
                    </a:cubicBezTo>
                    <a:close/>
                    <a:moveTo>
                      <a:pt x="681460" y="0"/>
                    </a:moveTo>
                    <a:cubicBezTo>
                      <a:pt x="1057819" y="0"/>
                      <a:pt x="1362920" y="305101"/>
                      <a:pt x="1362920" y="681460"/>
                    </a:cubicBezTo>
                    <a:cubicBezTo>
                      <a:pt x="1362920" y="1057819"/>
                      <a:pt x="1057819" y="1362920"/>
                      <a:pt x="681460" y="1362920"/>
                    </a:cubicBezTo>
                    <a:cubicBezTo>
                      <a:pt x="305101" y="1362920"/>
                      <a:pt x="0" y="1057819"/>
                      <a:pt x="0" y="681460"/>
                    </a:cubicBezTo>
                    <a:cubicBezTo>
                      <a:pt x="0" y="305101"/>
                      <a:pt x="305101" y="0"/>
                      <a:pt x="681460" y="0"/>
                    </a:cubicBezTo>
                    <a:close/>
                  </a:path>
                </a:pathLst>
              </a:custGeom>
              <a:solidFill>
                <a:srgbClr val="A13F0B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26" name="任意多边形: 形状 125">
                <a:extLst>
                  <a:ext uri="{FF2B5EF4-FFF2-40B4-BE49-F238E27FC236}">
                    <a16:creationId xmlns:a16="http://schemas.microsoft.com/office/drawing/2014/main" id="{60764F3C-8774-49AB-89F0-4E4C10FDAEEA}"/>
                  </a:ext>
                </a:extLst>
              </p:cNvPr>
              <p:cNvSpPr/>
              <p:nvPr/>
            </p:nvSpPr>
            <p:spPr>
              <a:xfrm>
                <a:off x="2216986" y="864164"/>
                <a:ext cx="5847244" cy="5847244"/>
              </a:xfrm>
              <a:custGeom>
                <a:avLst/>
                <a:gdLst>
                  <a:gd name="connsiteX0" fmla="*/ 269669 w 540067"/>
                  <a:gd name="connsiteY0" fmla="*/ 539932 h 540067"/>
                  <a:gd name="connsiteX1" fmla="*/ -365 w 540067"/>
                  <a:gd name="connsiteY1" fmla="*/ 269898 h 540067"/>
                  <a:gd name="connsiteX2" fmla="*/ 269669 w 540067"/>
                  <a:gd name="connsiteY2" fmla="*/ -136 h 540067"/>
                  <a:gd name="connsiteX3" fmla="*/ 539703 w 540067"/>
                  <a:gd name="connsiteY3" fmla="*/ 269898 h 540067"/>
                  <a:gd name="connsiteX4" fmla="*/ 269669 w 540067"/>
                  <a:gd name="connsiteY4" fmla="*/ 539932 h 540067"/>
                  <a:gd name="connsiteX5" fmla="*/ 269669 w 540067"/>
                  <a:gd name="connsiteY5" fmla="*/ 7198 h 540067"/>
                  <a:gd name="connsiteX6" fmla="*/ 6779 w 540067"/>
                  <a:gd name="connsiteY6" fmla="*/ 269898 h 540067"/>
                  <a:gd name="connsiteX7" fmla="*/ 269478 w 540067"/>
                  <a:gd name="connsiteY7" fmla="*/ 532788 h 540067"/>
                  <a:gd name="connsiteX8" fmla="*/ 532368 w 540067"/>
                  <a:gd name="connsiteY8" fmla="*/ 270089 h 540067"/>
                  <a:gd name="connsiteX9" fmla="*/ 532368 w 540067"/>
                  <a:gd name="connsiteY9" fmla="*/ 269898 h 540067"/>
                  <a:gd name="connsiteX10" fmla="*/ 269573 w 540067"/>
                  <a:gd name="connsiteY10" fmla="*/ 7199 h 540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40067" h="540067">
                    <a:moveTo>
                      <a:pt x="269669" y="539932"/>
                    </a:moveTo>
                    <a:cubicBezTo>
                      <a:pt x="120533" y="539932"/>
                      <a:pt x="-365" y="419034"/>
                      <a:pt x="-365" y="269898"/>
                    </a:cubicBezTo>
                    <a:cubicBezTo>
                      <a:pt x="-365" y="120762"/>
                      <a:pt x="120533" y="-136"/>
                      <a:pt x="269669" y="-136"/>
                    </a:cubicBezTo>
                    <a:cubicBezTo>
                      <a:pt x="418804" y="-136"/>
                      <a:pt x="539703" y="120762"/>
                      <a:pt x="539703" y="269898"/>
                    </a:cubicBezTo>
                    <a:cubicBezTo>
                      <a:pt x="539545" y="418968"/>
                      <a:pt x="418739" y="539774"/>
                      <a:pt x="269669" y="539932"/>
                    </a:cubicBezTo>
                    <a:moveTo>
                      <a:pt x="269669" y="7198"/>
                    </a:moveTo>
                    <a:cubicBezTo>
                      <a:pt x="124531" y="7146"/>
                      <a:pt x="6831" y="124760"/>
                      <a:pt x="6779" y="269898"/>
                    </a:cubicBezTo>
                    <a:cubicBezTo>
                      <a:pt x="6726" y="415036"/>
                      <a:pt x="124341" y="532735"/>
                      <a:pt x="269478" y="532788"/>
                    </a:cubicBezTo>
                    <a:cubicBezTo>
                      <a:pt x="414616" y="532841"/>
                      <a:pt x="532316" y="415226"/>
                      <a:pt x="532368" y="270089"/>
                    </a:cubicBezTo>
                    <a:cubicBezTo>
                      <a:pt x="532368" y="270025"/>
                      <a:pt x="532368" y="269962"/>
                      <a:pt x="532368" y="269898"/>
                    </a:cubicBezTo>
                    <a:cubicBezTo>
                      <a:pt x="532211" y="124841"/>
                      <a:pt x="414630" y="7304"/>
                      <a:pt x="269573" y="7199"/>
                    </a:cubicBezTo>
                  </a:path>
                </a:pathLst>
              </a:custGeom>
              <a:solidFill>
                <a:srgbClr val="DAB29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" name="任意多边形: 形状 126">
                <a:extLst>
                  <a:ext uri="{FF2B5EF4-FFF2-40B4-BE49-F238E27FC236}">
                    <a16:creationId xmlns:a16="http://schemas.microsoft.com/office/drawing/2014/main" id="{75BC4F0D-01A3-47D9-8DE7-394E689AF35E}"/>
                  </a:ext>
                </a:extLst>
              </p:cNvPr>
              <p:cNvSpPr/>
              <p:nvPr/>
            </p:nvSpPr>
            <p:spPr>
              <a:xfrm>
                <a:off x="2925454" y="1572645"/>
                <a:ext cx="4430295" cy="4430295"/>
              </a:xfrm>
              <a:custGeom>
                <a:avLst/>
                <a:gdLst>
                  <a:gd name="connsiteX0" fmla="*/ 204232 w 409194"/>
                  <a:gd name="connsiteY0" fmla="*/ 409058 h 409194"/>
                  <a:gd name="connsiteX1" fmla="*/ -365 w 409194"/>
                  <a:gd name="connsiteY1" fmla="*/ 204461 h 409194"/>
                  <a:gd name="connsiteX2" fmla="*/ 204232 w 409194"/>
                  <a:gd name="connsiteY2" fmla="*/ -136 h 409194"/>
                  <a:gd name="connsiteX3" fmla="*/ 408829 w 409194"/>
                  <a:gd name="connsiteY3" fmla="*/ 204461 h 409194"/>
                  <a:gd name="connsiteX4" fmla="*/ 204232 w 409194"/>
                  <a:gd name="connsiteY4" fmla="*/ 409058 h 409194"/>
                  <a:gd name="connsiteX5" fmla="*/ 204232 w 409194"/>
                  <a:gd name="connsiteY5" fmla="*/ 5008 h 409194"/>
                  <a:gd name="connsiteX6" fmla="*/ 4779 w 409194"/>
                  <a:gd name="connsiteY6" fmla="*/ 204461 h 409194"/>
                  <a:gd name="connsiteX7" fmla="*/ 204232 w 409194"/>
                  <a:gd name="connsiteY7" fmla="*/ 403915 h 409194"/>
                  <a:gd name="connsiteX8" fmla="*/ 403686 w 409194"/>
                  <a:gd name="connsiteY8" fmla="*/ 204461 h 409194"/>
                  <a:gd name="connsiteX9" fmla="*/ 204232 w 409194"/>
                  <a:gd name="connsiteY9" fmla="*/ 5008 h 409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9194" h="409194">
                    <a:moveTo>
                      <a:pt x="204232" y="409058"/>
                    </a:moveTo>
                    <a:cubicBezTo>
                      <a:pt x="91236" y="409058"/>
                      <a:pt x="-365" y="317457"/>
                      <a:pt x="-365" y="204461"/>
                    </a:cubicBezTo>
                    <a:cubicBezTo>
                      <a:pt x="-365" y="91465"/>
                      <a:pt x="91236" y="-136"/>
                      <a:pt x="204232" y="-136"/>
                    </a:cubicBezTo>
                    <a:cubicBezTo>
                      <a:pt x="317228" y="-136"/>
                      <a:pt x="408829" y="91465"/>
                      <a:pt x="408829" y="204461"/>
                    </a:cubicBezTo>
                    <a:cubicBezTo>
                      <a:pt x="408672" y="317392"/>
                      <a:pt x="317163" y="408901"/>
                      <a:pt x="204232" y="409058"/>
                    </a:cubicBezTo>
                    <a:moveTo>
                      <a:pt x="204232" y="5008"/>
                    </a:moveTo>
                    <a:cubicBezTo>
                      <a:pt x="94077" y="5008"/>
                      <a:pt x="4779" y="94306"/>
                      <a:pt x="4779" y="204461"/>
                    </a:cubicBezTo>
                    <a:cubicBezTo>
                      <a:pt x="4779" y="314616"/>
                      <a:pt x="94077" y="403915"/>
                      <a:pt x="204232" y="403915"/>
                    </a:cubicBezTo>
                    <a:cubicBezTo>
                      <a:pt x="314387" y="403915"/>
                      <a:pt x="403686" y="314616"/>
                      <a:pt x="403686" y="204461"/>
                    </a:cubicBezTo>
                    <a:cubicBezTo>
                      <a:pt x="403372" y="94436"/>
                      <a:pt x="314257" y="5322"/>
                      <a:pt x="204232" y="5008"/>
                    </a:cubicBezTo>
                  </a:path>
                </a:pathLst>
              </a:custGeom>
              <a:solidFill>
                <a:srgbClr val="DAB29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8" name="任意多边形: 形状 127">
                <a:extLst>
                  <a:ext uri="{FF2B5EF4-FFF2-40B4-BE49-F238E27FC236}">
                    <a16:creationId xmlns:a16="http://schemas.microsoft.com/office/drawing/2014/main" id="{A7975CC9-C7B0-4453-A9FA-67D64B8A004C}"/>
                  </a:ext>
                </a:extLst>
              </p:cNvPr>
              <p:cNvSpPr/>
              <p:nvPr/>
            </p:nvSpPr>
            <p:spPr>
              <a:xfrm>
                <a:off x="4803560" y="5511495"/>
                <a:ext cx="663105" cy="184906"/>
              </a:xfrm>
              <a:custGeom>
                <a:avLst/>
                <a:gdLst>
                  <a:gd name="connsiteX0" fmla="*/ 430891 w 663105"/>
                  <a:gd name="connsiteY0" fmla="*/ 41814 h 184906"/>
                  <a:gd name="connsiteX1" fmla="*/ 364890 w 663105"/>
                  <a:gd name="connsiteY1" fmla="*/ 121216 h 184906"/>
                  <a:gd name="connsiteX2" fmla="*/ 431919 w 663105"/>
                  <a:gd name="connsiteY2" fmla="*/ 121216 h 184906"/>
                  <a:gd name="connsiteX3" fmla="*/ 431919 w 663105"/>
                  <a:gd name="connsiteY3" fmla="*/ 41814 h 184906"/>
                  <a:gd name="connsiteX4" fmla="*/ 591939 w 663105"/>
                  <a:gd name="connsiteY4" fmla="*/ 25910 h 184906"/>
                  <a:gd name="connsiteX5" fmla="*/ 548632 w 663105"/>
                  <a:gd name="connsiteY5" fmla="*/ 96035 h 184906"/>
                  <a:gd name="connsiteX6" fmla="*/ 591939 w 663105"/>
                  <a:gd name="connsiteY6" fmla="*/ 165132 h 184906"/>
                  <a:gd name="connsiteX7" fmla="*/ 635257 w 663105"/>
                  <a:gd name="connsiteY7" fmla="*/ 96035 h 184906"/>
                  <a:gd name="connsiteX8" fmla="*/ 591939 w 663105"/>
                  <a:gd name="connsiteY8" fmla="*/ 25910 h 184906"/>
                  <a:gd name="connsiteX9" fmla="*/ 226833 w 663105"/>
                  <a:gd name="connsiteY9" fmla="*/ 20253 h 184906"/>
                  <a:gd name="connsiteX10" fmla="*/ 196296 w 663105"/>
                  <a:gd name="connsiteY10" fmla="*/ 31255 h 184906"/>
                  <a:gd name="connsiteX11" fmla="*/ 184471 w 663105"/>
                  <a:gd name="connsiteY11" fmla="*/ 59635 h 184906"/>
                  <a:gd name="connsiteX12" fmla="*/ 196296 w 663105"/>
                  <a:gd name="connsiteY12" fmla="*/ 88078 h 184906"/>
                  <a:gd name="connsiteX13" fmla="*/ 226833 w 663105"/>
                  <a:gd name="connsiteY13" fmla="*/ 99142 h 184906"/>
                  <a:gd name="connsiteX14" fmla="*/ 257369 w 663105"/>
                  <a:gd name="connsiteY14" fmla="*/ 88015 h 184906"/>
                  <a:gd name="connsiteX15" fmla="*/ 269194 w 663105"/>
                  <a:gd name="connsiteY15" fmla="*/ 59635 h 184906"/>
                  <a:gd name="connsiteX16" fmla="*/ 257369 w 663105"/>
                  <a:gd name="connsiteY16" fmla="*/ 31255 h 184906"/>
                  <a:gd name="connsiteX17" fmla="*/ 226833 w 663105"/>
                  <a:gd name="connsiteY17" fmla="*/ 20253 h 184906"/>
                  <a:gd name="connsiteX18" fmla="*/ 436041 w 663105"/>
                  <a:gd name="connsiteY18" fmla="*/ 7784 h 184906"/>
                  <a:gd name="connsiteX19" fmla="*/ 457695 w 663105"/>
                  <a:gd name="connsiteY19" fmla="*/ 7784 h 184906"/>
                  <a:gd name="connsiteX20" fmla="*/ 457695 w 663105"/>
                  <a:gd name="connsiteY20" fmla="*/ 121227 h 184906"/>
                  <a:gd name="connsiteX21" fmla="*/ 488638 w 663105"/>
                  <a:gd name="connsiteY21" fmla="*/ 121227 h 184906"/>
                  <a:gd name="connsiteX22" fmla="*/ 488638 w 663105"/>
                  <a:gd name="connsiteY22" fmla="*/ 139785 h 184906"/>
                  <a:gd name="connsiteX23" fmla="*/ 457695 w 663105"/>
                  <a:gd name="connsiteY23" fmla="*/ 139785 h 184906"/>
                  <a:gd name="connsiteX24" fmla="*/ 457695 w 663105"/>
                  <a:gd name="connsiteY24" fmla="*/ 182063 h 184906"/>
                  <a:gd name="connsiteX25" fmla="*/ 431916 w 663105"/>
                  <a:gd name="connsiteY25" fmla="*/ 182063 h 184906"/>
                  <a:gd name="connsiteX26" fmla="*/ 431916 w 663105"/>
                  <a:gd name="connsiteY26" fmla="*/ 139785 h 184906"/>
                  <a:gd name="connsiteX27" fmla="*/ 341166 w 663105"/>
                  <a:gd name="connsiteY27" fmla="*/ 139785 h 184906"/>
                  <a:gd name="connsiteX28" fmla="*/ 341166 w 663105"/>
                  <a:gd name="connsiteY28" fmla="*/ 118131 h 184906"/>
                  <a:gd name="connsiteX29" fmla="*/ 591940 w 663105"/>
                  <a:gd name="connsiteY29" fmla="*/ 6311 h 184906"/>
                  <a:gd name="connsiteX30" fmla="*/ 663105 w 663105"/>
                  <a:gd name="connsiteY30" fmla="*/ 96034 h 184906"/>
                  <a:gd name="connsiteX31" fmla="*/ 591940 w 663105"/>
                  <a:gd name="connsiteY31" fmla="*/ 184718 h 184906"/>
                  <a:gd name="connsiteX32" fmla="*/ 520785 w 663105"/>
                  <a:gd name="connsiteY32" fmla="*/ 96034 h 184906"/>
                  <a:gd name="connsiteX33" fmla="*/ 591940 w 663105"/>
                  <a:gd name="connsiteY33" fmla="*/ 6311 h 184906"/>
                  <a:gd name="connsiteX34" fmla="*/ 55695 w 663105"/>
                  <a:gd name="connsiteY34" fmla="*/ 6311 h 184906"/>
                  <a:gd name="connsiteX35" fmla="*/ 76309 w 663105"/>
                  <a:gd name="connsiteY35" fmla="*/ 6311 h 184906"/>
                  <a:gd name="connsiteX36" fmla="*/ 76309 w 663105"/>
                  <a:gd name="connsiteY36" fmla="*/ 180591 h 184906"/>
                  <a:gd name="connsiteX37" fmla="*/ 48473 w 663105"/>
                  <a:gd name="connsiteY37" fmla="*/ 180591 h 184906"/>
                  <a:gd name="connsiteX38" fmla="*/ 48473 w 663105"/>
                  <a:gd name="connsiteY38" fmla="*/ 56840 h 184906"/>
                  <a:gd name="connsiteX39" fmla="*/ 0 w 663105"/>
                  <a:gd name="connsiteY39" fmla="*/ 56840 h 184906"/>
                  <a:gd name="connsiteX40" fmla="*/ 0 w 663105"/>
                  <a:gd name="connsiteY40" fmla="*/ 39312 h 184906"/>
                  <a:gd name="connsiteX41" fmla="*/ 55695 w 663105"/>
                  <a:gd name="connsiteY41" fmla="*/ 6311 h 184906"/>
                  <a:gd name="connsiteX42" fmla="*/ 228329 w 663105"/>
                  <a:gd name="connsiteY42" fmla="*/ 0 h 184906"/>
                  <a:gd name="connsiteX43" fmla="*/ 281842 w 663105"/>
                  <a:gd name="connsiteY43" fmla="*/ 20567 h 184906"/>
                  <a:gd name="connsiteX44" fmla="*/ 300627 w 663105"/>
                  <a:gd name="connsiteY44" fmla="*/ 79013 h 184906"/>
                  <a:gd name="connsiteX45" fmla="*/ 280271 w 663105"/>
                  <a:gd name="connsiteY45" fmla="*/ 157402 h 184906"/>
                  <a:gd name="connsiteX46" fmla="*/ 222492 w 663105"/>
                  <a:gd name="connsiteY46" fmla="*/ 184906 h 184906"/>
                  <a:gd name="connsiteX47" fmla="*/ 176912 w 663105"/>
                  <a:gd name="connsiteY47" fmla="*/ 172092 h 184906"/>
                  <a:gd name="connsiteX48" fmla="*/ 158725 w 663105"/>
                  <a:gd name="connsiteY48" fmla="*/ 136773 h 184906"/>
                  <a:gd name="connsiteX49" fmla="*/ 184772 w 663105"/>
                  <a:gd name="connsiteY49" fmla="*/ 136773 h 184906"/>
                  <a:gd name="connsiteX50" fmla="*/ 196223 w 663105"/>
                  <a:gd name="connsiteY50" fmla="*/ 158214 h 184906"/>
                  <a:gd name="connsiteX51" fmla="*/ 222492 w 663105"/>
                  <a:gd name="connsiteY51" fmla="*/ 165778 h 184906"/>
                  <a:gd name="connsiteX52" fmla="*/ 259913 w 663105"/>
                  <a:gd name="connsiteY52" fmla="*/ 143150 h 184906"/>
                  <a:gd name="connsiteX53" fmla="*/ 272337 w 663105"/>
                  <a:gd name="connsiteY53" fmla="*/ 98768 h 184906"/>
                  <a:gd name="connsiteX54" fmla="*/ 222492 w 663105"/>
                  <a:gd name="connsiteY54" fmla="*/ 119396 h 184906"/>
                  <a:gd name="connsiteX55" fmla="*/ 174218 w 663105"/>
                  <a:gd name="connsiteY55" fmla="*/ 102955 h 184906"/>
                  <a:gd name="connsiteX56" fmla="*/ 155882 w 663105"/>
                  <a:gd name="connsiteY56" fmla="*/ 59635 h 184906"/>
                  <a:gd name="connsiteX57" fmla="*/ 175790 w 663105"/>
                  <a:gd name="connsiteY57" fmla="*/ 16378 h 184906"/>
                  <a:gd name="connsiteX58" fmla="*/ 228329 w 663105"/>
                  <a:gd name="connsiteY58" fmla="*/ 0 h 184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663105" h="184906">
                    <a:moveTo>
                      <a:pt x="430891" y="41814"/>
                    </a:moveTo>
                    <a:lnTo>
                      <a:pt x="364890" y="121216"/>
                    </a:lnTo>
                    <a:lnTo>
                      <a:pt x="431919" y="121216"/>
                    </a:lnTo>
                    <a:lnTo>
                      <a:pt x="431919" y="41814"/>
                    </a:lnTo>
                    <a:close/>
                    <a:moveTo>
                      <a:pt x="591939" y="25910"/>
                    </a:moveTo>
                    <a:cubicBezTo>
                      <a:pt x="562036" y="25910"/>
                      <a:pt x="548632" y="52728"/>
                      <a:pt x="548632" y="96035"/>
                    </a:cubicBezTo>
                    <a:cubicBezTo>
                      <a:pt x="548632" y="139353"/>
                      <a:pt x="562036" y="165132"/>
                      <a:pt x="591939" y="165132"/>
                    </a:cubicBezTo>
                    <a:cubicBezTo>
                      <a:pt x="621854" y="165132"/>
                      <a:pt x="635257" y="139353"/>
                      <a:pt x="635257" y="96035"/>
                    </a:cubicBezTo>
                    <a:cubicBezTo>
                      <a:pt x="635257" y="52728"/>
                      <a:pt x="621854" y="25910"/>
                      <a:pt x="591939" y="25910"/>
                    </a:cubicBezTo>
                    <a:close/>
                    <a:moveTo>
                      <a:pt x="226833" y="20253"/>
                    </a:moveTo>
                    <a:cubicBezTo>
                      <a:pt x="214358" y="20253"/>
                      <a:pt x="204180" y="23921"/>
                      <a:pt x="196296" y="31255"/>
                    </a:cubicBezTo>
                    <a:cubicBezTo>
                      <a:pt x="188414" y="38591"/>
                      <a:pt x="184471" y="48050"/>
                      <a:pt x="184471" y="59635"/>
                    </a:cubicBezTo>
                    <a:cubicBezTo>
                      <a:pt x="184471" y="71221"/>
                      <a:pt x="188414" y="80701"/>
                      <a:pt x="196296" y="88078"/>
                    </a:cubicBezTo>
                    <a:cubicBezTo>
                      <a:pt x="204180" y="95454"/>
                      <a:pt x="214358" y="99142"/>
                      <a:pt x="226833" y="99142"/>
                    </a:cubicBezTo>
                    <a:cubicBezTo>
                      <a:pt x="239307" y="99142"/>
                      <a:pt x="249485" y="95433"/>
                      <a:pt x="257369" y="88015"/>
                    </a:cubicBezTo>
                    <a:cubicBezTo>
                      <a:pt x="265251" y="80681"/>
                      <a:pt x="269194" y="71221"/>
                      <a:pt x="269194" y="59635"/>
                    </a:cubicBezTo>
                    <a:cubicBezTo>
                      <a:pt x="269194" y="48050"/>
                      <a:pt x="265251" y="38591"/>
                      <a:pt x="257369" y="31255"/>
                    </a:cubicBezTo>
                    <a:cubicBezTo>
                      <a:pt x="249485" y="23921"/>
                      <a:pt x="239307" y="20253"/>
                      <a:pt x="226833" y="20253"/>
                    </a:cubicBezTo>
                    <a:close/>
                    <a:moveTo>
                      <a:pt x="436041" y="7784"/>
                    </a:moveTo>
                    <a:lnTo>
                      <a:pt x="457695" y="7784"/>
                    </a:lnTo>
                    <a:lnTo>
                      <a:pt x="457695" y="121227"/>
                    </a:lnTo>
                    <a:lnTo>
                      <a:pt x="488638" y="121227"/>
                    </a:lnTo>
                    <a:lnTo>
                      <a:pt x="488638" y="139785"/>
                    </a:lnTo>
                    <a:lnTo>
                      <a:pt x="457695" y="139785"/>
                    </a:lnTo>
                    <a:lnTo>
                      <a:pt x="457695" y="182063"/>
                    </a:lnTo>
                    <a:lnTo>
                      <a:pt x="431916" y="182063"/>
                    </a:lnTo>
                    <a:lnTo>
                      <a:pt x="431916" y="139785"/>
                    </a:lnTo>
                    <a:lnTo>
                      <a:pt x="341166" y="139785"/>
                    </a:lnTo>
                    <a:lnTo>
                      <a:pt x="341166" y="118131"/>
                    </a:lnTo>
                    <a:close/>
                    <a:moveTo>
                      <a:pt x="591940" y="6311"/>
                    </a:moveTo>
                    <a:cubicBezTo>
                      <a:pt x="651759" y="6311"/>
                      <a:pt x="663105" y="59938"/>
                      <a:pt x="663105" y="96034"/>
                    </a:cubicBezTo>
                    <a:cubicBezTo>
                      <a:pt x="663105" y="132131"/>
                      <a:pt x="651759" y="184718"/>
                      <a:pt x="591940" y="184718"/>
                    </a:cubicBezTo>
                    <a:cubicBezTo>
                      <a:pt x="532132" y="184718"/>
                      <a:pt x="520785" y="132131"/>
                      <a:pt x="520785" y="96034"/>
                    </a:cubicBezTo>
                    <a:cubicBezTo>
                      <a:pt x="520785" y="59938"/>
                      <a:pt x="532132" y="6311"/>
                      <a:pt x="591940" y="6311"/>
                    </a:cubicBezTo>
                    <a:close/>
                    <a:moveTo>
                      <a:pt x="55695" y="6311"/>
                    </a:moveTo>
                    <a:lnTo>
                      <a:pt x="76309" y="6311"/>
                    </a:lnTo>
                    <a:lnTo>
                      <a:pt x="76309" y="180591"/>
                    </a:lnTo>
                    <a:lnTo>
                      <a:pt x="48473" y="180591"/>
                    </a:lnTo>
                    <a:lnTo>
                      <a:pt x="48473" y="56840"/>
                    </a:lnTo>
                    <a:lnTo>
                      <a:pt x="0" y="56840"/>
                    </a:lnTo>
                    <a:lnTo>
                      <a:pt x="0" y="39312"/>
                    </a:lnTo>
                    <a:cubicBezTo>
                      <a:pt x="33001" y="37244"/>
                      <a:pt x="47434" y="35187"/>
                      <a:pt x="55695" y="6311"/>
                    </a:cubicBezTo>
                    <a:close/>
                    <a:moveTo>
                      <a:pt x="228329" y="0"/>
                    </a:moveTo>
                    <a:cubicBezTo>
                      <a:pt x="251480" y="0"/>
                      <a:pt x="269319" y="6855"/>
                      <a:pt x="281842" y="20567"/>
                    </a:cubicBezTo>
                    <a:cubicBezTo>
                      <a:pt x="294366" y="34277"/>
                      <a:pt x="300627" y="53759"/>
                      <a:pt x="300627" y="79013"/>
                    </a:cubicBezTo>
                    <a:cubicBezTo>
                      <a:pt x="300627" y="112936"/>
                      <a:pt x="293842" y="139066"/>
                      <a:pt x="280271" y="157402"/>
                    </a:cubicBezTo>
                    <a:cubicBezTo>
                      <a:pt x="266698" y="175739"/>
                      <a:pt x="247440" y="184906"/>
                      <a:pt x="222492" y="184906"/>
                    </a:cubicBezTo>
                    <a:cubicBezTo>
                      <a:pt x="203432" y="184906"/>
                      <a:pt x="188238" y="180635"/>
                      <a:pt x="176912" y="172092"/>
                    </a:cubicBezTo>
                    <a:cubicBezTo>
                      <a:pt x="165586" y="163549"/>
                      <a:pt x="159524" y="151776"/>
                      <a:pt x="158725" y="136773"/>
                    </a:cubicBezTo>
                    <a:lnTo>
                      <a:pt x="184772" y="136773"/>
                    </a:lnTo>
                    <a:cubicBezTo>
                      <a:pt x="185869" y="146025"/>
                      <a:pt x="189685" y="153172"/>
                      <a:pt x="196223" y="158214"/>
                    </a:cubicBezTo>
                    <a:cubicBezTo>
                      <a:pt x="202759" y="163257"/>
                      <a:pt x="211514" y="165778"/>
                      <a:pt x="222492" y="165778"/>
                    </a:cubicBezTo>
                    <a:cubicBezTo>
                      <a:pt x="238658" y="165778"/>
                      <a:pt x="251132" y="158236"/>
                      <a:pt x="259913" y="143150"/>
                    </a:cubicBezTo>
                    <a:cubicBezTo>
                      <a:pt x="266300" y="131898"/>
                      <a:pt x="270441" y="117104"/>
                      <a:pt x="272337" y="98768"/>
                    </a:cubicBezTo>
                    <a:cubicBezTo>
                      <a:pt x="258965" y="112520"/>
                      <a:pt x="242349" y="119396"/>
                      <a:pt x="222492" y="119396"/>
                    </a:cubicBezTo>
                    <a:cubicBezTo>
                      <a:pt x="202533" y="119396"/>
                      <a:pt x="186443" y="113915"/>
                      <a:pt x="174218" y="102955"/>
                    </a:cubicBezTo>
                    <a:cubicBezTo>
                      <a:pt x="161995" y="91995"/>
                      <a:pt x="155882" y="77555"/>
                      <a:pt x="155882" y="59635"/>
                    </a:cubicBezTo>
                    <a:cubicBezTo>
                      <a:pt x="155882" y="41715"/>
                      <a:pt x="162518" y="27296"/>
                      <a:pt x="175790" y="16378"/>
                    </a:cubicBezTo>
                    <a:cubicBezTo>
                      <a:pt x="189062" y="5459"/>
                      <a:pt x="206575" y="0"/>
                      <a:pt x="228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29" name="任意多边形: 形状 128">
                <a:extLst>
                  <a:ext uri="{FF2B5EF4-FFF2-40B4-BE49-F238E27FC236}">
                    <a16:creationId xmlns:a16="http://schemas.microsoft.com/office/drawing/2014/main" id="{13FB930B-71FE-43C5-8949-76A5E7B342BA}"/>
                  </a:ext>
                </a:extLst>
              </p:cNvPr>
              <p:cNvSpPr/>
              <p:nvPr/>
            </p:nvSpPr>
            <p:spPr>
              <a:xfrm>
                <a:off x="3373025" y="4211641"/>
                <a:ext cx="3537217" cy="893065"/>
              </a:xfrm>
              <a:custGeom>
                <a:avLst/>
                <a:gdLst>
                  <a:gd name="connsiteX0" fmla="*/ 162894 w 326707"/>
                  <a:gd name="connsiteY0" fmla="*/ 82351 h 82486"/>
                  <a:gd name="connsiteX1" fmla="*/ 135176 w 326707"/>
                  <a:gd name="connsiteY1" fmla="*/ 76350 h 82486"/>
                  <a:gd name="connsiteX2" fmla="*/ 143177 w 326707"/>
                  <a:gd name="connsiteY2" fmla="*/ 44536 h 82486"/>
                  <a:gd name="connsiteX3" fmla="*/ 19352 w 326707"/>
                  <a:gd name="connsiteY3" fmla="*/ 21771 h 82486"/>
                  <a:gd name="connsiteX4" fmla="*/ -365 w 326707"/>
                  <a:gd name="connsiteY4" fmla="*/ -136 h 82486"/>
                  <a:gd name="connsiteX5" fmla="*/ 30877 w 326707"/>
                  <a:gd name="connsiteY5" fmla="*/ 4817 h 82486"/>
                  <a:gd name="connsiteX6" fmla="*/ 133842 w 326707"/>
                  <a:gd name="connsiteY6" fmla="*/ 5674 h 82486"/>
                  <a:gd name="connsiteX7" fmla="*/ 162989 w 326707"/>
                  <a:gd name="connsiteY7" fmla="*/ 5674 h 82486"/>
                  <a:gd name="connsiteX8" fmla="*/ 192135 w 326707"/>
                  <a:gd name="connsiteY8" fmla="*/ 5674 h 82486"/>
                  <a:gd name="connsiteX9" fmla="*/ 295100 w 326707"/>
                  <a:gd name="connsiteY9" fmla="*/ 4817 h 82486"/>
                  <a:gd name="connsiteX10" fmla="*/ 326342 w 326707"/>
                  <a:gd name="connsiteY10" fmla="*/ -136 h 82486"/>
                  <a:gd name="connsiteX11" fmla="*/ 306721 w 326707"/>
                  <a:gd name="connsiteY11" fmla="*/ 21771 h 82486"/>
                  <a:gd name="connsiteX12" fmla="*/ 182896 w 326707"/>
                  <a:gd name="connsiteY12" fmla="*/ 44536 h 82486"/>
                  <a:gd name="connsiteX13" fmla="*/ 190897 w 326707"/>
                  <a:gd name="connsiteY13" fmla="*/ 76350 h 82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6707" h="82486">
                    <a:moveTo>
                      <a:pt x="162894" y="82351"/>
                    </a:moveTo>
                    <a:lnTo>
                      <a:pt x="135176" y="76350"/>
                    </a:lnTo>
                    <a:lnTo>
                      <a:pt x="143177" y="44536"/>
                    </a:lnTo>
                    <a:cubicBezTo>
                      <a:pt x="101245" y="41102"/>
                      <a:pt x="59763" y="33475"/>
                      <a:pt x="19352" y="21771"/>
                    </a:cubicBezTo>
                    <a:cubicBezTo>
                      <a:pt x="11564" y="15662"/>
                      <a:pt x="4893" y="8250"/>
                      <a:pt x="-365" y="-136"/>
                    </a:cubicBezTo>
                    <a:cubicBezTo>
                      <a:pt x="9900" y="2347"/>
                      <a:pt x="20347" y="4003"/>
                      <a:pt x="30877" y="4817"/>
                    </a:cubicBezTo>
                    <a:cubicBezTo>
                      <a:pt x="58785" y="5865"/>
                      <a:pt x="102410" y="2245"/>
                      <a:pt x="133842" y="5674"/>
                    </a:cubicBezTo>
                    <a:lnTo>
                      <a:pt x="162989" y="5674"/>
                    </a:lnTo>
                    <a:lnTo>
                      <a:pt x="192135" y="5674"/>
                    </a:lnTo>
                    <a:cubicBezTo>
                      <a:pt x="223568" y="2245"/>
                      <a:pt x="267288" y="5674"/>
                      <a:pt x="295100" y="4817"/>
                    </a:cubicBezTo>
                    <a:cubicBezTo>
                      <a:pt x="305630" y="4003"/>
                      <a:pt x="316077" y="2347"/>
                      <a:pt x="326342" y="-136"/>
                    </a:cubicBezTo>
                    <a:cubicBezTo>
                      <a:pt x="321105" y="8236"/>
                      <a:pt x="314468" y="15647"/>
                      <a:pt x="306721" y="21771"/>
                    </a:cubicBezTo>
                    <a:cubicBezTo>
                      <a:pt x="266307" y="33462"/>
                      <a:pt x="224826" y="41088"/>
                      <a:pt x="182896" y="44536"/>
                    </a:cubicBezTo>
                    <a:lnTo>
                      <a:pt x="190897" y="76350"/>
                    </a:lnTo>
                    <a:close/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0" name="任意多边形: 形状 129">
                <a:extLst>
                  <a:ext uri="{FF2B5EF4-FFF2-40B4-BE49-F238E27FC236}">
                    <a16:creationId xmlns:a16="http://schemas.microsoft.com/office/drawing/2014/main" id="{16EDF81C-3753-4075-94F9-D8A7950E3365}"/>
                  </a:ext>
                </a:extLst>
              </p:cNvPr>
              <p:cNvSpPr/>
              <p:nvPr/>
            </p:nvSpPr>
            <p:spPr>
              <a:xfrm>
                <a:off x="3518431" y="3788820"/>
                <a:ext cx="3246401" cy="902357"/>
              </a:xfrm>
              <a:custGeom>
                <a:avLst/>
                <a:gdLst>
                  <a:gd name="connsiteX0" fmla="*/ 149463 w 299846"/>
                  <a:gd name="connsiteY0" fmla="*/ 6151 h 83344"/>
                  <a:gd name="connsiteX1" fmla="*/ 191564 w 299846"/>
                  <a:gd name="connsiteY1" fmla="*/ 6151 h 83344"/>
                  <a:gd name="connsiteX2" fmla="*/ 277289 w 299846"/>
                  <a:gd name="connsiteY2" fmla="*/ 2722 h 83344"/>
                  <a:gd name="connsiteX3" fmla="*/ 299482 w 299846"/>
                  <a:gd name="connsiteY3" fmla="*/ -135 h 83344"/>
                  <a:gd name="connsiteX4" fmla="*/ 279289 w 299846"/>
                  <a:gd name="connsiteY4" fmla="*/ 21391 h 83344"/>
                  <a:gd name="connsiteX5" fmla="*/ 254619 w 299846"/>
                  <a:gd name="connsiteY5" fmla="*/ 32631 h 83344"/>
                  <a:gd name="connsiteX6" fmla="*/ 195278 w 299846"/>
                  <a:gd name="connsiteY6" fmla="*/ 45871 h 83344"/>
                  <a:gd name="connsiteX7" fmla="*/ 168799 w 299846"/>
                  <a:gd name="connsiteY7" fmla="*/ 48823 h 83344"/>
                  <a:gd name="connsiteX8" fmla="*/ 176229 w 299846"/>
                  <a:gd name="connsiteY8" fmla="*/ 78636 h 83344"/>
                  <a:gd name="connsiteX9" fmla="*/ 149558 w 299846"/>
                  <a:gd name="connsiteY9" fmla="*/ 83208 h 83344"/>
                  <a:gd name="connsiteX10" fmla="*/ 122889 w 299846"/>
                  <a:gd name="connsiteY10" fmla="*/ 78636 h 83344"/>
                  <a:gd name="connsiteX11" fmla="*/ 130318 w 299846"/>
                  <a:gd name="connsiteY11" fmla="*/ 48823 h 83344"/>
                  <a:gd name="connsiteX12" fmla="*/ 103839 w 299846"/>
                  <a:gd name="connsiteY12" fmla="*/ 45870 h 83344"/>
                  <a:gd name="connsiteX13" fmla="*/ 44498 w 299846"/>
                  <a:gd name="connsiteY13" fmla="*/ 32630 h 83344"/>
                  <a:gd name="connsiteX14" fmla="*/ 19828 w 299846"/>
                  <a:gd name="connsiteY14" fmla="*/ 21391 h 83344"/>
                  <a:gd name="connsiteX15" fmla="*/ -365 w 299846"/>
                  <a:gd name="connsiteY15" fmla="*/ -136 h 83344"/>
                  <a:gd name="connsiteX16" fmla="*/ 21828 w 299846"/>
                  <a:gd name="connsiteY16" fmla="*/ 2721 h 83344"/>
                  <a:gd name="connsiteX17" fmla="*/ 107553 w 299846"/>
                  <a:gd name="connsiteY17" fmla="*/ 6150 h 83344"/>
                  <a:gd name="connsiteX18" fmla="*/ 149654 w 299846"/>
                  <a:gd name="connsiteY18" fmla="*/ 6151 h 83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99846" h="83344">
                    <a:moveTo>
                      <a:pt x="149463" y="6151"/>
                    </a:moveTo>
                    <a:cubicBezTo>
                      <a:pt x="170323" y="6151"/>
                      <a:pt x="191659" y="6151"/>
                      <a:pt x="191564" y="6151"/>
                    </a:cubicBezTo>
                    <a:cubicBezTo>
                      <a:pt x="219999" y="2694"/>
                      <a:pt x="248668" y="1547"/>
                      <a:pt x="277289" y="2722"/>
                    </a:cubicBezTo>
                    <a:cubicBezTo>
                      <a:pt x="284757" y="2441"/>
                      <a:pt x="292185" y="1485"/>
                      <a:pt x="299482" y="-135"/>
                    </a:cubicBezTo>
                    <a:cubicBezTo>
                      <a:pt x="294242" y="8306"/>
                      <a:pt x="287378" y="15623"/>
                      <a:pt x="279289" y="21391"/>
                    </a:cubicBezTo>
                    <a:cubicBezTo>
                      <a:pt x="271430" y="25890"/>
                      <a:pt x="263171" y="29653"/>
                      <a:pt x="254619" y="32631"/>
                    </a:cubicBezTo>
                    <a:cubicBezTo>
                      <a:pt x="235136" y="38283"/>
                      <a:pt x="215317" y="42705"/>
                      <a:pt x="195278" y="45871"/>
                    </a:cubicBezTo>
                    <a:cubicBezTo>
                      <a:pt x="185754" y="47013"/>
                      <a:pt x="176800" y="48156"/>
                      <a:pt x="168799" y="48823"/>
                    </a:cubicBezTo>
                    <a:lnTo>
                      <a:pt x="176229" y="78636"/>
                    </a:lnTo>
                    <a:lnTo>
                      <a:pt x="149558" y="83208"/>
                    </a:lnTo>
                    <a:lnTo>
                      <a:pt x="122889" y="78636"/>
                    </a:lnTo>
                    <a:lnTo>
                      <a:pt x="130318" y="48823"/>
                    </a:lnTo>
                    <a:cubicBezTo>
                      <a:pt x="122317" y="48156"/>
                      <a:pt x="113078" y="47013"/>
                      <a:pt x="103839" y="45870"/>
                    </a:cubicBezTo>
                    <a:cubicBezTo>
                      <a:pt x="83800" y="42705"/>
                      <a:pt x="63981" y="38283"/>
                      <a:pt x="44498" y="32630"/>
                    </a:cubicBezTo>
                    <a:cubicBezTo>
                      <a:pt x="35946" y="29652"/>
                      <a:pt x="27687" y="25889"/>
                      <a:pt x="19828" y="21391"/>
                    </a:cubicBezTo>
                    <a:cubicBezTo>
                      <a:pt x="11739" y="15622"/>
                      <a:pt x="4875" y="8305"/>
                      <a:pt x="-365" y="-136"/>
                    </a:cubicBezTo>
                    <a:cubicBezTo>
                      <a:pt x="6931" y="1484"/>
                      <a:pt x="14359" y="2441"/>
                      <a:pt x="21828" y="2721"/>
                    </a:cubicBezTo>
                    <a:cubicBezTo>
                      <a:pt x="50449" y="1547"/>
                      <a:pt x="79118" y="2694"/>
                      <a:pt x="107553" y="6150"/>
                    </a:cubicBezTo>
                    <a:cubicBezTo>
                      <a:pt x="107553" y="6151"/>
                      <a:pt x="128794" y="6151"/>
                      <a:pt x="149654" y="6151"/>
                    </a:cubicBezTo>
                  </a:path>
                </a:pathLst>
              </a:custGeom>
              <a:solidFill>
                <a:srgbClr val="13AE6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1" name="任意多边形: 形状 130">
                <a:extLst>
                  <a:ext uri="{FF2B5EF4-FFF2-40B4-BE49-F238E27FC236}">
                    <a16:creationId xmlns:a16="http://schemas.microsoft.com/office/drawing/2014/main" id="{7630517E-57A0-410E-A7AE-B4BE2366EE4E}"/>
                  </a:ext>
                </a:extLst>
              </p:cNvPr>
              <p:cNvSpPr/>
              <p:nvPr/>
            </p:nvSpPr>
            <p:spPr>
              <a:xfrm>
                <a:off x="3703032" y="3358787"/>
                <a:ext cx="2883406" cy="928137"/>
              </a:xfrm>
              <a:custGeom>
                <a:avLst/>
                <a:gdLst>
                  <a:gd name="connsiteX0" fmla="*/ 132699 w 266319"/>
                  <a:gd name="connsiteY0" fmla="*/ 85589 h 85725"/>
                  <a:gd name="connsiteX1" fmla="*/ 132223 w 266319"/>
                  <a:gd name="connsiteY1" fmla="*/ 85589 h 85725"/>
                  <a:gd name="connsiteX2" fmla="*/ 107077 w 266319"/>
                  <a:gd name="connsiteY2" fmla="*/ 82637 h 85725"/>
                  <a:gd name="connsiteX3" fmla="*/ 113840 w 266319"/>
                  <a:gd name="connsiteY3" fmla="*/ 54062 h 85725"/>
                  <a:gd name="connsiteX4" fmla="*/ 91551 w 266319"/>
                  <a:gd name="connsiteY4" fmla="*/ 52728 h 85725"/>
                  <a:gd name="connsiteX5" fmla="*/ 43355 w 266319"/>
                  <a:gd name="connsiteY5" fmla="*/ 38536 h 85725"/>
                  <a:gd name="connsiteX6" fmla="*/ 18685 w 266319"/>
                  <a:gd name="connsiteY6" fmla="*/ 22629 h 85725"/>
                  <a:gd name="connsiteX7" fmla="*/ -365 w 266319"/>
                  <a:gd name="connsiteY7" fmla="*/ -136 h 85725"/>
                  <a:gd name="connsiteX8" fmla="*/ 21352 w 266319"/>
                  <a:gd name="connsiteY8" fmla="*/ 2627 h 85725"/>
                  <a:gd name="connsiteX9" fmla="*/ 91456 w 266319"/>
                  <a:gd name="connsiteY9" fmla="*/ 6818 h 85725"/>
                  <a:gd name="connsiteX10" fmla="*/ 132794 w 266319"/>
                  <a:gd name="connsiteY10" fmla="*/ 6818 h 85725"/>
                  <a:gd name="connsiteX11" fmla="*/ 174133 w 266319"/>
                  <a:gd name="connsiteY11" fmla="*/ 6818 h 85725"/>
                  <a:gd name="connsiteX12" fmla="*/ 244237 w 266319"/>
                  <a:gd name="connsiteY12" fmla="*/ 2627 h 85725"/>
                  <a:gd name="connsiteX13" fmla="*/ 265954 w 266319"/>
                  <a:gd name="connsiteY13" fmla="*/ -136 h 85725"/>
                  <a:gd name="connsiteX14" fmla="*/ 246904 w 266319"/>
                  <a:gd name="connsiteY14" fmla="*/ 22629 h 85725"/>
                  <a:gd name="connsiteX15" fmla="*/ 222234 w 266319"/>
                  <a:gd name="connsiteY15" fmla="*/ 38536 h 85725"/>
                  <a:gd name="connsiteX16" fmla="*/ 174038 w 266319"/>
                  <a:gd name="connsiteY16" fmla="*/ 52728 h 85725"/>
                  <a:gd name="connsiteX17" fmla="*/ 151654 w 266319"/>
                  <a:gd name="connsiteY17" fmla="*/ 54062 h 85725"/>
                  <a:gd name="connsiteX18" fmla="*/ 158417 w 266319"/>
                  <a:gd name="connsiteY18" fmla="*/ 82637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6319" h="85725">
                    <a:moveTo>
                      <a:pt x="132699" y="85589"/>
                    </a:moveTo>
                    <a:lnTo>
                      <a:pt x="132223" y="85589"/>
                    </a:lnTo>
                    <a:lnTo>
                      <a:pt x="107077" y="82637"/>
                    </a:lnTo>
                    <a:lnTo>
                      <a:pt x="113840" y="54062"/>
                    </a:lnTo>
                    <a:cubicBezTo>
                      <a:pt x="106384" y="54659"/>
                      <a:pt x="98882" y="54210"/>
                      <a:pt x="91551" y="52728"/>
                    </a:cubicBezTo>
                    <a:cubicBezTo>
                      <a:pt x="74928" y="50153"/>
                      <a:pt x="58721" y="45380"/>
                      <a:pt x="43355" y="38536"/>
                    </a:cubicBezTo>
                    <a:cubicBezTo>
                      <a:pt x="34466" y="34344"/>
                      <a:pt x="26171" y="28996"/>
                      <a:pt x="18685" y="22629"/>
                    </a:cubicBezTo>
                    <a:cubicBezTo>
                      <a:pt x="11003" y="16263"/>
                      <a:pt x="4548" y="8548"/>
                      <a:pt x="-365" y="-136"/>
                    </a:cubicBezTo>
                    <a:cubicBezTo>
                      <a:pt x="-365" y="-136"/>
                      <a:pt x="14684" y="2246"/>
                      <a:pt x="21352" y="2627"/>
                    </a:cubicBezTo>
                    <a:cubicBezTo>
                      <a:pt x="34020" y="3198"/>
                      <a:pt x="58404" y="4055"/>
                      <a:pt x="91456" y="6818"/>
                    </a:cubicBezTo>
                    <a:cubicBezTo>
                      <a:pt x="91456" y="6818"/>
                      <a:pt x="112411" y="6818"/>
                      <a:pt x="132794" y="6818"/>
                    </a:cubicBezTo>
                    <a:cubicBezTo>
                      <a:pt x="153178" y="6818"/>
                      <a:pt x="173942" y="6818"/>
                      <a:pt x="174133" y="6818"/>
                    </a:cubicBezTo>
                    <a:cubicBezTo>
                      <a:pt x="207185" y="4055"/>
                      <a:pt x="231283" y="3198"/>
                      <a:pt x="244237" y="2627"/>
                    </a:cubicBezTo>
                    <a:cubicBezTo>
                      <a:pt x="250904" y="2627"/>
                      <a:pt x="266049" y="55"/>
                      <a:pt x="265954" y="-136"/>
                    </a:cubicBezTo>
                    <a:cubicBezTo>
                      <a:pt x="261024" y="8536"/>
                      <a:pt x="254571" y="16248"/>
                      <a:pt x="246904" y="22629"/>
                    </a:cubicBezTo>
                    <a:cubicBezTo>
                      <a:pt x="239402" y="28975"/>
                      <a:pt x="231110" y="34322"/>
                      <a:pt x="222234" y="38536"/>
                    </a:cubicBezTo>
                    <a:cubicBezTo>
                      <a:pt x="206859" y="45355"/>
                      <a:pt x="190655" y="50127"/>
                      <a:pt x="174038" y="52728"/>
                    </a:cubicBezTo>
                    <a:cubicBezTo>
                      <a:pt x="166675" y="54209"/>
                      <a:pt x="159141" y="54658"/>
                      <a:pt x="151654" y="54062"/>
                    </a:cubicBezTo>
                    <a:lnTo>
                      <a:pt x="158417" y="82637"/>
                    </a:lnTo>
                    <a:close/>
                  </a:path>
                </a:pathLst>
              </a:custGeom>
              <a:solidFill>
                <a:srgbClr val="89C99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32" name="任意多边形: 形状 131">
                <a:extLst>
                  <a:ext uri="{FF2B5EF4-FFF2-40B4-BE49-F238E27FC236}">
                    <a16:creationId xmlns:a16="http://schemas.microsoft.com/office/drawing/2014/main" id="{28BE4905-116F-4BE3-BD9E-563401DDE5C8}"/>
                  </a:ext>
                </a:extLst>
              </p:cNvPr>
              <p:cNvSpPr/>
              <p:nvPr/>
            </p:nvSpPr>
            <p:spPr>
              <a:xfrm>
                <a:off x="3872159" y="2875128"/>
                <a:ext cx="2534835" cy="962162"/>
              </a:xfrm>
              <a:custGeom>
                <a:avLst/>
                <a:gdLst>
                  <a:gd name="connsiteX0" fmla="*/ 116793 w 234124"/>
                  <a:gd name="connsiteY0" fmla="*/ 88732 h 88868"/>
                  <a:gd name="connsiteX1" fmla="*/ 92790 w 234124"/>
                  <a:gd name="connsiteY1" fmla="*/ 87208 h 88868"/>
                  <a:gd name="connsiteX2" fmla="*/ 99076 w 234124"/>
                  <a:gd name="connsiteY2" fmla="*/ 61300 h 88868"/>
                  <a:gd name="connsiteX3" fmla="*/ 82407 w 234124"/>
                  <a:gd name="connsiteY3" fmla="*/ 61300 h 88868"/>
                  <a:gd name="connsiteX4" fmla="*/ 47736 w 234124"/>
                  <a:gd name="connsiteY4" fmla="*/ 50251 h 88868"/>
                  <a:gd name="connsiteX5" fmla="*/ 15351 w 234124"/>
                  <a:gd name="connsiteY5" fmla="*/ 24534 h 88868"/>
                  <a:gd name="connsiteX6" fmla="*/ -365 w 234124"/>
                  <a:gd name="connsiteY6" fmla="*/ -136 h 88868"/>
                  <a:gd name="connsiteX7" fmla="*/ 12684 w 234124"/>
                  <a:gd name="connsiteY7" fmla="*/ 2817 h 88868"/>
                  <a:gd name="connsiteX8" fmla="*/ 88884 w 234124"/>
                  <a:gd name="connsiteY8" fmla="*/ 12342 h 88868"/>
                  <a:gd name="connsiteX9" fmla="*/ 144510 w 234124"/>
                  <a:gd name="connsiteY9" fmla="*/ 12342 h 88868"/>
                  <a:gd name="connsiteX10" fmla="*/ 220710 w 234124"/>
                  <a:gd name="connsiteY10" fmla="*/ 2817 h 88868"/>
                  <a:gd name="connsiteX11" fmla="*/ 233759 w 234124"/>
                  <a:gd name="connsiteY11" fmla="*/ -136 h 88868"/>
                  <a:gd name="connsiteX12" fmla="*/ 218043 w 234124"/>
                  <a:gd name="connsiteY12" fmla="*/ 24534 h 88868"/>
                  <a:gd name="connsiteX13" fmla="*/ 185753 w 234124"/>
                  <a:gd name="connsiteY13" fmla="*/ 50252 h 88868"/>
                  <a:gd name="connsiteX14" fmla="*/ 150892 w 234124"/>
                  <a:gd name="connsiteY14" fmla="*/ 62063 h 88868"/>
                  <a:gd name="connsiteX15" fmla="*/ 134318 w 234124"/>
                  <a:gd name="connsiteY15" fmla="*/ 62063 h 88868"/>
                  <a:gd name="connsiteX16" fmla="*/ 140510 w 234124"/>
                  <a:gd name="connsiteY16" fmla="*/ 87971 h 8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4124" h="88868">
                    <a:moveTo>
                      <a:pt x="116793" y="88732"/>
                    </a:moveTo>
                    <a:lnTo>
                      <a:pt x="92790" y="87208"/>
                    </a:lnTo>
                    <a:lnTo>
                      <a:pt x="99076" y="61300"/>
                    </a:lnTo>
                    <a:cubicBezTo>
                      <a:pt x="93620" y="62791"/>
                      <a:pt x="87864" y="62791"/>
                      <a:pt x="82407" y="61300"/>
                    </a:cubicBezTo>
                    <a:cubicBezTo>
                      <a:pt x="70332" y="59502"/>
                      <a:pt x="58625" y="55771"/>
                      <a:pt x="47736" y="50251"/>
                    </a:cubicBezTo>
                    <a:cubicBezTo>
                      <a:pt x="35340" y="43915"/>
                      <a:pt x="24330" y="35173"/>
                      <a:pt x="15351" y="24534"/>
                    </a:cubicBezTo>
                    <a:cubicBezTo>
                      <a:pt x="8934" y="17123"/>
                      <a:pt x="3639" y="8812"/>
                      <a:pt x="-365" y="-136"/>
                    </a:cubicBezTo>
                    <a:cubicBezTo>
                      <a:pt x="3925" y="1097"/>
                      <a:pt x="8282" y="2082"/>
                      <a:pt x="12684" y="2817"/>
                    </a:cubicBezTo>
                    <a:cubicBezTo>
                      <a:pt x="37809" y="7902"/>
                      <a:pt x="63281" y="11086"/>
                      <a:pt x="88884" y="12342"/>
                    </a:cubicBezTo>
                    <a:lnTo>
                      <a:pt x="144510" y="12342"/>
                    </a:lnTo>
                    <a:cubicBezTo>
                      <a:pt x="170114" y="11086"/>
                      <a:pt x="195586" y="7902"/>
                      <a:pt x="220710" y="2817"/>
                    </a:cubicBezTo>
                    <a:cubicBezTo>
                      <a:pt x="225113" y="2083"/>
                      <a:pt x="229470" y="1097"/>
                      <a:pt x="233759" y="-136"/>
                    </a:cubicBezTo>
                    <a:cubicBezTo>
                      <a:pt x="229756" y="8812"/>
                      <a:pt x="224460" y="17124"/>
                      <a:pt x="218043" y="24534"/>
                    </a:cubicBezTo>
                    <a:cubicBezTo>
                      <a:pt x="209092" y="35163"/>
                      <a:pt x="198116" y="43905"/>
                      <a:pt x="185753" y="50252"/>
                    </a:cubicBezTo>
                    <a:cubicBezTo>
                      <a:pt x="174841" y="56032"/>
                      <a:pt x="163070" y="60020"/>
                      <a:pt x="150892" y="62063"/>
                    </a:cubicBezTo>
                    <a:cubicBezTo>
                      <a:pt x="145468" y="63555"/>
                      <a:pt x="139742" y="63555"/>
                      <a:pt x="134318" y="62063"/>
                    </a:cubicBezTo>
                    <a:lnTo>
                      <a:pt x="140510" y="87971"/>
                    </a:lnTo>
                    <a:close/>
                  </a:path>
                </a:pathLst>
              </a:custGeom>
              <a:solidFill>
                <a:srgbClr val="CAE5C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3" name="任意多边形: 形状 132">
                <a:extLst>
                  <a:ext uri="{FF2B5EF4-FFF2-40B4-BE49-F238E27FC236}">
                    <a16:creationId xmlns:a16="http://schemas.microsoft.com/office/drawing/2014/main" id="{9EEF00F2-3E98-48FB-AA2F-C737EE5DF2F9}"/>
                  </a:ext>
                </a:extLst>
              </p:cNvPr>
              <p:cNvSpPr/>
              <p:nvPr/>
            </p:nvSpPr>
            <p:spPr>
              <a:xfrm>
                <a:off x="4050561" y="2168719"/>
                <a:ext cx="2183167" cy="1215848"/>
              </a:xfrm>
              <a:custGeom>
                <a:avLst/>
                <a:gdLst>
                  <a:gd name="connsiteX0" fmla="*/ 78597 w 201643"/>
                  <a:gd name="connsiteY0" fmla="*/ 112164 h 112299"/>
                  <a:gd name="connsiteX1" fmla="*/ 84217 w 201643"/>
                  <a:gd name="connsiteY1" fmla="*/ 89113 h 112299"/>
                  <a:gd name="connsiteX2" fmla="*/ 69072 w 201643"/>
                  <a:gd name="connsiteY2" fmla="*/ 89685 h 112299"/>
                  <a:gd name="connsiteX3" fmla="*/ 56118 w 201643"/>
                  <a:gd name="connsiteY3" fmla="*/ 78731 h 112299"/>
                  <a:gd name="connsiteX4" fmla="*/ 37068 w 201643"/>
                  <a:gd name="connsiteY4" fmla="*/ 73397 h 112299"/>
                  <a:gd name="connsiteX5" fmla="*/ 28972 w 201643"/>
                  <a:gd name="connsiteY5" fmla="*/ 57014 h 112299"/>
                  <a:gd name="connsiteX6" fmla="*/ 7636 w 201643"/>
                  <a:gd name="connsiteY6" fmla="*/ 43679 h 112299"/>
                  <a:gd name="connsiteX7" fmla="*/ -365 w 201643"/>
                  <a:gd name="connsiteY7" fmla="*/ 21105 h 112299"/>
                  <a:gd name="connsiteX8" fmla="*/ 87837 w 201643"/>
                  <a:gd name="connsiteY8" fmla="*/ 34154 h 112299"/>
                  <a:gd name="connsiteX9" fmla="*/ 92599 w 201643"/>
                  <a:gd name="connsiteY9" fmla="*/ 9961 h 112299"/>
                  <a:gd name="connsiteX10" fmla="*/ 100409 w 201643"/>
                  <a:gd name="connsiteY10" fmla="*/ -136 h 112299"/>
                  <a:gd name="connsiteX11" fmla="*/ 100409 w 201643"/>
                  <a:gd name="connsiteY11" fmla="*/ -136 h 112299"/>
                  <a:gd name="connsiteX12" fmla="*/ 108220 w 201643"/>
                  <a:gd name="connsiteY12" fmla="*/ 9961 h 112299"/>
                  <a:gd name="connsiteX13" fmla="*/ 112982 w 201643"/>
                  <a:gd name="connsiteY13" fmla="*/ 34154 h 112299"/>
                  <a:gd name="connsiteX14" fmla="*/ 201279 w 201643"/>
                  <a:gd name="connsiteY14" fmla="*/ 21105 h 112299"/>
                  <a:gd name="connsiteX15" fmla="*/ 193278 w 201643"/>
                  <a:gd name="connsiteY15" fmla="*/ 43679 h 112299"/>
                  <a:gd name="connsiteX16" fmla="*/ 171942 w 201643"/>
                  <a:gd name="connsiteY16" fmla="*/ 57014 h 112299"/>
                  <a:gd name="connsiteX17" fmla="*/ 163751 w 201643"/>
                  <a:gd name="connsiteY17" fmla="*/ 73397 h 112299"/>
                  <a:gd name="connsiteX18" fmla="*/ 144701 w 201643"/>
                  <a:gd name="connsiteY18" fmla="*/ 78731 h 112299"/>
                  <a:gd name="connsiteX19" fmla="*/ 131651 w 201643"/>
                  <a:gd name="connsiteY19" fmla="*/ 89685 h 112299"/>
                  <a:gd name="connsiteX20" fmla="*/ 116507 w 201643"/>
                  <a:gd name="connsiteY20" fmla="*/ 89113 h 112299"/>
                  <a:gd name="connsiteX21" fmla="*/ 122126 w 201643"/>
                  <a:gd name="connsiteY21" fmla="*/ 112164 h 11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1643" h="112299">
                    <a:moveTo>
                      <a:pt x="78597" y="112164"/>
                    </a:moveTo>
                    <a:lnTo>
                      <a:pt x="84217" y="89113"/>
                    </a:lnTo>
                    <a:cubicBezTo>
                      <a:pt x="79371" y="90976"/>
                      <a:pt x="74044" y="91177"/>
                      <a:pt x="69072" y="89685"/>
                    </a:cubicBezTo>
                    <a:cubicBezTo>
                      <a:pt x="63385" y="88055"/>
                      <a:pt x="58670" y="84068"/>
                      <a:pt x="56118" y="78731"/>
                    </a:cubicBezTo>
                    <a:cubicBezTo>
                      <a:pt x="49336" y="79278"/>
                      <a:pt x="42581" y="77387"/>
                      <a:pt x="37068" y="73397"/>
                    </a:cubicBezTo>
                    <a:cubicBezTo>
                      <a:pt x="32448" y="69117"/>
                      <a:pt x="29565" y="63285"/>
                      <a:pt x="28972" y="57014"/>
                    </a:cubicBezTo>
                    <a:cubicBezTo>
                      <a:pt x="20600" y="55005"/>
                      <a:pt x="13110" y="50324"/>
                      <a:pt x="7636" y="43679"/>
                    </a:cubicBezTo>
                    <a:cubicBezTo>
                      <a:pt x="2458" y="37295"/>
                      <a:pt x="-368" y="29325"/>
                      <a:pt x="-365" y="21105"/>
                    </a:cubicBezTo>
                    <a:cubicBezTo>
                      <a:pt x="28175" y="30029"/>
                      <a:pt x="57935" y="34432"/>
                      <a:pt x="87837" y="34154"/>
                    </a:cubicBezTo>
                    <a:lnTo>
                      <a:pt x="92599" y="9961"/>
                    </a:lnTo>
                    <a:cubicBezTo>
                      <a:pt x="93075" y="7389"/>
                      <a:pt x="94218" y="-136"/>
                      <a:pt x="100409" y="-136"/>
                    </a:cubicBezTo>
                    <a:lnTo>
                      <a:pt x="100409" y="-136"/>
                    </a:lnTo>
                    <a:cubicBezTo>
                      <a:pt x="106600" y="-136"/>
                      <a:pt x="107744" y="7389"/>
                      <a:pt x="108220" y="9961"/>
                    </a:cubicBezTo>
                    <a:lnTo>
                      <a:pt x="112982" y="34154"/>
                    </a:lnTo>
                    <a:cubicBezTo>
                      <a:pt x="142914" y="34422"/>
                      <a:pt x="172704" y="30019"/>
                      <a:pt x="201279" y="21105"/>
                    </a:cubicBezTo>
                    <a:cubicBezTo>
                      <a:pt x="201236" y="29317"/>
                      <a:pt x="198416" y="37273"/>
                      <a:pt x="193278" y="43679"/>
                    </a:cubicBezTo>
                    <a:cubicBezTo>
                      <a:pt x="187790" y="50308"/>
                      <a:pt x="180306" y="54986"/>
                      <a:pt x="171942" y="57014"/>
                    </a:cubicBezTo>
                    <a:cubicBezTo>
                      <a:pt x="171289" y="63288"/>
                      <a:pt x="168378" y="69110"/>
                      <a:pt x="163751" y="73397"/>
                    </a:cubicBezTo>
                    <a:cubicBezTo>
                      <a:pt x="158238" y="77387"/>
                      <a:pt x="151483" y="79278"/>
                      <a:pt x="144701" y="78731"/>
                    </a:cubicBezTo>
                    <a:cubicBezTo>
                      <a:pt x="142098" y="84066"/>
                      <a:pt x="137356" y="88046"/>
                      <a:pt x="131651" y="89685"/>
                    </a:cubicBezTo>
                    <a:cubicBezTo>
                      <a:pt x="126679" y="91177"/>
                      <a:pt x="121352" y="90976"/>
                      <a:pt x="116507" y="89113"/>
                    </a:cubicBezTo>
                    <a:lnTo>
                      <a:pt x="122126" y="11216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4" name="任意多边形: 形状 133">
                <a:extLst>
                  <a:ext uri="{FF2B5EF4-FFF2-40B4-BE49-F238E27FC236}">
                    <a16:creationId xmlns:a16="http://schemas.microsoft.com/office/drawing/2014/main" id="{0714822B-8449-401A-8D07-88A63DB5055E}"/>
                  </a:ext>
                </a:extLst>
              </p:cNvPr>
              <p:cNvSpPr/>
              <p:nvPr/>
            </p:nvSpPr>
            <p:spPr>
              <a:xfrm>
                <a:off x="4030967" y="2154274"/>
                <a:ext cx="2216175" cy="1248848"/>
              </a:xfrm>
              <a:custGeom>
                <a:avLst/>
                <a:gdLst>
                  <a:gd name="connsiteX0" fmla="*/ 126032 w 204692"/>
                  <a:gd name="connsiteY0" fmla="*/ 115212 h 115347"/>
                  <a:gd name="connsiteX1" fmla="*/ 78407 w 204692"/>
                  <a:gd name="connsiteY1" fmla="*/ 115212 h 115347"/>
                  <a:gd name="connsiteX2" fmla="*/ 83932 w 204692"/>
                  <a:gd name="connsiteY2" fmla="*/ 93019 h 115347"/>
                  <a:gd name="connsiteX3" fmla="*/ 77740 w 204692"/>
                  <a:gd name="connsiteY3" fmla="*/ 93685 h 115347"/>
                  <a:gd name="connsiteX4" fmla="*/ 70597 w 204692"/>
                  <a:gd name="connsiteY4" fmla="*/ 92638 h 115347"/>
                  <a:gd name="connsiteX5" fmla="*/ 57071 w 204692"/>
                  <a:gd name="connsiteY5" fmla="*/ 81874 h 115347"/>
                  <a:gd name="connsiteX6" fmla="*/ 55737 w 204692"/>
                  <a:gd name="connsiteY6" fmla="*/ 81874 h 115347"/>
                  <a:gd name="connsiteX7" fmla="*/ 37735 w 204692"/>
                  <a:gd name="connsiteY7" fmla="*/ 76064 h 115347"/>
                  <a:gd name="connsiteX8" fmla="*/ 29067 w 204692"/>
                  <a:gd name="connsiteY8" fmla="*/ 59777 h 115347"/>
                  <a:gd name="connsiteX9" fmla="*/ 8017 w 204692"/>
                  <a:gd name="connsiteY9" fmla="*/ 46156 h 115347"/>
                  <a:gd name="connsiteX10" fmla="*/ -365 w 204692"/>
                  <a:gd name="connsiteY10" fmla="*/ 22439 h 115347"/>
                  <a:gd name="connsiteX11" fmla="*/ -365 w 204692"/>
                  <a:gd name="connsiteY11" fmla="*/ 20057 h 115347"/>
                  <a:gd name="connsiteX12" fmla="*/ 1826 w 204692"/>
                  <a:gd name="connsiteY12" fmla="*/ 20819 h 115347"/>
                  <a:gd name="connsiteX13" fmla="*/ 88027 w 204692"/>
                  <a:gd name="connsiteY13" fmla="*/ 33773 h 115347"/>
                  <a:gd name="connsiteX14" fmla="*/ 88027 w 204692"/>
                  <a:gd name="connsiteY14" fmla="*/ 33773 h 115347"/>
                  <a:gd name="connsiteX15" fmla="*/ 92409 w 204692"/>
                  <a:gd name="connsiteY15" fmla="*/ 10913 h 115347"/>
                  <a:gd name="connsiteX16" fmla="*/ 92409 w 204692"/>
                  <a:gd name="connsiteY16" fmla="*/ 10913 h 115347"/>
                  <a:gd name="connsiteX17" fmla="*/ 101934 w 204692"/>
                  <a:gd name="connsiteY17" fmla="*/ -136 h 115347"/>
                  <a:gd name="connsiteX18" fmla="*/ 101934 w 204692"/>
                  <a:gd name="connsiteY18" fmla="*/ -136 h 115347"/>
                  <a:gd name="connsiteX19" fmla="*/ 111459 w 204692"/>
                  <a:gd name="connsiteY19" fmla="*/ 10913 h 115347"/>
                  <a:gd name="connsiteX20" fmla="*/ 111459 w 204692"/>
                  <a:gd name="connsiteY20" fmla="*/ 10913 h 115347"/>
                  <a:gd name="connsiteX21" fmla="*/ 115935 w 204692"/>
                  <a:gd name="connsiteY21" fmla="*/ 33773 h 115347"/>
                  <a:gd name="connsiteX22" fmla="*/ 115935 w 204692"/>
                  <a:gd name="connsiteY22" fmla="*/ 33773 h 115347"/>
                  <a:gd name="connsiteX23" fmla="*/ 202137 w 204692"/>
                  <a:gd name="connsiteY23" fmla="*/ 20819 h 115347"/>
                  <a:gd name="connsiteX24" fmla="*/ 204327 w 204692"/>
                  <a:gd name="connsiteY24" fmla="*/ 20057 h 115347"/>
                  <a:gd name="connsiteX25" fmla="*/ 204327 w 204692"/>
                  <a:gd name="connsiteY25" fmla="*/ 22438 h 115347"/>
                  <a:gd name="connsiteX26" fmla="*/ 196041 w 204692"/>
                  <a:gd name="connsiteY26" fmla="*/ 46155 h 115347"/>
                  <a:gd name="connsiteX27" fmla="*/ 174895 w 204692"/>
                  <a:gd name="connsiteY27" fmla="*/ 59776 h 115347"/>
                  <a:gd name="connsiteX28" fmla="*/ 166227 w 204692"/>
                  <a:gd name="connsiteY28" fmla="*/ 76064 h 115347"/>
                  <a:gd name="connsiteX29" fmla="*/ 147177 w 204692"/>
                  <a:gd name="connsiteY29" fmla="*/ 81874 h 115347"/>
                  <a:gd name="connsiteX30" fmla="*/ 133747 w 204692"/>
                  <a:gd name="connsiteY30" fmla="*/ 92637 h 115347"/>
                  <a:gd name="connsiteX31" fmla="*/ 126603 w 204692"/>
                  <a:gd name="connsiteY31" fmla="*/ 93685 h 115347"/>
                  <a:gd name="connsiteX32" fmla="*/ 120412 w 204692"/>
                  <a:gd name="connsiteY32" fmla="*/ 93018 h 115347"/>
                  <a:gd name="connsiteX33" fmla="*/ 82598 w 204692"/>
                  <a:gd name="connsiteY33" fmla="*/ 111783 h 115347"/>
                  <a:gd name="connsiteX34" fmla="*/ 121651 w 204692"/>
                  <a:gd name="connsiteY34" fmla="*/ 111783 h 115347"/>
                  <a:gd name="connsiteX35" fmla="*/ 115745 w 204692"/>
                  <a:gd name="connsiteY35" fmla="*/ 87589 h 115347"/>
                  <a:gd name="connsiteX36" fmla="*/ 118888 w 204692"/>
                  <a:gd name="connsiteY36" fmla="*/ 88923 h 115347"/>
                  <a:gd name="connsiteX37" fmla="*/ 126794 w 204692"/>
                  <a:gd name="connsiteY37" fmla="*/ 90352 h 115347"/>
                  <a:gd name="connsiteX38" fmla="*/ 132890 w 204692"/>
                  <a:gd name="connsiteY38" fmla="*/ 89399 h 115347"/>
                  <a:gd name="connsiteX39" fmla="*/ 144796 w 204692"/>
                  <a:gd name="connsiteY39" fmla="*/ 79874 h 115347"/>
                  <a:gd name="connsiteX40" fmla="*/ 145273 w 204692"/>
                  <a:gd name="connsiteY40" fmla="*/ 78636 h 115347"/>
                  <a:gd name="connsiteX41" fmla="*/ 148702 w 204692"/>
                  <a:gd name="connsiteY41" fmla="*/ 78636 h 115347"/>
                  <a:gd name="connsiteX42" fmla="*/ 164513 w 204692"/>
                  <a:gd name="connsiteY42" fmla="*/ 73683 h 115347"/>
                  <a:gd name="connsiteX43" fmla="*/ 172133 w 204692"/>
                  <a:gd name="connsiteY43" fmla="*/ 58443 h 115347"/>
                  <a:gd name="connsiteX44" fmla="*/ 172133 w 204692"/>
                  <a:gd name="connsiteY44" fmla="*/ 57205 h 115347"/>
                  <a:gd name="connsiteX45" fmla="*/ 173371 w 204692"/>
                  <a:gd name="connsiteY45" fmla="*/ 57205 h 115347"/>
                  <a:gd name="connsiteX46" fmla="*/ 193755 w 204692"/>
                  <a:gd name="connsiteY46" fmla="*/ 44441 h 115347"/>
                  <a:gd name="connsiteX47" fmla="*/ 201280 w 204692"/>
                  <a:gd name="connsiteY47" fmla="*/ 25391 h 115347"/>
                  <a:gd name="connsiteX48" fmla="*/ 116317 w 204692"/>
                  <a:gd name="connsiteY48" fmla="*/ 37774 h 115347"/>
                  <a:gd name="connsiteX49" fmla="*/ 113364 w 204692"/>
                  <a:gd name="connsiteY49" fmla="*/ 37774 h 115347"/>
                  <a:gd name="connsiteX50" fmla="*/ 113364 w 204692"/>
                  <a:gd name="connsiteY50" fmla="*/ 36345 h 115347"/>
                  <a:gd name="connsiteX51" fmla="*/ 108696 w 204692"/>
                  <a:gd name="connsiteY51" fmla="*/ 12151 h 115347"/>
                  <a:gd name="connsiteX52" fmla="*/ 108696 w 204692"/>
                  <a:gd name="connsiteY52" fmla="*/ 12151 h 115347"/>
                  <a:gd name="connsiteX53" fmla="*/ 102601 w 204692"/>
                  <a:gd name="connsiteY53" fmla="*/ 3865 h 115347"/>
                  <a:gd name="connsiteX54" fmla="*/ 102601 w 204692"/>
                  <a:gd name="connsiteY54" fmla="*/ 3865 h 115347"/>
                  <a:gd name="connsiteX55" fmla="*/ 96504 w 204692"/>
                  <a:gd name="connsiteY55" fmla="*/ 12151 h 115347"/>
                  <a:gd name="connsiteX56" fmla="*/ 96504 w 204692"/>
                  <a:gd name="connsiteY56" fmla="*/ 12151 h 115347"/>
                  <a:gd name="connsiteX57" fmla="*/ 91837 w 204692"/>
                  <a:gd name="connsiteY57" fmla="*/ 36345 h 115347"/>
                  <a:gd name="connsiteX58" fmla="*/ 91837 w 204692"/>
                  <a:gd name="connsiteY58" fmla="*/ 37774 h 115347"/>
                  <a:gd name="connsiteX59" fmla="*/ 88885 w 204692"/>
                  <a:gd name="connsiteY59" fmla="*/ 37774 h 115347"/>
                  <a:gd name="connsiteX60" fmla="*/ 3921 w 204692"/>
                  <a:gd name="connsiteY60" fmla="*/ 25391 h 115347"/>
                  <a:gd name="connsiteX61" fmla="*/ 11541 w 204692"/>
                  <a:gd name="connsiteY61" fmla="*/ 44441 h 115347"/>
                  <a:gd name="connsiteX62" fmla="*/ 31830 w 204692"/>
                  <a:gd name="connsiteY62" fmla="*/ 57205 h 115347"/>
                  <a:gd name="connsiteX63" fmla="*/ 33068 w 204692"/>
                  <a:gd name="connsiteY63" fmla="*/ 57205 h 115347"/>
                  <a:gd name="connsiteX64" fmla="*/ 33068 w 204692"/>
                  <a:gd name="connsiteY64" fmla="*/ 58443 h 115347"/>
                  <a:gd name="connsiteX65" fmla="*/ 40688 w 204692"/>
                  <a:gd name="connsiteY65" fmla="*/ 73683 h 115347"/>
                  <a:gd name="connsiteX66" fmla="*/ 56500 w 204692"/>
                  <a:gd name="connsiteY66" fmla="*/ 78636 h 115347"/>
                  <a:gd name="connsiteX67" fmla="*/ 59928 w 204692"/>
                  <a:gd name="connsiteY67" fmla="*/ 78636 h 115347"/>
                  <a:gd name="connsiteX68" fmla="*/ 60405 w 204692"/>
                  <a:gd name="connsiteY68" fmla="*/ 79874 h 115347"/>
                  <a:gd name="connsiteX69" fmla="*/ 72406 w 204692"/>
                  <a:gd name="connsiteY69" fmla="*/ 89399 h 115347"/>
                  <a:gd name="connsiteX70" fmla="*/ 78503 w 204692"/>
                  <a:gd name="connsiteY70" fmla="*/ 90352 h 115347"/>
                  <a:gd name="connsiteX71" fmla="*/ 86313 w 204692"/>
                  <a:gd name="connsiteY71" fmla="*/ 88923 h 115347"/>
                  <a:gd name="connsiteX72" fmla="*/ 89456 w 204692"/>
                  <a:gd name="connsiteY72" fmla="*/ 87685 h 115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204692" h="115347">
                    <a:moveTo>
                      <a:pt x="126032" y="115212"/>
                    </a:moveTo>
                    <a:lnTo>
                      <a:pt x="78407" y="115212"/>
                    </a:lnTo>
                    <a:lnTo>
                      <a:pt x="83932" y="93019"/>
                    </a:lnTo>
                    <a:cubicBezTo>
                      <a:pt x="81899" y="93471"/>
                      <a:pt x="79823" y="93695"/>
                      <a:pt x="77740" y="93685"/>
                    </a:cubicBezTo>
                    <a:cubicBezTo>
                      <a:pt x="75321" y="93686"/>
                      <a:pt x="72914" y="93333"/>
                      <a:pt x="70597" y="92638"/>
                    </a:cubicBezTo>
                    <a:cubicBezTo>
                      <a:pt x="64863" y="90940"/>
                      <a:pt x="60013" y="87081"/>
                      <a:pt x="57071" y="81874"/>
                    </a:cubicBezTo>
                    <a:lnTo>
                      <a:pt x="55737" y="81874"/>
                    </a:lnTo>
                    <a:cubicBezTo>
                      <a:pt x="49259" y="81986"/>
                      <a:pt x="42926" y="79942"/>
                      <a:pt x="37735" y="76064"/>
                    </a:cubicBezTo>
                    <a:cubicBezTo>
                      <a:pt x="33007" y="71834"/>
                      <a:pt x="29935" y="66061"/>
                      <a:pt x="29067" y="59777"/>
                    </a:cubicBezTo>
                    <a:cubicBezTo>
                      <a:pt x="20837" y="57463"/>
                      <a:pt x="13500" y="52715"/>
                      <a:pt x="8017" y="46156"/>
                    </a:cubicBezTo>
                    <a:cubicBezTo>
                      <a:pt x="2619" y="39427"/>
                      <a:pt x="-337" y="31065"/>
                      <a:pt x="-365" y="22439"/>
                    </a:cubicBezTo>
                    <a:lnTo>
                      <a:pt x="-365" y="20057"/>
                    </a:lnTo>
                    <a:lnTo>
                      <a:pt x="1826" y="20819"/>
                    </a:lnTo>
                    <a:cubicBezTo>
                      <a:pt x="29712" y="29590"/>
                      <a:pt x="58795" y="33961"/>
                      <a:pt x="88027" y="33773"/>
                    </a:cubicBezTo>
                    <a:lnTo>
                      <a:pt x="88027" y="33773"/>
                    </a:lnTo>
                    <a:cubicBezTo>
                      <a:pt x="88980" y="28915"/>
                      <a:pt x="92123" y="12532"/>
                      <a:pt x="92409" y="10913"/>
                    </a:cubicBezTo>
                    <a:lnTo>
                      <a:pt x="92409" y="10913"/>
                    </a:lnTo>
                    <a:cubicBezTo>
                      <a:pt x="92980" y="7960"/>
                      <a:pt x="94600" y="-136"/>
                      <a:pt x="101934" y="-136"/>
                    </a:cubicBezTo>
                    <a:lnTo>
                      <a:pt x="101934" y="-136"/>
                    </a:lnTo>
                    <a:cubicBezTo>
                      <a:pt x="109268" y="-136"/>
                      <a:pt x="110792" y="7960"/>
                      <a:pt x="111459" y="10913"/>
                    </a:cubicBezTo>
                    <a:lnTo>
                      <a:pt x="111459" y="10913"/>
                    </a:lnTo>
                    <a:cubicBezTo>
                      <a:pt x="111459" y="12532"/>
                      <a:pt x="114983" y="28915"/>
                      <a:pt x="115935" y="33773"/>
                    </a:cubicBezTo>
                    <a:lnTo>
                      <a:pt x="115935" y="33773"/>
                    </a:lnTo>
                    <a:cubicBezTo>
                      <a:pt x="145168" y="33961"/>
                      <a:pt x="174251" y="29590"/>
                      <a:pt x="202137" y="20819"/>
                    </a:cubicBezTo>
                    <a:lnTo>
                      <a:pt x="204327" y="20057"/>
                    </a:lnTo>
                    <a:lnTo>
                      <a:pt x="204327" y="22438"/>
                    </a:lnTo>
                    <a:cubicBezTo>
                      <a:pt x="204326" y="31053"/>
                      <a:pt x="201405" y="39414"/>
                      <a:pt x="196041" y="46155"/>
                    </a:cubicBezTo>
                    <a:cubicBezTo>
                      <a:pt x="190529" y="52726"/>
                      <a:pt x="183157" y="57474"/>
                      <a:pt x="174895" y="59776"/>
                    </a:cubicBezTo>
                    <a:cubicBezTo>
                      <a:pt x="174028" y="66061"/>
                      <a:pt x="170956" y="71833"/>
                      <a:pt x="166227" y="76064"/>
                    </a:cubicBezTo>
                    <a:cubicBezTo>
                      <a:pt x="160724" y="80113"/>
                      <a:pt x="154004" y="82163"/>
                      <a:pt x="147177" y="81874"/>
                    </a:cubicBezTo>
                    <a:cubicBezTo>
                      <a:pt x="144258" y="87061"/>
                      <a:pt x="139446" y="90918"/>
                      <a:pt x="133747" y="92637"/>
                    </a:cubicBezTo>
                    <a:cubicBezTo>
                      <a:pt x="131428" y="93324"/>
                      <a:pt x="129022" y="93677"/>
                      <a:pt x="126603" y="93685"/>
                    </a:cubicBezTo>
                    <a:cubicBezTo>
                      <a:pt x="124521" y="93699"/>
                      <a:pt x="122444" y="93475"/>
                      <a:pt x="120412" y="93018"/>
                    </a:cubicBezTo>
                    <a:close/>
                    <a:moveTo>
                      <a:pt x="82598" y="111783"/>
                    </a:moveTo>
                    <a:lnTo>
                      <a:pt x="121651" y="111783"/>
                    </a:lnTo>
                    <a:lnTo>
                      <a:pt x="115745" y="87589"/>
                    </a:lnTo>
                    <a:lnTo>
                      <a:pt x="118888" y="88923"/>
                    </a:lnTo>
                    <a:cubicBezTo>
                      <a:pt x="121417" y="89866"/>
                      <a:pt x="124095" y="90350"/>
                      <a:pt x="126794" y="90352"/>
                    </a:cubicBezTo>
                    <a:cubicBezTo>
                      <a:pt x="128861" y="90330"/>
                      <a:pt x="130915" y="90009"/>
                      <a:pt x="132890" y="89399"/>
                    </a:cubicBezTo>
                    <a:cubicBezTo>
                      <a:pt x="138012" y="88020"/>
                      <a:pt x="142327" y="84568"/>
                      <a:pt x="144796" y="79874"/>
                    </a:cubicBezTo>
                    <a:lnTo>
                      <a:pt x="145273" y="78636"/>
                    </a:lnTo>
                    <a:lnTo>
                      <a:pt x="148702" y="78636"/>
                    </a:lnTo>
                    <a:cubicBezTo>
                      <a:pt x="154379" y="78811"/>
                      <a:pt x="159950" y="77066"/>
                      <a:pt x="164513" y="73683"/>
                    </a:cubicBezTo>
                    <a:cubicBezTo>
                      <a:pt x="168817" y="69695"/>
                      <a:pt x="171525" y="64279"/>
                      <a:pt x="172133" y="58443"/>
                    </a:cubicBezTo>
                    <a:lnTo>
                      <a:pt x="172133" y="57205"/>
                    </a:lnTo>
                    <a:lnTo>
                      <a:pt x="173371" y="57205"/>
                    </a:lnTo>
                    <a:cubicBezTo>
                      <a:pt x="181350" y="55225"/>
                      <a:pt x="188489" y="50754"/>
                      <a:pt x="193755" y="44441"/>
                    </a:cubicBezTo>
                    <a:cubicBezTo>
                      <a:pt x="198109" y="38985"/>
                      <a:pt x="200730" y="32350"/>
                      <a:pt x="201280" y="25391"/>
                    </a:cubicBezTo>
                    <a:cubicBezTo>
                      <a:pt x="173736" y="33738"/>
                      <a:pt x="145097" y="37911"/>
                      <a:pt x="116317" y="37774"/>
                    </a:cubicBezTo>
                    <a:lnTo>
                      <a:pt x="113364" y="37774"/>
                    </a:lnTo>
                    <a:lnTo>
                      <a:pt x="113364" y="36345"/>
                    </a:lnTo>
                    <a:lnTo>
                      <a:pt x="108696" y="12151"/>
                    </a:lnTo>
                    <a:lnTo>
                      <a:pt x="108696" y="12151"/>
                    </a:lnTo>
                    <a:cubicBezTo>
                      <a:pt x="107935" y="8056"/>
                      <a:pt x="106601" y="3865"/>
                      <a:pt x="102601" y="3865"/>
                    </a:cubicBezTo>
                    <a:lnTo>
                      <a:pt x="102601" y="3865"/>
                    </a:lnTo>
                    <a:cubicBezTo>
                      <a:pt x="98695" y="3865"/>
                      <a:pt x="97362" y="8056"/>
                      <a:pt x="96504" y="12151"/>
                    </a:cubicBezTo>
                    <a:lnTo>
                      <a:pt x="96504" y="12151"/>
                    </a:lnTo>
                    <a:lnTo>
                      <a:pt x="91837" y="36345"/>
                    </a:lnTo>
                    <a:lnTo>
                      <a:pt x="91837" y="37774"/>
                    </a:lnTo>
                    <a:lnTo>
                      <a:pt x="88885" y="37774"/>
                    </a:lnTo>
                    <a:cubicBezTo>
                      <a:pt x="60105" y="37901"/>
                      <a:pt x="31468" y="33728"/>
                      <a:pt x="3921" y="25391"/>
                    </a:cubicBezTo>
                    <a:cubicBezTo>
                      <a:pt x="4470" y="32367"/>
                      <a:pt x="7127" y="39012"/>
                      <a:pt x="11541" y="44441"/>
                    </a:cubicBezTo>
                    <a:cubicBezTo>
                      <a:pt x="16755" y="50768"/>
                      <a:pt x="23870" y="55244"/>
                      <a:pt x="31830" y="57205"/>
                    </a:cubicBezTo>
                    <a:lnTo>
                      <a:pt x="33068" y="57205"/>
                    </a:lnTo>
                    <a:lnTo>
                      <a:pt x="33068" y="58443"/>
                    </a:lnTo>
                    <a:cubicBezTo>
                      <a:pt x="33726" y="64264"/>
                      <a:pt x="36425" y="69664"/>
                      <a:pt x="40688" y="73683"/>
                    </a:cubicBezTo>
                    <a:cubicBezTo>
                      <a:pt x="45255" y="77059"/>
                      <a:pt x="50823" y="78803"/>
                      <a:pt x="56500" y="78636"/>
                    </a:cubicBezTo>
                    <a:lnTo>
                      <a:pt x="59928" y="78636"/>
                    </a:lnTo>
                    <a:lnTo>
                      <a:pt x="60405" y="79874"/>
                    </a:lnTo>
                    <a:cubicBezTo>
                      <a:pt x="62896" y="84589"/>
                      <a:pt x="67249" y="88044"/>
                      <a:pt x="72406" y="89399"/>
                    </a:cubicBezTo>
                    <a:cubicBezTo>
                      <a:pt x="74380" y="90016"/>
                      <a:pt x="76435" y="90336"/>
                      <a:pt x="78503" y="90352"/>
                    </a:cubicBezTo>
                    <a:cubicBezTo>
                      <a:pt x="81172" y="90357"/>
                      <a:pt x="83819" y="89873"/>
                      <a:pt x="86313" y="88923"/>
                    </a:cubicBezTo>
                    <a:lnTo>
                      <a:pt x="89456" y="87685"/>
                    </a:lnTo>
                    <a:close/>
                  </a:path>
                </a:pathLst>
              </a:custGeom>
              <a:solidFill>
                <a:srgbClr val="005C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5" name="任意多边形: 形状 134">
                <a:extLst>
                  <a:ext uri="{FF2B5EF4-FFF2-40B4-BE49-F238E27FC236}">
                    <a16:creationId xmlns:a16="http://schemas.microsoft.com/office/drawing/2014/main" id="{48F87414-7310-4130-B1B4-8D9EB8466EEF}"/>
                  </a:ext>
                </a:extLst>
              </p:cNvPr>
              <p:cNvSpPr/>
              <p:nvPr/>
            </p:nvSpPr>
            <p:spPr>
              <a:xfrm>
                <a:off x="5089901" y="1768141"/>
                <a:ext cx="765536" cy="591631"/>
              </a:xfrm>
              <a:custGeom>
                <a:avLst/>
                <a:gdLst>
                  <a:gd name="connsiteX0" fmla="*/ 235474 w 765536"/>
                  <a:gd name="connsiteY0" fmla="*/ 492940 h 591631"/>
                  <a:gd name="connsiteX1" fmla="*/ 238582 w 765536"/>
                  <a:gd name="connsiteY1" fmla="*/ 497458 h 591631"/>
                  <a:gd name="connsiteX2" fmla="*/ 235474 w 765536"/>
                  <a:gd name="connsiteY2" fmla="*/ 498104 h 591631"/>
                  <a:gd name="connsiteX3" fmla="*/ 294255 w 765536"/>
                  <a:gd name="connsiteY3" fmla="*/ 485883 h 591631"/>
                  <a:gd name="connsiteX4" fmla="*/ 353043 w 765536"/>
                  <a:gd name="connsiteY4" fmla="*/ 498104 h 591631"/>
                  <a:gd name="connsiteX5" fmla="*/ 467503 w 765536"/>
                  <a:gd name="connsiteY5" fmla="*/ 580604 h 591631"/>
                  <a:gd name="connsiteX6" fmla="*/ 332418 w 765536"/>
                  <a:gd name="connsiteY6" fmla="*/ 580604 h 591631"/>
                  <a:gd name="connsiteX7" fmla="*/ 273540 w 765536"/>
                  <a:gd name="connsiteY7" fmla="*/ 548278 h 591631"/>
                  <a:gd name="connsiteX8" fmla="*/ 238582 w 765536"/>
                  <a:gd name="connsiteY8" fmla="*/ 497458 h 591631"/>
                  <a:gd name="connsiteX9" fmla="*/ 454621 w 765536"/>
                  <a:gd name="connsiteY9" fmla="*/ 406943 h 591631"/>
                  <a:gd name="connsiteX10" fmla="*/ 519074 w 765536"/>
                  <a:gd name="connsiteY10" fmla="*/ 417670 h 591631"/>
                  <a:gd name="connsiteX11" fmla="*/ 636644 w 765536"/>
                  <a:gd name="connsiteY11" fmla="*/ 492952 h 591631"/>
                  <a:gd name="connsiteX12" fmla="*/ 497420 w 765536"/>
                  <a:gd name="connsiteY12" fmla="*/ 501202 h 591631"/>
                  <a:gd name="connsiteX13" fmla="*/ 394293 w 765536"/>
                  <a:gd name="connsiteY13" fmla="*/ 424881 h 591631"/>
                  <a:gd name="connsiteX14" fmla="*/ 390168 w 765536"/>
                  <a:gd name="connsiteY14" fmla="*/ 417670 h 591631"/>
                  <a:gd name="connsiteX15" fmla="*/ 454621 w 765536"/>
                  <a:gd name="connsiteY15" fmla="*/ 406943 h 591631"/>
                  <a:gd name="connsiteX16" fmla="*/ 644882 w 765536"/>
                  <a:gd name="connsiteY16" fmla="*/ 279479 h 591631"/>
                  <a:gd name="connsiteX17" fmla="*/ 765536 w 765536"/>
                  <a:gd name="connsiteY17" fmla="*/ 295979 h 591631"/>
                  <a:gd name="connsiteX18" fmla="*/ 651075 w 765536"/>
                  <a:gd name="connsiteY18" fmla="*/ 359921 h 591631"/>
                  <a:gd name="connsiteX19" fmla="*/ 529380 w 765536"/>
                  <a:gd name="connsiteY19" fmla="*/ 321757 h 591631"/>
                  <a:gd name="connsiteX20" fmla="*/ 644882 w 765536"/>
                  <a:gd name="connsiteY20" fmla="*/ 279479 h 591631"/>
                  <a:gd name="connsiteX21" fmla="*/ 725324 w 765536"/>
                  <a:gd name="connsiteY21" fmla="*/ 0 h 591631"/>
                  <a:gd name="connsiteX22" fmla="*/ 702642 w 765536"/>
                  <a:gd name="connsiteY22" fmla="*/ 135098 h 591631"/>
                  <a:gd name="connsiteX23" fmla="*/ 672700 w 765536"/>
                  <a:gd name="connsiteY23" fmla="*/ 184089 h 591631"/>
                  <a:gd name="connsiteX24" fmla="*/ 622477 w 765536"/>
                  <a:gd name="connsiteY24" fmla="*/ 211255 h 591631"/>
                  <a:gd name="connsiteX25" fmla="*/ 600535 w 765536"/>
                  <a:gd name="connsiteY25" fmla="*/ 244409 h 591631"/>
                  <a:gd name="connsiteX26" fmla="*/ 24068 w 765536"/>
                  <a:gd name="connsiteY26" fmla="*/ 558942 h 591631"/>
                  <a:gd name="connsiteX27" fmla="*/ 520 w 765536"/>
                  <a:gd name="connsiteY27" fmla="*/ 544336 h 591631"/>
                  <a:gd name="connsiteX28" fmla="*/ 15136 w 765536"/>
                  <a:gd name="connsiteY28" fmla="*/ 520788 h 591631"/>
                  <a:gd name="connsiteX29" fmla="*/ 22000 w 765536"/>
                  <a:gd name="connsiteY29" fmla="*/ 520788 h 591631"/>
                  <a:gd name="connsiteX30" fmla="*/ 79751 w 765536"/>
                  <a:gd name="connsiteY30" fmla="*/ 507384 h 591631"/>
                  <a:gd name="connsiteX31" fmla="*/ 222404 w 765536"/>
                  <a:gd name="connsiteY31" fmla="*/ 459271 h 591631"/>
                  <a:gd name="connsiteX32" fmla="*/ 224223 w 765536"/>
                  <a:gd name="connsiteY32" fmla="*/ 458380 h 591631"/>
                  <a:gd name="connsiteX33" fmla="*/ 200027 w 765536"/>
                  <a:gd name="connsiteY33" fmla="*/ 401188 h 591631"/>
                  <a:gd name="connsiteX34" fmla="*/ 196289 w 765536"/>
                  <a:gd name="connsiteY34" fmla="*/ 334133 h 591631"/>
                  <a:gd name="connsiteX35" fmla="*/ 267444 w 765536"/>
                  <a:gd name="connsiteY35" fmla="*/ 210381 h 591631"/>
                  <a:gd name="connsiteX36" fmla="*/ 290126 w 765536"/>
                  <a:gd name="connsiteY36" fmla="*/ 349604 h 591631"/>
                  <a:gd name="connsiteX37" fmla="*/ 258160 w 765536"/>
                  <a:gd name="connsiteY37" fmla="*/ 427978 h 591631"/>
                  <a:gd name="connsiteX38" fmla="*/ 237560 w 765536"/>
                  <a:gd name="connsiteY38" fmla="*/ 451839 h 591631"/>
                  <a:gd name="connsiteX39" fmla="*/ 357006 w 765536"/>
                  <a:gd name="connsiteY39" fmla="*/ 393266 h 591631"/>
                  <a:gd name="connsiteX40" fmla="*/ 374979 w 765536"/>
                  <a:gd name="connsiteY40" fmla="*/ 381329 h 591631"/>
                  <a:gd name="connsiteX41" fmla="*/ 351341 w 765536"/>
                  <a:gd name="connsiteY41" fmla="*/ 323131 h 591631"/>
                  <a:gd name="connsiteX42" fmla="*/ 346848 w 765536"/>
                  <a:gd name="connsiteY42" fmla="*/ 255756 h 591631"/>
                  <a:gd name="connsiteX43" fmla="*/ 411818 w 765536"/>
                  <a:gd name="connsiteY43" fmla="*/ 128907 h 591631"/>
                  <a:gd name="connsiteX44" fmla="*/ 435529 w 765536"/>
                  <a:gd name="connsiteY44" fmla="*/ 269160 h 591631"/>
                  <a:gd name="connsiteX45" fmla="*/ 416846 w 765536"/>
                  <a:gd name="connsiteY45" fmla="*/ 332829 h 591631"/>
                  <a:gd name="connsiteX46" fmla="*/ 385216 w 765536"/>
                  <a:gd name="connsiteY46" fmla="*/ 374530 h 591631"/>
                  <a:gd name="connsiteX47" fmla="*/ 481888 w 765536"/>
                  <a:gd name="connsiteY47" fmla="*/ 310325 h 591631"/>
                  <a:gd name="connsiteX48" fmla="*/ 506039 w 765536"/>
                  <a:gd name="connsiteY48" fmla="*/ 289276 h 591631"/>
                  <a:gd name="connsiteX49" fmla="*/ 484391 w 765536"/>
                  <a:gd name="connsiteY49" fmla="*/ 235880 h 591631"/>
                  <a:gd name="connsiteX50" fmla="*/ 479881 w 765536"/>
                  <a:gd name="connsiteY50" fmla="*/ 171186 h 591631"/>
                  <a:gd name="connsiteX51" fmla="*/ 540727 w 765536"/>
                  <a:gd name="connsiteY51" fmla="*/ 50530 h 591631"/>
                  <a:gd name="connsiteX52" fmla="*/ 563420 w 765536"/>
                  <a:gd name="connsiteY52" fmla="*/ 184590 h 591631"/>
                  <a:gd name="connsiteX53" fmla="*/ 546019 w 765536"/>
                  <a:gd name="connsiteY53" fmla="*/ 245158 h 591631"/>
                  <a:gd name="connsiteX54" fmla="*/ 527169 w 765536"/>
                  <a:gd name="connsiteY54" fmla="*/ 270860 h 591631"/>
                  <a:gd name="connsiteX55" fmla="*/ 595382 w 765536"/>
                  <a:gd name="connsiteY55" fmla="*/ 211408 h 591631"/>
                  <a:gd name="connsiteX56" fmla="*/ 619656 w 765536"/>
                  <a:gd name="connsiteY56" fmla="*/ 180334 h 591631"/>
                  <a:gd name="connsiteX57" fmla="*/ 617073 w 765536"/>
                  <a:gd name="connsiteY57" fmla="*/ 148754 h 591631"/>
                  <a:gd name="connsiteX58" fmla="*/ 635602 w 765536"/>
                  <a:gd name="connsiteY58" fmla="*/ 88684 h 591631"/>
                  <a:gd name="connsiteX59" fmla="*/ 725324 w 765536"/>
                  <a:gd name="connsiteY59" fmla="*/ 0 h 591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765536" h="591631">
                    <a:moveTo>
                      <a:pt x="235474" y="492940"/>
                    </a:moveTo>
                    <a:lnTo>
                      <a:pt x="238582" y="497458"/>
                    </a:lnTo>
                    <a:lnTo>
                      <a:pt x="235474" y="498104"/>
                    </a:lnTo>
                    <a:close/>
                    <a:moveTo>
                      <a:pt x="294255" y="485883"/>
                    </a:moveTo>
                    <a:cubicBezTo>
                      <a:pt x="314272" y="485883"/>
                      <a:pt x="334291" y="489957"/>
                      <a:pt x="353043" y="498104"/>
                    </a:cubicBezTo>
                    <a:cubicBezTo>
                      <a:pt x="395646" y="518827"/>
                      <a:pt x="434373" y="546727"/>
                      <a:pt x="467503" y="580604"/>
                    </a:cubicBezTo>
                    <a:cubicBezTo>
                      <a:pt x="423677" y="595307"/>
                      <a:pt x="376244" y="595307"/>
                      <a:pt x="332418" y="580604"/>
                    </a:cubicBezTo>
                    <a:cubicBezTo>
                      <a:pt x="310234" y="574487"/>
                      <a:pt x="290153" y="563300"/>
                      <a:pt x="273540" y="548278"/>
                    </a:cubicBezTo>
                    <a:lnTo>
                      <a:pt x="238582" y="497458"/>
                    </a:lnTo>
                    <a:close/>
                    <a:moveTo>
                      <a:pt x="454621" y="406943"/>
                    </a:moveTo>
                    <a:cubicBezTo>
                      <a:pt x="476402" y="406943"/>
                      <a:pt x="498183" y="410519"/>
                      <a:pt x="519074" y="417670"/>
                    </a:cubicBezTo>
                    <a:cubicBezTo>
                      <a:pt x="563757" y="432915"/>
                      <a:pt x="604098" y="458749"/>
                      <a:pt x="636644" y="492952"/>
                    </a:cubicBezTo>
                    <a:cubicBezTo>
                      <a:pt x="590998" y="503291"/>
                      <a:pt x="543965" y="506085"/>
                      <a:pt x="497420" y="501202"/>
                    </a:cubicBezTo>
                    <a:cubicBezTo>
                      <a:pt x="454860" y="489249"/>
                      <a:pt x="418167" y="462094"/>
                      <a:pt x="394293" y="424881"/>
                    </a:cubicBezTo>
                    <a:lnTo>
                      <a:pt x="390168" y="417670"/>
                    </a:lnTo>
                    <a:cubicBezTo>
                      <a:pt x="411059" y="410519"/>
                      <a:pt x="432840" y="406943"/>
                      <a:pt x="454621" y="406943"/>
                    </a:cubicBezTo>
                    <a:close/>
                    <a:moveTo>
                      <a:pt x="644882" y="279479"/>
                    </a:moveTo>
                    <a:cubicBezTo>
                      <a:pt x="685537" y="281092"/>
                      <a:pt x="725943" y="286624"/>
                      <a:pt x="765536" y="295979"/>
                    </a:cubicBezTo>
                    <a:cubicBezTo>
                      <a:pt x="734398" y="327950"/>
                      <a:pt x="694620" y="350167"/>
                      <a:pt x="651075" y="359921"/>
                    </a:cubicBezTo>
                    <a:cubicBezTo>
                      <a:pt x="607345" y="361448"/>
                      <a:pt x="564405" y="347990"/>
                      <a:pt x="529380" y="321757"/>
                    </a:cubicBezTo>
                    <a:cubicBezTo>
                      <a:pt x="561699" y="294495"/>
                      <a:pt x="602603" y="279522"/>
                      <a:pt x="644882" y="279479"/>
                    </a:cubicBezTo>
                    <a:close/>
                    <a:moveTo>
                      <a:pt x="725324" y="0"/>
                    </a:moveTo>
                    <a:cubicBezTo>
                      <a:pt x="724642" y="45917"/>
                      <a:pt x="716988" y="91477"/>
                      <a:pt x="702642" y="135098"/>
                    </a:cubicBezTo>
                    <a:cubicBezTo>
                      <a:pt x="697061" y="154116"/>
                      <a:pt x="686594" y="170908"/>
                      <a:pt x="672700" y="184089"/>
                    </a:cubicBezTo>
                    <a:lnTo>
                      <a:pt x="622477" y="211255"/>
                    </a:lnTo>
                    <a:lnTo>
                      <a:pt x="600535" y="244409"/>
                    </a:lnTo>
                    <a:cubicBezTo>
                      <a:pt x="445321" y="406077"/>
                      <a:pt x="244006" y="515916"/>
                      <a:pt x="24068" y="558942"/>
                    </a:cubicBezTo>
                    <a:cubicBezTo>
                      <a:pt x="13523" y="561411"/>
                      <a:pt x="2988" y="554871"/>
                      <a:pt x="520" y="544336"/>
                    </a:cubicBezTo>
                    <a:cubicBezTo>
                      <a:pt x="-1949" y="533802"/>
                      <a:pt x="4601" y="523256"/>
                      <a:pt x="15136" y="520788"/>
                    </a:cubicBezTo>
                    <a:lnTo>
                      <a:pt x="22000" y="520788"/>
                    </a:lnTo>
                    <a:lnTo>
                      <a:pt x="79751" y="507384"/>
                    </a:lnTo>
                    <a:cubicBezTo>
                      <a:pt x="128458" y="494435"/>
                      <a:pt x="176102" y="478344"/>
                      <a:pt x="222404" y="459271"/>
                    </a:cubicBezTo>
                    <a:lnTo>
                      <a:pt x="224223" y="458380"/>
                    </a:lnTo>
                    <a:lnTo>
                      <a:pt x="200027" y="401188"/>
                    </a:lnTo>
                    <a:cubicBezTo>
                      <a:pt x="194968" y="379378"/>
                      <a:pt x="193647" y="356702"/>
                      <a:pt x="196289" y="334133"/>
                    </a:cubicBezTo>
                    <a:cubicBezTo>
                      <a:pt x="206986" y="286657"/>
                      <a:pt x="231791" y="243512"/>
                      <a:pt x="267444" y="210381"/>
                    </a:cubicBezTo>
                    <a:cubicBezTo>
                      <a:pt x="280534" y="255714"/>
                      <a:pt x="288156" y="302453"/>
                      <a:pt x="290126" y="349604"/>
                    </a:cubicBezTo>
                    <a:cubicBezTo>
                      <a:pt x="290126" y="378480"/>
                      <a:pt x="274143" y="406838"/>
                      <a:pt x="258160" y="427978"/>
                    </a:cubicBezTo>
                    <a:lnTo>
                      <a:pt x="237560" y="451839"/>
                    </a:lnTo>
                    <a:lnTo>
                      <a:pt x="357006" y="393266"/>
                    </a:lnTo>
                    <a:lnTo>
                      <a:pt x="374979" y="381329"/>
                    </a:lnTo>
                    <a:lnTo>
                      <a:pt x="351341" y="323131"/>
                    </a:lnTo>
                    <a:cubicBezTo>
                      <a:pt x="346293" y="301194"/>
                      <a:pt x="344731" y="278455"/>
                      <a:pt x="346848" y="255756"/>
                    </a:cubicBezTo>
                    <a:cubicBezTo>
                      <a:pt x="355596" y="208020"/>
                      <a:pt x="378191" y="163911"/>
                      <a:pt x="411818" y="128907"/>
                    </a:cubicBezTo>
                    <a:cubicBezTo>
                      <a:pt x="424897" y="174630"/>
                      <a:pt x="432854" y="221673"/>
                      <a:pt x="435529" y="269160"/>
                    </a:cubicBezTo>
                    <a:cubicBezTo>
                      <a:pt x="433201" y="291529"/>
                      <a:pt x="426808" y="313080"/>
                      <a:pt x="416846" y="332829"/>
                    </a:cubicBezTo>
                    <a:lnTo>
                      <a:pt x="385216" y="374530"/>
                    </a:lnTo>
                    <a:lnTo>
                      <a:pt x="481888" y="310325"/>
                    </a:lnTo>
                    <a:lnTo>
                      <a:pt x="506039" y="289276"/>
                    </a:lnTo>
                    <a:lnTo>
                      <a:pt x="484391" y="235880"/>
                    </a:lnTo>
                    <a:cubicBezTo>
                      <a:pt x="479518" y="214819"/>
                      <a:pt x="477953" y="192991"/>
                      <a:pt x="479881" y="171186"/>
                    </a:cubicBezTo>
                    <a:cubicBezTo>
                      <a:pt x="488629" y="126124"/>
                      <a:pt x="509698" y="84365"/>
                      <a:pt x="540727" y="50530"/>
                    </a:cubicBezTo>
                    <a:cubicBezTo>
                      <a:pt x="553189" y="94250"/>
                      <a:pt x="560800" y="139214"/>
                      <a:pt x="563420" y="184590"/>
                    </a:cubicBezTo>
                    <a:cubicBezTo>
                      <a:pt x="561217" y="205816"/>
                      <a:pt x="555273" y="226301"/>
                      <a:pt x="546019" y="245158"/>
                    </a:cubicBezTo>
                    <a:lnTo>
                      <a:pt x="527169" y="270860"/>
                    </a:lnTo>
                    <a:lnTo>
                      <a:pt x="595382" y="211408"/>
                    </a:lnTo>
                    <a:lnTo>
                      <a:pt x="619656" y="180334"/>
                    </a:lnTo>
                    <a:lnTo>
                      <a:pt x="617073" y="148754"/>
                    </a:lnTo>
                    <a:cubicBezTo>
                      <a:pt x="619348" y="127920"/>
                      <a:pt x="625565" y="107517"/>
                      <a:pt x="635602" y="88684"/>
                    </a:cubicBezTo>
                    <a:cubicBezTo>
                      <a:pt x="655512" y="50486"/>
                      <a:pt x="686889" y="19467"/>
                      <a:pt x="7253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36" name="任意多边形: 形状 135">
                <a:extLst>
                  <a:ext uri="{FF2B5EF4-FFF2-40B4-BE49-F238E27FC236}">
                    <a16:creationId xmlns:a16="http://schemas.microsoft.com/office/drawing/2014/main" id="{458250F3-1C57-48DB-BD76-AF9C840EFDDD}"/>
                  </a:ext>
                </a:extLst>
              </p:cNvPr>
              <p:cNvSpPr/>
              <p:nvPr/>
            </p:nvSpPr>
            <p:spPr>
              <a:xfrm>
                <a:off x="2452782" y="1084415"/>
                <a:ext cx="5372199" cy="5390836"/>
              </a:xfrm>
              <a:custGeom>
                <a:avLst/>
                <a:gdLst>
                  <a:gd name="connsiteX0" fmla="*/ 3137621 w 5372199"/>
                  <a:gd name="connsiteY0" fmla="*/ 5098566 h 5390836"/>
                  <a:gd name="connsiteX1" fmla="*/ 3090189 w 5372199"/>
                  <a:gd name="connsiteY1" fmla="*/ 5135680 h 5390836"/>
                  <a:gd name="connsiteX2" fmla="*/ 3090189 w 5372199"/>
                  <a:gd name="connsiteY2" fmla="*/ 5214053 h 5390836"/>
                  <a:gd name="connsiteX3" fmla="*/ 3123189 w 5372199"/>
                  <a:gd name="connsiteY3" fmla="*/ 5282125 h 5390836"/>
                  <a:gd name="connsiteX4" fmla="*/ 3179909 w 5372199"/>
                  <a:gd name="connsiteY4" fmla="*/ 5298625 h 5390836"/>
                  <a:gd name="connsiteX5" fmla="*/ 3227342 w 5372199"/>
                  <a:gd name="connsiteY5" fmla="*/ 5262527 h 5390836"/>
                  <a:gd name="connsiteX6" fmla="*/ 3223219 w 5372199"/>
                  <a:gd name="connsiteY6" fmla="*/ 5262527 h 5390836"/>
                  <a:gd name="connsiteX7" fmla="*/ 3228384 w 5372199"/>
                  <a:gd name="connsiteY7" fmla="*/ 5186218 h 5390836"/>
                  <a:gd name="connsiteX8" fmla="*/ 3195371 w 5372199"/>
                  <a:gd name="connsiteY8" fmla="*/ 5115066 h 5390836"/>
                  <a:gd name="connsiteX9" fmla="*/ 3137621 w 5372199"/>
                  <a:gd name="connsiteY9" fmla="*/ 5098566 h 5390836"/>
                  <a:gd name="connsiteX10" fmla="*/ 2793012 w 5372199"/>
                  <a:gd name="connsiteY10" fmla="*/ 5095901 h 5390836"/>
                  <a:gd name="connsiteX11" fmla="*/ 2794038 w 5372199"/>
                  <a:gd name="connsiteY11" fmla="*/ 5121680 h 5390836"/>
                  <a:gd name="connsiteX12" fmla="*/ 2794038 w 5372199"/>
                  <a:gd name="connsiteY12" fmla="*/ 5147468 h 5390836"/>
                  <a:gd name="connsiteX13" fmla="*/ 2652759 w 5372199"/>
                  <a:gd name="connsiteY13" fmla="*/ 5150557 h 5390836"/>
                  <a:gd name="connsiteX14" fmla="*/ 2654818 w 5372199"/>
                  <a:gd name="connsiteY14" fmla="*/ 5212430 h 5390836"/>
                  <a:gd name="connsiteX15" fmla="*/ 2785788 w 5372199"/>
                  <a:gd name="connsiteY15" fmla="*/ 5210375 h 5390836"/>
                  <a:gd name="connsiteX16" fmla="*/ 2785788 w 5372199"/>
                  <a:gd name="connsiteY16" fmla="*/ 5235125 h 5390836"/>
                  <a:gd name="connsiteX17" fmla="*/ 2785788 w 5372199"/>
                  <a:gd name="connsiteY17" fmla="*/ 5259875 h 5390836"/>
                  <a:gd name="connsiteX18" fmla="*/ 2654818 w 5372199"/>
                  <a:gd name="connsiteY18" fmla="*/ 5261930 h 5390836"/>
                  <a:gd name="connsiteX19" fmla="*/ 2656886 w 5372199"/>
                  <a:gd name="connsiteY19" fmla="*/ 5338252 h 5390836"/>
                  <a:gd name="connsiteX20" fmla="*/ 2803317 w 5372199"/>
                  <a:gd name="connsiteY20" fmla="*/ 5335154 h 5390836"/>
                  <a:gd name="connsiteX21" fmla="*/ 2804347 w 5372199"/>
                  <a:gd name="connsiteY21" fmla="*/ 5360934 h 5390836"/>
                  <a:gd name="connsiteX22" fmla="*/ 2804347 w 5372199"/>
                  <a:gd name="connsiteY22" fmla="*/ 5386722 h 5390836"/>
                  <a:gd name="connsiteX23" fmla="*/ 2601191 w 5372199"/>
                  <a:gd name="connsiteY23" fmla="*/ 5390836 h 5390836"/>
                  <a:gd name="connsiteX24" fmla="*/ 2597068 w 5372199"/>
                  <a:gd name="connsiteY24" fmla="*/ 5100028 h 5390836"/>
                  <a:gd name="connsiteX25" fmla="*/ 2311412 w 5372199"/>
                  <a:gd name="connsiteY25" fmla="*/ 5073218 h 5390836"/>
                  <a:gd name="connsiteX26" fmla="*/ 2527979 w 5372199"/>
                  <a:gd name="connsiteY26" fmla="*/ 5100036 h 5390836"/>
                  <a:gd name="connsiteX27" fmla="*/ 2524886 w 5372199"/>
                  <a:gd name="connsiteY27" fmla="*/ 5124786 h 5390836"/>
                  <a:gd name="connsiteX28" fmla="*/ 2521789 w 5372199"/>
                  <a:gd name="connsiteY28" fmla="*/ 5150566 h 5390836"/>
                  <a:gd name="connsiteX29" fmla="*/ 2441357 w 5372199"/>
                  <a:gd name="connsiteY29" fmla="*/ 5141286 h 5390836"/>
                  <a:gd name="connsiteX30" fmla="*/ 2412480 w 5372199"/>
                  <a:gd name="connsiteY30" fmla="*/ 5378472 h 5390836"/>
                  <a:gd name="connsiteX31" fmla="*/ 2384632 w 5372199"/>
                  <a:gd name="connsiteY31" fmla="*/ 5375374 h 5390836"/>
                  <a:gd name="connsiteX32" fmla="*/ 2356798 w 5372199"/>
                  <a:gd name="connsiteY32" fmla="*/ 5372277 h 5390836"/>
                  <a:gd name="connsiteX33" fmla="*/ 2385662 w 5372199"/>
                  <a:gd name="connsiteY33" fmla="*/ 5134066 h 5390836"/>
                  <a:gd name="connsiteX34" fmla="*/ 2305230 w 5372199"/>
                  <a:gd name="connsiteY34" fmla="*/ 5124786 h 5390836"/>
                  <a:gd name="connsiteX35" fmla="*/ 2308328 w 5372199"/>
                  <a:gd name="connsiteY35" fmla="*/ 5098998 h 5390836"/>
                  <a:gd name="connsiteX36" fmla="*/ 3178501 w 5372199"/>
                  <a:gd name="connsiteY36" fmla="*/ 5049077 h 5390836"/>
                  <a:gd name="connsiteX37" fmla="*/ 3227342 w 5372199"/>
                  <a:gd name="connsiteY37" fmla="*/ 5072774 h 5390836"/>
                  <a:gd name="connsiteX38" fmla="*/ 3283036 w 5372199"/>
                  <a:gd name="connsiteY38" fmla="*/ 5175900 h 5390836"/>
                  <a:gd name="connsiteX39" fmla="*/ 3270659 w 5372199"/>
                  <a:gd name="connsiteY39" fmla="*/ 5291404 h 5390836"/>
                  <a:gd name="connsiteX40" fmla="*/ 3094478 w 5372199"/>
                  <a:gd name="connsiteY40" fmla="*/ 5332188 h 5390836"/>
                  <a:gd name="connsiteX41" fmla="*/ 3086062 w 5372199"/>
                  <a:gd name="connsiteY41" fmla="*/ 5326472 h 5390836"/>
                  <a:gd name="connsiteX42" fmla="*/ 3082978 w 5372199"/>
                  <a:gd name="connsiteY42" fmla="*/ 5329557 h 5390836"/>
                  <a:gd name="connsiteX43" fmla="*/ 3027283 w 5372199"/>
                  <a:gd name="connsiteY43" fmla="*/ 5226430 h 5390836"/>
                  <a:gd name="connsiteX44" fmla="*/ 3040690 w 5372199"/>
                  <a:gd name="connsiteY44" fmla="*/ 5108871 h 5390836"/>
                  <a:gd name="connsiteX45" fmla="*/ 3124219 w 5372199"/>
                  <a:gd name="connsiteY45" fmla="*/ 5050083 h 5390836"/>
                  <a:gd name="connsiteX46" fmla="*/ 3178501 w 5372199"/>
                  <a:gd name="connsiteY46" fmla="*/ 5049077 h 5390836"/>
                  <a:gd name="connsiteX47" fmla="*/ 2038303 w 5372199"/>
                  <a:gd name="connsiteY47" fmla="*/ 5009871 h 5390836"/>
                  <a:gd name="connsiteX48" fmla="*/ 2065121 w 5372199"/>
                  <a:gd name="connsiteY48" fmla="*/ 5017092 h 5390836"/>
                  <a:gd name="connsiteX49" fmla="*/ 2092960 w 5372199"/>
                  <a:gd name="connsiteY49" fmla="*/ 5023274 h 5390836"/>
                  <a:gd name="connsiteX50" fmla="*/ 2048621 w 5372199"/>
                  <a:gd name="connsiteY50" fmla="*/ 5201688 h 5390836"/>
                  <a:gd name="connsiteX51" fmla="*/ 2048621 w 5372199"/>
                  <a:gd name="connsiteY51" fmla="*/ 5250150 h 5390836"/>
                  <a:gd name="connsiteX52" fmla="*/ 2082650 w 5372199"/>
                  <a:gd name="connsiteY52" fmla="*/ 5274900 h 5390836"/>
                  <a:gd name="connsiteX53" fmla="*/ 2124930 w 5372199"/>
                  <a:gd name="connsiteY53" fmla="*/ 5274900 h 5390836"/>
                  <a:gd name="connsiteX54" fmla="*/ 2148650 w 5372199"/>
                  <a:gd name="connsiteY54" fmla="*/ 5230565 h 5390836"/>
                  <a:gd name="connsiteX55" fmla="*/ 2192989 w 5372199"/>
                  <a:gd name="connsiteY55" fmla="*/ 5053189 h 5390836"/>
                  <a:gd name="connsiteX56" fmla="*/ 2219807 w 5372199"/>
                  <a:gd name="connsiteY56" fmla="*/ 5059371 h 5390836"/>
                  <a:gd name="connsiteX57" fmla="*/ 2247654 w 5372199"/>
                  <a:gd name="connsiteY57" fmla="*/ 5066591 h 5390836"/>
                  <a:gd name="connsiteX58" fmla="*/ 2200209 w 5372199"/>
                  <a:gd name="connsiteY58" fmla="*/ 5237773 h 5390836"/>
                  <a:gd name="connsiteX59" fmla="*/ 2153807 w 5372199"/>
                  <a:gd name="connsiteY59" fmla="*/ 5319247 h 5390836"/>
                  <a:gd name="connsiteX60" fmla="*/ 2067180 w 5372199"/>
                  <a:gd name="connsiteY60" fmla="*/ 5326468 h 5390836"/>
                  <a:gd name="connsiteX61" fmla="*/ 1994985 w 5372199"/>
                  <a:gd name="connsiteY61" fmla="*/ 5279023 h 5390836"/>
                  <a:gd name="connsiteX62" fmla="*/ 1994985 w 5372199"/>
                  <a:gd name="connsiteY62" fmla="*/ 5186218 h 5390836"/>
                  <a:gd name="connsiteX63" fmla="*/ 3514900 w 5372199"/>
                  <a:gd name="connsiteY63" fmla="*/ 4952554 h 5390836"/>
                  <a:gd name="connsiteX64" fmla="*/ 3523150 w 5372199"/>
                  <a:gd name="connsiteY64" fmla="*/ 4977304 h 5390836"/>
                  <a:gd name="connsiteX65" fmla="*/ 3531400 w 5372199"/>
                  <a:gd name="connsiteY65" fmla="*/ 5002053 h 5390836"/>
                  <a:gd name="connsiteX66" fmla="*/ 3403523 w 5372199"/>
                  <a:gd name="connsiteY66" fmla="*/ 5043303 h 5390836"/>
                  <a:gd name="connsiteX67" fmla="*/ 3424146 w 5372199"/>
                  <a:gd name="connsiteY67" fmla="*/ 5106210 h 5390836"/>
                  <a:gd name="connsiteX68" fmla="*/ 3535523 w 5372199"/>
                  <a:gd name="connsiteY68" fmla="*/ 5070125 h 5390836"/>
                  <a:gd name="connsiteX69" fmla="*/ 3542743 w 5372199"/>
                  <a:gd name="connsiteY69" fmla="*/ 5093833 h 5390836"/>
                  <a:gd name="connsiteX70" fmla="*/ 3550993 w 5372199"/>
                  <a:gd name="connsiteY70" fmla="*/ 5117557 h 5390836"/>
                  <a:gd name="connsiteX71" fmla="*/ 3439621 w 5372199"/>
                  <a:gd name="connsiteY71" fmla="*/ 5153655 h 5390836"/>
                  <a:gd name="connsiteX72" fmla="*/ 3477773 w 5372199"/>
                  <a:gd name="connsiteY72" fmla="*/ 5271222 h 5390836"/>
                  <a:gd name="connsiteX73" fmla="*/ 3450955 w 5372199"/>
                  <a:gd name="connsiteY73" fmla="*/ 5279459 h 5390836"/>
                  <a:gd name="connsiteX74" fmla="*/ 3424146 w 5372199"/>
                  <a:gd name="connsiteY74" fmla="*/ 5288752 h 5390836"/>
                  <a:gd name="connsiteX75" fmla="*/ 3334426 w 5372199"/>
                  <a:gd name="connsiteY75" fmla="*/ 5012371 h 5390836"/>
                  <a:gd name="connsiteX76" fmla="*/ 1772071 w 5372199"/>
                  <a:gd name="connsiteY76" fmla="*/ 4919562 h 5390836"/>
                  <a:gd name="connsiteX77" fmla="*/ 1978320 w 5372199"/>
                  <a:gd name="connsiteY77" fmla="*/ 4990719 h 5390836"/>
                  <a:gd name="connsiteX78" fmla="*/ 1970070 w 5372199"/>
                  <a:gd name="connsiteY78" fmla="*/ 5014439 h 5390836"/>
                  <a:gd name="connsiteX79" fmla="*/ 1960782 w 5372199"/>
                  <a:gd name="connsiteY79" fmla="*/ 5039189 h 5390836"/>
                  <a:gd name="connsiteX80" fmla="*/ 1884473 w 5372199"/>
                  <a:gd name="connsiteY80" fmla="*/ 5013409 h 5390836"/>
                  <a:gd name="connsiteX81" fmla="*/ 1807130 w 5372199"/>
                  <a:gd name="connsiteY81" fmla="*/ 5239260 h 5390836"/>
                  <a:gd name="connsiteX82" fmla="*/ 1780321 w 5372199"/>
                  <a:gd name="connsiteY82" fmla="*/ 5229968 h 5390836"/>
                  <a:gd name="connsiteX83" fmla="*/ 1753503 w 5372199"/>
                  <a:gd name="connsiteY83" fmla="*/ 5220693 h 5390836"/>
                  <a:gd name="connsiteX84" fmla="*/ 1831880 w 5372199"/>
                  <a:gd name="connsiteY84" fmla="*/ 4994842 h 5390836"/>
                  <a:gd name="connsiteX85" fmla="*/ 1755571 w 5372199"/>
                  <a:gd name="connsiteY85" fmla="*/ 4969062 h 5390836"/>
                  <a:gd name="connsiteX86" fmla="*/ 1763821 w 5372199"/>
                  <a:gd name="connsiteY86" fmla="*/ 4944312 h 5390836"/>
                  <a:gd name="connsiteX87" fmla="*/ 1666876 w 5372199"/>
                  <a:gd name="connsiteY87" fmla="*/ 4867995 h 5390836"/>
                  <a:gd name="connsiteX88" fmla="*/ 1691626 w 5372199"/>
                  <a:gd name="connsiteY88" fmla="*/ 4879342 h 5390836"/>
                  <a:gd name="connsiteX89" fmla="*/ 1717406 w 5372199"/>
                  <a:gd name="connsiteY89" fmla="*/ 4891715 h 5390836"/>
                  <a:gd name="connsiteX90" fmla="*/ 1594694 w 5372199"/>
                  <a:gd name="connsiteY90" fmla="*/ 5154680 h 5390836"/>
                  <a:gd name="connsiteX91" fmla="*/ 1568906 w 5372199"/>
                  <a:gd name="connsiteY91" fmla="*/ 5143345 h 5390836"/>
                  <a:gd name="connsiteX92" fmla="*/ 1543127 w 5372199"/>
                  <a:gd name="connsiteY92" fmla="*/ 5130968 h 5390836"/>
                  <a:gd name="connsiteX93" fmla="*/ 3872751 w 5372199"/>
                  <a:gd name="connsiteY93" fmla="*/ 4780342 h 5390836"/>
                  <a:gd name="connsiteX94" fmla="*/ 3884085 w 5372199"/>
                  <a:gd name="connsiteY94" fmla="*/ 4803037 h 5390836"/>
                  <a:gd name="connsiteX95" fmla="*/ 3896462 w 5372199"/>
                  <a:gd name="connsiteY95" fmla="*/ 4825719 h 5390836"/>
                  <a:gd name="connsiteX96" fmla="*/ 3825306 w 5372199"/>
                  <a:gd name="connsiteY96" fmla="*/ 4863872 h 5390836"/>
                  <a:gd name="connsiteX97" fmla="*/ 3937712 w 5372199"/>
                  <a:gd name="connsiteY97" fmla="*/ 5075278 h 5390836"/>
                  <a:gd name="connsiteX98" fmla="*/ 3912962 w 5372199"/>
                  <a:gd name="connsiteY98" fmla="*/ 5088689 h 5390836"/>
                  <a:gd name="connsiteX99" fmla="*/ 3888212 w 5372199"/>
                  <a:gd name="connsiteY99" fmla="*/ 5102096 h 5390836"/>
                  <a:gd name="connsiteX100" fmla="*/ 3775806 w 5372199"/>
                  <a:gd name="connsiteY100" fmla="*/ 4890689 h 5390836"/>
                  <a:gd name="connsiteX101" fmla="*/ 3704649 w 5372199"/>
                  <a:gd name="connsiteY101" fmla="*/ 4927816 h 5390836"/>
                  <a:gd name="connsiteX102" fmla="*/ 3692277 w 5372199"/>
                  <a:gd name="connsiteY102" fmla="*/ 4905122 h 5390836"/>
                  <a:gd name="connsiteX103" fmla="*/ 3680929 w 5372199"/>
                  <a:gd name="connsiteY103" fmla="*/ 4882439 h 5390836"/>
                  <a:gd name="connsiteX104" fmla="*/ 1417309 w 5372199"/>
                  <a:gd name="connsiteY104" fmla="*/ 4732898 h 5390836"/>
                  <a:gd name="connsiteX105" fmla="*/ 1607059 w 5372199"/>
                  <a:gd name="connsiteY105" fmla="*/ 4839122 h 5390836"/>
                  <a:gd name="connsiteX106" fmla="*/ 1594682 w 5372199"/>
                  <a:gd name="connsiteY106" fmla="*/ 4861804 h 5390836"/>
                  <a:gd name="connsiteX107" fmla="*/ 1582309 w 5372199"/>
                  <a:gd name="connsiteY107" fmla="*/ 4883456 h 5390836"/>
                  <a:gd name="connsiteX108" fmla="*/ 1512182 w 5372199"/>
                  <a:gd name="connsiteY108" fmla="*/ 4844274 h 5390836"/>
                  <a:gd name="connsiteX109" fmla="*/ 1395653 w 5372199"/>
                  <a:gd name="connsiteY109" fmla="*/ 5053625 h 5390836"/>
                  <a:gd name="connsiteX110" fmla="*/ 1370903 w 5372199"/>
                  <a:gd name="connsiteY110" fmla="*/ 5040210 h 5390836"/>
                  <a:gd name="connsiteX111" fmla="*/ 1347182 w 5372199"/>
                  <a:gd name="connsiteY111" fmla="*/ 5026808 h 5390836"/>
                  <a:gd name="connsiteX112" fmla="*/ 1462682 w 5372199"/>
                  <a:gd name="connsiteY112" fmla="*/ 4817457 h 5390836"/>
                  <a:gd name="connsiteX113" fmla="*/ 1392555 w 5372199"/>
                  <a:gd name="connsiteY113" fmla="*/ 4778274 h 5390836"/>
                  <a:gd name="connsiteX114" fmla="*/ 1404932 w 5372199"/>
                  <a:gd name="connsiteY114" fmla="*/ 4755592 h 5390836"/>
                  <a:gd name="connsiteX115" fmla="*/ 4097559 w 5372199"/>
                  <a:gd name="connsiteY115" fmla="*/ 4639059 h 5390836"/>
                  <a:gd name="connsiteX116" fmla="*/ 4110962 w 5372199"/>
                  <a:gd name="connsiteY116" fmla="*/ 4660711 h 5390836"/>
                  <a:gd name="connsiteX117" fmla="*/ 4125402 w 5372199"/>
                  <a:gd name="connsiteY117" fmla="*/ 4682368 h 5390836"/>
                  <a:gd name="connsiteX118" fmla="*/ 4006805 w 5372199"/>
                  <a:gd name="connsiteY118" fmla="*/ 4759715 h 5390836"/>
                  <a:gd name="connsiteX119" fmla="*/ 4040835 w 5372199"/>
                  <a:gd name="connsiteY119" fmla="*/ 4811283 h 5390836"/>
                  <a:gd name="connsiteX120" fmla="*/ 4150152 w 5372199"/>
                  <a:gd name="connsiteY120" fmla="*/ 4740118 h 5390836"/>
                  <a:gd name="connsiteX121" fmla="*/ 4164589 w 5372199"/>
                  <a:gd name="connsiteY121" fmla="*/ 4760741 h 5390836"/>
                  <a:gd name="connsiteX122" fmla="*/ 4177991 w 5372199"/>
                  <a:gd name="connsiteY122" fmla="*/ 4782406 h 5390836"/>
                  <a:gd name="connsiteX123" fmla="*/ 4067652 w 5372199"/>
                  <a:gd name="connsiteY123" fmla="*/ 4853562 h 5390836"/>
                  <a:gd name="connsiteX124" fmla="*/ 4108902 w 5372199"/>
                  <a:gd name="connsiteY124" fmla="*/ 4916465 h 5390836"/>
                  <a:gd name="connsiteX125" fmla="*/ 4232656 w 5372199"/>
                  <a:gd name="connsiteY125" fmla="*/ 4837062 h 5390836"/>
                  <a:gd name="connsiteX126" fmla="*/ 4247088 w 5372199"/>
                  <a:gd name="connsiteY126" fmla="*/ 4858715 h 5390836"/>
                  <a:gd name="connsiteX127" fmla="*/ 4261529 w 5372199"/>
                  <a:gd name="connsiteY127" fmla="*/ 4880367 h 5390836"/>
                  <a:gd name="connsiteX128" fmla="*/ 4090335 w 5372199"/>
                  <a:gd name="connsiteY128" fmla="*/ 4990714 h 5390836"/>
                  <a:gd name="connsiteX129" fmla="*/ 3932555 w 5372199"/>
                  <a:gd name="connsiteY129" fmla="*/ 4746308 h 5390836"/>
                  <a:gd name="connsiteX130" fmla="*/ 1204009 w 5372199"/>
                  <a:gd name="connsiteY130" fmla="*/ 4608716 h 5390836"/>
                  <a:gd name="connsiteX131" fmla="*/ 1280327 w 5372199"/>
                  <a:gd name="connsiteY131" fmla="*/ 4633466 h 5390836"/>
                  <a:gd name="connsiteX132" fmla="*/ 1323636 w 5372199"/>
                  <a:gd name="connsiteY132" fmla="*/ 4697398 h 5390836"/>
                  <a:gd name="connsiteX133" fmla="*/ 1308174 w 5372199"/>
                  <a:gd name="connsiteY133" fmla="*/ 4771647 h 5390836"/>
                  <a:gd name="connsiteX134" fmla="*/ 1268992 w 5372199"/>
                  <a:gd name="connsiteY134" fmla="*/ 4739686 h 5390836"/>
                  <a:gd name="connsiteX135" fmla="*/ 1274144 w 5372199"/>
                  <a:gd name="connsiteY135" fmla="*/ 4703593 h 5390836"/>
                  <a:gd name="connsiteX136" fmla="*/ 1249395 w 5372199"/>
                  <a:gd name="connsiteY136" fmla="*/ 4670588 h 5390836"/>
                  <a:gd name="connsiteX137" fmla="*/ 1216395 w 5372199"/>
                  <a:gd name="connsiteY137" fmla="*/ 4659245 h 5390836"/>
                  <a:gd name="connsiteX138" fmla="*/ 1189577 w 5372199"/>
                  <a:gd name="connsiteY138" fmla="*/ 4674715 h 5390836"/>
                  <a:gd name="connsiteX139" fmla="*/ 1189577 w 5372199"/>
                  <a:gd name="connsiteY139" fmla="*/ 4698436 h 5390836"/>
                  <a:gd name="connsiteX140" fmla="*/ 1221547 w 5372199"/>
                  <a:gd name="connsiteY140" fmla="*/ 4742775 h 5390836"/>
                  <a:gd name="connsiteX141" fmla="*/ 1265894 w 5372199"/>
                  <a:gd name="connsiteY141" fmla="*/ 4815995 h 5390836"/>
                  <a:gd name="connsiteX142" fmla="*/ 1247327 w 5372199"/>
                  <a:gd name="connsiteY142" fmla="*/ 4874774 h 5390836"/>
                  <a:gd name="connsiteX143" fmla="*/ 1184424 w 5372199"/>
                  <a:gd name="connsiteY143" fmla="*/ 4909842 h 5390836"/>
                  <a:gd name="connsiteX144" fmla="*/ 1106048 w 5372199"/>
                  <a:gd name="connsiteY144" fmla="*/ 4881999 h 5390836"/>
                  <a:gd name="connsiteX145" fmla="*/ 1056548 w 5372199"/>
                  <a:gd name="connsiteY145" fmla="*/ 4814965 h 5390836"/>
                  <a:gd name="connsiteX146" fmla="*/ 1074073 w 5372199"/>
                  <a:gd name="connsiteY146" fmla="*/ 4738660 h 5390836"/>
                  <a:gd name="connsiteX147" fmla="*/ 1118420 w 5372199"/>
                  <a:gd name="connsiteY147" fmla="*/ 4769592 h 5390836"/>
                  <a:gd name="connsiteX148" fmla="*/ 1109145 w 5372199"/>
                  <a:gd name="connsiteY148" fmla="*/ 4807745 h 5390836"/>
                  <a:gd name="connsiteX149" fmla="*/ 1134920 w 5372199"/>
                  <a:gd name="connsiteY149" fmla="*/ 4841774 h 5390836"/>
                  <a:gd name="connsiteX150" fmla="*/ 1174115 w 5372199"/>
                  <a:gd name="connsiteY150" fmla="*/ 4859312 h 5390836"/>
                  <a:gd name="connsiteX151" fmla="*/ 1201954 w 5372199"/>
                  <a:gd name="connsiteY151" fmla="*/ 4846940 h 5390836"/>
                  <a:gd name="connsiteX152" fmla="*/ 1201954 w 5372199"/>
                  <a:gd name="connsiteY152" fmla="*/ 4821160 h 5390836"/>
                  <a:gd name="connsiteX153" fmla="*/ 1175145 w 5372199"/>
                  <a:gd name="connsiteY153" fmla="*/ 4780940 h 5390836"/>
                  <a:gd name="connsiteX154" fmla="*/ 1125645 w 5372199"/>
                  <a:gd name="connsiteY154" fmla="*/ 4703593 h 5390836"/>
                  <a:gd name="connsiteX155" fmla="*/ 1141102 w 5372199"/>
                  <a:gd name="connsiteY155" fmla="*/ 4646868 h 5390836"/>
                  <a:gd name="connsiteX156" fmla="*/ 1204009 w 5372199"/>
                  <a:gd name="connsiteY156" fmla="*/ 4608716 h 5390836"/>
                  <a:gd name="connsiteX157" fmla="*/ 4318414 w 5372199"/>
                  <a:gd name="connsiteY157" fmla="*/ 4479809 h 5390836"/>
                  <a:gd name="connsiteX158" fmla="*/ 4394732 w 5372199"/>
                  <a:gd name="connsiteY158" fmla="*/ 4513839 h 5390836"/>
                  <a:gd name="connsiteX159" fmla="*/ 4352444 w 5372199"/>
                  <a:gd name="connsiteY159" fmla="*/ 4549936 h 5390836"/>
                  <a:gd name="connsiteX160" fmla="*/ 4314287 w 5372199"/>
                  <a:gd name="connsiteY160" fmla="*/ 4533436 h 5390836"/>
                  <a:gd name="connsiteX161" fmla="*/ 4274067 w 5372199"/>
                  <a:gd name="connsiteY161" fmla="*/ 4548894 h 5390836"/>
                  <a:gd name="connsiteX162" fmla="*/ 4253440 w 5372199"/>
                  <a:gd name="connsiteY162" fmla="*/ 4600466 h 5390836"/>
                  <a:gd name="connsiteX163" fmla="*/ 4288508 w 5372199"/>
                  <a:gd name="connsiteY163" fmla="*/ 4669563 h 5390836"/>
                  <a:gd name="connsiteX164" fmla="*/ 4349347 w 5372199"/>
                  <a:gd name="connsiteY164" fmla="*/ 4714936 h 5390836"/>
                  <a:gd name="connsiteX165" fmla="*/ 4402974 w 5372199"/>
                  <a:gd name="connsiteY165" fmla="*/ 4703593 h 5390836"/>
                  <a:gd name="connsiteX166" fmla="*/ 4424626 w 5372199"/>
                  <a:gd name="connsiteY166" fmla="*/ 4665436 h 5390836"/>
                  <a:gd name="connsiteX167" fmla="*/ 4412262 w 5372199"/>
                  <a:gd name="connsiteY167" fmla="*/ 4621089 h 5390836"/>
                  <a:gd name="connsiteX168" fmla="*/ 4454541 w 5372199"/>
                  <a:gd name="connsiteY168" fmla="*/ 4581898 h 5390836"/>
                  <a:gd name="connsiteX169" fmla="*/ 4478261 w 5372199"/>
                  <a:gd name="connsiteY169" fmla="*/ 4667495 h 5390836"/>
                  <a:gd name="connsiteX170" fmla="*/ 4344389 w 5372199"/>
                  <a:gd name="connsiteY170" fmla="*/ 4770936 h 5390836"/>
                  <a:gd name="connsiteX171" fmla="*/ 4342135 w 5372199"/>
                  <a:gd name="connsiteY171" fmla="*/ 4770622 h 5390836"/>
                  <a:gd name="connsiteX172" fmla="*/ 4245203 w 5372199"/>
                  <a:gd name="connsiteY172" fmla="*/ 4706686 h 5390836"/>
                  <a:gd name="connsiteX173" fmla="*/ 4197758 w 5372199"/>
                  <a:gd name="connsiteY173" fmla="*/ 4598398 h 5390836"/>
                  <a:gd name="connsiteX174" fmla="*/ 4239008 w 5372199"/>
                  <a:gd name="connsiteY174" fmla="*/ 4508686 h 5390836"/>
                  <a:gd name="connsiteX175" fmla="*/ 4318414 w 5372199"/>
                  <a:gd name="connsiteY175" fmla="*/ 4479809 h 5390836"/>
                  <a:gd name="connsiteX176" fmla="*/ 976955 w 5372199"/>
                  <a:gd name="connsiteY176" fmla="*/ 4384335 h 5390836"/>
                  <a:gd name="connsiteX177" fmla="*/ 998607 w 5372199"/>
                  <a:gd name="connsiteY177" fmla="*/ 4403932 h 5390836"/>
                  <a:gd name="connsiteX178" fmla="*/ 1019243 w 5372199"/>
                  <a:gd name="connsiteY178" fmla="*/ 4424560 h 5390836"/>
                  <a:gd name="connsiteX179" fmla="*/ 958400 w 5372199"/>
                  <a:gd name="connsiteY179" fmla="*/ 4647309 h 5390836"/>
                  <a:gd name="connsiteX180" fmla="*/ 1097611 w 5372199"/>
                  <a:gd name="connsiteY180" fmla="*/ 4497780 h 5390836"/>
                  <a:gd name="connsiteX181" fmla="*/ 1117204 w 5372199"/>
                  <a:gd name="connsiteY181" fmla="*/ 4515309 h 5390836"/>
                  <a:gd name="connsiteX182" fmla="*/ 1135772 w 5372199"/>
                  <a:gd name="connsiteY182" fmla="*/ 4532839 h 5390836"/>
                  <a:gd name="connsiteX183" fmla="*/ 937773 w 5372199"/>
                  <a:gd name="connsiteY183" fmla="*/ 4746313 h 5390836"/>
                  <a:gd name="connsiteX184" fmla="*/ 917146 w 5372199"/>
                  <a:gd name="connsiteY184" fmla="*/ 4726715 h 5390836"/>
                  <a:gd name="connsiteX185" fmla="*/ 897552 w 5372199"/>
                  <a:gd name="connsiteY185" fmla="*/ 4708148 h 5390836"/>
                  <a:gd name="connsiteX186" fmla="*/ 959425 w 5372199"/>
                  <a:gd name="connsiteY186" fmla="*/ 4479212 h 5390836"/>
                  <a:gd name="connsiteX187" fmla="*/ 816078 w 5372199"/>
                  <a:gd name="connsiteY187" fmla="*/ 4632868 h 5390836"/>
                  <a:gd name="connsiteX188" fmla="*/ 797523 w 5372199"/>
                  <a:gd name="connsiteY188" fmla="*/ 4615339 h 5390836"/>
                  <a:gd name="connsiteX189" fmla="*/ 777926 w 5372199"/>
                  <a:gd name="connsiteY189" fmla="*/ 4596771 h 5390836"/>
                  <a:gd name="connsiteX190" fmla="*/ 883108 w 5372199"/>
                  <a:gd name="connsiteY190" fmla="*/ 4280170 h 5390836"/>
                  <a:gd name="connsiteX191" fmla="*/ 901675 w 5372199"/>
                  <a:gd name="connsiteY191" fmla="*/ 4301823 h 5390836"/>
                  <a:gd name="connsiteX192" fmla="*/ 920235 w 5372199"/>
                  <a:gd name="connsiteY192" fmla="*/ 4322450 h 5390836"/>
                  <a:gd name="connsiteX193" fmla="*/ 703676 w 5372199"/>
                  <a:gd name="connsiteY193" fmla="*/ 4516326 h 5390836"/>
                  <a:gd name="connsiteX194" fmla="*/ 685104 w 5372199"/>
                  <a:gd name="connsiteY194" fmla="*/ 4495703 h 5390836"/>
                  <a:gd name="connsiteX195" fmla="*/ 666549 w 5372199"/>
                  <a:gd name="connsiteY195" fmla="*/ 4475076 h 5390836"/>
                  <a:gd name="connsiteX196" fmla="*/ 4535842 w 5372199"/>
                  <a:gd name="connsiteY196" fmla="*/ 4224488 h 5390836"/>
                  <a:gd name="connsiteX197" fmla="*/ 4751379 w 5372199"/>
                  <a:gd name="connsiteY197" fmla="*/ 4419394 h 5390836"/>
                  <a:gd name="connsiteX198" fmla="*/ 4732811 w 5372199"/>
                  <a:gd name="connsiteY198" fmla="*/ 4440030 h 5390836"/>
                  <a:gd name="connsiteX199" fmla="*/ 4714244 w 5372199"/>
                  <a:gd name="connsiteY199" fmla="*/ 4460644 h 5390836"/>
                  <a:gd name="connsiteX200" fmla="*/ 4616282 w 5372199"/>
                  <a:gd name="connsiteY200" fmla="*/ 4372992 h 5390836"/>
                  <a:gd name="connsiteX201" fmla="*/ 4546160 w 5372199"/>
                  <a:gd name="connsiteY201" fmla="*/ 4450339 h 5390836"/>
                  <a:gd name="connsiteX202" fmla="*/ 4644121 w 5372199"/>
                  <a:gd name="connsiteY202" fmla="*/ 4539021 h 5390836"/>
                  <a:gd name="connsiteX203" fmla="*/ 4625562 w 5372199"/>
                  <a:gd name="connsiteY203" fmla="*/ 4559648 h 5390836"/>
                  <a:gd name="connsiteX204" fmla="*/ 4606994 w 5372199"/>
                  <a:gd name="connsiteY204" fmla="*/ 4580271 h 5390836"/>
                  <a:gd name="connsiteX205" fmla="*/ 4390435 w 5372199"/>
                  <a:gd name="connsiteY205" fmla="*/ 4385365 h 5390836"/>
                  <a:gd name="connsiteX206" fmla="*/ 4409003 w 5372199"/>
                  <a:gd name="connsiteY206" fmla="*/ 4364742 h 5390836"/>
                  <a:gd name="connsiteX207" fmla="*/ 4428588 w 5372199"/>
                  <a:gd name="connsiteY207" fmla="*/ 4344115 h 5390836"/>
                  <a:gd name="connsiteX208" fmla="*/ 4509033 w 5372199"/>
                  <a:gd name="connsiteY208" fmla="*/ 4417339 h 5390836"/>
                  <a:gd name="connsiteX209" fmla="*/ 4579159 w 5372199"/>
                  <a:gd name="connsiteY209" fmla="*/ 4338962 h 5390836"/>
                  <a:gd name="connsiteX210" fmla="*/ 4497685 w 5372199"/>
                  <a:gd name="connsiteY210" fmla="*/ 4265738 h 5390836"/>
                  <a:gd name="connsiteX211" fmla="*/ 4517282 w 5372199"/>
                  <a:gd name="connsiteY211" fmla="*/ 4245115 h 5390836"/>
                  <a:gd name="connsiteX212" fmla="*/ 4714244 w 5372199"/>
                  <a:gd name="connsiteY212" fmla="*/ 3980082 h 5390836"/>
                  <a:gd name="connsiteX213" fmla="*/ 4952468 w 5372199"/>
                  <a:gd name="connsiteY213" fmla="*/ 4147141 h 5390836"/>
                  <a:gd name="connsiteX214" fmla="*/ 4936997 w 5372199"/>
                  <a:gd name="connsiteY214" fmla="*/ 4169836 h 5390836"/>
                  <a:gd name="connsiteX215" fmla="*/ 4920497 w 5372199"/>
                  <a:gd name="connsiteY215" fmla="*/ 4193556 h 5390836"/>
                  <a:gd name="connsiteX216" fmla="*/ 4685371 w 5372199"/>
                  <a:gd name="connsiteY216" fmla="*/ 4162611 h 5390836"/>
                  <a:gd name="connsiteX217" fmla="*/ 4857595 w 5372199"/>
                  <a:gd name="connsiteY217" fmla="*/ 4283280 h 5390836"/>
                  <a:gd name="connsiteX218" fmla="*/ 4843150 w 5372199"/>
                  <a:gd name="connsiteY218" fmla="*/ 4304933 h 5390836"/>
                  <a:gd name="connsiteX219" fmla="*/ 4827688 w 5372199"/>
                  <a:gd name="connsiteY219" fmla="*/ 4326585 h 5390836"/>
                  <a:gd name="connsiteX220" fmla="*/ 4589464 w 5372199"/>
                  <a:gd name="connsiteY220" fmla="*/ 4159526 h 5390836"/>
                  <a:gd name="connsiteX221" fmla="*/ 4605964 w 5372199"/>
                  <a:gd name="connsiteY221" fmla="*/ 4135806 h 5390836"/>
                  <a:gd name="connsiteX222" fmla="*/ 4622464 w 5372199"/>
                  <a:gd name="connsiteY222" fmla="*/ 4111056 h 5390836"/>
                  <a:gd name="connsiteX223" fmla="*/ 4852438 w 5372199"/>
                  <a:gd name="connsiteY223" fmla="*/ 4140959 h 5390836"/>
                  <a:gd name="connsiteX224" fmla="*/ 4684341 w 5372199"/>
                  <a:gd name="connsiteY224" fmla="*/ 4023400 h 5390836"/>
                  <a:gd name="connsiteX225" fmla="*/ 4699812 w 5372199"/>
                  <a:gd name="connsiteY225" fmla="*/ 4001735 h 5390836"/>
                  <a:gd name="connsiteX226" fmla="*/ 597638 w 5372199"/>
                  <a:gd name="connsiteY226" fmla="*/ 3950764 h 5390836"/>
                  <a:gd name="connsiteX227" fmla="*/ 685290 w 5372199"/>
                  <a:gd name="connsiteY227" fmla="*/ 4008514 h 5390836"/>
                  <a:gd name="connsiteX228" fmla="*/ 706947 w 5372199"/>
                  <a:gd name="connsiteY228" fmla="*/ 4089984 h 5390836"/>
                  <a:gd name="connsiteX229" fmla="*/ 666723 w 5372199"/>
                  <a:gd name="connsiteY229" fmla="*/ 4160111 h 5390836"/>
                  <a:gd name="connsiteX230" fmla="*/ 636820 w 5372199"/>
                  <a:gd name="connsiteY230" fmla="*/ 4113709 h 5390836"/>
                  <a:gd name="connsiteX231" fmla="*/ 653320 w 5372199"/>
                  <a:gd name="connsiteY231" fmla="*/ 4078637 h 5390836"/>
                  <a:gd name="connsiteX232" fmla="*/ 645083 w 5372199"/>
                  <a:gd name="connsiteY232" fmla="*/ 4038417 h 5390836"/>
                  <a:gd name="connsiteX233" fmla="*/ 590418 w 5372199"/>
                  <a:gd name="connsiteY233" fmla="*/ 4005417 h 5390836"/>
                  <a:gd name="connsiteX234" fmla="*/ 516164 w 5372199"/>
                  <a:gd name="connsiteY234" fmla="*/ 4030167 h 5390836"/>
                  <a:gd name="connsiteX235" fmla="*/ 463579 w 5372199"/>
                  <a:gd name="connsiteY235" fmla="*/ 4087917 h 5390836"/>
                  <a:gd name="connsiteX236" fmla="*/ 472859 w 5372199"/>
                  <a:gd name="connsiteY236" fmla="*/ 4149793 h 5390836"/>
                  <a:gd name="connsiteX237" fmla="*/ 523388 w 5372199"/>
                  <a:gd name="connsiteY237" fmla="*/ 4177641 h 5390836"/>
                  <a:gd name="connsiteX238" fmla="*/ 561537 w 5372199"/>
                  <a:gd name="connsiteY238" fmla="*/ 4170421 h 5390836"/>
                  <a:gd name="connsiteX239" fmla="*/ 561541 w 5372199"/>
                  <a:gd name="connsiteY239" fmla="*/ 4170429 h 5390836"/>
                  <a:gd name="connsiteX240" fmla="*/ 561541 w 5372199"/>
                  <a:gd name="connsiteY240" fmla="*/ 4170416 h 5390836"/>
                  <a:gd name="connsiteX241" fmla="*/ 561537 w 5372199"/>
                  <a:gd name="connsiteY241" fmla="*/ 4170421 h 5390836"/>
                  <a:gd name="connsiteX242" fmla="*/ 527511 w 5372199"/>
                  <a:gd name="connsiteY242" fmla="*/ 4117832 h 5390836"/>
                  <a:gd name="connsiteX243" fmla="*/ 569791 w 5372199"/>
                  <a:gd name="connsiteY243" fmla="*/ 4089984 h 5390836"/>
                  <a:gd name="connsiteX244" fmla="*/ 630638 w 5372199"/>
                  <a:gd name="connsiteY244" fmla="*/ 4183831 h 5390836"/>
                  <a:gd name="connsiteX245" fmla="*/ 498638 w 5372199"/>
                  <a:gd name="connsiteY245" fmla="*/ 4269420 h 5390836"/>
                  <a:gd name="connsiteX246" fmla="*/ 478011 w 5372199"/>
                  <a:gd name="connsiteY246" fmla="*/ 4238488 h 5390836"/>
                  <a:gd name="connsiteX247" fmla="*/ 506888 w 5372199"/>
                  <a:gd name="connsiteY247" fmla="*/ 4212709 h 5390836"/>
                  <a:gd name="connsiteX248" fmla="*/ 501732 w 5372199"/>
                  <a:gd name="connsiteY248" fmla="*/ 4212709 h 5390836"/>
                  <a:gd name="connsiteX249" fmla="*/ 425414 w 5372199"/>
                  <a:gd name="connsiteY249" fmla="*/ 4171459 h 5390836"/>
                  <a:gd name="connsiteX250" fmla="*/ 425414 w 5372199"/>
                  <a:gd name="connsiteY250" fmla="*/ 4174543 h 5390836"/>
                  <a:gd name="connsiteX251" fmla="*/ 408914 w 5372199"/>
                  <a:gd name="connsiteY251" fmla="*/ 4071417 h 5390836"/>
                  <a:gd name="connsiteX252" fmla="*/ 597638 w 5372199"/>
                  <a:gd name="connsiteY252" fmla="*/ 3950764 h 5390836"/>
                  <a:gd name="connsiteX253" fmla="*/ 4896947 w 5372199"/>
                  <a:gd name="connsiteY253" fmla="*/ 3786790 h 5390836"/>
                  <a:gd name="connsiteX254" fmla="*/ 4848489 w 5372199"/>
                  <a:gd name="connsiteY254" fmla="*/ 3820820 h 5390836"/>
                  <a:gd name="connsiteX255" fmla="*/ 4848489 w 5372199"/>
                  <a:gd name="connsiteY255" fmla="*/ 3880625 h 5390836"/>
                  <a:gd name="connsiteX256" fmla="*/ 4906239 w 5372199"/>
                  <a:gd name="connsiteY256" fmla="*/ 3933222 h 5390836"/>
                  <a:gd name="connsiteX257" fmla="*/ 4980489 w 5372199"/>
                  <a:gd name="connsiteY257" fmla="*/ 3950764 h 5390836"/>
                  <a:gd name="connsiteX258" fmla="*/ 5028950 w 5372199"/>
                  <a:gd name="connsiteY258" fmla="*/ 3916722 h 5390836"/>
                  <a:gd name="connsiteX259" fmla="*/ 5028950 w 5372199"/>
                  <a:gd name="connsiteY259" fmla="*/ 3856917 h 5390836"/>
                  <a:gd name="connsiteX260" fmla="*/ 4973268 w 5372199"/>
                  <a:gd name="connsiteY260" fmla="*/ 3805345 h 5390836"/>
                  <a:gd name="connsiteX261" fmla="*/ 4896947 w 5372199"/>
                  <a:gd name="connsiteY261" fmla="*/ 3786790 h 5390836"/>
                  <a:gd name="connsiteX262" fmla="*/ 4883544 w 5372199"/>
                  <a:gd name="connsiteY262" fmla="*/ 3732138 h 5390836"/>
                  <a:gd name="connsiteX263" fmla="*/ 5000073 w 5372199"/>
                  <a:gd name="connsiteY263" fmla="*/ 3754820 h 5390836"/>
                  <a:gd name="connsiteX264" fmla="*/ 5081548 w 5372199"/>
                  <a:gd name="connsiteY264" fmla="*/ 3837320 h 5390836"/>
                  <a:gd name="connsiteX265" fmla="*/ 5073298 w 5372199"/>
                  <a:gd name="connsiteY265" fmla="*/ 3940447 h 5390836"/>
                  <a:gd name="connsiteX266" fmla="*/ 4992866 w 5372199"/>
                  <a:gd name="connsiteY266" fmla="*/ 4004387 h 5390836"/>
                  <a:gd name="connsiteX267" fmla="*/ 4992853 w 5372199"/>
                  <a:gd name="connsiteY267" fmla="*/ 4002319 h 5390836"/>
                  <a:gd name="connsiteX268" fmla="*/ 4795892 w 5372199"/>
                  <a:gd name="connsiteY268" fmla="*/ 3899193 h 5390836"/>
                  <a:gd name="connsiteX269" fmla="*/ 4802074 w 5372199"/>
                  <a:gd name="connsiteY269" fmla="*/ 3796070 h 5390836"/>
                  <a:gd name="connsiteX270" fmla="*/ 4883544 w 5372199"/>
                  <a:gd name="connsiteY270" fmla="*/ 3732138 h 5390836"/>
                  <a:gd name="connsiteX271" fmla="*/ 484020 w 5372199"/>
                  <a:gd name="connsiteY271" fmla="*/ 3640799 h 5390836"/>
                  <a:gd name="connsiteX272" fmla="*/ 496393 w 5372199"/>
                  <a:gd name="connsiteY272" fmla="*/ 3667609 h 5390836"/>
                  <a:gd name="connsiteX273" fmla="*/ 508770 w 5372199"/>
                  <a:gd name="connsiteY273" fmla="*/ 3693397 h 5390836"/>
                  <a:gd name="connsiteX274" fmla="*/ 368516 w 5372199"/>
                  <a:gd name="connsiteY274" fmla="*/ 3877985 h 5390836"/>
                  <a:gd name="connsiteX275" fmla="*/ 554147 w 5372199"/>
                  <a:gd name="connsiteY275" fmla="*/ 3791358 h 5390836"/>
                  <a:gd name="connsiteX276" fmla="*/ 564464 w 5372199"/>
                  <a:gd name="connsiteY276" fmla="*/ 3815083 h 5390836"/>
                  <a:gd name="connsiteX277" fmla="*/ 575799 w 5372199"/>
                  <a:gd name="connsiteY277" fmla="*/ 3838803 h 5390836"/>
                  <a:gd name="connsiteX278" fmla="*/ 311796 w 5372199"/>
                  <a:gd name="connsiteY278" fmla="*/ 3961527 h 5390836"/>
                  <a:gd name="connsiteX279" fmla="*/ 300448 w 5372199"/>
                  <a:gd name="connsiteY279" fmla="*/ 3936777 h 5390836"/>
                  <a:gd name="connsiteX280" fmla="*/ 289114 w 5372199"/>
                  <a:gd name="connsiteY280" fmla="*/ 3910985 h 5390836"/>
                  <a:gd name="connsiteX281" fmla="*/ 432461 w 5372199"/>
                  <a:gd name="connsiteY281" fmla="*/ 3722274 h 5390836"/>
                  <a:gd name="connsiteX282" fmla="*/ 241669 w 5372199"/>
                  <a:gd name="connsiteY282" fmla="*/ 3810956 h 5390836"/>
                  <a:gd name="connsiteX283" fmla="*/ 231364 w 5372199"/>
                  <a:gd name="connsiteY283" fmla="*/ 3787235 h 5390836"/>
                  <a:gd name="connsiteX284" fmla="*/ 220016 w 5372199"/>
                  <a:gd name="connsiteY284" fmla="*/ 3763511 h 5390836"/>
                  <a:gd name="connsiteX285" fmla="*/ 5190696 w 5372199"/>
                  <a:gd name="connsiteY285" fmla="*/ 3522202 h 5390836"/>
                  <a:gd name="connsiteX286" fmla="*/ 5214407 w 5372199"/>
                  <a:gd name="connsiteY286" fmla="*/ 3530452 h 5390836"/>
                  <a:gd name="connsiteX287" fmla="*/ 5238128 w 5372199"/>
                  <a:gd name="connsiteY287" fmla="*/ 3540770 h 5390836"/>
                  <a:gd name="connsiteX288" fmla="*/ 5171098 w 5372199"/>
                  <a:gd name="connsiteY288" fmla="*/ 3717108 h 5390836"/>
                  <a:gd name="connsiteX289" fmla="*/ 4898845 w 5372199"/>
                  <a:gd name="connsiteY289" fmla="*/ 3612952 h 5390836"/>
                  <a:gd name="connsiteX290" fmla="*/ 4909150 w 5372199"/>
                  <a:gd name="connsiteY290" fmla="*/ 3586134 h 5390836"/>
                  <a:gd name="connsiteX291" fmla="*/ 4919468 w 5372199"/>
                  <a:gd name="connsiteY291" fmla="*/ 3560359 h 5390836"/>
                  <a:gd name="connsiteX292" fmla="*/ 5142225 w 5372199"/>
                  <a:gd name="connsiteY292" fmla="*/ 3645956 h 5390836"/>
                  <a:gd name="connsiteX293" fmla="*/ 432461 w 5372199"/>
                  <a:gd name="connsiteY293" fmla="*/ 3510855 h 5390836"/>
                  <a:gd name="connsiteX294" fmla="*/ 442766 w 5372199"/>
                  <a:gd name="connsiteY294" fmla="*/ 3537673 h 5390836"/>
                  <a:gd name="connsiteX295" fmla="*/ 453083 w 5372199"/>
                  <a:gd name="connsiteY295" fmla="*/ 3563452 h 5390836"/>
                  <a:gd name="connsiteX296" fmla="*/ 180834 w 5372199"/>
                  <a:gd name="connsiteY296" fmla="*/ 3667609 h 5390836"/>
                  <a:gd name="connsiteX297" fmla="*/ 170517 w 5372199"/>
                  <a:gd name="connsiteY297" fmla="*/ 3641829 h 5390836"/>
                  <a:gd name="connsiteX298" fmla="*/ 161237 w 5372199"/>
                  <a:gd name="connsiteY298" fmla="*/ 3616037 h 5390836"/>
                  <a:gd name="connsiteX299" fmla="*/ 175851 w 5372199"/>
                  <a:gd name="connsiteY299" fmla="*/ 3314478 h 5390836"/>
                  <a:gd name="connsiteX300" fmla="*/ 189254 w 5372199"/>
                  <a:gd name="connsiteY300" fmla="*/ 3366046 h 5390836"/>
                  <a:gd name="connsiteX301" fmla="*/ 172754 w 5372199"/>
                  <a:gd name="connsiteY301" fmla="*/ 3371198 h 5390836"/>
                  <a:gd name="connsiteX302" fmla="*/ 136656 w 5372199"/>
                  <a:gd name="connsiteY302" fmla="*/ 3387698 h 5390836"/>
                  <a:gd name="connsiteX303" fmla="*/ 130474 w 5372199"/>
                  <a:gd name="connsiteY303" fmla="*/ 3415546 h 5390836"/>
                  <a:gd name="connsiteX304" fmla="*/ 145936 w 5372199"/>
                  <a:gd name="connsiteY304" fmla="*/ 3436169 h 5390836"/>
                  <a:gd name="connsiteX305" fmla="*/ 176881 w 5372199"/>
                  <a:gd name="connsiteY305" fmla="*/ 3436169 h 5390836"/>
                  <a:gd name="connsiteX306" fmla="*/ 383130 w 5372199"/>
                  <a:gd name="connsiteY306" fmla="*/ 3378410 h 5390836"/>
                  <a:gd name="connsiteX307" fmla="*/ 390342 w 5372199"/>
                  <a:gd name="connsiteY307" fmla="*/ 3405228 h 5390836"/>
                  <a:gd name="connsiteX308" fmla="*/ 397562 w 5372199"/>
                  <a:gd name="connsiteY308" fmla="*/ 3432046 h 5390836"/>
                  <a:gd name="connsiteX309" fmla="*/ 191313 w 5372199"/>
                  <a:gd name="connsiteY309" fmla="*/ 3485668 h 5390836"/>
                  <a:gd name="connsiteX310" fmla="*/ 121186 w 5372199"/>
                  <a:gd name="connsiteY310" fmla="*/ 3485668 h 5390836"/>
                  <a:gd name="connsiteX311" fmla="*/ 83034 w 5372199"/>
                  <a:gd name="connsiteY311" fmla="*/ 3428948 h 5390836"/>
                  <a:gd name="connsiteX312" fmla="*/ 89224 w 5372199"/>
                  <a:gd name="connsiteY312" fmla="*/ 3358821 h 5390836"/>
                  <a:gd name="connsiteX313" fmla="*/ 159351 w 5372199"/>
                  <a:gd name="connsiteY313" fmla="*/ 3319631 h 5390836"/>
                  <a:gd name="connsiteX314" fmla="*/ 5138274 w 5372199"/>
                  <a:gd name="connsiteY314" fmla="*/ 3210244 h 5390836"/>
                  <a:gd name="connsiteX315" fmla="*/ 5099086 w 5372199"/>
                  <a:gd name="connsiteY315" fmla="*/ 3216504 h 5390836"/>
                  <a:gd name="connsiteX316" fmla="*/ 5059891 w 5372199"/>
                  <a:gd name="connsiteY316" fmla="*/ 3261881 h 5390836"/>
                  <a:gd name="connsiteX317" fmla="*/ 5073306 w 5372199"/>
                  <a:gd name="connsiteY317" fmla="*/ 3320669 h 5390836"/>
                  <a:gd name="connsiteX318" fmla="*/ 5142395 w 5372199"/>
                  <a:gd name="connsiteY318" fmla="*/ 3357783 h 5390836"/>
                  <a:gd name="connsiteX319" fmla="*/ 5218712 w 5372199"/>
                  <a:gd name="connsiteY319" fmla="*/ 3357783 h 5390836"/>
                  <a:gd name="connsiteX320" fmla="*/ 5257895 w 5372199"/>
                  <a:gd name="connsiteY320" fmla="*/ 3312406 h 5390836"/>
                  <a:gd name="connsiteX321" fmla="*/ 5244492 w 5372199"/>
                  <a:gd name="connsiteY321" fmla="*/ 3253631 h 5390836"/>
                  <a:gd name="connsiteX322" fmla="*/ 5244492 w 5372199"/>
                  <a:gd name="connsiteY322" fmla="*/ 3252601 h 5390836"/>
                  <a:gd name="connsiteX323" fmla="*/ 5177463 w 5372199"/>
                  <a:gd name="connsiteY323" fmla="*/ 3216504 h 5390836"/>
                  <a:gd name="connsiteX324" fmla="*/ 5138274 w 5372199"/>
                  <a:gd name="connsiteY324" fmla="*/ 3210244 h 5390836"/>
                  <a:gd name="connsiteX325" fmla="*/ 5126906 w 5372199"/>
                  <a:gd name="connsiteY325" fmla="*/ 3154598 h 5390836"/>
                  <a:gd name="connsiteX326" fmla="*/ 5186742 w 5372199"/>
                  <a:gd name="connsiteY326" fmla="*/ 3161852 h 5390836"/>
                  <a:gd name="connsiteX327" fmla="*/ 5289865 w 5372199"/>
                  <a:gd name="connsiteY327" fmla="*/ 3222699 h 5390836"/>
                  <a:gd name="connsiteX328" fmla="*/ 5249797 w 5372199"/>
                  <a:gd name="connsiteY328" fmla="*/ 3402033 h 5390836"/>
                  <a:gd name="connsiteX329" fmla="*/ 5244492 w 5372199"/>
                  <a:gd name="connsiteY329" fmla="*/ 3405228 h 5390836"/>
                  <a:gd name="connsiteX330" fmla="*/ 5240365 w 5372199"/>
                  <a:gd name="connsiteY330" fmla="*/ 3407296 h 5390836"/>
                  <a:gd name="connsiteX331" fmla="*/ 5022768 w 5372199"/>
                  <a:gd name="connsiteY331" fmla="*/ 3352631 h 5390836"/>
                  <a:gd name="connsiteX332" fmla="*/ 5004209 w 5372199"/>
                  <a:gd name="connsiteY332" fmla="*/ 3249504 h 5390836"/>
                  <a:gd name="connsiteX333" fmla="*/ 5068141 w 5372199"/>
                  <a:gd name="connsiteY333" fmla="*/ 3168042 h 5390836"/>
                  <a:gd name="connsiteX334" fmla="*/ 5126906 w 5372199"/>
                  <a:gd name="connsiteY334" fmla="*/ 3154598 h 5390836"/>
                  <a:gd name="connsiteX335" fmla="*/ 332419 w 5372199"/>
                  <a:gd name="connsiteY335" fmla="*/ 3145784 h 5390836"/>
                  <a:gd name="connsiteX336" fmla="*/ 337575 w 5372199"/>
                  <a:gd name="connsiteY336" fmla="*/ 3173631 h 5390836"/>
                  <a:gd name="connsiteX337" fmla="*/ 342736 w 5372199"/>
                  <a:gd name="connsiteY337" fmla="*/ 3201479 h 5390836"/>
                  <a:gd name="connsiteX338" fmla="*/ 57080 w 5372199"/>
                  <a:gd name="connsiteY338" fmla="*/ 3256135 h 5390836"/>
                  <a:gd name="connsiteX339" fmla="*/ 51915 w 5372199"/>
                  <a:gd name="connsiteY339" fmla="*/ 3229313 h 5390836"/>
                  <a:gd name="connsiteX340" fmla="*/ 46763 w 5372199"/>
                  <a:gd name="connsiteY340" fmla="*/ 3201479 h 5390836"/>
                  <a:gd name="connsiteX341" fmla="*/ 298393 w 5372199"/>
                  <a:gd name="connsiteY341" fmla="*/ 2871475 h 5390836"/>
                  <a:gd name="connsiteX342" fmla="*/ 322114 w 5372199"/>
                  <a:gd name="connsiteY342" fmla="*/ 3066382 h 5390836"/>
                  <a:gd name="connsiteX343" fmla="*/ 296334 w 5372199"/>
                  <a:gd name="connsiteY343" fmla="*/ 3069479 h 5390836"/>
                  <a:gd name="connsiteX344" fmla="*/ 270554 w 5372199"/>
                  <a:gd name="connsiteY344" fmla="*/ 3072576 h 5390836"/>
                  <a:gd name="connsiteX345" fmla="*/ 253016 w 5372199"/>
                  <a:gd name="connsiteY345" fmla="*/ 2933352 h 5390836"/>
                  <a:gd name="connsiteX346" fmla="*/ 192169 w 5372199"/>
                  <a:gd name="connsiteY346" fmla="*/ 2940573 h 5390836"/>
                  <a:gd name="connsiteX347" fmla="*/ 207639 w 5372199"/>
                  <a:gd name="connsiteY347" fmla="*/ 3070509 h 5390836"/>
                  <a:gd name="connsiteX348" fmla="*/ 183932 w 5372199"/>
                  <a:gd name="connsiteY348" fmla="*/ 3073606 h 5390836"/>
                  <a:gd name="connsiteX349" fmla="*/ 158139 w 5372199"/>
                  <a:gd name="connsiteY349" fmla="*/ 3076699 h 5390836"/>
                  <a:gd name="connsiteX350" fmla="*/ 142669 w 5372199"/>
                  <a:gd name="connsiteY350" fmla="*/ 2946755 h 5390836"/>
                  <a:gd name="connsiteX351" fmla="*/ 67390 w 5372199"/>
                  <a:gd name="connsiteY351" fmla="*/ 2956047 h 5390836"/>
                  <a:gd name="connsiteX352" fmla="*/ 84919 w 5372199"/>
                  <a:gd name="connsiteY352" fmla="*/ 3102479 h 5390836"/>
                  <a:gd name="connsiteX353" fmla="*/ 60178 w 5372199"/>
                  <a:gd name="connsiteY353" fmla="*/ 3105576 h 5390836"/>
                  <a:gd name="connsiteX354" fmla="*/ 34390 w 5372199"/>
                  <a:gd name="connsiteY354" fmla="*/ 3108674 h 5390836"/>
                  <a:gd name="connsiteX355" fmla="*/ 8610 w 5372199"/>
                  <a:gd name="connsiteY355" fmla="*/ 2906535 h 5390836"/>
                  <a:gd name="connsiteX356" fmla="*/ 5165090 w 5372199"/>
                  <a:gd name="connsiteY356" fmla="*/ 2814306 h 5390836"/>
                  <a:gd name="connsiteX357" fmla="*/ 5159933 w 5372199"/>
                  <a:gd name="connsiteY357" fmla="*/ 2870001 h 5390836"/>
                  <a:gd name="connsiteX358" fmla="*/ 5124865 w 5372199"/>
                  <a:gd name="connsiteY358" fmla="*/ 2886501 h 5390836"/>
                  <a:gd name="connsiteX359" fmla="*/ 5107340 w 5372199"/>
                  <a:gd name="connsiteY359" fmla="*/ 2924653 h 5390836"/>
                  <a:gd name="connsiteX360" fmla="*/ 5130022 w 5372199"/>
                  <a:gd name="connsiteY360" fmla="*/ 2983433 h 5390836"/>
                  <a:gd name="connsiteX361" fmla="*/ 5203242 w 5372199"/>
                  <a:gd name="connsiteY361" fmla="*/ 3010250 h 5390836"/>
                  <a:gd name="connsiteX362" fmla="*/ 5280589 w 5372199"/>
                  <a:gd name="connsiteY362" fmla="*/ 2997878 h 5390836"/>
                  <a:gd name="connsiteX363" fmla="*/ 5311521 w 5372199"/>
                  <a:gd name="connsiteY363" fmla="*/ 2942183 h 5390836"/>
                  <a:gd name="connsiteX364" fmla="*/ 5311534 w 5372199"/>
                  <a:gd name="connsiteY364" fmla="*/ 2942183 h 5390836"/>
                  <a:gd name="connsiteX365" fmla="*/ 5288839 w 5372199"/>
                  <a:gd name="connsiteY365" fmla="*/ 2889598 h 5390836"/>
                  <a:gd name="connsiteX366" fmla="*/ 5254810 w 5372199"/>
                  <a:gd name="connsiteY366" fmla="*/ 2872056 h 5390836"/>
                  <a:gd name="connsiteX367" fmla="*/ 5254810 w 5372199"/>
                  <a:gd name="connsiteY367" fmla="*/ 2933933 h 5390836"/>
                  <a:gd name="connsiteX368" fmla="*/ 5204272 w 5372199"/>
                  <a:gd name="connsiteY368" fmla="*/ 2933933 h 5390836"/>
                  <a:gd name="connsiteX369" fmla="*/ 5214590 w 5372199"/>
                  <a:gd name="connsiteY369" fmla="*/ 2822556 h 5390836"/>
                  <a:gd name="connsiteX370" fmla="*/ 5370309 w 5372199"/>
                  <a:gd name="connsiteY370" fmla="*/ 2835971 h 5390836"/>
                  <a:gd name="connsiteX371" fmla="*/ 5370309 w 5372199"/>
                  <a:gd name="connsiteY371" fmla="*/ 2873098 h 5390836"/>
                  <a:gd name="connsiteX372" fmla="*/ 5337310 w 5372199"/>
                  <a:gd name="connsiteY372" fmla="*/ 2873098 h 5390836"/>
                  <a:gd name="connsiteX373" fmla="*/ 5371339 w 5372199"/>
                  <a:gd name="connsiteY373" fmla="*/ 2952501 h 5390836"/>
                  <a:gd name="connsiteX374" fmla="*/ 5362059 w 5372199"/>
                  <a:gd name="connsiteY374" fmla="*/ 2957653 h 5390836"/>
                  <a:gd name="connsiteX375" fmla="*/ 5312560 w 5372199"/>
                  <a:gd name="connsiteY375" fmla="*/ 3046335 h 5390836"/>
                  <a:gd name="connsiteX376" fmla="*/ 5199115 w 5372199"/>
                  <a:gd name="connsiteY376" fmla="*/ 3071085 h 5390836"/>
                  <a:gd name="connsiteX377" fmla="*/ 5089810 w 5372199"/>
                  <a:gd name="connsiteY377" fmla="*/ 3025712 h 5390836"/>
                  <a:gd name="connsiteX378" fmla="*/ 5056806 w 5372199"/>
                  <a:gd name="connsiteY378" fmla="*/ 2922585 h 5390836"/>
                  <a:gd name="connsiteX379" fmla="*/ 5089810 w 5372199"/>
                  <a:gd name="connsiteY379" fmla="*/ 2845251 h 5390836"/>
                  <a:gd name="connsiteX380" fmla="*/ 5165090 w 5372199"/>
                  <a:gd name="connsiteY380" fmla="*/ 2814306 h 5390836"/>
                  <a:gd name="connsiteX381" fmla="*/ 176868 w 5372199"/>
                  <a:gd name="connsiteY381" fmla="*/ 2618374 h 5390836"/>
                  <a:gd name="connsiteX382" fmla="*/ 176868 w 5372199"/>
                  <a:gd name="connsiteY382" fmla="*/ 2682319 h 5390836"/>
                  <a:gd name="connsiteX383" fmla="*/ 184089 w 5372199"/>
                  <a:gd name="connsiteY383" fmla="*/ 2713251 h 5390836"/>
                  <a:gd name="connsiteX384" fmla="*/ 209868 w 5372199"/>
                  <a:gd name="connsiteY384" fmla="*/ 2724599 h 5390836"/>
                  <a:gd name="connsiteX385" fmla="*/ 232550 w 5372199"/>
                  <a:gd name="connsiteY385" fmla="*/ 2714281 h 5390836"/>
                  <a:gd name="connsiteX386" fmla="*/ 240800 w 5372199"/>
                  <a:gd name="connsiteY386" fmla="*/ 2681281 h 5390836"/>
                  <a:gd name="connsiteX387" fmla="*/ 240813 w 5372199"/>
                  <a:gd name="connsiteY387" fmla="*/ 2619413 h 5390836"/>
                  <a:gd name="connsiteX388" fmla="*/ 50021 w 5372199"/>
                  <a:gd name="connsiteY388" fmla="*/ 2618374 h 5390836"/>
                  <a:gd name="connsiteX389" fmla="*/ 50021 w 5372199"/>
                  <a:gd name="connsiteY389" fmla="*/ 2686442 h 5390836"/>
                  <a:gd name="connsiteX390" fmla="*/ 59309 w 5372199"/>
                  <a:gd name="connsiteY390" fmla="*/ 2719446 h 5390836"/>
                  <a:gd name="connsiteX391" fmla="*/ 90241 w 5372199"/>
                  <a:gd name="connsiteY391" fmla="*/ 2730781 h 5390836"/>
                  <a:gd name="connsiteX392" fmla="*/ 118089 w 5372199"/>
                  <a:gd name="connsiteY392" fmla="*/ 2719446 h 5390836"/>
                  <a:gd name="connsiteX393" fmla="*/ 127368 w 5372199"/>
                  <a:gd name="connsiteY393" fmla="*/ 2686442 h 5390836"/>
                  <a:gd name="connsiteX394" fmla="*/ 127368 w 5372199"/>
                  <a:gd name="connsiteY394" fmla="*/ 2619413 h 5390836"/>
                  <a:gd name="connsiteX395" fmla="*/ 521 w 5372199"/>
                  <a:gd name="connsiteY395" fmla="*/ 2563722 h 5390836"/>
                  <a:gd name="connsiteX396" fmla="*/ 291342 w 5372199"/>
                  <a:gd name="connsiteY396" fmla="*/ 2568875 h 5390836"/>
                  <a:gd name="connsiteX397" fmla="*/ 291342 w 5372199"/>
                  <a:gd name="connsiteY397" fmla="*/ 2595692 h 5390836"/>
                  <a:gd name="connsiteX398" fmla="*/ 291342 w 5372199"/>
                  <a:gd name="connsiteY398" fmla="*/ 2698819 h 5390836"/>
                  <a:gd name="connsiteX399" fmla="*/ 270715 w 5372199"/>
                  <a:gd name="connsiteY399" fmla="*/ 2758628 h 5390836"/>
                  <a:gd name="connsiteX400" fmla="*/ 216050 w 5372199"/>
                  <a:gd name="connsiteY400" fmla="*/ 2779251 h 5390836"/>
                  <a:gd name="connsiteX401" fmla="*/ 161398 w 5372199"/>
                  <a:gd name="connsiteY401" fmla="*/ 2754501 h 5390836"/>
                  <a:gd name="connsiteX402" fmla="*/ 156245 w 5372199"/>
                  <a:gd name="connsiteY402" fmla="*/ 2745222 h 5390836"/>
                  <a:gd name="connsiteX403" fmla="*/ 145928 w 5372199"/>
                  <a:gd name="connsiteY403" fmla="*/ 2761721 h 5390836"/>
                  <a:gd name="connsiteX404" fmla="*/ 90241 w 5372199"/>
                  <a:gd name="connsiteY404" fmla="*/ 2786476 h 5390836"/>
                  <a:gd name="connsiteX405" fmla="*/ 22174 w 5372199"/>
                  <a:gd name="connsiteY405" fmla="*/ 2759654 h 5390836"/>
                  <a:gd name="connsiteX406" fmla="*/ 521 w 5372199"/>
                  <a:gd name="connsiteY406" fmla="*/ 2685404 h 5390836"/>
                  <a:gd name="connsiteX407" fmla="*/ 521 w 5372199"/>
                  <a:gd name="connsiteY407" fmla="*/ 2590540 h 5390836"/>
                  <a:gd name="connsiteX408" fmla="*/ 5076221 w 5372199"/>
                  <a:gd name="connsiteY408" fmla="*/ 2512595 h 5390836"/>
                  <a:gd name="connsiteX409" fmla="*/ 5259793 w 5372199"/>
                  <a:gd name="connsiteY409" fmla="*/ 2594069 h 5390836"/>
                  <a:gd name="connsiteX410" fmla="*/ 5370131 w 5372199"/>
                  <a:gd name="connsiteY410" fmla="*/ 2589942 h 5390836"/>
                  <a:gd name="connsiteX411" fmla="*/ 5371170 w 5372199"/>
                  <a:gd name="connsiteY411" fmla="*/ 2618819 h 5390836"/>
                  <a:gd name="connsiteX412" fmla="*/ 5372199 w 5372199"/>
                  <a:gd name="connsiteY412" fmla="*/ 2646654 h 5390836"/>
                  <a:gd name="connsiteX413" fmla="*/ 5262878 w 5372199"/>
                  <a:gd name="connsiteY413" fmla="*/ 2649751 h 5390836"/>
                  <a:gd name="connsiteX414" fmla="*/ 5084471 w 5372199"/>
                  <a:gd name="connsiteY414" fmla="*/ 2749781 h 5390836"/>
                  <a:gd name="connsiteX415" fmla="*/ 5083442 w 5372199"/>
                  <a:gd name="connsiteY415" fmla="*/ 2716781 h 5390836"/>
                  <a:gd name="connsiteX416" fmla="*/ 5082416 w 5372199"/>
                  <a:gd name="connsiteY416" fmla="*/ 2683781 h 5390836"/>
                  <a:gd name="connsiteX417" fmla="*/ 5206166 w 5372199"/>
                  <a:gd name="connsiteY417" fmla="*/ 2622942 h 5390836"/>
                  <a:gd name="connsiteX418" fmla="*/ 5207196 w 5372199"/>
                  <a:gd name="connsiteY418" fmla="*/ 2622942 h 5390836"/>
                  <a:gd name="connsiteX419" fmla="*/ 5078289 w 5372199"/>
                  <a:gd name="connsiteY419" fmla="*/ 2575502 h 5390836"/>
                  <a:gd name="connsiteX420" fmla="*/ 5077251 w 5372199"/>
                  <a:gd name="connsiteY420" fmla="*/ 2543527 h 5390836"/>
                  <a:gd name="connsiteX421" fmla="*/ 605887 w 5372199"/>
                  <a:gd name="connsiteY421" fmla="*/ 985886 h 5390836"/>
                  <a:gd name="connsiteX422" fmla="*/ 605887 w 5372199"/>
                  <a:gd name="connsiteY422" fmla="*/ 994136 h 5390836"/>
                  <a:gd name="connsiteX423" fmla="*/ 605887 w 5372199"/>
                  <a:gd name="connsiteY423" fmla="*/ 998261 h 5390836"/>
                  <a:gd name="connsiteX424" fmla="*/ 601762 w 5372199"/>
                  <a:gd name="connsiteY424" fmla="*/ 998261 h 5390836"/>
                  <a:gd name="connsiteX425" fmla="*/ 667763 w 5372199"/>
                  <a:gd name="connsiteY425" fmla="*/ 958039 h 5390836"/>
                  <a:gd name="connsiteX426" fmla="*/ 690446 w 5372199"/>
                  <a:gd name="connsiteY426" fmla="*/ 958039 h 5390836"/>
                  <a:gd name="connsiteX427" fmla="*/ 699735 w 5372199"/>
                  <a:gd name="connsiteY427" fmla="*/ 967329 h 5390836"/>
                  <a:gd name="connsiteX428" fmla="*/ 713139 w 5372199"/>
                  <a:gd name="connsiteY428" fmla="*/ 981761 h 5390836"/>
                  <a:gd name="connsiteX429" fmla="*/ 721389 w 5372199"/>
                  <a:gd name="connsiteY429" fmla="*/ 1003414 h 5390836"/>
                  <a:gd name="connsiteX430" fmla="*/ 735821 w 5372199"/>
                  <a:gd name="connsiteY430" fmla="*/ 1020943 h 5390836"/>
                  <a:gd name="connsiteX431" fmla="*/ 763668 w 5372199"/>
                  <a:gd name="connsiteY431" fmla="*/ 1049818 h 5390836"/>
                  <a:gd name="connsiteX432" fmla="*/ 779140 w 5372199"/>
                  <a:gd name="connsiteY432" fmla="*/ 1068386 h 5390836"/>
                  <a:gd name="connsiteX433" fmla="*/ 793572 w 5372199"/>
                  <a:gd name="connsiteY433" fmla="*/ 1083858 h 5390836"/>
                  <a:gd name="connsiteX434" fmla="*/ 806987 w 5372199"/>
                  <a:gd name="connsiteY434" fmla="*/ 1090040 h 5390836"/>
                  <a:gd name="connsiteX435" fmla="*/ 813169 w 5372199"/>
                  <a:gd name="connsiteY435" fmla="*/ 1090040 h 5390836"/>
                  <a:gd name="connsiteX436" fmla="*/ 824515 w 5372199"/>
                  <a:gd name="connsiteY436" fmla="*/ 1097261 h 5390836"/>
                  <a:gd name="connsiteX437" fmla="*/ 838948 w 5372199"/>
                  <a:gd name="connsiteY437" fmla="*/ 1120983 h 5390836"/>
                  <a:gd name="connsiteX438" fmla="*/ 844112 w 5372199"/>
                  <a:gd name="connsiteY438" fmla="*/ 1138512 h 5390836"/>
                  <a:gd name="connsiteX439" fmla="*/ 836890 w 5372199"/>
                  <a:gd name="connsiteY439" fmla="*/ 1171512 h 5390836"/>
                  <a:gd name="connsiteX440" fmla="*/ 836890 w 5372199"/>
                  <a:gd name="connsiteY440" fmla="*/ 1206570 h 5390836"/>
                  <a:gd name="connsiteX441" fmla="*/ 827612 w 5372199"/>
                  <a:gd name="connsiteY441" fmla="*/ 1233388 h 5390836"/>
                  <a:gd name="connsiteX442" fmla="*/ 819362 w 5372199"/>
                  <a:gd name="connsiteY442" fmla="*/ 1272570 h 5390836"/>
                  <a:gd name="connsiteX443" fmla="*/ 811112 w 5372199"/>
                  <a:gd name="connsiteY443" fmla="*/ 1294235 h 5390836"/>
                  <a:gd name="connsiteX444" fmla="*/ 811112 w 5372199"/>
                  <a:gd name="connsiteY444" fmla="*/ 1333418 h 5390836"/>
                  <a:gd name="connsiteX445" fmla="*/ 782236 w 5372199"/>
                  <a:gd name="connsiteY445" fmla="*/ 1333418 h 5390836"/>
                  <a:gd name="connsiteX446" fmla="*/ 765736 w 5372199"/>
                  <a:gd name="connsiteY446" fmla="*/ 1333418 h 5390836"/>
                  <a:gd name="connsiteX447" fmla="*/ 751293 w 5372199"/>
                  <a:gd name="connsiteY447" fmla="*/ 1325168 h 5390836"/>
                  <a:gd name="connsiteX448" fmla="*/ 736861 w 5372199"/>
                  <a:gd name="connsiteY448" fmla="*/ 1317946 h 5390836"/>
                  <a:gd name="connsiteX449" fmla="*/ 736861 w 5372199"/>
                  <a:gd name="connsiteY449" fmla="*/ 1304542 h 5390836"/>
                  <a:gd name="connsiteX450" fmla="*/ 744071 w 5372199"/>
                  <a:gd name="connsiteY450" fmla="*/ 1294235 h 5390836"/>
                  <a:gd name="connsiteX451" fmla="*/ 749225 w 5372199"/>
                  <a:gd name="connsiteY451" fmla="*/ 1272570 h 5390836"/>
                  <a:gd name="connsiteX452" fmla="*/ 757475 w 5372199"/>
                  <a:gd name="connsiteY452" fmla="*/ 1251945 h 5390836"/>
                  <a:gd name="connsiteX453" fmla="*/ 767793 w 5372199"/>
                  <a:gd name="connsiteY453" fmla="*/ 1211723 h 5390836"/>
                  <a:gd name="connsiteX454" fmla="*/ 767793 w 5372199"/>
                  <a:gd name="connsiteY454" fmla="*/ 1188012 h 5390836"/>
                  <a:gd name="connsiteX455" fmla="*/ 738918 w 5372199"/>
                  <a:gd name="connsiteY455" fmla="*/ 1163262 h 5390836"/>
                  <a:gd name="connsiteX456" fmla="*/ 728610 w 5372199"/>
                  <a:gd name="connsiteY456" fmla="*/ 1163262 h 5390836"/>
                  <a:gd name="connsiteX457" fmla="*/ 719321 w 5372199"/>
                  <a:gd name="connsiteY457" fmla="*/ 1177705 h 5390836"/>
                  <a:gd name="connsiteX458" fmla="*/ 712110 w 5372199"/>
                  <a:gd name="connsiteY458" fmla="*/ 1193166 h 5390836"/>
                  <a:gd name="connsiteX459" fmla="*/ 704889 w 5372199"/>
                  <a:gd name="connsiteY459" fmla="*/ 1203484 h 5390836"/>
                  <a:gd name="connsiteX460" fmla="*/ 695610 w 5372199"/>
                  <a:gd name="connsiteY460" fmla="*/ 1203484 h 5390836"/>
                  <a:gd name="connsiteX461" fmla="*/ 678070 w 5372199"/>
                  <a:gd name="connsiteY461" fmla="*/ 1192138 h 5390836"/>
                  <a:gd name="connsiteX462" fmla="*/ 665695 w 5372199"/>
                  <a:gd name="connsiteY462" fmla="*/ 1185945 h 5390836"/>
                  <a:gd name="connsiteX463" fmla="*/ 647138 w 5372199"/>
                  <a:gd name="connsiteY463" fmla="*/ 1165319 h 5390836"/>
                  <a:gd name="connsiteX464" fmla="*/ 647138 w 5372199"/>
                  <a:gd name="connsiteY464" fmla="*/ 1142637 h 5390836"/>
                  <a:gd name="connsiteX465" fmla="*/ 657445 w 5372199"/>
                  <a:gd name="connsiteY465" fmla="*/ 1120983 h 5390836"/>
                  <a:gd name="connsiteX466" fmla="*/ 667763 w 5372199"/>
                  <a:gd name="connsiteY466" fmla="*/ 1108608 h 5390836"/>
                  <a:gd name="connsiteX467" fmla="*/ 676013 w 5372199"/>
                  <a:gd name="connsiteY467" fmla="*/ 1084886 h 5390836"/>
                  <a:gd name="connsiteX468" fmla="*/ 667763 w 5372199"/>
                  <a:gd name="connsiteY468" fmla="*/ 1063233 h 5390836"/>
                  <a:gd name="connsiteX469" fmla="*/ 639916 w 5372199"/>
                  <a:gd name="connsiteY469" fmla="*/ 1027136 h 5390836"/>
                  <a:gd name="connsiteX470" fmla="*/ 612080 w 5372199"/>
                  <a:gd name="connsiteY470" fmla="*/ 1015789 h 5390836"/>
                  <a:gd name="connsiteX471" fmla="*/ 605887 w 5372199"/>
                  <a:gd name="connsiteY471" fmla="*/ 1010636 h 5390836"/>
                  <a:gd name="connsiteX472" fmla="*/ 605887 w 5372199"/>
                  <a:gd name="connsiteY472" fmla="*/ 998261 h 5390836"/>
                  <a:gd name="connsiteX473" fmla="*/ 607303 w 5372199"/>
                  <a:gd name="connsiteY473" fmla="*/ 998261 h 5390836"/>
                  <a:gd name="connsiteX474" fmla="*/ 615166 w 5372199"/>
                  <a:gd name="connsiteY474" fmla="*/ 998261 h 5390836"/>
                  <a:gd name="connsiteX475" fmla="*/ 630638 w 5372199"/>
                  <a:gd name="connsiteY475" fmla="*/ 984858 h 5390836"/>
                  <a:gd name="connsiteX476" fmla="*/ 644041 w 5372199"/>
                  <a:gd name="connsiteY476" fmla="*/ 970415 h 5390836"/>
                  <a:gd name="connsiteX477" fmla="*/ 655388 w 5372199"/>
                  <a:gd name="connsiteY477" fmla="*/ 963193 h 5390836"/>
                  <a:gd name="connsiteX478" fmla="*/ 667763 w 5372199"/>
                  <a:gd name="connsiteY478" fmla="*/ 958039 h 5390836"/>
                  <a:gd name="connsiteX479" fmla="*/ 4670338 w 5372199"/>
                  <a:gd name="connsiteY479" fmla="*/ 809159 h 5390836"/>
                  <a:gd name="connsiteX480" fmla="*/ 4680391 w 5372199"/>
                  <a:gd name="connsiteY480" fmla="*/ 812634 h 5390836"/>
                  <a:gd name="connsiteX481" fmla="*/ 4688641 w 5372199"/>
                  <a:gd name="connsiteY481" fmla="*/ 820884 h 5390836"/>
                  <a:gd name="connsiteX482" fmla="*/ 4695863 w 5372199"/>
                  <a:gd name="connsiteY482" fmla="*/ 820884 h 5390836"/>
                  <a:gd name="connsiteX483" fmla="*/ 4695863 w 5372199"/>
                  <a:gd name="connsiteY483" fmla="*/ 830174 h 5390836"/>
                  <a:gd name="connsiteX484" fmla="*/ 4687613 w 5372199"/>
                  <a:gd name="connsiteY484" fmla="*/ 841510 h 5390836"/>
                  <a:gd name="connsiteX485" fmla="*/ 4675238 w 5372199"/>
                  <a:gd name="connsiteY485" fmla="*/ 853885 h 5390836"/>
                  <a:gd name="connsiteX486" fmla="*/ 4668016 w 5372199"/>
                  <a:gd name="connsiteY486" fmla="*/ 861106 h 5390836"/>
                  <a:gd name="connsiteX487" fmla="*/ 4658737 w 5372199"/>
                  <a:gd name="connsiteY487" fmla="*/ 868328 h 5390836"/>
                  <a:gd name="connsiteX488" fmla="*/ 4647391 w 5372199"/>
                  <a:gd name="connsiteY488" fmla="*/ 878635 h 5390836"/>
                  <a:gd name="connsiteX489" fmla="*/ 4627794 w 5372199"/>
                  <a:gd name="connsiteY489" fmla="*/ 899260 h 5390836"/>
                  <a:gd name="connsiteX490" fmla="*/ 4616459 w 5372199"/>
                  <a:gd name="connsiteY490" fmla="*/ 914732 h 5390836"/>
                  <a:gd name="connsiteX491" fmla="*/ 4606141 w 5372199"/>
                  <a:gd name="connsiteY491" fmla="*/ 924011 h 5390836"/>
                  <a:gd name="connsiteX492" fmla="*/ 4589640 w 5372199"/>
                  <a:gd name="connsiteY492" fmla="*/ 932261 h 5390836"/>
                  <a:gd name="connsiteX493" fmla="*/ 4589640 w 5372199"/>
                  <a:gd name="connsiteY493" fmla="*/ 943608 h 5390836"/>
                  <a:gd name="connsiteX494" fmla="*/ 4604083 w 5372199"/>
                  <a:gd name="connsiteY494" fmla="*/ 951858 h 5390836"/>
                  <a:gd name="connsiteX495" fmla="*/ 4614391 w 5372199"/>
                  <a:gd name="connsiteY495" fmla="*/ 962176 h 5390836"/>
                  <a:gd name="connsiteX496" fmla="*/ 4632959 w 5372199"/>
                  <a:gd name="connsiteY496" fmla="*/ 975579 h 5390836"/>
                  <a:gd name="connsiteX497" fmla="*/ 4644294 w 5372199"/>
                  <a:gd name="connsiteY497" fmla="*/ 981762 h 5390836"/>
                  <a:gd name="connsiteX498" fmla="*/ 4655641 w 5372199"/>
                  <a:gd name="connsiteY498" fmla="*/ 981762 h 5390836"/>
                  <a:gd name="connsiteX499" fmla="*/ 4661834 w 5372199"/>
                  <a:gd name="connsiteY499" fmla="*/ 981762 h 5390836"/>
                  <a:gd name="connsiteX500" fmla="*/ 4653584 w 5372199"/>
                  <a:gd name="connsiteY500" fmla="*/ 970426 h 5390836"/>
                  <a:gd name="connsiteX501" fmla="*/ 4641209 w 5372199"/>
                  <a:gd name="connsiteY501" fmla="*/ 965261 h 5390836"/>
                  <a:gd name="connsiteX502" fmla="*/ 4647391 w 5372199"/>
                  <a:gd name="connsiteY502" fmla="*/ 954954 h 5390836"/>
                  <a:gd name="connsiteX503" fmla="*/ 4647391 w 5372199"/>
                  <a:gd name="connsiteY503" fmla="*/ 942579 h 5390836"/>
                  <a:gd name="connsiteX504" fmla="*/ 4633987 w 5372199"/>
                  <a:gd name="connsiteY504" fmla="*/ 948761 h 5390836"/>
                  <a:gd name="connsiteX505" fmla="*/ 4625250 w 5372199"/>
                  <a:gd name="connsiteY505" fmla="*/ 949313 h 5390836"/>
                  <a:gd name="connsiteX506" fmla="*/ 4624709 w 5372199"/>
                  <a:gd name="connsiteY506" fmla="*/ 948761 h 5390836"/>
                  <a:gd name="connsiteX507" fmla="*/ 4615419 w 5372199"/>
                  <a:gd name="connsiteY507" fmla="*/ 948761 h 5390836"/>
                  <a:gd name="connsiteX508" fmla="*/ 4621612 w 5372199"/>
                  <a:gd name="connsiteY508" fmla="*/ 932261 h 5390836"/>
                  <a:gd name="connsiteX509" fmla="*/ 4646362 w 5372199"/>
                  <a:gd name="connsiteY509" fmla="*/ 910607 h 5390836"/>
                  <a:gd name="connsiteX510" fmla="*/ 4659766 w 5372199"/>
                  <a:gd name="connsiteY510" fmla="*/ 893078 h 5390836"/>
                  <a:gd name="connsiteX511" fmla="*/ 4682459 w 5372199"/>
                  <a:gd name="connsiteY511" fmla="*/ 870385 h 5390836"/>
                  <a:gd name="connsiteX512" fmla="*/ 4688641 w 5372199"/>
                  <a:gd name="connsiteY512" fmla="*/ 862146 h 5390836"/>
                  <a:gd name="connsiteX513" fmla="*/ 4705141 w 5372199"/>
                  <a:gd name="connsiteY513" fmla="*/ 855953 h 5390836"/>
                  <a:gd name="connsiteX514" fmla="*/ 4716488 w 5372199"/>
                  <a:gd name="connsiteY514" fmla="*/ 855953 h 5390836"/>
                  <a:gd name="connsiteX515" fmla="*/ 4707209 w 5372199"/>
                  <a:gd name="connsiteY515" fmla="*/ 871424 h 5390836"/>
                  <a:gd name="connsiteX516" fmla="*/ 4702056 w 5372199"/>
                  <a:gd name="connsiteY516" fmla="*/ 881732 h 5390836"/>
                  <a:gd name="connsiteX517" fmla="*/ 4679363 w 5372199"/>
                  <a:gd name="connsiteY517" fmla="*/ 909579 h 5390836"/>
                  <a:gd name="connsiteX518" fmla="*/ 4679363 w 5372199"/>
                  <a:gd name="connsiteY518" fmla="*/ 918857 h 5390836"/>
                  <a:gd name="connsiteX519" fmla="*/ 4691738 w 5372199"/>
                  <a:gd name="connsiteY519" fmla="*/ 932261 h 5390836"/>
                  <a:gd name="connsiteX520" fmla="*/ 4691738 w 5372199"/>
                  <a:gd name="connsiteY520" fmla="*/ 943608 h 5390836"/>
                  <a:gd name="connsiteX521" fmla="*/ 4714420 w 5372199"/>
                  <a:gd name="connsiteY521" fmla="*/ 943608 h 5390836"/>
                  <a:gd name="connsiteX522" fmla="*/ 4723709 w 5372199"/>
                  <a:gd name="connsiteY522" fmla="*/ 922982 h 5390836"/>
                  <a:gd name="connsiteX523" fmla="*/ 4709266 w 5372199"/>
                  <a:gd name="connsiteY523" fmla="*/ 915761 h 5390836"/>
                  <a:gd name="connsiteX524" fmla="*/ 4698959 w 5372199"/>
                  <a:gd name="connsiteY524" fmla="*/ 915761 h 5390836"/>
                  <a:gd name="connsiteX525" fmla="*/ 4714420 w 5372199"/>
                  <a:gd name="connsiteY525" fmla="*/ 901328 h 5390836"/>
                  <a:gd name="connsiteX526" fmla="*/ 4731959 w 5372199"/>
                  <a:gd name="connsiteY526" fmla="*/ 893078 h 5390836"/>
                  <a:gd name="connsiteX527" fmla="*/ 4740209 w 5372199"/>
                  <a:gd name="connsiteY527" fmla="*/ 875549 h 5390836"/>
                  <a:gd name="connsiteX528" fmla="*/ 4757738 w 5372199"/>
                  <a:gd name="connsiteY528" fmla="*/ 875549 h 5390836"/>
                  <a:gd name="connsiteX529" fmla="*/ 4757738 w 5372199"/>
                  <a:gd name="connsiteY529" fmla="*/ 893078 h 5390836"/>
                  <a:gd name="connsiteX530" fmla="*/ 4783517 w 5372199"/>
                  <a:gd name="connsiteY530" fmla="*/ 893078 h 5390836"/>
                  <a:gd name="connsiteX531" fmla="*/ 4807239 w 5372199"/>
                  <a:gd name="connsiteY531" fmla="*/ 886885 h 5390836"/>
                  <a:gd name="connsiteX532" fmla="*/ 4814460 w 5372199"/>
                  <a:gd name="connsiteY532" fmla="*/ 893078 h 5390836"/>
                  <a:gd name="connsiteX533" fmla="*/ 4822710 w 5372199"/>
                  <a:gd name="connsiteY533" fmla="*/ 899260 h 5390836"/>
                  <a:gd name="connsiteX534" fmla="*/ 4815489 w 5372199"/>
                  <a:gd name="connsiteY534" fmla="*/ 903386 h 5390836"/>
                  <a:gd name="connsiteX535" fmla="*/ 4815489 w 5372199"/>
                  <a:gd name="connsiteY535" fmla="*/ 926079 h 5390836"/>
                  <a:gd name="connsiteX536" fmla="*/ 4793835 w 5372199"/>
                  <a:gd name="connsiteY536" fmla="*/ 935357 h 5390836"/>
                  <a:gd name="connsiteX537" fmla="*/ 4770113 w 5372199"/>
                  <a:gd name="connsiteY537" fmla="*/ 935357 h 5390836"/>
                  <a:gd name="connsiteX538" fmla="*/ 4756710 w 5372199"/>
                  <a:gd name="connsiteY538" fmla="*/ 946704 h 5390836"/>
                  <a:gd name="connsiteX539" fmla="*/ 4756710 w 5372199"/>
                  <a:gd name="connsiteY539" fmla="*/ 963204 h 5390836"/>
                  <a:gd name="connsiteX540" fmla="*/ 4713391 w 5372199"/>
                  <a:gd name="connsiteY540" fmla="*/ 976608 h 5390836"/>
                  <a:gd name="connsiteX541" fmla="*/ 4686584 w 5372199"/>
                  <a:gd name="connsiteY541" fmla="*/ 976608 h 5390836"/>
                  <a:gd name="connsiteX542" fmla="*/ 4692766 w 5372199"/>
                  <a:gd name="connsiteY542" fmla="*/ 997233 h 5390836"/>
                  <a:gd name="connsiteX543" fmla="*/ 4687613 w 5372199"/>
                  <a:gd name="connsiteY543" fmla="*/ 1013733 h 5390836"/>
                  <a:gd name="connsiteX544" fmla="*/ 4711334 w 5372199"/>
                  <a:gd name="connsiteY544" fmla="*/ 1013733 h 5390836"/>
                  <a:gd name="connsiteX545" fmla="*/ 4705141 w 5372199"/>
                  <a:gd name="connsiteY545" fmla="*/ 999301 h 5390836"/>
                  <a:gd name="connsiteX546" fmla="*/ 4714420 w 5372199"/>
                  <a:gd name="connsiteY546" fmla="*/ 985887 h 5390836"/>
                  <a:gd name="connsiteX547" fmla="*/ 4726795 w 5372199"/>
                  <a:gd name="connsiteY547" fmla="*/ 985887 h 5390836"/>
                  <a:gd name="connsiteX548" fmla="*/ 4739181 w 5372199"/>
                  <a:gd name="connsiteY548" fmla="*/ 985887 h 5390836"/>
                  <a:gd name="connsiteX549" fmla="*/ 4749488 w 5372199"/>
                  <a:gd name="connsiteY549" fmla="*/ 974551 h 5390836"/>
                  <a:gd name="connsiteX550" fmla="*/ 4763920 w 5372199"/>
                  <a:gd name="connsiteY550" fmla="*/ 979704 h 5390836"/>
                  <a:gd name="connsiteX551" fmla="*/ 4778363 w 5372199"/>
                  <a:gd name="connsiteY551" fmla="*/ 979704 h 5390836"/>
                  <a:gd name="connsiteX552" fmla="*/ 4789710 w 5372199"/>
                  <a:gd name="connsiteY552" fmla="*/ 973511 h 5390836"/>
                  <a:gd name="connsiteX553" fmla="*/ 4800017 w 5372199"/>
                  <a:gd name="connsiteY553" fmla="*/ 949800 h 5390836"/>
                  <a:gd name="connsiteX554" fmla="*/ 4852614 w 5372199"/>
                  <a:gd name="connsiteY554" fmla="*/ 968358 h 5390836"/>
                  <a:gd name="connsiteX555" fmla="*/ 4860864 w 5372199"/>
                  <a:gd name="connsiteY555" fmla="*/ 968358 h 5390836"/>
                  <a:gd name="connsiteX556" fmla="*/ 4872210 w 5372199"/>
                  <a:gd name="connsiteY556" fmla="*/ 977637 h 5390836"/>
                  <a:gd name="connsiteX557" fmla="*/ 4872210 w 5372199"/>
                  <a:gd name="connsiteY557" fmla="*/ 996205 h 5390836"/>
                  <a:gd name="connsiteX558" fmla="*/ 4866017 w 5372199"/>
                  <a:gd name="connsiteY558" fmla="*/ 1006512 h 5390836"/>
                  <a:gd name="connsiteX559" fmla="*/ 4850546 w 5372199"/>
                  <a:gd name="connsiteY559" fmla="*/ 1019926 h 5390836"/>
                  <a:gd name="connsiteX560" fmla="*/ 4822710 w 5372199"/>
                  <a:gd name="connsiteY560" fmla="*/ 1019926 h 5390836"/>
                  <a:gd name="connsiteX561" fmla="*/ 4781460 w 5372199"/>
                  <a:gd name="connsiteY561" fmla="*/ 1035387 h 5390836"/>
                  <a:gd name="connsiteX562" fmla="*/ 4767017 w 5372199"/>
                  <a:gd name="connsiteY562" fmla="*/ 1041580 h 5390836"/>
                  <a:gd name="connsiteX563" fmla="*/ 4752585 w 5372199"/>
                  <a:gd name="connsiteY563" fmla="*/ 1049830 h 5390836"/>
                  <a:gd name="connsiteX564" fmla="*/ 4734016 w 5372199"/>
                  <a:gd name="connsiteY564" fmla="*/ 1062205 h 5390836"/>
                  <a:gd name="connsiteX565" fmla="*/ 4739181 w 5372199"/>
                  <a:gd name="connsiteY565" fmla="*/ 1071484 h 5390836"/>
                  <a:gd name="connsiteX566" fmla="*/ 4759806 w 5372199"/>
                  <a:gd name="connsiteY566" fmla="*/ 1077677 h 5390836"/>
                  <a:gd name="connsiteX567" fmla="*/ 4769085 w 5372199"/>
                  <a:gd name="connsiteY567" fmla="*/ 1086956 h 5390836"/>
                  <a:gd name="connsiteX568" fmla="*/ 4769085 w 5372199"/>
                  <a:gd name="connsiteY568" fmla="*/ 1100359 h 5390836"/>
                  <a:gd name="connsiteX569" fmla="*/ 4775267 w 5372199"/>
                  <a:gd name="connsiteY569" fmla="*/ 1111706 h 5390836"/>
                  <a:gd name="connsiteX570" fmla="*/ 4775267 w 5372199"/>
                  <a:gd name="connsiteY570" fmla="*/ 1125110 h 5390836"/>
                  <a:gd name="connsiteX571" fmla="*/ 4757738 w 5372199"/>
                  <a:gd name="connsiteY571" fmla="*/ 1151928 h 5390836"/>
                  <a:gd name="connsiteX572" fmla="*/ 4731959 w 5372199"/>
                  <a:gd name="connsiteY572" fmla="*/ 1165332 h 5390836"/>
                  <a:gd name="connsiteX573" fmla="*/ 4694834 w 5372199"/>
                  <a:gd name="connsiteY573" fmla="*/ 1141610 h 5390836"/>
                  <a:gd name="connsiteX574" fmla="*/ 4681430 w 5372199"/>
                  <a:gd name="connsiteY574" fmla="*/ 1135428 h 5390836"/>
                  <a:gd name="connsiteX575" fmla="*/ 4671112 w 5372199"/>
                  <a:gd name="connsiteY575" fmla="*/ 1123053 h 5390836"/>
                  <a:gd name="connsiteX576" fmla="*/ 4656669 w 5372199"/>
                  <a:gd name="connsiteY576" fmla="*/ 1107581 h 5390836"/>
                  <a:gd name="connsiteX577" fmla="*/ 4612333 w 5372199"/>
                  <a:gd name="connsiteY577" fmla="*/ 1098302 h 5390836"/>
                  <a:gd name="connsiteX578" fmla="*/ 4592737 w 5372199"/>
                  <a:gd name="connsiteY578" fmla="*/ 1098302 h 5390836"/>
                  <a:gd name="connsiteX579" fmla="*/ 4567987 w 5372199"/>
                  <a:gd name="connsiteY579" fmla="*/ 1098302 h 5390836"/>
                  <a:gd name="connsiteX580" fmla="*/ 4550458 w 5372199"/>
                  <a:gd name="connsiteY580" fmla="*/ 1109638 h 5390836"/>
                  <a:gd name="connsiteX581" fmla="*/ 4550458 w 5372199"/>
                  <a:gd name="connsiteY581" fmla="*/ 1118928 h 5390836"/>
                  <a:gd name="connsiteX582" fmla="*/ 4569015 w 5372199"/>
                  <a:gd name="connsiteY582" fmla="*/ 1127178 h 5390836"/>
                  <a:gd name="connsiteX583" fmla="*/ 4581390 w 5372199"/>
                  <a:gd name="connsiteY583" fmla="*/ 1127178 h 5390836"/>
                  <a:gd name="connsiteX584" fmla="*/ 4587583 w 5372199"/>
                  <a:gd name="connsiteY584" fmla="*/ 1149860 h 5390836"/>
                  <a:gd name="connsiteX585" fmla="*/ 4595833 w 5372199"/>
                  <a:gd name="connsiteY585" fmla="*/ 1170485 h 5390836"/>
                  <a:gd name="connsiteX586" fmla="*/ 4595833 w 5372199"/>
                  <a:gd name="connsiteY586" fmla="*/ 1181832 h 5390836"/>
                  <a:gd name="connsiteX587" fmla="*/ 4577265 w 5372199"/>
                  <a:gd name="connsiteY587" fmla="*/ 1192139 h 5390836"/>
                  <a:gd name="connsiteX588" fmla="*/ 4560765 w 5372199"/>
                  <a:gd name="connsiteY588" fmla="*/ 1192139 h 5390836"/>
                  <a:gd name="connsiteX589" fmla="*/ 4543237 w 5372199"/>
                  <a:gd name="connsiteY589" fmla="*/ 1178736 h 5390836"/>
                  <a:gd name="connsiteX590" fmla="*/ 4529833 w 5372199"/>
                  <a:gd name="connsiteY590" fmla="*/ 1171514 h 5390836"/>
                  <a:gd name="connsiteX591" fmla="*/ 4495793 w 5372199"/>
                  <a:gd name="connsiteY591" fmla="*/ 1157082 h 5390836"/>
                  <a:gd name="connsiteX592" fmla="*/ 4480332 w 5372199"/>
                  <a:gd name="connsiteY592" fmla="*/ 1174611 h 5390836"/>
                  <a:gd name="connsiteX593" fmla="*/ 4463832 w 5372199"/>
                  <a:gd name="connsiteY593" fmla="*/ 1185957 h 5390836"/>
                  <a:gd name="connsiteX594" fmla="*/ 4443207 w 5372199"/>
                  <a:gd name="connsiteY594" fmla="*/ 1198332 h 5390836"/>
                  <a:gd name="connsiteX595" fmla="*/ 4426707 w 5372199"/>
                  <a:gd name="connsiteY595" fmla="*/ 1198332 h 5390836"/>
                  <a:gd name="connsiteX596" fmla="*/ 4390610 w 5372199"/>
                  <a:gd name="connsiteY596" fmla="*/ 1208640 h 5390836"/>
                  <a:gd name="connsiteX597" fmla="*/ 4367928 w 5372199"/>
                  <a:gd name="connsiteY597" fmla="*/ 1196264 h 5390836"/>
                  <a:gd name="connsiteX598" fmla="*/ 4350389 w 5372199"/>
                  <a:gd name="connsiteY598" fmla="*/ 1184929 h 5390836"/>
                  <a:gd name="connsiteX599" fmla="*/ 4329763 w 5372199"/>
                  <a:gd name="connsiteY599" fmla="*/ 1163275 h 5390836"/>
                  <a:gd name="connsiteX600" fmla="*/ 4342139 w 5372199"/>
                  <a:gd name="connsiteY600" fmla="*/ 1149860 h 5390836"/>
                  <a:gd name="connsiteX601" fmla="*/ 4342139 w 5372199"/>
                  <a:gd name="connsiteY601" fmla="*/ 1110678 h 5390836"/>
                  <a:gd name="connsiteX602" fmla="*/ 4358639 w 5372199"/>
                  <a:gd name="connsiteY602" fmla="*/ 1116860 h 5390836"/>
                  <a:gd name="connsiteX603" fmla="*/ 4388553 w 5372199"/>
                  <a:gd name="connsiteY603" fmla="*/ 1138514 h 5390836"/>
                  <a:gd name="connsiteX604" fmla="*/ 4445264 w 5372199"/>
                  <a:gd name="connsiteY604" fmla="*/ 1126138 h 5390836"/>
                  <a:gd name="connsiteX605" fmla="*/ 4445264 w 5372199"/>
                  <a:gd name="connsiteY605" fmla="*/ 1112735 h 5390836"/>
                  <a:gd name="connsiteX606" fmla="*/ 4422582 w 5372199"/>
                  <a:gd name="connsiteY606" fmla="*/ 1095206 h 5390836"/>
                  <a:gd name="connsiteX607" fmla="*/ 4399889 w 5372199"/>
                  <a:gd name="connsiteY607" fmla="*/ 1078706 h 5390836"/>
                  <a:gd name="connsiteX608" fmla="*/ 4378235 w 5372199"/>
                  <a:gd name="connsiteY608" fmla="*/ 1067359 h 5390836"/>
                  <a:gd name="connsiteX609" fmla="*/ 4367928 w 5372199"/>
                  <a:gd name="connsiteY609" fmla="*/ 1048802 h 5390836"/>
                  <a:gd name="connsiteX610" fmla="*/ 4367928 w 5372199"/>
                  <a:gd name="connsiteY610" fmla="*/ 1038484 h 5390836"/>
                  <a:gd name="connsiteX611" fmla="*/ 4378235 w 5372199"/>
                  <a:gd name="connsiteY611" fmla="*/ 1026108 h 5390836"/>
                  <a:gd name="connsiteX612" fmla="*/ 4395764 w 5372199"/>
                  <a:gd name="connsiteY612" fmla="*/ 1015790 h 5390836"/>
                  <a:gd name="connsiteX613" fmla="*/ 4424639 w 5372199"/>
                  <a:gd name="connsiteY613" fmla="*/ 1023012 h 5390836"/>
                  <a:gd name="connsiteX614" fmla="*/ 4433929 w 5372199"/>
                  <a:gd name="connsiteY614" fmla="*/ 1039512 h 5390836"/>
                  <a:gd name="connsiteX615" fmla="*/ 4454543 w 5372199"/>
                  <a:gd name="connsiteY615" fmla="*/ 1045705 h 5390836"/>
                  <a:gd name="connsiteX616" fmla="*/ 4474140 w 5372199"/>
                  <a:gd name="connsiteY616" fmla="*/ 1057041 h 5390836"/>
                  <a:gd name="connsiteX617" fmla="*/ 4488583 w 5372199"/>
                  <a:gd name="connsiteY617" fmla="*/ 1062205 h 5390836"/>
                  <a:gd name="connsiteX618" fmla="*/ 4496833 w 5372199"/>
                  <a:gd name="connsiteY618" fmla="*/ 1062205 h 5390836"/>
                  <a:gd name="connsiteX619" fmla="*/ 4510236 w 5372199"/>
                  <a:gd name="connsiteY619" fmla="*/ 1052927 h 5390836"/>
                  <a:gd name="connsiteX620" fmla="*/ 4526736 w 5372199"/>
                  <a:gd name="connsiteY620" fmla="*/ 1045705 h 5390836"/>
                  <a:gd name="connsiteX621" fmla="*/ 4518486 w 5372199"/>
                  <a:gd name="connsiteY621" fmla="*/ 1035387 h 5390836"/>
                  <a:gd name="connsiteX622" fmla="*/ 4501986 w 5372199"/>
                  <a:gd name="connsiteY622" fmla="*/ 1035387 h 5390836"/>
                  <a:gd name="connsiteX623" fmla="*/ 4485486 w 5372199"/>
                  <a:gd name="connsiteY623" fmla="*/ 1030234 h 5390836"/>
                  <a:gd name="connsiteX624" fmla="*/ 4476207 w 5372199"/>
                  <a:gd name="connsiteY624" fmla="*/ 1019926 h 5390836"/>
                  <a:gd name="connsiteX625" fmla="*/ 4476207 w 5372199"/>
                  <a:gd name="connsiteY625" fmla="*/ 1007551 h 5390836"/>
                  <a:gd name="connsiteX626" fmla="*/ 4492708 w 5372199"/>
                  <a:gd name="connsiteY626" fmla="*/ 998262 h 5390836"/>
                  <a:gd name="connsiteX627" fmla="*/ 4526736 w 5372199"/>
                  <a:gd name="connsiteY627" fmla="*/ 984858 h 5390836"/>
                  <a:gd name="connsiteX628" fmla="*/ 4541169 w 5372199"/>
                  <a:gd name="connsiteY628" fmla="*/ 999301 h 5390836"/>
                  <a:gd name="connsiteX629" fmla="*/ 4550458 w 5372199"/>
                  <a:gd name="connsiteY629" fmla="*/ 999301 h 5390836"/>
                  <a:gd name="connsiteX630" fmla="*/ 4563862 w 5372199"/>
                  <a:gd name="connsiteY630" fmla="*/ 1011676 h 5390836"/>
                  <a:gd name="connsiteX631" fmla="*/ 4582419 w 5372199"/>
                  <a:gd name="connsiteY631" fmla="*/ 1023012 h 5390836"/>
                  <a:gd name="connsiteX632" fmla="*/ 4594805 w 5372199"/>
                  <a:gd name="connsiteY632" fmla="*/ 1032291 h 5390836"/>
                  <a:gd name="connsiteX633" fmla="*/ 4607180 w 5372199"/>
                  <a:gd name="connsiteY633" fmla="*/ 1039512 h 5390836"/>
                  <a:gd name="connsiteX634" fmla="*/ 4616459 w 5372199"/>
                  <a:gd name="connsiteY634" fmla="*/ 1039512 h 5390836"/>
                  <a:gd name="connsiteX635" fmla="*/ 4628834 w 5372199"/>
                  <a:gd name="connsiteY635" fmla="*/ 1052927 h 5390836"/>
                  <a:gd name="connsiteX636" fmla="*/ 4640169 w 5372199"/>
                  <a:gd name="connsiteY636" fmla="*/ 1063234 h 5390836"/>
                  <a:gd name="connsiteX637" fmla="*/ 4647391 w 5372199"/>
                  <a:gd name="connsiteY637" fmla="*/ 1076638 h 5390836"/>
                  <a:gd name="connsiteX638" fmla="*/ 4665959 w 5372199"/>
                  <a:gd name="connsiteY638" fmla="*/ 1083859 h 5390836"/>
                  <a:gd name="connsiteX639" fmla="*/ 4685545 w 5372199"/>
                  <a:gd name="connsiteY639" fmla="*/ 1078706 h 5390836"/>
                  <a:gd name="connsiteX640" fmla="*/ 4668016 w 5372199"/>
                  <a:gd name="connsiteY640" fmla="*/ 1064263 h 5390836"/>
                  <a:gd name="connsiteX641" fmla="*/ 4649459 w 5372199"/>
                  <a:gd name="connsiteY641" fmla="*/ 1048802 h 5390836"/>
                  <a:gd name="connsiteX642" fmla="*/ 4620584 w 5372199"/>
                  <a:gd name="connsiteY642" fmla="*/ 1024051 h 5390836"/>
                  <a:gd name="connsiteX643" fmla="*/ 4605112 w 5372199"/>
                  <a:gd name="connsiteY643" fmla="*/ 1013733 h 5390836"/>
                  <a:gd name="connsiteX644" fmla="*/ 4589640 w 5372199"/>
                  <a:gd name="connsiteY644" fmla="*/ 1002387 h 5390836"/>
                  <a:gd name="connsiteX645" fmla="*/ 4565930 w 5372199"/>
                  <a:gd name="connsiteY645" fmla="*/ 982801 h 5390836"/>
                  <a:gd name="connsiteX646" fmla="*/ 4519515 w 5372199"/>
                  <a:gd name="connsiteY646" fmla="*/ 955983 h 5390836"/>
                  <a:gd name="connsiteX647" fmla="*/ 4496833 w 5372199"/>
                  <a:gd name="connsiteY647" fmla="*/ 955983 h 5390836"/>
                  <a:gd name="connsiteX648" fmla="*/ 4453514 w 5372199"/>
                  <a:gd name="connsiteY648" fmla="*/ 947732 h 5390836"/>
                  <a:gd name="connsiteX649" fmla="*/ 4448361 w 5372199"/>
                  <a:gd name="connsiteY649" fmla="*/ 934329 h 5390836"/>
                  <a:gd name="connsiteX650" fmla="*/ 4464861 w 5372199"/>
                  <a:gd name="connsiteY650" fmla="*/ 904425 h 5390836"/>
                  <a:gd name="connsiteX651" fmla="*/ 4488583 w 5372199"/>
                  <a:gd name="connsiteY651" fmla="*/ 882760 h 5390836"/>
                  <a:gd name="connsiteX652" fmla="*/ 4501986 w 5372199"/>
                  <a:gd name="connsiteY652" fmla="*/ 882760 h 5390836"/>
                  <a:gd name="connsiteX653" fmla="*/ 4512304 w 5372199"/>
                  <a:gd name="connsiteY653" fmla="*/ 882760 h 5390836"/>
                  <a:gd name="connsiteX654" fmla="*/ 4555612 w 5372199"/>
                  <a:gd name="connsiteY654" fmla="*/ 873482 h 5390836"/>
                  <a:gd name="connsiteX655" fmla="*/ 4560765 w 5372199"/>
                  <a:gd name="connsiteY655" fmla="*/ 873482 h 5390836"/>
                  <a:gd name="connsiteX656" fmla="*/ 4542208 w 5372199"/>
                  <a:gd name="connsiteY656" fmla="*/ 897203 h 5390836"/>
                  <a:gd name="connsiteX657" fmla="*/ 4541472 w 5372199"/>
                  <a:gd name="connsiteY657" fmla="*/ 908853 h 5390836"/>
                  <a:gd name="connsiteX658" fmla="*/ 4542208 w 5372199"/>
                  <a:gd name="connsiteY658" fmla="*/ 909579 h 5390836"/>
                  <a:gd name="connsiteX659" fmla="*/ 4561805 w 5372199"/>
                  <a:gd name="connsiteY659" fmla="*/ 917829 h 5390836"/>
                  <a:gd name="connsiteX660" fmla="*/ 4571083 w 5372199"/>
                  <a:gd name="connsiteY660" fmla="*/ 917829 h 5390836"/>
                  <a:gd name="connsiteX661" fmla="*/ 4577265 w 5372199"/>
                  <a:gd name="connsiteY661" fmla="*/ 904425 h 5390836"/>
                  <a:gd name="connsiteX662" fmla="*/ 4589640 w 5372199"/>
                  <a:gd name="connsiteY662" fmla="*/ 888953 h 5390836"/>
                  <a:gd name="connsiteX663" fmla="*/ 4620584 w 5372199"/>
                  <a:gd name="connsiteY663" fmla="*/ 863174 h 5390836"/>
                  <a:gd name="connsiteX664" fmla="*/ 4649459 w 5372199"/>
                  <a:gd name="connsiteY664" fmla="*/ 832231 h 5390836"/>
                  <a:gd name="connsiteX665" fmla="*/ 4664930 w 5372199"/>
                  <a:gd name="connsiteY665" fmla="*/ 812634 h 5390836"/>
                  <a:gd name="connsiteX666" fmla="*/ 4670338 w 5372199"/>
                  <a:gd name="connsiteY666" fmla="*/ 809159 h 5390836"/>
                  <a:gd name="connsiteX667" fmla="*/ 770888 w 5372199"/>
                  <a:gd name="connsiteY667" fmla="*/ 804383 h 5390836"/>
                  <a:gd name="connsiteX668" fmla="*/ 782234 w 5372199"/>
                  <a:gd name="connsiteY668" fmla="*/ 804383 h 5390836"/>
                  <a:gd name="connsiteX669" fmla="*/ 804917 w 5372199"/>
                  <a:gd name="connsiteY669" fmla="*/ 816759 h 5390836"/>
                  <a:gd name="connsiteX670" fmla="*/ 817292 w 5372199"/>
                  <a:gd name="connsiteY670" fmla="*/ 853884 h 5390836"/>
                  <a:gd name="connsiteX671" fmla="*/ 827610 w 5372199"/>
                  <a:gd name="connsiteY671" fmla="*/ 868327 h 5390836"/>
                  <a:gd name="connsiteX672" fmla="*/ 842042 w 5372199"/>
                  <a:gd name="connsiteY672" fmla="*/ 861105 h 5390836"/>
                  <a:gd name="connsiteX673" fmla="*/ 842042 w 5372199"/>
                  <a:gd name="connsiteY673" fmla="*/ 843576 h 5390836"/>
                  <a:gd name="connsiteX674" fmla="*/ 864735 w 5372199"/>
                  <a:gd name="connsiteY674" fmla="*/ 832230 h 5390836"/>
                  <a:gd name="connsiteX675" fmla="*/ 893610 w 5372199"/>
                  <a:gd name="connsiteY675" fmla="*/ 839441 h 5390836"/>
                  <a:gd name="connsiteX676" fmla="*/ 909071 w 5372199"/>
                  <a:gd name="connsiteY676" fmla="*/ 849759 h 5390836"/>
                  <a:gd name="connsiteX677" fmla="*/ 909071 w 5372199"/>
                  <a:gd name="connsiteY677" fmla="*/ 862134 h 5390836"/>
                  <a:gd name="connsiteX678" fmla="*/ 899793 w 5372199"/>
                  <a:gd name="connsiteY678" fmla="*/ 877606 h 5390836"/>
                  <a:gd name="connsiteX679" fmla="*/ 899793 w 5372199"/>
                  <a:gd name="connsiteY679" fmla="*/ 895134 h 5390836"/>
                  <a:gd name="connsiteX680" fmla="*/ 899793 w 5372199"/>
                  <a:gd name="connsiteY680" fmla="*/ 918856 h 5390836"/>
                  <a:gd name="connsiteX681" fmla="*/ 888457 w 5372199"/>
                  <a:gd name="connsiteY681" fmla="*/ 952885 h 5390836"/>
                  <a:gd name="connsiteX682" fmla="*/ 907014 w 5372199"/>
                  <a:gd name="connsiteY682" fmla="*/ 985885 h 5390836"/>
                  <a:gd name="connsiteX683" fmla="*/ 920418 w 5372199"/>
                  <a:gd name="connsiteY683" fmla="*/ 997232 h 5390836"/>
                  <a:gd name="connsiteX684" fmla="*/ 949293 w 5372199"/>
                  <a:gd name="connsiteY684" fmla="*/ 1010636 h 5390836"/>
                  <a:gd name="connsiteX685" fmla="*/ 974043 w 5372199"/>
                  <a:gd name="connsiteY685" fmla="*/ 1000318 h 5390836"/>
                  <a:gd name="connsiteX686" fmla="*/ 988486 w 5372199"/>
                  <a:gd name="connsiteY686" fmla="*/ 988982 h 5390836"/>
                  <a:gd name="connsiteX687" fmla="*/ 998794 w 5372199"/>
                  <a:gd name="connsiteY687" fmla="*/ 981760 h 5390836"/>
                  <a:gd name="connsiteX688" fmla="*/ 1011169 w 5372199"/>
                  <a:gd name="connsiteY688" fmla="*/ 975578 h 5390836"/>
                  <a:gd name="connsiteX689" fmla="*/ 1025612 w 5372199"/>
                  <a:gd name="connsiteY689" fmla="*/ 962164 h 5390836"/>
                  <a:gd name="connsiteX690" fmla="*/ 1051391 w 5372199"/>
                  <a:gd name="connsiteY690" fmla="*/ 971442 h 5390836"/>
                  <a:gd name="connsiteX691" fmla="*/ 1065834 w 5372199"/>
                  <a:gd name="connsiteY691" fmla="*/ 998260 h 5390836"/>
                  <a:gd name="connsiteX692" fmla="*/ 1073044 w 5372199"/>
                  <a:gd name="connsiteY692" fmla="*/ 1016828 h 5390836"/>
                  <a:gd name="connsiteX693" fmla="*/ 1061698 w 5372199"/>
                  <a:gd name="connsiteY693" fmla="*/ 1034357 h 5390836"/>
                  <a:gd name="connsiteX694" fmla="*/ 1051391 w 5372199"/>
                  <a:gd name="connsiteY694" fmla="*/ 1052914 h 5390836"/>
                  <a:gd name="connsiteX695" fmla="*/ 1035919 w 5372199"/>
                  <a:gd name="connsiteY695" fmla="*/ 1059107 h 5390836"/>
                  <a:gd name="connsiteX696" fmla="*/ 1019419 w 5372199"/>
                  <a:gd name="connsiteY696" fmla="*/ 1074568 h 5390836"/>
                  <a:gd name="connsiteX697" fmla="*/ 1003947 w 5372199"/>
                  <a:gd name="connsiteY697" fmla="*/ 1090039 h 5390836"/>
                  <a:gd name="connsiteX698" fmla="*/ 987447 w 5372199"/>
                  <a:gd name="connsiteY698" fmla="*/ 1100357 h 5390836"/>
                  <a:gd name="connsiteX699" fmla="*/ 967861 w 5372199"/>
                  <a:gd name="connsiteY699" fmla="*/ 1118915 h 5390836"/>
                  <a:gd name="connsiteX700" fmla="*/ 952390 w 5372199"/>
                  <a:gd name="connsiteY700" fmla="*/ 1124079 h 5390836"/>
                  <a:gd name="connsiteX701" fmla="*/ 928668 w 5372199"/>
                  <a:gd name="connsiteY701" fmla="*/ 1124079 h 5390836"/>
                  <a:gd name="connsiteX702" fmla="*/ 910111 w 5372199"/>
                  <a:gd name="connsiteY702" fmla="*/ 1108607 h 5390836"/>
                  <a:gd name="connsiteX703" fmla="*/ 885360 w 5372199"/>
                  <a:gd name="connsiteY703" fmla="*/ 1093136 h 5390836"/>
                  <a:gd name="connsiteX704" fmla="*/ 870917 w 5372199"/>
                  <a:gd name="connsiteY704" fmla="*/ 1081789 h 5390836"/>
                  <a:gd name="connsiteX705" fmla="*/ 856485 w 5372199"/>
                  <a:gd name="connsiteY705" fmla="*/ 1071482 h 5390836"/>
                  <a:gd name="connsiteX706" fmla="*/ 835849 w 5372199"/>
                  <a:gd name="connsiteY706" fmla="*/ 1056010 h 5390836"/>
                  <a:gd name="connsiteX707" fmla="*/ 809042 w 5372199"/>
                  <a:gd name="connsiteY707" fmla="*/ 1020953 h 5390836"/>
                  <a:gd name="connsiteX708" fmla="*/ 803888 w 5372199"/>
                  <a:gd name="connsiteY708" fmla="*/ 1007539 h 5390836"/>
                  <a:gd name="connsiteX709" fmla="*/ 790484 w 5372199"/>
                  <a:gd name="connsiteY709" fmla="*/ 988982 h 5390836"/>
                  <a:gd name="connsiteX710" fmla="*/ 778109 w 5372199"/>
                  <a:gd name="connsiteY710" fmla="*/ 970414 h 5390836"/>
                  <a:gd name="connsiteX711" fmla="*/ 753359 w 5372199"/>
                  <a:gd name="connsiteY711" fmla="*/ 944635 h 5390836"/>
                  <a:gd name="connsiteX712" fmla="*/ 740984 w 5372199"/>
                  <a:gd name="connsiteY712" fmla="*/ 927106 h 5390836"/>
                  <a:gd name="connsiteX713" fmla="*/ 721387 w 5372199"/>
                  <a:gd name="connsiteY713" fmla="*/ 898231 h 5390836"/>
                  <a:gd name="connsiteX714" fmla="*/ 704887 w 5372199"/>
                  <a:gd name="connsiteY714" fmla="*/ 881731 h 5390836"/>
                  <a:gd name="connsiteX715" fmla="*/ 704887 w 5372199"/>
                  <a:gd name="connsiteY715" fmla="*/ 865230 h 5390836"/>
                  <a:gd name="connsiteX716" fmla="*/ 719319 w 5372199"/>
                  <a:gd name="connsiteY716" fmla="*/ 854912 h 5390836"/>
                  <a:gd name="connsiteX717" fmla="*/ 727580 w 5372199"/>
                  <a:gd name="connsiteY717" fmla="*/ 841508 h 5390836"/>
                  <a:gd name="connsiteX718" fmla="*/ 738916 w 5372199"/>
                  <a:gd name="connsiteY718" fmla="*/ 833259 h 5390836"/>
                  <a:gd name="connsiteX719" fmla="*/ 748194 w 5372199"/>
                  <a:gd name="connsiteY719" fmla="*/ 818815 h 5390836"/>
                  <a:gd name="connsiteX720" fmla="*/ 748194 w 5372199"/>
                  <a:gd name="connsiteY720" fmla="*/ 810576 h 5390836"/>
                  <a:gd name="connsiteX721" fmla="*/ 761609 w 5372199"/>
                  <a:gd name="connsiteY721" fmla="*/ 810576 h 5390836"/>
                  <a:gd name="connsiteX722" fmla="*/ 770888 w 5372199"/>
                  <a:gd name="connsiteY722" fmla="*/ 804383 h 5390836"/>
                  <a:gd name="connsiteX723" fmla="*/ 1449455 w 5372199"/>
                  <a:gd name="connsiteY723" fmla="*/ 662074 h 5390836"/>
                  <a:gd name="connsiteX724" fmla="*/ 1457705 w 5372199"/>
                  <a:gd name="connsiteY724" fmla="*/ 662074 h 5390836"/>
                  <a:gd name="connsiteX725" fmla="*/ 1457705 w 5372199"/>
                  <a:gd name="connsiteY725" fmla="*/ 673421 h 5390836"/>
                  <a:gd name="connsiteX726" fmla="*/ 1462859 w 5372199"/>
                  <a:gd name="connsiteY726" fmla="*/ 685795 h 5390836"/>
                  <a:gd name="connsiteX727" fmla="*/ 1462859 w 5372199"/>
                  <a:gd name="connsiteY727" fmla="*/ 698171 h 5390836"/>
                  <a:gd name="connsiteX728" fmla="*/ 1457705 w 5372199"/>
                  <a:gd name="connsiteY728" fmla="*/ 709517 h 5390836"/>
                  <a:gd name="connsiteX729" fmla="*/ 1457705 w 5372199"/>
                  <a:gd name="connsiteY729" fmla="*/ 729114 h 5390836"/>
                  <a:gd name="connsiteX730" fmla="*/ 1451512 w 5372199"/>
                  <a:gd name="connsiteY730" fmla="*/ 743546 h 5390836"/>
                  <a:gd name="connsiteX731" fmla="*/ 1439137 w 5372199"/>
                  <a:gd name="connsiteY731" fmla="*/ 752825 h 5390836"/>
                  <a:gd name="connsiteX732" fmla="*/ 1425733 w 5372199"/>
                  <a:gd name="connsiteY732" fmla="*/ 770353 h 5390836"/>
                  <a:gd name="connsiteX733" fmla="*/ 1396619 w 5372199"/>
                  <a:gd name="connsiteY733" fmla="*/ 772182 h 5390836"/>
                  <a:gd name="connsiteX734" fmla="*/ 1394800 w 5372199"/>
                  <a:gd name="connsiteY734" fmla="*/ 770353 h 5390836"/>
                  <a:gd name="connsiteX735" fmla="*/ 1389646 w 5372199"/>
                  <a:gd name="connsiteY735" fmla="*/ 755921 h 5390836"/>
                  <a:gd name="connsiteX736" fmla="*/ 1380357 w 5372199"/>
                  <a:gd name="connsiteY736" fmla="*/ 747671 h 5390836"/>
                  <a:gd name="connsiteX737" fmla="*/ 1380357 w 5372199"/>
                  <a:gd name="connsiteY737" fmla="*/ 732199 h 5390836"/>
                  <a:gd name="connsiteX738" fmla="*/ 1380357 w 5372199"/>
                  <a:gd name="connsiteY738" fmla="*/ 696103 h 5390836"/>
                  <a:gd name="connsiteX739" fmla="*/ 1387578 w 5372199"/>
                  <a:gd name="connsiteY739" fmla="*/ 682699 h 5390836"/>
                  <a:gd name="connsiteX740" fmla="*/ 1392732 w 5372199"/>
                  <a:gd name="connsiteY740" fmla="*/ 676517 h 5390836"/>
                  <a:gd name="connsiteX741" fmla="*/ 1418511 w 5372199"/>
                  <a:gd name="connsiteY741" fmla="*/ 685795 h 5390836"/>
                  <a:gd name="connsiteX742" fmla="*/ 1431926 w 5372199"/>
                  <a:gd name="connsiteY742" fmla="*/ 672392 h 5390836"/>
                  <a:gd name="connsiteX743" fmla="*/ 1646166 w 5372199"/>
                  <a:gd name="connsiteY743" fmla="*/ 509318 h 5390836"/>
                  <a:gd name="connsiteX744" fmla="*/ 1664986 w 5372199"/>
                  <a:gd name="connsiteY744" fmla="*/ 516660 h 5390836"/>
                  <a:gd name="connsiteX745" fmla="*/ 1677361 w 5372199"/>
                  <a:gd name="connsiteY745" fmla="*/ 521825 h 5390836"/>
                  <a:gd name="connsiteX746" fmla="*/ 1683554 w 5372199"/>
                  <a:gd name="connsiteY746" fmla="*/ 534200 h 5390836"/>
                  <a:gd name="connsiteX747" fmla="*/ 1683554 w 5372199"/>
                  <a:gd name="connsiteY747" fmla="*/ 550701 h 5390836"/>
                  <a:gd name="connsiteX748" fmla="*/ 1683554 w 5372199"/>
                  <a:gd name="connsiteY748" fmla="*/ 568229 h 5390836"/>
                  <a:gd name="connsiteX749" fmla="*/ 1683554 w 5372199"/>
                  <a:gd name="connsiteY749" fmla="*/ 581633 h 5390836"/>
                  <a:gd name="connsiteX750" fmla="*/ 1674265 w 5372199"/>
                  <a:gd name="connsiteY750" fmla="*/ 595036 h 5390836"/>
                  <a:gd name="connsiteX751" fmla="*/ 1662929 w 5372199"/>
                  <a:gd name="connsiteY751" fmla="*/ 602258 h 5390836"/>
                  <a:gd name="connsiteX752" fmla="*/ 1654678 w 5372199"/>
                  <a:gd name="connsiteY752" fmla="*/ 614633 h 5390836"/>
                  <a:gd name="connsiteX753" fmla="*/ 1639206 w 5372199"/>
                  <a:gd name="connsiteY753" fmla="*/ 614633 h 5390836"/>
                  <a:gd name="connsiteX754" fmla="*/ 1630956 w 5372199"/>
                  <a:gd name="connsiteY754" fmla="*/ 602258 h 5390836"/>
                  <a:gd name="connsiteX755" fmla="*/ 1610331 w 5372199"/>
                  <a:gd name="connsiteY755" fmla="*/ 589883 h 5390836"/>
                  <a:gd name="connsiteX756" fmla="*/ 1593830 w 5372199"/>
                  <a:gd name="connsiteY756" fmla="*/ 579576 h 5390836"/>
                  <a:gd name="connsiteX757" fmla="*/ 1579387 w 5372199"/>
                  <a:gd name="connsiteY757" fmla="*/ 565133 h 5390836"/>
                  <a:gd name="connsiteX758" fmla="*/ 1573204 w 5372199"/>
                  <a:gd name="connsiteY758" fmla="*/ 553797 h 5390836"/>
                  <a:gd name="connsiteX759" fmla="*/ 1568051 w 5372199"/>
                  <a:gd name="connsiteY759" fmla="*/ 536257 h 5390836"/>
                  <a:gd name="connsiteX760" fmla="*/ 1564954 w 5372199"/>
                  <a:gd name="connsiteY760" fmla="*/ 523882 h 5390836"/>
                  <a:gd name="connsiteX761" fmla="*/ 1578358 w 5372199"/>
                  <a:gd name="connsiteY761" fmla="*/ 523882 h 5390836"/>
                  <a:gd name="connsiteX762" fmla="*/ 1593830 w 5372199"/>
                  <a:gd name="connsiteY762" fmla="*/ 523882 h 5390836"/>
                  <a:gd name="connsiteX763" fmla="*/ 1606205 w 5372199"/>
                  <a:gd name="connsiteY763" fmla="*/ 517700 h 5390836"/>
                  <a:gd name="connsiteX764" fmla="*/ 1619609 w 5372199"/>
                  <a:gd name="connsiteY764" fmla="*/ 517700 h 5390836"/>
                  <a:gd name="connsiteX765" fmla="*/ 1628888 w 5372199"/>
                  <a:gd name="connsiteY765" fmla="*/ 510479 h 5390836"/>
                  <a:gd name="connsiteX766" fmla="*/ 1646166 w 5372199"/>
                  <a:gd name="connsiteY766" fmla="*/ 509318 h 5390836"/>
                  <a:gd name="connsiteX767" fmla="*/ 1473177 w 5372199"/>
                  <a:gd name="connsiteY767" fmla="*/ 465101 h 5390836"/>
                  <a:gd name="connsiteX768" fmla="*/ 1463898 w 5372199"/>
                  <a:gd name="connsiteY768" fmla="*/ 472322 h 5390836"/>
                  <a:gd name="connsiteX769" fmla="*/ 1460802 w 5372199"/>
                  <a:gd name="connsiteY769" fmla="*/ 476447 h 5390836"/>
                  <a:gd name="connsiteX770" fmla="*/ 1451512 w 5372199"/>
                  <a:gd name="connsiteY770" fmla="*/ 486753 h 5390836"/>
                  <a:gd name="connsiteX771" fmla="*/ 1446358 w 5372199"/>
                  <a:gd name="connsiteY771" fmla="*/ 497071 h 5390836"/>
                  <a:gd name="connsiteX772" fmla="*/ 1430897 w 5372199"/>
                  <a:gd name="connsiteY772" fmla="*/ 519754 h 5390836"/>
                  <a:gd name="connsiteX773" fmla="*/ 1430897 w 5372199"/>
                  <a:gd name="connsiteY773" fmla="*/ 534197 h 5390836"/>
                  <a:gd name="connsiteX774" fmla="*/ 1445330 w 5372199"/>
                  <a:gd name="connsiteY774" fmla="*/ 534197 h 5390836"/>
                  <a:gd name="connsiteX775" fmla="*/ 1458734 w 5372199"/>
                  <a:gd name="connsiteY775" fmla="*/ 518725 h 5390836"/>
                  <a:gd name="connsiteX776" fmla="*/ 1466984 w 5372199"/>
                  <a:gd name="connsiteY776" fmla="*/ 498100 h 5390836"/>
                  <a:gd name="connsiteX777" fmla="*/ 1473177 w 5372199"/>
                  <a:gd name="connsiteY777" fmla="*/ 478503 h 5390836"/>
                  <a:gd name="connsiteX778" fmla="*/ 1473177 w 5372199"/>
                  <a:gd name="connsiteY778" fmla="*/ 465101 h 5390836"/>
                  <a:gd name="connsiteX779" fmla="*/ 1498954 w 5372199"/>
                  <a:gd name="connsiteY779" fmla="*/ 383631 h 5390836"/>
                  <a:gd name="connsiteX780" fmla="*/ 1527830 w 5372199"/>
                  <a:gd name="connsiteY780" fmla="*/ 383631 h 5390836"/>
                  <a:gd name="connsiteX781" fmla="*/ 1543291 w 5372199"/>
                  <a:gd name="connsiteY781" fmla="*/ 398073 h 5390836"/>
                  <a:gd name="connsiteX782" fmla="*/ 1551541 w 5372199"/>
                  <a:gd name="connsiteY782" fmla="*/ 410449 h 5390836"/>
                  <a:gd name="connsiteX783" fmla="*/ 1545359 w 5372199"/>
                  <a:gd name="connsiteY783" fmla="*/ 438295 h 5390836"/>
                  <a:gd name="connsiteX784" fmla="*/ 1545359 w 5372199"/>
                  <a:gd name="connsiteY784" fmla="*/ 456852 h 5390836"/>
                  <a:gd name="connsiteX785" fmla="*/ 1545359 w 5372199"/>
                  <a:gd name="connsiteY785" fmla="*/ 520796 h 5390836"/>
                  <a:gd name="connsiteX786" fmla="*/ 1545359 w 5372199"/>
                  <a:gd name="connsiteY786" fmla="*/ 543478 h 5390836"/>
                  <a:gd name="connsiteX787" fmla="*/ 1538137 w 5372199"/>
                  <a:gd name="connsiteY787" fmla="*/ 549671 h 5390836"/>
                  <a:gd name="connsiteX788" fmla="*/ 1538137 w 5372199"/>
                  <a:gd name="connsiteY788" fmla="*/ 564104 h 5390836"/>
                  <a:gd name="connsiteX789" fmla="*/ 1551552 w 5372199"/>
                  <a:gd name="connsiteY789" fmla="*/ 579576 h 5390836"/>
                  <a:gd name="connsiteX790" fmla="*/ 1596927 w 5372199"/>
                  <a:gd name="connsiteY790" fmla="*/ 656923 h 5390836"/>
                  <a:gd name="connsiteX791" fmla="*/ 1596927 w 5372199"/>
                  <a:gd name="connsiteY791" fmla="*/ 686827 h 5390836"/>
                  <a:gd name="connsiteX792" fmla="*/ 1590734 w 5372199"/>
                  <a:gd name="connsiteY792" fmla="*/ 711577 h 5390836"/>
                  <a:gd name="connsiteX793" fmla="*/ 1580427 w 5372199"/>
                  <a:gd name="connsiteY793" fmla="*/ 728078 h 5390836"/>
                  <a:gd name="connsiteX794" fmla="*/ 1571138 w 5372199"/>
                  <a:gd name="connsiteY794" fmla="*/ 728078 h 5390836"/>
                  <a:gd name="connsiteX795" fmla="*/ 1558762 w 5372199"/>
                  <a:gd name="connsiteY795" fmla="*/ 728078 h 5390836"/>
                  <a:gd name="connsiteX796" fmla="*/ 1547427 w 5372199"/>
                  <a:gd name="connsiteY796" fmla="*/ 728078 h 5390836"/>
                  <a:gd name="connsiteX797" fmla="*/ 1529887 w 5372199"/>
                  <a:gd name="connsiteY797" fmla="*/ 728078 h 5390836"/>
                  <a:gd name="connsiteX798" fmla="*/ 1514415 w 5372199"/>
                  <a:gd name="connsiteY798" fmla="*/ 718798 h 5390836"/>
                  <a:gd name="connsiteX799" fmla="*/ 1481415 w 5372199"/>
                  <a:gd name="connsiteY799" fmla="*/ 710548 h 5390836"/>
                  <a:gd name="connsiteX800" fmla="*/ 1490704 w 5372199"/>
                  <a:gd name="connsiteY800" fmla="*/ 697135 h 5390836"/>
                  <a:gd name="connsiteX801" fmla="*/ 1506176 w 5372199"/>
                  <a:gd name="connsiteY801" fmla="*/ 688884 h 5390836"/>
                  <a:gd name="connsiteX802" fmla="*/ 1506176 w 5372199"/>
                  <a:gd name="connsiteY802" fmla="*/ 661048 h 5390836"/>
                  <a:gd name="connsiteX803" fmla="*/ 1498954 w 5372199"/>
                  <a:gd name="connsiteY803" fmla="*/ 648674 h 5390836"/>
                  <a:gd name="connsiteX804" fmla="*/ 1488636 w 5372199"/>
                  <a:gd name="connsiteY804" fmla="*/ 631133 h 5390836"/>
                  <a:gd name="connsiteX805" fmla="*/ 1477300 w 5372199"/>
                  <a:gd name="connsiteY805" fmla="*/ 606383 h 5390836"/>
                  <a:gd name="connsiteX806" fmla="*/ 1469050 w 5372199"/>
                  <a:gd name="connsiteY806" fmla="*/ 601230 h 5390836"/>
                  <a:gd name="connsiteX807" fmla="*/ 1454607 w 5372199"/>
                  <a:gd name="connsiteY807" fmla="*/ 601230 h 5390836"/>
                  <a:gd name="connsiteX808" fmla="*/ 1445328 w 5372199"/>
                  <a:gd name="connsiteY808" fmla="*/ 608451 h 5390836"/>
                  <a:gd name="connsiteX809" fmla="*/ 1428828 w 5372199"/>
                  <a:gd name="connsiteY809" fmla="*/ 616702 h 5390836"/>
                  <a:gd name="connsiteX810" fmla="*/ 1420578 w 5372199"/>
                  <a:gd name="connsiteY810" fmla="*/ 616702 h 5390836"/>
                  <a:gd name="connsiteX811" fmla="*/ 1410260 w 5372199"/>
                  <a:gd name="connsiteY811" fmla="*/ 607411 h 5390836"/>
                  <a:gd name="connsiteX812" fmla="*/ 1404078 w 5372199"/>
                  <a:gd name="connsiteY812" fmla="*/ 607411 h 5390836"/>
                  <a:gd name="connsiteX813" fmla="*/ 1394799 w 5372199"/>
                  <a:gd name="connsiteY813" fmla="*/ 596076 h 5390836"/>
                  <a:gd name="connsiteX814" fmla="*/ 1380356 w 5372199"/>
                  <a:gd name="connsiteY814" fmla="*/ 580605 h 5390836"/>
                  <a:gd name="connsiteX815" fmla="*/ 1362827 w 5372199"/>
                  <a:gd name="connsiteY815" fmla="*/ 559979 h 5390836"/>
                  <a:gd name="connsiteX816" fmla="*/ 1347355 w 5372199"/>
                  <a:gd name="connsiteY816" fmla="*/ 537296 h 5390836"/>
                  <a:gd name="connsiteX817" fmla="*/ 1347355 w 5372199"/>
                  <a:gd name="connsiteY817" fmla="*/ 502228 h 5390836"/>
                  <a:gd name="connsiteX818" fmla="*/ 1357673 w 5372199"/>
                  <a:gd name="connsiteY818" fmla="*/ 488825 h 5390836"/>
                  <a:gd name="connsiteX819" fmla="*/ 1373134 w 5372199"/>
                  <a:gd name="connsiteY819" fmla="*/ 488825 h 5390836"/>
                  <a:gd name="connsiteX820" fmla="*/ 1383452 w 5372199"/>
                  <a:gd name="connsiteY820" fmla="*/ 488825 h 5390836"/>
                  <a:gd name="connsiteX821" fmla="*/ 1404078 w 5372199"/>
                  <a:gd name="connsiteY821" fmla="*/ 467171 h 5390836"/>
                  <a:gd name="connsiteX822" fmla="*/ 1418510 w 5372199"/>
                  <a:gd name="connsiteY822" fmla="*/ 450670 h 5390836"/>
                  <a:gd name="connsiteX823" fmla="*/ 1428828 w 5372199"/>
                  <a:gd name="connsiteY823" fmla="*/ 438295 h 5390836"/>
                  <a:gd name="connsiteX824" fmla="*/ 1438107 w 5372199"/>
                  <a:gd name="connsiteY824" fmla="*/ 429006 h 5390836"/>
                  <a:gd name="connsiteX825" fmla="*/ 1448425 w 5372199"/>
                  <a:gd name="connsiteY825" fmla="*/ 414573 h 5390836"/>
                  <a:gd name="connsiteX826" fmla="*/ 1448425 w 5372199"/>
                  <a:gd name="connsiteY826" fmla="*/ 404255 h 5390836"/>
                  <a:gd name="connsiteX827" fmla="*/ 1453579 w 5372199"/>
                  <a:gd name="connsiteY827" fmla="*/ 396005 h 5390836"/>
                  <a:gd name="connsiteX828" fmla="*/ 1459761 w 5372199"/>
                  <a:gd name="connsiteY828" fmla="*/ 388795 h 5390836"/>
                  <a:gd name="connsiteX829" fmla="*/ 1469050 w 5372199"/>
                  <a:gd name="connsiteY829" fmla="*/ 391881 h 5390836"/>
                  <a:gd name="connsiteX830" fmla="*/ 1484511 w 5372199"/>
                  <a:gd name="connsiteY830" fmla="*/ 391881 h 5390836"/>
                  <a:gd name="connsiteX831" fmla="*/ 1498954 w 5372199"/>
                  <a:gd name="connsiteY831" fmla="*/ 383631 h 5390836"/>
                  <a:gd name="connsiteX832" fmla="*/ 4049260 w 5372199"/>
                  <a:gd name="connsiteY832" fmla="*/ 354753 h 5390836"/>
                  <a:gd name="connsiteX833" fmla="*/ 4069885 w 5372199"/>
                  <a:gd name="connsiteY833" fmla="*/ 368156 h 5390836"/>
                  <a:gd name="connsiteX834" fmla="*/ 4079164 w 5372199"/>
                  <a:gd name="connsiteY834" fmla="*/ 390849 h 5390836"/>
                  <a:gd name="connsiteX835" fmla="*/ 4079164 w 5372199"/>
                  <a:gd name="connsiteY835" fmla="*/ 405282 h 5390836"/>
                  <a:gd name="connsiteX836" fmla="*/ 4074010 w 5372199"/>
                  <a:gd name="connsiteY836" fmla="*/ 418685 h 5390836"/>
                  <a:gd name="connsiteX837" fmla="*/ 4053385 w 5372199"/>
                  <a:gd name="connsiteY837" fmla="*/ 435196 h 5390836"/>
                  <a:gd name="connsiteX838" fmla="*/ 4045135 w 5372199"/>
                  <a:gd name="connsiteY838" fmla="*/ 447561 h 5390836"/>
                  <a:gd name="connsiteX839" fmla="*/ 4055442 w 5372199"/>
                  <a:gd name="connsiteY839" fmla="*/ 447561 h 5390836"/>
                  <a:gd name="connsiteX840" fmla="*/ 4068856 w 5372199"/>
                  <a:gd name="connsiteY840" fmla="*/ 447561 h 5390836"/>
                  <a:gd name="connsiteX841" fmla="*/ 4084317 w 5372199"/>
                  <a:gd name="connsiteY841" fmla="*/ 447561 h 5390836"/>
                  <a:gd name="connsiteX842" fmla="*/ 4105971 w 5372199"/>
                  <a:gd name="connsiteY842" fmla="*/ 447561 h 5390836"/>
                  <a:gd name="connsiteX843" fmla="*/ 4128664 w 5372199"/>
                  <a:gd name="connsiteY843" fmla="*/ 460975 h 5390836"/>
                  <a:gd name="connsiteX844" fmla="*/ 4145164 w 5372199"/>
                  <a:gd name="connsiteY844" fmla="*/ 478504 h 5390836"/>
                  <a:gd name="connsiteX845" fmla="*/ 4145164 w 5372199"/>
                  <a:gd name="connsiteY845" fmla="*/ 512533 h 5390836"/>
                  <a:gd name="connsiteX846" fmla="*/ 4135886 w 5372199"/>
                  <a:gd name="connsiteY846" fmla="*/ 512533 h 5390836"/>
                  <a:gd name="connsiteX847" fmla="*/ 4120414 w 5372199"/>
                  <a:gd name="connsiteY847" fmla="*/ 512533 h 5390836"/>
                  <a:gd name="connsiteX848" fmla="*/ 4088442 w 5372199"/>
                  <a:gd name="connsiteY848" fmla="*/ 512533 h 5390836"/>
                  <a:gd name="connsiteX849" fmla="*/ 4069885 w 5372199"/>
                  <a:gd name="connsiteY849" fmla="*/ 512533 h 5390836"/>
                  <a:gd name="connsiteX850" fmla="*/ 4052356 w 5372199"/>
                  <a:gd name="connsiteY850" fmla="*/ 504283 h 5390836"/>
                  <a:gd name="connsiteX851" fmla="*/ 4020384 w 5372199"/>
                  <a:gd name="connsiteY851" fmla="*/ 499129 h 5390836"/>
                  <a:gd name="connsiteX852" fmla="*/ 4004913 w 5372199"/>
                  <a:gd name="connsiteY852" fmla="*/ 507379 h 5390836"/>
                  <a:gd name="connsiteX853" fmla="*/ 3995634 w 5372199"/>
                  <a:gd name="connsiteY853" fmla="*/ 529033 h 5390836"/>
                  <a:gd name="connsiteX854" fmla="*/ 4013163 w 5372199"/>
                  <a:gd name="connsiteY854" fmla="*/ 598130 h 5390836"/>
                  <a:gd name="connsiteX855" fmla="*/ 4024509 w 5372199"/>
                  <a:gd name="connsiteY855" fmla="*/ 651756 h 5390836"/>
                  <a:gd name="connsiteX856" fmla="*/ 4044106 w 5372199"/>
                  <a:gd name="connsiteY856" fmla="*/ 693006 h 5390836"/>
                  <a:gd name="connsiteX857" fmla="*/ 4058538 w 5372199"/>
                  <a:gd name="connsiteY857" fmla="*/ 711564 h 5390836"/>
                  <a:gd name="connsiteX858" fmla="*/ 4067817 w 5372199"/>
                  <a:gd name="connsiteY858" fmla="*/ 729103 h 5390836"/>
                  <a:gd name="connsiteX859" fmla="*/ 4092567 w 5372199"/>
                  <a:gd name="connsiteY859" fmla="*/ 760036 h 5390836"/>
                  <a:gd name="connsiteX860" fmla="*/ 4100817 w 5372199"/>
                  <a:gd name="connsiteY860" fmla="*/ 771382 h 5390836"/>
                  <a:gd name="connsiteX861" fmla="*/ 4092567 w 5372199"/>
                  <a:gd name="connsiteY861" fmla="*/ 777564 h 5390836"/>
                  <a:gd name="connsiteX862" fmla="*/ 4084317 w 5372199"/>
                  <a:gd name="connsiteY862" fmla="*/ 788911 h 5390836"/>
                  <a:gd name="connsiteX863" fmla="*/ 4059567 w 5372199"/>
                  <a:gd name="connsiteY863" fmla="*/ 788911 h 5390836"/>
                  <a:gd name="connsiteX864" fmla="*/ 4049260 w 5372199"/>
                  <a:gd name="connsiteY864" fmla="*/ 788911 h 5390836"/>
                  <a:gd name="connsiteX865" fmla="*/ 4039981 w 5372199"/>
                  <a:gd name="connsiteY865" fmla="*/ 788911 h 5390836"/>
                  <a:gd name="connsiteX866" fmla="*/ 4023481 w 5372199"/>
                  <a:gd name="connsiteY866" fmla="*/ 777564 h 5390836"/>
                  <a:gd name="connsiteX867" fmla="*/ 4005941 w 5372199"/>
                  <a:gd name="connsiteY867" fmla="*/ 768286 h 5390836"/>
                  <a:gd name="connsiteX868" fmla="*/ 3991509 w 5372199"/>
                  <a:gd name="connsiteY868" fmla="*/ 755910 h 5390836"/>
                  <a:gd name="connsiteX869" fmla="*/ 3969855 w 5372199"/>
                  <a:gd name="connsiteY869" fmla="*/ 738382 h 5390836"/>
                  <a:gd name="connsiteX870" fmla="*/ 3961605 w 5372199"/>
                  <a:gd name="connsiteY870" fmla="*/ 720853 h 5390836"/>
                  <a:gd name="connsiteX871" fmla="*/ 3961605 w 5372199"/>
                  <a:gd name="connsiteY871" fmla="*/ 671352 h 5390836"/>
                  <a:gd name="connsiteX872" fmla="*/ 3955412 w 5372199"/>
                  <a:gd name="connsiteY872" fmla="*/ 627006 h 5390836"/>
                  <a:gd name="connsiteX873" fmla="*/ 3949230 w 5372199"/>
                  <a:gd name="connsiteY873" fmla="*/ 601227 h 5390836"/>
                  <a:gd name="connsiteX874" fmla="*/ 3933758 w 5372199"/>
                  <a:gd name="connsiteY874" fmla="*/ 553783 h 5390836"/>
                  <a:gd name="connsiteX875" fmla="*/ 3890440 w 5372199"/>
                  <a:gd name="connsiteY875" fmla="*/ 575437 h 5390836"/>
                  <a:gd name="connsiteX876" fmla="*/ 3837843 w 5372199"/>
                  <a:gd name="connsiteY876" fmla="*/ 587812 h 5390836"/>
                  <a:gd name="connsiteX877" fmla="*/ 3791439 w 5372199"/>
                  <a:gd name="connsiteY877" fmla="*/ 587812 h 5390836"/>
                  <a:gd name="connsiteX878" fmla="*/ 3758439 w 5372199"/>
                  <a:gd name="connsiteY878" fmla="*/ 587812 h 5390836"/>
                  <a:gd name="connsiteX879" fmla="*/ 3731631 w 5372199"/>
                  <a:gd name="connsiteY879" fmla="*/ 579562 h 5390836"/>
                  <a:gd name="connsiteX880" fmla="*/ 3718228 w 5372199"/>
                  <a:gd name="connsiteY880" fmla="*/ 579562 h 5390836"/>
                  <a:gd name="connsiteX881" fmla="*/ 3718228 w 5372199"/>
                  <a:gd name="connsiteY881" fmla="*/ 567198 h 5390836"/>
                  <a:gd name="connsiteX882" fmla="*/ 3718228 w 5372199"/>
                  <a:gd name="connsiteY882" fmla="*/ 549658 h 5390836"/>
                  <a:gd name="connsiteX883" fmla="*/ 3709977 w 5372199"/>
                  <a:gd name="connsiteY883" fmla="*/ 539351 h 5390836"/>
                  <a:gd name="connsiteX884" fmla="*/ 3721313 w 5372199"/>
                  <a:gd name="connsiteY884" fmla="*/ 539351 h 5390836"/>
                  <a:gd name="connsiteX885" fmla="*/ 3744006 w 5372199"/>
                  <a:gd name="connsiteY885" fmla="*/ 539351 h 5390836"/>
                  <a:gd name="connsiteX886" fmla="*/ 3759478 w 5372199"/>
                  <a:gd name="connsiteY886" fmla="*/ 539351 h 5390836"/>
                  <a:gd name="connsiteX887" fmla="*/ 3769785 w 5372199"/>
                  <a:gd name="connsiteY887" fmla="*/ 539351 h 5390836"/>
                  <a:gd name="connsiteX888" fmla="*/ 3851258 w 5372199"/>
                  <a:gd name="connsiteY888" fmla="*/ 519754 h 5390836"/>
                  <a:gd name="connsiteX889" fmla="*/ 3892508 w 5372199"/>
                  <a:gd name="connsiteY889" fmla="*/ 495004 h 5390836"/>
                  <a:gd name="connsiteX890" fmla="*/ 3905912 w 5372199"/>
                  <a:gd name="connsiteY890" fmla="*/ 482629 h 5390836"/>
                  <a:gd name="connsiteX891" fmla="*/ 3894565 w 5372199"/>
                  <a:gd name="connsiteY891" fmla="*/ 477476 h 5390836"/>
                  <a:gd name="connsiteX892" fmla="*/ 3886315 w 5372199"/>
                  <a:gd name="connsiteY892" fmla="*/ 477476 h 5390836"/>
                  <a:gd name="connsiteX893" fmla="*/ 3873940 w 5372199"/>
                  <a:gd name="connsiteY893" fmla="*/ 477476 h 5390836"/>
                  <a:gd name="connsiteX894" fmla="*/ 3863633 w 5372199"/>
                  <a:gd name="connsiteY894" fmla="*/ 471282 h 5390836"/>
                  <a:gd name="connsiteX895" fmla="*/ 3852286 w 5372199"/>
                  <a:gd name="connsiteY895" fmla="*/ 454782 h 5390836"/>
                  <a:gd name="connsiteX896" fmla="*/ 3847132 w 5372199"/>
                  <a:gd name="connsiteY896" fmla="*/ 420753 h 5390836"/>
                  <a:gd name="connsiteX897" fmla="*/ 3860536 w 5372199"/>
                  <a:gd name="connsiteY897" fmla="*/ 409418 h 5390836"/>
                  <a:gd name="connsiteX898" fmla="*/ 3873951 w 5372199"/>
                  <a:gd name="connsiteY898" fmla="*/ 409418 h 5390836"/>
                  <a:gd name="connsiteX899" fmla="*/ 3887354 w 5372199"/>
                  <a:gd name="connsiteY899" fmla="*/ 409407 h 5390836"/>
                  <a:gd name="connsiteX900" fmla="*/ 3900758 w 5372199"/>
                  <a:gd name="connsiteY900" fmla="*/ 409407 h 5390836"/>
                  <a:gd name="connsiteX901" fmla="*/ 3923440 w 5372199"/>
                  <a:gd name="connsiteY901" fmla="*/ 422821 h 5390836"/>
                  <a:gd name="connsiteX902" fmla="*/ 3968816 w 5372199"/>
                  <a:gd name="connsiteY902" fmla="*/ 431061 h 5390836"/>
                  <a:gd name="connsiteX903" fmla="*/ 3995634 w 5372199"/>
                  <a:gd name="connsiteY903" fmla="*/ 401157 h 5390836"/>
                  <a:gd name="connsiteX904" fmla="*/ 4011106 w 5372199"/>
                  <a:gd name="connsiteY904" fmla="*/ 380532 h 5390836"/>
                  <a:gd name="connsiteX905" fmla="*/ 4020384 w 5372199"/>
                  <a:gd name="connsiteY905" fmla="*/ 360935 h 5390836"/>
                  <a:gd name="connsiteX906" fmla="*/ 4030692 w 5372199"/>
                  <a:gd name="connsiteY906" fmla="*/ 360946 h 5390836"/>
                  <a:gd name="connsiteX907" fmla="*/ 4045135 w 5372199"/>
                  <a:gd name="connsiteY907" fmla="*/ 371253 h 5390836"/>
                  <a:gd name="connsiteX908" fmla="*/ 4058538 w 5372199"/>
                  <a:gd name="connsiteY908" fmla="*/ 371253 h 5390836"/>
                  <a:gd name="connsiteX909" fmla="*/ 1383200 w 5372199"/>
                  <a:gd name="connsiteY909" fmla="*/ 242484 h 5390836"/>
                  <a:gd name="connsiteX910" fmla="*/ 1389646 w 5372199"/>
                  <a:gd name="connsiteY910" fmla="*/ 244417 h 5390836"/>
                  <a:gd name="connsiteX911" fmla="*/ 1403049 w 5372199"/>
                  <a:gd name="connsiteY911" fmla="*/ 256792 h 5390836"/>
                  <a:gd name="connsiteX912" fmla="*/ 1425742 w 5372199"/>
                  <a:gd name="connsiteY912" fmla="*/ 272253 h 5390836"/>
                  <a:gd name="connsiteX913" fmla="*/ 1425742 w 5372199"/>
                  <a:gd name="connsiteY913" fmla="*/ 302168 h 5390836"/>
                  <a:gd name="connsiteX914" fmla="*/ 1432953 w 5372199"/>
                  <a:gd name="connsiteY914" fmla="*/ 308350 h 5390836"/>
                  <a:gd name="connsiteX915" fmla="*/ 1470078 w 5372199"/>
                  <a:gd name="connsiteY915" fmla="*/ 272253 h 5390836"/>
                  <a:gd name="connsiteX916" fmla="*/ 1491732 w 5372199"/>
                  <a:gd name="connsiteY916" fmla="*/ 251628 h 5390836"/>
                  <a:gd name="connsiteX917" fmla="*/ 1505146 w 5372199"/>
                  <a:gd name="connsiteY917" fmla="*/ 251628 h 5390836"/>
                  <a:gd name="connsiteX918" fmla="*/ 1517522 w 5372199"/>
                  <a:gd name="connsiteY918" fmla="*/ 251628 h 5390836"/>
                  <a:gd name="connsiteX919" fmla="*/ 1538147 w 5372199"/>
                  <a:gd name="connsiteY919" fmla="*/ 251628 h 5390836"/>
                  <a:gd name="connsiteX920" fmla="*/ 1547425 w 5372199"/>
                  <a:gd name="connsiteY920" fmla="*/ 251628 h 5390836"/>
                  <a:gd name="connsiteX921" fmla="*/ 1555675 w 5372199"/>
                  <a:gd name="connsiteY921" fmla="*/ 266071 h 5390836"/>
                  <a:gd name="connsiteX922" fmla="*/ 1543300 w 5372199"/>
                  <a:gd name="connsiteY922" fmla="*/ 300100 h 5390836"/>
                  <a:gd name="connsiteX923" fmla="*/ 1528868 w 5372199"/>
                  <a:gd name="connsiteY923" fmla="*/ 300100 h 5390836"/>
                  <a:gd name="connsiteX924" fmla="*/ 1507204 w 5372199"/>
                  <a:gd name="connsiteY924" fmla="*/ 314543 h 5390836"/>
                  <a:gd name="connsiteX925" fmla="*/ 1491732 w 5372199"/>
                  <a:gd name="connsiteY925" fmla="*/ 326918 h 5390836"/>
                  <a:gd name="connsiteX926" fmla="*/ 1478328 w 5372199"/>
                  <a:gd name="connsiteY926" fmla="*/ 341350 h 5390836"/>
                  <a:gd name="connsiteX927" fmla="*/ 1465953 w 5372199"/>
                  <a:gd name="connsiteY927" fmla="*/ 356822 h 5390836"/>
                  <a:gd name="connsiteX928" fmla="*/ 1450493 w 5372199"/>
                  <a:gd name="connsiteY928" fmla="*/ 365072 h 5390836"/>
                  <a:gd name="connsiteX929" fmla="*/ 1433982 w 5372199"/>
                  <a:gd name="connsiteY929" fmla="*/ 387754 h 5390836"/>
                  <a:gd name="connsiteX930" fmla="*/ 1390674 w 5372199"/>
                  <a:gd name="connsiteY930" fmla="*/ 431072 h 5390836"/>
                  <a:gd name="connsiteX931" fmla="*/ 1378299 w 5372199"/>
                  <a:gd name="connsiteY931" fmla="*/ 443448 h 5390836"/>
                  <a:gd name="connsiteX932" fmla="*/ 1366953 w 5372199"/>
                  <a:gd name="connsiteY932" fmla="*/ 455823 h 5390836"/>
                  <a:gd name="connsiteX933" fmla="*/ 1355617 w 5372199"/>
                  <a:gd name="connsiteY933" fmla="*/ 466130 h 5390836"/>
                  <a:gd name="connsiteX934" fmla="*/ 1345299 w 5372199"/>
                  <a:gd name="connsiteY934" fmla="*/ 474391 h 5390836"/>
                  <a:gd name="connsiteX935" fmla="*/ 1336020 w 5372199"/>
                  <a:gd name="connsiteY935" fmla="*/ 484698 h 5390836"/>
                  <a:gd name="connsiteX936" fmla="*/ 1325702 w 5372199"/>
                  <a:gd name="connsiteY936" fmla="*/ 491920 h 5390836"/>
                  <a:gd name="connsiteX937" fmla="*/ 1317452 w 5372199"/>
                  <a:gd name="connsiteY937" fmla="*/ 497073 h 5390836"/>
                  <a:gd name="connsiteX938" fmla="*/ 1306117 w 5372199"/>
                  <a:gd name="connsiteY938" fmla="*/ 508420 h 5390836"/>
                  <a:gd name="connsiteX939" fmla="*/ 1296827 w 5372199"/>
                  <a:gd name="connsiteY939" fmla="*/ 519756 h 5390836"/>
                  <a:gd name="connsiteX940" fmla="*/ 1290645 w 5372199"/>
                  <a:gd name="connsiteY940" fmla="*/ 531102 h 5390836"/>
                  <a:gd name="connsiteX941" fmla="*/ 1279299 w 5372199"/>
                  <a:gd name="connsiteY941" fmla="*/ 531102 h 5390836"/>
                  <a:gd name="connsiteX942" fmla="*/ 1263827 w 5372199"/>
                  <a:gd name="connsiteY942" fmla="*/ 539352 h 5390836"/>
                  <a:gd name="connsiteX943" fmla="*/ 1251452 w 5372199"/>
                  <a:gd name="connsiteY943" fmla="*/ 525949 h 5390836"/>
                  <a:gd name="connsiteX944" fmla="*/ 1242173 w 5372199"/>
                  <a:gd name="connsiteY944" fmla="*/ 513574 h 5390836"/>
                  <a:gd name="connsiteX945" fmla="*/ 1242173 w 5372199"/>
                  <a:gd name="connsiteY945" fmla="*/ 501198 h 5390836"/>
                  <a:gd name="connsiteX946" fmla="*/ 1262798 w 5372199"/>
                  <a:gd name="connsiteY946" fmla="*/ 469227 h 5390836"/>
                  <a:gd name="connsiteX947" fmla="*/ 1273106 w 5372199"/>
                  <a:gd name="connsiteY947" fmla="*/ 469227 h 5390836"/>
                  <a:gd name="connsiteX948" fmla="*/ 1286520 w 5372199"/>
                  <a:gd name="connsiteY948" fmla="*/ 453755 h 5390836"/>
                  <a:gd name="connsiteX949" fmla="*/ 1321577 w 5372199"/>
                  <a:gd name="connsiteY949" fmla="*/ 421794 h 5390836"/>
                  <a:gd name="connsiteX950" fmla="*/ 1337049 w 5372199"/>
                  <a:gd name="connsiteY950" fmla="*/ 408380 h 5390836"/>
                  <a:gd name="connsiteX951" fmla="*/ 1362828 w 5372199"/>
                  <a:gd name="connsiteY951" fmla="*/ 380543 h 5390836"/>
                  <a:gd name="connsiteX952" fmla="*/ 1371078 w 5372199"/>
                  <a:gd name="connsiteY952" fmla="*/ 365072 h 5390836"/>
                  <a:gd name="connsiteX953" fmla="*/ 1363867 w 5372199"/>
                  <a:gd name="connsiteY953" fmla="*/ 357851 h 5390836"/>
                  <a:gd name="connsiteX954" fmla="*/ 1353549 w 5372199"/>
                  <a:gd name="connsiteY954" fmla="*/ 357851 h 5390836"/>
                  <a:gd name="connsiteX955" fmla="*/ 1341174 w 5372199"/>
                  <a:gd name="connsiteY955" fmla="*/ 357851 h 5390836"/>
                  <a:gd name="connsiteX956" fmla="*/ 1341174 w 5372199"/>
                  <a:gd name="connsiteY956" fmla="*/ 347543 h 5390836"/>
                  <a:gd name="connsiteX957" fmla="*/ 1341174 w 5372199"/>
                  <a:gd name="connsiteY957" fmla="*/ 337225 h 5390836"/>
                  <a:gd name="connsiteX958" fmla="*/ 1341174 w 5372199"/>
                  <a:gd name="connsiteY958" fmla="*/ 323822 h 5390836"/>
                  <a:gd name="connsiteX959" fmla="*/ 1313327 w 5372199"/>
                  <a:gd name="connsiteY959" fmla="*/ 304225 h 5390836"/>
                  <a:gd name="connsiteX960" fmla="*/ 1313327 w 5372199"/>
                  <a:gd name="connsiteY960" fmla="*/ 292878 h 5390836"/>
                  <a:gd name="connsiteX961" fmla="*/ 1328799 w 5372199"/>
                  <a:gd name="connsiteY961" fmla="*/ 280503 h 5390836"/>
                  <a:gd name="connsiteX962" fmla="*/ 1336020 w 5372199"/>
                  <a:gd name="connsiteY962" fmla="*/ 270196 h 5390836"/>
                  <a:gd name="connsiteX963" fmla="*/ 1344270 w 5372199"/>
                  <a:gd name="connsiteY963" fmla="*/ 264003 h 5390836"/>
                  <a:gd name="connsiteX964" fmla="*/ 1351492 w 5372199"/>
                  <a:gd name="connsiteY964" fmla="*/ 254724 h 5390836"/>
                  <a:gd name="connsiteX965" fmla="*/ 1339117 w 5372199"/>
                  <a:gd name="connsiteY965" fmla="*/ 257821 h 5390836"/>
                  <a:gd name="connsiteX966" fmla="*/ 1350453 w 5372199"/>
                  <a:gd name="connsiteY966" fmla="*/ 252667 h 5390836"/>
                  <a:gd name="connsiteX967" fmla="*/ 1363867 w 5372199"/>
                  <a:gd name="connsiteY967" fmla="*/ 244417 h 5390836"/>
                  <a:gd name="connsiteX968" fmla="*/ 1375203 w 5372199"/>
                  <a:gd name="connsiteY968" fmla="*/ 244417 h 5390836"/>
                  <a:gd name="connsiteX969" fmla="*/ 1383200 w 5372199"/>
                  <a:gd name="connsiteY969" fmla="*/ 242484 h 5390836"/>
                  <a:gd name="connsiteX970" fmla="*/ 2319836 w 5372199"/>
                  <a:gd name="connsiteY970" fmla="*/ 154694 h 5390836"/>
                  <a:gd name="connsiteX971" fmla="*/ 2301267 w 5372199"/>
                  <a:gd name="connsiteY971" fmla="*/ 159847 h 5390836"/>
                  <a:gd name="connsiteX972" fmla="*/ 2301267 w 5372199"/>
                  <a:gd name="connsiteY972" fmla="*/ 171193 h 5390836"/>
                  <a:gd name="connsiteX973" fmla="*/ 2301267 w 5372199"/>
                  <a:gd name="connsiteY973" fmla="*/ 180472 h 5390836"/>
                  <a:gd name="connsiteX974" fmla="*/ 2318808 w 5372199"/>
                  <a:gd name="connsiteY974" fmla="*/ 180472 h 5390836"/>
                  <a:gd name="connsiteX975" fmla="*/ 2327047 w 5372199"/>
                  <a:gd name="connsiteY975" fmla="*/ 158819 h 5390836"/>
                  <a:gd name="connsiteX976" fmla="*/ 2320865 w 5372199"/>
                  <a:gd name="connsiteY976" fmla="*/ 158819 h 5390836"/>
                  <a:gd name="connsiteX977" fmla="*/ 2375531 w 5372199"/>
                  <a:gd name="connsiteY977" fmla="*/ 130974 h 5390836"/>
                  <a:gd name="connsiteX978" fmla="*/ 2361089 w 5372199"/>
                  <a:gd name="connsiteY978" fmla="*/ 138195 h 5390836"/>
                  <a:gd name="connsiteX979" fmla="*/ 2361089 w 5372199"/>
                  <a:gd name="connsiteY979" fmla="*/ 153665 h 5390836"/>
                  <a:gd name="connsiteX980" fmla="*/ 2371407 w 5372199"/>
                  <a:gd name="connsiteY980" fmla="*/ 160876 h 5390836"/>
                  <a:gd name="connsiteX981" fmla="*/ 2386877 w 5372199"/>
                  <a:gd name="connsiteY981" fmla="*/ 146444 h 5390836"/>
                  <a:gd name="connsiteX982" fmla="*/ 2386877 w 5372199"/>
                  <a:gd name="connsiteY982" fmla="*/ 133031 h 5390836"/>
                  <a:gd name="connsiteX983" fmla="*/ 2376560 w 5372199"/>
                  <a:gd name="connsiteY983" fmla="*/ 133031 h 5390836"/>
                  <a:gd name="connsiteX984" fmla="*/ 2306432 w 5372199"/>
                  <a:gd name="connsiteY984" fmla="*/ 95915 h 5390836"/>
                  <a:gd name="connsiteX985" fmla="*/ 2310546 w 5372199"/>
                  <a:gd name="connsiteY985" fmla="*/ 100039 h 5390836"/>
                  <a:gd name="connsiteX986" fmla="*/ 2296113 w 5372199"/>
                  <a:gd name="connsiteY986" fmla="*/ 113442 h 5390836"/>
                  <a:gd name="connsiteX987" fmla="*/ 2296113 w 5372199"/>
                  <a:gd name="connsiteY987" fmla="*/ 128913 h 5390836"/>
                  <a:gd name="connsiteX988" fmla="*/ 2304364 w 5372199"/>
                  <a:gd name="connsiteY988" fmla="*/ 128913 h 5390836"/>
                  <a:gd name="connsiteX989" fmla="*/ 2320865 w 5372199"/>
                  <a:gd name="connsiteY989" fmla="*/ 108289 h 5390836"/>
                  <a:gd name="connsiteX990" fmla="*/ 2306432 w 5372199"/>
                  <a:gd name="connsiteY990" fmla="*/ 95915 h 5390836"/>
                  <a:gd name="connsiteX991" fmla="*/ 3341817 w 5372199"/>
                  <a:gd name="connsiteY991" fmla="*/ 93847 h 5390836"/>
                  <a:gd name="connsiteX992" fmla="*/ 3351096 w 5372199"/>
                  <a:gd name="connsiteY992" fmla="*/ 103125 h 5390836"/>
                  <a:gd name="connsiteX993" fmla="*/ 3363471 w 5372199"/>
                  <a:gd name="connsiteY993" fmla="*/ 121693 h 5390836"/>
                  <a:gd name="connsiteX994" fmla="*/ 3363471 w 5372199"/>
                  <a:gd name="connsiteY994" fmla="*/ 138193 h 5390836"/>
                  <a:gd name="connsiteX995" fmla="*/ 3363482 w 5372199"/>
                  <a:gd name="connsiteY995" fmla="*/ 150569 h 5390836"/>
                  <a:gd name="connsiteX996" fmla="*/ 3332539 w 5372199"/>
                  <a:gd name="connsiteY996" fmla="*/ 167069 h 5390836"/>
                  <a:gd name="connsiteX997" fmla="*/ 3307789 w 5372199"/>
                  <a:gd name="connsiteY997" fmla="*/ 179444 h 5390836"/>
                  <a:gd name="connsiteX998" fmla="*/ 3290260 w 5372199"/>
                  <a:gd name="connsiteY998" fmla="*/ 185626 h 5390836"/>
                  <a:gd name="connsiteX999" fmla="*/ 3254163 w 5372199"/>
                  <a:gd name="connsiteY999" fmla="*/ 200069 h 5390836"/>
                  <a:gd name="connsiteX1000" fmla="*/ 3254163 w 5372199"/>
                  <a:gd name="connsiteY1000" fmla="*/ 226877 h 5390836"/>
                  <a:gd name="connsiteX1001" fmla="*/ 3245913 w 5372199"/>
                  <a:gd name="connsiteY1001" fmla="*/ 238223 h 5390836"/>
                  <a:gd name="connsiteX1002" fmla="*/ 3238692 w 5372199"/>
                  <a:gd name="connsiteY1002" fmla="*/ 247502 h 5390836"/>
                  <a:gd name="connsiteX1003" fmla="*/ 3232510 w 5372199"/>
                  <a:gd name="connsiteY1003" fmla="*/ 257820 h 5390836"/>
                  <a:gd name="connsiteX1004" fmla="*/ 3227356 w 5372199"/>
                  <a:gd name="connsiteY1004" fmla="*/ 270195 h 5390836"/>
                  <a:gd name="connsiteX1005" fmla="*/ 3221163 w 5372199"/>
                  <a:gd name="connsiteY1005" fmla="*/ 302156 h 5390836"/>
                  <a:gd name="connsiteX1006" fmla="*/ 3278913 w 5372199"/>
                  <a:gd name="connsiteY1006" fmla="*/ 314531 h 5390836"/>
                  <a:gd name="connsiteX1007" fmla="*/ 3294385 w 5372199"/>
                  <a:gd name="connsiteY1007" fmla="*/ 314531 h 5390836"/>
                  <a:gd name="connsiteX1008" fmla="*/ 3309846 w 5372199"/>
                  <a:gd name="connsiteY1008" fmla="*/ 314531 h 5390836"/>
                  <a:gd name="connsiteX1009" fmla="*/ 3323260 w 5372199"/>
                  <a:gd name="connsiteY1009" fmla="*/ 322792 h 5390836"/>
                  <a:gd name="connsiteX1010" fmla="*/ 3336664 w 5372199"/>
                  <a:gd name="connsiteY1010" fmla="*/ 335156 h 5390836"/>
                  <a:gd name="connsiteX1011" fmla="*/ 3352135 w 5372199"/>
                  <a:gd name="connsiteY1011" fmla="*/ 355792 h 5390836"/>
                  <a:gd name="connsiteX1012" fmla="*/ 3352135 w 5372199"/>
                  <a:gd name="connsiteY1012" fmla="*/ 369196 h 5390836"/>
                  <a:gd name="connsiteX1013" fmla="*/ 3352135 w 5372199"/>
                  <a:gd name="connsiteY1013" fmla="*/ 374349 h 5390836"/>
                  <a:gd name="connsiteX1014" fmla="*/ 3352135 w 5372199"/>
                  <a:gd name="connsiteY1014" fmla="*/ 382599 h 5390836"/>
                  <a:gd name="connsiteX1015" fmla="*/ 3344914 w 5372199"/>
                  <a:gd name="connsiteY1015" fmla="*/ 392907 h 5390836"/>
                  <a:gd name="connsiteX1016" fmla="*/ 3332539 w 5372199"/>
                  <a:gd name="connsiteY1016" fmla="*/ 400128 h 5390836"/>
                  <a:gd name="connsiteX1017" fmla="*/ 3312942 w 5372199"/>
                  <a:gd name="connsiteY1017" fmla="*/ 400128 h 5390836"/>
                  <a:gd name="connsiteX1018" fmla="*/ 3292317 w 5372199"/>
                  <a:gd name="connsiteY1018" fmla="*/ 390849 h 5390836"/>
                  <a:gd name="connsiteX1019" fmla="*/ 3270663 w 5372199"/>
                  <a:gd name="connsiteY1019" fmla="*/ 390849 h 5390836"/>
                  <a:gd name="connsiteX1020" fmla="*/ 3236635 w 5372199"/>
                  <a:gd name="connsiteY1020" fmla="*/ 378474 h 5390836"/>
                  <a:gd name="connsiteX1021" fmla="*/ 3203634 w 5372199"/>
                  <a:gd name="connsiteY1021" fmla="*/ 371253 h 5390836"/>
                  <a:gd name="connsiteX1022" fmla="*/ 3170634 w 5372199"/>
                  <a:gd name="connsiteY1022" fmla="*/ 365070 h 5390836"/>
                  <a:gd name="connsiteX1023" fmla="*/ 3138662 w 5372199"/>
                  <a:gd name="connsiteY1023" fmla="*/ 365070 h 5390836"/>
                  <a:gd name="connsiteX1024" fmla="*/ 3102566 w 5372199"/>
                  <a:gd name="connsiteY1024" fmla="*/ 355781 h 5390836"/>
                  <a:gd name="connsiteX1025" fmla="*/ 3036565 w 5372199"/>
                  <a:gd name="connsiteY1025" fmla="*/ 355781 h 5390836"/>
                  <a:gd name="connsiteX1026" fmla="*/ 2952008 w 5372199"/>
                  <a:gd name="connsiteY1026" fmla="*/ 366099 h 5390836"/>
                  <a:gd name="connsiteX1027" fmla="*/ 2929314 w 5372199"/>
                  <a:gd name="connsiteY1027" fmla="*/ 331031 h 5390836"/>
                  <a:gd name="connsiteX1028" fmla="*/ 2929314 w 5372199"/>
                  <a:gd name="connsiteY1028" fmla="*/ 314531 h 5390836"/>
                  <a:gd name="connsiteX1029" fmla="*/ 2929314 w 5372199"/>
                  <a:gd name="connsiteY1029" fmla="*/ 293906 h 5390836"/>
                  <a:gd name="connsiteX1030" fmla="*/ 2965411 w 5372199"/>
                  <a:gd name="connsiteY1030" fmla="*/ 283598 h 5390836"/>
                  <a:gd name="connsiteX1031" fmla="*/ 2983968 w 5372199"/>
                  <a:gd name="connsiteY1031" fmla="*/ 290820 h 5390836"/>
                  <a:gd name="connsiteX1032" fmla="*/ 3027287 w 5372199"/>
                  <a:gd name="connsiteY1032" fmla="*/ 290820 h 5390836"/>
                  <a:gd name="connsiteX1033" fmla="*/ 3043787 w 5372199"/>
                  <a:gd name="connsiteY1033" fmla="*/ 290820 h 5390836"/>
                  <a:gd name="connsiteX1034" fmla="*/ 3092259 w 5372199"/>
                  <a:gd name="connsiteY1034" fmla="*/ 283598 h 5390836"/>
                  <a:gd name="connsiteX1035" fmla="*/ 3139691 w 5372199"/>
                  <a:gd name="connsiteY1035" fmla="*/ 234098 h 5390836"/>
                  <a:gd name="connsiteX1036" fmla="*/ 3147941 w 5372199"/>
                  <a:gd name="connsiteY1036" fmla="*/ 216569 h 5390836"/>
                  <a:gd name="connsiteX1037" fmla="*/ 3147941 w 5372199"/>
                  <a:gd name="connsiteY1037" fmla="*/ 200069 h 5390836"/>
                  <a:gd name="connsiteX1038" fmla="*/ 3130412 w 5372199"/>
                  <a:gd name="connsiteY1038" fmla="*/ 200069 h 5390836"/>
                  <a:gd name="connsiteX1039" fmla="*/ 3108759 w 5372199"/>
                  <a:gd name="connsiteY1039" fmla="*/ 200069 h 5390836"/>
                  <a:gd name="connsiteX1040" fmla="*/ 3108759 w 5372199"/>
                  <a:gd name="connsiteY1040" fmla="*/ 178405 h 5390836"/>
                  <a:gd name="connsiteX1041" fmla="*/ 3101537 w 5372199"/>
                  <a:gd name="connsiteY1041" fmla="*/ 151597 h 5390836"/>
                  <a:gd name="connsiteX1042" fmla="*/ 3101537 w 5372199"/>
                  <a:gd name="connsiteY1042" fmla="*/ 132001 h 5390836"/>
                  <a:gd name="connsiteX1043" fmla="*/ 3101537 w 5372199"/>
                  <a:gd name="connsiteY1043" fmla="*/ 113443 h 5390836"/>
                  <a:gd name="connsiteX1044" fmla="*/ 3121134 w 5372199"/>
                  <a:gd name="connsiteY1044" fmla="*/ 104154 h 5390836"/>
                  <a:gd name="connsiteX1045" fmla="*/ 3147941 w 5372199"/>
                  <a:gd name="connsiteY1045" fmla="*/ 117569 h 5390836"/>
                  <a:gd name="connsiteX1046" fmla="*/ 3220134 w 5372199"/>
                  <a:gd name="connsiteY1046" fmla="*/ 123750 h 5390836"/>
                  <a:gd name="connsiteX1047" fmla="*/ 3259317 w 5372199"/>
                  <a:gd name="connsiteY1047" fmla="*/ 123750 h 5390836"/>
                  <a:gd name="connsiteX1048" fmla="*/ 3316039 w 5372199"/>
                  <a:gd name="connsiteY1048" fmla="*/ 114472 h 5390836"/>
                  <a:gd name="connsiteX1049" fmla="*/ 3331510 w 5372199"/>
                  <a:gd name="connsiteY1049" fmla="*/ 114472 h 5390836"/>
                  <a:gd name="connsiteX1050" fmla="*/ 3343885 w 5372199"/>
                  <a:gd name="connsiteY1050" fmla="*/ 114472 h 5390836"/>
                  <a:gd name="connsiteX1051" fmla="*/ 2198081 w 5372199"/>
                  <a:gd name="connsiteY1051" fmla="*/ 79112 h 5390836"/>
                  <a:gd name="connsiteX1052" fmla="*/ 2212588 w 5372199"/>
                  <a:gd name="connsiteY1052" fmla="*/ 96946 h 5390836"/>
                  <a:gd name="connsiteX1053" fmla="*/ 2218770 w 5372199"/>
                  <a:gd name="connsiteY1053" fmla="*/ 79417 h 5390836"/>
                  <a:gd name="connsiteX1054" fmla="*/ 2218770 w 5372199"/>
                  <a:gd name="connsiteY1054" fmla="*/ 100042 h 5390836"/>
                  <a:gd name="connsiteX1055" fmla="*/ 2218770 w 5372199"/>
                  <a:gd name="connsiteY1055" fmla="*/ 123764 h 5390836"/>
                  <a:gd name="connsiteX1056" fmla="*/ 2208463 w 5372199"/>
                  <a:gd name="connsiteY1056" fmla="*/ 142321 h 5390836"/>
                  <a:gd name="connsiteX1057" fmla="*/ 2191952 w 5372199"/>
                  <a:gd name="connsiteY1057" fmla="*/ 168100 h 5390836"/>
                  <a:gd name="connsiteX1058" fmla="*/ 2191952 w 5372199"/>
                  <a:gd name="connsiteY1058" fmla="*/ 192850 h 5390836"/>
                  <a:gd name="connsiteX1059" fmla="*/ 2191952 w 5372199"/>
                  <a:gd name="connsiteY1059" fmla="*/ 210379 h 5390836"/>
                  <a:gd name="connsiteX1060" fmla="*/ 2205367 w 5372199"/>
                  <a:gd name="connsiteY1060" fmla="*/ 210379 h 5390836"/>
                  <a:gd name="connsiteX1061" fmla="*/ 2211549 w 5372199"/>
                  <a:gd name="connsiteY1061" fmla="*/ 221725 h 5390836"/>
                  <a:gd name="connsiteX1062" fmla="*/ 2221867 w 5372199"/>
                  <a:gd name="connsiteY1062" fmla="*/ 240293 h 5390836"/>
                  <a:gd name="connsiteX1063" fmla="*/ 2221867 w 5372199"/>
                  <a:gd name="connsiteY1063" fmla="*/ 248543 h 5390836"/>
                  <a:gd name="connsiteX1064" fmla="*/ 2186798 w 5372199"/>
                  <a:gd name="connsiteY1064" fmla="*/ 291851 h 5390836"/>
                  <a:gd name="connsiteX1065" fmla="*/ 2186798 w 5372199"/>
                  <a:gd name="connsiteY1065" fmla="*/ 306293 h 5390836"/>
                  <a:gd name="connsiteX1066" fmla="*/ 2202270 w 5372199"/>
                  <a:gd name="connsiteY1066" fmla="*/ 306293 h 5390836"/>
                  <a:gd name="connsiteX1067" fmla="*/ 2216713 w 5372199"/>
                  <a:gd name="connsiteY1067" fmla="*/ 313515 h 5390836"/>
                  <a:gd name="connsiteX1068" fmla="*/ 2222895 w 5372199"/>
                  <a:gd name="connsiteY1068" fmla="*/ 326919 h 5390836"/>
                  <a:gd name="connsiteX1069" fmla="*/ 2190923 w 5372199"/>
                  <a:gd name="connsiteY1069" fmla="*/ 377448 h 5390836"/>
                  <a:gd name="connsiteX1070" fmla="*/ 2134201 w 5372199"/>
                  <a:gd name="connsiteY1070" fmla="*/ 416630 h 5390836"/>
                  <a:gd name="connsiteX1071" fmla="*/ 2107393 w 5372199"/>
                  <a:gd name="connsiteY1071" fmla="*/ 447573 h 5390836"/>
                  <a:gd name="connsiteX1072" fmla="*/ 2096047 w 5372199"/>
                  <a:gd name="connsiteY1072" fmla="*/ 447573 h 5390836"/>
                  <a:gd name="connsiteX1073" fmla="*/ 2078518 w 5372199"/>
                  <a:gd name="connsiteY1073" fmla="*/ 447573 h 5390836"/>
                  <a:gd name="connsiteX1074" fmla="*/ 2069239 w 5372199"/>
                  <a:gd name="connsiteY1074" fmla="*/ 434169 h 5390836"/>
                  <a:gd name="connsiteX1075" fmla="*/ 2056864 w 5372199"/>
                  <a:gd name="connsiteY1075" fmla="*/ 420765 h 5390836"/>
                  <a:gd name="connsiteX1076" fmla="*/ 2047585 w 5372199"/>
                  <a:gd name="connsiteY1076" fmla="*/ 393948 h 5390836"/>
                  <a:gd name="connsiteX1077" fmla="*/ 2071296 w 5372199"/>
                  <a:gd name="connsiteY1077" fmla="*/ 365072 h 5390836"/>
                  <a:gd name="connsiteX1078" fmla="*/ 2084700 w 5372199"/>
                  <a:gd name="connsiteY1078" fmla="*/ 351669 h 5390836"/>
                  <a:gd name="connsiteX1079" fmla="*/ 2093989 w 5372199"/>
                  <a:gd name="connsiteY1079" fmla="*/ 338265 h 5390836"/>
                  <a:gd name="connsiteX1080" fmla="*/ 2093989 w 5372199"/>
                  <a:gd name="connsiteY1080" fmla="*/ 326919 h 5390836"/>
                  <a:gd name="connsiteX1081" fmla="*/ 2093989 w 5372199"/>
                  <a:gd name="connsiteY1081" fmla="*/ 312475 h 5390836"/>
                  <a:gd name="connsiteX1082" fmla="*/ 2087796 w 5372199"/>
                  <a:gd name="connsiteY1082" fmla="*/ 302169 h 5390836"/>
                  <a:gd name="connsiteX1083" fmla="*/ 2080575 w 5372199"/>
                  <a:gd name="connsiteY1083" fmla="*/ 292890 h 5390836"/>
                  <a:gd name="connsiteX1084" fmla="*/ 2065114 w 5372199"/>
                  <a:gd name="connsiteY1084" fmla="*/ 274322 h 5390836"/>
                  <a:gd name="connsiteX1085" fmla="*/ 2081614 w 5372199"/>
                  <a:gd name="connsiteY1085" fmla="*/ 251639 h 5390836"/>
                  <a:gd name="connsiteX1086" fmla="*/ 2095018 w 5372199"/>
                  <a:gd name="connsiteY1086" fmla="*/ 251639 h 5390836"/>
                  <a:gd name="connsiteX1087" fmla="*/ 2110490 w 5372199"/>
                  <a:gd name="connsiteY1087" fmla="*/ 234100 h 5390836"/>
                  <a:gd name="connsiteX1088" fmla="*/ 2110490 w 5372199"/>
                  <a:gd name="connsiteY1088" fmla="*/ 206264 h 5390836"/>
                  <a:gd name="connsiteX1089" fmla="*/ 2093989 w 5372199"/>
                  <a:gd name="connsiteY1089" fmla="*/ 194918 h 5390836"/>
                  <a:gd name="connsiteX1090" fmla="*/ 2076461 w 5372199"/>
                  <a:gd name="connsiteY1090" fmla="*/ 194918 h 5390836"/>
                  <a:gd name="connsiteX1091" fmla="*/ 2065114 w 5372199"/>
                  <a:gd name="connsiteY1091" fmla="*/ 184599 h 5390836"/>
                  <a:gd name="connsiteX1092" fmla="*/ 2054796 w 5372199"/>
                  <a:gd name="connsiteY1092" fmla="*/ 184599 h 5390836"/>
                  <a:gd name="connsiteX1093" fmla="*/ 2047585 w 5372199"/>
                  <a:gd name="connsiteY1093" fmla="*/ 166043 h 5390836"/>
                  <a:gd name="connsiteX1094" fmla="*/ 2055824 w 5372199"/>
                  <a:gd name="connsiteY1094" fmla="*/ 158821 h 5390836"/>
                  <a:gd name="connsiteX1095" fmla="*/ 2060989 w 5372199"/>
                  <a:gd name="connsiteY1095" fmla="*/ 147475 h 5390836"/>
                  <a:gd name="connsiteX1096" fmla="*/ 2074393 w 5372199"/>
                  <a:gd name="connsiteY1096" fmla="*/ 136139 h 5390836"/>
                  <a:gd name="connsiteX1097" fmla="*/ 2093989 w 5372199"/>
                  <a:gd name="connsiteY1097" fmla="*/ 136139 h 5390836"/>
                  <a:gd name="connsiteX1098" fmla="*/ 2171337 w 5372199"/>
                  <a:gd name="connsiteY1098" fmla="*/ 84571 h 5390836"/>
                  <a:gd name="connsiteX1099" fmla="*/ 2194020 w 5372199"/>
                  <a:gd name="connsiteY1099" fmla="*/ 79417 h 5390836"/>
                  <a:gd name="connsiteX1100" fmla="*/ 2198081 w 5372199"/>
                  <a:gd name="connsiteY1100" fmla="*/ 79112 h 5390836"/>
                  <a:gd name="connsiteX1101" fmla="*/ 2394088 w 5372199"/>
                  <a:gd name="connsiteY1101" fmla="*/ 55695 h 5390836"/>
                  <a:gd name="connsiteX1102" fmla="*/ 2356963 w 5372199"/>
                  <a:gd name="connsiteY1102" fmla="*/ 76320 h 5390836"/>
                  <a:gd name="connsiteX1103" fmla="*/ 2365213 w 5372199"/>
                  <a:gd name="connsiteY1103" fmla="*/ 93860 h 5390836"/>
                  <a:gd name="connsiteX1104" fmla="*/ 2385838 w 5372199"/>
                  <a:gd name="connsiteY1104" fmla="*/ 93860 h 5390836"/>
                  <a:gd name="connsiteX1105" fmla="*/ 2397185 w 5372199"/>
                  <a:gd name="connsiteY1105" fmla="*/ 73224 h 5390836"/>
                  <a:gd name="connsiteX1106" fmla="*/ 2397185 w 5372199"/>
                  <a:gd name="connsiteY1106" fmla="*/ 57763 h 5390836"/>
                  <a:gd name="connsiteX1107" fmla="*/ 2409561 w 5372199"/>
                  <a:gd name="connsiteY1107" fmla="*/ 1039 h 5390836"/>
                  <a:gd name="connsiteX1108" fmla="*/ 2427090 w 5372199"/>
                  <a:gd name="connsiteY1108" fmla="*/ 1039 h 5390836"/>
                  <a:gd name="connsiteX1109" fmla="*/ 2461119 w 5372199"/>
                  <a:gd name="connsiteY1109" fmla="*/ 1039 h 5390836"/>
                  <a:gd name="connsiteX1110" fmla="*/ 2469369 w 5372199"/>
                  <a:gd name="connsiteY1110" fmla="*/ 14443 h 5390836"/>
                  <a:gd name="connsiteX1111" fmla="*/ 2483812 w 5372199"/>
                  <a:gd name="connsiteY1111" fmla="*/ 36096 h 5390836"/>
                  <a:gd name="connsiteX1112" fmla="*/ 2477630 w 5372199"/>
                  <a:gd name="connsiteY1112" fmla="*/ 57761 h 5390836"/>
                  <a:gd name="connsiteX1113" fmla="*/ 2477630 w 5372199"/>
                  <a:gd name="connsiteY1113" fmla="*/ 76318 h 5390836"/>
                  <a:gd name="connsiteX1114" fmla="*/ 2466283 w 5372199"/>
                  <a:gd name="connsiteY1114" fmla="*/ 108290 h 5390836"/>
                  <a:gd name="connsiteX1115" fmla="*/ 2452879 w 5372199"/>
                  <a:gd name="connsiteY1115" fmla="*/ 127886 h 5390836"/>
                  <a:gd name="connsiteX1116" fmla="*/ 2429158 w 5372199"/>
                  <a:gd name="connsiteY1116" fmla="*/ 203165 h 5390836"/>
                  <a:gd name="connsiteX1117" fmla="*/ 2419868 w 5372199"/>
                  <a:gd name="connsiteY1117" fmla="*/ 215541 h 5390836"/>
                  <a:gd name="connsiteX1118" fmla="*/ 2406464 w 5372199"/>
                  <a:gd name="connsiteY1118" fmla="*/ 215541 h 5390836"/>
                  <a:gd name="connsiteX1119" fmla="*/ 2392032 w 5372199"/>
                  <a:gd name="connsiteY1119" fmla="*/ 222762 h 5390836"/>
                  <a:gd name="connsiteX1120" fmla="*/ 2372435 w 5372199"/>
                  <a:gd name="connsiteY1120" fmla="*/ 232041 h 5390836"/>
                  <a:gd name="connsiteX1121" fmla="*/ 2372435 w 5372199"/>
                  <a:gd name="connsiteY1121" fmla="*/ 248541 h 5390836"/>
                  <a:gd name="connsiteX1122" fmla="*/ 2387907 w 5372199"/>
                  <a:gd name="connsiteY1122" fmla="*/ 243387 h 5390836"/>
                  <a:gd name="connsiteX1123" fmla="*/ 2400282 w 5372199"/>
                  <a:gd name="connsiteY1123" fmla="*/ 235137 h 5390836"/>
                  <a:gd name="connsiteX1124" fmla="*/ 2418840 w 5372199"/>
                  <a:gd name="connsiteY1124" fmla="*/ 235137 h 5390836"/>
                  <a:gd name="connsiteX1125" fmla="*/ 2427090 w 5372199"/>
                  <a:gd name="connsiteY1125" fmla="*/ 242348 h 5390836"/>
                  <a:gd name="connsiteX1126" fmla="*/ 2435340 w 5372199"/>
                  <a:gd name="connsiteY1126" fmla="*/ 265041 h 5390836"/>
                  <a:gd name="connsiteX1127" fmla="*/ 2435340 w 5372199"/>
                  <a:gd name="connsiteY1127" fmla="*/ 274319 h 5390836"/>
                  <a:gd name="connsiteX1128" fmla="*/ 2419868 w 5372199"/>
                  <a:gd name="connsiteY1128" fmla="*/ 288763 h 5390836"/>
                  <a:gd name="connsiteX1129" fmla="*/ 2402339 w 5372199"/>
                  <a:gd name="connsiteY1129" fmla="*/ 298041 h 5390836"/>
                  <a:gd name="connsiteX1130" fmla="*/ 2402339 w 5372199"/>
                  <a:gd name="connsiteY1130" fmla="*/ 309377 h 5390836"/>
                  <a:gd name="connsiteX1131" fmla="*/ 2412657 w 5372199"/>
                  <a:gd name="connsiteY1131" fmla="*/ 315570 h 5390836"/>
                  <a:gd name="connsiteX1132" fmla="*/ 2436368 w 5372199"/>
                  <a:gd name="connsiteY1132" fmla="*/ 307320 h 5390836"/>
                  <a:gd name="connsiteX1133" fmla="*/ 2455965 w 5372199"/>
                  <a:gd name="connsiteY1133" fmla="*/ 307320 h 5390836"/>
                  <a:gd name="connsiteX1134" fmla="*/ 2477630 w 5372199"/>
                  <a:gd name="connsiteY1134" fmla="*/ 300098 h 5390836"/>
                  <a:gd name="connsiteX1135" fmla="*/ 2498244 w 5372199"/>
                  <a:gd name="connsiteY1135" fmla="*/ 300098 h 5390836"/>
                  <a:gd name="connsiteX1136" fmla="*/ 2517841 w 5372199"/>
                  <a:gd name="connsiteY1136" fmla="*/ 323820 h 5390836"/>
                  <a:gd name="connsiteX1137" fmla="*/ 2494119 w 5372199"/>
                  <a:gd name="connsiteY1137" fmla="*/ 370224 h 5390836"/>
                  <a:gd name="connsiteX1138" fmla="*/ 2467312 w 5372199"/>
                  <a:gd name="connsiteY1138" fmla="*/ 370224 h 5390836"/>
                  <a:gd name="connsiteX1139" fmla="*/ 2422965 w 5372199"/>
                  <a:gd name="connsiteY1139" fmla="*/ 377445 h 5390836"/>
                  <a:gd name="connsiteX1140" fmla="*/ 2398214 w 5372199"/>
                  <a:gd name="connsiteY1140" fmla="*/ 377445 h 5390836"/>
                  <a:gd name="connsiteX1141" fmla="*/ 2377589 w 5372199"/>
                  <a:gd name="connsiteY1141" fmla="*/ 382599 h 5390836"/>
                  <a:gd name="connsiteX1142" fmla="*/ 2353878 w 5372199"/>
                  <a:gd name="connsiteY1142" fmla="*/ 389820 h 5390836"/>
                  <a:gd name="connsiteX1143" fmla="*/ 2326031 w 5372199"/>
                  <a:gd name="connsiteY1143" fmla="*/ 400138 h 5390836"/>
                  <a:gd name="connsiteX1144" fmla="*/ 2296127 w 5372199"/>
                  <a:gd name="connsiteY1144" fmla="*/ 407360 h 5390836"/>
                  <a:gd name="connsiteX1145" fmla="*/ 2266212 w 5372199"/>
                  <a:gd name="connsiteY1145" fmla="*/ 420763 h 5390836"/>
                  <a:gd name="connsiteX1146" fmla="*/ 2245587 w 5372199"/>
                  <a:gd name="connsiteY1146" fmla="*/ 413542 h 5390836"/>
                  <a:gd name="connsiteX1147" fmla="*/ 2237348 w 5372199"/>
                  <a:gd name="connsiteY1147" fmla="*/ 387752 h 5390836"/>
                  <a:gd name="connsiteX1148" fmla="*/ 2237337 w 5372199"/>
                  <a:gd name="connsiteY1148" fmla="*/ 379513 h 5390836"/>
                  <a:gd name="connsiteX1149" fmla="*/ 2237337 w 5372199"/>
                  <a:gd name="connsiteY1149" fmla="*/ 364042 h 5390836"/>
                  <a:gd name="connsiteX1150" fmla="*/ 2243530 w 5372199"/>
                  <a:gd name="connsiteY1150" fmla="*/ 357849 h 5390836"/>
                  <a:gd name="connsiteX1151" fmla="*/ 2253837 w 5372199"/>
                  <a:gd name="connsiteY1151" fmla="*/ 357849 h 5390836"/>
                  <a:gd name="connsiteX1152" fmla="*/ 2278588 w 5372199"/>
                  <a:gd name="connsiteY1152" fmla="*/ 344445 h 5390836"/>
                  <a:gd name="connsiteX1153" fmla="*/ 2310560 w 5372199"/>
                  <a:gd name="connsiteY1153" fmla="*/ 324848 h 5390836"/>
                  <a:gd name="connsiteX1154" fmla="*/ 2303338 w 5372199"/>
                  <a:gd name="connsiteY1154" fmla="*/ 316609 h 5390836"/>
                  <a:gd name="connsiteX1155" fmla="*/ 2289934 w 5372199"/>
                  <a:gd name="connsiteY1155" fmla="*/ 316609 h 5390836"/>
                  <a:gd name="connsiteX1156" fmla="*/ 2277559 w 5372199"/>
                  <a:gd name="connsiteY1156" fmla="*/ 316609 h 5390836"/>
                  <a:gd name="connsiteX1157" fmla="*/ 2277559 w 5372199"/>
                  <a:gd name="connsiteY1157" fmla="*/ 305263 h 5390836"/>
                  <a:gd name="connsiteX1158" fmla="*/ 2277559 w 5372199"/>
                  <a:gd name="connsiteY1158" fmla="*/ 291848 h 5390836"/>
                  <a:gd name="connsiteX1159" fmla="*/ 2283752 w 5372199"/>
                  <a:gd name="connsiteY1159" fmla="*/ 280512 h 5390836"/>
                  <a:gd name="connsiteX1160" fmla="*/ 2291991 w 5372199"/>
                  <a:gd name="connsiteY1160" fmla="*/ 280512 h 5390836"/>
                  <a:gd name="connsiteX1161" fmla="*/ 2300252 w 5372199"/>
                  <a:gd name="connsiteY1161" fmla="*/ 280512 h 5390836"/>
                  <a:gd name="connsiteX1162" fmla="*/ 2307463 w 5372199"/>
                  <a:gd name="connsiteY1162" fmla="*/ 280512 h 5390836"/>
                  <a:gd name="connsiteX1163" fmla="*/ 2313656 w 5372199"/>
                  <a:gd name="connsiteY1163" fmla="*/ 273291 h 5390836"/>
                  <a:gd name="connsiteX1164" fmla="*/ 2313656 w 5372199"/>
                  <a:gd name="connsiteY1164" fmla="*/ 256791 h 5390836"/>
                  <a:gd name="connsiteX1165" fmla="*/ 2303338 w 5372199"/>
                  <a:gd name="connsiteY1165" fmla="*/ 256791 h 5390836"/>
                  <a:gd name="connsiteX1166" fmla="*/ 2290963 w 5372199"/>
                  <a:gd name="connsiteY1166" fmla="*/ 261944 h 5390836"/>
                  <a:gd name="connsiteX1167" fmla="*/ 2280656 w 5372199"/>
                  <a:gd name="connsiteY1167" fmla="*/ 261944 h 5390836"/>
                  <a:gd name="connsiteX1168" fmla="*/ 2270338 w 5372199"/>
                  <a:gd name="connsiteY1168" fmla="*/ 261944 h 5390836"/>
                  <a:gd name="connsiteX1169" fmla="*/ 2265184 w 5372199"/>
                  <a:gd name="connsiteY1169" fmla="*/ 255751 h 5390836"/>
                  <a:gd name="connsiteX1170" fmla="*/ 2260030 w 5372199"/>
                  <a:gd name="connsiteY1170" fmla="*/ 245444 h 5390836"/>
                  <a:gd name="connsiteX1171" fmla="*/ 2248684 w 5372199"/>
                  <a:gd name="connsiteY1171" fmla="*/ 231012 h 5390836"/>
                  <a:gd name="connsiteX1172" fmla="*/ 2242502 w 5372199"/>
                  <a:gd name="connsiteY1172" fmla="*/ 213473 h 5390836"/>
                  <a:gd name="connsiteX1173" fmla="*/ 2247655 w 5372199"/>
                  <a:gd name="connsiteY1173" fmla="*/ 186665 h 5390836"/>
                  <a:gd name="connsiteX1174" fmla="*/ 2237337 w 5372199"/>
                  <a:gd name="connsiteY1174" fmla="*/ 144386 h 5390836"/>
                  <a:gd name="connsiteX1175" fmla="*/ 2229086 w 5372199"/>
                  <a:gd name="connsiteY1175" fmla="*/ 126847 h 5390836"/>
                  <a:gd name="connsiteX1176" fmla="*/ 2229086 w 5372199"/>
                  <a:gd name="connsiteY1176" fmla="*/ 113443 h 5390836"/>
                  <a:gd name="connsiteX1177" fmla="*/ 2229086 w 5372199"/>
                  <a:gd name="connsiteY1177" fmla="*/ 88693 h 5390836"/>
                  <a:gd name="connsiteX1178" fmla="*/ 2228058 w 5372199"/>
                  <a:gd name="connsiteY1178" fmla="*/ 86636 h 5390836"/>
                  <a:gd name="connsiteX1179" fmla="*/ 2236309 w 5372199"/>
                  <a:gd name="connsiteY1179" fmla="*/ 61886 h 5390836"/>
                  <a:gd name="connsiteX1180" fmla="*/ 2251780 w 5372199"/>
                  <a:gd name="connsiteY1180" fmla="*/ 68068 h 5390836"/>
                  <a:gd name="connsiteX1181" fmla="*/ 2266223 w 5372199"/>
                  <a:gd name="connsiteY1181" fmla="*/ 68068 h 5390836"/>
                  <a:gd name="connsiteX1182" fmla="*/ 2283752 w 5372199"/>
                  <a:gd name="connsiteY1182" fmla="*/ 59818 h 5390836"/>
                  <a:gd name="connsiteX1183" fmla="*/ 2313656 w 5372199"/>
                  <a:gd name="connsiteY1183" fmla="*/ 42289 h 5390836"/>
                  <a:gd name="connsiteX1184" fmla="*/ 2337367 w 5372199"/>
                  <a:gd name="connsiteY1184" fmla="*/ 36096 h 5390836"/>
                  <a:gd name="connsiteX1185" fmla="*/ 2409561 w 5372199"/>
                  <a:gd name="connsiteY1185" fmla="*/ 1039 h 539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</a:cxnLst>
                <a:rect l="l" t="t" r="r" b="b"/>
                <a:pathLst>
                  <a:path w="5372199" h="5390836">
                    <a:moveTo>
                      <a:pt x="3137621" y="5098566"/>
                    </a:moveTo>
                    <a:cubicBezTo>
                      <a:pt x="3116367" y="5101693"/>
                      <a:pt x="3098342" y="5115799"/>
                      <a:pt x="3090189" y="5135680"/>
                    </a:cubicBezTo>
                    <a:cubicBezTo>
                      <a:pt x="3082122" y="5161189"/>
                      <a:pt x="3082122" y="5188557"/>
                      <a:pt x="3090189" y="5214053"/>
                    </a:cubicBezTo>
                    <a:cubicBezTo>
                      <a:pt x="3092906" y="5239900"/>
                      <a:pt x="3104588" y="5263976"/>
                      <a:pt x="3123189" y="5282125"/>
                    </a:cubicBezTo>
                    <a:cubicBezTo>
                      <a:pt x="3137977" y="5297044"/>
                      <a:pt x="3159427" y="5303290"/>
                      <a:pt x="3179909" y="5298625"/>
                    </a:cubicBezTo>
                    <a:cubicBezTo>
                      <a:pt x="3200859" y="5295506"/>
                      <a:pt x="3218757" y="5281887"/>
                      <a:pt x="3227342" y="5262527"/>
                    </a:cubicBezTo>
                    <a:lnTo>
                      <a:pt x="3223219" y="5262527"/>
                    </a:lnTo>
                    <a:cubicBezTo>
                      <a:pt x="3233028" y="5238286"/>
                      <a:pt x="3234837" y="5211553"/>
                      <a:pt x="3228384" y="5186218"/>
                    </a:cubicBezTo>
                    <a:cubicBezTo>
                      <a:pt x="3224659" y="5159756"/>
                      <a:pt x="3213172" y="5134998"/>
                      <a:pt x="3195371" y="5115066"/>
                    </a:cubicBezTo>
                    <a:cubicBezTo>
                      <a:pt x="3180159" y="5100134"/>
                      <a:pt x="3158431" y="5093918"/>
                      <a:pt x="3137621" y="5098566"/>
                    </a:cubicBezTo>
                    <a:close/>
                    <a:moveTo>
                      <a:pt x="2793012" y="5095901"/>
                    </a:moveTo>
                    <a:lnTo>
                      <a:pt x="2794038" y="5121680"/>
                    </a:lnTo>
                    <a:lnTo>
                      <a:pt x="2794038" y="5147468"/>
                    </a:lnTo>
                    <a:lnTo>
                      <a:pt x="2652759" y="5150557"/>
                    </a:lnTo>
                    <a:lnTo>
                      <a:pt x="2654818" y="5212430"/>
                    </a:lnTo>
                    <a:lnTo>
                      <a:pt x="2785788" y="5210375"/>
                    </a:lnTo>
                    <a:lnTo>
                      <a:pt x="2785788" y="5235125"/>
                    </a:lnTo>
                    <a:lnTo>
                      <a:pt x="2785788" y="5259875"/>
                    </a:lnTo>
                    <a:lnTo>
                      <a:pt x="2654818" y="5261930"/>
                    </a:lnTo>
                    <a:lnTo>
                      <a:pt x="2656886" y="5338252"/>
                    </a:lnTo>
                    <a:lnTo>
                      <a:pt x="2803317" y="5335154"/>
                    </a:lnTo>
                    <a:lnTo>
                      <a:pt x="2804347" y="5360934"/>
                    </a:lnTo>
                    <a:lnTo>
                      <a:pt x="2804347" y="5386722"/>
                    </a:lnTo>
                    <a:lnTo>
                      <a:pt x="2601191" y="5390836"/>
                    </a:lnTo>
                    <a:lnTo>
                      <a:pt x="2597068" y="5100028"/>
                    </a:lnTo>
                    <a:close/>
                    <a:moveTo>
                      <a:pt x="2311412" y="5073218"/>
                    </a:moveTo>
                    <a:lnTo>
                      <a:pt x="2527979" y="5100036"/>
                    </a:lnTo>
                    <a:lnTo>
                      <a:pt x="2524886" y="5124786"/>
                    </a:lnTo>
                    <a:lnTo>
                      <a:pt x="2521789" y="5150566"/>
                    </a:lnTo>
                    <a:lnTo>
                      <a:pt x="2441357" y="5141286"/>
                    </a:lnTo>
                    <a:lnTo>
                      <a:pt x="2412480" y="5378472"/>
                    </a:lnTo>
                    <a:lnTo>
                      <a:pt x="2384632" y="5375374"/>
                    </a:lnTo>
                    <a:lnTo>
                      <a:pt x="2356798" y="5372277"/>
                    </a:lnTo>
                    <a:lnTo>
                      <a:pt x="2385662" y="5134066"/>
                    </a:lnTo>
                    <a:lnTo>
                      <a:pt x="2305230" y="5124786"/>
                    </a:lnTo>
                    <a:lnTo>
                      <a:pt x="2308328" y="5098998"/>
                    </a:lnTo>
                    <a:close/>
                    <a:moveTo>
                      <a:pt x="3178501" y="5049077"/>
                    </a:moveTo>
                    <a:cubicBezTo>
                      <a:pt x="3196181" y="5052967"/>
                      <a:pt x="3212954" y="5060973"/>
                      <a:pt x="3227342" y="5072774"/>
                    </a:cubicBezTo>
                    <a:cubicBezTo>
                      <a:pt x="3257680" y="5099354"/>
                      <a:pt x="3277452" y="5135960"/>
                      <a:pt x="3283036" y="5175900"/>
                    </a:cubicBezTo>
                    <a:cubicBezTo>
                      <a:pt x="3293053" y="5214629"/>
                      <a:pt x="3288655" y="5255671"/>
                      <a:pt x="3270659" y="5291404"/>
                    </a:cubicBezTo>
                    <a:cubicBezTo>
                      <a:pt x="3233278" y="5351319"/>
                      <a:pt x="3154393" y="5369582"/>
                      <a:pt x="3094478" y="5332188"/>
                    </a:cubicBezTo>
                    <a:cubicBezTo>
                      <a:pt x="3091596" y="5330391"/>
                      <a:pt x="3088791" y="5328485"/>
                      <a:pt x="3086062" y="5326472"/>
                    </a:cubicBezTo>
                    <a:lnTo>
                      <a:pt x="3082978" y="5329557"/>
                    </a:lnTo>
                    <a:cubicBezTo>
                      <a:pt x="3052338" y="5303214"/>
                      <a:pt x="3032503" y="5266502"/>
                      <a:pt x="3027283" y="5226430"/>
                    </a:cubicBezTo>
                    <a:cubicBezTo>
                      <a:pt x="3017995" y="5186879"/>
                      <a:pt x="3022736" y="5145316"/>
                      <a:pt x="3040690" y="5108871"/>
                    </a:cubicBezTo>
                    <a:cubicBezTo>
                      <a:pt x="3057762" y="5077244"/>
                      <a:pt x="3088694" y="5055485"/>
                      <a:pt x="3124219" y="5050083"/>
                    </a:cubicBezTo>
                    <a:cubicBezTo>
                      <a:pt x="3142234" y="5045416"/>
                      <a:pt x="3160821" y="5045188"/>
                      <a:pt x="3178501" y="5049077"/>
                    </a:cubicBezTo>
                    <a:close/>
                    <a:moveTo>
                      <a:pt x="2038303" y="5009871"/>
                    </a:moveTo>
                    <a:lnTo>
                      <a:pt x="2065121" y="5017092"/>
                    </a:lnTo>
                    <a:lnTo>
                      <a:pt x="2092960" y="5023274"/>
                    </a:lnTo>
                    <a:lnTo>
                      <a:pt x="2048621" y="5201688"/>
                    </a:lnTo>
                    <a:cubicBezTo>
                      <a:pt x="2042765" y="5217311"/>
                      <a:pt x="2042765" y="5234527"/>
                      <a:pt x="2048621" y="5250150"/>
                    </a:cubicBezTo>
                    <a:cubicBezTo>
                      <a:pt x="2055604" y="5263154"/>
                      <a:pt x="2068133" y="5272269"/>
                      <a:pt x="2082650" y="5274900"/>
                    </a:cubicBezTo>
                    <a:cubicBezTo>
                      <a:pt x="2096066" y="5281082"/>
                      <a:pt x="2111515" y="5281082"/>
                      <a:pt x="2124930" y="5274900"/>
                    </a:cubicBezTo>
                    <a:cubicBezTo>
                      <a:pt x="2137748" y="5263337"/>
                      <a:pt x="2146142" y="5247650"/>
                      <a:pt x="2148650" y="5230565"/>
                    </a:cubicBezTo>
                    <a:lnTo>
                      <a:pt x="2192989" y="5053189"/>
                    </a:lnTo>
                    <a:lnTo>
                      <a:pt x="2219807" y="5059371"/>
                    </a:lnTo>
                    <a:lnTo>
                      <a:pt x="2247654" y="5066591"/>
                    </a:lnTo>
                    <a:lnTo>
                      <a:pt x="2200209" y="5237773"/>
                    </a:lnTo>
                    <a:cubicBezTo>
                      <a:pt x="2195425" y="5269756"/>
                      <a:pt x="2178870" y="5298815"/>
                      <a:pt x="2153807" y="5319247"/>
                    </a:cubicBezTo>
                    <a:cubicBezTo>
                      <a:pt x="2127400" y="5334294"/>
                      <a:pt x="2095710" y="5336938"/>
                      <a:pt x="2067180" y="5326468"/>
                    </a:cubicBezTo>
                    <a:cubicBezTo>
                      <a:pt x="2037328" y="5321976"/>
                      <a:pt x="2010956" y="5304641"/>
                      <a:pt x="1994985" y="5279023"/>
                    </a:cubicBezTo>
                    <a:cubicBezTo>
                      <a:pt x="1983261" y="5249209"/>
                      <a:pt x="1983261" y="5216044"/>
                      <a:pt x="1994985" y="5186218"/>
                    </a:cubicBezTo>
                    <a:close/>
                    <a:moveTo>
                      <a:pt x="3514900" y="4952554"/>
                    </a:moveTo>
                    <a:lnTo>
                      <a:pt x="3523150" y="4977304"/>
                    </a:lnTo>
                    <a:lnTo>
                      <a:pt x="3531400" y="5002053"/>
                    </a:lnTo>
                    <a:lnTo>
                      <a:pt x="3403523" y="5043303"/>
                    </a:lnTo>
                    <a:lnTo>
                      <a:pt x="3424146" y="5106210"/>
                    </a:lnTo>
                    <a:lnTo>
                      <a:pt x="3535523" y="5070125"/>
                    </a:lnTo>
                    <a:lnTo>
                      <a:pt x="3542743" y="5093833"/>
                    </a:lnTo>
                    <a:lnTo>
                      <a:pt x="3550993" y="5117557"/>
                    </a:lnTo>
                    <a:lnTo>
                      <a:pt x="3439621" y="5153655"/>
                    </a:lnTo>
                    <a:lnTo>
                      <a:pt x="3477773" y="5271222"/>
                    </a:lnTo>
                    <a:lnTo>
                      <a:pt x="3450955" y="5279459"/>
                    </a:lnTo>
                    <a:lnTo>
                      <a:pt x="3424146" y="5288752"/>
                    </a:lnTo>
                    <a:lnTo>
                      <a:pt x="3334426" y="5012371"/>
                    </a:lnTo>
                    <a:close/>
                    <a:moveTo>
                      <a:pt x="1772071" y="4919562"/>
                    </a:moveTo>
                    <a:lnTo>
                      <a:pt x="1978320" y="4990719"/>
                    </a:lnTo>
                    <a:lnTo>
                      <a:pt x="1970070" y="5014439"/>
                    </a:lnTo>
                    <a:lnTo>
                      <a:pt x="1960782" y="5039189"/>
                    </a:lnTo>
                    <a:lnTo>
                      <a:pt x="1884473" y="5013409"/>
                    </a:lnTo>
                    <a:lnTo>
                      <a:pt x="1807130" y="5239260"/>
                    </a:lnTo>
                    <a:lnTo>
                      <a:pt x="1780321" y="5229968"/>
                    </a:lnTo>
                    <a:lnTo>
                      <a:pt x="1753503" y="5220693"/>
                    </a:lnTo>
                    <a:lnTo>
                      <a:pt x="1831880" y="4994842"/>
                    </a:lnTo>
                    <a:lnTo>
                      <a:pt x="1755571" y="4969062"/>
                    </a:lnTo>
                    <a:lnTo>
                      <a:pt x="1763821" y="4944312"/>
                    </a:lnTo>
                    <a:close/>
                    <a:moveTo>
                      <a:pt x="1666876" y="4867995"/>
                    </a:moveTo>
                    <a:lnTo>
                      <a:pt x="1691626" y="4879342"/>
                    </a:lnTo>
                    <a:lnTo>
                      <a:pt x="1717406" y="4891715"/>
                    </a:lnTo>
                    <a:lnTo>
                      <a:pt x="1594694" y="5154680"/>
                    </a:lnTo>
                    <a:lnTo>
                      <a:pt x="1568906" y="5143345"/>
                    </a:lnTo>
                    <a:lnTo>
                      <a:pt x="1543127" y="5130968"/>
                    </a:lnTo>
                    <a:close/>
                    <a:moveTo>
                      <a:pt x="3872751" y="4780342"/>
                    </a:moveTo>
                    <a:lnTo>
                      <a:pt x="3884085" y="4803037"/>
                    </a:lnTo>
                    <a:lnTo>
                      <a:pt x="3896462" y="4825719"/>
                    </a:lnTo>
                    <a:lnTo>
                      <a:pt x="3825306" y="4863872"/>
                    </a:lnTo>
                    <a:lnTo>
                      <a:pt x="3937712" y="5075278"/>
                    </a:lnTo>
                    <a:lnTo>
                      <a:pt x="3912962" y="5088689"/>
                    </a:lnTo>
                    <a:lnTo>
                      <a:pt x="3888212" y="5102096"/>
                    </a:lnTo>
                    <a:lnTo>
                      <a:pt x="3775806" y="4890689"/>
                    </a:lnTo>
                    <a:lnTo>
                      <a:pt x="3704649" y="4927816"/>
                    </a:lnTo>
                    <a:lnTo>
                      <a:pt x="3692277" y="4905122"/>
                    </a:lnTo>
                    <a:lnTo>
                      <a:pt x="3680929" y="4882439"/>
                    </a:lnTo>
                    <a:close/>
                    <a:moveTo>
                      <a:pt x="1417309" y="4732898"/>
                    </a:moveTo>
                    <a:lnTo>
                      <a:pt x="1607059" y="4839122"/>
                    </a:lnTo>
                    <a:lnTo>
                      <a:pt x="1594682" y="4861804"/>
                    </a:lnTo>
                    <a:lnTo>
                      <a:pt x="1582309" y="4883456"/>
                    </a:lnTo>
                    <a:lnTo>
                      <a:pt x="1512182" y="4844274"/>
                    </a:lnTo>
                    <a:lnTo>
                      <a:pt x="1395653" y="5053625"/>
                    </a:lnTo>
                    <a:lnTo>
                      <a:pt x="1370903" y="5040210"/>
                    </a:lnTo>
                    <a:lnTo>
                      <a:pt x="1347182" y="5026808"/>
                    </a:lnTo>
                    <a:lnTo>
                      <a:pt x="1462682" y="4817457"/>
                    </a:lnTo>
                    <a:lnTo>
                      <a:pt x="1392555" y="4778274"/>
                    </a:lnTo>
                    <a:lnTo>
                      <a:pt x="1404932" y="4755592"/>
                    </a:lnTo>
                    <a:close/>
                    <a:moveTo>
                      <a:pt x="4097559" y="4639059"/>
                    </a:moveTo>
                    <a:lnTo>
                      <a:pt x="4110962" y="4660711"/>
                    </a:lnTo>
                    <a:lnTo>
                      <a:pt x="4125402" y="4682368"/>
                    </a:lnTo>
                    <a:lnTo>
                      <a:pt x="4006805" y="4759715"/>
                    </a:lnTo>
                    <a:lnTo>
                      <a:pt x="4040835" y="4811283"/>
                    </a:lnTo>
                    <a:lnTo>
                      <a:pt x="4150152" y="4740118"/>
                    </a:lnTo>
                    <a:lnTo>
                      <a:pt x="4164589" y="4760741"/>
                    </a:lnTo>
                    <a:lnTo>
                      <a:pt x="4177991" y="4782406"/>
                    </a:lnTo>
                    <a:lnTo>
                      <a:pt x="4067652" y="4853562"/>
                    </a:lnTo>
                    <a:lnTo>
                      <a:pt x="4108902" y="4916465"/>
                    </a:lnTo>
                    <a:lnTo>
                      <a:pt x="4232656" y="4837062"/>
                    </a:lnTo>
                    <a:lnTo>
                      <a:pt x="4247088" y="4858715"/>
                    </a:lnTo>
                    <a:lnTo>
                      <a:pt x="4261529" y="4880367"/>
                    </a:lnTo>
                    <a:lnTo>
                      <a:pt x="4090335" y="4990714"/>
                    </a:lnTo>
                    <a:lnTo>
                      <a:pt x="3932555" y="4746308"/>
                    </a:lnTo>
                    <a:close/>
                    <a:moveTo>
                      <a:pt x="1204009" y="4608716"/>
                    </a:moveTo>
                    <a:cubicBezTo>
                      <a:pt x="1231598" y="4607576"/>
                      <a:pt x="1258666" y="4616360"/>
                      <a:pt x="1280327" y="4633466"/>
                    </a:cubicBezTo>
                    <a:cubicBezTo>
                      <a:pt x="1302500" y="4648364"/>
                      <a:pt x="1318026" y="4671283"/>
                      <a:pt x="1323636" y="4697398"/>
                    </a:cubicBezTo>
                    <a:cubicBezTo>
                      <a:pt x="1328106" y="4723220"/>
                      <a:pt x="1322576" y="4749766"/>
                      <a:pt x="1308174" y="4771647"/>
                    </a:cubicBezTo>
                    <a:lnTo>
                      <a:pt x="1268992" y="4739686"/>
                    </a:lnTo>
                    <a:cubicBezTo>
                      <a:pt x="1276225" y="4729109"/>
                      <a:pt x="1278132" y="4715770"/>
                      <a:pt x="1274144" y="4703593"/>
                    </a:cubicBezTo>
                    <a:cubicBezTo>
                      <a:pt x="1270238" y="4689915"/>
                      <a:pt x="1261424" y="4678169"/>
                      <a:pt x="1249395" y="4670588"/>
                    </a:cubicBezTo>
                    <a:cubicBezTo>
                      <a:pt x="1240407" y="4662457"/>
                      <a:pt x="1228479" y="4658355"/>
                      <a:pt x="1216395" y="4659245"/>
                    </a:cubicBezTo>
                    <a:cubicBezTo>
                      <a:pt x="1205534" y="4659957"/>
                      <a:pt x="1195640" y="4665673"/>
                      <a:pt x="1189577" y="4674715"/>
                    </a:cubicBezTo>
                    <a:cubicBezTo>
                      <a:pt x="1184865" y="4681915"/>
                      <a:pt x="1184865" y="4691228"/>
                      <a:pt x="1189577" y="4698436"/>
                    </a:cubicBezTo>
                    <a:cubicBezTo>
                      <a:pt x="1198229" y="4714567"/>
                      <a:pt x="1208979" y="4729478"/>
                      <a:pt x="1221547" y="4742775"/>
                    </a:cubicBezTo>
                    <a:cubicBezTo>
                      <a:pt x="1242259" y="4763063"/>
                      <a:pt x="1257505" y="4788245"/>
                      <a:pt x="1265894" y="4815995"/>
                    </a:cubicBezTo>
                    <a:cubicBezTo>
                      <a:pt x="1267878" y="4837291"/>
                      <a:pt x="1261187" y="4858482"/>
                      <a:pt x="1247327" y="4874774"/>
                    </a:cubicBezTo>
                    <a:cubicBezTo>
                      <a:pt x="1233297" y="4895973"/>
                      <a:pt x="1209835" y="4909054"/>
                      <a:pt x="1184424" y="4909842"/>
                    </a:cubicBezTo>
                    <a:cubicBezTo>
                      <a:pt x="1155734" y="4910719"/>
                      <a:pt x="1127768" y="4900783"/>
                      <a:pt x="1106048" y="4881999"/>
                    </a:cubicBezTo>
                    <a:cubicBezTo>
                      <a:pt x="1081501" y="4866906"/>
                      <a:pt x="1063755" y="4842867"/>
                      <a:pt x="1056548" y="4814965"/>
                    </a:cubicBezTo>
                    <a:cubicBezTo>
                      <a:pt x="1051404" y="4788202"/>
                      <a:pt x="1057768" y="4760495"/>
                      <a:pt x="1074073" y="4738660"/>
                    </a:cubicBezTo>
                    <a:lnTo>
                      <a:pt x="1118420" y="4769592"/>
                    </a:lnTo>
                    <a:cubicBezTo>
                      <a:pt x="1110204" y="4780482"/>
                      <a:pt x="1106836" y="4794300"/>
                      <a:pt x="1109145" y="4807745"/>
                    </a:cubicBezTo>
                    <a:cubicBezTo>
                      <a:pt x="1113721" y="4821635"/>
                      <a:pt x="1122797" y="4833601"/>
                      <a:pt x="1134920" y="4841774"/>
                    </a:cubicBezTo>
                    <a:cubicBezTo>
                      <a:pt x="1146280" y="4850859"/>
                      <a:pt x="1159772" y="4856889"/>
                      <a:pt x="1174115" y="4859312"/>
                    </a:cubicBezTo>
                    <a:cubicBezTo>
                      <a:pt x="1184857" y="4859973"/>
                      <a:pt x="1195251" y="4855351"/>
                      <a:pt x="1201954" y="4846940"/>
                    </a:cubicBezTo>
                    <a:cubicBezTo>
                      <a:pt x="1206174" y="4838863"/>
                      <a:pt x="1206174" y="4829228"/>
                      <a:pt x="1201954" y="4821160"/>
                    </a:cubicBezTo>
                    <a:cubicBezTo>
                      <a:pt x="1195488" y="4806253"/>
                      <a:pt x="1186403" y="4792630"/>
                      <a:pt x="1175145" y="4780940"/>
                    </a:cubicBezTo>
                    <a:cubicBezTo>
                      <a:pt x="1153467" y="4758851"/>
                      <a:pt x="1136611" y="4732520"/>
                      <a:pt x="1125645" y="4703593"/>
                    </a:cubicBezTo>
                    <a:cubicBezTo>
                      <a:pt x="1122094" y="4683321"/>
                      <a:pt x="1127768" y="4662533"/>
                      <a:pt x="1141102" y="4646868"/>
                    </a:cubicBezTo>
                    <a:cubicBezTo>
                      <a:pt x="1155158" y="4625216"/>
                      <a:pt x="1178327" y="4611161"/>
                      <a:pt x="1204009" y="4608716"/>
                    </a:cubicBezTo>
                    <a:close/>
                    <a:moveTo>
                      <a:pt x="4318414" y="4479809"/>
                    </a:moveTo>
                    <a:cubicBezTo>
                      <a:pt x="4347236" y="4481131"/>
                      <a:pt x="4374486" y="4493280"/>
                      <a:pt x="4394732" y="4513839"/>
                    </a:cubicBezTo>
                    <a:lnTo>
                      <a:pt x="4352444" y="4549936"/>
                    </a:lnTo>
                    <a:cubicBezTo>
                      <a:pt x="4342224" y="4539890"/>
                      <a:pt x="4328614" y="4534000"/>
                      <a:pt x="4314287" y="4533436"/>
                    </a:cubicBezTo>
                    <a:cubicBezTo>
                      <a:pt x="4299465" y="4533597"/>
                      <a:pt x="4285198" y="4539085"/>
                      <a:pt x="4274067" y="4548894"/>
                    </a:cubicBezTo>
                    <a:cubicBezTo>
                      <a:pt x="4258508" y="4561186"/>
                      <a:pt x="4250648" y="4580826"/>
                      <a:pt x="4253440" y="4600466"/>
                    </a:cubicBezTo>
                    <a:cubicBezTo>
                      <a:pt x="4258521" y="4626296"/>
                      <a:pt x="4270656" y="4650216"/>
                      <a:pt x="4288508" y="4669563"/>
                    </a:cubicBezTo>
                    <a:cubicBezTo>
                      <a:pt x="4303906" y="4690317"/>
                      <a:pt x="4325063" y="4706093"/>
                      <a:pt x="4349347" y="4714936"/>
                    </a:cubicBezTo>
                    <a:cubicBezTo>
                      <a:pt x="4367991" y="4720609"/>
                      <a:pt x="4388236" y="4716334"/>
                      <a:pt x="4402974" y="4703593"/>
                    </a:cubicBezTo>
                    <a:cubicBezTo>
                      <a:pt x="4414851" y="4694139"/>
                      <a:pt x="4422613" y="4680474"/>
                      <a:pt x="4424626" y="4665436"/>
                    </a:cubicBezTo>
                    <a:cubicBezTo>
                      <a:pt x="4425384" y="4649707"/>
                      <a:pt x="4421041" y="4634156"/>
                      <a:pt x="4412262" y="4621089"/>
                    </a:cubicBezTo>
                    <a:lnTo>
                      <a:pt x="4454541" y="4581898"/>
                    </a:lnTo>
                    <a:cubicBezTo>
                      <a:pt x="4472859" y="4606474"/>
                      <a:pt x="4481316" y="4637004"/>
                      <a:pt x="4478261" y="4667495"/>
                    </a:cubicBezTo>
                    <a:cubicBezTo>
                      <a:pt x="4469859" y="4733029"/>
                      <a:pt x="4409923" y="4779334"/>
                      <a:pt x="4344389" y="4770936"/>
                    </a:cubicBezTo>
                    <a:cubicBezTo>
                      <a:pt x="4343639" y="4770838"/>
                      <a:pt x="4342880" y="4770728"/>
                      <a:pt x="4342135" y="4770622"/>
                    </a:cubicBezTo>
                    <a:cubicBezTo>
                      <a:pt x="4303364" y="4761253"/>
                      <a:pt x="4269076" y="4738639"/>
                      <a:pt x="4245203" y="4706686"/>
                    </a:cubicBezTo>
                    <a:cubicBezTo>
                      <a:pt x="4217258" y="4677215"/>
                      <a:pt x="4200474" y="4638923"/>
                      <a:pt x="4197758" y="4598398"/>
                    </a:cubicBezTo>
                    <a:cubicBezTo>
                      <a:pt x="4196449" y="4563631"/>
                      <a:pt x="4211771" y="4530318"/>
                      <a:pt x="4239008" y="4508686"/>
                    </a:cubicBezTo>
                    <a:cubicBezTo>
                      <a:pt x="4260771" y="4489186"/>
                      <a:pt x="4289215" y="4478848"/>
                      <a:pt x="4318414" y="4479809"/>
                    </a:cubicBezTo>
                    <a:close/>
                    <a:moveTo>
                      <a:pt x="976955" y="4384335"/>
                    </a:moveTo>
                    <a:lnTo>
                      <a:pt x="998607" y="4403932"/>
                    </a:lnTo>
                    <a:lnTo>
                      <a:pt x="1019243" y="4424560"/>
                    </a:lnTo>
                    <a:lnTo>
                      <a:pt x="958400" y="4647309"/>
                    </a:lnTo>
                    <a:lnTo>
                      <a:pt x="1097611" y="4497780"/>
                    </a:lnTo>
                    <a:lnTo>
                      <a:pt x="1117204" y="4515309"/>
                    </a:lnTo>
                    <a:lnTo>
                      <a:pt x="1135772" y="4532839"/>
                    </a:lnTo>
                    <a:lnTo>
                      <a:pt x="937773" y="4746313"/>
                    </a:lnTo>
                    <a:lnTo>
                      <a:pt x="917146" y="4726715"/>
                    </a:lnTo>
                    <a:lnTo>
                      <a:pt x="897552" y="4708148"/>
                    </a:lnTo>
                    <a:lnTo>
                      <a:pt x="959425" y="4479212"/>
                    </a:lnTo>
                    <a:lnTo>
                      <a:pt x="816078" y="4632868"/>
                    </a:lnTo>
                    <a:lnTo>
                      <a:pt x="797523" y="4615339"/>
                    </a:lnTo>
                    <a:lnTo>
                      <a:pt x="777926" y="4596771"/>
                    </a:lnTo>
                    <a:close/>
                    <a:moveTo>
                      <a:pt x="883108" y="4280170"/>
                    </a:moveTo>
                    <a:lnTo>
                      <a:pt x="901675" y="4301823"/>
                    </a:lnTo>
                    <a:lnTo>
                      <a:pt x="920235" y="4322450"/>
                    </a:lnTo>
                    <a:lnTo>
                      <a:pt x="703676" y="4516326"/>
                    </a:lnTo>
                    <a:lnTo>
                      <a:pt x="685104" y="4495703"/>
                    </a:lnTo>
                    <a:lnTo>
                      <a:pt x="666549" y="4475076"/>
                    </a:lnTo>
                    <a:close/>
                    <a:moveTo>
                      <a:pt x="4535842" y="4224488"/>
                    </a:moveTo>
                    <a:lnTo>
                      <a:pt x="4751379" y="4419394"/>
                    </a:lnTo>
                    <a:lnTo>
                      <a:pt x="4732811" y="4440030"/>
                    </a:lnTo>
                    <a:lnTo>
                      <a:pt x="4714244" y="4460644"/>
                    </a:lnTo>
                    <a:lnTo>
                      <a:pt x="4616282" y="4372992"/>
                    </a:lnTo>
                    <a:lnTo>
                      <a:pt x="4546160" y="4450339"/>
                    </a:lnTo>
                    <a:lnTo>
                      <a:pt x="4644121" y="4539021"/>
                    </a:lnTo>
                    <a:lnTo>
                      <a:pt x="4625562" y="4559648"/>
                    </a:lnTo>
                    <a:lnTo>
                      <a:pt x="4606994" y="4580271"/>
                    </a:lnTo>
                    <a:lnTo>
                      <a:pt x="4390435" y="4385365"/>
                    </a:lnTo>
                    <a:lnTo>
                      <a:pt x="4409003" y="4364742"/>
                    </a:lnTo>
                    <a:lnTo>
                      <a:pt x="4428588" y="4344115"/>
                    </a:lnTo>
                    <a:lnTo>
                      <a:pt x="4509033" y="4417339"/>
                    </a:lnTo>
                    <a:lnTo>
                      <a:pt x="4579159" y="4338962"/>
                    </a:lnTo>
                    <a:lnTo>
                      <a:pt x="4497685" y="4265738"/>
                    </a:lnTo>
                    <a:lnTo>
                      <a:pt x="4517282" y="4245115"/>
                    </a:lnTo>
                    <a:close/>
                    <a:moveTo>
                      <a:pt x="4714244" y="3980082"/>
                    </a:moveTo>
                    <a:lnTo>
                      <a:pt x="4952468" y="4147141"/>
                    </a:lnTo>
                    <a:lnTo>
                      <a:pt x="4936997" y="4169836"/>
                    </a:lnTo>
                    <a:lnTo>
                      <a:pt x="4920497" y="4193556"/>
                    </a:lnTo>
                    <a:lnTo>
                      <a:pt x="4685371" y="4162611"/>
                    </a:lnTo>
                    <a:lnTo>
                      <a:pt x="4857595" y="4283280"/>
                    </a:lnTo>
                    <a:lnTo>
                      <a:pt x="4843150" y="4304933"/>
                    </a:lnTo>
                    <a:lnTo>
                      <a:pt x="4827688" y="4326585"/>
                    </a:lnTo>
                    <a:lnTo>
                      <a:pt x="4589464" y="4159526"/>
                    </a:lnTo>
                    <a:lnTo>
                      <a:pt x="4605964" y="4135806"/>
                    </a:lnTo>
                    <a:lnTo>
                      <a:pt x="4622464" y="4111056"/>
                    </a:lnTo>
                    <a:lnTo>
                      <a:pt x="4852438" y="4140959"/>
                    </a:lnTo>
                    <a:lnTo>
                      <a:pt x="4684341" y="4023400"/>
                    </a:lnTo>
                    <a:lnTo>
                      <a:pt x="4699812" y="4001735"/>
                    </a:lnTo>
                    <a:close/>
                    <a:moveTo>
                      <a:pt x="597638" y="3950764"/>
                    </a:moveTo>
                    <a:cubicBezTo>
                      <a:pt x="634299" y="3955171"/>
                      <a:pt x="666769" y="3976565"/>
                      <a:pt x="685290" y="4008514"/>
                    </a:cubicBezTo>
                    <a:cubicBezTo>
                      <a:pt x="701824" y="4032298"/>
                      <a:pt x="709489" y="4061133"/>
                      <a:pt x="706947" y="4089984"/>
                    </a:cubicBezTo>
                    <a:cubicBezTo>
                      <a:pt x="703642" y="4117853"/>
                      <a:pt x="689112" y="4143179"/>
                      <a:pt x="666723" y="4160111"/>
                    </a:cubicBezTo>
                    <a:lnTo>
                      <a:pt x="636820" y="4113709"/>
                    </a:lnTo>
                    <a:cubicBezTo>
                      <a:pt x="646858" y="4104743"/>
                      <a:pt x="652824" y="4092086"/>
                      <a:pt x="653320" y="4078637"/>
                    </a:cubicBezTo>
                    <a:cubicBezTo>
                      <a:pt x="655312" y="4064684"/>
                      <a:pt x="652401" y="4050467"/>
                      <a:pt x="645083" y="4038417"/>
                    </a:cubicBezTo>
                    <a:cubicBezTo>
                      <a:pt x="633333" y="4019158"/>
                      <a:pt x="612935" y="4006836"/>
                      <a:pt x="590418" y="4005417"/>
                    </a:cubicBezTo>
                    <a:cubicBezTo>
                      <a:pt x="563672" y="4005633"/>
                      <a:pt x="537689" y="4014294"/>
                      <a:pt x="516164" y="4030167"/>
                    </a:cubicBezTo>
                    <a:cubicBezTo>
                      <a:pt x="492672" y="4042984"/>
                      <a:pt x="474155" y="4063332"/>
                      <a:pt x="463579" y="4087917"/>
                    </a:cubicBezTo>
                    <a:cubicBezTo>
                      <a:pt x="456444" y="4108823"/>
                      <a:pt x="459910" y="4131895"/>
                      <a:pt x="472859" y="4149793"/>
                    </a:cubicBezTo>
                    <a:cubicBezTo>
                      <a:pt x="483524" y="4167429"/>
                      <a:pt x="502782" y="4178039"/>
                      <a:pt x="523388" y="4177641"/>
                    </a:cubicBezTo>
                    <a:lnTo>
                      <a:pt x="561537" y="4170421"/>
                    </a:lnTo>
                    <a:lnTo>
                      <a:pt x="561541" y="4170429"/>
                    </a:lnTo>
                    <a:lnTo>
                      <a:pt x="561541" y="4170416"/>
                    </a:lnTo>
                    <a:lnTo>
                      <a:pt x="561537" y="4170421"/>
                    </a:lnTo>
                    <a:lnTo>
                      <a:pt x="527511" y="4117832"/>
                    </a:lnTo>
                    <a:lnTo>
                      <a:pt x="569791" y="4089984"/>
                    </a:lnTo>
                    <a:lnTo>
                      <a:pt x="630638" y="4183831"/>
                    </a:lnTo>
                    <a:lnTo>
                      <a:pt x="498638" y="4269420"/>
                    </a:lnTo>
                    <a:lnTo>
                      <a:pt x="478011" y="4238488"/>
                    </a:lnTo>
                    <a:lnTo>
                      <a:pt x="506888" y="4212709"/>
                    </a:lnTo>
                    <a:lnTo>
                      <a:pt x="501732" y="4212709"/>
                    </a:lnTo>
                    <a:cubicBezTo>
                      <a:pt x="470791" y="4213391"/>
                      <a:pt x="441787" y="4197713"/>
                      <a:pt x="425414" y="4171459"/>
                    </a:cubicBezTo>
                    <a:lnTo>
                      <a:pt x="425414" y="4174543"/>
                    </a:lnTo>
                    <a:cubicBezTo>
                      <a:pt x="403478" y="4144899"/>
                      <a:pt x="397321" y="4106433"/>
                      <a:pt x="408914" y="4071417"/>
                    </a:cubicBezTo>
                    <a:cubicBezTo>
                      <a:pt x="439867" y="3995252"/>
                      <a:pt x="515507" y="3946900"/>
                      <a:pt x="597638" y="3950764"/>
                    </a:cubicBezTo>
                    <a:close/>
                    <a:moveTo>
                      <a:pt x="4896947" y="3786790"/>
                    </a:moveTo>
                    <a:cubicBezTo>
                      <a:pt x="4875921" y="3788782"/>
                      <a:pt x="4857493" y="3801710"/>
                      <a:pt x="4848489" y="3820820"/>
                    </a:cubicBezTo>
                    <a:cubicBezTo>
                      <a:pt x="4837582" y="3839269"/>
                      <a:pt x="4837582" y="3862188"/>
                      <a:pt x="4848489" y="3880625"/>
                    </a:cubicBezTo>
                    <a:cubicBezTo>
                      <a:pt x="4861425" y="3904036"/>
                      <a:pt x="4881726" y="3922515"/>
                      <a:pt x="4906239" y="3933222"/>
                    </a:cubicBezTo>
                    <a:cubicBezTo>
                      <a:pt x="4928574" y="3946616"/>
                      <a:pt x="4954514" y="3952735"/>
                      <a:pt x="4980489" y="3950764"/>
                    </a:cubicBezTo>
                    <a:cubicBezTo>
                      <a:pt x="5001234" y="3948036"/>
                      <a:pt x="5019344" y="3935324"/>
                      <a:pt x="5028950" y="3916722"/>
                    </a:cubicBezTo>
                    <a:cubicBezTo>
                      <a:pt x="5039226" y="3898112"/>
                      <a:pt x="5039226" y="3875527"/>
                      <a:pt x="5028950" y="3856917"/>
                    </a:cubicBezTo>
                    <a:cubicBezTo>
                      <a:pt x="5016544" y="3834091"/>
                      <a:pt x="4996980" y="3815981"/>
                      <a:pt x="4973268" y="3805345"/>
                    </a:cubicBezTo>
                    <a:cubicBezTo>
                      <a:pt x="4950455" y="3791176"/>
                      <a:pt x="4923722" y="3784680"/>
                      <a:pt x="4896947" y="3786790"/>
                    </a:cubicBezTo>
                    <a:close/>
                    <a:moveTo>
                      <a:pt x="4883544" y="3732138"/>
                    </a:moveTo>
                    <a:cubicBezTo>
                      <a:pt x="4923853" y="3725553"/>
                      <a:pt x="4965179" y="3733596"/>
                      <a:pt x="5000073" y="3754820"/>
                    </a:cubicBezTo>
                    <a:cubicBezTo>
                      <a:pt x="5036268" y="3771634"/>
                      <a:pt x="5065188" y="3800917"/>
                      <a:pt x="5081548" y="3837320"/>
                    </a:cubicBezTo>
                    <a:cubicBezTo>
                      <a:pt x="5095048" y="3871099"/>
                      <a:pt x="5091997" y="3909243"/>
                      <a:pt x="5073298" y="3940447"/>
                    </a:cubicBezTo>
                    <a:cubicBezTo>
                      <a:pt x="5057586" y="3972870"/>
                      <a:pt x="5027997" y="3996396"/>
                      <a:pt x="4992866" y="4004387"/>
                    </a:cubicBezTo>
                    <a:lnTo>
                      <a:pt x="4992853" y="4002319"/>
                    </a:lnTo>
                    <a:cubicBezTo>
                      <a:pt x="4912332" y="4011243"/>
                      <a:pt x="4834434" y="3970455"/>
                      <a:pt x="4795892" y="3899193"/>
                    </a:cubicBezTo>
                    <a:cubicBezTo>
                      <a:pt x="4781608" y="3865760"/>
                      <a:pt x="4783892" y="3827553"/>
                      <a:pt x="4802074" y="3796070"/>
                    </a:cubicBezTo>
                    <a:cubicBezTo>
                      <a:pt x="4817879" y="3763295"/>
                      <a:pt x="4847955" y="3739693"/>
                      <a:pt x="4883544" y="3732138"/>
                    </a:cubicBezTo>
                    <a:close/>
                    <a:moveTo>
                      <a:pt x="484020" y="3640799"/>
                    </a:moveTo>
                    <a:lnTo>
                      <a:pt x="496393" y="3667609"/>
                    </a:lnTo>
                    <a:lnTo>
                      <a:pt x="508770" y="3693397"/>
                    </a:lnTo>
                    <a:lnTo>
                      <a:pt x="368516" y="3877985"/>
                    </a:lnTo>
                    <a:lnTo>
                      <a:pt x="554147" y="3791358"/>
                    </a:lnTo>
                    <a:lnTo>
                      <a:pt x="564464" y="3815083"/>
                    </a:lnTo>
                    <a:lnTo>
                      <a:pt x="575799" y="3838803"/>
                    </a:lnTo>
                    <a:lnTo>
                      <a:pt x="311796" y="3961527"/>
                    </a:lnTo>
                    <a:lnTo>
                      <a:pt x="300448" y="3936777"/>
                    </a:lnTo>
                    <a:lnTo>
                      <a:pt x="289114" y="3910985"/>
                    </a:lnTo>
                    <a:lnTo>
                      <a:pt x="432461" y="3722274"/>
                    </a:lnTo>
                    <a:lnTo>
                      <a:pt x="241669" y="3810956"/>
                    </a:lnTo>
                    <a:lnTo>
                      <a:pt x="231364" y="3787235"/>
                    </a:lnTo>
                    <a:lnTo>
                      <a:pt x="220016" y="3763511"/>
                    </a:lnTo>
                    <a:close/>
                    <a:moveTo>
                      <a:pt x="5190696" y="3522202"/>
                    </a:moveTo>
                    <a:lnTo>
                      <a:pt x="5214407" y="3530452"/>
                    </a:lnTo>
                    <a:lnTo>
                      <a:pt x="5238128" y="3540770"/>
                    </a:lnTo>
                    <a:lnTo>
                      <a:pt x="5171098" y="3717108"/>
                    </a:lnTo>
                    <a:lnTo>
                      <a:pt x="4898845" y="3612952"/>
                    </a:lnTo>
                    <a:lnTo>
                      <a:pt x="4909150" y="3586134"/>
                    </a:lnTo>
                    <a:lnTo>
                      <a:pt x="4919468" y="3560359"/>
                    </a:lnTo>
                    <a:lnTo>
                      <a:pt x="5142225" y="3645956"/>
                    </a:lnTo>
                    <a:close/>
                    <a:moveTo>
                      <a:pt x="432461" y="3510855"/>
                    </a:moveTo>
                    <a:lnTo>
                      <a:pt x="442766" y="3537673"/>
                    </a:lnTo>
                    <a:lnTo>
                      <a:pt x="453083" y="3563452"/>
                    </a:lnTo>
                    <a:lnTo>
                      <a:pt x="180834" y="3667609"/>
                    </a:lnTo>
                    <a:lnTo>
                      <a:pt x="170517" y="3641829"/>
                    </a:lnTo>
                    <a:lnTo>
                      <a:pt x="161237" y="3616037"/>
                    </a:lnTo>
                    <a:close/>
                    <a:moveTo>
                      <a:pt x="175851" y="3314478"/>
                    </a:moveTo>
                    <a:lnTo>
                      <a:pt x="189254" y="3366046"/>
                    </a:lnTo>
                    <a:lnTo>
                      <a:pt x="172754" y="3371198"/>
                    </a:lnTo>
                    <a:cubicBezTo>
                      <a:pt x="159428" y="3373266"/>
                      <a:pt x="146945" y="3378982"/>
                      <a:pt x="136656" y="3387698"/>
                    </a:cubicBezTo>
                    <a:cubicBezTo>
                      <a:pt x="129428" y="3395016"/>
                      <a:pt x="127012" y="3405842"/>
                      <a:pt x="130474" y="3415546"/>
                    </a:cubicBezTo>
                    <a:cubicBezTo>
                      <a:pt x="132250" y="3424402"/>
                      <a:pt x="137936" y="3431978"/>
                      <a:pt x="145936" y="3436169"/>
                    </a:cubicBezTo>
                    <a:cubicBezTo>
                      <a:pt x="155932" y="3439796"/>
                      <a:pt x="166885" y="3439796"/>
                      <a:pt x="176881" y="3436169"/>
                    </a:cubicBezTo>
                    <a:lnTo>
                      <a:pt x="383130" y="3378410"/>
                    </a:lnTo>
                    <a:lnTo>
                      <a:pt x="390342" y="3405228"/>
                    </a:lnTo>
                    <a:lnTo>
                      <a:pt x="397562" y="3432046"/>
                    </a:lnTo>
                    <a:lnTo>
                      <a:pt x="191313" y="3485668"/>
                    </a:lnTo>
                    <a:cubicBezTo>
                      <a:pt x="168911" y="3495177"/>
                      <a:pt x="143597" y="3495177"/>
                      <a:pt x="121186" y="3485668"/>
                    </a:cubicBezTo>
                    <a:cubicBezTo>
                      <a:pt x="101059" y="3472969"/>
                      <a:pt x="87203" y="3452376"/>
                      <a:pt x="83034" y="3428948"/>
                    </a:cubicBezTo>
                    <a:cubicBezTo>
                      <a:pt x="74220" y="3405864"/>
                      <a:pt x="76491" y="3380012"/>
                      <a:pt x="89224" y="3358821"/>
                    </a:cubicBezTo>
                    <a:cubicBezTo>
                      <a:pt x="106907" y="3337495"/>
                      <a:pt x="131906" y="3323516"/>
                      <a:pt x="159351" y="3319631"/>
                    </a:cubicBezTo>
                    <a:close/>
                    <a:moveTo>
                      <a:pt x="5138274" y="3210244"/>
                    </a:moveTo>
                    <a:cubicBezTo>
                      <a:pt x="5125043" y="3210244"/>
                      <a:pt x="5111813" y="3212330"/>
                      <a:pt x="5099086" y="3216504"/>
                    </a:cubicBezTo>
                    <a:cubicBezTo>
                      <a:pt x="5079077" y="3223868"/>
                      <a:pt x="5064268" y="3241017"/>
                      <a:pt x="5059891" y="3261881"/>
                    </a:cubicBezTo>
                    <a:cubicBezTo>
                      <a:pt x="5054264" y="3282483"/>
                      <a:pt x="5059298" y="3304538"/>
                      <a:pt x="5073306" y="3320669"/>
                    </a:cubicBezTo>
                    <a:cubicBezTo>
                      <a:pt x="5092234" y="3339495"/>
                      <a:pt x="5116247" y="3352402"/>
                      <a:pt x="5142395" y="3357783"/>
                    </a:cubicBezTo>
                    <a:cubicBezTo>
                      <a:pt x="5167221" y="3365686"/>
                      <a:pt x="5193886" y="3365686"/>
                      <a:pt x="5218712" y="3357783"/>
                    </a:cubicBezTo>
                    <a:cubicBezTo>
                      <a:pt x="5238386" y="3349957"/>
                      <a:pt x="5253013" y="3333021"/>
                      <a:pt x="5257895" y="3312406"/>
                    </a:cubicBezTo>
                    <a:cubicBezTo>
                      <a:pt x="5263526" y="3291805"/>
                      <a:pt x="5258500" y="3269762"/>
                      <a:pt x="5244492" y="3253631"/>
                    </a:cubicBezTo>
                    <a:lnTo>
                      <a:pt x="5244492" y="3252601"/>
                    </a:lnTo>
                    <a:cubicBezTo>
                      <a:pt x="5226539" y="3233775"/>
                      <a:pt x="5203068" y="3221127"/>
                      <a:pt x="5177463" y="3216504"/>
                    </a:cubicBezTo>
                    <a:cubicBezTo>
                      <a:pt x="5164736" y="3212330"/>
                      <a:pt x="5151505" y="3210244"/>
                      <a:pt x="5138274" y="3210244"/>
                    </a:cubicBezTo>
                    <a:close/>
                    <a:moveTo>
                      <a:pt x="5126906" y="3154598"/>
                    </a:moveTo>
                    <a:cubicBezTo>
                      <a:pt x="5146974" y="3153550"/>
                      <a:pt x="5167221" y="3155951"/>
                      <a:pt x="5186742" y="3161852"/>
                    </a:cubicBezTo>
                    <a:cubicBezTo>
                      <a:pt x="5227289" y="3169148"/>
                      <a:pt x="5263869" y="3190737"/>
                      <a:pt x="5289865" y="3222699"/>
                    </a:cubicBezTo>
                    <a:cubicBezTo>
                      <a:pt x="5328322" y="3283283"/>
                      <a:pt x="5310382" y="3363576"/>
                      <a:pt x="5249797" y="3402033"/>
                    </a:cubicBezTo>
                    <a:cubicBezTo>
                      <a:pt x="5248051" y="3403135"/>
                      <a:pt x="5246289" y="3404207"/>
                      <a:pt x="5244492" y="3405228"/>
                    </a:cubicBezTo>
                    <a:lnTo>
                      <a:pt x="5240365" y="3407296"/>
                    </a:lnTo>
                    <a:cubicBezTo>
                      <a:pt x="5163484" y="3435283"/>
                      <a:pt x="5077302" y="3413639"/>
                      <a:pt x="5022768" y="3352631"/>
                    </a:cubicBezTo>
                    <a:cubicBezTo>
                      <a:pt x="5000455" y="3323203"/>
                      <a:pt x="4993544" y="3284877"/>
                      <a:pt x="5004209" y="3249504"/>
                    </a:cubicBezTo>
                    <a:cubicBezTo>
                      <a:pt x="5012188" y="3214123"/>
                      <a:pt x="5035675" y="3184199"/>
                      <a:pt x="5068141" y="3168042"/>
                    </a:cubicBezTo>
                    <a:cubicBezTo>
                      <a:pt x="5086948" y="3160144"/>
                      <a:pt x="5106838" y="3155646"/>
                      <a:pt x="5126906" y="3154598"/>
                    </a:cubicBezTo>
                    <a:close/>
                    <a:moveTo>
                      <a:pt x="332419" y="3145784"/>
                    </a:moveTo>
                    <a:lnTo>
                      <a:pt x="337575" y="3173631"/>
                    </a:lnTo>
                    <a:lnTo>
                      <a:pt x="342736" y="3201479"/>
                    </a:lnTo>
                    <a:lnTo>
                      <a:pt x="57080" y="3256135"/>
                    </a:lnTo>
                    <a:lnTo>
                      <a:pt x="51915" y="3229313"/>
                    </a:lnTo>
                    <a:lnTo>
                      <a:pt x="46763" y="3201479"/>
                    </a:lnTo>
                    <a:close/>
                    <a:moveTo>
                      <a:pt x="298393" y="2871475"/>
                    </a:moveTo>
                    <a:lnTo>
                      <a:pt x="322114" y="3066382"/>
                    </a:lnTo>
                    <a:lnTo>
                      <a:pt x="296334" y="3069479"/>
                    </a:lnTo>
                    <a:lnTo>
                      <a:pt x="270554" y="3072576"/>
                    </a:lnTo>
                    <a:lnTo>
                      <a:pt x="253016" y="2933352"/>
                    </a:lnTo>
                    <a:lnTo>
                      <a:pt x="192169" y="2940573"/>
                    </a:lnTo>
                    <a:lnTo>
                      <a:pt x="207639" y="3070509"/>
                    </a:lnTo>
                    <a:lnTo>
                      <a:pt x="183932" y="3073606"/>
                    </a:lnTo>
                    <a:lnTo>
                      <a:pt x="158139" y="3076699"/>
                    </a:lnTo>
                    <a:lnTo>
                      <a:pt x="142669" y="2946755"/>
                    </a:lnTo>
                    <a:lnTo>
                      <a:pt x="67390" y="2956047"/>
                    </a:lnTo>
                    <a:lnTo>
                      <a:pt x="84919" y="3102479"/>
                    </a:lnTo>
                    <a:lnTo>
                      <a:pt x="60178" y="3105576"/>
                    </a:lnTo>
                    <a:lnTo>
                      <a:pt x="34390" y="3108674"/>
                    </a:lnTo>
                    <a:lnTo>
                      <a:pt x="8610" y="2906535"/>
                    </a:lnTo>
                    <a:close/>
                    <a:moveTo>
                      <a:pt x="5165090" y="2814306"/>
                    </a:moveTo>
                    <a:lnTo>
                      <a:pt x="5159933" y="2870001"/>
                    </a:lnTo>
                    <a:cubicBezTo>
                      <a:pt x="5146649" y="2871128"/>
                      <a:pt x="5134200" y="2876984"/>
                      <a:pt x="5124865" y="2886501"/>
                    </a:cubicBezTo>
                    <a:cubicBezTo>
                      <a:pt x="5114755" y="2896785"/>
                      <a:pt x="5108552" y="2910285"/>
                      <a:pt x="5107340" y="2924653"/>
                    </a:cubicBezTo>
                    <a:cubicBezTo>
                      <a:pt x="5104459" y="2946827"/>
                      <a:pt x="5112988" y="2968945"/>
                      <a:pt x="5130022" y="2983433"/>
                    </a:cubicBezTo>
                    <a:cubicBezTo>
                      <a:pt x="5150581" y="3000594"/>
                      <a:pt x="5176467" y="3010068"/>
                      <a:pt x="5203242" y="3010250"/>
                    </a:cubicBezTo>
                    <a:cubicBezTo>
                      <a:pt x="5229683" y="3014538"/>
                      <a:pt x="5256801" y="3010195"/>
                      <a:pt x="5280589" y="2997878"/>
                    </a:cubicBezTo>
                    <a:cubicBezTo>
                      <a:pt x="5298852" y="2985000"/>
                      <a:pt x="5310255" y="2964496"/>
                      <a:pt x="5311521" y="2942183"/>
                    </a:cubicBezTo>
                    <a:lnTo>
                      <a:pt x="5311534" y="2942183"/>
                    </a:lnTo>
                    <a:cubicBezTo>
                      <a:pt x="5313394" y="2921937"/>
                      <a:pt x="5304852" y="2902124"/>
                      <a:pt x="5288839" y="2889598"/>
                    </a:cubicBezTo>
                    <a:cubicBezTo>
                      <a:pt x="5278695" y="2881683"/>
                      <a:pt x="5267140" y="2875725"/>
                      <a:pt x="5254810" y="2872056"/>
                    </a:cubicBezTo>
                    <a:lnTo>
                      <a:pt x="5254810" y="2933933"/>
                    </a:lnTo>
                    <a:lnTo>
                      <a:pt x="5204272" y="2933933"/>
                    </a:lnTo>
                    <a:lnTo>
                      <a:pt x="5214590" y="2822556"/>
                    </a:lnTo>
                    <a:lnTo>
                      <a:pt x="5370309" y="2835971"/>
                    </a:lnTo>
                    <a:lnTo>
                      <a:pt x="5370309" y="2873098"/>
                    </a:lnTo>
                    <a:lnTo>
                      <a:pt x="5337310" y="2873098"/>
                    </a:lnTo>
                    <a:cubicBezTo>
                      <a:pt x="5362157" y="2891471"/>
                      <a:pt x="5375161" y="2921827"/>
                      <a:pt x="5371339" y="2952501"/>
                    </a:cubicBezTo>
                    <a:lnTo>
                      <a:pt x="5362059" y="2957653"/>
                    </a:lnTo>
                    <a:cubicBezTo>
                      <a:pt x="5360623" y="2993416"/>
                      <a:pt x="5342237" y="3026339"/>
                      <a:pt x="5312560" y="3046335"/>
                    </a:cubicBezTo>
                    <a:cubicBezTo>
                      <a:pt x="5278996" y="3068064"/>
                      <a:pt x="5238678" y="3076856"/>
                      <a:pt x="5199115" y="3071085"/>
                    </a:cubicBezTo>
                    <a:cubicBezTo>
                      <a:pt x="5158463" y="3069356"/>
                      <a:pt x="5119734" y="3053276"/>
                      <a:pt x="5089810" y="3025712"/>
                    </a:cubicBezTo>
                    <a:cubicBezTo>
                      <a:pt x="5062840" y="2998653"/>
                      <a:pt x="5050552" y="2960276"/>
                      <a:pt x="5056806" y="2922585"/>
                    </a:cubicBezTo>
                    <a:cubicBezTo>
                      <a:pt x="5058268" y="2893700"/>
                      <a:pt x="5069963" y="2866285"/>
                      <a:pt x="5089810" y="2845251"/>
                    </a:cubicBezTo>
                    <a:cubicBezTo>
                      <a:pt x="5109603" y="2825048"/>
                      <a:pt x="5136819" y="2813861"/>
                      <a:pt x="5165090" y="2814306"/>
                    </a:cubicBezTo>
                    <a:close/>
                    <a:moveTo>
                      <a:pt x="176868" y="2618374"/>
                    </a:moveTo>
                    <a:lnTo>
                      <a:pt x="176868" y="2682319"/>
                    </a:lnTo>
                    <a:cubicBezTo>
                      <a:pt x="175377" y="2693167"/>
                      <a:pt x="177940" y="2704188"/>
                      <a:pt x="184089" y="2713251"/>
                    </a:cubicBezTo>
                    <a:cubicBezTo>
                      <a:pt x="190466" y="2720819"/>
                      <a:pt x="199983" y="2725010"/>
                      <a:pt x="209868" y="2724599"/>
                    </a:cubicBezTo>
                    <a:cubicBezTo>
                      <a:pt x="218703" y="2725281"/>
                      <a:pt x="227266" y="2721391"/>
                      <a:pt x="232550" y="2714281"/>
                    </a:cubicBezTo>
                    <a:cubicBezTo>
                      <a:pt x="238097" y="2704167"/>
                      <a:pt x="240944" y="2692811"/>
                      <a:pt x="240800" y="2681281"/>
                    </a:cubicBezTo>
                    <a:lnTo>
                      <a:pt x="240813" y="2619413"/>
                    </a:lnTo>
                    <a:close/>
                    <a:moveTo>
                      <a:pt x="50021" y="2618374"/>
                    </a:moveTo>
                    <a:lnTo>
                      <a:pt x="50021" y="2686442"/>
                    </a:lnTo>
                    <a:cubicBezTo>
                      <a:pt x="49352" y="2698171"/>
                      <a:pt x="52619" y="2709785"/>
                      <a:pt x="59309" y="2719446"/>
                    </a:cubicBezTo>
                    <a:cubicBezTo>
                      <a:pt x="67886" y="2726883"/>
                      <a:pt x="78885" y="2730921"/>
                      <a:pt x="90241" y="2730781"/>
                    </a:cubicBezTo>
                    <a:cubicBezTo>
                      <a:pt x="100758" y="2731374"/>
                      <a:pt x="110979" y="2727217"/>
                      <a:pt x="118089" y="2719446"/>
                    </a:cubicBezTo>
                    <a:cubicBezTo>
                      <a:pt x="124932" y="2709861"/>
                      <a:pt x="128212" y="2698192"/>
                      <a:pt x="127368" y="2686442"/>
                    </a:cubicBezTo>
                    <a:lnTo>
                      <a:pt x="127368" y="2619413"/>
                    </a:lnTo>
                    <a:close/>
                    <a:moveTo>
                      <a:pt x="521" y="2563722"/>
                    </a:moveTo>
                    <a:lnTo>
                      <a:pt x="291342" y="2568875"/>
                    </a:lnTo>
                    <a:lnTo>
                      <a:pt x="291342" y="2595692"/>
                    </a:lnTo>
                    <a:lnTo>
                      <a:pt x="291342" y="2698819"/>
                    </a:lnTo>
                    <a:cubicBezTo>
                      <a:pt x="292465" y="2720667"/>
                      <a:pt x="285071" y="2742116"/>
                      <a:pt x="270715" y="2758628"/>
                    </a:cubicBezTo>
                    <a:cubicBezTo>
                      <a:pt x="256694" y="2773632"/>
                      <a:pt x="236491" y="2781255"/>
                      <a:pt x="216050" y="2779251"/>
                    </a:cubicBezTo>
                    <a:cubicBezTo>
                      <a:pt x="194898" y="2780421"/>
                      <a:pt x="174487" y="2771175"/>
                      <a:pt x="161398" y="2754501"/>
                    </a:cubicBezTo>
                    <a:cubicBezTo>
                      <a:pt x="159296" y="2751645"/>
                      <a:pt x="157563" y="2748527"/>
                      <a:pt x="156245" y="2745222"/>
                    </a:cubicBezTo>
                    <a:cubicBezTo>
                      <a:pt x="153419" y="2751090"/>
                      <a:pt x="149966" y="2756624"/>
                      <a:pt x="145928" y="2761721"/>
                    </a:cubicBezTo>
                    <a:cubicBezTo>
                      <a:pt x="132512" y="2778569"/>
                      <a:pt x="111733" y="2787806"/>
                      <a:pt x="90241" y="2786476"/>
                    </a:cubicBezTo>
                    <a:cubicBezTo>
                      <a:pt x="64780" y="2787611"/>
                      <a:pt x="40030" y="2777865"/>
                      <a:pt x="22174" y="2759654"/>
                    </a:cubicBezTo>
                    <a:cubicBezTo>
                      <a:pt x="5598" y="2738650"/>
                      <a:pt x="-2165" y="2712027"/>
                      <a:pt x="521" y="2685404"/>
                    </a:cubicBezTo>
                    <a:lnTo>
                      <a:pt x="521" y="2590540"/>
                    </a:lnTo>
                    <a:close/>
                    <a:moveTo>
                      <a:pt x="5076221" y="2512595"/>
                    </a:moveTo>
                    <a:lnTo>
                      <a:pt x="5259793" y="2594069"/>
                    </a:lnTo>
                    <a:lnTo>
                      <a:pt x="5370131" y="2589942"/>
                    </a:lnTo>
                    <a:lnTo>
                      <a:pt x="5371170" y="2618819"/>
                    </a:lnTo>
                    <a:lnTo>
                      <a:pt x="5372199" y="2646654"/>
                    </a:lnTo>
                    <a:lnTo>
                      <a:pt x="5262878" y="2649751"/>
                    </a:lnTo>
                    <a:lnTo>
                      <a:pt x="5084471" y="2749781"/>
                    </a:lnTo>
                    <a:lnTo>
                      <a:pt x="5083442" y="2716781"/>
                    </a:lnTo>
                    <a:lnTo>
                      <a:pt x="5082416" y="2683781"/>
                    </a:lnTo>
                    <a:lnTo>
                      <a:pt x="5206166" y="2622942"/>
                    </a:lnTo>
                    <a:lnTo>
                      <a:pt x="5207196" y="2622942"/>
                    </a:lnTo>
                    <a:lnTo>
                      <a:pt x="5078289" y="2575502"/>
                    </a:lnTo>
                    <a:lnTo>
                      <a:pt x="5077251" y="2543527"/>
                    </a:lnTo>
                    <a:close/>
                    <a:moveTo>
                      <a:pt x="605887" y="985886"/>
                    </a:moveTo>
                    <a:cubicBezTo>
                      <a:pt x="604415" y="988441"/>
                      <a:pt x="604415" y="991581"/>
                      <a:pt x="605887" y="994136"/>
                    </a:cubicBezTo>
                    <a:lnTo>
                      <a:pt x="605887" y="998261"/>
                    </a:lnTo>
                    <a:lnTo>
                      <a:pt x="601762" y="998261"/>
                    </a:lnTo>
                    <a:close/>
                    <a:moveTo>
                      <a:pt x="667763" y="958039"/>
                    </a:moveTo>
                    <a:cubicBezTo>
                      <a:pt x="671888" y="958039"/>
                      <a:pt x="685292" y="958039"/>
                      <a:pt x="690446" y="958039"/>
                    </a:cubicBezTo>
                    <a:lnTo>
                      <a:pt x="699735" y="967329"/>
                    </a:lnTo>
                    <a:cubicBezTo>
                      <a:pt x="704705" y="971638"/>
                      <a:pt x="709198" y="976478"/>
                      <a:pt x="713139" y="981761"/>
                    </a:cubicBezTo>
                    <a:cubicBezTo>
                      <a:pt x="713139" y="981761"/>
                      <a:pt x="713139" y="994136"/>
                      <a:pt x="721389" y="1003414"/>
                    </a:cubicBezTo>
                    <a:lnTo>
                      <a:pt x="735821" y="1020943"/>
                    </a:lnTo>
                    <a:lnTo>
                      <a:pt x="763668" y="1049818"/>
                    </a:lnTo>
                    <a:cubicBezTo>
                      <a:pt x="769276" y="1055621"/>
                      <a:pt x="774452" y="1061825"/>
                      <a:pt x="779140" y="1068386"/>
                    </a:cubicBezTo>
                    <a:lnTo>
                      <a:pt x="793572" y="1083858"/>
                    </a:lnTo>
                    <a:cubicBezTo>
                      <a:pt x="799765" y="1090040"/>
                      <a:pt x="804919" y="1083858"/>
                      <a:pt x="806987" y="1090040"/>
                    </a:cubicBezTo>
                    <a:lnTo>
                      <a:pt x="813169" y="1090040"/>
                    </a:lnTo>
                    <a:cubicBezTo>
                      <a:pt x="813169" y="1090040"/>
                      <a:pt x="822447" y="1090040"/>
                      <a:pt x="824515" y="1097261"/>
                    </a:cubicBezTo>
                    <a:cubicBezTo>
                      <a:pt x="826572" y="1104483"/>
                      <a:pt x="831737" y="1110665"/>
                      <a:pt x="838948" y="1120983"/>
                    </a:cubicBezTo>
                    <a:cubicBezTo>
                      <a:pt x="842672" y="1126039"/>
                      <a:pt x="844491" y="1132243"/>
                      <a:pt x="844112" y="1138512"/>
                    </a:cubicBezTo>
                    <a:cubicBezTo>
                      <a:pt x="843527" y="1149837"/>
                      <a:pt x="841091" y="1160989"/>
                      <a:pt x="836890" y="1171512"/>
                    </a:cubicBezTo>
                    <a:cubicBezTo>
                      <a:pt x="831737" y="1182859"/>
                      <a:pt x="836890" y="1198320"/>
                      <a:pt x="836890" y="1206570"/>
                    </a:cubicBezTo>
                    <a:cubicBezTo>
                      <a:pt x="834877" y="1215848"/>
                      <a:pt x="831758" y="1224856"/>
                      <a:pt x="827612" y="1233388"/>
                    </a:cubicBezTo>
                    <a:cubicBezTo>
                      <a:pt x="823389" y="1246099"/>
                      <a:pt x="820618" y="1259243"/>
                      <a:pt x="819362" y="1272570"/>
                    </a:cubicBezTo>
                    <a:cubicBezTo>
                      <a:pt x="819362" y="1279792"/>
                      <a:pt x="813169" y="1287014"/>
                      <a:pt x="811112" y="1294235"/>
                    </a:cubicBezTo>
                    <a:cubicBezTo>
                      <a:pt x="812238" y="1307271"/>
                      <a:pt x="812238" y="1320382"/>
                      <a:pt x="811112" y="1333418"/>
                    </a:cubicBezTo>
                    <a:cubicBezTo>
                      <a:pt x="811112" y="1340639"/>
                      <a:pt x="791515" y="1333418"/>
                      <a:pt x="782236" y="1333418"/>
                    </a:cubicBezTo>
                    <a:lnTo>
                      <a:pt x="765736" y="1333418"/>
                    </a:lnTo>
                    <a:cubicBezTo>
                      <a:pt x="765736" y="1333418"/>
                      <a:pt x="755418" y="1327235"/>
                      <a:pt x="751293" y="1325168"/>
                    </a:cubicBezTo>
                    <a:lnTo>
                      <a:pt x="736861" y="1317946"/>
                    </a:lnTo>
                    <a:cubicBezTo>
                      <a:pt x="733937" y="1313962"/>
                      <a:pt x="733937" y="1308537"/>
                      <a:pt x="736861" y="1304542"/>
                    </a:cubicBezTo>
                    <a:cubicBezTo>
                      <a:pt x="736861" y="1304542"/>
                      <a:pt x="743043" y="1298360"/>
                      <a:pt x="744071" y="1294235"/>
                    </a:cubicBezTo>
                    <a:cubicBezTo>
                      <a:pt x="746388" y="1287165"/>
                      <a:pt x="748121" y="1279922"/>
                      <a:pt x="749225" y="1272570"/>
                    </a:cubicBezTo>
                    <a:cubicBezTo>
                      <a:pt x="750589" y="1265219"/>
                      <a:pt x="753393" y="1258214"/>
                      <a:pt x="757475" y="1251945"/>
                    </a:cubicBezTo>
                    <a:cubicBezTo>
                      <a:pt x="761633" y="1238736"/>
                      <a:pt x="765076" y="1225311"/>
                      <a:pt x="767793" y="1211723"/>
                    </a:cubicBezTo>
                    <a:cubicBezTo>
                      <a:pt x="767793" y="1205541"/>
                      <a:pt x="772958" y="1194195"/>
                      <a:pt x="767793" y="1188012"/>
                    </a:cubicBezTo>
                    <a:cubicBezTo>
                      <a:pt x="758807" y="1179048"/>
                      <a:pt x="749149" y="1170776"/>
                      <a:pt x="738918" y="1163262"/>
                    </a:cubicBezTo>
                    <a:cubicBezTo>
                      <a:pt x="735540" y="1162342"/>
                      <a:pt x="731978" y="1162342"/>
                      <a:pt x="728610" y="1163262"/>
                    </a:cubicBezTo>
                    <a:cubicBezTo>
                      <a:pt x="726510" y="1168643"/>
                      <a:pt x="723349" y="1173559"/>
                      <a:pt x="719321" y="1177705"/>
                    </a:cubicBezTo>
                    <a:cubicBezTo>
                      <a:pt x="719321" y="1177694"/>
                      <a:pt x="719321" y="1189041"/>
                      <a:pt x="712110" y="1193166"/>
                    </a:cubicBezTo>
                    <a:cubicBezTo>
                      <a:pt x="704889" y="1197291"/>
                      <a:pt x="712110" y="1202456"/>
                      <a:pt x="704889" y="1203484"/>
                    </a:cubicBezTo>
                    <a:cubicBezTo>
                      <a:pt x="701890" y="1204588"/>
                      <a:pt x="698609" y="1204588"/>
                      <a:pt x="695610" y="1203484"/>
                    </a:cubicBezTo>
                    <a:cubicBezTo>
                      <a:pt x="687360" y="1203484"/>
                      <a:pt x="684263" y="1196263"/>
                      <a:pt x="678070" y="1192138"/>
                    </a:cubicBezTo>
                    <a:cubicBezTo>
                      <a:pt x="671888" y="1188012"/>
                      <a:pt x="670860" y="1192138"/>
                      <a:pt x="665695" y="1185945"/>
                    </a:cubicBezTo>
                    <a:cubicBezTo>
                      <a:pt x="660336" y="1178377"/>
                      <a:pt x="654100" y="1171458"/>
                      <a:pt x="647138" y="1165319"/>
                    </a:cubicBezTo>
                    <a:cubicBezTo>
                      <a:pt x="637859" y="1158109"/>
                      <a:pt x="647138" y="1147791"/>
                      <a:pt x="647138" y="1142637"/>
                    </a:cubicBezTo>
                    <a:cubicBezTo>
                      <a:pt x="647138" y="1137483"/>
                      <a:pt x="652292" y="1127165"/>
                      <a:pt x="657445" y="1120983"/>
                    </a:cubicBezTo>
                    <a:cubicBezTo>
                      <a:pt x="661473" y="1117389"/>
                      <a:pt x="664959" y="1113220"/>
                      <a:pt x="667763" y="1108608"/>
                    </a:cubicBezTo>
                    <a:cubicBezTo>
                      <a:pt x="671574" y="1101105"/>
                      <a:pt x="674346" y="1093126"/>
                      <a:pt x="676013" y="1084886"/>
                    </a:cubicBezTo>
                    <a:cubicBezTo>
                      <a:pt x="676013" y="1077665"/>
                      <a:pt x="676013" y="1070454"/>
                      <a:pt x="667763" y="1063233"/>
                    </a:cubicBezTo>
                    <a:cubicBezTo>
                      <a:pt x="659513" y="1056011"/>
                      <a:pt x="652292" y="1039511"/>
                      <a:pt x="639916" y="1027136"/>
                    </a:cubicBezTo>
                    <a:cubicBezTo>
                      <a:pt x="632511" y="1019806"/>
                      <a:pt x="622496" y="1015724"/>
                      <a:pt x="612080" y="1015789"/>
                    </a:cubicBezTo>
                    <a:cubicBezTo>
                      <a:pt x="609255" y="1015269"/>
                      <a:pt x="606916" y="1013310"/>
                      <a:pt x="605887" y="1010636"/>
                    </a:cubicBezTo>
                    <a:lnTo>
                      <a:pt x="605887" y="998261"/>
                    </a:lnTo>
                    <a:lnTo>
                      <a:pt x="607303" y="998261"/>
                    </a:lnTo>
                    <a:cubicBezTo>
                      <a:pt x="610267" y="998261"/>
                      <a:pt x="613618" y="998261"/>
                      <a:pt x="615166" y="998261"/>
                    </a:cubicBezTo>
                    <a:cubicBezTo>
                      <a:pt x="620569" y="994093"/>
                      <a:pt x="625733" y="989610"/>
                      <a:pt x="630638" y="984858"/>
                    </a:cubicBezTo>
                    <a:cubicBezTo>
                      <a:pt x="635358" y="980289"/>
                      <a:pt x="639830" y="975460"/>
                      <a:pt x="644041" y="970415"/>
                    </a:cubicBezTo>
                    <a:cubicBezTo>
                      <a:pt x="647051" y="966961"/>
                      <a:pt x="650992" y="964460"/>
                      <a:pt x="655388" y="963193"/>
                    </a:cubicBezTo>
                    <a:cubicBezTo>
                      <a:pt x="655388" y="963193"/>
                      <a:pt x="663638" y="958039"/>
                      <a:pt x="667763" y="958039"/>
                    </a:cubicBezTo>
                    <a:close/>
                    <a:moveTo>
                      <a:pt x="4670338" y="809159"/>
                    </a:moveTo>
                    <a:cubicBezTo>
                      <a:pt x="4673689" y="808515"/>
                      <a:pt x="4677814" y="809029"/>
                      <a:pt x="4680391" y="812634"/>
                    </a:cubicBezTo>
                    <a:cubicBezTo>
                      <a:pt x="4685545" y="819856"/>
                      <a:pt x="4686584" y="818827"/>
                      <a:pt x="4688641" y="820884"/>
                    </a:cubicBezTo>
                    <a:cubicBezTo>
                      <a:pt x="4690709" y="822952"/>
                      <a:pt x="4694834" y="820884"/>
                      <a:pt x="4695863" y="820884"/>
                    </a:cubicBezTo>
                    <a:cubicBezTo>
                      <a:pt x="4697768" y="823689"/>
                      <a:pt x="4697768" y="827370"/>
                      <a:pt x="4695863" y="830174"/>
                    </a:cubicBezTo>
                    <a:cubicBezTo>
                      <a:pt x="4695863" y="835327"/>
                      <a:pt x="4689670" y="836356"/>
                      <a:pt x="4687613" y="841510"/>
                    </a:cubicBezTo>
                    <a:cubicBezTo>
                      <a:pt x="4685545" y="846674"/>
                      <a:pt x="4676266" y="849760"/>
                      <a:pt x="4675238" y="853885"/>
                    </a:cubicBezTo>
                    <a:cubicBezTo>
                      <a:pt x="4674209" y="858021"/>
                      <a:pt x="4675238" y="861106"/>
                      <a:pt x="4668016" y="861106"/>
                    </a:cubicBezTo>
                    <a:cubicBezTo>
                      <a:pt x="4660794" y="861106"/>
                      <a:pt x="4660794" y="867299"/>
                      <a:pt x="4658737" y="868328"/>
                    </a:cubicBezTo>
                    <a:cubicBezTo>
                      <a:pt x="4655197" y="872020"/>
                      <a:pt x="4651408" y="875463"/>
                      <a:pt x="4647391" y="878635"/>
                    </a:cubicBezTo>
                    <a:lnTo>
                      <a:pt x="4627794" y="899260"/>
                    </a:lnTo>
                    <a:cubicBezTo>
                      <a:pt x="4627794" y="899260"/>
                      <a:pt x="4627794" y="909579"/>
                      <a:pt x="4616459" y="914732"/>
                    </a:cubicBezTo>
                    <a:lnTo>
                      <a:pt x="4606141" y="924011"/>
                    </a:lnTo>
                    <a:cubicBezTo>
                      <a:pt x="4599958" y="929164"/>
                      <a:pt x="4591708" y="924011"/>
                      <a:pt x="4589640" y="932261"/>
                    </a:cubicBezTo>
                    <a:cubicBezTo>
                      <a:pt x="4588092" y="935888"/>
                      <a:pt x="4588092" y="939981"/>
                      <a:pt x="4589640" y="943608"/>
                    </a:cubicBezTo>
                    <a:cubicBezTo>
                      <a:pt x="4589640" y="943608"/>
                      <a:pt x="4600987" y="949800"/>
                      <a:pt x="4604083" y="951858"/>
                    </a:cubicBezTo>
                    <a:cubicBezTo>
                      <a:pt x="4606985" y="955799"/>
                      <a:pt x="4610460" y="959274"/>
                      <a:pt x="4614391" y="962176"/>
                    </a:cubicBezTo>
                    <a:lnTo>
                      <a:pt x="4632959" y="975579"/>
                    </a:lnTo>
                    <a:lnTo>
                      <a:pt x="4644294" y="981762"/>
                    </a:lnTo>
                    <a:lnTo>
                      <a:pt x="4655641" y="981762"/>
                    </a:lnTo>
                    <a:cubicBezTo>
                      <a:pt x="4657601" y="982693"/>
                      <a:pt x="4659874" y="982693"/>
                      <a:pt x="4661834" y="981762"/>
                    </a:cubicBezTo>
                    <a:cubicBezTo>
                      <a:pt x="4661834" y="975579"/>
                      <a:pt x="4661834" y="973511"/>
                      <a:pt x="4653584" y="970426"/>
                    </a:cubicBezTo>
                    <a:cubicBezTo>
                      <a:pt x="4645334" y="967329"/>
                      <a:pt x="4641209" y="970426"/>
                      <a:pt x="4641209" y="965261"/>
                    </a:cubicBezTo>
                    <a:cubicBezTo>
                      <a:pt x="4641209" y="960108"/>
                      <a:pt x="4641209" y="957011"/>
                      <a:pt x="4647391" y="954954"/>
                    </a:cubicBezTo>
                    <a:cubicBezTo>
                      <a:pt x="4653584" y="952886"/>
                      <a:pt x="4654612" y="945675"/>
                      <a:pt x="4647391" y="942579"/>
                    </a:cubicBezTo>
                    <a:cubicBezTo>
                      <a:pt x="4640180" y="939482"/>
                      <a:pt x="4637084" y="942579"/>
                      <a:pt x="4633987" y="948761"/>
                    </a:cubicBezTo>
                    <a:cubicBezTo>
                      <a:pt x="4631724" y="951327"/>
                      <a:pt x="4627816" y="951576"/>
                      <a:pt x="4625250" y="949313"/>
                    </a:cubicBezTo>
                    <a:cubicBezTo>
                      <a:pt x="4625055" y="949140"/>
                      <a:pt x="4624871" y="948956"/>
                      <a:pt x="4624709" y="948761"/>
                    </a:cubicBezTo>
                    <a:cubicBezTo>
                      <a:pt x="4624709" y="948761"/>
                      <a:pt x="4616459" y="948761"/>
                      <a:pt x="4615419" y="948761"/>
                    </a:cubicBezTo>
                    <a:cubicBezTo>
                      <a:pt x="4613503" y="942503"/>
                      <a:pt x="4616036" y="935726"/>
                      <a:pt x="4621612" y="932261"/>
                    </a:cubicBezTo>
                    <a:cubicBezTo>
                      <a:pt x="4629375" y="924509"/>
                      <a:pt x="4637647" y="917266"/>
                      <a:pt x="4646362" y="910607"/>
                    </a:cubicBezTo>
                    <a:cubicBezTo>
                      <a:pt x="4651516" y="910607"/>
                      <a:pt x="4655641" y="896175"/>
                      <a:pt x="4659766" y="893078"/>
                    </a:cubicBezTo>
                    <a:cubicBezTo>
                      <a:pt x="4667854" y="886062"/>
                      <a:pt x="4675443" y="878484"/>
                      <a:pt x="4682459" y="870385"/>
                    </a:cubicBezTo>
                    <a:cubicBezTo>
                      <a:pt x="4684689" y="867776"/>
                      <a:pt x="4686757" y="865015"/>
                      <a:pt x="4688641" y="862146"/>
                    </a:cubicBezTo>
                    <a:cubicBezTo>
                      <a:pt x="4693199" y="858129"/>
                      <a:pt x="4699067" y="855920"/>
                      <a:pt x="4705141" y="855953"/>
                    </a:cubicBezTo>
                    <a:cubicBezTo>
                      <a:pt x="4708855" y="854946"/>
                      <a:pt x="4712774" y="854946"/>
                      <a:pt x="4716488" y="855953"/>
                    </a:cubicBezTo>
                    <a:cubicBezTo>
                      <a:pt x="4716488" y="855953"/>
                      <a:pt x="4716488" y="866260"/>
                      <a:pt x="4707209" y="871424"/>
                    </a:cubicBezTo>
                    <a:cubicBezTo>
                      <a:pt x="4704134" y="873990"/>
                      <a:pt x="4702261" y="877726"/>
                      <a:pt x="4702056" y="881732"/>
                    </a:cubicBezTo>
                    <a:cubicBezTo>
                      <a:pt x="4695440" y="891747"/>
                      <a:pt x="4687840" y="901079"/>
                      <a:pt x="4679363" y="909579"/>
                    </a:cubicBezTo>
                    <a:cubicBezTo>
                      <a:pt x="4674209" y="909579"/>
                      <a:pt x="4679363" y="914732"/>
                      <a:pt x="4679363" y="918857"/>
                    </a:cubicBezTo>
                    <a:cubicBezTo>
                      <a:pt x="4679363" y="922982"/>
                      <a:pt x="4690709" y="927107"/>
                      <a:pt x="4691738" y="932261"/>
                    </a:cubicBezTo>
                    <a:cubicBezTo>
                      <a:pt x="4692766" y="937425"/>
                      <a:pt x="4691738" y="941550"/>
                      <a:pt x="4691738" y="943608"/>
                    </a:cubicBezTo>
                    <a:cubicBezTo>
                      <a:pt x="4691738" y="945675"/>
                      <a:pt x="4710306" y="943608"/>
                      <a:pt x="4714420" y="943608"/>
                    </a:cubicBezTo>
                    <a:cubicBezTo>
                      <a:pt x="4718545" y="943608"/>
                      <a:pt x="4725766" y="926079"/>
                      <a:pt x="4723709" y="922982"/>
                    </a:cubicBezTo>
                    <a:cubicBezTo>
                      <a:pt x="4721641" y="919886"/>
                      <a:pt x="4714420" y="922982"/>
                      <a:pt x="4709266" y="915761"/>
                    </a:cubicBezTo>
                    <a:cubicBezTo>
                      <a:pt x="4704113" y="908550"/>
                      <a:pt x="4701016" y="915761"/>
                      <a:pt x="4698959" y="915761"/>
                    </a:cubicBezTo>
                    <a:cubicBezTo>
                      <a:pt x="4696891" y="915761"/>
                      <a:pt x="4707209" y="902357"/>
                      <a:pt x="4714420" y="901328"/>
                    </a:cubicBezTo>
                    <a:cubicBezTo>
                      <a:pt x="4720862" y="900083"/>
                      <a:pt x="4726892" y="897247"/>
                      <a:pt x="4731959" y="893078"/>
                    </a:cubicBezTo>
                    <a:cubicBezTo>
                      <a:pt x="4737113" y="887925"/>
                      <a:pt x="4738142" y="877606"/>
                      <a:pt x="4740209" y="875549"/>
                    </a:cubicBezTo>
                    <a:cubicBezTo>
                      <a:pt x="4745872" y="873492"/>
                      <a:pt x="4752076" y="873492"/>
                      <a:pt x="4757738" y="875549"/>
                    </a:cubicBezTo>
                    <a:cubicBezTo>
                      <a:pt x="4757738" y="875549"/>
                      <a:pt x="4757738" y="888953"/>
                      <a:pt x="4757738" y="893078"/>
                    </a:cubicBezTo>
                    <a:cubicBezTo>
                      <a:pt x="4766183" y="895309"/>
                      <a:pt x="4775072" y="895309"/>
                      <a:pt x="4783517" y="893078"/>
                    </a:cubicBezTo>
                    <a:cubicBezTo>
                      <a:pt x="4788670" y="893078"/>
                      <a:pt x="4800017" y="883800"/>
                      <a:pt x="4807239" y="886885"/>
                    </a:cubicBezTo>
                    <a:cubicBezTo>
                      <a:pt x="4814460" y="889982"/>
                      <a:pt x="4807239" y="893078"/>
                      <a:pt x="4814460" y="893078"/>
                    </a:cubicBezTo>
                    <a:lnTo>
                      <a:pt x="4822710" y="899260"/>
                    </a:lnTo>
                    <a:lnTo>
                      <a:pt x="4815489" y="903386"/>
                    </a:lnTo>
                    <a:cubicBezTo>
                      <a:pt x="4818000" y="910748"/>
                      <a:pt x="4818000" y="918716"/>
                      <a:pt x="4815489" y="926079"/>
                    </a:cubicBezTo>
                    <a:cubicBezTo>
                      <a:pt x="4815489" y="933300"/>
                      <a:pt x="4802085" y="936386"/>
                      <a:pt x="4793835" y="935357"/>
                    </a:cubicBezTo>
                    <a:cubicBezTo>
                      <a:pt x="4786018" y="933625"/>
                      <a:pt x="4777919" y="933625"/>
                      <a:pt x="4770113" y="935357"/>
                    </a:cubicBezTo>
                    <a:cubicBezTo>
                      <a:pt x="4770113" y="935357"/>
                      <a:pt x="4756710" y="943608"/>
                      <a:pt x="4756710" y="946704"/>
                    </a:cubicBezTo>
                    <a:cubicBezTo>
                      <a:pt x="4758442" y="952063"/>
                      <a:pt x="4758442" y="957845"/>
                      <a:pt x="4756710" y="963204"/>
                    </a:cubicBezTo>
                    <a:cubicBezTo>
                      <a:pt x="4751556" y="968358"/>
                      <a:pt x="4741238" y="963204"/>
                      <a:pt x="4713391" y="976608"/>
                    </a:cubicBezTo>
                    <a:lnTo>
                      <a:pt x="4686584" y="976608"/>
                    </a:lnTo>
                    <a:cubicBezTo>
                      <a:pt x="4681430" y="976608"/>
                      <a:pt x="4686584" y="991051"/>
                      <a:pt x="4692766" y="997233"/>
                    </a:cubicBezTo>
                    <a:cubicBezTo>
                      <a:pt x="4698959" y="1003415"/>
                      <a:pt x="4679363" y="1004455"/>
                      <a:pt x="4687613" y="1013733"/>
                    </a:cubicBezTo>
                    <a:cubicBezTo>
                      <a:pt x="4695863" y="1023012"/>
                      <a:pt x="4707209" y="1021983"/>
                      <a:pt x="4711334" y="1013733"/>
                    </a:cubicBezTo>
                    <a:cubicBezTo>
                      <a:pt x="4715459" y="1005483"/>
                      <a:pt x="4705141" y="1003415"/>
                      <a:pt x="4705141" y="999301"/>
                    </a:cubicBezTo>
                    <a:cubicBezTo>
                      <a:pt x="4705141" y="995176"/>
                      <a:pt x="4712363" y="984858"/>
                      <a:pt x="4714420" y="985887"/>
                    </a:cubicBezTo>
                    <a:cubicBezTo>
                      <a:pt x="4718426" y="987305"/>
                      <a:pt x="4722800" y="987305"/>
                      <a:pt x="4726795" y="985887"/>
                    </a:cubicBezTo>
                    <a:cubicBezTo>
                      <a:pt x="4726806" y="985887"/>
                      <a:pt x="4735045" y="985887"/>
                      <a:pt x="4739181" y="985887"/>
                    </a:cubicBezTo>
                    <a:cubicBezTo>
                      <a:pt x="4743306" y="985887"/>
                      <a:pt x="4739181" y="976608"/>
                      <a:pt x="4749488" y="974551"/>
                    </a:cubicBezTo>
                    <a:cubicBezTo>
                      <a:pt x="4759795" y="972483"/>
                      <a:pt x="4760835" y="974551"/>
                      <a:pt x="4763920" y="979704"/>
                    </a:cubicBezTo>
                    <a:cubicBezTo>
                      <a:pt x="4767017" y="984858"/>
                      <a:pt x="4774238" y="979704"/>
                      <a:pt x="4778363" y="979704"/>
                    </a:cubicBezTo>
                    <a:lnTo>
                      <a:pt x="4789710" y="973511"/>
                    </a:lnTo>
                    <a:cubicBezTo>
                      <a:pt x="4797960" y="966301"/>
                      <a:pt x="4789710" y="953926"/>
                      <a:pt x="4800017" y="949800"/>
                    </a:cubicBezTo>
                    <a:cubicBezTo>
                      <a:pt x="4810335" y="945675"/>
                      <a:pt x="4847460" y="967329"/>
                      <a:pt x="4852614" y="968358"/>
                    </a:cubicBezTo>
                    <a:cubicBezTo>
                      <a:pt x="4857767" y="969386"/>
                      <a:pt x="4857767" y="968358"/>
                      <a:pt x="4860864" y="968358"/>
                    </a:cubicBezTo>
                    <a:cubicBezTo>
                      <a:pt x="4866050" y="969159"/>
                      <a:pt x="4870392" y="972710"/>
                      <a:pt x="4872210" y="977637"/>
                    </a:cubicBezTo>
                    <a:cubicBezTo>
                      <a:pt x="4872633" y="983819"/>
                      <a:pt x="4872633" y="990023"/>
                      <a:pt x="4872210" y="996205"/>
                    </a:cubicBezTo>
                    <a:cubicBezTo>
                      <a:pt x="4872286" y="1000535"/>
                      <a:pt x="4869883" y="1004541"/>
                      <a:pt x="4866017" y="1006512"/>
                    </a:cubicBezTo>
                    <a:cubicBezTo>
                      <a:pt x="4866017" y="1006512"/>
                      <a:pt x="4850546" y="1013733"/>
                      <a:pt x="4850546" y="1019926"/>
                    </a:cubicBezTo>
                    <a:cubicBezTo>
                      <a:pt x="4850546" y="1026108"/>
                      <a:pt x="4833017" y="1019926"/>
                      <a:pt x="4822710" y="1019926"/>
                    </a:cubicBezTo>
                    <a:cubicBezTo>
                      <a:pt x="4807747" y="1020966"/>
                      <a:pt x="4793413" y="1026347"/>
                      <a:pt x="4781460" y="1035387"/>
                    </a:cubicBezTo>
                    <a:lnTo>
                      <a:pt x="4767017" y="1041580"/>
                    </a:lnTo>
                    <a:lnTo>
                      <a:pt x="4752585" y="1049830"/>
                    </a:lnTo>
                    <a:cubicBezTo>
                      <a:pt x="4745515" y="1052450"/>
                      <a:pt x="4739159" y="1056695"/>
                      <a:pt x="4734016" y="1062205"/>
                    </a:cubicBezTo>
                    <a:cubicBezTo>
                      <a:pt x="4734016" y="1062205"/>
                      <a:pt x="4734016" y="1068388"/>
                      <a:pt x="4739181" y="1071484"/>
                    </a:cubicBezTo>
                    <a:cubicBezTo>
                      <a:pt x="4745363" y="1075382"/>
                      <a:pt x="4752487" y="1077526"/>
                      <a:pt x="4759806" y="1077677"/>
                    </a:cubicBezTo>
                    <a:lnTo>
                      <a:pt x="4769085" y="1086956"/>
                    </a:lnTo>
                    <a:cubicBezTo>
                      <a:pt x="4769085" y="1086956"/>
                      <a:pt x="4769085" y="1097263"/>
                      <a:pt x="4769085" y="1100359"/>
                    </a:cubicBezTo>
                    <a:cubicBezTo>
                      <a:pt x="4769085" y="1103456"/>
                      <a:pt x="4774238" y="1100359"/>
                      <a:pt x="4775267" y="1111706"/>
                    </a:cubicBezTo>
                    <a:cubicBezTo>
                      <a:pt x="4776295" y="1123053"/>
                      <a:pt x="4781460" y="1118928"/>
                      <a:pt x="4775267" y="1125110"/>
                    </a:cubicBezTo>
                    <a:cubicBezTo>
                      <a:pt x="4772300" y="1135623"/>
                      <a:pt x="4766183" y="1144988"/>
                      <a:pt x="4757738" y="1151928"/>
                    </a:cubicBezTo>
                    <a:cubicBezTo>
                      <a:pt x="4750073" y="1157980"/>
                      <a:pt x="4741325" y="1162528"/>
                      <a:pt x="4731959" y="1165332"/>
                    </a:cubicBezTo>
                    <a:cubicBezTo>
                      <a:pt x="4717700" y="1160850"/>
                      <a:pt x="4704892" y="1152664"/>
                      <a:pt x="4694834" y="1141610"/>
                    </a:cubicBezTo>
                    <a:cubicBezTo>
                      <a:pt x="4691175" y="1138113"/>
                      <a:pt x="4686465" y="1135937"/>
                      <a:pt x="4681430" y="1135428"/>
                    </a:cubicBezTo>
                    <a:cubicBezTo>
                      <a:pt x="4681430" y="1135417"/>
                      <a:pt x="4672141" y="1127178"/>
                      <a:pt x="4671112" y="1123053"/>
                    </a:cubicBezTo>
                    <a:cubicBezTo>
                      <a:pt x="4667767" y="1116697"/>
                      <a:pt x="4662787" y="1111349"/>
                      <a:pt x="4656669" y="1107581"/>
                    </a:cubicBezTo>
                    <a:cubicBezTo>
                      <a:pt x="4643385" y="1099515"/>
                      <a:pt x="4627740" y="1096234"/>
                      <a:pt x="4612333" y="1098302"/>
                    </a:cubicBezTo>
                    <a:cubicBezTo>
                      <a:pt x="4605892" y="1099829"/>
                      <a:pt x="4599179" y="1099829"/>
                      <a:pt x="4592737" y="1098302"/>
                    </a:cubicBezTo>
                    <a:cubicBezTo>
                      <a:pt x="4584519" y="1097198"/>
                      <a:pt x="4576193" y="1097198"/>
                      <a:pt x="4567987" y="1098302"/>
                    </a:cubicBezTo>
                    <a:cubicBezTo>
                      <a:pt x="4561003" y="1099937"/>
                      <a:pt x="4554810" y="1103943"/>
                      <a:pt x="4550458" y="1109638"/>
                    </a:cubicBezTo>
                    <a:cubicBezTo>
                      <a:pt x="4550458" y="1109638"/>
                      <a:pt x="4550458" y="1115831"/>
                      <a:pt x="4550458" y="1118928"/>
                    </a:cubicBezTo>
                    <a:cubicBezTo>
                      <a:pt x="4556922" y="1120996"/>
                      <a:pt x="4563147" y="1123767"/>
                      <a:pt x="4569015" y="1127178"/>
                    </a:cubicBezTo>
                    <a:cubicBezTo>
                      <a:pt x="4569015" y="1127178"/>
                      <a:pt x="4579333" y="1127178"/>
                      <a:pt x="4581390" y="1127178"/>
                    </a:cubicBezTo>
                    <a:cubicBezTo>
                      <a:pt x="4583458" y="1127178"/>
                      <a:pt x="4581390" y="1139553"/>
                      <a:pt x="4587583" y="1149860"/>
                    </a:cubicBezTo>
                    <a:cubicBezTo>
                      <a:pt x="4593765" y="1160178"/>
                      <a:pt x="4587583" y="1161207"/>
                      <a:pt x="4595833" y="1170485"/>
                    </a:cubicBezTo>
                    <a:cubicBezTo>
                      <a:pt x="4604083" y="1179764"/>
                      <a:pt x="4600987" y="1178736"/>
                      <a:pt x="4595833" y="1181832"/>
                    </a:cubicBezTo>
                    <a:cubicBezTo>
                      <a:pt x="4590680" y="1184929"/>
                      <a:pt x="4583458" y="1192139"/>
                      <a:pt x="4577265" y="1192139"/>
                    </a:cubicBezTo>
                    <a:cubicBezTo>
                      <a:pt x="4571874" y="1193688"/>
                      <a:pt x="4566157" y="1193688"/>
                      <a:pt x="4560765" y="1192139"/>
                    </a:cubicBezTo>
                    <a:cubicBezTo>
                      <a:pt x="4555308" y="1187191"/>
                      <a:pt x="4549451" y="1182698"/>
                      <a:pt x="4543237" y="1178736"/>
                    </a:cubicBezTo>
                    <a:lnTo>
                      <a:pt x="4529833" y="1171514"/>
                    </a:lnTo>
                    <a:cubicBezTo>
                      <a:pt x="4524668" y="1171514"/>
                      <a:pt x="4503015" y="1151928"/>
                      <a:pt x="4495793" y="1157082"/>
                    </a:cubicBezTo>
                    <a:cubicBezTo>
                      <a:pt x="4490975" y="1163210"/>
                      <a:pt x="4485811" y="1169067"/>
                      <a:pt x="4480332" y="1174611"/>
                    </a:cubicBezTo>
                    <a:cubicBezTo>
                      <a:pt x="4480332" y="1174611"/>
                      <a:pt x="4470015" y="1182861"/>
                      <a:pt x="4463832" y="1185957"/>
                    </a:cubicBezTo>
                    <a:cubicBezTo>
                      <a:pt x="4456394" y="1189075"/>
                      <a:pt x="4449454" y="1193244"/>
                      <a:pt x="4443207" y="1198332"/>
                    </a:cubicBezTo>
                    <a:cubicBezTo>
                      <a:pt x="4443207" y="1203486"/>
                      <a:pt x="4427736" y="1198332"/>
                      <a:pt x="4426707" y="1198332"/>
                    </a:cubicBezTo>
                    <a:cubicBezTo>
                      <a:pt x="4425668" y="1198332"/>
                      <a:pt x="4401957" y="1214833"/>
                      <a:pt x="4390610" y="1208640"/>
                    </a:cubicBezTo>
                    <a:cubicBezTo>
                      <a:pt x="4379264" y="1202457"/>
                      <a:pt x="4373082" y="1200389"/>
                      <a:pt x="4367928" y="1196264"/>
                    </a:cubicBezTo>
                    <a:cubicBezTo>
                      <a:pt x="4362439" y="1191966"/>
                      <a:pt x="4356571" y="1188166"/>
                      <a:pt x="4350389" y="1184929"/>
                    </a:cubicBezTo>
                    <a:cubicBezTo>
                      <a:pt x="4341532" y="1179905"/>
                      <a:pt x="4334354" y="1172369"/>
                      <a:pt x="4329763" y="1163275"/>
                    </a:cubicBezTo>
                    <a:cubicBezTo>
                      <a:pt x="4329763" y="1163264"/>
                      <a:pt x="4338014" y="1153985"/>
                      <a:pt x="4342139" y="1149860"/>
                    </a:cubicBezTo>
                    <a:cubicBezTo>
                      <a:pt x="4346264" y="1145735"/>
                      <a:pt x="4342139" y="1114803"/>
                      <a:pt x="4342139" y="1110678"/>
                    </a:cubicBezTo>
                    <a:cubicBezTo>
                      <a:pt x="4342139" y="1106542"/>
                      <a:pt x="4351417" y="1110678"/>
                      <a:pt x="4358639" y="1116860"/>
                    </a:cubicBezTo>
                    <a:cubicBezTo>
                      <a:pt x="4368188" y="1124655"/>
                      <a:pt x="4378170" y="1131877"/>
                      <a:pt x="4388553" y="1138514"/>
                    </a:cubicBezTo>
                    <a:cubicBezTo>
                      <a:pt x="4402985" y="1146764"/>
                      <a:pt x="4429804" y="1130263"/>
                      <a:pt x="4445264" y="1126138"/>
                    </a:cubicBezTo>
                    <a:cubicBezTo>
                      <a:pt x="4460736" y="1122013"/>
                      <a:pt x="4454543" y="1119956"/>
                      <a:pt x="4445264" y="1112735"/>
                    </a:cubicBezTo>
                    <a:cubicBezTo>
                      <a:pt x="4438249" y="1106217"/>
                      <a:pt x="4430659" y="1100349"/>
                      <a:pt x="4422582" y="1095206"/>
                    </a:cubicBezTo>
                    <a:lnTo>
                      <a:pt x="4399889" y="1078706"/>
                    </a:lnTo>
                    <a:cubicBezTo>
                      <a:pt x="4399889" y="1073552"/>
                      <a:pt x="4380292" y="1069427"/>
                      <a:pt x="4378235" y="1067359"/>
                    </a:cubicBezTo>
                    <a:cubicBezTo>
                      <a:pt x="4376167" y="1065302"/>
                      <a:pt x="4366889" y="1060137"/>
                      <a:pt x="4367928" y="1048802"/>
                    </a:cubicBezTo>
                    <a:cubicBezTo>
                      <a:pt x="4368957" y="1037455"/>
                      <a:pt x="4367928" y="1041580"/>
                      <a:pt x="4367928" y="1038484"/>
                    </a:cubicBezTo>
                    <a:cubicBezTo>
                      <a:pt x="4367928" y="1035387"/>
                      <a:pt x="4375139" y="1029205"/>
                      <a:pt x="4378235" y="1026108"/>
                    </a:cubicBezTo>
                    <a:cubicBezTo>
                      <a:pt x="4383497" y="1021767"/>
                      <a:pt x="4389419" y="1018291"/>
                      <a:pt x="4395764" y="1015790"/>
                    </a:cubicBezTo>
                    <a:cubicBezTo>
                      <a:pt x="4405984" y="1013939"/>
                      <a:pt x="4416508" y="1016570"/>
                      <a:pt x="4424639" y="1023012"/>
                    </a:cubicBezTo>
                    <a:cubicBezTo>
                      <a:pt x="4424639" y="1023012"/>
                      <a:pt x="4431861" y="1037455"/>
                      <a:pt x="4433929" y="1039512"/>
                    </a:cubicBezTo>
                    <a:cubicBezTo>
                      <a:pt x="4435986" y="1041580"/>
                      <a:pt x="4448361" y="1039512"/>
                      <a:pt x="4454543" y="1045705"/>
                    </a:cubicBezTo>
                    <a:cubicBezTo>
                      <a:pt x="4461418" y="1048867"/>
                      <a:pt x="4467979" y="1052667"/>
                      <a:pt x="4474140" y="1057041"/>
                    </a:cubicBezTo>
                    <a:cubicBezTo>
                      <a:pt x="4478427" y="1059986"/>
                      <a:pt x="4483396" y="1061762"/>
                      <a:pt x="4488583" y="1062205"/>
                    </a:cubicBezTo>
                    <a:cubicBezTo>
                      <a:pt x="4491062" y="1063927"/>
                      <a:pt x="4494353" y="1063927"/>
                      <a:pt x="4496833" y="1062205"/>
                    </a:cubicBezTo>
                    <a:cubicBezTo>
                      <a:pt x="4496833" y="1062205"/>
                      <a:pt x="4507140" y="1053955"/>
                      <a:pt x="4510236" y="1052927"/>
                    </a:cubicBezTo>
                    <a:lnTo>
                      <a:pt x="4526736" y="1045705"/>
                    </a:lnTo>
                    <a:cubicBezTo>
                      <a:pt x="4526736" y="1045705"/>
                      <a:pt x="4526736" y="1038484"/>
                      <a:pt x="4518486" y="1035387"/>
                    </a:cubicBezTo>
                    <a:cubicBezTo>
                      <a:pt x="4513084" y="1033947"/>
                      <a:pt x="4507389" y="1033947"/>
                      <a:pt x="4501986" y="1035387"/>
                    </a:cubicBezTo>
                    <a:cubicBezTo>
                      <a:pt x="4496172" y="1034922"/>
                      <a:pt x="4490531" y="1033157"/>
                      <a:pt x="4485486" y="1030234"/>
                    </a:cubicBezTo>
                    <a:cubicBezTo>
                      <a:pt x="4481394" y="1027852"/>
                      <a:pt x="4478145" y="1024246"/>
                      <a:pt x="4476207" y="1019926"/>
                    </a:cubicBezTo>
                    <a:cubicBezTo>
                      <a:pt x="4476207" y="1013733"/>
                      <a:pt x="4476207" y="1011676"/>
                      <a:pt x="4476207" y="1007551"/>
                    </a:cubicBezTo>
                    <a:cubicBezTo>
                      <a:pt x="4480549" y="1002744"/>
                      <a:pt x="4486341" y="999485"/>
                      <a:pt x="4492708" y="998262"/>
                    </a:cubicBezTo>
                    <a:cubicBezTo>
                      <a:pt x="4492708" y="998262"/>
                      <a:pt x="4510236" y="983830"/>
                      <a:pt x="4526736" y="984858"/>
                    </a:cubicBezTo>
                    <a:cubicBezTo>
                      <a:pt x="4543237" y="985887"/>
                      <a:pt x="4536015" y="997233"/>
                      <a:pt x="4541169" y="999301"/>
                    </a:cubicBezTo>
                    <a:lnTo>
                      <a:pt x="4550458" y="999301"/>
                    </a:lnTo>
                    <a:lnTo>
                      <a:pt x="4563862" y="1011676"/>
                    </a:lnTo>
                    <a:cubicBezTo>
                      <a:pt x="4569762" y="1015910"/>
                      <a:pt x="4575966" y="1019699"/>
                      <a:pt x="4582419" y="1023012"/>
                    </a:cubicBezTo>
                    <a:cubicBezTo>
                      <a:pt x="4582419" y="1023012"/>
                      <a:pt x="4589640" y="1031262"/>
                      <a:pt x="4594805" y="1032291"/>
                    </a:cubicBezTo>
                    <a:lnTo>
                      <a:pt x="4607180" y="1039512"/>
                    </a:lnTo>
                    <a:cubicBezTo>
                      <a:pt x="4607180" y="1039512"/>
                      <a:pt x="4613362" y="1039512"/>
                      <a:pt x="4616459" y="1039512"/>
                    </a:cubicBezTo>
                    <a:cubicBezTo>
                      <a:pt x="4619555" y="1039512"/>
                      <a:pt x="4626766" y="1049830"/>
                      <a:pt x="4628834" y="1052927"/>
                    </a:cubicBezTo>
                    <a:cubicBezTo>
                      <a:pt x="4632818" y="1056121"/>
                      <a:pt x="4636607" y="1059564"/>
                      <a:pt x="4640169" y="1063234"/>
                    </a:cubicBezTo>
                    <a:cubicBezTo>
                      <a:pt x="4641534" y="1068193"/>
                      <a:pt x="4644002" y="1072773"/>
                      <a:pt x="4647391" y="1076638"/>
                    </a:cubicBezTo>
                    <a:cubicBezTo>
                      <a:pt x="4647391" y="1076638"/>
                      <a:pt x="4662862" y="1081802"/>
                      <a:pt x="4665959" y="1083859"/>
                    </a:cubicBezTo>
                    <a:cubicBezTo>
                      <a:pt x="4669055" y="1085927"/>
                      <a:pt x="4683488" y="1083859"/>
                      <a:pt x="4685545" y="1078706"/>
                    </a:cubicBezTo>
                    <a:cubicBezTo>
                      <a:pt x="4680553" y="1072946"/>
                      <a:pt x="4674631" y="1068063"/>
                      <a:pt x="4668016" y="1064263"/>
                    </a:cubicBezTo>
                    <a:cubicBezTo>
                      <a:pt x="4662862" y="1064273"/>
                      <a:pt x="4652555" y="1049830"/>
                      <a:pt x="4649459" y="1048802"/>
                    </a:cubicBezTo>
                    <a:cubicBezTo>
                      <a:pt x="4638101" y="1042814"/>
                      <a:pt x="4628227" y="1034359"/>
                      <a:pt x="4620584" y="1024051"/>
                    </a:cubicBezTo>
                    <a:cubicBezTo>
                      <a:pt x="4616383" y="1019352"/>
                      <a:pt x="4611067" y="1015801"/>
                      <a:pt x="4605112" y="1013733"/>
                    </a:cubicBezTo>
                    <a:cubicBezTo>
                      <a:pt x="4599493" y="1010637"/>
                      <a:pt x="4594285" y="1006826"/>
                      <a:pt x="4589640" y="1002387"/>
                    </a:cubicBezTo>
                    <a:lnTo>
                      <a:pt x="4565930" y="982801"/>
                    </a:lnTo>
                    <a:cubicBezTo>
                      <a:pt x="4551746" y="971790"/>
                      <a:pt x="4536134" y="962760"/>
                      <a:pt x="4519515" y="955983"/>
                    </a:cubicBezTo>
                    <a:lnTo>
                      <a:pt x="4496833" y="955983"/>
                    </a:lnTo>
                    <a:cubicBezTo>
                      <a:pt x="4479293" y="955983"/>
                      <a:pt x="4463832" y="955983"/>
                      <a:pt x="4453514" y="947732"/>
                    </a:cubicBezTo>
                    <a:cubicBezTo>
                      <a:pt x="4448458" y="945394"/>
                      <a:pt x="4446174" y="939461"/>
                      <a:pt x="4448361" y="934329"/>
                    </a:cubicBezTo>
                    <a:cubicBezTo>
                      <a:pt x="4451652" y="923296"/>
                      <a:pt x="4457282" y="913097"/>
                      <a:pt x="4464861" y="904425"/>
                    </a:cubicBezTo>
                    <a:cubicBezTo>
                      <a:pt x="4472082" y="897203"/>
                      <a:pt x="4478265" y="904425"/>
                      <a:pt x="4488583" y="882760"/>
                    </a:cubicBezTo>
                    <a:cubicBezTo>
                      <a:pt x="4492729" y="880367"/>
                      <a:pt x="4497840" y="880367"/>
                      <a:pt x="4501986" y="882760"/>
                    </a:cubicBezTo>
                    <a:cubicBezTo>
                      <a:pt x="4505375" y="883637"/>
                      <a:pt x="4508915" y="883637"/>
                      <a:pt x="4512304" y="882760"/>
                    </a:cubicBezTo>
                    <a:cubicBezTo>
                      <a:pt x="4525708" y="882760"/>
                      <a:pt x="4539111" y="876578"/>
                      <a:pt x="4555612" y="873482"/>
                    </a:cubicBezTo>
                    <a:cubicBezTo>
                      <a:pt x="4555612" y="873482"/>
                      <a:pt x="4555612" y="873482"/>
                      <a:pt x="4560765" y="873482"/>
                    </a:cubicBezTo>
                    <a:cubicBezTo>
                      <a:pt x="4555373" y="881981"/>
                      <a:pt x="4549159" y="889928"/>
                      <a:pt x="4542208" y="897203"/>
                    </a:cubicBezTo>
                    <a:cubicBezTo>
                      <a:pt x="4538787" y="900224"/>
                      <a:pt x="4538462" y="905432"/>
                      <a:pt x="4541472" y="908853"/>
                    </a:cubicBezTo>
                    <a:cubicBezTo>
                      <a:pt x="4541699" y="909102"/>
                      <a:pt x="4541948" y="909351"/>
                      <a:pt x="4542208" y="909579"/>
                    </a:cubicBezTo>
                    <a:cubicBezTo>
                      <a:pt x="4548390" y="913097"/>
                      <a:pt x="4554962" y="915858"/>
                      <a:pt x="4561805" y="917829"/>
                    </a:cubicBezTo>
                    <a:cubicBezTo>
                      <a:pt x="4564674" y="919485"/>
                      <a:pt x="4568214" y="919485"/>
                      <a:pt x="4571083" y="917829"/>
                    </a:cubicBezTo>
                    <a:cubicBezTo>
                      <a:pt x="4571083" y="917829"/>
                      <a:pt x="4571083" y="907511"/>
                      <a:pt x="4577265" y="904425"/>
                    </a:cubicBezTo>
                    <a:cubicBezTo>
                      <a:pt x="4580286" y="898470"/>
                      <a:pt x="4584498" y="893197"/>
                      <a:pt x="4589640" y="888953"/>
                    </a:cubicBezTo>
                    <a:cubicBezTo>
                      <a:pt x="4599320" y="879620"/>
                      <a:pt x="4609659" y="871002"/>
                      <a:pt x="4620584" y="863174"/>
                    </a:cubicBezTo>
                    <a:cubicBezTo>
                      <a:pt x="4628834" y="858021"/>
                      <a:pt x="4631919" y="847703"/>
                      <a:pt x="4649459" y="832231"/>
                    </a:cubicBezTo>
                    <a:cubicBezTo>
                      <a:pt x="4666987" y="816759"/>
                      <a:pt x="4665959" y="814702"/>
                      <a:pt x="4664930" y="812634"/>
                    </a:cubicBezTo>
                    <a:cubicBezTo>
                      <a:pt x="4664411" y="811606"/>
                      <a:pt x="4666987" y="809803"/>
                      <a:pt x="4670338" y="809159"/>
                    </a:cubicBezTo>
                    <a:close/>
                    <a:moveTo>
                      <a:pt x="770888" y="804383"/>
                    </a:moveTo>
                    <a:cubicBezTo>
                      <a:pt x="770888" y="804383"/>
                      <a:pt x="778109" y="804383"/>
                      <a:pt x="782234" y="804383"/>
                    </a:cubicBezTo>
                    <a:cubicBezTo>
                      <a:pt x="790419" y="807242"/>
                      <a:pt x="798085" y="811420"/>
                      <a:pt x="804917" y="816759"/>
                    </a:cubicBezTo>
                    <a:cubicBezTo>
                      <a:pt x="818320" y="830162"/>
                      <a:pt x="812138" y="842537"/>
                      <a:pt x="817292" y="853884"/>
                    </a:cubicBezTo>
                    <a:cubicBezTo>
                      <a:pt x="820172" y="859070"/>
                      <a:pt x="823636" y="863920"/>
                      <a:pt x="827610" y="868327"/>
                    </a:cubicBezTo>
                    <a:cubicBezTo>
                      <a:pt x="835860" y="873481"/>
                      <a:pt x="844110" y="868316"/>
                      <a:pt x="842042" y="861105"/>
                    </a:cubicBezTo>
                    <a:cubicBezTo>
                      <a:pt x="843265" y="855324"/>
                      <a:pt x="843265" y="849358"/>
                      <a:pt x="842042" y="843576"/>
                    </a:cubicBezTo>
                    <a:cubicBezTo>
                      <a:pt x="842042" y="843576"/>
                      <a:pt x="855446" y="843576"/>
                      <a:pt x="864735" y="832230"/>
                    </a:cubicBezTo>
                    <a:cubicBezTo>
                      <a:pt x="874014" y="820884"/>
                      <a:pt x="884321" y="832230"/>
                      <a:pt x="893610" y="839441"/>
                    </a:cubicBezTo>
                    <a:cubicBezTo>
                      <a:pt x="899143" y="842278"/>
                      <a:pt x="904340" y="845731"/>
                      <a:pt x="909071" y="849759"/>
                    </a:cubicBezTo>
                    <a:cubicBezTo>
                      <a:pt x="909071" y="849759"/>
                      <a:pt x="909071" y="858009"/>
                      <a:pt x="909071" y="862134"/>
                    </a:cubicBezTo>
                    <a:lnTo>
                      <a:pt x="899793" y="877606"/>
                    </a:lnTo>
                    <a:cubicBezTo>
                      <a:pt x="899793" y="883788"/>
                      <a:pt x="899793" y="889981"/>
                      <a:pt x="899793" y="895134"/>
                    </a:cubicBezTo>
                    <a:cubicBezTo>
                      <a:pt x="899208" y="903027"/>
                      <a:pt x="899208" y="910963"/>
                      <a:pt x="899793" y="918856"/>
                    </a:cubicBezTo>
                    <a:cubicBezTo>
                      <a:pt x="898212" y="930820"/>
                      <a:pt x="894357" y="942372"/>
                      <a:pt x="888457" y="952885"/>
                    </a:cubicBezTo>
                    <a:cubicBezTo>
                      <a:pt x="892549" y="964935"/>
                      <a:pt x="898840" y="976119"/>
                      <a:pt x="907014" y="985885"/>
                    </a:cubicBezTo>
                    <a:cubicBezTo>
                      <a:pt x="910836" y="990368"/>
                      <a:pt x="915372" y="994201"/>
                      <a:pt x="920418" y="997232"/>
                    </a:cubicBezTo>
                    <a:cubicBezTo>
                      <a:pt x="929696" y="1002386"/>
                      <a:pt x="935889" y="1010636"/>
                      <a:pt x="949293" y="1010636"/>
                    </a:cubicBezTo>
                    <a:cubicBezTo>
                      <a:pt x="958604" y="1010733"/>
                      <a:pt x="967558" y="1007009"/>
                      <a:pt x="974043" y="1000318"/>
                    </a:cubicBezTo>
                    <a:cubicBezTo>
                      <a:pt x="978266" y="995846"/>
                      <a:pt x="983138" y="992024"/>
                      <a:pt x="988486" y="988982"/>
                    </a:cubicBezTo>
                    <a:cubicBezTo>
                      <a:pt x="988486" y="988982"/>
                      <a:pt x="997765" y="981760"/>
                      <a:pt x="998794" y="981760"/>
                    </a:cubicBezTo>
                    <a:cubicBezTo>
                      <a:pt x="1003287" y="980537"/>
                      <a:pt x="1007498" y="978436"/>
                      <a:pt x="1011169" y="975578"/>
                    </a:cubicBezTo>
                    <a:cubicBezTo>
                      <a:pt x="1015489" y="970598"/>
                      <a:pt x="1020328" y="966105"/>
                      <a:pt x="1025612" y="962164"/>
                    </a:cubicBezTo>
                    <a:cubicBezTo>
                      <a:pt x="1035302" y="959479"/>
                      <a:pt x="1045631" y="963203"/>
                      <a:pt x="1051391" y="971442"/>
                    </a:cubicBezTo>
                    <a:cubicBezTo>
                      <a:pt x="1057021" y="979919"/>
                      <a:pt x="1061860" y="988895"/>
                      <a:pt x="1065834" y="998260"/>
                    </a:cubicBezTo>
                    <a:cubicBezTo>
                      <a:pt x="1070446" y="1003349"/>
                      <a:pt x="1073012" y="1009964"/>
                      <a:pt x="1073044" y="1016828"/>
                    </a:cubicBezTo>
                    <a:cubicBezTo>
                      <a:pt x="1073044" y="1021981"/>
                      <a:pt x="1063766" y="1028164"/>
                      <a:pt x="1061698" y="1034357"/>
                    </a:cubicBezTo>
                    <a:cubicBezTo>
                      <a:pt x="1059424" y="1041123"/>
                      <a:pt x="1055927" y="1047403"/>
                      <a:pt x="1051391" y="1052914"/>
                    </a:cubicBezTo>
                    <a:cubicBezTo>
                      <a:pt x="1046551" y="1055686"/>
                      <a:pt x="1041343" y="1057775"/>
                      <a:pt x="1035919" y="1059107"/>
                    </a:cubicBezTo>
                    <a:cubicBezTo>
                      <a:pt x="1029509" y="1063189"/>
                      <a:pt x="1023901" y="1068429"/>
                      <a:pt x="1019419" y="1074568"/>
                    </a:cubicBezTo>
                    <a:lnTo>
                      <a:pt x="1003947" y="1090039"/>
                    </a:lnTo>
                    <a:lnTo>
                      <a:pt x="987447" y="1100357"/>
                    </a:lnTo>
                    <a:cubicBezTo>
                      <a:pt x="981265" y="1105511"/>
                      <a:pt x="973015" y="1115829"/>
                      <a:pt x="967861" y="1118915"/>
                    </a:cubicBezTo>
                    <a:cubicBezTo>
                      <a:pt x="962989" y="1121405"/>
                      <a:pt x="957770" y="1123137"/>
                      <a:pt x="952390" y="1124079"/>
                    </a:cubicBezTo>
                    <a:cubicBezTo>
                      <a:pt x="944508" y="1124989"/>
                      <a:pt x="936550" y="1124989"/>
                      <a:pt x="928668" y="1124079"/>
                    </a:cubicBezTo>
                    <a:cubicBezTo>
                      <a:pt x="922107" y="1119380"/>
                      <a:pt x="915903" y="1114216"/>
                      <a:pt x="910111" y="1108607"/>
                    </a:cubicBezTo>
                    <a:lnTo>
                      <a:pt x="885360" y="1093136"/>
                    </a:lnTo>
                    <a:lnTo>
                      <a:pt x="870917" y="1081789"/>
                    </a:lnTo>
                    <a:cubicBezTo>
                      <a:pt x="866543" y="1077783"/>
                      <a:pt x="861693" y="1074319"/>
                      <a:pt x="856485" y="1071482"/>
                    </a:cubicBezTo>
                    <a:cubicBezTo>
                      <a:pt x="848885" y="1067357"/>
                      <a:pt x="841944" y="1062149"/>
                      <a:pt x="835849" y="1056010"/>
                    </a:cubicBezTo>
                    <a:cubicBezTo>
                      <a:pt x="825542" y="1046732"/>
                      <a:pt x="826570" y="1041578"/>
                      <a:pt x="809042" y="1020953"/>
                    </a:cubicBezTo>
                    <a:lnTo>
                      <a:pt x="803888" y="1007539"/>
                    </a:lnTo>
                    <a:cubicBezTo>
                      <a:pt x="794609" y="998260"/>
                      <a:pt x="797695" y="997232"/>
                      <a:pt x="790484" y="988982"/>
                    </a:cubicBezTo>
                    <a:lnTo>
                      <a:pt x="778109" y="970414"/>
                    </a:lnTo>
                    <a:lnTo>
                      <a:pt x="753359" y="944635"/>
                    </a:lnTo>
                    <a:cubicBezTo>
                      <a:pt x="748422" y="939406"/>
                      <a:pt x="744264" y="933505"/>
                      <a:pt x="740984" y="927106"/>
                    </a:cubicBezTo>
                    <a:cubicBezTo>
                      <a:pt x="735202" y="916994"/>
                      <a:pt x="728652" y="907336"/>
                      <a:pt x="721387" y="898231"/>
                    </a:cubicBezTo>
                    <a:cubicBezTo>
                      <a:pt x="715367" y="893272"/>
                      <a:pt x="709846" y="887750"/>
                      <a:pt x="704887" y="881731"/>
                    </a:cubicBezTo>
                    <a:cubicBezTo>
                      <a:pt x="700686" y="877032"/>
                      <a:pt x="700686" y="869930"/>
                      <a:pt x="704887" y="865230"/>
                    </a:cubicBezTo>
                    <a:cubicBezTo>
                      <a:pt x="704887" y="865230"/>
                      <a:pt x="715194" y="859037"/>
                      <a:pt x="719319" y="854912"/>
                    </a:cubicBezTo>
                    <a:cubicBezTo>
                      <a:pt x="723444" y="850787"/>
                      <a:pt x="725512" y="843576"/>
                      <a:pt x="727580" y="841508"/>
                    </a:cubicBezTo>
                    <a:cubicBezTo>
                      <a:pt x="729637" y="839441"/>
                      <a:pt x="735819" y="841508"/>
                      <a:pt x="738916" y="833259"/>
                    </a:cubicBezTo>
                    <a:cubicBezTo>
                      <a:pt x="741742" y="828278"/>
                      <a:pt x="744838" y="823460"/>
                      <a:pt x="748194" y="818815"/>
                    </a:cubicBezTo>
                    <a:lnTo>
                      <a:pt x="748194" y="810576"/>
                    </a:lnTo>
                    <a:cubicBezTo>
                      <a:pt x="753359" y="805412"/>
                      <a:pt x="757484" y="810576"/>
                      <a:pt x="761609" y="810576"/>
                    </a:cubicBezTo>
                    <a:cubicBezTo>
                      <a:pt x="764922" y="808877"/>
                      <a:pt x="768040" y="806798"/>
                      <a:pt x="770888" y="804383"/>
                    </a:cubicBezTo>
                    <a:close/>
                    <a:moveTo>
                      <a:pt x="1449455" y="662074"/>
                    </a:moveTo>
                    <a:cubicBezTo>
                      <a:pt x="1449455" y="662074"/>
                      <a:pt x="1455637" y="662074"/>
                      <a:pt x="1457705" y="662074"/>
                    </a:cubicBezTo>
                    <a:cubicBezTo>
                      <a:pt x="1459762" y="662074"/>
                      <a:pt x="1457705" y="673421"/>
                      <a:pt x="1457705" y="673421"/>
                    </a:cubicBezTo>
                    <a:cubicBezTo>
                      <a:pt x="1457705" y="673421"/>
                      <a:pt x="1463888" y="682699"/>
                      <a:pt x="1462859" y="685795"/>
                    </a:cubicBezTo>
                    <a:cubicBezTo>
                      <a:pt x="1461830" y="688892"/>
                      <a:pt x="1462859" y="693017"/>
                      <a:pt x="1462859" y="698171"/>
                    </a:cubicBezTo>
                    <a:cubicBezTo>
                      <a:pt x="1462859" y="703324"/>
                      <a:pt x="1457705" y="706421"/>
                      <a:pt x="1457705" y="709517"/>
                    </a:cubicBezTo>
                    <a:cubicBezTo>
                      <a:pt x="1457705" y="712603"/>
                      <a:pt x="1462859" y="721892"/>
                      <a:pt x="1457705" y="729114"/>
                    </a:cubicBezTo>
                    <a:cubicBezTo>
                      <a:pt x="1456146" y="734127"/>
                      <a:pt x="1454078" y="738966"/>
                      <a:pt x="1451512" y="743546"/>
                    </a:cubicBezTo>
                    <a:cubicBezTo>
                      <a:pt x="1451512" y="748699"/>
                      <a:pt x="1441205" y="749728"/>
                      <a:pt x="1439137" y="752825"/>
                    </a:cubicBezTo>
                    <a:cubicBezTo>
                      <a:pt x="1437080" y="755921"/>
                      <a:pt x="1430887" y="767268"/>
                      <a:pt x="1425733" y="770353"/>
                    </a:cubicBezTo>
                    <a:cubicBezTo>
                      <a:pt x="1418197" y="778906"/>
                      <a:pt x="1405161" y="779718"/>
                      <a:pt x="1396619" y="772182"/>
                    </a:cubicBezTo>
                    <a:cubicBezTo>
                      <a:pt x="1395980" y="771609"/>
                      <a:pt x="1395363" y="771002"/>
                      <a:pt x="1394800" y="770353"/>
                    </a:cubicBezTo>
                    <a:cubicBezTo>
                      <a:pt x="1393544" y="765394"/>
                      <a:pt x="1391812" y="760555"/>
                      <a:pt x="1389646" y="755921"/>
                    </a:cubicBezTo>
                    <a:cubicBezTo>
                      <a:pt x="1386301" y="753463"/>
                      <a:pt x="1383193" y="750702"/>
                      <a:pt x="1380357" y="747671"/>
                    </a:cubicBezTo>
                    <a:cubicBezTo>
                      <a:pt x="1380357" y="747671"/>
                      <a:pt x="1380357" y="736324"/>
                      <a:pt x="1380357" y="732199"/>
                    </a:cubicBezTo>
                    <a:cubicBezTo>
                      <a:pt x="1375712" y="720626"/>
                      <a:pt x="1375712" y="707688"/>
                      <a:pt x="1380357" y="696103"/>
                    </a:cubicBezTo>
                    <a:cubicBezTo>
                      <a:pt x="1382089" y="691306"/>
                      <a:pt x="1384525" y="686792"/>
                      <a:pt x="1387578" y="682699"/>
                    </a:cubicBezTo>
                    <a:lnTo>
                      <a:pt x="1392732" y="676517"/>
                    </a:lnTo>
                    <a:cubicBezTo>
                      <a:pt x="1404079" y="670325"/>
                      <a:pt x="1415415" y="687853"/>
                      <a:pt x="1418511" y="685795"/>
                    </a:cubicBezTo>
                    <a:cubicBezTo>
                      <a:pt x="1423730" y="682136"/>
                      <a:pt x="1428266" y="677600"/>
                      <a:pt x="1431926" y="672392"/>
                    </a:cubicBezTo>
                    <a:close/>
                    <a:moveTo>
                      <a:pt x="1646166" y="509318"/>
                    </a:moveTo>
                    <a:cubicBezTo>
                      <a:pt x="1653642" y="510735"/>
                      <a:pt x="1661375" y="513570"/>
                      <a:pt x="1664986" y="516660"/>
                    </a:cubicBezTo>
                    <a:lnTo>
                      <a:pt x="1677361" y="521825"/>
                    </a:lnTo>
                    <a:cubicBezTo>
                      <a:pt x="1680035" y="525614"/>
                      <a:pt x="1682114" y="529794"/>
                      <a:pt x="1683554" y="534200"/>
                    </a:cubicBezTo>
                    <a:cubicBezTo>
                      <a:pt x="1683554" y="542450"/>
                      <a:pt x="1683554" y="544507"/>
                      <a:pt x="1683554" y="550701"/>
                    </a:cubicBezTo>
                    <a:cubicBezTo>
                      <a:pt x="1683099" y="556536"/>
                      <a:pt x="1683099" y="562393"/>
                      <a:pt x="1683554" y="568229"/>
                    </a:cubicBezTo>
                    <a:cubicBezTo>
                      <a:pt x="1683814" y="572701"/>
                      <a:pt x="1683814" y="577172"/>
                      <a:pt x="1683554" y="581633"/>
                    </a:cubicBezTo>
                    <a:cubicBezTo>
                      <a:pt x="1683554" y="586797"/>
                      <a:pt x="1678400" y="589883"/>
                      <a:pt x="1674265" y="595036"/>
                    </a:cubicBezTo>
                    <a:cubicBezTo>
                      <a:pt x="1670139" y="600201"/>
                      <a:pt x="1664986" y="595036"/>
                      <a:pt x="1662929" y="602258"/>
                    </a:cubicBezTo>
                    <a:cubicBezTo>
                      <a:pt x="1660861" y="609480"/>
                      <a:pt x="1656735" y="613605"/>
                      <a:pt x="1654678" y="614633"/>
                    </a:cubicBezTo>
                    <a:cubicBezTo>
                      <a:pt x="1650044" y="617914"/>
                      <a:pt x="1643840" y="617914"/>
                      <a:pt x="1639206" y="614633"/>
                    </a:cubicBezTo>
                    <a:cubicBezTo>
                      <a:pt x="1639206" y="614633"/>
                      <a:pt x="1639206" y="605355"/>
                      <a:pt x="1630956" y="602258"/>
                    </a:cubicBezTo>
                    <a:cubicBezTo>
                      <a:pt x="1622706" y="599173"/>
                      <a:pt x="1612388" y="592980"/>
                      <a:pt x="1610331" y="589883"/>
                    </a:cubicBezTo>
                    <a:cubicBezTo>
                      <a:pt x="1608263" y="586797"/>
                      <a:pt x="1596927" y="583701"/>
                      <a:pt x="1593830" y="579576"/>
                    </a:cubicBezTo>
                    <a:cubicBezTo>
                      <a:pt x="1590235" y="573675"/>
                      <a:pt x="1585288" y="568727"/>
                      <a:pt x="1579387" y="565133"/>
                    </a:cubicBezTo>
                    <a:cubicBezTo>
                      <a:pt x="1575662" y="562534"/>
                      <a:pt x="1573367" y="558333"/>
                      <a:pt x="1573204" y="553797"/>
                    </a:cubicBezTo>
                    <a:cubicBezTo>
                      <a:pt x="1573204" y="553797"/>
                      <a:pt x="1565983" y="542450"/>
                      <a:pt x="1568051" y="536257"/>
                    </a:cubicBezTo>
                    <a:lnTo>
                      <a:pt x="1564954" y="523882"/>
                    </a:lnTo>
                    <a:cubicBezTo>
                      <a:pt x="1564954" y="523882"/>
                      <a:pt x="1573204" y="523882"/>
                      <a:pt x="1578358" y="523882"/>
                    </a:cubicBezTo>
                    <a:lnTo>
                      <a:pt x="1593830" y="523882"/>
                    </a:lnTo>
                    <a:lnTo>
                      <a:pt x="1606205" y="517700"/>
                    </a:lnTo>
                    <a:cubicBezTo>
                      <a:pt x="1606205" y="517700"/>
                      <a:pt x="1617552" y="517700"/>
                      <a:pt x="1619609" y="517700"/>
                    </a:cubicBezTo>
                    <a:lnTo>
                      <a:pt x="1628888" y="510479"/>
                    </a:lnTo>
                    <a:cubicBezTo>
                      <a:pt x="1631470" y="507902"/>
                      <a:pt x="1638689" y="507902"/>
                      <a:pt x="1646166" y="509318"/>
                    </a:cubicBezTo>
                    <a:close/>
                    <a:moveTo>
                      <a:pt x="1473177" y="465101"/>
                    </a:moveTo>
                    <a:cubicBezTo>
                      <a:pt x="1469572" y="466757"/>
                      <a:pt x="1466388" y="469225"/>
                      <a:pt x="1463898" y="472322"/>
                    </a:cubicBezTo>
                    <a:lnTo>
                      <a:pt x="1460802" y="476447"/>
                    </a:lnTo>
                    <a:cubicBezTo>
                      <a:pt x="1457705" y="481601"/>
                      <a:pt x="1451523" y="486753"/>
                      <a:pt x="1451512" y="486753"/>
                    </a:cubicBezTo>
                    <a:cubicBezTo>
                      <a:pt x="1450667" y="490564"/>
                      <a:pt x="1448903" y="494105"/>
                      <a:pt x="1446358" y="497071"/>
                    </a:cubicBezTo>
                    <a:cubicBezTo>
                      <a:pt x="1440750" y="504304"/>
                      <a:pt x="1435574" y="511883"/>
                      <a:pt x="1430897" y="519754"/>
                    </a:cubicBezTo>
                    <a:cubicBezTo>
                      <a:pt x="1427800" y="524074"/>
                      <a:pt x="1427800" y="529877"/>
                      <a:pt x="1430897" y="534197"/>
                    </a:cubicBezTo>
                    <a:cubicBezTo>
                      <a:pt x="1434903" y="538128"/>
                      <a:pt x="1441324" y="538128"/>
                      <a:pt x="1445330" y="534197"/>
                    </a:cubicBezTo>
                    <a:cubicBezTo>
                      <a:pt x="1450851" y="530050"/>
                      <a:pt x="1455421" y="524777"/>
                      <a:pt x="1458734" y="518725"/>
                    </a:cubicBezTo>
                    <a:cubicBezTo>
                      <a:pt x="1461841" y="512002"/>
                      <a:pt x="1464602" y="505116"/>
                      <a:pt x="1466984" y="498100"/>
                    </a:cubicBezTo>
                    <a:cubicBezTo>
                      <a:pt x="1469875" y="491864"/>
                      <a:pt x="1471954" y="485282"/>
                      <a:pt x="1473177" y="478503"/>
                    </a:cubicBezTo>
                    <a:cubicBezTo>
                      <a:pt x="1473177" y="472322"/>
                      <a:pt x="1473177" y="465101"/>
                      <a:pt x="1473177" y="465101"/>
                    </a:cubicBezTo>
                    <a:close/>
                    <a:moveTo>
                      <a:pt x="1498954" y="383631"/>
                    </a:moveTo>
                    <a:cubicBezTo>
                      <a:pt x="1508569" y="383078"/>
                      <a:pt x="1518205" y="383078"/>
                      <a:pt x="1527830" y="383631"/>
                    </a:cubicBezTo>
                    <a:cubicBezTo>
                      <a:pt x="1532983" y="383631"/>
                      <a:pt x="1540205" y="396005"/>
                      <a:pt x="1543291" y="398073"/>
                    </a:cubicBezTo>
                    <a:cubicBezTo>
                      <a:pt x="1547654" y="400866"/>
                      <a:pt x="1550642" y="405349"/>
                      <a:pt x="1551541" y="410449"/>
                    </a:cubicBezTo>
                    <a:cubicBezTo>
                      <a:pt x="1551552" y="423852"/>
                      <a:pt x="1545359" y="432102"/>
                      <a:pt x="1545359" y="438295"/>
                    </a:cubicBezTo>
                    <a:cubicBezTo>
                      <a:pt x="1545922" y="444466"/>
                      <a:pt x="1545922" y="450681"/>
                      <a:pt x="1545359" y="456852"/>
                    </a:cubicBezTo>
                    <a:cubicBezTo>
                      <a:pt x="1545359" y="478506"/>
                      <a:pt x="1545359" y="499132"/>
                      <a:pt x="1545359" y="520796"/>
                    </a:cubicBezTo>
                    <a:cubicBezTo>
                      <a:pt x="1545359" y="526978"/>
                      <a:pt x="1545359" y="535229"/>
                      <a:pt x="1545359" y="543478"/>
                    </a:cubicBezTo>
                    <a:cubicBezTo>
                      <a:pt x="1544276" y="546716"/>
                      <a:pt x="1541504" y="549087"/>
                      <a:pt x="1538137" y="549671"/>
                    </a:cubicBezTo>
                    <a:cubicBezTo>
                      <a:pt x="1538137" y="549671"/>
                      <a:pt x="1531955" y="557922"/>
                      <a:pt x="1538137" y="564104"/>
                    </a:cubicBezTo>
                    <a:cubicBezTo>
                      <a:pt x="1541234" y="570307"/>
                      <a:pt x="1545846" y="575623"/>
                      <a:pt x="1551552" y="579576"/>
                    </a:cubicBezTo>
                    <a:cubicBezTo>
                      <a:pt x="1568767" y="604067"/>
                      <a:pt x="1583946" y="629942"/>
                      <a:pt x="1596927" y="656923"/>
                    </a:cubicBezTo>
                    <a:cubicBezTo>
                      <a:pt x="1601702" y="666320"/>
                      <a:pt x="1601702" y="677429"/>
                      <a:pt x="1596927" y="686827"/>
                    </a:cubicBezTo>
                    <a:cubicBezTo>
                      <a:pt x="1596927" y="691980"/>
                      <a:pt x="1596927" y="704355"/>
                      <a:pt x="1590734" y="711577"/>
                    </a:cubicBezTo>
                    <a:cubicBezTo>
                      <a:pt x="1584552" y="718798"/>
                      <a:pt x="1583513" y="726010"/>
                      <a:pt x="1580427" y="728078"/>
                    </a:cubicBezTo>
                    <a:cubicBezTo>
                      <a:pt x="1577504" y="729550"/>
                      <a:pt x="1574061" y="729550"/>
                      <a:pt x="1571138" y="728078"/>
                    </a:cubicBezTo>
                    <a:cubicBezTo>
                      <a:pt x="1571138" y="728078"/>
                      <a:pt x="1561859" y="728078"/>
                      <a:pt x="1558762" y="728078"/>
                    </a:cubicBezTo>
                    <a:lnTo>
                      <a:pt x="1547427" y="728078"/>
                    </a:lnTo>
                    <a:cubicBezTo>
                      <a:pt x="1541623" y="729138"/>
                      <a:pt x="1535690" y="729138"/>
                      <a:pt x="1529887" y="728078"/>
                    </a:cubicBezTo>
                    <a:cubicBezTo>
                      <a:pt x="1524733" y="728078"/>
                      <a:pt x="1520608" y="721885"/>
                      <a:pt x="1514415" y="718798"/>
                    </a:cubicBezTo>
                    <a:cubicBezTo>
                      <a:pt x="1503697" y="715043"/>
                      <a:pt x="1492653" y="712282"/>
                      <a:pt x="1481415" y="710548"/>
                    </a:cubicBezTo>
                    <a:cubicBezTo>
                      <a:pt x="1481425" y="705384"/>
                      <a:pt x="1489676" y="698173"/>
                      <a:pt x="1490704" y="697135"/>
                    </a:cubicBezTo>
                    <a:cubicBezTo>
                      <a:pt x="1495371" y="693551"/>
                      <a:pt x="1500600" y="690769"/>
                      <a:pt x="1506176" y="688884"/>
                    </a:cubicBezTo>
                    <a:cubicBezTo>
                      <a:pt x="1516483" y="682702"/>
                      <a:pt x="1518551" y="676509"/>
                      <a:pt x="1506176" y="661048"/>
                    </a:cubicBezTo>
                    <a:cubicBezTo>
                      <a:pt x="1504151" y="656706"/>
                      <a:pt x="1501737" y="652560"/>
                      <a:pt x="1498954" y="648674"/>
                    </a:cubicBezTo>
                    <a:cubicBezTo>
                      <a:pt x="1498954" y="648662"/>
                      <a:pt x="1491733" y="637327"/>
                      <a:pt x="1488636" y="631133"/>
                    </a:cubicBezTo>
                    <a:cubicBezTo>
                      <a:pt x="1485540" y="624952"/>
                      <a:pt x="1481425" y="616702"/>
                      <a:pt x="1477300" y="606383"/>
                    </a:cubicBezTo>
                    <a:cubicBezTo>
                      <a:pt x="1473175" y="596076"/>
                      <a:pt x="1471107" y="600202"/>
                      <a:pt x="1469050" y="601230"/>
                    </a:cubicBezTo>
                    <a:cubicBezTo>
                      <a:pt x="1466982" y="602258"/>
                      <a:pt x="1458732" y="601230"/>
                      <a:pt x="1454607" y="601230"/>
                    </a:cubicBezTo>
                    <a:cubicBezTo>
                      <a:pt x="1450482" y="601230"/>
                      <a:pt x="1448425" y="607411"/>
                      <a:pt x="1445328" y="608451"/>
                    </a:cubicBezTo>
                    <a:cubicBezTo>
                      <a:pt x="1440283" y="612025"/>
                      <a:pt x="1434718" y="614806"/>
                      <a:pt x="1428828" y="616702"/>
                    </a:cubicBezTo>
                    <a:cubicBezTo>
                      <a:pt x="1426143" y="617568"/>
                      <a:pt x="1423263" y="617568"/>
                      <a:pt x="1420578" y="616702"/>
                    </a:cubicBezTo>
                    <a:cubicBezTo>
                      <a:pt x="1415424" y="616702"/>
                      <a:pt x="1414385" y="616702"/>
                      <a:pt x="1410260" y="607411"/>
                    </a:cubicBezTo>
                    <a:lnTo>
                      <a:pt x="1404078" y="607411"/>
                    </a:lnTo>
                    <a:lnTo>
                      <a:pt x="1394799" y="596076"/>
                    </a:lnTo>
                    <a:lnTo>
                      <a:pt x="1380356" y="580605"/>
                    </a:lnTo>
                    <a:cubicBezTo>
                      <a:pt x="1373968" y="574217"/>
                      <a:pt x="1368100" y="567319"/>
                      <a:pt x="1362827" y="559979"/>
                    </a:cubicBezTo>
                    <a:lnTo>
                      <a:pt x="1347355" y="537296"/>
                    </a:lnTo>
                    <a:cubicBezTo>
                      <a:pt x="1338076" y="520796"/>
                      <a:pt x="1347355" y="511507"/>
                      <a:pt x="1347355" y="502228"/>
                    </a:cubicBezTo>
                    <a:lnTo>
                      <a:pt x="1357673" y="488825"/>
                    </a:lnTo>
                    <a:cubicBezTo>
                      <a:pt x="1357673" y="488825"/>
                      <a:pt x="1365924" y="488825"/>
                      <a:pt x="1373134" y="488825"/>
                    </a:cubicBezTo>
                    <a:cubicBezTo>
                      <a:pt x="1380356" y="488825"/>
                      <a:pt x="1381384" y="488825"/>
                      <a:pt x="1383452" y="488825"/>
                    </a:cubicBezTo>
                    <a:cubicBezTo>
                      <a:pt x="1391573" y="482903"/>
                      <a:pt x="1398556" y="475561"/>
                      <a:pt x="1404078" y="467171"/>
                    </a:cubicBezTo>
                    <a:cubicBezTo>
                      <a:pt x="1404078" y="462007"/>
                      <a:pt x="1414385" y="457881"/>
                      <a:pt x="1418510" y="450670"/>
                    </a:cubicBezTo>
                    <a:cubicBezTo>
                      <a:pt x="1421477" y="446167"/>
                      <a:pt x="1424930" y="442009"/>
                      <a:pt x="1428828" y="438295"/>
                    </a:cubicBezTo>
                    <a:lnTo>
                      <a:pt x="1438107" y="429006"/>
                    </a:lnTo>
                    <a:cubicBezTo>
                      <a:pt x="1442665" y="425098"/>
                      <a:pt x="1446195" y="420149"/>
                      <a:pt x="1448425" y="414573"/>
                    </a:cubicBezTo>
                    <a:lnTo>
                      <a:pt x="1448425" y="404255"/>
                    </a:lnTo>
                    <a:cubicBezTo>
                      <a:pt x="1449908" y="401364"/>
                      <a:pt x="1451630" y="398605"/>
                      <a:pt x="1453579" y="396005"/>
                    </a:cubicBezTo>
                    <a:cubicBezTo>
                      <a:pt x="1453579" y="396005"/>
                      <a:pt x="1453579" y="396005"/>
                      <a:pt x="1459761" y="388795"/>
                    </a:cubicBezTo>
                    <a:lnTo>
                      <a:pt x="1469050" y="391881"/>
                    </a:lnTo>
                    <a:cubicBezTo>
                      <a:pt x="1474171" y="391090"/>
                      <a:pt x="1479390" y="391090"/>
                      <a:pt x="1484511" y="391881"/>
                    </a:cubicBezTo>
                    <a:cubicBezTo>
                      <a:pt x="1484511" y="391881"/>
                      <a:pt x="1494829" y="383631"/>
                      <a:pt x="1498954" y="383631"/>
                    </a:cubicBezTo>
                    <a:close/>
                    <a:moveTo>
                      <a:pt x="4049260" y="354753"/>
                    </a:moveTo>
                    <a:cubicBezTo>
                      <a:pt x="4049260" y="354753"/>
                      <a:pt x="4069885" y="364031"/>
                      <a:pt x="4069885" y="368156"/>
                    </a:cubicBezTo>
                    <a:cubicBezTo>
                      <a:pt x="4070318" y="376558"/>
                      <a:pt x="4073588" y="384548"/>
                      <a:pt x="4079164" y="390849"/>
                    </a:cubicBezTo>
                    <a:cubicBezTo>
                      <a:pt x="4079164" y="398060"/>
                      <a:pt x="4079164" y="399100"/>
                      <a:pt x="4079164" y="405282"/>
                    </a:cubicBezTo>
                    <a:cubicBezTo>
                      <a:pt x="4079164" y="411475"/>
                      <a:pt x="4079164" y="415600"/>
                      <a:pt x="4074010" y="418685"/>
                    </a:cubicBezTo>
                    <a:lnTo>
                      <a:pt x="4053385" y="435196"/>
                    </a:lnTo>
                    <a:cubicBezTo>
                      <a:pt x="4053385" y="435196"/>
                      <a:pt x="4043067" y="445504"/>
                      <a:pt x="4045135" y="447561"/>
                    </a:cubicBezTo>
                    <a:cubicBezTo>
                      <a:pt x="4048545" y="448167"/>
                      <a:pt x="4052031" y="448167"/>
                      <a:pt x="4055442" y="447561"/>
                    </a:cubicBezTo>
                    <a:lnTo>
                      <a:pt x="4068856" y="447561"/>
                    </a:lnTo>
                    <a:lnTo>
                      <a:pt x="4084317" y="447561"/>
                    </a:lnTo>
                    <a:cubicBezTo>
                      <a:pt x="4091539" y="447561"/>
                      <a:pt x="4102885" y="447561"/>
                      <a:pt x="4105971" y="447561"/>
                    </a:cubicBezTo>
                    <a:cubicBezTo>
                      <a:pt x="4109068" y="447561"/>
                      <a:pt x="4128664" y="454782"/>
                      <a:pt x="4128664" y="460975"/>
                    </a:cubicBezTo>
                    <a:cubicBezTo>
                      <a:pt x="4128664" y="467157"/>
                      <a:pt x="4135886" y="471282"/>
                      <a:pt x="4145164" y="478504"/>
                    </a:cubicBezTo>
                    <a:cubicBezTo>
                      <a:pt x="4154443" y="485725"/>
                      <a:pt x="4145164" y="501186"/>
                      <a:pt x="4145164" y="512533"/>
                    </a:cubicBezTo>
                    <a:cubicBezTo>
                      <a:pt x="4145164" y="523879"/>
                      <a:pt x="4145164" y="519754"/>
                      <a:pt x="4135886" y="512533"/>
                    </a:cubicBezTo>
                    <a:cubicBezTo>
                      <a:pt x="4126607" y="505311"/>
                      <a:pt x="4127636" y="512533"/>
                      <a:pt x="4120414" y="512533"/>
                    </a:cubicBezTo>
                    <a:cubicBezTo>
                      <a:pt x="4109804" y="513886"/>
                      <a:pt x="4099063" y="513886"/>
                      <a:pt x="4088442" y="512533"/>
                    </a:cubicBezTo>
                    <a:cubicBezTo>
                      <a:pt x="4082271" y="513042"/>
                      <a:pt x="4076067" y="513042"/>
                      <a:pt x="4069885" y="512533"/>
                    </a:cubicBezTo>
                    <a:lnTo>
                      <a:pt x="4052356" y="504283"/>
                    </a:lnTo>
                    <a:cubicBezTo>
                      <a:pt x="4041887" y="501565"/>
                      <a:pt x="4031179" y="499833"/>
                      <a:pt x="4020384" y="499129"/>
                    </a:cubicBezTo>
                    <a:cubicBezTo>
                      <a:pt x="4014830" y="501056"/>
                      <a:pt x="4009612" y="503839"/>
                      <a:pt x="4004913" y="507379"/>
                    </a:cubicBezTo>
                    <a:cubicBezTo>
                      <a:pt x="3997691" y="507379"/>
                      <a:pt x="3995634" y="524908"/>
                      <a:pt x="3995634" y="529033"/>
                    </a:cubicBezTo>
                    <a:cubicBezTo>
                      <a:pt x="3998341" y="552755"/>
                      <a:pt x="4004242" y="576000"/>
                      <a:pt x="4013163" y="598130"/>
                    </a:cubicBezTo>
                    <a:cubicBezTo>
                      <a:pt x="4013163" y="608437"/>
                      <a:pt x="4013163" y="638352"/>
                      <a:pt x="4024509" y="651756"/>
                    </a:cubicBezTo>
                    <a:cubicBezTo>
                      <a:pt x="4032337" y="664856"/>
                      <a:pt x="4038898" y="678661"/>
                      <a:pt x="4044106" y="693006"/>
                    </a:cubicBezTo>
                    <a:cubicBezTo>
                      <a:pt x="4044095" y="700228"/>
                      <a:pt x="4055442" y="706410"/>
                      <a:pt x="4058538" y="711564"/>
                    </a:cubicBezTo>
                    <a:cubicBezTo>
                      <a:pt x="4061635" y="716728"/>
                      <a:pt x="4064731" y="726007"/>
                      <a:pt x="4067817" y="729103"/>
                    </a:cubicBezTo>
                    <a:cubicBezTo>
                      <a:pt x="4076641" y="738945"/>
                      <a:pt x="4084902" y="749273"/>
                      <a:pt x="4092567" y="760036"/>
                    </a:cubicBezTo>
                    <a:cubicBezTo>
                      <a:pt x="4092567" y="760036"/>
                      <a:pt x="4100817" y="767257"/>
                      <a:pt x="4100817" y="771382"/>
                    </a:cubicBezTo>
                    <a:cubicBezTo>
                      <a:pt x="4100817" y="775507"/>
                      <a:pt x="4094635" y="771382"/>
                      <a:pt x="4092567" y="777564"/>
                    </a:cubicBezTo>
                    <a:cubicBezTo>
                      <a:pt x="4090510" y="783757"/>
                      <a:pt x="4092567" y="786854"/>
                      <a:pt x="4084317" y="788911"/>
                    </a:cubicBezTo>
                    <a:cubicBezTo>
                      <a:pt x="4076359" y="792018"/>
                      <a:pt x="4067525" y="792018"/>
                      <a:pt x="4059567" y="788911"/>
                    </a:cubicBezTo>
                    <a:cubicBezTo>
                      <a:pt x="4059567" y="788911"/>
                      <a:pt x="4052356" y="788911"/>
                      <a:pt x="4049260" y="788911"/>
                    </a:cubicBezTo>
                    <a:cubicBezTo>
                      <a:pt x="4046196" y="789496"/>
                      <a:pt x="4043045" y="789496"/>
                      <a:pt x="4039981" y="788911"/>
                    </a:cubicBezTo>
                    <a:lnTo>
                      <a:pt x="4023481" y="777564"/>
                    </a:lnTo>
                    <a:cubicBezTo>
                      <a:pt x="4017234" y="775280"/>
                      <a:pt x="4011344" y="772162"/>
                      <a:pt x="4005941" y="768286"/>
                    </a:cubicBezTo>
                    <a:cubicBezTo>
                      <a:pt x="4005941" y="768286"/>
                      <a:pt x="3994606" y="761075"/>
                      <a:pt x="3991509" y="755910"/>
                    </a:cubicBezTo>
                    <a:cubicBezTo>
                      <a:pt x="3988413" y="750757"/>
                      <a:pt x="3976037" y="744575"/>
                      <a:pt x="3969855" y="738382"/>
                    </a:cubicBezTo>
                    <a:cubicBezTo>
                      <a:pt x="3964734" y="733975"/>
                      <a:pt x="3961735" y="727598"/>
                      <a:pt x="3961605" y="720853"/>
                    </a:cubicBezTo>
                    <a:cubicBezTo>
                      <a:pt x="3961605" y="705381"/>
                      <a:pt x="3972941" y="705381"/>
                      <a:pt x="3961605" y="671352"/>
                    </a:cubicBezTo>
                    <a:cubicBezTo>
                      <a:pt x="3958595" y="656715"/>
                      <a:pt x="3956527" y="641903"/>
                      <a:pt x="3955412" y="627006"/>
                    </a:cubicBezTo>
                    <a:cubicBezTo>
                      <a:pt x="3954373" y="618192"/>
                      <a:pt x="3952294" y="609542"/>
                      <a:pt x="3949230" y="601227"/>
                    </a:cubicBezTo>
                    <a:cubicBezTo>
                      <a:pt x="3940969" y="582658"/>
                      <a:pt x="3936855" y="558937"/>
                      <a:pt x="3933758" y="553783"/>
                    </a:cubicBezTo>
                    <a:cubicBezTo>
                      <a:pt x="3930662" y="548630"/>
                      <a:pt x="3906940" y="570283"/>
                      <a:pt x="3890440" y="575437"/>
                    </a:cubicBezTo>
                    <a:cubicBezTo>
                      <a:pt x="3873940" y="580602"/>
                      <a:pt x="3860536" y="580602"/>
                      <a:pt x="3837843" y="587812"/>
                    </a:cubicBezTo>
                    <a:cubicBezTo>
                      <a:pt x="3822469" y="590227"/>
                      <a:pt x="3806813" y="590227"/>
                      <a:pt x="3791439" y="587812"/>
                    </a:cubicBezTo>
                    <a:lnTo>
                      <a:pt x="3758439" y="587812"/>
                    </a:lnTo>
                    <a:cubicBezTo>
                      <a:pt x="3749160" y="587812"/>
                      <a:pt x="3738853" y="580602"/>
                      <a:pt x="3731631" y="579562"/>
                    </a:cubicBezTo>
                    <a:lnTo>
                      <a:pt x="3718228" y="579562"/>
                    </a:lnTo>
                    <a:cubicBezTo>
                      <a:pt x="3718228" y="579562"/>
                      <a:pt x="3718228" y="571312"/>
                      <a:pt x="3718228" y="567198"/>
                    </a:cubicBezTo>
                    <a:cubicBezTo>
                      <a:pt x="3718228" y="563062"/>
                      <a:pt x="3718228" y="553783"/>
                      <a:pt x="3718228" y="549658"/>
                    </a:cubicBezTo>
                    <a:cubicBezTo>
                      <a:pt x="3718228" y="545533"/>
                      <a:pt x="3711006" y="542437"/>
                      <a:pt x="3709977" y="539351"/>
                    </a:cubicBezTo>
                    <a:cubicBezTo>
                      <a:pt x="3708938" y="536254"/>
                      <a:pt x="3709977" y="533158"/>
                      <a:pt x="3721313" y="539351"/>
                    </a:cubicBezTo>
                    <a:cubicBezTo>
                      <a:pt x="3728805" y="540899"/>
                      <a:pt x="3736525" y="540899"/>
                      <a:pt x="3744006" y="539351"/>
                    </a:cubicBezTo>
                    <a:cubicBezTo>
                      <a:pt x="3749127" y="540174"/>
                      <a:pt x="3754346" y="540174"/>
                      <a:pt x="3759478" y="539351"/>
                    </a:cubicBezTo>
                    <a:cubicBezTo>
                      <a:pt x="3759478" y="539351"/>
                      <a:pt x="3766689" y="539351"/>
                      <a:pt x="3769785" y="539351"/>
                    </a:cubicBezTo>
                    <a:cubicBezTo>
                      <a:pt x="3797329" y="534544"/>
                      <a:pt x="3824537" y="527994"/>
                      <a:pt x="3851258" y="519754"/>
                    </a:cubicBezTo>
                    <a:cubicBezTo>
                      <a:pt x="3866762" y="514871"/>
                      <a:pt x="3880902" y="506394"/>
                      <a:pt x="3892508" y="495004"/>
                    </a:cubicBezTo>
                    <a:cubicBezTo>
                      <a:pt x="3897911" y="492027"/>
                      <a:pt x="3902512" y="487772"/>
                      <a:pt x="3905912" y="482629"/>
                    </a:cubicBezTo>
                    <a:cubicBezTo>
                      <a:pt x="3905912" y="482629"/>
                      <a:pt x="3897662" y="482629"/>
                      <a:pt x="3894565" y="477476"/>
                    </a:cubicBezTo>
                    <a:lnTo>
                      <a:pt x="3886315" y="477476"/>
                    </a:lnTo>
                    <a:lnTo>
                      <a:pt x="3873940" y="477476"/>
                    </a:lnTo>
                    <a:cubicBezTo>
                      <a:pt x="3869717" y="477151"/>
                      <a:pt x="3865895" y="474866"/>
                      <a:pt x="3863633" y="471282"/>
                    </a:cubicBezTo>
                    <a:cubicBezTo>
                      <a:pt x="3863633" y="466129"/>
                      <a:pt x="3863633" y="459936"/>
                      <a:pt x="3852286" y="454782"/>
                    </a:cubicBezTo>
                    <a:cubicBezTo>
                      <a:pt x="3843830" y="445536"/>
                      <a:pt x="3841795" y="432089"/>
                      <a:pt x="3847132" y="420753"/>
                    </a:cubicBezTo>
                    <a:cubicBezTo>
                      <a:pt x="3849049" y="414712"/>
                      <a:pt x="3854257" y="410305"/>
                      <a:pt x="3860536" y="409418"/>
                    </a:cubicBezTo>
                    <a:cubicBezTo>
                      <a:pt x="3864975" y="410143"/>
                      <a:pt x="3869501" y="410143"/>
                      <a:pt x="3873951" y="409418"/>
                    </a:cubicBezTo>
                    <a:cubicBezTo>
                      <a:pt x="3873940" y="409407"/>
                      <a:pt x="3882190" y="409407"/>
                      <a:pt x="3887354" y="409407"/>
                    </a:cubicBezTo>
                    <a:cubicBezTo>
                      <a:pt x="3891750" y="408357"/>
                      <a:pt x="3896352" y="408357"/>
                      <a:pt x="3900758" y="409407"/>
                    </a:cubicBezTo>
                    <a:cubicBezTo>
                      <a:pt x="3900758" y="409407"/>
                      <a:pt x="3915190" y="418685"/>
                      <a:pt x="3923440" y="422821"/>
                    </a:cubicBezTo>
                    <a:cubicBezTo>
                      <a:pt x="3937829" y="428700"/>
                      <a:pt x="3953290" y="431515"/>
                      <a:pt x="3968816" y="431061"/>
                    </a:cubicBezTo>
                    <a:cubicBezTo>
                      <a:pt x="3974836" y="418826"/>
                      <a:pt x="3984114" y="408476"/>
                      <a:pt x="3995634" y="401157"/>
                    </a:cubicBezTo>
                    <a:cubicBezTo>
                      <a:pt x="4001275" y="394660"/>
                      <a:pt x="4006450" y="387775"/>
                      <a:pt x="4011106" y="380532"/>
                    </a:cubicBezTo>
                    <a:cubicBezTo>
                      <a:pt x="4015664" y="374804"/>
                      <a:pt x="4018847" y="368102"/>
                      <a:pt x="4020384" y="360935"/>
                    </a:cubicBezTo>
                    <a:cubicBezTo>
                      <a:pt x="4020384" y="355781"/>
                      <a:pt x="4026567" y="360946"/>
                      <a:pt x="4030692" y="360946"/>
                    </a:cubicBezTo>
                    <a:cubicBezTo>
                      <a:pt x="4034817" y="360946"/>
                      <a:pt x="4041010" y="369185"/>
                      <a:pt x="4045135" y="371253"/>
                    </a:cubicBezTo>
                    <a:cubicBezTo>
                      <a:pt x="4049260" y="373310"/>
                      <a:pt x="4055442" y="371253"/>
                      <a:pt x="4058538" y="371253"/>
                    </a:cubicBezTo>
                    <a:close/>
                    <a:moveTo>
                      <a:pt x="1383200" y="242484"/>
                    </a:moveTo>
                    <a:cubicBezTo>
                      <a:pt x="1385778" y="241841"/>
                      <a:pt x="1388098" y="241841"/>
                      <a:pt x="1389646" y="244417"/>
                    </a:cubicBezTo>
                    <a:cubicBezTo>
                      <a:pt x="1392742" y="249571"/>
                      <a:pt x="1399953" y="254724"/>
                      <a:pt x="1403049" y="256792"/>
                    </a:cubicBezTo>
                    <a:cubicBezTo>
                      <a:pt x="1406146" y="258850"/>
                      <a:pt x="1416453" y="256792"/>
                      <a:pt x="1425742" y="272253"/>
                    </a:cubicBezTo>
                    <a:cubicBezTo>
                      <a:pt x="1435021" y="287725"/>
                      <a:pt x="1431925" y="288753"/>
                      <a:pt x="1425742" y="302168"/>
                    </a:cubicBezTo>
                    <a:cubicBezTo>
                      <a:pt x="1419549" y="315572"/>
                      <a:pt x="1425742" y="311447"/>
                      <a:pt x="1432953" y="308350"/>
                    </a:cubicBezTo>
                    <a:lnTo>
                      <a:pt x="1470078" y="272253"/>
                    </a:lnTo>
                    <a:cubicBezTo>
                      <a:pt x="1476488" y="264566"/>
                      <a:pt x="1483753" y="257647"/>
                      <a:pt x="1491732" y="251628"/>
                    </a:cubicBezTo>
                    <a:cubicBezTo>
                      <a:pt x="1491732" y="251628"/>
                      <a:pt x="1499993" y="251628"/>
                      <a:pt x="1505146" y="251628"/>
                    </a:cubicBezTo>
                    <a:cubicBezTo>
                      <a:pt x="1510300" y="251628"/>
                      <a:pt x="1514425" y="246474"/>
                      <a:pt x="1517522" y="251628"/>
                    </a:cubicBezTo>
                    <a:cubicBezTo>
                      <a:pt x="1524115" y="254389"/>
                      <a:pt x="1531542" y="254389"/>
                      <a:pt x="1538147" y="251628"/>
                    </a:cubicBezTo>
                    <a:cubicBezTo>
                      <a:pt x="1538147" y="251628"/>
                      <a:pt x="1546397" y="251628"/>
                      <a:pt x="1547425" y="251628"/>
                    </a:cubicBezTo>
                    <a:lnTo>
                      <a:pt x="1555675" y="266071"/>
                    </a:lnTo>
                    <a:cubicBezTo>
                      <a:pt x="1555675" y="275350"/>
                      <a:pt x="1547425" y="291850"/>
                      <a:pt x="1543300" y="300100"/>
                    </a:cubicBezTo>
                    <a:cubicBezTo>
                      <a:pt x="1539175" y="308350"/>
                      <a:pt x="1536079" y="300100"/>
                      <a:pt x="1528868" y="300100"/>
                    </a:cubicBezTo>
                    <a:lnTo>
                      <a:pt x="1507204" y="314543"/>
                    </a:lnTo>
                    <a:lnTo>
                      <a:pt x="1491732" y="326918"/>
                    </a:lnTo>
                    <a:lnTo>
                      <a:pt x="1478328" y="341350"/>
                    </a:lnTo>
                    <a:lnTo>
                      <a:pt x="1465953" y="356822"/>
                    </a:lnTo>
                    <a:cubicBezTo>
                      <a:pt x="1460616" y="359204"/>
                      <a:pt x="1455440" y="361965"/>
                      <a:pt x="1450493" y="365072"/>
                    </a:cubicBezTo>
                    <a:cubicBezTo>
                      <a:pt x="1445577" y="373040"/>
                      <a:pt x="1440056" y="380631"/>
                      <a:pt x="1433982" y="387754"/>
                    </a:cubicBezTo>
                    <a:cubicBezTo>
                      <a:pt x="1418467" y="401061"/>
                      <a:pt x="1403980" y="415547"/>
                      <a:pt x="1390674" y="431072"/>
                    </a:cubicBezTo>
                    <a:cubicBezTo>
                      <a:pt x="1390674" y="437255"/>
                      <a:pt x="1381396" y="438294"/>
                      <a:pt x="1378299" y="443448"/>
                    </a:cubicBezTo>
                    <a:cubicBezTo>
                      <a:pt x="1375203" y="448601"/>
                      <a:pt x="1369021" y="450669"/>
                      <a:pt x="1366953" y="455823"/>
                    </a:cubicBezTo>
                    <a:cubicBezTo>
                      <a:pt x="1364896" y="460977"/>
                      <a:pt x="1358703" y="463044"/>
                      <a:pt x="1355617" y="466130"/>
                    </a:cubicBezTo>
                    <a:cubicBezTo>
                      <a:pt x="1352521" y="469227"/>
                      <a:pt x="1350453" y="471295"/>
                      <a:pt x="1345299" y="474391"/>
                    </a:cubicBezTo>
                    <a:cubicBezTo>
                      <a:pt x="1340145" y="477477"/>
                      <a:pt x="1340145" y="481602"/>
                      <a:pt x="1336020" y="484698"/>
                    </a:cubicBezTo>
                    <a:cubicBezTo>
                      <a:pt x="1332826" y="487438"/>
                      <a:pt x="1329373" y="489863"/>
                      <a:pt x="1325702" y="491920"/>
                    </a:cubicBezTo>
                    <a:cubicBezTo>
                      <a:pt x="1325702" y="491920"/>
                      <a:pt x="1317452" y="497073"/>
                      <a:pt x="1317452" y="497073"/>
                    </a:cubicBezTo>
                    <a:cubicBezTo>
                      <a:pt x="1317452" y="497073"/>
                      <a:pt x="1311270" y="505323"/>
                      <a:pt x="1306117" y="508420"/>
                    </a:cubicBezTo>
                    <a:cubicBezTo>
                      <a:pt x="1302425" y="511668"/>
                      <a:pt x="1299285" y="515501"/>
                      <a:pt x="1296827" y="519756"/>
                    </a:cubicBezTo>
                    <a:cubicBezTo>
                      <a:pt x="1296827" y="519756"/>
                      <a:pt x="1296827" y="526977"/>
                      <a:pt x="1290645" y="531102"/>
                    </a:cubicBezTo>
                    <a:cubicBezTo>
                      <a:pt x="1284452" y="535227"/>
                      <a:pt x="1290645" y="531102"/>
                      <a:pt x="1279299" y="531102"/>
                    </a:cubicBezTo>
                    <a:cubicBezTo>
                      <a:pt x="1267952" y="531102"/>
                      <a:pt x="1268991" y="538324"/>
                      <a:pt x="1263827" y="539352"/>
                    </a:cubicBezTo>
                    <a:cubicBezTo>
                      <a:pt x="1258673" y="540381"/>
                      <a:pt x="1253520" y="532131"/>
                      <a:pt x="1251452" y="525949"/>
                    </a:cubicBezTo>
                    <a:lnTo>
                      <a:pt x="1242173" y="513574"/>
                    </a:lnTo>
                    <a:cubicBezTo>
                      <a:pt x="1240755" y="509568"/>
                      <a:pt x="1240755" y="505204"/>
                      <a:pt x="1242173" y="501198"/>
                    </a:cubicBezTo>
                    <a:cubicBezTo>
                      <a:pt x="1247316" y="489516"/>
                      <a:pt x="1254278" y="478722"/>
                      <a:pt x="1262798" y="469227"/>
                    </a:cubicBezTo>
                    <a:cubicBezTo>
                      <a:pt x="1262798" y="469227"/>
                      <a:pt x="1270020" y="469227"/>
                      <a:pt x="1273106" y="469227"/>
                    </a:cubicBezTo>
                    <a:cubicBezTo>
                      <a:pt x="1276202" y="469227"/>
                      <a:pt x="1282395" y="456852"/>
                      <a:pt x="1286520" y="453755"/>
                    </a:cubicBezTo>
                    <a:lnTo>
                      <a:pt x="1321577" y="421794"/>
                    </a:lnTo>
                    <a:cubicBezTo>
                      <a:pt x="1326742" y="415601"/>
                      <a:pt x="1334992" y="414573"/>
                      <a:pt x="1337049" y="408380"/>
                    </a:cubicBezTo>
                    <a:cubicBezTo>
                      <a:pt x="1345028" y="398560"/>
                      <a:pt x="1353647" y="389259"/>
                      <a:pt x="1362828" y="380543"/>
                    </a:cubicBezTo>
                    <a:cubicBezTo>
                      <a:pt x="1367375" y="376559"/>
                      <a:pt x="1370309" y="371059"/>
                      <a:pt x="1371078" y="365072"/>
                    </a:cubicBezTo>
                    <a:lnTo>
                      <a:pt x="1363867" y="357851"/>
                    </a:lnTo>
                    <a:cubicBezTo>
                      <a:pt x="1363867" y="357851"/>
                      <a:pt x="1357674" y="357851"/>
                      <a:pt x="1353549" y="357851"/>
                    </a:cubicBezTo>
                    <a:cubicBezTo>
                      <a:pt x="1349424" y="357851"/>
                      <a:pt x="1342203" y="357851"/>
                      <a:pt x="1341174" y="357851"/>
                    </a:cubicBezTo>
                    <a:cubicBezTo>
                      <a:pt x="1340145" y="357851"/>
                      <a:pt x="1341174" y="350629"/>
                      <a:pt x="1341174" y="347543"/>
                    </a:cubicBezTo>
                    <a:cubicBezTo>
                      <a:pt x="1341683" y="344122"/>
                      <a:pt x="1341683" y="340646"/>
                      <a:pt x="1341174" y="337225"/>
                    </a:cubicBezTo>
                    <a:lnTo>
                      <a:pt x="1341174" y="323822"/>
                    </a:lnTo>
                    <a:cubicBezTo>
                      <a:pt x="1341174" y="316600"/>
                      <a:pt x="1318492" y="307321"/>
                      <a:pt x="1313327" y="304225"/>
                    </a:cubicBezTo>
                    <a:cubicBezTo>
                      <a:pt x="1311779" y="300598"/>
                      <a:pt x="1311779" y="296506"/>
                      <a:pt x="1313327" y="292878"/>
                    </a:cubicBezTo>
                    <a:cubicBezTo>
                      <a:pt x="1313327" y="284628"/>
                      <a:pt x="1322617" y="283599"/>
                      <a:pt x="1328799" y="280503"/>
                    </a:cubicBezTo>
                    <a:cubicBezTo>
                      <a:pt x="1334992" y="277418"/>
                      <a:pt x="1328799" y="272253"/>
                      <a:pt x="1336020" y="270196"/>
                    </a:cubicBezTo>
                    <a:cubicBezTo>
                      <a:pt x="1343242" y="268128"/>
                      <a:pt x="1342203" y="270196"/>
                      <a:pt x="1344270" y="264003"/>
                    </a:cubicBezTo>
                    <a:cubicBezTo>
                      <a:pt x="1346328" y="257821"/>
                      <a:pt x="1344270" y="257821"/>
                      <a:pt x="1351492" y="254724"/>
                    </a:cubicBezTo>
                    <a:lnTo>
                      <a:pt x="1339117" y="257821"/>
                    </a:lnTo>
                    <a:lnTo>
                      <a:pt x="1350453" y="252667"/>
                    </a:lnTo>
                    <a:cubicBezTo>
                      <a:pt x="1355325" y="250632"/>
                      <a:pt x="1359850" y="247849"/>
                      <a:pt x="1363867" y="244417"/>
                    </a:cubicBezTo>
                    <a:cubicBezTo>
                      <a:pt x="1363867" y="244417"/>
                      <a:pt x="1370049" y="244417"/>
                      <a:pt x="1375203" y="244417"/>
                    </a:cubicBezTo>
                    <a:cubicBezTo>
                      <a:pt x="1377785" y="244417"/>
                      <a:pt x="1380622" y="243129"/>
                      <a:pt x="1383200" y="242484"/>
                    </a:cubicBezTo>
                    <a:close/>
                    <a:moveTo>
                      <a:pt x="2319836" y="154694"/>
                    </a:moveTo>
                    <a:lnTo>
                      <a:pt x="2301267" y="159847"/>
                    </a:lnTo>
                    <a:cubicBezTo>
                      <a:pt x="2299589" y="163441"/>
                      <a:pt x="2299589" y="167599"/>
                      <a:pt x="2301267" y="171193"/>
                    </a:cubicBezTo>
                    <a:cubicBezTo>
                      <a:pt x="2301267" y="175318"/>
                      <a:pt x="2301267" y="180472"/>
                      <a:pt x="2301267" y="180472"/>
                    </a:cubicBezTo>
                    <a:cubicBezTo>
                      <a:pt x="2307006" y="182052"/>
                      <a:pt x="2313069" y="182052"/>
                      <a:pt x="2318808" y="180472"/>
                    </a:cubicBezTo>
                    <a:cubicBezTo>
                      <a:pt x="2324968" y="175069"/>
                      <a:pt x="2328054" y="166960"/>
                      <a:pt x="2327047" y="158819"/>
                    </a:cubicBezTo>
                    <a:lnTo>
                      <a:pt x="2320865" y="158819"/>
                    </a:lnTo>
                    <a:close/>
                    <a:moveTo>
                      <a:pt x="2375531" y="130974"/>
                    </a:moveTo>
                    <a:cubicBezTo>
                      <a:pt x="2370378" y="133031"/>
                      <a:pt x="2361089" y="133031"/>
                      <a:pt x="2361089" y="138195"/>
                    </a:cubicBezTo>
                    <a:cubicBezTo>
                      <a:pt x="2361089" y="143348"/>
                      <a:pt x="2360061" y="146444"/>
                      <a:pt x="2361089" y="153665"/>
                    </a:cubicBezTo>
                    <a:cubicBezTo>
                      <a:pt x="2362118" y="160876"/>
                      <a:pt x="2371407" y="160876"/>
                      <a:pt x="2371407" y="160876"/>
                    </a:cubicBezTo>
                    <a:cubicBezTo>
                      <a:pt x="2378541" y="158754"/>
                      <a:pt x="2384268" y="153416"/>
                      <a:pt x="2386877" y="146444"/>
                    </a:cubicBezTo>
                    <a:cubicBezTo>
                      <a:pt x="2387212" y="141984"/>
                      <a:pt x="2387212" y="137502"/>
                      <a:pt x="2386877" y="133031"/>
                    </a:cubicBezTo>
                    <a:cubicBezTo>
                      <a:pt x="2384809" y="133031"/>
                      <a:pt x="2376560" y="133031"/>
                      <a:pt x="2376560" y="133031"/>
                    </a:cubicBezTo>
                    <a:close/>
                    <a:moveTo>
                      <a:pt x="2306432" y="95915"/>
                    </a:moveTo>
                    <a:lnTo>
                      <a:pt x="2310546" y="100039"/>
                    </a:lnTo>
                    <a:cubicBezTo>
                      <a:pt x="2307460" y="104164"/>
                      <a:pt x="2296113" y="108289"/>
                      <a:pt x="2296113" y="113442"/>
                    </a:cubicBezTo>
                    <a:cubicBezTo>
                      <a:pt x="2296113" y="118607"/>
                      <a:pt x="2296113" y="128913"/>
                      <a:pt x="2296113" y="128913"/>
                    </a:cubicBezTo>
                    <a:cubicBezTo>
                      <a:pt x="2296113" y="128913"/>
                      <a:pt x="2297142" y="136134"/>
                      <a:pt x="2304364" y="128913"/>
                    </a:cubicBezTo>
                    <a:cubicBezTo>
                      <a:pt x="2311586" y="121692"/>
                      <a:pt x="2320865" y="120664"/>
                      <a:pt x="2320865" y="108289"/>
                    </a:cubicBezTo>
                    <a:cubicBezTo>
                      <a:pt x="2320865" y="95915"/>
                      <a:pt x="2316740" y="95915"/>
                      <a:pt x="2306432" y="95915"/>
                    </a:cubicBezTo>
                    <a:close/>
                    <a:moveTo>
                      <a:pt x="3341817" y="93847"/>
                    </a:moveTo>
                    <a:cubicBezTo>
                      <a:pt x="3346224" y="95276"/>
                      <a:pt x="3349678" y="98730"/>
                      <a:pt x="3351096" y="103125"/>
                    </a:cubicBezTo>
                    <a:cubicBezTo>
                      <a:pt x="3355578" y="109069"/>
                      <a:pt x="3359714" y="115273"/>
                      <a:pt x="3363471" y="121693"/>
                    </a:cubicBezTo>
                    <a:cubicBezTo>
                      <a:pt x="3364532" y="127139"/>
                      <a:pt x="3364532" y="132737"/>
                      <a:pt x="3363471" y="138193"/>
                    </a:cubicBezTo>
                    <a:cubicBezTo>
                      <a:pt x="3363482" y="138193"/>
                      <a:pt x="3368636" y="148501"/>
                      <a:pt x="3363482" y="150569"/>
                    </a:cubicBezTo>
                    <a:cubicBezTo>
                      <a:pt x="3358318" y="152626"/>
                      <a:pt x="3348010" y="160876"/>
                      <a:pt x="3332539" y="167069"/>
                    </a:cubicBezTo>
                    <a:cubicBezTo>
                      <a:pt x="3323542" y="169505"/>
                      <a:pt x="3315129" y="173716"/>
                      <a:pt x="3307789" y="179444"/>
                    </a:cubicBezTo>
                    <a:cubicBezTo>
                      <a:pt x="3302581" y="182995"/>
                      <a:pt x="3296540" y="185128"/>
                      <a:pt x="3290260" y="185626"/>
                    </a:cubicBezTo>
                    <a:cubicBezTo>
                      <a:pt x="3272731" y="185626"/>
                      <a:pt x="3258288" y="185626"/>
                      <a:pt x="3254163" y="200069"/>
                    </a:cubicBezTo>
                    <a:cubicBezTo>
                      <a:pt x="3250038" y="214501"/>
                      <a:pt x="3254163" y="210376"/>
                      <a:pt x="3254163" y="226877"/>
                    </a:cubicBezTo>
                    <a:cubicBezTo>
                      <a:pt x="3252290" y="231229"/>
                      <a:pt x="3249464" y="235094"/>
                      <a:pt x="3245913" y="238223"/>
                    </a:cubicBezTo>
                    <a:cubicBezTo>
                      <a:pt x="3240760" y="238223"/>
                      <a:pt x="3240760" y="244405"/>
                      <a:pt x="3238692" y="247502"/>
                    </a:cubicBezTo>
                    <a:cubicBezTo>
                      <a:pt x="3238378" y="251724"/>
                      <a:pt x="3236082" y="255546"/>
                      <a:pt x="3232510" y="257820"/>
                    </a:cubicBezTo>
                    <a:cubicBezTo>
                      <a:pt x="3232510" y="257820"/>
                      <a:pt x="3232510" y="266070"/>
                      <a:pt x="3227356" y="270195"/>
                    </a:cubicBezTo>
                    <a:cubicBezTo>
                      <a:pt x="3222192" y="274320"/>
                      <a:pt x="3218067" y="297002"/>
                      <a:pt x="3221163" y="302156"/>
                    </a:cubicBezTo>
                    <a:cubicBezTo>
                      <a:pt x="3224259" y="307320"/>
                      <a:pt x="3261385" y="310406"/>
                      <a:pt x="3278913" y="314531"/>
                    </a:cubicBezTo>
                    <a:cubicBezTo>
                      <a:pt x="3296442" y="318656"/>
                      <a:pt x="3289231" y="314531"/>
                      <a:pt x="3294385" y="314531"/>
                    </a:cubicBezTo>
                    <a:lnTo>
                      <a:pt x="3309846" y="314531"/>
                    </a:lnTo>
                    <a:lnTo>
                      <a:pt x="3323260" y="322792"/>
                    </a:lnTo>
                    <a:cubicBezTo>
                      <a:pt x="3328219" y="326332"/>
                      <a:pt x="3332723" y="330490"/>
                      <a:pt x="3336664" y="335156"/>
                    </a:cubicBezTo>
                    <a:cubicBezTo>
                      <a:pt x="3344665" y="339346"/>
                      <a:pt x="3350360" y="346925"/>
                      <a:pt x="3352135" y="355792"/>
                    </a:cubicBezTo>
                    <a:cubicBezTo>
                      <a:pt x="3353142" y="360198"/>
                      <a:pt x="3353142" y="364778"/>
                      <a:pt x="3352135" y="369196"/>
                    </a:cubicBezTo>
                    <a:cubicBezTo>
                      <a:pt x="3352135" y="369196"/>
                      <a:pt x="3352135" y="374349"/>
                      <a:pt x="3352135" y="374349"/>
                    </a:cubicBezTo>
                    <a:cubicBezTo>
                      <a:pt x="3352579" y="377078"/>
                      <a:pt x="3352579" y="379871"/>
                      <a:pt x="3352135" y="382599"/>
                    </a:cubicBezTo>
                    <a:cubicBezTo>
                      <a:pt x="3350078" y="386270"/>
                      <a:pt x="3347653" y="389723"/>
                      <a:pt x="3344914" y="392907"/>
                    </a:cubicBezTo>
                    <a:cubicBezTo>
                      <a:pt x="3344914" y="392907"/>
                      <a:pt x="3335635" y="401157"/>
                      <a:pt x="3332539" y="400128"/>
                    </a:cubicBezTo>
                    <a:lnTo>
                      <a:pt x="3312942" y="400128"/>
                    </a:lnTo>
                    <a:lnTo>
                      <a:pt x="3292317" y="390849"/>
                    </a:lnTo>
                    <a:lnTo>
                      <a:pt x="3270663" y="390849"/>
                    </a:lnTo>
                    <a:lnTo>
                      <a:pt x="3236635" y="378474"/>
                    </a:lnTo>
                    <a:lnTo>
                      <a:pt x="3203634" y="371253"/>
                    </a:lnTo>
                    <a:cubicBezTo>
                      <a:pt x="3193002" y="367572"/>
                      <a:pt x="3181872" y="365482"/>
                      <a:pt x="3170634" y="365070"/>
                    </a:cubicBezTo>
                    <a:lnTo>
                      <a:pt x="3138662" y="365070"/>
                    </a:lnTo>
                    <a:cubicBezTo>
                      <a:pt x="3126287" y="365070"/>
                      <a:pt x="3112884" y="356821"/>
                      <a:pt x="3102566" y="355781"/>
                    </a:cubicBezTo>
                    <a:cubicBezTo>
                      <a:pt x="3080630" y="353432"/>
                      <a:pt x="3058511" y="353432"/>
                      <a:pt x="3036565" y="355781"/>
                    </a:cubicBezTo>
                    <a:cubicBezTo>
                      <a:pt x="3007690" y="355781"/>
                      <a:pt x="2955093" y="367128"/>
                      <a:pt x="2952008" y="366099"/>
                    </a:cubicBezTo>
                    <a:cubicBezTo>
                      <a:pt x="2948911" y="365070"/>
                      <a:pt x="2937564" y="344446"/>
                      <a:pt x="2929314" y="331031"/>
                    </a:cubicBezTo>
                    <a:cubicBezTo>
                      <a:pt x="2928145" y="325596"/>
                      <a:pt x="2928145" y="319977"/>
                      <a:pt x="2929314" y="314531"/>
                    </a:cubicBezTo>
                    <a:cubicBezTo>
                      <a:pt x="2931155" y="307786"/>
                      <a:pt x="2931155" y="300662"/>
                      <a:pt x="2929314" y="293906"/>
                    </a:cubicBezTo>
                    <a:cubicBezTo>
                      <a:pt x="2929314" y="286695"/>
                      <a:pt x="2961286" y="283598"/>
                      <a:pt x="2965411" y="283598"/>
                    </a:cubicBezTo>
                    <a:cubicBezTo>
                      <a:pt x="2969536" y="283598"/>
                      <a:pt x="2977786" y="290820"/>
                      <a:pt x="2983968" y="290820"/>
                    </a:cubicBezTo>
                    <a:lnTo>
                      <a:pt x="3027287" y="290820"/>
                    </a:lnTo>
                    <a:cubicBezTo>
                      <a:pt x="3032440" y="290820"/>
                      <a:pt x="3039662" y="290820"/>
                      <a:pt x="3043787" y="290820"/>
                    </a:cubicBezTo>
                    <a:cubicBezTo>
                      <a:pt x="3060070" y="289348"/>
                      <a:pt x="3076256" y="286933"/>
                      <a:pt x="3092259" y="283598"/>
                    </a:cubicBezTo>
                    <a:cubicBezTo>
                      <a:pt x="3122162" y="283598"/>
                      <a:pt x="3132469" y="246473"/>
                      <a:pt x="3139691" y="234098"/>
                    </a:cubicBezTo>
                    <a:cubicBezTo>
                      <a:pt x="3143448" y="228782"/>
                      <a:pt x="3146241" y="222849"/>
                      <a:pt x="3147941" y="216569"/>
                    </a:cubicBezTo>
                    <a:cubicBezTo>
                      <a:pt x="3147941" y="209348"/>
                      <a:pt x="3147941" y="202126"/>
                      <a:pt x="3147941" y="200069"/>
                    </a:cubicBezTo>
                    <a:cubicBezTo>
                      <a:pt x="3142105" y="199733"/>
                      <a:pt x="3136248" y="199733"/>
                      <a:pt x="3130412" y="200069"/>
                    </a:cubicBezTo>
                    <a:cubicBezTo>
                      <a:pt x="3123277" y="201661"/>
                      <a:pt x="3115883" y="201661"/>
                      <a:pt x="3108759" y="200069"/>
                    </a:cubicBezTo>
                    <a:cubicBezTo>
                      <a:pt x="3102566" y="200069"/>
                      <a:pt x="3108759" y="187694"/>
                      <a:pt x="3108759" y="178405"/>
                    </a:cubicBezTo>
                    <a:cubicBezTo>
                      <a:pt x="3109073" y="168953"/>
                      <a:pt x="3106561" y="159609"/>
                      <a:pt x="3101537" y="151597"/>
                    </a:cubicBezTo>
                    <a:cubicBezTo>
                      <a:pt x="3101537" y="151597"/>
                      <a:pt x="3101537" y="135097"/>
                      <a:pt x="3101537" y="132001"/>
                    </a:cubicBezTo>
                    <a:cubicBezTo>
                      <a:pt x="3102046" y="125829"/>
                      <a:pt x="3102046" y="119615"/>
                      <a:pt x="3101537" y="113443"/>
                    </a:cubicBezTo>
                    <a:cubicBezTo>
                      <a:pt x="3101537" y="104154"/>
                      <a:pt x="3112884" y="106222"/>
                      <a:pt x="3121134" y="104154"/>
                    </a:cubicBezTo>
                    <a:cubicBezTo>
                      <a:pt x="3129384" y="102097"/>
                      <a:pt x="3139691" y="114472"/>
                      <a:pt x="3147941" y="117569"/>
                    </a:cubicBezTo>
                    <a:cubicBezTo>
                      <a:pt x="3171858" y="121076"/>
                      <a:pt x="3195969" y="123144"/>
                      <a:pt x="3220134" y="123750"/>
                    </a:cubicBezTo>
                    <a:lnTo>
                      <a:pt x="3259317" y="123750"/>
                    </a:lnTo>
                    <a:cubicBezTo>
                      <a:pt x="3278480" y="122516"/>
                      <a:pt x="3297481" y="119398"/>
                      <a:pt x="3316039" y="114472"/>
                    </a:cubicBezTo>
                    <a:cubicBezTo>
                      <a:pt x="3321095" y="113064"/>
                      <a:pt x="3326443" y="113064"/>
                      <a:pt x="3331510" y="114472"/>
                    </a:cubicBezTo>
                    <a:lnTo>
                      <a:pt x="3343885" y="114472"/>
                    </a:lnTo>
                    <a:close/>
                    <a:moveTo>
                      <a:pt x="2198081" y="79112"/>
                    </a:moveTo>
                    <a:cubicBezTo>
                      <a:pt x="2202917" y="81869"/>
                      <a:pt x="2209495" y="92309"/>
                      <a:pt x="2212588" y="96946"/>
                    </a:cubicBezTo>
                    <a:lnTo>
                      <a:pt x="2218770" y="79417"/>
                    </a:lnTo>
                    <a:cubicBezTo>
                      <a:pt x="2218770" y="79417"/>
                      <a:pt x="2218770" y="94889"/>
                      <a:pt x="2218770" y="100042"/>
                    </a:cubicBezTo>
                    <a:cubicBezTo>
                      <a:pt x="2216995" y="107848"/>
                      <a:pt x="2216995" y="115957"/>
                      <a:pt x="2218770" y="123764"/>
                    </a:cubicBezTo>
                    <a:cubicBezTo>
                      <a:pt x="2218770" y="128917"/>
                      <a:pt x="2218770" y="134071"/>
                      <a:pt x="2208463" y="142321"/>
                    </a:cubicBezTo>
                    <a:cubicBezTo>
                      <a:pt x="2202108" y="150344"/>
                      <a:pt x="2196575" y="158984"/>
                      <a:pt x="2191952" y="168100"/>
                    </a:cubicBezTo>
                    <a:cubicBezTo>
                      <a:pt x="2188509" y="175992"/>
                      <a:pt x="2188509" y="184968"/>
                      <a:pt x="2191952" y="192850"/>
                    </a:cubicBezTo>
                    <a:cubicBezTo>
                      <a:pt x="2191952" y="192850"/>
                      <a:pt x="2191952" y="207293"/>
                      <a:pt x="2191952" y="210379"/>
                    </a:cubicBezTo>
                    <a:cubicBezTo>
                      <a:pt x="2191952" y="213475"/>
                      <a:pt x="2200213" y="210379"/>
                      <a:pt x="2205367" y="210379"/>
                    </a:cubicBezTo>
                    <a:cubicBezTo>
                      <a:pt x="2210520" y="210379"/>
                      <a:pt x="2205367" y="216572"/>
                      <a:pt x="2211549" y="221725"/>
                    </a:cubicBezTo>
                    <a:cubicBezTo>
                      <a:pt x="2217742" y="226879"/>
                      <a:pt x="2221867" y="234100"/>
                      <a:pt x="2221867" y="240293"/>
                    </a:cubicBezTo>
                    <a:cubicBezTo>
                      <a:pt x="2223339" y="242848"/>
                      <a:pt x="2223339" y="245988"/>
                      <a:pt x="2221867" y="248543"/>
                    </a:cubicBezTo>
                    <a:cubicBezTo>
                      <a:pt x="2206872" y="259954"/>
                      <a:pt x="2194854" y="274809"/>
                      <a:pt x="2186798" y="291851"/>
                    </a:cubicBezTo>
                    <a:cubicBezTo>
                      <a:pt x="2186798" y="291851"/>
                      <a:pt x="2186798" y="305265"/>
                      <a:pt x="2186798" y="306293"/>
                    </a:cubicBezTo>
                    <a:lnTo>
                      <a:pt x="2202270" y="306293"/>
                    </a:lnTo>
                    <a:cubicBezTo>
                      <a:pt x="2207694" y="307224"/>
                      <a:pt x="2212718" y="309736"/>
                      <a:pt x="2216713" y="313515"/>
                    </a:cubicBezTo>
                    <a:cubicBezTo>
                      <a:pt x="2219788" y="317434"/>
                      <a:pt x="2221910" y="322025"/>
                      <a:pt x="2222895" y="326919"/>
                    </a:cubicBezTo>
                    <a:cubicBezTo>
                      <a:pt x="2220611" y="347793"/>
                      <a:pt x="2208810" y="366436"/>
                      <a:pt x="2190923" y="377448"/>
                    </a:cubicBezTo>
                    <a:cubicBezTo>
                      <a:pt x="2175452" y="390851"/>
                      <a:pt x="2147615" y="406323"/>
                      <a:pt x="2134201" y="416630"/>
                    </a:cubicBezTo>
                    <a:cubicBezTo>
                      <a:pt x="2120797" y="426948"/>
                      <a:pt x="2114615" y="444476"/>
                      <a:pt x="2107393" y="447573"/>
                    </a:cubicBezTo>
                    <a:cubicBezTo>
                      <a:pt x="2100172" y="450669"/>
                      <a:pt x="2100172" y="447573"/>
                      <a:pt x="2096047" y="447573"/>
                    </a:cubicBezTo>
                    <a:lnTo>
                      <a:pt x="2078518" y="447573"/>
                    </a:lnTo>
                    <a:cubicBezTo>
                      <a:pt x="2072325" y="447573"/>
                      <a:pt x="2073364" y="438294"/>
                      <a:pt x="2069239" y="434169"/>
                    </a:cubicBezTo>
                    <a:cubicBezTo>
                      <a:pt x="2064085" y="430769"/>
                      <a:pt x="2059841" y="426168"/>
                      <a:pt x="2056864" y="420765"/>
                    </a:cubicBezTo>
                    <a:cubicBezTo>
                      <a:pt x="2052100" y="412494"/>
                      <a:pt x="2048949" y="403388"/>
                      <a:pt x="2047585" y="393948"/>
                    </a:cubicBezTo>
                    <a:cubicBezTo>
                      <a:pt x="2051504" y="381648"/>
                      <a:pt x="2059993" y="371308"/>
                      <a:pt x="2071296" y="365072"/>
                    </a:cubicBezTo>
                    <a:cubicBezTo>
                      <a:pt x="2071296" y="365072"/>
                      <a:pt x="2081614" y="353726"/>
                      <a:pt x="2084700" y="351669"/>
                    </a:cubicBezTo>
                    <a:cubicBezTo>
                      <a:pt x="2088836" y="348020"/>
                      <a:pt x="2092030" y="343419"/>
                      <a:pt x="2093989" y="338265"/>
                    </a:cubicBezTo>
                    <a:cubicBezTo>
                      <a:pt x="2094552" y="334497"/>
                      <a:pt x="2094552" y="330676"/>
                      <a:pt x="2093989" y="326919"/>
                    </a:cubicBezTo>
                    <a:cubicBezTo>
                      <a:pt x="2094455" y="322122"/>
                      <a:pt x="2094455" y="317283"/>
                      <a:pt x="2093989" y="312475"/>
                    </a:cubicBezTo>
                    <a:cubicBezTo>
                      <a:pt x="2092885" y="308546"/>
                      <a:pt x="2090752" y="304983"/>
                      <a:pt x="2087796" y="302169"/>
                    </a:cubicBezTo>
                    <a:cubicBezTo>
                      <a:pt x="2084624" y="299765"/>
                      <a:pt x="2082123" y="296560"/>
                      <a:pt x="2080575" y="292890"/>
                    </a:cubicBezTo>
                    <a:cubicBezTo>
                      <a:pt x="2080586" y="292890"/>
                      <a:pt x="2066142" y="280515"/>
                      <a:pt x="2065114" y="274322"/>
                    </a:cubicBezTo>
                    <a:cubicBezTo>
                      <a:pt x="2064313" y="263744"/>
                      <a:pt x="2071296" y="254130"/>
                      <a:pt x="2081614" y="251639"/>
                    </a:cubicBezTo>
                    <a:lnTo>
                      <a:pt x="2095018" y="251639"/>
                    </a:lnTo>
                    <a:cubicBezTo>
                      <a:pt x="2103268" y="251639"/>
                      <a:pt x="2107393" y="241322"/>
                      <a:pt x="2110490" y="234100"/>
                    </a:cubicBezTo>
                    <a:cubicBezTo>
                      <a:pt x="2113586" y="226879"/>
                      <a:pt x="2110490" y="213475"/>
                      <a:pt x="2110490" y="206264"/>
                    </a:cubicBezTo>
                    <a:cubicBezTo>
                      <a:pt x="2110490" y="199043"/>
                      <a:pt x="2100172" y="195946"/>
                      <a:pt x="2093989" y="194918"/>
                    </a:cubicBezTo>
                    <a:cubicBezTo>
                      <a:pt x="2088154" y="194420"/>
                      <a:pt x="2082285" y="194420"/>
                      <a:pt x="2076461" y="194918"/>
                    </a:cubicBezTo>
                    <a:cubicBezTo>
                      <a:pt x="2076461" y="194918"/>
                      <a:pt x="2066142" y="189764"/>
                      <a:pt x="2065114" y="184599"/>
                    </a:cubicBezTo>
                    <a:cubicBezTo>
                      <a:pt x="2064085" y="179446"/>
                      <a:pt x="2059949" y="184599"/>
                      <a:pt x="2054796" y="184599"/>
                    </a:cubicBezTo>
                    <a:cubicBezTo>
                      <a:pt x="2049642" y="184599"/>
                      <a:pt x="2048614" y="169139"/>
                      <a:pt x="2047585" y="166043"/>
                    </a:cubicBezTo>
                    <a:cubicBezTo>
                      <a:pt x="2046546" y="162946"/>
                      <a:pt x="2047585" y="166043"/>
                      <a:pt x="2055824" y="158821"/>
                    </a:cubicBezTo>
                    <a:cubicBezTo>
                      <a:pt x="2064085" y="151600"/>
                      <a:pt x="2055824" y="151600"/>
                      <a:pt x="2060989" y="147475"/>
                    </a:cubicBezTo>
                    <a:cubicBezTo>
                      <a:pt x="2066142" y="143350"/>
                      <a:pt x="2069239" y="139225"/>
                      <a:pt x="2074393" y="136139"/>
                    </a:cubicBezTo>
                    <a:lnTo>
                      <a:pt x="2093989" y="136139"/>
                    </a:lnTo>
                    <a:cubicBezTo>
                      <a:pt x="2118740" y="121696"/>
                      <a:pt x="2144519" y="86639"/>
                      <a:pt x="2171337" y="84571"/>
                    </a:cubicBezTo>
                    <a:cubicBezTo>
                      <a:pt x="2198145" y="82514"/>
                      <a:pt x="2189895" y="84571"/>
                      <a:pt x="2194020" y="79417"/>
                    </a:cubicBezTo>
                    <a:cubicBezTo>
                      <a:pt x="2195051" y="78129"/>
                      <a:pt x="2196469" y="78194"/>
                      <a:pt x="2198081" y="79112"/>
                    </a:cubicBezTo>
                    <a:close/>
                    <a:moveTo>
                      <a:pt x="2394088" y="55695"/>
                    </a:moveTo>
                    <a:cubicBezTo>
                      <a:pt x="2379656" y="62916"/>
                      <a:pt x="2355934" y="70138"/>
                      <a:pt x="2356963" y="76320"/>
                    </a:cubicBezTo>
                    <a:cubicBezTo>
                      <a:pt x="2357991" y="82513"/>
                      <a:pt x="2359020" y="93860"/>
                      <a:pt x="2365213" y="93860"/>
                    </a:cubicBezTo>
                    <a:cubicBezTo>
                      <a:pt x="2372001" y="95408"/>
                      <a:pt x="2379050" y="95408"/>
                      <a:pt x="2385838" y="93860"/>
                    </a:cubicBezTo>
                    <a:cubicBezTo>
                      <a:pt x="2390992" y="88695"/>
                      <a:pt x="2397185" y="73224"/>
                      <a:pt x="2397185" y="73224"/>
                    </a:cubicBezTo>
                    <a:cubicBezTo>
                      <a:pt x="2397867" y="68092"/>
                      <a:pt x="2397867" y="62895"/>
                      <a:pt x="2397185" y="57763"/>
                    </a:cubicBezTo>
                    <a:close/>
                    <a:moveTo>
                      <a:pt x="2409561" y="1039"/>
                    </a:moveTo>
                    <a:cubicBezTo>
                      <a:pt x="2416782" y="10"/>
                      <a:pt x="2421936" y="6193"/>
                      <a:pt x="2427090" y="1039"/>
                    </a:cubicBezTo>
                    <a:cubicBezTo>
                      <a:pt x="2438393" y="-347"/>
                      <a:pt x="2449815" y="-347"/>
                      <a:pt x="2461119" y="1039"/>
                    </a:cubicBezTo>
                    <a:cubicBezTo>
                      <a:pt x="2461130" y="1039"/>
                      <a:pt x="2461130" y="12386"/>
                      <a:pt x="2469369" y="14443"/>
                    </a:cubicBezTo>
                    <a:cubicBezTo>
                      <a:pt x="2476872" y="19466"/>
                      <a:pt x="2482058" y="27251"/>
                      <a:pt x="2483812" y="36096"/>
                    </a:cubicBezTo>
                    <a:cubicBezTo>
                      <a:pt x="2483812" y="43318"/>
                      <a:pt x="2477630" y="54664"/>
                      <a:pt x="2477630" y="57761"/>
                    </a:cubicBezTo>
                    <a:cubicBezTo>
                      <a:pt x="2479600" y="63791"/>
                      <a:pt x="2479600" y="70288"/>
                      <a:pt x="2477630" y="76318"/>
                    </a:cubicBezTo>
                    <a:cubicBezTo>
                      <a:pt x="2472747" y="86549"/>
                      <a:pt x="2468936" y="97268"/>
                      <a:pt x="2466283" y="108290"/>
                    </a:cubicBezTo>
                    <a:cubicBezTo>
                      <a:pt x="2462169" y="115057"/>
                      <a:pt x="2457697" y="121596"/>
                      <a:pt x="2452879" y="127886"/>
                    </a:cubicBezTo>
                    <a:cubicBezTo>
                      <a:pt x="2445658" y="155722"/>
                      <a:pt x="2435340" y="175319"/>
                      <a:pt x="2429158" y="203165"/>
                    </a:cubicBezTo>
                    <a:cubicBezTo>
                      <a:pt x="2429158" y="203165"/>
                      <a:pt x="2422965" y="216569"/>
                      <a:pt x="2419868" y="215541"/>
                    </a:cubicBezTo>
                    <a:cubicBezTo>
                      <a:pt x="2416782" y="214512"/>
                      <a:pt x="2408532" y="215541"/>
                      <a:pt x="2406464" y="215541"/>
                    </a:cubicBezTo>
                    <a:cubicBezTo>
                      <a:pt x="2404407" y="215541"/>
                      <a:pt x="2396157" y="215541"/>
                      <a:pt x="2392032" y="222762"/>
                    </a:cubicBezTo>
                    <a:cubicBezTo>
                      <a:pt x="2387907" y="229973"/>
                      <a:pt x="2374503" y="222762"/>
                      <a:pt x="2372435" y="232041"/>
                    </a:cubicBezTo>
                    <a:cubicBezTo>
                      <a:pt x="2369859" y="237238"/>
                      <a:pt x="2369859" y="243344"/>
                      <a:pt x="2372435" y="248541"/>
                    </a:cubicBezTo>
                    <a:cubicBezTo>
                      <a:pt x="2377589" y="253694"/>
                      <a:pt x="2386879" y="248541"/>
                      <a:pt x="2387907" y="243387"/>
                    </a:cubicBezTo>
                    <a:cubicBezTo>
                      <a:pt x="2390603" y="238937"/>
                      <a:pt x="2395129" y="235906"/>
                      <a:pt x="2400282" y="235137"/>
                    </a:cubicBezTo>
                    <a:cubicBezTo>
                      <a:pt x="2406432" y="236079"/>
                      <a:pt x="2412690" y="236079"/>
                      <a:pt x="2418840" y="235137"/>
                    </a:cubicBezTo>
                    <a:cubicBezTo>
                      <a:pt x="2422867" y="235484"/>
                      <a:pt x="2426213" y="238407"/>
                      <a:pt x="2427090" y="242348"/>
                    </a:cubicBezTo>
                    <a:cubicBezTo>
                      <a:pt x="2428486" y="250338"/>
                      <a:pt x="2431280" y="258014"/>
                      <a:pt x="2435340" y="265041"/>
                    </a:cubicBezTo>
                    <a:cubicBezTo>
                      <a:pt x="2436444" y="268040"/>
                      <a:pt x="2436444" y="271320"/>
                      <a:pt x="2435340" y="274319"/>
                    </a:cubicBezTo>
                    <a:cubicBezTo>
                      <a:pt x="2430663" y="279625"/>
                      <a:pt x="2425477" y="284453"/>
                      <a:pt x="2419868" y="288763"/>
                    </a:cubicBezTo>
                    <a:cubicBezTo>
                      <a:pt x="2419868" y="288763"/>
                      <a:pt x="2407493" y="288763"/>
                      <a:pt x="2402339" y="298041"/>
                    </a:cubicBezTo>
                    <a:cubicBezTo>
                      <a:pt x="2400791" y="301657"/>
                      <a:pt x="2400791" y="305761"/>
                      <a:pt x="2402339" y="309377"/>
                    </a:cubicBezTo>
                    <a:cubicBezTo>
                      <a:pt x="2402339" y="316609"/>
                      <a:pt x="2408532" y="316609"/>
                      <a:pt x="2412657" y="315570"/>
                    </a:cubicBezTo>
                    <a:cubicBezTo>
                      <a:pt x="2416782" y="314541"/>
                      <a:pt x="2430186" y="308348"/>
                      <a:pt x="2436368" y="307320"/>
                    </a:cubicBezTo>
                    <a:cubicBezTo>
                      <a:pt x="2442886" y="307883"/>
                      <a:pt x="2449447" y="307883"/>
                      <a:pt x="2455965" y="307320"/>
                    </a:cubicBezTo>
                    <a:cubicBezTo>
                      <a:pt x="2455965" y="307320"/>
                      <a:pt x="2471437" y="299070"/>
                      <a:pt x="2477630" y="300098"/>
                    </a:cubicBezTo>
                    <a:cubicBezTo>
                      <a:pt x="2483812" y="301138"/>
                      <a:pt x="2493091" y="291848"/>
                      <a:pt x="2498244" y="300098"/>
                    </a:cubicBezTo>
                    <a:cubicBezTo>
                      <a:pt x="2503409" y="308348"/>
                      <a:pt x="2516812" y="310416"/>
                      <a:pt x="2517841" y="323820"/>
                    </a:cubicBezTo>
                    <a:cubicBezTo>
                      <a:pt x="2518880" y="337223"/>
                      <a:pt x="2511659" y="367138"/>
                      <a:pt x="2494119" y="370224"/>
                    </a:cubicBezTo>
                    <a:cubicBezTo>
                      <a:pt x="2476590" y="373320"/>
                      <a:pt x="2494119" y="370224"/>
                      <a:pt x="2467312" y="370224"/>
                    </a:cubicBezTo>
                    <a:lnTo>
                      <a:pt x="2422965" y="377445"/>
                    </a:lnTo>
                    <a:cubicBezTo>
                      <a:pt x="2414725" y="377997"/>
                      <a:pt x="2406454" y="377997"/>
                      <a:pt x="2398214" y="377445"/>
                    </a:cubicBezTo>
                    <a:cubicBezTo>
                      <a:pt x="2391177" y="378398"/>
                      <a:pt x="2384258" y="380130"/>
                      <a:pt x="2377589" y="382599"/>
                    </a:cubicBezTo>
                    <a:cubicBezTo>
                      <a:pt x="2369934" y="385760"/>
                      <a:pt x="2361987" y="388185"/>
                      <a:pt x="2353878" y="389820"/>
                    </a:cubicBezTo>
                    <a:cubicBezTo>
                      <a:pt x="2343971" y="391260"/>
                      <a:pt x="2334487" y="394779"/>
                      <a:pt x="2326031" y="400138"/>
                    </a:cubicBezTo>
                    <a:cubicBezTo>
                      <a:pt x="2316244" y="403256"/>
                      <a:pt x="2306250" y="405671"/>
                      <a:pt x="2296127" y="407360"/>
                    </a:cubicBezTo>
                    <a:cubicBezTo>
                      <a:pt x="2286578" y="412708"/>
                      <a:pt x="2276563" y="417191"/>
                      <a:pt x="2266212" y="420763"/>
                    </a:cubicBezTo>
                    <a:cubicBezTo>
                      <a:pt x="2261059" y="420763"/>
                      <a:pt x="2246616" y="420763"/>
                      <a:pt x="2245587" y="413542"/>
                    </a:cubicBezTo>
                    <a:cubicBezTo>
                      <a:pt x="2241776" y="405324"/>
                      <a:pt x="2239004" y="396663"/>
                      <a:pt x="2237348" y="387752"/>
                    </a:cubicBezTo>
                    <a:lnTo>
                      <a:pt x="2237337" y="379513"/>
                    </a:lnTo>
                    <a:cubicBezTo>
                      <a:pt x="2237337" y="379513"/>
                      <a:pt x="2237337" y="368167"/>
                      <a:pt x="2237337" y="364042"/>
                    </a:cubicBezTo>
                    <a:cubicBezTo>
                      <a:pt x="2237337" y="359917"/>
                      <a:pt x="2237337" y="357849"/>
                      <a:pt x="2243530" y="357849"/>
                    </a:cubicBezTo>
                    <a:cubicBezTo>
                      <a:pt x="2249712" y="357849"/>
                      <a:pt x="2248684" y="357849"/>
                      <a:pt x="2253837" y="357849"/>
                    </a:cubicBezTo>
                    <a:cubicBezTo>
                      <a:pt x="2262585" y="354362"/>
                      <a:pt x="2270890" y="349869"/>
                      <a:pt x="2278588" y="344445"/>
                    </a:cubicBezTo>
                    <a:lnTo>
                      <a:pt x="2310560" y="324848"/>
                    </a:lnTo>
                    <a:cubicBezTo>
                      <a:pt x="2310560" y="318666"/>
                      <a:pt x="2310560" y="315570"/>
                      <a:pt x="2303338" y="316609"/>
                    </a:cubicBezTo>
                    <a:cubicBezTo>
                      <a:pt x="2296127" y="317638"/>
                      <a:pt x="2293031" y="316609"/>
                      <a:pt x="2289934" y="316609"/>
                    </a:cubicBezTo>
                    <a:cubicBezTo>
                      <a:pt x="2286838" y="316609"/>
                      <a:pt x="2278588" y="316609"/>
                      <a:pt x="2277559" y="316609"/>
                    </a:cubicBezTo>
                    <a:cubicBezTo>
                      <a:pt x="2276531" y="316609"/>
                      <a:pt x="2277559" y="308348"/>
                      <a:pt x="2277559" y="305263"/>
                    </a:cubicBezTo>
                    <a:lnTo>
                      <a:pt x="2277559" y="291848"/>
                    </a:lnTo>
                    <a:cubicBezTo>
                      <a:pt x="2277559" y="291848"/>
                      <a:pt x="2277559" y="281541"/>
                      <a:pt x="2283752" y="280512"/>
                    </a:cubicBezTo>
                    <a:cubicBezTo>
                      <a:pt x="2289934" y="279473"/>
                      <a:pt x="2283752" y="280512"/>
                      <a:pt x="2291991" y="280512"/>
                    </a:cubicBezTo>
                    <a:lnTo>
                      <a:pt x="2300252" y="280512"/>
                    </a:lnTo>
                    <a:lnTo>
                      <a:pt x="2307463" y="280512"/>
                    </a:lnTo>
                    <a:cubicBezTo>
                      <a:pt x="2310289" y="278867"/>
                      <a:pt x="2312465" y="276322"/>
                      <a:pt x="2313656" y="273291"/>
                    </a:cubicBezTo>
                    <a:cubicBezTo>
                      <a:pt x="2314706" y="267845"/>
                      <a:pt x="2314706" y="262237"/>
                      <a:pt x="2313656" y="256791"/>
                    </a:cubicBezTo>
                    <a:cubicBezTo>
                      <a:pt x="2313656" y="256791"/>
                      <a:pt x="2308492" y="256791"/>
                      <a:pt x="2303338" y="256791"/>
                    </a:cubicBezTo>
                    <a:lnTo>
                      <a:pt x="2290963" y="261944"/>
                    </a:lnTo>
                    <a:cubicBezTo>
                      <a:pt x="2287552" y="262518"/>
                      <a:pt x="2284066" y="262518"/>
                      <a:pt x="2280656" y="261944"/>
                    </a:cubicBezTo>
                    <a:cubicBezTo>
                      <a:pt x="2277288" y="262984"/>
                      <a:pt x="2273694" y="262984"/>
                      <a:pt x="2270338" y="261944"/>
                    </a:cubicBezTo>
                    <a:cubicBezTo>
                      <a:pt x="2270338" y="261944"/>
                      <a:pt x="2270338" y="261944"/>
                      <a:pt x="2265184" y="255751"/>
                    </a:cubicBezTo>
                    <a:cubicBezTo>
                      <a:pt x="2262672" y="252774"/>
                      <a:pt x="2260907" y="249245"/>
                      <a:pt x="2260030" y="245444"/>
                    </a:cubicBezTo>
                    <a:cubicBezTo>
                      <a:pt x="2260030" y="235137"/>
                      <a:pt x="2250752" y="233069"/>
                      <a:pt x="2248684" y="231012"/>
                    </a:cubicBezTo>
                    <a:cubicBezTo>
                      <a:pt x="2245576" y="225588"/>
                      <a:pt x="2243476" y="219644"/>
                      <a:pt x="2242502" y="213473"/>
                    </a:cubicBezTo>
                    <a:cubicBezTo>
                      <a:pt x="2242502" y="203165"/>
                      <a:pt x="2249712" y="192847"/>
                      <a:pt x="2247655" y="186665"/>
                    </a:cubicBezTo>
                    <a:cubicBezTo>
                      <a:pt x="2242631" y="173002"/>
                      <a:pt x="2239167" y="158819"/>
                      <a:pt x="2237337" y="144386"/>
                    </a:cubicBezTo>
                    <a:cubicBezTo>
                      <a:pt x="2237337" y="144386"/>
                      <a:pt x="2231154" y="135097"/>
                      <a:pt x="2229086" y="126847"/>
                    </a:cubicBezTo>
                    <a:cubicBezTo>
                      <a:pt x="2227029" y="118597"/>
                      <a:pt x="2229086" y="117568"/>
                      <a:pt x="2229086" y="113443"/>
                    </a:cubicBezTo>
                    <a:cubicBezTo>
                      <a:pt x="2230191" y="105237"/>
                      <a:pt x="2230191" y="96911"/>
                      <a:pt x="2229086" y="88693"/>
                    </a:cubicBezTo>
                    <a:lnTo>
                      <a:pt x="2228058" y="86636"/>
                    </a:lnTo>
                    <a:cubicBezTo>
                      <a:pt x="2228058" y="76318"/>
                      <a:pt x="2228058" y="61886"/>
                      <a:pt x="2236309" y="61886"/>
                    </a:cubicBezTo>
                    <a:cubicBezTo>
                      <a:pt x="2244559" y="61886"/>
                      <a:pt x="2244559" y="69097"/>
                      <a:pt x="2251780" y="68068"/>
                    </a:cubicBezTo>
                    <a:cubicBezTo>
                      <a:pt x="2256533" y="69140"/>
                      <a:pt x="2261459" y="69140"/>
                      <a:pt x="2266223" y="68068"/>
                    </a:cubicBezTo>
                    <a:lnTo>
                      <a:pt x="2283752" y="59818"/>
                    </a:lnTo>
                    <a:cubicBezTo>
                      <a:pt x="2293204" y="53149"/>
                      <a:pt x="2303208" y="47280"/>
                      <a:pt x="2313656" y="42289"/>
                    </a:cubicBezTo>
                    <a:cubicBezTo>
                      <a:pt x="2320867" y="42289"/>
                      <a:pt x="2331185" y="42289"/>
                      <a:pt x="2337367" y="36096"/>
                    </a:cubicBezTo>
                    <a:cubicBezTo>
                      <a:pt x="2343560" y="29914"/>
                      <a:pt x="2402339" y="2068"/>
                      <a:pt x="2409561" y="10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0162378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标题 11">
            <a:extLst>
              <a:ext uri="{FF2B5EF4-FFF2-40B4-BE49-F238E27FC236}">
                <a16:creationId xmlns:a16="http://schemas.microsoft.com/office/drawing/2014/main" id="{0D0682F6-A194-4FB3-8EF2-674B6164F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172C594A-6984-488D-A6AC-5A70A1A751E3}"/>
              </a:ext>
            </a:extLst>
          </p:cNvPr>
          <p:cNvGrpSpPr/>
          <p:nvPr userDrawn="1"/>
        </p:nvGrpSpPr>
        <p:grpSpPr>
          <a:xfrm>
            <a:off x="571944" y="6385053"/>
            <a:ext cx="2494917" cy="307427"/>
            <a:chOff x="650975" y="5882279"/>
            <a:chExt cx="3328166" cy="410101"/>
          </a:xfrm>
          <a:solidFill>
            <a:schemeClr val="bg1">
              <a:lumMod val="65000"/>
            </a:schemeClr>
          </a:solidFill>
        </p:grpSpPr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3FB48460-F1BD-44BB-AD92-EA2C495AA0C7}"/>
                </a:ext>
              </a:extLst>
            </p:cNvPr>
            <p:cNvGrpSpPr/>
            <p:nvPr/>
          </p:nvGrpSpPr>
          <p:grpSpPr>
            <a:xfrm>
              <a:off x="2581367" y="5885220"/>
              <a:ext cx="322098" cy="404221"/>
              <a:chOff x="2450389" y="5885095"/>
              <a:chExt cx="371863" cy="466673"/>
            </a:xfrm>
            <a:grpFill/>
          </p:grpSpPr>
          <p:sp>
            <p:nvSpPr>
              <p:cNvPr id="104" name="任意多边形: 形状 103">
                <a:extLst>
                  <a:ext uri="{FF2B5EF4-FFF2-40B4-BE49-F238E27FC236}">
                    <a16:creationId xmlns:a16="http://schemas.microsoft.com/office/drawing/2014/main" id="{09626CA0-B89F-4982-BEEE-43B9A8BD461B}"/>
                  </a:ext>
                </a:extLst>
              </p:cNvPr>
              <p:cNvSpPr/>
              <p:nvPr/>
            </p:nvSpPr>
            <p:spPr>
              <a:xfrm>
                <a:off x="2450389" y="5885095"/>
                <a:ext cx="371863" cy="306919"/>
              </a:xfrm>
              <a:custGeom>
                <a:avLst/>
                <a:gdLst>
                  <a:gd name="connsiteX0" fmla="*/ 97477 w 371863"/>
                  <a:gd name="connsiteY0" fmla="*/ 42876 h 306919"/>
                  <a:gd name="connsiteX1" fmla="*/ 100327 w 371863"/>
                  <a:gd name="connsiteY1" fmla="*/ 31744 h 306919"/>
                  <a:gd name="connsiteX2" fmla="*/ 115644 w 371863"/>
                  <a:gd name="connsiteY2" fmla="*/ 30052 h 306919"/>
                  <a:gd name="connsiteX3" fmla="*/ 130962 w 371863"/>
                  <a:gd name="connsiteY3" fmla="*/ 47863 h 306919"/>
                  <a:gd name="connsiteX4" fmla="*/ 145478 w 371863"/>
                  <a:gd name="connsiteY4" fmla="*/ 37889 h 306919"/>
                  <a:gd name="connsiteX5" fmla="*/ 176915 w 371863"/>
                  <a:gd name="connsiteY5" fmla="*/ 41808 h 306919"/>
                  <a:gd name="connsiteX6" fmla="*/ 203632 w 371863"/>
                  <a:gd name="connsiteY6" fmla="*/ 16783 h 306919"/>
                  <a:gd name="connsiteX7" fmla="*/ 231862 w 371863"/>
                  <a:gd name="connsiteY7" fmla="*/ 664 h 306919"/>
                  <a:gd name="connsiteX8" fmla="*/ 260805 w 371863"/>
                  <a:gd name="connsiteY8" fmla="*/ 664 h 306919"/>
                  <a:gd name="connsiteX9" fmla="*/ 278617 w 371863"/>
                  <a:gd name="connsiteY9" fmla="*/ 10994 h 306919"/>
                  <a:gd name="connsiteX10" fmla="*/ 289303 w 371863"/>
                  <a:gd name="connsiteY10" fmla="*/ 30854 h 306919"/>
                  <a:gd name="connsiteX11" fmla="*/ 288146 w 371863"/>
                  <a:gd name="connsiteY11" fmla="*/ 49110 h 306919"/>
                  <a:gd name="connsiteX12" fmla="*/ 262853 w 371863"/>
                  <a:gd name="connsiteY12" fmla="*/ 84287 h 306919"/>
                  <a:gd name="connsiteX13" fmla="*/ 250029 w 371863"/>
                  <a:gd name="connsiteY13" fmla="*/ 118217 h 306919"/>
                  <a:gd name="connsiteX14" fmla="*/ 257866 w 371863"/>
                  <a:gd name="connsiteY14" fmla="*/ 126054 h 306919"/>
                  <a:gd name="connsiteX15" fmla="*/ 293489 w 371863"/>
                  <a:gd name="connsiteY15" fmla="*/ 131843 h 306919"/>
                  <a:gd name="connsiteX16" fmla="*/ 341490 w 371863"/>
                  <a:gd name="connsiteY16" fmla="*/ 154285 h 306919"/>
                  <a:gd name="connsiteX17" fmla="*/ 368207 w 371863"/>
                  <a:gd name="connsiteY17" fmla="*/ 186167 h 306919"/>
                  <a:gd name="connsiteX18" fmla="*/ 368207 w 371863"/>
                  <a:gd name="connsiteY18" fmla="*/ 201484 h 306919"/>
                  <a:gd name="connsiteX19" fmla="*/ 338017 w 371863"/>
                  <a:gd name="connsiteY19" fmla="*/ 220453 h 306919"/>
                  <a:gd name="connsiteX20" fmla="*/ 303641 w 371863"/>
                  <a:gd name="connsiteY20" fmla="*/ 221700 h 306919"/>
                  <a:gd name="connsiteX21" fmla="*/ 292420 w 371863"/>
                  <a:gd name="connsiteY21" fmla="*/ 215911 h 306919"/>
                  <a:gd name="connsiteX22" fmla="*/ 279596 w 371863"/>
                  <a:gd name="connsiteY22" fmla="*/ 205136 h 306919"/>
                  <a:gd name="connsiteX23" fmla="*/ 294557 w 371863"/>
                  <a:gd name="connsiteY23" fmla="*/ 177439 h 306919"/>
                  <a:gd name="connsiteX24" fmla="*/ 290372 w 371863"/>
                  <a:gd name="connsiteY24" fmla="*/ 163725 h 306919"/>
                  <a:gd name="connsiteX25" fmla="*/ 232842 w 371863"/>
                  <a:gd name="connsiteY25" fmla="*/ 157135 h 306919"/>
                  <a:gd name="connsiteX26" fmla="*/ 207995 w 371863"/>
                  <a:gd name="connsiteY26" fmla="*/ 170404 h 306919"/>
                  <a:gd name="connsiteX27" fmla="*/ 178963 w 371863"/>
                  <a:gd name="connsiteY27" fmla="*/ 167287 h 306919"/>
                  <a:gd name="connsiteX28" fmla="*/ 148773 w 371863"/>
                  <a:gd name="connsiteY28" fmla="*/ 174411 h 306919"/>
                  <a:gd name="connsiteX29" fmla="*/ 99525 w 371863"/>
                  <a:gd name="connsiteY29" fmla="*/ 194004 h 306919"/>
                  <a:gd name="connsiteX30" fmla="*/ 87325 w 371863"/>
                  <a:gd name="connsiteY30" fmla="*/ 201662 h 306919"/>
                  <a:gd name="connsiteX31" fmla="*/ 77974 w 371863"/>
                  <a:gd name="connsiteY31" fmla="*/ 220097 h 306919"/>
                  <a:gd name="connsiteX32" fmla="*/ 72185 w 371863"/>
                  <a:gd name="connsiteY32" fmla="*/ 235771 h 306919"/>
                  <a:gd name="connsiteX33" fmla="*/ 64704 w 371863"/>
                  <a:gd name="connsiteY33" fmla="*/ 249842 h 306919"/>
                  <a:gd name="connsiteX34" fmla="*/ 59450 w 371863"/>
                  <a:gd name="connsiteY34" fmla="*/ 263378 h 306919"/>
                  <a:gd name="connsiteX35" fmla="*/ 55176 w 371863"/>
                  <a:gd name="connsiteY35" fmla="*/ 277182 h 306919"/>
                  <a:gd name="connsiteX36" fmla="*/ 50990 w 371863"/>
                  <a:gd name="connsiteY36" fmla="*/ 289560 h 306919"/>
                  <a:gd name="connsiteX37" fmla="*/ 49387 w 371863"/>
                  <a:gd name="connsiteY37" fmla="*/ 302295 h 306919"/>
                  <a:gd name="connsiteX38" fmla="*/ 43420 w 371863"/>
                  <a:gd name="connsiteY38" fmla="*/ 306481 h 306919"/>
                  <a:gd name="connsiteX39" fmla="*/ 29172 w 371863"/>
                  <a:gd name="connsiteY39" fmla="*/ 303988 h 306919"/>
                  <a:gd name="connsiteX40" fmla="*/ 18841 w 371863"/>
                  <a:gd name="connsiteY40" fmla="*/ 299446 h 306919"/>
                  <a:gd name="connsiteX41" fmla="*/ 8778 w 371863"/>
                  <a:gd name="connsiteY41" fmla="*/ 293835 h 306919"/>
                  <a:gd name="connsiteX42" fmla="*/ 3612 w 371863"/>
                  <a:gd name="connsiteY42" fmla="*/ 288937 h 306919"/>
                  <a:gd name="connsiteX43" fmla="*/ -306 w 371863"/>
                  <a:gd name="connsiteY43" fmla="*/ 280477 h 306919"/>
                  <a:gd name="connsiteX44" fmla="*/ 5393 w 371863"/>
                  <a:gd name="connsiteY44" fmla="*/ 266406 h 306919"/>
                  <a:gd name="connsiteX45" fmla="*/ 10559 w 371863"/>
                  <a:gd name="connsiteY45" fmla="*/ 251801 h 306919"/>
                  <a:gd name="connsiteX46" fmla="*/ 17861 w 371863"/>
                  <a:gd name="connsiteY46" fmla="*/ 235325 h 306919"/>
                  <a:gd name="connsiteX47" fmla="*/ 34693 w 371863"/>
                  <a:gd name="connsiteY47" fmla="*/ 198991 h 306919"/>
                  <a:gd name="connsiteX48" fmla="*/ 44043 w 371863"/>
                  <a:gd name="connsiteY48" fmla="*/ 179399 h 306919"/>
                  <a:gd name="connsiteX49" fmla="*/ 49565 w 371863"/>
                  <a:gd name="connsiteY49" fmla="*/ 168890 h 306919"/>
                  <a:gd name="connsiteX50" fmla="*/ 51257 w 371863"/>
                  <a:gd name="connsiteY50" fmla="*/ 157313 h 306919"/>
                  <a:gd name="connsiteX51" fmla="*/ 60163 w 371863"/>
                  <a:gd name="connsiteY51" fmla="*/ 150545 h 306919"/>
                  <a:gd name="connsiteX52" fmla="*/ 83941 w 371863"/>
                  <a:gd name="connsiteY52" fmla="*/ 150545 h 306919"/>
                  <a:gd name="connsiteX53" fmla="*/ 93647 w 371863"/>
                  <a:gd name="connsiteY53" fmla="*/ 156155 h 306919"/>
                  <a:gd name="connsiteX54" fmla="*/ 100861 w 371863"/>
                  <a:gd name="connsiteY54" fmla="*/ 163547 h 306919"/>
                  <a:gd name="connsiteX55" fmla="*/ 117959 w 371863"/>
                  <a:gd name="connsiteY55" fmla="*/ 159183 h 306919"/>
                  <a:gd name="connsiteX56" fmla="*/ 150554 w 371863"/>
                  <a:gd name="connsiteY56" fmla="*/ 147250 h 306919"/>
                  <a:gd name="connsiteX57" fmla="*/ 167652 w 371863"/>
                  <a:gd name="connsiteY57" fmla="*/ 133624 h 306919"/>
                  <a:gd name="connsiteX58" fmla="*/ 184128 w 371863"/>
                  <a:gd name="connsiteY58" fmla="*/ 115813 h 306919"/>
                  <a:gd name="connsiteX59" fmla="*/ 195706 w 371863"/>
                  <a:gd name="connsiteY59" fmla="*/ 96577 h 306919"/>
                  <a:gd name="connsiteX60" fmla="*/ 204611 w 371863"/>
                  <a:gd name="connsiteY60" fmla="*/ 80458 h 306919"/>
                  <a:gd name="connsiteX61" fmla="*/ 212092 w 371863"/>
                  <a:gd name="connsiteY61" fmla="*/ 59352 h 306919"/>
                  <a:gd name="connsiteX62" fmla="*/ 221621 w 371863"/>
                  <a:gd name="connsiteY62" fmla="*/ 35752 h 306919"/>
                  <a:gd name="connsiteX63" fmla="*/ 216087 w 371863"/>
                  <a:gd name="connsiteY63" fmla="*/ 31179 h 306919"/>
                  <a:gd name="connsiteX64" fmla="*/ 215833 w 371863"/>
                  <a:gd name="connsiteY64" fmla="*/ 31210 h 306919"/>
                  <a:gd name="connsiteX65" fmla="*/ 200069 w 371863"/>
                  <a:gd name="connsiteY65" fmla="*/ 39492 h 306919"/>
                  <a:gd name="connsiteX66" fmla="*/ 200693 w 371863"/>
                  <a:gd name="connsiteY66" fmla="*/ 58639 h 306919"/>
                  <a:gd name="connsiteX67" fmla="*/ 200693 w 371863"/>
                  <a:gd name="connsiteY67" fmla="*/ 76450 h 306919"/>
                  <a:gd name="connsiteX68" fmla="*/ 193479 w 371863"/>
                  <a:gd name="connsiteY68" fmla="*/ 84643 h 306919"/>
                  <a:gd name="connsiteX69" fmla="*/ 172373 w 371863"/>
                  <a:gd name="connsiteY69" fmla="*/ 86336 h 306919"/>
                  <a:gd name="connsiteX70" fmla="*/ 151534 w 371863"/>
                  <a:gd name="connsiteY70" fmla="*/ 77430 h 306919"/>
                  <a:gd name="connsiteX71" fmla="*/ 140402 w 371863"/>
                  <a:gd name="connsiteY71" fmla="*/ 68524 h 306919"/>
                  <a:gd name="connsiteX72" fmla="*/ 138354 w 371863"/>
                  <a:gd name="connsiteY72" fmla="*/ 77964 h 306919"/>
                  <a:gd name="connsiteX73" fmla="*/ 138354 w 371863"/>
                  <a:gd name="connsiteY73" fmla="*/ 115724 h 306919"/>
                  <a:gd name="connsiteX74" fmla="*/ 125174 w 371863"/>
                  <a:gd name="connsiteY74" fmla="*/ 130596 h 306919"/>
                  <a:gd name="connsiteX75" fmla="*/ 102197 w 371863"/>
                  <a:gd name="connsiteY75" fmla="*/ 126589 h 306919"/>
                  <a:gd name="connsiteX76" fmla="*/ 81180 w 371863"/>
                  <a:gd name="connsiteY76" fmla="*/ 90966 h 306919"/>
                  <a:gd name="connsiteX77" fmla="*/ 81180 w 371863"/>
                  <a:gd name="connsiteY77" fmla="*/ 74669 h 306919"/>
                  <a:gd name="connsiteX78" fmla="*/ 88571 w 371863"/>
                  <a:gd name="connsiteY78" fmla="*/ 66387 h 306919"/>
                  <a:gd name="connsiteX79" fmla="*/ 91510 w 371863"/>
                  <a:gd name="connsiteY79" fmla="*/ 56056 h 306919"/>
                  <a:gd name="connsiteX80" fmla="*/ 97477 w 371863"/>
                  <a:gd name="connsiteY80" fmla="*/ 42876 h 306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371863" h="306919">
                    <a:moveTo>
                      <a:pt x="97477" y="42876"/>
                    </a:moveTo>
                    <a:cubicBezTo>
                      <a:pt x="97523" y="38991"/>
                      <a:pt x="98501" y="35174"/>
                      <a:pt x="100327" y="31744"/>
                    </a:cubicBezTo>
                    <a:cubicBezTo>
                      <a:pt x="103266" y="27202"/>
                      <a:pt x="104067" y="23818"/>
                      <a:pt x="115644" y="30052"/>
                    </a:cubicBezTo>
                    <a:cubicBezTo>
                      <a:pt x="127222" y="36286"/>
                      <a:pt x="127667" y="47863"/>
                      <a:pt x="130962" y="47863"/>
                    </a:cubicBezTo>
                    <a:cubicBezTo>
                      <a:pt x="134257" y="47863"/>
                      <a:pt x="138443" y="38958"/>
                      <a:pt x="145478" y="37889"/>
                    </a:cubicBezTo>
                    <a:cubicBezTo>
                      <a:pt x="158925" y="33169"/>
                      <a:pt x="170681" y="45548"/>
                      <a:pt x="176915" y="41808"/>
                    </a:cubicBezTo>
                    <a:cubicBezTo>
                      <a:pt x="183149" y="38067"/>
                      <a:pt x="195973" y="20880"/>
                      <a:pt x="203632" y="16783"/>
                    </a:cubicBezTo>
                    <a:cubicBezTo>
                      <a:pt x="211290" y="12686"/>
                      <a:pt x="221888" y="1020"/>
                      <a:pt x="231862" y="664"/>
                    </a:cubicBezTo>
                    <a:cubicBezTo>
                      <a:pt x="241454" y="-806"/>
                      <a:pt x="251214" y="-806"/>
                      <a:pt x="260805" y="664"/>
                    </a:cubicBezTo>
                    <a:cubicBezTo>
                      <a:pt x="271136" y="3158"/>
                      <a:pt x="276568" y="6453"/>
                      <a:pt x="278617" y="10994"/>
                    </a:cubicBezTo>
                    <a:cubicBezTo>
                      <a:pt x="282652" y="17348"/>
                      <a:pt x="286224" y="23985"/>
                      <a:pt x="289303" y="30854"/>
                    </a:cubicBezTo>
                    <a:cubicBezTo>
                      <a:pt x="291408" y="36845"/>
                      <a:pt x="290990" y="43433"/>
                      <a:pt x="288146" y="49110"/>
                    </a:cubicBezTo>
                    <a:cubicBezTo>
                      <a:pt x="279107" y="60387"/>
                      <a:pt x="270665" y="72128"/>
                      <a:pt x="262853" y="84287"/>
                    </a:cubicBezTo>
                    <a:cubicBezTo>
                      <a:pt x="258312" y="94172"/>
                      <a:pt x="254571" y="111983"/>
                      <a:pt x="250029" y="118217"/>
                    </a:cubicBezTo>
                    <a:cubicBezTo>
                      <a:pt x="245488" y="124451"/>
                      <a:pt x="249139" y="126054"/>
                      <a:pt x="257866" y="126054"/>
                    </a:cubicBezTo>
                    <a:cubicBezTo>
                      <a:pt x="266594" y="126054"/>
                      <a:pt x="286899" y="131843"/>
                      <a:pt x="293489" y="131843"/>
                    </a:cubicBezTo>
                    <a:cubicBezTo>
                      <a:pt x="310932" y="135739"/>
                      <a:pt x="327315" y="143398"/>
                      <a:pt x="341490" y="154285"/>
                    </a:cubicBezTo>
                    <a:cubicBezTo>
                      <a:pt x="351464" y="164170"/>
                      <a:pt x="365980" y="177796"/>
                      <a:pt x="368207" y="186167"/>
                    </a:cubicBezTo>
                    <a:cubicBezTo>
                      <a:pt x="370433" y="194538"/>
                      <a:pt x="374441" y="194004"/>
                      <a:pt x="368207" y="201484"/>
                    </a:cubicBezTo>
                    <a:cubicBezTo>
                      <a:pt x="360204" y="210612"/>
                      <a:pt x="349712" y="217205"/>
                      <a:pt x="338017" y="220453"/>
                    </a:cubicBezTo>
                    <a:cubicBezTo>
                      <a:pt x="328488" y="222145"/>
                      <a:pt x="310231" y="224639"/>
                      <a:pt x="303641" y="221700"/>
                    </a:cubicBezTo>
                    <a:cubicBezTo>
                      <a:pt x="297051" y="218761"/>
                      <a:pt x="295359" y="219652"/>
                      <a:pt x="292420" y="215911"/>
                    </a:cubicBezTo>
                    <a:cubicBezTo>
                      <a:pt x="289482" y="212171"/>
                      <a:pt x="280041" y="210123"/>
                      <a:pt x="279596" y="205136"/>
                    </a:cubicBezTo>
                    <a:cubicBezTo>
                      <a:pt x="279151" y="200149"/>
                      <a:pt x="293311" y="185722"/>
                      <a:pt x="294557" y="177439"/>
                    </a:cubicBezTo>
                    <a:cubicBezTo>
                      <a:pt x="295804" y="169157"/>
                      <a:pt x="299456" y="166664"/>
                      <a:pt x="290372" y="163725"/>
                    </a:cubicBezTo>
                    <a:cubicBezTo>
                      <a:pt x="281288" y="160786"/>
                      <a:pt x="258490" y="148407"/>
                      <a:pt x="232842" y="157135"/>
                    </a:cubicBezTo>
                    <a:cubicBezTo>
                      <a:pt x="207194" y="165862"/>
                      <a:pt x="218326" y="171651"/>
                      <a:pt x="207995" y="170404"/>
                    </a:cubicBezTo>
                    <a:cubicBezTo>
                      <a:pt x="198465" y="168280"/>
                      <a:pt x="188727" y="167234"/>
                      <a:pt x="178963" y="167287"/>
                    </a:cubicBezTo>
                    <a:cubicBezTo>
                      <a:pt x="171571" y="168534"/>
                      <a:pt x="159282" y="171384"/>
                      <a:pt x="148773" y="174411"/>
                    </a:cubicBezTo>
                    <a:cubicBezTo>
                      <a:pt x="132037" y="180107"/>
                      <a:pt x="115600" y="186646"/>
                      <a:pt x="99525" y="194004"/>
                    </a:cubicBezTo>
                    <a:cubicBezTo>
                      <a:pt x="95607" y="196497"/>
                      <a:pt x="91421" y="194449"/>
                      <a:pt x="87325" y="201662"/>
                    </a:cubicBezTo>
                    <a:cubicBezTo>
                      <a:pt x="83228" y="208876"/>
                      <a:pt x="81714" y="212616"/>
                      <a:pt x="77974" y="220097"/>
                    </a:cubicBezTo>
                    <a:cubicBezTo>
                      <a:pt x="74233" y="227578"/>
                      <a:pt x="75480" y="230873"/>
                      <a:pt x="72185" y="235771"/>
                    </a:cubicBezTo>
                    <a:cubicBezTo>
                      <a:pt x="68708" y="239868"/>
                      <a:pt x="66156" y="244668"/>
                      <a:pt x="64704" y="249842"/>
                    </a:cubicBezTo>
                    <a:cubicBezTo>
                      <a:pt x="61854" y="258747"/>
                      <a:pt x="60697" y="258747"/>
                      <a:pt x="59450" y="263378"/>
                    </a:cubicBezTo>
                    <a:cubicBezTo>
                      <a:pt x="58314" y="268064"/>
                      <a:pt x="56886" y="272674"/>
                      <a:pt x="55176" y="277182"/>
                    </a:cubicBezTo>
                    <a:cubicBezTo>
                      <a:pt x="53489" y="281203"/>
                      <a:pt x="52090" y="285340"/>
                      <a:pt x="50990" y="289560"/>
                    </a:cubicBezTo>
                    <a:cubicBezTo>
                      <a:pt x="50166" y="293764"/>
                      <a:pt x="49631" y="298019"/>
                      <a:pt x="49387" y="302295"/>
                    </a:cubicBezTo>
                    <a:cubicBezTo>
                      <a:pt x="49387" y="305234"/>
                      <a:pt x="48585" y="306214"/>
                      <a:pt x="43420" y="306481"/>
                    </a:cubicBezTo>
                    <a:cubicBezTo>
                      <a:pt x="38590" y="306206"/>
                      <a:pt x="33808" y="305369"/>
                      <a:pt x="29172" y="303988"/>
                    </a:cubicBezTo>
                    <a:cubicBezTo>
                      <a:pt x="25876" y="303364"/>
                      <a:pt x="22314" y="300514"/>
                      <a:pt x="18841" y="299446"/>
                    </a:cubicBezTo>
                    <a:cubicBezTo>
                      <a:pt x="15305" y="297921"/>
                      <a:pt x="11933" y="296041"/>
                      <a:pt x="8778" y="293835"/>
                    </a:cubicBezTo>
                    <a:cubicBezTo>
                      <a:pt x="6771" y="292531"/>
                      <a:pt x="5020" y="290871"/>
                      <a:pt x="3612" y="288937"/>
                    </a:cubicBezTo>
                    <a:cubicBezTo>
                      <a:pt x="974" y="286949"/>
                      <a:pt x="-496" y="283775"/>
                      <a:pt x="-306" y="280477"/>
                    </a:cubicBezTo>
                    <a:cubicBezTo>
                      <a:pt x="157" y="275325"/>
                      <a:pt x="2141" y="270428"/>
                      <a:pt x="5393" y="266406"/>
                    </a:cubicBezTo>
                    <a:cubicBezTo>
                      <a:pt x="7895" y="261850"/>
                      <a:pt x="9639" y="256917"/>
                      <a:pt x="10559" y="251801"/>
                    </a:cubicBezTo>
                    <a:cubicBezTo>
                      <a:pt x="12605" y="246145"/>
                      <a:pt x="15046" y="240640"/>
                      <a:pt x="17861" y="235325"/>
                    </a:cubicBezTo>
                    <a:cubicBezTo>
                      <a:pt x="19909" y="231763"/>
                      <a:pt x="31665" y="204779"/>
                      <a:pt x="34693" y="198991"/>
                    </a:cubicBezTo>
                    <a:cubicBezTo>
                      <a:pt x="37721" y="193202"/>
                      <a:pt x="42173" y="182872"/>
                      <a:pt x="44043" y="179399"/>
                    </a:cubicBezTo>
                    <a:cubicBezTo>
                      <a:pt x="45914" y="175926"/>
                      <a:pt x="49565" y="171740"/>
                      <a:pt x="49565" y="168890"/>
                    </a:cubicBezTo>
                    <a:cubicBezTo>
                      <a:pt x="49320" y="164955"/>
                      <a:pt x="49896" y="161013"/>
                      <a:pt x="51257" y="157313"/>
                    </a:cubicBezTo>
                    <a:cubicBezTo>
                      <a:pt x="52956" y="153749"/>
                      <a:pt x="56274" y="151227"/>
                      <a:pt x="60163" y="150545"/>
                    </a:cubicBezTo>
                    <a:cubicBezTo>
                      <a:pt x="68076" y="149924"/>
                      <a:pt x="76027" y="149924"/>
                      <a:pt x="83941" y="150545"/>
                    </a:cubicBezTo>
                    <a:cubicBezTo>
                      <a:pt x="88660" y="151346"/>
                      <a:pt x="92134" y="155532"/>
                      <a:pt x="93647" y="156155"/>
                    </a:cubicBezTo>
                    <a:cubicBezTo>
                      <a:pt x="95162" y="156779"/>
                      <a:pt x="97299" y="163101"/>
                      <a:pt x="100861" y="163547"/>
                    </a:cubicBezTo>
                    <a:cubicBezTo>
                      <a:pt x="106737" y="162901"/>
                      <a:pt x="112493" y="161432"/>
                      <a:pt x="117959" y="159183"/>
                    </a:cubicBezTo>
                    <a:cubicBezTo>
                      <a:pt x="129072" y="155917"/>
                      <a:pt x="139960" y="151931"/>
                      <a:pt x="150554" y="147250"/>
                    </a:cubicBezTo>
                    <a:cubicBezTo>
                      <a:pt x="156517" y="143049"/>
                      <a:pt x="162226" y="138499"/>
                      <a:pt x="167652" y="133624"/>
                    </a:cubicBezTo>
                    <a:cubicBezTo>
                      <a:pt x="170948" y="130774"/>
                      <a:pt x="180655" y="119642"/>
                      <a:pt x="184128" y="115813"/>
                    </a:cubicBezTo>
                    <a:cubicBezTo>
                      <a:pt x="187602" y="111983"/>
                      <a:pt x="192232" y="101742"/>
                      <a:pt x="195706" y="96577"/>
                    </a:cubicBezTo>
                    <a:cubicBezTo>
                      <a:pt x="199179" y="91412"/>
                      <a:pt x="201405" y="85445"/>
                      <a:pt x="204611" y="80458"/>
                    </a:cubicBezTo>
                    <a:cubicBezTo>
                      <a:pt x="207817" y="75471"/>
                      <a:pt x="208708" y="65140"/>
                      <a:pt x="212092" y="59352"/>
                    </a:cubicBezTo>
                    <a:cubicBezTo>
                      <a:pt x="215694" y="51664"/>
                      <a:pt x="218875" y="43785"/>
                      <a:pt x="221621" y="35752"/>
                    </a:cubicBezTo>
                    <a:cubicBezTo>
                      <a:pt x="221355" y="32961"/>
                      <a:pt x="218878" y="30914"/>
                      <a:pt x="216087" y="31179"/>
                    </a:cubicBezTo>
                    <a:cubicBezTo>
                      <a:pt x="216002" y="31188"/>
                      <a:pt x="215917" y="31198"/>
                      <a:pt x="215833" y="31210"/>
                    </a:cubicBezTo>
                    <a:cubicBezTo>
                      <a:pt x="210400" y="31210"/>
                      <a:pt x="201672" y="31210"/>
                      <a:pt x="200069" y="39492"/>
                    </a:cubicBezTo>
                    <a:cubicBezTo>
                      <a:pt x="198993" y="45852"/>
                      <a:pt x="199205" y="52363"/>
                      <a:pt x="200693" y="58639"/>
                    </a:cubicBezTo>
                    <a:cubicBezTo>
                      <a:pt x="201821" y="64523"/>
                      <a:pt x="201821" y="70567"/>
                      <a:pt x="200693" y="76450"/>
                    </a:cubicBezTo>
                    <a:cubicBezTo>
                      <a:pt x="199179" y="79924"/>
                      <a:pt x="199624" y="83397"/>
                      <a:pt x="193479" y="84643"/>
                    </a:cubicBezTo>
                    <a:cubicBezTo>
                      <a:pt x="186712" y="87039"/>
                      <a:pt x="179435" y="87622"/>
                      <a:pt x="172373" y="86336"/>
                    </a:cubicBezTo>
                    <a:cubicBezTo>
                      <a:pt x="165051" y="84337"/>
                      <a:pt x="158039" y="81340"/>
                      <a:pt x="151534" y="77430"/>
                    </a:cubicBezTo>
                    <a:cubicBezTo>
                      <a:pt x="146369" y="72888"/>
                      <a:pt x="143341" y="67901"/>
                      <a:pt x="140402" y="68524"/>
                    </a:cubicBezTo>
                    <a:cubicBezTo>
                      <a:pt x="137463" y="69148"/>
                      <a:pt x="137908" y="73690"/>
                      <a:pt x="138354" y="77964"/>
                    </a:cubicBezTo>
                    <a:cubicBezTo>
                      <a:pt x="139111" y="90539"/>
                      <a:pt x="139111" y="103149"/>
                      <a:pt x="138354" y="115724"/>
                    </a:cubicBezTo>
                    <a:cubicBezTo>
                      <a:pt x="137391" y="122899"/>
                      <a:pt x="132181" y="128778"/>
                      <a:pt x="125174" y="130596"/>
                    </a:cubicBezTo>
                    <a:cubicBezTo>
                      <a:pt x="117324" y="133145"/>
                      <a:pt x="108721" y="131645"/>
                      <a:pt x="102197" y="126589"/>
                    </a:cubicBezTo>
                    <a:cubicBezTo>
                      <a:pt x="96408" y="120978"/>
                      <a:pt x="88126" y="117060"/>
                      <a:pt x="81180" y="90966"/>
                    </a:cubicBezTo>
                    <a:cubicBezTo>
                      <a:pt x="79826" y="85618"/>
                      <a:pt x="79826" y="80017"/>
                      <a:pt x="81180" y="74669"/>
                    </a:cubicBezTo>
                    <a:cubicBezTo>
                      <a:pt x="82159" y="72621"/>
                      <a:pt x="88126" y="69237"/>
                      <a:pt x="88571" y="66387"/>
                    </a:cubicBezTo>
                    <a:cubicBezTo>
                      <a:pt x="88643" y="62748"/>
                      <a:pt x="89656" y="59189"/>
                      <a:pt x="91510" y="56056"/>
                    </a:cubicBezTo>
                    <a:cubicBezTo>
                      <a:pt x="93930" y="51871"/>
                      <a:pt x="95928" y="47456"/>
                      <a:pt x="97477" y="42876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" name="任意多边形: 形状 104">
                <a:extLst>
                  <a:ext uri="{FF2B5EF4-FFF2-40B4-BE49-F238E27FC236}">
                    <a16:creationId xmlns:a16="http://schemas.microsoft.com/office/drawing/2014/main" id="{A31C3A3B-7DAA-4FDE-A8E2-590E3A3EDC01}"/>
                  </a:ext>
                </a:extLst>
              </p:cNvPr>
              <p:cNvSpPr/>
              <p:nvPr/>
            </p:nvSpPr>
            <p:spPr>
              <a:xfrm>
                <a:off x="2536547" y="6071524"/>
                <a:ext cx="228254" cy="280244"/>
              </a:xfrm>
              <a:custGeom>
                <a:avLst/>
                <a:gdLst>
                  <a:gd name="connsiteX0" fmla="*/ 1612 w 228254"/>
                  <a:gd name="connsiteY0" fmla="*/ 55932 h 280244"/>
                  <a:gd name="connsiteX1" fmla="*/ 1064 w 228254"/>
                  <a:gd name="connsiteY1" fmla="*/ 51178 h 280244"/>
                  <a:gd name="connsiteX2" fmla="*/ 3037 w 228254"/>
                  <a:gd name="connsiteY2" fmla="*/ 49965 h 280244"/>
                  <a:gd name="connsiteX3" fmla="*/ 15861 w 228254"/>
                  <a:gd name="connsiteY3" fmla="*/ 45869 h 280244"/>
                  <a:gd name="connsiteX4" fmla="*/ 105719 w 228254"/>
                  <a:gd name="connsiteY4" fmla="*/ 5170 h 280244"/>
                  <a:gd name="connsiteX5" fmla="*/ 162002 w 228254"/>
                  <a:gd name="connsiteY5" fmla="*/ 985 h 280244"/>
                  <a:gd name="connsiteX6" fmla="*/ 176340 w 228254"/>
                  <a:gd name="connsiteY6" fmla="*/ 20310 h 280244"/>
                  <a:gd name="connsiteX7" fmla="*/ 175538 w 228254"/>
                  <a:gd name="connsiteY7" fmla="*/ 35182 h 280244"/>
                  <a:gd name="connsiteX8" fmla="*/ 142766 w 228254"/>
                  <a:gd name="connsiteY8" fmla="*/ 69201 h 280244"/>
                  <a:gd name="connsiteX9" fmla="*/ 139115 w 228254"/>
                  <a:gd name="connsiteY9" fmla="*/ 78107 h 280244"/>
                  <a:gd name="connsiteX10" fmla="*/ 133504 w 228254"/>
                  <a:gd name="connsiteY10" fmla="*/ 82204 h 280244"/>
                  <a:gd name="connsiteX11" fmla="*/ 138759 w 228254"/>
                  <a:gd name="connsiteY11" fmla="*/ 87814 h 280244"/>
                  <a:gd name="connsiteX12" fmla="*/ 182218 w 228254"/>
                  <a:gd name="connsiteY12" fmla="*/ 88972 h 280244"/>
                  <a:gd name="connsiteX13" fmla="*/ 192459 w 228254"/>
                  <a:gd name="connsiteY13" fmla="*/ 84519 h 280244"/>
                  <a:gd name="connsiteX14" fmla="*/ 221758 w 228254"/>
                  <a:gd name="connsiteY14" fmla="*/ 99213 h 280244"/>
                  <a:gd name="connsiteX15" fmla="*/ 225231 w 228254"/>
                  <a:gd name="connsiteY15" fmla="*/ 112482 h 280244"/>
                  <a:gd name="connsiteX16" fmla="*/ 227903 w 228254"/>
                  <a:gd name="connsiteY16" fmla="*/ 117024 h 280244"/>
                  <a:gd name="connsiteX17" fmla="*/ 223984 w 228254"/>
                  <a:gd name="connsiteY17" fmla="*/ 126909 h 280244"/>
                  <a:gd name="connsiteX18" fmla="*/ 161645 w 228254"/>
                  <a:gd name="connsiteY18" fmla="*/ 126909 h 280244"/>
                  <a:gd name="connsiteX19" fmla="*/ 147218 w 228254"/>
                  <a:gd name="connsiteY19" fmla="*/ 134568 h 280244"/>
                  <a:gd name="connsiteX20" fmla="*/ 141697 w 228254"/>
                  <a:gd name="connsiteY20" fmla="*/ 236003 h 280244"/>
                  <a:gd name="connsiteX21" fmla="*/ 130120 w 228254"/>
                  <a:gd name="connsiteY21" fmla="*/ 276523 h 280244"/>
                  <a:gd name="connsiteX22" fmla="*/ 94497 w 228254"/>
                  <a:gd name="connsiteY22" fmla="*/ 276523 h 280244"/>
                  <a:gd name="connsiteX23" fmla="*/ 57183 w 228254"/>
                  <a:gd name="connsiteY23" fmla="*/ 248292 h 280244"/>
                  <a:gd name="connsiteX24" fmla="*/ 53086 w 228254"/>
                  <a:gd name="connsiteY24" fmla="*/ 212670 h 280244"/>
                  <a:gd name="connsiteX25" fmla="*/ 58697 w 228254"/>
                  <a:gd name="connsiteY25" fmla="*/ 194859 h 280244"/>
                  <a:gd name="connsiteX26" fmla="*/ 59499 w 228254"/>
                  <a:gd name="connsiteY26" fmla="*/ 181679 h 280244"/>
                  <a:gd name="connsiteX27" fmla="*/ 65287 w 228254"/>
                  <a:gd name="connsiteY27" fmla="*/ 191564 h 280244"/>
                  <a:gd name="connsiteX28" fmla="*/ 86127 w 228254"/>
                  <a:gd name="connsiteY28" fmla="*/ 217568 h 280244"/>
                  <a:gd name="connsiteX29" fmla="*/ 108390 w 228254"/>
                  <a:gd name="connsiteY29" fmla="*/ 218191 h 280244"/>
                  <a:gd name="connsiteX30" fmla="*/ 118097 w 228254"/>
                  <a:gd name="connsiteY30" fmla="*/ 188269 h 280244"/>
                  <a:gd name="connsiteX31" fmla="*/ 119967 w 228254"/>
                  <a:gd name="connsiteY31" fmla="*/ 137774 h 280244"/>
                  <a:gd name="connsiteX32" fmla="*/ 114001 w 228254"/>
                  <a:gd name="connsiteY32" fmla="*/ 134034 h 280244"/>
                  <a:gd name="connsiteX33" fmla="*/ 94231 w 228254"/>
                  <a:gd name="connsiteY33" fmla="*/ 139199 h 280244"/>
                  <a:gd name="connsiteX34" fmla="*/ 73124 w 228254"/>
                  <a:gd name="connsiteY34" fmla="*/ 148906 h 280244"/>
                  <a:gd name="connsiteX35" fmla="*/ 52107 w 228254"/>
                  <a:gd name="connsiteY35" fmla="*/ 162532 h 280244"/>
                  <a:gd name="connsiteX36" fmla="*/ 28418 w 228254"/>
                  <a:gd name="connsiteY36" fmla="*/ 167697 h 280244"/>
                  <a:gd name="connsiteX37" fmla="*/ 8826 w 228254"/>
                  <a:gd name="connsiteY37" fmla="*/ 154695 h 280244"/>
                  <a:gd name="connsiteX38" fmla="*/ 2592 w 228254"/>
                  <a:gd name="connsiteY38" fmla="*/ 139823 h 280244"/>
                  <a:gd name="connsiteX39" fmla="*/ -258 w 228254"/>
                  <a:gd name="connsiteY39" fmla="*/ 128067 h 280244"/>
                  <a:gd name="connsiteX40" fmla="*/ 4640 w 228254"/>
                  <a:gd name="connsiteY40" fmla="*/ 112571 h 280244"/>
                  <a:gd name="connsiteX41" fmla="*/ 21204 w 228254"/>
                  <a:gd name="connsiteY41" fmla="*/ 111770 h 280244"/>
                  <a:gd name="connsiteX42" fmla="*/ 50058 w 228254"/>
                  <a:gd name="connsiteY42" fmla="*/ 107673 h 280244"/>
                  <a:gd name="connsiteX43" fmla="*/ 86305 w 228254"/>
                  <a:gd name="connsiteY43" fmla="*/ 98144 h 280244"/>
                  <a:gd name="connsiteX44" fmla="*/ 92093 w 228254"/>
                  <a:gd name="connsiteY44" fmla="*/ 92534 h 280244"/>
                  <a:gd name="connsiteX45" fmla="*/ 87551 w 228254"/>
                  <a:gd name="connsiteY45" fmla="*/ 79175 h 280244"/>
                  <a:gd name="connsiteX46" fmla="*/ 92539 w 228254"/>
                  <a:gd name="connsiteY46" fmla="*/ 69468 h 280244"/>
                  <a:gd name="connsiteX47" fmla="*/ 128161 w 228254"/>
                  <a:gd name="connsiteY47" fmla="*/ 36696 h 280244"/>
                  <a:gd name="connsiteX48" fmla="*/ 125934 w 228254"/>
                  <a:gd name="connsiteY48" fmla="*/ 32956 h 280244"/>
                  <a:gd name="connsiteX49" fmla="*/ 94765 w 228254"/>
                  <a:gd name="connsiteY49" fmla="*/ 43286 h 280244"/>
                  <a:gd name="connsiteX50" fmla="*/ 73302 w 228254"/>
                  <a:gd name="connsiteY50" fmla="*/ 52192 h 280244"/>
                  <a:gd name="connsiteX51" fmla="*/ 47120 w 228254"/>
                  <a:gd name="connsiteY51" fmla="*/ 66619 h 280244"/>
                  <a:gd name="connsiteX52" fmla="*/ 29309 w 228254"/>
                  <a:gd name="connsiteY52" fmla="*/ 75524 h 280244"/>
                  <a:gd name="connsiteX53" fmla="*/ 20403 w 228254"/>
                  <a:gd name="connsiteY53" fmla="*/ 77840 h 280244"/>
                  <a:gd name="connsiteX54" fmla="*/ 11497 w 228254"/>
                  <a:gd name="connsiteY54" fmla="*/ 68489 h 280244"/>
                  <a:gd name="connsiteX55" fmla="*/ 6689 w 228254"/>
                  <a:gd name="connsiteY55" fmla="*/ 63769 h 280244"/>
                  <a:gd name="connsiteX56" fmla="*/ 1791 w 228254"/>
                  <a:gd name="connsiteY56" fmla="*/ 56734 h 280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28254" h="280244">
                    <a:moveTo>
                      <a:pt x="1612" y="55932"/>
                    </a:moveTo>
                    <a:cubicBezTo>
                      <a:pt x="148" y="54770"/>
                      <a:pt x="-97" y="52642"/>
                      <a:pt x="1064" y="51178"/>
                    </a:cubicBezTo>
                    <a:cubicBezTo>
                      <a:pt x="1559" y="50554"/>
                      <a:pt x="2257" y="50125"/>
                      <a:pt x="3037" y="49965"/>
                    </a:cubicBezTo>
                    <a:cubicBezTo>
                      <a:pt x="8381" y="47917"/>
                      <a:pt x="9182" y="49965"/>
                      <a:pt x="15861" y="45869"/>
                    </a:cubicBezTo>
                    <a:cubicBezTo>
                      <a:pt x="22540" y="41772"/>
                      <a:pt x="72946" y="8911"/>
                      <a:pt x="105719" y="5170"/>
                    </a:cubicBezTo>
                    <a:cubicBezTo>
                      <a:pt x="138491" y="1430"/>
                      <a:pt x="152028" y="-2666"/>
                      <a:pt x="162002" y="985"/>
                    </a:cubicBezTo>
                    <a:cubicBezTo>
                      <a:pt x="169790" y="4528"/>
                      <a:pt x="175206" y="11829"/>
                      <a:pt x="176340" y="20310"/>
                    </a:cubicBezTo>
                    <a:cubicBezTo>
                      <a:pt x="177825" y="25208"/>
                      <a:pt x="177542" y="30472"/>
                      <a:pt x="175538" y="35182"/>
                    </a:cubicBezTo>
                    <a:cubicBezTo>
                      <a:pt x="173490" y="37676"/>
                      <a:pt x="146061" y="61899"/>
                      <a:pt x="142766" y="69201"/>
                    </a:cubicBezTo>
                    <a:cubicBezTo>
                      <a:pt x="139471" y="76504"/>
                      <a:pt x="140807" y="76771"/>
                      <a:pt x="139115" y="78107"/>
                    </a:cubicBezTo>
                    <a:cubicBezTo>
                      <a:pt x="137422" y="79443"/>
                      <a:pt x="133237" y="79710"/>
                      <a:pt x="133504" y="82204"/>
                    </a:cubicBezTo>
                    <a:cubicBezTo>
                      <a:pt x="133771" y="84697"/>
                      <a:pt x="134483" y="86478"/>
                      <a:pt x="138759" y="87814"/>
                    </a:cubicBezTo>
                    <a:cubicBezTo>
                      <a:pt x="153182" y="89481"/>
                      <a:pt x="167726" y="89869"/>
                      <a:pt x="182218" y="88972"/>
                    </a:cubicBezTo>
                    <a:cubicBezTo>
                      <a:pt x="185869" y="87636"/>
                      <a:pt x="189075" y="83361"/>
                      <a:pt x="192459" y="84519"/>
                    </a:cubicBezTo>
                    <a:cubicBezTo>
                      <a:pt x="195843" y="85677"/>
                      <a:pt x="219176" y="94938"/>
                      <a:pt x="221758" y="99213"/>
                    </a:cubicBezTo>
                    <a:cubicBezTo>
                      <a:pt x="224180" y="103205"/>
                      <a:pt x="225386" y="107816"/>
                      <a:pt x="225231" y="112482"/>
                    </a:cubicBezTo>
                    <a:cubicBezTo>
                      <a:pt x="225231" y="117826"/>
                      <a:pt x="227903" y="115154"/>
                      <a:pt x="227903" y="117024"/>
                    </a:cubicBezTo>
                    <a:cubicBezTo>
                      <a:pt x="227903" y="118894"/>
                      <a:pt x="228526" y="125217"/>
                      <a:pt x="223984" y="126909"/>
                    </a:cubicBezTo>
                    <a:cubicBezTo>
                      <a:pt x="219443" y="128601"/>
                      <a:pt x="163961" y="126909"/>
                      <a:pt x="161645" y="126909"/>
                    </a:cubicBezTo>
                    <a:cubicBezTo>
                      <a:pt x="159330" y="126909"/>
                      <a:pt x="147486" y="128780"/>
                      <a:pt x="147218" y="134568"/>
                    </a:cubicBezTo>
                    <a:cubicBezTo>
                      <a:pt x="146951" y="140357"/>
                      <a:pt x="142944" y="228077"/>
                      <a:pt x="141697" y="236003"/>
                    </a:cubicBezTo>
                    <a:cubicBezTo>
                      <a:pt x="140450" y="243928"/>
                      <a:pt x="141697" y="271180"/>
                      <a:pt x="130120" y="276523"/>
                    </a:cubicBezTo>
                    <a:cubicBezTo>
                      <a:pt x="118543" y="281866"/>
                      <a:pt x="109459" y="279818"/>
                      <a:pt x="94497" y="276523"/>
                    </a:cubicBezTo>
                    <a:cubicBezTo>
                      <a:pt x="78923" y="272197"/>
                      <a:pt x="65581" y="262103"/>
                      <a:pt x="57183" y="248292"/>
                    </a:cubicBezTo>
                    <a:cubicBezTo>
                      <a:pt x="52169" y="237127"/>
                      <a:pt x="50738" y="224682"/>
                      <a:pt x="53086" y="212670"/>
                    </a:cubicBezTo>
                    <a:cubicBezTo>
                      <a:pt x="55936" y="205189"/>
                      <a:pt x="59143" y="201004"/>
                      <a:pt x="58697" y="194859"/>
                    </a:cubicBezTo>
                    <a:cubicBezTo>
                      <a:pt x="58252" y="188714"/>
                      <a:pt x="56649" y="179987"/>
                      <a:pt x="59499" y="181679"/>
                    </a:cubicBezTo>
                    <a:cubicBezTo>
                      <a:pt x="62348" y="183371"/>
                      <a:pt x="63417" y="185597"/>
                      <a:pt x="65287" y="191564"/>
                    </a:cubicBezTo>
                    <a:cubicBezTo>
                      <a:pt x="68905" y="202442"/>
                      <a:pt x="76298" y="211667"/>
                      <a:pt x="86127" y="217568"/>
                    </a:cubicBezTo>
                    <a:cubicBezTo>
                      <a:pt x="97080" y="222288"/>
                      <a:pt x="106164" y="221308"/>
                      <a:pt x="108390" y="218191"/>
                    </a:cubicBezTo>
                    <a:cubicBezTo>
                      <a:pt x="110617" y="215074"/>
                      <a:pt x="116495" y="209731"/>
                      <a:pt x="118097" y="188269"/>
                    </a:cubicBezTo>
                    <a:cubicBezTo>
                      <a:pt x="119700" y="166806"/>
                      <a:pt x="122016" y="140446"/>
                      <a:pt x="119967" y="137774"/>
                    </a:cubicBezTo>
                    <a:cubicBezTo>
                      <a:pt x="117919" y="135103"/>
                      <a:pt x="117919" y="133411"/>
                      <a:pt x="114001" y="134034"/>
                    </a:cubicBezTo>
                    <a:cubicBezTo>
                      <a:pt x="107294" y="135275"/>
                      <a:pt x="100687" y="137001"/>
                      <a:pt x="94231" y="139199"/>
                    </a:cubicBezTo>
                    <a:cubicBezTo>
                      <a:pt x="87036" y="142077"/>
                      <a:pt x="79992" y="145317"/>
                      <a:pt x="73124" y="148906"/>
                    </a:cubicBezTo>
                    <a:cubicBezTo>
                      <a:pt x="67602" y="151934"/>
                      <a:pt x="58875" y="158791"/>
                      <a:pt x="52107" y="162532"/>
                    </a:cubicBezTo>
                    <a:cubicBezTo>
                      <a:pt x="45140" y="167168"/>
                      <a:pt x="36683" y="169012"/>
                      <a:pt x="28418" y="167697"/>
                    </a:cubicBezTo>
                    <a:cubicBezTo>
                      <a:pt x="20649" y="165605"/>
                      <a:pt x="13772" y="161041"/>
                      <a:pt x="8826" y="154695"/>
                    </a:cubicBezTo>
                    <a:cubicBezTo>
                      <a:pt x="5263" y="150331"/>
                      <a:pt x="5531" y="144543"/>
                      <a:pt x="2592" y="139823"/>
                    </a:cubicBezTo>
                    <a:cubicBezTo>
                      <a:pt x="402" y="136313"/>
                      <a:pt x="-597" y="132190"/>
                      <a:pt x="-258" y="128067"/>
                    </a:cubicBezTo>
                    <a:cubicBezTo>
                      <a:pt x="-258" y="124149"/>
                      <a:pt x="365" y="114887"/>
                      <a:pt x="4640" y="112571"/>
                    </a:cubicBezTo>
                    <a:cubicBezTo>
                      <a:pt x="9810" y="110013"/>
                      <a:pt x="15812" y="109723"/>
                      <a:pt x="21204" y="111770"/>
                    </a:cubicBezTo>
                    <a:cubicBezTo>
                      <a:pt x="31015" y="113319"/>
                      <a:pt x="41066" y="111892"/>
                      <a:pt x="50058" y="107673"/>
                    </a:cubicBezTo>
                    <a:cubicBezTo>
                      <a:pt x="61191" y="103310"/>
                      <a:pt x="82475" y="99748"/>
                      <a:pt x="86305" y="98144"/>
                    </a:cubicBezTo>
                    <a:cubicBezTo>
                      <a:pt x="90134" y="96541"/>
                      <a:pt x="94587" y="95028"/>
                      <a:pt x="92093" y="92534"/>
                    </a:cubicBezTo>
                    <a:cubicBezTo>
                      <a:pt x="89600" y="90040"/>
                      <a:pt x="86126" y="82025"/>
                      <a:pt x="87551" y="79175"/>
                    </a:cubicBezTo>
                    <a:cubicBezTo>
                      <a:pt x="88976" y="76326"/>
                      <a:pt x="89065" y="70715"/>
                      <a:pt x="92539" y="69468"/>
                    </a:cubicBezTo>
                    <a:cubicBezTo>
                      <a:pt x="96011" y="68222"/>
                      <a:pt x="125934" y="44533"/>
                      <a:pt x="128161" y="36696"/>
                    </a:cubicBezTo>
                    <a:cubicBezTo>
                      <a:pt x="131278" y="32154"/>
                      <a:pt x="127537" y="32956"/>
                      <a:pt x="125934" y="32956"/>
                    </a:cubicBezTo>
                    <a:cubicBezTo>
                      <a:pt x="115302" y="35618"/>
                      <a:pt x="104883" y="39071"/>
                      <a:pt x="94765" y="43286"/>
                    </a:cubicBezTo>
                    <a:cubicBezTo>
                      <a:pt x="88798" y="46403"/>
                      <a:pt x="81763" y="48006"/>
                      <a:pt x="73302" y="52192"/>
                    </a:cubicBezTo>
                    <a:cubicBezTo>
                      <a:pt x="64842" y="56377"/>
                      <a:pt x="53532" y="62878"/>
                      <a:pt x="47120" y="66619"/>
                    </a:cubicBezTo>
                    <a:cubicBezTo>
                      <a:pt x="40708" y="70359"/>
                      <a:pt x="33049" y="72407"/>
                      <a:pt x="29309" y="75524"/>
                    </a:cubicBezTo>
                    <a:cubicBezTo>
                      <a:pt x="25568" y="78641"/>
                      <a:pt x="24500" y="80066"/>
                      <a:pt x="20403" y="77840"/>
                    </a:cubicBezTo>
                    <a:cubicBezTo>
                      <a:pt x="16726" y="75484"/>
                      <a:pt x="13671" y="72276"/>
                      <a:pt x="11497" y="68489"/>
                    </a:cubicBezTo>
                    <a:cubicBezTo>
                      <a:pt x="10298" y="66551"/>
                      <a:pt x="8648" y="64932"/>
                      <a:pt x="6689" y="63769"/>
                    </a:cubicBezTo>
                    <a:cubicBezTo>
                      <a:pt x="4695" y="61697"/>
                      <a:pt x="3042" y="59322"/>
                      <a:pt x="1791" y="5673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F50B1300-AF2A-4EC2-8403-8C2A64B58B91}"/>
                </a:ext>
              </a:extLst>
            </p:cNvPr>
            <p:cNvGrpSpPr/>
            <p:nvPr/>
          </p:nvGrpSpPr>
          <p:grpSpPr>
            <a:xfrm>
              <a:off x="3002748" y="5975592"/>
              <a:ext cx="220072" cy="223475"/>
              <a:chOff x="2902072" y="6015506"/>
              <a:chExt cx="254073" cy="258002"/>
            </a:xfrm>
            <a:grpFill/>
          </p:grpSpPr>
          <p:sp>
            <p:nvSpPr>
              <p:cNvPr id="101" name="任意多边形: 形状 100">
                <a:extLst>
                  <a:ext uri="{FF2B5EF4-FFF2-40B4-BE49-F238E27FC236}">
                    <a16:creationId xmlns:a16="http://schemas.microsoft.com/office/drawing/2014/main" id="{6A3F7330-D73A-4D2F-997F-6A1633682216}"/>
                  </a:ext>
                </a:extLst>
              </p:cNvPr>
              <p:cNvSpPr/>
              <p:nvPr/>
            </p:nvSpPr>
            <p:spPr>
              <a:xfrm>
                <a:off x="2970314" y="6015506"/>
                <a:ext cx="70364" cy="55672"/>
              </a:xfrm>
              <a:custGeom>
                <a:avLst/>
                <a:gdLst>
                  <a:gd name="connsiteX0" fmla="*/ -323 w 70364"/>
                  <a:gd name="connsiteY0" fmla="*/ 96 h 55672"/>
                  <a:gd name="connsiteX1" fmla="*/ 27730 w 70364"/>
                  <a:gd name="connsiteY1" fmla="*/ 5261 h 55672"/>
                  <a:gd name="connsiteX2" fmla="*/ 56852 w 70364"/>
                  <a:gd name="connsiteY2" fmla="*/ 5261 h 55672"/>
                  <a:gd name="connsiteX3" fmla="*/ 69408 w 70364"/>
                  <a:gd name="connsiteY3" fmla="*/ 11940 h 55672"/>
                  <a:gd name="connsiteX4" fmla="*/ 69408 w 70364"/>
                  <a:gd name="connsiteY4" fmla="*/ 22627 h 55672"/>
                  <a:gd name="connsiteX5" fmla="*/ 69408 w 70364"/>
                  <a:gd name="connsiteY5" fmla="*/ 31533 h 55672"/>
                  <a:gd name="connsiteX6" fmla="*/ 54447 w 70364"/>
                  <a:gd name="connsiteY6" fmla="*/ 49344 h 55672"/>
                  <a:gd name="connsiteX7" fmla="*/ 31114 w 70364"/>
                  <a:gd name="connsiteY7" fmla="*/ 54509 h 55672"/>
                  <a:gd name="connsiteX8" fmla="*/ -144 w 70364"/>
                  <a:gd name="connsiteY8" fmla="*/ -438 h 55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364" h="55672">
                    <a:moveTo>
                      <a:pt x="-323" y="96"/>
                    </a:moveTo>
                    <a:cubicBezTo>
                      <a:pt x="-323" y="96"/>
                      <a:pt x="22387" y="4104"/>
                      <a:pt x="27730" y="5261"/>
                    </a:cubicBezTo>
                    <a:cubicBezTo>
                      <a:pt x="37408" y="6333"/>
                      <a:pt x="47174" y="6333"/>
                      <a:pt x="56852" y="5261"/>
                    </a:cubicBezTo>
                    <a:cubicBezTo>
                      <a:pt x="62083" y="4283"/>
                      <a:pt x="67295" y="7055"/>
                      <a:pt x="69408" y="11940"/>
                    </a:cubicBezTo>
                    <a:cubicBezTo>
                      <a:pt x="69988" y="15479"/>
                      <a:pt x="69988" y="19088"/>
                      <a:pt x="69408" y="22627"/>
                    </a:cubicBezTo>
                    <a:cubicBezTo>
                      <a:pt x="69408" y="25299"/>
                      <a:pt x="70833" y="27347"/>
                      <a:pt x="69408" y="31533"/>
                    </a:cubicBezTo>
                    <a:cubicBezTo>
                      <a:pt x="66156" y="38734"/>
                      <a:pt x="60978" y="44897"/>
                      <a:pt x="54447" y="49344"/>
                    </a:cubicBezTo>
                    <a:cubicBezTo>
                      <a:pt x="47856" y="54517"/>
                      <a:pt x="39273" y="56417"/>
                      <a:pt x="31114" y="54509"/>
                    </a:cubicBezTo>
                    <a:cubicBezTo>
                      <a:pt x="19091" y="51214"/>
                      <a:pt x="2349" y="37767"/>
                      <a:pt x="-144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" name="任意多边形: 形状 101">
                <a:extLst>
                  <a:ext uri="{FF2B5EF4-FFF2-40B4-BE49-F238E27FC236}">
                    <a16:creationId xmlns:a16="http://schemas.microsoft.com/office/drawing/2014/main" id="{98217796-D60B-4F90-98A6-8BE30B1A9E53}"/>
                  </a:ext>
                </a:extLst>
              </p:cNvPr>
              <p:cNvSpPr/>
              <p:nvPr/>
            </p:nvSpPr>
            <p:spPr>
              <a:xfrm>
                <a:off x="2902072" y="6084961"/>
                <a:ext cx="108227" cy="171886"/>
              </a:xfrm>
              <a:custGeom>
                <a:avLst/>
                <a:gdLst>
                  <a:gd name="connsiteX0" fmla="*/ 11012 w 108227"/>
                  <a:gd name="connsiteY0" fmla="*/ 10079 h 171886"/>
                  <a:gd name="connsiteX1" fmla="*/ 18048 w 108227"/>
                  <a:gd name="connsiteY1" fmla="*/ -430 h 171886"/>
                  <a:gd name="connsiteX2" fmla="*/ 35859 w 108227"/>
                  <a:gd name="connsiteY2" fmla="*/ 1886 h 171886"/>
                  <a:gd name="connsiteX3" fmla="*/ 42894 w 108227"/>
                  <a:gd name="connsiteY3" fmla="*/ 10079 h 171886"/>
                  <a:gd name="connsiteX4" fmla="*/ 43339 w 108227"/>
                  <a:gd name="connsiteY4" fmla="*/ 42673 h 171886"/>
                  <a:gd name="connsiteX5" fmla="*/ 40222 w 108227"/>
                  <a:gd name="connsiteY5" fmla="*/ 83461 h 171886"/>
                  <a:gd name="connsiteX6" fmla="*/ 51978 w 108227"/>
                  <a:gd name="connsiteY6" fmla="*/ 70369 h 171886"/>
                  <a:gd name="connsiteX7" fmla="*/ 66049 w 108227"/>
                  <a:gd name="connsiteY7" fmla="*/ 45167 h 171886"/>
                  <a:gd name="connsiteX8" fmla="*/ 73440 w 108227"/>
                  <a:gd name="connsiteY8" fmla="*/ 29493 h 171886"/>
                  <a:gd name="connsiteX9" fmla="*/ 77804 w 108227"/>
                  <a:gd name="connsiteY9" fmla="*/ 21211 h 171886"/>
                  <a:gd name="connsiteX10" fmla="*/ 80030 w 108227"/>
                  <a:gd name="connsiteY10" fmla="*/ 10079 h 171886"/>
                  <a:gd name="connsiteX11" fmla="*/ 83503 w 108227"/>
                  <a:gd name="connsiteY11" fmla="*/ 5181 h 171886"/>
                  <a:gd name="connsiteX12" fmla="*/ 84127 w 108227"/>
                  <a:gd name="connsiteY12" fmla="*/ 9455 h 171886"/>
                  <a:gd name="connsiteX13" fmla="*/ 88045 w 108227"/>
                  <a:gd name="connsiteY13" fmla="*/ 4290 h 171886"/>
                  <a:gd name="connsiteX14" fmla="*/ 92409 w 108227"/>
                  <a:gd name="connsiteY14" fmla="*/ 2242 h 171886"/>
                  <a:gd name="connsiteX15" fmla="*/ 93834 w 108227"/>
                  <a:gd name="connsiteY15" fmla="*/ 11147 h 171886"/>
                  <a:gd name="connsiteX16" fmla="*/ 102739 w 108227"/>
                  <a:gd name="connsiteY16" fmla="*/ 26198 h 171886"/>
                  <a:gd name="connsiteX17" fmla="*/ 107905 w 108227"/>
                  <a:gd name="connsiteY17" fmla="*/ 44811 h 171886"/>
                  <a:gd name="connsiteX18" fmla="*/ 107905 w 108227"/>
                  <a:gd name="connsiteY18" fmla="*/ 60930 h 171886"/>
                  <a:gd name="connsiteX19" fmla="*/ 97218 w 108227"/>
                  <a:gd name="connsiteY19" fmla="*/ 82926 h 171886"/>
                  <a:gd name="connsiteX20" fmla="*/ 90183 w 108227"/>
                  <a:gd name="connsiteY20" fmla="*/ 98600 h 171886"/>
                  <a:gd name="connsiteX21" fmla="*/ 80208 w 108227"/>
                  <a:gd name="connsiteY21" fmla="*/ 113116 h 171886"/>
                  <a:gd name="connsiteX22" fmla="*/ 72728 w 108227"/>
                  <a:gd name="connsiteY22" fmla="*/ 125139 h 171886"/>
                  <a:gd name="connsiteX23" fmla="*/ 62842 w 108227"/>
                  <a:gd name="connsiteY23" fmla="*/ 144197 h 171886"/>
                  <a:gd name="connsiteX24" fmla="*/ 50375 w 108227"/>
                  <a:gd name="connsiteY24" fmla="*/ 157466 h 171886"/>
                  <a:gd name="connsiteX25" fmla="*/ 38352 w 108227"/>
                  <a:gd name="connsiteY25" fmla="*/ 168598 h 171886"/>
                  <a:gd name="connsiteX26" fmla="*/ 24281 w 108227"/>
                  <a:gd name="connsiteY26" fmla="*/ 165659 h 171886"/>
                  <a:gd name="connsiteX27" fmla="*/ 1127 w 108227"/>
                  <a:gd name="connsiteY27" fmla="*/ 145800 h 171886"/>
                  <a:gd name="connsiteX28" fmla="*/ 1929 w 108227"/>
                  <a:gd name="connsiteY28" fmla="*/ 126386 h 171886"/>
                  <a:gd name="connsiteX29" fmla="*/ 10834 w 108227"/>
                  <a:gd name="connsiteY29" fmla="*/ 9901 h 171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8227" h="171886">
                    <a:moveTo>
                      <a:pt x="11012" y="10079"/>
                    </a:moveTo>
                    <a:cubicBezTo>
                      <a:pt x="11012" y="10079"/>
                      <a:pt x="11012" y="-430"/>
                      <a:pt x="18048" y="-430"/>
                    </a:cubicBezTo>
                    <a:cubicBezTo>
                      <a:pt x="24066" y="-529"/>
                      <a:pt x="30066" y="251"/>
                      <a:pt x="35859" y="1886"/>
                    </a:cubicBezTo>
                    <a:cubicBezTo>
                      <a:pt x="39595" y="3021"/>
                      <a:pt x="42337" y="6214"/>
                      <a:pt x="42894" y="10079"/>
                    </a:cubicBezTo>
                    <a:cubicBezTo>
                      <a:pt x="44306" y="20890"/>
                      <a:pt x="44455" y="31828"/>
                      <a:pt x="43339" y="42673"/>
                    </a:cubicBezTo>
                    <a:cubicBezTo>
                      <a:pt x="41291" y="50688"/>
                      <a:pt x="36927" y="82214"/>
                      <a:pt x="40222" y="83461"/>
                    </a:cubicBezTo>
                    <a:cubicBezTo>
                      <a:pt x="43517" y="84707"/>
                      <a:pt x="49128" y="73842"/>
                      <a:pt x="51978" y="70369"/>
                    </a:cubicBezTo>
                    <a:cubicBezTo>
                      <a:pt x="57209" y="62282"/>
                      <a:pt x="61909" y="53863"/>
                      <a:pt x="66049" y="45167"/>
                    </a:cubicBezTo>
                    <a:cubicBezTo>
                      <a:pt x="68097" y="40001"/>
                      <a:pt x="72371" y="33411"/>
                      <a:pt x="73440" y="29493"/>
                    </a:cubicBezTo>
                    <a:cubicBezTo>
                      <a:pt x="74509" y="25574"/>
                      <a:pt x="76913" y="23882"/>
                      <a:pt x="77804" y="21211"/>
                    </a:cubicBezTo>
                    <a:cubicBezTo>
                      <a:pt x="78695" y="18539"/>
                      <a:pt x="78784" y="13196"/>
                      <a:pt x="80030" y="10079"/>
                    </a:cubicBezTo>
                    <a:cubicBezTo>
                      <a:pt x="80787" y="8196"/>
                      <a:pt x="81977" y="6518"/>
                      <a:pt x="83503" y="5181"/>
                    </a:cubicBezTo>
                    <a:lnTo>
                      <a:pt x="84127" y="9455"/>
                    </a:lnTo>
                    <a:cubicBezTo>
                      <a:pt x="85692" y="7947"/>
                      <a:pt x="87014" y="6204"/>
                      <a:pt x="88045" y="4290"/>
                    </a:cubicBezTo>
                    <a:cubicBezTo>
                      <a:pt x="89114" y="2064"/>
                      <a:pt x="92409" y="-430"/>
                      <a:pt x="92409" y="2242"/>
                    </a:cubicBezTo>
                    <a:cubicBezTo>
                      <a:pt x="92037" y="5285"/>
                      <a:pt x="92531" y="8372"/>
                      <a:pt x="93834" y="11147"/>
                    </a:cubicBezTo>
                    <a:cubicBezTo>
                      <a:pt x="97178" y="15933"/>
                      <a:pt x="100155" y="20964"/>
                      <a:pt x="102739" y="26198"/>
                    </a:cubicBezTo>
                    <a:cubicBezTo>
                      <a:pt x="105096" y="32209"/>
                      <a:pt x="106826" y="38446"/>
                      <a:pt x="107905" y="44811"/>
                    </a:cubicBezTo>
                    <a:cubicBezTo>
                      <a:pt x="107905" y="48907"/>
                      <a:pt x="107905" y="58080"/>
                      <a:pt x="107905" y="60930"/>
                    </a:cubicBezTo>
                    <a:cubicBezTo>
                      <a:pt x="107905" y="63779"/>
                      <a:pt x="98999" y="77138"/>
                      <a:pt x="97218" y="82926"/>
                    </a:cubicBezTo>
                    <a:cubicBezTo>
                      <a:pt x="95155" y="88273"/>
                      <a:pt x="92806" y="93505"/>
                      <a:pt x="90183" y="98600"/>
                    </a:cubicBezTo>
                    <a:cubicBezTo>
                      <a:pt x="88045" y="102786"/>
                      <a:pt x="81277" y="109821"/>
                      <a:pt x="80208" y="113116"/>
                    </a:cubicBezTo>
                    <a:cubicBezTo>
                      <a:pt x="79140" y="116411"/>
                      <a:pt x="73529" y="120597"/>
                      <a:pt x="72728" y="125139"/>
                    </a:cubicBezTo>
                    <a:cubicBezTo>
                      <a:pt x="69991" y="131766"/>
                      <a:pt x="66683" y="138142"/>
                      <a:pt x="62842" y="144197"/>
                    </a:cubicBezTo>
                    <a:cubicBezTo>
                      <a:pt x="59458" y="150787"/>
                      <a:pt x="54560" y="152479"/>
                      <a:pt x="50375" y="157466"/>
                    </a:cubicBezTo>
                    <a:cubicBezTo>
                      <a:pt x="46189" y="162453"/>
                      <a:pt x="42538" y="163254"/>
                      <a:pt x="38352" y="168598"/>
                    </a:cubicBezTo>
                    <a:cubicBezTo>
                      <a:pt x="34167" y="173941"/>
                      <a:pt x="32118" y="171091"/>
                      <a:pt x="24281" y="165659"/>
                    </a:cubicBezTo>
                    <a:cubicBezTo>
                      <a:pt x="16445" y="160227"/>
                      <a:pt x="3175" y="152835"/>
                      <a:pt x="1127" y="145800"/>
                    </a:cubicBezTo>
                    <a:cubicBezTo>
                      <a:pt x="-1052" y="139457"/>
                      <a:pt x="-766" y="132527"/>
                      <a:pt x="1929" y="126386"/>
                    </a:cubicBezTo>
                    <a:cubicBezTo>
                      <a:pt x="4867" y="119706"/>
                      <a:pt x="10834" y="9901"/>
                      <a:pt x="10834" y="9901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" name="任意多边形: 形状 102">
                <a:extLst>
                  <a:ext uri="{FF2B5EF4-FFF2-40B4-BE49-F238E27FC236}">
                    <a16:creationId xmlns:a16="http://schemas.microsoft.com/office/drawing/2014/main" id="{C8A820CA-F00F-4D23-A317-5773ABB666BF}"/>
                  </a:ext>
                </a:extLst>
              </p:cNvPr>
              <p:cNvSpPr/>
              <p:nvPr/>
            </p:nvSpPr>
            <p:spPr>
              <a:xfrm>
                <a:off x="3024281" y="6019252"/>
                <a:ext cx="131864" cy="254256"/>
              </a:xfrm>
              <a:custGeom>
                <a:avLst/>
                <a:gdLst>
                  <a:gd name="connsiteX0" fmla="*/ 93186 w 131864"/>
                  <a:gd name="connsiteY0" fmla="*/ 8550 h 254256"/>
                  <a:gd name="connsiteX1" fmla="*/ 90693 w 131864"/>
                  <a:gd name="connsiteY1" fmla="*/ 1515 h 254256"/>
                  <a:gd name="connsiteX2" fmla="*/ 98797 w 131864"/>
                  <a:gd name="connsiteY2" fmla="*/ 357 h 254256"/>
                  <a:gd name="connsiteX3" fmla="*/ 114826 w 131864"/>
                  <a:gd name="connsiteY3" fmla="*/ 11044 h 254256"/>
                  <a:gd name="connsiteX4" fmla="*/ 128274 w 131864"/>
                  <a:gd name="connsiteY4" fmla="*/ 34377 h 254256"/>
                  <a:gd name="connsiteX5" fmla="*/ 131302 w 131864"/>
                  <a:gd name="connsiteY5" fmla="*/ 59134 h 254256"/>
                  <a:gd name="connsiteX6" fmla="*/ 124979 w 131864"/>
                  <a:gd name="connsiteY6" fmla="*/ 72582 h 254256"/>
                  <a:gd name="connsiteX7" fmla="*/ 117765 w 131864"/>
                  <a:gd name="connsiteY7" fmla="*/ 85138 h 254256"/>
                  <a:gd name="connsiteX8" fmla="*/ 111621 w 131864"/>
                  <a:gd name="connsiteY8" fmla="*/ 98586 h 254256"/>
                  <a:gd name="connsiteX9" fmla="*/ 101468 w 131864"/>
                  <a:gd name="connsiteY9" fmla="*/ 114081 h 254256"/>
                  <a:gd name="connsiteX10" fmla="*/ 92563 w 131864"/>
                  <a:gd name="connsiteY10" fmla="*/ 127083 h 254256"/>
                  <a:gd name="connsiteX11" fmla="*/ 79026 w 131864"/>
                  <a:gd name="connsiteY11" fmla="*/ 142935 h 254256"/>
                  <a:gd name="connsiteX12" fmla="*/ 84103 w 131864"/>
                  <a:gd name="connsiteY12" fmla="*/ 151841 h 254256"/>
                  <a:gd name="connsiteX13" fmla="*/ 97995 w 131864"/>
                  <a:gd name="connsiteY13" fmla="*/ 162349 h 254256"/>
                  <a:gd name="connsiteX14" fmla="*/ 106900 w 131864"/>
                  <a:gd name="connsiteY14" fmla="*/ 180873 h 254256"/>
                  <a:gd name="connsiteX15" fmla="*/ 114114 w 131864"/>
                  <a:gd name="connsiteY15" fmla="*/ 210795 h 254256"/>
                  <a:gd name="connsiteX16" fmla="*/ 116786 w 131864"/>
                  <a:gd name="connsiteY16" fmla="*/ 249179 h 254256"/>
                  <a:gd name="connsiteX17" fmla="*/ 109394 w 131864"/>
                  <a:gd name="connsiteY17" fmla="*/ 252919 h 254256"/>
                  <a:gd name="connsiteX18" fmla="*/ 90870 w 131864"/>
                  <a:gd name="connsiteY18" fmla="*/ 236622 h 254256"/>
                  <a:gd name="connsiteX19" fmla="*/ 88377 w 131864"/>
                  <a:gd name="connsiteY19" fmla="*/ 212488 h 254256"/>
                  <a:gd name="connsiteX20" fmla="*/ 83835 w 131864"/>
                  <a:gd name="connsiteY20" fmla="*/ 182565 h 254256"/>
                  <a:gd name="connsiteX21" fmla="*/ 71635 w 131864"/>
                  <a:gd name="connsiteY21" fmla="*/ 162171 h 254256"/>
                  <a:gd name="connsiteX22" fmla="*/ 63619 w 131864"/>
                  <a:gd name="connsiteY22" fmla="*/ 167960 h 254256"/>
                  <a:gd name="connsiteX23" fmla="*/ 26483 w 131864"/>
                  <a:gd name="connsiteY23" fmla="*/ 208569 h 254256"/>
                  <a:gd name="connsiteX24" fmla="*/ 18468 w 131864"/>
                  <a:gd name="connsiteY24" fmla="*/ 208569 h 254256"/>
                  <a:gd name="connsiteX25" fmla="*/ 8138 w 131864"/>
                  <a:gd name="connsiteY25" fmla="*/ 196636 h 254256"/>
                  <a:gd name="connsiteX26" fmla="*/ -323 w 131864"/>
                  <a:gd name="connsiteY26" fmla="*/ 180517 h 254256"/>
                  <a:gd name="connsiteX27" fmla="*/ 7336 w 131864"/>
                  <a:gd name="connsiteY27" fmla="*/ 165645 h 254256"/>
                  <a:gd name="connsiteX28" fmla="*/ 29778 w 131864"/>
                  <a:gd name="connsiteY28" fmla="*/ 142401 h 254256"/>
                  <a:gd name="connsiteX29" fmla="*/ 49638 w 131864"/>
                  <a:gd name="connsiteY29" fmla="*/ 116397 h 254256"/>
                  <a:gd name="connsiteX30" fmla="*/ 68696 w 131864"/>
                  <a:gd name="connsiteY30" fmla="*/ 93687 h 254256"/>
                  <a:gd name="connsiteX31" fmla="*/ 80273 w 131864"/>
                  <a:gd name="connsiteY31" fmla="*/ 77479 h 254256"/>
                  <a:gd name="connsiteX32" fmla="*/ 96838 w 131864"/>
                  <a:gd name="connsiteY32" fmla="*/ 46488 h 254256"/>
                  <a:gd name="connsiteX33" fmla="*/ 93097 w 131864"/>
                  <a:gd name="connsiteY33" fmla="*/ 8907 h 25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31864" h="254256">
                    <a:moveTo>
                      <a:pt x="93186" y="8550"/>
                    </a:moveTo>
                    <a:cubicBezTo>
                      <a:pt x="93186" y="8550"/>
                      <a:pt x="89267" y="4276"/>
                      <a:pt x="90693" y="1515"/>
                    </a:cubicBezTo>
                    <a:cubicBezTo>
                      <a:pt x="92117" y="-1246"/>
                      <a:pt x="96036" y="-533"/>
                      <a:pt x="98797" y="357"/>
                    </a:cubicBezTo>
                    <a:cubicBezTo>
                      <a:pt x="104727" y="2949"/>
                      <a:pt x="110153" y="6567"/>
                      <a:pt x="114826" y="11044"/>
                    </a:cubicBezTo>
                    <a:cubicBezTo>
                      <a:pt x="120752" y="17896"/>
                      <a:pt x="125315" y="25815"/>
                      <a:pt x="128274" y="34377"/>
                    </a:cubicBezTo>
                    <a:cubicBezTo>
                      <a:pt x="131024" y="42322"/>
                      <a:pt x="132056" y="50760"/>
                      <a:pt x="131302" y="59134"/>
                    </a:cubicBezTo>
                    <a:cubicBezTo>
                      <a:pt x="129963" y="63939"/>
                      <a:pt x="127825" y="68485"/>
                      <a:pt x="124979" y="72582"/>
                    </a:cubicBezTo>
                    <a:cubicBezTo>
                      <a:pt x="122337" y="76626"/>
                      <a:pt x="119929" y="80819"/>
                      <a:pt x="117765" y="85138"/>
                    </a:cubicBezTo>
                    <a:cubicBezTo>
                      <a:pt x="116086" y="89781"/>
                      <a:pt x="114031" y="94278"/>
                      <a:pt x="111621" y="98586"/>
                    </a:cubicBezTo>
                    <a:cubicBezTo>
                      <a:pt x="108682" y="103573"/>
                      <a:pt x="104763" y="109272"/>
                      <a:pt x="101468" y="114081"/>
                    </a:cubicBezTo>
                    <a:cubicBezTo>
                      <a:pt x="98173" y="118890"/>
                      <a:pt x="98173" y="119425"/>
                      <a:pt x="92563" y="127083"/>
                    </a:cubicBezTo>
                    <a:cubicBezTo>
                      <a:pt x="86952" y="134742"/>
                      <a:pt x="79382" y="138572"/>
                      <a:pt x="79026" y="142935"/>
                    </a:cubicBezTo>
                    <a:cubicBezTo>
                      <a:pt x="78927" y="146618"/>
                      <a:pt x="80883" y="150050"/>
                      <a:pt x="84103" y="151841"/>
                    </a:cubicBezTo>
                    <a:cubicBezTo>
                      <a:pt x="86863" y="153711"/>
                      <a:pt x="95056" y="157006"/>
                      <a:pt x="97995" y="162349"/>
                    </a:cubicBezTo>
                    <a:cubicBezTo>
                      <a:pt x="101921" y="168016"/>
                      <a:pt x="104927" y="174267"/>
                      <a:pt x="106900" y="180873"/>
                    </a:cubicBezTo>
                    <a:cubicBezTo>
                      <a:pt x="109915" y="190690"/>
                      <a:pt x="112324" y="200683"/>
                      <a:pt x="114114" y="210795"/>
                    </a:cubicBezTo>
                    <a:cubicBezTo>
                      <a:pt x="115005" y="218455"/>
                      <a:pt x="118923" y="243657"/>
                      <a:pt x="116786" y="249179"/>
                    </a:cubicBezTo>
                    <a:cubicBezTo>
                      <a:pt x="114649" y="254700"/>
                      <a:pt x="112868" y="254344"/>
                      <a:pt x="109394" y="252919"/>
                    </a:cubicBezTo>
                    <a:cubicBezTo>
                      <a:pt x="102493" y="248373"/>
                      <a:pt x="96259" y="242888"/>
                      <a:pt x="90870" y="236622"/>
                    </a:cubicBezTo>
                    <a:cubicBezTo>
                      <a:pt x="87932" y="232704"/>
                      <a:pt x="88377" y="227716"/>
                      <a:pt x="88377" y="212488"/>
                    </a:cubicBezTo>
                    <a:cubicBezTo>
                      <a:pt x="88191" y="202357"/>
                      <a:pt x="86664" y="192295"/>
                      <a:pt x="83835" y="182565"/>
                    </a:cubicBezTo>
                    <a:cubicBezTo>
                      <a:pt x="83033" y="178469"/>
                      <a:pt x="74930" y="161548"/>
                      <a:pt x="71635" y="162171"/>
                    </a:cubicBezTo>
                    <a:cubicBezTo>
                      <a:pt x="68340" y="162795"/>
                      <a:pt x="65045" y="162171"/>
                      <a:pt x="63619" y="167960"/>
                    </a:cubicBezTo>
                    <a:cubicBezTo>
                      <a:pt x="62195" y="173748"/>
                      <a:pt x="31649" y="205274"/>
                      <a:pt x="26483" y="208569"/>
                    </a:cubicBezTo>
                    <a:cubicBezTo>
                      <a:pt x="21318" y="211865"/>
                      <a:pt x="21496" y="213735"/>
                      <a:pt x="18468" y="208569"/>
                    </a:cubicBezTo>
                    <a:cubicBezTo>
                      <a:pt x="15440" y="203404"/>
                      <a:pt x="11611" y="197616"/>
                      <a:pt x="8138" y="196636"/>
                    </a:cubicBezTo>
                    <a:cubicBezTo>
                      <a:pt x="4664" y="195656"/>
                      <a:pt x="-323" y="185237"/>
                      <a:pt x="-323" y="180517"/>
                    </a:cubicBezTo>
                    <a:cubicBezTo>
                      <a:pt x="-323" y="175797"/>
                      <a:pt x="5021" y="170186"/>
                      <a:pt x="7336" y="165645"/>
                    </a:cubicBezTo>
                    <a:cubicBezTo>
                      <a:pt x="9652" y="161103"/>
                      <a:pt x="27908" y="145073"/>
                      <a:pt x="29778" y="142401"/>
                    </a:cubicBezTo>
                    <a:cubicBezTo>
                      <a:pt x="31649" y="139729"/>
                      <a:pt x="46343" y="121829"/>
                      <a:pt x="49638" y="116397"/>
                    </a:cubicBezTo>
                    <a:cubicBezTo>
                      <a:pt x="52933" y="110964"/>
                      <a:pt x="65757" y="99476"/>
                      <a:pt x="68696" y="93687"/>
                    </a:cubicBezTo>
                    <a:cubicBezTo>
                      <a:pt x="71635" y="87899"/>
                      <a:pt x="77601" y="84158"/>
                      <a:pt x="80273" y="77479"/>
                    </a:cubicBezTo>
                    <a:cubicBezTo>
                      <a:pt x="82945" y="70800"/>
                      <a:pt x="94789" y="57264"/>
                      <a:pt x="96838" y="46488"/>
                    </a:cubicBezTo>
                    <a:cubicBezTo>
                      <a:pt x="98886" y="35712"/>
                      <a:pt x="105743" y="33842"/>
                      <a:pt x="93097" y="8907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6DD96A65-3B37-4239-A0EE-14600A90C90B}"/>
                </a:ext>
              </a:extLst>
            </p:cNvPr>
            <p:cNvSpPr/>
            <p:nvPr/>
          </p:nvSpPr>
          <p:spPr>
            <a:xfrm>
              <a:off x="3357179" y="5904858"/>
              <a:ext cx="311430" cy="364943"/>
            </a:xfrm>
            <a:custGeom>
              <a:avLst/>
              <a:gdLst>
                <a:gd name="connsiteX0" fmla="*/ 70502 w 359546"/>
                <a:gd name="connsiteY0" fmla="*/ 61296 h 421327"/>
                <a:gd name="connsiteX1" fmla="*/ 85908 w 359546"/>
                <a:gd name="connsiteY1" fmla="*/ 62543 h 421327"/>
                <a:gd name="connsiteX2" fmla="*/ 92766 w 359546"/>
                <a:gd name="connsiteY2" fmla="*/ 71448 h 421327"/>
                <a:gd name="connsiteX3" fmla="*/ 90272 w 359546"/>
                <a:gd name="connsiteY3" fmla="*/ 78662 h 421327"/>
                <a:gd name="connsiteX4" fmla="*/ 83058 w 359546"/>
                <a:gd name="connsiteY4" fmla="*/ 86054 h 421327"/>
                <a:gd name="connsiteX5" fmla="*/ 79497 w 359546"/>
                <a:gd name="connsiteY5" fmla="*/ 100748 h 421327"/>
                <a:gd name="connsiteX6" fmla="*/ 111111 w 359546"/>
                <a:gd name="connsiteY6" fmla="*/ 77860 h 421327"/>
                <a:gd name="connsiteX7" fmla="*/ 117701 w 359546"/>
                <a:gd name="connsiteY7" fmla="*/ 49986 h 421327"/>
                <a:gd name="connsiteX8" fmla="*/ 125538 w 359546"/>
                <a:gd name="connsiteY8" fmla="*/ 28168 h 421327"/>
                <a:gd name="connsiteX9" fmla="*/ 132573 w 359546"/>
                <a:gd name="connsiteY9" fmla="*/ 12494 h 421327"/>
                <a:gd name="connsiteX10" fmla="*/ 153769 w 359546"/>
                <a:gd name="connsiteY10" fmla="*/ 18193 h 421327"/>
                <a:gd name="connsiteX11" fmla="*/ 168196 w 359546"/>
                <a:gd name="connsiteY11" fmla="*/ 36004 h 421327"/>
                <a:gd name="connsiteX12" fmla="*/ 170066 w 359546"/>
                <a:gd name="connsiteY12" fmla="*/ 56042 h 421327"/>
                <a:gd name="connsiteX13" fmla="*/ 190549 w 359546"/>
                <a:gd name="connsiteY13" fmla="*/ 68153 h 421327"/>
                <a:gd name="connsiteX14" fmla="*/ 200167 w 359546"/>
                <a:gd name="connsiteY14" fmla="*/ 85965 h 421327"/>
                <a:gd name="connsiteX15" fmla="*/ 193220 w 359546"/>
                <a:gd name="connsiteY15" fmla="*/ 100748 h 421327"/>
                <a:gd name="connsiteX16" fmla="*/ 167395 w 359546"/>
                <a:gd name="connsiteY16" fmla="*/ 91842 h 421327"/>
                <a:gd name="connsiteX17" fmla="*/ 143884 w 359546"/>
                <a:gd name="connsiteY17" fmla="*/ 96384 h 421327"/>
                <a:gd name="connsiteX18" fmla="*/ 136136 w 359546"/>
                <a:gd name="connsiteY18" fmla="*/ 152578 h 421327"/>
                <a:gd name="connsiteX19" fmla="*/ 137472 w 359546"/>
                <a:gd name="connsiteY19" fmla="*/ 168608 h 421327"/>
                <a:gd name="connsiteX20" fmla="*/ 145308 w 359546"/>
                <a:gd name="connsiteY20" fmla="*/ 187399 h 421327"/>
                <a:gd name="connsiteX21" fmla="*/ 146555 w 359546"/>
                <a:gd name="connsiteY21" fmla="*/ 197462 h 421327"/>
                <a:gd name="connsiteX22" fmla="*/ 155461 w 359546"/>
                <a:gd name="connsiteY22" fmla="*/ 189626 h 421327"/>
                <a:gd name="connsiteX23" fmla="*/ 160181 w 359546"/>
                <a:gd name="connsiteY23" fmla="*/ 181789 h 421327"/>
                <a:gd name="connsiteX24" fmla="*/ 166860 w 359546"/>
                <a:gd name="connsiteY24" fmla="*/ 175020 h 421327"/>
                <a:gd name="connsiteX25" fmla="*/ 173450 w 359546"/>
                <a:gd name="connsiteY25" fmla="*/ 187132 h 421327"/>
                <a:gd name="connsiteX26" fmla="*/ 177101 w 359546"/>
                <a:gd name="connsiteY26" fmla="*/ 181789 h 421327"/>
                <a:gd name="connsiteX27" fmla="*/ 182890 w 359546"/>
                <a:gd name="connsiteY27" fmla="*/ 201025 h 421327"/>
                <a:gd name="connsiteX28" fmla="*/ 188056 w 359546"/>
                <a:gd name="connsiteY28" fmla="*/ 202628 h 421327"/>
                <a:gd name="connsiteX29" fmla="*/ 200880 w 359546"/>
                <a:gd name="connsiteY29" fmla="*/ 189447 h 421327"/>
                <a:gd name="connsiteX30" fmla="*/ 218691 w 359546"/>
                <a:gd name="connsiteY30" fmla="*/ 174397 h 421327"/>
                <a:gd name="connsiteX31" fmla="*/ 220115 w 359546"/>
                <a:gd name="connsiteY31" fmla="*/ 166560 h 421327"/>
                <a:gd name="connsiteX32" fmla="*/ 203373 w 359546"/>
                <a:gd name="connsiteY32" fmla="*/ 154538 h 421327"/>
                <a:gd name="connsiteX33" fmla="*/ 206935 w 359546"/>
                <a:gd name="connsiteY33" fmla="*/ 145632 h 421327"/>
                <a:gd name="connsiteX34" fmla="*/ 217622 w 359546"/>
                <a:gd name="connsiteY34" fmla="*/ 139220 h 421327"/>
                <a:gd name="connsiteX35" fmla="*/ 231069 w 359546"/>
                <a:gd name="connsiteY35" fmla="*/ 140645 h 421327"/>
                <a:gd name="connsiteX36" fmla="*/ 238016 w 359546"/>
                <a:gd name="connsiteY36" fmla="*/ 110722 h 421327"/>
                <a:gd name="connsiteX37" fmla="*/ 221540 w 359546"/>
                <a:gd name="connsiteY37" fmla="*/ 112860 h 421327"/>
                <a:gd name="connsiteX38" fmla="*/ 182534 w 359546"/>
                <a:gd name="connsiteY38" fmla="*/ 130671 h 421327"/>
                <a:gd name="connsiteX39" fmla="*/ 170155 w 359546"/>
                <a:gd name="connsiteY39" fmla="*/ 129068 h 421327"/>
                <a:gd name="connsiteX40" fmla="*/ 162942 w 359546"/>
                <a:gd name="connsiteY40" fmla="*/ 121587 h 421327"/>
                <a:gd name="connsiteX41" fmla="*/ 184404 w 359546"/>
                <a:gd name="connsiteY41" fmla="*/ 109030 h 421327"/>
                <a:gd name="connsiteX42" fmla="*/ 205243 w 359546"/>
                <a:gd name="connsiteY42" fmla="*/ 103063 h 421327"/>
                <a:gd name="connsiteX43" fmla="*/ 235968 w 359546"/>
                <a:gd name="connsiteY43" fmla="*/ 91753 h 421327"/>
                <a:gd name="connsiteX44" fmla="*/ 244873 w 359546"/>
                <a:gd name="connsiteY44" fmla="*/ 84540 h 421327"/>
                <a:gd name="connsiteX45" fmla="*/ 248703 w 359546"/>
                <a:gd name="connsiteY45" fmla="*/ 57823 h 421327"/>
                <a:gd name="connsiteX46" fmla="*/ 259478 w 359546"/>
                <a:gd name="connsiteY46" fmla="*/ 20153 h 421327"/>
                <a:gd name="connsiteX47" fmla="*/ 269809 w 359546"/>
                <a:gd name="connsiteY47" fmla="*/ 6438 h 421327"/>
                <a:gd name="connsiteX48" fmla="*/ 283879 w 359546"/>
                <a:gd name="connsiteY48" fmla="*/ 649 h 421327"/>
                <a:gd name="connsiteX49" fmla="*/ 286996 w 359546"/>
                <a:gd name="connsiteY49" fmla="*/ 15165 h 421327"/>
                <a:gd name="connsiteX50" fmla="*/ 275864 w 359546"/>
                <a:gd name="connsiteY50" fmla="*/ 32977 h 421327"/>
                <a:gd name="connsiteX51" fmla="*/ 270699 w 359546"/>
                <a:gd name="connsiteY51" fmla="*/ 59159 h 421327"/>
                <a:gd name="connsiteX52" fmla="*/ 265534 w 359546"/>
                <a:gd name="connsiteY52" fmla="*/ 81512 h 421327"/>
                <a:gd name="connsiteX53" fmla="*/ 273371 w 359546"/>
                <a:gd name="connsiteY53" fmla="*/ 87657 h 421327"/>
                <a:gd name="connsiteX54" fmla="*/ 299108 w 359546"/>
                <a:gd name="connsiteY54" fmla="*/ 84184 h 421327"/>
                <a:gd name="connsiteX55" fmla="*/ 316296 w 359546"/>
                <a:gd name="connsiteY55" fmla="*/ 85609 h 421327"/>
                <a:gd name="connsiteX56" fmla="*/ 318344 w 359546"/>
                <a:gd name="connsiteY56" fmla="*/ 94514 h 421327"/>
                <a:gd name="connsiteX57" fmla="*/ 310863 w 359546"/>
                <a:gd name="connsiteY57" fmla="*/ 104399 h 421327"/>
                <a:gd name="connsiteX58" fmla="*/ 297505 w 359546"/>
                <a:gd name="connsiteY58" fmla="*/ 104399 h 421327"/>
                <a:gd name="connsiteX59" fmla="*/ 270254 w 359546"/>
                <a:gd name="connsiteY59" fmla="*/ 105468 h 421327"/>
                <a:gd name="connsiteX60" fmla="*/ 263486 w 359546"/>
                <a:gd name="connsiteY60" fmla="*/ 109832 h 421327"/>
                <a:gd name="connsiteX61" fmla="*/ 259923 w 359546"/>
                <a:gd name="connsiteY61" fmla="*/ 147948 h 421327"/>
                <a:gd name="connsiteX62" fmla="*/ 269452 w 359546"/>
                <a:gd name="connsiteY62" fmla="*/ 160326 h 421327"/>
                <a:gd name="connsiteX63" fmla="*/ 270521 w 359546"/>
                <a:gd name="connsiteY63" fmla="*/ 177425 h 421327"/>
                <a:gd name="connsiteX64" fmla="*/ 313980 w 359546"/>
                <a:gd name="connsiteY64" fmla="*/ 169855 h 421327"/>
                <a:gd name="connsiteX65" fmla="*/ 325558 w 359546"/>
                <a:gd name="connsiteY65" fmla="*/ 167183 h 421327"/>
                <a:gd name="connsiteX66" fmla="*/ 348445 w 359546"/>
                <a:gd name="connsiteY66" fmla="*/ 175198 h 421327"/>
                <a:gd name="connsiteX67" fmla="*/ 358954 w 359546"/>
                <a:gd name="connsiteY67" fmla="*/ 187132 h 421327"/>
                <a:gd name="connsiteX68" fmla="*/ 357351 w 359546"/>
                <a:gd name="connsiteY68" fmla="*/ 196037 h 421327"/>
                <a:gd name="connsiteX69" fmla="*/ 335265 w 359546"/>
                <a:gd name="connsiteY69" fmla="*/ 207614 h 421327"/>
                <a:gd name="connsiteX70" fmla="*/ 326359 w 359546"/>
                <a:gd name="connsiteY70" fmla="*/ 210910 h 421327"/>
                <a:gd name="connsiteX71" fmla="*/ 315227 w 359546"/>
                <a:gd name="connsiteY71" fmla="*/ 210108 h 421327"/>
                <a:gd name="connsiteX72" fmla="*/ 299464 w 359546"/>
                <a:gd name="connsiteY72" fmla="*/ 210108 h 421327"/>
                <a:gd name="connsiteX73" fmla="*/ 287086 w 359546"/>
                <a:gd name="connsiteY73" fmla="*/ 221686 h 421327"/>
                <a:gd name="connsiteX74" fmla="*/ 274974 w 359546"/>
                <a:gd name="connsiteY74" fmla="*/ 236113 h 421327"/>
                <a:gd name="connsiteX75" fmla="*/ 289579 w 359546"/>
                <a:gd name="connsiteY75" fmla="*/ 237537 h 421327"/>
                <a:gd name="connsiteX76" fmla="*/ 305074 w 359546"/>
                <a:gd name="connsiteY76" fmla="*/ 243950 h 421327"/>
                <a:gd name="connsiteX77" fmla="*/ 314693 w 359546"/>
                <a:gd name="connsiteY77" fmla="*/ 258287 h 421327"/>
                <a:gd name="connsiteX78" fmla="*/ 319680 w 359546"/>
                <a:gd name="connsiteY78" fmla="*/ 299698 h 421327"/>
                <a:gd name="connsiteX79" fmla="*/ 320125 w 359546"/>
                <a:gd name="connsiteY79" fmla="*/ 362037 h 421327"/>
                <a:gd name="connsiteX80" fmla="*/ 322530 w 359546"/>
                <a:gd name="connsiteY80" fmla="*/ 380650 h 421327"/>
                <a:gd name="connsiteX81" fmla="*/ 321372 w 359546"/>
                <a:gd name="connsiteY81" fmla="*/ 411285 h 421327"/>
                <a:gd name="connsiteX82" fmla="*/ 314693 w 359546"/>
                <a:gd name="connsiteY82" fmla="*/ 420814 h 421327"/>
                <a:gd name="connsiteX83" fmla="*/ 301779 w 359546"/>
                <a:gd name="connsiteY83" fmla="*/ 417430 h 421327"/>
                <a:gd name="connsiteX84" fmla="*/ 289223 w 359546"/>
                <a:gd name="connsiteY84" fmla="*/ 410483 h 421327"/>
                <a:gd name="connsiteX85" fmla="*/ 276220 w 359546"/>
                <a:gd name="connsiteY85" fmla="*/ 396056 h 421327"/>
                <a:gd name="connsiteX86" fmla="*/ 261793 w 359546"/>
                <a:gd name="connsiteY86" fmla="*/ 380294 h 421327"/>
                <a:gd name="connsiteX87" fmla="*/ 254580 w 359546"/>
                <a:gd name="connsiteY87" fmla="*/ 365867 h 421327"/>
                <a:gd name="connsiteX88" fmla="*/ 255203 w 359546"/>
                <a:gd name="connsiteY88" fmla="*/ 356961 h 421327"/>
                <a:gd name="connsiteX89" fmla="*/ 260547 w 359546"/>
                <a:gd name="connsiteY89" fmla="*/ 363818 h 421327"/>
                <a:gd name="connsiteX90" fmla="*/ 271679 w 359546"/>
                <a:gd name="connsiteY90" fmla="*/ 373882 h 421327"/>
                <a:gd name="connsiteX91" fmla="*/ 288154 w 359546"/>
                <a:gd name="connsiteY91" fmla="*/ 380917 h 421327"/>
                <a:gd name="connsiteX92" fmla="*/ 292874 w 359546"/>
                <a:gd name="connsiteY92" fmla="*/ 376375 h 421327"/>
                <a:gd name="connsiteX93" fmla="*/ 292250 w 359546"/>
                <a:gd name="connsiteY93" fmla="*/ 353666 h 421327"/>
                <a:gd name="connsiteX94" fmla="*/ 292250 w 359546"/>
                <a:gd name="connsiteY94" fmla="*/ 294889 h 421327"/>
                <a:gd name="connsiteX95" fmla="*/ 286907 w 359546"/>
                <a:gd name="connsiteY95" fmla="*/ 261404 h 421327"/>
                <a:gd name="connsiteX96" fmla="*/ 278002 w 359546"/>
                <a:gd name="connsiteY96" fmla="*/ 255259 h 421327"/>
                <a:gd name="connsiteX97" fmla="*/ 269096 w 359546"/>
                <a:gd name="connsiteY97" fmla="*/ 260247 h 421327"/>
                <a:gd name="connsiteX98" fmla="*/ 262239 w 359546"/>
                <a:gd name="connsiteY98" fmla="*/ 260247 h 421327"/>
                <a:gd name="connsiteX99" fmla="*/ 258766 w 359546"/>
                <a:gd name="connsiteY99" fmla="*/ 267549 h 421327"/>
                <a:gd name="connsiteX100" fmla="*/ 272569 w 359546"/>
                <a:gd name="connsiteY100" fmla="*/ 276455 h 421327"/>
                <a:gd name="connsiteX101" fmla="*/ 281475 w 359546"/>
                <a:gd name="connsiteY101" fmla="*/ 286162 h 421327"/>
                <a:gd name="connsiteX102" fmla="*/ 275686 w 359546"/>
                <a:gd name="connsiteY102" fmla="*/ 292930 h 421327"/>
                <a:gd name="connsiteX103" fmla="*/ 268117 w 359546"/>
                <a:gd name="connsiteY103" fmla="*/ 292930 h 421327"/>
                <a:gd name="connsiteX104" fmla="*/ 254313 w 359546"/>
                <a:gd name="connsiteY104" fmla="*/ 281353 h 421327"/>
                <a:gd name="connsiteX105" fmla="*/ 247901 w 359546"/>
                <a:gd name="connsiteY105" fmla="*/ 290882 h 421327"/>
                <a:gd name="connsiteX106" fmla="*/ 248703 w 359546"/>
                <a:gd name="connsiteY106" fmla="*/ 301569 h 421327"/>
                <a:gd name="connsiteX107" fmla="*/ 260458 w 359546"/>
                <a:gd name="connsiteY107" fmla="*/ 307001 h 421327"/>
                <a:gd name="connsiteX108" fmla="*/ 275330 w 359546"/>
                <a:gd name="connsiteY108" fmla="*/ 318756 h 421327"/>
                <a:gd name="connsiteX109" fmla="*/ 279426 w 359546"/>
                <a:gd name="connsiteY109" fmla="*/ 333985 h 421327"/>
                <a:gd name="connsiteX110" fmla="*/ 265445 w 359546"/>
                <a:gd name="connsiteY110" fmla="*/ 335232 h 421327"/>
                <a:gd name="connsiteX111" fmla="*/ 244160 w 359546"/>
                <a:gd name="connsiteY111" fmla="*/ 322853 h 421327"/>
                <a:gd name="connsiteX112" fmla="*/ 238995 w 359546"/>
                <a:gd name="connsiteY112" fmla="*/ 323654 h 421327"/>
                <a:gd name="connsiteX113" fmla="*/ 234276 w 359546"/>
                <a:gd name="connsiteY113" fmla="*/ 351529 h 421327"/>
                <a:gd name="connsiteX114" fmla="*/ 228932 w 359546"/>
                <a:gd name="connsiteY114" fmla="*/ 355892 h 421327"/>
                <a:gd name="connsiteX115" fmla="*/ 211121 w 359546"/>
                <a:gd name="connsiteY115" fmla="*/ 340218 h 421327"/>
                <a:gd name="connsiteX116" fmla="*/ 209874 w 359546"/>
                <a:gd name="connsiteY116" fmla="*/ 324723 h 421327"/>
                <a:gd name="connsiteX117" fmla="*/ 220828 w 359546"/>
                <a:gd name="connsiteY117" fmla="*/ 287141 h 421327"/>
                <a:gd name="connsiteX118" fmla="*/ 232405 w 359546"/>
                <a:gd name="connsiteY118" fmla="*/ 253211 h 421327"/>
                <a:gd name="connsiteX119" fmla="*/ 245764 w 359546"/>
                <a:gd name="connsiteY119" fmla="*/ 230680 h 421327"/>
                <a:gd name="connsiteX120" fmla="*/ 257341 w 359546"/>
                <a:gd name="connsiteY120" fmla="*/ 214561 h 421327"/>
                <a:gd name="connsiteX121" fmla="*/ 255470 w 359546"/>
                <a:gd name="connsiteY121" fmla="*/ 211889 h 421327"/>
                <a:gd name="connsiteX122" fmla="*/ 221273 w 359546"/>
                <a:gd name="connsiteY122" fmla="*/ 229701 h 421327"/>
                <a:gd name="connsiteX123" fmla="*/ 204709 w 359546"/>
                <a:gd name="connsiteY123" fmla="*/ 239586 h 421327"/>
                <a:gd name="connsiteX124" fmla="*/ 194022 w 359546"/>
                <a:gd name="connsiteY124" fmla="*/ 246799 h 421327"/>
                <a:gd name="connsiteX125" fmla="*/ 180396 w 359546"/>
                <a:gd name="connsiteY125" fmla="*/ 252142 h 421327"/>
                <a:gd name="connsiteX126" fmla="*/ 168997 w 359546"/>
                <a:gd name="connsiteY126" fmla="*/ 259712 h 421327"/>
                <a:gd name="connsiteX127" fmla="*/ 158132 w 359546"/>
                <a:gd name="connsiteY127" fmla="*/ 259712 h 421327"/>
                <a:gd name="connsiteX128" fmla="*/ 147179 w 359546"/>
                <a:gd name="connsiteY128" fmla="*/ 270221 h 421327"/>
                <a:gd name="connsiteX129" fmla="*/ 140767 w 359546"/>
                <a:gd name="connsiteY129" fmla="*/ 287141 h 421327"/>
                <a:gd name="connsiteX130" fmla="*/ 145932 w 359546"/>
                <a:gd name="connsiteY130" fmla="*/ 382253 h 421327"/>
                <a:gd name="connsiteX131" fmla="*/ 143260 w 359546"/>
                <a:gd name="connsiteY131" fmla="*/ 404784 h 421327"/>
                <a:gd name="connsiteX132" fmla="*/ 132752 w 359546"/>
                <a:gd name="connsiteY132" fmla="*/ 403537 h 421327"/>
                <a:gd name="connsiteX133" fmla="*/ 122421 w 359546"/>
                <a:gd name="connsiteY133" fmla="*/ 397927 h 421327"/>
                <a:gd name="connsiteX134" fmla="*/ 114585 w 359546"/>
                <a:gd name="connsiteY134" fmla="*/ 392405 h 421327"/>
                <a:gd name="connsiteX135" fmla="*/ 107193 w 359546"/>
                <a:gd name="connsiteY135" fmla="*/ 382431 h 421327"/>
                <a:gd name="connsiteX136" fmla="*/ 109419 w 359546"/>
                <a:gd name="connsiteY136" fmla="*/ 372368 h 421327"/>
                <a:gd name="connsiteX137" fmla="*/ 107816 w 359546"/>
                <a:gd name="connsiteY137" fmla="*/ 315817 h 421327"/>
                <a:gd name="connsiteX138" fmla="*/ 102651 w 359546"/>
                <a:gd name="connsiteY138" fmla="*/ 318934 h 421327"/>
                <a:gd name="connsiteX139" fmla="*/ 92943 w 359546"/>
                <a:gd name="connsiteY139" fmla="*/ 334608 h 421327"/>
                <a:gd name="connsiteX140" fmla="*/ 86175 w 359546"/>
                <a:gd name="connsiteY140" fmla="*/ 349481 h 421327"/>
                <a:gd name="connsiteX141" fmla="*/ 72728 w 359546"/>
                <a:gd name="connsiteY141" fmla="*/ 357941 h 421327"/>
                <a:gd name="connsiteX142" fmla="*/ 56074 w 359546"/>
                <a:gd name="connsiteY142" fmla="*/ 356872 h 421327"/>
                <a:gd name="connsiteX143" fmla="*/ 43874 w 359546"/>
                <a:gd name="connsiteY143" fmla="*/ 344137 h 421327"/>
                <a:gd name="connsiteX144" fmla="*/ 42004 w 359546"/>
                <a:gd name="connsiteY144" fmla="*/ 329443 h 421327"/>
                <a:gd name="connsiteX145" fmla="*/ 49039 w 359546"/>
                <a:gd name="connsiteY145" fmla="*/ 317064 h 421327"/>
                <a:gd name="connsiteX146" fmla="*/ 53581 w 359546"/>
                <a:gd name="connsiteY146" fmla="*/ 298540 h 421327"/>
                <a:gd name="connsiteX147" fmla="*/ 59904 w 359546"/>
                <a:gd name="connsiteY147" fmla="*/ 278681 h 421327"/>
                <a:gd name="connsiteX148" fmla="*/ 68810 w 359546"/>
                <a:gd name="connsiteY148" fmla="*/ 259089 h 421327"/>
                <a:gd name="connsiteX149" fmla="*/ 72906 w 359546"/>
                <a:gd name="connsiteY149" fmla="*/ 246087 h 421327"/>
                <a:gd name="connsiteX150" fmla="*/ 71036 w 359546"/>
                <a:gd name="connsiteY150" fmla="*/ 243682 h 421327"/>
                <a:gd name="connsiteX151" fmla="*/ 56609 w 359546"/>
                <a:gd name="connsiteY151" fmla="*/ 255170 h 421327"/>
                <a:gd name="connsiteX152" fmla="*/ 41737 w 359546"/>
                <a:gd name="connsiteY152" fmla="*/ 257308 h 421327"/>
                <a:gd name="connsiteX153" fmla="*/ 27755 w 359546"/>
                <a:gd name="connsiteY153" fmla="*/ 250094 h 421327"/>
                <a:gd name="connsiteX154" fmla="*/ 13951 w 359546"/>
                <a:gd name="connsiteY154" fmla="*/ 243237 h 421327"/>
                <a:gd name="connsiteX155" fmla="*/ 1750 w 359546"/>
                <a:gd name="connsiteY155" fmla="*/ 234331 h 421327"/>
                <a:gd name="connsiteX156" fmla="*/ 2819 w 359546"/>
                <a:gd name="connsiteY156" fmla="*/ 225426 h 421327"/>
                <a:gd name="connsiteX157" fmla="*/ 28378 w 359546"/>
                <a:gd name="connsiteY157" fmla="*/ 210732 h 421327"/>
                <a:gd name="connsiteX158" fmla="*/ 68008 w 359546"/>
                <a:gd name="connsiteY158" fmla="*/ 184015 h 421327"/>
                <a:gd name="connsiteX159" fmla="*/ 103630 w 359546"/>
                <a:gd name="connsiteY159" fmla="*/ 162642 h 421327"/>
                <a:gd name="connsiteX160" fmla="*/ 104877 w 359546"/>
                <a:gd name="connsiteY160" fmla="*/ 135123 h 421327"/>
                <a:gd name="connsiteX161" fmla="*/ 109241 w 359546"/>
                <a:gd name="connsiteY161" fmla="*/ 99056 h 421327"/>
                <a:gd name="connsiteX162" fmla="*/ 103274 w 359546"/>
                <a:gd name="connsiteY162" fmla="*/ 102173 h 421327"/>
                <a:gd name="connsiteX163" fmla="*/ 87957 w 359546"/>
                <a:gd name="connsiteY163" fmla="*/ 122745 h 421327"/>
                <a:gd name="connsiteX164" fmla="*/ 74420 w 359546"/>
                <a:gd name="connsiteY164" fmla="*/ 142960 h 421327"/>
                <a:gd name="connsiteX165" fmla="*/ 64713 w 359546"/>
                <a:gd name="connsiteY165" fmla="*/ 157031 h 421327"/>
                <a:gd name="connsiteX166" fmla="*/ 63288 w 359546"/>
                <a:gd name="connsiteY166" fmla="*/ 168965 h 421327"/>
                <a:gd name="connsiteX167" fmla="*/ 46546 w 359546"/>
                <a:gd name="connsiteY167" fmla="*/ 166916 h 421327"/>
                <a:gd name="connsiteX168" fmla="*/ 28735 w 359546"/>
                <a:gd name="connsiteY168" fmla="*/ 159525 h 421327"/>
                <a:gd name="connsiteX169" fmla="*/ 20898 w 359546"/>
                <a:gd name="connsiteY169" fmla="*/ 140912 h 421327"/>
                <a:gd name="connsiteX170" fmla="*/ 27309 w 359546"/>
                <a:gd name="connsiteY170" fmla="*/ 112860 h 421327"/>
                <a:gd name="connsiteX171" fmla="*/ 36749 w 359546"/>
                <a:gd name="connsiteY171" fmla="*/ 89349 h 421327"/>
                <a:gd name="connsiteX172" fmla="*/ 70234 w 359546"/>
                <a:gd name="connsiteY172" fmla="*/ 62632 h 42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359546" h="421327">
                  <a:moveTo>
                    <a:pt x="70502" y="61296"/>
                  </a:moveTo>
                  <a:cubicBezTo>
                    <a:pt x="75441" y="58671"/>
                    <a:pt x="81455" y="59158"/>
                    <a:pt x="85908" y="62543"/>
                  </a:cubicBezTo>
                  <a:cubicBezTo>
                    <a:pt x="93745" y="68332"/>
                    <a:pt x="92766" y="69757"/>
                    <a:pt x="92766" y="71448"/>
                  </a:cubicBezTo>
                  <a:cubicBezTo>
                    <a:pt x="93277" y="74125"/>
                    <a:pt x="92328" y="76872"/>
                    <a:pt x="90272" y="78662"/>
                  </a:cubicBezTo>
                  <a:cubicBezTo>
                    <a:pt x="87422" y="80710"/>
                    <a:pt x="84305" y="80889"/>
                    <a:pt x="83058" y="86054"/>
                  </a:cubicBezTo>
                  <a:cubicBezTo>
                    <a:pt x="81812" y="91219"/>
                    <a:pt x="77270" y="100748"/>
                    <a:pt x="79497" y="100748"/>
                  </a:cubicBezTo>
                  <a:cubicBezTo>
                    <a:pt x="91099" y="94708"/>
                    <a:pt x="101751" y="86996"/>
                    <a:pt x="111111" y="77860"/>
                  </a:cubicBezTo>
                  <a:cubicBezTo>
                    <a:pt x="116009" y="71270"/>
                    <a:pt x="115030" y="57378"/>
                    <a:pt x="117701" y="49986"/>
                  </a:cubicBezTo>
                  <a:cubicBezTo>
                    <a:pt x="120756" y="42880"/>
                    <a:pt x="123373" y="35594"/>
                    <a:pt x="125538" y="28168"/>
                  </a:cubicBezTo>
                  <a:cubicBezTo>
                    <a:pt x="127230" y="20954"/>
                    <a:pt x="125538" y="14720"/>
                    <a:pt x="132573" y="12494"/>
                  </a:cubicBezTo>
                  <a:cubicBezTo>
                    <a:pt x="140139" y="11029"/>
                    <a:pt x="147958" y="13131"/>
                    <a:pt x="153769" y="18193"/>
                  </a:cubicBezTo>
                  <a:cubicBezTo>
                    <a:pt x="159717" y="23110"/>
                    <a:pt x="164622" y="29165"/>
                    <a:pt x="168196" y="36004"/>
                  </a:cubicBezTo>
                  <a:cubicBezTo>
                    <a:pt x="168819" y="40101"/>
                    <a:pt x="167216" y="54528"/>
                    <a:pt x="170066" y="56042"/>
                  </a:cubicBezTo>
                  <a:cubicBezTo>
                    <a:pt x="177541" y="58869"/>
                    <a:pt x="184470" y="62967"/>
                    <a:pt x="190549" y="68153"/>
                  </a:cubicBezTo>
                  <a:cubicBezTo>
                    <a:pt x="195207" y="73183"/>
                    <a:pt x="198516" y="79311"/>
                    <a:pt x="200167" y="85965"/>
                  </a:cubicBezTo>
                  <a:cubicBezTo>
                    <a:pt x="200167" y="91130"/>
                    <a:pt x="202304" y="97720"/>
                    <a:pt x="193220" y="100748"/>
                  </a:cubicBezTo>
                  <a:cubicBezTo>
                    <a:pt x="184137" y="103776"/>
                    <a:pt x="184315" y="96028"/>
                    <a:pt x="167395" y="91842"/>
                  </a:cubicBezTo>
                  <a:cubicBezTo>
                    <a:pt x="150474" y="87657"/>
                    <a:pt x="146823" y="86321"/>
                    <a:pt x="143884" y="96384"/>
                  </a:cubicBezTo>
                  <a:cubicBezTo>
                    <a:pt x="140945" y="106448"/>
                    <a:pt x="136581" y="146790"/>
                    <a:pt x="136136" y="152578"/>
                  </a:cubicBezTo>
                  <a:cubicBezTo>
                    <a:pt x="135708" y="157959"/>
                    <a:pt x="136159" y="163373"/>
                    <a:pt x="137472" y="168608"/>
                  </a:cubicBezTo>
                  <a:cubicBezTo>
                    <a:pt x="138718" y="172705"/>
                    <a:pt x="144685" y="183481"/>
                    <a:pt x="145308" y="187399"/>
                  </a:cubicBezTo>
                  <a:cubicBezTo>
                    <a:pt x="145932" y="191318"/>
                    <a:pt x="144329" y="197462"/>
                    <a:pt x="146555" y="197462"/>
                  </a:cubicBezTo>
                  <a:cubicBezTo>
                    <a:pt x="148782" y="197462"/>
                    <a:pt x="153591" y="193099"/>
                    <a:pt x="155461" y="189626"/>
                  </a:cubicBezTo>
                  <a:cubicBezTo>
                    <a:pt x="157331" y="186152"/>
                    <a:pt x="158400" y="184282"/>
                    <a:pt x="160181" y="181789"/>
                  </a:cubicBezTo>
                  <a:cubicBezTo>
                    <a:pt x="161962" y="179295"/>
                    <a:pt x="165969" y="177425"/>
                    <a:pt x="166860" y="175020"/>
                  </a:cubicBezTo>
                  <a:cubicBezTo>
                    <a:pt x="167751" y="172616"/>
                    <a:pt x="171402" y="187132"/>
                    <a:pt x="173450" y="187132"/>
                  </a:cubicBezTo>
                  <a:cubicBezTo>
                    <a:pt x="175498" y="187132"/>
                    <a:pt x="176122" y="180186"/>
                    <a:pt x="177101" y="181789"/>
                  </a:cubicBezTo>
                  <a:cubicBezTo>
                    <a:pt x="178081" y="183392"/>
                    <a:pt x="180842" y="196839"/>
                    <a:pt x="182890" y="201025"/>
                  </a:cubicBezTo>
                  <a:cubicBezTo>
                    <a:pt x="184938" y="205210"/>
                    <a:pt x="184582" y="205745"/>
                    <a:pt x="188056" y="202628"/>
                  </a:cubicBezTo>
                  <a:cubicBezTo>
                    <a:pt x="191528" y="199511"/>
                    <a:pt x="197762" y="191496"/>
                    <a:pt x="200880" y="189447"/>
                  </a:cubicBezTo>
                  <a:cubicBezTo>
                    <a:pt x="207395" y="185158"/>
                    <a:pt x="213374" y="180105"/>
                    <a:pt x="218691" y="174397"/>
                  </a:cubicBezTo>
                  <a:cubicBezTo>
                    <a:pt x="220471" y="170835"/>
                    <a:pt x="223589" y="169232"/>
                    <a:pt x="220115" y="166560"/>
                  </a:cubicBezTo>
                  <a:cubicBezTo>
                    <a:pt x="216642" y="163888"/>
                    <a:pt x="204442" y="158278"/>
                    <a:pt x="203373" y="154538"/>
                  </a:cubicBezTo>
                  <a:cubicBezTo>
                    <a:pt x="202304" y="150797"/>
                    <a:pt x="201948" y="149818"/>
                    <a:pt x="206935" y="145632"/>
                  </a:cubicBezTo>
                  <a:cubicBezTo>
                    <a:pt x="211922" y="141446"/>
                    <a:pt x="213525" y="139042"/>
                    <a:pt x="217622" y="139220"/>
                  </a:cubicBezTo>
                  <a:cubicBezTo>
                    <a:pt x="221718" y="139398"/>
                    <a:pt x="228131" y="142337"/>
                    <a:pt x="231069" y="140645"/>
                  </a:cubicBezTo>
                  <a:cubicBezTo>
                    <a:pt x="234008" y="138953"/>
                    <a:pt x="237837" y="135302"/>
                    <a:pt x="238016" y="110722"/>
                  </a:cubicBezTo>
                  <a:cubicBezTo>
                    <a:pt x="232049" y="109475"/>
                    <a:pt x="238016" y="108674"/>
                    <a:pt x="221540" y="112860"/>
                  </a:cubicBezTo>
                  <a:cubicBezTo>
                    <a:pt x="205065" y="117045"/>
                    <a:pt x="187076" y="129513"/>
                    <a:pt x="182534" y="130671"/>
                  </a:cubicBezTo>
                  <a:cubicBezTo>
                    <a:pt x="178372" y="131965"/>
                    <a:pt x="173851" y="131380"/>
                    <a:pt x="170155" y="129068"/>
                  </a:cubicBezTo>
                  <a:cubicBezTo>
                    <a:pt x="164990" y="126129"/>
                    <a:pt x="161250" y="125149"/>
                    <a:pt x="162942" y="121587"/>
                  </a:cubicBezTo>
                  <a:cubicBezTo>
                    <a:pt x="169093" y="115884"/>
                    <a:pt x="176419" y="111598"/>
                    <a:pt x="184404" y="109030"/>
                  </a:cubicBezTo>
                  <a:cubicBezTo>
                    <a:pt x="191452" y="107414"/>
                    <a:pt x="198408" y="105422"/>
                    <a:pt x="205243" y="103063"/>
                  </a:cubicBezTo>
                  <a:cubicBezTo>
                    <a:pt x="215016" y="98125"/>
                    <a:pt x="225325" y="94330"/>
                    <a:pt x="235968" y="91753"/>
                  </a:cubicBezTo>
                  <a:cubicBezTo>
                    <a:pt x="243448" y="91308"/>
                    <a:pt x="244873" y="87835"/>
                    <a:pt x="244873" y="84540"/>
                  </a:cubicBezTo>
                  <a:cubicBezTo>
                    <a:pt x="245414" y="75544"/>
                    <a:pt x="246695" y="66608"/>
                    <a:pt x="248703" y="57823"/>
                  </a:cubicBezTo>
                  <a:cubicBezTo>
                    <a:pt x="251196" y="51589"/>
                    <a:pt x="258677" y="23893"/>
                    <a:pt x="259478" y="20153"/>
                  </a:cubicBezTo>
                  <a:cubicBezTo>
                    <a:pt x="260280" y="16412"/>
                    <a:pt x="266514" y="11247"/>
                    <a:pt x="269809" y="6438"/>
                  </a:cubicBezTo>
                  <a:cubicBezTo>
                    <a:pt x="273104" y="1629"/>
                    <a:pt x="279783" y="-2468"/>
                    <a:pt x="283879" y="649"/>
                  </a:cubicBezTo>
                  <a:cubicBezTo>
                    <a:pt x="287923" y="4319"/>
                    <a:pt x="289177" y="10159"/>
                    <a:pt x="286996" y="15165"/>
                  </a:cubicBezTo>
                  <a:cubicBezTo>
                    <a:pt x="282741" y="20745"/>
                    <a:pt x="279014" y="26707"/>
                    <a:pt x="275864" y="32977"/>
                  </a:cubicBezTo>
                  <a:cubicBezTo>
                    <a:pt x="273527" y="41572"/>
                    <a:pt x="271801" y="50321"/>
                    <a:pt x="270699" y="59159"/>
                  </a:cubicBezTo>
                  <a:cubicBezTo>
                    <a:pt x="269898" y="64769"/>
                    <a:pt x="265356" y="76970"/>
                    <a:pt x="265534" y="81512"/>
                  </a:cubicBezTo>
                  <a:cubicBezTo>
                    <a:pt x="265712" y="86054"/>
                    <a:pt x="263486" y="88458"/>
                    <a:pt x="273371" y="87657"/>
                  </a:cubicBezTo>
                  <a:cubicBezTo>
                    <a:pt x="283256" y="86855"/>
                    <a:pt x="293408" y="84362"/>
                    <a:pt x="299108" y="84184"/>
                  </a:cubicBezTo>
                  <a:cubicBezTo>
                    <a:pt x="304808" y="84005"/>
                    <a:pt x="312734" y="82313"/>
                    <a:pt x="316296" y="85609"/>
                  </a:cubicBezTo>
                  <a:cubicBezTo>
                    <a:pt x="319858" y="88904"/>
                    <a:pt x="321639" y="89527"/>
                    <a:pt x="318344" y="94514"/>
                  </a:cubicBezTo>
                  <a:cubicBezTo>
                    <a:pt x="315049" y="99501"/>
                    <a:pt x="314247" y="103420"/>
                    <a:pt x="310863" y="104399"/>
                  </a:cubicBezTo>
                  <a:cubicBezTo>
                    <a:pt x="306431" y="104994"/>
                    <a:pt x="301938" y="104994"/>
                    <a:pt x="297505" y="104399"/>
                  </a:cubicBezTo>
                  <a:cubicBezTo>
                    <a:pt x="288413" y="103599"/>
                    <a:pt x="279256" y="103958"/>
                    <a:pt x="270254" y="105468"/>
                  </a:cubicBezTo>
                  <a:cubicBezTo>
                    <a:pt x="266157" y="107516"/>
                    <a:pt x="264465" y="105468"/>
                    <a:pt x="263486" y="109832"/>
                  </a:cubicBezTo>
                  <a:cubicBezTo>
                    <a:pt x="261233" y="122415"/>
                    <a:pt x="260042" y="135165"/>
                    <a:pt x="259923" y="147948"/>
                  </a:cubicBezTo>
                  <a:cubicBezTo>
                    <a:pt x="261170" y="150441"/>
                    <a:pt x="267404" y="154805"/>
                    <a:pt x="269452" y="160326"/>
                  </a:cubicBezTo>
                  <a:cubicBezTo>
                    <a:pt x="271501" y="165848"/>
                    <a:pt x="268384" y="177247"/>
                    <a:pt x="270521" y="177425"/>
                  </a:cubicBezTo>
                  <a:cubicBezTo>
                    <a:pt x="272659" y="177603"/>
                    <a:pt x="307835" y="168519"/>
                    <a:pt x="313980" y="169855"/>
                  </a:cubicBezTo>
                  <a:cubicBezTo>
                    <a:pt x="320125" y="171191"/>
                    <a:pt x="317721" y="165937"/>
                    <a:pt x="325558" y="167183"/>
                  </a:cubicBezTo>
                  <a:cubicBezTo>
                    <a:pt x="333400" y="169203"/>
                    <a:pt x="341056" y="171885"/>
                    <a:pt x="348445" y="175198"/>
                  </a:cubicBezTo>
                  <a:cubicBezTo>
                    <a:pt x="353187" y="177886"/>
                    <a:pt x="356888" y="182089"/>
                    <a:pt x="358954" y="187132"/>
                  </a:cubicBezTo>
                  <a:cubicBezTo>
                    <a:pt x="359619" y="190195"/>
                    <a:pt x="359043" y="193398"/>
                    <a:pt x="357351" y="196037"/>
                  </a:cubicBezTo>
                  <a:cubicBezTo>
                    <a:pt x="350260" y="200392"/>
                    <a:pt x="342881" y="204260"/>
                    <a:pt x="335265" y="207614"/>
                  </a:cubicBezTo>
                  <a:cubicBezTo>
                    <a:pt x="329298" y="209841"/>
                    <a:pt x="329921" y="210910"/>
                    <a:pt x="326359" y="210910"/>
                  </a:cubicBezTo>
                  <a:cubicBezTo>
                    <a:pt x="322797" y="210910"/>
                    <a:pt x="320748" y="210286"/>
                    <a:pt x="315227" y="210108"/>
                  </a:cubicBezTo>
                  <a:cubicBezTo>
                    <a:pt x="309706" y="209930"/>
                    <a:pt x="303026" y="206991"/>
                    <a:pt x="299464" y="210108"/>
                  </a:cubicBezTo>
                  <a:cubicBezTo>
                    <a:pt x="295902" y="213225"/>
                    <a:pt x="289579" y="219637"/>
                    <a:pt x="287086" y="221686"/>
                  </a:cubicBezTo>
                  <a:cubicBezTo>
                    <a:pt x="284592" y="223734"/>
                    <a:pt x="274974" y="233441"/>
                    <a:pt x="274974" y="236113"/>
                  </a:cubicBezTo>
                  <a:cubicBezTo>
                    <a:pt x="274974" y="238784"/>
                    <a:pt x="282811" y="236736"/>
                    <a:pt x="289579" y="237537"/>
                  </a:cubicBezTo>
                  <a:cubicBezTo>
                    <a:pt x="295261" y="238109"/>
                    <a:pt x="300650" y="240339"/>
                    <a:pt x="305074" y="243950"/>
                  </a:cubicBezTo>
                  <a:cubicBezTo>
                    <a:pt x="308192" y="246888"/>
                    <a:pt x="315138" y="252855"/>
                    <a:pt x="314693" y="258287"/>
                  </a:cubicBezTo>
                  <a:cubicBezTo>
                    <a:pt x="314247" y="263720"/>
                    <a:pt x="319680" y="292663"/>
                    <a:pt x="319680" y="299698"/>
                  </a:cubicBezTo>
                  <a:cubicBezTo>
                    <a:pt x="319680" y="306734"/>
                    <a:pt x="320125" y="362037"/>
                    <a:pt x="320125" y="362037"/>
                  </a:cubicBezTo>
                  <a:cubicBezTo>
                    <a:pt x="321340" y="368181"/>
                    <a:pt x="322144" y="374399"/>
                    <a:pt x="322530" y="380650"/>
                  </a:cubicBezTo>
                  <a:cubicBezTo>
                    <a:pt x="322755" y="390875"/>
                    <a:pt x="322368" y="401105"/>
                    <a:pt x="321372" y="411285"/>
                  </a:cubicBezTo>
                  <a:cubicBezTo>
                    <a:pt x="320125" y="415827"/>
                    <a:pt x="318879" y="421615"/>
                    <a:pt x="314693" y="420814"/>
                  </a:cubicBezTo>
                  <a:cubicBezTo>
                    <a:pt x="310257" y="420262"/>
                    <a:pt x="305915" y="419124"/>
                    <a:pt x="301779" y="417430"/>
                  </a:cubicBezTo>
                  <a:cubicBezTo>
                    <a:pt x="297211" y="415885"/>
                    <a:pt x="292958" y="413532"/>
                    <a:pt x="289223" y="410483"/>
                  </a:cubicBezTo>
                  <a:cubicBezTo>
                    <a:pt x="284619" y="405924"/>
                    <a:pt x="280278" y="401107"/>
                    <a:pt x="276220" y="396056"/>
                  </a:cubicBezTo>
                  <a:cubicBezTo>
                    <a:pt x="272925" y="391693"/>
                    <a:pt x="263842" y="383232"/>
                    <a:pt x="261793" y="380294"/>
                  </a:cubicBezTo>
                  <a:cubicBezTo>
                    <a:pt x="258231" y="376156"/>
                    <a:pt x="255752" y="371199"/>
                    <a:pt x="254580" y="365867"/>
                  </a:cubicBezTo>
                  <a:cubicBezTo>
                    <a:pt x="254580" y="361325"/>
                    <a:pt x="253690" y="356961"/>
                    <a:pt x="255203" y="356961"/>
                  </a:cubicBezTo>
                  <a:cubicBezTo>
                    <a:pt x="256717" y="356961"/>
                    <a:pt x="259033" y="360523"/>
                    <a:pt x="260547" y="363818"/>
                  </a:cubicBezTo>
                  <a:cubicBezTo>
                    <a:pt x="263089" y="368274"/>
                    <a:pt x="266989" y="371801"/>
                    <a:pt x="271679" y="373882"/>
                  </a:cubicBezTo>
                  <a:cubicBezTo>
                    <a:pt x="277200" y="376731"/>
                    <a:pt x="286551" y="381897"/>
                    <a:pt x="288154" y="380917"/>
                  </a:cubicBezTo>
                  <a:cubicBezTo>
                    <a:pt x="289757" y="379937"/>
                    <a:pt x="292874" y="379225"/>
                    <a:pt x="292874" y="376375"/>
                  </a:cubicBezTo>
                  <a:cubicBezTo>
                    <a:pt x="292874" y="373525"/>
                    <a:pt x="292250" y="357763"/>
                    <a:pt x="292250" y="353666"/>
                  </a:cubicBezTo>
                  <a:cubicBezTo>
                    <a:pt x="292250" y="349569"/>
                    <a:pt x="292250" y="294889"/>
                    <a:pt x="292250" y="294889"/>
                  </a:cubicBezTo>
                  <a:cubicBezTo>
                    <a:pt x="292250" y="294889"/>
                    <a:pt x="292250" y="268173"/>
                    <a:pt x="286907" y="261404"/>
                  </a:cubicBezTo>
                  <a:cubicBezTo>
                    <a:pt x="281564" y="254636"/>
                    <a:pt x="280852" y="254458"/>
                    <a:pt x="278002" y="255259"/>
                  </a:cubicBezTo>
                  <a:cubicBezTo>
                    <a:pt x="275152" y="256061"/>
                    <a:pt x="272213" y="260247"/>
                    <a:pt x="269096" y="260247"/>
                  </a:cubicBezTo>
                  <a:cubicBezTo>
                    <a:pt x="265979" y="260247"/>
                    <a:pt x="264287" y="258822"/>
                    <a:pt x="262239" y="260247"/>
                  </a:cubicBezTo>
                  <a:cubicBezTo>
                    <a:pt x="260191" y="261672"/>
                    <a:pt x="256450" y="266302"/>
                    <a:pt x="258766" y="267549"/>
                  </a:cubicBezTo>
                  <a:cubicBezTo>
                    <a:pt x="261081" y="268796"/>
                    <a:pt x="269452" y="274139"/>
                    <a:pt x="272569" y="276455"/>
                  </a:cubicBezTo>
                  <a:cubicBezTo>
                    <a:pt x="275686" y="278770"/>
                    <a:pt x="281475" y="283223"/>
                    <a:pt x="281475" y="286162"/>
                  </a:cubicBezTo>
                  <a:cubicBezTo>
                    <a:pt x="285839" y="293197"/>
                    <a:pt x="278447" y="292930"/>
                    <a:pt x="275686" y="292930"/>
                  </a:cubicBezTo>
                  <a:cubicBezTo>
                    <a:pt x="272925" y="292930"/>
                    <a:pt x="272213" y="295424"/>
                    <a:pt x="268117" y="292930"/>
                  </a:cubicBezTo>
                  <a:cubicBezTo>
                    <a:pt x="264020" y="290437"/>
                    <a:pt x="257162" y="280818"/>
                    <a:pt x="254313" y="281353"/>
                  </a:cubicBezTo>
                  <a:cubicBezTo>
                    <a:pt x="251463" y="281887"/>
                    <a:pt x="249148" y="286518"/>
                    <a:pt x="247901" y="290882"/>
                  </a:cubicBezTo>
                  <a:cubicBezTo>
                    <a:pt x="246654" y="295245"/>
                    <a:pt x="245408" y="300411"/>
                    <a:pt x="248703" y="301569"/>
                  </a:cubicBezTo>
                  <a:cubicBezTo>
                    <a:pt x="251998" y="302726"/>
                    <a:pt x="255738" y="304685"/>
                    <a:pt x="260458" y="307001"/>
                  </a:cubicBezTo>
                  <a:cubicBezTo>
                    <a:pt x="266225" y="309770"/>
                    <a:pt x="271305" y="313785"/>
                    <a:pt x="275330" y="318756"/>
                  </a:cubicBezTo>
                  <a:cubicBezTo>
                    <a:pt x="278002" y="322853"/>
                    <a:pt x="282098" y="326771"/>
                    <a:pt x="279426" y="333985"/>
                  </a:cubicBezTo>
                  <a:cubicBezTo>
                    <a:pt x="275591" y="337530"/>
                    <a:pt x="269847" y="338043"/>
                    <a:pt x="265445" y="335232"/>
                  </a:cubicBezTo>
                  <a:cubicBezTo>
                    <a:pt x="257719" y="332300"/>
                    <a:pt x="250528" y="328118"/>
                    <a:pt x="244160" y="322853"/>
                  </a:cubicBezTo>
                  <a:cubicBezTo>
                    <a:pt x="240242" y="317866"/>
                    <a:pt x="239440" y="320804"/>
                    <a:pt x="238995" y="323654"/>
                  </a:cubicBezTo>
                  <a:cubicBezTo>
                    <a:pt x="238550" y="326504"/>
                    <a:pt x="234453" y="349124"/>
                    <a:pt x="234276" y="351529"/>
                  </a:cubicBezTo>
                  <a:cubicBezTo>
                    <a:pt x="234097" y="353933"/>
                    <a:pt x="234276" y="357139"/>
                    <a:pt x="228932" y="355892"/>
                  </a:cubicBezTo>
                  <a:cubicBezTo>
                    <a:pt x="221852" y="352131"/>
                    <a:pt x="215751" y="346763"/>
                    <a:pt x="211121" y="340218"/>
                  </a:cubicBezTo>
                  <a:cubicBezTo>
                    <a:pt x="209020" y="335329"/>
                    <a:pt x="208582" y="329885"/>
                    <a:pt x="209874" y="324723"/>
                  </a:cubicBezTo>
                  <a:cubicBezTo>
                    <a:pt x="211922" y="320181"/>
                    <a:pt x="217978" y="297116"/>
                    <a:pt x="220828" y="287141"/>
                  </a:cubicBezTo>
                  <a:cubicBezTo>
                    <a:pt x="223654" y="275505"/>
                    <a:pt x="227529" y="264148"/>
                    <a:pt x="232405" y="253211"/>
                  </a:cubicBezTo>
                  <a:cubicBezTo>
                    <a:pt x="237242" y="245935"/>
                    <a:pt x="241700" y="238415"/>
                    <a:pt x="245764" y="230680"/>
                  </a:cubicBezTo>
                  <a:cubicBezTo>
                    <a:pt x="248257" y="225248"/>
                    <a:pt x="256896" y="216609"/>
                    <a:pt x="257341" y="214561"/>
                  </a:cubicBezTo>
                  <a:cubicBezTo>
                    <a:pt x="257786" y="212513"/>
                    <a:pt x="258588" y="210465"/>
                    <a:pt x="255470" y="211889"/>
                  </a:cubicBezTo>
                  <a:cubicBezTo>
                    <a:pt x="252354" y="213314"/>
                    <a:pt x="227863" y="225248"/>
                    <a:pt x="221273" y="229701"/>
                  </a:cubicBezTo>
                  <a:cubicBezTo>
                    <a:pt x="215571" y="232683"/>
                    <a:pt x="210041" y="235984"/>
                    <a:pt x="204709" y="239586"/>
                  </a:cubicBezTo>
                  <a:cubicBezTo>
                    <a:pt x="201236" y="242703"/>
                    <a:pt x="199365" y="245730"/>
                    <a:pt x="194022" y="246799"/>
                  </a:cubicBezTo>
                  <a:cubicBezTo>
                    <a:pt x="189220" y="247827"/>
                    <a:pt x="184618" y="249632"/>
                    <a:pt x="180396" y="252142"/>
                  </a:cubicBezTo>
                  <a:cubicBezTo>
                    <a:pt x="177547" y="254013"/>
                    <a:pt x="174786" y="258644"/>
                    <a:pt x="168997" y="259712"/>
                  </a:cubicBezTo>
                  <a:cubicBezTo>
                    <a:pt x="163209" y="260781"/>
                    <a:pt x="162497" y="258555"/>
                    <a:pt x="158132" y="259712"/>
                  </a:cubicBezTo>
                  <a:cubicBezTo>
                    <a:pt x="153769" y="260870"/>
                    <a:pt x="150474" y="263898"/>
                    <a:pt x="147179" y="270221"/>
                  </a:cubicBezTo>
                  <a:cubicBezTo>
                    <a:pt x="144147" y="275480"/>
                    <a:pt x="141982" y="281193"/>
                    <a:pt x="140767" y="287141"/>
                  </a:cubicBezTo>
                  <a:cubicBezTo>
                    <a:pt x="137294" y="298719"/>
                    <a:pt x="141657" y="365956"/>
                    <a:pt x="145932" y="382253"/>
                  </a:cubicBezTo>
                  <a:cubicBezTo>
                    <a:pt x="150207" y="398550"/>
                    <a:pt x="145131" y="403715"/>
                    <a:pt x="143260" y="404784"/>
                  </a:cubicBezTo>
                  <a:cubicBezTo>
                    <a:pt x="139724" y="405697"/>
                    <a:pt x="135976" y="405252"/>
                    <a:pt x="132752" y="403537"/>
                  </a:cubicBezTo>
                  <a:cubicBezTo>
                    <a:pt x="129425" y="401460"/>
                    <a:pt x="125975" y="399586"/>
                    <a:pt x="122421" y="397927"/>
                  </a:cubicBezTo>
                  <a:cubicBezTo>
                    <a:pt x="119322" y="396899"/>
                    <a:pt x="116596" y="394978"/>
                    <a:pt x="114585" y="392405"/>
                  </a:cubicBezTo>
                  <a:cubicBezTo>
                    <a:pt x="111735" y="389466"/>
                    <a:pt x="109063" y="384568"/>
                    <a:pt x="107193" y="382431"/>
                  </a:cubicBezTo>
                  <a:cubicBezTo>
                    <a:pt x="105322" y="380294"/>
                    <a:pt x="107816" y="375841"/>
                    <a:pt x="109419" y="372368"/>
                  </a:cubicBezTo>
                  <a:cubicBezTo>
                    <a:pt x="110625" y="353508"/>
                    <a:pt x="110088" y="334578"/>
                    <a:pt x="107816" y="315817"/>
                  </a:cubicBezTo>
                  <a:cubicBezTo>
                    <a:pt x="105946" y="309227"/>
                    <a:pt x="105322" y="315817"/>
                    <a:pt x="102651" y="318934"/>
                  </a:cubicBezTo>
                  <a:cubicBezTo>
                    <a:pt x="98614" y="323618"/>
                    <a:pt x="95339" y="328907"/>
                    <a:pt x="92943" y="334608"/>
                  </a:cubicBezTo>
                  <a:cubicBezTo>
                    <a:pt x="91784" y="339995"/>
                    <a:pt x="89475" y="345068"/>
                    <a:pt x="86175" y="349481"/>
                  </a:cubicBezTo>
                  <a:cubicBezTo>
                    <a:pt x="82714" y="353667"/>
                    <a:pt x="78000" y="356633"/>
                    <a:pt x="72728" y="357941"/>
                  </a:cubicBezTo>
                  <a:cubicBezTo>
                    <a:pt x="67261" y="359856"/>
                    <a:pt x="61251" y="359470"/>
                    <a:pt x="56074" y="356872"/>
                  </a:cubicBezTo>
                  <a:cubicBezTo>
                    <a:pt x="52067" y="354022"/>
                    <a:pt x="44498" y="348679"/>
                    <a:pt x="43874" y="344137"/>
                  </a:cubicBezTo>
                  <a:cubicBezTo>
                    <a:pt x="42395" y="339386"/>
                    <a:pt x="41762" y="334413"/>
                    <a:pt x="42004" y="329443"/>
                  </a:cubicBezTo>
                  <a:cubicBezTo>
                    <a:pt x="43072" y="324545"/>
                    <a:pt x="48149" y="320537"/>
                    <a:pt x="49039" y="317064"/>
                  </a:cubicBezTo>
                  <a:cubicBezTo>
                    <a:pt x="49930" y="313591"/>
                    <a:pt x="52334" y="302459"/>
                    <a:pt x="53581" y="298540"/>
                  </a:cubicBezTo>
                  <a:cubicBezTo>
                    <a:pt x="54828" y="294622"/>
                    <a:pt x="58123" y="283045"/>
                    <a:pt x="59904" y="278681"/>
                  </a:cubicBezTo>
                  <a:cubicBezTo>
                    <a:pt x="63552" y="272481"/>
                    <a:pt x="66538" y="265914"/>
                    <a:pt x="68810" y="259089"/>
                  </a:cubicBezTo>
                  <a:cubicBezTo>
                    <a:pt x="69433" y="254013"/>
                    <a:pt x="72906" y="248402"/>
                    <a:pt x="72906" y="246087"/>
                  </a:cubicBezTo>
                  <a:cubicBezTo>
                    <a:pt x="72906" y="243771"/>
                    <a:pt x="74153" y="242435"/>
                    <a:pt x="71036" y="243682"/>
                  </a:cubicBezTo>
                  <a:cubicBezTo>
                    <a:pt x="67919" y="244929"/>
                    <a:pt x="62131" y="253567"/>
                    <a:pt x="56609" y="255170"/>
                  </a:cubicBezTo>
                  <a:cubicBezTo>
                    <a:pt x="51910" y="257121"/>
                    <a:pt x="46795" y="257856"/>
                    <a:pt x="41737" y="257308"/>
                  </a:cubicBezTo>
                  <a:cubicBezTo>
                    <a:pt x="37336" y="254431"/>
                    <a:pt x="32650" y="252013"/>
                    <a:pt x="27755" y="250094"/>
                  </a:cubicBezTo>
                  <a:cubicBezTo>
                    <a:pt x="24193" y="250094"/>
                    <a:pt x="16979" y="243415"/>
                    <a:pt x="13951" y="243237"/>
                  </a:cubicBezTo>
                  <a:cubicBezTo>
                    <a:pt x="10923" y="243059"/>
                    <a:pt x="5847" y="238072"/>
                    <a:pt x="1750" y="234331"/>
                  </a:cubicBezTo>
                  <a:cubicBezTo>
                    <a:pt x="-2346" y="230591"/>
                    <a:pt x="504" y="227919"/>
                    <a:pt x="2819" y="225426"/>
                  </a:cubicBezTo>
                  <a:cubicBezTo>
                    <a:pt x="11088" y="220103"/>
                    <a:pt x="19618" y="215199"/>
                    <a:pt x="28378" y="210732"/>
                  </a:cubicBezTo>
                  <a:cubicBezTo>
                    <a:pt x="32030" y="208060"/>
                    <a:pt x="61596" y="188290"/>
                    <a:pt x="68008" y="184015"/>
                  </a:cubicBezTo>
                  <a:cubicBezTo>
                    <a:pt x="74420" y="179740"/>
                    <a:pt x="103007" y="165670"/>
                    <a:pt x="103630" y="162642"/>
                  </a:cubicBezTo>
                  <a:cubicBezTo>
                    <a:pt x="104254" y="159614"/>
                    <a:pt x="104254" y="141536"/>
                    <a:pt x="104877" y="135123"/>
                  </a:cubicBezTo>
                  <a:cubicBezTo>
                    <a:pt x="105501" y="128711"/>
                    <a:pt x="111467" y="100926"/>
                    <a:pt x="109241" y="99056"/>
                  </a:cubicBezTo>
                  <a:cubicBezTo>
                    <a:pt x="107014" y="97186"/>
                    <a:pt x="105768" y="99679"/>
                    <a:pt x="103274" y="102173"/>
                  </a:cubicBezTo>
                  <a:cubicBezTo>
                    <a:pt x="97430" y="108448"/>
                    <a:pt x="92293" y="115347"/>
                    <a:pt x="87957" y="122745"/>
                  </a:cubicBezTo>
                  <a:cubicBezTo>
                    <a:pt x="84082" y="129889"/>
                    <a:pt x="79550" y="136657"/>
                    <a:pt x="74420" y="142960"/>
                  </a:cubicBezTo>
                  <a:cubicBezTo>
                    <a:pt x="69611" y="149194"/>
                    <a:pt x="64446" y="150797"/>
                    <a:pt x="64713" y="157031"/>
                  </a:cubicBezTo>
                  <a:cubicBezTo>
                    <a:pt x="64980" y="163265"/>
                    <a:pt x="67385" y="169410"/>
                    <a:pt x="63288" y="168965"/>
                  </a:cubicBezTo>
                  <a:cubicBezTo>
                    <a:pt x="59192" y="168519"/>
                    <a:pt x="52067" y="167540"/>
                    <a:pt x="46546" y="166916"/>
                  </a:cubicBezTo>
                  <a:cubicBezTo>
                    <a:pt x="39869" y="166882"/>
                    <a:pt x="33473" y="164227"/>
                    <a:pt x="28735" y="159525"/>
                  </a:cubicBezTo>
                  <a:cubicBezTo>
                    <a:pt x="23391" y="153291"/>
                    <a:pt x="18226" y="150619"/>
                    <a:pt x="20898" y="140912"/>
                  </a:cubicBezTo>
                  <a:cubicBezTo>
                    <a:pt x="23569" y="131205"/>
                    <a:pt x="24994" y="122567"/>
                    <a:pt x="27309" y="112860"/>
                  </a:cubicBezTo>
                  <a:cubicBezTo>
                    <a:pt x="29083" y="104539"/>
                    <a:pt x="32276" y="96586"/>
                    <a:pt x="36749" y="89349"/>
                  </a:cubicBezTo>
                  <a:cubicBezTo>
                    <a:pt x="45611" y="77891"/>
                    <a:pt x="57095" y="68729"/>
                    <a:pt x="70234" y="62632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DD9238B5-C78D-47B3-8619-711231DFAC74}"/>
                </a:ext>
              </a:extLst>
            </p:cNvPr>
            <p:cNvSpPr/>
            <p:nvPr/>
          </p:nvSpPr>
          <p:spPr>
            <a:xfrm>
              <a:off x="3803783" y="5953870"/>
              <a:ext cx="175358" cy="266919"/>
            </a:xfrm>
            <a:custGeom>
              <a:avLst/>
              <a:gdLst>
                <a:gd name="connsiteX0" fmla="*/ 32735 w 202451"/>
                <a:gd name="connsiteY0" fmla="*/ 34958 h 308158"/>
                <a:gd name="connsiteX1" fmla="*/ 31489 w 202451"/>
                <a:gd name="connsiteY1" fmla="*/ 23559 h 308158"/>
                <a:gd name="connsiteX2" fmla="*/ 41196 w 202451"/>
                <a:gd name="connsiteY2" fmla="*/ 19463 h 308158"/>
                <a:gd name="connsiteX3" fmla="*/ 58473 w 202451"/>
                <a:gd name="connsiteY3" fmla="*/ 18839 h 308158"/>
                <a:gd name="connsiteX4" fmla="*/ 98726 w 202451"/>
                <a:gd name="connsiteY4" fmla="*/ 1028 h 308158"/>
                <a:gd name="connsiteX5" fmla="*/ 133190 w 202451"/>
                <a:gd name="connsiteY5" fmla="*/ 1028 h 308158"/>
                <a:gd name="connsiteX6" fmla="*/ 159907 w 202451"/>
                <a:gd name="connsiteY6" fmla="*/ 12427 h 308158"/>
                <a:gd name="connsiteX7" fmla="*/ 177006 w 202451"/>
                <a:gd name="connsiteY7" fmla="*/ 46447 h 308158"/>
                <a:gd name="connsiteX8" fmla="*/ 171217 w 202451"/>
                <a:gd name="connsiteY8" fmla="*/ 65682 h 308158"/>
                <a:gd name="connsiteX9" fmla="*/ 157146 w 202451"/>
                <a:gd name="connsiteY9" fmla="*/ 86254 h 308158"/>
                <a:gd name="connsiteX10" fmla="*/ 144411 w 202451"/>
                <a:gd name="connsiteY10" fmla="*/ 112971 h 308158"/>
                <a:gd name="connsiteX11" fmla="*/ 134259 w 202451"/>
                <a:gd name="connsiteY11" fmla="*/ 132118 h 308158"/>
                <a:gd name="connsiteX12" fmla="*/ 126689 w 202451"/>
                <a:gd name="connsiteY12" fmla="*/ 147169 h 308158"/>
                <a:gd name="connsiteX13" fmla="*/ 111639 w 202451"/>
                <a:gd name="connsiteY13" fmla="*/ 173885 h 308158"/>
                <a:gd name="connsiteX14" fmla="*/ 101309 w 202451"/>
                <a:gd name="connsiteY14" fmla="*/ 194991 h 308158"/>
                <a:gd name="connsiteX15" fmla="*/ 96767 w 202451"/>
                <a:gd name="connsiteY15" fmla="*/ 209775 h 308158"/>
                <a:gd name="connsiteX16" fmla="*/ 133636 w 202451"/>
                <a:gd name="connsiteY16" fmla="*/ 200869 h 308158"/>
                <a:gd name="connsiteX17" fmla="*/ 181280 w 202451"/>
                <a:gd name="connsiteY17" fmla="*/ 201492 h 308158"/>
                <a:gd name="connsiteX18" fmla="*/ 201763 w 202451"/>
                <a:gd name="connsiteY18" fmla="*/ 241300 h 308158"/>
                <a:gd name="connsiteX19" fmla="*/ 198468 w 202451"/>
                <a:gd name="connsiteY19" fmla="*/ 264188 h 308158"/>
                <a:gd name="connsiteX20" fmla="*/ 190364 w 202451"/>
                <a:gd name="connsiteY20" fmla="*/ 264989 h 308158"/>
                <a:gd name="connsiteX21" fmla="*/ 162935 w 202451"/>
                <a:gd name="connsiteY21" fmla="*/ 264188 h 308158"/>
                <a:gd name="connsiteX22" fmla="*/ 122504 w 202451"/>
                <a:gd name="connsiteY22" fmla="*/ 279238 h 308158"/>
                <a:gd name="connsiteX23" fmla="*/ 92581 w 202451"/>
                <a:gd name="connsiteY23" fmla="*/ 292596 h 308158"/>
                <a:gd name="connsiteX24" fmla="*/ 80826 w 202451"/>
                <a:gd name="connsiteY24" fmla="*/ 301502 h 308158"/>
                <a:gd name="connsiteX25" fmla="*/ 66043 w 202451"/>
                <a:gd name="connsiteY25" fmla="*/ 306489 h 308158"/>
                <a:gd name="connsiteX26" fmla="*/ 56157 w 202451"/>
                <a:gd name="connsiteY26" fmla="*/ 306489 h 308158"/>
                <a:gd name="connsiteX27" fmla="*/ 41285 w 202451"/>
                <a:gd name="connsiteY27" fmla="*/ 296159 h 308158"/>
                <a:gd name="connsiteX28" fmla="*/ 27659 w 202451"/>
                <a:gd name="connsiteY28" fmla="*/ 283513 h 308158"/>
                <a:gd name="connsiteX29" fmla="*/ 15904 w 202451"/>
                <a:gd name="connsiteY29" fmla="*/ 267305 h 308158"/>
                <a:gd name="connsiteX30" fmla="*/ 6998 w 202451"/>
                <a:gd name="connsiteY30" fmla="*/ 243171 h 308158"/>
                <a:gd name="connsiteX31" fmla="*/ 52 w 202451"/>
                <a:gd name="connsiteY31" fmla="*/ 215474 h 308158"/>
                <a:gd name="connsiteX32" fmla="*/ 14212 w 202451"/>
                <a:gd name="connsiteY32" fmla="*/ 185997 h 308158"/>
                <a:gd name="connsiteX33" fmla="*/ 36120 w 202451"/>
                <a:gd name="connsiteY33" fmla="*/ 142449 h 308158"/>
                <a:gd name="connsiteX34" fmla="*/ 57582 w 202451"/>
                <a:gd name="connsiteY34" fmla="*/ 98366 h 308158"/>
                <a:gd name="connsiteX35" fmla="*/ 69070 w 202451"/>
                <a:gd name="connsiteY35" fmla="*/ 73341 h 308158"/>
                <a:gd name="connsiteX36" fmla="*/ 60165 w 202451"/>
                <a:gd name="connsiteY36" fmla="*/ 64970 h 308158"/>
                <a:gd name="connsiteX37" fmla="*/ 45203 w 202451"/>
                <a:gd name="connsiteY37" fmla="*/ 50454 h 308158"/>
                <a:gd name="connsiteX38" fmla="*/ 32825 w 202451"/>
                <a:gd name="connsiteY38" fmla="*/ 35047 h 3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02451" h="308158">
                  <a:moveTo>
                    <a:pt x="32735" y="34958"/>
                  </a:moveTo>
                  <a:cubicBezTo>
                    <a:pt x="31696" y="31253"/>
                    <a:pt x="31275" y="27402"/>
                    <a:pt x="31489" y="23559"/>
                  </a:cubicBezTo>
                  <a:cubicBezTo>
                    <a:pt x="32112" y="20709"/>
                    <a:pt x="36030" y="19463"/>
                    <a:pt x="41196" y="19463"/>
                  </a:cubicBezTo>
                  <a:cubicBezTo>
                    <a:pt x="46949" y="20215"/>
                    <a:pt x="52788" y="20005"/>
                    <a:pt x="58473" y="18839"/>
                  </a:cubicBezTo>
                  <a:cubicBezTo>
                    <a:pt x="62391" y="16969"/>
                    <a:pt x="93382" y="3611"/>
                    <a:pt x="98726" y="1028"/>
                  </a:cubicBezTo>
                  <a:cubicBezTo>
                    <a:pt x="110130" y="-927"/>
                    <a:pt x="121785" y="-927"/>
                    <a:pt x="133190" y="1028"/>
                  </a:cubicBezTo>
                  <a:cubicBezTo>
                    <a:pt x="136663" y="2631"/>
                    <a:pt x="156879" y="10379"/>
                    <a:pt x="159907" y="12427"/>
                  </a:cubicBezTo>
                  <a:cubicBezTo>
                    <a:pt x="162935" y="14475"/>
                    <a:pt x="177006" y="34335"/>
                    <a:pt x="177006" y="46447"/>
                  </a:cubicBezTo>
                  <a:cubicBezTo>
                    <a:pt x="177006" y="58558"/>
                    <a:pt x="175937" y="61497"/>
                    <a:pt x="171217" y="65682"/>
                  </a:cubicBezTo>
                  <a:cubicBezTo>
                    <a:pt x="165847" y="72049"/>
                    <a:pt x="161133" y="78941"/>
                    <a:pt x="157146" y="86254"/>
                  </a:cubicBezTo>
                  <a:cubicBezTo>
                    <a:pt x="154119" y="90885"/>
                    <a:pt x="147261" y="107361"/>
                    <a:pt x="144411" y="112971"/>
                  </a:cubicBezTo>
                  <a:cubicBezTo>
                    <a:pt x="140360" y="118976"/>
                    <a:pt x="136956" y="125395"/>
                    <a:pt x="134259" y="132118"/>
                  </a:cubicBezTo>
                  <a:cubicBezTo>
                    <a:pt x="132339" y="137417"/>
                    <a:pt x="129798" y="142469"/>
                    <a:pt x="126689" y="147169"/>
                  </a:cubicBezTo>
                  <a:cubicBezTo>
                    <a:pt x="124018" y="152779"/>
                    <a:pt x="114667" y="168275"/>
                    <a:pt x="111639" y="173885"/>
                  </a:cubicBezTo>
                  <a:cubicBezTo>
                    <a:pt x="108611" y="179496"/>
                    <a:pt x="104336" y="189203"/>
                    <a:pt x="101309" y="194991"/>
                  </a:cubicBezTo>
                  <a:cubicBezTo>
                    <a:pt x="98280" y="200780"/>
                    <a:pt x="93026" y="207726"/>
                    <a:pt x="96767" y="209775"/>
                  </a:cubicBezTo>
                  <a:cubicBezTo>
                    <a:pt x="100507" y="211823"/>
                    <a:pt x="121079" y="203452"/>
                    <a:pt x="133636" y="200869"/>
                  </a:cubicBezTo>
                  <a:cubicBezTo>
                    <a:pt x="146192" y="198286"/>
                    <a:pt x="165607" y="190093"/>
                    <a:pt x="181280" y="201492"/>
                  </a:cubicBezTo>
                  <a:cubicBezTo>
                    <a:pt x="193606" y="211124"/>
                    <a:pt x="201091" y="225673"/>
                    <a:pt x="201763" y="241300"/>
                  </a:cubicBezTo>
                  <a:cubicBezTo>
                    <a:pt x="202788" y="249087"/>
                    <a:pt x="201648" y="257006"/>
                    <a:pt x="198468" y="264188"/>
                  </a:cubicBezTo>
                  <a:cubicBezTo>
                    <a:pt x="196153" y="266414"/>
                    <a:pt x="194906" y="267037"/>
                    <a:pt x="190364" y="264989"/>
                  </a:cubicBezTo>
                  <a:cubicBezTo>
                    <a:pt x="181487" y="262099"/>
                    <a:pt x="171966" y="261821"/>
                    <a:pt x="162935" y="264188"/>
                  </a:cubicBezTo>
                  <a:cubicBezTo>
                    <a:pt x="155989" y="267305"/>
                    <a:pt x="132389" y="273627"/>
                    <a:pt x="122504" y="279238"/>
                  </a:cubicBezTo>
                  <a:cubicBezTo>
                    <a:pt x="112619" y="284849"/>
                    <a:pt x="95787" y="289925"/>
                    <a:pt x="92581" y="292596"/>
                  </a:cubicBezTo>
                  <a:cubicBezTo>
                    <a:pt x="89002" y="295989"/>
                    <a:pt x="85060" y="298975"/>
                    <a:pt x="80826" y="301502"/>
                  </a:cubicBezTo>
                  <a:cubicBezTo>
                    <a:pt x="76235" y="304034"/>
                    <a:pt x="71228" y="305723"/>
                    <a:pt x="66043" y="306489"/>
                  </a:cubicBezTo>
                  <a:cubicBezTo>
                    <a:pt x="62925" y="307291"/>
                    <a:pt x="59808" y="308805"/>
                    <a:pt x="56157" y="306489"/>
                  </a:cubicBezTo>
                  <a:cubicBezTo>
                    <a:pt x="51381" y="302792"/>
                    <a:pt x="46417" y="299344"/>
                    <a:pt x="41285" y="296159"/>
                  </a:cubicBezTo>
                  <a:cubicBezTo>
                    <a:pt x="36304" y="292443"/>
                    <a:pt x="31736" y="288203"/>
                    <a:pt x="27659" y="283513"/>
                  </a:cubicBezTo>
                  <a:cubicBezTo>
                    <a:pt x="23117" y="279683"/>
                    <a:pt x="15904" y="271847"/>
                    <a:pt x="15904" y="267305"/>
                  </a:cubicBezTo>
                  <a:cubicBezTo>
                    <a:pt x="13865" y="258947"/>
                    <a:pt x="10877" y="250849"/>
                    <a:pt x="6998" y="243171"/>
                  </a:cubicBezTo>
                  <a:cubicBezTo>
                    <a:pt x="4327" y="236937"/>
                    <a:pt x="-1907" y="225359"/>
                    <a:pt x="52" y="215474"/>
                  </a:cubicBezTo>
                  <a:cubicBezTo>
                    <a:pt x="2011" y="205589"/>
                    <a:pt x="10917" y="196505"/>
                    <a:pt x="14212" y="185997"/>
                  </a:cubicBezTo>
                  <a:cubicBezTo>
                    <a:pt x="17507" y="175488"/>
                    <a:pt x="32023" y="154026"/>
                    <a:pt x="36120" y="142449"/>
                  </a:cubicBezTo>
                  <a:cubicBezTo>
                    <a:pt x="40216" y="130871"/>
                    <a:pt x="53931" y="106826"/>
                    <a:pt x="57582" y="98366"/>
                  </a:cubicBezTo>
                  <a:cubicBezTo>
                    <a:pt x="61233" y="89906"/>
                    <a:pt x="70139" y="77260"/>
                    <a:pt x="69070" y="73341"/>
                  </a:cubicBezTo>
                  <a:cubicBezTo>
                    <a:pt x="68002" y="69423"/>
                    <a:pt x="64350" y="67909"/>
                    <a:pt x="60165" y="64970"/>
                  </a:cubicBezTo>
                  <a:cubicBezTo>
                    <a:pt x="54799" y="60537"/>
                    <a:pt x="49796" y="55683"/>
                    <a:pt x="45203" y="50454"/>
                  </a:cubicBezTo>
                  <a:cubicBezTo>
                    <a:pt x="40769" y="45574"/>
                    <a:pt x="36635" y="40429"/>
                    <a:pt x="32825" y="35047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67EBBD26-92A5-4A25-96A4-0D088559AC73}"/>
                </a:ext>
              </a:extLst>
            </p:cNvPr>
            <p:cNvGrpSpPr/>
            <p:nvPr/>
          </p:nvGrpSpPr>
          <p:grpSpPr>
            <a:xfrm>
              <a:off x="1100231" y="5991688"/>
              <a:ext cx="214467" cy="191283"/>
              <a:chOff x="1123240" y="6067950"/>
              <a:chExt cx="247602" cy="220836"/>
            </a:xfrm>
            <a:grpFill/>
          </p:grpSpPr>
          <p:sp>
            <p:nvSpPr>
              <p:cNvPr id="98" name="任意多边形: 形状 97">
                <a:extLst>
                  <a:ext uri="{FF2B5EF4-FFF2-40B4-BE49-F238E27FC236}">
                    <a16:creationId xmlns:a16="http://schemas.microsoft.com/office/drawing/2014/main" id="{8BED4DBE-6A6F-490C-B488-FD53C2ABDB8D}"/>
                  </a:ext>
                </a:extLst>
              </p:cNvPr>
              <p:cNvSpPr/>
              <p:nvPr/>
            </p:nvSpPr>
            <p:spPr>
              <a:xfrm>
                <a:off x="1168543" y="6071886"/>
                <a:ext cx="83898" cy="45679"/>
              </a:xfrm>
              <a:custGeom>
                <a:avLst/>
                <a:gdLst>
                  <a:gd name="connsiteX0" fmla="*/ 2017 w 83898"/>
                  <a:gd name="connsiteY0" fmla="*/ 17010 h 45679"/>
                  <a:gd name="connsiteX1" fmla="*/ 5312 w 83898"/>
                  <a:gd name="connsiteY1" fmla="*/ 7481 h 45679"/>
                  <a:gd name="connsiteX2" fmla="*/ 44674 w 83898"/>
                  <a:gd name="connsiteY2" fmla="*/ 4185 h 45679"/>
                  <a:gd name="connsiteX3" fmla="*/ 77358 w 83898"/>
                  <a:gd name="connsiteY3" fmla="*/ -356 h 45679"/>
                  <a:gd name="connsiteX4" fmla="*/ 82345 w 83898"/>
                  <a:gd name="connsiteY4" fmla="*/ 5432 h 45679"/>
                  <a:gd name="connsiteX5" fmla="*/ 75844 w 83898"/>
                  <a:gd name="connsiteY5" fmla="*/ 10776 h 45679"/>
                  <a:gd name="connsiteX6" fmla="*/ 70500 w 83898"/>
                  <a:gd name="connsiteY6" fmla="*/ 17633 h 45679"/>
                  <a:gd name="connsiteX7" fmla="*/ 63732 w 83898"/>
                  <a:gd name="connsiteY7" fmla="*/ 22531 h 45679"/>
                  <a:gd name="connsiteX8" fmla="*/ 56964 w 83898"/>
                  <a:gd name="connsiteY8" fmla="*/ 32238 h 45679"/>
                  <a:gd name="connsiteX9" fmla="*/ 51442 w 83898"/>
                  <a:gd name="connsiteY9" fmla="*/ 40431 h 45679"/>
                  <a:gd name="connsiteX10" fmla="*/ 44585 w 83898"/>
                  <a:gd name="connsiteY10" fmla="*/ 44528 h 45679"/>
                  <a:gd name="connsiteX11" fmla="*/ 33186 w 83898"/>
                  <a:gd name="connsiteY11" fmla="*/ 45151 h 45679"/>
                  <a:gd name="connsiteX12" fmla="*/ 23746 w 83898"/>
                  <a:gd name="connsiteY12" fmla="*/ 41144 h 45679"/>
                  <a:gd name="connsiteX13" fmla="*/ 15999 w 83898"/>
                  <a:gd name="connsiteY13" fmla="*/ 36156 h 45679"/>
                  <a:gd name="connsiteX14" fmla="*/ 9230 w 83898"/>
                  <a:gd name="connsiteY14" fmla="*/ 28052 h 45679"/>
                  <a:gd name="connsiteX15" fmla="*/ 2017 w 83898"/>
                  <a:gd name="connsiteY15" fmla="*/ 17010 h 45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898" h="45679">
                    <a:moveTo>
                      <a:pt x="2017" y="17010"/>
                    </a:moveTo>
                    <a:cubicBezTo>
                      <a:pt x="2017" y="17010"/>
                      <a:pt x="-5019" y="8727"/>
                      <a:pt x="5312" y="7481"/>
                    </a:cubicBezTo>
                    <a:cubicBezTo>
                      <a:pt x="15642" y="6234"/>
                      <a:pt x="38441" y="4185"/>
                      <a:pt x="44674" y="4185"/>
                    </a:cubicBezTo>
                    <a:cubicBezTo>
                      <a:pt x="50908" y="4185"/>
                      <a:pt x="72015" y="-1158"/>
                      <a:pt x="77358" y="-356"/>
                    </a:cubicBezTo>
                    <a:cubicBezTo>
                      <a:pt x="82701" y="445"/>
                      <a:pt x="85284" y="1692"/>
                      <a:pt x="82345" y="5432"/>
                    </a:cubicBezTo>
                    <a:cubicBezTo>
                      <a:pt x="79406" y="9173"/>
                      <a:pt x="76289" y="8638"/>
                      <a:pt x="75844" y="10776"/>
                    </a:cubicBezTo>
                    <a:cubicBezTo>
                      <a:pt x="74790" y="13545"/>
                      <a:pt x="72929" y="15934"/>
                      <a:pt x="70500" y="17633"/>
                    </a:cubicBezTo>
                    <a:cubicBezTo>
                      <a:pt x="68001" y="18900"/>
                      <a:pt x="65717" y="20553"/>
                      <a:pt x="63732" y="22531"/>
                    </a:cubicBezTo>
                    <a:cubicBezTo>
                      <a:pt x="61298" y="25639"/>
                      <a:pt x="59039" y="28880"/>
                      <a:pt x="56964" y="32238"/>
                    </a:cubicBezTo>
                    <a:cubicBezTo>
                      <a:pt x="55706" y="35319"/>
                      <a:pt x="53826" y="38108"/>
                      <a:pt x="51442" y="40431"/>
                    </a:cubicBezTo>
                    <a:cubicBezTo>
                      <a:pt x="49127" y="42034"/>
                      <a:pt x="46723" y="44439"/>
                      <a:pt x="44585" y="44528"/>
                    </a:cubicBezTo>
                    <a:cubicBezTo>
                      <a:pt x="40822" y="45171"/>
                      <a:pt x="36997" y="45380"/>
                      <a:pt x="33186" y="45151"/>
                    </a:cubicBezTo>
                    <a:cubicBezTo>
                      <a:pt x="29797" y="44481"/>
                      <a:pt x="26583" y="43117"/>
                      <a:pt x="23746" y="41144"/>
                    </a:cubicBezTo>
                    <a:cubicBezTo>
                      <a:pt x="21035" y="39691"/>
                      <a:pt x="18444" y="38023"/>
                      <a:pt x="15999" y="36156"/>
                    </a:cubicBezTo>
                    <a:cubicBezTo>
                      <a:pt x="13861" y="33841"/>
                      <a:pt x="13149" y="32950"/>
                      <a:pt x="9230" y="28052"/>
                    </a:cubicBezTo>
                    <a:cubicBezTo>
                      <a:pt x="6563" y="24550"/>
                      <a:pt x="4152" y="20859"/>
                      <a:pt x="2017" y="17010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" name="任意多边形: 形状 98">
                <a:extLst>
                  <a:ext uri="{FF2B5EF4-FFF2-40B4-BE49-F238E27FC236}">
                    <a16:creationId xmlns:a16="http://schemas.microsoft.com/office/drawing/2014/main" id="{CDBC5B0B-2DE1-4359-A1B4-BE87FFFF7887}"/>
                  </a:ext>
                </a:extLst>
              </p:cNvPr>
              <p:cNvSpPr/>
              <p:nvPr/>
            </p:nvSpPr>
            <p:spPr>
              <a:xfrm>
                <a:off x="1123240" y="6126452"/>
                <a:ext cx="77719" cy="159372"/>
              </a:xfrm>
              <a:custGeom>
                <a:avLst/>
                <a:gdLst>
                  <a:gd name="connsiteX0" fmla="*/ 4752 w 77719"/>
                  <a:gd name="connsiteY0" fmla="*/ 15788 h 159372"/>
                  <a:gd name="connsiteX1" fmla="*/ 7067 w 77719"/>
                  <a:gd name="connsiteY1" fmla="*/ 9999 h 159372"/>
                  <a:gd name="connsiteX2" fmla="*/ 17754 w 77719"/>
                  <a:gd name="connsiteY2" fmla="*/ 11068 h 159372"/>
                  <a:gd name="connsiteX3" fmla="*/ 28351 w 77719"/>
                  <a:gd name="connsiteY3" fmla="*/ 29769 h 159372"/>
                  <a:gd name="connsiteX4" fmla="*/ 28351 w 77719"/>
                  <a:gd name="connsiteY4" fmla="*/ 58980 h 159372"/>
                  <a:gd name="connsiteX5" fmla="*/ 28351 w 77719"/>
                  <a:gd name="connsiteY5" fmla="*/ 88724 h 159372"/>
                  <a:gd name="connsiteX6" fmla="*/ 43313 w 77719"/>
                  <a:gd name="connsiteY6" fmla="*/ 60137 h 159372"/>
                  <a:gd name="connsiteX7" fmla="*/ 53643 w 77719"/>
                  <a:gd name="connsiteY7" fmla="*/ 27098 h 159372"/>
                  <a:gd name="connsiteX8" fmla="*/ 63172 w 77719"/>
                  <a:gd name="connsiteY8" fmla="*/ 2607 h 159372"/>
                  <a:gd name="connsiteX9" fmla="*/ 73146 w 77719"/>
                  <a:gd name="connsiteY9" fmla="*/ 470 h 159372"/>
                  <a:gd name="connsiteX10" fmla="*/ 77065 w 77719"/>
                  <a:gd name="connsiteY10" fmla="*/ 14095 h 159372"/>
                  <a:gd name="connsiteX11" fmla="*/ 68694 w 77719"/>
                  <a:gd name="connsiteY11" fmla="*/ 45265 h 159372"/>
                  <a:gd name="connsiteX12" fmla="*/ 59788 w 77719"/>
                  <a:gd name="connsiteY12" fmla="*/ 78839 h 159372"/>
                  <a:gd name="connsiteX13" fmla="*/ 42600 w 77719"/>
                  <a:gd name="connsiteY13" fmla="*/ 115619 h 159372"/>
                  <a:gd name="connsiteX14" fmla="*/ 40196 w 77719"/>
                  <a:gd name="connsiteY14" fmla="*/ 139753 h 159372"/>
                  <a:gd name="connsiteX15" fmla="*/ 30667 w 77719"/>
                  <a:gd name="connsiteY15" fmla="*/ 158277 h 159372"/>
                  <a:gd name="connsiteX16" fmla="*/ 20960 w 77719"/>
                  <a:gd name="connsiteY16" fmla="*/ 156407 h 159372"/>
                  <a:gd name="connsiteX17" fmla="*/ 922 w 77719"/>
                  <a:gd name="connsiteY17" fmla="*/ 142425 h 159372"/>
                  <a:gd name="connsiteX18" fmla="*/ 922 w 77719"/>
                  <a:gd name="connsiteY18" fmla="*/ 126306 h 159372"/>
                  <a:gd name="connsiteX19" fmla="*/ 6711 w 77719"/>
                  <a:gd name="connsiteY19" fmla="*/ 108495 h 159372"/>
                  <a:gd name="connsiteX20" fmla="*/ 5553 w 77719"/>
                  <a:gd name="connsiteY20" fmla="*/ 65926 h 159372"/>
                  <a:gd name="connsiteX21" fmla="*/ 7512 w 77719"/>
                  <a:gd name="connsiteY21" fmla="*/ 29769 h 159372"/>
                  <a:gd name="connsiteX22" fmla="*/ 3950 w 77719"/>
                  <a:gd name="connsiteY22" fmla="*/ 16144 h 159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7719" h="159372">
                    <a:moveTo>
                      <a:pt x="4752" y="15788"/>
                    </a:moveTo>
                    <a:cubicBezTo>
                      <a:pt x="4752" y="15788"/>
                      <a:pt x="4217" y="9999"/>
                      <a:pt x="7067" y="9999"/>
                    </a:cubicBezTo>
                    <a:cubicBezTo>
                      <a:pt x="9917" y="9999"/>
                      <a:pt x="12232" y="5902"/>
                      <a:pt x="17754" y="11068"/>
                    </a:cubicBezTo>
                    <a:cubicBezTo>
                      <a:pt x="22844" y="16280"/>
                      <a:pt x="26496" y="22724"/>
                      <a:pt x="28351" y="29769"/>
                    </a:cubicBezTo>
                    <a:cubicBezTo>
                      <a:pt x="29157" y="39489"/>
                      <a:pt x="29157" y="49260"/>
                      <a:pt x="28351" y="58980"/>
                    </a:cubicBezTo>
                    <a:cubicBezTo>
                      <a:pt x="26659" y="62275"/>
                      <a:pt x="25056" y="91663"/>
                      <a:pt x="28351" y="88724"/>
                    </a:cubicBezTo>
                    <a:cubicBezTo>
                      <a:pt x="34426" y="79805"/>
                      <a:pt x="39446" y="70212"/>
                      <a:pt x="43313" y="60137"/>
                    </a:cubicBezTo>
                    <a:cubicBezTo>
                      <a:pt x="47834" y="49491"/>
                      <a:pt x="51294" y="38424"/>
                      <a:pt x="53643" y="27098"/>
                    </a:cubicBezTo>
                    <a:cubicBezTo>
                      <a:pt x="54884" y="18308"/>
                      <a:pt x="58146" y="9925"/>
                      <a:pt x="63172" y="2607"/>
                    </a:cubicBezTo>
                    <a:cubicBezTo>
                      <a:pt x="66111" y="559"/>
                      <a:pt x="71365" y="-1756"/>
                      <a:pt x="73146" y="470"/>
                    </a:cubicBezTo>
                    <a:cubicBezTo>
                      <a:pt x="76644" y="4074"/>
                      <a:pt x="78114" y="9184"/>
                      <a:pt x="77065" y="14095"/>
                    </a:cubicBezTo>
                    <a:cubicBezTo>
                      <a:pt x="75284" y="20329"/>
                      <a:pt x="70475" y="38853"/>
                      <a:pt x="68694" y="45265"/>
                    </a:cubicBezTo>
                    <a:cubicBezTo>
                      <a:pt x="66565" y="56662"/>
                      <a:pt x="63588" y="67885"/>
                      <a:pt x="59788" y="78839"/>
                    </a:cubicBezTo>
                    <a:cubicBezTo>
                      <a:pt x="56226" y="84628"/>
                      <a:pt x="43847" y="112057"/>
                      <a:pt x="42600" y="115619"/>
                    </a:cubicBezTo>
                    <a:cubicBezTo>
                      <a:pt x="41353" y="119181"/>
                      <a:pt x="41353" y="134588"/>
                      <a:pt x="40196" y="139753"/>
                    </a:cubicBezTo>
                    <a:cubicBezTo>
                      <a:pt x="39038" y="144918"/>
                      <a:pt x="34140" y="156674"/>
                      <a:pt x="30667" y="158277"/>
                    </a:cubicBezTo>
                    <a:cubicBezTo>
                      <a:pt x="27194" y="159880"/>
                      <a:pt x="24255" y="158277"/>
                      <a:pt x="20960" y="156407"/>
                    </a:cubicBezTo>
                    <a:cubicBezTo>
                      <a:pt x="17665" y="154536"/>
                      <a:pt x="1367" y="145096"/>
                      <a:pt x="922" y="142425"/>
                    </a:cubicBezTo>
                    <a:cubicBezTo>
                      <a:pt x="-737" y="137180"/>
                      <a:pt x="-737" y="131550"/>
                      <a:pt x="922" y="126306"/>
                    </a:cubicBezTo>
                    <a:cubicBezTo>
                      <a:pt x="3358" y="120545"/>
                      <a:pt x="5295" y="114586"/>
                      <a:pt x="6711" y="108495"/>
                    </a:cubicBezTo>
                    <a:cubicBezTo>
                      <a:pt x="7690" y="103775"/>
                      <a:pt x="4306" y="76256"/>
                      <a:pt x="5553" y="65926"/>
                    </a:cubicBezTo>
                    <a:cubicBezTo>
                      <a:pt x="6972" y="53928"/>
                      <a:pt x="7626" y="41851"/>
                      <a:pt x="7512" y="29769"/>
                    </a:cubicBezTo>
                    <a:cubicBezTo>
                      <a:pt x="6734" y="25130"/>
                      <a:pt x="5542" y="20570"/>
                      <a:pt x="3950" y="1614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" name="任意多边形: 形状 99">
                <a:extLst>
                  <a:ext uri="{FF2B5EF4-FFF2-40B4-BE49-F238E27FC236}">
                    <a16:creationId xmlns:a16="http://schemas.microsoft.com/office/drawing/2014/main" id="{A336FAA1-0D62-445C-ACC6-5A10592F3244}"/>
                  </a:ext>
                </a:extLst>
              </p:cNvPr>
              <p:cNvSpPr/>
              <p:nvPr/>
            </p:nvSpPr>
            <p:spPr>
              <a:xfrm>
                <a:off x="1208555" y="6067950"/>
                <a:ext cx="162287" cy="220836"/>
              </a:xfrm>
              <a:custGeom>
                <a:avLst/>
                <a:gdLst>
                  <a:gd name="connsiteX0" fmla="*/ 113934 w 162287"/>
                  <a:gd name="connsiteY0" fmla="*/ 27980 h 220836"/>
                  <a:gd name="connsiteX1" fmla="*/ 116873 w 162287"/>
                  <a:gd name="connsiteY1" fmla="*/ 19075 h 220836"/>
                  <a:gd name="connsiteX2" fmla="*/ 118921 w 162287"/>
                  <a:gd name="connsiteY2" fmla="*/ 5805 h 220836"/>
                  <a:gd name="connsiteX3" fmla="*/ 134239 w 162287"/>
                  <a:gd name="connsiteY3" fmla="*/ -429 h 220836"/>
                  <a:gd name="connsiteX4" fmla="*/ 153297 w 162287"/>
                  <a:gd name="connsiteY4" fmla="*/ 9100 h 220836"/>
                  <a:gd name="connsiteX5" fmla="*/ 161579 w 162287"/>
                  <a:gd name="connsiteY5" fmla="*/ 31454 h 220836"/>
                  <a:gd name="connsiteX6" fmla="*/ 157037 w 162287"/>
                  <a:gd name="connsiteY6" fmla="*/ 54697 h 220836"/>
                  <a:gd name="connsiteX7" fmla="*/ 142075 w 162287"/>
                  <a:gd name="connsiteY7" fmla="*/ 70015 h 220836"/>
                  <a:gd name="connsiteX8" fmla="*/ 128895 w 162287"/>
                  <a:gd name="connsiteY8" fmla="*/ 82393 h 220836"/>
                  <a:gd name="connsiteX9" fmla="*/ 119990 w 162287"/>
                  <a:gd name="connsiteY9" fmla="*/ 93970 h 220836"/>
                  <a:gd name="connsiteX10" fmla="*/ 112153 w 162287"/>
                  <a:gd name="connsiteY10" fmla="*/ 107685 h 220836"/>
                  <a:gd name="connsiteX11" fmla="*/ 107165 w 162287"/>
                  <a:gd name="connsiteY11" fmla="*/ 114275 h 220836"/>
                  <a:gd name="connsiteX12" fmla="*/ 139493 w 162287"/>
                  <a:gd name="connsiteY12" fmla="*/ 192110 h 220836"/>
                  <a:gd name="connsiteX13" fmla="*/ 138157 w 162287"/>
                  <a:gd name="connsiteY13" fmla="*/ 220251 h 220836"/>
                  <a:gd name="connsiteX14" fmla="*/ 129251 w 162287"/>
                  <a:gd name="connsiteY14" fmla="*/ 218381 h 220836"/>
                  <a:gd name="connsiteX15" fmla="*/ 120346 w 162287"/>
                  <a:gd name="connsiteY15" fmla="*/ 213216 h 220836"/>
                  <a:gd name="connsiteX16" fmla="*/ 113934 w 162287"/>
                  <a:gd name="connsiteY16" fmla="*/ 206626 h 220836"/>
                  <a:gd name="connsiteX17" fmla="*/ 112242 w 162287"/>
                  <a:gd name="connsiteY17" fmla="*/ 185074 h 220836"/>
                  <a:gd name="connsiteX18" fmla="*/ 105652 w 162287"/>
                  <a:gd name="connsiteY18" fmla="*/ 161920 h 220836"/>
                  <a:gd name="connsiteX19" fmla="*/ 86594 w 162287"/>
                  <a:gd name="connsiteY19" fmla="*/ 132086 h 220836"/>
                  <a:gd name="connsiteX20" fmla="*/ 72879 w 162287"/>
                  <a:gd name="connsiteY20" fmla="*/ 139567 h 220836"/>
                  <a:gd name="connsiteX21" fmla="*/ 58007 w 162287"/>
                  <a:gd name="connsiteY21" fmla="*/ 153638 h 220836"/>
                  <a:gd name="connsiteX22" fmla="*/ 43936 w 162287"/>
                  <a:gd name="connsiteY22" fmla="*/ 167263 h 220836"/>
                  <a:gd name="connsiteX23" fmla="*/ 24878 w 162287"/>
                  <a:gd name="connsiteY23" fmla="*/ 181334 h 220836"/>
                  <a:gd name="connsiteX24" fmla="*/ 15349 w 162287"/>
                  <a:gd name="connsiteY24" fmla="*/ 179731 h 220836"/>
                  <a:gd name="connsiteX25" fmla="*/ 2525 w 162287"/>
                  <a:gd name="connsiteY25" fmla="*/ 160673 h 220836"/>
                  <a:gd name="connsiteX26" fmla="*/ 477 w 162287"/>
                  <a:gd name="connsiteY26" fmla="*/ 147404 h 220836"/>
                  <a:gd name="connsiteX27" fmla="*/ 14904 w 162287"/>
                  <a:gd name="connsiteY27" fmla="*/ 135827 h 220836"/>
                  <a:gd name="connsiteX28" fmla="*/ 39750 w 162287"/>
                  <a:gd name="connsiteY28" fmla="*/ 113919 h 220836"/>
                  <a:gd name="connsiteX29" fmla="*/ 53465 w 162287"/>
                  <a:gd name="connsiteY29" fmla="*/ 98958 h 220836"/>
                  <a:gd name="connsiteX30" fmla="*/ 74126 w 162287"/>
                  <a:gd name="connsiteY30" fmla="*/ 79900 h 220836"/>
                  <a:gd name="connsiteX31" fmla="*/ 93629 w 162287"/>
                  <a:gd name="connsiteY31" fmla="*/ 60931 h 220836"/>
                  <a:gd name="connsiteX32" fmla="*/ 106898 w 162287"/>
                  <a:gd name="connsiteY32" fmla="*/ 42674 h 220836"/>
                  <a:gd name="connsiteX33" fmla="*/ 114290 w 162287"/>
                  <a:gd name="connsiteY33" fmla="*/ 28159 h 22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2287" h="220836">
                    <a:moveTo>
                      <a:pt x="113934" y="27980"/>
                    </a:moveTo>
                    <a:cubicBezTo>
                      <a:pt x="115351" y="25174"/>
                      <a:pt x="116341" y="22173"/>
                      <a:pt x="116873" y="19075"/>
                    </a:cubicBezTo>
                    <a:cubicBezTo>
                      <a:pt x="116873" y="14978"/>
                      <a:pt x="114379" y="10169"/>
                      <a:pt x="118921" y="5805"/>
                    </a:cubicBezTo>
                    <a:cubicBezTo>
                      <a:pt x="122917" y="1658"/>
                      <a:pt x="128481" y="-607"/>
                      <a:pt x="134239" y="-429"/>
                    </a:cubicBezTo>
                    <a:cubicBezTo>
                      <a:pt x="141749" y="-478"/>
                      <a:pt x="148831" y="3062"/>
                      <a:pt x="153297" y="9100"/>
                    </a:cubicBezTo>
                    <a:cubicBezTo>
                      <a:pt x="157037" y="15780"/>
                      <a:pt x="163627" y="18006"/>
                      <a:pt x="161579" y="31454"/>
                    </a:cubicBezTo>
                    <a:cubicBezTo>
                      <a:pt x="159530" y="44901"/>
                      <a:pt x="159887" y="51402"/>
                      <a:pt x="157037" y="54697"/>
                    </a:cubicBezTo>
                    <a:cubicBezTo>
                      <a:pt x="154187" y="57992"/>
                      <a:pt x="148755" y="62979"/>
                      <a:pt x="142075" y="70015"/>
                    </a:cubicBezTo>
                    <a:cubicBezTo>
                      <a:pt x="135396" y="77050"/>
                      <a:pt x="132190" y="76605"/>
                      <a:pt x="128895" y="82393"/>
                    </a:cubicBezTo>
                    <a:cubicBezTo>
                      <a:pt x="125600" y="88182"/>
                      <a:pt x="120969" y="91299"/>
                      <a:pt x="119990" y="93970"/>
                    </a:cubicBezTo>
                    <a:cubicBezTo>
                      <a:pt x="119010" y="96642"/>
                      <a:pt x="116338" y="104746"/>
                      <a:pt x="112153" y="107685"/>
                    </a:cubicBezTo>
                    <a:cubicBezTo>
                      <a:pt x="107967" y="110624"/>
                      <a:pt x="106809" y="111782"/>
                      <a:pt x="107165" y="114275"/>
                    </a:cubicBezTo>
                    <a:cubicBezTo>
                      <a:pt x="124137" y="137190"/>
                      <a:pt x="135237" y="163914"/>
                      <a:pt x="139493" y="192110"/>
                    </a:cubicBezTo>
                    <a:cubicBezTo>
                      <a:pt x="145281" y="223012"/>
                      <a:pt x="140205" y="218827"/>
                      <a:pt x="138157" y="220251"/>
                    </a:cubicBezTo>
                    <a:cubicBezTo>
                      <a:pt x="135060" y="220721"/>
                      <a:pt x="131898" y="220057"/>
                      <a:pt x="129251" y="218381"/>
                    </a:cubicBezTo>
                    <a:cubicBezTo>
                      <a:pt x="126405" y="216457"/>
                      <a:pt x="123430" y="214731"/>
                      <a:pt x="120346" y="213216"/>
                    </a:cubicBezTo>
                    <a:cubicBezTo>
                      <a:pt x="116784" y="211791"/>
                      <a:pt x="113934" y="209565"/>
                      <a:pt x="113934" y="206626"/>
                    </a:cubicBezTo>
                    <a:cubicBezTo>
                      <a:pt x="114076" y="199404"/>
                      <a:pt x="113509" y="192186"/>
                      <a:pt x="112242" y="185074"/>
                    </a:cubicBezTo>
                    <a:cubicBezTo>
                      <a:pt x="111005" y="177114"/>
                      <a:pt x="108792" y="169338"/>
                      <a:pt x="105652" y="161920"/>
                    </a:cubicBezTo>
                    <a:cubicBezTo>
                      <a:pt x="102268" y="156933"/>
                      <a:pt x="93629" y="131285"/>
                      <a:pt x="86594" y="132086"/>
                    </a:cubicBezTo>
                    <a:cubicBezTo>
                      <a:pt x="79558" y="132888"/>
                      <a:pt x="78312" y="136272"/>
                      <a:pt x="72879" y="139567"/>
                    </a:cubicBezTo>
                    <a:cubicBezTo>
                      <a:pt x="67157" y="143376"/>
                      <a:pt x="62127" y="148135"/>
                      <a:pt x="58007" y="153638"/>
                    </a:cubicBezTo>
                    <a:cubicBezTo>
                      <a:pt x="53851" y="158701"/>
                      <a:pt x="49130" y="163272"/>
                      <a:pt x="43936" y="167263"/>
                    </a:cubicBezTo>
                    <a:cubicBezTo>
                      <a:pt x="37968" y="172454"/>
                      <a:pt x="31595" y="177159"/>
                      <a:pt x="24878" y="181334"/>
                    </a:cubicBezTo>
                    <a:cubicBezTo>
                      <a:pt x="21760" y="183320"/>
                      <a:pt x="17645" y="182628"/>
                      <a:pt x="15349" y="179731"/>
                    </a:cubicBezTo>
                    <a:cubicBezTo>
                      <a:pt x="10440" y="173828"/>
                      <a:pt x="6144" y="167443"/>
                      <a:pt x="2525" y="160673"/>
                    </a:cubicBezTo>
                    <a:cubicBezTo>
                      <a:pt x="2080" y="158180"/>
                      <a:pt x="-2017" y="152836"/>
                      <a:pt x="477" y="147404"/>
                    </a:cubicBezTo>
                    <a:cubicBezTo>
                      <a:pt x="2970" y="141972"/>
                      <a:pt x="12054" y="139567"/>
                      <a:pt x="14904" y="135827"/>
                    </a:cubicBezTo>
                    <a:cubicBezTo>
                      <a:pt x="17753" y="132086"/>
                      <a:pt x="37346" y="117214"/>
                      <a:pt x="39750" y="113919"/>
                    </a:cubicBezTo>
                    <a:cubicBezTo>
                      <a:pt x="42155" y="110624"/>
                      <a:pt x="50526" y="102253"/>
                      <a:pt x="53465" y="98958"/>
                    </a:cubicBezTo>
                    <a:cubicBezTo>
                      <a:pt x="56404" y="95663"/>
                      <a:pt x="69228" y="85332"/>
                      <a:pt x="74126" y="79900"/>
                    </a:cubicBezTo>
                    <a:cubicBezTo>
                      <a:pt x="79024" y="74467"/>
                      <a:pt x="89443" y="68322"/>
                      <a:pt x="93629" y="60931"/>
                    </a:cubicBezTo>
                    <a:cubicBezTo>
                      <a:pt x="97815" y="53539"/>
                      <a:pt x="104405" y="48018"/>
                      <a:pt x="106898" y="42674"/>
                    </a:cubicBezTo>
                    <a:cubicBezTo>
                      <a:pt x="109392" y="37331"/>
                      <a:pt x="115359" y="25754"/>
                      <a:pt x="114290" y="2815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FBEE6A23-5B4D-4350-9023-CEBF9EA06452}"/>
                </a:ext>
              </a:extLst>
            </p:cNvPr>
            <p:cNvGrpSpPr/>
            <p:nvPr/>
          </p:nvGrpSpPr>
          <p:grpSpPr>
            <a:xfrm>
              <a:off x="1881495" y="5959214"/>
              <a:ext cx="256860" cy="256232"/>
              <a:chOff x="1909201" y="6025900"/>
              <a:chExt cx="296545" cy="295820"/>
            </a:xfrm>
            <a:grpFill/>
          </p:grpSpPr>
          <p:sp>
            <p:nvSpPr>
              <p:cNvPr id="96" name="任意多边形: 形状 95">
                <a:extLst>
                  <a:ext uri="{FF2B5EF4-FFF2-40B4-BE49-F238E27FC236}">
                    <a16:creationId xmlns:a16="http://schemas.microsoft.com/office/drawing/2014/main" id="{D4BE48E1-A8F1-47BE-96D9-BD5D29350C00}"/>
                  </a:ext>
                </a:extLst>
              </p:cNvPr>
              <p:cNvSpPr/>
              <p:nvPr/>
            </p:nvSpPr>
            <p:spPr>
              <a:xfrm>
                <a:off x="1909201" y="6034133"/>
                <a:ext cx="112020" cy="287587"/>
              </a:xfrm>
              <a:custGeom>
                <a:avLst/>
                <a:gdLst>
                  <a:gd name="connsiteX0" fmla="*/ -55 w 112020"/>
                  <a:gd name="connsiteY0" fmla="*/ 39890 h 287587"/>
                  <a:gd name="connsiteX1" fmla="*/ 7425 w 112020"/>
                  <a:gd name="connsiteY1" fmla="*/ 28669 h 287587"/>
                  <a:gd name="connsiteX2" fmla="*/ 42157 w 112020"/>
                  <a:gd name="connsiteY2" fmla="*/ 22524 h 287587"/>
                  <a:gd name="connsiteX3" fmla="*/ 68874 w 112020"/>
                  <a:gd name="connsiteY3" fmla="*/ 11748 h 287587"/>
                  <a:gd name="connsiteX4" fmla="*/ 82054 w 112020"/>
                  <a:gd name="connsiteY4" fmla="*/ 1418 h 287587"/>
                  <a:gd name="connsiteX5" fmla="*/ 96570 w 112020"/>
                  <a:gd name="connsiteY5" fmla="*/ 2219 h 287587"/>
                  <a:gd name="connsiteX6" fmla="*/ 105475 w 112020"/>
                  <a:gd name="connsiteY6" fmla="*/ 14598 h 287587"/>
                  <a:gd name="connsiteX7" fmla="*/ 103783 w 112020"/>
                  <a:gd name="connsiteY7" fmla="*/ 27867 h 287587"/>
                  <a:gd name="connsiteX8" fmla="*/ 87664 w 112020"/>
                  <a:gd name="connsiteY8" fmla="*/ 48973 h 287587"/>
                  <a:gd name="connsiteX9" fmla="*/ 83033 w 112020"/>
                  <a:gd name="connsiteY9" fmla="*/ 75067 h 287587"/>
                  <a:gd name="connsiteX10" fmla="*/ 78492 w 112020"/>
                  <a:gd name="connsiteY10" fmla="*/ 111936 h 287587"/>
                  <a:gd name="connsiteX11" fmla="*/ 84280 w 112020"/>
                  <a:gd name="connsiteY11" fmla="*/ 129747 h 287587"/>
                  <a:gd name="connsiteX12" fmla="*/ 89446 w 112020"/>
                  <a:gd name="connsiteY12" fmla="*/ 127075 h 287587"/>
                  <a:gd name="connsiteX13" fmla="*/ 105743 w 112020"/>
                  <a:gd name="connsiteY13" fmla="*/ 100359 h 287587"/>
                  <a:gd name="connsiteX14" fmla="*/ 107257 w 112020"/>
                  <a:gd name="connsiteY14" fmla="*/ 104544 h 287587"/>
                  <a:gd name="connsiteX15" fmla="*/ 107791 w 112020"/>
                  <a:gd name="connsiteY15" fmla="*/ 107839 h 287587"/>
                  <a:gd name="connsiteX16" fmla="*/ 109661 w 112020"/>
                  <a:gd name="connsiteY16" fmla="*/ 122890 h 287587"/>
                  <a:gd name="connsiteX17" fmla="*/ 111353 w 112020"/>
                  <a:gd name="connsiteY17" fmla="*/ 139988 h 287587"/>
                  <a:gd name="connsiteX18" fmla="*/ 101735 w 112020"/>
                  <a:gd name="connsiteY18" fmla="*/ 162430 h 287587"/>
                  <a:gd name="connsiteX19" fmla="*/ 92830 w 112020"/>
                  <a:gd name="connsiteY19" fmla="*/ 192175 h 287587"/>
                  <a:gd name="connsiteX20" fmla="*/ 89178 w 112020"/>
                  <a:gd name="connsiteY20" fmla="*/ 207671 h 287587"/>
                  <a:gd name="connsiteX21" fmla="*/ 80273 w 112020"/>
                  <a:gd name="connsiteY21" fmla="*/ 226817 h 287587"/>
                  <a:gd name="connsiteX22" fmla="*/ 71991 w 112020"/>
                  <a:gd name="connsiteY22" fmla="*/ 244629 h 287587"/>
                  <a:gd name="connsiteX23" fmla="*/ 69497 w 112020"/>
                  <a:gd name="connsiteY23" fmla="*/ 258254 h 287587"/>
                  <a:gd name="connsiteX24" fmla="*/ 68072 w 112020"/>
                  <a:gd name="connsiteY24" fmla="*/ 267961 h 287587"/>
                  <a:gd name="connsiteX25" fmla="*/ 66469 w 112020"/>
                  <a:gd name="connsiteY25" fmla="*/ 275531 h 287587"/>
                  <a:gd name="connsiteX26" fmla="*/ 64599 w 112020"/>
                  <a:gd name="connsiteY26" fmla="*/ 282388 h 287587"/>
                  <a:gd name="connsiteX27" fmla="*/ 58632 w 112020"/>
                  <a:gd name="connsiteY27" fmla="*/ 286307 h 287587"/>
                  <a:gd name="connsiteX28" fmla="*/ 49727 w 112020"/>
                  <a:gd name="connsiteY28" fmla="*/ 283813 h 287587"/>
                  <a:gd name="connsiteX29" fmla="*/ 30758 w 112020"/>
                  <a:gd name="connsiteY29" fmla="*/ 279717 h 287587"/>
                  <a:gd name="connsiteX30" fmla="*/ 16776 w 112020"/>
                  <a:gd name="connsiteY30" fmla="*/ 263776 h 287587"/>
                  <a:gd name="connsiteX31" fmla="*/ 14104 w 112020"/>
                  <a:gd name="connsiteY31" fmla="*/ 245965 h 287587"/>
                  <a:gd name="connsiteX32" fmla="*/ 21318 w 112020"/>
                  <a:gd name="connsiteY32" fmla="*/ 219248 h 287587"/>
                  <a:gd name="connsiteX33" fmla="*/ 32628 w 112020"/>
                  <a:gd name="connsiteY33" fmla="*/ 186119 h 287587"/>
                  <a:gd name="connsiteX34" fmla="*/ 36992 w 112020"/>
                  <a:gd name="connsiteY34" fmla="*/ 154059 h 287587"/>
                  <a:gd name="connsiteX35" fmla="*/ 34320 w 112020"/>
                  <a:gd name="connsiteY35" fmla="*/ 138029 h 287587"/>
                  <a:gd name="connsiteX36" fmla="*/ 24969 w 112020"/>
                  <a:gd name="connsiteY36" fmla="*/ 122177 h 287587"/>
                  <a:gd name="connsiteX37" fmla="*/ 28264 w 112020"/>
                  <a:gd name="connsiteY37" fmla="*/ 113271 h 287587"/>
                  <a:gd name="connsiteX38" fmla="*/ 49994 w 112020"/>
                  <a:gd name="connsiteY38" fmla="*/ 112826 h 287587"/>
                  <a:gd name="connsiteX39" fmla="*/ 55426 w 112020"/>
                  <a:gd name="connsiteY39" fmla="*/ 81924 h 287587"/>
                  <a:gd name="connsiteX40" fmla="*/ 67805 w 112020"/>
                  <a:gd name="connsiteY40" fmla="*/ 36416 h 287587"/>
                  <a:gd name="connsiteX41" fmla="*/ 41088 w 112020"/>
                  <a:gd name="connsiteY41" fmla="*/ 45322 h 287587"/>
                  <a:gd name="connsiteX42" fmla="*/ 14995 w 112020"/>
                  <a:gd name="connsiteY42" fmla="*/ 50309 h 287587"/>
                  <a:gd name="connsiteX43" fmla="*/ -323 w 112020"/>
                  <a:gd name="connsiteY43" fmla="*/ 39979 h 287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2020" h="287587">
                    <a:moveTo>
                      <a:pt x="-55" y="39890"/>
                    </a:moveTo>
                    <a:cubicBezTo>
                      <a:pt x="-55" y="34457"/>
                      <a:pt x="390" y="29915"/>
                      <a:pt x="7425" y="28669"/>
                    </a:cubicBezTo>
                    <a:cubicBezTo>
                      <a:pt x="14460" y="27422"/>
                      <a:pt x="33073" y="25017"/>
                      <a:pt x="42157" y="22524"/>
                    </a:cubicBezTo>
                    <a:cubicBezTo>
                      <a:pt x="51238" y="19382"/>
                      <a:pt x="60154" y="15785"/>
                      <a:pt x="68874" y="11748"/>
                    </a:cubicBezTo>
                    <a:cubicBezTo>
                      <a:pt x="74217" y="9700"/>
                      <a:pt x="77156" y="4713"/>
                      <a:pt x="82054" y="1418"/>
                    </a:cubicBezTo>
                    <a:cubicBezTo>
                      <a:pt x="86598" y="-1323"/>
                      <a:pt x="92355" y="-1005"/>
                      <a:pt x="96570" y="2219"/>
                    </a:cubicBezTo>
                    <a:cubicBezTo>
                      <a:pt x="100595" y="5472"/>
                      <a:pt x="103671" y="9747"/>
                      <a:pt x="105475" y="14598"/>
                    </a:cubicBezTo>
                    <a:cubicBezTo>
                      <a:pt x="106419" y="19085"/>
                      <a:pt x="105823" y="23760"/>
                      <a:pt x="103783" y="27867"/>
                    </a:cubicBezTo>
                    <a:cubicBezTo>
                      <a:pt x="102091" y="31162"/>
                      <a:pt x="89713" y="41938"/>
                      <a:pt x="87664" y="48973"/>
                    </a:cubicBezTo>
                    <a:cubicBezTo>
                      <a:pt x="85616" y="56009"/>
                      <a:pt x="84280" y="70525"/>
                      <a:pt x="83033" y="75067"/>
                    </a:cubicBezTo>
                    <a:cubicBezTo>
                      <a:pt x="79283" y="86976"/>
                      <a:pt x="77743" y="99472"/>
                      <a:pt x="78492" y="111936"/>
                    </a:cubicBezTo>
                    <a:cubicBezTo>
                      <a:pt x="80985" y="122711"/>
                      <a:pt x="79827" y="128678"/>
                      <a:pt x="84280" y="129747"/>
                    </a:cubicBezTo>
                    <a:cubicBezTo>
                      <a:pt x="88733" y="130815"/>
                      <a:pt x="87575" y="129747"/>
                      <a:pt x="89446" y="127075"/>
                    </a:cubicBezTo>
                    <a:cubicBezTo>
                      <a:pt x="91316" y="124403"/>
                      <a:pt x="104318" y="101694"/>
                      <a:pt x="105743" y="100359"/>
                    </a:cubicBezTo>
                    <a:cubicBezTo>
                      <a:pt x="107168" y="99023"/>
                      <a:pt x="107613" y="102674"/>
                      <a:pt x="107257" y="104544"/>
                    </a:cubicBezTo>
                    <a:cubicBezTo>
                      <a:pt x="106900" y="106414"/>
                      <a:pt x="107257" y="106147"/>
                      <a:pt x="107791" y="107839"/>
                    </a:cubicBezTo>
                    <a:cubicBezTo>
                      <a:pt x="108325" y="109531"/>
                      <a:pt x="109038" y="120574"/>
                      <a:pt x="109661" y="122890"/>
                    </a:cubicBezTo>
                    <a:cubicBezTo>
                      <a:pt x="111567" y="128376"/>
                      <a:pt x="112147" y="134235"/>
                      <a:pt x="111353" y="139988"/>
                    </a:cubicBezTo>
                    <a:cubicBezTo>
                      <a:pt x="109928" y="147647"/>
                      <a:pt x="105475" y="151298"/>
                      <a:pt x="101735" y="162430"/>
                    </a:cubicBezTo>
                    <a:cubicBezTo>
                      <a:pt x="97995" y="173562"/>
                      <a:pt x="93987" y="186564"/>
                      <a:pt x="92830" y="192175"/>
                    </a:cubicBezTo>
                    <a:cubicBezTo>
                      <a:pt x="91939" y="197412"/>
                      <a:pt x="90720" y="202587"/>
                      <a:pt x="89178" y="207671"/>
                    </a:cubicBezTo>
                    <a:cubicBezTo>
                      <a:pt x="87308" y="213014"/>
                      <a:pt x="82143" y="221029"/>
                      <a:pt x="80273" y="226817"/>
                    </a:cubicBezTo>
                    <a:cubicBezTo>
                      <a:pt x="77194" y="232601"/>
                      <a:pt x="74429" y="238547"/>
                      <a:pt x="71991" y="244629"/>
                    </a:cubicBezTo>
                    <a:cubicBezTo>
                      <a:pt x="70757" y="249088"/>
                      <a:pt x="69923" y="253647"/>
                      <a:pt x="69497" y="258254"/>
                    </a:cubicBezTo>
                    <a:cubicBezTo>
                      <a:pt x="69497" y="263152"/>
                      <a:pt x="68250" y="264399"/>
                      <a:pt x="68072" y="267961"/>
                    </a:cubicBezTo>
                    <a:cubicBezTo>
                      <a:pt x="67894" y="271524"/>
                      <a:pt x="66647" y="272058"/>
                      <a:pt x="66469" y="275531"/>
                    </a:cubicBezTo>
                    <a:cubicBezTo>
                      <a:pt x="66476" y="277944"/>
                      <a:pt x="65830" y="280313"/>
                      <a:pt x="64599" y="282388"/>
                    </a:cubicBezTo>
                    <a:cubicBezTo>
                      <a:pt x="63174" y="285238"/>
                      <a:pt x="62284" y="288800"/>
                      <a:pt x="58632" y="286307"/>
                    </a:cubicBezTo>
                    <a:cubicBezTo>
                      <a:pt x="56177" y="284202"/>
                      <a:pt x="52918" y="283289"/>
                      <a:pt x="49727" y="283813"/>
                    </a:cubicBezTo>
                    <a:cubicBezTo>
                      <a:pt x="43118" y="284748"/>
                      <a:pt x="36392" y="283296"/>
                      <a:pt x="30758" y="279717"/>
                    </a:cubicBezTo>
                    <a:cubicBezTo>
                      <a:pt x="24790" y="275710"/>
                      <a:pt x="19971" y="270215"/>
                      <a:pt x="16776" y="263776"/>
                    </a:cubicBezTo>
                    <a:cubicBezTo>
                      <a:pt x="13714" y="258373"/>
                      <a:pt x="12762" y="252028"/>
                      <a:pt x="14104" y="245965"/>
                    </a:cubicBezTo>
                    <a:cubicBezTo>
                      <a:pt x="16331" y="237682"/>
                      <a:pt x="19448" y="224502"/>
                      <a:pt x="21318" y="219248"/>
                    </a:cubicBezTo>
                    <a:cubicBezTo>
                      <a:pt x="23188" y="213993"/>
                      <a:pt x="31381" y="191284"/>
                      <a:pt x="32628" y="186119"/>
                    </a:cubicBezTo>
                    <a:cubicBezTo>
                      <a:pt x="35315" y="175637"/>
                      <a:pt x="36780" y="164879"/>
                      <a:pt x="36992" y="154059"/>
                    </a:cubicBezTo>
                    <a:cubicBezTo>
                      <a:pt x="36101" y="145688"/>
                      <a:pt x="38595" y="145154"/>
                      <a:pt x="34320" y="138029"/>
                    </a:cubicBezTo>
                    <a:cubicBezTo>
                      <a:pt x="30811" y="132986"/>
                      <a:pt x="27685" y="127687"/>
                      <a:pt x="24969" y="122177"/>
                    </a:cubicBezTo>
                    <a:cubicBezTo>
                      <a:pt x="23366" y="117991"/>
                      <a:pt x="23366" y="113271"/>
                      <a:pt x="28264" y="113271"/>
                    </a:cubicBezTo>
                    <a:cubicBezTo>
                      <a:pt x="33162" y="113271"/>
                      <a:pt x="48925" y="114696"/>
                      <a:pt x="49994" y="112826"/>
                    </a:cubicBezTo>
                    <a:cubicBezTo>
                      <a:pt x="51062" y="110956"/>
                      <a:pt x="52933" y="89048"/>
                      <a:pt x="55426" y="81924"/>
                    </a:cubicBezTo>
                    <a:cubicBezTo>
                      <a:pt x="57920" y="74800"/>
                      <a:pt x="70299" y="37396"/>
                      <a:pt x="67805" y="36416"/>
                    </a:cubicBezTo>
                    <a:cubicBezTo>
                      <a:pt x="58565" y="38267"/>
                      <a:pt x="49591" y="41259"/>
                      <a:pt x="41088" y="45322"/>
                    </a:cubicBezTo>
                    <a:cubicBezTo>
                      <a:pt x="33000" y="49309"/>
                      <a:pt x="23983" y="51032"/>
                      <a:pt x="14995" y="50309"/>
                    </a:cubicBezTo>
                    <a:cubicBezTo>
                      <a:pt x="9166" y="48082"/>
                      <a:pt x="3926" y="44548"/>
                      <a:pt x="-323" y="3997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" name="任意多边形: 形状 96">
                <a:extLst>
                  <a:ext uri="{FF2B5EF4-FFF2-40B4-BE49-F238E27FC236}">
                    <a16:creationId xmlns:a16="http://schemas.microsoft.com/office/drawing/2014/main" id="{F61FD8EA-DF50-4A83-8506-B7E2124B579B}"/>
                  </a:ext>
                </a:extLst>
              </p:cNvPr>
              <p:cNvSpPr/>
              <p:nvPr/>
            </p:nvSpPr>
            <p:spPr>
              <a:xfrm>
                <a:off x="2003184" y="6025900"/>
                <a:ext cx="202562" cy="293802"/>
              </a:xfrm>
              <a:custGeom>
                <a:avLst/>
                <a:gdLst>
                  <a:gd name="connsiteX0" fmla="*/ 63323 w 202562"/>
                  <a:gd name="connsiteY0" fmla="*/ 97459 h 293802"/>
                  <a:gd name="connsiteX1" fmla="*/ 89417 w 202562"/>
                  <a:gd name="connsiteY1" fmla="*/ 82943 h 293802"/>
                  <a:gd name="connsiteX2" fmla="*/ 97343 w 202562"/>
                  <a:gd name="connsiteY2" fmla="*/ 87485 h 293802"/>
                  <a:gd name="connsiteX3" fmla="*/ 90307 w 202562"/>
                  <a:gd name="connsiteY3" fmla="*/ 108502 h 293802"/>
                  <a:gd name="connsiteX4" fmla="*/ 82470 w 202562"/>
                  <a:gd name="connsiteY4" fmla="*/ 122128 h 293802"/>
                  <a:gd name="connsiteX5" fmla="*/ 70091 w 202562"/>
                  <a:gd name="connsiteY5" fmla="*/ 117586 h 293802"/>
                  <a:gd name="connsiteX6" fmla="*/ 63323 w 202562"/>
                  <a:gd name="connsiteY6" fmla="*/ 97459 h 293802"/>
                  <a:gd name="connsiteX7" fmla="*/ 25564 w 202562"/>
                  <a:gd name="connsiteY7" fmla="*/ 59432 h 293802"/>
                  <a:gd name="connsiteX8" fmla="*/ 25564 w 202562"/>
                  <a:gd name="connsiteY8" fmla="*/ 49903 h 293802"/>
                  <a:gd name="connsiteX9" fmla="*/ 36072 w 202562"/>
                  <a:gd name="connsiteY9" fmla="*/ 39216 h 293802"/>
                  <a:gd name="connsiteX10" fmla="*/ 47471 w 202562"/>
                  <a:gd name="connsiteY10" fmla="*/ 42868 h 293802"/>
                  <a:gd name="connsiteX11" fmla="*/ 53616 w 202562"/>
                  <a:gd name="connsiteY11" fmla="*/ 53644 h 293802"/>
                  <a:gd name="connsiteX12" fmla="*/ 57357 w 202562"/>
                  <a:gd name="connsiteY12" fmla="*/ 70921 h 293802"/>
                  <a:gd name="connsiteX13" fmla="*/ 65550 w 202562"/>
                  <a:gd name="connsiteY13" fmla="*/ 72613 h 293802"/>
                  <a:gd name="connsiteX14" fmla="*/ 102330 w 202562"/>
                  <a:gd name="connsiteY14" fmla="*/ 63707 h 293802"/>
                  <a:gd name="connsiteX15" fmla="*/ 116579 w 202562"/>
                  <a:gd name="connsiteY15" fmla="*/ 38593 h 293802"/>
                  <a:gd name="connsiteX16" fmla="*/ 122100 w 202562"/>
                  <a:gd name="connsiteY16" fmla="*/ 36456 h 293802"/>
                  <a:gd name="connsiteX17" fmla="*/ 129314 w 202562"/>
                  <a:gd name="connsiteY17" fmla="*/ 42067 h 293802"/>
                  <a:gd name="connsiteX18" fmla="*/ 127889 w 202562"/>
                  <a:gd name="connsiteY18" fmla="*/ 50972 h 293802"/>
                  <a:gd name="connsiteX19" fmla="*/ 121922 w 202562"/>
                  <a:gd name="connsiteY19" fmla="*/ 64331 h 293802"/>
                  <a:gd name="connsiteX20" fmla="*/ 126820 w 202562"/>
                  <a:gd name="connsiteY20" fmla="*/ 74394 h 293802"/>
                  <a:gd name="connsiteX21" fmla="*/ 126019 w 202562"/>
                  <a:gd name="connsiteY21" fmla="*/ 81696 h 293802"/>
                  <a:gd name="connsiteX22" fmla="*/ 115510 w 202562"/>
                  <a:gd name="connsiteY22" fmla="*/ 83121 h 293802"/>
                  <a:gd name="connsiteX23" fmla="*/ 104556 w 202562"/>
                  <a:gd name="connsiteY23" fmla="*/ 111797 h 293802"/>
                  <a:gd name="connsiteX24" fmla="*/ 104556 w 202562"/>
                  <a:gd name="connsiteY24" fmla="*/ 118565 h 293802"/>
                  <a:gd name="connsiteX25" fmla="*/ 116133 w 202562"/>
                  <a:gd name="connsiteY25" fmla="*/ 117764 h 293802"/>
                  <a:gd name="connsiteX26" fmla="*/ 125039 w 202562"/>
                  <a:gd name="connsiteY26" fmla="*/ 109749 h 293802"/>
                  <a:gd name="connsiteX27" fmla="*/ 138308 w 202562"/>
                  <a:gd name="connsiteY27" fmla="*/ 89889 h 293802"/>
                  <a:gd name="connsiteX28" fmla="*/ 152913 w 202562"/>
                  <a:gd name="connsiteY28" fmla="*/ 70119 h 293802"/>
                  <a:gd name="connsiteX29" fmla="*/ 164045 w 202562"/>
                  <a:gd name="connsiteY29" fmla="*/ 47410 h 293802"/>
                  <a:gd name="connsiteX30" fmla="*/ 163066 w 202562"/>
                  <a:gd name="connsiteY30" fmla="*/ 35031 h 293802"/>
                  <a:gd name="connsiteX31" fmla="*/ 146501 w 202562"/>
                  <a:gd name="connsiteY31" fmla="*/ 23276 h 293802"/>
                  <a:gd name="connsiteX32" fmla="*/ 112927 w 202562"/>
                  <a:gd name="connsiteY32" fmla="*/ 24523 h 293802"/>
                  <a:gd name="connsiteX33" fmla="*/ 86923 w 202562"/>
                  <a:gd name="connsiteY33" fmla="*/ 32003 h 293802"/>
                  <a:gd name="connsiteX34" fmla="*/ 75969 w 202562"/>
                  <a:gd name="connsiteY34" fmla="*/ 38148 h 293802"/>
                  <a:gd name="connsiteX35" fmla="*/ 65906 w 202562"/>
                  <a:gd name="connsiteY35" fmla="*/ 41621 h 293802"/>
                  <a:gd name="connsiteX36" fmla="*/ 53705 w 202562"/>
                  <a:gd name="connsiteY36" fmla="*/ 32716 h 293802"/>
                  <a:gd name="connsiteX37" fmla="*/ 49787 w 202562"/>
                  <a:gd name="connsiteY37" fmla="*/ 21762 h 293802"/>
                  <a:gd name="connsiteX38" fmla="*/ 62967 w 202562"/>
                  <a:gd name="connsiteY38" fmla="*/ 13569 h 293802"/>
                  <a:gd name="connsiteX39" fmla="*/ 116400 w 202562"/>
                  <a:gd name="connsiteY39" fmla="*/ 121 h 293802"/>
                  <a:gd name="connsiteX40" fmla="*/ 154783 w 202562"/>
                  <a:gd name="connsiteY40" fmla="*/ 1190 h 293802"/>
                  <a:gd name="connsiteX41" fmla="*/ 170635 w 202562"/>
                  <a:gd name="connsiteY41" fmla="*/ 8403 h 293802"/>
                  <a:gd name="connsiteX42" fmla="*/ 188447 w 202562"/>
                  <a:gd name="connsiteY42" fmla="*/ 21584 h 293802"/>
                  <a:gd name="connsiteX43" fmla="*/ 201983 w 202562"/>
                  <a:gd name="connsiteY43" fmla="*/ 39395 h 293802"/>
                  <a:gd name="connsiteX44" fmla="*/ 197530 w 202562"/>
                  <a:gd name="connsiteY44" fmla="*/ 61570 h 293802"/>
                  <a:gd name="connsiteX45" fmla="*/ 180788 w 202562"/>
                  <a:gd name="connsiteY45" fmla="*/ 80717 h 293802"/>
                  <a:gd name="connsiteX46" fmla="*/ 168053 w 202562"/>
                  <a:gd name="connsiteY46" fmla="*/ 98528 h 293802"/>
                  <a:gd name="connsiteX47" fmla="*/ 155229 w 202562"/>
                  <a:gd name="connsiteY47" fmla="*/ 114291 h 293802"/>
                  <a:gd name="connsiteX48" fmla="*/ 142761 w 202562"/>
                  <a:gd name="connsiteY48" fmla="*/ 132547 h 293802"/>
                  <a:gd name="connsiteX49" fmla="*/ 132876 w 202562"/>
                  <a:gd name="connsiteY49" fmla="*/ 147419 h 293802"/>
                  <a:gd name="connsiteX50" fmla="*/ 115065 w 202562"/>
                  <a:gd name="connsiteY50" fmla="*/ 137089 h 293802"/>
                  <a:gd name="connsiteX51" fmla="*/ 101350 w 202562"/>
                  <a:gd name="connsiteY51" fmla="*/ 139137 h 293802"/>
                  <a:gd name="connsiteX52" fmla="*/ 99302 w 202562"/>
                  <a:gd name="connsiteY52" fmla="*/ 165230 h 293802"/>
                  <a:gd name="connsiteX53" fmla="*/ 105090 w 202562"/>
                  <a:gd name="connsiteY53" fmla="*/ 168525 h 293802"/>
                  <a:gd name="connsiteX54" fmla="*/ 125395 w 202562"/>
                  <a:gd name="connsiteY54" fmla="*/ 164785 h 293802"/>
                  <a:gd name="connsiteX55" fmla="*/ 145700 w 202562"/>
                  <a:gd name="connsiteY55" fmla="*/ 163182 h 293802"/>
                  <a:gd name="connsiteX56" fmla="*/ 156030 w 202562"/>
                  <a:gd name="connsiteY56" fmla="*/ 174759 h 293802"/>
                  <a:gd name="connsiteX57" fmla="*/ 153181 w 202562"/>
                  <a:gd name="connsiteY57" fmla="*/ 189632 h 293802"/>
                  <a:gd name="connsiteX58" fmla="*/ 143295 w 202562"/>
                  <a:gd name="connsiteY58" fmla="*/ 201209 h 293802"/>
                  <a:gd name="connsiteX59" fmla="*/ 124683 w 202562"/>
                  <a:gd name="connsiteY59" fmla="*/ 212074 h 293802"/>
                  <a:gd name="connsiteX60" fmla="*/ 108653 w 202562"/>
                  <a:gd name="connsiteY60" fmla="*/ 226323 h 293802"/>
                  <a:gd name="connsiteX61" fmla="*/ 111948 w 202562"/>
                  <a:gd name="connsiteY61" fmla="*/ 233981 h 293802"/>
                  <a:gd name="connsiteX62" fmla="*/ 142939 w 202562"/>
                  <a:gd name="connsiteY62" fmla="*/ 235139 h 293802"/>
                  <a:gd name="connsiteX63" fmla="*/ 159415 w 202562"/>
                  <a:gd name="connsiteY63" fmla="*/ 246716 h 293802"/>
                  <a:gd name="connsiteX64" fmla="*/ 166628 w 202562"/>
                  <a:gd name="connsiteY64" fmla="*/ 260253 h 293802"/>
                  <a:gd name="connsiteX65" fmla="*/ 163333 w 202562"/>
                  <a:gd name="connsiteY65" fmla="*/ 273255 h 293802"/>
                  <a:gd name="connsiteX66" fmla="*/ 153626 w 202562"/>
                  <a:gd name="connsiteY66" fmla="*/ 283408 h 293802"/>
                  <a:gd name="connsiteX67" fmla="*/ 79621 w 202562"/>
                  <a:gd name="connsiteY67" fmla="*/ 292313 h 293802"/>
                  <a:gd name="connsiteX68" fmla="*/ 57713 w 202562"/>
                  <a:gd name="connsiteY68" fmla="*/ 290087 h 293802"/>
                  <a:gd name="connsiteX69" fmla="*/ 35894 w 202562"/>
                  <a:gd name="connsiteY69" fmla="*/ 257047 h 293802"/>
                  <a:gd name="connsiteX70" fmla="*/ 48629 w 202562"/>
                  <a:gd name="connsiteY70" fmla="*/ 226145 h 293802"/>
                  <a:gd name="connsiteX71" fmla="*/ 78552 w 202562"/>
                  <a:gd name="connsiteY71" fmla="*/ 199428 h 293802"/>
                  <a:gd name="connsiteX72" fmla="*/ 66173 w 202562"/>
                  <a:gd name="connsiteY72" fmla="*/ 199428 h 293802"/>
                  <a:gd name="connsiteX73" fmla="*/ 23248 w 202562"/>
                  <a:gd name="connsiteY73" fmla="*/ 219020 h 293802"/>
                  <a:gd name="connsiteX74" fmla="*/ 450 w 202562"/>
                  <a:gd name="connsiteY74" fmla="*/ 210204 h 293802"/>
                  <a:gd name="connsiteX75" fmla="*/ 6595 w 202562"/>
                  <a:gd name="connsiteY75" fmla="*/ 200051 h 293802"/>
                  <a:gd name="connsiteX76" fmla="*/ 27612 w 202562"/>
                  <a:gd name="connsiteY76" fmla="*/ 191680 h 293802"/>
                  <a:gd name="connsiteX77" fmla="*/ 70092 w 202562"/>
                  <a:gd name="connsiteY77" fmla="*/ 174314 h 293802"/>
                  <a:gd name="connsiteX78" fmla="*/ 80689 w 202562"/>
                  <a:gd name="connsiteY78" fmla="*/ 169149 h 293802"/>
                  <a:gd name="connsiteX79" fmla="*/ 81669 w 202562"/>
                  <a:gd name="connsiteY79" fmla="*/ 141720 h 293802"/>
                  <a:gd name="connsiteX80" fmla="*/ 74900 w 202562"/>
                  <a:gd name="connsiteY80" fmla="*/ 142967 h 293802"/>
                  <a:gd name="connsiteX81" fmla="*/ 57802 w 202562"/>
                  <a:gd name="connsiteY81" fmla="*/ 147508 h 293802"/>
                  <a:gd name="connsiteX82" fmla="*/ 41861 w 202562"/>
                  <a:gd name="connsiteY82" fmla="*/ 123552 h 293802"/>
                  <a:gd name="connsiteX83" fmla="*/ 31530 w 202562"/>
                  <a:gd name="connsiteY83" fmla="*/ 83834 h 293802"/>
                  <a:gd name="connsiteX84" fmla="*/ 25563 w 202562"/>
                  <a:gd name="connsiteY84" fmla="*/ 59433 h 29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202562" h="293802">
                    <a:moveTo>
                      <a:pt x="63323" y="97459"/>
                    </a:moveTo>
                    <a:cubicBezTo>
                      <a:pt x="70309" y="90037"/>
                      <a:pt x="79426" y="84965"/>
                      <a:pt x="89417" y="82943"/>
                    </a:cubicBezTo>
                    <a:cubicBezTo>
                      <a:pt x="103042" y="81696"/>
                      <a:pt x="98946" y="80895"/>
                      <a:pt x="97343" y="87485"/>
                    </a:cubicBezTo>
                    <a:cubicBezTo>
                      <a:pt x="95740" y="94075"/>
                      <a:pt x="92534" y="101289"/>
                      <a:pt x="90307" y="108502"/>
                    </a:cubicBezTo>
                    <a:cubicBezTo>
                      <a:pt x="88081" y="115716"/>
                      <a:pt x="86567" y="121504"/>
                      <a:pt x="82470" y="122128"/>
                    </a:cubicBezTo>
                    <a:cubicBezTo>
                      <a:pt x="77844" y="122777"/>
                      <a:pt x="73200" y="121073"/>
                      <a:pt x="70091" y="117586"/>
                    </a:cubicBezTo>
                    <a:cubicBezTo>
                      <a:pt x="66797" y="113845"/>
                      <a:pt x="60206" y="103515"/>
                      <a:pt x="63323" y="97459"/>
                    </a:cubicBezTo>
                    <a:moveTo>
                      <a:pt x="25564" y="59432"/>
                    </a:moveTo>
                    <a:cubicBezTo>
                      <a:pt x="24433" y="56357"/>
                      <a:pt x="24433" y="52979"/>
                      <a:pt x="25564" y="49903"/>
                    </a:cubicBezTo>
                    <a:cubicBezTo>
                      <a:pt x="27688" y="45208"/>
                      <a:pt x="31413" y="41420"/>
                      <a:pt x="36072" y="39216"/>
                    </a:cubicBezTo>
                    <a:cubicBezTo>
                      <a:pt x="40261" y="38017"/>
                      <a:pt x="44759" y="39458"/>
                      <a:pt x="47471" y="42868"/>
                    </a:cubicBezTo>
                    <a:cubicBezTo>
                      <a:pt x="50945" y="47410"/>
                      <a:pt x="53616" y="48657"/>
                      <a:pt x="53616" y="53644"/>
                    </a:cubicBezTo>
                    <a:cubicBezTo>
                      <a:pt x="53436" y="59621"/>
                      <a:pt x="54720" y="65552"/>
                      <a:pt x="57357" y="70921"/>
                    </a:cubicBezTo>
                    <a:cubicBezTo>
                      <a:pt x="59850" y="73860"/>
                      <a:pt x="57357" y="75641"/>
                      <a:pt x="65550" y="72613"/>
                    </a:cubicBezTo>
                    <a:cubicBezTo>
                      <a:pt x="76662" y="66078"/>
                      <a:pt x="89459" y="62979"/>
                      <a:pt x="102330" y="63707"/>
                    </a:cubicBezTo>
                    <a:cubicBezTo>
                      <a:pt x="107673" y="53822"/>
                      <a:pt x="115332" y="41443"/>
                      <a:pt x="116579" y="38593"/>
                    </a:cubicBezTo>
                    <a:cubicBezTo>
                      <a:pt x="117825" y="35743"/>
                      <a:pt x="119428" y="35655"/>
                      <a:pt x="122100" y="36456"/>
                    </a:cubicBezTo>
                    <a:cubicBezTo>
                      <a:pt x="124772" y="37258"/>
                      <a:pt x="129314" y="38950"/>
                      <a:pt x="129314" y="42067"/>
                    </a:cubicBezTo>
                    <a:cubicBezTo>
                      <a:pt x="129878" y="45111"/>
                      <a:pt x="129375" y="48256"/>
                      <a:pt x="127889" y="50972"/>
                    </a:cubicBezTo>
                    <a:cubicBezTo>
                      <a:pt x="125307" y="55136"/>
                      <a:pt x="123299" y="59629"/>
                      <a:pt x="121922" y="64331"/>
                    </a:cubicBezTo>
                    <a:cubicBezTo>
                      <a:pt x="121299" y="67626"/>
                      <a:pt x="125395" y="73236"/>
                      <a:pt x="126820" y="74394"/>
                    </a:cubicBezTo>
                    <a:cubicBezTo>
                      <a:pt x="128245" y="75551"/>
                      <a:pt x="128334" y="80806"/>
                      <a:pt x="126019" y="81696"/>
                    </a:cubicBezTo>
                    <a:cubicBezTo>
                      <a:pt x="123703" y="82587"/>
                      <a:pt x="117113" y="81073"/>
                      <a:pt x="115510" y="83121"/>
                    </a:cubicBezTo>
                    <a:cubicBezTo>
                      <a:pt x="113907" y="85170"/>
                      <a:pt x="105625" y="109126"/>
                      <a:pt x="104556" y="111797"/>
                    </a:cubicBezTo>
                    <a:cubicBezTo>
                      <a:pt x="103488" y="114469"/>
                      <a:pt x="102686" y="118387"/>
                      <a:pt x="104556" y="118565"/>
                    </a:cubicBezTo>
                    <a:cubicBezTo>
                      <a:pt x="108427" y="119150"/>
                      <a:pt x="112380" y="118876"/>
                      <a:pt x="116133" y="117764"/>
                    </a:cubicBezTo>
                    <a:cubicBezTo>
                      <a:pt x="119389" y="115429"/>
                      <a:pt x="122375" y="112741"/>
                      <a:pt x="125039" y="109749"/>
                    </a:cubicBezTo>
                    <a:cubicBezTo>
                      <a:pt x="126909" y="107433"/>
                      <a:pt x="133944" y="95500"/>
                      <a:pt x="138308" y="89889"/>
                    </a:cubicBezTo>
                    <a:cubicBezTo>
                      <a:pt x="142672" y="84279"/>
                      <a:pt x="149440" y="75017"/>
                      <a:pt x="152913" y="70119"/>
                    </a:cubicBezTo>
                    <a:cubicBezTo>
                      <a:pt x="157480" y="63000"/>
                      <a:pt x="161215" y="55380"/>
                      <a:pt x="164045" y="47410"/>
                    </a:cubicBezTo>
                    <a:cubicBezTo>
                      <a:pt x="165114" y="43313"/>
                      <a:pt x="166984" y="38504"/>
                      <a:pt x="163066" y="35031"/>
                    </a:cubicBezTo>
                    <a:cubicBezTo>
                      <a:pt x="159147" y="31558"/>
                      <a:pt x="154962" y="24077"/>
                      <a:pt x="146501" y="23276"/>
                    </a:cubicBezTo>
                    <a:cubicBezTo>
                      <a:pt x="135296" y="22643"/>
                      <a:pt x="124055" y="23060"/>
                      <a:pt x="112927" y="24523"/>
                    </a:cubicBezTo>
                    <a:cubicBezTo>
                      <a:pt x="103908" y="25574"/>
                      <a:pt x="95123" y="28101"/>
                      <a:pt x="86923" y="32003"/>
                    </a:cubicBezTo>
                    <a:cubicBezTo>
                      <a:pt x="82990" y="33502"/>
                      <a:pt x="79299" y="35573"/>
                      <a:pt x="75969" y="38148"/>
                    </a:cubicBezTo>
                    <a:cubicBezTo>
                      <a:pt x="73482" y="41029"/>
                      <a:pt x="69640" y="42355"/>
                      <a:pt x="65906" y="41621"/>
                    </a:cubicBezTo>
                    <a:cubicBezTo>
                      <a:pt x="60996" y="40024"/>
                      <a:pt x="56723" y="36904"/>
                      <a:pt x="53705" y="32716"/>
                    </a:cubicBezTo>
                    <a:cubicBezTo>
                      <a:pt x="50410" y="28352"/>
                      <a:pt x="47917" y="25057"/>
                      <a:pt x="49787" y="21762"/>
                    </a:cubicBezTo>
                    <a:cubicBezTo>
                      <a:pt x="51657" y="18467"/>
                      <a:pt x="50410" y="16864"/>
                      <a:pt x="62967" y="13569"/>
                    </a:cubicBezTo>
                    <a:cubicBezTo>
                      <a:pt x="80540" y="8189"/>
                      <a:pt x="98374" y="3701"/>
                      <a:pt x="116400" y="121"/>
                    </a:cubicBezTo>
                    <a:cubicBezTo>
                      <a:pt x="129197" y="-889"/>
                      <a:pt x="142064" y="-531"/>
                      <a:pt x="154783" y="1190"/>
                    </a:cubicBezTo>
                    <a:cubicBezTo>
                      <a:pt x="160515" y="2456"/>
                      <a:pt x="165916" y="4914"/>
                      <a:pt x="170635" y="8403"/>
                    </a:cubicBezTo>
                    <a:cubicBezTo>
                      <a:pt x="175177" y="11877"/>
                      <a:pt x="185330" y="19357"/>
                      <a:pt x="188447" y="21584"/>
                    </a:cubicBezTo>
                    <a:cubicBezTo>
                      <a:pt x="191564" y="23810"/>
                      <a:pt x="201983" y="29510"/>
                      <a:pt x="201983" y="39395"/>
                    </a:cubicBezTo>
                    <a:cubicBezTo>
                      <a:pt x="202902" y="47072"/>
                      <a:pt x="201342" y="54842"/>
                      <a:pt x="197530" y="61570"/>
                    </a:cubicBezTo>
                    <a:cubicBezTo>
                      <a:pt x="193790" y="65666"/>
                      <a:pt x="185775" y="74928"/>
                      <a:pt x="180788" y="80717"/>
                    </a:cubicBezTo>
                    <a:cubicBezTo>
                      <a:pt x="175801" y="86505"/>
                      <a:pt x="171882" y="93630"/>
                      <a:pt x="168053" y="98528"/>
                    </a:cubicBezTo>
                    <a:cubicBezTo>
                      <a:pt x="163471" y="103524"/>
                      <a:pt x="159188" y="108788"/>
                      <a:pt x="155229" y="114291"/>
                    </a:cubicBezTo>
                    <a:cubicBezTo>
                      <a:pt x="150478" y="119948"/>
                      <a:pt x="146302" y="126063"/>
                      <a:pt x="142761" y="132547"/>
                    </a:cubicBezTo>
                    <a:cubicBezTo>
                      <a:pt x="140268" y="138336"/>
                      <a:pt x="137774" y="147419"/>
                      <a:pt x="132876" y="147419"/>
                    </a:cubicBezTo>
                    <a:cubicBezTo>
                      <a:pt x="127978" y="147419"/>
                      <a:pt x="119161" y="138514"/>
                      <a:pt x="115065" y="137089"/>
                    </a:cubicBezTo>
                    <a:cubicBezTo>
                      <a:pt x="110544" y="134656"/>
                      <a:pt x="104962" y="135489"/>
                      <a:pt x="101350" y="139137"/>
                    </a:cubicBezTo>
                    <a:cubicBezTo>
                      <a:pt x="96808" y="144124"/>
                      <a:pt x="99302" y="165230"/>
                      <a:pt x="99302" y="165230"/>
                    </a:cubicBezTo>
                    <a:cubicBezTo>
                      <a:pt x="99302" y="165230"/>
                      <a:pt x="99302" y="168525"/>
                      <a:pt x="105090" y="168525"/>
                    </a:cubicBezTo>
                    <a:cubicBezTo>
                      <a:pt x="111976" y="168031"/>
                      <a:pt x="118785" y="166776"/>
                      <a:pt x="125395" y="164785"/>
                    </a:cubicBezTo>
                    <a:cubicBezTo>
                      <a:pt x="131955" y="162723"/>
                      <a:pt x="138898" y="162175"/>
                      <a:pt x="145700" y="163182"/>
                    </a:cubicBezTo>
                    <a:cubicBezTo>
                      <a:pt x="149440" y="164785"/>
                      <a:pt x="156030" y="170218"/>
                      <a:pt x="156030" y="174759"/>
                    </a:cubicBezTo>
                    <a:cubicBezTo>
                      <a:pt x="157254" y="179896"/>
                      <a:pt x="156217" y="185311"/>
                      <a:pt x="153181" y="189632"/>
                    </a:cubicBezTo>
                    <a:cubicBezTo>
                      <a:pt x="148461" y="196222"/>
                      <a:pt x="147570" y="198537"/>
                      <a:pt x="143295" y="201209"/>
                    </a:cubicBezTo>
                    <a:cubicBezTo>
                      <a:pt x="136468" y="203639"/>
                      <a:pt x="130156" y="207324"/>
                      <a:pt x="124683" y="212074"/>
                    </a:cubicBezTo>
                    <a:cubicBezTo>
                      <a:pt x="116668" y="219554"/>
                      <a:pt x="110078" y="219732"/>
                      <a:pt x="108653" y="226323"/>
                    </a:cubicBezTo>
                    <a:cubicBezTo>
                      <a:pt x="107228" y="232913"/>
                      <a:pt x="106961" y="233981"/>
                      <a:pt x="111948" y="233981"/>
                    </a:cubicBezTo>
                    <a:cubicBezTo>
                      <a:pt x="122287" y="233139"/>
                      <a:pt x="132691" y="233528"/>
                      <a:pt x="142939" y="235139"/>
                    </a:cubicBezTo>
                    <a:cubicBezTo>
                      <a:pt x="149361" y="237467"/>
                      <a:pt x="155048" y="241463"/>
                      <a:pt x="159415" y="246716"/>
                    </a:cubicBezTo>
                    <a:cubicBezTo>
                      <a:pt x="162264" y="252060"/>
                      <a:pt x="166895" y="255622"/>
                      <a:pt x="166628" y="260253"/>
                    </a:cubicBezTo>
                    <a:cubicBezTo>
                      <a:pt x="167078" y="264839"/>
                      <a:pt x="165913" y="269437"/>
                      <a:pt x="163333" y="273255"/>
                    </a:cubicBezTo>
                    <a:cubicBezTo>
                      <a:pt x="160038" y="277174"/>
                      <a:pt x="158613" y="282784"/>
                      <a:pt x="153626" y="283408"/>
                    </a:cubicBezTo>
                    <a:cubicBezTo>
                      <a:pt x="148639" y="284031"/>
                      <a:pt x="91287" y="290799"/>
                      <a:pt x="79621" y="292313"/>
                    </a:cubicBezTo>
                    <a:cubicBezTo>
                      <a:pt x="67954" y="293827"/>
                      <a:pt x="63323" y="294183"/>
                      <a:pt x="57713" y="290087"/>
                    </a:cubicBezTo>
                    <a:cubicBezTo>
                      <a:pt x="52102" y="285990"/>
                      <a:pt x="48273" y="286346"/>
                      <a:pt x="35894" y="257047"/>
                    </a:cubicBezTo>
                    <a:cubicBezTo>
                      <a:pt x="27790" y="242175"/>
                      <a:pt x="41059" y="231221"/>
                      <a:pt x="48629" y="226145"/>
                    </a:cubicBezTo>
                    <a:cubicBezTo>
                      <a:pt x="56199" y="221069"/>
                      <a:pt x="79621" y="202189"/>
                      <a:pt x="78552" y="199428"/>
                    </a:cubicBezTo>
                    <a:cubicBezTo>
                      <a:pt x="77483" y="196667"/>
                      <a:pt x="74812" y="196756"/>
                      <a:pt x="66173" y="199428"/>
                    </a:cubicBezTo>
                    <a:cubicBezTo>
                      <a:pt x="57535" y="202100"/>
                      <a:pt x="31709" y="217239"/>
                      <a:pt x="23248" y="219020"/>
                    </a:cubicBezTo>
                    <a:cubicBezTo>
                      <a:pt x="14649" y="220108"/>
                      <a:pt x="6080" y="216794"/>
                      <a:pt x="450" y="210204"/>
                    </a:cubicBezTo>
                    <a:cubicBezTo>
                      <a:pt x="-2133" y="205662"/>
                      <a:pt x="2231" y="201298"/>
                      <a:pt x="6595" y="200051"/>
                    </a:cubicBezTo>
                    <a:cubicBezTo>
                      <a:pt x="13742" y="197630"/>
                      <a:pt x="20757" y="194836"/>
                      <a:pt x="27612" y="191680"/>
                    </a:cubicBezTo>
                    <a:cubicBezTo>
                      <a:pt x="34647" y="188919"/>
                      <a:pt x="63234" y="174670"/>
                      <a:pt x="70092" y="174314"/>
                    </a:cubicBezTo>
                    <a:cubicBezTo>
                      <a:pt x="76949" y="173958"/>
                      <a:pt x="80867" y="171999"/>
                      <a:pt x="80689" y="169149"/>
                    </a:cubicBezTo>
                    <a:cubicBezTo>
                      <a:pt x="80511" y="166299"/>
                      <a:pt x="83539" y="143145"/>
                      <a:pt x="81669" y="141720"/>
                    </a:cubicBezTo>
                    <a:cubicBezTo>
                      <a:pt x="79799" y="140295"/>
                      <a:pt x="79442" y="140918"/>
                      <a:pt x="74900" y="142967"/>
                    </a:cubicBezTo>
                    <a:cubicBezTo>
                      <a:pt x="70359" y="145015"/>
                      <a:pt x="59405" y="149111"/>
                      <a:pt x="57802" y="147508"/>
                    </a:cubicBezTo>
                    <a:cubicBezTo>
                      <a:pt x="49356" y="142120"/>
                      <a:pt x="43569" y="133424"/>
                      <a:pt x="41861" y="123552"/>
                    </a:cubicBezTo>
                    <a:cubicBezTo>
                      <a:pt x="36072" y="104049"/>
                      <a:pt x="30640" y="97904"/>
                      <a:pt x="31530" y="83834"/>
                    </a:cubicBezTo>
                    <a:cubicBezTo>
                      <a:pt x="32064" y="75283"/>
                      <a:pt x="29983" y="66772"/>
                      <a:pt x="25563" y="59433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FEE718F0-0EB5-4B26-8E6E-C1EF0AC898F0}"/>
                </a:ext>
              </a:extLst>
            </p:cNvPr>
            <p:cNvGrpSpPr/>
            <p:nvPr/>
          </p:nvGrpSpPr>
          <p:grpSpPr>
            <a:xfrm>
              <a:off x="1442035" y="5934218"/>
              <a:ext cx="281030" cy="306223"/>
              <a:chOff x="1459851" y="5996894"/>
              <a:chExt cx="324450" cy="353535"/>
            </a:xfrm>
            <a:grpFill/>
          </p:grpSpPr>
          <p:sp>
            <p:nvSpPr>
              <p:cNvPr id="94" name="任意多边形: 形状 93">
                <a:extLst>
                  <a:ext uri="{FF2B5EF4-FFF2-40B4-BE49-F238E27FC236}">
                    <a16:creationId xmlns:a16="http://schemas.microsoft.com/office/drawing/2014/main" id="{42EDFD45-C171-41C2-89CB-D297D247CABD}"/>
                  </a:ext>
                </a:extLst>
              </p:cNvPr>
              <p:cNvSpPr/>
              <p:nvPr/>
            </p:nvSpPr>
            <p:spPr>
              <a:xfrm>
                <a:off x="1631034" y="5996894"/>
                <a:ext cx="153267" cy="353535"/>
              </a:xfrm>
              <a:custGeom>
                <a:avLst/>
                <a:gdLst>
                  <a:gd name="connsiteX0" fmla="*/ 56495 w 153267"/>
                  <a:gd name="connsiteY0" fmla="*/ 162979 h 353535"/>
                  <a:gd name="connsiteX1" fmla="*/ 61482 w 153267"/>
                  <a:gd name="connsiteY1" fmla="*/ 154073 h 353535"/>
                  <a:gd name="connsiteX2" fmla="*/ 66024 w 153267"/>
                  <a:gd name="connsiteY2" fmla="*/ 158170 h 353535"/>
                  <a:gd name="connsiteX3" fmla="*/ 85438 w 153267"/>
                  <a:gd name="connsiteY3" fmla="*/ 179810 h 353535"/>
                  <a:gd name="connsiteX4" fmla="*/ 99064 w 153267"/>
                  <a:gd name="connsiteY4" fmla="*/ 185866 h 353535"/>
                  <a:gd name="connsiteX5" fmla="*/ 92474 w 153267"/>
                  <a:gd name="connsiteY5" fmla="*/ 199046 h 353535"/>
                  <a:gd name="connsiteX6" fmla="*/ 67271 w 153267"/>
                  <a:gd name="connsiteY6" fmla="*/ 214898 h 353535"/>
                  <a:gd name="connsiteX7" fmla="*/ 76978 w 153267"/>
                  <a:gd name="connsiteY7" fmla="*/ 221132 h 353535"/>
                  <a:gd name="connsiteX8" fmla="*/ 88644 w 153267"/>
                  <a:gd name="connsiteY8" fmla="*/ 218549 h 353535"/>
                  <a:gd name="connsiteX9" fmla="*/ 97550 w 153267"/>
                  <a:gd name="connsiteY9" fmla="*/ 218549 h 353535"/>
                  <a:gd name="connsiteX10" fmla="*/ 99954 w 153267"/>
                  <a:gd name="connsiteY10" fmla="*/ 228524 h 353535"/>
                  <a:gd name="connsiteX11" fmla="*/ 98529 w 153267"/>
                  <a:gd name="connsiteY11" fmla="*/ 277949 h 353535"/>
                  <a:gd name="connsiteX12" fmla="*/ 96392 w 153267"/>
                  <a:gd name="connsiteY12" fmla="*/ 301549 h 353535"/>
                  <a:gd name="connsiteX13" fmla="*/ 94255 w 153267"/>
                  <a:gd name="connsiteY13" fmla="*/ 310455 h 353535"/>
                  <a:gd name="connsiteX14" fmla="*/ 83924 w 153267"/>
                  <a:gd name="connsiteY14" fmla="*/ 305468 h 353535"/>
                  <a:gd name="connsiteX15" fmla="*/ 68607 w 153267"/>
                  <a:gd name="connsiteY15" fmla="*/ 286054 h 353535"/>
                  <a:gd name="connsiteX16" fmla="*/ 57297 w 153267"/>
                  <a:gd name="connsiteY16" fmla="*/ 273319 h 353535"/>
                  <a:gd name="connsiteX17" fmla="*/ 44116 w 153267"/>
                  <a:gd name="connsiteY17" fmla="*/ 223804 h 353535"/>
                  <a:gd name="connsiteX18" fmla="*/ 56228 w 153267"/>
                  <a:gd name="connsiteY18" fmla="*/ 162801 h 353535"/>
                  <a:gd name="connsiteX19" fmla="*/ 23277 w 153267"/>
                  <a:gd name="connsiteY19" fmla="*/ 25388 h 353535"/>
                  <a:gd name="connsiteX20" fmla="*/ 33340 w 153267"/>
                  <a:gd name="connsiteY20" fmla="*/ 18976 h 353535"/>
                  <a:gd name="connsiteX21" fmla="*/ 63531 w 153267"/>
                  <a:gd name="connsiteY21" fmla="*/ 3124 h 353535"/>
                  <a:gd name="connsiteX22" fmla="*/ 97728 w 153267"/>
                  <a:gd name="connsiteY22" fmla="*/ -438 h 353535"/>
                  <a:gd name="connsiteX23" fmla="*/ 131747 w 153267"/>
                  <a:gd name="connsiteY23" fmla="*/ 25388 h 353535"/>
                  <a:gd name="connsiteX24" fmla="*/ 128897 w 153267"/>
                  <a:gd name="connsiteY24" fmla="*/ 149353 h 353535"/>
                  <a:gd name="connsiteX25" fmla="*/ 151339 w 153267"/>
                  <a:gd name="connsiteY25" fmla="*/ 168322 h 353535"/>
                  <a:gd name="connsiteX26" fmla="*/ 152408 w 153267"/>
                  <a:gd name="connsiteY26" fmla="*/ 180701 h 353535"/>
                  <a:gd name="connsiteX27" fmla="*/ 152408 w 153267"/>
                  <a:gd name="connsiteY27" fmla="*/ 186044 h 353535"/>
                  <a:gd name="connsiteX28" fmla="*/ 127829 w 153267"/>
                  <a:gd name="connsiteY28" fmla="*/ 212761 h 353535"/>
                  <a:gd name="connsiteX29" fmla="*/ 127829 w 153267"/>
                  <a:gd name="connsiteY29" fmla="*/ 248383 h 353535"/>
                  <a:gd name="connsiteX30" fmla="*/ 127829 w 153267"/>
                  <a:gd name="connsiteY30" fmla="*/ 326218 h 353535"/>
                  <a:gd name="connsiteX31" fmla="*/ 120793 w 153267"/>
                  <a:gd name="connsiteY31" fmla="*/ 350263 h 353535"/>
                  <a:gd name="connsiteX32" fmla="*/ 107346 w 153267"/>
                  <a:gd name="connsiteY32" fmla="*/ 352133 h 353535"/>
                  <a:gd name="connsiteX33" fmla="*/ 83034 w 153267"/>
                  <a:gd name="connsiteY33" fmla="*/ 333609 h 353535"/>
                  <a:gd name="connsiteX34" fmla="*/ 61393 w 153267"/>
                  <a:gd name="connsiteY34" fmla="*/ 305735 h 353535"/>
                  <a:gd name="connsiteX35" fmla="*/ 47411 w 153267"/>
                  <a:gd name="connsiteY35" fmla="*/ 284629 h 353535"/>
                  <a:gd name="connsiteX36" fmla="*/ 36725 w 153267"/>
                  <a:gd name="connsiteY36" fmla="*/ 268688 h 353535"/>
                  <a:gd name="connsiteX37" fmla="*/ 31381 w 153267"/>
                  <a:gd name="connsiteY37" fmla="*/ 257022 h 353535"/>
                  <a:gd name="connsiteX38" fmla="*/ 26394 w 153267"/>
                  <a:gd name="connsiteY38" fmla="*/ 298432 h 353535"/>
                  <a:gd name="connsiteX39" fmla="*/ 18557 w 153267"/>
                  <a:gd name="connsiteY39" fmla="*/ 303420 h 353535"/>
                  <a:gd name="connsiteX40" fmla="*/ 8583 w 153267"/>
                  <a:gd name="connsiteY40" fmla="*/ 300570 h 353535"/>
                  <a:gd name="connsiteX41" fmla="*/ -323 w 153267"/>
                  <a:gd name="connsiteY41" fmla="*/ 291664 h 353535"/>
                  <a:gd name="connsiteX42" fmla="*/ 5466 w 153267"/>
                  <a:gd name="connsiteY42" fmla="*/ 252301 h 353535"/>
                  <a:gd name="connsiteX43" fmla="*/ 18735 w 153267"/>
                  <a:gd name="connsiteY43" fmla="*/ 202698 h 353535"/>
                  <a:gd name="connsiteX44" fmla="*/ 36547 w 153267"/>
                  <a:gd name="connsiteY44" fmla="*/ 106250 h 353535"/>
                  <a:gd name="connsiteX45" fmla="*/ 58098 w 153267"/>
                  <a:gd name="connsiteY45" fmla="*/ 39993 h 353535"/>
                  <a:gd name="connsiteX46" fmla="*/ 67004 w 153267"/>
                  <a:gd name="connsiteY46" fmla="*/ 32067 h 353535"/>
                  <a:gd name="connsiteX47" fmla="*/ 75108 w 153267"/>
                  <a:gd name="connsiteY47" fmla="*/ 40171 h 353535"/>
                  <a:gd name="connsiteX48" fmla="*/ 72792 w 153267"/>
                  <a:gd name="connsiteY48" fmla="*/ 53975 h 353535"/>
                  <a:gd name="connsiteX49" fmla="*/ 65223 w 153267"/>
                  <a:gd name="connsiteY49" fmla="*/ 78910 h 353535"/>
                  <a:gd name="connsiteX50" fmla="*/ 58187 w 153267"/>
                  <a:gd name="connsiteY50" fmla="*/ 111148 h 353535"/>
                  <a:gd name="connsiteX51" fmla="*/ 68874 w 153267"/>
                  <a:gd name="connsiteY51" fmla="*/ 105004 h 353535"/>
                  <a:gd name="connsiteX52" fmla="*/ 81342 w 153267"/>
                  <a:gd name="connsiteY52" fmla="*/ 98324 h 353535"/>
                  <a:gd name="connsiteX53" fmla="*/ 91316 w 153267"/>
                  <a:gd name="connsiteY53" fmla="*/ 92536 h 353535"/>
                  <a:gd name="connsiteX54" fmla="*/ 99598 w 153267"/>
                  <a:gd name="connsiteY54" fmla="*/ 90487 h 353535"/>
                  <a:gd name="connsiteX55" fmla="*/ 100399 w 153267"/>
                  <a:gd name="connsiteY55" fmla="*/ 39102 h 353535"/>
                  <a:gd name="connsiteX56" fmla="*/ 90425 w 153267"/>
                  <a:gd name="connsiteY56" fmla="*/ 20044 h 353535"/>
                  <a:gd name="connsiteX57" fmla="*/ 65223 w 153267"/>
                  <a:gd name="connsiteY57" fmla="*/ 24675 h 353535"/>
                  <a:gd name="connsiteX58" fmla="*/ 40732 w 153267"/>
                  <a:gd name="connsiteY58" fmla="*/ 40794 h 353535"/>
                  <a:gd name="connsiteX59" fmla="*/ 23545 w 153267"/>
                  <a:gd name="connsiteY59" fmla="*/ 25566 h 353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53267" h="353535">
                    <a:moveTo>
                      <a:pt x="56495" y="162979"/>
                    </a:moveTo>
                    <a:cubicBezTo>
                      <a:pt x="56495" y="162979"/>
                      <a:pt x="57742" y="155498"/>
                      <a:pt x="61482" y="154073"/>
                    </a:cubicBezTo>
                    <a:cubicBezTo>
                      <a:pt x="65223" y="152648"/>
                      <a:pt x="65401" y="152381"/>
                      <a:pt x="66024" y="158170"/>
                    </a:cubicBezTo>
                    <a:cubicBezTo>
                      <a:pt x="66648" y="163958"/>
                      <a:pt x="76800" y="179454"/>
                      <a:pt x="85438" y="179810"/>
                    </a:cubicBezTo>
                    <a:cubicBezTo>
                      <a:pt x="94077" y="180167"/>
                      <a:pt x="99064" y="182571"/>
                      <a:pt x="99064" y="185866"/>
                    </a:cubicBezTo>
                    <a:cubicBezTo>
                      <a:pt x="99064" y="189161"/>
                      <a:pt x="103160" y="191387"/>
                      <a:pt x="92474" y="199046"/>
                    </a:cubicBezTo>
                    <a:cubicBezTo>
                      <a:pt x="81787" y="206705"/>
                      <a:pt x="68696" y="211158"/>
                      <a:pt x="67271" y="214898"/>
                    </a:cubicBezTo>
                    <a:cubicBezTo>
                      <a:pt x="65846" y="218639"/>
                      <a:pt x="68696" y="222379"/>
                      <a:pt x="76978" y="221132"/>
                    </a:cubicBezTo>
                    <a:cubicBezTo>
                      <a:pt x="85260" y="219885"/>
                      <a:pt x="86507" y="219974"/>
                      <a:pt x="88644" y="218549"/>
                    </a:cubicBezTo>
                    <a:cubicBezTo>
                      <a:pt x="90782" y="217125"/>
                      <a:pt x="96659" y="216590"/>
                      <a:pt x="97550" y="218549"/>
                    </a:cubicBezTo>
                    <a:cubicBezTo>
                      <a:pt x="99353" y="221550"/>
                      <a:pt x="100193" y="225031"/>
                      <a:pt x="99954" y="228524"/>
                    </a:cubicBezTo>
                    <a:cubicBezTo>
                      <a:pt x="99954" y="232175"/>
                      <a:pt x="99331" y="271716"/>
                      <a:pt x="98529" y="277949"/>
                    </a:cubicBezTo>
                    <a:cubicBezTo>
                      <a:pt x="97728" y="284183"/>
                      <a:pt x="97639" y="297453"/>
                      <a:pt x="96392" y="301549"/>
                    </a:cubicBezTo>
                    <a:cubicBezTo>
                      <a:pt x="95145" y="305646"/>
                      <a:pt x="96926" y="309297"/>
                      <a:pt x="94255" y="310455"/>
                    </a:cubicBezTo>
                    <a:cubicBezTo>
                      <a:pt x="91583" y="311613"/>
                      <a:pt x="88021" y="311256"/>
                      <a:pt x="83924" y="305468"/>
                    </a:cubicBezTo>
                    <a:cubicBezTo>
                      <a:pt x="79242" y="298674"/>
                      <a:pt x="74125" y="292189"/>
                      <a:pt x="68607" y="286054"/>
                    </a:cubicBezTo>
                    <a:cubicBezTo>
                      <a:pt x="64552" y="282070"/>
                      <a:pt x="60774" y="277815"/>
                      <a:pt x="57297" y="273319"/>
                    </a:cubicBezTo>
                    <a:cubicBezTo>
                      <a:pt x="47295" y="258842"/>
                      <a:pt x="42636" y="241338"/>
                      <a:pt x="44116" y="223804"/>
                    </a:cubicBezTo>
                    <a:cubicBezTo>
                      <a:pt x="44690" y="202933"/>
                      <a:pt x="48785" y="182308"/>
                      <a:pt x="56228" y="162801"/>
                    </a:cubicBezTo>
                    <a:moveTo>
                      <a:pt x="23277" y="25388"/>
                    </a:moveTo>
                    <a:lnTo>
                      <a:pt x="33340" y="18976"/>
                    </a:lnTo>
                    <a:cubicBezTo>
                      <a:pt x="42993" y="12944"/>
                      <a:pt x="53085" y="7646"/>
                      <a:pt x="63531" y="3124"/>
                    </a:cubicBezTo>
                    <a:cubicBezTo>
                      <a:pt x="74787" y="828"/>
                      <a:pt x="86240" y="-365"/>
                      <a:pt x="97728" y="-438"/>
                    </a:cubicBezTo>
                    <a:cubicBezTo>
                      <a:pt x="105119" y="7"/>
                      <a:pt x="127205" y="5350"/>
                      <a:pt x="131747" y="25388"/>
                    </a:cubicBezTo>
                    <a:cubicBezTo>
                      <a:pt x="132371" y="49967"/>
                      <a:pt x="122307" y="142674"/>
                      <a:pt x="128897" y="149353"/>
                    </a:cubicBezTo>
                    <a:cubicBezTo>
                      <a:pt x="135487" y="156032"/>
                      <a:pt x="148579" y="164315"/>
                      <a:pt x="151339" y="168322"/>
                    </a:cubicBezTo>
                    <a:cubicBezTo>
                      <a:pt x="153017" y="172226"/>
                      <a:pt x="153391" y="176567"/>
                      <a:pt x="152408" y="180701"/>
                    </a:cubicBezTo>
                    <a:cubicBezTo>
                      <a:pt x="152955" y="182440"/>
                      <a:pt x="152955" y="184305"/>
                      <a:pt x="152408" y="186044"/>
                    </a:cubicBezTo>
                    <a:cubicBezTo>
                      <a:pt x="151607" y="189339"/>
                      <a:pt x="152408" y="196731"/>
                      <a:pt x="127829" y="212761"/>
                    </a:cubicBezTo>
                    <a:cubicBezTo>
                      <a:pt x="127829" y="228257"/>
                      <a:pt x="127829" y="242862"/>
                      <a:pt x="127829" y="248383"/>
                    </a:cubicBezTo>
                    <a:cubicBezTo>
                      <a:pt x="127829" y="253905"/>
                      <a:pt x="129877" y="319628"/>
                      <a:pt x="127829" y="326218"/>
                    </a:cubicBezTo>
                    <a:cubicBezTo>
                      <a:pt x="125780" y="332808"/>
                      <a:pt x="126226" y="346879"/>
                      <a:pt x="120793" y="350263"/>
                    </a:cubicBezTo>
                    <a:cubicBezTo>
                      <a:pt x="116949" y="353200"/>
                      <a:pt x="111846" y="353910"/>
                      <a:pt x="107346" y="352133"/>
                    </a:cubicBezTo>
                    <a:cubicBezTo>
                      <a:pt x="102270" y="350708"/>
                      <a:pt x="95412" y="348838"/>
                      <a:pt x="83034" y="333609"/>
                    </a:cubicBezTo>
                    <a:cubicBezTo>
                      <a:pt x="70655" y="318381"/>
                      <a:pt x="64243" y="309921"/>
                      <a:pt x="61393" y="305735"/>
                    </a:cubicBezTo>
                    <a:cubicBezTo>
                      <a:pt x="57088" y="298470"/>
                      <a:pt x="52422" y="291426"/>
                      <a:pt x="47411" y="284629"/>
                    </a:cubicBezTo>
                    <a:cubicBezTo>
                      <a:pt x="45007" y="278840"/>
                      <a:pt x="39218" y="274031"/>
                      <a:pt x="36725" y="268688"/>
                    </a:cubicBezTo>
                    <a:cubicBezTo>
                      <a:pt x="34231" y="263344"/>
                      <a:pt x="34677" y="254973"/>
                      <a:pt x="31381" y="257022"/>
                    </a:cubicBezTo>
                    <a:cubicBezTo>
                      <a:pt x="28086" y="259070"/>
                      <a:pt x="24791" y="286855"/>
                      <a:pt x="26394" y="298432"/>
                    </a:cubicBezTo>
                    <a:cubicBezTo>
                      <a:pt x="24924" y="301433"/>
                      <a:pt x="21898" y="303359"/>
                      <a:pt x="18557" y="303420"/>
                    </a:cubicBezTo>
                    <a:cubicBezTo>
                      <a:pt x="15618" y="303420"/>
                      <a:pt x="11522" y="300570"/>
                      <a:pt x="8583" y="300570"/>
                    </a:cubicBezTo>
                    <a:cubicBezTo>
                      <a:pt x="5644" y="300570"/>
                      <a:pt x="746" y="303420"/>
                      <a:pt x="-323" y="291664"/>
                    </a:cubicBezTo>
                    <a:cubicBezTo>
                      <a:pt x="173" y="278372"/>
                      <a:pt x="2114" y="265174"/>
                      <a:pt x="5466" y="252301"/>
                    </a:cubicBezTo>
                    <a:cubicBezTo>
                      <a:pt x="7069" y="243396"/>
                      <a:pt x="17043" y="212583"/>
                      <a:pt x="18735" y="202698"/>
                    </a:cubicBezTo>
                    <a:cubicBezTo>
                      <a:pt x="20428" y="192812"/>
                      <a:pt x="31560" y="127713"/>
                      <a:pt x="36547" y="106250"/>
                    </a:cubicBezTo>
                    <a:cubicBezTo>
                      <a:pt x="42320" y="83730"/>
                      <a:pt x="49518" y="61600"/>
                      <a:pt x="58098" y="39993"/>
                    </a:cubicBezTo>
                    <a:cubicBezTo>
                      <a:pt x="61838" y="32958"/>
                      <a:pt x="60948" y="27970"/>
                      <a:pt x="67004" y="32067"/>
                    </a:cubicBezTo>
                    <a:cubicBezTo>
                      <a:pt x="73060" y="36163"/>
                      <a:pt x="75108" y="38123"/>
                      <a:pt x="75108" y="40171"/>
                    </a:cubicBezTo>
                    <a:cubicBezTo>
                      <a:pt x="75298" y="44883"/>
                      <a:pt x="74510" y="49583"/>
                      <a:pt x="72792" y="53975"/>
                    </a:cubicBezTo>
                    <a:cubicBezTo>
                      <a:pt x="70299" y="59763"/>
                      <a:pt x="66826" y="73923"/>
                      <a:pt x="65223" y="78910"/>
                    </a:cubicBezTo>
                    <a:cubicBezTo>
                      <a:pt x="63620" y="83897"/>
                      <a:pt x="55248" y="108299"/>
                      <a:pt x="58187" y="111148"/>
                    </a:cubicBezTo>
                    <a:cubicBezTo>
                      <a:pt x="61126" y="113998"/>
                      <a:pt x="66024" y="107408"/>
                      <a:pt x="68874" y="105004"/>
                    </a:cubicBezTo>
                    <a:cubicBezTo>
                      <a:pt x="72458" y="101843"/>
                      <a:pt x="76725" y="99557"/>
                      <a:pt x="81342" y="98324"/>
                    </a:cubicBezTo>
                    <a:cubicBezTo>
                      <a:pt x="85082" y="97879"/>
                      <a:pt x="88377" y="92536"/>
                      <a:pt x="91316" y="92536"/>
                    </a:cubicBezTo>
                    <a:cubicBezTo>
                      <a:pt x="94255" y="92536"/>
                      <a:pt x="98975" y="93159"/>
                      <a:pt x="99598" y="90487"/>
                    </a:cubicBezTo>
                    <a:cubicBezTo>
                      <a:pt x="100819" y="73387"/>
                      <a:pt x="101087" y="56232"/>
                      <a:pt x="100399" y="39102"/>
                    </a:cubicBezTo>
                    <a:cubicBezTo>
                      <a:pt x="99153" y="34204"/>
                      <a:pt x="96214" y="20044"/>
                      <a:pt x="90425" y="20044"/>
                    </a:cubicBezTo>
                    <a:cubicBezTo>
                      <a:pt x="81741" y="18501"/>
                      <a:pt x="72791" y="20145"/>
                      <a:pt x="65223" y="24675"/>
                    </a:cubicBezTo>
                    <a:cubicBezTo>
                      <a:pt x="49014" y="32067"/>
                      <a:pt x="53556" y="37855"/>
                      <a:pt x="40732" y="40794"/>
                    </a:cubicBezTo>
                    <a:cubicBezTo>
                      <a:pt x="27908" y="43733"/>
                      <a:pt x="19270" y="37499"/>
                      <a:pt x="23545" y="2556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" name="任意多边形: 形状 94">
                <a:extLst>
                  <a:ext uri="{FF2B5EF4-FFF2-40B4-BE49-F238E27FC236}">
                    <a16:creationId xmlns:a16="http://schemas.microsoft.com/office/drawing/2014/main" id="{36D42C83-05C3-4D84-AC5D-14A2F9A123EF}"/>
                  </a:ext>
                </a:extLst>
              </p:cNvPr>
              <p:cNvSpPr/>
              <p:nvPr/>
            </p:nvSpPr>
            <p:spPr>
              <a:xfrm>
                <a:off x="1459851" y="6022750"/>
                <a:ext cx="169846" cy="296483"/>
              </a:xfrm>
              <a:custGeom>
                <a:avLst/>
                <a:gdLst>
                  <a:gd name="connsiteX0" fmla="*/ 94717 w 169846"/>
                  <a:gd name="connsiteY0" fmla="*/ 132135 h 296483"/>
                  <a:gd name="connsiteX1" fmla="*/ 99437 w 169846"/>
                  <a:gd name="connsiteY1" fmla="*/ 128840 h 296483"/>
                  <a:gd name="connsiteX2" fmla="*/ 113063 w 169846"/>
                  <a:gd name="connsiteY2" fmla="*/ 133738 h 296483"/>
                  <a:gd name="connsiteX3" fmla="*/ 121256 w 169846"/>
                  <a:gd name="connsiteY3" fmla="*/ 134985 h 296483"/>
                  <a:gd name="connsiteX4" fmla="*/ 122146 w 169846"/>
                  <a:gd name="connsiteY4" fmla="*/ 147185 h 296483"/>
                  <a:gd name="connsiteX5" fmla="*/ 120276 w 169846"/>
                  <a:gd name="connsiteY5" fmla="*/ 163483 h 296483"/>
                  <a:gd name="connsiteX6" fmla="*/ 92402 w 169846"/>
                  <a:gd name="connsiteY6" fmla="*/ 185747 h 296483"/>
                  <a:gd name="connsiteX7" fmla="*/ 85990 w 169846"/>
                  <a:gd name="connsiteY7" fmla="*/ 184054 h 296483"/>
                  <a:gd name="connsiteX8" fmla="*/ 94895 w 169846"/>
                  <a:gd name="connsiteY8" fmla="*/ 132135 h 296483"/>
                  <a:gd name="connsiteX9" fmla="*/ 59986 w 169846"/>
                  <a:gd name="connsiteY9" fmla="*/ 15116 h 296483"/>
                  <a:gd name="connsiteX10" fmla="*/ 66220 w 169846"/>
                  <a:gd name="connsiteY10" fmla="*/ 11643 h 296483"/>
                  <a:gd name="connsiteX11" fmla="*/ 91511 w 169846"/>
                  <a:gd name="connsiteY11" fmla="*/ 8526 h 296483"/>
                  <a:gd name="connsiteX12" fmla="*/ 113419 w 169846"/>
                  <a:gd name="connsiteY12" fmla="*/ 511 h 296483"/>
                  <a:gd name="connsiteX13" fmla="*/ 140136 w 169846"/>
                  <a:gd name="connsiteY13" fmla="*/ 1757 h 296483"/>
                  <a:gd name="connsiteX14" fmla="*/ 167387 w 169846"/>
                  <a:gd name="connsiteY14" fmla="*/ 28474 h 296483"/>
                  <a:gd name="connsiteX15" fmla="*/ 163468 w 169846"/>
                  <a:gd name="connsiteY15" fmla="*/ 65165 h 296483"/>
                  <a:gd name="connsiteX16" fmla="*/ 162578 w 169846"/>
                  <a:gd name="connsiteY16" fmla="*/ 146740 h 296483"/>
                  <a:gd name="connsiteX17" fmla="*/ 169524 w 169846"/>
                  <a:gd name="connsiteY17" fmla="*/ 143712 h 296483"/>
                  <a:gd name="connsiteX18" fmla="*/ 167476 w 169846"/>
                  <a:gd name="connsiteY18" fmla="*/ 152173 h 296483"/>
                  <a:gd name="connsiteX19" fmla="*/ 168901 w 169846"/>
                  <a:gd name="connsiteY19" fmla="*/ 162147 h 296483"/>
                  <a:gd name="connsiteX20" fmla="*/ 168901 w 169846"/>
                  <a:gd name="connsiteY20" fmla="*/ 177375 h 296483"/>
                  <a:gd name="connsiteX21" fmla="*/ 157323 w 169846"/>
                  <a:gd name="connsiteY21" fmla="*/ 196789 h 296483"/>
                  <a:gd name="connsiteX22" fmla="*/ 152514 w 169846"/>
                  <a:gd name="connsiteY22" fmla="*/ 278008 h 296483"/>
                  <a:gd name="connsiteX23" fmla="*/ 145924 w 169846"/>
                  <a:gd name="connsiteY23" fmla="*/ 295374 h 296483"/>
                  <a:gd name="connsiteX24" fmla="*/ 128915 w 169846"/>
                  <a:gd name="connsiteY24" fmla="*/ 292880 h 296483"/>
                  <a:gd name="connsiteX25" fmla="*/ 111103 w 169846"/>
                  <a:gd name="connsiteY25" fmla="*/ 270527 h 296483"/>
                  <a:gd name="connsiteX26" fmla="*/ 111905 w 169846"/>
                  <a:gd name="connsiteY26" fmla="*/ 255210 h 296483"/>
                  <a:gd name="connsiteX27" fmla="*/ 114220 w 169846"/>
                  <a:gd name="connsiteY27" fmla="*/ 227870 h 296483"/>
                  <a:gd name="connsiteX28" fmla="*/ 105315 w 169846"/>
                  <a:gd name="connsiteY28" fmla="*/ 233302 h 296483"/>
                  <a:gd name="connsiteX29" fmla="*/ 86346 w 169846"/>
                  <a:gd name="connsiteY29" fmla="*/ 248709 h 296483"/>
                  <a:gd name="connsiteX30" fmla="*/ 60164 w 169846"/>
                  <a:gd name="connsiteY30" fmla="*/ 268568 h 296483"/>
                  <a:gd name="connsiteX31" fmla="*/ 42352 w 169846"/>
                  <a:gd name="connsiteY31" fmla="*/ 280502 h 296483"/>
                  <a:gd name="connsiteX32" fmla="*/ 30241 w 169846"/>
                  <a:gd name="connsiteY32" fmla="*/ 278810 h 296483"/>
                  <a:gd name="connsiteX33" fmla="*/ 7532 w 169846"/>
                  <a:gd name="connsiteY33" fmla="*/ 256991 h 296483"/>
                  <a:gd name="connsiteX34" fmla="*/ 1921 w 169846"/>
                  <a:gd name="connsiteY34" fmla="*/ 245414 h 296483"/>
                  <a:gd name="connsiteX35" fmla="*/ -305 w 169846"/>
                  <a:gd name="connsiteY35" fmla="*/ 235351 h 296483"/>
                  <a:gd name="connsiteX36" fmla="*/ 2990 w 169846"/>
                  <a:gd name="connsiteY36" fmla="*/ 230809 h 296483"/>
                  <a:gd name="connsiteX37" fmla="*/ 14122 w 169846"/>
                  <a:gd name="connsiteY37" fmla="*/ 238200 h 296483"/>
                  <a:gd name="connsiteX38" fmla="*/ 48586 w 169846"/>
                  <a:gd name="connsiteY38" fmla="*/ 217628 h 296483"/>
                  <a:gd name="connsiteX39" fmla="*/ 47785 w 169846"/>
                  <a:gd name="connsiteY39" fmla="*/ 210326 h 296483"/>
                  <a:gd name="connsiteX40" fmla="*/ 23205 w 169846"/>
                  <a:gd name="connsiteY40" fmla="*/ 192515 h 296483"/>
                  <a:gd name="connsiteX41" fmla="*/ 25254 w 169846"/>
                  <a:gd name="connsiteY41" fmla="*/ 170518 h 296483"/>
                  <a:gd name="connsiteX42" fmla="*/ 31488 w 169846"/>
                  <a:gd name="connsiteY42" fmla="*/ 155111 h 296483"/>
                  <a:gd name="connsiteX43" fmla="*/ 45024 w 169846"/>
                  <a:gd name="connsiteY43" fmla="*/ 103726 h 296483"/>
                  <a:gd name="connsiteX44" fmla="*/ 53930 w 169846"/>
                  <a:gd name="connsiteY44" fmla="*/ 71488 h 296483"/>
                  <a:gd name="connsiteX45" fmla="*/ 62835 w 169846"/>
                  <a:gd name="connsiteY45" fmla="*/ 49046 h 296483"/>
                  <a:gd name="connsiteX46" fmla="*/ 92224 w 169846"/>
                  <a:gd name="connsiteY46" fmla="*/ 52430 h 296483"/>
                  <a:gd name="connsiteX47" fmla="*/ 107363 w 169846"/>
                  <a:gd name="connsiteY47" fmla="*/ 72290 h 296483"/>
                  <a:gd name="connsiteX48" fmla="*/ 105760 w 169846"/>
                  <a:gd name="connsiteY48" fmla="*/ 98472 h 296483"/>
                  <a:gd name="connsiteX49" fmla="*/ 124729 w 169846"/>
                  <a:gd name="connsiteY49" fmla="*/ 116283 h 296483"/>
                  <a:gd name="connsiteX50" fmla="*/ 126332 w 169846"/>
                  <a:gd name="connsiteY50" fmla="*/ 113344 h 296483"/>
                  <a:gd name="connsiteX51" fmla="*/ 125530 w 169846"/>
                  <a:gd name="connsiteY51" fmla="*/ 51718 h 296483"/>
                  <a:gd name="connsiteX52" fmla="*/ 120633 w 169846"/>
                  <a:gd name="connsiteY52" fmla="*/ 34975 h 296483"/>
                  <a:gd name="connsiteX53" fmla="*/ 109055 w 169846"/>
                  <a:gd name="connsiteY53" fmla="*/ 40586 h 296483"/>
                  <a:gd name="connsiteX54" fmla="*/ 91957 w 169846"/>
                  <a:gd name="connsiteY54" fmla="*/ 39695 h 296483"/>
                  <a:gd name="connsiteX55" fmla="*/ 68980 w 169846"/>
                  <a:gd name="connsiteY55" fmla="*/ 29988 h 296483"/>
                  <a:gd name="connsiteX56" fmla="*/ 59807 w 169846"/>
                  <a:gd name="connsiteY56" fmla="*/ 15116 h 29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69846" h="296483">
                    <a:moveTo>
                      <a:pt x="94717" y="132135"/>
                    </a:moveTo>
                    <a:cubicBezTo>
                      <a:pt x="94717" y="132135"/>
                      <a:pt x="95964" y="127593"/>
                      <a:pt x="99437" y="128840"/>
                    </a:cubicBezTo>
                    <a:cubicBezTo>
                      <a:pt x="102910" y="130087"/>
                      <a:pt x="110747" y="132758"/>
                      <a:pt x="113063" y="133738"/>
                    </a:cubicBezTo>
                    <a:cubicBezTo>
                      <a:pt x="115706" y="134604"/>
                      <a:pt x="118475" y="135026"/>
                      <a:pt x="121256" y="134985"/>
                    </a:cubicBezTo>
                    <a:cubicBezTo>
                      <a:pt x="122503" y="134985"/>
                      <a:pt x="122325" y="143890"/>
                      <a:pt x="122146" y="147185"/>
                    </a:cubicBezTo>
                    <a:cubicBezTo>
                      <a:pt x="121968" y="150481"/>
                      <a:pt x="120276" y="161613"/>
                      <a:pt x="120276" y="163483"/>
                    </a:cubicBezTo>
                    <a:cubicBezTo>
                      <a:pt x="111816" y="171888"/>
                      <a:pt x="102470" y="179353"/>
                      <a:pt x="92402" y="185747"/>
                    </a:cubicBezTo>
                    <a:cubicBezTo>
                      <a:pt x="89285" y="186726"/>
                      <a:pt x="85634" y="186548"/>
                      <a:pt x="85990" y="184054"/>
                    </a:cubicBezTo>
                    <a:cubicBezTo>
                      <a:pt x="86346" y="181561"/>
                      <a:pt x="88038" y="137300"/>
                      <a:pt x="94895" y="132135"/>
                    </a:cubicBezTo>
                    <a:moveTo>
                      <a:pt x="59986" y="15116"/>
                    </a:moveTo>
                    <a:cubicBezTo>
                      <a:pt x="61186" y="12819"/>
                      <a:pt x="63635" y="11454"/>
                      <a:pt x="66220" y="11643"/>
                    </a:cubicBezTo>
                    <a:cubicBezTo>
                      <a:pt x="74761" y="11939"/>
                      <a:pt x="83297" y="10888"/>
                      <a:pt x="91511" y="8526"/>
                    </a:cubicBezTo>
                    <a:cubicBezTo>
                      <a:pt x="98615" y="5339"/>
                      <a:pt x="105936" y="2661"/>
                      <a:pt x="113419" y="511"/>
                    </a:cubicBezTo>
                    <a:cubicBezTo>
                      <a:pt x="122305" y="-1089"/>
                      <a:pt x="131437" y="-662"/>
                      <a:pt x="140136" y="1757"/>
                    </a:cubicBezTo>
                    <a:cubicBezTo>
                      <a:pt x="153964" y="3986"/>
                      <a:pt x="164885" y="14692"/>
                      <a:pt x="167387" y="28474"/>
                    </a:cubicBezTo>
                    <a:cubicBezTo>
                      <a:pt x="170504" y="46285"/>
                      <a:pt x="165071" y="51450"/>
                      <a:pt x="163468" y="65165"/>
                    </a:cubicBezTo>
                    <a:cubicBezTo>
                      <a:pt x="161556" y="92315"/>
                      <a:pt x="161258" y="119555"/>
                      <a:pt x="162578" y="146740"/>
                    </a:cubicBezTo>
                    <a:cubicBezTo>
                      <a:pt x="164715" y="149145"/>
                      <a:pt x="169524" y="143712"/>
                      <a:pt x="169524" y="143712"/>
                    </a:cubicBezTo>
                    <a:cubicBezTo>
                      <a:pt x="168359" y="146393"/>
                      <a:pt x="167666" y="149255"/>
                      <a:pt x="167476" y="152173"/>
                    </a:cubicBezTo>
                    <a:cubicBezTo>
                      <a:pt x="166833" y="155563"/>
                      <a:pt x="167334" y="159072"/>
                      <a:pt x="168901" y="162147"/>
                    </a:cubicBezTo>
                    <a:cubicBezTo>
                      <a:pt x="168277" y="167223"/>
                      <a:pt x="169702" y="174703"/>
                      <a:pt x="168901" y="177375"/>
                    </a:cubicBezTo>
                    <a:cubicBezTo>
                      <a:pt x="168099" y="180047"/>
                      <a:pt x="158392" y="188685"/>
                      <a:pt x="157323" y="196789"/>
                    </a:cubicBezTo>
                    <a:cubicBezTo>
                      <a:pt x="156255" y="204893"/>
                      <a:pt x="152514" y="278008"/>
                      <a:pt x="152514" y="278008"/>
                    </a:cubicBezTo>
                    <a:cubicBezTo>
                      <a:pt x="152514" y="278008"/>
                      <a:pt x="152514" y="294127"/>
                      <a:pt x="145924" y="295374"/>
                    </a:cubicBezTo>
                    <a:cubicBezTo>
                      <a:pt x="140147" y="296814"/>
                      <a:pt x="134035" y="295918"/>
                      <a:pt x="128915" y="292880"/>
                    </a:cubicBezTo>
                    <a:cubicBezTo>
                      <a:pt x="125174" y="289942"/>
                      <a:pt x="111549" y="279611"/>
                      <a:pt x="111103" y="270527"/>
                    </a:cubicBezTo>
                    <a:cubicBezTo>
                      <a:pt x="110023" y="265440"/>
                      <a:pt x="110299" y="260157"/>
                      <a:pt x="111905" y="255210"/>
                    </a:cubicBezTo>
                    <a:cubicBezTo>
                      <a:pt x="114085" y="246271"/>
                      <a:pt x="114866" y="237048"/>
                      <a:pt x="114220" y="227870"/>
                    </a:cubicBezTo>
                    <a:cubicBezTo>
                      <a:pt x="112528" y="226890"/>
                      <a:pt x="108610" y="228939"/>
                      <a:pt x="105315" y="233302"/>
                    </a:cubicBezTo>
                    <a:cubicBezTo>
                      <a:pt x="99638" y="239185"/>
                      <a:pt x="93268" y="244359"/>
                      <a:pt x="86346" y="248709"/>
                    </a:cubicBezTo>
                    <a:cubicBezTo>
                      <a:pt x="79132" y="253429"/>
                      <a:pt x="66130" y="264383"/>
                      <a:pt x="60164" y="268568"/>
                    </a:cubicBezTo>
                    <a:cubicBezTo>
                      <a:pt x="54197" y="272754"/>
                      <a:pt x="48319" y="279255"/>
                      <a:pt x="42352" y="280502"/>
                    </a:cubicBezTo>
                    <a:cubicBezTo>
                      <a:pt x="36386" y="281749"/>
                      <a:pt x="34337" y="281927"/>
                      <a:pt x="30241" y="278810"/>
                    </a:cubicBezTo>
                    <a:cubicBezTo>
                      <a:pt x="22236" y="272004"/>
                      <a:pt x="14652" y="264718"/>
                      <a:pt x="7532" y="256991"/>
                    </a:cubicBezTo>
                    <a:cubicBezTo>
                      <a:pt x="4358" y="253912"/>
                      <a:pt x="2371" y="249813"/>
                      <a:pt x="1921" y="245414"/>
                    </a:cubicBezTo>
                    <a:cubicBezTo>
                      <a:pt x="2366" y="243187"/>
                      <a:pt x="-573" y="238022"/>
                      <a:pt x="-305" y="235351"/>
                    </a:cubicBezTo>
                    <a:cubicBezTo>
                      <a:pt x="-38" y="232679"/>
                      <a:pt x="1298" y="229562"/>
                      <a:pt x="2990" y="230809"/>
                    </a:cubicBezTo>
                    <a:cubicBezTo>
                      <a:pt x="4682" y="232055"/>
                      <a:pt x="11450" y="239714"/>
                      <a:pt x="14122" y="238200"/>
                    </a:cubicBezTo>
                    <a:cubicBezTo>
                      <a:pt x="16793" y="236686"/>
                      <a:pt x="47161" y="222972"/>
                      <a:pt x="48586" y="217628"/>
                    </a:cubicBezTo>
                    <a:cubicBezTo>
                      <a:pt x="50011" y="212285"/>
                      <a:pt x="49388" y="210593"/>
                      <a:pt x="47785" y="210326"/>
                    </a:cubicBezTo>
                    <a:cubicBezTo>
                      <a:pt x="46182" y="210059"/>
                      <a:pt x="42352" y="210326"/>
                      <a:pt x="23205" y="192515"/>
                    </a:cubicBezTo>
                    <a:cubicBezTo>
                      <a:pt x="20808" y="185215"/>
                      <a:pt x="21550" y="177249"/>
                      <a:pt x="25254" y="170518"/>
                    </a:cubicBezTo>
                    <a:cubicBezTo>
                      <a:pt x="27666" y="165524"/>
                      <a:pt x="29748" y="160377"/>
                      <a:pt x="31488" y="155111"/>
                    </a:cubicBezTo>
                    <a:cubicBezTo>
                      <a:pt x="31488" y="153241"/>
                      <a:pt x="43777" y="111207"/>
                      <a:pt x="45024" y="103726"/>
                    </a:cubicBezTo>
                    <a:cubicBezTo>
                      <a:pt x="46271" y="96245"/>
                      <a:pt x="51614" y="79325"/>
                      <a:pt x="53930" y="71488"/>
                    </a:cubicBezTo>
                    <a:cubicBezTo>
                      <a:pt x="56245" y="63651"/>
                      <a:pt x="55622" y="49046"/>
                      <a:pt x="62835" y="49046"/>
                    </a:cubicBezTo>
                    <a:cubicBezTo>
                      <a:pt x="70049" y="49046"/>
                      <a:pt x="83585" y="46998"/>
                      <a:pt x="92224" y="52430"/>
                    </a:cubicBezTo>
                    <a:cubicBezTo>
                      <a:pt x="100244" y="56139"/>
                      <a:pt x="105911" y="63574"/>
                      <a:pt x="107363" y="72290"/>
                    </a:cubicBezTo>
                    <a:cubicBezTo>
                      <a:pt x="108432" y="81195"/>
                      <a:pt x="103267" y="95177"/>
                      <a:pt x="105760" y="98472"/>
                    </a:cubicBezTo>
                    <a:cubicBezTo>
                      <a:pt x="108254" y="101767"/>
                      <a:pt x="122681" y="113522"/>
                      <a:pt x="124729" y="116283"/>
                    </a:cubicBezTo>
                    <a:cubicBezTo>
                      <a:pt x="126777" y="119044"/>
                      <a:pt x="125976" y="116283"/>
                      <a:pt x="126332" y="113344"/>
                    </a:cubicBezTo>
                    <a:cubicBezTo>
                      <a:pt x="126688" y="110406"/>
                      <a:pt x="125709" y="57061"/>
                      <a:pt x="125530" y="51718"/>
                    </a:cubicBezTo>
                    <a:cubicBezTo>
                      <a:pt x="125352" y="46374"/>
                      <a:pt x="123304" y="34530"/>
                      <a:pt x="120633" y="34975"/>
                    </a:cubicBezTo>
                    <a:cubicBezTo>
                      <a:pt x="116598" y="36460"/>
                      <a:pt x="112720" y="38339"/>
                      <a:pt x="109055" y="40586"/>
                    </a:cubicBezTo>
                    <a:cubicBezTo>
                      <a:pt x="103418" y="42221"/>
                      <a:pt x="97394" y="41907"/>
                      <a:pt x="91957" y="39695"/>
                    </a:cubicBezTo>
                    <a:cubicBezTo>
                      <a:pt x="83747" y="37960"/>
                      <a:pt x="75947" y="34665"/>
                      <a:pt x="68980" y="29988"/>
                    </a:cubicBezTo>
                    <a:cubicBezTo>
                      <a:pt x="62924" y="25713"/>
                      <a:pt x="58561" y="20904"/>
                      <a:pt x="59807" y="1511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0232E7EE-B2D7-445E-8F30-AD8145EA5E1E}"/>
                </a:ext>
              </a:extLst>
            </p:cNvPr>
            <p:cNvGrpSpPr/>
            <p:nvPr/>
          </p:nvGrpSpPr>
          <p:grpSpPr>
            <a:xfrm>
              <a:off x="650975" y="5882279"/>
              <a:ext cx="322203" cy="410101"/>
              <a:chOff x="650975" y="5882279"/>
              <a:chExt cx="371984" cy="473462"/>
            </a:xfrm>
            <a:grpFill/>
          </p:grpSpPr>
          <p:sp>
            <p:nvSpPr>
              <p:cNvPr id="91" name="任意多边形: 形状 90">
                <a:extLst>
                  <a:ext uri="{FF2B5EF4-FFF2-40B4-BE49-F238E27FC236}">
                    <a16:creationId xmlns:a16="http://schemas.microsoft.com/office/drawing/2014/main" id="{3EC17BEF-338D-46B8-86F4-EC8CA2462812}"/>
                  </a:ext>
                </a:extLst>
              </p:cNvPr>
              <p:cNvSpPr/>
              <p:nvPr/>
            </p:nvSpPr>
            <p:spPr>
              <a:xfrm>
                <a:off x="650975" y="5915544"/>
                <a:ext cx="160776" cy="414061"/>
              </a:xfrm>
              <a:custGeom>
                <a:avLst/>
                <a:gdLst>
                  <a:gd name="connsiteX0" fmla="*/ 76176 w 160776"/>
                  <a:gd name="connsiteY0" fmla="*/ 119205 h 414061"/>
                  <a:gd name="connsiteX1" fmla="*/ 58365 w 160776"/>
                  <a:gd name="connsiteY1" fmla="*/ 66662 h 414061"/>
                  <a:gd name="connsiteX2" fmla="*/ 106188 w 160776"/>
                  <a:gd name="connsiteY2" fmla="*/ 7886 h 414061"/>
                  <a:gd name="connsiteX3" fmla="*/ 158642 w 160776"/>
                  <a:gd name="connsiteY3" fmla="*/ 27389 h 414061"/>
                  <a:gd name="connsiteX4" fmla="*/ 136289 w 160776"/>
                  <a:gd name="connsiteY4" fmla="*/ 36739 h 414061"/>
                  <a:gd name="connsiteX5" fmla="*/ 106366 w 160776"/>
                  <a:gd name="connsiteY5" fmla="*/ 82514 h 414061"/>
                  <a:gd name="connsiteX6" fmla="*/ 136022 w 160776"/>
                  <a:gd name="connsiteY6" fmla="*/ 114663 h 414061"/>
                  <a:gd name="connsiteX7" fmla="*/ 129432 w 160776"/>
                  <a:gd name="connsiteY7" fmla="*/ 185106 h 414061"/>
                  <a:gd name="connsiteX8" fmla="*/ 92473 w 160776"/>
                  <a:gd name="connsiteY8" fmla="*/ 243438 h 414061"/>
                  <a:gd name="connsiteX9" fmla="*/ 92473 w 160776"/>
                  <a:gd name="connsiteY9" fmla="*/ 301858 h 414061"/>
                  <a:gd name="connsiteX10" fmla="*/ 79828 w 160776"/>
                  <a:gd name="connsiteY10" fmla="*/ 384769 h 414061"/>
                  <a:gd name="connsiteX11" fmla="*/ 73238 w 160776"/>
                  <a:gd name="connsiteY11" fmla="*/ 413623 h 414061"/>
                  <a:gd name="connsiteX12" fmla="*/ 55426 w 160776"/>
                  <a:gd name="connsiteY12" fmla="*/ 410952 h 414061"/>
                  <a:gd name="connsiteX13" fmla="*/ 41445 w 160776"/>
                  <a:gd name="connsiteY13" fmla="*/ 391181 h 414061"/>
                  <a:gd name="connsiteX14" fmla="*/ 49014 w 160776"/>
                  <a:gd name="connsiteY14" fmla="*/ 347366 h 414061"/>
                  <a:gd name="connsiteX15" fmla="*/ 56940 w 160776"/>
                  <a:gd name="connsiteY15" fmla="*/ 309962 h 414061"/>
                  <a:gd name="connsiteX16" fmla="*/ 40376 w 160776"/>
                  <a:gd name="connsiteY16" fmla="*/ 319402 h 414061"/>
                  <a:gd name="connsiteX17" fmla="*/ 15084 w 160776"/>
                  <a:gd name="connsiteY17" fmla="*/ 302749 h 414061"/>
                  <a:gd name="connsiteX18" fmla="*/ 2616 w 160776"/>
                  <a:gd name="connsiteY18" fmla="*/ 282889 h 414061"/>
                  <a:gd name="connsiteX19" fmla="*/ -323 w 160776"/>
                  <a:gd name="connsiteY19" fmla="*/ 263030 h 414061"/>
                  <a:gd name="connsiteX20" fmla="*/ 23099 w 160776"/>
                  <a:gd name="connsiteY20" fmla="*/ 225983 h 414061"/>
                  <a:gd name="connsiteX21" fmla="*/ 66291 w 160776"/>
                  <a:gd name="connsiteY21" fmla="*/ 152779 h 414061"/>
                  <a:gd name="connsiteX22" fmla="*/ 76800 w 160776"/>
                  <a:gd name="connsiteY22" fmla="*/ 119205 h 414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776" h="414061">
                    <a:moveTo>
                      <a:pt x="76176" y="119205"/>
                    </a:moveTo>
                    <a:cubicBezTo>
                      <a:pt x="57386" y="97297"/>
                      <a:pt x="50974" y="81980"/>
                      <a:pt x="58365" y="66662"/>
                    </a:cubicBezTo>
                    <a:cubicBezTo>
                      <a:pt x="69323" y="43494"/>
                      <a:pt x="85732" y="23326"/>
                      <a:pt x="106188" y="7886"/>
                    </a:cubicBezTo>
                    <a:cubicBezTo>
                      <a:pt x="136111" y="-13933"/>
                      <a:pt x="168527" y="12338"/>
                      <a:pt x="158642" y="27389"/>
                    </a:cubicBezTo>
                    <a:cubicBezTo>
                      <a:pt x="153031" y="33444"/>
                      <a:pt x="143324" y="32109"/>
                      <a:pt x="136289" y="36739"/>
                    </a:cubicBezTo>
                    <a:cubicBezTo>
                      <a:pt x="122129" y="46090"/>
                      <a:pt x="104229" y="69512"/>
                      <a:pt x="106366" y="82514"/>
                    </a:cubicBezTo>
                    <a:cubicBezTo>
                      <a:pt x="110374" y="90707"/>
                      <a:pt x="124712" y="100325"/>
                      <a:pt x="136022" y="114663"/>
                    </a:cubicBezTo>
                    <a:cubicBezTo>
                      <a:pt x="151339" y="133810"/>
                      <a:pt x="157929" y="160616"/>
                      <a:pt x="129432" y="185106"/>
                    </a:cubicBezTo>
                    <a:cubicBezTo>
                      <a:pt x="109661" y="225538"/>
                      <a:pt x="90069" y="237471"/>
                      <a:pt x="92473" y="243438"/>
                    </a:cubicBezTo>
                    <a:cubicBezTo>
                      <a:pt x="111799" y="253857"/>
                      <a:pt x="97550" y="275320"/>
                      <a:pt x="92473" y="301858"/>
                    </a:cubicBezTo>
                    <a:cubicBezTo>
                      <a:pt x="85705" y="335967"/>
                      <a:pt x="79828" y="384591"/>
                      <a:pt x="79828" y="384769"/>
                    </a:cubicBezTo>
                    <a:cubicBezTo>
                      <a:pt x="78581" y="398573"/>
                      <a:pt x="78937" y="410506"/>
                      <a:pt x="73238" y="413623"/>
                    </a:cubicBezTo>
                    <a:cubicBezTo>
                      <a:pt x="67004" y="412109"/>
                      <a:pt x="62640" y="412732"/>
                      <a:pt x="55426" y="410952"/>
                    </a:cubicBezTo>
                    <a:cubicBezTo>
                      <a:pt x="49460" y="405786"/>
                      <a:pt x="49460" y="401512"/>
                      <a:pt x="41445" y="391181"/>
                    </a:cubicBezTo>
                    <a:cubicBezTo>
                      <a:pt x="45096" y="370876"/>
                      <a:pt x="48124" y="357162"/>
                      <a:pt x="49014" y="347366"/>
                    </a:cubicBezTo>
                    <a:cubicBezTo>
                      <a:pt x="50617" y="329555"/>
                      <a:pt x="57920" y="308894"/>
                      <a:pt x="56940" y="309962"/>
                    </a:cubicBezTo>
                    <a:cubicBezTo>
                      <a:pt x="51580" y="313384"/>
                      <a:pt x="46052" y="316535"/>
                      <a:pt x="40376" y="319402"/>
                    </a:cubicBezTo>
                    <a:cubicBezTo>
                      <a:pt x="33340" y="319402"/>
                      <a:pt x="22565" y="310497"/>
                      <a:pt x="15084" y="302749"/>
                    </a:cubicBezTo>
                    <a:cubicBezTo>
                      <a:pt x="11433" y="295624"/>
                      <a:pt x="3952" y="292240"/>
                      <a:pt x="2616" y="282889"/>
                    </a:cubicBezTo>
                    <a:cubicBezTo>
                      <a:pt x="568" y="275409"/>
                      <a:pt x="1904" y="270867"/>
                      <a:pt x="-323" y="263030"/>
                    </a:cubicBezTo>
                    <a:cubicBezTo>
                      <a:pt x="7781" y="249316"/>
                      <a:pt x="17489" y="235690"/>
                      <a:pt x="23099" y="225983"/>
                    </a:cubicBezTo>
                    <a:cubicBezTo>
                      <a:pt x="32005" y="209508"/>
                      <a:pt x="67093" y="162308"/>
                      <a:pt x="66291" y="152779"/>
                    </a:cubicBezTo>
                    <a:cubicBezTo>
                      <a:pt x="68518" y="142003"/>
                      <a:pt x="76800" y="128022"/>
                      <a:pt x="76800" y="119205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" name="任意多边形: 形状 91">
                <a:extLst>
                  <a:ext uri="{FF2B5EF4-FFF2-40B4-BE49-F238E27FC236}">
                    <a16:creationId xmlns:a16="http://schemas.microsoft.com/office/drawing/2014/main" id="{C8837BF8-34D5-46D5-BDFA-F320713C43B3}"/>
                  </a:ext>
                </a:extLst>
              </p:cNvPr>
              <p:cNvSpPr/>
              <p:nvPr/>
            </p:nvSpPr>
            <p:spPr>
              <a:xfrm>
                <a:off x="754099" y="6231199"/>
                <a:ext cx="44150" cy="124542"/>
              </a:xfrm>
              <a:custGeom>
                <a:avLst/>
                <a:gdLst>
                  <a:gd name="connsiteX0" fmla="*/ 28979 w 44150"/>
                  <a:gd name="connsiteY0" fmla="*/ -438 h 124542"/>
                  <a:gd name="connsiteX1" fmla="*/ 43763 w 44150"/>
                  <a:gd name="connsiteY1" fmla="*/ 16749 h 124542"/>
                  <a:gd name="connsiteX2" fmla="*/ 34323 w 44150"/>
                  <a:gd name="connsiteY2" fmla="*/ 66888 h 124542"/>
                  <a:gd name="connsiteX3" fmla="*/ 26397 w 44150"/>
                  <a:gd name="connsiteY3" fmla="*/ 121835 h 124542"/>
                  <a:gd name="connsiteX4" fmla="*/ 15087 w 44150"/>
                  <a:gd name="connsiteY4" fmla="*/ 118451 h 124542"/>
                  <a:gd name="connsiteX5" fmla="*/ 125 w 44150"/>
                  <a:gd name="connsiteY5" fmla="*/ 112306 h 124542"/>
                  <a:gd name="connsiteX6" fmla="*/ 8497 w 44150"/>
                  <a:gd name="connsiteY6" fmla="*/ 64127 h 124542"/>
                  <a:gd name="connsiteX7" fmla="*/ 28979 w 44150"/>
                  <a:gd name="connsiteY7" fmla="*/ -438 h 124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150" h="124542">
                    <a:moveTo>
                      <a:pt x="28979" y="-438"/>
                    </a:moveTo>
                    <a:cubicBezTo>
                      <a:pt x="41714" y="11317"/>
                      <a:pt x="44297" y="7755"/>
                      <a:pt x="43763" y="16749"/>
                    </a:cubicBezTo>
                    <a:cubicBezTo>
                      <a:pt x="39738" y="33285"/>
                      <a:pt x="36587" y="50021"/>
                      <a:pt x="34323" y="66888"/>
                    </a:cubicBezTo>
                    <a:cubicBezTo>
                      <a:pt x="30493" y="82829"/>
                      <a:pt x="28089" y="111950"/>
                      <a:pt x="26397" y="121835"/>
                    </a:cubicBezTo>
                    <a:cubicBezTo>
                      <a:pt x="19450" y="126733"/>
                      <a:pt x="21944" y="122815"/>
                      <a:pt x="15087" y="118451"/>
                    </a:cubicBezTo>
                    <a:cubicBezTo>
                      <a:pt x="8229" y="114087"/>
                      <a:pt x="2797" y="114889"/>
                      <a:pt x="125" y="112306"/>
                    </a:cubicBezTo>
                    <a:cubicBezTo>
                      <a:pt x="-2279" y="100016"/>
                      <a:pt x="5647" y="83986"/>
                      <a:pt x="8497" y="64127"/>
                    </a:cubicBezTo>
                    <a:cubicBezTo>
                      <a:pt x="11346" y="44267"/>
                      <a:pt x="21588" y="5528"/>
                      <a:pt x="28979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" name="任意多边形: 形状 92">
                <a:extLst>
                  <a:ext uri="{FF2B5EF4-FFF2-40B4-BE49-F238E27FC236}">
                    <a16:creationId xmlns:a16="http://schemas.microsoft.com/office/drawing/2014/main" id="{D75ADF04-8B95-4AA0-BA46-5C8A56ACD6A9}"/>
                  </a:ext>
                </a:extLst>
              </p:cNvPr>
              <p:cNvSpPr/>
              <p:nvPr/>
            </p:nvSpPr>
            <p:spPr>
              <a:xfrm>
                <a:off x="758183" y="5882279"/>
                <a:ext cx="264776" cy="446792"/>
              </a:xfrm>
              <a:custGeom>
                <a:avLst/>
                <a:gdLst>
                  <a:gd name="connsiteX0" fmla="*/ 128467 w 264776"/>
                  <a:gd name="connsiteY0" fmla="*/ 209555 h 446792"/>
                  <a:gd name="connsiteX1" fmla="*/ 129713 w 264776"/>
                  <a:gd name="connsiteY1" fmla="*/ 204835 h 446792"/>
                  <a:gd name="connsiteX2" fmla="*/ 164713 w 264776"/>
                  <a:gd name="connsiteY2" fmla="*/ 204835 h 446792"/>
                  <a:gd name="connsiteX3" fmla="*/ 172549 w 264776"/>
                  <a:gd name="connsiteY3" fmla="*/ 213741 h 446792"/>
                  <a:gd name="connsiteX4" fmla="*/ 130693 w 264776"/>
                  <a:gd name="connsiteY4" fmla="*/ 257022 h 446792"/>
                  <a:gd name="connsiteX5" fmla="*/ 124281 w 264776"/>
                  <a:gd name="connsiteY5" fmla="*/ 254795 h 446792"/>
                  <a:gd name="connsiteX6" fmla="*/ 129446 w 264776"/>
                  <a:gd name="connsiteY6" fmla="*/ 229415 h 446792"/>
                  <a:gd name="connsiteX7" fmla="*/ 128467 w 264776"/>
                  <a:gd name="connsiteY7" fmla="*/ 209555 h 446792"/>
                  <a:gd name="connsiteX8" fmla="*/ 89015 w 264776"/>
                  <a:gd name="connsiteY8" fmla="*/ 231285 h 446792"/>
                  <a:gd name="connsiteX9" fmla="*/ 87768 w 264776"/>
                  <a:gd name="connsiteY9" fmla="*/ 224605 h 446792"/>
                  <a:gd name="connsiteX10" fmla="*/ 113149 w 264776"/>
                  <a:gd name="connsiteY10" fmla="*/ 209377 h 446792"/>
                  <a:gd name="connsiteX11" fmla="*/ 117335 w 264776"/>
                  <a:gd name="connsiteY11" fmla="*/ 212227 h 446792"/>
                  <a:gd name="connsiteX12" fmla="*/ 115643 w 264776"/>
                  <a:gd name="connsiteY12" fmla="*/ 233333 h 446792"/>
                  <a:gd name="connsiteX13" fmla="*/ 92310 w 264776"/>
                  <a:gd name="connsiteY13" fmla="*/ 266105 h 446792"/>
                  <a:gd name="connsiteX14" fmla="*/ 89015 w 264776"/>
                  <a:gd name="connsiteY14" fmla="*/ 231107 h 446792"/>
                  <a:gd name="connsiteX15" fmla="*/ 54194 w 264776"/>
                  <a:gd name="connsiteY15" fmla="*/ 243574 h 446792"/>
                  <a:gd name="connsiteX16" fmla="*/ 61853 w 264776"/>
                  <a:gd name="connsiteY16" fmla="*/ 240547 h 446792"/>
                  <a:gd name="connsiteX17" fmla="*/ 74232 w 264776"/>
                  <a:gd name="connsiteY17" fmla="*/ 233333 h 446792"/>
                  <a:gd name="connsiteX18" fmla="*/ 77527 w 264776"/>
                  <a:gd name="connsiteY18" fmla="*/ 237430 h 446792"/>
                  <a:gd name="connsiteX19" fmla="*/ 81178 w 264776"/>
                  <a:gd name="connsiteY19" fmla="*/ 268332 h 446792"/>
                  <a:gd name="connsiteX20" fmla="*/ 78328 w 264776"/>
                  <a:gd name="connsiteY20" fmla="*/ 272072 h 446792"/>
                  <a:gd name="connsiteX21" fmla="*/ 67553 w 264776"/>
                  <a:gd name="connsiteY21" fmla="*/ 273497 h 446792"/>
                  <a:gd name="connsiteX22" fmla="*/ 56242 w 264776"/>
                  <a:gd name="connsiteY22" fmla="*/ 255686 h 446792"/>
                  <a:gd name="connsiteX23" fmla="*/ 54194 w 264776"/>
                  <a:gd name="connsiteY23" fmla="*/ 243396 h 446792"/>
                  <a:gd name="connsiteX24" fmla="*/ 38609 w 264776"/>
                  <a:gd name="connsiteY24" fmla="*/ 127802 h 446792"/>
                  <a:gd name="connsiteX25" fmla="*/ 59003 w 264776"/>
                  <a:gd name="connsiteY25" fmla="*/ 150422 h 446792"/>
                  <a:gd name="connsiteX26" fmla="*/ 84918 w 264776"/>
                  <a:gd name="connsiteY26" fmla="*/ 149175 h 446792"/>
                  <a:gd name="connsiteX27" fmla="*/ 69244 w 264776"/>
                  <a:gd name="connsiteY27" fmla="*/ 186045 h 446792"/>
                  <a:gd name="connsiteX28" fmla="*/ 75746 w 264776"/>
                  <a:gd name="connsiteY28" fmla="*/ 199670 h 446792"/>
                  <a:gd name="connsiteX29" fmla="*/ 50009 w 264776"/>
                  <a:gd name="connsiteY29" fmla="*/ 217481 h 446792"/>
                  <a:gd name="connsiteX30" fmla="*/ 29170 w 264776"/>
                  <a:gd name="connsiteY30" fmla="*/ 210980 h 446792"/>
                  <a:gd name="connsiteX31" fmla="*/ 40123 w 264776"/>
                  <a:gd name="connsiteY31" fmla="*/ 269400 h 446792"/>
                  <a:gd name="connsiteX32" fmla="*/ 23648 w 264776"/>
                  <a:gd name="connsiteY32" fmla="*/ 280354 h 446792"/>
                  <a:gd name="connsiteX33" fmla="*/ 3699 w 264776"/>
                  <a:gd name="connsiteY33" fmla="*/ 274833 h 446792"/>
                  <a:gd name="connsiteX34" fmla="*/ 850 w 264776"/>
                  <a:gd name="connsiteY34" fmla="*/ 299145 h 446792"/>
                  <a:gd name="connsiteX35" fmla="*/ 98811 w 264776"/>
                  <a:gd name="connsiteY35" fmla="*/ 312325 h 446792"/>
                  <a:gd name="connsiteX36" fmla="*/ 145654 w 264776"/>
                  <a:gd name="connsiteY36" fmla="*/ 366827 h 446792"/>
                  <a:gd name="connsiteX37" fmla="*/ 167028 w 264776"/>
                  <a:gd name="connsiteY37" fmla="*/ 406813 h 446792"/>
                  <a:gd name="connsiteX38" fmla="*/ 67285 w 264776"/>
                  <a:gd name="connsiteY38" fmla="*/ 354092 h 446792"/>
                  <a:gd name="connsiteX39" fmla="*/ 46090 w 264776"/>
                  <a:gd name="connsiteY39" fmla="*/ 358011 h 446792"/>
                  <a:gd name="connsiteX40" fmla="*/ 212090 w 264776"/>
                  <a:gd name="connsiteY40" fmla="*/ 446354 h 446792"/>
                  <a:gd name="connsiteX41" fmla="*/ 221530 w 264776"/>
                  <a:gd name="connsiteY41" fmla="*/ 430324 h 446792"/>
                  <a:gd name="connsiteX42" fmla="*/ 201938 w 264776"/>
                  <a:gd name="connsiteY42" fmla="*/ 393455 h 446792"/>
                  <a:gd name="connsiteX43" fmla="*/ 172015 w 264776"/>
                  <a:gd name="connsiteY43" fmla="*/ 357833 h 446792"/>
                  <a:gd name="connsiteX44" fmla="*/ 210042 w 264776"/>
                  <a:gd name="connsiteY44" fmla="*/ 346701 h 446792"/>
                  <a:gd name="connsiteX45" fmla="*/ 256796 w 264776"/>
                  <a:gd name="connsiteY45" fmla="*/ 354271 h 446792"/>
                  <a:gd name="connsiteX46" fmla="*/ 264010 w 264776"/>
                  <a:gd name="connsiteY46" fmla="*/ 333521 h 446792"/>
                  <a:gd name="connsiteX47" fmla="*/ 253590 w 264776"/>
                  <a:gd name="connsiteY47" fmla="*/ 321943 h 446792"/>
                  <a:gd name="connsiteX48" fmla="*/ 203897 w 264776"/>
                  <a:gd name="connsiteY48" fmla="*/ 318025 h 446792"/>
                  <a:gd name="connsiteX49" fmla="*/ 134879 w 264776"/>
                  <a:gd name="connsiteY49" fmla="*/ 340111 h 446792"/>
                  <a:gd name="connsiteX50" fmla="*/ 149929 w 264776"/>
                  <a:gd name="connsiteY50" fmla="*/ 303064 h 446792"/>
                  <a:gd name="connsiteX51" fmla="*/ 212981 w 264776"/>
                  <a:gd name="connsiteY51" fmla="*/ 293446 h 446792"/>
                  <a:gd name="connsiteX52" fmla="*/ 205650 w 264776"/>
                  <a:gd name="connsiteY52" fmla="*/ 257537 h 446792"/>
                  <a:gd name="connsiteX53" fmla="*/ 189915 w 264776"/>
                  <a:gd name="connsiteY53" fmla="*/ 253281 h 446792"/>
                  <a:gd name="connsiteX54" fmla="*/ 208261 w 264776"/>
                  <a:gd name="connsiteY54" fmla="*/ 237519 h 446792"/>
                  <a:gd name="connsiteX55" fmla="*/ 199801 w 264776"/>
                  <a:gd name="connsiteY55" fmla="*/ 192991 h 446792"/>
                  <a:gd name="connsiteX56" fmla="*/ 101839 w 264776"/>
                  <a:gd name="connsiteY56" fmla="*/ 186312 h 446792"/>
                  <a:gd name="connsiteX57" fmla="*/ 121431 w 264776"/>
                  <a:gd name="connsiteY57" fmla="*/ 143030 h 446792"/>
                  <a:gd name="connsiteX58" fmla="*/ 168275 w 264776"/>
                  <a:gd name="connsiteY58" fmla="*/ 134125 h 446792"/>
                  <a:gd name="connsiteX59" fmla="*/ 192765 w 264776"/>
                  <a:gd name="connsiteY59" fmla="*/ 100996 h 446792"/>
                  <a:gd name="connsiteX60" fmla="*/ 167651 w 264776"/>
                  <a:gd name="connsiteY60" fmla="*/ 106429 h 446792"/>
                  <a:gd name="connsiteX61" fmla="*/ 124370 w 264776"/>
                  <a:gd name="connsiteY61" fmla="*/ 115334 h 446792"/>
                  <a:gd name="connsiteX62" fmla="*/ 140489 w 264776"/>
                  <a:gd name="connsiteY62" fmla="*/ 57092 h 446792"/>
                  <a:gd name="connsiteX63" fmla="*/ 161774 w 264776"/>
                  <a:gd name="connsiteY63" fmla="*/ 23607 h 446792"/>
                  <a:gd name="connsiteX64" fmla="*/ 142715 w 264776"/>
                  <a:gd name="connsiteY64" fmla="*/ -438 h 446792"/>
                  <a:gd name="connsiteX65" fmla="*/ 113772 w 264776"/>
                  <a:gd name="connsiteY65" fmla="*/ 61901 h 446792"/>
                  <a:gd name="connsiteX66" fmla="*/ 92488 w 264776"/>
                  <a:gd name="connsiteY66" fmla="*/ 123082 h 446792"/>
                  <a:gd name="connsiteX67" fmla="*/ 58736 w 264776"/>
                  <a:gd name="connsiteY67" fmla="*/ 130919 h 446792"/>
                  <a:gd name="connsiteX68" fmla="*/ 38609 w 264776"/>
                  <a:gd name="connsiteY68" fmla="*/ 127980 h 446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264776" h="446792">
                    <a:moveTo>
                      <a:pt x="128467" y="209555"/>
                    </a:moveTo>
                    <a:cubicBezTo>
                      <a:pt x="128467" y="209555"/>
                      <a:pt x="126151" y="205013"/>
                      <a:pt x="129713" y="204835"/>
                    </a:cubicBezTo>
                    <a:cubicBezTo>
                      <a:pt x="133276" y="204657"/>
                      <a:pt x="160794" y="204212"/>
                      <a:pt x="164713" y="204835"/>
                    </a:cubicBezTo>
                    <a:cubicBezTo>
                      <a:pt x="168631" y="205459"/>
                      <a:pt x="175043" y="207952"/>
                      <a:pt x="172549" y="213741"/>
                    </a:cubicBezTo>
                    <a:cubicBezTo>
                      <a:pt x="170056" y="219529"/>
                      <a:pt x="164713" y="231552"/>
                      <a:pt x="130693" y="257022"/>
                    </a:cubicBezTo>
                    <a:cubicBezTo>
                      <a:pt x="121788" y="259693"/>
                      <a:pt x="123925" y="255953"/>
                      <a:pt x="124281" y="254795"/>
                    </a:cubicBezTo>
                    <a:cubicBezTo>
                      <a:pt x="124637" y="253638"/>
                      <a:pt x="128645" y="233511"/>
                      <a:pt x="129446" y="229415"/>
                    </a:cubicBezTo>
                    <a:cubicBezTo>
                      <a:pt x="130248" y="225318"/>
                      <a:pt x="131495" y="208932"/>
                      <a:pt x="128467" y="209555"/>
                    </a:cubicBezTo>
                    <a:moveTo>
                      <a:pt x="89015" y="231285"/>
                    </a:moveTo>
                    <a:cubicBezTo>
                      <a:pt x="89015" y="231285"/>
                      <a:pt x="84918" y="226476"/>
                      <a:pt x="87768" y="224605"/>
                    </a:cubicBezTo>
                    <a:cubicBezTo>
                      <a:pt x="95905" y="219009"/>
                      <a:pt x="104382" y="213923"/>
                      <a:pt x="113149" y="209377"/>
                    </a:cubicBezTo>
                    <a:cubicBezTo>
                      <a:pt x="114841" y="209822"/>
                      <a:pt x="117513" y="208308"/>
                      <a:pt x="117335" y="212227"/>
                    </a:cubicBezTo>
                    <a:cubicBezTo>
                      <a:pt x="117305" y="219295"/>
                      <a:pt x="116739" y="226350"/>
                      <a:pt x="115643" y="233333"/>
                    </a:cubicBezTo>
                    <a:cubicBezTo>
                      <a:pt x="114218" y="238231"/>
                      <a:pt x="108429" y="266105"/>
                      <a:pt x="92310" y="266105"/>
                    </a:cubicBezTo>
                    <a:cubicBezTo>
                      <a:pt x="90084" y="254795"/>
                      <a:pt x="91687" y="231463"/>
                      <a:pt x="89015" y="231107"/>
                    </a:cubicBezTo>
                    <a:close/>
                    <a:moveTo>
                      <a:pt x="54194" y="243574"/>
                    </a:moveTo>
                    <a:cubicBezTo>
                      <a:pt x="56874" y="242921"/>
                      <a:pt x="59451" y="241902"/>
                      <a:pt x="61853" y="240547"/>
                    </a:cubicBezTo>
                    <a:cubicBezTo>
                      <a:pt x="65683" y="237665"/>
                      <a:pt x="69837" y="235244"/>
                      <a:pt x="74232" y="233333"/>
                    </a:cubicBezTo>
                    <a:cubicBezTo>
                      <a:pt x="76903" y="233333"/>
                      <a:pt x="77260" y="232086"/>
                      <a:pt x="77527" y="237430"/>
                    </a:cubicBezTo>
                    <a:cubicBezTo>
                      <a:pt x="77794" y="242773"/>
                      <a:pt x="81178" y="268332"/>
                      <a:pt x="81178" y="268332"/>
                    </a:cubicBezTo>
                    <a:cubicBezTo>
                      <a:pt x="81178" y="268332"/>
                      <a:pt x="83048" y="271627"/>
                      <a:pt x="78328" y="272072"/>
                    </a:cubicBezTo>
                    <a:cubicBezTo>
                      <a:pt x="73608" y="272517"/>
                      <a:pt x="68799" y="274744"/>
                      <a:pt x="67553" y="273497"/>
                    </a:cubicBezTo>
                    <a:cubicBezTo>
                      <a:pt x="66306" y="272250"/>
                      <a:pt x="57667" y="257467"/>
                      <a:pt x="56242" y="255686"/>
                    </a:cubicBezTo>
                    <a:cubicBezTo>
                      <a:pt x="54818" y="253905"/>
                      <a:pt x="51879" y="245177"/>
                      <a:pt x="54194" y="243396"/>
                    </a:cubicBezTo>
                    <a:close/>
                    <a:moveTo>
                      <a:pt x="38609" y="127802"/>
                    </a:moveTo>
                    <a:cubicBezTo>
                      <a:pt x="35492" y="138400"/>
                      <a:pt x="46714" y="145613"/>
                      <a:pt x="59003" y="150422"/>
                    </a:cubicBezTo>
                    <a:cubicBezTo>
                      <a:pt x="71293" y="155231"/>
                      <a:pt x="85720" y="145435"/>
                      <a:pt x="84918" y="149175"/>
                    </a:cubicBezTo>
                    <a:cubicBezTo>
                      <a:pt x="81340" y="162102"/>
                      <a:pt x="76070" y="174499"/>
                      <a:pt x="69244" y="186045"/>
                    </a:cubicBezTo>
                    <a:cubicBezTo>
                      <a:pt x="73341" y="192367"/>
                      <a:pt x="77349" y="195662"/>
                      <a:pt x="75746" y="199670"/>
                    </a:cubicBezTo>
                    <a:cubicBezTo>
                      <a:pt x="72718" y="207329"/>
                      <a:pt x="59181" y="211247"/>
                      <a:pt x="50009" y="217481"/>
                    </a:cubicBezTo>
                    <a:cubicBezTo>
                      <a:pt x="44042" y="218104"/>
                      <a:pt x="34780" y="205280"/>
                      <a:pt x="29170" y="210980"/>
                    </a:cubicBezTo>
                    <a:cubicBezTo>
                      <a:pt x="12427" y="227099"/>
                      <a:pt x="33355" y="262632"/>
                      <a:pt x="40123" y="269400"/>
                    </a:cubicBezTo>
                    <a:cubicBezTo>
                      <a:pt x="56599" y="280889"/>
                      <a:pt x="29882" y="280800"/>
                      <a:pt x="23648" y="280354"/>
                    </a:cubicBezTo>
                    <a:cubicBezTo>
                      <a:pt x="12249" y="279642"/>
                      <a:pt x="9844" y="271449"/>
                      <a:pt x="3699" y="274833"/>
                    </a:cubicBezTo>
                    <a:cubicBezTo>
                      <a:pt x="1829" y="275812"/>
                      <a:pt x="-2356" y="282937"/>
                      <a:pt x="850" y="299145"/>
                    </a:cubicBezTo>
                    <a:cubicBezTo>
                      <a:pt x="16791" y="353202"/>
                      <a:pt x="53036" y="318648"/>
                      <a:pt x="98811" y="312325"/>
                    </a:cubicBezTo>
                    <a:cubicBezTo>
                      <a:pt x="106114" y="316244"/>
                      <a:pt x="77438" y="379829"/>
                      <a:pt x="145654" y="366827"/>
                    </a:cubicBezTo>
                    <a:cubicBezTo>
                      <a:pt x="149929" y="369232"/>
                      <a:pt x="170946" y="400223"/>
                      <a:pt x="167028" y="406813"/>
                    </a:cubicBezTo>
                    <a:cubicBezTo>
                      <a:pt x="163109" y="413404"/>
                      <a:pt x="83494" y="389448"/>
                      <a:pt x="67285" y="354092"/>
                    </a:cubicBezTo>
                    <a:cubicBezTo>
                      <a:pt x="58380" y="347413"/>
                      <a:pt x="42795" y="341446"/>
                      <a:pt x="46090" y="358011"/>
                    </a:cubicBezTo>
                    <a:cubicBezTo>
                      <a:pt x="46090" y="396216"/>
                      <a:pt x="163020" y="444038"/>
                      <a:pt x="212090" y="446354"/>
                    </a:cubicBezTo>
                    <a:cubicBezTo>
                      <a:pt x="219393" y="446354"/>
                      <a:pt x="221441" y="439764"/>
                      <a:pt x="221530" y="430324"/>
                    </a:cubicBezTo>
                    <a:cubicBezTo>
                      <a:pt x="221530" y="423289"/>
                      <a:pt x="210309" y="409129"/>
                      <a:pt x="201938" y="393455"/>
                    </a:cubicBezTo>
                    <a:cubicBezTo>
                      <a:pt x="193689" y="380232"/>
                      <a:pt x="183615" y="368240"/>
                      <a:pt x="172015" y="357833"/>
                    </a:cubicBezTo>
                    <a:cubicBezTo>
                      <a:pt x="172460" y="354894"/>
                      <a:pt x="190717" y="351421"/>
                      <a:pt x="210042" y="346701"/>
                    </a:cubicBezTo>
                    <a:cubicBezTo>
                      <a:pt x="229456" y="346701"/>
                      <a:pt x="239163" y="358189"/>
                      <a:pt x="256796" y="354271"/>
                    </a:cubicBezTo>
                    <a:cubicBezTo>
                      <a:pt x="264188" y="352044"/>
                      <a:pt x="265256" y="342248"/>
                      <a:pt x="264010" y="333521"/>
                    </a:cubicBezTo>
                    <a:cubicBezTo>
                      <a:pt x="263386" y="329335"/>
                      <a:pt x="261160" y="326218"/>
                      <a:pt x="253590" y="321943"/>
                    </a:cubicBezTo>
                    <a:cubicBezTo>
                      <a:pt x="236848" y="312503"/>
                      <a:pt x="213604" y="317312"/>
                      <a:pt x="203897" y="318025"/>
                    </a:cubicBezTo>
                    <a:cubicBezTo>
                      <a:pt x="179751" y="321181"/>
                      <a:pt x="156371" y="328662"/>
                      <a:pt x="134879" y="340111"/>
                    </a:cubicBezTo>
                    <a:cubicBezTo>
                      <a:pt x="119828" y="341179"/>
                      <a:pt x="135502" y="312593"/>
                      <a:pt x="149929" y="303064"/>
                    </a:cubicBezTo>
                    <a:cubicBezTo>
                      <a:pt x="175043" y="298967"/>
                      <a:pt x="202205" y="301015"/>
                      <a:pt x="212981" y="293446"/>
                    </a:cubicBezTo>
                    <a:cubicBezTo>
                      <a:pt x="220872" y="281505"/>
                      <a:pt x="217591" y="265428"/>
                      <a:pt x="205650" y="257537"/>
                    </a:cubicBezTo>
                    <a:cubicBezTo>
                      <a:pt x="200999" y="254463"/>
                      <a:pt x="195481" y="252971"/>
                      <a:pt x="189915" y="253281"/>
                    </a:cubicBezTo>
                    <a:cubicBezTo>
                      <a:pt x="183681" y="253281"/>
                      <a:pt x="194546" y="244376"/>
                      <a:pt x="208261" y="237519"/>
                    </a:cubicBezTo>
                    <a:cubicBezTo>
                      <a:pt x="218057" y="226476"/>
                      <a:pt x="222421" y="208219"/>
                      <a:pt x="199801" y="192991"/>
                    </a:cubicBezTo>
                    <a:cubicBezTo>
                      <a:pt x="166583" y="174556"/>
                      <a:pt x="110745" y="185777"/>
                      <a:pt x="101839" y="186312"/>
                    </a:cubicBezTo>
                    <a:cubicBezTo>
                      <a:pt x="108251" y="166452"/>
                      <a:pt x="115643" y="147572"/>
                      <a:pt x="121431" y="143030"/>
                    </a:cubicBezTo>
                    <a:cubicBezTo>
                      <a:pt x="133276" y="140448"/>
                      <a:pt x="149128" y="137598"/>
                      <a:pt x="168275" y="134125"/>
                    </a:cubicBezTo>
                    <a:cubicBezTo>
                      <a:pt x="187422" y="130652"/>
                      <a:pt x="221708" y="123616"/>
                      <a:pt x="192765" y="100996"/>
                    </a:cubicBezTo>
                    <a:cubicBezTo>
                      <a:pt x="175845" y="93248"/>
                      <a:pt x="171481" y="100996"/>
                      <a:pt x="167651" y="106429"/>
                    </a:cubicBezTo>
                    <a:cubicBezTo>
                      <a:pt x="143784" y="109635"/>
                      <a:pt x="132474" y="116136"/>
                      <a:pt x="124370" y="115334"/>
                    </a:cubicBezTo>
                    <a:cubicBezTo>
                      <a:pt x="126953" y="99037"/>
                      <a:pt x="136749" y="71964"/>
                      <a:pt x="140489" y="57092"/>
                    </a:cubicBezTo>
                    <a:cubicBezTo>
                      <a:pt x="144230" y="42219"/>
                      <a:pt x="157054" y="31444"/>
                      <a:pt x="161774" y="23607"/>
                    </a:cubicBezTo>
                    <a:cubicBezTo>
                      <a:pt x="162614" y="11863"/>
                      <a:pt x="154341" y="1425"/>
                      <a:pt x="142715" y="-438"/>
                    </a:cubicBezTo>
                    <a:cubicBezTo>
                      <a:pt x="128674" y="18004"/>
                      <a:pt x="118799" y="39273"/>
                      <a:pt x="113772" y="61901"/>
                    </a:cubicBezTo>
                    <a:cubicBezTo>
                      <a:pt x="111190" y="71430"/>
                      <a:pt x="97654" y="122013"/>
                      <a:pt x="92488" y="123082"/>
                    </a:cubicBezTo>
                    <a:cubicBezTo>
                      <a:pt x="81458" y="126567"/>
                      <a:pt x="70173" y="129188"/>
                      <a:pt x="58736" y="130919"/>
                    </a:cubicBezTo>
                    <a:cubicBezTo>
                      <a:pt x="52413" y="129850"/>
                      <a:pt x="41726" y="125130"/>
                      <a:pt x="38609" y="127980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7779839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86E965DB-022E-439B-B5E1-74A73A54064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90400" y="259200"/>
            <a:ext cx="1958913" cy="432000"/>
            <a:chOff x="468000" y="514800"/>
            <a:chExt cx="2301723" cy="507600"/>
          </a:xfrm>
        </p:grpSpPr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64D406F3-C755-46A6-B142-DABBC1ADFE30}"/>
                </a:ext>
              </a:extLst>
            </p:cNvPr>
            <p:cNvSpPr/>
            <p:nvPr/>
          </p:nvSpPr>
          <p:spPr>
            <a:xfrm>
              <a:off x="1074082" y="585500"/>
              <a:ext cx="1695641" cy="384233"/>
            </a:xfrm>
            <a:custGeom>
              <a:avLst/>
              <a:gdLst>
                <a:gd name="connsiteX0" fmla="*/ 337551 w 1695641"/>
                <a:gd name="connsiteY0" fmla="*/ 383456 h 384233"/>
                <a:gd name="connsiteX1" fmla="*/ 338074 w 1695641"/>
                <a:gd name="connsiteY1" fmla="*/ 383688 h 384233"/>
                <a:gd name="connsiteX2" fmla="*/ 337450 w 1695641"/>
                <a:gd name="connsiteY2" fmla="*/ 383510 h 384233"/>
                <a:gd name="connsiteX3" fmla="*/ 27042 w 1695641"/>
                <a:gd name="connsiteY3" fmla="*/ 352807 h 384233"/>
                <a:gd name="connsiteX4" fmla="*/ 27132 w 1695641"/>
                <a:gd name="connsiteY4" fmla="*/ 370567 h 384233"/>
                <a:gd name="connsiteX5" fmla="*/ 42750 w 1695641"/>
                <a:gd name="connsiteY5" fmla="*/ 370567 h 384233"/>
                <a:gd name="connsiteX6" fmla="*/ 50336 w 1695641"/>
                <a:gd name="connsiteY6" fmla="*/ 368247 h 384233"/>
                <a:gd name="connsiteX7" fmla="*/ 52835 w 1695641"/>
                <a:gd name="connsiteY7" fmla="*/ 361107 h 384233"/>
                <a:gd name="connsiteX8" fmla="*/ 50246 w 1695641"/>
                <a:gd name="connsiteY8" fmla="*/ 354859 h 384233"/>
                <a:gd name="connsiteX9" fmla="*/ 42482 w 1695641"/>
                <a:gd name="connsiteY9" fmla="*/ 352807 h 384233"/>
                <a:gd name="connsiteX10" fmla="*/ 27042 w 1695641"/>
                <a:gd name="connsiteY10" fmla="*/ 326836 h 384233"/>
                <a:gd name="connsiteX11" fmla="*/ 27132 w 1695641"/>
                <a:gd name="connsiteY11" fmla="*/ 341562 h 384233"/>
                <a:gd name="connsiteX12" fmla="*/ 41857 w 1695641"/>
                <a:gd name="connsiteY12" fmla="*/ 341562 h 384233"/>
                <a:gd name="connsiteX13" fmla="*/ 49086 w 1695641"/>
                <a:gd name="connsiteY13" fmla="*/ 339599 h 384233"/>
                <a:gd name="connsiteX14" fmla="*/ 51407 w 1695641"/>
                <a:gd name="connsiteY14" fmla="*/ 333619 h 384233"/>
                <a:gd name="connsiteX15" fmla="*/ 48908 w 1695641"/>
                <a:gd name="connsiteY15" fmla="*/ 328532 h 384233"/>
                <a:gd name="connsiteX16" fmla="*/ 41322 w 1695641"/>
                <a:gd name="connsiteY16" fmla="*/ 326836 h 384233"/>
                <a:gd name="connsiteX17" fmla="*/ 1530352 w 1695641"/>
                <a:gd name="connsiteY17" fmla="*/ 324967 h 384233"/>
                <a:gd name="connsiteX18" fmla="*/ 1519062 w 1695641"/>
                <a:gd name="connsiteY18" fmla="*/ 327682 h 384233"/>
                <a:gd name="connsiteX19" fmla="*/ 1515712 w 1695641"/>
                <a:gd name="connsiteY19" fmla="*/ 331030 h 384233"/>
                <a:gd name="connsiteX20" fmla="*/ 1511249 w 1695641"/>
                <a:gd name="connsiteY20" fmla="*/ 348880 h 384233"/>
                <a:gd name="connsiteX21" fmla="*/ 1515623 w 1695641"/>
                <a:gd name="connsiteY21" fmla="*/ 365838 h 384233"/>
                <a:gd name="connsiteX22" fmla="*/ 1537102 w 1695641"/>
                <a:gd name="connsiteY22" fmla="*/ 368992 h 384233"/>
                <a:gd name="connsiteX23" fmla="*/ 1540255 w 1695641"/>
                <a:gd name="connsiteY23" fmla="*/ 365838 h 384233"/>
                <a:gd name="connsiteX24" fmla="*/ 1540255 w 1695641"/>
                <a:gd name="connsiteY24" fmla="*/ 365838 h 384233"/>
                <a:gd name="connsiteX25" fmla="*/ 1544717 w 1695641"/>
                <a:gd name="connsiteY25" fmla="*/ 348880 h 384233"/>
                <a:gd name="connsiteX26" fmla="*/ 1540255 w 1695641"/>
                <a:gd name="connsiteY26" fmla="*/ 331030 h 384233"/>
                <a:gd name="connsiteX27" fmla="*/ 1530352 w 1695641"/>
                <a:gd name="connsiteY27" fmla="*/ 324967 h 384233"/>
                <a:gd name="connsiteX28" fmla="*/ 1404435 w 1695641"/>
                <a:gd name="connsiteY28" fmla="*/ 324962 h 384233"/>
                <a:gd name="connsiteX29" fmla="*/ 1393086 w 1695641"/>
                <a:gd name="connsiteY29" fmla="*/ 327727 h 384233"/>
                <a:gd name="connsiteX30" fmla="*/ 1389782 w 1695641"/>
                <a:gd name="connsiteY30" fmla="*/ 331031 h 384233"/>
                <a:gd name="connsiteX31" fmla="*/ 1385409 w 1695641"/>
                <a:gd name="connsiteY31" fmla="*/ 348881 h 384233"/>
                <a:gd name="connsiteX32" fmla="*/ 1389782 w 1695641"/>
                <a:gd name="connsiteY32" fmla="*/ 365838 h 384233"/>
                <a:gd name="connsiteX33" fmla="*/ 1411261 w 1695641"/>
                <a:gd name="connsiteY33" fmla="*/ 368991 h 384233"/>
                <a:gd name="connsiteX34" fmla="*/ 1414415 w 1695641"/>
                <a:gd name="connsiteY34" fmla="*/ 365838 h 384233"/>
                <a:gd name="connsiteX35" fmla="*/ 1418788 w 1695641"/>
                <a:gd name="connsiteY35" fmla="*/ 348881 h 384233"/>
                <a:gd name="connsiteX36" fmla="*/ 1414415 w 1695641"/>
                <a:gd name="connsiteY36" fmla="*/ 331031 h 384233"/>
                <a:gd name="connsiteX37" fmla="*/ 1404435 w 1695641"/>
                <a:gd name="connsiteY37" fmla="*/ 324962 h 384233"/>
                <a:gd name="connsiteX38" fmla="*/ 939002 w 1695641"/>
                <a:gd name="connsiteY38" fmla="*/ 324962 h 384233"/>
                <a:gd name="connsiteX39" fmla="*/ 927653 w 1695641"/>
                <a:gd name="connsiteY39" fmla="*/ 327727 h 384233"/>
                <a:gd name="connsiteX40" fmla="*/ 924349 w 1695641"/>
                <a:gd name="connsiteY40" fmla="*/ 331031 h 384233"/>
                <a:gd name="connsiteX41" fmla="*/ 919976 w 1695641"/>
                <a:gd name="connsiteY41" fmla="*/ 348881 h 384233"/>
                <a:gd name="connsiteX42" fmla="*/ 924349 w 1695641"/>
                <a:gd name="connsiteY42" fmla="*/ 365838 h 384233"/>
                <a:gd name="connsiteX43" fmla="*/ 945828 w 1695641"/>
                <a:gd name="connsiteY43" fmla="*/ 368991 h 384233"/>
                <a:gd name="connsiteX44" fmla="*/ 948982 w 1695641"/>
                <a:gd name="connsiteY44" fmla="*/ 365838 h 384233"/>
                <a:gd name="connsiteX45" fmla="*/ 953355 w 1695641"/>
                <a:gd name="connsiteY45" fmla="*/ 348881 h 384233"/>
                <a:gd name="connsiteX46" fmla="*/ 948982 w 1695641"/>
                <a:gd name="connsiteY46" fmla="*/ 331031 h 384233"/>
                <a:gd name="connsiteX47" fmla="*/ 939002 w 1695641"/>
                <a:gd name="connsiteY47" fmla="*/ 324962 h 384233"/>
                <a:gd name="connsiteX48" fmla="*/ 1636450 w 1695641"/>
                <a:gd name="connsiteY48" fmla="*/ 315451 h 384233"/>
                <a:gd name="connsiteX49" fmla="*/ 1644036 w 1695641"/>
                <a:gd name="connsiteY49" fmla="*/ 315451 h 384233"/>
                <a:gd name="connsiteX50" fmla="*/ 1651712 w 1695641"/>
                <a:gd name="connsiteY50" fmla="*/ 315451 h 384233"/>
                <a:gd name="connsiteX51" fmla="*/ 1664518 w 1695641"/>
                <a:gd name="connsiteY51" fmla="*/ 344353 h 384233"/>
                <a:gd name="connsiteX52" fmla="*/ 1664475 w 1695641"/>
                <a:gd name="connsiteY52" fmla="*/ 344457 h 384233"/>
                <a:gd name="connsiteX53" fmla="*/ 1664564 w 1695641"/>
                <a:gd name="connsiteY53" fmla="*/ 344457 h 384233"/>
                <a:gd name="connsiteX54" fmla="*/ 1664518 w 1695641"/>
                <a:gd name="connsiteY54" fmla="*/ 344353 h 384233"/>
                <a:gd name="connsiteX55" fmla="*/ 1676522 w 1695641"/>
                <a:gd name="connsiteY55" fmla="*/ 315451 h 384233"/>
                <a:gd name="connsiteX56" fmla="*/ 1683841 w 1695641"/>
                <a:gd name="connsiteY56" fmla="*/ 315451 h 384233"/>
                <a:gd name="connsiteX57" fmla="*/ 1691070 w 1695641"/>
                <a:gd name="connsiteY57" fmla="*/ 315451 h 384233"/>
                <a:gd name="connsiteX58" fmla="*/ 1670721 w 1695641"/>
                <a:gd name="connsiteY58" fmla="*/ 356951 h 384233"/>
                <a:gd name="connsiteX59" fmla="*/ 1670721 w 1695641"/>
                <a:gd name="connsiteY59" fmla="*/ 382388 h 384233"/>
                <a:gd name="connsiteX60" fmla="*/ 1664385 w 1695641"/>
                <a:gd name="connsiteY60" fmla="*/ 382388 h 384233"/>
                <a:gd name="connsiteX61" fmla="*/ 1657870 w 1695641"/>
                <a:gd name="connsiteY61" fmla="*/ 382388 h 384233"/>
                <a:gd name="connsiteX62" fmla="*/ 1657870 w 1695641"/>
                <a:gd name="connsiteY62" fmla="*/ 357219 h 384233"/>
                <a:gd name="connsiteX63" fmla="*/ 1445726 w 1695641"/>
                <a:gd name="connsiteY63" fmla="*/ 315451 h 384233"/>
                <a:gd name="connsiteX64" fmla="*/ 1452152 w 1695641"/>
                <a:gd name="connsiteY64" fmla="*/ 315451 h 384233"/>
                <a:gd name="connsiteX65" fmla="*/ 1458578 w 1695641"/>
                <a:gd name="connsiteY65" fmla="*/ 315451 h 384233"/>
                <a:gd name="connsiteX66" fmla="*/ 1458578 w 1695641"/>
                <a:gd name="connsiteY66" fmla="*/ 370428 h 384233"/>
                <a:gd name="connsiteX67" fmla="*/ 1489101 w 1695641"/>
                <a:gd name="connsiteY67" fmla="*/ 370428 h 384233"/>
                <a:gd name="connsiteX68" fmla="*/ 1489101 w 1695641"/>
                <a:gd name="connsiteY68" fmla="*/ 376408 h 384233"/>
                <a:gd name="connsiteX69" fmla="*/ 1489101 w 1695641"/>
                <a:gd name="connsiteY69" fmla="*/ 382298 h 384233"/>
                <a:gd name="connsiteX70" fmla="*/ 1445726 w 1695641"/>
                <a:gd name="connsiteY70" fmla="*/ 382298 h 384233"/>
                <a:gd name="connsiteX71" fmla="*/ 1309711 w 1695641"/>
                <a:gd name="connsiteY71" fmla="*/ 315451 h 384233"/>
                <a:gd name="connsiteX72" fmla="*/ 1316405 w 1695641"/>
                <a:gd name="connsiteY72" fmla="*/ 315451 h 384233"/>
                <a:gd name="connsiteX73" fmla="*/ 1323099 w 1695641"/>
                <a:gd name="connsiteY73" fmla="*/ 315451 h 384233"/>
                <a:gd name="connsiteX74" fmla="*/ 1347820 w 1695641"/>
                <a:gd name="connsiteY74" fmla="*/ 362396 h 384233"/>
                <a:gd name="connsiteX75" fmla="*/ 1347820 w 1695641"/>
                <a:gd name="connsiteY75" fmla="*/ 315451 h 384233"/>
                <a:gd name="connsiteX76" fmla="*/ 1353800 w 1695641"/>
                <a:gd name="connsiteY76" fmla="*/ 315451 h 384233"/>
                <a:gd name="connsiteX77" fmla="*/ 1359868 w 1695641"/>
                <a:gd name="connsiteY77" fmla="*/ 315451 h 384233"/>
                <a:gd name="connsiteX78" fmla="*/ 1359868 w 1695641"/>
                <a:gd name="connsiteY78" fmla="*/ 382298 h 384233"/>
                <a:gd name="connsiteX79" fmla="*/ 1353442 w 1695641"/>
                <a:gd name="connsiteY79" fmla="*/ 382298 h 384233"/>
                <a:gd name="connsiteX80" fmla="*/ 1347016 w 1695641"/>
                <a:gd name="connsiteY80" fmla="*/ 382298 h 384233"/>
                <a:gd name="connsiteX81" fmla="*/ 1321670 w 1695641"/>
                <a:gd name="connsiteY81" fmla="*/ 334104 h 384233"/>
                <a:gd name="connsiteX82" fmla="*/ 1321670 w 1695641"/>
                <a:gd name="connsiteY82" fmla="*/ 382298 h 384233"/>
                <a:gd name="connsiteX83" fmla="*/ 1315691 w 1695641"/>
                <a:gd name="connsiteY83" fmla="*/ 382298 h 384233"/>
                <a:gd name="connsiteX84" fmla="*/ 1309711 w 1695641"/>
                <a:gd name="connsiteY84" fmla="*/ 382298 h 384233"/>
                <a:gd name="connsiteX85" fmla="*/ 1244559 w 1695641"/>
                <a:gd name="connsiteY85" fmla="*/ 315451 h 384233"/>
                <a:gd name="connsiteX86" fmla="*/ 1250896 w 1695641"/>
                <a:gd name="connsiteY86" fmla="*/ 315451 h 384233"/>
                <a:gd name="connsiteX87" fmla="*/ 1257322 w 1695641"/>
                <a:gd name="connsiteY87" fmla="*/ 315451 h 384233"/>
                <a:gd name="connsiteX88" fmla="*/ 1257322 w 1695641"/>
                <a:gd name="connsiteY88" fmla="*/ 340530 h 384233"/>
                <a:gd name="connsiteX89" fmla="*/ 1281418 w 1695641"/>
                <a:gd name="connsiteY89" fmla="*/ 340530 h 384233"/>
                <a:gd name="connsiteX90" fmla="*/ 1281418 w 1695641"/>
                <a:gd name="connsiteY90" fmla="*/ 315451 h 384233"/>
                <a:gd name="connsiteX91" fmla="*/ 1287844 w 1695641"/>
                <a:gd name="connsiteY91" fmla="*/ 315451 h 384233"/>
                <a:gd name="connsiteX92" fmla="*/ 1294270 w 1695641"/>
                <a:gd name="connsiteY92" fmla="*/ 315451 h 384233"/>
                <a:gd name="connsiteX93" fmla="*/ 1294270 w 1695641"/>
                <a:gd name="connsiteY93" fmla="*/ 382298 h 384233"/>
                <a:gd name="connsiteX94" fmla="*/ 1287844 w 1695641"/>
                <a:gd name="connsiteY94" fmla="*/ 382298 h 384233"/>
                <a:gd name="connsiteX95" fmla="*/ 1281418 w 1695641"/>
                <a:gd name="connsiteY95" fmla="*/ 382298 h 384233"/>
                <a:gd name="connsiteX96" fmla="*/ 1281418 w 1695641"/>
                <a:gd name="connsiteY96" fmla="*/ 352043 h 384233"/>
                <a:gd name="connsiteX97" fmla="*/ 1257322 w 1695641"/>
                <a:gd name="connsiteY97" fmla="*/ 352043 h 384233"/>
                <a:gd name="connsiteX98" fmla="*/ 1257322 w 1695641"/>
                <a:gd name="connsiteY98" fmla="*/ 382298 h 384233"/>
                <a:gd name="connsiteX99" fmla="*/ 1250985 w 1695641"/>
                <a:gd name="connsiteY99" fmla="*/ 382298 h 384233"/>
                <a:gd name="connsiteX100" fmla="*/ 1244559 w 1695641"/>
                <a:gd name="connsiteY100" fmla="*/ 382298 h 384233"/>
                <a:gd name="connsiteX101" fmla="*/ 1119075 w 1695641"/>
                <a:gd name="connsiteY101" fmla="*/ 315451 h 384233"/>
                <a:gd name="connsiteX102" fmla="*/ 1164324 w 1695641"/>
                <a:gd name="connsiteY102" fmla="*/ 315451 h 384233"/>
                <a:gd name="connsiteX103" fmla="*/ 1164324 w 1695641"/>
                <a:gd name="connsiteY103" fmla="*/ 321341 h 384233"/>
                <a:gd name="connsiteX104" fmla="*/ 1164324 w 1695641"/>
                <a:gd name="connsiteY104" fmla="*/ 327321 h 384233"/>
                <a:gd name="connsiteX105" fmla="*/ 1131927 w 1695641"/>
                <a:gd name="connsiteY105" fmla="*/ 327321 h 384233"/>
                <a:gd name="connsiteX106" fmla="*/ 1131927 w 1695641"/>
                <a:gd name="connsiteY106" fmla="*/ 341512 h 384233"/>
                <a:gd name="connsiteX107" fmla="*/ 1162003 w 1695641"/>
                <a:gd name="connsiteY107" fmla="*/ 341512 h 384233"/>
                <a:gd name="connsiteX108" fmla="*/ 1162003 w 1695641"/>
                <a:gd name="connsiteY108" fmla="*/ 347224 h 384233"/>
                <a:gd name="connsiteX109" fmla="*/ 1162003 w 1695641"/>
                <a:gd name="connsiteY109" fmla="*/ 353024 h 384233"/>
                <a:gd name="connsiteX110" fmla="*/ 1131927 w 1695641"/>
                <a:gd name="connsiteY110" fmla="*/ 353024 h 384233"/>
                <a:gd name="connsiteX111" fmla="*/ 1131927 w 1695641"/>
                <a:gd name="connsiteY111" fmla="*/ 370428 h 384233"/>
                <a:gd name="connsiteX112" fmla="*/ 1165752 w 1695641"/>
                <a:gd name="connsiteY112" fmla="*/ 370428 h 384233"/>
                <a:gd name="connsiteX113" fmla="*/ 1165752 w 1695641"/>
                <a:gd name="connsiteY113" fmla="*/ 376408 h 384233"/>
                <a:gd name="connsiteX114" fmla="*/ 1165752 w 1695641"/>
                <a:gd name="connsiteY114" fmla="*/ 382298 h 384233"/>
                <a:gd name="connsiteX115" fmla="*/ 1119075 w 1695641"/>
                <a:gd name="connsiteY115" fmla="*/ 382298 h 384233"/>
                <a:gd name="connsiteX116" fmla="*/ 1057939 w 1695641"/>
                <a:gd name="connsiteY116" fmla="*/ 315451 h 384233"/>
                <a:gd name="connsiteX117" fmla="*/ 1108007 w 1695641"/>
                <a:gd name="connsiteY117" fmla="*/ 315451 h 384233"/>
                <a:gd name="connsiteX118" fmla="*/ 1108007 w 1695641"/>
                <a:gd name="connsiteY118" fmla="*/ 321341 h 384233"/>
                <a:gd name="connsiteX119" fmla="*/ 1108007 w 1695641"/>
                <a:gd name="connsiteY119" fmla="*/ 327321 h 384233"/>
                <a:gd name="connsiteX120" fmla="*/ 1089354 w 1695641"/>
                <a:gd name="connsiteY120" fmla="*/ 327321 h 384233"/>
                <a:gd name="connsiteX121" fmla="*/ 1089354 w 1695641"/>
                <a:gd name="connsiteY121" fmla="*/ 382298 h 384233"/>
                <a:gd name="connsiteX122" fmla="*/ 1083017 w 1695641"/>
                <a:gd name="connsiteY122" fmla="*/ 382298 h 384233"/>
                <a:gd name="connsiteX123" fmla="*/ 1076592 w 1695641"/>
                <a:gd name="connsiteY123" fmla="*/ 382298 h 384233"/>
                <a:gd name="connsiteX124" fmla="*/ 1076592 w 1695641"/>
                <a:gd name="connsiteY124" fmla="*/ 327321 h 384233"/>
                <a:gd name="connsiteX125" fmla="*/ 1057939 w 1695641"/>
                <a:gd name="connsiteY125" fmla="*/ 327321 h 384233"/>
                <a:gd name="connsiteX126" fmla="*/ 1057939 w 1695641"/>
                <a:gd name="connsiteY126" fmla="*/ 321431 h 384233"/>
                <a:gd name="connsiteX127" fmla="*/ 980293 w 1695641"/>
                <a:gd name="connsiteY127" fmla="*/ 315451 h 384233"/>
                <a:gd name="connsiteX128" fmla="*/ 1024024 w 1695641"/>
                <a:gd name="connsiteY128" fmla="*/ 315451 h 384233"/>
                <a:gd name="connsiteX129" fmla="*/ 1024024 w 1695641"/>
                <a:gd name="connsiteY129" fmla="*/ 321341 h 384233"/>
                <a:gd name="connsiteX130" fmla="*/ 1024024 w 1695641"/>
                <a:gd name="connsiteY130" fmla="*/ 327321 h 384233"/>
                <a:gd name="connsiteX131" fmla="*/ 993145 w 1695641"/>
                <a:gd name="connsiteY131" fmla="*/ 327321 h 384233"/>
                <a:gd name="connsiteX132" fmla="*/ 993145 w 1695641"/>
                <a:gd name="connsiteY132" fmla="*/ 342494 h 384233"/>
                <a:gd name="connsiteX133" fmla="*/ 1020098 w 1695641"/>
                <a:gd name="connsiteY133" fmla="*/ 342494 h 384233"/>
                <a:gd name="connsiteX134" fmla="*/ 1020098 w 1695641"/>
                <a:gd name="connsiteY134" fmla="*/ 348295 h 384233"/>
                <a:gd name="connsiteX135" fmla="*/ 1020098 w 1695641"/>
                <a:gd name="connsiteY135" fmla="*/ 354006 h 384233"/>
                <a:gd name="connsiteX136" fmla="*/ 993145 w 1695641"/>
                <a:gd name="connsiteY136" fmla="*/ 354006 h 384233"/>
                <a:gd name="connsiteX137" fmla="*/ 993145 w 1695641"/>
                <a:gd name="connsiteY137" fmla="*/ 382298 h 384233"/>
                <a:gd name="connsiteX138" fmla="*/ 986719 w 1695641"/>
                <a:gd name="connsiteY138" fmla="*/ 382298 h 384233"/>
                <a:gd name="connsiteX139" fmla="*/ 980293 w 1695641"/>
                <a:gd name="connsiteY139" fmla="*/ 382298 h 384233"/>
                <a:gd name="connsiteX140" fmla="*/ 822323 w 1695641"/>
                <a:gd name="connsiteY140" fmla="*/ 315451 h 384233"/>
                <a:gd name="connsiteX141" fmla="*/ 867661 w 1695641"/>
                <a:gd name="connsiteY141" fmla="*/ 315451 h 384233"/>
                <a:gd name="connsiteX142" fmla="*/ 867661 w 1695641"/>
                <a:gd name="connsiteY142" fmla="*/ 321341 h 384233"/>
                <a:gd name="connsiteX143" fmla="*/ 867661 w 1695641"/>
                <a:gd name="connsiteY143" fmla="*/ 327321 h 384233"/>
                <a:gd name="connsiteX144" fmla="*/ 835175 w 1695641"/>
                <a:gd name="connsiteY144" fmla="*/ 327321 h 384233"/>
                <a:gd name="connsiteX145" fmla="*/ 835175 w 1695641"/>
                <a:gd name="connsiteY145" fmla="*/ 341512 h 384233"/>
                <a:gd name="connsiteX146" fmla="*/ 865251 w 1695641"/>
                <a:gd name="connsiteY146" fmla="*/ 341512 h 384233"/>
                <a:gd name="connsiteX147" fmla="*/ 865251 w 1695641"/>
                <a:gd name="connsiteY147" fmla="*/ 347224 h 384233"/>
                <a:gd name="connsiteX148" fmla="*/ 865251 w 1695641"/>
                <a:gd name="connsiteY148" fmla="*/ 353024 h 384233"/>
                <a:gd name="connsiteX149" fmla="*/ 835175 w 1695641"/>
                <a:gd name="connsiteY149" fmla="*/ 353024 h 384233"/>
                <a:gd name="connsiteX150" fmla="*/ 835175 w 1695641"/>
                <a:gd name="connsiteY150" fmla="*/ 370428 h 384233"/>
                <a:gd name="connsiteX151" fmla="*/ 869089 w 1695641"/>
                <a:gd name="connsiteY151" fmla="*/ 370428 h 384233"/>
                <a:gd name="connsiteX152" fmla="*/ 869089 w 1695641"/>
                <a:gd name="connsiteY152" fmla="*/ 376408 h 384233"/>
                <a:gd name="connsiteX153" fmla="*/ 869089 w 1695641"/>
                <a:gd name="connsiteY153" fmla="*/ 382298 h 384233"/>
                <a:gd name="connsiteX154" fmla="*/ 822323 w 1695641"/>
                <a:gd name="connsiteY154" fmla="*/ 382298 h 384233"/>
                <a:gd name="connsiteX155" fmla="*/ 761277 w 1695641"/>
                <a:gd name="connsiteY155" fmla="*/ 315451 h 384233"/>
                <a:gd name="connsiteX156" fmla="*/ 811256 w 1695641"/>
                <a:gd name="connsiteY156" fmla="*/ 315451 h 384233"/>
                <a:gd name="connsiteX157" fmla="*/ 811256 w 1695641"/>
                <a:gd name="connsiteY157" fmla="*/ 321341 h 384233"/>
                <a:gd name="connsiteX158" fmla="*/ 811256 w 1695641"/>
                <a:gd name="connsiteY158" fmla="*/ 327321 h 384233"/>
                <a:gd name="connsiteX159" fmla="*/ 792692 w 1695641"/>
                <a:gd name="connsiteY159" fmla="*/ 327321 h 384233"/>
                <a:gd name="connsiteX160" fmla="*/ 792692 w 1695641"/>
                <a:gd name="connsiteY160" fmla="*/ 382298 h 384233"/>
                <a:gd name="connsiteX161" fmla="*/ 786266 w 1695641"/>
                <a:gd name="connsiteY161" fmla="*/ 382298 h 384233"/>
                <a:gd name="connsiteX162" fmla="*/ 779841 w 1695641"/>
                <a:gd name="connsiteY162" fmla="*/ 382298 h 384233"/>
                <a:gd name="connsiteX163" fmla="*/ 779841 w 1695641"/>
                <a:gd name="connsiteY163" fmla="*/ 327321 h 384233"/>
                <a:gd name="connsiteX164" fmla="*/ 761277 w 1695641"/>
                <a:gd name="connsiteY164" fmla="*/ 327321 h 384233"/>
                <a:gd name="connsiteX165" fmla="*/ 761277 w 1695641"/>
                <a:gd name="connsiteY165" fmla="*/ 321431 h 384233"/>
                <a:gd name="connsiteX166" fmla="*/ 640166 w 1695641"/>
                <a:gd name="connsiteY166" fmla="*/ 315451 h 384233"/>
                <a:gd name="connsiteX167" fmla="*/ 690145 w 1695641"/>
                <a:gd name="connsiteY167" fmla="*/ 315451 h 384233"/>
                <a:gd name="connsiteX168" fmla="*/ 690145 w 1695641"/>
                <a:gd name="connsiteY168" fmla="*/ 321341 h 384233"/>
                <a:gd name="connsiteX169" fmla="*/ 690145 w 1695641"/>
                <a:gd name="connsiteY169" fmla="*/ 327321 h 384233"/>
                <a:gd name="connsiteX170" fmla="*/ 671581 w 1695641"/>
                <a:gd name="connsiteY170" fmla="*/ 327321 h 384233"/>
                <a:gd name="connsiteX171" fmla="*/ 671581 w 1695641"/>
                <a:gd name="connsiteY171" fmla="*/ 382298 h 384233"/>
                <a:gd name="connsiteX172" fmla="*/ 665155 w 1695641"/>
                <a:gd name="connsiteY172" fmla="*/ 382298 h 384233"/>
                <a:gd name="connsiteX173" fmla="*/ 658730 w 1695641"/>
                <a:gd name="connsiteY173" fmla="*/ 382298 h 384233"/>
                <a:gd name="connsiteX174" fmla="*/ 658730 w 1695641"/>
                <a:gd name="connsiteY174" fmla="*/ 327321 h 384233"/>
                <a:gd name="connsiteX175" fmla="*/ 640166 w 1695641"/>
                <a:gd name="connsiteY175" fmla="*/ 327321 h 384233"/>
                <a:gd name="connsiteX176" fmla="*/ 640166 w 1695641"/>
                <a:gd name="connsiteY176" fmla="*/ 321431 h 384233"/>
                <a:gd name="connsiteX177" fmla="*/ 617140 w 1695641"/>
                <a:gd name="connsiteY177" fmla="*/ 315451 h 384233"/>
                <a:gd name="connsiteX178" fmla="*/ 623566 w 1695641"/>
                <a:gd name="connsiteY178" fmla="*/ 315451 h 384233"/>
                <a:gd name="connsiteX179" fmla="*/ 629992 w 1695641"/>
                <a:gd name="connsiteY179" fmla="*/ 315451 h 384233"/>
                <a:gd name="connsiteX180" fmla="*/ 629992 w 1695641"/>
                <a:gd name="connsiteY180" fmla="*/ 382298 h 384233"/>
                <a:gd name="connsiteX181" fmla="*/ 623655 w 1695641"/>
                <a:gd name="connsiteY181" fmla="*/ 382298 h 384233"/>
                <a:gd name="connsiteX182" fmla="*/ 617140 w 1695641"/>
                <a:gd name="connsiteY182" fmla="*/ 382298 h 384233"/>
                <a:gd name="connsiteX183" fmla="*/ 557165 w 1695641"/>
                <a:gd name="connsiteY183" fmla="*/ 315451 h 384233"/>
                <a:gd name="connsiteX184" fmla="*/ 607144 w 1695641"/>
                <a:gd name="connsiteY184" fmla="*/ 315451 h 384233"/>
                <a:gd name="connsiteX185" fmla="*/ 607144 w 1695641"/>
                <a:gd name="connsiteY185" fmla="*/ 321341 h 384233"/>
                <a:gd name="connsiteX186" fmla="*/ 607144 w 1695641"/>
                <a:gd name="connsiteY186" fmla="*/ 327321 h 384233"/>
                <a:gd name="connsiteX187" fmla="*/ 588580 w 1695641"/>
                <a:gd name="connsiteY187" fmla="*/ 327321 h 384233"/>
                <a:gd name="connsiteX188" fmla="*/ 588580 w 1695641"/>
                <a:gd name="connsiteY188" fmla="*/ 382298 h 384233"/>
                <a:gd name="connsiteX189" fmla="*/ 582154 w 1695641"/>
                <a:gd name="connsiteY189" fmla="*/ 382298 h 384233"/>
                <a:gd name="connsiteX190" fmla="*/ 575729 w 1695641"/>
                <a:gd name="connsiteY190" fmla="*/ 382298 h 384233"/>
                <a:gd name="connsiteX191" fmla="*/ 575729 w 1695641"/>
                <a:gd name="connsiteY191" fmla="*/ 327321 h 384233"/>
                <a:gd name="connsiteX192" fmla="*/ 557165 w 1695641"/>
                <a:gd name="connsiteY192" fmla="*/ 327321 h 384233"/>
                <a:gd name="connsiteX193" fmla="*/ 557165 w 1695641"/>
                <a:gd name="connsiteY193" fmla="*/ 321431 h 384233"/>
                <a:gd name="connsiteX194" fmla="*/ 435876 w 1695641"/>
                <a:gd name="connsiteY194" fmla="*/ 315451 h 384233"/>
                <a:gd name="connsiteX195" fmla="*/ 442659 w 1695641"/>
                <a:gd name="connsiteY195" fmla="*/ 315451 h 384233"/>
                <a:gd name="connsiteX196" fmla="*/ 449353 w 1695641"/>
                <a:gd name="connsiteY196" fmla="*/ 315451 h 384233"/>
                <a:gd name="connsiteX197" fmla="*/ 474074 w 1695641"/>
                <a:gd name="connsiteY197" fmla="*/ 362396 h 384233"/>
                <a:gd name="connsiteX198" fmla="*/ 474074 w 1695641"/>
                <a:gd name="connsiteY198" fmla="*/ 315451 h 384233"/>
                <a:gd name="connsiteX199" fmla="*/ 480054 w 1695641"/>
                <a:gd name="connsiteY199" fmla="*/ 315451 h 384233"/>
                <a:gd name="connsiteX200" fmla="*/ 486123 w 1695641"/>
                <a:gd name="connsiteY200" fmla="*/ 315451 h 384233"/>
                <a:gd name="connsiteX201" fmla="*/ 486123 w 1695641"/>
                <a:gd name="connsiteY201" fmla="*/ 382298 h 384233"/>
                <a:gd name="connsiteX202" fmla="*/ 479697 w 1695641"/>
                <a:gd name="connsiteY202" fmla="*/ 382298 h 384233"/>
                <a:gd name="connsiteX203" fmla="*/ 473271 w 1695641"/>
                <a:gd name="connsiteY203" fmla="*/ 382298 h 384233"/>
                <a:gd name="connsiteX204" fmla="*/ 447925 w 1695641"/>
                <a:gd name="connsiteY204" fmla="*/ 334104 h 384233"/>
                <a:gd name="connsiteX205" fmla="*/ 447925 w 1695641"/>
                <a:gd name="connsiteY205" fmla="*/ 382298 h 384233"/>
                <a:gd name="connsiteX206" fmla="*/ 441945 w 1695641"/>
                <a:gd name="connsiteY206" fmla="*/ 382298 h 384233"/>
                <a:gd name="connsiteX207" fmla="*/ 435876 w 1695641"/>
                <a:gd name="connsiteY207" fmla="*/ 382298 h 384233"/>
                <a:gd name="connsiteX208" fmla="*/ 408298 w 1695641"/>
                <a:gd name="connsiteY208" fmla="*/ 315451 h 384233"/>
                <a:gd name="connsiteX209" fmla="*/ 414635 w 1695641"/>
                <a:gd name="connsiteY209" fmla="*/ 315451 h 384233"/>
                <a:gd name="connsiteX210" fmla="*/ 421150 w 1695641"/>
                <a:gd name="connsiteY210" fmla="*/ 315451 h 384233"/>
                <a:gd name="connsiteX211" fmla="*/ 421150 w 1695641"/>
                <a:gd name="connsiteY211" fmla="*/ 382298 h 384233"/>
                <a:gd name="connsiteX212" fmla="*/ 414724 w 1695641"/>
                <a:gd name="connsiteY212" fmla="*/ 382298 h 384233"/>
                <a:gd name="connsiteX213" fmla="*/ 408298 w 1695641"/>
                <a:gd name="connsiteY213" fmla="*/ 382298 h 384233"/>
                <a:gd name="connsiteX214" fmla="*/ 246043 w 1695641"/>
                <a:gd name="connsiteY214" fmla="*/ 315451 h 384233"/>
                <a:gd name="connsiteX215" fmla="*/ 252737 w 1695641"/>
                <a:gd name="connsiteY215" fmla="*/ 315451 h 384233"/>
                <a:gd name="connsiteX216" fmla="*/ 259520 w 1695641"/>
                <a:gd name="connsiteY216" fmla="*/ 315451 h 384233"/>
                <a:gd name="connsiteX217" fmla="*/ 284152 w 1695641"/>
                <a:gd name="connsiteY217" fmla="*/ 362396 h 384233"/>
                <a:gd name="connsiteX218" fmla="*/ 284152 w 1695641"/>
                <a:gd name="connsiteY218" fmla="*/ 315451 h 384233"/>
                <a:gd name="connsiteX219" fmla="*/ 290131 w 1695641"/>
                <a:gd name="connsiteY219" fmla="*/ 315451 h 384233"/>
                <a:gd name="connsiteX220" fmla="*/ 296200 w 1695641"/>
                <a:gd name="connsiteY220" fmla="*/ 315451 h 384233"/>
                <a:gd name="connsiteX221" fmla="*/ 296200 w 1695641"/>
                <a:gd name="connsiteY221" fmla="*/ 382298 h 384233"/>
                <a:gd name="connsiteX222" fmla="*/ 289775 w 1695641"/>
                <a:gd name="connsiteY222" fmla="*/ 382298 h 384233"/>
                <a:gd name="connsiteX223" fmla="*/ 283349 w 1695641"/>
                <a:gd name="connsiteY223" fmla="*/ 382298 h 384233"/>
                <a:gd name="connsiteX224" fmla="*/ 258002 w 1695641"/>
                <a:gd name="connsiteY224" fmla="*/ 334104 h 384233"/>
                <a:gd name="connsiteX225" fmla="*/ 258002 w 1695641"/>
                <a:gd name="connsiteY225" fmla="*/ 382298 h 384233"/>
                <a:gd name="connsiteX226" fmla="*/ 252023 w 1695641"/>
                <a:gd name="connsiteY226" fmla="*/ 382298 h 384233"/>
                <a:gd name="connsiteX227" fmla="*/ 246043 w 1695641"/>
                <a:gd name="connsiteY227" fmla="*/ 382298 h 384233"/>
                <a:gd name="connsiteX228" fmla="*/ 218377 w 1695641"/>
                <a:gd name="connsiteY228" fmla="*/ 315451 h 384233"/>
                <a:gd name="connsiteX229" fmla="*/ 224803 w 1695641"/>
                <a:gd name="connsiteY229" fmla="*/ 315451 h 384233"/>
                <a:gd name="connsiteX230" fmla="*/ 231229 w 1695641"/>
                <a:gd name="connsiteY230" fmla="*/ 315451 h 384233"/>
                <a:gd name="connsiteX231" fmla="*/ 231229 w 1695641"/>
                <a:gd name="connsiteY231" fmla="*/ 382298 h 384233"/>
                <a:gd name="connsiteX232" fmla="*/ 224803 w 1695641"/>
                <a:gd name="connsiteY232" fmla="*/ 382298 h 384233"/>
                <a:gd name="connsiteX233" fmla="*/ 218377 w 1695641"/>
                <a:gd name="connsiteY233" fmla="*/ 382298 h 384233"/>
                <a:gd name="connsiteX234" fmla="*/ 140016 w 1695641"/>
                <a:gd name="connsiteY234" fmla="*/ 315451 h 384233"/>
                <a:gd name="connsiteX235" fmla="*/ 146442 w 1695641"/>
                <a:gd name="connsiteY235" fmla="*/ 315451 h 384233"/>
                <a:gd name="connsiteX236" fmla="*/ 152868 w 1695641"/>
                <a:gd name="connsiteY236" fmla="*/ 315451 h 384233"/>
                <a:gd name="connsiteX237" fmla="*/ 152868 w 1695641"/>
                <a:gd name="connsiteY237" fmla="*/ 382298 h 384233"/>
                <a:gd name="connsiteX238" fmla="*/ 146531 w 1695641"/>
                <a:gd name="connsiteY238" fmla="*/ 382298 h 384233"/>
                <a:gd name="connsiteX239" fmla="*/ 140016 w 1695641"/>
                <a:gd name="connsiteY239" fmla="*/ 382298 h 384233"/>
                <a:gd name="connsiteX240" fmla="*/ 80487 w 1695641"/>
                <a:gd name="connsiteY240" fmla="*/ 315451 h 384233"/>
                <a:gd name="connsiteX241" fmla="*/ 125736 w 1695641"/>
                <a:gd name="connsiteY241" fmla="*/ 315451 h 384233"/>
                <a:gd name="connsiteX242" fmla="*/ 125736 w 1695641"/>
                <a:gd name="connsiteY242" fmla="*/ 321341 h 384233"/>
                <a:gd name="connsiteX243" fmla="*/ 125736 w 1695641"/>
                <a:gd name="connsiteY243" fmla="*/ 327321 h 384233"/>
                <a:gd name="connsiteX244" fmla="*/ 93339 w 1695641"/>
                <a:gd name="connsiteY244" fmla="*/ 327321 h 384233"/>
                <a:gd name="connsiteX245" fmla="*/ 93339 w 1695641"/>
                <a:gd name="connsiteY245" fmla="*/ 341512 h 384233"/>
                <a:gd name="connsiteX246" fmla="*/ 123415 w 1695641"/>
                <a:gd name="connsiteY246" fmla="*/ 341512 h 384233"/>
                <a:gd name="connsiteX247" fmla="*/ 123415 w 1695641"/>
                <a:gd name="connsiteY247" fmla="*/ 347224 h 384233"/>
                <a:gd name="connsiteX248" fmla="*/ 123415 w 1695641"/>
                <a:gd name="connsiteY248" fmla="*/ 353024 h 384233"/>
                <a:gd name="connsiteX249" fmla="*/ 93339 w 1695641"/>
                <a:gd name="connsiteY249" fmla="*/ 353024 h 384233"/>
                <a:gd name="connsiteX250" fmla="*/ 93339 w 1695641"/>
                <a:gd name="connsiteY250" fmla="*/ 370428 h 384233"/>
                <a:gd name="connsiteX251" fmla="*/ 127164 w 1695641"/>
                <a:gd name="connsiteY251" fmla="*/ 370428 h 384233"/>
                <a:gd name="connsiteX252" fmla="*/ 127164 w 1695641"/>
                <a:gd name="connsiteY252" fmla="*/ 376408 h 384233"/>
                <a:gd name="connsiteX253" fmla="*/ 127164 w 1695641"/>
                <a:gd name="connsiteY253" fmla="*/ 382298 h 384233"/>
                <a:gd name="connsiteX254" fmla="*/ 80487 w 1695641"/>
                <a:gd name="connsiteY254" fmla="*/ 382298 h 384233"/>
                <a:gd name="connsiteX255" fmla="*/ 190189 w 1695641"/>
                <a:gd name="connsiteY255" fmla="*/ 315324 h 384233"/>
                <a:gd name="connsiteX256" fmla="*/ 202952 w 1695641"/>
                <a:gd name="connsiteY256" fmla="*/ 315324 h 384233"/>
                <a:gd name="connsiteX257" fmla="*/ 202952 w 1695641"/>
                <a:gd name="connsiteY257" fmla="*/ 363429 h 384233"/>
                <a:gd name="connsiteX258" fmla="*/ 197954 w 1695641"/>
                <a:gd name="connsiteY258" fmla="*/ 378779 h 384233"/>
                <a:gd name="connsiteX259" fmla="*/ 183138 w 1695641"/>
                <a:gd name="connsiteY259" fmla="*/ 384045 h 384233"/>
                <a:gd name="connsiteX260" fmla="*/ 167878 w 1695641"/>
                <a:gd name="connsiteY260" fmla="*/ 378243 h 384233"/>
                <a:gd name="connsiteX261" fmla="*/ 163326 w 1695641"/>
                <a:gd name="connsiteY261" fmla="*/ 360394 h 384233"/>
                <a:gd name="connsiteX262" fmla="*/ 163326 w 1695641"/>
                <a:gd name="connsiteY262" fmla="*/ 356914 h 384233"/>
                <a:gd name="connsiteX263" fmla="*/ 175553 w 1695641"/>
                <a:gd name="connsiteY263" fmla="*/ 356914 h 384233"/>
                <a:gd name="connsiteX264" fmla="*/ 175553 w 1695641"/>
                <a:gd name="connsiteY264" fmla="*/ 360930 h 384233"/>
                <a:gd name="connsiteX265" fmla="*/ 177248 w 1695641"/>
                <a:gd name="connsiteY265" fmla="*/ 369854 h 384233"/>
                <a:gd name="connsiteX266" fmla="*/ 183049 w 1695641"/>
                <a:gd name="connsiteY266" fmla="*/ 372799 h 384233"/>
                <a:gd name="connsiteX267" fmla="*/ 188493 w 1695641"/>
                <a:gd name="connsiteY267" fmla="*/ 370657 h 384233"/>
                <a:gd name="connsiteX268" fmla="*/ 190189 w 1695641"/>
                <a:gd name="connsiteY268" fmla="*/ 363697 h 384233"/>
                <a:gd name="connsiteX269" fmla="*/ 14815 w 1695641"/>
                <a:gd name="connsiteY269" fmla="*/ 315323 h 384233"/>
                <a:gd name="connsiteX270" fmla="*/ 44891 w 1695641"/>
                <a:gd name="connsiteY270" fmla="*/ 315323 h 384233"/>
                <a:gd name="connsiteX271" fmla="*/ 58814 w 1695641"/>
                <a:gd name="connsiteY271" fmla="*/ 319785 h 384233"/>
                <a:gd name="connsiteX272" fmla="*/ 63902 w 1695641"/>
                <a:gd name="connsiteY272" fmla="*/ 332280 h 384233"/>
                <a:gd name="connsiteX273" fmla="*/ 58189 w 1695641"/>
                <a:gd name="connsiteY273" fmla="*/ 344864 h 384233"/>
                <a:gd name="connsiteX274" fmla="*/ 56137 w 1695641"/>
                <a:gd name="connsiteY274" fmla="*/ 346203 h 384233"/>
                <a:gd name="connsiteX275" fmla="*/ 60064 w 1695641"/>
                <a:gd name="connsiteY275" fmla="*/ 348434 h 384233"/>
                <a:gd name="connsiteX276" fmla="*/ 65954 w 1695641"/>
                <a:gd name="connsiteY276" fmla="*/ 361285 h 384233"/>
                <a:gd name="connsiteX277" fmla="*/ 60064 w 1695641"/>
                <a:gd name="connsiteY277" fmla="*/ 376815 h 384233"/>
                <a:gd name="connsiteX278" fmla="*/ 43017 w 1695641"/>
                <a:gd name="connsiteY278" fmla="*/ 382170 h 384233"/>
                <a:gd name="connsiteX279" fmla="*/ 15083 w 1695641"/>
                <a:gd name="connsiteY279" fmla="*/ 382170 h 384233"/>
                <a:gd name="connsiteX280" fmla="*/ 700246 w 1695641"/>
                <a:gd name="connsiteY280" fmla="*/ 315235 h 384233"/>
                <a:gd name="connsiteX281" fmla="*/ 713098 w 1695641"/>
                <a:gd name="connsiteY281" fmla="*/ 315235 h 384233"/>
                <a:gd name="connsiteX282" fmla="*/ 713098 w 1695641"/>
                <a:gd name="connsiteY282" fmla="*/ 357360 h 384233"/>
                <a:gd name="connsiteX283" fmla="*/ 716132 w 1695641"/>
                <a:gd name="connsiteY283" fmla="*/ 368159 h 384233"/>
                <a:gd name="connsiteX284" fmla="*/ 725057 w 1695641"/>
                <a:gd name="connsiteY284" fmla="*/ 371729 h 384233"/>
                <a:gd name="connsiteX285" fmla="*/ 733982 w 1695641"/>
                <a:gd name="connsiteY285" fmla="*/ 368427 h 384233"/>
                <a:gd name="connsiteX286" fmla="*/ 736749 w 1695641"/>
                <a:gd name="connsiteY286" fmla="*/ 357360 h 384233"/>
                <a:gd name="connsiteX287" fmla="*/ 736749 w 1695641"/>
                <a:gd name="connsiteY287" fmla="*/ 315235 h 384233"/>
                <a:gd name="connsiteX288" fmla="*/ 749958 w 1695641"/>
                <a:gd name="connsiteY288" fmla="*/ 315235 h 384233"/>
                <a:gd name="connsiteX289" fmla="*/ 749958 w 1695641"/>
                <a:gd name="connsiteY289" fmla="*/ 356914 h 384233"/>
                <a:gd name="connsiteX290" fmla="*/ 744156 w 1695641"/>
                <a:gd name="connsiteY290" fmla="*/ 377620 h 384233"/>
                <a:gd name="connsiteX291" fmla="*/ 725146 w 1695641"/>
                <a:gd name="connsiteY291" fmla="*/ 383956 h 384233"/>
                <a:gd name="connsiteX292" fmla="*/ 706404 w 1695641"/>
                <a:gd name="connsiteY292" fmla="*/ 377352 h 384233"/>
                <a:gd name="connsiteX293" fmla="*/ 700246 w 1695641"/>
                <a:gd name="connsiteY293" fmla="*/ 356914 h 384233"/>
                <a:gd name="connsiteX294" fmla="*/ 1526374 w 1695641"/>
                <a:gd name="connsiteY294" fmla="*/ 313761 h 384233"/>
                <a:gd name="connsiteX295" fmla="*/ 1547261 w 1695641"/>
                <a:gd name="connsiteY295" fmla="*/ 321079 h 384233"/>
                <a:gd name="connsiteX296" fmla="*/ 1549537 w 1695641"/>
                <a:gd name="connsiteY296" fmla="*/ 323355 h 384233"/>
                <a:gd name="connsiteX297" fmla="*/ 1557570 w 1695641"/>
                <a:gd name="connsiteY297" fmla="*/ 349327 h 384233"/>
                <a:gd name="connsiteX298" fmla="*/ 1549537 w 1695641"/>
                <a:gd name="connsiteY298" fmla="*/ 374763 h 384233"/>
                <a:gd name="connsiteX299" fmla="*/ 1508175 w 1695641"/>
                <a:gd name="connsiteY299" fmla="*/ 376508 h 384233"/>
                <a:gd name="connsiteX300" fmla="*/ 1506430 w 1695641"/>
                <a:gd name="connsiteY300" fmla="*/ 374763 h 384233"/>
                <a:gd name="connsiteX301" fmla="*/ 1498397 w 1695641"/>
                <a:gd name="connsiteY301" fmla="*/ 349327 h 384233"/>
                <a:gd name="connsiteX302" fmla="*/ 1506430 w 1695641"/>
                <a:gd name="connsiteY302" fmla="*/ 323355 h 384233"/>
                <a:gd name="connsiteX303" fmla="*/ 1526374 w 1695641"/>
                <a:gd name="connsiteY303" fmla="*/ 313761 h 384233"/>
                <a:gd name="connsiteX304" fmla="*/ 1400517 w 1695641"/>
                <a:gd name="connsiteY304" fmla="*/ 313754 h 384233"/>
                <a:gd name="connsiteX305" fmla="*/ 1421460 w 1695641"/>
                <a:gd name="connsiteY305" fmla="*/ 321118 h 384233"/>
                <a:gd name="connsiteX306" fmla="*/ 1423697 w 1695641"/>
                <a:gd name="connsiteY306" fmla="*/ 323355 h 384233"/>
                <a:gd name="connsiteX307" fmla="*/ 1431641 w 1695641"/>
                <a:gd name="connsiteY307" fmla="*/ 349327 h 384233"/>
                <a:gd name="connsiteX308" fmla="*/ 1423697 w 1695641"/>
                <a:gd name="connsiteY308" fmla="*/ 374763 h 384233"/>
                <a:gd name="connsiteX309" fmla="*/ 1382207 w 1695641"/>
                <a:gd name="connsiteY309" fmla="*/ 376469 h 384233"/>
                <a:gd name="connsiteX310" fmla="*/ 1380501 w 1695641"/>
                <a:gd name="connsiteY310" fmla="*/ 374763 h 384233"/>
                <a:gd name="connsiteX311" fmla="*/ 1380500 w 1695641"/>
                <a:gd name="connsiteY311" fmla="*/ 374763 h 384233"/>
                <a:gd name="connsiteX312" fmla="*/ 1372557 w 1695641"/>
                <a:gd name="connsiteY312" fmla="*/ 349327 h 384233"/>
                <a:gd name="connsiteX313" fmla="*/ 1380500 w 1695641"/>
                <a:gd name="connsiteY313" fmla="*/ 323355 h 384233"/>
                <a:gd name="connsiteX314" fmla="*/ 1400517 w 1695641"/>
                <a:gd name="connsiteY314" fmla="*/ 313754 h 384233"/>
                <a:gd name="connsiteX315" fmla="*/ 935084 w 1695641"/>
                <a:gd name="connsiteY315" fmla="*/ 313754 h 384233"/>
                <a:gd name="connsiteX316" fmla="*/ 956027 w 1695641"/>
                <a:gd name="connsiteY316" fmla="*/ 321118 h 384233"/>
                <a:gd name="connsiteX317" fmla="*/ 958264 w 1695641"/>
                <a:gd name="connsiteY317" fmla="*/ 323355 h 384233"/>
                <a:gd name="connsiteX318" fmla="*/ 966208 w 1695641"/>
                <a:gd name="connsiteY318" fmla="*/ 349327 h 384233"/>
                <a:gd name="connsiteX319" fmla="*/ 958264 w 1695641"/>
                <a:gd name="connsiteY319" fmla="*/ 374763 h 384233"/>
                <a:gd name="connsiteX320" fmla="*/ 916774 w 1695641"/>
                <a:gd name="connsiteY320" fmla="*/ 376469 h 384233"/>
                <a:gd name="connsiteX321" fmla="*/ 915068 w 1695641"/>
                <a:gd name="connsiteY321" fmla="*/ 374763 h 384233"/>
                <a:gd name="connsiteX322" fmla="*/ 915067 w 1695641"/>
                <a:gd name="connsiteY322" fmla="*/ 374763 h 384233"/>
                <a:gd name="connsiteX323" fmla="*/ 907124 w 1695641"/>
                <a:gd name="connsiteY323" fmla="*/ 349327 h 384233"/>
                <a:gd name="connsiteX324" fmla="*/ 915067 w 1695641"/>
                <a:gd name="connsiteY324" fmla="*/ 323355 h 384233"/>
                <a:gd name="connsiteX325" fmla="*/ 935084 w 1695641"/>
                <a:gd name="connsiteY325" fmla="*/ 313754 h 384233"/>
                <a:gd name="connsiteX326" fmla="*/ 1598624 w 1695641"/>
                <a:gd name="connsiteY326" fmla="*/ 313717 h 384233"/>
                <a:gd name="connsiteX327" fmla="*/ 1617099 w 1695641"/>
                <a:gd name="connsiteY327" fmla="*/ 319786 h 384233"/>
                <a:gd name="connsiteX328" fmla="*/ 1625578 w 1695641"/>
                <a:gd name="connsiteY328" fmla="*/ 336207 h 384233"/>
                <a:gd name="connsiteX329" fmla="*/ 1612994 w 1695641"/>
                <a:gd name="connsiteY329" fmla="*/ 336207 h 384233"/>
                <a:gd name="connsiteX330" fmla="*/ 1608442 w 1695641"/>
                <a:gd name="connsiteY330" fmla="*/ 328621 h 384233"/>
                <a:gd name="connsiteX331" fmla="*/ 1599517 w 1695641"/>
                <a:gd name="connsiteY331" fmla="*/ 325319 h 384233"/>
                <a:gd name="connsiteX332" fmla="*/ 1586397 w 1695641"/>
                <a:gd name="connsiteY332" fmla="*/ 331566 h 384233"/>
                <a:gd name="connsiteX333" fmla="*/ 1586397 w 1695641"/>
                <a:gd name="connsiteY333" fmla="*/ 366373 h 384233"/>
                <a:gd name="connsiteX334" fmla="*/ 1599696 w 1695641"/>
                <a:gd name="connsiteY334" fmla="*/ 372353 h 384233"/>
                <a:gd name="connsiteX335" fmla="*/ 1611298 w 1695641"/>
                <a:gd name="connsiteY335" fmla="*/ 366106 h 384233"/>
                <a:gd name="connsiteX336" fmla="*/ 1614689 w 1695641"/>
                <a:gd name="connsiteY336" fmla="*/ 357895 h 384233"/>
                <a:gd name="connsiteX337" fmla="*/ 1600231 w 1695641"/>
                <a:gd name="connsiteY337" fmla="*/ 357895 h 384233"/>
                <a:gd name="connsiteX338" fmla="*/ 1600231 w 1695641"/>
                <a:gd name="connsiteY338" fmla="*/ 346382 h 384233"/>
                <a:gd name="connsiteX339" fmla="*/ 1626024 w 1695641"/>
                <a:gd name="connsiteY339" fmla="*/ 346382 h 384233"/>
                <a:gd name="connsiteX340" fmla="*/ 1626024 w 1695641"/>
                <a:gd name="connsiteY340" fmla="*/ 382081 h 384233"/>
                <a:gd name="connsiteX341" fmla="*/ 1617099 w 1695641"/>
                <a:gd name="connsiteY341" fmla="*/ 382081 h 384233"/>
                <a:gd name="connsiteX342" fmla="*/ 1615850 w 1695641"/>
                <a:gd name="connsiteY342" fmla="*/ 373156 h 384233"/>
                <a:gd name="connsiteX343" fmla="*/ 1615671 w 1695641"/>
                <a:gd name="connsiteY343" fmla="*/ 374762 h 384233"/>
                <a:gd name="connsiteX344" fmla="*/ 1597821 w 1695641"/>
                <a:gd name="connsiteY344" fmla="*/ 384223 h 384233"/>
                <a:gd name="connsiteX345" fmla="*/ 1597821 w 1695641"/>
                <a:gd name="connsiteY345" fmla="*/ 383687 h 384233"/>
                <a:gd name="connsiteX346" fmla="*/ 1576401 w 1695641"/>
                <a:gd name="connsiteY346" fmla="*/ 374762 h 384233"/>
                <a:gd name="connsiteX347" fmla="*/ 1576401 w 1695641"/>
                <a:gd name="connsiteY347" fmla="*/ 323356 h 384233"/>
                <a:gd name="connsiteX348" fmla="*/ 1598624 w 1695641"/>
                <a:gd name="connsiteY348" fmla="*/ 313717 h 384233"/>
                <a:gd name="connsiteX349" fmla="*/ 1205662 w 1695641"/>
                <a:gd name="connsiteY349" fmla="*/ 313538 h 384233"/>
                <a:gd name="connsiteX350" fmla="*/ 1223511 w 1695641"/>
                <a:gd name="connsiteY350" fmla="*/ 319964 h 384233"/>
                <a:gd name="connsiteX351" fmla="*/ 1232436 w 1695641"/>
                <a:gd name="connsiteY351" fmla="*/ 337367 h 384233"/>
                <a:gd name="connsiteX352" fmla="*/ 1219584 w 1695641"/>
                <a:gd name="connsiteY352" fmla="*/ 337367 h 384233"/>
                <a:gd name="connsiteX353" fmla="*/ 1215300 w 1695641"/>
                <a:gd name="connsiteY353" fmla="*/ 328442 h 384233"/>
                <a:gd name="connsiteX354" fmla="*/ 1206376 w 1695641"/>
                <a:gd name="connsiteY354" fmla="*/ 325229 h 384233"/>
                <a:gd name="connsiteX355" fmla="*/ 1195130 w 1695641"/>
                <a:gd name="connsiteY355" fmla="*/ 331477 h 384233"/>
                <a:gd name="connsiteX356" fmla="*/ 1191114 w 1695641"/>
                <a:gd name="connsiteY356" fmla="*/ 348702 h 384233"/>
                <a:gd name="connsiteX357" fmla="*/ 1195130 w 1695641"/>
                <a:gd name="connsiteY357" fmla="*/ 365480 h 384233"/>
                <a:gd name="connsiteX358" fmla="*/ 1214212 w 1695641"/>
                <a:gd name="connsiteY358" fmla="*/ 369182 h 384233"/>
                <a:gd name="connsiteX359" fmla="*/ 1215746 w 1695641"/>
                <a:gd name="connsiteY359" fmla="*/ 367979 h 384233"/>
                <a:gd name="connsiteX360" fmla="*/ 1220030 w 1695641"/>
                <a:gd name="connsiteY360" fmla="*/ 358430 h 384233"/>
                <a:gd name="connsiteX361" fmla="*/ 1231901 w 1695641"/>
                <a:gd name="connsiteY361" fmla="*/ 358787 h 384233"/>
                <a:gd name="connsiteX362" fmla="*/ 1223511 w 1695641"/>
                <a:gd name="connsiteY362" fmla="*/ 377172 h 384233"/>
                <a:gd name="connsiteX363" fmla="*/ 1205662 w 1695641"/>
                <a:gd name="connsiteY363" fmla="*/ 384044 h 384233"/>
                <a:gd name="connsiteX364" fmla="*/ 1185045 w 1695641"/>
                <a:gd name="connsiteY364" fmla="*/ 374584 h 384233"/>
                <a:gd name="connsiteX365" fmla="*/ 1177370 w 1695641"/>
                <a:gd name="connsiteY365" fmla="*/ 349148 h 384233"/>
                <a:gd name="connsiteX366" fmla="*/ 1185045 w 1695641"/>
                <a:gd name="connsiteY366" fmla="*/ 323177 h 384233"/>
                <a:gd name="connsiteX367" fmla="*/ 1205662 w 1695641"/>
                <a:gd name="connsiteY367" fmla="*/ 313538 h 384233"/>
                <a:gd name="connsiteX368" fmla="*/ 523890 w 1695641"/>
                <a:gd name="connsiteY368" fmla="*/ 313538 h 384233"/>
                <a:gd name="connsiteX369" fmla="*/ 540758 w 1695641"/>
                <a:gd name="connsiteY369" fmla="*/ 319428 h 384233"/>
                <a:gd name="connsiteX370" fmla="*/ 547898 w 1695641"/>
                <a:gd name="connsiteY370" fmla="*/ 335404 h 384233"/>
                <a:gd name="connsiteX371" fmla="*/ 534867 w 1695641"/>
                <a:gd name="connsiteY371" fmla="*/ 335404 h 384233"/>
                <a:gd name="connsiteX372" fmla="*/ 531029 w 1695641"/>
                <a:gd name="connsiteY372" fmla="*/ 327817 h 384233"/>
                <a:gd name="connsiteX373" fmla="*/ 522105 w 1695641"/>
                <a:gd name="connsiteY373" fmla="*/ 325051 h 384233"/>
                <a:gd name="connsiteX374" fmla="*/ 514519 w 1695641"/>
                <a:gd name="connsiteY374" fmla="*/ 327371 h 384233"/>
                <a:gd name="connsiteX375" fmla="*/ 511752 w 1695641"/>
                <a:gd name="connsiteY375" fmla="*/ 333886 h 384233"/>
                <a:gd name="connsiteX376" fmla="*/ 514608 w 1695641"/>
                <a:gd name="connsiteY376" fmla="*/ 338527 h 384233"/>
                <a:gd name="connsiteX377" fmla="*/ 526745 w 1695641"/>
                <a:gd name="connsiteY377" fmla="*/ 342365 h 384233"/>
                <a:gd name="connsiteX378" fmla="*/ 544595 w 1695641"/>
                <a:gd name="connsiteY378" fmla="*/ 349951 h 384233"/>
                <a:gd name="connsiteX379" fmla="*/ 549058 w 1695641"/>
                <a:gd name="connsiteY379" fmla="*/ 363517 h 384233"/>
                <a:gd name="connsiteX380" fmla="*/ 542274 w 1695641"/>
                <a:gd name="connsiteY380" fmla="*/ 378510 h 384233"/>
                <a:gd name="connsiteX381" fmla="*/ 523801 w 1695641"/>
                <a:gd name="connsiteY381" fmla="*/ 384044 h 384233"/>
                <a:gd name="connsiteX382" fmla="*/ 505951 w 1695641"/>
                <a:gd name="connsiteY382" fmla="*/ 378153 h 384233"/>
                <a:gd name="connsiteX383" fmla="*/ 498900 w 1695641"/>
                <a:gd name="connsiteY383" fmla="*/ 361464 h 384233"/>
                <a:gd name="connsiteX384" fmla="*/ 511306 w 1695641"/>
                <a:gd name="connsiteY384" fmla="*/ 361465 h 384233"/>
                <a:gd name="connsiteX385" fmla="*/ 514876 w 1695641"/>
                <a:gd name="connsiteY385" fmla="*/ 369675 h 384233"/>
                <a:gd name="connsiteX386" fmla="*/ 523801 w 1695641"/>
                <a:gd name="connsiteY386" fmla="*/ 372531 h 384233"/>
                <a:gd name="connsiteX387" fmla="*/ 533439 w 1695641"/>
                <a:gd name="connsiteY387" fmla="*/ 370389 h 384233"/>
                <a:gd name="connsiteX388" fmla="*/ 536920 w 1695641"/>
                <a:gd name="connsiteY388" fmla="*/ 364410 h 384233"/>
                <a:gd name="connsiteX389" fmla="*/ 534421 w 1695641"/>
                <a:gd name="connsiteY389" fmla="*/ 358787 h 384233"/>
                <a:gd name="connsiteX390" fmla="*/ 523979 w 1695641"/>
                <a:gd name="connsiteY390" fmla="*/ 355128 h 384233"/>
                <a:gd name="connsiteX391" fmla="*/ 504434 w 1695641"/>
                <a:gd name="connsiteY391" fmla="*/ 347452 h 384233"/>
                <a:gd name="connsiteX392" fmla="*/ 499525 w 1695641"/>
                <a:gd name="connsiteY392" fmla="*/ 334690 h 384233"/>
                <a:gd name="connsiteX393" fmla="*/ 506040 w 1695641"/>
                <a:gd name="connsiteY393" fmla="*/ 319249 h 384233"/>
                <a:gd name="connsiteX394" fmla="*/ 523890 w 1695641"/>
                <a:gd name="connsiteY394" fmla="*/ 313538 h 384233"/>
                <a:gd name="connsiteX395" fmla="*/ 336367 w 1695641"/>
                <a:gd name="connsiteY395" fmla="*/ 313293 h 384233"/>
                <a:gd name="connsiteX396" fmla="*/ 357351 w 1695641"/>
                <a:gd name="connsiteY396" fmla="*/ 319250 h 384233"/>
                <a:gd name="connsiteX397" fmla="*/ 365830 w 1695641"/>
                <a:gd name="connsiteY397" fmla="*/ 335672 h 384233"/>
                <a:gd name="connsiteX398" fmla="*/ 352978 w 1695641"/>
                <a:gd name="connsiteY398" fmla="*/ 335672 h 384233"/>
                <a:gd name="connsiteX399" fmla="*/ 348515 w 1695641"/>
                <a:gd name="connsiteY399" fmla="*/ 328086 h 384233"/>
                <a:gd name="connsiteX400" fmla="*/ 339591 w 1695641"/>
                <a:gd name="connsiteY400" fmla="*/ 324783 h 384233"/>
                <a:gd name="connsiteX401" fmla="*/ 326472 w 1695641"/>
                <a:gd name="connsiteY401" fmla="*/ 331031 h 384233"/>
                <a:gd name="connsiteX402" fmla="*/ 321741 w 1695641"/>
                <a:gd name="connsiteY402" fmla="*/ 348881 h 384233"/>
                <a:gd name="connsiteX403" fmla="*/ 326293 w 1695641"/>
                <a:gd name="connsiteY403" fmla="*/ 366195 h 384233"/>
                <a:gd name="connsiteX404" fmla="*/ 339591 w 1695641"/>
                <a:gd name="connsiteY404" fmla="*/ 372175 h 384233"/>
                <a:gd name="connsiteX405" fmla="*/ 351193 w 1695641"/>
                <a:gd name="connsiteY405" fmla="*/ 365928 h 384233"/>
                <a:gd name="connsiteX406" fmla="*/ 354584 w 1695641"/>
                <a:gd name="connsiteY406" fmla="*/ 357717 h 384233"/>
                <a:gd name="connsiteX407" fmla="*/ 340127 w 1695641"/>
                <a:gd name="connsiteY407" fmla="*/ 357717 h 384233"/>
                <a:gd name="connsiteX408" fmla="*/ 340127 w 1695641"/>
                <a:gd name="connsiteY408" fmla="*/ 346203 h 384233"/>
                <a:gd name="connsiteX409" fmla="*/ 366187 w 1695641"/>
                <a:gd name="connsiteY409" fmla="*/ 346203 h 384233"/>
                <a:gd name="connsiteX410" fmla="*/ 366187 w 1695641"/>
                <a:gd name="connsiteY410" fmla="*/ 381903 h 384233"/>
                <a:gd name="connsiteX411" fmla="*/ 357262 w 1695641"/>
                <a:gd name="connsiteY411" fmla="*/ 381903 h 384233"/>
                <a:gd name="connsiteX412" fmla="*/ 356012 w 1695641"/>
                <a:gd name="connsiteY412" fmla="*/ 372978 h 384233"/>
                <a:gd name="connsiteX413" fmla="*/ 355299 w 1695641"/>
                <a:gd name="connsiteY413" fmla="*/ 374049 h 384233"/>
                <a:gd name="connsiteX414" fmla="*/ 337551 w 1695641"/>
                <a:gd name="connsiteY414" fmla="*/ 383456 h 384233"/>
                <a:gd name="connsiteX415" fmla="*/ 316743 w 1695641"/>
                <a:gd name="connsiteY415" fmla="*/ 374228 h 384233"/>
                <a:gd name="connsiteX416" fmla="*/ 316743 w 1695641"/>
                <a:gd name="connsiteY416" fmla="*/ 322820 h 384233"/>
                <a:gd name="connsiteX417" fmla="*/ 336367 w 1695641"/>
                <a:gd name="connsiteY417" fmla="*/ 313293 h 384233"/>
                <a:gd name="connsiteX418" fmla="*/ 381539 w 1695641"/>
                <a:gd name="connsiteY418" fmla="*/ 228751 h 384233"/>
                <a:gd name="connsiteX419" fmla="*/ 381449 w 1695641"/>
                <a:gd name="connsiteY419" fmla="*/ 228930 h 384233"/>
                <a:gd name="connsiteX420" fmla="*/ 381464 w 1695641"/>
                <a:gd name="connsiteY420" fmla="*/ 228833 h 384233"/>
                <a:gd name="connsiteX421" fmla="*/ 350212 w 1695641"/>
                <a:gd name="connsiteY421" fmla="*/ 205101 h 384233"/>
                <a:gd name="connsiteX422" fmla="*/ 359137 w 1695641"/>
                <a:gd name="connsiteY422" fmla="*/ 216256 h 384233"/>
                <a:gd name="connsiteX423" fmla="*/ 368597 w 1695641"/>
                <a:gd name="connsiteY423" fmla="*/ 213936 h 384233"/>
                <a:gd name="connsiteX424" fmla="*/ 379575 w 1695641"/>
                <a:gd name="connsiteY424" fmla="*/ 213936 h 384233"/>
                <a:gd name="connsiteX425" fmla="*/ 383413 w 1695641"/>
                <a:gd name="connsiteY425" fmla="*/ 215721 h 384233"/>
                <a:gd name="connsiteX426" fmla="*/ 382520 w 1695641"/>
                <a:gd name="connsiteY426" fmla="*/ 221968 h 384233"/>
                <a:gd name="connsiteX427" fmla="*/ 381464 w 1695641"/>
                <a:gd name="connsiteY427" fmla="*/ 228833 h 384233"/>
                <a:gd name="connsiteX428" fmla="*/ 376719 w 1695641"/>
                <a:gd name="connsiteY428" fmla="*/ 234017 h 384233"/>
                <a:gd name="connsiteX429" fmla="*/ 371810 w 1695641"/>
                <a:gd name="connsiteY429" fmla="*/ 237676 h 384233"/>
                <a:gd name="connsiteX430" fmla="*/ 368330 w 1695641"/>
                <a:gd name="connsiteY430" fmla="*/ 247583 h 384233"/>
                <a:gd name="connsiteX431" fmla="*/ 361368 w 1695641"/>
                <a:gd name="connsiteY431" fmla="*/ 252313 h 384233"/>
                <a:gd name="connsiteX432" fmla="*/ 353336 w 1695641"/>
                <a:gd name="connsiteY432" fmla="*/ 253027 h 384233"/>
                <a:gd name="connsiteX433" fmla="*/ 342715 w 1695641"/>
                <a:gd name="connsiteY433" fmla="*/ 257490 h 384233"/>
                <a:gd name="connsiteX434" fmla="*/ 330041 w 1695641"/>
                <a:gd name="connsiteY434" fmla="*/ 247048 h 384233"/>
                <a:gd name="connsiteX435" fmla="*/ 331380 w 1695641"/>
                <a:gd name="connsiteY435" fmla="*/ 239193 h 384233"/>
                <a:gd name="connsiteX436" fmla="*/ 329506 w 1695641"/>
                <a:gd name="connsiteY436" fmla="*/ 232946 h 384233"/>
                <a:gd name="connsiteX437" fmla="*/ 333344 w 1695641"/>
                <a:gd name="connsiteY437" fmla="*/ 225627 h 384233"/>
                <a:gd name="connsiteX438" fmla="*/ 343072 w 1695641"/>
                <a:gd name="connsiteY438" fmla="*/ 208939 h 384233"/>
                <a:gd name="connsiteX439" fmla="*/ 350212 w 1695641"/>
                <a:gd name="connsiteY439" fmla="*/ 205101 h 384233"/>
                <a:gd name="connsiteX440" fmla="*/ 469269 w 1695641"/>
                <a:gd name="connsiteY440" fmla="*/ 183145 h 384233"/>
                <a:gd name="connsiteX441" fmla="*/ 476410 w 1695641"/>
                <a:gd name="connsiteY441" fmla="*/ 184752 h 384233"/>
                <a:gd name="connsiteX442" fmla="*/ 483639 w 1695641"/>
                <a:gd name="connsiteY442" fmla="*/ 188500 h 384233"/>
                <a:gd name="connsiteX443" fmla="*/ 490868 w 1695641"/>
                <a:gd name="connsiteY443" fmla="*/ 189125 h 384233"/>
                <a:gd name="connsiteX444" fmla="*/ 498008 w 1695641"/>
                <a:gd name="connsiteY444" fmla="*/ 191356 h 384233"/>
                <a:gd name="connsiteX445" fmla="*/ 504166 w 1695641"/>
                <a:gd name="connsiteY445" fmla="*/ 190375 h 384233"/>
                <a:gd name="connsiteX446" fmla="*/ 518802 w 1695641"/>
                <a:gd name="connsiteY446" fmla="*/ 203316 h 384233"/>
                <a:gd name="connsiteX447" fmla="*/ 517999 w 1695641"/>
                <a:gd name="connsiteY447" fmla="*/ 203494 h 384233"/>
                <a:gd name="connsiteX448" fmla="*/ 521837 w 1695641"/>
                <a:gd name="connsiteY448" fmla="*/ 209117 h 384233"/>
                <a:gd name="connsiteX449" fmla="*/ 521837 w 1695641"/>
                <a:gd name="connsiteY449" fmla="*/ 216435 h 384233"/>
                <a:gd name="connsiteX450" fmla="*/ 516660 w 1695641"/>
                <a:gd name="connsiteY450" fmla="*/ 223219 h 384233"/>
                <a:gd name="connsiteX451" fmla="*/ 512644 w 1695641"/>
                <a:gd name="connsiteY451" fmla="*/ 231430 h 384233"/>
                <a:gd name="connsiteX452" fmla="*/ 507915 w 1695641"/>
                <a:gd name="connsiteY452" fmla="*/ 236963 h 384233"/>
                <a:gd name="connsiteX453" fmla="*/ 499704 w 1695641"/>
                <a:gd name="connsiteY453" fmla="*/ 240265 h 384233"/>
                <a:gd name="connsiteX454" fmla="*/ 492742 w 1695641"/>
                <a:gd name="connsiteY454" fmla="*/ 240265 h 384233"/>
                <a:gd name="connsiteX455" fmla="*/ 485424 w 1695641"/>
                <a:gd name="connsiteY455" fmla="*/ 243746 h 384233"/>
                <a:gd name="connsiteX456" fmla="*/ 479712 w 1695641"/>
                <a:gd name="connsiteY456" fmla="*/ 237677 h 384233"/>
                <a:gd name="connsiteX457" fmla="*/ 479712 w 1695641"/>
                <a:gd name="connsiteY457" fmla="*/ 229645 h 384233"/>
                <a:gd name="connsiteX458" fmla="*/ 473821 w 1695641"/>
                <a:gd name="connsiteY458" fmla="*/ 218845 h 384233"/>
                <a:gd name="connsiteX459" fmla="*/ 469091 w 1695641"/>
                <a:gd name="connsiteY459" fmla="*/ 209474 h 384233"/>
                <a:gd name="connsiteX460" fmla="*/ 466324 w 1695641"/>
                <a:gd name="connsiteY460" fmla="*/ 199032 h 384233"/>
                <a:gd name="connsiteX461" fmla="*/ 466860 w 1695641"/>
                <a:gd name="connsiteY461" fmla="*/ 192606 h 384233"/>
                <a:gd name="connsiteX462" fmla="*/ 469269 w 1695641"/>
                <a:gd name="connsiteY462" fmla="*/ 183145 h 384233"/>
                <a:gd name="connsiteX463" fmla="*/ 443656 w 1695641"/>
                <a:gd name="connsiteY463" fmla="*/ 131382 h 384233"/>
                <a:gd name="connsiteX464" fmla="*/ 437051 w 1695641"/>
                <a:gd name="connsiteY464" fmla="*/ 132274 h 384233"/>
                <a:gd name="connsiteX465" fmla="*/ 430269 w 1695641"/>
                <a:gd name="connsiteY465" fmla="*/ 134505 h 384233"/>
                <a:gd name="connsiteX466" fmla="*/ 425181 w 1695641"/>
                <a:gd name="connsiteY466" fmla="*/ 137718 h 384233"/>
                <a:gd name="connsiteX467" fmla="*/ 411972 w 1695641"/>
                <a:gd name="connsiteY467" fmla="*/ 143429 h 384233"/>
                <a:gd name="connsiteX468" fmla="*/ 407956 w 1695641"/>
                <a:gd name="connsiteY468" fmla="*/ 150212 h 384233"/>
                <a:gd name="connsiteX469" fmla="*/ 413668 w 1695641"/>
                <a:gd name="connsiteY469" fmla="*/ 155924 h 384233"/>
                <a:gd name="connsiteX470" fmla="*/ 423753 w 1695641"/>
                <a:gd name="connsiteY470" fmla="*/ 152801 h 384233"/>
                <a:gd name="connsiteX471" fmla="*/ 433214 w 1695641"/>
                <a:gd name="connsiteY471" fmla="*/ 145482 h 384233"/>
                <a:gd name="connsiteX472" fmla="*/ 441068 w 1695641"/>
                <a:gd name="connsiteY472" fmla="*/ 138521 h 384233"/>
                <a:gd name="connsiteX473" fmla="*/ 443656 w 1695641"/>
                <a:gd name="connsiteY473" fmla="*/ 131382 h 384233"/>
                <a:gd name="connsiteX474" fmla="*/ 757186 w 1695641"/>
                <a:gd name="connsiteY474" fmla="*/ 117012 h 384233"/>
                <a:gd name="connsiteX475" fmla="*/ 746743 w 1695641"/>
                <a:gd name="connsiteY475" fmla="*/ 118797 h 384233"/>
                <a:gd name="connsiteX476" fmla="*/ 744244 w 1695641"/>
                <a:gd name="connsiteY476" fmla="*/ 124330 h 384233"/>
                <a:gd name="connsiteX477" fmla="*/ 745048 w 1695641"/>
                <a:gd name="connsiteY477" fmla="*/ 129507 h 384233"/>
                <a:gd name="connsiteX478" fmla="*/ 753973 w 1695641"/>
                <a:gd name="connsiteY478" fmla="*/ 130488 h 384233"/>
                <a:gd name="connsiteX479" fmla="*/ 754062 w 1695641"/>
                <a:gd name="connsiteY479" fmla="*/ 130488 h 384233"/>
                <a:gd name="connsiteX480" fmla="*/ 760042 w 1695641"/>
                <a:gd name="connsiteY480" fmla="*/ 120135 h 384233"/>
                <a:gd name="connsiteX481" fmla="*/ 760062 w 1695641"/>
                <a:gd name="connsiteY481" fmla="*/ 119664 h 384233"/>
                <a:gd name="connsiteX482" fmla="*/ 757186 w 1695641"/>
                <a:gd name="connsiteY482" fmla="*/ 117012 h 384233"/>
                <a:gd name="connsiteX483" fmla="*/ 788423 w 1695641"/>
                <a:gd name="connsiteY483" fmla="*/ 107730 h 384233"/>
                <a:gd name="connsiteX484" fmla="*/ 780302 w 1695641"/>
                <a:gd name="connsiteY484" fmla="*/ 110407 h 384233"/>
                <a:gd name="connsiteX485" fmla="*/ 779319 w 1695641"/>
                <a:gd name="connsiteY485" fmla="*/ 118529 h 384233"/>
                <a:gd name="connsiteX486" fmla="*/ 784317 w 1695641"/>
                <a:gd name="connsiteY486" fmla="*/ 123080 h 384233"/>
                <a:gd name="connsiteX487" fmla="*/ 793242 w 1695641"/>
                <a:gd name="connsiteY487" fmla="*/ 116387 h 384233"/>
                <a:gd name="connsiteX488" fmla="*/ 793600 w 1695641"/>
                <a:gd name="connsiteY488" fmla="*/ 116387 h 384233"/>
                <a:gd name="connsiteX489" fmla="*/ 793600 w 1695641"/>
                <a:gd name="connsiteY489" fmla="*/ 109604 h 384233"/>
                <a:gd name="connsiteX490" fmla="*/ 788423 w 1695641"/>
                <a:gd name="connsiteY490" fmla="*/ 107730 h 384233"/>
                <a:gd name="connsiteX491" fmla="*/ 462041 w 1695641"/>
                <a:gd name="connsiteY491" fmla="*/ 97466 h 384233"/>
                <a:gd name="connsiteX492" fmla="*/ 469716 w 1695641"/>
                <a:gd name="connsiteY492" fmla="*/ 100412 h 384233"/>
                <a:gd name="connsiteX493" fmla="*/ 478641 w 1695641"/>
                <a:gd name="connsiteY493" fmla="*/ 100412 h 384233"/>
                <a:gd name="connsiteX494" fmla="*/ 491225 w 1695641"/>
                <a:gd name="connsiteY494" fmla="*/ 108623 h 384233"/>
                <a:gd name="connsiteX495" fmla="*/ 494706 w 1695641"/>
                <a:gd name="connsiteY495" fmla="*/ 119065 h 384233"/>
                <a:gd name="connsiteX496" fmla="*/ 494706 w 1695641"/>
                <a:gd name="connsiteY496" fmla="*/ 127187 h 384233"/>
                <a:gd name="connsiteX497" fmla="*/ 484085 w 1695641"/>
                <a:gd name="connsiteY497" fmla="*/ 137985 h 384233"/>
                <a:gd name="connsiteX498" fmla="*/ 483728 w 1695641"/>
                <a:gd name="connsiteY498" fmla="*/ 137985 h 384233"/>
                <a:gd name="connsiteX499" fmla="*/ 478641 w 1695641"/>
                <a:gd name="connsiteY499" fmla="*/ 146910 h 384233"/>
                <a:gd name="connsiteX500" fmla="*/ 461951 w 1695641"/>
                <a:gd name="connsiteY500" fmla="*/ 176006 h 384233"/>
                <a:gd name="connsiteX501" fmla="*/ 454633 w 1695641"/>
                <a:gd name="connsiteY501" fmla="*/ 185377 h 384233"/>
                <a:gd name="connsiteX502" fmla="*/ 449189 w 1695641"/>
                <a:gd name="connsiteY502" fmla="*/ 186091 h 384233"/>
                <a:gd name="connsiteX503" fmla="*/ 444013 w 1695641"/>
                <a:gd name="connsiteY503" fmla="*/ 191892 h 384233"/>
                <a:gd name="connsiteX504" fmla="*/ 445709 w 1695641"/>
                <a:gd name="connsiteY504" fmla="*/ 202513 h 384233"/>
                <a:gd name="connsiteX505" fmla="*/ 445709 w 1695641"/>
                <a:gd name="connsiteY505" fmla="*/ 249725 h 384233"/>
                <a:gd name="connsiteX506" fmla="*/ 436784 w 1695641"/>
                <a:gd name="connsiteY506" fmla="*/ 263113 h 384233"/>
                <a:gd name="connsiteX507" fmla="*/ 427234 w 1695641"/>
                <a:gd name="connsiteY507" fmla="*/ 272662 h 384233"/>
                <a:gd name="connsiteX508" fmla="*/ 418309 w 1695641"/>
                <a:gd name="connsiteY508" fmla="*/ 277214 h 384233"/>
                <a:gd name="connsiteX509" fmla="*/ 414293 w 1695641"/>
                <a:gd name="connsiteY509" fmla="*/ 274447 h 384233"/>
                <a:gd name="connsiteX510" fmla="*/ 408045 w 1695641"/>
                <a:gd name="connsiteY510" fmla="*/ 271681 h 384233"/>
                <a:gd name="connsiteX511" fmla="*/ 403136 w 1695641"/>
                <a:gd name="connsiteY511" fmla="*/ 267843 h 384233"/>
                <a:gd name="connsiteX512" fmla="*/ 394926 w 1695641"/>
                <a:gd name="connsiteY512" fmla="*/ 263827 h 384233"/>
                <a:gd name="connsiteX513" fmla="*/ 390464 w 1695641"/>
                <a:gd name="connsiteY513" fmla="*/ 255437 h 384233"/>
                <a:gd name="connsiteX514" fmla="*/ 377880 w 1695641"/>
                <a:gd name="connsiteY514" fmla="*/ 242585 h 384233"/>
                <a:gd name="connsiteX515" fmla="*/ 385912 w 1695641"/>
                <a:gd name="connsiteY515" fmla="*/ 239283 h 384233"/>
                <a:gd name="connsiteX516" fmla="*/ 397781 w 1695641"/>
                <a:gd name="connsiteY516" fmla="*/ 243388 h 384233"/>
                <a:gd name="connsiteX517" fmla="*/ 407331 w 1695641"/>
                <a:gd name="connsiteY517" fmla="*/ 232232 h 384233"/>
                <a:gd name="connsiteX518" fmla="*/ 407331 w 1695641"/>
                <a:gd name="connsiteY518" fmla="*/ 224467 h 384233"/>
                <a:gd name="connsiteX519" fmla="*/ 407331 w 1695641"/>
                <a:gd name="connsiteY519" fmla="*/ 213847 h 384233"/>
                <a:gd name="connsiteX520" fmla="*/ 409027 w 1695641"/>
                <a:gd name="connsiteY520" fmla="*/ 199657 h 384233"/>
                <a:gd name="connsiteX521" fmla="*/ 406439 w 1695641"/>
                <a:gd name="connsiteY521" fmla="*/ 194837 h 384233"/>
                <a:gd name="connsiteX522" fmla="*/ 398763 w 1695641"/>
                <a:gd name="connsiteY522" fmla="*/ 192695 h 384233"/>
                <a:gd name="connsiteX523" fmla="*/ 392695 w 1695641"/>
                <a:gd name="connsiteY523" fmla="*/ 193766 h 384233"/>
                <a:gd name="connsiteX524" fmla="*/ 382967 w 1695641"/>
                <a:gd name="connsiteY524" fmla="*/ 192874 h 384233"/>
                <a:gd name="connsiteX525" fmla="*/ 379486 w 1695641"/>
                <a:gd name="connsiteY525" fmla="*/ 189750 h 384233"/>
                <a:gd name="connsiteX526" fmla="*/ 377522 w 1695641"/>
                <a:gd name="connsiteY526" fmla="*/ 182610 h 384233"/>
                <a:gd name="connsiteX527" fmla="*/ 375827 w 1695641"/>
                <a:gd name="connsiteY527" fmla="*/ 178772 h 384233"/>
                <a:gd name="connsiteX528" fmla="*/ 374934 w 1695641"/>
                <a:gd name="connsiteY528" fmla="*/ 171275 h 384233"/>
                <a:gd name="connsiteX529" fmla="*/ 372524 w 1695641"/>
                <a:gd name="connsiteY529" fmla="*/ 160298 h 384233"/>
                <a:gd name="connsiteX530" fmla="*/ 370204 w 1695641"/>
                <a:gd name="connsiteY530" fmla="*/ 146196 h 384233"/>
                <a:gd name="connsiteX531" fmla="*/ 369490 w 1695641"/>
                <a:gd name="connsiteY531" fmla="*/ 131917 h 384233"/>
                <a:gd name="connsiteX532" fmla="*/ 378415 w 1695641"/>
                <a:gd name="connsiteY532" fmla="*/ 115763 h 384233"/>
                <a:gd name="connsiteX533" fmla="*/ 386626 w 1695641"/>
                <a:gd name="connsiteY533" fmla="*/ 112104 h 384233"/>
                <a:gd name="connsiteX534" fmla="*/ 393944 w 1695641"/>
                <a:gd name="connsiteY534" fmla="*/ 115941 h 384233"/>
                <a:gd name="connsiteX535" fmla="*/ 397424 w 1695641"/>
                <a:gd name="connsiteY535" fmla="*/ 120582 h 384233"/>
                <a:gd name="connsiteX536" fmla="*/ 412597 w 1695641"/>
                <a:gd name="connsiteY536" fmla="*/ 116120 h 384233"/>
                <a:gd name="connsiteX537" fmla="*/ 423842 w 1695641"/>
                <a:gd name="connsiteY537" fmla="*/ 113085 h 384233"/>
                <a:gd name="connsiteX538" fmla="*/ 432053 w 1695641"/>
                <a:gd name="connsiteY538" fmla="*/ 110140 h 384233"/>
                <a:gd name="connsiteX539" fmla="*/ 438479 w 1695641"/>
                <a:gd name="connsiteY539" fmla="*/ 108266 h 384233"/>
                <a:gd name="connsiteX540" fmla="*/ 447404 w 1695641"/>
                <a:gd name="connsiteY540" fmla="*/ 104785 h 384233"/>
                <a:gd name="connsiteX541" fmla="*/ 452492 w 1695641"/>
                <a:gd name="connsiteY541" fmla="*/ 101483 h 384233"/>
                <a:gd name="connsiteX542" fmla="*/ 456953 w 1695641"/>
                <a:gd name="connsiteY542" fmla="*/ 99162 h 384233"/>
                <a:gd name="connsiteX543" fmla="*/ 462041 w 1695641"/>
                <a:gd name="connsiteY543" fmla="*/ 97466 h 384233"/>
                <a:gd name="connsiteX544" fmla="*/ 754508 w 1695641"/>
                <a:gd name="connsiteY544" fmla="*/ 82830 h 384233"/>
                <a:gd name="connsiteX545" fmla="*/ 745583 w 1695641"/>
                <a:gd name="connsiteY545" fmla="*/ 88988 h 384233"/>
                <a:gd name="connsiteX546" fmla="*/ 746565 w 1695641"/>
                <a:gd name="connsiteY546" fmla="*/ 97913 h 384233"/>
                <a:gd name="connsiteX547" fmla="*/ 750402 w 1695641"/>
                <a:gd name="connsiteY547" fmla="*/ 100234 h 384233"/>
                <a:gd name="connsiteX548" fmla="*/ 760577 w 1695641"/>
                <a:gd name="connsiteY548" fmla="*/ 90595 h 384233"/>
                <a:gd name="connsiteX549" fmla="*/ 761023 w 1695641"/>
                <a:gd name="connsiteY549" fmla="*/ 90327 h 384233"/>
                <a:gd name="connsiteX550" fmla="*/ 754508 w 1695641"/>
                <a:gd name="connsiteY550" fmla="*/ 82830 h 384233"/>
                <a:gd name="connsiteX551" fmla="*/ 802702 w 1695641"/>
                <a:gd name="connsiteY551" fmla="*/ 69710 h 384233"/>
                <a:gd name="connsiteX552" fmla="*/ 782265 w 1695641"/>
                <a:gd name="connsiteY552" fmla="*/ 77742 h 384233"/>
                <a:gd name="connsiteX553" fmla="*/ 785210 w 1695641"/>
                <a:gd name="connsiteY553" fmla="*/ 87381 h 384233"/>
                <a:gd name="connsiteX554" fmla="*/ 796188 w 1695641"/>
                <a:gd name="connsiteY554" fmla="*/ 88006 h 384233"/>
                <a:gd name="connsiteX555" fmla="*/ 803505 w 1695641"/>
                <a:gd name="connsiteY555" fmla="*/ 77564 h 384233"/>
                <a:gd name="connsiteX556" fmla="*/ 802702 w 1695641"/>
                <a:gd name="connsiteY556" fmla="*/ 69710 h 384233"/>
                <a:gd name="connsiteX557" fmla="*/ 1094368 w 1695641"/>
                <a:gd name="connsiteY557" fmla="*/ 67658 h 384233"/>
                <a:gd name="connsiteX558" fmla="*/ 1100348 w 1695641"/>
                <a:gd name="connsiteY558" fmla="*/ 71139 h 384233"/>
                <a:gd name="connsiteX559" fmla="*/ 1109273 w 1695641"/>
                <a:gd name="connsiteY559" fmla="*/ 79438 h 384233"/>
                <a:gd name="connsiteX560" fmla="*/ 1111950 w 1695641"/>
                <a:gd name="connsiteY560" fmla="*/ 87649 h 384233"/>
                <a:gd name="connsiteX561" fmla="*/ 1115430 w 1695641"/>
                <a:gd name="connsiteY561" fmla="*/ 93093 h 384233"/>
                <a:gd name="connsiteX562" fmla="*/ 1101597 w 1695641"/>
                <a:gd name="connsiteY562" fmla="*/ 105945 h 384233"/>
                <a:gd name="connsiteX563" fmla="*/ 1090709 w 1695641"/>
                <a:gd name="connsiteY563" fmla="*/ 114870 h 384233"/>
                <a:gd name="connsiteX564" fmla="*/ 1082319 w 1695641"/>
                <a:gd name="connsiteY564" fmla="*/ 120493 h 384233"/>
                <a:gd name="connsiteX565" fmla="*/ 1065630 w 1695641"/>
                <a:gd name="connsiteY565" fmla="*/ 132185 h 384233"/>
                <a:gd name="connsiteX566" fmla="*/ 1069646 w 1695641"/>
                <a:gd name="connsiteY566" fmla="*/ 146108 h 384233"/>
                <a:gd name="connsiteX567" fmla="*/ 1066879 w 1695641"/>
                <a:gd name="connsiteY567" fmla="*/ 152533 h 384233"/>
                <a:gd name="connsiteX568" fmla="*/ 1064648 w 1695641"/>
                <a:gd name="connsiteY568" fmla="*/ 158423 h 384233"/>
                <a:gd name="connsiteX569" fmla="*/ 1062952 w 1695641"/>
                <a:gd name="connsiteY569" fmla="*/ 164671 h 384233"/>
                <a:gd name="connsiteX570" fmla="*/ 1061792 w 1695641"/>
                <a:gd name="connsiteY570" fmla="*/ 171275 h 384233"/>
                <a:gd name="connsiteX571" fmla="*/ 1062684 w 1695641"/>
                <a:gd name="connsiteY571" fmla="*/ 188411 h 384233"/>
                <a:gd name="connsiteX572" fmla="*/ 1093565 w 1695641"/>
                <a:gd name="connsiteY572" fmla="*/ 187697 h 384233"/>
                <a:gd name="connsiteX573" fmla="*/ 1101598 w 1695641"/>
                <a:gd name="connsiteY573" fmla="*/ 184574 h 384233"/>
                <a:gd name="connsiteX574" fmla="*/ 1109273 w 1695641"/>
                <a:gd name="connsiteY574" fmla="*/ 183770 h 384233"/>
                <a:gd name="connsiteX575" fmla="*/ 1117662 w 1695641"/>
                <a:gd name="connsiteY575" fmla="*/ 186002 h 384233"/>
                <a:gd name="connsiteX576" fmla="*/ 1125872 w 1695641"/>
                <a:gd name="connsiteY576" fmla="*/ 190553 h 384233"/>
                <a:gd name="connsiteX577" fmla="*/ 1136582 w 1695641"/>
                <a:gd name="connsiteY577" fmla="*/ 199478 h 384233"/>
                <a:gd name="connsiteX578" fmla="*/ 1137564 w 1695641"/>
                <a:gd name="connsiteY578" fmla="*/ 206797 h 384233"/>
                <a:gd name="connsiteX579" fmla="*/ 1136046 w 1695641"/>
                <a:gd name="connsiteY579" fmla="*/ 206975 h 384233"/>
                <a:gd name="connsiteX580" fmla="*/ 1137117 w 1695641"/>
                <a:gd name="connsiteY580" fmla="*/ 209653 h 384233"/>
                <a:gd name="connsiteX581" fmla="*/ 1137832 w 1695641"/>
                <a:gd name="connsiteY581" fmla="*/ 213580 h 384233"/>
                <a:gd name="connsiteX582" fmla="*/ 1135154 w 1695641"/>
                <a:gd name="connsiteY582" fmla="*/ 219917 h 384233"/>
                <a:gd name="connsiteX583" fmla="*/ 1129799 w 1695641"/>
                <a:gd name="connsiteY583" fmla="*/ 225360 h 384233"/>
                <a:gd name="connsiteX584" fmla="*/ 1119357 w 1695641"/>
                <a:gd name="connsiteY584" fmla="*/ 225985 h 384233"/>
                <a:gd name="connsiteX585" fmla="*/ 1108023 w 1695641"/>
                <a:gd name="connsiteY585" fmla="*/ 224021 h 384233"/>
                <a:gd name="connsiteX586" fmla="*/ 1096421 w 1695641"/>
                <a:gd name="connsiteY586" fmla="*/ 225003 h 384233"/>
                <a:gd name="connsiteX587" fmla="*/ 1077232 w 1695641"/>
                <a:gd name="connsiteY587" fmla="*/ 223397 h 384233"/>
                <a:gd name="connsiteX588" fmla="*/ 1059382 w 1695641"/>
                <a:gd name="connsiteY588" fmla="*/ 223397 h 384233"/>
                <a:gd name="connsiteX589" fmla="*/ 1041532 w 1695641"/>
                <a:gd name="connsiteY589" fmla="*/ 224824 h 384233"/>
                <a:gd name="connsiteX590" fmla="*/ 1024486 w 1695641"/>
                <a:gd name="connsiteY590" fmla="*/ 227234 h 384233"/>
                <a:gd name="connsiteX591" fmla="*/ 1005119 w 1695641"/>
                <a:gd name="connsiteY591" fmla="*/ 226788 h 384233"/>
                <a:gd name="connsiteX592" fmla="*/ 970758 w 1695641"/>
                <a:gd name="connsiteY592" fmla="*/ 233839 h 384233"/>
                <a:gd name="connsiteX593" fmla="*/ 928633 w 1695641"/>
                <a:gd name="connsiteY593" fmla="*/ 249904 h 384233"/>
                <a:gd name="connsiteX594" fmla="*/ 912568 w 1695641"/>
                <a:gd name="connsiteY594" fmla="*/ 234731 h 384233"/>
                <a:gd name="connsiteX595" fmla="*/ 912568 w 1695641"/>
                <a:gd name="connsiteY595" fmla="*/ 225806 h 384233"/>
                <a:gd name="connsiteX596" fmla="*/ 911586 w 1695641"/>
                <a:gd name="connsiteY596" fmla="*/ 214919 h 384233"/>
                <a:gd name="connsiteX597" fmla="*/ 929436 w 1695641"/>
                <a:gd name="connsiteY597" fmla="*/ 205190 h 384233"/>
                <a:gd name="connsiteX598" fmla="*/ 939789 w 1695641"/>
                <a:gd name="connsiteY598" fmla="*/ 206172 h 384233"/>
                <a:gd name="connsiteX599" fmla="*/ 961208 w 1695641"/>
                <a:gd name="connsiteY599" fmla="*/ 198050 h 384233"/>
                <a:gd name="connsiteX600" fmla="*/ 970133 w 1695641"/>
                <a:gd name="connsiteY600" fmla="*/ 196355 h 384233"/>
                <a:gd name="connsiteX601" fmla="*/ 993606 w 1695641"/>
                <a:gd name="connsiteY601" fmla="*/ 186537 h 384233"/>
                <a:gd name="connsiteX602" fmla="*/ 1011991 w 1695641"/>
                <a:gd name="connsiteY602" fmla="*/ 155121 h 384233"/>
                <a:gd name="connsiteX603" fmla="*/ 1013866 w 1695641"/>
                <a:gd name="connsiteY603" fmla="*/ 144591 h 384233"/>
                <a:gd name="connsiteX604" fmla="*/ 1011991 w 1695641"/>
                <a:gd name="connsiteY604" fmla="*/ 136290 h 384233"/>
                <a:gd name="connsiteX605" fmla="*/ 1003066 w 1695641"/>
                <a:gd name="connsiteY605" fmla="*/ 137718 h 384233"/>
                <a:gd name="connsiteX606" fmla="*/ 991375 w 1695641"/>
                <a:gd name="connsiteY606" fmla="*/ 138522 h 384233"/>
                <a:gd name="connsiteX607" fmla="*/ 987805 w 1695641"/>
                <a:gd name="connsiteY607" fmla="*/ 127901 h 384233"/>
                <a:gd name="connsiteX608" fmla="*/ 980843 w 1695641"/>
                <a:gd name="connsiteY608" fmla="*/ 115138 h 384233"/>
                <a:gd name="connsiteX609" fmla="*/ 979058 w 1695641"/>
                <a:gd name="connsiteY609" fmla="*/ 104874 h 384233"/>
                <a:gd name="connsiteX610" fmla="*/ 978166 w 1695641"/>
                <a:gd name="connsiteY610" fmla="*/ 94968 h 384233"/>
                <a:gd name="connsiteX611" fmla="*/ 987091 w 1695641"/>
                <a:gd name="connsiteY611" fmla="*/ 87560 h 384233"/>
                <a:gd name="connsiteX612" fmla="*/ 1002799 w 1695641"/>
                <a:gd name="connsiteY612" fmla="*/ 91308 h 384233"/>
                <a:gd name="connsiteX613" fmla="*/ 1040283 w 1695641"/>
                <a:gd name="connsiteY613" fmla="*/ 85061 h 384233"/>
                <a:gd name="connsiteX614" fmla="*/ 1046798 w 1695641"/>
                <a:gd name="connsiteY614" fmla="*/ 83276 h 384233"/>
                <a:gd name="connsiteX615" fmla="*/ 1051439 w 1695641"/>
                <a:gd name="connsiteY615" fmla="*/ 81491 h 384233"/>
                <a:gd name="connsiteX616" fmla="*/ 1079553 w 1695641"/>
                <a:gd name="connsiteY616" fmla="*/ 69622 h 384233"/>
                <a:gd name="connsiteX617" fmla="*/ 1087496 w 1695641"/>
                <a:gd name="connsiteY617" fmla="*/ 68640 h 384233"/>
                <a:gd name="connsiteX618" fmla="*/ 1094368 w 1695641"/>
                <a:gd name="connsiteY618" fmla="*/ 67658 h 384233"/>
                <a:gd name="connsiteX619" fmla="*/ 699531 w 1695641"/>
                <a:gd name="connsiteY619" fmla="*/ 57304 h 384233"/>
                <a:gd name="connsiteX620" fmla="*/ 707564 w 1695641"/>
                <a:gd name="connsiteY620" fmla="*/ 67836 h 384233"/>
                <a:gd name="connsiteX621" fmla="*/ 705689 w 1695641"/>
                <a:gd name="connsiteY621" fmla="*/ 78456 h 384233"/>
                <a:gd name="connsiteX622" fmla="*/ 702030 w 1695641"/>
                <a:gd name="connsiteY622" fmla="*/ 90594 h 384233"/>
                <a:gd name="connsiteX623" fmla="*/ 695426 w 1695641"/>
                <a:gd name="connsiteY623" fmla="*/ 99519 h 384233"/>
                <a:gd name="connsiteX624" fmla="*/ 684449 w 1695641"/>
                <a:gd name="connsiteY624" fmla="*/ 111656 h 384233"/>
                <a:gd name="connsiteX625" fmla="*/ 683288 w 1695641"/>
                <a:gd name="connsiteY625" fmla="*/ 125133 h 384233"/>
                <a:gd name="connsiteX626" fmla="*/ 684091 w 1695641"/>
                <a:gd name="connsiteY626" fmla="*/ 134058 h 384233"/>
                <a:gd name="connsiteX627" fmla="*/ 691231 w 1695641"/>
                <a:gd name="connsiteY627" fmla="*/ 134058 h 384233"/>
                <a:gd name="connsiteX628" fmla="*/ 693552 w 1695641"/>
                <a:gd name="connsiteY628" fmla="*/ 140573 h 384233"/>
                <a:gd name="connsiteX629" fmla="*/ 697925 w 1695641"/>
                <a:gd name="connsiteY629" fmla="*/ 151016 h 384233"/>
                <a:gd name="connsiteX630" fmla="*/ 696408 w 1695641"/>
                <a:gd name="connsiteY630" fmla="*/ 155210 h 384233"/>
                <a:gd name="connsiteX631" fmla="*/ 675791 w 1695641"/>
                <a:gd name="connsiteY631" fmla="*/ 175023 h 384233"/>
                <a:gd name="connsiteX632" fmla="*/ 676773 w 1695641"/>
                <a:gd name="connsiteY632" fmla="*/ 183145 h 384233"/>
                <a:gd name="connsiteX633" fmla="*/ 684627 w 1695641"/>
                <a:gd name="connsiteY633" fmla="*/ 183145 h 384233"/>
                <a:gd name="connsiteX634" fmla="*/ 684359 w 1695641"/>
                <a:gd name="connsiteY634" fmla="*/ 183680 h 384233"/>
                <a:gd name="connsiteX635" fmla="*/ 691499 w 1695641"/>
                <a:gd name="connsiteY635" fmla="*/ 188321 h 384233"/>
                <a:gd name="connsiteX636" fmla="*/ 693641 w 1695641"/>
                <a:gd name="connsiteY636" fmla="*/ 195997 h 384233"/>
                <a:gd name="connsiteX637" fmla="*/ 673560 w 1695641"/>
                <a:gd name="connsiteY637" fmla="*/ 220094 h 384233"/>
                <a:gd name="connsiteX638" fmla="*/ 640806 w 1695641"/>
                <a:gd name="connsiteY638" fmla="*/ 236426 h 384233"/>
                <a:gd name="connsiteX639" fmla="*/ 624830 w 1695641"/>
                <a:gd name="connsiteY639" fmla="*/ 250706 h 384233"/>
                <a:gd name="connsiteX640" fmla="*/ 618494 w 1695641"/>
                <a:gd name="connsiteY640" fmla="*/ 250706 h 384233"/>
                <a:gd name="connsiteX641" fmla="*/ 609569 w 1695641"/>
                <a:gd name="connsiteY641" fmla="*/ 248207 h 384233"/>
                <a:gd name="connsiteX642" fmla="*/ 605732 w 1695641"/>
                <a:gd name="connsiteY642" fmla="*/ 240353 h 384233"/>
                <a:gd name="connsiteX643" fmla="*/ 600198 w 1695641"/>
                <a:gd name="connsiteY643" fmla="*/ 232411 h 384233"/>
                <a:gd name="connsiteX644" fmla="*/ 597699 w 1695641"/>
                <a:gd name="connsiteY644" fmla="*/ 217952 h 384233"/>
                <a:gd name="connsiteX645" fmla="*/ 611889 w 1695641"/>
                <a:gd name="connsiteY645" fmla="*/ 204297 h 384233"/>
                <a:gd name="connsiteX646" fmla="*/ 620011 w 1695641"/>
                <a:gd name="connsiteY646" fmla="*/ 198317 h 384233"/>
                <a:gd name="connsiteX647" fmla="*/ 625812 w 1695641"/>
                <a:gd name="connsiteY647" fmla="*/ 192337 h 384233"/>
                <a:gd name="connsiteX648" fmla="*/ 627329 w 1695641"/>
                <a:gd name="connsiteY648" fmla="*/ 186536 h 384233"/>
                <a:gd name="connsiteX649" fmla="*/ 629024 w 1695641"/>
                <a:gd name="connsiteY649" fmla="*/ 179039 h 384233"/>
                <a:gd name="connsiteX650" fmla="*/ 626347 w 1695641"/>
                <a:gd name="connsiteY650" fmla="*/ 173060 h 384233"/>
                <a:gd name="connsiteX651" fmla="*/ 623134 w 1695641"/>
                <a:gd name="connsiteY651" fmla="*/ 167884 h 384233"/>
                <a:gd name="connsiteX652" fmla="*/ 616708 w 1695641"/>
                <a:gd name="connsiteY652" fmla="*/ 156728 h 384233"/>
                <a:gd name="connsiteX653" fmla="*/ 626972 w 1695641"/>
                <a:gd name="connsiteY653" fmla="*/ 146107 h 384233"/>
                <a:gd name="connsiteX654" fmla="*/ 633844 w 1695641"/>
                <a:gd name="connsiteY654" fmla="*/ 146107 h 384233"/>
                <a:gd name="connsiteX655" fmla="*/ 643484 w 1695641"/>
                <a:gd name="connsiteY655" fmla="*/ 138164 h 384233"/>
                <a:gd name="connsiteX656" fmla="*/ 645625 w 1695641"/>
                <a:gd name="connsiteY656" fmla="*/ 123527 h 384233"/>
                <a:gd name="connsiteX657" fmla="*/ 638128 w 1695641"/>
                <a:gd name="connsiteY657" fmla="*/ 116565 h 384233"/>
                <a:gd name="connsiteX658" fmla="*/ 629203 w 1695641"/>
                <a:gd name="connsiteY658" fmla="*/ 113352 h 384233"/>
                <a:gd name="connsiteX659" fmla="*/ 623581 w 1695641"/>
                <a:gd name="connsiteY659" fmla="*/ 107195 h 384233"/>
                <a:gd name="connsiteX660" fmla="*/ 618940 w 1695641"/>
                <a:gd name="connsiteY660" fmla="*/ 104071 h 384233"/>
                <a:gd name="connsiteX661" fmla="*/ 616440 w 1695641"/>
                <a:gd name="connsiteY661" fmla="*/ 93629 h 384233"/>
                <a:gd name="connsiteX662" fmla="*/ 621260 w 1695641"/>
                <a:gd name="connsiteY662" fmla="*/ 90594 h 384233"/>
                <a:gd name="connsiteX663" fmla="*/ 624919 w 1695641"/>
                <a:gd name="connsiteY663" fmla="*/ 84972 h 384233"/>
                <a:gd name="connsiteX664" fmla="*/ 632684 w 1695641"/>
                <a:gd name="connsiteY664" fmla="*/ 80420 h 384233"/>
                <a:gd name="connsiteX665" fmla="*/ 642859 w 1695641"/>
                <a:gd name="connsiteY665" fmla="*/ 79260 h 384233"/>
                <a:gd name="connsiteX666" fmla="*/ 686947 w 1695641"/>
                <a:gd name="connsiteY666" fmla="*/ 58197 h 384233"/>
                <a:gd name="connsiteX667" fmla="*/ 699531 w 1695641"/>
                <a:gd name="connsiteY667" fmla="*/ 57304 h 384233"/>
                <a:gd name="connsiteX668" fmla="*/ 1315527 w 1695641"/>
                <a:gd name="connsiteY668" fmla="*/ 56948 h 384233"/>
                <a:gd name="connsiteX669" fmla="*/ 1328468 w 1695641"/>
                <a:gd name="connsiteY669" fmla="*/ 57483 h 384233"/>
                <a:gd name="connsiteX670" fmla="*/ 1338821 w 1695641"/>
                <a:gd name="connsiteY670" fmla="*/ 65962 h 384233"/>
                <a:gd name="connsiteX671" fmla="*/ 1341231 w 1695641"/>
                <a:gd name="connsiteY671" fmla="*/ 73280 h 384233"/>
                <a:gd name="connsiteX672" fmla="*/ 1342659 w 1695641"/>
                <a:gd name="connsiteY672" fmla="*/ 80330 h 384233"/>
                <a:gd name="connsiteX673" fmla="*/ 1337215 w 1695641"/>
                <a:gd name="connsiteY673" fmla="*/ 93450 h 384233"/>
                <a:gd name="connsiteX674" fmla="*/ 1337215 w 1695641"/>
                <a:gd name="connsiteY674" fmla="*/ 101125 h 384233"/>
                <a:gd name="connsiteX675" fmla="*/ 1342481 w 1695641"/>
                <a:gd name="connsiteY675" fmla="*/ 99787 h 384233"/>
                <a:gd name="connsiteX676" fmla="*/ 1349085 w 1695641"/>
                <a:gd name="connsiteY676" fmla="*/ 96841 h 384233"/>
                <a:gd name="connsiteX677" fmla="*/ 1356849 w 1695641"/>
                <a:gd name="connsiteY677" fmla="*/ 94164 h 384233"/>
                <a:gd name="connsiteX678" fmla="*/ 1365774 w 1695641"/>
                <a:gd name="connsiteY678" fmla="*/ 87738 h 384233"/>
                <a:gd name="connsiteX679" fmla="*/ 1379697 w 1695641"/>
                <a:gd name="connsiteY679" fmla="*/ 87738 h 384233"/>
                <a:gd name="connsiteX680" fmla="*/ 1391835 w 1695641"/>
                <a:gd name="connsiteY680" fmla="*/ 91665 h 384233"/>
                <a:gd name="connsiteX681" fmla="*/ 1400224 w 1695641"/>
                <a:gd name="connsiteY681" fmla="*/ 107641 h 384233"/>
                <a:gd name="connsiteX682" fmla="*/ 1397011 w 1695641"/>
                <a:gd name="connsiteY682" fmla="*/ 111657 h 384233"/>
                <a:gd name="connsiteX683" fmla="*/ 1390318 w 1695641"/>
                <a:gd name="connsiteY683" fmla="*/ 116655 h 384233"/>
                <a:gd name="connsiteX684" fmla="*/ 1374877 w 1695641"/>
                <a:gd name="connsiteY684" fmla="*/ 123259 h 384233"/>
                <a:gd name="connsiteX685" fmla="*/ 1365952 w 1695641"/>
                <a:gd name="connsiteY685" fmla="*/ 127097 h 384233"/>
                <a:gd name="connsiteX686" fmla="*/ 1355600 w 1695641"/>
                <a:gd name="connsiteY686" fmla="*/ 128436 h 384233"/>
                <a:gd name="connsiteX687" fmla="*/ 1339714 w 1695641"/>
                <a:gd name="connsiteY687" fmla="*/ 134505 h 384233"/>
                <a:gd name="connsiteX688" fmla="*/ 1334448 w 1695641"/>
                <a:gd name="connsiteY688" fmla="*/ 142180 h 384233"/>
                <a:gd name="connsiteX689" fmla="*/ 1336322 w 1695641"/>
                <a:gd name="connsiteY689" fmla="*/ 154496 h 384233"/>
                <a:gd name="connsiteX690" fmla="*/ 1362561 w 1695641"/>
                <a:gd name="connsiteY690" fmla="*/ 181271 h 384233"/>
                <a:gd name="connsiteX691" fmla="*/ 1381928 w 1695641"/>
                <a:gd name="connsiteY691" fmla="*/ 203137 h 384233"/>
                <a:gd name="connsiteX692" fmla="*/ 1401831 w 1695641"/>
                <a:gd name="connsiteY692" fmla="*/ 216791 h 384233"/>
                <a:gd name="connsiteX693" fmla="*/ 1413255 w 1695641"/>
                <a:gd name="connsiteY693" fmla="*/ 221254 h 384233"/>
                <a:gd name="connsiteX694" fmla="*/ 1422179 w 1695641"/>
                <a:gd name="connsiteY694" fmla="*/ 226877 h 384233"/>
                <a:gd name="connsiteX695" fmla="*/ 1441903 w 1695641"/>
                <a:gd name="connsiteY695" fmla="*/ 234195 h 384233"/>
                <a:gd name="connsiteX696" fmla="*/ 1448686 w 1695641"/>
                <a:gd name="connsiteY696" fmla="*/ 237319 h 384233"/>
                <a:gd name="connsiteX697" fmla="*/ 1447972 w 1695641"/>
                <a:gd name="connsiteY697" fmla="*/ 238211 h 384233"/>
                <a:gd name="connsiteX698" fmla="*/ 1445830 w 1695641"/>
                <a:gd name="connsiteY698" fmla="*/ 243388 h 384233"/>
                <a:gd name="connsiteX699" fmla="*/ 1444849 w 1695641"/>
                <a:gd name="connsiteY699" fmla="*/ 250706 h 384233"/>
                <a:gd name="connsiteX700" fmla="*/ 1433514 w 1695641"/>
                <a:gd name="connsiteY700" fmla="*/ 256597 h 384233"/>
                <a:gd name="connsiteX701" fmla="*/ 1428873 w 1695641"/>
                <a:gd name="connsiteY701" fmla="*/ 260435 h 384233"/>
                <a:gd name="connsiteX702" fmla="*/ 1424231 w 1695641"/>
                <a:gd name="connsiteY702" fmla="*/ 261416 h 384233"/>
                <a:gd name="connsiteX703" fmla="*/ 1413790 w 1695641"/>
                <a:gd name="connsiteY703" fmla="*/ 260792 h 384233"/>
                <a:gd name="connsiteX704" fmla="*/ 1402991 w 1695641"/>
                <a:gd name="connsiteY704" fmla="*/ 260792 h 384233"/>
                <a:gd name="connsiteX705" fmla="*/ 1393530 w 1695641"/>
                <a:gd name="connsiteY705" fmla="*/ 259007 h 384233"/>
                <a:gd name="connsiteX706" fmla="*/ 1378715 w 1695641"/>
                <a:gd name="connsiteY706" fmla="*/ 256954 h 384233"/>
                <a:gd name="connsiteX707" fmla="*/ 1370326 w 1695641"/>
                <a:gd name="connsiteY707" fmla="*/ 251153 h 384233"/>
                <a:gd name="connsiteX708" fmla="*/ 1357474 w 1695641"/>
                <a:gd name="connsiteY708" fmla="*/ 228215 h 384233"/>
                <a:gd name="connsiteX709" fmla="*/ 1342927 w 1695641"/>
                <a:gd name="connsiteY709" fmla="*/ 209741 h 384233"/>
                <a:gd name="connsiteX710" fmla="*/ 1334002 w 1695641"/>
                <a:gd name="connsiteY710" fmla="*/ 199656 h 384233"/>
                <a:gd name="connsiteX711" fmla="*/ 1313742 w 1695641"/>
                <a:gd name="connsiteY711" fmla="*/ 181806 h 384233"/>
                <a:gd name="connsiteX712" fmla="*/ 1299730 w 1695641"/>
                <a:gd name="connsiteY712" fmla="*/ 203048 h 384233"/>
                <a:gd name="connsiteX713" fmla="*/ 1279470 w 1695641"/>
                <a:gd name="connsiteY713" fmla="*/ 222860 h 384233"/>
                <a:gd name="connsiteX714" fmla="*/ 1258676 w 1695641"/>
                <a:gd name="connsiteY714" fmla="*/ 235534 h 384233"/>
                <a:gd name="connsiteX715" fmla="*/ 1243236 w 1695641"/>
                <a:gd name="connsiteY715" fmla="*/ 243923 h 384233"/>
                <a:gd name="connsiteX716" fmla="*/ 1229045 w 1695641"/>
                <a:gd name="connsiteY716" fmla="*/ 247583 h 384233"/>
                <a:gd name="connsiteX717" fmla="*/ 1221280 w 1695641"/>
                <a:gd name="connsiteY717" fmla="*/ 249011 h 384233"/>
                <a:gd name="connsiteX718" fmla="*/ 1216014 w 1695641"/>
                <a:gd name="connsiteY718" fmla="*/ 244459 h 384233"/>
                <a:gd name="connsiteX719" fmla="*/ 1211998 w 1695641"/>
                <a:gd name="connsiteY719" fmla="*/ 236426 h 384233"/>
                <a:gd name="connsiteX720" fmla="*/ 1205216 w 1695641"/>
                <a:gd name="connsiteY720" fmla="*/ 234106 h 384233"/>
                <a:gd name="connsiteX721" fmla="*/ 1209589 w 1695641"/>
                <a:gd name="connsiteY721" fmla="*/ 229019 h 384233"/>
                <a:gd name="connsiteX722" fmla="*/ 1219584 w 1695641"/>
                <a:gd name="connsiteY722" fmla="*/ 223128 h 384233"/>
                <a:gd name="connsiteX723" fmla="*/ 1226457 w 1695641"/>
                <a:gd name="connsiteY723" fmla="*/ 218041 h 384233"/>
                <a:gd name="connsiteX724" fmla="*/ 1231277 w 1695641"/>
                <a:gd name="connsiteY724" fmla="*/ 215899 h 384233"/>
                <a:gd name="connsiteX725" fmla="*/ 1263406 w 1695641"/>
                <a:gd name="connsiteY725" fmla="*/ 185109 h 384233"/>
                <a:gd name="connsiteX726" fmla="*/ 1275812 w 1695641"/>
                <a:gd name="connsiteY726" fmla="*/ 163332 h 384233"/>
                <a:gd name="connsiteX727" fmla="*/ 1278400 w 1695641"/>
                <a:gd name="connsiteY727" fmla="*/ 154407 h 384233"/>
                <a:gd name="connsiteX728" fmla="*/ 1271974 w 1695641"/>
                <a:gd name="connsiteY728" fmla="*/ 154407 h 384233"/>
                <a:gd name="connsiteX729" fmla="*/ 1267065 w 1695641"/>
                <a:gd name="connsiteY729" fmla="*/ 154407 h 384233"/>
                <a:gd name="connsiteX730" fmla="*/ 1260461 w 1695641"/>
                <a:gd name="connsiteY730" fmla="*/ 156192 h 384233"/>
                <a:gd name="connsiteX731" fmla="*/ 1254124 w 1695641"/>
                <a:gd name="connsiteY731" fmla="*/ 156192 h 384233"/>
                <a:gd name="connsiteX732" fmla="*/ 1244395 w 1695641"/>
                <a:gd name="connsiteY732" fmla="*/ 151640 h 384233"/>
                <a:gd name="connsiteX733" fmla="*/ 1233060 w 1695641"/>
                <a:gd name="connsiteY733" fmla="*/ 137539 h 384233"/>
                <a:gd name="connsiteX734" fmla="*/ 1236095 w 1695641"/>
                <a:gd name="connsiteY734" fmla="*/ 128614 h 384233"/>
                <a:gd name="connsiteX735" fmla="*/ 1241451 w 1695641"/>
                <a:gd name="connsiteY735" fmla="*/ 123081 h 384233"/>
                <a:gd name="connsiteX736" fmla="*/ 1248234 w 1695641"/>
                <a:gd name="connsiteY736" fmla="*/ 120493 h 384233"/>
                <a:gd name="connsiteX737" fmla="*/ 1253945 w 1695641"/>
                <a:gd name="connsiteY737" fmla="*/ 116744 h 384233"/>
                <a:gd name="connsiteX738" fmla="*/ 1267869 w 1695641"/>
                <a:gd name="connsiteY738" fmla="*/ 116744 h 384233"/>
                <a:gd name="connsiteX739" fmla="*/ 1290805 w 1695641"/>
                <a:gd name="connsiteY739" fmla="*/ 108622 h 384233"/>
                <a:gd name="connsiteX740" fmla="*/ 1295178 w 1695641"/>
                <a:gd name="connsiteY740" fmla="*/ 87470 h 384233"/>
                <a:gd name="connsiteX741" fmla="*/ 1296695 w 1695641"/>
                <a:gd name="connsiteY741" fmla="*/ 74084 h 384233"/>
                <a:gd name="connsiteX742" fmla="*/ 1296071 w 1695641"/>
                <a:gd name="connsiteY742" fmla="*/ 62570 h 384233"/>
                <a:gd name="connsiteX743" fmla="*/ 1299641 w 1695641"/>
                <a:gd name="connsiteY743" fmla="*/ 58465 h 384233"/>
                <a:gd name="connsiteX744" fmla="*/ 1308566 w 1695641"/>
                <a:gd name="connsiteY744" fmla="*/ 59179 h 384233"/>
                <a:gd name="connsiteX745" fmla="*/ 1315527 w 1695641"/>
                <a:gd name="connsiteY745" fmla="*/ 56948 h 384233"/>
                <a:gd name="connsiteX746" fmla="*/ 80146 w 1695641"/>
                <a:gd name="connsiteY746" fmla="*/ 54092 h 384233"/>
                <a:gd name="connsiteX747" fmla="*/ 86750 w 1695641"/>
                <a:gd name="connsiteY747" fmla="*/ 57751 h 384233"/>
                <a:gd name="connsiteX748" fmla="*/ 97280 w 1695641"/>
                <a:gd name="connsiteY748" fmla="*/ 58912 h 384233"/>
                <a:gd name="connsiteX749" fmla="*/ 107991 w 1695641"/>
                <a:gd name="connsiteY749" fmla="*/ 58912 h 384233"/>
                <a:gd name="connsiteX750" fmla="*/ 114952 w 1695641"/>
                <a:gd name="connsiteY750" fmla="*/ 60697 h 384233"/>
                <a:gd name="connsiteX751" fmla="*/ 121110 w 1695641"/>
                <a:gd name="connsiteY751" fmla="*/ 63642 h 384233"/>
                <a:gd name="connsiteX752" fmla="*/ 127715 w 1695641"/>
                <a:gd name="connsiteY752" fmla="*/ 73906 h 384233"/>
                <a:gd name="connsiteX753" fmla="*/ 126554 w 1695641"/>
                <a:gd name="connsiteY753" fmla="*/ 74352 h 384233"/>
                <a:gd name="connsiteX754" fmla="*/ 126019 w 1695641"/>
                <a:gd name="connsiteY754" fmla="*/ 81135 h 384233"/>
                <a:gd name="connsiteX755" fmla="*/ 126019 w 1695641"/>
                <a:gd name="connsiteY755" fmla="*/ 91488 h 384233"/>
                <a:gd name="connsiteX756" fmla="*/ 120753 w 1695641"/>
                <a:gd name="connsiteY756" fmla="*/ 102734 h 384233"/>
                <a:gd name="connsiteX757" fmla="*/ 119236 w 1695641"/>
                <a:gd name="connsiteY757" fmla="*/ 114335 h 384233"/>
                <a:gd name="connsiteX758" fmla="*/ 118076 w 1695641"/>
                <a:gd name="connsiteY758" fmla="*/ 135398 h 384233"/>
                <a:gd name="connsiteX759" fmla="*/ 116201 w 1695641"/>
                <a:gd name="connsiteY759" fmla="*/ 148250 h 384233"/>
                <a:gd name="connsiteX760" fmla="*/ 115398 w 1695641"/>
                <a:gd name="connsiteY760" fmla="*/ 159138 h 384233"/>
                <a:gd name="connsiteX761" fmla="*/ 117897 w 1695641"/>
                <a:gd name="connsiteY761" fmla="*/ 166546 h 384233"/>
                <a:gd name="connsiteX762" fmla="*/ 118611 w 1695641"/>
                <a:gd name="connsiteY762" fmla="*/ 170830 h 384233"/>
                <a:gd name="connsiteX763" fmla="*/ 120039 w 1695641"/>
                <a:gd name="connsiteY763" fmla="*/ 177524 h 384233"/>
                <a:gd name="connsiteX764" fmla="*/ 116023 w 1695641"/>
                <a:gd name="connsiteY764" fmla="*/ 191892 h 384233"/>
                <a:gd name="connsiteX765" fmla="*/ 110936 w 1695641"/>
                <a:gd name="connsiteY765" fmla="*/ 199746 h 384233"/>
                <a:gd name="connsiteX766" fmla="*/ 95763 w 1695641"/>
                <a:gd name="connsiteY766" fmla="*/ 208671 h 384233"/>
                <a:gd name="connsiteX767" fmla="*/ 82466 w 1695641"/>
                <a:gd name="connsiteY767" fmla="*/ 221255 h 384233"/>
                <a:gd name="connsiteX768" fmla="*/ 68454 w 1695641"/>
                <a:gd name="connsiteY768" fmla="*/ 227592 h 384233"/>
                <a:gd name="connsiteX769" fmla="*/ 50604 w 1695641"/>
                <a:gd name="connsiteY769" fmla="*/ 238213 h 384233"/>
                <a:gd name="connsiteX770" fmla="*/ 39626 w 1695641"/>
                <a:gd name="connsiteY770" fmla="*/ 242854 h 384233"/>
                <a:gd name="connsiteX771" fmla="*/ 22491 w 1695641"/>
                <a:gd name="connsiteY771" fmla="*/ 255170 h 384233"/>
                <a:gd name="connsiteX772" fmla="*/ 11513 w 1695641"/>
                <a:gd name="connsiteY772" fmla="*/ 245263 h 384233"/>
                <a:gd name="connsiteX773" fmla="*/ 4463 w 1695641"/>
                <a:gd name="connsiteY773" fmla="*/ 239820 h 384233"/>
                <a:gd name="connsiteX774" fmla="*/ 2499 w 1695641"/>
                <a:gd name="connsiteY774" fmla="*/ 230895 h 384233"/>
                <a:gd name="connsiteX775" fmla="*/ 0 w 1695641"/>
                <a:gd name="connsiteY775" fmla="*/ 223130 h 384233"/>
                <a:gd name="connsiteX776" fmla="*/ 4284 w 1695641"/>
                <a:gd name="connsiteY776" fmla="*/ 217239 h 384233"/>
                <a:gd name="connsiteX777" fmla="*/ 10889 w 1695641"/>
                <a:gd name="connsiteY777" fmla="*/ 216614 h 384233"/>
                <a:gd name="connsiteX778" fmla="*/ 21152 w 1695641"/>
                <a:gd name="connsiteY778" fmla="*/ 210545 h 384233"/>
                <a:gd name="connsiteX779" fmla="*/ 32129 w 1695641"/>
                <a:gd name="connsiteY779" fmla="*/ 206351 h 384233"/>
                <a:gd name="connsiteX780" fmla="*/ 51139 w 1695641"/>
                <a:gd name="connsiteY780" fmla="*/ 195819 h 384233"/>
                <a:gd name="connsiteX781" fmla="*/ 60064 w 1695641"/>
                <a:gd name="connsiteY781" fmla="*/ 186894 h 384233"/>
                <a:gd name="connsiteX782" fmla="*/ 59529 w 1695641"/>
                <a:gd name="connsiteY782" fmla="*/ 166725 h 384233"/>
                <a:gd name="connsiteX783" fmla="*/ 54799 w 1695641"/>
                <a:gd name="connsiteY783" fmla="*/ 163869 h 384233"/>
                <a:gd name="connsiteX784" fmla="*/ 45874 w 1695641"/>
                <a:gd name="connsiteY784" fmla="*/ 165029 h 384233"/>
                <a:gd name="connsiteX785" fmla="*/ 37484 w 1695641"/>
                <a:gd name="connsiteY785" fmla="*/ 168063 h 384233"/>
                <a:gd name="connsiteX786" fmla="*/ 31147 w 1695641"/>
                <a:gd name="connsiteY786" fmla="*/ 168867 h 384233"/>
                <a:gd name="connsiteX787" fmla="*/ 27042 w 1695641"/>
                <a:gd name="connsiteY787" fmla="*/ 165386 h 384233"/>
                <a:gd name="connsiteX788" fmla="*/ 25168 w 1695641"/>
                <a:gd name="connsiteY788" fmla="*/ 155033 h 384233"/>
                <a:gd name="connsiteX789" fmla="*/ 23383 w 1695641"/>
                <a:gd name="connsiteY789" fmla="*/ 147804 h 384233"/>
                <a:gd name="connsiteX790" fmla="*/ 24187 w 1695641"/>
                <a:gd name="connsiteY790" fmla="*/ 133167 h 384233"/>
                <a:gd name="connsiteX791" fmla="*/ 33111 w 1695641"/>
                <a:gd name="connsiteY791" fmla="*/ 124688 h 384233"/>
                <a:gd name="connsiteX792" fmla="*/ 44981 w 1695641"/>
                <a:gd name="connsiteY792" fmla="*/ 120940 h 384233"/>
                <a:gd name="connsiteX793" fmla="*/ 53906 w 1695641"/>
                <a:gd name="connsiteY793" fmla="*/ 120315 h 384233"/>
                <a:gd name="connsiteX794" fmla="*/ 65866 w 1695641"/>
                <a:gd name="connsiteY794" fmla="*/ 114871 h 384233"/>
                <a:gd name="connsiteX795" fmla="*/ 71667 w 1695641"/>
                <a:gd name="connsiteY795" fmla="*/ 103983 h 384233"/>
                <a:gd name="connsiteX796" fmla="*/ 75326 w 1695641"/>
                <a:gd name="connsiteY796" fmla="*/ 80510 h 384233"/>
                <a:gd name="connsiteX797" fmla="*/ 69346 w 1695641"/>
                <a:gd name="connsiteY797" fmla="*/ 65338 h 384233"/>
                <a:gd name="connsiteX798" fmla="*/ 69346 w 1695641"/>
                <a:gd name="connsiteY798" fmla="*/ 61054 h 384233"/>
                <a:gd name="connsiteX799" fmla="*/ 76040 w 1695641"/>
                <a:gd name="connsiteY799" fmla="*/ 55877 h 384233"/>
                <a:gd name="connsiteX800" fmla="*/ 80146 w 1695641"/>
                <a:gd name="connsiteY800" fmla="*/ 54092 h 384233"/>
                <a:gd name="connsiteX801" fmla="*/ 206879 w 1695641"/>
                <a:gd name="connsiteY801" fmla="*/ 42222 h 384233"/>
                <a:gd name="connsiteX802" fmla="*/ 213394 w 1695641"/>
                <a:gd name="connsiteY802" fmla="*/ 46059 h 384233"/>
                <a:gd name="connsiteX803" fmla="*/ 218838 w 1695641"/>
                <a:gd name="connsiteY803" fmla="*/ 47308 h 384233"/>
                <a:gd name="connsiteX804" fmla="*/ 223033 w 1695641"/>
                <a:gd name="connsiteY804" fmla="*/ 52038 h 384233"/>
                <a:gd name="connsiteX805" fmla="*/ 226424 w 1695641"/>
                <a:gd name="connsiteY805" fmla="*/ 65158 h 384233"/>
                <a:gd name="connsiteX806" fmla="*/ 216696 w 1695641"/>
                <a:gd name="connsiteY806" fmla="*/ 83008 h 384233"/>
                <a:gd name="connsiteX807" fmla="*/ 214822 w 1695641"/>
                <a:gd name="connsiteY807" fmla="*/ 91933 h 384233"/>
                <a:gd name="connsiteX808" fmla="*/ 222854 w 1695641"/>
                <a:gd name="connsiteY808" fmla="*/ 94700 h 384233"/>
                <a:gd name="connsiteX809" fmla="*/ 230887 w 1695641"/>
                <a:gd name="connsiteY809" fmla="*/ 90148 h 384233"/>
                <a:gd name="connsiteX810" fmla="*/ 243827 w 1695641"/>
                <a:gd name="connsiteY810" fmla="*/ 94700 h 384233"/>
                <a:gd name="connsiteX811" fmla="*/ 251056 w 1695641"/>
                <a:gd name="connsiteY811" fmla="*/ 108177 h 384233"/>
                <a:gd name="connsiteX812" fmla="*/ 252573 w 1695641"/>
                <a:gd name="connsiteY812" fmla="*/ 117815 h 384233"/>
                <a:gd name="connsiteX813" fmla="*/ 248200 w 1695641"/>
                <a:gd name="connsiteY813" fmla="*/ 122813 h 384233"/>
                <a:gd name="connsiteX814" fmla="*/ 239276 w 1695641"/>
                <a:gd name="connsiteY814" fmla="*/ 125133 h 384233"/>
                <a:gd name="connsiteX815" fmla="*/ 231512 w 1695641"/>
                <a:gd name="connsiteY815" fmla="*/ 130577 h 384233"/>
                <a:gd name="connsiteX816" fmla="*/ 220623 w 1695641"/>
                <a:gd name="connsiteY816" fmla="*/ 136646 h 384233"/>
                <a:gd name="connsiteX817" fmla="*/ 203309 w 1695641"/>
                <a:gd name="connsiteY817" fmla="*/ 145036 h 384233"/>
                <a:gd name="connsiteX818" fmla="*/ 197329 w 1695641"/>
                <a:gd name="connsiteY818" fmla="*/ 164135 h 384233"/>
                <a:gd name="connsiteX819" fmla="*/ 197954 w 1695641"/>
                <a:gd name="connsiteY819" fmla="*/ 173060 h 384233"/>
                <a:gd name="connsiteX820" fmla="*/ 202773 w 1695641"/>
                <a:gd name="connsiteY820" fmla="*/ 188857 h 384233"/>
                <a:gd name="connsiteX821" fmla="*/ 215982 w 1695641"/>
                <a:gd name="connsiteY821" fmla="*/ 194747 h 384233"/>
                <a:gd name="connsiteX822" fmla="*/ 225443 w 1695641"/>
                <a:gd name="connsiteY822" fmla="*/ 195997 h 384233"/>
                <a:gd name="connsiteX823" fmla="*/ 232136 w 1695641"/>
                <a:gd name="connsiteY823" fmla="*/ 197425 h 384233"/>
                <a:gd name="connsiteX824" fmla="*/ 238741 w 1695641"/>
                <a:gd name="connsiteY824" fmla="*/ 200013 h 384233"/>
                <a:gd name="connsiteX825" fmla="*/ 249093 w 1695641"/>
                <a:gd name="connsiteY825" fmla="*/ 201084 h 384233"/>
                <a:gd name="connsiteX826" fmla="*/ 249539 w 1695641"/>
                <a:gd name="connsiteY826" fmla="*/ 201262 h 384233"/>
                <a:gd name="connsiteX827" fmla="*/ 255340 w 1695641"/>
                <a:gd name="connsiteY827" fmla="*/ 214561 h 384233"/>
                <a:gd name="connsiteX828" fmla="*/ 250164 w 1695641"/>
                <a:gd name="connsiteY828" fmla="*/ 229376 h 384233"/>
                <a:gd name="connsiteX829" fmla="*/ 245880 w 1695641"/>
                <a:gd name="connsiteY829" fmla="*/ 239105 h 384233"/>
                <a:gd name="connsiteX830" fmla="*/ 234725 w 1695641"/>
                <a:gd name="connsiteY830" fmla="*/ 240800 h 384233"/>
                <a:gd name="connsiteX831" fmla="*/ 223747 w 1695641"/>
                <a:gd name="connsiteY831" fmla="*/ 243388 h 384233"/>
                <a:gd name="connsiteX832" fmla="*/ 216071 w 1695641"/>
                <a:gd name="connsiteY832" fmla="*/ 240086 h 384233"/>
                <a:gd name="connsiteX833" fmla="*/ 204201 w 1695641"/>
                <a:gd name="connsiteY833" fmla="*/ 238926 h 384233"/>
                <a:gd name="connsiteX834" fmla="*/ 192509 w 1695641"/>
                <a:gd name="connsiteY834" fmla="*/ 238926 h 384233"/>
                <a:gd name="connsiteX835" fmla="*/ 182603 w 1695641"/>
                <a:gd name="connsiteY835" fmla="*/ 236070 h 384233"/>
                <a:gd name="connsiteX836" fmla="*/ 168145 w 1695641"/>
                <a:gd name="connsiteY836" fmla="*/ 235267 h 384233"/>
                <a:gd name="connsiteX837" fmla="*/ 160827 w 1695641"/>
                <a:gd name="connsiteY837" fmla="*/ 231250 h 384233"/>
                <a:gd name="connsiteX838" fmla="*/ 154044 w 1695641"/>
                <a:gd name="connsiteY838" fmla="*/ 220362 h 384233"/>
                <a:gd name="connsiteX839" fmla="*/ 153151 w 1695641"/>
                <a:gd name="connsiteY839" fmla="*/ 207688 h 384233"/>
                <a:gd name="connsiteX840" fmla="*/ 150027 w 1695641"/>
                <a:gd name="connsiteY840" fmla="*/ 192605 h 384233"/>
                <a:gd name="connsiteX841" fmla="*/ 149403 w 1695641"/>
                <a:gd name="connsiteY841" fmla="*/ 183145 h 384233"/>
                <a:gd name="connsiteX842" fmla="*/ 148243 w 1695641"/>
                <a:gd name="connsiteY842" fmla="*/ 174221 h 384233"/>
                <a:gd name="connsiteX843" fmla="*/ 146814 w 1695641"/>
                <a:gd name="connsiteY843" fmla="*/ 160209 h 384233"/>
                <a:gd name="connsiteX844" fmla="*/ 150563 w 1695641"/>
                <a:gd name="connsiteY844" fmla="*/ 137628 h 384233"/>
                <a:gd name="connsiteX845" fmla="*/ 153687 w 1695641"/>
                <a:gd name="connsiteY845" fmla="*/ 130577 h 384233"/>
                <a:gd name="connsiteX846" fmla="*/ 156364 w 1695641"/>
                <a:gd name="connsiteY846" fmla="*/ 118975 h 384233"/>
                <a:gd name="connsiteX847" fmla="*/ 158863 w 1695641"/>
                <a:gd name="connsiteY847" fmla="*/ 107106 h 384233"/>
                <a:gd name="connsiteX848" fmla="*/ 159935 w 1695641"/>
                <a:gd name="connsiteY848" fmla="*/ 88631 h 384233"/>
                <a:gd name="connsiteX849" fmla="*/ 162612 w 1695641"/>
                <a:gd name="connsiteY849" fmla="*/ 77385 h 384233"/>
                <a:gd name="connsiteX850" fmla="*/ 166450 w 1695641"/>
                <a:gd name="connsiteY850" fmla="*/ 59535 h 384233"/>
                <a:gd name="connsiteX851" fmla="*/ 166896 w 1695641"/>
                <a:gd name="connsiteY851" fmla="*/ 47308 h 384233"/>
                <a:gd name="connsiteX852" fmla="*/ 173946 w 1695641"/>
                <a:gd name="connsiteY852" fmla="*/ 42311 h 384233"/>
                <a:gd name="connsiteX853" fmla="*/ 182870 w 1695641"/>
                <a:gd name="connsiteY853" fmla="*/ 44185 h 384233"/>
                <a:gd name="connsiteX854" fmla="*/ 190814 w 1695641"/>
                <a:gd name="connsiteY854" fmla="*/ 42490 h 384233"/>
                <a:gd name="connsiteX855" fmla="*/ 197954 w 1695641"/>
                <a:gd name="connsiteY855" fmla="*/ 43917 h 384233"/>
                <a:gd name="connsiteX856" fmla="*/ 206879 w 1695641"/>
                <a:gd name="connsiteY856" fmla="*/ 42222 h 384233"/>
                <a:gd name="connsiteX857" fmla="*/ 815643 w 1695641"/>
                <a:gd name="connsiteY857" fmla="*/ 39723 h 384233"/>
                <a:gd name="connsiteX858" fmla="*/ 824568 w 1695641"/>
                <a:gd name="connsiteY858" fmla="*/ 43203 h 384233"/>
                <a:gd name="connsiteX859" fmla="*/ 842418 w 1695641"/>
                <a:gd name="connsiteY859" fmla="*/ 44541 h 384233"/>
                <a:gd name="connsiteX860" fmla="*/ 843222 w 1695641"/>
                <a:gd name="connsiteY860" fmla="*/ 44988 h 384233"/>
                <a:gd name="connsiteX861" fmla="*/ 846256 w 1695641"/>
                <a:gd name="connsiteY861" fmla="*/ 52306 h 384233"/>
                <a:gd name="connsiteX862" fmla="*/ 852414 w 1695641"/>
                <a:gd name="connsiteY862" fmla="*/ 64801 h 384233"/>
                <a:gd name="connsiteX863" fmla="*/ 847416 w 1695641"/>
                <a:gd name="connsiteY863" fmla="*/ 75422 h 384233"/>
                <a:gd name="connsiteX864" fmla="*/ 845096 w 1695641"/>
                <a:gd name="connsiteY864" fmla="*/ 85239 h 384233"/>
                <a:gd name="connsiteX865" fmla="*/ 836171 w 1695641"/>
                <a:gd name="connsiteY865" fmla="*/ 101037 h 384233"/>
                <a:gd name="connsiteX866" fmla="*/ 828138 w 1695641"/>
                <a:gd name="connsiteY866" fmla="*/ 109961 h 384233"/>
                <a:gd name="connsiteX867" fmla="*/ 810288 w 1695641"/>
                <a:gd name="connsiteY867" fmla="*/ 147267 h 384233"/>
                <a:gd name="connsiteX868" fmla="*/ 804309 w 1695641"/>
                <a:gd name="connsiteY868" fmla="*/ 153247 h 384233"/>
                <a:gd name="connsiteX869" fmla="*/ 796991 w 1695641"/>
                <a:gd name="connsiteY869" fmla="*/ 153247 h 384233"/>
                <a:gd name="connsiteX870" fmla="*/ 789315 w 1695641"/>
                <a:gd name="connsiteY870" fmla="*/ 155746 h 384233"/>
                <a:gd name="connsiteX871" fmla="*/ 777892 w 1695641"/>
                <a:gd name="connsiteY871" fmla="*/ 159227 h 384233"/>
                <a:gd name="connsiteX872" fmla="*/ 777892 w 1695641"/>
                <a:gd name="connsiteY872" fmla="*/ 168152 h 384233"/>
                <a:gd name="connsiteX873" fmla="*/ 786816 w 1695641"/>
                <a:gd name="connsiteY873" fmla="*/ 166545 h 384233"/>
                <a:gd name="connsiteX874" fmla="*/ 793778 w 1695641"/>
                <a:gd name="connsiteY874" fmla="*/ 163332 h 384233"/>
                <a:gd name="connsiteX875" fmla="*/ 803416 w 1695641"/>
                <a:gd name="connsiteY875" fmla="*/ 166367 h 384233"/>
                <a:gd name="connsiteX876" fmla="*/ 807254 w 1695641"/>
                <a:gd name="connsiteY876" fmla="*/ 170829 h 384233"/>
                <a:gd name="connsiteX877" fmla="*/ 809753 w 1695641"/>
                <a:gd name="connsiteY877" fmla="*/ 182966 h 384233"/>
                <a:gd name="connsiteX878" fmla="*/ 808236 w 1695641"/>
                <a:gd name="connsiteY878" fmla="*/ 187964 h 384233"/>
                <a:gd name="connsiteX879" fmla="*/ 799311 w 1695641"/>
                <a:gd name="connsiteY879" fmla="*/ 194122 h 384233"/>
                <a:gd name="connsiteX880" fmla="*/ 789315 w 1695641"/>
                <a:gd name="connsiteY880" fmla="*/ 197782 h 384233"/>
                <a:gd name="connsiteX881" fmla="*/ 786192 w 1695641"/>
                <a:gd name="connsiteY881" fmla="*/ 203583 h 384233"/>
                <a:gd name="connsiteX882" fmla="*/ 791011 w 1695641"/>
                <a:gd name="connsiteY882" fmla="*/ 207421 h 384233"/>
                <a:gd name="connsiteX883" fmla="*/ 804309 w 1695641"/>
                <a:gd name="connsiteY883" fmla="*/ 204922 h 384233"/>
                <a:gd name="connsiteX884" fmla="*/ 814305 w 1695641"/>
                <a:gd name="connsiteY884" fmla="*/ 204922 h 384233"/>
                <a:gd name="connsiteX885" fmla="*/ 826621 w 1695641"/>
                <a:gd name="connsiteY885" fmla="*/ 202423 h 384233"/>
                <a:gd name="connsiteX886" fmla="*/ 837420 w 1695641"/>
                <a:gd name="connsiteY886" fmla="*/ 202423 h 384233"/>
                <a:gd name="connsiteX887" fmla="*/ 846345 w 1695641"/>
                <a:gd name="connsiteY887" fmla="*/ 216435 h 384233"/>
                <a:gd name="connsiteX888" fmla="*/ 830548 w 1695641"/>
                <a:gd name="connsiteY888" fmla="*/ 239193 h 384233"/>
                <a:gd name="connsiteX889" fmla="*/ 816179 w 1695641"/>
                <a:gd name="connsiteY889" fmla="*/ 236694 h 384233"/>
                <a:gd name="connsiteX890" fmla="*/ 792439 w 1695641"/>
                <a:gd name="connsiteY890" fmla="*/ 237676 h 384233"/>
                <a:gd name="connsiteX891" fmla="*/ 779498 w 1695641"/>
                <a:gd name="connsiteY891" fmla="*/ 236873 h 384233"/>
                <a:gd name="connsiteX892" fmla="*/ 768163 w 1695641"/>
                <a:gd name="connsiteY892" fmla="*/ 238033 h 384233"/>
                <a:gd name="connsiteX893" fmla="*/ 755490 w 1695641"/>
                <a:gd name="connsiteY893" fmla="*/ 240175 h 384233"/>
                <a:gd name="connsiteX894" fmla="*/ 740050 w 1695641"/>
                <a:gd name="connsiteY894" fmla="*/ 243209 h 384233"/>
                <a:gd name="connsiteX895" fmla="*/ 724074 w 1695641"/>
                <a:gd name="connsiteY895" fmla="*/ 244815 h 384233"/>
                <a:gd name="connsiteX896" fmla="*/ 707652 w 1695641"/>
                <a:gd name="connsiteY896" fmla="*/ 249813 h 384233"/>
                <a:gd name="connsiteX897" fmla="*/ 697300 w 1695641"/>
                <a:gd name="connsiteY897" fmla="*/ 244369 h 384233"/>
                <a:gd name="connsiteX898" fmla="*/ 694980 w 1695641"/>
                <a:gd name="connsiteY898" fmla="*/ 230536 h 384233"/>
                <a:gd name="connsiteX899" fmla="*/ 695514 w 1695641"/>
                <a:gd name="connsiteY899" fmla="*/ 224200 h 384233"/>
                <a:gd name="connsiteX900" fmla="*/ 698995 w 1695641"/>
                <a:gd name="connsiteY900" fmla="*/ 216881 h 384233"/>
                <a:gd name="connsiteX901" fmla="*/ 702833 w 1695641"/>
                <a:gd name="connsiteY901" fmla="*/ 213758 h 384233"/>
                <a:gd name="connsiteX902" fmla="*/ 707652 w 1695641"/>
                <a:gd name="connsiteY902" fmla="*/ 216078 h 384233"/>
                <a:gd name="connsiteX903" fmla="*/ 721754 w 1695641"/>
                <a:gd name="connsiteY903" fmla="*/ 211259 h 384233"/>
                <a:gd name="connsiteX904" fmla="*/ 739604 w 1695641"/>
                <a:gd name="connsiteY904" fmla="*/ 203405 h 384233"/>
                <a:gd name="connsiteX905" fmla="*/ 736658 w 1695641"/>
                <a:gd name="connsiteY905" fmla="*/ 198407 h 384233"/>
                <a:gd name="connsiteX906" fmla="*/ 729340 w 1695641"/>
                <a:gd name="connsiteY906" fmla="*/ 197425 h 384233"/>
                <a:gd name="connsiteX907" fmla="*/ 723181 w 1695641"/>
                <a:gd name="connsiteY907" fmla="*/ 194301 h 384233"/>
                <a:gd name="connsiteX908" fmla="*/ 723181 w 1695641"/>
                <a:gd name="connsiteY908" fmla="*/ 188321 h 384233"/>
                <a:gd name="connsiteX909" fmla="*/ 723985 w 1695641"/>
                <a:gd name="connsiteY909" fmla="*/ 181003 h 384233"/>
                <a:gd name="connsiteX910" fmla="*/ 728001 w 1695641"/>
                <a:gd name="connsiteY910" fmla="*/ 175648 h 384233"/>
                <a:gd name="connsiteX911" fmla="*/ 732106 w 1695641"/>
                <a:gd name="connsiteY911" fmla="*/ 176986 h 384233"/>
                <a:gd name="connsiteX912" fmla="*/ 736480 w 1695641"/>
                <a:gd name="connsiteY912" fmla="*/ 176183 h 384233"/>
                <a:gd name="connsiteX913" fmla="*/ 740764 w 1695641"/>
                <a:gd name="connsiteY913" fmla="*/ 176183 h 384233"/>
                <a:gd name="connsiteX914" fmla="*/ 744602 w 1695641"/>
                <a:gd name="connsiteY914" fmla="*/ 172703 h 384233"/>
                <a:gd name="connsiteX915" fmla="*/ 745583 w 1695641"/>
                <a:gd name="connsiteY915" fmla="*/ 163778 h 384233"/>
                <a:gd name="connsiteX916" fmla="*/ 740317 w 1695641"/>
                <a:gd name="connsiteY916" fmla="*/ 163064 h 384233"/>
                <a:gd name="connsiteX917" fmla="*/ 733623 w 1695641"/>
                <a:gd name="connsiteY917" fmla="*/ 164939 h 384233"/>
                <a:gd name="connsiteX918" fmla="*/ 727465 w 1695641"/>
                <a:gd name="connsiteY918" fmla="*/ 166277 h 384233"/>
                <a:gd name="connsiteX919" fmla="*/ 722467 w 1695641"/>
                <a:gd name="connsiteY919" fmla="*/ 165563 h 384233"/>
                <a:gd name="connsiteX920" fmla="*/ 719968 w 1695641"/>
                <a:gd name="connsiteY920" fmla="*/ 161636 h 384233"/>
                <a:gd name="connsiteX921" fmla="*/ 718005 w 1695641"/>
                <a:gd name="connsiteY921" fmla="*/ 155924 h 384233"/>
                <a:gd name="connsiteX922" fmla="*/ 713543 w 1695641"/>
                <a:gd name="connsiteY922" fmla="*/ 147624 h 384233"/>
                <a:gd name="connsiteX923" fmla="*/ 711043 w 1695641"/>
                <a:gd name="connsiteY923" fmla="*/ 138699 h 384233"/>
                <a:gd name="connsiteX924" fmla="*/ 715863 w 1695641"/>
                <a:gd name="connsiteY924" fmla="*/ 124687 h 384233"/>
                <a:gd name="connsiteX925" fmla="*/ 713542 w 1695641"/>
                <a:gd name="connsiteY925" fmla="*/ 102108 h 384233"/>
                <a:gd name="connsiteX926" fmla="*/ 710686 w 1695641"/>
                <a:gd name="connsiteY926" fmla="*/ 92469 h 384233"/>
                <a:gd name="connsiteX927" fmla="*/ 711846 w 1695641"/>
                <a:gd name="connsiteY927" fmla="*/ 85150 h 384233"/>
                <a:gd name="connsiteX928" fmla="*/ 714346 w 1695641"/>
                <a:gd name="connsiteY928" fmla="*/ 72655 h 384233"/>
                <a:gd name="connsiteX929" fmla="*/ 720504 w 1695641"/>
                <a:gd name="connsiteY929" fmla="*/ 59982 h 384233"/>
                <a:gd name="connsiteX930" fmla="*/ 728447 w 1695641"/>
                <a:gd name="connsiteY930" fmla="*/ 64801 h 384233"/>
                <a:gd name="connsiteX931" fmla="*/ 735944 w 1695641"/>
                <a:gd name="connsiteY931" fmla="*/ 63998 h 384233"/>
                <a:gd name="connsiteX932" fmla="*/ 745762 w 1695641"/>
                <a:gd name="connsiteY932" fmla="*/ 60874 h 384233"/>
                <a:gd name="connsiteX933" fmla="*/ 762540 w 1695641"/>
                <a:gd name="connsiteY933" fmla="*/ 54002 h 384233"/>
                <a:gd name="connsiteX934" fmla="*/ 775839 w 1695641"/>
                <a:gd name="connsiteY934" fmla="*/ 52663 h 384233"/>
                <a:gd name="connsiteX935" fmla="*/ 815643 w 1695641"/>
                <a:gd name="connsiteY935" fmla="*/ 39723 h 384233"/>
                <a:gd name="connsiteX936" fmla="*/ 439014 w 1695641"/>
                <a:gd name="connsiteY936" fmla="*/ 1614 h 384233"/>
                <a:gd name="connsiteX937" fmla="*/ 445798 w 1695641"/>
                <a:gd name="connsiteY937" fmla="*/ 2328 h 384233"/>
                <a:gd name="connsiteX938" fmla="*/ 454187 w 1695641"/>
                <a:gd name="connsiteY938" fmla="*/ 2328 h 384233"/>
                <a:gd name="connsiteX939" fmla="*/ 458560 w 1695641"/>
                <a:gd name="connsiteY939" fmla="*/ 5808 h 384233"/>
                <a:gd name="connsiteX940" fmla="*/ 466415 w 1695641"/>
                <a:gd name="connsiteY940" fmla="*/ 8217 h 384233"/>
                <a:gd name="connsiteX941" fmla="*/ 469003 w 1695641"/>
                <a:gd name="connsiteY941" fmla="*/ 17142 h 384233"/>
                <a:gd name="connsiteX942" fmla="*/ 475072 w 1695641"/>
                <a:gd name="connsiteY942" fmla="*/ 30530 h 384233"/>
                <a:gd name="connsiteX943" fmla="*/ 467575 w 1695641"/>
                <a:gd name="connsiteY943" fmla="*/ 44275 h 384233"/>
                <a:gd name="connsiteX944" fmla="*/ 469003 w 1695641"/>
                <a:gd name="connsiteY944" fmla="*/ 48826 h 384233"/>
                <a:gd name="connsiteX945" fmla="*/ 495777 w 1695641"/>
                <a:gd name="connsiteY945" fmla="*/ 42579 h 384233"/>
                <a:gd name="connsiteX946" fmla="*/ 511039 w 1695641"/>
                <a:gd name="connsiteY946" fmla="*/ 39098 h 384233"/>
                <a:gd name="connsiteX947" fmla="*/ 517554 w 1695641"/>
                <a:gd name="connsiteY947" fmla="*/ 41865 h 384233"/>
                <a:gd name="connsiteX948" fmla="*/ 524337 w 1695641"/>
                <a:gd name="connsiteY948" fmla="*/ 44096 h 384233"/>
                <a:gd name="connsiteX949" fmla="*/ 532458 w 1695641"/>
                <a:gd name="connsiteY949" fmla="*/ 51236 h 384233"/>
                <a:gd name="connsiteX950" fmla="*/ 532280 w 1695641"/>
                <a:gd name="connsiteY950" fmla="*/ 51236 h 384233"/>
                <a:gd name="connsiteX951" fmla="*/ 535939 w 1695641"/>
                <a:gd name="connsiteY951" fmla="*/ 55252 h 384233"/>
                <a:gd name="connsiteX952" fmla="*/ 535493 w 1695641"/>
                <a:gd name="connsiteY952" fmla="*/ 63463 h 384233"/>
                <a:gd name="connsiteX953" fmla="*/ 520856 w 1695641"/>
                <a:gd name="connsiteY953" fmla="*/ 75868 h 384233"/>
                <a:gd name="connsiteX954" fmla="*/ 513002 w 1695641"/>
                <a:gd name="connsiteY954" fmla="*/ 73548 h 384233"/>
                <a:gd name="connsiteX955" fmla="*/ 499704 w 1695641"/>
                <a:gd name="connsiteY955" fmla="*/ 74440 h 384233"/>
                <a:gd name="connsiteX956" fmla="*/ 489083 w 1695641"/>
                <a:gd name="connsiteY956" fmla="*/ 75690 h 384233"/>
                <a:gd name="connsiteX957" fmla="*/ 479356 w 1695641"/>
                <a:gd name="connsiteY957" fmla="*/ 78635 h 384233"/>
                <a:gd name="connsiteX958" fmla="*/ 469627 w 1695641"/>
                <a:gd name="connsiteY958" fmla="*/ 82116 h 384233"/>
                <a:gd name="connsiteX959" fmla="*/ 460702 w 1695641"/>
                <a:gd name="connsiteY959" fmla="*/ 82116 h 384233"/>
                <a:gd name="connsiteX960" fmla="*/ 447136 w 1695641"/>
                <a:gd name="connsiteY960" fmla="*/ 87827 h 384233"/>
                <a:gd name="connsiteX961" fmla="*/ 415453 w 1695641"/>
                <a:gd name="connsiteY961" fmla="*/ 95681 h 384233"/>
                <a:gd name="connsiteX962" fmla="*/ 406528 w 1695641"/>
                <a:gd name="connsiteY962" fmla="*/ 98002 h 384233"/>
                <a:gd name="connsiteX963" fmla="*/ 397604 w 1695641"/>
                <a:gd name="connsiteY963" fmla="*/ 100233 h 384233"/>
                <a:gd name="connsiteX964" fmla="*/ 389571 w 1695641"/>
                <a:gd name="connsiteY964" fmla="*/ 102286 h 384233"/>
                <a:gd name="connsiteX965" fmla="*/ 382788 w 1695641"/>
                <a:gd name="connsiteY965" fmla="*/ 103178 h 384233"/>
                <a:gd name="connsiteX966" fmla="*/ 375470 w 1695641"/>
                <a:gd name="connsiteY966" fmla="*/ 105142 h 384233"/>
                <a:gd name="connsiteX967" fmla="*/ 369044 w 1695641"/>
                <a:gd name="connsiteY967" fmla="*/ 105142 h 384233"/>
                <a:gd name="connsiteX968" fmla="*/ 363956 w 1695641"/>
                <a:gd name="connsiteY968" fmla="*/ 105142 h 384233"/>
                <a:gd name="connsiteX969" fmla="*/ 355745 w 1695641"/>
                <a:gd name="connsiteY969" fmla="*/ 107373 h 384233"/>
                <a:gd name="connsiteX970" fmla="*/ 348784 w 1695641"/>
                <a:gd name="connsiteY970" fmla="*/ 109783 h 384233"/>
                <a:gd name="connsiteX971" fmla="*/ 342715 w 1695641"/>
                <a:gd name="connsiteY971" fmla="*/ 113264 h 384233"/>
                <a:gd name="connsiteX972" fmla="*/ 337806 w 1695641"/>
                <a:gd name="connsiteY972" fmla="*/ 109783 h 384233"/>
                <a:gd name="connsiteX973" fmla="*/ 328881 w 1695641"/>
                <a:gd name="connsiteY973" fmla="*/ 109248 h 384233"/>
                <a:gd name="connsiteX974" fmla="*/ 326561 w 1695641"/>
                <a:gd name="connsiteY974" fmla="*/ 99698 h 384233"/>
                <a:gd name="connsiteX975" fmla="*/ 326115 w 1695641"/>
                <a:gd name="connsiteY975" fmla="*/ 91844 h 384233"/>
                <a:gd name="connsiteX976" fmla="*/ 327810 w 1695641"/>
                <a:gd name="connsiteY976" fmla="*/ 85596 h 384233"/>
                <a:gd name="connsiteX977" fmla="*/ 345660 w 1695641"/>
                <a:gd name="connsiteY977" fmla="*/ 76671 h 384233"/>
                <a:gd name="connsiteX978" fmla="*/ 350391 w 1695641"/>
                <a:gd name="connsiteY978" fmla="*/ 79349 h 384233"/>
                <a:gd name="connsiteX979" fmla="*/ 360654 w 1695641"/>
                <a:gd name="connsiteY979" fmla="*/ 75868 h 384233"/>
                <a:gd name="connsiteX980" fmla="*/ 385198 w 1695641"/>
                <a:gd name="connsiteY980" fmla="*/ 70959 h 384233"/>
                <a:gd name="connsiteX981" fmla="*/ 395640 w 1695641"/>
                <a:gd name="connsiteY981" fmla="*/ 69531 h 384233"/>
                <a:gd name="connsiteX982" fmla="*/ 414828 w 1695641"/>
                <a:gd name="connsiteY982" fmla="*/ 63641 h 384233"/>
                <a:gd name="connsiteX983" fmla="*/ 422682 w 1695641"/>
                <a:gd name="connsiteY983" fmla="*/ 59090 h 384233"/>
                <a:gd name="connsiteX984" fmla="*/ 421790 w 1695641"/>
                <a:gd name="connsiteY984" fmla="*/ 53735 h 384233"/>
                <a:gd name="connsiteX985" fmla="*/ 416256 w 1695641"/>
                <a:gd name="connsiteY985" fmla="*/ 51950 h 384233"/>
                <a:gd name="connsiteX986" fmla="*/ 410990 w 1695641"/>
                <a:gd name="connsiteY986" fmla="*/ 47934 h 384233"/>
                <a:gd name="connsiteX987" fmla="*/ 412240 w 1695641"/>
                <a:gd name="connsiteY987" fmla="*/ 42400 h 384233"/>
                <a:gd name="connsiteX988" fmla="*/ 414293 w 1695641"/>
                <a:gd name="connsiteY988" fmla="*/ 37134 h 384233"/>
                <a:gd name="connsiteX989" fmla="*/ 416434 w 1695641"/>
                <a:gd name="connsiteY989" fmla="*/ 30530 h 384233"/>
                <a:gd name="connsiteX990" fmla="*/ 409741 w 1695641"/>
                <a:gd name="connsiteY990" fmla="*/ 14019 h 384233"/>
                <a:gd name="connsiteX991" fmla="*/ 411704 w 1695641"/>
                <a:gd name="connsiteY991" fmla="*/ 8396 h 384233"/>
                <a:gd name="connsiteX992" fmla="*/ 421790 w 1695641"/>
                <a:gd name="connsiteY992" fmla="*/ 6700 h 384233"/>
                <a:gd name="connsiteX993" fmla="*/ 427680 w 1695641"/>
                <a:gd name="connsiteY993" fmla="*/ 4380 h 384233"/>
                <a:gd name="connsiteX994" fmla="*/ 433303 w 1695641"/>
                <a:gd name="connsiteY994" fmla="*/ 3755 h 384233"/>
                <a:gd name="connsiteX995" fmla="*/ 439014 w 1695641"/>
                <a:gd name="connsiteY995" fmla="*/ 1614 h 384233"/>
                <a:gd name="connsiteX996" fmla="*/ 1616919 w 1695641"/>
                <a:gd name="connsiteY996" fmla="*/ 7 h 384233"/>
                <a:gd name="connsiteX997" fmla="*/ 1626380 w 1695641"/>
                <a:gd name="connsiteY997" fmla="*/ 7326 h 384233"/>
                <a:gd name="connsiteX998" fmla="*/ 1622363 w 1695641"/>
                <a:gd name="connsiteY998" fmla="*/ 18928 h 384233"/>
                <a:gd name="connsiteX999" fmla="*/ 1614599 w 1695641"/>
                <a:gd name="connsiteY999" fmla="*/ 29103 h 384233"/>
                <a:gd name="connsiteX1000" fmla="*/ 1614599 w 1695641"/>
                <a:gd name="connsiteY1000" fmla="*/ 38027 h 384233"/>
                <a:gd name="connsiteX1001" fmla="*/ 1619418 w 1695641"/>
                <a:gd name="connsiteY1001" fmla="*/ 45256 h 384233"/>
                <a:gd name="connsiteX1002" fmla="*/ 1608886 w 1695641"/>
                <a:gd name="connsiteY1002" fmla="*/ 66587 h 384233"/>
                <a:gd name="connsiteX1003" fmla="*/ 1600943 w 1695641"/>
                <a:gd name="connsiteY1003" fmla="*/ 78100 h 384233"/>
                <a:gd name="connsiteX1004" fmla="*/ 1610582 w 1695641"/>
                <a:gd name="connsiteY1004" fmla="*/ 83187 h 384233"/>
                <a:gd name="connsiteX1005" fmla="*/ 1615313 w 1695641"/>
                <a:gd name="connsiteY1005" fmla="*/ 90773 h 384233"/>
                <a:gd name="connsiteX1006" fmla="*/ 1624238 w 1695641"/>
                <a:gd name="connsiteY1006" fmla="*/ 81848 h 384233"/>
                <a:gd name="connsiteX1007" fmla="*/ 1616473 w 1695641"/>
                <a:gd name="connsiteY1007" fmla="*/ 79260 h 384233"/>
                <a:gd name="connsiteX1008" fmla="*/ 1614688 w 1695641"/>
                <a:gd name="connsiteY1008" fmla="*/ 70335 h 384233"/>
                <a:gd name="connsiteX1009" fmla="*/ 1619775 w 1695641"/>
                <a:gd name="connsiteY1009" fmla="*/ 66319 h 384233"/>
                <a:gd name="connsiteX1010" fmla="*/ 1623880 w 1695641"/>
                <a:gd name="connsiteY1010" fmla="*/ 61499 h 384233"/>
                <a:gd name="connsiteX1011" fmla="*/ 1623167 w 1695641"/>
                <a:gd name="connsiteY1011" fmla="*/ 53021 h 384233"/>
                <a:gd name="connsiteX1012" fmla="*/ 1630396 w 1695641"/>
                <a:gd name="connsiteY1012" fmla="*/ 49361 h 384233"/>
                <a:gd name="connsiteX1013" fmla="*/ 1634501 w 1695641"/>
                <a:gd name="connsiteY1013" fmla="*/ 43203 h 384233"/>
                <a:gd name="connsiteX1014" fmla="*/ 1636376 w 1695641"/>
                <a:gd name="connsiteY1014" fmla="*/ 36420 h 384233"/>
                <a:gd name="connsiteX1015" fmla="*/ 1631199 w 1695641"/>
                <a:gd name="connsiteY1015" fmla="*/ 23926 h 384233"/>
                <a:gd name="connsiteX1016" fmla="*/ 1657171 w 1695641"/>
                <a:gd name="connsiteY1016" fmla="*/ 10182 h 384233"/>
                <a:gd name="connsiteX1017" fmla="*/ 1659492 w 1695641"/>
                <a:gd name="connsiteY1017" fmla="*/ 6880 h 384233"/>
                <a:gd name="connsiteX1018" fmla="*/ 1667256 w 1695641"/>
                <a:gd name="connsiteY1018" fmla="*/ 5987 h 384233"/>
                <a:gd name="connsiteX1019" fmla="*/ 1675646 w 1695641"/>
                <a:gd name="connsiteY1019" fmla="*/ 11253 h 384233"/>
                <a:gd name="connsiteX1020" fmla="*/ 1677788 w 1695641"/>
                <a:gd name="connsiteY1020" fmla="*/ 17411 h 384233"/>
                <a:gd name="connsiteX1021" fmla="*/ 1676806 w 1695641"/>
                <a:gd name="connsiteY1021" fmla="*/ 28210 h 384233"/>
                <a:gd name="connsiteX1022" fmla="*/ 1665382 w 1695641"/>
                <a:gd name="connsiteY1022" fmla="*/ 37134 h 384233"/>
                <a:gd name="connsiteX1023" fmla="*/ 1656457 w 1695641"/>
                <a:gd name="connsiteY1023" fmla="*/ 58733 h 384233"/>
                <a:gd name="connsiteX1024" fmla="*/ 1653779 w 1695641"/>
                <a:gd name="connsiteY1024" fmla="*/ 66230 h 384233"/>
                <a:gd name="connsiteX1025" fmla="*/ 1651548 w 1695641"/>
                <a:gd name="connsiteY1025" fmla="*/ 75155 h 384233"/>
                <a:gd name="connsiteX1026" fmla="*/ 1649763 w 1695641"/>
                <a:gd name="connsiteY1026" fmla="*/ 86400 h 384233"/>
                <a:gd name="connsiteX1027" fmla="*/ 1654939 w 1695641"/>
                <a:gd name="connsiteY1027" fmla="*/ 88007 h 384233"/>
                <a:gd name="connsiteX1028" fmla="*/ 1665025 w 1695641"/>
                <a:gd name="connsiteY1028" fmla="*/ 82473 h 384233"/>
                <a:gd name="connsiteX1029" fmla="*/ 1671986 w 1695641"/>
                <a:gd name="connsiteY1029" fmla="*/ 82473 h 384233"/>
                <a:gd name="connsiteX1030" fmla="*/ 1677609 w 1695641"/>
                <a:gd name="connsiteY1030" fmla="*/ 86579 h 384233"/>
                <a:gd name="connsiteX1031" fmla="*/ 1683946 w 1695641"/>
                <a:gd name="connsiteY1031" fmla="*/ 88453 h 384233"/>
                <a:gd name="connsiteX1032" fmla="*/ 1691174 w 1695641"/>
                <a:gd name="connsiteY1032" fmla="*/ 91041 h 384233"/>
                <a:gd name="connsiteX1033" fmla="*/ 1691710 w 1695641"/>
                <a:gd name="connsiteY1033" fmla="*/ 90952 h 384233"/>
                <a:gd name="connsiteX1034" fmla="*/ 1695548 w 1695641"/>
                <a:gd name="connsiteY1034" fmla="*/ 107462 h 384233"/>
                <a:gd name="connsiteX1035" fmla="*/ 1691442 w 1695641"/>
                <a:gd name="connsiteY1035" fmla="*/ 122367 h 384233"/>
                <a:gd name="connsiteX1036" fmla="*/ 1668952 w 1695641"/>
                <a:gd name="connsiteY1036" fmla="*/ 128347 h 384233"/>
                <a:gd name="connsiteX1037" fmla="*/ 1661990 w 1695641"/>
                <a:gd name="connsiteY1037" fmla="*/ 131292 h 384233"/>
                <a:gd name="connsiteX1038" fmla="*/ 1653065 w 1695641"/>
                <a:gd name="connsiteY1038" fmla="*/ 130489 h 384233"/>
                <a:gd name="connsiteX1039" fmla="*/ 1641909 w 1695641"/>
                <a:gd name="connsiteY1039" fmla="*/ 130489 h 384233"/>
                <a:gd name="connsiteX1040" fmla="*/ 1622720 w 1695641"/>
                <a:gd name="connsiteY1040" fmla="*/ 144144 h 384233"/>
                <a:gd name="connsiteX1041" fmla="*/ 1615670 w 1695641"/>
                <a:gd name="connsiteY1041" fmla="*/ 151641 h 384233"/>
                <a:gd name="connsiteX1042" fmla="*/ 1604424 w 1695641"/>
                <a:gd name="connsiteY1042" fmla="*/ 161994 h 384233"/>
                <a:gd name="connsiteX1043" fmla="*/ 1602639 w 1695641"/>
                <a:gd name="connsiteY1043" fmla="*/ 172614 h 384233"/>
                <a:gd name="connsiteX1044" fmla="*/ 1607994 w 1695641"/>
                <a:gd name="connsiteY1044" fmla="*/ 173685 h 384233"/>
                <a:gd name="connsiteX1045" fmla="*/ 1617633 w 1695641"/>
                <a:gd name="connsiteY1045" fmla="*/ 169847 h 384233"/>
                <a:gd name="connsiteX1046" fmla="*/ 1623970 w 1695641"/>
                <a:gd name="connsiteY1046" fmla="*/ 166456 h 384233"/>
                <a:gd name="connsiteX1047" fmla="*/ 1635037 w 1695641"/>
                <a:gd name="connsiteY1047" fmla="*/ 172078 h 384233"/>
                <a:gd name="connsiteX1048" fmla="*/ 1645836 w 1695641"/>
                <a:gd name="connsiteY1048" fmla="*/ 176541 h 384233"/>
                <a:gd name="connsiteX1049" fmla="*/ 1650031 w 1695641"/>
                <a:gd name="connsiteY1049" fmla="*/ 180825 h 384233"/>
                <a:gd name="connsiteX1050" fmla="*/ 1647264 w 1695641"/>
                <a:gd name="connsiteY1050" fmla="*/ 192070 h 384233"/>
                <a:gd name="connsiteX1051" fmla="*/ 1640838 w 1695641"/>
                <a:gd name="connsiteY1051" fmla="*/ 197604 h 384233"/>
                <a:gd name="connsiteX1052" fmla="*/ 1629503 w 1695641"/>
                <a:gd name="connsiteY1052" fmla="*/ 199746 h 384233"/>
                <a:gd name="connsiteX1053" fmla="*/ 1621828 w 1695641"/>
                <a:gd name="connsiteY1053" fmla="*/ 202334 h 384233"/>
                <a:gd name="connsiteX1054" fmla="*/ 1603978 w 1695641"/>
                <a:gd name="connsiteY1054" fmla="*/ 210366 h 384233"/>
                <a:gd name="connsiteX1055" fmla="*/ 1604781 w 1695641"/>
                <a:gd name="connsiteY1055" fmla="*/ 222683 h 384233"/>
                <a:gd name="connsiteX1056" fmla="*/ 1603442 w 1695641"/>
                <a:gd name="connsiteY1056" fmla="*/ 233214 h 384233"/>
                <a:gd name="connsiteX1057" fmla="*/ 1600943 w 1695641"/>
                <a:gd name="connsiteY1057" fmla="*/ 245262 h 384233"/>
                <a:gd name="connsiteX1058" fmla="*/ 1596303 w 1695641"/>
                <a:gd name="connsiteY1058" fmla="*/ 253295 h 384233"/>
                <a:gd name="connsiteX1059" fmla="*/ 1587378 w 1695641"/>
                <a:gd name="connsiteY1059" fmla="*/ 270609 h 384233"/>
                <a:gd name="connsiteX1060" fmla="*/ 1574348 w 1695641"/>
                <a:gd name="connsiteY1060" fmla="*/ 275250 h 384233"/>
                <a:gd name="connsiteX1061" fmla="*/ 1563906 w 1695641"/>
                <a:gd name="connsiteY1061" fmla="*/ 278106 h 384233"/>
                <a:gd name="connsiteX1062" fmla="*/ 1548198 w 1695641"/>
                <a:gd name="connsiteY1062" fmla="*/ 278106 h 384233"/>
                <a:gd name="connsiteX1063" fmla="*/ 1547216 w 1695641"/>
                <a:gd name="connsiteY1063" fmla="*/ 268646 h 384233"/>
                <a:gd name="connsiteX1064" fmla="*/ 1532043 w 1695641"/>
                <a:gd name="connsiteY1064" fmla="*/ 254276 h 384233"/>
                <a:gd name="connsiteX1065" fmla="*/ 1540165 w 1695641"/>
                <a:gd name="connsiteY1065" fmla="*/ 250260 h 384233"/>
                <a:gd name="connsiteX1066" fmla="*/ 1559800 w 1695641"/>
                <a:gd name="connsiteY1066" fmla="*/ 246690 h 384233"/>
                <a:gd name="connsiteX1067" fmla="*/ 1575240 w 1695641"/>
                <a:gd name="connsiteY1067" fmla="*/ 219916 h 384233"/>
                <a:gd name="connsiteX1068" fmla="*/ 1570956 w 1695641"/>
                <a:gd name="connsiteY1068" fmla="*/ 213847 h 384233"/>
                <a:gd name="connsiteX1069" fmla="*/ 1556498 w 1695641"/>
                <a:gd name="connsiteY1069" fmla="*/ 216436 h 384233"/>
                <a:gd name="connsiteX1070" fmla="*/ 1541593 w 1695641"/>
                <a:gd name="connsiteY1070" fmla="*/ 219024 h 384233"/>
                <a:gd name="connsiteX1071" fmla="*/ 1529366 w 1695641"/>
                <a:gd name="connsiteY1071" fmla="*/ 223397 h 384233"/>
                <a:gd name="connsiteX1072" fmla="*/ 1518388 w 1695641"/>
                <a:gd name="connsiteY1072" fmla="*/ 220720 h 384233"/>
                <a:gd name="connsiteX1073" fmla="*/ 1513390 w 1695641"/>
                <a:gd name="connsiteY1073" fmla="*/ 218488 h 384233"/>
                <a:gd name="connsiteX1074" fmla="*/ 1512230 w 1695641"/>
                <a:gd name="connsiteY1074" fmla="*/ 210456 h 384233"/>
                <a:gd name="connsiteX1075" fmla="*/ 1514461 w 1695641"/>
                <a:gd name="connsiteY1075" fmla="*/ 199389 h 384233"/>
                <a:gd name="connsiteX1076" fmla="*/ 1527848 w 1695641"/>
                <a:gd name="connsiteY1076" fmla="*/ 191088 h 384233"/>
                <a:gd name="connsiteX1077" fmla="*/ 1537577 w 1695641"/>
                <a:gd name="connsiteY1077" fmla="*/ 193587 h 384233"/>
                <a:gd name="connsiteX1078" fmla="*/ 1547037 w 1695641"/>
                <a:gd name="connsiteY1078" fmla="*/ 187697 h 384233"/>
                <a:gd name="connsiteX1079" fmla="*/ 1558729 w 1695641"/>
                <a:gd name="connsiteY1079" fmla="*/ 184573 h 384233"/>
                <a:gd name="connsiteX1080" fmla="*/ 1565780 w 1695641"/>
                <a:gd name="connsiteY1080" fmla="*/ 181003 h 384233"/>
                <a:gd name="connsiteX1081" fmla="*/ 1568279 w 1695641"/>
                <a:gd name="connsiteY1081" fmla="*/ 176898 h 384233"/>
                <a:gd name="connsiteX1082" fmla="*/ 1569528 w 1695641"/>
                <a:gd name="connsiteY1082" fmla="*/ 167973 h 384233"/>
                <a:gd name="connsiteX1083" fmla="*/ 1572831 w 1695641"/>
                <a:gd name="connsiteY1083" fmla="*/ 159049 h 384233"/>
                <a:gd name="connsiteX1084" fmla="*/ 1566048 w 1695641"/>
                <a:gd name="connsiteY1084" fmla="*/ 158424 h 384233"/>
                <a:gd name="connsiteX1085" fmla="*/ 1558550 w 1695641"/>
                <a:gd name="connsiteY1085" fmla="*/ 163333 h 384233"/>
                <a:gd name="connsiteX1086" fmla="*/ 1550071 w 1695641"/>
                <a:gd name="connsiteY1086" fmla="*/ 167706 h 384233"/>
                <a:gd name="connsiteX1087" fmla="*/ 1542932 w 1695641"/>
                <a:gd name="connsiteY1087" fmla="*/ 167706 h 384233"/>
                <a:gd name="connsiteX1088" fmla="*/ 1540255 w 1695641"/>
                <a:gd name="connsiteY1088" fmla="*/ 161191 h 384233"/>
                <a:gd name="connsiteX1089" fmla="*/ 1542218 w 1695641"/>
                <a:gd name="connsiteY1089" fmla="*/ 151462 h 384233"/>
                <a:gd name="connsiteX1090" fmla="*/ 1549715 w 1695641"/>
                <a:gd name="connsiteY1090" fmla="*/ 133612 h 384233"/>
                <a:gd name="connsiteX1091" fmla="*/ 1560246 w 1695641"/>
                <a:gd name="connsiteY1091" fmla="*/ 132898 h 384233"/>
                <a:gd name="connsiteX1092" fmla="*/ 1564173 w 1695641"/>
                <a:gd name="connsiteY1092" fmla="*/ 130310 h 384233"/>
                <a:gd name="connsiteX1093" fmla="*/ 1573902 w 1695641"/>
                <a:gd name="connsiteY1093" fmla="*/ 129418 h 384233"/>
                <a:gd name="connsiteX1094" fmla="*/ 1584969 w 1695641"/>
                <a:gd name="connsiteY1094" fmla="*/ 126651 h 384233"/>
                <a:gd name="connsiteX1095" fmla="*/ 1593269 w 1695641"/>
                <a:gd name="connsiteY1095" fmla="*/ 125223 h 384233"/>
                <a:gd name="connsiteX1096" fmla="*/ 1600230 w 1695641"/>
                <a:gd name="connsiteY1096" fmla="*/ 122724 h 384233"/>
                <a:gd name="connsiteX1097" fmla="*/ 1604335 w 1695641"/>
                <a:gd name="connsiteY1097" fmla="*/ 119779 h 384233"/>
                <a:gd name="connsiteX1098" fmla="*/ 1614063 w 1695641"/>
                <a:gd name="connsiteY1098" fmla="*/ 119779 h 384233"/>
                <a:gd name="connsiteX1099" fmla="*/ 1622007 w 1695641"/>
                <a:gd name="connsiteY1099" fmla="*/ 119779 h 384233"/>
                <a:gd name="connsiteX1100" fmla="*/ 1630217 w 1695641"/>
                <a:gd name="connsiteY1100" fmla="*/ 121742 h 384233"/>
                <a:gd name="connsiteX1101" fmla="*/ 1639142 w 1695641"/>
                <a:gd name="connsiteY1101" fmla="*/ 117369 h 384233"/>
                <a:gd name="connsiteX1102" fmla="*/ 1644140 w 1695641"/>
                <a:gd name="connsiteY1102" fmla="*/ 107819 h 384233"/>
                <a:gd name="connsiteX1103" fmla="*/ 1632270 w 1695641"/>
                <a:gd name="connsiteY1103" fmla="*/ 109158 h 384233"/>
                <a:gd name="connsiteX1104" fmla="*/ 1619775 w 1695641"/>
                <a:gd name="connsiteY1104" fmla="*/ 110943 h 384233"/>
                <a:gd name="connsiteX1105" fmla="*/ 1600140 w 1695641"/>
                <a:gd name="connsiteY1105" fmla="*/ 112996 h 384233"/>
                <a:gd name="connsiteX1106" fmla="*/ 1590234 w 1695641"/>
                <a:gd name="connsiteY1106" fmla="*/ 115316 h 384233"/>
                <a:gd name="connsiteX1107" fmla="*/ 1580327 w 1695641"/>
                <a:gd name="connsiteY1107" fmla="*/ 117369 h 384233"/>
                <a:gd name="connsiteX1108" fmla="*/ 1564262 w 1695641"/>
                <a:gd name="connsiteY1108" fmla="*/ 119422 h 384233"/>
                <a:gd name="connsiteX1109" fmla="*/ 1551946 w 1695641"/>
                <a:gd name="connsiteY1109" fmla="*/ 121921 h 384233"/>
                <a:gd name="connsiteX1110" fmla="*/ 1537398 w 1695641"/>
                <a:gd name="connsiteY1110" fmla="*/ 127811 h 384233"/>
                <a:gd name="connsiteX1111" fmla="*/ 1528473 w 1695641"/>
                <a:gd name="connsiteY1111" fmla="*/ 139681 h 384233"/>
                <a:gd name="connsiteX1112" fmla="*/ 1524189 w 1695641"/>
                <a:gd name="connsiteY1112" fmla="*/ 144769 h 384233"/>
                <a:gd name="connsiteX1113" fmla="*/ 1505626 w 1695641"/>
                <a:gd name="connsiteY1113" fmla="*/ 158960 h 384233"/>
                <a:gd name="connsiteX1114" fmla="*/ 1498397 w 1695641"/>
                <a:gd name="connsiteY1114" fmla="*/ 156014 h 384233"/>
                <a:gd name="connsiteX1115" fmla="*/ 1492953 w 1695641"/>
                <a:gd name="connsiteY1115" fmla="*/ 138967 h 384233"/>
                <a:gd name="connsiteX1116" fmla="*/ 1492953 w 1695641"/>
                <a:gd name="connsiteY1116" fmla="*/ 121831 h 384233"/>
                <a:gd name="connsiteX1117" fmla="*/ 1495630 w 1695641"/>
                <a:gd name="connsiteY1117" fmla="*/ 114870 h 384233"/>
                <a:gd name="connsiteX1118" fmla="*/ 1500539 w 1695641"/>
                <a:gd name="connsiteY1118" fmla="*/ 111657 h 384233"/>
                <a:gd name="connsiteX1119" fmla="*/ 1512498 w 1695641"/>
                <a:gd name="connsiteY1119" fmla="*/ 91844 h 384233"/>
                <a:gd name="connsiteX1120" fmla="*/ 1515889 w 1695641"/>
                <a:gd name="connsiteY1120" fmla="*/ 91844 h 384233"/>
                <a:gd name="connsiteX1121" fmla="*/ 1518299 w 1695641"/>
                <a:gd name="connsiteY1121" fmla="*/ 107194 h 384233"/>
                <a:gd name="connsiteX1122" fmla="*/ 1518530 w 1695641"/>
                <a:gd name="connsiteY1122" fmla="*/ 108779 h 384233"/>
                <a:gd name="connsiteX1123" fmla="*/ 1523564 w 1695641"/>
                <a:gd name="connsiteY1123" fmla="*/ 111121 h 384233"/>
                <a:gd name="connsiteX1124" fmla="*/ 1533828 w 1695641"/>
                <a:gd name="connsiteY1124" fmla="*/ 107105 h 384233"/>
                <a:gd name="connsiteX1125" fmla="*/ 1537309 w 1695641"/>
                <a:gd name="connsiteY1125" fmla="*/ 103625 h 384233"/>
                <a:gd name="connsiteX1126" fmla="*/ 1534631 w 1695641"/>
                <a:gd name="connsiteY1126" fmla="*/ 96486 h 384233"/>
                <a:gd name="connsiteX1127" fmla="*/ 1532846 w 1695641"/>
                <a:gd name="connsiteY1127" fmla="*/ 86132 h 384233"/>
                <a:gd name="connsiteX1128" fmla="*/ 1534453 w 1695641"/>
                <a:gd name="connsiteY1128" fmla="*/ 64891 h 384233"/>
                <a:gd name="connsiteX1129" fmla="*/ 1532936 w 1695641"/>
                <a:gd name="connsiteY1129" fmla="*/ 42400 h 384233"/>
                <a:gd name="connsiteX1130" fmla="*/ 1530883 w 1695641"/>
                <a:gd name="connsiteY1130" fmla="*/ 29549 h 384233"/>
                <a:gd name="connsiteX1131" fmla="*/ 1535167 w 1695641"/>
                <a:gd name="connsiteY1131" fmla="*/ 22141 h 384233"/>
                <a:gd name="connsiteX1132" fmla="*/ 1541325 w 1695641"/>
                <a:gd name="connsiteY1132" fmla="*/ 22141 h 384233"/>
                <a:gd name="connsiteX1133" fmla="*/ 1544449 w 1695641"/>
                <a:gd name="connsiteY1133" fmla="*/ 20088 h 384233"/>
                <a:gd name="connsiteX1134" fmla="*/ 1547127 w 1695641"/>
                <a:gd name="connsiteY1134" fmla="*/ 24105 h 384233"/>
                <a:gd name="connsiteX1135" fmla="*/ 1548198 w 1695641"/>
                <a:gd name="connsiteY1135" fmla="*/ 31423 h 384233"/>
                <a:gd name="connsiteX1136" fmla="*/ 1549001 w 1695641"/>
                <a:gd name="connsiteY1136" fmla="*/ 40347 h 384233"/>
                <a:gd name="connsiteX1137" fmla="*/ 1549001 w 1695641"/>
                <a:gd name="connsiteY1137" fmla="*/ 45970 h 384233"/>
                <a:gd name="connsiteX1138" fmla="*/ 1549001 w 1695641"/>
                <a:gd name="connsiteY1138" fmla="*/ 52128 h 384233"/>
                <a:gd name="connsiteX1139" fmla="*/ 1549001 w 1695641"/>
                <a:gd name="connsiteY1139" fmla="*/ 59893 h 384233"/>
                <a:gd name="connsiteX1140" fmla="*/ 1549893 w 1695641"/>
                <a:gd name="connsiteY1140" fmla="*/ 75065 h 384233"/>
                <a:gd name="connsiteX1141" fmla="*/ 1551857 w 1695641"/>
                <a:gd name="connsiteY1141" fmla="*/ 85240 h 384233"/>
                <a:gd name="connsiteX1142" fmla="*/ 1551857 w 1695641"/>
                <a:gd name="connsiteY1142" fmla="*/ 92737 h 384233"/>
                <a:gd name="connsiteX1143" fmla="*/ 1548822 w 1695641"/>
                <a:gd name="connsiteY1143" fmla="*/ 101662 h 384233"/>
                <a:gd name="connsiteX1144" fmla="*/ 1553106 w 1695641"/>
                <a:gd name="connsiteY1144" fmla="*/ 106034 h 384233"/>
                <a:gd name="connsiteX1145" fmla="*/ 1561584 w 1695641"/>
                <a:gd name="connsiteY1145" fmla="*/ 103714 h 384233"/>
                <a:gd name="connsiteX1146" fmla="*/ 1568903 w 1695641"/>
                <a:gd name="connsiteY1146" fmla="*/ 103268 h 384233"/>
                <a:gd name="connsiteX1147" fmla="*/ 1580863 w 1695641"/>
                <a:gd name="connsiteY1147" fmla="*/ 101126 h 384233"/>
                <a:gd name="connsiteX1148" fmla="*/ 1587378 w 1695641"/>
                <a:gd name="connsiteY1148" fmla="*/ 98895 h 384233"/>
                <a:gd name="connsiteX1149" fmla="*/ 1592465 w 1695641"/>
                <a:gd name="connsiteY1149" fmla="*/ 95504 h 384233"/>
                <a:gd name="connsiteX1150" fmla="*/ 1593179 w 1695641"/>
                <a:gd name="connsiteY1150" fmla="*/ 91666 h 384233"/>
                <a:gd name="connsiteX1151" fmla="*/ 1586039 w 1695641"/>
                <a:gd name="connsiteY1151" fmla="*/ 90952 h 384233"/>
                <a:gd name="connsiteX1152" fmla="*/ 1579524 w 1695641"/>
                <a:gd name="connsiteY1152" fmla="*/ 93629 h 384233"/>
                <a:gd name="connsiteX1153" fmla="*/ 1577650 w 1695641"/>
                <a:gd name="connsiteY1153" fmla="*/ 87650 h 384233"/>
                <a:gd name="connsiteX1154" fmla="*/ 1573723 w 1695641"/>
                <a:gd name="connsiteY1154" fmla="*/ 82741 h 384233"/>
                <a:gd name="connsiteX1155" fmla="*/ 1571135 w 1695641"/>
                <a:gd name="connsiteY1155" fmla="*/ 90060 h 384233"/>
                <a:gd name="connsiteX1156" fmla="*/ 1568011 w 1695641"/>
                <a:gd name="connsiteY1156" fmla="*/ 94433 h 384233"/>
                <a:gd name="connsiteX1157" fmla="*/ 1563638 w 1695641"/>
                <a:gd name="connsiteY1157" fmla="*/ 96753 h 384233"/>
                <a:gd name="connsiteX1158" fmla="*/ 1559175 w 1695641"/>
                <a:gd name="connsiteY1158" fmla="*/ 88364 h 384233"/>
                <a:gd name="connsiteX1159" fmla="*/ 1559800 w 1695641"/>
                <a:gd name="connsiteY1159" fmla="*/ 71049 h 384233"/>
                <a:gd name="connsiteX1160" fmla="*/ 1557837 w 1695641"/>
                <a:gd name="connsiteY1160" fmla="*/ 59268 h 384233"/>
                <a:gd name="connsiteX1161" fmla="*/ 1557837 w 1695641"/>
                <a:gd name="connsiteY1161" fmla="*/ 42579 h 384233"/>
                <a:gd name="connsiteX1162" fmla="*/ 1556587 w 1695641"/>
                <a:gd name="connsiteY1162" fmla="*/ 36956 h 384233"/>
                <a:gd name="connsiteX1163" fmla="*/ 1559979 w 1695641"/>
                <a:gd name="connsiteY1163" fmla="*/ 28835 h 384233"/>
                <a:gd name="connsiteX1164" fmla="*/ 1565691 w 1695641"/>
                <a:gd name="connsiteY1164" fmla="*/ 25622 h 384233"/>
                <a:gd name="connsiteX1165" fmla="*/ 1568457 w 1695641"/>
                <a:gd name="connsiteY1165" fmla="*/ 34546 h 384233"/>
                <a:gd name="connsiteX1166" fmla="*/ 1570331 w 1695641"/>
                <a:gd name="connsiteY1166" fmla="*/ 40169 h 384233"/>
                <a:gd name="connsiteX1167" fmla="*/ 1573009 w 1695641"/>
                <a:gd name="connsiteY1167" fmla="*/ 59000 h 384233"/>
                <a:gd name="connsiteX1168" fmla="*/ 1575508 w 1695641"/>
                <a:gd name="connsiteY1168" fmla="*/ 63374 h 384233"/>
                <a:gd name="connsiteX1169" fmla="*/ 1585237 w 1695641"/>
                <a:gd name="connsiteY1169" fmla="*/ 63374 h 384233"/>
                <a:gd name="connsiteX1170" fmla="*/ 1588896 w 1695641"/>
                <a:gd name="connsiteY1170" fmla="*/ 68015 h 384233"/>
                <a:gd name="connsiteX1171" fmla="*/ 1597820 w 1695641"/>
                <a:gd name="connsiteY1171" fmla="*/ 59714 h 384233"/>
                <a:gd name="connsiteX1172" fmla="*/ 1593090 w 1695641"/>
                <a:gd name="connsiteY1172" fmla="*/ 48469 h 384233"/>
                <a:gd name="connsiteX1173" fmla="*/ 1585237 w 1695641"/>
                <a:gd name="connsiteY1173" fmla="*/ 51503 h 384233"/>
                <a:gd name="connsiteX1174" fmla="*/ 1579703 w 1695641"/>
                <a:gd name="connsiteY1174" fmla="*/ 54092 h 384233"/>
                <a:gd name="connsiteX1175" fmla="*/ 1579703 w 1695641"/>
                <a:gd name="connsiteY1175" fmla="*/ 42936 h 384233"/>
                <a:gd name="connsiteX1176" fmla="*/ 1583094 w 1695641"/>
                <a:gd name="connsiteY1176" fmla="*/ 34011 h 384233"/>
                <a:gd name="connsiteX1177" fmla="*/ 1579346 w 1695641"/>
                <a:gd name="connsiteY1177" fmla="*/ 24105 h 384233"/>
                <a:gd name="connsiteX1178" fmla="*/ 1585593 w 1695641"/>
                <a:gd name="connsiteY1178" fmla="*/ 17857 h 384233"/>
                <a:gd name="connsiteX1179" fmla="*/ 1592466 w 1695641"/>
                <a:gd name="connsiteY1179" fmla="*/ 23480 h 384233"/>
                <a:gd name="connsiteX1180" fmla="*/ 1600765 w 1695641"/>
                <a:gd name="connsiteY1180" fmla="*/ 12502 h 384233"/>
                <a:gd name="connsiteX1181" fmla="*/ 1606923 w 1695641"/>
                <a:gd name="connsiteY1181" fmla="*/ 1078 h 384233"/>
                <a:gd name="connsiteX1182" fmla="*/ 1611921 w 1695641"/>
                <a:gd name="connsiteY1182" fmla="*/ 1078 h 384233"/>
                <a:gd name="connsiteX1183" fmla="*/ 1616919 w 1695641"/>
                <a:gd name="connsiteY1183" fmla="*/ 7 h 38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</a:cxnLst>
              <a:rect l="l" t="t" r="r" b="b"/>
              <a:pathLst>
                <a:path w="1695641" h="384233">
                  <a:moveTo>
                    <a:pt x="337551" y="383456"/>
                  </a:moveTo>
                  <a:lnTo>
                    <a:pt x="338074" y="383688"/>
                  </a:lnTo>
                  <a:lnTo>
                    <a:pt x="337450" y="383510"/>
                  </a:lnTo>
                  <a:close/>
                  <a:moveTo>
                    <a:pt x="27042" y="352807"/>
                  </a:moveTo>
                  <a:lnTo>
                    <a:pt x="27132" y="370567"/>
                  </a:lnTo>
                  <a:lnTo>
                    <a:pt x="42750" y="370567"/>
                  </a:lnTo>
                  <a:cubicBezTo>
                    <a:pt x="45484" y="370803"/>
                    <a:pt x="48202" y="369971"/>
                    <a:pt x="50336" y="368247"/>
                  </a:cubicBezTo>
                  <a:cubicBezTo>
                    <a:pt x="52107" y="366307"/>
                    <a:pt x="53010" y="363728"/>
                    <a:pt x="52835" y="361107"/>
                  </a:cubicBezTo>
                  <a:cubicBezTo>
                    <a:pt x="52999" y="358734"/>
                    <a:pt x="52042" y="356421"/>
                    <a:pt x="50246" y="354859"/>
                  </a:cubicBezTo>
                  <a:cubicBezTo>
                    <a:pt x="47976" y="353295"/>
                    <a:pt x="45231" y="352569"/>
                    <a:pt x="42482" y="352807"/>
                  </a:cubicBezTo>
                  <a:close/>
                  <a:moveTo>
                    <a:pt x="27042" y="326836"/>
                  </a:moveTo>
                  <a:lnTo>
                    <a:pt x="27132" y="341562"/>
                  </a:lnTo>
                  <a:lnTo>
                    <a:pt x="41857" y="341562"/>
                  </a:lnTo>
                  <a:cubicBezTo>
                    <a:pt x="44417" y="341725"/>
                    <a:pt x="46960" y="341034"/>
                    <a:pt x="49086" y="339599"/>
                  </a:cubicBezTo>
                  <a:cubicBezTo>
                    <a:pt x="50717" y="338054"/>
                    <a:pt x="51568" y="335859"/>
                    <a:pt x="51407" y="333619"/>
                  </a:cubicBezTo>
                  <a:cubicBezTo>
                    <a:pt x="51533" y="331601"/>
                    <a:pt x="50583" y="329666"/>
                    <a:pt x="48908" y="328532"/>
                  </a:cubicBezTo>
                  <a:cubicBezTo>
                    <a:pt x="46601" y="327233"/>
                    <a:pt x="43962" y="326644"/>
                    <a:pt x="41322" y="326836"/>
                  </a:cubicBezTo>
                  <a:close/>
                  <a:moveTo>
                    <a:pt x="1530352" y="324967"/>
                  </a:moveTo>
                  <a:cubicBezTo>
                    <a:pt x="1526517" y="324361"/>
                    <a:pt x="1522450" y="325218"/>
                    <a:pt x="1519062" y="327682"/>
                  </a:cubicBezTo>
                  <a:cubicBezTo>
                    <a:pt x="1517776" y="328616"/>
                    <a:pt x="1516646" y="329746"/>
                    <a:pt x="1515712" y="331030"/>
                  </a:cubicBezTo>
                  <a:cubicBezTo>
                    <a:pt x="1512385" y="336364"/>
                    <a:pt x="1510823" y="342610"/>
                    <a:pt x="1511249" y="348880"/>
                  </a:cubicBezTo>
                  <a:cubicBezTo>
                    <a:pt x="1510937" y="354848"/>
                    <a:pt x="1512463" y="360766"/>
                    <a:pt x="1515623" y="365838"/>
                  </a:cubicBezTo>
                  <a:cubicBezTo>
                    <a:pt x="1520683" y="372640"/>
                    <a:pt x="1530299" y="374052"/>
                    <a:pt x="1537102" y="368992"/>
                  </a:cubicBezTo>
                  <a:cubicBezTo>
                    <a:pt x="1538300" y="368099"/>
                    <a:pt x="1539363" y="367037"/>
                    <a:pt x="1540255" y="365838"/>
                  </a:cubicBezTo>
                  <a:lnTo>
                    <a:pt x="1540255" y="365838"/>
                  </a:lnTo>
                  <a:cubicBezTo>
                    <a:pt x="1543483" y="360793"/>
                    <a:pt x="1545045" y="354861"/>
                    <a:pt x="1544717" y="348880"/>
                  </a:cubicBezTo>
                  <a:cubicBezTo>
                    <a:pt x="1545144" y="342610"/>
                    <a:pt x="1543582" y="336364"/>
                    <a:pt x="1540255" y="331030"/>
                  </a:cubicBezTo>
                  <a:cubicBezTo>
                    <a:pt x="1537792" y="327642"/>
                    <a:pt x="1534187" y="325573"/>
                    <a:pt x="1530352" y="324967"/>
                  </a:cubicBezTo>
                  <a:close/>
                  <a:moveTo>
                    <a:pt x="1404435" y="324962"/>
                  </a:moveTo>
                  <a:cubicBezTo>
                    <a:pt x="1400575" y="324364"/>
                    <a:pt x="1396487" y="325238"/>
                    <a:pt x="1393086" y="327727"/>
                  </a:cubicBezTo>
                  <a:cubicBezTo>
                    <a:pt x="1391822" y="328652"/>
                    <a:pt x="1390707" y="329767"/>
                    <a:pt x="1389782" y="331031"/>
                  </a:cubicBezTo>
                  <a:cubicBezTo>
                    <a:pt x="1386487" y="336375"/>
                    <a:pt x="1384956" y="342620"/>
                    <a:pt x="1385409" y="348881"/>
                  </a:cubicBezTo>
                  <a:cubicBezTo>
                    <a:pt x="1385055" y="354852"/>
                    <a:pt x="1386584" y="360783"/>
                    <a:pt x="1389782" y="365838"/>
                  </a:cubicBezTo>
                  <a:cubicBezTo>
                    <a:pt x="1394843" y="372640"/>
                    <a:pt x="1404459" y="374052"/>
                    <a:pt x="1411261" y="368991"/>
                  </a:cubicBezTo>
                  <a:cubicBezTo>
                    <a:pt x="1412460" y="368099"/>
                    <a:pt x="1413523" y="367037"/>
                    <a:pt x="1414415" y="365838"/>
                  </a:cubicBezTo>
                  <a:cubicBezTo>
                    <a:pt x="1417613" y="360783"/>
                    <a:pt x="1419142" y="354851"/>
                    <a:pt x="1418788" y="348881"/>
                  </a:cubicBezTo>
                  <a:cubicBezTo>
                    <a:pt x="1419240" y="342620"/>
                    <a:pt x="1417710" y="336375"/>
                    <a:pt x="1414415" y="331031"/>
                  </a:cubicBezTo>
                  <a:cubicBezTo>
                    <a:pt x="1411926" y="327630"/>
                    <a:pt x="1408295" y="325560"/>
                    <a:pt x="1404435" y="324962"/>
                  </a:cubicBezTo>
                  <a:close/>
                  <a:moveTo>
                    <a:pt x="939002" y="324962"/>
                  </a:moveTo>
                  <a:cubicBezTo>
                    <a:pt x="935142" y="324364"/>
                    <a:pt x="931054" y="325238"/>
                    <a:pt x="927653" y="327727"/>
                  </a:cubicBezTo>
                  <a:cubicBezTo>
                    <a:pt x="926389" y="328652"/>
                    <a:pt x="925274" y="329767"/>
                    <a:pt x="924349" y="331031"/>
                  </a:cubicBezTo>
                  <a:cubicBezTo>
                    <a:pt x="921053" y="336375"/>
                    <a:pt x="919523" y="342620"/>
                    <a:pt x="919976" y="348881"/>
                  </a:cubicBezTo>
                  <a:cubicBezTo>
                    <a:pt x="919622" y="354852"/>
                    <a:pt x="921151" y="360783"/>
                    <a:pt x="924349" y="365838"/>
                  </a:cubicBezTo>
                  <a:cubicBezTo>
                    <a:pt x="929410" y="372640"/>
                    <a:pt x="939026" y="374052"/>
                    <a:pt x="945828" y="368991"/>
                  </a:cubicBezTo>
                  <a:cubicBezTo>
                    <a:pt x="947027" y="368099"/>
                    <a:pt x="948090" y="367037"/>
                    <a:pt x="948982" y="365838"/>
                  </a:cubicBezTo>
                  <a:cubicBezTo>
                    <a:pt x="952180" y="360783"/>
                    <a:pt x="953709" y="354851"/>
                    <a:pt x="953355" y="348881"/>
                  </a:cubicBezTo>
                  <a:cubicBezTo>
                    <a:pt x="953807" y="342620"/>
                    <a:pt x="952277" y="336375"/>
                    <a:pt x="948982" y="331031"/>
                  </a:cubicBezTo>
                  <a:cubicBezTo>
                    <a:pt x="946493" y="327630"/>
                    <a:pt x="942861" y="325560"/>
                    <a:pt x="939002" y="324962"/>
                  </a:cubicBezTo>
                  <a:close/>
                  <a:moveTo>
                    <a:pt x="1636450" y="315451"/>
                  </a:moveTo>
                  <a:lnTo>
                    <a:pt x="1644036" y="315451"/>
                  </a:lnTo>
                  <a:lnTo>
                    <a:pt x="1651712" y="315451"/>
                  </a:lnTo>
                  <a:lnTo>
                    <a:pt x="1664518" y="344353"/>
                  </a:lnTo>
                  <a:lnTo>
                    <a:pt x="1664475" y="344457"/>
                  </a:lnTo>
                  <a:lnTo>
                    <a:pt x="1664564" y="344457"/>
                  </a:lnTo>
                  <a:lnTo>
                    <a:pt x="1664518" y="344353"/>
                  </a:lnTo>
                  <a:lnTo>
                    <a:pt x="1676522" y="315451"/>
                  </a:lnTo>
                  <a:lnTo>
                    <a:pt x="1683841" y="315451"/>
                  </a:lnTo>
                  <a:lnTo>
                    <a:pt x="1691070" y="315451"/>
                  </a:lnTo>
                  <a:lnTo>
                    <a:pt x="1670721" y="356951"/>
                  </a:lnTo>
                  <a:lnTo>
                    <a:pt x="1670721" y="382388"/>
                  </a:lnTo>
                  <a:lnTo>
                    <a:pt x="1664385" y="382388"/>
                  </a:lnTo>
                  <a:lnTo>
                    <a:pt x="1657870" y="382388"/>
                  </a:lnTo>
                  <a:lnTo>
                    <a:pt x="1657870" y="357219"/>
                  </a:lnTo>
                  <a:close/>
                  <a:moveTo>
                    <a:pt x="1445726" y="315451"/>
                  </a:moveTo>
                  <a:lnTo>
                    <a:pt x="1452152" y="315451"/>
                  </a:lnTo>
                  <a:lnTo>
                    <a:pt x="1458578" y="315451"/>
                  </a:lnTo>
                  <a:lnTo>
                    <a:pt x="1458578" y="370428"/>
                  </a:lnTo>
                  <a:lnTo>
                    <a:pt x="1489101" y="370428"/>
                  </a:lnTo>
                  <a:lnTo>
                    <a:pt x="1489101" y="376408"/>
                  </a:lnTo>
                  <a:lnTo>
                    <a:pt x="1489101" y="382298"/>
                  </a:lnTo>
                  <a:lnTo>
                    <a:pt x="1445726" y="382298"/>
                  </a:lnTo>
                  <a:close/>
                  <a:moveTo>
                    <a:pt x="1309711" y="315451"/>
                  </a:moveTo>
                  <a:lnTo>
                    <a:pt x="1316405" y="315451"/>
                  </a:lnTo>
                  <a:lnTo>
                    <a:pt x="1323099" y="315451"/>
                  </a:lnTo>
                  <a:lnTo>
                    <a:pt x="1347820" y="362396"/>
                  </a:lnTo>
                  <a:lnTo>
                    <a:pt x="1347820" y="315451"/>
                  </a:lnTo>
                  <a:lnTo>
                    <a:pt x="1353800" y="315451"/>
                  </a:lnTo>
                  <a:lnTo>
                    <a:pt x="1359868" y="315451"/>
                  </a:lnTo>
                  <a:lnTo>
                    <a:pt x="1359868" y="382298"/>
                  </a:lnTo>
                  <a:lnTo>
                    <a:pt x="1353442" y="382298"/>
                  </a:lnTo>
                  <a:lnTo>
                    <a:pt x="1347016" y="382298"/>
                  </a:lnTo>
                  <a:lnTo>
                    <a:pt x="1321670" y="334104"/>
                  </a:lnTo>
                  <a:lnTo>
                    <a:pt x="1321670" y="382298"/>
                  </a:lnTo>
                  <a:lnTo>
                    <a:pt x="1315691" y="382298"/>
                  </a:lnTo>
                  <a:lnTo>
                    <a:pt x="1309711" y="382298"/>
                  </a:lnTo>
                  <a:close/>
                  <a:moveTo>
                    <a:pt x="1244559" y="315451"/>
                  </a:moveTo>
                  <a:lnTo>
                    <a:pt x="1250896" y="315451"/>
                  </a:lnTo>
                  <a:lnTo>
                    <a:pt x="1257322" y="315451"/>
                  </a:lnTo>
                  <a:lnTo>
                    <a:pt x="1257322" y="340530"/>
                  </a:lnTo>
                  <a:lnTo>
                    <a:pt x="1281418" y="340530"/>
                  </a:lnTo>
                  <a:lnTo>
                    <a:pt x="1281418" y="315451"/>
                  </a:lnTo>
                  <a:lnTo>
                    <a:pt x="1287844" y="315451"/>
                  </a:lnTo>
                  <a:lnTo>
                    <a:pt x="1294270" y="315451"/>
                  </a:lnTo>
                  <a:lnTo>
                    <a:pt x="1294270" y="382298"/>
                  </a:lnTo>
                  <a:lnTo>
                    <a:pt x="1287844" y="382298"/>
                  </a:lnTo>
                  <a:lnTo>
                    <a:pt x="1281418" y="382298"/>
                  </a:lnTo>
                  <a:lnTo>
                    <a:pt x="1281418" y="352043"/>
                  </a:lnTo>
                  <a:lnTo>
                    <a:pt x="1257322" y="352043"/>
                  </a:lnTo>
                  <a:lnTo>
                    <a:pt x="1257322" y="382298"/>
                  </a:lnTo>
                  <a:lnTo>
                    <a:pt x="1250985" y="382298"/>
                  </a:lnTo>
                  <a:lnTo>
                    <a:pt x="1244559" y="382298"/>
                  </a:lnTo>
                  <a:close/>
                  <a:moveTo>
                    <a:pt x="1119075" y="315451"/>
                  </a:moveTo>
                  <a:lnTo>
                    <a:pt x="1164324" y="315451"/>
                  </a:lnTo>
                  <a:lnTo>
                    <a:pt x="1164324" y="321341"/>
                  </a:lnTo>
                  <a:lnTo>
                    <a:pt x="1164324" y="327321"/>
                  </a:lnTo>
                  <a:lnTo>
                    <a:pt x="1131927" y="327321"/>
                  </a:lnTo>
                  <a:lnTo>
                    <a:pt x="1131927" y="341512"/>
                  </a:lnTo>
                  <a:lnTo>
                    <a:pt x="1162003" y="341512"/>
                  </a:lnTo>
                  <a:lnTo>
                    <a:pt x="1162003" y="347224"/>
                  </a:lnTo>
                  <a:lnTo>
                    <a:pt x="1162003" y="353024"/>
                  </a:lnTo>
                  <a:lnTo>
                    <a:pt x="1131927" y="353024"/>
                  </a:lnTo>
                  <a:lnTo>
                    <a:pt x="1131927" y="370428"/>
                  </a:lnTo>
                  <a:lnTo>
                    <a:pt x="1165752" y="370428"/>
                  </a:lnTo>
                  <a:lnTo>
                    <a:pt x="1165752" y="376408"/>
                  </a:lnTo>
                  <a:lnTo>
                    <a:pt x="1165752" y="382298"/>
                  </a:lnTo>
                  <a:lnTo>
                    <a:pt x="1119075" y="382298"/>
                  </a:lnTo>
                  <a:close/>
                  <a:moveTo>
                    <a:pt x="1057939" y="315451"/>
                  </a:moveTo>
                  <a:lnTo>
                    <a:pt x="1108007" y="315451"/>
                  </a:lnTo>
                  <a:lnTo>
                    <a:pt x="1108007" y="321341"/>
                  </a:lnTo>
                  <a:lnTo>
                    <a:pt x="1108007" y="327321"/>
                  </a:lnTo>
                  <a:lnTo>
                    <a:pt x="1089354" y="327321"/>
                  </a:lnTo>
                  <a:lnTo>
                    <a:pt x="1089354" y="382298"/>
                  </a:lnTo>
                  <a:lnTo>
                    <a:pt x="1083017" y="382298"/>
                  </a:lnTo>
                  <a:lnTo>
                    <a:pt x="1076592" y="382298"/>
                  </a:lnTo>
                  <a:lnTo>
                    <a:pt x="1076592" y="327321"/>
                  </a:lnTo>
                  <a:lnTo>
                    <a:pt x="1057939" y="327321"/>
                  </a:lnTo>
                  <a:lnTo>
                    <a:pt x="1057939" y="321431"/>
                  </a:lnTo>
                  <a:close/>
                  <a:moveTo>
                    <a:pt x="980293" y="315451"/>
                  </a:moveTo>
                  <a:lnTo>
                    <a:pt x="1024024" y="315451"/>
                  </a:lnTo>
                  <a:lnTo>
                    <a:pt x="1024024" y="321341"/>
                  </a:lnTo>
                  <a:lnTo>
                    <a:pt x="1024024" y="327321"/>
                  </a:lnTo>
                  <a:lnTo>
                    <a:pt x="993145" y="327321"/>
                  </a:lnTo>
                  <a:lnTo>
                    <a:pt x="993145" y="342494"/>
                  </a:lnTo>
                  <a:lnTo>
                    <a:pt x="1020098" y="342494"/>
                  </a:lnTo>
                  <a:lnTo>
                    <a:pt x="1020098" y="348295"/>
                  </a:lnTo>
                  <a:lnTo>
                    <a:pt x="1020098" y="354006"/>
                  </a:lnTo>
                  <a:lnTo>
                    <a:pt x="993145" y="354006"/>
                  </a:lnTo>
                  <a:lnTo>
                    <a:pt x="993145" y="382298"/>
                  </a:lnTo>
                  <a:lnTo>
                    <a:pt x="986719" y="382298"/>
                  </a:lnTo>
                  <a:lnTo>
                    <a:pt x="980293" y="382298"/>
                  </a:lnTo>
                  <a:close/>
                  <a:moveTo>
                    <a:pt x="822323" y="315451"/>
                  </a:moveTo>
                  <a:lnTo>
                    <a:pt x="867661" y="315451"/>
                  </a:lnTo>
                  <a:lnTo>
                    <a:pt x="867661" y="321341"/>
                  </a:lnTo>
                  <a:lnTo>
                    <a:pt x="867661" y="327321"/>
                  </a:lnTo>
                  <a:lnTo>
                    <a:pt x="835175" y="327321"/>
                  </a:lnTo>
                  <a:lnTo>
                    <a:pt x="835175" y="341512"/>
                  </a:lnTo>
                  <a:lnTo>
                    <a:pt x="865251" y="341512"/>
                  </a:lnTo>
                  <a:lnTo>
                    <a:pt x="865251" y="347224"/>
                  </a:lnTo>
                  <a:lnTo>
                    <a:pt x="865251" y="353024"/>
                  </a:lnTo>
                  <a:lnTo>
                    <a:pt x="835175" y="353024"/>
                  </a:lnTo>
                  <a:lnTo>
                    <a:pt x="835175" y="370428"/>
                  </a:lnTo>
                  <a:lnTo>
                    <a:pt x="869089" y="370428"/>
                  </a:lnTo>
                  <a:lnTo>
                    <a:pt x="869089" y="376408"/>
                  </a:lnTo>
                  <a:lnTo>
                    <a:pt x="869089" y="382298"/>
                  </a:lnTo>
                  <a:lnTo>
                    <a:pt x="822323" y="382298"/>
                  </a:lnTo>
                  <a:close/>
                  <a:moveTo>
                    <a:pt x="761277" y="315451"/>
                  </a:moveTo>
                  <a:lnTo>
                    <a:pt x="811256" y="315451"/>
                  </a:lnTo>
                  <a:lnTo>
                    <a:pt x="811256" y="321341"/>
                  </a:lnTo>
                  <a:lnTo>
                    <a:pt x="811256" y="327321"/>
                  </a:lnTo>
                  <a:lnTo>
                    <a:pt x="792692" y="327321"/>
                  </a:lnTo>
                  <a:lnTo>
                    <a:pt x="792692" y="382298"/>
                  </a:lnTo>
                  <a:lnTo>
                    <a:pt x="786266" y="382298"/>
                  </a:lnTo>
                  <a:lnTo>
                    <a:pt x="779841" y="382298"/>
                  </a:lnTo>
                  <a:lnTo>
                    <a:pt x="779841" y="327321"/>
                  </a:lnTo>
                  <a:lnTo>
                    <a:pt x="761277" y="327321"/>
                  </a:lnTo>
                  <a:lnTo>
                    <a:pt x="761277" y="321431"/>
                  </a:lnTo>
                  <a:close/>
                  <a:moveTo>
                    <a:pt x="640166" y="315451"/>
                  </a:moveTo>
                  <a:lnTo>
                    <a:pt x="690145" y="315451"/>
                  </a:lnTo>
                  <a:lnTo>
                    <a:pt x="690145" y="321341"/>
                  </a:lnTo>
                  <a:lnTo>
                    <a:pt x="690145" y="327321"/>
                  </a:lnTo>
                  <a:lnTo>
                    <a:pt x="671581" y="327321"/>
                  </a:lnTo>
                  <a:lnTo>
                    <a:pt x="671581" y="382298"/>
                  </a:lnTo>
                  <a:lnTo>
                    <a:pt x="665155" y="382298"/>
                  </a:lnTo>
                  <a:lnTo>
                    <a:pt x="658730" y="382298"/>
                  </a:lnTo>
                  <a:lnTo>
                    <a:pt x="658730" y="327321"/>
                  </a:lnTo>
                  <a:lnTo>
                    <a:pt x="640166" y="327321"/>
                  </a:lnTo>
                  <a:lnTo>
                    <a:pt x="640166" y="321431"/>
                  </a:lnTo>
                  <a:close/>
                  <a:moveTo>
                    <a:pt x="617140" y="315451"/>
                  </a:moveTo>
                  <a:lnTo>
                    <a:pt x="623566" y="315451"/>
                  </a:lnTo>
                  <a:lnTo>
                    <a:pt x="629992" y="315451"/>
                  </a:lnTo>
                  <a:lnTo>
                    <a:pt x="629992" y="382298"/>
                  </a:lnTo>
                  <a:lnTo>
                    <a:pt x="623655" y="382298"/>
                  </a:lnTo>
                  <a:lnTo>
                    <a:pt x="617140" y="382298"/>
                  </a:lnTo>
                  <a:close/>
                  <a:moveTo>
                    <a:pt x="557165" y="315451"/>
                  </a:moveTo>
                  <a:lnTo>
                    <a:pt x="607144" y="315451"/>
                  </a:lnTo>
                  <a:lnTo>
                    <a:pt x="607144" y="321341"/>
                  </a:lnTo>
                  <a:lnTo>
                    <a:pt x="607144" y="327321"/>
                  </a:lnTo>
                  <a:lnTo>
                    <a:pt x="588580" y="327321"/>
                  </a:lnTo>
                  <a:lnTo>
                    <a:pt x="588580" y="382298"/>
                  </a:lnTo>
                  <a:lnTo>
                    <a:pt x="582154" y="382298"/>
                  </a:lnTo>
                  <a:lnTo>
                    <a:pt x="575729" y="382298"/>
                  </a:lnTo>
                  <a:lnTo>
                    <a:pt x="575729" y="327321"/>
                  </a:lnTo>
                  <a:lnTo>
                    <a:pt x="557165" y="327321"/>
                  </a:lnTo>
                  <a:lnTo>
                    <a:pt x="557165" y="321431"/>
                  </a:lnTo>
                  <a:close/>
                  <a:moveTo>
                    <a:pt x="435876" y="315451"/>
                  </a:moveTo>
                  <a:lnTo>
                    <a:pt x="442659" y="315451"/>
                  </a:lnTo>
                  <a:lnTo>
                    <a:pt x="449353" y="315451"/>
                  </a:lnTo>
                  <a:lnTo>
                    <a:pt x="474074" y="362396"/>
                  </a:lnTo>
                  <a:lnTo>
                    <a:pt x="474074" y="315451"/>
                  </a:lnTo>
                  <a:lnTo>
                    <a:pt x="480054" y="315451"/>
                  </a:lnTo>
                  <a:lnTo>
                    <a:pt x="486123" y="315451"/>
                  </a:lnTo>
                  <a:lnTo>
                    <a:pt x="486123" y="382298"/>
                  </a:lnTo>
                  <a:lnTo>
                    <a:pt x="479697" y="382298"/>
                  </a:lnTo>
                  <a:lnTo>
                    <a:pt x="473271" y="382298"/>
                  </a:lnTo>
                  <a:lnTo>
                    <a:pt x="447925" y="334104"/>
                  </a:lnTo>
                  <a:lnTo>
                    <a:pt x="447925" y="382298"/>
                  </a:lnTo>
                  <a:lnTo>
                    <a:pt x="441945" y="382298"/>
                  </a:lnTo>
                  <a:lnTo>
                    <a:pt x="435876" y="382298"/>
                  </a:lnTo>
                  <a:close/>
                  <a:moveTo>
                    <a:pt x="408298" y="315451"/>
                  </a:moveTo>
                  <a:lnTo>
                    <a:pt x="414635" y="315451"/>
                  </a:lnTo>
                  <a:lnTo>
                    <a:pt x="421150" y="315451"/>
                  </a:lnTo>
                  <a:lnTo>
                    <a:pt x="421150" y="382298"/>
                  </a:lnTo>
                  <a:lnTo>
                    <a:pt x="414724" y="382298"/>
                  </a:lnTo>
                  <a:lnTo>
                    <a:pt x="408298" y="382298"/>
                  </a:lnTo>
                  <a:close/>
                  <a:moveTo>
                    <a:pt x="246043" y="315451"/>
                  </a:moveTo>
                  <a:lnTo>
                    <a:pt x="252737" y="315451"/>
                  </a:lnTo>
                  <a:lnTo>
                    <a:pt x="259520" y="315451"/>
                  </a:lnTo>
                  <a:lnTo>
                    <a:pt x="284152" y="362396"/>
                  </a:lnTo>
                  <a:lnTo>
                    <a:pt x="284152" y="315451"/>
                  </a:lnTo>
                  <a:lnTo>
                    <a:pt x="290131" y="315451"/>
                  </a:lnTo>
                  <a:lnTo>
                    <a:pt x="296200" y="315451"/>
                  </a:lnTo>
                  <a:lnTo>
                    <a:pt x="296200" y="382298"/>
                  </a:lnTo>
                  <a:lnTo>
                    <a:pt x="289775" y="382298"/>
                  </a:lnTo>
                  <a:lnTo>
                    <a:pt x="283349" y="382298"/>
                  </a:lnTo>
                  <a:lnTo>
                    <a:pt x="258002" y="334104"/>
                  </a:lnTo>
                  <a:lnTo>
                    <a:pt x="258002" y="382298"/>
                  </a:lnTo>
                  <a:lnTo>
                    <a:pt x="252023" y="382298"/>
                  </a:lnTo>
                  <a:lnTo>
                    <a:pt x="246043" y="382298"/>
                  </a:lnTo>
                  <a:close/>
                  <a:moveTo>
                    <a:pt x="218377" y="315451"/>
                  </a:moveTo>
                  <a:lnTo>
                    <a:pt x="224803" y="315451"/>
                  </a:lnTo>
                  <a:lnTo>
                    <a:pt x="231229" y="315451"/>
                  </a:lnTo>
                  <a:lnTo>
                    <a:pt x="231229" y="382298"/>
                  </a:lnTo>
                  <a:lnTo>
                    <a:pt x="224803" y="382298"/>
                  </a:lnTo>
                  <a:lnTo>
                    <a:pt x="218377" y="382298"/>
                  </a:lnTo>
                  <a:close/>
                  <a:moveTo>
                    <a:pt x="140016" y="315451"/>
                  </a:moveTo>
                  <a:lnTo>
                    <a:pt x="146442" y="315451"/>
                  </a:lnTo>
                  <a:lnTo>
                    <a:pt x="152868" y="315451"/>
                  </a:lnTo>
                  <a:lnTo>
                    <a:pt x="152868" y="382298"/>
                  </a:lnTo>
                  <a:lnTo>
                    <a:pt x="146531" y="382298"/>
                  </a:lnTo>
                  <a:lnTo>
                    <a:pt x="140016" y="382298"/>
                  </a:lnTo>
                  <a:close/>
                  <a:moveTo>
                    <a:pt x="80487" y="315451"/>
                  </a:moveTo>
                  <a:lnTo>
                    <a:pt x="125736" y="315451"/>
                  </a:lnTo>
                  <a:lnTo>
                    <a:pt x="125736" y="321341"/>
                  </a:lnTo>
                  <a:lnTo>
                    <a:pt x="125736" y="327321"/>
                  </a:lnTo>
                  <a:lnTo>
                    <a:pt x="93339" y="327321"/>
                  </a:lnTo>
                  <a:lnTo>
                    <a:pt x="93339" y="341512"/>
                  </a:lnTo>
                  <a:lnTo>
                    <a:pt x="123415" y="341512"/>
                  </a:lnTo>
                  <a:lnTo>
                    <a:pt x="123415" y="347224"/>
                  </a:lnTo>
                  <a:lnTo>
                    <a:pt x="123415" y="353024"/>
                  </a:lnTo>
                  <a:lnTo>
                    <a:pt x="93339" y="353024"/>
                  </a:lnTo>
                  <a:lnTo>
                    <a:pt x="93339" y="370428"/>
                  </a:lnTo>
                  <a:lnTo>
                    <a:pt x="127164" y="370428"/>
                  </a:lnTo>
                  <a:lnTo>
                    <a:pt x="127164" y="376408"/>
                  </a:lnTo>
                  <a:lnTo>
                    <a:pt x="127164" y="382298"/>
                  </a:lnTo>
                  <a:lnTo>
                    <a:pt x="80487" y="382298"/>
                  </a:lnTo>
                  <a:close/>
                  <a:moveTo>
                    <a:pt x="190189" y="315324"/>
                  </a:moveTo>
                  <a:lnTo>
                    <a:pt x="202952" y="315324"/>
                  </a:lnTo>
                  <a:lnTo>
                    <a:pt x="202952" y="363429"/>
                  </a:lnTo>
                  <a:cubicBezTo>
                    <a:pt x="203391" y="369006"/>
                    <a:pt x="201593" y="374529"/>
                    <a:pt x="197954" y="378779"/>
                  </a:cubicBezTo>
                  <a:cubicBezTo>
                    <a:pt x="193965" y="382522"/>
                    <a:pt x="188596" y="384430"/>
                    <a:pt x="183138" y="384045"/>
                  </a:cubicBezTo>
                  <a:cubicBezTo>
                    <a:pt x="177434" y="384531"/>
                    <a:pt x="171819" y="382397"/>
                    <a:pt x="167878" y="378243"/>
                  </a:cubicBezTo>
                  <a:cubicBezTo>
                    <a:pt x="164222" y="373053"/>
                    <a:pt x="162602" y="366701"/>
                    <a:pt x="163326" y="360394"/>
                  </a:cubicBezTo>
                  <a:lnTo>
                    <a:pt x="163326" y="356914"/>
                  </a:lnTo>
                  <a:lnTo>
                    <a:pt x="175553" y="356914"/>
                  </a:lnTo>
                  <a:lnTo>
                    <a:pt x="175553" y="360930"/>
                  </a:lnTo>
                  <a:cubicBezTo>
                    <a:pt x="175263" y="364005"/>
                    <a:pt x="175850" y="367100"/>
                    <a:pt x="177248" y="369854"/>
                  </a:cubicBezTo>
                  <a:cubicBezTo>
                    <a:pt x="178479" y="371845"/>
                    <a:pt x="180717" y="372981"/>
                    <a:pt x="183049" y="372799"/>
                  </a:cubicBezTo>
                  <a:cubicBezTo>
                    <a:pt x="185103" y="373001"/>
                    <a:pt x="187128" y="372204"/>
                    <a:pt x="188493" y="370657"/>
                  </a:cubicBezTo>
                  <a:cubicBezTo>
                    <a:pt x="189773" y="368572"/>
                    <a:pt x="190366" y="366136"/>
                    <a:pt x="190189" y="363697"/>
                  </a:cubicBezTo>
                  <a:close/>
                  <a:moveTo>
                    <a:pt x="14815" y="315323"/>
                  </a:moveTo>
                  <a:lnTo>
                    <a:pt x="44891" y="315323"/>
                  </a:lnTo>
                  <a:cubicBezTo>
                    <a:pt x="49926" y="315025"/>
                    <a:pt x="54891" y="316617"/>
                    <a:pt x="58814" y="319785"/>
                  </a:cubicBezTo>
                  <a:cubicBezTo>
                    <a:pt x="62292" y="322980"/>
                    <a:pt x="64159" y="327564"/>
                    <a:pt x="63902" y="332280"/>
                  </a:cubicBezTo>
                  <a:cubicBezTo>
                    <a:pt x="64223" y="337166"/>
                    <a:pt x="62079" y="341889"/>
                    <a:pt x="58189" y="344864"/>
                  </a:cubicBezTo>
                  <a:cubicBezTo>
                    <a:pt x="57592" y="345431"/>
                    <a:pt x="56897" y="345885"/>
                    <a:pt x="56137" y="346203"/>
                  </a:cubicBezTo>
                  <a:cubicBezTo>
                    <a:pt x="57541" y="346765"/>
                    <a:pt x="58862" y="347515"/>
                    <a:pt x="60064" y="348434"/>
                  </a:cubicBezTo>
                  <a:cubicBezTo>
                    <a:pt x="64038" y="351475"/>
                    <a:pt x="66245" y="356290"/>
                    <a:pt x="65954" y="361285"/>
                  </a:cubicBezTo>
                  <a:cubicBezTo>
                    <a:pt x="66360" y="367075"/>
                    <a:pt x="64207" y="372751"/>
                    <a:pt x="60064" y="376815"/>
                  </a:cubicBezTo>
                  <a:cubicBezTo>
                    <a:pt x="55269" y="380702"/>
                    <a:pt x="49174" y="382617"/>
                    <a:pt x="43017" y="382170"/>
                  </a:cubicBezTo>
                  <a:lnTo>
                    <a:pt x="15083" y="382170"/>
                  </a:lnTo>
                  <a:close/>
                  <a:moveTo>
                    <a:pt x="700246" y="315235"/>
                  </a:moveTo>
                  <a:lnTo>
                    <a:pt x="713098" y="315235"/>
                  </a:lnTo>
                  <a:lnTo>
                    <a:pt x="713098" y="357360"/>
                  </a:lnTo>
                  <a:cubicBezTo>
                    <a:pt x="712840" y="361202"/>
                    <a:pt x="713911" y="365014"/>
                    <a:pt x="716132" y="368159"/>
                  </a:cubicBezTo>
                  <a:cubicBezTo>
                    <a:pt x="718400" y="370658"/>
                    <a:pt x="721692" y="371974"/>
                    <a:pt x="725057" y="371729"/>
                  </a:cubicBezTo>
                  <a:cubicBezTo>
                    <a:pt x="728374" y="372003"/>
                    <a:pt x="731642" y="370795"/>
                    <a:pt x="733982" y="368427"/>
                  </a:cubicBezTo>
                  <a:cubicBezTo>
                    <a:pt x="736148" y="365165"/>
                    <a:pt x="737124" y="361257"/>
                    <a:pt x="736749" y="357360"/>
                  </a:cubicBezTo>
                  <a:lnTo>
                    <a:pt x="736749" y="315235"/>
                  </a:lnTo>
                  <a:lnTo>
                    <a:pt x="749958" y="315235"/>
                  </a:lnTo>
                  <a:lnTo>
                    <a:pt x="749958" y="356914"/>
                  </a:lnTo>
                  <a:cubicBezTo>
                    <a:pt x="750641" y="364295"/>
                    <a:pt x="748575" y="371668"/>
                    <a:pt x="744156" y="377620"/>
                  </a:cubicBezTo>
                  <a:cubicBezTo>
                    <a:pt x="738981" y="382290"/>
                    <a:pt x="732089" y="384588"/>
                    <a:pt x="725146" y="383956"/>
                  </a:cubicBezTo>
                  <a:cubicBezTo>
                    <a:pt x="718247" y="384495"/>
                    <a:pt x="711440" y="382097"/>
                    <a:pt x="706404" y="377352"/>
                  </a:cubicBezTo>
                  <a:cubicBezTo>
                    <a:pt x="701929" y="371517"/>
                    <a:pt x="699739" y="364250"/>
                    <a:pt x="700246" y="356914"/>
                  </a:cubicBezTo>
                  <a:close/>
                  <a:moveTo>
                    <a:pt x="1526374" y="313761"/>
                  </a:moveTo>
                  <a:cubicBezTo>
                    <a:pt x="1533763" y="313349"/>
                    <a:pt x="1541309" y="315755"/>
                    <a:pt x="1547261" y="321079"/>
                  </a:cubicBezTo>
                  <a:cubicBezTo>
                    <a:pt x="1548062" y="321795"/>
                    <a:pt x="1548821" y="322555"/>
                    <a:pt x="1549537" y="323355"/>
                  </a:cubicBezTo>
                  <a:cubicBezTo>
                    <a:pt x="1555243" y="330769"/>
                    <a:pt x="1558093" y="339986"/>
                    <a:pt x="1557570" y="349327"/>
                  </a:cubicBezTo>
                  <a:cubicBezTo>
                    <a:pt x="1558076" y="358500"/>
                    <a:pt x="1555221" y="367544"/>
                    <a:pt x="1549537" y="374763"/>
                  </a:cubicBezTo>
                  <a:cubicBezTo>
                    <a:pt x="1538598" y="386667"/>
                    <a:pt x="1520079" y="387448"/>
                    <a:pt x="1508175" y="376508"/>
                  </a:cubicBezTo>
                  <a:cubicBezTo>
                    <a:pt x="1507569" y="375951"/>
                    <a:pt x="1506986" y="375369"/>
                    <a:pt x="1506430" y="374763"/>
                  </a:cubicBezTo>
                  <a:cubicBezTo>
                    <a:pt x="1500747" y="367544"/>
                    <a:pt x="1497891" y="358500"/>
                    <a:pt x="1498397" y="349327"/>
                  </a:cubicBezTo>
                  <a:cubicBezTo>
                    <a:pt x="1497873" y="339986"/>
                    <a:pt x="1500724" y="330769"/>
                    <a:pt x="1506430" y="323355"/>
                  </a:cubicBezTo>
                  <a:cubicBezTo>
                    <a:pt x="1511753" y="317404"/>
                    <a:pt x="1518985" y="314173"/>
                    <a:pt x="1526374" y="313761"/>
                  </a:cubicBezTo>
                  <a:close/>
                  <a:moveTo>
                    <a:pt x="1400517" y="313754"/>
                  </a:moveTo>
                  <a:cubicBezTo>
                    <a:pt x="1407929" y="313349"/>
                    <a:pt x="1415496" y="315772"/>
                    <a:pt x="1421460" y="321118"/>
                  </a:cubicBezTo>
                  <a:cubicBezTo>
                    <a:pt x="1422246" y="321823"/>
                    <a:pt x="1422992" y="322570"/>
                    <a:pt x="1423697" y="323355"/>
                  </a:cubicBezTo>
                  <a:cubicBezTo>
                    <a:pt x="1429378" y="330778"/>
                    <a:pt x="1432198" y="339997"/>
                    <a:pt x="1431641" y="349327"/>
                  </a:cubicBezTo>
                  <a:cubicBezTo>
                    <a:pt x="1432173" y="358490"/>
                    <a:pt x="1429349" y="367532"/>
                    <a:pt x="1423697" y="374763"/>
                  </a:cubicBezTo>
                  <a:cubicBezTo>
                    <a:pt x="1412711" y="386691"/>
                    <a:pt x="1394135" y="387455"/>
                    <a:pt x="1382207" y="376469"/>
                  </a:cubicBezTo>
                  <a:cubicBezTo>
                    <a:pt x="1381615" y="375924"/>
                    <a:pt x="1381046" y="375355"/>
                    <a:pt x="1380501" y="374763"/>
                  </a:cubicBezTo>
                  <a:lnTo>
                    <a:pt x="1380500" y="374763"/>
                  </a:lnTo>
                  <a:cubicBezTo>
                    <a:pt x="1374886" y="367513"/>
                    <a:pt x="1372065" y="358484"/>
                    <a:pt x="1372557" y="349327"/>
                  </a:cubicBezTo>
                  <a:cubicBezTo>
                    <a:pt x="1372047" y="340003"/>
                    <a:pt x="1374862" y="330800"/>
                    <a:pt x="1380500" y="323355"/>
                  </a:cubicBezTo>
                  <a:cubicBezTo>
                    <a:pt x="1385847" y="317391"/>
                    <a:pt x="1393104" y="314159"/>
                    <a:pt x="1400517" y="313754"/>
                  </a:cubicBezTo>
                  <a:close/>
                  <a:moveTo>
                    <a:pt x="935084" y="313754"/>
                  </a:moveTo>
                  <a:cubicBezTo>
                    <a:pt x="942496" y="313349"/>
                    <a:pt x="950063" y="315772"/>
                    <a:pt x="956027" y="321118"/>
                  </a:cubicBezTo>
                  <a:cubicBezTo>
                    <a:pt x="956813" y="321823"/>
                    <a:pt x="957559" y="322570"/>
                    <a:pt x="958264" y="323355"/>
                  </a:cubicBezTo>
                  <a:cubicBezTo>
                    <a:pt x="963945" y="330778"/>
                    <a:pt x="966765" y="339997"/>
                    <a:pt x="966208" y="349327"/>
                  </a:cubicBezTo>
                  <a:cubicBezTo>
                    <a:pt x="966740" y="358490"/>
                    <a:pt x="963916" y="367532"/>
                    <a:pt x="958264" y="374763"/>
                  </a:cubicBezTo>
                  <a:cubicBezTo>
                    <a:pt x="947278" y="386691"/>
                    <a:pt x="928702" y="387455"/>
                    <a:pt x="916774" y="376469"/>
                  </a:cubicBezTo>
                  <a:cubicBezTo>
                    <a:pt x="916182" y="375924"/>
                    <a:pt x="915613" y="375355"/>
                    <a:pt x="915068" y="374763"/>
                  </a:cubicBezTo>
                  <a:lnTo>
                    <a:pt x="915067" y="374763"/>
                  </a:lnTo>
                  <a:cubicBezTo>
                    <a:pt x="909452" y="367513"/>
                    <a:pt x="906632" y="358484"/>
                    <a:pt x="907124" y="349327"/>
                  </a:cubicBezTo>
                  <a:cubicBezTo>
                    <a:pt x="906614" y="340003"/>
                    <a:pt x="909429" y="330800"/>
                    <a:pt x="915067" y="323355"/>
                  </a:cubicBezTo>
                  <a:cubicBezTo>
                    <a:pt x="920413" y="317391"/>
                    <a:pt x="927671" y="314159"/>
                    <a:pt x="935084" y="313754"/>
                  </a:cubicBezTo>
                  <a:close/>
                  <a:moveTo>
                    <a:pt x="1598624" y="313717"/>
                  </a:moveTo>
                  <a:cubicBezTo>
                    <a:pt x="1605317" y="313413"/>
                    <a:pt x="1611889" y="315572"/>
                    <a:pt x="1617099" y="319786"/>
                  </a:cubicBezTo>
                  <a:cubicBezTo>
                    <a:pt x="1621980" y="323927"/>
                    <a:pt x="1625027" y="329829"/>
                    <a:pt x="1625578" y="336207"/>
                  </a:cubicBezTo>
                  <a:lnTo>
                    <a:pt x="1612994" y="336207"/>
                  </a:lnTo>
                  <a:cubicBezTo>
                    <a:pt x="1612548" y="333173"/>
                    <a:pt x="1610909" y="330443"/>
                    <a:pt x="1608442" y="328621"/>
                  </a:cubicBezTo>
                  <a:cubicBezTo>
                    <a:pt x="1605968" y="326472"/>
                    <a:pt x="1602795" y="325298"/>
                    <a:pt x="1599517" y="325319"/>
                  </a:cubicBezTo>
                  <a:cubicBezTo>
                    <a:pt x="1594372" y="325068"/>
                    <a:pt x="1589445" y="327415"/>
                    <a:pt x="1586397" y="331566"/>
                  </a:cubicBezTo>
                  <a:cubicBezTo>
                    <a:pt x="1580217" y="342345"/>
                    <a:pt x="1580217" y="355594"/>
                    <a:pt x="1586397" y="366373"/>
                  </a:cubicBezTo>
                  <a:cubicBezTo>
                    <a:pt x="1589591" y="370415"/>
                    <a:pt x="1594553" y="372647"/>
                    <a:pt x="1599696" y="372353"/>
                  </a:cubicBezTo>
                  <a:cubicBezTo>
                    <a:pt x="1604408" y="372523"/>
                    <a:pt x="1608846" y="370134"/>
                    <a:pt x="1611298" y="366106"/>
                  </a:cubicBezTo>
                  <a:cubicBezTo>
                    <a:pt x="1612941" y="363609"/>
                    <a:pt x="1614092" y="360823"/>
                    <a:pt x="1614689" y="357895"/>
                  </a:cubicBezTo>
                  <a:lnTo>
                    <a:pt x="1600231" y="357895"/>
                  </a:lnTo>
                  <a:lnTo>
                    <a:pt x="1600231" y="346382"/>
                  </a:lnTo>
                  <a:lnTo>
                    <a:pt x="1626024" y="346382"/>
                  </a:lnTo>
                  <a:lnTo>
                    <a:pt x="1626024" y="382081"/>
                  </a:lnTo>
                  <a:lnTo>
                    <a:pt x="1617099" y="382081"/>
                  </a:lnTo>
                  <a:lnTo>
                    <a:pt x="1615850" y="373156"/>
                  </a:lnTo>
                  <a:lnTo>
                    <a:pt x="1615671" y="374762"/>
                  </a:lnTo>
                  <a:cubicBezTo>
                    <a:pt x="1611817" y="380856"/>
                    <a:pt x="1605027" y="384454"/>
                    <a:pt x="1597821" y="384223"/>
                  </a:cubicBezTo>
                  <a:lnTo>
                    <a:pt x="1597821" y="383687"/>
                  </a:lnTo>
                  <a:cubicBezTo>
                    <a:pt x="1589696" y="384122"/>
                    <a:pt x="1581814" y="380838"/>
                    <a:pt x="1576401" y="374762"/>
                  </a:cubicBezTo>
                  <a:cubicBezTo>
                    <a:pt x="1565540" y="359348"/>
                    <a:pt x="1565540" y="338770"/>
                    <a:pt x="1576401" y="323356"/>
                  </a:cubicBezTo>
                  <a:cubicBezTo>
                    <a:pt x="1581942" y="316909"/>
                    <a:pt x="1590131" y="313358"/>
                    <a:pt x="1598624" y="313717"/>
                  </a:cubicBezTo>
                  <a:close/>
                  <a:moveTo>
                    <a:pt x="1205662" y="313538"/>
                  </a:moveTo>
                  <a:cubicBezTo>
                    <a:pt x="1212206" y="313370"/>
                    <a:pt x="1218575" y="315663"/>
                    <a:pt x="1223511" y="319964"/>
                  </a:cubicBezTo>
                  <a:cubicBezTo>
                    <a:pt x="1228575" y="324432"/>
                    <a:pt x="1231762" y="330648"/>
                    <a:pt x="1232436" y="337367"/>
                  </a:cubicBezTo>
                  <a:lnTo>
                    <a:pt x="1219584" y="337367"/>
                  </a:lnTo>
                  <a:cubicBezTo>
                    <a:pt x="1219368" y="333950"/>
                    <a:pt x="1217831" y="330749"/>
                    <a:pt x="1215300" y="328442"/>
                  </a:cubicBezTo>
                  <a:cubicBezTo>
                    <a:pt x="1212801" y="326346"/>
                    <a:pt x="1209638" y="325208"/>
                    <a:pt x="1206376" y="325229"/>
                  </a:cubicBezTo>
                  <a:cubicBezTo>
                    <a:pt x="1201775" y="325133"/>
                    <a:pt x="1197479" y="327519"/>
                    <a:pt x="1195130" y="331477"/>
                  </a:cubicBezTo>
                  <a:cubicBezTo>
                    <a:pt x="1192174" y="336718"/>
                    <a:pt x="1190781" y="342695"/>
                    <a:pt x="1191114" y="348702"/>
                  </a:cubicBezTo>
                  <a:cubicBezTo>
                    <a:pt x="1190786" y="354566"/>
                    <a:pt x="1192182" y="360400"/>
                    <a:pt x="1195130" y="365480"/>
                  </a:cubicBezTo>
                  <a:cubicBezTo>
                    <a:pt x="1199377" y="371772"/>
                    <a:pt x="1207921" y="373429"/>
                    <a:pt x="1214212" y="369182"/>
                  </a:cubicBezTo>
                  <a:cubicBezTo>
                    <a:pt x="1214751" y="368818"/>
                    <a:pt x="1215264" y="368416"/>
                    <a:pt x="1215746" y="367979"/>
                  </a:cubicBezTo>
                  <a:cubicBezTo>
                    <a:pt x="1218269" y="365409"/>
                    <a:pt x="1219789" y="362022"/>
                    <a:pt x="1220030" y="358430"/>
                  </a:cubicBezTo>
                  <a:lnTo>
                    <a:pt x="1231901" y="358787"/>
                  </a:lnTo>
                  <a:cubicBezTo>
                    <a:pt x="1231455" y="365737"/>
                    <a:pt x="1228469" y="372281"/>
                    <a:pt x="1223511" y="377172"/>
                  </a:cubicBezTo>
                  <a:cubicBezTo>
                    <a:pt x="1218688" y="381706"/>
                    <a:pt x="1212280" y="384172"/>
                    <a:pt x="1205662" y="384044"/>
                  </a:cubicBezTo>
                  <a:cubicBezTo>
                    <a:pt x="1197672" y="384371"/>
                    <a:pt x="1190008" y="380854"/>
                    <a:pt x="1185045" y="374584"/>
                  </a:cubicBezTo>
                  <a:cubicBezTo>
                    <a:pt x="1179596" y="367262"/>
                    <a:pt x="1176880" y="358263"/>
                    <a:pt x="1177370" y="349148"/>
                  </a:cubicBezTo>
                  <a:cubicBezTo>
                    <a:pt x="1176859" y="339865"/>
                    <a:pt x="1179571" y="330691"/>
                    <a:pt x="1185045" y="323177"/>
                  </a:cubicBezTo>
                  <a:cubicBezTo>
                    <a:pt x="1189961" y="316827"/>
                    <a:pt x="1197637" y="313239"/>
                    <a:pt x="1205662" y="313538"/>
                  </a:cubicBezTo>
                  <a:close/>
                  <a:moveTo>
                    <a:pt x="523890" y="313538"/>
                  </a:moveTo>
                  <a:cubicBezTo>
                    <a:pt x="530060" y="313268"/>
                    <a:pt x="536098" y="315376"/>
                    <a:pt x="540758" y="319428"/>
                  </a:cubicBezTo>
                  <a:cubicBezTo>
                    <a:pt x="545164" y="323595"/>
                    <a:pt x="547732" y="329342"/>
                    <a:pt x="547898" y="335404"/>
                  </a:cubicBezTo>
                  <a:lnTo>
                    <a:pt x="534867" y="335404"/>
                  </a:lnTo>
                  <a:cubicBezTo>
                    <a:pt x="534768" y="332433"/>
                    <a:pt x="533364" y="329658"/>
                    <a:pt x="531029" y="327817"/>
                  </a:cubicBezTo>
                  <a:cubicBezTo>
                    <a:pt x="528456" y="325908"/>
                    <a:pt x="525308" y="324932"/>
                    <a:pt x="522105" y="325051"/>
                  </a:cubicBezTo>
                  <a:cubicBezTo>
                    <a:pt x="519376" y="324860"/>
                    <a:pt x="516674" y="325687"/>
                    <a:pt x="514519" y="327371"/>
                  </a:cubicBezTo>
                  <a:cubicBezTo>
                    <a:pt x="512626" y="328989"/>
                    <a:pt x="511602" y="331401"/>
                    <a:pt x="511752" y="333886"/>
                  </a:cubicBezTo>
                  <a:cubicBezTo>
                    <a:pt x="511747" y="335850"/>
                    <a:pt x="512853" y="337647"/>
                    <a:pt x="514608" y="338527"/>
                  </a:cubicBezTo>
                  <a:cubicBezTo>
                    <a:pt x="518481" y="340299"/>
                    <a:pt x="522558" y="341588"/>
                    <a:pt x="526745" y="342365"/>
                  </a:cubicBezTo>
                  <a:cubicBezTo>
                    <a:pt x="533196" y="343499"/>
                    <a:pt x="539302" y="346094"/>
                    <a:pt x="544595" y="349951"/>
                  </a:cubicBezTo>
                  <a:cubicBezTo>
                    <a:pt x="547906" y="353655"/>
                    <a:pt x="549523" y="358571"/>
                    <a:pt x="549058" y="363517"/>
                  </a:cubicBezTo>
                  <a:cubicBezTo>
                    <a:pt x="549373" y="369321"/>
                    <a:pt x="546842" y="374915"/>
                    <a:pt x="542274" y="378510"/>
                  </a:cubicBezTo>
                  <a:cubicBezTo>
                    <a:pt x="536941" y="382434"/>
                    <a:pt x="530413" y="384390"/>
                    <a:pt x="523801" y="384044"/>
                  </a:cubicBezTo>
                  <a:cubicBezTo>
                    <a:pt x="517327" y="384352"/>
                    <a:pt x="510968" y="382254"/>
                    <a:pt x="505951" y="378153"/>
                  </a:cubicBezTo>
                  <a:cubicBezTo>
                    <a:pt x="501401" y="373800"/>
                    <a:pt x="498849" y="367761"/>
                    <a:pt x="498900" y="361464"/>
                  </a:cubicBezTo>
                  <a:lnTo>
                    <a:pt x="511306" y="361465"/>
                  </a:lnTo>
                  <a:cubicBezTo>
                    <a:pt x="511240" y="364591"/>
                    <a:pt x="512543" y="367591"/>
                    <a:pt x="514876" y="369675"/>
                  </a:cubicBezTo>
                  <a:cubicBezTo>
                    <a:pt x="517438" y="371617"/>
                    <a:pt x="520587" y="372624"/>
                    <a:pt x="523801" y="372531"/>
                  </a:cubicBezTo>
                  <a:cubicBezTo>
                    <a:pt x="527148" y="372709"/>
                    <a:pt x="530482" y="371968"/>
                    <a:pt x="533439" y="370389"/>
                  </a:cubicBezTo>
                  <a:cubicBezTo>
                    <a:pt x="535592" y="369168"/>
                    <a:pt x="536921" y="366884"/>
                    <a:pt x="536920" y="364410"/>
                  </a:cubicBezTo>
                  <a:cubicBezTo>
                    <a:pt x="537065" y="362238"/>
                    <a:pt x="536130" y="360135"/>
                    <a:pt x="534421" y="358787"/>
                  </a:cubicBezTo>
                  <a:cubicBezTo>
                    <a:pt x="531167" y="356996"/>
                    <a:pt x="527638" y="355759"/>
                    <a:pt x="523979" y="355128"/>
                  </a:cubicBezTo>
                  <a:cubicBezTo>
                    <a:pt x="517004" y="353942"/>
                    <a:pt x="510351" y="351328"/>
                    <a:pt x="504434" y="347452"/>
                  </a:cubicBezTo>
                  <a:cubicBezTo>
                    <a:pt x="500957" y="344156"/>
                    <a:pt x="499153" y="339466"/>
                    <a:pt x="499525" y="334690"/>
                  </a:cubicBezTo>
                  <a:cubicBezTo>
                    <a:pt x="499229" y="328819"/>
                    <a:pt x="501627" y="323134"/>
                    <a:pt x="506040" y="319249"/>
                  </a:cubicBezTo>
                  <a:cubicBezTo>
                    <a:pt x="511041" y="315135"/>
                    <a:pt x="517429" y="313092"/>
                    <a:pt x="523890" y="313538"/>
                  </a:cubicBezTo>
                  <a:close/>
                  <a:moveTo>
                    <a:pt x="336367" y="313293"/>
                  </a:moveTo>
                  <a:cubicBezTo>
                    <a:pt x="343627" y="312654"/>
                    <a:pt x="351114" y="314597"/>
                    <a:pt x="357351" y="319250"/>
                  </a:cubicBezTo>
                  <a:cubicBezTo>
                    <a:pt x="362264" y="323367"/>
                    <a:pt x="365317" y="329284"/>
                    <a:pt x="365830" y="335672"/>
                  </a:cubicBezTo>
                  <a:lnTo>
                    <a:pt x="352978" y="335672"/>
                  </a:lnTo>
                  <a:cubicBezTo>
                    <a:pt x="352614" y="332631"/>
                    <a:pt x="350996" y="329881"/>
                    <a:pt x="348515" y="328086"/>
                  </a:cubicBezTo>
                  <a:cubicBezTo>
                    <a:pt x="346042" y="325937"/>
                    <a:pt x="342868" y="324762"/>
                    <a:pt x="339591" y="324783"/>
                  </a:cubicBezTo>
                  <a:cubicBezTo>
                    <a:pt x="334457" y="324581"/>
                    <a:pt x="329551" y="326917"/>
                    <a:pt x="326472" y="331031"/>
                  </a:cubicBezTo>
                  <a:cubicBezTo>
                    <a:pt x="322986" y="336304"/>
                    <a:pt x="321325" y="342574"/>
                    <a:pt x="321741" y="348881"/>
                  </a:cubicBezTo>
                  <a:cubicBezTo>
                    <a:pt x="321325" y="354995"/>
                    <a:pt x="322923" y="361077"/>
                    <a:pt x="326293" y="366195"/>
                  </a:cubicBezTo>
                  <a:cubicBezTo>
                    <a:pt x="329495" y="370225"/>
                    <a:pt x="334451" y="372454"/>
                    <a:pt x="339591" y="372175"/>
                  </a:cubicBezTo>
                  <a:cubicBezTo>
                    <a:pt x="344295" y="372308"/>
                    <a:pt x="348715" y="369928"/>
                    <a:pt x="351193" y="365928"/>
                  </a:cubicBezTo>
                  <a:cubicBezTo>
                    <a:pt x="352800" y="363413"/>
                    <a:pt x="353948" y="360633"/>
                    <a:pt x="354584" y="357717"/>
                  </a:cubicBezTo>
                  <a:lnTo>
                    <a:pt x="340127" y="357717"/>
                  </a:lnTo>
                  <a:lnTo>
                    <a:pt x="340127" y="346203"/>
                  </a:lnTo>
                  <a:lnTo>
                    <a:pt x="366187" y="346203"/>
                  </a:lnTo>
                  <a:lnTo>
                    <a:pt x="366187" y="381903"/>
                  </a:lnTo>
                  <a:lnTo>
                    <a:pt x="357262" y="381903"/>
                  </a:lnTo>
                  <a:lnTo>
                    <a:pt x="356012" y="372978"/>
                  </a:lnTo>
                  <a:lnTo>
                    <a:pt x="355299" y="374049"/>
                  </a:lnTo>
                  <a:lnTo>
                    <a:pt x="337551" y="383456"/>
                  </a:lnTo>
                  <a:lnTo>
                    <a:pt x="316743" y="374228"/>
                  </a:lnTo>
                  <a:cubicBezTo>
                    <a:pt x="306039" y="358763"/>
                    <a:pt x="306039" y="338284"/>
                    <a:pt x="316743" y="322820"/>
                  </a:cubicBezTo>
                  <a:cubicBezTo>
                    <a:pt x="322074" y="317150"/>
                    <a:pt x="329107" y="313931"/>
                    <a:pt x="336367" y="313293"/>
                  </a:cubicBezTo>
                  <a:close/>
                  <a:moveTo>
                    <a:pt x="381539" y="228751"/>
                  </a:moveTo>
                  <a:lnTo>
                    <a:pt x="381449" y="228930"/>
                  </a:lnTo>
                  <a:lnTo>
                    <a:pt x="381464" y="228833"/>
                  </a:lnTo>
                  <a:close/>
                  <a:moveTo>
                    <a:pt x="350212" y="205101"/>
                  </a:moveTo>
                  <a:cubicBezTo>
                    <a:pt x="356549" y="205101"/>
                    <a:pt x="356906" y="216256"/>
                    <a:pt x="359137" y="216256"/>
                  </a:cubicBezTo>
                  <a:cubicBezTo>
                    <a:pt x="362394" y="215993"/>
                    <a:pt x="365588" y="215210"/>
                    <a:pt x="368597" y="213936"/>
                  </a:cubicBezTo>
                  <a:cubicBezTo>
                    <a:pt x="372253" y="213720"/>
                    <a:pt x="375918" y="213720"/>
                    <a:pt x="379575" y="213936"/>
                  </a:cubicBezTo>
                  <a:cubicBezTo>
                    <a:pt x="381360" y="213936"/>
                    <a:pt x="383413" y="214293"/>
                    <a:pt x="383413" y="215721"/>
                  </a:cubicBezTo>
                  <a:cubicBezTo>
                    <a:pt x="383772" y="217846"/>
                    <a:pt x="383460" y="220030"/>
                    <a:pt x="382520" y="221968"/>
                  </a:cubicBezTo>
                  <a:lnTo>
                    <a:pt x="381464" y="228833"/>
                  </a:lnTo>
                  <a:lnTo>
                    <a:pt x="376719" y="234017"/>
                  </a:lnTo>
                  <a:cubicBezTo>
                    <a:pt x="376005" y="235177"/>
                    <a:pt x="372524" y="235980"/>
                    <a:pt x="371810" y="237676"/>
                  </a:cubicBezTo>
                  <a:cubicBezTo>
                    <a:pt x="370204" y="241692"/>
                    <a:pt x="370204" y="245352"/>
                    <a:pt x="368330" y="247583"/>
                  </a:cubicBezTo>
                  <a:cubicBezTo>
                    <a:pt x="366455" y="249814"/>
                    <a:pt x="364313" y="250439"/>
                    <a:pt x="361368" y="252313"/>
                  </a:cubicBezTo>
                  <a:cubicBezTo>
                    <a:pt x="358423" y="254188"/>
                    <a:pt x="355299" y="252492"/>
                    <a:pt x="353336" y="253027"/>
                  </a:cubicBezTo>
                  <a:cubicBezTo>
                    <a:pt x="350016" y="254992"/>
                    <a:pt x="346442" y="256494"/>
                    <a:pt x="342715" y="257490"/>
                  </a:cubicBezTo>
                  <a:cubicBezTo>
                    <a:pt x="336200" y="257490"/>
                    <a:pt x="330041" y="254544"/>
                    <a:pt x="330041" y="247048"/>
                  </a:cubicBezTo>
                  <a:cubicBezTo>
                    <a:pt x="330041" y="245263"/>
                    <a:pt x="331380" y="240978"/>
                    <a:pt x="331380" y="239193"/>
                  </a:cubicBezTo>
                  <a:cubicBezTo>
                    <a:pt x="331380" y="237408"/>
                    <a:pt x="329506" y="234731"/>
                    <a:pt x="329506" y="232946"/>
                  </a:cubicBezTo>
                  <a:cubicBezTo>
                    <a:pt x="329506" y="231161"/>
                    <a:pt x="332808" y="227769"/>
                    <a:pt x="333344" y="225627"/>
                  </a:cubicBezTo>
                  <a:cubicBezTo>
                    <a:pt x="334396" y="219048"/>
                    <a:pt x="337865" y="213097"/>
                    <a:pt x="343072" y="208939"/>
                  </a:cubicBezTo>
                  <a:cubicBezTo>
                    <a:pt x="345482" y="207689"/>
                    <a:pt x="348427" y="205101"/>
                    <a:pt x="350212" y="205101"/>
                  </a:cubicBezTo>
                  <a:close/>
                  <a:moveTo>
                    <a:pt x="469269" y="183145"/>
                  </a:moveTo>
                  <a:cubicBezTo>
                    <a:pt x="471590" y="182788"/>
                    <a:pt x="472750" y="185377"/>
                    <a:pt x="476410" y="184752"/>
                  </a:cubicBezTo>
                  <a:cubicBezTo>
                    <a:pt x="477570" y="184663"/>
                    <a:pt x="481943" y="188500"/>
                    <a:pt x="483639" y="188500"/>
                  </a:cubicBezTo>
                  <a:cubicBezTo>
                    <a:pt x="485985" y="189175"/>
                    <a:pt x="488440" y="189388"/>
                    <a:pt x="490868" y="189125"/>
                  </a:cubicBezTo>
                  <a:cubicBezTo>
                    <a:pt x="493010" y="188857"/>
                    <a:pt x="496312" y="191356"/>
                    <a:pt x="498008" y="191356"/>
                  </a:cubicBezTo>
                  <a:cubicBezTo>
                    <a:pt x="500084" y="191204"/>
                    <a:pt x="502145" y="190876"/>
                    <a:pt x="504166" y="190375"/>
                  </a:cubicBezTo>
                  <a:cubicBezTo>
                    <a:pt x="507825" y="189660"/>
                    <a:pt x="516036" y="199567"/>
                    <a:pt x="518802" y="203316"/>
                  </a:cubicBezTo>
                  <a:lnTo>
                    <a:pt x="517999" y="203494"/>
                  </a:lnTo>
                  <a:cubicBezTo>
                    <a:pt x="519478" y="205225"/>
                    <a:pt x="520764" y="207110"/>
                    <a:pt x="521837" y="209117"/>
                  </a:cubicBezTo>
                  <a:cubicBezTo>
                    <a:pt x="522358" y="211529"/>
                    <a:pt x="522358" y="214024"/>
                    <a:pt x="521837" y="216435"/>
                  </a:cubicBezTo>
                  <a:cubicBezTo>
                    <a:pt x="520587" y="220363"/>
                    <a:pt x="518267" y="221434"/>
                    <a:pt x="516660" y="223219"/>
                  </a:cubicBezTo>
                  <a:cubicBezTo>
                    <a:pt x="515054" y="225004"/>
                    <a:pt x="514429" y="229288"/>
                    <a:pt x="512644" y="231430"/>
                  </a:cubicBezTo>
                  <a:cubicBezTo>
                    <a:pt x="511269" y="233437"/>
                    <a:pt x="509684" y="235292"/>
                    <a:pt x="507915" y="236963"/>
                  </a:cubicBezTo>
                  <a:cubicBezTo>
                    <a:pt x="505453" y="238652"/>
                    <a:pt x="502650" y="239780"/>
                    <a:pt x="499704" y="240265"/>
                  </a:cubicBezTo>
                  <a:cubicBezTo>
                    <a:pt x="497740" y="240265"/>
                    <a:pt x="494706" y="239730"/>
                    <a:pt x="492742" y="240265"/>
                  </a:cubicBezTo>
                  <a:cubicBezTo>
                    <a:pt x="489351" y="241158"/>
                    <a:pt x="487834" y="243746"/>
                    <a:pt x="485424" y="243746"/>
                  </a:cubicBezTo>
                  <a:cubicBezTo>
                    <a:pt x="483014" y="243746"/>
                    <a:pt x="480604" y="241515"/>
                    <a:pt x="479712" y="237677"/>
                  </a:cubicBezTo>
                  <a:cubicBezTo>
                    <a:pt x="479712" y="235714"/>
                    <a:pt x="480693" y="232054"/>
                    <a:pt x="479712" y="229645"/>
                  </a:cubicBezTo>
                  <a:cubicBezTo>
                    <a:pt x="477548" y="226158"/>
                    <a:pt x="475581" y="222553"/>
                    <a:pt x="473821" y="218845"/>
                  </a:cubicBezTo>
                  <a:cubicBezTo>
                    <a:pt x="473643" y="214472"/>
                    <a:pt x="469091" y="212330"/>
                    <a:pt x="469091" y="209474"/>
                  </a:cubicBezTo>
                  <a:cubicBezTo>
                    <a:pt x="469105" y="205810"/>
                    <a:pt x="468151" y="202209"/>
                    <a:pt x="466324" y="199032"/>
                  </a:cubicBezTo>
                  <a:cubicBezTo>
                    <a:pt x="465696" y="196898"/>
                    <a:pt x="465887" y="194607"/>
                    <a:pt x="466860" y="192606"/>
                  </a:cubicBezTo>
                  <a:cubicBezTo>
                    <a:pt x="468288" y="190642"/>
                    <a:pt x="466324" y="185377"/>
                    <a:pt x="469269" y="183145"/>
                  </a:cubicBezTo>
                  <a:close/>
                  <a:moveTo>
                    <a:pt x="443656" y="131382"/>
                  </a:moveTo>
                  <a:cubicBezTo>
                    <a:pt x="441416" y="131221"/>
                    <a:pt x="439168" y="131525"/>
                    <a:pt x="437051" y="132274"/>
                  </a:cubicBezTo>
                  <a:cubicBezTo>
                    <a:pt x="434463" y="133881"/>
                    <a:pt x="431964" y="132988"/>
                    <a:pt x="430269" y="134505"/>
                  </a:cubicBezTo>
                  <a:cubicBezTo>
                    <a:pt x="428719" y="135792"/>
                    <a:pt x="427009" y="136872"/>
                    <a:pt x="425181" y="137718"/>
                  </a:cubicBezTo>
                  <a:cubicBezTo>
                    <a:pt x="420652" y="139316"/>
                    <a:pt x="416238" y="141225"/>
                    <a:pt x="411972" y="143429"/>
                  </a:cubicBezTo>
                  <a:cubicBezTo>
                    <a:pt x="409426" y="144715"/>
                    <a:pt x="407859" y="147362"/>
                    <a:pt x="407956" y="150212"/>
                  </a:cubicBezTo>
                  <a:cubicBezTo>
                    <a:pt x="408049" y="153328"/>
                    <a:pt x="410553" y="155831"/>
                    <a:pt x="413668" y="155924"/>
                  </a:cubicBezTo>
                  <a:cubicBezTo>
                    <a:pt x="417176" y="155436"/>
                    <a:pt x="420582" y="154381"/>
                    <a:pt x="423753" y="152801"/>
                  </a:cubicBezTo>
                  <a:cubicBezTo>
                    <a:pt x="427144" y="150748"/>
                    <a:pt x="428840" y="148160"/>
                    <a:pt x="433214" y="145482"/>
                  </a:cubicBezTo>
                  <a:cubicBezTo>
                    <a:pt x="436161" y="143562"/>
                    <a:pt x="438807" y="141215"/>
                    <a:pt x="441068" y="138521"/>
                  </a:cubicBezTo>
                  <a:cubicBezTo>
                    <a:pt x="442763" y="135576"/>
                    <a:pt x="444994" y="131382"/>
                    <a:pt x="443656" y="131382"/>
                  </a:cubicBezTo>
                  <a:close/>
                  <a:moveTo>
                    <a:pt x="757186" y="117012"/>
                  </a:moveTo>
                  <a:cubicBezTo>
                    <a:pt x="753664" y="117335"/>
                    <a:pt x="750172" y="117932"/>
                    <a:pt x="746743" y="118797"/>
                  </a:cubicBezTo>
                  <a:cubicBezTo>
                    <a:pt x="745289" y="120293"/>
                    <a:pt x="744405" y="122250"/>
                    <a:pt x="744244" y="124330"/>
                  </a:cubicBezTo>
                  <a:cubicBezTo>
                    <a:pt x="743988" y="126097"/>
                    <a:pt x="744268" y="127900"/>
                    <a:pt x="745048" y="129507"/>
                  </a:cubicBezTo>
                  <a:cubicBezTo>
                    <a:pt x="747993" y="130488"/>
                    <a:pt x="752188" y="131470"/>
                    <a:pt x="753973" y="130488"/>
                  </a:cubicBezTo>
                  <a:lnTo>
                    <a:pt x="754062" y="130488"/>
                  </a:lnTo>
                  <a:cubicBezTo>
                    <a:pt x="757511" y="128113"/>
                    <a:pt x="759707" y="124311"/>
                    <a:pt x="760042" y="120135"/>
                  </a:cubicBezTo>
                  <a:cubicBezTo>
                    <a:pt x="760062" y="119979"/>
                    <a:pt x="760069" y="119821"/>
                    <a:pt x="760062" y="119664"/>
                  </a:cubicBezTo>
                  <a:cubicBezTo>
                    <a:pt x="760000" y="118137"/>
                    <a:pt x="758712" y="116950"/>
                    <a:pt x="757186" y="117012"/>
                  </a:cubicBezTo>
                  <a:close/>
                  <a:moveTo>
                    <a:pt x="788423" y="107730"/>
                  </a:moveTo>
                  <a:cubicBezTo>
                    <a:pt x="785924" y="108444"/>
                    <a:pt x="784139" y="110407"/>
                    <a:pt x="780302" y="110407"/>
                  </a:cubicBezTo>
                  <a:cubicBezTo>
                    <a:pt x="778427" y="112549"/>
                    <a:pt x="779231" y="116654"/>
                    <a:pt x="779319" y="118529"/>
                  </a:cubicBezTo>
                  <a:cubicBezTo>
                    <a:pt x="779409" y="120403"/>
                    <a:pt x="783157" y="123080"/>
                    <a:pt x="784317" y="123080"/>
                  </a:cubicBezTo>
                  <a:cubicBezTo>
                    <a:pt x="788190" y="122402"/>
                    <a:pt x="791506" y="119915"/>
                    <a:pt x="793242" y="116387"/>
                  </a:cubicBezTo>
                  <a:lnTo>
                    <a:pt x="793600" y="116387"/>
                  </a:lnTo>
                  <a:cubicBezTo>
                    <a:pt x="793827" y="114132"/>
                    <a:pt x="793827" y="111859"/>
                    <a:pt x="793600" y="109604"/>
                  </a:cubicBezTo>
                  <a:cubicBezTo>
                    <a:pt x="793242" y="107284"/>
                    <a:pt x="790922" y="107016"/>
                    <a:pt x="788423" y="107730"/>
                  </a:cubicBezTo>
                  <a:close/>
                  <a:moveTo>
                    <a:pt x="462041" y="97466"/>
                  </a:moveTo>
                  <a:cubicBezTo>
                    <a:pt x="464711" y="98128"/>
                    <a:pt x="467289" y="99117"/>
                    <a:pt x="469716" y="100412"/>
                  </a:cubicBezTo>
                  <a:cubicBezTo>
                    <a:pt x="471501" y="100412"/>
                    <a:pt x="476856" y="99252"/>
                    <a:pt x="478641" y="100412"/>
                  </a:cubicBezTo>
                  <a:cubicBezTo>
                    <a:pt x="483100" y="102721"/>
                    <a:pt x="487316" y="105471"/>
                    <a:pt x="491225" y="108623"/>
                  </a:cubicBezTo>
                  <a:cubicBezTo>
                    <a:pt x="492681" y="111998"/>
                    <a:pt x="493845" y="115491"/>
                    <a:pt x="494706" y="119065"/>
                  </a:cubicBezTo>
                  <a:cubicBezTo>
                    <a:pt x="495617" y="121695"/>
                    <a:pt x="495617" y="124556"/>
                    <a:pt x="494706" y="127187"/>
                  </a:cubicBezTo>
                  <a:cubicBezTo>
                    <a:pt x="490970" y="130589"/>
                    <a:pt x="487424" y="134193"/>
                    <a:pt x="484085" y="137985"/>
                  </a:cubicBezTo>
                  <a:lnTo>
                    <a:pt x="483728" y="137985"/>
                  </a:lnTo>
                  <a:cubicBezTo>
                    <a:pt x="482224" y="141066"/>
                    <a:pt x="480525" y="144047"/>
                    <a:pt x="478641" y="146910"/>
                  </a:cubicBezTo>
                  <a:cubicBezTo>
                    <a:pt x="472535" y="156287"/>
                    <a:pt x="466962" y="166001"/>
                    <a:pt x="461951" y="176006"/>
                  </a:cubicBezTo>
                  <a:cubicBezTo>
                    <a:pt x="459705" y="179275"/>
                    <a:pt x="457261" y="182405"/>
                    <a:pt x="454633" y="185377"/>
                  </a:cubicBezTo>
                  <a:cubicBezTo>
                    <a:pt x="453087" y="186598"/>
                    <a:pt x="450997" y="186872"/>
                    <a:pt x="449189" y="186091"/>
                  </a:cubicBezTo>
                  <a:cubicBezTo>
                    <a:pt x="447851" y="185555"/>
                    <a:pt x="444013" y="188233"/>
                    <a:pt x="444013" y="191892"/>
                  </a:cubicBezTo>
                  <a:cubicBezTo>
                    <a:pt x="443853" y="195510"/>
                    <a:pt x="444431" y="199123"/>
                    <a:pt x="445709" y="202513"/>
                  </a:cubicBezTo>
                  <a:cubicBezTo>
                    <a:pt x="446781" y="218232"/>
                    <a:pt x="446781" y="234006"/>
                    <a:pt x="445709" y="249725"/>
                  </a:cubicBezTo>
                  <a:cubicBezTo>
                    <a:pt x="444935" y="255317"/>
                    <a:pt x="441648" y="260247"/>
                    <a:pt x="436784" y="263113"/>
                  </a:cubicBezTo>
                  <a:cubicBezTo>
                    <a:pt x="434195" y="264362"/>
                    <a:pt x="430536" y="271145"/>
                    <a:pt x="427234" y="272662"/>
                  </a:cubicBezTo>
                  <a:cubicBezTo>
                    <a:pt x="423932" y="274180"/>
                    <a:pt x="420094" y="277214"/>
                    <a:pt x="418309" y="277214"/>
                  </a:cubicBezTo>
                  <a:cubicBezTo>
                    <a:pt x="416587" y="277035"/>
                    <a:pt x="415074" y="275993"/>
                    <a:pt x="414293" y="274447"/>
                  </a:cubicBezTo>
                  <a:cubicBezTo>
                    <a:pt x="413489" y="273376"/>
                    <a:pt x="410009" y="272841"/>
                    <a:pt x="408045" y="271681"/>
                  </a:cubicBezTo>
                  <a:cubicBezTo>
                    <a:pt x="406082" y="270520"/>
                    <a:pt x="405189" y="268914"/>
                    <a:pt x="403136" y="267843"/>
                  </a:cubicBezTo>
                  <a:cubicBezTo>
                    <a:pt x="400161" y="267059"/>
                    <a:pt x="397370" y="265694"/>
                    <a:pt x="394926" y="263827"/>
                  </a:cubicBezTo>
                  <a:cubicBezTo>
                    <a:pt x="392873" y="261863"/>
                    <a:pt x="392517" y="259007"/>
                    <a:pt x="390464" y="255437"/>
                  </a:cubicBezTo>
                  <a:cubicBezTo>
                    <a:pt x="387608" y="250350"/>
                    <a:pt x="378058" y="245441"/>
                    <a:pt x="377880" y="242585"/>
                  </a:cubicBezTo>
                  <a:cubicBezTo>
                    <a:pt x="377701" y="239729"/>
                    <a:pt x="385019" y="239283"/>
                    <a:pt x="385912" y="239283"/>
                  </a:cubicBezTo>
                  <a:cubicBezTo>
                    <a:pt x="391981" y="239104"/>
                    <a:pt x="396086" y="243388"/>
                    <a:pt x="397781" y="243388"/>
                  </a:cubicBezTo>
                  <a:cubicBezTo>
                    <a:pt x="403850" y="243388"/>
                    <a:pt x="406795" y="241157"/>
                    <a:pt x="407331" y="232232"/>
                  </a:cubicBezTo>
                  <a:cubicBezTo>
                    <a:pt x="407331" y="230447"/>
                    <a:pt x="407331" y="226252"/>
                    <a:pt x="407331" y="224467"/>
                  </a:cubicBezTo>
                  <a:cubicBezTo>
                    <a:pt x="406969" y="220937"/>
                    <a:pt x="406969" y="217378"/>
                    <a:pt x="407331" y="213847"/>
                  </a:cubicBezTo>
                  <a:cubicBezTo>
                    <a:pt x="407502" y="209078"/>
                    <a:pt x="408069" y="204331"/>
                    <a:pt x="409027" y="199657"/>
                  </a:cubicBezTo>
                  <a:cubicBezTo>
                    <a:pt x="409027" y="198229"/>
                    <a:pt x="407688" y="194837"/>
                    <a:pt x="406439" y="194837"/>
                  </a:cubicBezTo>
                  <a:cubicBezTo>
                    <a:pt x="403493" y="195551"/>
                    <a:pt x="400548" y="192695"/>
                    <a:pt x="398763" y="192695"/>
                  </a:cubicBezTo>
                  <a:cubicBezTo>
                    <a:pt x="396978" y="192695"/>
                    <a:pt x="394480" y="193766"/>
                    <a:pt x="392695" y="193766"/>
                  </a:cubicBezTo>
                  <a:cubicBezTo>
                    <a:pt x="389429" y="193835"/>
                    <a:pt x="386166" y="193536"/>
                    <a:pt x="382967" y="192874"/>
                  </a:cubicBezTo>
                  <a:cubicBezTo>
                    <a:pt x="381611" y="192074"/>
                    <a:pt x="380427" y="191012"/>
                    <a:pt x="379486" y="189750"/>
                  </a:cubicBezTo>
                  <a:cubicBezTo>
                    <a:pt x="378551" y="187456"/>
                    <a:pt x="377891" y="185059"/>
                    <a:pt x="377522" y="182610"/>
                  </a:cubicBezTo>
                  <a:cubicBezTo>
                    <a:pt x="377076" y="181985"/>
                    <a:pt x="376541" y="178772"/>
                    <a:pt x="375827" y="178772"/>
                  </a:cubicBezTo>
                  <a:cubicBezTo>
                    <a:pt x="375648" y="176720"/>
                    <a:pt x="374934" y="173328"/>
                    <a:pt x="374934" y="171275"/>
                  </a:cubicBezTo>
                  <a:cubicBezTo>
                    <a:pt x="374934" y="169223"/>
                    <a:pt x="373149" y="165474"/>
                    <a:pt x="372524" y="160298"/>
                  </a:cubicBezTo>
                  <a:cubicBezTo>
                    <a:pt x="371900" y="155121"/>
                    <a:pt x="370204" y="151819"/>
                    <a:pt x="370204" y="146196"/>
                  </a:cubicBezTo>
                  <a:cubicBezTo>
                    <a:pt x="369490" y="137718"/>
                    <a:pt x="369490" y="133613"/>
                    <a:pt x="369490" y="131917"/>
                  </a:cubicBezTo>
                  <a:cubicBezTo>
                    <a:pt x="370025" y="121832"/>
                    <a:pt x="376005" y="119601"/>
                    <a:pt x="378415" y="115763"/>
                  </a:cubicBezTo>
                  <a:cubicBezTo>
                    <a:pt x="381003" y="114335"/>
                    <a:pt x="383502" y="111747"/>
                    <a:pt x="386626" y="112104"/>
                  </a:cubicBezTo>
                  <a:cubicBezTo>
                    <a:pt x="389750" y="112461"/>
                    <a:pt x="390642" y="113621"/>
                    <a:pt x="393944" y="115941"/>
                  </a:cubicBezTo>
                  <a:cubicBezTo>
                    <a:pt x="395190" y="117422"/>
                    <a:pt x="396352" y="118971"/>
                    <a:pt x="397424" y="120582"/>
                  </a:cubicBezTo>
                  <a:cubicBezTo>
                    <a:pt x="402743" y="120193"/>
                    <a:pt x="407916" y="118672"/>
                    <a:pt x="412597" y="116120"/>
                  </a:cubicBezTo>
                  <a:cubicBezTo>
                    <a:pt x="414917" y="114870"/>
                    <a:pt x="419915" y="114870"/>
                    <a:pt x="423842" y="113085"/>
                  </a:cubicBezTo>
                  <a:cubicBezTo>
                    <a:pt x="426420" y="111705"/>
                    <a:pt x="429187" y="110712"/>
                    <a:pt x="432053" y="110140"/>
                  </a:cubicBezTo>
                  <a:cubicBezTo>
                    <a:pt x="433838" y="110140"/>
                    <a:pt x="434374" y="109426"/>
                    <a:pt x="438479" y="108266"/>
                  </a:cubicBezTo>
                  <a:cubicBezTo>
                    <a:pt x="441676" y="107782"/>
                    <a:pt x="444724" y="106593"/>
                    <a:pt x="447404" y="104785"/>
                  </a:cubicBezTo>
                  <a:cubicBezTo>
                    <a:pt x="449279" y="103446"/>
                    <a:pt x="450974" y="102375"/>
                    <a:pt x="452492" y="101483"/>
                  </a:cubicBezTo>
                  <a:cubicBezTo>
                    <a:pt x="453922" y="100605"/>
                    <a:pt x="455413" y="99830"/>
                    <a:pt x="456953" y="99162"/>
                  </a:cubicBezTo>
                  <a:cubicBezTo>
                    <a:pt x="458322" y="97883"/>
                    <a:pt x="460179" y="97264"/>
                    <a:pt x="462041" y="97466"/>
                  </a:cubicBezTo>
                  <a:close/>
                  <a:moveTo>
                    <a:pt x="754508" y="82830"/>
                  </a:moveTo>
                  <a:cubicBezTo>
                    <a:pt x="752366" y="84972"/>
                    <a:pt x="745583" y="82830"/>
                    <a:pt x="745583" y="88988"/>
                  </a:cubicBezTo>
                  <a:cubicBezTo>
                    <a:pt x="745672" y="92023"/>
                    <a:pt x="744423" y="96039"/>
                    <a:pt x="746565" y="97913"/>
                  </a:cubicBezTo>
                  <a:cubicBezTo>
                    <a:pt x="746565" y="97913"/>
                    <a:pt x="748261" y="101929"/>
                    <a:pt x="750402" y="100234"/>
                  </a:cubicBezTo>
                  <a:cubicBezTo>
                    <a:pt x="754687" y="97021"/>
                    <a:pt x="760042" y="95682"/>
                    <a:pt x="760577" y="90595"/>
                  </a:cubicBezTo>
                  <a:lnTo>
                    <a:pt x="761023" y="90327"/>
                  </a:lnTo>
                  <a:cubicBezTo>
                    <a:pt x="761827" y="83454"/>
                    <a:pt x="760131" y="81491"/>
                    <a:pt x="754508" y="82830"/>
                  </a:cubicBezTo>
                  <a:close/>
                  <a:moveTo>
                    <a:pt x="802702" y="69710"/>
                  </a:moveTo>
                  <a:cubicBezTo>
                    <a:pt x="795117" y="72120"/>
                    <a:pt x="782890" y="71763"/>
                    <a:pt x="782265" y="77742"/>
                  </a:cubicBezTo>
                  <a:cubicBezTo>
                    <a:pt x="781997" y="80866"/>
                    <a:pt x="781997" y="86221"/>
                    <a:pt x="785210" y="87381"/>
                  </a:cubicBezTo>
                  <a:cubicBezTo>
                    <a:pt x="788796" y="88283"/>
                    <a:pt x="792522" y="88495"/>
                    <a:pt x="796188" y="88006"/>
                  </a:cubicBezTo>
                  <a:cubicBezTo>
                    <a:pt x="799655" y="85373"/>
                    <a:pt x="802214" y="81722"/>
                    <a:pt x="803505" y="77564"/>
                  </a:cubicBezTo>
                  <a:cubicBezTo>
                    <a:pt x="803505" y="75690"/>
                    <a:pt x="803595" y="70513"/>
                    <a:pt x="802702" y="69710"/>
                  </a:cubicBezTo>
                  <a:close/>
                  <a:moveTo>
                    <a:pt x="1094368" y="67658"/>
                  </a:moveTo>
                  <a:cubicBezTo>
                    <a:pt x="1096701" y="68098"/>
                    <a:pt x="1098813" y="69326"/>
                    <a:pt x="1100348" y="71139"/>
                  </a:cubicBezTo>
                  <a:cubicBezTo>
                    <a:pt x="1103472" y="74441"/>
                    <a:pt x="1106863" y="76047"/>
                    <a:pt x="1109273" y="79438"/>
                  </a:cubicBezTo>
                  <a:cubicBezTo>
                    <a:pt x="1110654" y="81991"/>
                    <a:pt x="1111561" y="84773"/>
                    <a:pt x="1111950" y="87649"/>
                  </a:cubicBezTo>
                  <a:cubicBezTo>
                    <a:pt x="1112486" y="89613"/>
                    <a:pt x="1115430" y="92022"/>
                    <a:pt x="1115430" y="93093"/>
                  </a:cubicBezTo>
                  <a:cubicBezTo>
                    <a:pt x="1114806" y="100769"/>
                    <a:pt x="1109184" y="100590"/>
                    <a:pt x="1101597" y="105945"/>
                  </a:cubicBezTo>
                  <a:cubicBezTo>
                    <a:pt x="1097439" y="108210"/>
                    <a:pt x="1093745" y="111237"/>
                    <a:pt x="1090709" y="114870"/>
                  </a:cubicBezTo>
                  <a:cubicBezTo>
                    <a:pt x="1088320" y="117292"/>
                    <a:pt x="1085466" y="119205"/>
                    <a:pt x="1082319" y="120493"/>
                  </a:cubicBezTo>
                  <a:cubicBezTo>
                    <a:pt x="1073840" y="124152"/>
                    <a:pt x="1066254" y="123795"/>
                    <a:pt x="1065630" y="132185"/>
                  </a:cubicBezTo>
                  <a:cubicBezTo>
                    <a:pt x="1065005" y="140574"/>
                    <a:pt x="1069646" y="137183"/>
                    <a:pt x="1069646" y="146108"/>
                  </a:cubicBezTo>
                  <a:cubicBezTo>
                    <a:pt x="1069247" y="148439"/>
                    <a:pt x="1068299" y="150641"/>
                    <a:pt x="1066879" y="152533"/>
                  </a:cubicBezTo>
                  <a:cubicBezTo>
                    <a:pt x="1065557" y="154226"/>
                    <a:pt x="1064779" y="156280"/>
                    <a:pt x="1064648" y="158423"/>
                  </a:cubicBezTo>
                  <a:cubicBezTo>
                    <a:pt x="1064626" y="160617"/>
                    <a:pt x="1064041" y="162767"/>
                    <a:pt x="1062952" y="164671"/>
                  </a:cubicBezTo>
                  <a:cubicBezTo>
                    <a:pt x="1061975" y="166727"/>
                    <a:pt x="1061574" y="169010"/>
                    <a:pt x="1061792" y="171275"/>
                  </a:cubicBezTo>
                  <a:cubicBezTo>
                    <a:pt x="1061613" y="179486"/>
                    <a:pt x="1060275" y="186359"/>
                    <a:pt x="1062684" y="188411"/>
                  </a:cubicBezTo>
                  <a:cubicBezTo>
                    <a:pt x="1072955" y="187582"/>
                    <a:pt x="1083266" y="187344"/>
                    <a:pt x="1093565" y="187697"/>
                  </a:cubicBezTo>
                  <a:cubicBezTo>
                    <a:pt x="1097313" y="187697"/>
                    <a:pt x="1098831" y="185198"/>
                    <a:pt x="1101598" y="184574"/>
                  </a:cubicBezTo>
                  <a:cubicBezTo>
                    <a:pt x="1104116" y="184016"/>
                    <a:pt x="1106692" y="183746"/>
                    <a:pt x="1109273" y="183770"/>
                  </a:cubicBezTo>
                  <a:cubicBezTo>
                    <a:pt x="1112131" y="184257"/>
                    <a:pt x="1114940" y="185004"/>
                    <a:pt x="1117662" y="186002"/>
                  </a:cubicBezTo>
                  <a:cubicBezTo>
                    <a:pt x="1120517" y="187296"/>
                    <a:pt x="1123262" y="188819"/>
                    <a:pt x="1125872" y="190553"/>
                  </a:cubicBezTo>
                  <a:cubicBezTo>
                    <a:pt x="1128907" y="192695"/>
                    <a:pt x="1134351" y="193856"/>
                    <a:pt x="1136582" y="199478"/>
                  </a:cubicBezTo>
                  <a:cubicBezTo>
                    <a:pt x="1137264" y="201857"/>
                    <a:pt x="1137595" y="204322"/>
                    <a:pt x="1137564" y="206797"/>
                  </a:cubicBezTo>
                  <a:lnTo>
                    <a:pt x="1136046" y="206975"/>
                  </a:lnTo>
                  <a:cubicBezTo>
                    <a:pt x="1136051" y="207971"/>
                    <a:pt x="1136434" y="208928"/>
                    <a:pt x="1137117" y="209653"/>
                  </a:cubicBezTo>
                  <a:cubicBezTo>
                    <a:pt x="1137779" y="210848"/>
                    <a:pt x="1138030" y="212228"/>
                    <a:pt x="1137832" y="213580"/>
                  </a:cubicBezTo>
                  <a:cubicBezTo>
                    <a:pt x="1137415" y="215863"/>
                    <a:pt x="1136502" y="218026"/>
                    <a:pt x="1135154" y="219917"/>
                  </a:cubicBezTo>
                  <a:cubicBezTo>
                    <a:pt x="1133726" y="222148"/>
                    <a:pt x="1131941" y="225360"/>
                    <a:pt x="1129799" y="225360"/>
                  </a:cubicBezTo>
                  <a:cubicBezTo>
                    <a:pt x="1124087" y="225538"/>
                    <a:pt x="1121231" y="226074"/>
                    <a:pt x="1119357" y="225985"/>
                  </a:cubicBezTo>
                  <a:cubicBezTo>
                    <a:pt x="1117483" y="225895"/>
                    <a:pt x="1111950" y="224021"/>
                    <a:pt x="1108023" y="224021"/>
                  </a:cubicBezTo>
                  <a:cubicBezTo>
                    <a:pt x="1104096" y="224021"/>
                    <a:pt x="1101330" y="225092"/>
                    <a:pt x="1096421" y="225003"/>
                  </a:cubicBezTo>
                  <a:cubicBezTo>
                    <a:pt x="1091512" y="224914"/>
                    <a:pt x="1082677" y="224021"/>
                    <a:pt x="1077232" y="223397"/>
                  </a:cubicBezTo>
                  <a:cubicBezTo>
                    <a:pt x="1073752" y="222951"/>
                    <a:pt x="1062863" y="223843"/>
                    <a:pt x="1059382" y="223397"/>
                  </a:cubicBezTo>
                  <a:cubicBezTo>
                    <a:pt x="1053395" y="222836"/>
                    <a:pt x="1047355" y="223319"/>
                    <a:pt x="1041532" y="224824"/>
                  </a:cubicBezTo>
                  <a:lnTo>
                    <a:pt x="1024486" y="227234"/>
                  </a:lnTo>
                  <a:cubicBezTo>
                    <a:pt x="1018418" y="228127"/>
                    <a:pt x="1010564" y="226788"/>
                    <a:pt x="1005119" y="226788"/>
                  </a:cubicBezTo>
                  <a:cubicBezTo>
                    <a:pt x="993442" y="227877"/>
                    <a:pt x="981920" y="230241"/>
                    <a:pt x="970758" y="233839"/>
                  </a:cubicBezTo>
                  <a:cubicBezTo>
                    <a:pt x="956567" y="238747"/>
                    <a:pt x="931757" y="250261"/>
                    <a:pt x="928633" y="249904"/>
                  </a:cubicBezTo>
                  <a:cubicBezTo>
                    <a:pt x="925509" y="249547"/>
                    <a:pt x="918905" y="240711"/>
                    <a:pt x="912568" y="234731"/>
                  </a:cubicBezTo>
                  <a:cubicBezTo>
                    <a:pt x="912032" y="231781"/>
                    <a:pt x="912032" y="228757"/>
                    <a:pt x="912568" y="225806"/>
                  </a:cubicBezTo>
                  <a:cubicBezTo>
                    <a:pt x="913155" y="222152"/>
                    <a:pt x="912819" y="218408"/>
                    <a:pt x="911586" y="214919"/>
                  </a:cubicBezTo>
                  <a:cubicBezTo>
                    <a:pt x="913996" y="210724"/>
                    <a:pt x="928008" y="205547"/>
                    <a:pt x="929436" y="205190"/>
                  </a:cubicBezTo>
                  <a:cubicBezTo>
                    <a:pt x="930864" y="204833"/>
                    <a:pt x="936398" y="206975"/>
                    <a:pt x="939789" y="206172"/>
                  </a:cubicBezTo>
                  <a:cubicBezTo>
                    <a:pt x="941574" y="205726"/>
                    <a:pt x="954247" y="200549"/>
                    <a:pt x="961208" y="198050"/>
                  </a:cubicBezTo>
                  <a:cubicBezTo>
                    <a:pt x="963975" y="197158"/>
                    <a:pt x="967991" y="196979"/>
                    <a:pt x="970133" y="196355"/>
                  </a:cubicBezTo>
                  <a:cubicBezTo>
                    <a:pt x="976737" y="194302"/>
                    <a:pt x="986466" y="189393"/>
                    <a:pt x="993606" y="186537"/>
                  </a:cubicBezTo>
                  <a:cubicBezTo>
                    <a:pt x="1008868" y="180468"/>
                    <a:pt x="1009671" y="162083"/>
                    <a:pt x="1011991" y="155121"/>
                  </a:cubicBezTo>
                  <a:cubicBezTo>
                    <a:pt x="1013215" y="151744"/>
                    <a:pt x="1013849" y="148182"/>
                    <a:pt x="1013866" y="144591"/>
                  </a:cubicBezTo>
                  <a:cubicBezTo>
                    <a:pt x="1013955" y="141110"/>
                    <a:pt x="1013687" y="136915"/>
                    <a:pt x="1011991" y="136290"/>
                  </a:cubicBezTo>
                  <a:cubicBezTo>
                    <a:pt x="1008985" y="136545"/>
                    <a:pt x="1006001" y="137023"/>
                    <a:pt x="1003066" y="137718"/>
                  </a:cubicBezTo>
                  <a:cubicBezTo>
                    <a:pt x="999308" y="139010"/>
                    <a:pt x="995274" y="139287"/>
                    <a:pt x="991375" y="138522"/>
                  </a:cubicBezTo>
                  <a:cubicBezTo>
                    <a:pt x="987805" y="136826"/>
                    <a:pt x="988340" y="132631"/>
                    <a:pt x="987805" y="127901"/>
                  </a:cubicBezTo>
                  <a:cubicBezTo>
                    <a:pt x="986663" y="123101"/>
                    <a:pt x="984259" y="118696"/>
                    <a:pt x="980843" y="115138"/>
                  </a:cubicBezTo>
                  <a:cubicBezTo>
                    <a:pt x="979504" y="111888"/>
                    <a:pt x="978895" y="108385"/>
                    <a:pt x="979058" y="104874"/>
                  </a:cubicBezTo>
                  <a:cubicBezTo>
                    <a:pt x="979147" y="103000"/>
                    <a:pt x="978166" y="96842"/>
                    <a:pt x="978166" y="94968"/>
                  </a:cubicBezTo>
                  <a:cubicBezTo>
                    <a:pt x="978166" y="90059"/>
                    <a:pt x="982807" y="89702"/>
                    <a:pt x="987091" y="87560"/>
                  </a:cubicBezTo>
                  <a:cubicBezTo>
                    <a:pt x="992398" y="88487"/>
                    <a:pt x="997644" y="89739"/>
                    <a:pt x="1002799" y="91308"/>
                  </a:cubicBezTo>
                  <a:cubicBezTo>
                    <a:pt x="1015402" y="89943"/>
                    <a:pt x="1027918" y="87857"/>
                    <a:pt x="1040283" y="85061"/>
                  </a:cubicBezTo>
                  <a:cubicBezTo>
                    <a:pt x="1043050" y="84436"/>
                    <a:pt x="1046084" y="83454"/>
                    <a:pt x="1046798" y="83276"/>
                  </a:cubicBezTo>
                  <a:cubicBezTo>
                    <a:pt x="1047512" y="83097"/>
                    <a:pt x="1050100" y="81937"/>
                    <a:pt x="1051439" y="81491"/>
                  </a:cubicBezTo>
                  <a:cubicBezTo>
                    <a:pt x="1061232" y="78619"/>
                    <a:pt x="1070665" y="74636"/>
                    <a:pt x="1079553" y="69622"/>
                  </a:cubicBezTo>
                  <a:cubicBezTo>
                    <a:pt x="1082103" y="68745"/>
                    <a:pt x="1084808" y="68410"/>
                    <a:pt x="1087496" y="68640"/>
                  </a:cubicBezTo>
                  <a:cubicBezTo>
                    <a:pt x="1089804" y="68442"/>
                    <a:pt x="1092097" y="68114"/>
                    <a:pt x="1094368" y="67658"/>
                  </a:cubicBezTo>
                  <a:close/>
                  <a:moveTo>
                    <a:pt x="699531" y="57304"/>
                  </a:moveTo>
                  <a:cubicBezTo>
                    <a:pt x="703905" y="54716"/>
                    <a:pt x="706136" y="64355"/>
                    <a:pt x="707564" y="67836"/>
                  </a:cubicBezTo>
                  <a:cubicBezTo>
                    <a:pt x="708367" y="69531"/>
                    <a:pt x="705958" y="76136"/>
                    <a:pt x="705689" y="78456"/>
                  </a:cubicBezTo>
                  <a:cubicBezTo>
                    <a:pt x="705422" y="80777"/>
                    <a:pt x="702030" y="83633"/>
                    <a:pt x="702030" y="90594"/>
                  </a:cubicBezTo>
                  <a:cubicBezTo>
                    <a:pt x="702120" y="93718"/>
                    <a:pt x="699264" y="96039"/>
                    <a:pt x="695426" y="99519"/>
                  </a:cubicBezTo>
                  <a:cubicBezTo>
                    <a:pt x="691500" y="103315"/>
                    <a:pt x="687834" y="107371"/>
                    <a:pt x="684449" y="111656"/>
                  </a:cubicBezTo>
                  <a:cubicBezTo>
                    <a:pt x="682660" y="115916"/>
                    <a:pt x="682254" y="120631"/>
                    <a:pt x="683288" y="125133"/>
                  </a:cubicBezTo>
                  <a:cubicBezTo>
                    <a:pt x="683288" y="126650"/>
                    <a:pt x="681414" y="131470"/>
                    <a:pt x="684091" y="134058"/>
                  </a:cubicBezTo>
                  <a:cubicBezTo>
                    <a:pt x="686769" y="136647"/>
                    <a:pt x="689714" y="133880"/>
                    <a:pt x="691231" y="134058"/>
                  </a:cubicBezTo>
                  <a:cubicBezTo>
                    <a:pt x="692749" y="134237"/>
                    <a:pt x="691767" y="137271"/>
                    <a:pt x="693552" y="140573"/>
                  </a:cubicBezTo>
                  <a:cubicBezTo>
                    <a:pt x="696854" y="146910"/>
                    <a:pt x="697925" y="147892"/>
                    <a:pt x="697925" y="151016"/>
                  </a:cubicBezTo>
                  <a:cubicBezTo>
                    <a:pt x="697835" y="152801"/>
                    <a:pt x="697835" y="154318"/>
                    <a:pt x="696408" y="155210"/>
                  </a:cubicBezTo>
                  <a:cubicBezTo>
                    <a:pt x="688142" y="160192"/>
                    <a:pt x="681098" y="166962"/>
                    <a:pt x="675791" y="175023"/>
                  </a:cubicBezTo>
                  <a:cubicBezTo>
                    <a:pt x="675205" y="177764"/>
                    <a:pt x="675551" y="180623"/>
                    <a:pt x="676773" y="183145"/>
                  </a:cubicBezTo>
                  <a:cubicBezTo>
                    <a:pt x="678468" y="183145"/>
                    <a:pt x="682752" y="183145"/>
                    <a:pt x="684627" y="183145"/>
                  </a:cubicBezTo>
                  <a:lnTo>
                    <a:pt x="684359" y="183680"/>
                  </a:lnTo>
                  <a:cubicBezTo>
                    <a:pt x="687161" y="184454"/>
                    <a:pt x="689654" y="186075"/>
                    <a:pt x="691499" y="188321"/>
                  </a:cubicBezTo>
                  <a:cubicBezTo>
                    <a:pt x="692783" y="190686"/>
                    <a:pt x="693515" y="193310"/>
                    <a:pt x="693641" y="195997"/>
                  </a:cubicBezTo>
                  <a:cubicBezTo>
                    <a:pt x="692302" y="207332"/>
                    <a:pt x="682485" y="214382"/>
                    <a:pt x="673560" y="220094"/>
                  </a:cubicBezTo>
                  <a:cubicBezTo>
                    <a:pt x="664636" y="225806"/>
                    <a:pt x="648481" y="232054"/>
                    <a:pt x="640806" y="236426"/>
                  </a:cubicBezTo>
                  <a:cubicBezTo>
                    <a:pt x="634469" y="240085"/>
                    <a:pt x="628490" y="249189"/>
                    <a:pt x="624830" y="250706"/>
                  </a:cubicBezTo>
                  <a:cubicBezTo>
                    <a:pt x="624830" y="250706"/>
                    <a:pt x="620457" y="252134"/>
                    <a:pt x="618494" y="250706"/>
                  </a:cubicBezTo>
                  <a:cubicBezTo>
                    <a:pt x="615585" y="249656"/>
                    <a:pt x="612601" y="248820"/>
                    <a:pt x="609569" y="248207"/>
                  </a:cubicBezTo>
                  <a:cubicBezTo>
                    <a:pt x="606535" y="247225"/>
                    <a:pt x="607963" y="242941"/>
                    <a:pt x="605732" y="240353"/>
                  </a:cubicBezTo>
                  <a:cubicBezTo>
                    <a:pt x="603399" y="238081"/>
                    <a:pt x="601521" y="235385"/>
                    <a:pt x="600198" y="232411"/>
                  </a:cubicBezTo>
                  <a:cubicBezTo>
                    <a:pt x="598334" y="227827"/>
                    <a:pt x="597481" y="222895"/>
                    <a:pt x="597699" y="217952"/>
                  </a:cubicBezTo>
                  <a:cubicBezTo>
                    <a:pt x="600361" y="211650"/>
                    <a:pt x="605490" y="206714"/>
                    <a:pt x="611889" y="204297"/>
                  </a:cubicBezTo>
                  <a:cubicBezTo>
                    <a:pt x="614707" y="202459"/>
                    <a:pt x="617419" y="200462"/>
                    <a:pt x="620011" y="198317"/>
                  </a:cubicBezTo>
                  <a:cubicBezTo>
                    <a:pt x="622492" y="196941"/>
                    <a:pt x="624512" y="194860"/>
                    <a:pt x="625812" y="192337"/>
                  </a:cubicBezTo>
                  <a:cubicBezTo>
                    <a:pt x="626587" y="190485"/>
                    <a:pt x="627099" y="188532"/>
                    <a:pt x="627329" y="186536"/>
                  </a:cubicBezTo>
                  <a:cubicBezTo>
                    <a:pt x="627508" y="183502"/>
                    <a:pt x="629025" y="181271"/>
                    <a:pt x="629024" y="179039"/>
                  </a:cubicBezTo>
                  <a:cubicBezTo>
                    <a:pt x="628779" y="176816"/>
                    <a:pt x="627843" y="174725"/>
                    <a:pt x="626347" y="173060"/>
                  </a:cubicBezTo>
                  <a:cubicBezTo>
                    <a:pt x="624905" y="171595"/>
                    <a:pt x="623807" y="169826"/>
                    <a:pt x="623134" y="167884"/>
                  </a:cubicBezTo>
                  <a:cubicBezTo>
                    <a:pt x="623134" y="167795"/>
                    <a:pt x="616709" y="160387"/>
                    <a:pt x="616708" y="156728"/>
                  </a:cubicBezTo>
                  <a:cubicBezTo>
                    <a:pt x="616921" y="151088"/>
                    <a:pt x="621344" y="146513"/>
                    <a:pt x="626972" y="146107"/>
                  </a:cubicBezTo>
                  <a:cubicBezTo>
                    <a:pt x="628757" y="145393"/>
                    <a:pt x="632059" y="146107"/>
                    <a:pt x="633844" y="146107"/>
                  </a:cubicBezTo>
                  <a:cubicBezTo>
                    <a:pt x="638128" y="145750"/>
                    <a:pt x="641163" y="141644"/>
                    <a:pt x="643484" y="138164"/>
                  </a:cubicBezTo>
                  <a:cubicBezTo>
                    <a:pt x="644724" y="133376"/>
                    <a:pt x="645441" y="128469"/>
                    <a:pt x="645625" y="123527"/>
                  </a:cubicBezTo>
                  <a:cubicBezTo>
                    <a:pt x="647053" y="118529"/>
                    <a:pt x="641074" y="117725"/>
                    <a:pt x="638128" y="116565"/>
                  </a:cubicBezTo>
                  <a:cubicBezTo>
                    <a:pt x="635296" y="115136"/>
                    <a:pt x="632298" y="114057"/>
                    <a:pt x="629203" y="113352"/>
                  </a:cubicBezTo>
                  <a:cubicBezTo>
                    <a:pt x="626794" y="113174"/>
                    <a:pt x="624741" y="110318"/>
                    <a:pt x="623581" y="107195"/>
                  </a:cubicBezTo>
                  <a:cubicBezTo>
                    <a:pt x="622421" y="104071"/>
                    <a:pt x="621438" y="105053"/>
                    <a:pt x="618940" y="104071"/>
                  </a:cubicBezTo>
                  <a:cubicBezTo>
                    <a:pt x="616440" y="103089"/>
                    <a:pt x="616440" y="94611"/>
                    <a:pt x="616440" y="93629"/>
                  </a:cubicBezTo>
                  <a:cubicBezTo>
                    <a:pt x="616440" y="92647"/>
                    <a:pt x="619029" y="91576"/>
                    <a:pt x="621260" y="90594"/>
                  </a:cubicBezTo>
                  <a:cubicBezTo>
                    <a:pt x="623492" y="89613"/>
                    <a:pt x="623492" y="88006"/>
                    <a:pt x="624919" y="84972"/>
                  </a:cubicBezTo>
                  <a:cubicBezTo>
                    <a:pt x="626348" y="81937"/>
                    <a:pt x="629650" y="81223"/>
                    <a:pt x="632684" y="80420"/>
                  </a:cubicBezTo>
                  <a:cubicBezTo>
                    <a:pt x="636094" y="80219"/>
                    <a:pt x="639491" y="79831"/>
                    <a:pt x="642859" y="79260"/>
                  </a:cubicBezTo>
                  <a:cubicBezTo>
                    <a:pt x="657138" y="73459"/>
                    <a:pt x="673292" y="57483"/>
                    <a:pt x="686947" y="58197"/>
                  </a:cubicBezTo>
                  <a:cubicBezTo>
                    <a:pt x="693908" y="58643"/>
                    <a:pt x="696764" y="58822"/>
                    <a:pt x="699531" y="57304"/>
                  </a:cubicBezTo>
                  <a:close/>
                  <a:moveTo>
                    <a:pt x="1315527" y="56948"/>
                  </a:moveTo>
                  <a:cubicBezTo>
                    <a:pt x="1318829" y="57483"/>
                    <a:pt x="1327665" y="55966"/>
                    <a:pt x="1328468" y="57483"/>
                  </a:cubicBezTo>
                  <a:cubicBezTo>
                    <a:pt x="1331034" y="61243"/>
                    <a:pt x="1334628" y="64186"/>
                    <a:pt x="1338821" y="65962"/>
                  </a:cubicBezTo>
                  <a:cubicBezTo>
                    <a:pt x="1342302" y="67747"/>
                    <a:pt x="1340785" y="70157"/>
                    <a:pt x="1341231" y="73280"/>
                  </a:cubicBezTo>
                  <a:cubicBezTo>
                    <a:pt x="1341677" y="76403"/>
                    <a:pt x="1343641" y="77653"/>
                    <a:pt x="1342659" y="80330"/>
                  </a:cubicBezTo>
                  <a:cubicBezTo>
                    <a:pt x="1341677" y="83008"/>
                    <a:pt x="1339268" y="87738"/>
                    <a:pt x="1337215" y="93450"/>
                  </a:cubicBezTo>
                  <a:cubicBezTo>
                    <a:pt x="1337215" y="94699"/>
                    <a:pt x="1335608" y="101125"/>
                    <a:pt x="1337215" y="101125"/>
                  </a:cubicBezTo>
                  <a:cubicBezTo>
                    <a:pt x="1339066" y="101238"/>
                    <a:pt x="1340907" y="100769"/>
                    <a:pt x="1342481" y="99787"/>
                  </a:cubicBezTo>
                  <a:cubicBezTo>
                    <a:pt x="1343284" y="99430"/>
                    <a:pt x="1346854" y="97645"/>
                    <a:pt x="1349085" y="96841"/>
                  </a:cubicBezTo>
                  <a:cubicBezTo>
                    <a:pt x="1351765" y="96244"/>
                    <a:pt x="1354370" y="95347"/>
                    <a:pt x="1356849" y="94164"/>
                  </a:cubicBezTo>
                  <a:cubicBezTo>
                    <a:pt x="1359884" y="92022"/>
                    <a:pt x="1363899" y="87738"/>
                    <a:pt x="1365774" y="87738"/>
                  </a:cubicBezTo>
                  <a:cubicBezTo>
                    <a:pt x="1365774" y="87738"/>
                    <a:pt x="1377644" y="84257"/>
                    <a:pt x="1379697" y="87738"/>
                  </a:cubicBezTo>
                  <a:cubicBezTo>
                    <a:pt x="1381749" y="91219"/>
                    <a:pt x="1386747" y="90862"/>
                    <a:pt x="1391835" y="91665"/>
                  </a:cubicBezTo>
                  <a:cubicBezTo>
                    <a:pt x="1396922" y="92468"/>
                    <a:pt x="1400224" y="100679"/>
                    <a:pt x="1400224" y="107641"/>
                  </a:cubicBezTo>
                  <a:cubicBezTo>
                    <a:pt x="1400313" y="110497"/>
                    <a:pt x="1400135" y="111657"/>
                    <a:pt x="1397011" y="111657"/>
                  </a:cubicBezTo>
                  <a:cubicBezTo>
                    <a:pt x="1395316" y="111746"/>
                    <a:pt x="1393441" y="114602"/>
                    <a:pt x="1390318" y="116655"/>
                  </a:cubicBezTo>
                  <a:cubicBezTo>
                    <a:pt x="1385448" y="119456"/>
                    <a:pt x="1380266" y="121672"/>
                    <a:pt x="1374877" y="123259"/>
                  </a:cubicBezTo>
                  <a:cubicBezTo>
                    <a:pt x="1372162" y="125072"/>
                    <a:pt x="1369137" y="126372"/>
                    <a:pt x="1365952" y="127097"/>
                  </a:cubicBezTo>
                  <a:cubicBezTo>
                    <a:pt x="1362025" y="127633"/>
                    <a:pt x="1358545" y="127811"/>
                    <a:pt x="1355600" y="128436"/>
                  </a:cubicBezTo>
                  <a:cubicBezTo>
                    <a:pt x="1350073" y="129792"/>
                    <a:pt x="1344737" y="131830"/>
                    <a:pt x="1339714" y="134505"/>
                  </a:cubicBezTo>
                  <a:cubicBezTo>
                    <a:pt x="1337572" y="136775"/>
                    <a:pt x="1335795" y="139365"/>
                    <a:pt x="1334448" y="142180"/>
                  </a:cubicBezTo>
                  <a:cubicBezTo>
                    <a:pt x="1333207" y="146359"/>
                    <a:pt x="1333894" y="150875"/>
                    <a:pt x="1336322" y="154496"/>
                  </a:cubicBezTo>
                  <a:cubicBezTo>
                    <a:pt x="1343755" y="164620"/>
                    <a:pt x="1352590" y="173635"/>
                    <a:pt x="1362561" y="181271"/>
                  </a:cubicBezTo>
                  <a:cubicBezTo>
                    <a:pt x="1367291" y="185287"/>
                    <a:pt x="1373985" y="199121"/>
                    <a:pt x="1381928" y="203137"/>
                  </a:cubicBezTo>
                  <a:cubicBezTo>
                    <a:pt x="1389014" y="206991"/>
                    <a:pt x="1395684" y="211568"/>
                    <a:pt x="1401831" y="216791"/>
                  </a:cubicBezTo>
                  <a:cubicBezTo>
                    <a:pt x="1405455" y="218711"/>
                    <a:pt x="1409288" y="220210"/>
                    <a:pt x="1413255" y="221254"/>
                  </a:cubicBezTo>
                  <a:cubicBezTo>
                    <a:pt x="1416825" y="222771"/>
                    <a:pt x="1419948" y="226073"/>
                    <a:pt x="1422179" y="226877"/>
                  </a:cubicBezTo>
                  <a:cubicBezTo>
                    <a:pt x="1427980" y="228840"/>
                    <a:pt x="1432978" y="230625"/>
                    <a:pt x="1441903" y="234195"/>
                  </a:cubicBezTo>
                  <a:cubicBezTo>
                    <a:pt x="1444045" y="235088"/>
                    <a:pt x="1447615" y="235355"/>
                    <a:pt x="1448686" y="237319"/>
                  </a:cubicBezTo>
                  <a:lnTo>
                    <a:pt x="1447972" y="238211"/>
                  </a:lnTo>
                  <a:cubicBezTo>
                    <a:pt x="1448865" y="239907"/>
                    <a:pt x="1446008" y="241424"/>
                    <a:pt x="1445830" y="243388"/>
                  </a:cubicBezTo>
                  <a:cubicBezTo>
                    <a:pt x="1445652" y="245351"/>
                    <a:pt x="1446544" y="248654"/>
                    <a:pt x="1444849" y="250706"/>
                  </a:cubicBezTo>
                  <a:cubicBezTo>
                    <a:pt x="1442106" y="254223"/>
                    <a:pt x="1437969" y="256373"/>
                    <a:pt x="1433514" y="256597"/>
                  </a:cubicBezTo>
                  <a:cubicBezTo>
                    <a:pt x="1431639" y="256775"/>
                    <a:pt x="1430211" y="259453"/>
                    <a:pt x="1428873" y="260435"/>
                  </a:cubicBezTo>
                  <a:cubicBezTo>
                    <a:pt x="1427534" y="261416"/>
                    <a:pt x="1425570" y="261416"/>
                    <a:pt x="1424231" y="261416"/>
                  </a:cubicBezTo>
                  <a:cubicBezTo>
                    <a:pt x="1420742" y="261430"/>
                    <a:pt x="1417254" y="261221"/>
                    <a:pt x="1413790" y="260792"/>
                  </a:cubicBezTo>
                  <a:cubicBezTo>
                    <a:pt x="1410192" y="260988"/>
                    <a:pt x="1406588" y="260988"/>
                    <a:pt x="1402991" y="260792"/>
                  </a:cubicBezTo>
                  <a:cubicBezTo>
                    <a:pt x="1399756" y="260763"/>
                    <a:pt x="1396553" y="260158"/>
                    <a:pt x="1393530" y="259007"/>
                  </a:cubicBezTo>
                  <a:cubicBezTo>
                    <a:pt x="1387640" y="255615"/>
                    <a:pt x="1383178" y="258114"/>
                    <a:pt x="1378715" y="256954"/>
                  </a:cubicBezTo>
                  <a:cubicBezTo>
                    <a:pt x="1375212" y="256323"/>
                    <a:pt x="1372152" y="254207"/>
                    <a:pt x="1370326" y="251153"/>
                  </a:cubicBezTo>
                  <a:cubicBezTo>
                    <a:pt x="1367470" y="243209"/>
                    <a:pt x="1371307" y="240889"/>
                    <a:pt x="1357474" y="228215"/>
                  </a:cubicBezTo>
                  <a:cubicBezTo>
                    <a:pt x="1352255" y="222358"/>
                    <a:pt x="1347397" y="216188"/>
                    <a:pt x="1342927" y="209741"/>
                  </a:cubicBezTo>
                  <a:cubicBezTo>
                    <a:pt x="1340205" y="206163"/>
                    <a:pt x="1337222" y="202793"/>
                    <a:pt x="1334002" y="199656"/>
                  </a:cubicBezTo>
                  <a:cubicBezTo>
                    <a:pt x="1324898" y="192963"/>
                    <a:pt x="1316777" y="183681"/>
                    <a:pt x="1313742" y="181806"/>
                  </a:cubicBezTo>
                  <a:cubicBezTo>
                    <a:pt x="1312671" y="181182"/>
                    <a:pt x="1306602" y="195640"/>
                    <a:pt x="1299730" y="203048"/>
                  </a:cubicBezTo>
                  <a:cubicBezTo>
                    <a:pt x="1292858" y="210455"/>
                    <a:pt x="1287860" y="213935"/>
                    <a:pt x="1279470" y="222860"/>
                  </a:cubicBezTo>
                  <a:cubicBezTo>
                    <a:pt x="1273347" y="228287"/>
                    <a:pt x="1266306" y="232580"/>
                    <a:pt x="1258676" y="235534"/>
                  </a:cubicBezTo>
                  <a:cubicBezTo>
                    <a:pt x="1255195" y="237854"/>
                    <a:pt x="1247252" y="241424"/>
                    <a:pt x="1243236" y="243923"/>
                  </a:cubicBezTo>
                  <a:cubicBezTo>
                    <a:pt x="1239219" y="246422"/>
                    <a:pt x="1232169" y="246065"/>
                    <a:pt x="1229045" y="247583"/>
                  </a:cubicBezTo>
                  <a:cubicBezTo>
                    <a:pt x="1226572" y="248550"/>
                    <a:pt x="1223936" y="249034"/>
                    <a:pt x="1221280" y="249011"/>
                  </a:cubicBezTo>
                  <a:cubicBezTo>
                    <a:pt x="1219138" y="248654"/>
                    <a:pt x="1217621" y="245619"/>
                    <a:pt x="1216014" y="244459"/>
                  </a:cubicBezTo>
                  <a:cubicBezTo>
                    <a:pt x="1214408" y="243299"/>
                    <a:pt x="1214408" y="237497"/>
                    <a:pt x="1211998" y="236426"/>
                  </a:cubicBezTo>
                  <a:cubicBezTo>
                    <a:pt x="1209673" y="235855"/>
                    <a:pt x="1207403" y="235079"/>
                    <a:pt x="1205216" y="234106"/>
                  </a:cubicBezTo>
                  <a:cubicBezTo>
                    <a:pt x="1203787" y="232767"/>
                    <a:pt x="1204947" y="230536"/>
                    <a:pt x="1209589" y="229019"/>
                  </a:cubicBezTo>
                  <a:cubicBezTo>
                    <a:pt x="1213290" y="227763"/>
                    <a:pt x="1216692" y="225757"/>
                    <a:pt x="1219584" y="223128"/>
                  </a:cubicBezTo>
                  <a:cubicBezTo>
                    <a:pt x="1222038" y="221665"/>
                    <a:pt x="1224341" y="219960"/>
                    <a:pt x="1226457" y="218041"/>
                  </a:cubicBezTo>
                  <a:cubicBezTo>
                    <a:pt x="1227260" y="217059"/>
                    <a:pt x="1230116" y="216613"/>
                    <a:pt x="1231277" y="215899"/>
                  </a:cubicBezTo>
                  <a:cubicBezTo>
                    <a:pt x="1242604" y="206299"/>
                    <a:pt x="1253333" y="196016"/>
                    <a:pt x="1263406" y="185109"/>
                  </a:cubicBezTo>
                  <a:cubicBezTo>
                    <a:pt x="1269165" y="178903"/>
                    <a:pt x="1273411" y="171450"/>
                    <a:pt x="1275812" y="163332"/>
                  </a:cubicBezTo>
                  <a:cubicBezTo>
                    <a:pt x="1277331" y="160588"/>
                    <a:pt x="1278215" y="157538"/>
                    <a:pt x="1278400" y="154407"/>
                  </a:cubicBezTo>
                  <a:cubicBezTo>
                    <a:pt x="1278132" y="152979"/>
                    <a:pt x="1273848" y="154407"/>
                    <a:pt x="1271974" y="154407"/>
                  </a:cubicBezTo>
                  <a:cubicBezTo>
                    <a:pt x="1270100" y="154407"/>
                    <a:pt x="1268940" y="154317"/>
                    <a:pt x="1267065" y="154407"/>
                  </a:cubicBezTo>
                  <a:cubicBezTo>
                    <a:pt x="1265191" y="154496"/>
                    <a:pt x="1262603" y="156192"/>
                    <a:pt x="1260461" y="156192"/>
                  </a:cubicBezTo>
                  <a:cubicBezTo>
                    <a:pt x="1258409" y="156906"/>
                    <a:pt x="1256176" y="156906"/>
                    <a:pt x="1254124" y="156192"/>
                  </a:cubicBezTo>
                  <a:cubicBezTo>
                    <a:pt x="1250732" y="155121"/>
                    <a:pt x="1248947" y="152265"/>
                    <a:pt x="1244395" y="151640"/>
                  </a:cubicBezTo>
                  <a:cubicBezTo>
                    <a:pt x="1238254" y="149462"/>
                    <a:pt x="1233867" y="144005"/>
                    <a:pt x="1233060" y="137539"/>
                  </a:cubicBezTo>
                  <a:cubicBezTo>
                    <a:pt x="1232290" y="134229"/>
                    <a:pt x="1233467" y="130769"/>
                    <a:pt x="1236095" y="128614"/>
                  </a:cubicBezTo>
                  <a:cubicBezTo>
                    <a:pt x="1238416" y="126919"/>
                    <a:pt x="1239576" y="124509"/>
                    <a:pt x="1241451" y="123081"/>
                  </a:cubicBezTo>
                  <a:cubicBezTo>
                    <a:pt x="1243325" y="121653"/>
                    <a:pt x="1246716" y="121474"/>
                    <a:pt x="1248234" y="120493"/>
                  </a:cubicBezTo>
                  <a:cubicBezTo>
                    <a:pt x="1249751" y="119511"/>
                    <a:pt x="1251357" y="117726"/>
                    <a:pt x="1253945" y="116744"/>
                  </a:cubicBezTo>
                  <a:cubicBezTo>
                    <a:pt x="1256534" y="115762"/>
                    <a:pt x="1263138" y="116744"/>
                    <a:pt x="1267869" y="116744"/>
                  </a:cubicBezTo>
                  <a:cubicBezTo>
                    <a:pt x="1275999" y="115676"/>
                    <a:pt x="1283813" y="112909"/>
                    <a:pt x="1290805" y="108622"/>
                  </a:cubicBezTo>
                  <a:cubicBezTo>
                    <a:pt x="1290563" y="101325"/>
                    <a:pt x="1292062" y="94073"/>
                    <a:pt x="1295178" y="87470"/>
                  </a:cubicBezTo>
                  <a:cubicBezTo>
                    <a:pt x="1296233" y="83087"/>
                    <a:pt x="1296744" y="78591"/>
                    <a:pt x="1296695" y="74084"/>
                  </a:cubicBezTo>
                  <a:cubicBezTo>
                    <a:pt x="1297185" y="70239"/>
                    <a:pt x="1296974" y="66338"/>
                    <a:pt x="1296071" y="62570"/>
                  </a:cubicBezTo>
                  <a:cubicBezTo>
                    <a:pt x="1295981" y="59357"/>
                    <a:pt x="1297766" y="59000"/>
                    <a:pt x="1299641" y="58465"/>
                  </a:cubicBezTo>
                  <a:cubicBezTo>
                    <a:pt x="1305531" y="56858"/>
                    <a:pt x="1305442" y="59090"/>
                    <a:pt x="1308566" y="59179"/>
                  </a:cubicBezTo>
                  <a:cubicBezTo>
                    <a:pt x="1311689" y="59268"/>
                    <a:pt x="1312225" y="56412"/>
                    <a:pt x="1315527" y="56948"/>
                  </a:cubicBezTo>
                  <a:close/>
                  <a:moveTo>
                    <a:pt x="80146" y="54092"/>
                  </a:moveTo>
                  <a:cubicBezTo>
                    <a:pt x="81841" y="54271"/>
                    <a:pt x="83805" y="57127"/>
                    <a:pt x="86750" y="57751"/>
                  </a:cubicBezTo>
                  <a:cubicBezTo>
                    <a:pt x="89695" y="58376"/>
                    <a:pt x="93889" y="58287"/>
                    <a:pt x="97280" y="58912"/>
                  </a:cubicBezTo>
                  <a:cubicBezTo>
                    <a:pt x="99066" y="58912"/>
                    <a:pt x="106205" y="58912"/>
                    <a:pt x="107991" y="58912"/>
                  </a:cubicBezTo>
                  <a:cubicBezTo>
                    <a:pt x="110404" y="59059"/>
                    <a:pt x="112766" y="59665"/>
                    <a:pt x="114952" y="60697"/>
                  </a:cubicBezTo>
                  <a:cubicBezTo>
                    <a:pt x="116023" y="61322"/>
                    <a:pt x="119772" y="62125"/>
                    <a:pt x="121110" y="63642"/>
                  </a:cubicBezTo>
                  <a:cubicBezTo>
                    <a:pt x="124141" y="66452"/>
                    <a:pt x="126412" y="69983"/>
                    <a:pt x="127715" y="73906"/>
                  </a:cubicBezTo>
                  <a:lnTo>
                    <a:pt x="126554" y="74352"/>
                  </a:lnTo>
                  <a:cubicBezTo>
                    <a:pt x="127001" y="77565"/>
                    <a:pt x="126019" y="78636"/>
                    <a:pt x="126019" y="81135"/>
                  </a:cubicBezTo>
                  <a:cubicBezTo>
                    <a:pt x="126412" y="84575"/>
                    <a:pt x="126412" y="88048"/>
                    <a:pt x="126019" y="91488"/>
                  </a:cubicBezTo>
                  <a:cubicBezTo>
                    <a:pt x="125573" y="93273"/>
                    <a:pt x="122895" y="97646"/>
                    <a:pt x="120753" y="102734"/>
                  </a:cubicBezTo>
                  <a:cubicBezTo>
                    <a:pt x="119991" y="106563"/>
                    <a:pt x="119485" y="110438"/>
                    <a:pt x="119236" y="114335"/>
                  </a:cubicBezTo>
                  <a:cubicBezTo>
                    <a:pt x="119147" y="119779"/>
                    <a:pt x="118879" y="123796"/>
                    <a:pt x="118076" y="135398"/>
                  </a:cubicBezTo>
                  <a:cubicBezTo>
                    <a:pt x="117897" y="139325"/>
                    <a:pt x="116826" y="142984"/>
                    <a:pt x="116201" y="148250"/>
                  </a:cubicBezTo>
                  <a:cubicBezTo>
                    <a:pt x="115934" y="150213"/>
                    <a:pt x="115398" y="155747"/>
                    <a:pt x="115398" y="159138"/>
                  </a:cubicBezTo>
                  <a:cubicBezTo>
                    <a:pt x="115309" y="164226"/>
                    <a:pt x="117629" y="165208"/>
                    <a:pt x="117897" y="166546"/>
                  </a:cubicBezTo>
                  <a:cubicBezTo>
                    <a:pt x="118165" y="167885"/>
                    <a:pt x="118254" y="168153"/>
                    <a:pt x="118611" y="170830"/>
                  </a:cubicBezTo>
                  <a:cubicBezTo>
                    <a:pt x="118968" y="173508"/>
                    <a:pt x="120486" y="174757"/>
                    <a:pt x="120039" y="177524"/>
                  </a:cubicBezTo>
                  <a:cubicBezTo>
                    <a:pt x="119593" y="180290"/>
                    <a:pt x="117272" y="184931"/>
                    <a:pt x="116023" y="191892"/>
                  </a:cubicBezTo>
                  <a:cubicBezTo>
                    <a:pt x="115375" y="195057"/>
                    <a:pt x="113559" y="197861"/>
                    <a:pt x="110936" y="199746"/>
                  </a:cubicBezTo>
                  <a:cubicBezTo>
                    <a:pt x="106406" y="203538"/>
                    <a:pt x="101279" y="206553"/>
                    <a:pt x="95763" y="208671"/>
                  </a:cubicBezTo>
                  <a:cubicBezTo>
                    <a:pt x="89695" y="210635"/>
                    <a:pt x="85947" y="219024"/>
                    <a:pt x="82466" y="221255"/>
                  </a:cubicBezTo>
                  <a:cubicBezTo>
                    <a:pt x="77924" y="223641"/>
                    <a:pt x="73245" y="225757"/>
                    <a:pt x="68454" y="227592"/>
                  </a:cubicBezTo>
                  <a:cubicBezTo>
                    <a:pt x="62069" y="230345"/>
                    <a:pt x="56070" y="233915"/>
                    <a:pt x="50604" y="238213"/>
                  </a:cubicBezTo>
                  <a:cubicBezTo>
                    <a:pt x="47096" y="240096"/>
                    <a:pt x="43421" y="241650"/>
                    <a:pt x="39626" y="242854"/>
                  </a:cubicBezTo>
                  <a:cubicBezTo>
                    <a:pt x="34255" y="247413"/>
                    <a:pt x="28524" y="251531"/>
                    <a:pt x="22491" y="255170"/>
                  </a:cubicBezTo>
                  <a:cubicBezTo>
                    <a:pt x="19010" y="256687"/>
                    <a:pt x="14816" y="248744"/>
                    <a:pt x="11513" y="245263"/>
                  </a:cubicBezTo>
                  <a:cubicBezTo>
                    <a:pt x="9305" y="243271"/>
                    <a:pt x="6949" y="241451"/>
                    <a:pt x="4463" y="239820"/>
                  </a:cubicBezTo>
                  <a:cubicBezTo>
                    <a:pt x="2499" y="238213"/>
                    <a:pt x="3213" y="233661"/>
                    <a:pt x="2499" y="230895"/>
                  </a:cubicBezTo>
                  <a:cubicBezTo>
                    <a:pt x="1785" y="228128"/>
                    <a:pt x="0" y="224379"/>
                    <a:pt x="0" y="223130"/>
                  </a:cubicBezTo>
                  <a:cubicBezTo>
                    <a:pt x="185" y="220509"/>
                    <a:pt x="1848" y="218223"/>
                    <a:pt x="4284" y="217239"/>
                  </a:cubicBezTo>
                  <a:cubicBezTo>
                    <a:pt x="6248" y="216614"/>
                    <a:pt x="9014" y="217507"/>
                    <a:pt x="10889" y="216614"/>
                  </a:cubicBezTo>
                  <a:cubicBezTo>
                    <a:pt x="14472" y="214879"/>
                    <a:pt x="17904" y="212849"/>
                    <a:pt x="21152" y="210545"/>
                  </a:cubicBezTo>
                  <a:cubicBezTo>
                    <a:pt x="24569" y="208581"/>
                    <a:pt x="28274" y="207166"/>
                    <a:pt x="32129" y="206351"/>
                  </a:cubicBezTo>
                  <a:cubicBezTo>
                    <a:pt x="38706" y="203293"/>
                    <a:pt x="45059" y="199773"/>
                    <a:pt x="51139" y="195819"/>
                  </a:cubicBezTo>
                  <a:cubicBezTo>
                    <a:pt x="54263" y="194123"/>
                    <a:pt x="60064" y="191268"/>
                    <a:pt x="60064" y="186894"/>
                  </a:cubicBezTo>
                  <a:cubicBezTo>
                    <a:pt x="60309" y="180167"/>
                    <a:pt x="60130" y="173430"/>
                    <a:pt x="59529" y="166725"/>
                  </a:cubicBezTo>
                  <a:cubicBezTo>
                    <a:pt x="58547" y="164672"/>
                    <a:pt x="54798" y="163869"/>
                    <a:pt x="54799" y="163869"/>
                  </a:cubicBezTo>
                  <a:cubicBezTo>
                    <a:pt x="51901" y="164711"/>
                    <a:pt x="48891" y="165103"/>
                    <a:pt x="45874" y="165029"/>
                  </a:cubicBezTo>
                  <a:cubicBezTo>
                    <a:pt x="43004" y="165824"/>
                    <a:pt x="40200" y="166839"/>
                    <a:pt x="37484" y="168063"/>
                  </a:cubicBezTo>
                  <a:cubicBezTo>
                    <a:pt x="35788" y="168867"/>
                    <a:pt x="32754" y="169670"/>
                    <a:pt x="31147" y="168867"/>
                  </a:cubicBezTo>
                  <a:cubicBezTo>
                    <a:pt x="29324" y="168385"/>
                    <a:pt x="27816" y="167106"/>
                    <a:pt x="27042" y="165386"/>
                  </a:cubicBezTo>
                  <a:cubicBezTo>
                    <a:pt x="25876" y="162055"/>
                    <a:pt x="25243" y="158561"/>
                    <a:pt x="25168" y="155033"/>
                  </a:cubicBezTo>
                  <a:cubicBezTo>
                    <a:pt x="24100" y="152765"/>
                    <a:pt x="23493" y="150308"/>
                    <a:pt x="23383" y="147804"/>
                  </a:cubicBezTo>
                  <a:cubicBezTo>
                    <a:pt x="24201" y="142971"/>
                    <a:pt x="24470" y="138060"/>
                    <a:pt x="24187" y="133167"/>
                  </a:cubicBezTo>
                  <a:cubicBezTo>
                    <a:pt x="24187" y="127365"/>
                    <a:pt x="29005" y="125402"/>
                    <a:pt x="33111" y="124688"/>
                  </a:cubicBezTo>
                  <a:cubicBezTo>
                    <a:pt x="37216" y="123974"/>
                    <a:pt x="40875" y="120939"/>
                    <a:pt x="44981" y="120940"/>
                  </a:cubicBezTo>
                  <a:cubicBezTo>
                    <a:pt x="47969" y="121031"/>
                    <a:pt x="50960" y="120822"/>
                    <a:pt x="53906" y="120315"/>
                  </a:cubicBezTo>
                  <a:cubicBezTo>
                    <a:pt x="58137" y="119092"/>
                    <a:pt x="62165" y="117258"/>
                    <a:pt x="65866" y="114871"/>
                  </a:cubicBezTo>
                  <a:cubicBezTo>
                    <a:pt x="68186" y="111479"/>
                    <a:pt x="71667" y="109337"/>
                    <a:pt x="71667" y="103983"/>
                  </a:cubicBezTo>
                  <a:cubicBezTo>
                    <a:pt x="72202" y="93898"/>
                    <a:pt x="75326" y="89435"/>
                    <a:pt x="75326" y="80510"/>
                  </a:cubicBezTo>
                  <a:cubicBezTo>
                    <a:pt x="75727" y="74809"/>
                    <a:pt x="73529" y="69232"/>
                    <a:pt x="69346" y="65338"/>
                  </a:cubicBezTo>
                  <a:cubicBezTo>
                    <a:pt x="68499" y="64036"/>
                    <a:pt x="68499" y="62357"/>
                    <a:pt x="69346" y="61054"/>
                  </a:cubicBezTo>
                  <a:cubicBezTo>
                    <a:pt x="71825" y="59675"/>
                    <a:pt x="74081" y="57930"/>
                    <a:pt x="76040" y="55877"/>
                  </a:cubicBezTo>
                  <a:cubicBezTo>
                    <a:pt x="76950" y="54541"/>
                    <a:pt x="78547" y="53847"/>
                    <a:pt x="80146" y="54092"/>
                  </a:cubicBezTo>
                  <a:close/>
                  <a:moveTo>
                    <a:pt x="206879" y="42222"/>
                  </a:moveTo>
                  <a:cubicBezTo>
                    <a:pt x="210984" y="42400"/>
                    <a:pt x="211520" y="44720"/>
                    <a:pt x="213394" y="46059"/>
                  </a:cubicBezTo>
                  <a:cubicBezTo>
                    <a:pt x="215106" y="46839"/>
                    <a:pt x="216957" y="47264"/>
                    <a:pt x="218838" y="47308"/>
                  </a:cubicBezTo>
                  <a:cubicBezTo>
                    <a:pt x="220534" y="47576"/>
                    <a:pt x="222140" y="49986"/>
                    <a:pt x="223033" y="52038"/>
                  </a:cubicBezTo>
                  <a:cubicBezTo>
                    <a:pt x="225018" y="56145"/>
                    <a:pt x="226171" y="60604"/>
                    <a:pt x="226424" y="65158"/>
                  </a:cubicBezTo>
                  <a:cubicBezTo>
                    <a:pt x="226067" y="74886"/>
                    <a:pt x="219195" y="77028"/>
                    <a:pt x="216696" y="83008"/>
                  </a:cubicBezTo>
                  <a:cubicBezTo>
                    <a:pt x="215714" y="85897"/>
                    <a:pt x="215084" y="88893"/>
                    <a:pt x="214822" y="91933"/>
                  </a:cubicBezTo>
                  <a:cubicBezTo>
                    <a:pt x="215714" y="96842"/>
                    <a:pt x="220712" y="98181"/>
                    <a:pt x="222854" y="94700"/>
                  </a:cubicBezTo>
                  <a:cubicBezTo>
                    <a:pt x="226871" y="93808"/>
                    <a:pt x="228120" y="91487"/>
                    <a:pt x="230887" y="90148"/>
                  </a:cubicBezTo>
                  <a:cubicBezTo>
                    <a:pt x="233654" y="88810"/>
                    <a:pt x="237581" y="93272"/>
                    <a:pt x="243827" y="94700"/>
                  </a:cubicBezTo>
                  <a:cubicBezTo>
                    <a:pt x="247308" y="95503"/>
                    <a:pt x="248736" y="104160"/>
                    <a:pt x="251056" y="108177"/>
                  </a:cubicBezTo>
                  <a:cubicBezTo>
                    <a:pt x="252105" y="111280"/>
                    <a:pt x="252617" y="114540"/>
                    <a:pt x="252573" y="117815"/>
                  </a:cubicBezTo>
                  <a:cubicBezTo>
                    <a:pt x="252450" y="120293"/>
                    <a:pt x="250640" y="122362"/>
                    <a:pt x="248200" y="122813"/>
                  </a:cubicBezTo>
                  <a:cubicBezTo>
                    <a:pt x="245077" y="123527"/>
                    <a:pt x="243202" y="123973"/>
                    <a:pt x="239276" y="125133"/>
                  </a:cubicBezTo>
                  <a:cubicBezTo>
                    <a:pt x="236343" y="126399"/>
                    <a:pt x="233700" y="128252"/>
                    <a:pt x="231512" y="130577"/>
                  </a:cubicBezTo>
                  <a:cubicBezTo>
                    <a:pt x="228031" y="133076"/>
                    <a:pt x="224371" y="133612"/>
                    <a:pt x="220623" y="136646"/>
                  </a:cubicBezTo>
                  <a:cubicBezTo>
                    <a:pt x="215467" y="140568"/>
                    <a:pt x="209581" y="143420"/>
                    <a:pt x="203309" y="145036"/>
                  </a:cubicBezTo>
                  <a:cubicBezTo>
                    <a:pt x="200105" y="150958"/>
                    <a:pt x="198074" y="157443"/>
                    <a:pt x="197329" y="164135"/>
                  </a:cubicBezTo>
                  <a:cubicBezTo>
                    <a:pt x="196927" y="167122"/>
                    <a:pt x="197140" y="170159"/>
                    <a:pt x="197954" y="173060"/>
                  </a:cubicBezTo>
                  <a:cubicBezTo>
                    <a:pt x="199471" y="178415"/>
                    <a:pt x="198132" y="183502"/>
                    <a:pt x="202773" y="188857"/>
                  </a:cubicBezTo>
                  <a:cubicBezTo>
                    <a:pt x="206381" y="192262"/>
                    <a:pt x="211038" y="194339"/>
                    <a:pt x="215982" y="194747"/>
                  </a:cubicBezTo>
                  <a:cubicBezTo>
                    <a:pt x="219173" y="194803"/>
                    <a:pt x="222347" y="195222"/>
                    <a:pt x="225443" y="195997"/>
                  </a:cubicBezTo>
                  <a:cubicBezTo>
                    <a:pt x="227615" y="196718"/>
                    <a:pt x="229859" y="197197"/>
                    <a:pt x="232136" y="197425"/>
                  </a:cubicBezTo>
                  <a:cubicBezTo>
                    <a:pt x="234118" y="198766"/>
                    <a:pt x="236375" y="199651"/>
                    <a:pt x="238741" y="200013"/>
                  </a:cubicBezTo>
                  <a:cubicBezTo>
                    <a:pt x="242225" y="199869"/>
                    <a:pt x="245712" y="200230"/>
                    <a:pt x="249093" y="201084"/>
                  </a:cubicBezTo>
                  <a:lnTo>
                    <a:pt x="249539" y="201262"/>
                  </a:lnTo>
                  <a:cubicBezTo>
                    <a:pt x="254091" y="204023"/>
                    <a:pt x="256414" y="209348"/>
                    <a:pt x="255340" y="214561"/>
                  </a:cubicBezTo>
                  <a:cubicBezTo>
                    <a:pt x="253892" y="219592"/>
                    <a:pt x="252163" y="224537"/>
                    <a:pt x="250164" y="229376"/>
                  </a:cubicBezTo>
                  <a:cubicBezTo>
                    <a:pt x="248914" y="233303"/>
                    <a:pt x="248111" y="237409"/>
                    <a:pt x="245880" y="239105"/>
                  </a:cubicBezTo>
                  <a:cubicBezTo>
                    <a:pt x="243649" y="240800"/>
                    <a:pt x="237938" y="239551"/>
                    <a:pt x="234725" y="240800"/>
                  </a:cubicBezTo>
                  <a:cubicBezTo>
                    <a:pt x="231242" y="242290"/>
                    <a:pt x="227528" y="243166"/>
                    <a:pt x="223747" y="243388"/>
                  </a:cubicBezTo>
                  <a:cubicBezTo>
                    <a:pt x="221069" y="243388"/>
                    <a:pt x="217767" y="240800"/>
                    <a:pt x="216071" y="240086"/>
                  </a:cubicBezTo>
                  <a:cubicBezTo>
                    <a:pt x="212225" y="238941"/>
                    <a:pt x="208195" y="238546"/>
                    <a:pt x="204201" y="238926"/>
                  </a:cubicBezTo>
                  <a:cubicBezTo>
                    <a:pt x="200988" y="238926"/>
                    <a:pt x="192509" y="238926"/>
                    <a:pt x="192509" y="238926"/>
                  </a:cubicBezTo>
                  <a:cubicBezTo>
                    <a:pt x="190724" y="238926"/>
                    <a:pt x="186887" y="236873"/>
                    <a:pt x="182603" y="236070"/>
                  </a:cubicBezTo>
                  <a:cubicBezTo>
                    <a:pt x="178319" y="235267"/>
                    <a:pt x="171269" y="236248"/>
                    <a:pt x="168145" y="235267"/>
                  </a:cubicBezTo>
                  <a:cubicBezTo>
                    <a:pt x="165511" y="234318"/>
                    <a:pt x="163041" y="232964"/>
                    <a:pt x="160827" y="231250"/>
                  </a:cubicBezTo>
                  <a:cubicBezTo>
                    <a:pt x="158053" y="227967"/>
                    <a:pt x="155769" y="224299"/>
                    <a:pt x="154044" y="220362"/>
                  </a:cubicBezTo>
                  <a:cubicBezTo>
                    <a:pt x="153394" y="216170"/>
                    <a:pt x="153096" y="211931"/>
                    <a:pt x="153151" y="207688"/>
                  </a:cubicBezTo>
                  <a:cubicBezTo>
                    <a:pt x="152794" y="205279"/>
                    <a:pt x="150027" y="194390"/>
                    <a:pt x="150027" y="192605"/>
                  </a:cubicBezTo>
                  <a:lnTo>
                    <a:pt x="149403" y="183145"/>
                  </a:lnTo>
                  <a:cubicBezTo>
                    <a:pt x="149393" y="180133"/>
                    <a:pt x="149005" y="177135"/>
                    <a:pt x="148243" y="174221"/>
                  </a:cubicBezTo>
                  <a:cubicBezTo>
                    <a:pt x="147133" y="169636"/>
                    <a:pt x="146653" y="164922"/>
                    <a:pt x="146814" y="160209"/>
                  </a:cubicBezTo>
                  <a:cubicBezTo>
                    <a:pt x="146725" y="152890"/>
                    <a:pt x="148867" y="151730"/>
                    <a:pt x="150563" y="137628"/>
                  </a:cubicBezTo>
                  <a:cubicBezTo>
                    <a:pt x="150741" y="136200"/>
                    <a:pt x="153687" y="131916"/>
                    <a:pt x="153687" y="130577"/>
                  </a:cubicBezTo>
                  <a:cubicBezTo>
                    <a:pt x="154222" y="123616"/>
                    <a:pt x="155739" y="123705"/>
                    <a:pt x="156364" y="118975"/>
                  </a:cubicBezTo>
                  <a:cubicBezTo>
                    <a:pt x="156989" y="114246"/>
                    <a:pt x="158863" y="108534"/>
                    <a:pt x="158863" y="107106"/>
                  </a:cubicBezTo>
                  <a:cubicBezTo>
                    <a:pt x="159934" y="99876"/>
                    <a:pt x="159934" y="90505"/>
                    <a:pt x="159935" y="88631"/>
                  </a:cubicBezTo>
                  <a:cubicBezTo>
                    <a:pt x="160293" y="84775"/>
                    <a:pt x="161194" y="80990"/>
                    <a:pt x="162612" y="77385"/>
                  </a:cubicBezTo>
                  <a:cubicBezTo>
                    <a:pt x="164268" y="71523"/>
                    <a:pt x="165549" y="65561"/>
                    <a:pt x="166450" y="59535"/>
                  </a:cubicBezTo>
                  <a:cubicBezTo>
                    <a:pt x="166149" y="55456"/>
                    <a:pt x="166299" y="51355"/>
                    <a:pt x="166896" y="47308"/>
                  </a:cubicBezTo>
                  <a:cubicBezTo>
                    <a:pt x="168145" y="43025"/>
                    <a:pt x="170376" y="42311"/>
                    <a:pt x="173946" y="42311"/>
                  </a:cubicBezTo>
                  <a:cubicBezTo>
                    <a:pt x="175552" y="42222"/>
                    <a:pt x="180282" y="44096"/>
                    <a:pt x="182870" y="44185"/>
                  </a:cubicBezTo>
                  <a:cubicBezTo>
                    <a:pt x="185459" y="44274"/>
                    <a:pt x="189029" y="42490"/>
                    <a:pt x="190814" y="42490"/>
                  </a:cubicBezTo>
                  <a:cubicBezTo>
                    <a:pt x="193221" y="42817"/>
                    <a:pt x="195606" y="43294"/>
                    <a:pt x="197954" y="43917"/>
                  </a:cubicBezTo>
                  <a:cubicBezTo>
                    <a:pt x="200879" y="43118"/>
                    <a:pt x="203864" y="42551"/>
                    <a:pt x="206879" y="42222"/>
                  </a:cubicBezTo>
                  <a:close/>
                  <a:moveTo>
                    <a:pt x="815643" y="39723"/>
                  </a:moveTo>
                  <a:cubicBezTo>
                    <a:pt x="818945" y="39723"/>
                    <a:pt x="821623" y="43203"/>
                    <a:pt x="824568" y="43203"/>
                  </a:cubicBezTo>
                  <a:cubicBezTo>
                    <a:pt x="830552" y="42768"/>
                    <a:pt x="836566" y="43218"/>
                    <a:pt x="842418" y="44541"/>
                  </a:cubicBezTo>
                  <a:lnTo>
                    <a:pt x="843222" y="44988"/>
                  </a:lnTo>
                  <a:cubicBezTo>
                    <a:pt x="844293" y="45880"/>
                    <a:pt x="845007" y="51146"/>
                    <a:pt x="846256" y="52306"/>
                  </a:cubicBezTo>
                  <a:cubicBezTo>
                    <a:pt x="849746" y="55593"/>
                    <a:pt x="851933" y="60031"/>
                    <a:pt x="852414" y="64801"/>
                  </a:cubicBezTo>
                  <a:cubicBezTo>
                    <a:pt x="852147" y="68371"/>
                    <a:pt x="847416" y="74083"/>
                    <a:pt x="847416" y="75422"/>
                  </a:cubicBezTo>
                  <a:cubicBezTo>
                    <a:pt x="847680" y="78856"/>
                    <a:pt x="846869" y="82286"/>
                    <a:pt x="845096" y="85239"/>
                  </a:cubicBezTo>
                  <a:cubicBezTo>
                    <a:pt x="841506" y="90134"/>
                    <a:pt x="838511" y="95436"/>
                    <a:pt x="836171" y="101037"/>
                  </a:cubicBezTo>
                  <a:cubicBezTo>
                    <a:pt x="835189" y="102911"/>
                    <a:pt x="829120" y="107730"/>
                    <a:pt x="828138" y="109961"/>
                  </a:cubicBezTo>
                  <a:cubicBezTo>
                    <a:pt x="822069" y="123795"/>
                    <a:pt x="815286" y="133434"/>
                    <a:pt x="810288" y="147267"/>
                  </a:cubicBezTo>
                  <a:cubicBezTo>
                    <a:pt x="809485" y="149498"/>
                    <a:pt x="806005" y="154050"/>
                    <a:pt x="804309" y="153247"/>
                  </a:cubicBezTo>
                  <a:cubicBezTo>
                    <a:pt x="801982" y="152200"/>
                    <a:pt x="799318" y="152200"/>
                    <a:pt x="796991" y="153247"/>
                  </a:cubicBezTo>
                  <a:cubicBezTo>
                    <a:pt x="795831" y="154229"/>
                    <a:pt x="790922" y="154139"/>
                    <a:pt x="789315" y="155746"/>
                  </a:cubicBezTo>
                  <a:cubicBezTo>
                    <a:pt x="787709" y="157352"/>
                    <a:pt x="779498" y="156103"/>
                    <a:pt x="777892" y="159227"/>
                  </a:cubicBezTo>
                  <a:cubicBezTo>
                    <a:pt x="776731" y="162088"/>
                    <a:pt x="776731" y="165290"/>
                    <a:pt x="777892" y="168152"/>
                  </a:cubicBezTo>
                  <a:cubicBezTo>
                    <a:pt x="780480" y="171186"/>
                    <a:pt x="785746" y="168152"/>
                    <a:pt x="786816" y="166545"/>
                  </a:cubicBezTo>
                  <a:cubicBezTo>
                    <a:pt x="788535" y="164480"/>
                    <a:pt x="791092" y="163301"/>
                    <a:pt x="793778" y="163332"/>
                  </a:cubicBezTo>
                  <a:cubicBezTo>
                    <a:pt x="796873" y="164684"/>
                    <a:pt x="800104" y="165701"/>
                    <a:pt x="803416" y="166367"/>
                  </a:cubicBezTo>
                  <a:cubicBezTo>
                    <a:pt x="805615" y="166715"/>
                    <a:pt x="807238" y="168603"/>
                    <a:pt x="807254" y="170829"/>
                  </a:cubicBezTo>
                  <a:cubicBezTo>
                    <a:pt x="807310" y="174996"/>
                    <a:pt x="808158" y="179116"/>
                    <a:pt x="809753" y="182966"/>
                  </a:cubicBezTo>
                  <a:cubicBezTo>
                    <a:pt x="809826" y="184756"/>
                    <a:pt x="809290" y="186517"/>
                    <a:pt x="808236" y="187964"/>
                  </a:cubicBezTo>
                  <a:cubicBezTo>
                    <a:pt x="805533" y="190386"/>
                    <a:pt x="802535" y="192455"/>
                    <a:pt x="799311" y="194122"/>
                  </a:cubicBezTo>
                  <a:cubicBezTo>
                    <a:pt x="797169" y="195461"/>
                    <a:pt x="792350" y="195818"/>
                    <a:pt x="789315" y="197782"/>
                  </a:cubicBezTo>
                  <a:cubicBezTo>
                    <a:pt x="787473" y="199164"/>
                    <a:pt x="786332" y="201285"/>
                    <a:pt x="786192" y="203583"/>
                  </a:cubicBezTo>
                  <a:cubicBezTo>
                    <a:pt x="786192" y="207421"/>
                    <a:pt x="789137" y="207421"/>
                    <a:pt x="791011" y="207421"/>
                  </a:cubicBezTo>
                  <a:cubicBezTo>
                    <a:pt x="792886" y="207421"/>
                    <a:pt x="800649" y="204922"/>
                    <a:pt x="804309" y="204922"/>
                  </a:cubicBezTo>
                  <a:cubicBezTo>
                    <a:pt x="807639" y="205090"/>
                    <a:pt x="810975" y="205090"/>
                    <a:pt x="814305" y="204922"/>
                  </a:cubicBezTo>
                  <a:cubicBezTo>
                    <a:pt x="818289" y="203576"/>
                    <a:pt x="822427" y="202736"/>
                    <a:pt x="826621" y="202423"/>
                  </a:cubicBezTo>
                  <a:cubicBezTo>
                    <a:pt x="830548" y="203405"/>
                    <a:pt x="834921" y="199745"/>
                    <a:pt x="837420" y="202423"/>
                  </a:cubicBezTo>
                  <a:cubicBezTo>
                    <a:pt x="837420" y="207064"/>
                    <a:pt x="846345" y="209206"/>
                    <a:pt x="846345" y="216435"/>
                  </a:cubicBezTo>
                  <a:cubicBezTo>
                    <a:pt x="846345" y="226788"/>
                    <a:pt x="839473" y="238479"/>
                    <a:pt x="830548" y="239193"/>
                  </a:cubicBezTo>
                  <a:cubicBezTo>
                    <a:pt x="826799" y="239550"/>
                    <a:pt x="829388" y="236694"/>
                    <a:pt x="816179" y="236694"/>
                  </a:cubicBezTo>
                  <a:cubicBezTo>
                    <a:pt x="804398" y="236873"/>
                    <a:pt x="794313" y="237676"/>
                    <a:pt x="792439" y="237676"/>
                  </a:cubicBezTo>
                  <a:cubicBezTo>
                    <a:pt x="788111" y="237730"/>
                    <a:pt x="783785" y="237461"/>
                    <a:pt x="779498" y="236873"/>
                  </a:cubicBezTo>
                  <a:cubicBezTo>
                    <a:pt x="775694" y="236953"/>
                    <a:pt x="771903" y="237341"/>
                    <a:pt x="768163" y="238033"/>
                  </a:cubicBezTo>
                  <a:cubicBezTo>
                    <a:pt x="764006" y="239103"/>
                    <a:pt x="759767" y="239819"/>
                    <a:pt x="755490" y="240175"/>
                  </a:cubicBezTo>
                  <a:cubicBezTo>
                    <a:pt x="750187" y="240099"/>
                    <a:pt x="744928" y="241132"/>
                    <a:pt x="740050" y="243209"/>
                  </a:cubicBezTo>
                  <a:cubicBezTo>
                    <a:pt x="734793" y="244284"/>
                    <a:pt x="729440" y="244822"/>
                    <a:pt x="724074" y="244815"/>
                  </a:cubicBezTo>
                  <a:cubicBezTo>
                    <a:pt x="718794" y="247063"/>
                    <a:pt x="713289" y="248740"/>
                    <a:pt x="707652" y="249813"/>
                  </a:cubicBezTo>
                  <a:cubicBezTo>
                    <a:pt x="704618" y="250170"/>
                    <a:pt x="697568" y="249278"/>
                    <a:pt x="697300" y="244369"/>
                  </a:cubicBezTo>
                  <a:cubicBezTo>
                    <a:pt x="697032" y="239460"/>
                    <a:pt x="694355" y="236873"/>
                    <a:pt x="694980" y="230536"/>
                  </a:cubicBezTo>
                  <a:cubicBezTo>
                    <a:pt x="695515" y="228662"/>
                    <a:pt x="695515" y="225628"/>
                    <a:pt x="695514" y="224200"/>
                  </a:cubicBezTo>
                  <a:cubicBezTo>
                    <a:pt x="695531" y="221364"/>
                    <a:pt x="696806" y="218683"/>
                    <a:pt x="698995" y="216881"/>
                  </a:cubicBezTo>
                  <a:cubicBezTo>
                    <a:pt x="699620" y="216703"/>
                    <a:pt x="701048" y="213579"/>
                    <a:pt x="702833" y="213758"/>
                  </a:cubicBezTo>
                  <a:cubicBezTo>
                    <a:pt x="704618" y="213936"/>
                    <a:pt x="704975" y="216078"/>
                    <a:pt x="707652" y="216078"/>
                  </a:cubicBezTo>
                  <a:cubicBezTo>
                    <a:pt x="712524" y="215024"/>
                    <a:pt x="717256" y="213406"/>
                    <a:pt x="721754" y="211259"/>
                  </a:cubicBezTo>
                  <a:cubicBezTo>
                    <a:pt x="727548" y="208299"/>
                    <a:pt x="733508" y="205677"/>
                    <a:pt x="739604" y="203405"/>
                  </a:cubicBezTo>
                  <a:cubicBezTo>
                    <a:pt x="741924" y="200102"/>
                    <a:pt x="738086" y="198407"/>
                    <a:pt x="736658" y="198407"/>
                  </a:cubicBezTo>
                  <a:cubicBezTo>
                    <a:pt x="734185" y="199074"/>
                    <a:pt x="731549" y="198720"/>
                    <a:pt x="729340" y="197425"/>
                  </a:cubicBezTo>
                  <a:cubicBezTo>
                    <a:pt x="725681" y="196800"/>
                    <a:pt x="724163" y="195908"/>
                    <a:pt x="723181" y="194301"/>
                  </a:cubicBezTo>
                  <a:cubicBezTo>
                    <a:pt x="722200" y="192695"/>
                    <a:pt x="722913" y="190820"/>
                    <a:pt x="723181" y="188321"/>
                  </a:cubicBezTo>
                  <a:cubicBezTo>
                    <a:pt x="723449" y="185822"/>
                    <a:pt x="723627" y="183145"/>
                    <a:pt x="723985" y="181003"/>
                  </a:cubicBezTo>
                  <a:cubicBezTo>
                    <a:pt x="724342" y="178861"/>
                    <a:pt x="724609" y="175648"/>
                    <a:pt x="728001" y="175648"/>
                  </a:cubicBezTo>
                  <a:cubicBezTo>
                    <a:pt x="729875" y="175648"/>
                    <a:pt x="730321" y="176986"/>
                    <a:pt x="732106" y="176986"/>
                  </a:cubicBezTo>
                  <a:cubicBezTo>
                    <a:pt x="733891" y="176986"/>
                    <a:pt x="734694" y="176183"/>
                    <a:pt x="736480" y="176183"/>
                  </a:cubicBezTo>
                  <a:cubicBezTo>
                    <a:pt x="737898" y="176420"/>
                    <a:pt x="739346" y="176420"/>
                    <a:pt x="740764" y="176183"/>
                  </a:cubicBezTo>
                  <a:cubicBezTo>
                    <a:pt x="742345" y="175407"/>
                    <a:pt x="743675" y="174201"/>
                    <a:pt x="744602" y="172703"/>
                  </a:cubicBezTo>
                  <a:cubicBezTo>
                    <a:pt x="745404" y="169800"/>
                    <a:pt x="745737" y="166786"/>
                    <a:pt x="745583" y="163778"/>
                  </a:cubicBezTo>
                  <a:cubicBezTo>
                    <a:pt x="745226" y="161369"/>
                    <a:pt x="743084" y="161726"/>
                    <a:pt x="740317" y="163064"/>
                  </a:cubicBezTo>
                  <a:cubicBezTo>
                    <a:pt x="738138" y="163858"/>
                    <a:pt x="735899" y="164485"/>
                    <a:pt x="733623" y="164939"/>
                  </a:cubicBezTo>
                  <a:cubicBezTo>
                    <a:pt x="731596" y="165492"/>
                    <a:pt x="729541" y="165939"/>
                    <a:pt x="727465" y="166277"/>
                  </a:cubicBezTo>
                  <a:cubicBezTo>
                    <a:pt x="725773" y="166284"/>
                    <a:pt x="724089" y="166044"/>
                    <a:pt x="722467" y="165563"/>
                  </a:cubicBezTo>
                  <a:cubicBezTo>
                    <a:pt x="719968" y="164939"/>
                    <a:pt x="720593" y="163422"/>
                    <a:pt x="719968" y="161636"/>
                  </a:cubicBezTo>
                  <a:cubicBezTo>
                    <a:pt x="718959" y="159873"/>
                    <a:pt x="718293" y="157936"/>
                    <a:pt x="718005" y="155924"/>
                  </a:cubicBezTo>
                  <a:cubicBezTo>
                    <a:pt x="718362" y="150837"/>
                    <a:pt x="714256" y="148963"/>
                    <a:pt x="713543" y="147624"/>
                  </a:cubicBezTo>
                  <a:cubicBezTo>
                    <a:pt x="712198" y="144817"/>
                    <a:pt x="711352" y="141797"/>
                    <a:pt x="711043" y="138699"/>
                  </a:cubicBezTo>
                  <a:cubicBezTo>
                    <a:pt x="711043" y="132898"/>
                    <a:pt x="716488" y="128346"/>
                    <a:pt x="715863" y="124687"/>
                  </a:cubicBezTo>
                  <a:cubicBezTo>
                    <a:pt x="714242" y="117272"/>
                    <a:pt x="713464" y="109697"/>
                    <a:pt x="713542" y="102108"/>
                  </a:cubicBezTo>
                  <a:cubicBezTo>
                    <a:pt x="713810" y="100055"/>
                    <a:pt x="710686" y="96574"/>
                    <a:pt x="710686" y="92469"/>
                  </a:cubicBezTo>
                  <a:cubicBezTo>
                    <a:pt x="710819" y="89995"/>
                    <a:pt x="711207" y="87543"/>
                    <a:pt x="711846" y="85150"/>
                  </a:cubicBezTo>
                  <a:cubicBezTo>
                    <a:pt x="713127" y="81087"/>
                    <a:pt x="713965" y="76898"/>
                    <a:pt x="714346" y="72655"/>
                  </a:cubicBezTo>
                  <a:cubicBezTo>
                    <a:pt x="713810" y="67033"/>
                    <a:pt x="716666" y="59982"/>
                    <a:pt x="720504" y="59982"/>
                  </a:cubicBezTo>
                  <a:cubicBezTo>
                    <a:pt x="724342" y="59982"/>
                    <a:pt x="724252" y="64801"/>
                    <a:pt x="728447" y="64801"/>
                  </a:cubicBezTo>
                  <a:cubicBezTo>
                    <a:pt x="730972" y="64931"/>
                    <a:pt x="733503" y="64661"/>
                    <a:pt x="735944" y="63998"/>
                  </a:cubicBezTo>
                  <a:cubicBezTo>
                    <a:pt x="736837" y="63373"/>
                    <a:pt x="743709" y="61677"/>
                    <a:pt x="745762" y="60874"/>
                  </a:cubicBezTo>
                  <a:cubicBezTo>
                    <a:pt x="751741" y="58732"/>
                    <a:pt x="756025" y="56055"/>
                    <a:pt x="762540" y="54002"/>
                  </a:cubicBezTo>
                  <a:cubicBezTo>
                    <a:pt x="766914" y="52663"/>
                    <a:pt x="772358" y="53823"/>
                    <a:pt x="775839" y="52663"/>
                  </a:cubicBezTo>
                  <a:cubicBezTo>
                    <a:pt x="785478" y="49361"/>
                    <a:pt x="812341" y="39723"/>
                    <a:pt x="815643" y="39723"/>
                  </a:cubicBezTo>
                  <a:close/>
                  <a:moveTo>
                    <a:pt x="439014" y="1614"/>
                  </a:moveTo>
                  <a:cubicBezTo>
                    <a:pt x="441289" y="1698"/>
                    <a:pt x="443556" y="1936"/>
                    <a:pt x="445798" y="2328"/>
                  </a:cubicBezTo>
                  <a:cubicBezTo>
                    <a:pt x="448591" y="2507"/>
                    <a:pt x="451394" y="2507"/>
                    <a:pt x="454187" y="2328"/>
                  </a:cubicBezTo>
                  <a:cubicBezTo>
                    <a:pt x="456329" y="2328"/>
                    <a:pt x="457668" y="5094"/>
                    <a:pt x="458560" y="5808"/>
                  </a:cubicBezTo>
                  <a:cubicBezTo>
                    <a:pt x="459453" y="6522"/>
                    <a:pt x="465076" y="6790"/>
                    <a:pt x="466415" y="8217"/>
                  </a:cubicBezTo>
                  <a:cubicBezTo>
                    <a:pt x="467753" y="9645"/>
                    <a:pt x="467575" y="14197"/>
                    <a:pt x="469003" y="17142"/>
                  </a:cubicBezTo>
                  <a:cubicBezTo>
                    <a:pt x="470431" y="20088"/>
                    <a:pt x="474715" y="21605"/>
                    <a:pt x="475072" y="30530"/>
                  </a:cubicBezTo>
                  <a:cubicBezTo>
                    <a:pt x="475429" y="39455"/>
                    <a:pt x="473019" y="39633"/>
                    <a:pt x="467575" y="44275"/>
                  </a:cubicBezTo>
                  <a:cubicBezTo>
                    <a:pt x="466057" y="46238"/>
                    <a:pt x="466236" y="49362"/>
                    <a:pt x="469003" y="48826"/>
                  </a:cubicBezTo>
                  <a:cubicBezTo>
                    <a:pt x="473912" y="47844"/>
                    <a:pt x="491582" y="43917"/>
                    <a:pt x="495777" y="42579"/>
                  </a:cubicBezTo>
                  <a:cubicBezTo>
                    <a:pt x="500764" y="41016"/>
                    <a:pt x="505867" y="39852"/>
                    <a:pt x="511039" y="39098"/>
                  </a:cubicBezTo>
                  <a:cubicBezTo>
                    <a:pt x="512734" y="38919"/>
                    <a:pt x="515501" y="41329"/>
                    <a:pt x="517554" y="41865"/>
                  </a:cubicBezTo>
                  <a:cubicBezTo>
                    <a:pt x="519606" y="42400"/>
                    <a:pt x="523623" y="42222"/>
                    <a:pt x="524337" y="44096"/>
                  </a:cubicBezTo>
                  <a:cubicBezTo>
                    <a:pt x="525728" y="47651"/>
                    <a:pt x="528754" y="50312"/>
                    <a:pt x="532458" y="51236"/>
                  </a:cubicBezTo>
                  <a:lnTo>
                    <a:pt x="532280" y="51236"/>
                  </a:lnTo>
                  <a:cubicBezTo>
                    <a:pt x="534197" y="51715"/>
                    <a:pt x="535639" y="53299"/>
                    <a:pt x="535939" y="55252"/>
                  </a:cubicBezTo>
                  <a:cubicBezTo>
                    <a:pt x="535939" y="56948"/>
                    <a:pt x="535493" y="59804"/>
                    <a:pt x="535493" y="63463"/>
                  </a:cubicBezTo>
                  <a:cubicBezTo>
                    <a:pt x="534957" y="69174"/>
                    <a:pt x="525140" y="73191"/>
                    <a:pt x="520856" y="75868"/>
                  </a:cubicBezTo>
                  <a:cubicBezTo>
                    <a:pt x="519428" y="76850"/>
                    <a:pt x="518000" y="73548"/>
                    <a:pt x="513002" y="73548"/>
                  </a:cubicBezTo>
                  <a:cubicBezTo>
                    <a:pt x="511306" y="73637"/>
                    <a:pt x="501399" y="74440"/>
                    <a:pt x="499704" y="74440"/>
                  </a:cubicBezTo>
                  <a:lnTo>
                    <a:pt x="489083" y="75690"/>
                  </a:lnTo>
                  <a:cubicBezTo>
                    <a:pt x="486674" y="76225"/>
                    <a:pt x="481676" y="77921"/>
                    <a:pt x="479356" y="78635"/>
                  </a:cubicBezTo>
                  <a:cubicBezTo>
                    <a:pt x="476037" y="79570"/>
                    <a:pt x="472786" y="80734"/>
                    <a:pt x="469627" y="82116"/>
                  </a:cubicBezTo>
                  <a:cubicBezTo>
                    <a:pt x="468199" y="83008"/>
                    <a:pt x="464719" y="81402"/>
                    <a:pt x="460702" y="82116"/>
                  </a:cubicBezTo>
                  <a:cubicBezTo>
                    <a:pt x="458918" y="82473"/>
                    <a:pt x="452581" y="86310"/>
                    <a:pt x="447136" y="87827"/>
                  </a:cubicBezTo>
                  <a:cubicBezTo>
                    <a:pt x="436406" y="89705"/>
                    <a:pt x="425818" y="92329"/>
                    <a:pt x="415453" y="95681"/>
                  </a:cubicBezTo>
                  <a:cubicBezTo>
                    <a:pt x="413132" y="98002"/>
                    <a:pt x="408313" y="97020"/>
                    <a:pt x="406528" y="98002"/>
                  </a:cubicBezTo>
                  <a:cubicBezTo>
                    <a:pt x="404743" y="98984"/>
                    <a:pt x="400014" y="98984"/>
                    <a:pt x="397604" y="100233"/>
                  </a:cubicBezTo>
                  <a:cubicBezTo>
                    <a:pt x="393588" y="102286"/>
                    <a:pt x="391802" y="101126"/>
                    <a:pt x="389571" y="102286"/>
                  </a:cubicBezTo>
                  <a:cubicBezTo>
                    <a:pt x="387406" y="103093"/>
                    <a:pt x="385087" y="103398"/>
                    <a:pt x="382788" y="103178"/>
                  </a:cubicBezTo>
                  <a:cubicBezTo>
                    <a:pt x="380309" y="103673"/>
                    <a:pt x="377864" y="104328"/>
                    <a:pt x="375470" y="105142"/>
                  </a:cubicBezTo>
                  <a:cubicBezTo>
                    <a:pt x="373356" y="105630"/>
                    <a:pt x="371158" y="105630"/>
                    <a:pt x="369044" y="105142"/>
                  </a:cubicBezTo>
                  <a:cubicBezTo>
                    <a:pt x="367357" y="104892"/>
                    <a:pt x="365643" y="104892"/>
                    <a:pt x="363956" y="105142"/>
                  </a:cubicBezTo>
                  <a:cubicBezTo>
                    <a:pt x="362261" y="107373"/>
                    <a:pt x="359048" y="107373"/>
                    <a:pt x="355745" y="107373"/>
                  </a:cubicBezTo>
                  <a:cubicBezTo>
                    <a:pt x="353323" y="107845"/>
                    <a:pt x="350980" y="108656"/>
                    <a:pt x="348784" y="109783"/>
                  </a:cubicBezTo>
                  <a:cubicBezTo>
                    <a:pt x="348248" y="111390"/>
                    <a:pt x="345393" y="112817"/>
                    <a:pt x="342715" y="113264"/>
                  </a:cubicBezTo>
                  <a:cubicBezTo>
                    <a:pt x="340038" y="113710"/>
                    <a:pt x="341644" y="111568"/>
                    <a:pt x="337806" y="109783"/>
                  </a:cubicBezTo>
                  <a:cubicBezTo>
                    <a:pt x="336021" y="109248"/>
                    <a:pt x="332005" y="110765"/>
                    <a:pt x="328881" y="109248"/>
                  </a:cubicBezTo>
                  <a:cubicBezTo>
                    <a:pt x="325758" y="107730"/>
                    <a:pt x="325936" y="103357"/>
                    <a:pt x="326561" y="99698"/>
                  </a:cubicBezTo>
                  <a:cubicBezTo>
                    <a:pt x="326650" y="98894"/>
                    <a:pt x="326115" y="95503"/>
                    <a:pt x="326115" y="91844"/>
                  </a:cubicBezTo>
                  <a:cubicBezTo>
                    <a:pt x="325731" y="89613"/>
                    <a:pt x="326352" y="87327"/>
                    <a:pt x="327810" y="85596"/>
                  </a:cubicBezTo>
                  <a:cubicBezTo>
                    <a:pt x="333196" y="81606"/>
                    <a:pt x="339237" y="78586"/>
                    <a:pt x="345660" y="76671"/>
                  </a:cubicBezTo>
                  <a:cubicBezTo>
                    <a:pt x="347356" y="76314"/>
                    <a:pt x="349052" y="79349"/>
                    <a:pt x="350391" y="79349"/>
                  </a:cubicBezTo>
                  <a:cubicBezTo>
                    <a:pt x="351729" y="79349"/>
                    <a:pt x="357977" y="75868"/>
                    <a:pt x="360654" y="75868"/>
                  </a:cubicBezTo>
                  <a:cubicBezTo>
                    <a:pt x="368950" y="74869"/>
                    <a:pt x="377156" y="73229"/>
                    <a:pt x="385198" y="70959"/>
                  </a:cubicBezTo>
                  <a:cubicBezTo>
                    <a:pt x="389393" y="69531"/>
                    <a:pt x="393230" y="71495"/>
                    <a:pt x="395640" y="69531"/>
                  </a:cubicBezTo>
                  <a:cubicBezTo>
                    <a:pt x="401920" y="67209"/>
                    <a:pt x="408327" y="65242"/>
                    <a:pt x="414828" y="63641"/>
                  </a:cubicBezTo>
                  <a:cubicBezTo>
                    <a:pt x="417148" y="63106"/>
                    <a:pt x="421432" y="61946"/>
                    <a:pt x="422682" y="59090"/>
                  </a:cubicBezTo>
                  <a:cubicBezTo>
                    <a:pt x="422816" y="57259"/>
                    <a:pt x="422510" y="55423"/>
                    <a:pt x="421790" y="53735"/>
                  </a:cubicBezTo>
                  <a:cubicBezTo>
                    <a:pt x="420718" y="50968"/>
                    <a:pt x="418576" y="51950"/>
                    <a:pt x="416256" y="51950"/>
                  </a:cubicBezTo>
                  <a:cubicBezTo>
                    <a:pt x="414051" y="51336"/>
                    <a:pt x="412165" y="49898"/>
                    <a:pt x="410990" y="47934"/>
                  </a:cubicBezTo>
                  <a:cubicBezTo>
                    <a:pt x="410879" y="46008"/>
                    <a:pt x="411312" y="44090"/>
                    <a:pt x="412240" y="42400"/>
                  </a:cubicBezTo>
                  <a:cubicBezTo>
                    <a:pt x="412954" y="40437"/>
                    <a:pt x="413400" y="39633"/>
                    <a:pt x="414293" y="37134"/>
                  </a:cubicBezTo>
                  <a:cubicBezTo>
                    <a:pt x="415124" y="34973"/>
                    <a:pt x="415839" y="32768"/>
                    <a:pt x="416434" y="30530"/>
                  </a:cubicBezTo>
                  <a:cubicBezTo>
                    <a:pt x="417595" y="26871"/>
                    <a:pt x="410633" y="16786"/>
                    <a:pt x="409741" y="14019"/>
                  </a:cubicBezTo>
                  <a:cubicBezTo>
                    <a:pt x="409310" y="11926"/>
                    <a:pt x="410065" y="9766"/>
                    <a:pt x="411704" y="8396"/>
                  </a:cubicBezTo>
                  <a:cubicBezTo>
                    <a:pt x="414739" y="5272"/>
                    <a:pt x="418219" y="6700"/>
                    <a:pt x="421790" y="6700"/>
                  </a:cubicBezTo>
                  <a:cubicBezTo>
                    <a:pt x="423891" y="6335"/>
                    <a:pt x="425894" y="5545"/>
                    <a:pt x="427680" y="4380"/>
                  </a:cubicBezTo>
                  <a:cubicBezTo>
                    <a:pt x="428840" y="3755"/>
                    <a:pt x="430715" y="4648"/>
                    <a:pt x="433303" y="3755"/>
                  </a:cubicBezTo>
                  <a:cubicBezTo>
                    <a:pt x="435891" y="2863"/>
                    <a:pt x="435891" y="1614"/>
                    <a:pt x="439014" y="1614"/>
                  </a:cubicBezTo>
                  <a:close/>
                  <a:moveTo>
                    <a:pt x="1616919" y="7"/>
                  </a:moveTo>
                  <a:cubicBezTo>
                    <a:pt x="1621024" y="275"/>
                    <a:pt x="1623970" y="4113"/>
                    <a:pt x="1626380" y="7326"/>
                  </a:cubicBezTo>
                  <a:cubicBezTo>
                    <a:pt x="1628789" y="10539"/>
                    <a:pt x="1625487" y="16162"/>
                    <a:pt x="1622363" y="18928"/>
                  </a:cubicBezTo>
                  <a:cubicBezTo>
                    <a:pt x="1619035" y="21684"/>
                    <a:pt x="1616379" y="25164"/>
                    <a:pt x="1614599" y="29103"/>
                  </a:cubicBezTo>
                  <a:cubicBezTo>
                    <a:pt x="1614063" y="30263"/>
                    <a:pt x="1614063" y="37580"/>
                    <a:pt x="1614599" y="38027"/>
                  </a:cubicBezTo>
                  <a:cubicBezTo>
                    <a:pt x="1615134" y="38473"/>
                    <a:pt x="1619150" y="41240"/>
                    <a:pt x="1619418" y="45256"/>
                  </a:cubicBezTo>
                  <a:cubicBezTo>
                    <a:pt x="1619686" y="49272"/>
                    <a:pt x="1615848" y="52396"/>
                    <a:pt x="1608886" y="66587"/>
                  </a:cubicBezTo>
                  <a:cubicBezTo>
                    <a:pt x="1609154" y="66765"/>
                    <a:pt x="1602639" y="75690"/>
                    <a:pt x="1600943" y="78100"/>
                  </a:cubicBezTo>
                  <a:cubicBezTo>
                    <a:pt x="1599248" y="80510"/>
                    <a:pt x="1605227" y="84615"/>
                    <a:pt x="1610582" y="83187"/>
                  </a:cubicBezTo>
                  <a:cubicBezTo>
                    <a:pt x="1613438" y="82384"/>
                    <a:pt x="1608886" y="90773"/>
                    <a:pt x="1615313" y="90773"/>
                  </a:cubicBezTo>
                  <a:cubicBezTo>
                    <a:pt x="1620221" y="90773"/>
                    <a:pt x="1626112" y="86400"/>
                    <a:pt x="1624238" y="81848"/>
                  </a:cubicBezTo>
                  <a:cubicBezTo>
                    <a:pt x="1622631" y="80331"/>
                    <a:pt x="1619507" y="81848"/>
                    <a:pt x="1616473" y="79260"/>
                  </a:cubicBezTo>
                  <a:cubicBezTo>
                    <a:pt x="1613438" y="76672"/>
                    <a:pt x="1613528" y="70335"/>
                    <a:pt x="1614688" y="70335"/>
                  </a:cubicBezTo>
                  <a:cubicBezTo>
                    <a:pt x="1616747" y="69534"/>
                    <a:pt x="1618519" y="68136"/>
                    <a:pt x="1619775" y="66319"/>
                  </a:cubicBezTo>
                  <a:cubicBezTo>
                    <a:pt x="1620757" y="65337"/>
                    <a:pt x="1623880" y="63106"/>
                    <a:pt x="1623880" y="61499"/>
                  </a:cubicBezTo>
                  <a:cubicBezTo>
                    <a:pt x="1623880" y="59893"/>
                    <a:pt x="1619240" y="58733"/>
                    <a:pt x="1623167" y="53021"/>
                  </a:cubicBezTo>
                  <a:cubicBezTo>
                    <a:pt x="1625666" y="49361"/>
                    <a:pt x="1628789" y="49718"/>
                    <a:pt x="1630396" y="49361"/>
                  </a:cubicBezTo>
                  <a:cubicBezTo>
                    <a:pt x="1632002" y="49004"/>
                    <a:pt x="1633609" y="45167"/>
                    <a:pt x="1634501" y="43203"/>
                  </a:cubicBezTo>
                  <a:cubicBezTo>
                    <a:pt x="1635521" y="41071"/>
                    <a:pt x="1636155" y="38774"/>
                    <a:pt x="1636376" y="36420"/>
                  </a:cubicBezTo>
                  <a:cubicBezTo>
                    <a:pt x="1636465" y="30799"/>
                    <a:pt x="1630128" y="28299"/>
                    <a:pt x="1631199" y="23926"/>
                  </a:cubicBezTo>
                  <a:cubicBezTo>
                    <a:pt x="1633430" y="15090"/>
                    <a:pt x="1654940" y="11699"/>
                    <a:pt x="1657171" y="10182"/>
                  </a:cubicBezTo>
                  <a:cubicBezTo>
                    <a:pt x="1657795" y="9736"/>
                    <a:pt x="1658331" y="7772"/>
                    <a:pt x="1659492" y="6880"/>
                  </a:cubicBezTo>
                  <a:cubicBezTo>
                    <a:pt x="1661723" y="5188"/>
                    <a:pt x="1664699" y="4846"/>
                    <a:pt x="1667256" y="5987"/>
                  </a:cubicBezTo>
                  <a:cubicBezTo>
                    <a:pt x="1670221" y="7457"/>
                    <a:pt x="1673031" y="9221"/>
                    <a:pt x="1675646" y="11253"/>
                  </a:cubicBezTo>
                  <a:cubicBezTo>
                    <a:pt x="1677350" y="12815"/>
                    <a:pt x="1678155" y="15128"/>
                    <a:pt x="1677788" y="17411"/>
                  </a:cubicBezTo>
                  <a:cubicBezTo>
                    <a:pt x="1677430" y="20088"/>
                    <a:pt x="1676003" y="27586"/>
                    <a:pt x="1676806" y="28210"/>
                  </a:cubicBezTo>
                  <a:cubicBezTo>
                    <a:pt x="1677609" y="28835"/>
                    <a:pt x="1669220" y="33386"/>
                    <a:pt x="1665382" y="37134"/>
                  </a:cubicBezTo>
                  <a:cubicBezTo>
                    <a:pt x="1660510" y="43395"/>
                    <a:pt x="1657427" y="50860"/>
                    <a:pt x="1656457" y="58733"/>
                  </a:cubicBezTo>
                  <a:cubicBezTo>
                    <a:pt x="1656278" y="59447"/>
                    <a:pt x="1654047" y="64802"/>
                    <a:pt x="1653779" y="66230"/>
                  </a:cubicBezTo>
                  <a:cubicBezTo>
                    <a:pt x="1653511" y="67658"/>
                    <a:pt x="1652530" y="71674"/>
                    <a:pt x="1651548" y="75155"/>
                  </a:cubicBezTo>
                  <a:cubicBezTo>
                    <a:pt x="1650325" y="78776"/>
                    <a:pt x="1649722" y="82578"/>
                    <a:pt x="1649763" y="86400"/>
                  </a:cubicBezTo>
                  <a:cubicBezTo>
                    <a:pt x="1650031" y="88631"/>
                    <a:pt x="1653065" y="88007"/>
                    <a:pt x="1654939" y="88007"/>
                  </a:cubicBezTo>
                  <a:cubicBezTo>
                    <a:pt x="1658751" y="87138"/>
                    <a:pt x="1662244" y="85221"/>
                    <a:pt x="1665025" y="82473"/>
                  </a:cubicBezTo>
                  <a:cubicBezTo>
                    <a:pt x="1667329" y="82085"/>
                    <a:pt x="1669682" y="82085"/>
                    <a:pt x="1671986" y="82473"/>
                  </a:cubicBezTo>
                  <a:cubicBezTo>
                    <a:pt x="1673771" y="83009"/>
                    <a:pt x="1675645" y="85954"/>
                    <a:pt x="1677609" y="86579"/>
                  </a:cubicBezTo>
                  <a:cubicBezTo>
                    <a:pt x="1679572" y="87203"/>
                    <a:pt x="1682339" y="87382"/>
                    <a:pt x="1683946" y="88453"/>
                  </a:cubicBezTo>
                  <a:cubicBezTo>
                    <a:pt x="1685552" y="89524"/>
                    <a:pt x="1689032" y="88453"/>
                    <a:pt x="1691174" y="91041"/>
                  </a:cubicBezTo>
                  <a:lnTo>
                    <a:pt x="1691710" y="90952"/>
                  </a:lnTo>
                  <a:cubicBezTo>
                    <a:pt x="1694680" y="95921"/>
                    <a:pt x="1696022" y="101693"/>
                    <a:pt x="1695548" y="107462"/>
                  </a:cubicBezTo>
                  <a:cubicBezTo>
                    <a:pt x="1695402" y="112689"/>
                    <a:pt x="1693994" y="117803"/>
                    <a:pt x="1691442" y="122367"/>
                  </a:cubicBezTo>
                  <a:cubicBezTo>
                    <a:pt x="1684679" y="126488"/>
                    <a:pt x="1676868" y="128564"/>
                    <a:pt x="1668952" y="128347"/>
                  </a:cubicBezTo>
                  <a:cubicBezTo>
                    <a:pt x="1666327" y="128340"/>
                    <a:pt x="1663813" y="129403"/>
                    <a:pt x="1661990" y="131292"/>
                  </a:cubicBezTo>
                  <a:cubicBezTo>
                    <a:pt x="1659028" y="132230"/>
                    <a:pt x="1655812" y="131941"/>
                    <a:pt x="1653065" y="130489"/>
                  </a:cubicBezTo>
                  <a:cubicBezTo>
                    <a:pt x="1649401" y="129592"/>
                    <a:pt x="1645574" y="129592"/>
                    <a:pt x="1641909" y="130489"/>
                  </a:cubicBezTo>
                  <a:cubicBezTo>
                    <a:pt x="1634094" y="132617"/>
                    <a:pt x="1627291" y="137457"/>
                    <a:pt x="1622720" y="144144"/>
                  </a:cubicBezTo>
                  <a:cubicBezTo>
                    <a:pt x="1621023" y="147185"/>
                    <a:pt x="1618601" y="149760"/>
                    <a:pt x="1615670" y="151641"/>
                  </a:cubicBezTo>
                  <a:cubicBezTo>
                    <a:pt x="1611417" y="154501"/>
                    <a:pt x="1607626" y="157993"/>
                    <a:pt x="1604424" y="161994"/>
                  </a:cubicBezTo>
                  <a:cubicBezTo>
                    <a:pt x="1602518" y="165184"/>
                    <a:pt x="1601881" y="168975"/>
                    <a:pt x="1602639" y="172614"/>
                  </a:cubicBezTo>
                  <a:cubicBezTo>
                    <a:pt x="1602996" y="173685"/>
                    <a:pt x="1605406" y="174309"/>
                    <a:pt x="1607994" y="173685"/>
                  </a:cubicBezTo>
                  <a:cubicBezTo>
                    <a:pt x="1611137" y="172237"/>
                    <a:pt x="1614355" y="170956"/>
                    <a:pt x="1617633" y="169847"/>
                  </a:cubicBezTo>
                  <a:cubicBezTo>
                    <a:pt x="1620221" y="169490"/>
                    <a:pt x="1621828" y="166278"/>
                    <a:pt x="1623970" y="166456"/>
                  </a:cubicBezTo>
                  <a:cubicBezTo>
                    <a:pt x="1626112" y="166635"/>
                    <a:pt x="1628968" y="170650"/>
                    <a:pt x="1635037" y="172078"/>
                  </a:cubicBezTo>
                  <a:cubicBezTo>
                    <a:pt x="1636911" y="172614"/>
                    <a:pt x="1640392" y="174845"/>
                    <a:pt x="1645836" y="176541"/>
                  </a:cubicBezTo>
                  <a:cubicBezTo>
                    <a:pt x="1646550" y="176719"/>
                    <a:pt x="1650834" y="177612"/>
                    <a:pt x="1650031" y="180825"/>
                  </a:cubicBezTo>
                  <a:cubicBezTo>
                    <a:pt x="1649891" y="184724"/>
                    <a:pt x="1648950" y="188552"/>
                    <a:pt x="1647264" y="192070"/>
                  </a:cubicBezTo>
                  <a:cubicBezTo>
                    <a:pt x="1645390" y="194301"/>
                    <a:pt x="1643159" y="197068"/>
                    <a:pt x="1640838" y="197604"/>
                  </a:cubicBezTo>
                  <a:cubicBezTo>
                    <a:pt x="1636643" y="198407"/>
                    <a:pt x="1634144" y="198496"/>
                    <a:pt x="1629503" y="199746"/>
                  </a:cubicBezTo>
                  <a:cubicBezTo>
                    <a:pt x="1627183" y="200371"/>
                    <a:pt x="1625487" y="201709"/>
                    <a:pt x="1621828" y="202334"/>
                  </a:cubicBezTo>
                  <a:cubicBezTo>
                    <a:pt x="1618169" y="202959"/>
                    <a:pt x="1603978" y="205636"/>
                    <a:pt x="1603978" y="210366"/>
                  </a:cubicBezTo>
                  <a:cubicBezTo>
                    <a:pt x="1604463" y="214455"/>
                    <a:pt x="1604731" y="218566"/>
                    <a:pt x="1604781" y="222683"/>
                  </a:cubicBezTo>
                  <a:cubicBezTo>
                    <a:pt x="1604577" y="226220"/>
                    <a:pt x="1604129" y="229738"/>
                    <a:pt x="1603442" y="233214"/>
                  </a:cubicBezTo>
                  <a:cubicBezTo>
                    <a:pt x="1601919" y="237055"/>
                    <a:pt x="1601073" y="241132"/>
                    <a:pt x="1600943" y="245262"/>
                  </a:cubicBezTo>
                  <a:cubicBezTo>
                    <a:pt x="1601211" y="249011"/>
                    <a:pt x="1596839" y="252581"/>
                    <a:pt x="1596303" y="253295"/>
                  </a:cubicBezTo>
                  <a:cubicBezTo>
                    <a:pt x="1593447" y="259453"/>
                    <a:pt x="1593894" y="268557"/>
                    <a:pt x="1587378" y="270609"/>
                  </a:cubicBezTo>
                  <a:cubicBezTo>
                    <a:pt x="1583140" y="272438"/>
                    <a:pt x="1578787" y="273989"/>
                    <a:pt x="1574348" y="275250"/>
                  </a:cubicBezTo>
                  <a:cubicBezTo>
                    <a:pt x="1570753" y="275722"/>
                    <a:pt x="1567240" y="276683"/>
                    <a:pt x="1563906" y="278106"/>
                  </a:cubicBezTo>
                  <a:cubicBezTo>
                    <a:pt x="1558776" y="279598"/>
                    <a:pt x="1553327" y="279598"/>
                    <a:pt x="1548198" y="278106"/>
                  </a:cubicBezTo>
                  <a:cubicBezTo>
                    <a:pt x="1546323" y="276589"/>
                    <a:pt x="1547216" y="271591"/>
                    <a:pt x="1547216" y="268646"/>
                  </a:cubicBezTo>
                  <a:cubicBezTo>
                    <a:pt x="1547127" y="263201"/>
                    <a:pt x="1533382" y="257489"/>
                    <a:pt x="1532043" y="254276"/>
                  </a:cubicBezTo>
                  <a:cubicBezTo>
                    <a:pt x="1530704" y="251063"/>
                    <a:pt x="1535435" y="251153"/>
                    <a:pt x="1540165" y="250260"/>
                  </a:cubicBezTo>
                  <a:cubicBezTo>
                    <a:pt x="1548287" y="248832"/>
                    <a:pt x="1555962" y="247940"/>
                    <a:pt x="1559800" y="246690"/>
                  </a:cubicBezTo>
                  <a:cubicBezTo>
                    <a:pt x="1567833" y="243745"/>
                    <a:pt x="1571224" y="227324"/>
                    <a:pt x="1575240" y="219916"/>
                  </a:cubicBezTo>
                  <a:cubicBezTo>
                    <a:pt x="1576490" y="217596"/>
                    <a:pt x="1576133" y="213847"/>
                    <a:pt x="1570956" y="213847"/>
                  </a:cubicBezTo>
                  <a:cubicBezTo>
                    <a:pt x="1566068" y="214260"/>
                    <a:pt x="1561227" y="215127"/>
                    <a:pt x="1556498" y="216436"/>
                  </a:cubicBezTo>
                  <a:cubicBezTo>
                    <a:pt x="1551612" y="217718"/>
                    <a:pt x="1546626" y="218584"/>
                    <a:pt x="1541593" y="219024"/>
                  </a:cubicBezTo>
                  <a:cubicBezTo>
                    <a:pt x="1538291" y="219202"/>
                    <a:pt x="1531329" y="223397"/>
                    <a:pt x="1529366" y="223397"/>
                  </a:cubicBezTo>
                  <a:cubicBezTo>
                    <a:pt x="1525796" y="223486"/>
                    <a:pt x="1522672" y="224914"/>
                    <a:pt x="1518388" y="220720"/>
                  </a:cubicBezTo>
                  <a:cubicBezTo>
                    <a:pt x="1516809" y="219796"/>
                    <a:pt x="1515133" y="219047"/>
                    <a:pt x="1513390" y="218488"/>
                  </a:cubicBezTo>
                  <a:cubicBezTo>
                    <a:pt x="1510981" y="217239"/>
                    <a:pt x="1512230" y="212330"/>
                    <a:pt x="1512230" y="210456"/>
                  </a:cubicBezTo>
                  <a:cubicBezTo>
                    <a:pt x="1512492" y="206685"/>
                    <a:pt x="1513241" y="202966"/>
                    <a:pt x="1514461" y="199389"/>
                  </a:cubicBezTo>
                  <a:cubicBezTo>
                    <a:pt x="1517569" y="194875"/>
                    <a:pt x="1522423" y="191866"/>
                    <a:pt x="1527848" y="191088"/>
                  </a:cubicBezTo>
                  <a:cubicBezTo>
                    <a:pt x="1529723" y="191088"/>
                    <a:pt x="1535614" y="193587"/>
                    <a:pt x="1537577" y="193587"/>
                  </a:cubicBezTo>
                  <a:cubicBezTo>
                    <a:pt x="1539540" y="193587"/>
                    <a:pt x="1543914" y="189393"/>
                    <a:pt x="1547037" y="187697"/>
                  </a:cubicBezTo>
                  <a:cubicBezTo>
                    <a:pt x="1550831" y="186303"/>
                    <a:pt x="1554745" y="185257"/>
                    <a:pt x="1558729" y="184573"/>
                  </a:cubicBezTo>
                  <a:cubicBezTo>
                    <a:pt x="1561265" y="183794"/>
                    <a:pt x="1563649" y="182586"/>
                    <a:pt x="1565780" y="181003"/>
                  </a:cubicBezTo>
                  <a:cubicBezTo>
                    <a:pt x="1567743" y="179843"/>
                    <a:pt x="1567565" y="178861"/>
                    <a:pt x="1568279" y="176898"/>
                  </a:cubicBezTo>
                  <a:cubicBezTo>
                    <a:pt x="1568993" y="174934"/>
                    <a:pt x="1568636" y="169847"/>
                    <a:pt x="1569528" y="167973"/>
                  </a:cubicBezTo>
                  <a:cubicBezTo>
                    <a:pt x="1570964" y="165133"/>
                    <a:pt x="1572072" y="162139"/>
                    <a:pt x="1572831" y="159049"/>
                  </a:cubicBezTo>
                  <a:cubicBezTo>
                    <a:pt x="1573277" y="156550"/>
                    <a:pt x="1567922" y="158424"/>
                    <a:pt x="1566048" y="158424"/>
                  </a:cubicBezTo>
                  <a:cubicBezTo>
                    <a:pt x="1563096" y="159236"/>
                    <a:pt x="1560475" y="160953"/>
                    <a:pt x="1558550" y="163333"/>
                  </a:cubicBezTo>
                  <a:cubicBezTo>
                    <a:pt x="1556144" y="165490"/>
                    <a:pt x="1553225" y="166996"/>
                    <a:pt x="1550071" y="167706"/>
                  </a:cubicBezTo>
                  <a:cubicBezTo>
                    <a:pt x="1547760" y="168508"/>
                    <a:pt x="1545244" y="168508"/>
                    <a:pt x="1542932" y="167706"/>
                  </a:cubicBezTo>
                  <a:cubicBezTo>
                    <a:pt x="1540254" y="166278"/>
                    <a:pt x="1540254" y="164404"/>
                    <a:pt x="1540255" y="161191"/>
                  </a:cubicBezTo>
                  <a:cubicBezTo>
                    <a:pt x="1539977" y="157827"/>
                    <a:pt x="1540657" y="154455"/>
                    <a:pt x="1542218" y="151462"/>
                  </a:cubicBezTo>
                  <a:cubicBezTo>
                    <a:pt x="1543824" y="149588"/>
                    <a:pt x="1543200" y="139592"/>
                    <a:pt x="1549715" y="133612"/>
                  </a:cubicBezTo>
                  <a:cubicBezTo>
                    <a:pt x="1551857" y="131738"/>
                    <a:pt x="1557837" y="134326"/>
                    <a:pt x="1560246" y="132898"/>
                  </a:cubicBezTo>
                  <a:cubicBezTo>
                    <a:pt x="1561510" y="131970"/>
                    <a:pt x="1562821" y="131107"/>
                    <a:pt x="1564173" y="130310"/>
                  </a:cubicBezTo>
                  <a:cubicBezTo>
                    <a:pt x="1566315" y="129418"/>
                    <a:pt x="1571314" y="130042"/>
                    <a:pt x="1573902" y="129418"/>
                  </a:cubicBezTo>
                  <a:cubicBezTo>
                    <a:pt x="1577653" y="128771"/>
                    <a:pt x="1581353" y="127846"/>
                    <a:pt x="1584969" y="126651"/>
                  </a:cubicBezTo>
                  <a:cubicBezTo>
                    <a:pt x="1586308" y="126205"/>
                    <a:pt x="1591662" y="126205"/>
                    <a:pt x="1593269" y="125223"/>
                  </a:cubicBezTo>
                  <a:cubicBezTo>
                    <a:pt x="1594875" y="124241"/>
                    <a:pt x="1594340" y="124509"/>
                    <a:pt x="1600230" y="122724"/>
                  </a:cubicBezTo>
                  <a:cubicBezTo>
                    <a:pt x="1599694" y="122546"/>
                    <a:pt x="1602639" y="120760"/>
                    <a:pt x="1604335" y="119779"/>
                  </a:cubicBezTo>
                  <a:cubicBezTo>
                    <a:pt x="1607560" y="119288"/>
                    <a:pt x="1610839" y="119288"/>
                    <a:pt x="1614063" y="119779"/>
                  </a:cubicBezTo>
                  <a:cubicBezTo>
                    <a:pt x="1617009" y="120403"/>
                    <a:pt x="1620578" y="119779"/>
                    <a:pt x="1622007" y="119779"/>
                  </a:cubicBezTo>
                  <a:cubicBezTo>
                    <a:pt x="1624610" y="120901"/>
                    <a:pt x="1627388" y="121565"/>
                    <a:pt x="1630217" y="121742"/>
                  </a:cubicBezTo>
                  <a:cubicBezTo>
                    <a:pt x="1632092" y="121653"/>
                    <a:pt x="1637179" y="117369"/>
                    <a:pt x="1639142" y="117369"/>
                  </a:cubicBezTo>
                  <a:cubicBezTo>
                    <a:pt x="1642760" y="115665"/>
                    <a:pt x="1644802" y="111763"/>
                    <a:pt x="1644140" y="107819"/>
                  </a:cubicBezTo>
                  <a:cubicBezTo>
                    <a:pt x="1640140" y="107702"/>
                    <a:pt x="1636144" y="108153"/>
                    <a:pt x="1632270" y="109158"/>
                  </a:cubicBezTo>
                  <a:cubicBezTo>
                    <a:pt x="1629593" y="110229"/>
                    <a:pt x="1621560" y="110050"/>
                    <a:pt x="1619775" y="110943"/>
                  </a:cubicBezTo>
                  <a:cubicBezTo>
                    <a:pt x="1613474" y="113125"/>
                    <a:pt x="1606756" y="113827"/>
                    <a:pt x="1600140" y="112996"/>
                  </a:cubicBezTo>
                  <a:cubicBezTo>
                    <a:pt x="1596725" y="113165"/>
                    <a:pt x="1593369" y="113951"/>
                    <a:pt x="1590234" y="115316"/>
                  </a:cubicBezTo>
                  <a:cubicBezTo>
                    <a:pt x="1587006" y="116321"/>
                    <a:pt x="1583688" y="117009"/>
                    <a:pt x="1580327" y="117369"/>
                  </a:cubicBezTo>
                  <a:cubicBezTo>
                    <a:pt x="1574941" y="117780"/>
                    <a:pt x="1569579" y="118465"/>
                    <a:pt x="1564262" y="119422"/>
                  </a:cubicBezTo>
                  <a:cubicBezTo>
                    <a:pt x="1561496" y="120047"/>
                    <a:pt x="1555605" y="120939"/>
                    <a:pt x="1551946" y="121921"/>
                  </a:cubicBezTo>
                  <a:cubicBezTo>
                    <a:pt x="1546839" y="123178"/>
                    <a:pt x="1541940" y="125161"/>
                    <a:pt x="1537398" y="127811"/>
                  </a:cubicBezTo>
                  <a:cubicBezTo>
                    <a:pt x="1533856" y="131307"/>
                    <a:pt x="1530849" y="135307"/>
                    <a:pt x="1528473" y="139681"/>
                  </a:cubicBezTo>
                  <a:cubicBezTo>
                    <a:pt x="1527210" y="141509"/>
                    <a:pt x="1525776" y="143213"/>
                    <a:pt x="1524189" y="144769"/>
                  </a:cubicBezTo>
                  <a:cubicBezTo>
                    <a:pt x="1516960" y="150035"/>
                    <a:pt x="1512498" y="157710"/>
                    <a:pt x="1505626" y="158960"/>
                  </a:cubicBezTo>
                  <a:cubicBezTo>
                    <a:pt x="1502822" y="159825"/>
                    <a:pt x="1499797" y="158592"/>
                    <a:pt x="1498397" y="156014"/>
                  </a:cubicBezTo>
                  <a:cubicBezTo>
                    <a:pt x="1495300" y="150824"/>
                    <a:pt x="1493437" y="144992"/>
                    <a:pt x="1492953" y="138967"/>
                  </a:cubicBezTo>
                  <a:cubicBezTo>
                    <a:pt x="1492953" y="133523"/>
                    <a:pt x="1496076" y="132185"/>
                    <a:pt x="1492953" y="121831"/>
                  </a:cubicBezTo>
                  <a:cubicBezTo>
                    <a:pt x="1492487" y="119195"/>
                    <a:pt x="1493517" y="116516"/>
                    <a:pt x="1495630" y="114870"/>
                  </a:cubicBezTo>
                  <a:cubicBezTo>
                    <a:pt x="1497446" y="114103"/>
                    <a:pt x="1499109" y="113014"/>
                    <a:pt x="1500539" y="111657"/>
                  </a:cubicBezTo>
                  <a:cubicBezTo>
                    <a:pt x="1504881" y="105275"/>
                    <a:pt x="1508873" y="98660"/>
                    <a:pt x="1512498" y="91844"/>
                  </a:cubicBezTo>
                  <a:cubicBezTo>
                    <a:pt x="1512498" y="91844"/>
                    <a:pt x="1514461" y="90684"/>
                    <a:pt x="1515889" y="91844"/>
                  </a:cubicBezTo>
                  <a:cubicBezTo>
                    <a:pt x="1517444" y="96814"/>
                    <a:pt x="1518256" y="101988"/>
                    <a:pt x="1518299" y="107194"/>
                  </a:cubicBezTo>
                  <a:cubicBezTo>
                    <a:pt x="1518267" y="107733"/>
                    <a:pt x="1518345" y="108272"/>
                    <a:pt x="1518530" y="108779"/>
                  </a:cubicBezTo>
                  <a:cubicBezTo>
                    <a:pt x="1519273" y="110816"/>
                    <a:pt x="1521527" y="111865"/>
                    <a:pt x="1523564" y="111121"/>
                  </a:cubicBezTo>
                  <a:cubicBezTo>
                    <a:pt x="1527188" y="110367"/>
                    <a:pt x="1530657" y="109009"/>
                    <a:pt x="1533828" y="107105"/>
                  </a:cubicBezTo>
                  <a:cubicBezTo>
                    <a:pt x="1534453" y="106659"/>
                    <a:pt x="1537309" y="105410"/>
                    <a:pt x="1537309" y="103625"/>
                  </a:cubicBezTo>
                  <a:cubicBezTo>
                    <a:pt x="1536694" y="101150"/>
                    <a:pt x="1535795" y="98754"/>
                    <a:pt x="1534631" y="96486"/>
                  </a:cubicBezTo>
                  <a:cubicBezTo>
                    <a:pt x="1533677" y="93106"/>
                    <a:pt x="1533080" y="89636"/>
                    <a:pt x="1532846" y="86132"/>
                  </a:cubicBezTo>
                  <a:cubicBezTo>
                    <a:pt x="1532846" y="84258"/>
                    <a:pt x="1533650" y="73191"/>
                    <a:pt x="1534453" y="64891"/>
                  </a:cubicBezTo>
                  <a:cubicBezTo>
                    <a:pt x="1534989" y="60250"/>
                    <a:pt x="1532936" y="54716"/>
                    <a:pt x="1532936" y="42400"/>
                  </a:cubicBezTo>
                  <a:cubicBezTo>
                    <a:pt x="1533136" y="38021"/>
                    <a:pt x="1532437" y="33648"/>
                    <a:pt x="1530883" y="29549"/>
                  </a:cubicBezTo>
                  <a:cubicBezTo>
                    <a:pt x="1528652" y="28210"/>
                    <a:pt x="1531687" y="22944"/>
                    <a:pt x="1535167" y="22141"/>
                  </a:cubicBezTo>
                  <a:cubicBezTo>
                    <a:pt x="1537216" y="21964"/>
                    <a:pt x="1539277" y="21964"/>
                    <a:pt x="1541325" y="22141"/>
                  </a:cubicBezTo>
                  <a:cubicBezTo>
                    <a:pt x="1542664" y="22052"/>
                    <a:pt x="1542485" y="19285"/>
                    <a:pt x="1544449" y="20088"/>
                  </a:cubicBezTo>
                  <a:cubicBezTo>
                    <a:pt x="1546412" y="20892"/>
                    <a:pt x="1546056" y="21249"/>
                    <a:pt x="1547127" y="24105"/>
                  </a:cubicBezTo>
                  <a:cubicBezTo>
                    <a:pt x="1548198" y="26961"/>
                    <a:pt x="1547394" y="28478"/>
                    <a:pt x="1548198" y="31423"/>
                  </a:cubicBezTo>
                  <a:cubicBezTo>
                    <a:pt x="1549001" y="34368"/>
                    <a:pt x="1547751" y="38651"/>
                    <a:pt x="1549001" y="40347"/>
                  </a:cubicBezTo>
                  <a:cubicBezTo>
                    <a:pt x="1549781" y="42141"/>
                    <a:pt x="1549781" y="44177"/>
                    <a:pt x="1549001" y="45970"/>
                  </a:cubicBezTo>
                  <a:cubicBezTo>
                    <a:pt x="1548629" y="48006"/>
                    <a:pt x="1548629" y="50092"/>
                    <a:pt x="1549001" y="52128"/>
                  </a:cubicBezTo>
                  <a:cubicBezTo>
                    <a:pt x="1549715" y="54449"/>
                    <a:pt x="1548733" y="56858"/>
                    <a:pt x="1549001" y="59893"/>
                  </a:cubicBezTo>
                  <a:cubicBezTo>
                    <a:pt x="1549269" y="62927"/>
                    <a:pt x="1549893" y="72923"/>
                    <a:pt x="1549893" y="75065"/>
                  </a:cubicBezTo>
                  <a:cubicBezTo>
                    <a:pt x="1549893" y="77207"/>
                    <a:pt x="1552392" y="80599"/>
                    <a:pt x="1551857" y="85240"/>
                  </a:cubicBezTo>
                  <a:cubicBezTo>
                    <a:pt x="1551857" y="87114"/>
                    <a:pt x="1551857" y="90952"/>
                    <a:pt x="1551857" y="92737"/>
                  </a:cubicBezTo>
                  <a:cubicBezTo>
                    <a:pt x="1551321" y="96575"/>
                    <a:pt x="1548019" y="99520"/>
                    <a:pt x="1548822" y="101662"/>
                  </a:cubicBezTo>
                  <a:cubicBezTo>
                    <a:pt x="1549600" y="103639"/>
                    <a:pt x="1551146" y="105216"/>
                    <a:pt x="1553106" y="106034"/>
                  </a:cubicBezTo>
                  <a:cubicBezTo>
                    <a:pt x="1555516" y="106570"/>
                    <a:pt x="1559621" y="103714"/>
                    <a:pt x="1561584" y="103714"/>
                  </a:cubicBezTo>
                  <a:cubicBezTo>
                    <a:pt x="1564032" y="103777"/>
                    <a:pt x="1566481" y="103628"/>
                    <a:pt x="1568903" y="103268"/>
                  </a:cubicBezTo>
                  <a:cubicBezTo>
                    <a:pt x="1572798" y="102113"/>
                    <a:pt x="1576809" y="101395"/>
                    <a:pt x="1580863" y="101126"/>
                  </a:cubicBezTo>
                  <a:cubicBezTo>
                    <a:pt x="1582648" y="101037"/>
                    <a:pt x="1585772" y="98895"/>
                    <a:pt x="1587378" y="98895"/>
                  </a:cubicBezTo>
                  <a:cubicBezTo>
                    <a:pt x="1589266" y="98083"/>
                    <a:pt x="1590990" y="96934"/>
                    <a:pt x="1592465" y="95504"/>
                  </a:cubicBezTo>
                  <a:cubicBezTo>
                    <a:pt x="1593542" y="94532"/>
                    <a:pt x="1593834" y="92960"/>
                    <a:pt x="1593179" y="91666"/>
                  </a:cubicBezTo>
                  <a:cubicBezTo>
                    <a:pt x="1591930" y="88542"/>
                    <a:pt x="1589342" y="89792"/>
                    <a:pt x="1586039" y="90952"/>
                  </a:cubicBezTo>
                  <a:cubicBezTo>
                    <a:pt x="1584254" y="91666"/>
                    <a:pt x="1580685" y="94790"/>
                    <a:pt x="1579524" y="93629"/>
                  </a:cubicBezTo>
                  <a:cubicBezTo>
                    <a:pt x="1577479" y="92395"/>
                    <a:pt x="1576675" y="89830"/>
                    <a:pt x="1577650" y="87650"/>
                  </a:cubicBezTo>
                  <a:cubicBezTo>
                    <a:pt x="1578096" y="85686"/>
                    <a:pt x="1576312" y="81938"/>
                    <a:pt x="1573723" y="82741"/>
                  </a:cubicBezTo>
                  <a:cubicBezTo>
                    <a:pt x="1571135" y="83544"/>
                    <a:pt x="1570956" y="87293"/>
                    <a:pt x="1571135" y="90060"/>
                  </a:cubicBezTo>
                  <a:cubicBezTo>
                    <a:pt x="1571314" y="92826"/>
                    <a:pt x="1569260" y="93451"/>
                    <a:pt x="1568011" y="94433"/>
                  </a:cubicBezTo>
                  <a:cubicBezTo>
                    <a:pt x="1566762" y="95414"/>
                    <a:pt x="1565601" y="97556"/>
                    <a:pt x="1563638" y="96753"/>
                  </a:cubicBezTo>
                  <a:cubicBezTo>
                    <a:pt x="1560661" y="95046"/>
                    <a:pt x="1558927" y="91786"/>
                    <a:pt x="1559175" y="88364"/>
                  </a:cubicBezTo>
                  <a:cubicBezTo>
                    <a:pt x="1559086" y="86489"/>
                    <a:pt x="1559800" y="72834"/>
                    <a:pt x="1559800" y="71049"/>
                  </a:cubicBezTo>
                  <a:cubicBezTo>
                    <a:pt x="1560157" y="67390"/>
                    <a:pt x="1557837" y="62392"/>
                    <a:pt x="1557837" y="59268"/>
                  </a:cubicBezTo>
                  <a:cubicBezTo>
                    <a:pt x="1558130" y="53709"/>
                    <a:pt x="1558130" y="48139"/>
                    <a:pt x="1557837" y="42579"/>
                  </a:cubicBezTo>
                  <a:cubicBezTo>
                    <a:pt x="1557530" y="40682"/>
                    <a:pt x="1557114" y="38804"/>
                    <a:pt x="1556587" y="36956"/>
                  </a:cubicBezTo>
                  <a:cubicBezTo>
                    <a:pt x="1556852" y="33964"/>
                    <a:pt x="1558037" y="31126"/>
                    <a:pt x="1559979" y="28835"/>
                  </a:cubicBezTo>
                  <a:cubicBezTo>
                    <a:pt x="1561439" y="27117"/>
                    <a:pt x="1563465" y="25978"/>
                    <a:pt x="1565691" y="25622"/>
                  </a:cubicBezTo>
                  <a:cubicBezTo>
                    <a:pt x="1567833" y="25176"/>
                    <a:pt x="1568458" y="30709"/>
                    <a:pt x="1568457" y="34546"/>
                  </a:cubicBezTo>
                  <a:cubicBezTo>
                    <a:pt x="1568376" y="36586"/>
                    <a:pt x="1569042" y="38585"/>
                    <a:pt x="1570331" y="40169"/>
                  </a:cubicBezTo>
                  <a:cubicBezTo>
                    <a:pt x="1572019" y="46307"/>
                    <a:pt x="1572919" y="52635"/>
                    <a:pt x="1573009" y="59000"/>
                  </a:cubicBezTo>
                  <a:cubicBezTo>
                    <a:pt x="1572920" y="62481"/>
                    <a:pt x="1573455" y="62035"/>
                    <a:pt x="1575508" y="63374"/>
                  </a:cubicBezTo>
                  <a:cubicBezTo>
                    <a:pt x="1577561" y="64712"/>
                    <a:pt x="1583719" y="62124"/>
                    <a:pt x="1585237" y="63374"/>
                  </a:cubicBezTo>
                  <a:cubicBezTo>
                    <a:pt x="1586754" y="64623"/>
                    <a:pt x="1587468" y="68015"/>
                    <a:pt x="1588896" y="68015"/>
                  </a:cubicBezTo>
                  <a:cubicBezTo>
                    <a:pt x="1593447" y="68639"/>
                    <a:pt x="1596571" y="61499"/>
                    <a:pt x="1597820" y="59714"/>
                  </a:cubicBezTo>
                  <a:cubicBezTo>
                    <a:pt x="1601122" y="55073"/>
                    <a:pt x="1594072" y="48648"/>
                    <a:pt x="1593090" y="48469"/>
                  </a:cubicBezTo>
                  <a:cubicBezTo>
                    <a:pt x="1592108" y="48290"/>
                    <a:pt x="1589252" y="50879"/>
                    <a:pt x="1585237" y="51503"/>
                  </a:cubicBezTo>
                  <a:cubicBezTo>
                    <a:pt x="1581220" y="52128"/>
                    <a:pt x="1582916" y="54984"/>
                    <a:pt x="1579703" y="54092"/>
                  </a:cubicBezTo>
                  <a:cubicBezTo>
                    <a:pt x="1576490" y="53199"/>
                    <a:pt x="1577918" y="46148"/>
                    <a:pt x="1579703" y="42936"/>
                  </a:cubicBezTo>
                  <a:cubicBezTo>
                    <a:pt x="1581521" y="40271"/>
                    <a:pt x="1582683" y="37212"/>
                    <a:pt x="1583094" y="34011"/>
                  </a:cubicBezTo>
                  <a:cubicBezTo>
                    <a:pt x="1582737" y="30174"/>
                    <a:pt x="1579346" y="25533"/>
                    <a:pt x="1579346" y="24105"/>
                  </a:cubicBezTo>
                  <a:cubicBezTo>
                    <a:pt x="1579346" y="22677"/>
                    <a:pt x="1583719" y="17946"/>
                    <a:pt x="1585593" y="17857"/>
                  </a:cubicBezTo>
                  <a:cubicBezTo>
                    <a:pt x="1587468" y="17768"/>
                    <a:pt x="1590681" y="23480"/>
                    <a:pt x="1592466" y="23480"/>
                  </a:cubicBezTo>
                  <a:cubicBezTo>
                    <a:pt x="1594250" y="23480"/>
                    <a:pt x="1598713" y="16518"/>
                    <a:pt x="1600765" y="12502"/>
                  </a:cubicBezTo>
                  <a:cubicBezTo>
                    <a:pt x="1602104" y="10003"/>
                    <a:pt x="1602907" y="2863"/>
                    <a:pt x="1606923" y="1078"/>
                  </a:cubicBezTo>
                  <a:cubicBezTo>
                    <a:pt x="1608530" y="1078"/>
                    <a:pt x="1610761" y="1881"/>
                    <a:pt x="1611921" y="1078"/>
                  </a:cubicBezTo>
                  <a:cubicBezTo>
                    <a:pt x="1613472" y="309"/>
                    <a:pt x="1615190" y="-59"/>
                    <a:pt x="1616919" y="7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B05F3623-DCD7-4963-8780-20E00644BD0A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468000" y="514800"/>
              <a:ext cx="507600" cy="507600"/>
              <a:chOff x="2216986" y="864164"/>
              <a:chExt cx="5847244" cy="5847244"/>
            </a:xfrm>
          </p:grpSpPr>
          <p:sp>
            <p:nvSpPr>
              <p:cNvPr id="93" name="任意多边形: 形状 92">
                <a:extLst>
                  <a:ext uri="{FF2B5EF4-FFF2-40B4-BE49-F238E27FC236}">
                    <a16:creationId xmlns:a16="http://schemas.microsoft.com/office/drawing/2014/main" id="{7EE60D7F-1061-4500-9F90-FF198F872764}"/>
                  </a:ext>
                </a:extLst>
              </p:cNvPr>
              <p:cNvSpPr/>
              <p:nvPr userDrawn="1"/>
            </p:nvSpPr>
            <p:spPr>
              <a:xfrm>
                <a:off x="2953301" y="1600488"/>
                <a:ext cx="4374605" cy="4374605"/>
              </a:xfrm>
              <a:custGeom>
                <a:avLst/>
                <a:gdLst>
                  <a:gd name="connsiteX0" fmla="*/ -365 w 404050"/>
                  <a:gd name="connsiteY0" fmla="*/ 201889 h 404050"/>
                  <a:gd name="connsiteX1" fmla="*/ 201660 w 404050"/>
                  <a:gd name="connsiteY1" fmla="*/ -136 h 404050"/>
                  <a:gd name="connsiteX2" fmla="*/ 403685 w 404050"/>
                  <a:gd name="connsiteY2" fmla="*/ 201889 h 404050"/>
                  <a:gd name="connsiteX3" fmla="*/ 201660 w 404050"/>
                  <a:gd name="connsiteY3" fmla="*/ 403914 h 404050"/>
                  <a:gd name="connsiteX4" fmla="*/ -365 w 404050"/>
                  <a:gd name="connsiteY4" fmla="*/ 201889 h 404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4050" h="404050">
                    <a:moveTo>
                      <a:pt x="-365" y="201889"/>
                    </a:moveTo>
                    <a:cubicBezTo>
                      <a:pt x="-365" y="90314"/>
                      <a:pt x="90085" y="-136"/>
                      <a:pt x="201660" y="-136"/>
                    </a:cubicBezTo>
                    <a:cubicBezTo>
                      <a:pt x="313236" y="-136"/>
                      <a:pt x="403685" y="90314"/>
                      <a:pt x="403685" y="201889"/>
                    </a:cubicBezTo>
                    <a:cubicBezTo>
                      <a:pt x="403685" y="313465"/>
                      <a:pt x="313236" y="403914"/>
                      <a:pt x="201660" y="403914"/>
                    </a:cubicBezTo>
                    <a:cubicBezTo>
                      <a:pt x="90107" y="403862"/>
                      <a:pt x="-312" y="313443"/>
                      <a:pt x="-365" y="201889"/>
                    </a:cubicBezTo>
                  </a:path>
                </a:pathLst>
              </a:custGeom>
              <a:solidFill>
                <a:srgbClr val="005C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" name="任意多边形: 形状 93">
                <a:extLst>
                  <a:ext uri="{FF2B5EF4-FFF2-40B4-BE49-F238E27FC236}">
                    <a16:creationId xmlns:a16="http://schemas.microsoft.com/office/drawing/2014/main" id="{E473CAED-0ADF-40D4-9523-E4035B266D30}"/>
                  </a:ext>
                </a:extLst>
              </p:cNvPr>
              <p:cNvSpPr/>
              <p:nvPr/>
            </p:nvSpPr>
            <p:spPr>
              <a:xfrm>
                <a:off x="4296171" y="5162025"/>
                <a:ext cx="1689209" cy="788797"/>
              </a:xfrm>
              <a:custGeom>
                <a:avLst/>
                <a:gdLst>
                  <a:gd name="connsiteX0" fmla="*/ 884371 w 1689209"/>
                  <a:gd name="connsiteY0" fmla="*/ 777495 h 788797"/>
                  <a:gd name="connsiteX1" fmla="*/ 884308 w 1689209"/>
                  <a:gd name="connsiteY1" fmla="*/ 777576 h 788797"/>
                  <a:gd name="connsiteX2" fmla="*/ 881730 w 1689209"/>
                  <a:gd name="connsiteY2" fmla="*/ 778607 h 788797"/>
                  <a:gd name="connsiteX3" fmla="*/ 1398399 w 1689209"/>
                  <a:gd name="connsiteY3" fmla="*/ 610508 h 788797"/>
                  <a:gd name="connsiteX4" fmla="*/ 1409735 w 1689209"/>
                  <a:gd name="connsiteY4" fmla="*/ 635258 h 788797"/>
                  <a:gd name="connsiteX5" fmla="*/ 1398399 w 1689209"/>
                  <a:gd name="connsiteY5" fmla="*/ 709509 h 788797"/>
                  <a:gd name="connsiteX6" fmla="*/ 1391177 w 1689209"/>
                  <a:gd name="connsiteY6" fmla="*/ 639383 h 788797"/>
                  <a:gd name="connsiteX7" fmla="*/ 1398399 w 1689209"/>
                  <a:gd name="connsiteY7" fmla="*/ 610508 h 788797"/>
                  <a:gd name="connsiteX8" fmla="*/ 900298 w 1689209"/>
                  <a:gd name="connsiteY8" fmla="*/ 610508 h 788797"/>
                  <a:gd name="connsiteX9" fmla="*/ 912673 w 1689209"/>
                  <a:gd name="connsiteY9" fmla="*/ 635258 h 788797"/>
                  <a:gd name="connsiteX10" fmla="*/ 900298 w 1689209"/>
                  <a:gd name="connsiteY10" fmla="*/ 709509 h 788797"/>
                  <a:gd name="connsiteX11" fmla="*/ 893076 w 1689209"/>
                  <a:gd name="connsiteY11" fmla="*/ 639383 h 788797"/>
                  <a:gd name="connsiteX12" fmla="*/ 900298 w 1689209"/>
                  <a:gd name="connsiteY12" fmla="*/ 610508 h 788797"/>
                  <a:gd name="connsiteX13" fmla="*/ 1312802 w 1689209"/>
                  <a:gd name="connsiteY13" fmla="*/ 607412 h 788797"/>
                  <a:gd name="connsiteX14" fmla="*/ 1323120 w 1689209"/>
                  <a:gd name="connsiteY14" fmla="*/ 635259 h 788797"/>
                  <a:gd name="connsiteX15" fmla="*/ 1314860 w 1689209"/>
                  <a:gd name="connsiteY15" fmla="*/ 708481 h 788797"/>
                  <a:gd name="connsiteX16" fmla="*/ 1300427 w 1689209"/>
                  <a:gd name="connsiteY16" fmla="*/ 638344 h 788797"/>
                  <a:gd name="connsiteX17" fmla="*/ 1312802 w 1689209"/>
                  <a:gd name="connsiteY17" fmla="*/ 607412 h 788797"/>
                  <a:gd name="connsiteX18" fmla="*/ 818826 w 1689209"/>
                  <a:gd name="connsiteY18" fmla="*/ 607412 h 788797"/>
                  <a:gd name="connsiteX19" fmla="*/ 829144 w 1689209"/>
                  <a:gd name="connsiteY19" fmla="*/ 635259 h 788797"/>
                  <a:gd name="connsiteX20" fmla="*/ 819866 w 1689209"/>
                  <a:gd name="connsiteY20" fmla="*/ 709510 h 788797"/>
                  <a:gd name="connsiteX21" fmla="*/ 805422 w 1689209"/>
                  <a:gd name="connsiteY21" fmla="*/ 638344 h 788797"/>
                  <a:gd name="connsiteX22" fmla="*/ 818826 w 1689209"/>
                  <a:gd name="connsiteY22" fmla="*/ 607412 h 788797"/>
                  <a:gd name="connsiteX23" fmla="*/ 320211 w 1689209"/>
                  <a:gd name="connsiteY23" fmla="*/ 606386 h 788797"/>
                  <a:gd name="connsiteX24" fmla="*/ 327946 w 1689209"/>
                  <a:gd name="connsiteY24" fmla="*/ 609480 h 788797"/>
                  <a:gd name="connsiteX25" fmla="*/ 327946 w 1689209"/>
                  <a:gd name="connsiteY25" fmla="*/ 705385 h 788797"/>
                  <a:gd name="connsiteX26" fmla="*/ 310418 w 1689209"/>
                  <a:gd name="connsiteY26" fmla="*/ 705385 h 788797"/>
                  <a:gd name="connsiteX27" fmla="*/ 310418 w 1689209"/>
                  <a:gd name="connsiteY27" fmla="*/ 608452 h 788797"/>
                  <a:gd name="connsiteX28" fmla="*/ 312475 w 1689209"/>
                  <a:gd name="connsiteY28" fmla="*/ 609480 h 788797"/>
                  <a:gd name="connsiteX29" fmla="*/ 320211 w 1689209"/>
                  <a:gd name="connsiteY29" fmla="*/ 606386 h 788797"/>
                  <a:gd name="connsiteX30" fmla="*/ 397044 w 1689209"/>
                  <a:gd name="connsiteY30" fmla="*/ 601229 h 788797"/>
                  <a:gd name="connsiteX31" fmla="*/ 405294 w 1689209"/>
                  <a:gd name="connsiteY31" fmla="*/ 635258 h 788797"/>
                  <a:gd name="connsiteX32" fmla="*/ 397044 w 1689209"/>
                  <a:gd name="connsiteY32" fmla="*/ 704356 h 788797"/>
                  <a:gd name="connsiteX33" fmla="*/ 387765 w 1689209"/>
                  <a:gd name="connsiteY33" fmla="*/ 635258 h 788797"/>
                  <a:gd name="connsiteX34" fmla="*/ 397044 w 1689209"/>
                  <a:gd name="connsiteY34" fmla="*/ 601229 h 788797"/>
                  <a:gd name="connsiteX35" fmla="*/ 362834 w 1689209"/>
                  <a:gd name="connsiteY35" fmla="*/ 586035 h 788797"/>
                  <a:gd name="connsiteX36" fmla="*/ 369196 w 1689209"/>
                  <a:gd name="connsiteY36" fmla="*/ 591951 h 788797"/>
                  <a:gd name="connsiteX37" fmla="*/ 369196 w 1689209"/>
                  <a:gd name="connsiteY37" fmla="*/ 711577 h 788797"/>
                  <a:gd name="connsiteX38" fmla="*/ 348571 w 1689209"/>
                  <a:gd name="connsiteY38" fmla="*/ 711577 h 788797"/>
                  <a:gd name="connsiteX39" fmla="*/ 348571 w 1689209"/>
                  <a:gd name="connsiteY39" fmla="*/ 595036 h 788797"/>
                  <a:gd name="connsiteX40" fmla="*/ 348571 w 1689209"/>
                  <a:gd name="connsiteY40" fmla="*/ 591951 h 788797"/>
                  <a:gd name="connsiteX41" fmla="*/ 354158 w 1689209"/>
                  <a:gd name="connsiteY41" fmla="*/ 586364 h 788797"/>
                  <a:gd name="connsiteX42" fmla="*/ 362834 w 1689209"/>
                  <a:gd name="connsiteY42" fmla="*/ 586035 h 788797"/>
                  <a:gd name="connsiteX43" fmla="*/ 1360234 w 1689209"/>
                  <a:gd name="connsiteY43" fmla="*/ 585758 h 788797"/>
                  <a:gd name="connsiteX44" fmla="*/ 1371581 w 1689209"/>
                  <a:gd name="connsiteY44" fmla="*/ 630105 h 788797"/>
                  <a:gd name="connsiteX45" fmla="*/ 1359206 w 1689209"/>
                  <a:gd name="connsiteY45" fmla="*/ 715692 h 788797"/>
                  <a:gd name="connsiteX46" fmla="*/ 1346831 w 1689209"/>
                  <a:gd name="connsiteY46" fmla="*/ 629066 h 788797"/>
                  <a:gd name="connsiteX47" fmla="*/ 1360234 w 1689209"/>
                  <a:gd name="connsiteY47" fmla="*/ 585758 h 788797"/>
                  <a:gd name="connsiteX48" fmla="*/ 863173 w 1689209"/>
                  <a:gd name="connsiteY48" fmla="*/ 585758 h 788797"/>
                  <a:gd name="connsiteX49" fmla="*/ 873481 w 1689209"/>
                  <a:gd name="connsiteY49" fmla="*/ 630105 h 788797"/>
                  <a:gd name="connsiteX50" fmla="*/ 861105 w 1689209"/>
                  <a:gd name="connsiteY50" fmla="*/ 715692 h 788797"/>
                  <a:gd name="connsiteX51" fmla="*/ 848730 w 1689209"/>
                  <a:gd name="connsiteY51" fmla="*/ 629066 h 788797"/>
                  <a:gd name="connsiteX52" fmla="*/ 863173 w 1689209"/>
                  <a:gd name="connsiteY52" fmla="*/ 585758 h 788797"/>
                  <a:gd name="connsiteX53" fmla="*/ 651698 w 1689209"/>
                  <a:gd name="connsiteY53" fmla="*/ 575844 h 788797"/>
                  <a:gd name="connsiteX54" fmla="*/ 788738 w 1689209"/>
                  <a:gd name="connsiteY54" fmla="*/ 678111 h 788797"/>
                  <a:gd name="connsiteX55" fmla="*/ 797172 w 1689209"/>
                  <a:gd name="connsiteY55" fmla="*/ 744567 h 788797"/>
                  <a:gd name="connsiteX56" fmla="*/ 914731 w 1689209"/>
                  <a:gd name="connsiteY56" fmla="*/ 744567 h 788797"/>
                  <a:gd name="connsiteX57" fmla="*/ 959078 w 1689209"/>
                  <a:gd name="connsiteY57" fmla="*/ 641440 h 788797"/>
                  <a:gd name="connsiteX58" fmla="*/ 1084886 w 1689209"/>
                  <a:gd name="connsiteY58" fmla="*/ 590911 h 788797"/>
                  <a:gd name="connsiteX59" fmla="*/ 1260206 w 1689209"/>
                  <a:gd name="connsiteY59" fmla="*/ 637315 h 788797"/>
                  <a:gd name="connsiteX60" fmla="*/ 1294234 w 1689209"/>
                  <a:gd name="connsiteY60" fmla="*/ 750760 h 788797"/>
                  <a:gd name="connsiteX61" fmla="*/ 1412832 w 1689209"/>
                  <a:gd name="connsiteY61" fmla="*/ 750760 h 788797"/>
                  <a:gd name="connsiteX62" fmla="*/ 1480890 w 1689209"/>
                  <a:gd name="connsiteY62" fmla="*/ 614633 h 788797"/>
                  <a:gd name="connsiteX63" fmla="*/ 1603612 w 1689209"/>
                  <a:gd name="connsiteY63" fmla="*/ 586786 h 788797"/>
                  <a:gd name="connsiteX64" fmla="*/ 1603612 w 1689209"/>
                  <a:gd name="connsiteY64" fmla="*/ 630105 h 788797"/>
                  <a:gd name="connsiteX65" fmla="*/ 1481929 w 1689209"/>
                  <a:gd name="connsiteY65" fmla="*/ 647633 h 788797"/>
                  <a:gd name="connsiteX66" fmla="*/ 1431400 w 1689209"/>
                  <a:gd name="connsiteY66" fmla="*/ 750760 h 788797"/>
                  <a:gd name="connsiteX67" fmla="*/ 1426236 w 1689209"/>
                  <a:gd name="connsiteY67" fmla="*/ 766231 h 788797"/>
                  <a:gd name="connsiteX68" fmla="*/ 1362303 w 1689209"/>
                  <a:gd name="connsiteY68" fmla="*/ 778607 h 788797"/>
                  <a:gd name="connsiteX69" fmla="*/ 1363633 w 1689209"/>
                  <a:gd name="connsiteY69" fmla="*/ 776539 h 788797"/>
                  <a:gd name="connsiteX70" fmla="*/ 1363672 w 1689209"/>
                  <a:gd name="connsiteY70" fmla="*/ 776479 h 788797"/>
                  <a:gd name="connsiteX71" fmla="*/ 1394264 w 1689209"/>
                  <a:gd name="connsiteY71" fmla="*/ 763135 h 788797"/>
                  <a:gd name="connsiteX72" fmla="*/ 1331360 w 1689209"/>
                  <a:gd name="connsiteY72" fmla="*/ 776539 h 788797"/>
                  <a:gd name="connsiteX73" fmla="*/ 1309706 w 1689209"/>
                  <a:gd name="connsiteY73" fmla="*/ 776539 h 788797"/>
                  <a:gd name="connsiteX74" fmla="*/ 1327235 w 1689209"/>
                  <a:gd name="connsiteY74" fmla="*/ 771385 h 788797"/>
                  <a:gd name="connsiteX75" fmla="*/ 1224109 w 1689209"/>
                  <a:gd name="connsiteY75" fmla="*/ 771385 h 788797"/>
                  <a:gd name="connsiteX76" fmla="*/ 1166358 w 1689209"/>
                  <a:gd name="connsiteY76" fmla="*/ 638355 h 788797"/>
                  <a:gd name="connsiteX77" fmla="*/ 1015800 w 1689209"/>
                  <a:gd name="connsiteY77" fmla="*/ 631133 h 788797"/>
                  <a:gd name="connsiteX78" fmla="*/ 940520 w 1689209"/>
                  <a:gd name="connsiteY78" fmla="*/ 746635 h 788797"/>
                  <a:gd name="connsiteX79" fmla="*/ 933299 w 1689209"/>
                  <a:gd name="connsiteY79" fmla="*/ 764164 h 788797"/>
                  <a:gd name="connsiteX80" fmla="*/ 931231 w 1689209"/>
                  <a:gd name="connsiteY80" fmla="*/ 741481 h 788797"/>
                  <a:gd name="connsiteX81" fmla="*/ 931231 w 1689209"/>
                  <a:gd name="connsiteY81" fmla="*/ 786857 h 788797"/>
                  <a:gd name="connsiteX82" fmla="*/ 877605 w 1689209"/>
                  <a:gd name="connsiteY82" fmla="*/ 786857 h 788797"/>
                  <a:gd name="connsiteX83" fmla="*/ 900298 w 1689209"/>
                  <a:gd name="connsiteY83" fmla="*/ 778607 h 788797"/>
                  <a:gd name="connsiteX84" fmla="*/ 889082 w 1689209"/>
                  <a:gd name="connsiteY84" fmla="*/ 775513 h 788797"/>
                  <a:gd name="connsiteX85" fmla="*/ 884371 w 1689209"/>
                  <a:gd name="connsiteY85" fmla="*/ 777495 h 788797"/>
                  <a:gd name="connsiteX86" fmla="*/ 889980 w 1689209"/>
                  <a:gd name="connsiteY86" fmla="*/ 770357 h 788797"/>
                  <a:gd name="connsiteX87" fmla="*/ 860077 w 1689209"/>
                  <a:gd name="connsiteY87" fmla="*/ 770357 h 788797"/>
                  <a:gd name="connsiteX88" fmla="*/ 871423 w 1689209"/>
                  <a:gd name="connsiteY88" fmla="*/ 763135 h 788797"/>
                  <a:gd name="connsiteX89" fmla="*/ 820894 w 1689209"/>
                  <a:gd name="connsiteY89" fmla="*/ 763135 h 788797"/>
                  <a:gd name="connsiteX90" fmla="*/ 831201 w 1689209"/>
                  <a:gd name="connsiteY90" fmla="*/ 754885 h 788797"/>
                  <a:gd name="connsiteX91" fmla="*/ 728075 w 1689209"/>
                  <a:gd name="connsiteY91" fmla="*/ 754885 h 788797"/>
                  <a:gd name="connsiteX92" fmla="*/ 670325 w 1689209"/>
                  <a:gd name="connsiteY92" fmla="*/ 621854 h 788797"/>
                  <a:gd name="connsiteX93" fmla="*/ 519755 w 1689209"/>
                  <a:gd name="connsiteY93" fmla="*/ 614633 h 788797"/>
                  <a:gd name="connsiteX94" fmla="*/ 444476 w 1689209"/>
                  <a:gd name="connsiteY94" fmla="*/ 730134 h 788797"/>
                  <a:gd name="connsiteX95" fmla="*/ 431072 w 1689209"/>
                  <a:gd name="connsiteY95" fmla="*/ 730134 h 788797"/>
                  <a:gd name="connsiteX96" fmla="*/ 465101 w 1689209"/>
                  <a:gd name="connsiteY96" fmla="*/ 635258 h 788797"/>
                  <a:gd name="connsiteX97" fmla="*/ 590920 w 1689209"/>
                  <a:gd name="connsiteY97" fmla="*/ 584729 h 788797"/>
                  <a:gd name="connsiteX98" fmla="*/ 651698 w 1689209"/>
                  <a:gd name="connsiteY98" fmla="*/ 575844 h 788797"/>
                  <a:gd name="connsiteX99" fmla="*/ 70137 w 1689209"/>
                  <a:gd name="connsiteY99" fmla="*/ 573383 h 788797"/>
                  <a:gd name="connsiteX100" fmla="*/ 199042 w 1689209"/>
                  <a:gd name="connsiteY100" fmla="*/ 596065 h 788797"/>
                  <a:gd name="connsiteX101" fmla="*/ 281543 w 1689209"/>
                  <a:gd name="connsiteY101" fmla="*/ 723942 h 788797"/>
                  <a:gd name="connsiteX102" fmla="*/ 310418 w 1689209"/>
                  <a:gd name="connsiteY102" fmla="*/ 723942 h 788797"/>
                  <a:gd name="connsiteX103" fmla="*/ 321765 w 1689209"/>
                  <a:gd name="connsiteY103" fmla="*/ 738374 h 788797"/>
                  <a:gd name="connsiteX104" fmla="*/ 424891 w 1689209"/>
                  <a:gd name="connsiteY104" fmla="*/ 738374 h 788797"/>
                  <a:gd name="connsiteX105" fmla="*/ 424891 w 1689209"/>
                  <a:gd name="connsiteY105" fmla="*/ 776539 h 788797"/>
                  <a:gd name="connsiteX106" fmla="*/ 330015 w 1689209"/>
                  <a:gd name="connsiteY106" fmla="*/ 776539 h 788797"/>
                  <a:gd name="connsiteX107" fmla="*/ 383630 w 1689209"/>
                  <a:gd name="connsiteY107" fmla="*/ 770346 h 788797"/>
                  <a:gd name="connsiteX108" fmla="*/ 325890 w 1689209"/>
                  <a:gd name="connsiteY108" fmla="*/ 770346 h 788797"/>
                  <a:gd name="connsiteX109" fmla="*/ 344447 w 1689209"/>
                  <a:gd name="connsiteY109" fmla="*/ 764164 h 788797"/>
                  <a:gd name="connsiteX110" fmla="*/ 286697 w 1689209"/>
                  <a:gd name="connsiteY110" fmla="*/ 764164 h 788797"/>
                  <a:gd name="connsiteX111" fmla="*/ 286697 w 1689209"/>
                  <a:gd name="connsiteY111" fmla="*/ 740442 h 788797"/>
                  <a:gd name="connsiteX112" fmla="*/ 218639 w 1689209"/>
                  <a:gd name="connsiteY112" fmla="*/ 740442 h 788797"/>
                  <a:gd name="connsiteX113" fmla="*/ 165013 w 1689209"/>
                  <a:gd name="connsiteY113" fmla="*/ 619787 h 788797"/>
                  <a:gd name="connsiteX114" fmla="*/ 82512 w 1689209"/>
                  <a:gd name="connsiteY114" fmla="*/ 589883 h 788797"/>
                  <a:gd name="connsiteX115" fmla="*/ 68069 w 1689209"/>
                  <a:gd name="connsiteY115" fmla="*/ 576469 h 788797"/>
                  <a:gd name="connsiteX116" fmla="*/ 833341 w 1689209"/>
                  <a:gd name="connsiteY116" fmla="*/ 5257 h 788797"/>
                  <a:gd name="connsiteX117" fmla="*/ 854912 w 1689209"/>
                  <a:gd name="connsiteY117" fmla="*/ 31973 h 788797"/>
                  <a:gd name="connsiteX118" fmla="*/ 878634 w 1689209"/>
                  <a:gd name="connsiteY118" fmla="*/ 54666 h 788797"/>
                  <a:gd name="connsiteX119" fmla="*/ 872452 w 1689209"/>
                  <a:gd name="connsiteY119" fmla="*/ 61877 h 788797"/>
                  <a:gd name="connsiteX120" fmla="*/ 872441 w 1689209"/>
                  <a:gd name="connsiteY120" fmla="*/ 243379 h 788797"/>
                  <a:gd name="connsiteX121" fmla="*/ 964231 w 1689209"/>
                  <a:gd name="connsiteY121" fmla="*/ 258850 h 788797"/>
                  <a:gd name="connsiteX122" fmla="*/ 1035385 w 1689209"/>
                  <a:gd name="connsiteY122" fmla="*/ 302169 h 788797"/>
                  <a:gd name="connsiteX123" fmla="*/ 1103454 w 1689209"/>
                  <a:gd name="connsiteY123" fmla="*/ 321755 h 788797"/>
                  <a:gd name="connsiteX124" fmla="*/ 1138511 w 1689209"/>
                  <a:gd name="connsiteY124" fmla="*/ 355784 h 788797"/>
                  <a:gd name="connsiteX125" fmla="*/ 1177704 w 1689209"/>
                  <a:gd name="connsiteY125" fmla="*/ 355784 h 788797"/>
                  <a:gd name="connsiteX126" fmla="*/ 1233387 w 1689209"/>
                  <a:gd name="connsiteY126" fmla="*/ 397034 h 788797"/>
                  <a:gd name="connsiteX127" fmla="*/ 1275677 w 1689209"/>
                  <a:gd name="connsiteY127" fmla="*/ 423852 h 788797"/>
                  <a:gd name="connsiteX128" fmla="*/ 1296291 w 1689209"/>
                  <a:gd name="connsiteY128" fmla="*/ 449631 h 788797"/>
                  <a:gd name="connsiteX129" fmla="*/ 1335484 w 1689209"/>
                  <a:gd name="connsiteY129" fmla="*/ 466132 h 788797"/>
                  <a:gd name="connsiteX130" fmla="*/ 1380860 w 1689209"/>
                  <a:gd name="connsiteY130" fmla="*/ 471285 h 788797"/>
                  <a:gd name="connsiteX131" fmla="*/ 1438610 w 1689209"/>
                  <a:gd name="connsiteY131" fmla="*/ 495007 h 788797"/>
                  <a:gd name="connsiteX132" fmla="*/ 1524208 w 1689209"/>
                  <a:gd name="connsiteY132" fmla="*/ 542450 h 788797"/>
                  <a:gd name="connsiteX133" fmla="*/ 1689209 w 1689209"/>
                  <a:gd name="connsiteY133" fmla="*/ 569258 h 788797"/>
                  <a:gd name="connsiteX134" fmla="*/ 0 w 1689209"/>
                  <a:gd name="connsiteY134" fmla="*/ 569258 h 788797"/>
                  <a:gd name="connsiteX135" fmla="*/ 206252 w 1689209"/>
                  <a:gd name="connsiteY135" fmla="*/ 545536 h 788797"/>
                  <a:gd name="connsiteX136" fmla="*/ 294946 w 1689209"/>
                  <a:gd name="connsiteY136" fmla="*/ 498103 h 788797"/>
                  <a:gd name="connsiteX137" fmla="*/ 342379 w 1689209"/>
                  <a:gd name="connsiteY137" fmla="*/ 452728 h 788797"/>
                  <a:gd name="connsiteX138" fmla="*/ 389822 w 1689209"/>
                  <a:gd name="connsiteY138" fmla="*/ 429006 h 788797"/>
                  <a:gd name="connsiteX139" fmla="*/ 432101 w 1689209"/>
                  <a:gd name="connsiteY139" fmla="*/ 405295 h 788797"/>
                  <a:gd name="connsiteX140" fmla="*/ 469226 w 1689209"/>
                  <a:gd name="connsiteY140" fmla="*/ 357852 h 788797"/>
                  <a:gd name="connsiteX141" fmla="*/ 523880 w 1689209"/>
                  <a:gd name="connsiteY141" fmla="*/ 337226 h 788797"/>
                  <a:gd name="connsiteX142" fmla="*/ 577506 w 1689209"/>
                  <a:gd name="connsiteY142" fmla="*/ 300101 h 788797"/>
                  <a:gd name="connsiteX143" fmla="*/ 645574 w 1689209"/>
                  <a:gd name="connsiteY143" fmla="*/ 281533 h 788797"/>
                  <a:gd name="connsiteX144" fmla="*/ 706411 w 1689209"/>
                  <a:gd name="connsiteY144" fmla="*/ 244407 h 788797"/>
                  <a:gd name="connsiteX145" fmla="*/ 802326 w 1689209"/>
                  <a:gd name="connsiteY145" fmla="*/ 239254 h 788797"/>
                  <a:gd name="connsiteX146" fmla="*/ 802326 w 1689209"/>
                  <a:gd name="connsiteY146" fmla="*/ 59819 h 788797"/>
                  <a:gd name="connsiteX147" fmla="*/ 794076 w 1689209"/>
                  <a:gd name="connsiteY147" fmla="*/ 51569 h 788797"/>
                  <a:gd name="connsiteX148" fmla="*/ 816758 w 1689209"/>
                  <a:gd name="connsiteY148" fmla="*/ 26819 h 788797"/>
                  <a:gd name="connsiteX149" fmla="*/ 837383 w 1689209"/>
                  <a:gd name="connsiteY149" fmla="*/ 0 h 788797"/>
                  <a:gd name="connsiteX150" fmla="*/ 833341 w 1689209"/>
                  <a:gd name="connsiteY150" fmla="*/ 5257 h 788797"/>
                  <a:gd name="connsiteX151" fmla="*/ 833258 w 1689209"/>
                  <a:gd name="connsiteY151" fmla="*/ 5154 h 788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</a:cxnLst>
                <a:rect l="l" t="t" r="r" b="b"/>
                <a:pathLst>
                  <a:path w="1689209" h="788797">
                    <a:moveTo>
                      <a:pt x="884371" y="777495"/>
                    </a:moveTo>
                    <a:lnTo>
                      <a:pt x="884308" y="777576"/>
                    </a:lnTo>
                    <a:cubicBezTo>
                      <a:pt x="881987" y="778607"/>
                      <a:pt x="880182" y="778607"/>
                      <a:pt x="881730" y="778607"/>
                    </a:cubicBezTo>
                    <a:close/>
                    <a:moveTo>
                      <a:pt x="1398399" y="610508"/>
                    </a:moveTo>
                    <a:cubicBezTo>
                      <a:pt x="1409735" y="610508"/>
                      <a:pt x="1411803" y="620826"/>
                      <a:pt x="1409735" y="635258"/>
                    </a:cubicBezTo>
                    <a:cubicBezTo>
                      <a:pt x="1407678" y="649701"/>
                      <a:pt x="1405610" y="709509"/>
                      <a:pt x="1398399" y="709509"/>
                    </a:cubicBezTo>
                    <a:cubicBezTo>
                      <a:pt x="1391177" y="709509"/>
                      <a:pt x="1391177" y="661037"/>
                      <a:pt x="1391177" y="639383"/>
                    </a:cubicBezTo>
                    <a:cubicBezTo>
                      <a:pt x="1391177" y="617729"/>
                      <a:pt x="1391177" y="610508"/>
                      <a:pt x="1398399" y="610508"/>
                    </a:cubicBezTo>
                    <a:close/>
                    <a:moveTo>
                      <a:pt x="900298" y="610508"/>
                    </a:moveTo>
                    <a:cubicBezTo>
                      <a:pt x="912673" y="610508"/>
                      <a:pt x="914731" y="620826"/>
                      <a:pt x="912673" y="635258"/>
                    </a:cubicBezTo>
                    <a:cubicBezTo>
                      <a:pt x="910605" y="649701"/>
                      <a:pt x="907520" y="709509"/>
                      <a:pt x="900298" y="709509"/>
                    </a:cubicBezTo>
                    <a:cubicBezTo>
                      <a:pt x="893076" y="709509"/>
                      <a:pt x="893076" y="661037"/>
                      <a:pt x="893076" y="639383"/>
                    </a:cubicBezTo>
                    <a:cubicBezTo>
                      <a:pt x="893076" y="617729"/>
                      <a:pt x="893076" y="610508"/>
                      <a:pt x="900298" y="610508"/>
                    </a:cubicBezTo>
                    <a:close/>
                    <a:moveTo>
                      <a:pt x="1312802" y="607412"/>
                    </a:moveTo>
                    <a:cubicBezTo>
                      <a:pt x="1323120" y="607412"/>
                      <a:pt x="1323120" y="621855"/>
                      <a:pt x="1323120" y="635259"/>
                    </a:cubicBezTo>
                    <a:cubicBezTo>
                      <a:pt x="1323120" y="648662"/>
                      <a:pt x="1329303" y="708481"/>
                      <a:pt x="1314860" y="708481"/>
                    </a:cubicBezTo>
                    <a:cubicBezTo>
                      <a:pt x="1300427" y="708481"/>
                      <a:pt x="1300427" y="660009"/>
                      <a:pt x="1300427" y="638344"/>
                    </a:cubicBezTo>
                    <a:cubicBezTo>
                      <a:pt x="1300427" y="616690"/>
                      <a:pt x="1300427" y="607412"/>
                      <a:pt x="1312802" y="607412"/>
                    </a:cubicBezTo>
                    <a:close/>
                    <a:moveTo>
                      <a:pt x="818826" y="607412"/>
                    </a:moveTo>
                    <a:cubicBezTo>
                      <a:pt x="829144" y="607412"/>
                      <a:pt x="829144" y="621855"/>
                      <a:pt x="829144" y="635259"/>
                    </a:cubicBezTo>
                    <a:cubicBezTo>
                      <a:pt x="829144" y="648662"/>
                      <a:pt x="828116" y="709510"/>
                      <a:pt x="819866" y="709510"/>
                    </a:cubicBezTo>
                    <a:cubicBezTo>
                      <a:pt x="811615" y="709510"/>
                      <a:pt x="805422" y="660009"/>
                      <a:pt x="805422" y="638344"/>
                    </a:cubicBezTo>
                    <a:cubicBezTo>
                      <a:pt x="805422" y="616690"/>
                      <a:pt x="805422" y="607412"/>
                      <a:pt x="818826" y="607412"/>
                    </a:cubicBezTo>
                    <a:close/>
                    <a:moveTo>
                      <a:pt x="320211" y="606386"/>
                    </a:moveTo>
                    <a:cubicBezTo>
                      <a:pt x="324078" y="605355"/>
                      <a:pt x="327946" y="605355"/>
                      <a:pt x="327946" y="609480"/>
                    </a:cubicBezTo>
                    <a:cubicBezTo>
                      <a:pt x="330003" y="641409"/>
                      <a:pt x="330003" y="673445"/>
                      <a:pt x="327946" y="705385"/>
                    </a:cubicBezTo>
                    <a:cubicBezTo>
                      <a:pt x="327946" y="712606"/>
                      <a:pt x="310418" y="715692"/>
                      <a:pt x="310418" y="705385"/>
                    </a:cubicBezTo>
                    <a:cubicBezTo>
                      <a:pt x="308339" y="673110"/>
                      <a:pt x="308339" y="640726"/>
                      <a:pt x="310418" y="608452"/>
                    </a:cubicBezTo>
                    <a:lnTo>
                      <a:pt x="312475" y="609480"/>
                    </a:lnTo>
                    <a:cubicBezTo>
                      <a:pt x="312475" y="609480"/>
                      <a:pt x="316343" y="607418"/>
                      <a:pt x="320211" y="606386"/>
                    </a:cubicBezTo>
                    <a:close/>
                    <a:moveTo>
                      <a:pt x="397044" y="601229"/>
                    </a:moveTo>
                    <a:cubicBezTo>
                      <a:pt x="405294" y="600190"/>
                      <a:pt x="405294" y="627008"/>
                      <a:pt x="405294" y="635258"/>
                    </a:cubicBezTo>
                    <a:cubicBezTo>
                      <a:pt x="405294" y="643508"/>
                      <a:pt x="406322" y="704356"/>
                      <a:pt x="397044" y="704356"/>
                    </a:cubicBezTo>
                    <a:cubicBezTo>
                      <a:pt x="387765" y="704356"/>
                      <a:pt x="387765" y="651758"/>
                      <a:pt x="387765" y="635258"/>
                    </a:cubicBezTo>
                    <a:cubicBezTo>
                      <a:pt x="387765" y="618758"/>
                      <a:pt x="386725" y="601229"/>
                      <a:pt x="397044" y="601229"/>
                    </a:cubicBezTo>
                    <a:close/>
                    <a:moveTo>
                      <a:pt x="362834" y="586035"/>
                    </a:moveTo>
                    <a:cubicBezTo>
                      <a:pt x="365556" y="587046"/>
                      <a:pt x="367892" y="589098"/>
                      <a:pt x="369196" y="591951"/>
                    </a:cubicBezTo>
                    <a:cubicBezTo>
                      <a:pt x="371275" y="631794"/>
                      <a:pt x="371275" y="671723"/>
                      <a:pt x="369196" y="711577"/>
                    </a:cubicBezTo>
                    <a:cubicBezTo>
                      <a:pt x="369196" y="717759"/>
                      <a:pt x="348571" y="716730"/>
                      <a:pt x="348571" y="711577"/>
                    </a:cubicBezTo>
                    <a:cubicBezTo>
                      <a:pt x="344901" y="672817"/>
                      <a:pt x="344901" y="633797"/>
                      <a:pt x="348571" y="595036"/>
                    </a:cubicBezTo>
                    <a:lnTo>
                      <a:pt x="348571" y="591951"/>
                    </a:lnTo>
                    <a:cubicBezTo>
                      <a:pt x="349708" y="589471"/>
                      <a:pt x="351690" y="587490"/>
                      <a:pt x="354158" y="586364"/>
                    </a:cubicBezTo>
                    <a:cubicBezTo>
                      <a:pt x="357006" y="585054"/>
                      <a:pt x="360113" y="585024"/>
                      <a:pt x="362834" y="586035"/>
                    </a:cubicBezTo>
                    <a:close/>
                    <a:moveTo>
                      <a:pt x="1360234" y="585758"/>
                    </a:moveTo>
                    <a:cubicBezTo>
                      <a:pt x="1371581" y="585758"/>
                      <a:pt x="1371581" y="607412"/>
                      <a:pt x="1371581" y="630105"/>
                    </a:cubicBezTo>
                    <a:cubicBezTo>
                      <a:pt x="1371581" y="652787"/>
                      <a:pt x="1371581" y="715692"/>
                      <a:pt x="1359206" y="715692"/>
                    </a:cubicBezTo>
                    <a:cubicBezTo>
                      <a:pt x="1346831" y="715692"/>
                      <a:pt x="1346831" y="649691"/>
                      <a:pt x="1346831" y="629066"/>
                    </a:cubicBezTo>
                    <a:cubicBezTo>
                      <a:pt x="1346831" y="608451"/>
                      <a:pt x="1342706" y="585758"/>
                      <a:pt x="1360234" y="585758"/>
                    </a:cubicBezTo>
                    <a:close/>
                    <a:moveTo>
                      <a:pt x="863173" y="585758"/>
                    </a:moveTo>
                    <a:cubicBezTo>
                      <a:pt x="878645" y="585758"/>
                      <a:pt x="873481" y="607412"/>
                      <a:pt x="873481" y="630105"/>
                    </a:cubicBezTo>
                    <a:cubicBezTo>
                      <a:pt x="873481" y="652787"/>
                      <a:pt x="873481" y="715692"/>
                      <a:pt x="861105" y="715692"/>
                    </a:cubicBezTo>
                    <a:cubicBezTo>
                      <a:pt x="848730" y="715692"/>
                      <a:pt x="848730" y="649691"/>
                      <a:pt x="848730" y="629066"/>
                    </a:cubicBezTo>
                    <a:cubicBezTo>
                      <a:pt x="848730" y="608451"/>
                      <a:pt x="845644" y="585758"/>
                      <a:pt x="863173" y="585758"/>
                    </a:cubicBezTo>
                    <a:close/>
                    <a:moveTo>
                      <a:pt x="651698" y="575844"/>
                    </a:moveTo>
                    <a:cubicBezTo>
                      <a:pt x="711885" y="579205"/>
                      <a:pt x="767114" y="617803"/>
                      <a:pt x="788738" y="678111"/>
                    </a:cubicBezTo>
                    <a:cubicBezTo>
                      <a:pt x="796371" y="699386"/>
                      <a:pt x="799251" y="722068"/>
                      <a:pt x="797172" y="744567"/>
                    </a:cubicBezTo>
                    <a:lnTo>
                      <a:pt x="914731" y="744567"/>
                    </a:lnTo>
                    <a:cubicBezTo>
                      <a:pt x="924215" y="708156"/>
                      <a:pt x="939167" y="673380"/>
                      <a:pt x="959078" y="641440"/>
                    </a:cubicBezTo>
                    <a:cubicBezTo>
                      <a:pt x="992273" y="608007"/>
                      <a:pt x="1037789" y="589720"/>
                      <a:pt x="1084886" y="590911"/>
                    </a:cubicBezTo>
                    <a:cubicBezTo>
                      <a:pt x="1147216" y="581708"/>
                      <a:pt x="1210597" y="598490"/>
                      <a:pt x="1260206" y="637315"/>
                    </a:cubicBezTo>
                    <a:cubicBezTo>
                      <a:pt x="1281773" y="671279"/>
                      <a:pt x="1293552" y="710538"/>
                      <a:pt x="1294234" y="750760"/>
                    </a:cubicBezTo>
                    <a:lnTo>
                      <a:pt x="1412832" y="750760"/>
                    </a:lnTo>
                    <a:cubicBezTo>
                      <a:pt x="1424189" y="700555"/>
                      <a:pt x="1447543" y="653848"/>
                      <a:pt x="1480890" y="614633"/>
                    </a:cubicBezTo>
                    <a:cubicBezTo>
                      <a:pt x="1517907" y="592795"/>
                      <a:pt x="1560803" y="583062"/>
                      <a:pt x="1603612" y="586786"/>
                    </a:cubicBezTo>
                    <a:lnTo>
                      <a:pt x="1603612" y="630105"/>
                    </a:lnTo>
                    <a:cubicBezTo>
                      <a:pt x="1562221" y="625665"/>
                      <a:pt x="1520386" y="631685"/>
                      <a:pt x="1481929" y="647633"/>
                    </a:cubicBezTo>
                    <a:cubicBezTo>
                      <a:pt x="1455208" y="676227"/>
                      <a:pt x="1437626" y="712129"/>
                      <a:pt x="1431400" y="750760"/>
                    </a:cubicBezTo>
                    <a:cubicBezTo>
                      <a:pt x="1431389" y="763135"/>
                      <a:pt x="1438611" y="760038"/>
                      <a:pt x="1426236" y="766231"/>
                    </a:cubicBezTo>
                    <a:cubicBezTo>
                      <a:pt x="1405632" y="773421"/>
                      <a:pt x="1384097" y="777589"/>
                      <a:pt x="1362303" y="778607"/>
                    </a:cubicBezTo>
                    <a:lnTo>
                      <a:pt x="1363633" y="776539"/>
                    </a:lnTo>
                    <a:lnTo>
                      <a:pt x="1363672" y="776479"/>
                    </a:lnTo>
                    <a:cubicBezTo>
                      <a:pt x="1371259" y="772609"/>
                      <a:pt x="1393492" y="764678"/>
                      <a:pt x="1394264" y="763135"/>
                    </a:cubicBezTo>
                    <a:cubicBezTo>
                      <a:pt x="1395303" y="761067"/>
                      <a:pt x="1338581" y="776539"/>
                      <a:pt x="1331360" y="776539"/>
                    </a:cubicBezTo>
                    <a:lnTo>
                      <a:pt x="1309706" y="776539"/>
                    </a:lnTo>
                    <a:lnTo>
                      <a:pt x="1327235" y="771385"/>
                    </a:lnTo>
                    <a:lnTo>
                      <a:pt x="1224109" y="771385"/>
                    </a:lnTo>
                    <a:cubicBezTo>
                      <a:pt x="1224109" y="771385"/>
                      <a:pt x="1229262" y="662066"/>
                      <a:pt x="1166358" y="638355"/>
                    </a:cubicBezTo>
                    <a:cubicBezTo>
                      <a:pt x="1118536" y="618520"/>
                      <a:pt x="1065300" y="615965"/>
                      <a:pt x="1015800" y="631133"/>
                    </a:cubicBezTo>
                    <a:cubicBezTo>
                      <a:pt x="962174" y="649690"/>
                      <a:pt x="948760" y="741481"/>
                      <a:pt x="940520" y="746635"/>
                    </a:cubicBezTo>
                    <a:cubicBezTo>
                      <a:pt x="937500" y="752211"/>
                      <a:pt x="935074" y="758079"/>
                      <a:pt x="933299" y="764164"/>
                    </a:cubicBezTo>
                    <a:lnTo>
                      <a:pt x="931231" y="741481"/>
                    </a:lnTo>
                    <a:cubicBezTo>
                      <a:pt x="926813" y="756282"/>
                      <a:pt x="926813" y="772046"/>
                      <a:pt x="931231" y="786857"/>
                    </a:cubicBezTo>
                    <a:cubicBezTo>
                      <a:pt x="913453" y="789444"/>
                      <a:pt x="895383" y="789444"/>
                      <a:pt x="877605" y="786857"/>
                    </a:cubicBezTo>
                    <a:cubicBezTo>
                      <a:pt x="870384" y="786857"/>
                      <a:pt x="908549" y="786857"/>
                      <a:pt x="900298" y="778607"/>
                    </a:cubicBezTo>
                    <a:cubicBezTo>
                      <a:pt x="896173" y="774482"/>
                      <a:pt x="892305" y="774482"/>
                      <a:pt x="889082" y="775513"/>
                    </a:cubicBezTo>
                    <a:lnTo>
                      <a:pt x="884371" y="777495"/>
                    </a:lnTo>
                    <a:lnTo>
                      <a:pt x="889980" y="770357"/>
                    </a:lnTo>
                    <a:cubicBezTo>
                      <a:pt x="891009" y="762106"/>
                      <a:pt x="864202" y="770357"/>
                      <a:pt x="860077" y="770357"/>
                    </a:cubicBezTo>
                    <a:cubicBezTo>
                      <a:pt x="855952" y="770357"/>
                      <a:pt x="871423" y="763135"/>
                      <a:pt x="871423" y="763135"/>
                    </a:cubicBezTo>
                    <a:lnTo>
                      <a:pt x="820894" y="763135"/>
                    </a:lnTo>
                    <a:lnTo>
                      <a:pt x="831201" y="754885"/>
                    </a:lnTo>
                    <a:lnTo>
                      <a:pt x="728075" y="754885"/>
                    </a:lnTo>
                    <a:cubicBezTo>
                      <a:pt x="728075" y="754885"/>
                      <a:pt x="734268" y="645565"/>
                      <a:pt x="670325" y="621854"/>
                    </a:cubicBezTo>
                    <a:cubicBezTo>
                      <a:pt x="622513" y="601933"/>
                      <a:pt x="569245" y="599378"/>
                      <a:pt x="519755" y="614633"/>
                    </a:cubicBezTo>
                    <a:cubicBezTo>
                      <a:pt x="466130" y="633190"/>
                      <a:pt x="452726" y="724981"/>
                      <a:pt x="444476" y="730134"/>
                    </a:cubicBezTo>
                    <a:cubicBezTo>
                      <a:pt x="436226" y="735288"/>
                      <a:pt x="431072" y="730134"/>
                      <a:pt x="431072" y="730134"/>
                    </a:cubicBezTo>
                    <a:cubicBezTo>
                      <a:pt x="435869" y="696528"/>
                      <a:pt x="447454" y="664253"/>
                      <a:pt x="465101" y="635258"/>
                    </a:cubicBezTo>
                    <a:cubicBezTo>
                      <a:pt x="498091" y="601500"/>
                      <a:pt x="543748" y="583159"/>
                      <a:pt x="590920" y="584729"/>
                    </a:cubicBezTo>
                    <a:cubicBezTo>
                      <a:pt x="611023" y="577518"/>
                      <a:pt x="631636" y="574723"/>
                      <a:pt x="651698" y="575844"/>
                    </a:cubicBezTo>
                    <a:close/>
                    <a:moveTo>
                      <a:pt x="70137" y="573383"/>
                    </a:moveTo>
                    <a:cubicBezTo>
                      <a:pt x="114214" y="571943"/>
                      <a:pt x="158106" y="579663"/>
                      <a:pt x="199042" y="596065"/>
                    </a:cubicBezTo>
                    <a:cubicBezTo>
                      <a:pt x="260918" y="620816"/>
                      <a:pt x="281543" y="723942"/>
                      <a:pt x="281543" y="723942"/>
                    </a:cubicBezTo>
                    <a:lnTo>
                      <a:pt x="310418" y="723942"/>
                    </a:lnTo>
                    <a:cubicBezTo>
                      <a:pt x="321765" y="724971"/>
                      <a:pt x="321765" y="738374"/>
                      <a:pt x="321765" y="738374"/>
                    </a:cubicBezTo>
                    <a:lnTo>
                      <a:pt x="424891" y="738374"/>
                    </a:lnTo>
                    <a:cubicBezTo>
                      <a:pt x="424891" y="738374"/>
                      <a:pt x="433141" y="769318"/>
                      <a:pt x="424891" y="776539"/>
                    </a:cubicBezTo>
                    <a:cubicBezTo>
                      <a:pt x="393363" y="780101"/>
                      <a:pt x="361532" y="780101"/>
                      <a:pt x="330015" y="776539"/>
                    </a:cubicBezTo>
                    <a:cubicBezTo>
                      <a:pt x="315572" y="776539"/>
                      <a:pt x="379515" y="770346"/>
                      <a:pt x="383630" y="770346"/>
                    </a:cubicBezTo>
                    <a:cubicBezTo>
                      <a:pt x="387766" y="770346"/>
                      <a:pt x="342390" y="771386"/>
                      <a:pt x="325890" y="770346"/>
                    </a:cubicBezTo>
                    <a:cubicBezTo>
                      <a:pt x="309379" y="769318"/>
                      <a:pt x="344447" y="764164"/>
                      <a:pt x="344447" y="764164"/>
                    </a:cubicBezTo>
                    <a:lnTo>
                      <a:pt x="286697" y="764164"/>
                    </a:lnTo>
                    <a:lnTo>
                      <a:pt x="286697" y="740442"/>
                    </a:lnTo>
                    <a:lnTo>
                      <a:pt x="218639" y="740442"/>
                    </a:lnTo>
                    <a:cubicBezTo>
                      <a:pt x="218639" y="740442"/>
                      <a:pt x="211417" y="647634"/>
                      <a:pt x="165013" y="619787"/>
                    </a:cubicBezTo>
                    <a:cubicBezTo>
                      <a:pt x="139115" y="605842"/>
                      <a:pt x="111323" y="595773"/>
                      <a:pt x="82512" y="589883"/>
                    </a:cubicBezTo>
                    <a:cubicBezTo>
                      <a:pt x="75107" y="589450"/>
                      <a:pt x="69044" y="583820"/>
                      <a:pt x="68069" y="576469"/>
                    </a:cubicBezTo>
                    <a:close/>
                    <a:moveTo>
                      <a:pt x="833341" y="5257"/>
                    </a:moveTo>
                    <a:lnTo>
                      <a:pt x="854912" y="31973"/>
                    </a:lnTo>
                    <a:cubicBezTo>
                      <a:pt x="864201" y="41251"/>
                      <a:pt x="877605" y="47444"/>
                      <a:pt x="878634" y="54666"/>
                    </a:cubicBezTo>
                    <a:cubicBezTo>
                      <a:pt x="879662" y="61877"/>
                      <a:pt x="872452" y="61877"/>
                      <a:pt x="872452" y="61877"/>
                    </a:cubicBezTo>
                    <a:lnTo>
                      <a:pt x="872441" y="243379"/>
                    </a:lnTo>
                    <a:cubicBezTo>
                      <a:pt x="903785" y="242047"/>
                      <a:pt x="935063" y="247320"/>
                      <a:pt x="964231" y="258850"/>
                    </a:cubicBezTo>
                    <a:cubicBezTo>
                      <a:pt x="985885" y="276379"/>
                      <a:pt x="1026107" y="289794"/>
                      <a:pt x="1035385" y="302169"/>
                    </a:cubicBezTo>
                    <a:cubicBezTo>
                      <a:pt x="1044664" y="314533"/>
                      <a:pt x="1085914" y="317630"/>
                      <a:pt x="1103454" y="321755"/>
                    </a:cubicBezTo>
                    <a:cubicBezTo>
                      <a:pt x="1120982" y="325880"/>
                      <a:pt x="1129232" y="355784"/>
                      <a:pt x="1138511" y="355784"/>
                    </a:cubicBezTo>
                    <a:cubicBezTo>
                      <a:pt x="1147790" y="355784"/>
                      <a:pt x="1163261" y="350630"/>
                      <a:pt x="1177704" y="355784"/>
                    </a:cubicBezTo>
                    <a:cubicBezTo>
                      <a:pt x="1192137" y="360948"/>
                      <a:pt x="1217915" y="388784"/>
                      <a:pt x="1233387" y="397034"/>
                    </a:cubicBezTo>
                    <a:cubicBezTo>
                      <a:pt x="1248859" y="405295"/>
                      <a:pt x="1268455" y="407352"/>
                      <a:pt x="1275677" y="423852"/>
                    </a:cubicBezTo>
                    <a:cubicBezTo>
                      <a:pt x="1282887" y="440353"/>
                      <a:pt x="1278762" y="449631"/>
                      <a:pt x="1296291" y="449631"/>
                    </a:cubicBezTo>
                    <a:cubicBezTo>
                      <a:pt x="1311178" y="448960"/>
                      <a:pt x="1325567" y="455023"/>
                      <a:pt x="1335484" y="466132"/>
                    </a:cubicBezTo>
                    <a:cubicBezTo>
                      <a:pt x="1342706" y="471285"/>
                      <a:pt x="1372610" y="469228"/>
                      <a:pt x="1380860" y="471285"/>
                    </a:cubicBezTo>
                    <a:cubicBezTo>
                      <a:pt x="1389110" y="473353"/>
                      <a:pt x="1420042" y="488825"/>
                      <a:pt x="1438610" y="495007"/>
                    </a:cubicBezTo>
                    <a:cubicBezTo>
                      <a:pt x="1468850" y="507512"/>
                      <a:pt x="1497563" y="523427"/>
                      <a:pt x="1524208" y="542450"/>
                    </a:cubicBezTo>
                    <a:cubicBezTo>
                      <a:pt x="1579966" y="545774"/>
                      <a:pt x="1635248" y="554761"/>
                      <a:pt x="1689209" y="569258"/>
                    </a:cubicBezTo>
                    <a:lnTo>
                      <a:pt x="0" y="569258"/>
                    </a:lnTo>
                    <a:cubicBezTo>
                      <a:pt x="0" y="569258"/>
                      <a:pt x="59819" y="557911"/>
                      <a:pt x="206252" y="545536"/>
                    </a:cubicBezTo>
                    <a:cubicBezTo>
                      <a:pt x="232172" y="523698"/>
                      <a:pt x="262390" y="507534"/>
                      <a:pt x="294946" y="498103"/>
                    </a:cubicBezTo>
                    <a:cubicBezTo>
                      <a:pt x="305253" y="497075"/>
                      <a:pt x="338254" y="458910"/>
                      <a:pt x="342379" y="452728"/>
                    </a:cubicBezTo>
                    <a:cubicBezTo>
                      <a:pt x="346504" y="446535"/>
                      <a:pt x="382600" y="452728"/>
                      <a:pt x="389822" y="429006"/>
                    </a:cubicBezTo>
                    <a:cubicBezTo>
                      <a:pt x="397033" y="405295"/>
                      <a:pt x="419726" y="409409"/>
                      <a:pt x="432101" y="405295"/>
                    </a:cubicBezTo>
                    <a:cubicBezTo>
                      <a:pt x="444476" y="401159"/>
                      <a:pt x="459948" y="363005"/>
                      <a:pt x="469226" y="357852"/>
                    </a:cubicBezTo>
                    <a:cubicBezTo>
                      <a:pt x="478505" y="352698"/>
                      <a:pt x="504284" y="344448"/>
                      <a:pt x="523880" y="337226"/>
                    </a:cubicBezTo>
                    <a:cubicBezTo>
                      <a:pt x="543477" y="330005"/>
                      <a:pt x="563074" y="300101"/>
                      <a:pt x="577506" y="300101"/>
                    </a:cubicBezTo>
                    <a:cubicBezTo>
                      <a:pt x="601206" y="298531"/>
                      <a:pt x="624354" y="292219"/>
                      <a:pt x="645574" y="281533"/>
                    </a:cubicBezTo>
                    <a:cubicBezTo>
                      <a:pt x="665160" y="268129"/>
                      <a:pt x="687853" y="255754"/>
                      <a:pt x="706411" y="244407"/>
                    </a:cubicBezTo>
                    <a:cubicBezTo>
                      <a:pt x="737949" y="237933"/>
                      <a:pt x="770278" y="236201"/>
                      <a:pt x="802326" y="239254"/>
                    </a:cubicBezTo>
                    <a:lnTo>
                      <a:pt x="802326" y="59819"/>
                    </a:lnTo>
                    <a:lnTo>
                      <a:pt x="794076" y="51569"/>
                    </a:lnTo>
                    <a:cubicBezTo>
                      <a:pt x="789951" y="48473"/>
                      <a:pt x="806451" y="38166"/>
                      <a:pt x="816758" y="26819"/>
                    </a:cubicBezTo>
                    <a:close/>
                    <a:moveTo>
                      <a:pt x="837383" y="0"/>
                    </a:moveTo>
                    <a:lnTo>
                      <a:pt x="833341" y="5257"/>
                    </a:lnTo>
                    <a:lnTo>
                      <a:pt x="833258" y="5154"/>
                    </a:lnTo>
                    <a:close/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95" name="任意多边形: 形状 94">
                <a:extLst>
                  <a:ext uri="{FF2B5EF4-FFF2-40B4-BE49-F238E27FC236}">
                    <a16:creationId xmlns:a16="http://schemas.microsoft.com/office/drawing/2014/main" id="{85CAE1DE-5837-484F-991E-9960A9AC43F8}"/>
                  </a:ext>
                </a:extLst>
              </p:cNvPr>
              <p:cNvSpPr/>
              <p:nvPr/>
            </p:nvSpPr>
            <p:spPr>
              <a:xfrm>
                <a:off x="2252210" y="898783"/>
                <a:ext cx="5775066" cy="5775066"/>
              </a:xfrm>
              <a:custGeom>
                <a:avLst/>
                <a:gdLst>
                  <a:gd name="connsiteX0" fmla="*/ 680730 w 1362920"/>
                  <a:gd name="connsiteY0" fmla="*/ 165255 h 1362920"/>
                  <a:gd name="connsiteX1" fmla="*/ 164524 w 1362920"/>
                  <a:gd name="connsiteY1" fmla="*/ 681460 h 1362920"/>
                  <a:gd name="connsiteX2" fmla="*/ 680730 w 1362920"/>
                  <a:gd name="connsiteY2" fmla="*/ 1197665 h 1362920"/>
                  <a:gd name="connsiteX3" fmla="*/ 1196935 w 1362920"/>
                  <a:gd name="connsiteY3" fmla="*/ 681460 h 1362920"/>
                  <a:gd name="connsiteX4" fmla="*/ 680730 w 1362920"/>
                  <a:gd name="connsiteY4" fmla="*/ 165255 h 1362920"/>
                  <a:gd name="connsiteX5" fmla="*/ 681460 w 1362920"/>
                  <a:gd name="connsiteY5" fmla="*/ 0 h 1362920"/>
                  <a:gd name="connsiteX6" fmla="*/ 1362920 w 1362920"/>
                  <a:gd name="connsiteY6" fmla="*/ 681460 h 1362920"/>
                  <a:gd name="connsiteX7" fmla="*/ 681460 w 1362920"/>
                  <a:gd name="connsiteY7" fmla="*/ 1362920 h 1362920"/>
                  <a:gd name="connsiteX8" fmla="*/ 0 w 1362920"/>
                  <a:gd name="connsiteY8" fmla="*/ 681460 h 1362920"/>
                  <a:gd name="connsiteX9" fmla="*/ 681460 w 1362920"/>
                  <a:gd name="connsiteY9" fmla="*/ 0 h 1362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2920" h="1362920">
                    <a:moveTo>
                      <a:pt x="680730" y="165255"/>
                    </a:moveTo>
                    <a:cubicBezTo>
                      <a:pt x="395638" y="165255"/>
                      <a:pt x="164524" y="396368"/>
                      <a:pt x="164524" y="681460"/>
                    </a:cubicBezTo>
                    <a:cubicBezTo>
                      <a:pt x="164660" y="966497"/>
                      <a:pt x="395694" y="1197532"/>
                      <a:pt x="680730" y="1197665"/>
                    </a:cubicBezTo>
                    <a:cubicBezTo>
                      <a:pt x="965823" y="1197665"/>
                      <a:pt x="1196935" y="966554"/>
                      <a:pt x="1196935" y="681460"/>
                    </a:cubicBezTo>
                    <a:cubicBezTo>
                      <a:pt x="1196935" y="396368"/>
                      <a:pt x="965823" y="165255"/>
                      <a:pt x="680730" y="165255"/>
                    </a:cubicBezTo>
                    <a:close/>
                    <a:moveTo>
                      <a:pt x="681460" y="0"/>
                    </a:moveTo>
                    <a:cubicBezTo>
                      <a:pt x="1057819" y="0"/>
                      <a:pt x="1362920" y="305101"/>
                      <a:pt x="1362920" y="681460"/>
                    </a:cubicBezTo>
                    <a:cubicBezTo>
                      <a:pt x="1362920" y="1057819"/>
                      <a:pt x="1057819" y="1362920"/>
                      <a:pt x="681460" y="1362920"/>
                    </a:cubicBezTo>
                    <a:cubicBezTo>
                      <a:pt x="305101" y="1362920"/>
                      <a:pt x="0" y="1057819"/>
                      <a:pt x="0" y="681460"/>
                    </a:cubicBezTo>
                    <a:cubicBezTo>
                      <a:pt x="0" y="305101"/>
                      <a:pt x="305101" y="0"/>
                      <a:pt x="681460" y="0"/>
                    </a:cubicBezTo>
                    <a:close/>
                  </a:path>
                </a:pathLst>
              </a:custGeom>
              <a:solidFill>
                <a:srgbClr val="A13F0B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96" name="任意多边形: 形状 95">
                <a:extLst>
                  <a:ext uri="{FF2B5EF4-FFF2-40B4-BE49-F238E27FC236}">
                    <a16:creationId xmlns:a16="http://schemas.microsoft.com/office/drawing/2014/main" id="{4A5B0EA8-F3BA-4E48-B93D-5EC336E9F833}"/>
                  </a:ext>
                </a:extLst>
              </p:cNvPr>
              <p:cNvSpPr/>
              <p:nvPr/>
            </p:nvSpPr>
            <p:spPr>
              <a:xfrm>
                <a:off x="2216986" y="864164"/>
                <a:ext cx="5847244" cy="5847244"/>
              </a:xfrm>
              <a:custGeom>
                <a:avLst/>
                <a:gdLst>
                  <a:gd name="connsiteX0" fmla="*/ 269669 w 540067"/>
                  <a:gd name="connsiteY0" fmla="*/ 539932 h 540067"/>
                  <a:gd name="connsiteX1" fmla="*/ -365 w 540067"/>
                  <a:gd name="connsiteY1" fmla="*/ 269898 h 540067"/>
                  <a:gd name="connsiteX2" fmla="*/ 269669 w 540067"/>
                  <a:gd name="connsiteY2" fmla="*/ -136 h 540067"/>
                  <a:gd name="connsiteX3" fmla="*/ 539703 w 540067"/>
                  <a:gd name="connsiteY3" fmla="*/ 269898 h 540067"/>
                  <a:gd name="connsiteX4" fmla="*/ 269669 w 540067"/>
                  <a:gd name="connsiteY4" fmla="*/ 539932 h 540067"/>
                  <a:gd name="connsiteX5" fmla="*/ 269669 w 540067"/>
                  <a:gd name="connsiteY5" fmla="*/ 7198 h 540067"/>
                  <a:gd name="connsiteX6" fmla="*/ 6779 w 540067"/>
                  <a:gd name="connsiteY6" fmla="*/ 269898 h 540067"/>
                  <a:gd name="connsiteX7" fmla="*/ 269478 w 540067"/>
                  <a:gd name="connsiteY7" fmla="*/ 532788 h 540067"/>
                  <a:gd name="connsiteX8" fmla="*/ 532368 w 540067"/>
                  <a:gd name="connsiteY8" fmla="*/ 270089 h 540067"/>
                  <a:gd name="connsiteX9" fmla="*/ 532368 w 540067"/>
                  <a:gd name="connsiteY9" fmla="*/ 269898 h 540067"/>
                  <a:gd name="connsiteX10" fmla="*/ 269573 w 540067"/>
                  <a:gd name="connsiteY10" fmla="*/ 7199 h 540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40067" h="540067">
                    <a:moveTo>
                      <a:pt x="269669" y="539932"/>
                    </a:moveTo>
                    <a:cubicBezTo>
                      <a:pt x="120533" y="539932"/>
                      <a:pt x="-365" y="419034"/>
                      <a:pt x="-365" y="269898"/>
                    </a:cubicBezTo>
                    <a:cubicBezTo>
                      <a:pt x="-365" y="120762"/>
                      <a:pt x="120533" y="-136"/>
                      <a:pt x="269669" y="-136"/>
                    </a:cubicBezTo>
                    <a:cubicBezTo>
                      <a:pt x="418804" y="-136"/>
                      <a:pt x="539703" y="120762"/>
                      <a:pt x="539703" y="269898"/>
                    </a:cubicBezTo>
                    <a:cubicBezTo>
                      <a:pt x="539545" y="418968"/>
                      <a:pt x="418739" y="539774"/>
                      <a:pt x="269669" y="539932"/>
                    </a:cubicBezTo>
                    <a:moveTo>
                      <a:pt x="269669" y="7198"/>
                    </a:moveTo>
                    <a:cubicBezTo>
                      <a:pt x="124531" y="7146"/>
                      <a:pt x="6831" y="124760"/>
                      <a:pt x="6779" y="269898"/>
                    </a:cubicBezTo>
                    <a:cubicBezTo>
                      <a:pt x="6726" y="415036"/>
                      <a:pt x="124341" y="532735"/>
                      <a:pt x="269478" y="532788"/>
                    </a:cubicBezTo>
                    <a:cubicBezTo>
                      <a:pt x="414616" y="532841"/>
                      <a:pt x="532316" y="415226"/>
                      <a:pt x="532368" y="270089"/>
                    </a:cubicBezTo>
                    <a:cubicBezTo>
                      <a:pt x="532368" y="270025"/>
                      <a:pt x="532368" y="269962"/>
                      <a:pt x="532368" y="269898"/>
                    </a:cubicBezTo>
                    <a:cubicBezTo>
                      <a:pt x="532211" y="124841"/>
                      <a:pt x="414630" y="7304"/>
                      <a:pt x="269573" y="7199"/>
                    </a:cubicBezTo>
                  </a:path>
                </a:pathLst>
              </a:custGeom>
              <a:solidFill>
                <a:srgbClr val="DAB29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" name="任意多边形: 形状 96">
                <a:extLst>
                  <a:ext uri="{FF2B5EF4-FFF2-40B4-BE49-F238E27FC236}">
                    <a16:creationId xmlns:a16="http://schemas.microsoft.com/office/drawing/2014/main" id="{F9B00842-6023-4960-AED8-19A7BE423C3C}"/>
                  </a:ext>
                </a:extLst>
              </p:cNvPr>
              <p:cNvSpPr/>
              <p:nvPr/>
            </p:nvSpPr>
            <p:spPr>
              <a:xfrm>
                <a:off x="2925454" y="1572645"/>
                <a:ext cx="4430295" cy="4430295"/>
              </a:xfrm>
              <a:custGeom>
                <a:avLst/>
                <a:gdLst>
                  <a:gd name="connsiteX0" fmla="*/ 204232 w 409194"/>
                  <a:gd name="connsiteY0" fmla="*/ 409058 h 409194"/>
                  <a:gd name="connsiteX1" fmla="*/ -365 w 409194"/>
                  <a:gd name="connsiteY1" fmla="*/ 204461 h 409194"/>
                  <a:gd name="connsiteX2" fmla="*/ 204232 w 409194"/>
                  <a:gd name="connsiteY2" fmla="*/ -136 h 409194"/>
                  <a:gd name="connsiteX3" fmla="*/ 408829 w 409194"/>
                  <a:gd name="connsiteY3" fmla="*/ 204461 h 409194"/>
                  <a:gd name="connsiteX4" fmla="*/ 204232 w 409194"/>
                  <a:gd name="connsiteY4" fmla="*/ 409058 h 409194"/>
                  <a:gd name="connsiteX5" fmla="*/ 204232 w 409194"/>
                  <a:gd name="connsiteY5" fmla="*/ 5008 h 409194"/>
                  <a:gd name="connsiteX6" fmla="*/ 4779 w 409194"/>
                  <a:gd name="connsiteY6" fmla="*/ 204461 h 409194"/>
                  <a:gd name="connsiteX7" fmla="*/ 204232 w 409194"/>
                  <a:gd name="connsiteY7" fmla="*/ 403915 h 409194"/>
                  <a:gd name="connsiteX8" fmla="*/ 403686 w 409194"/>
                  <a:gd name="connsiteY8" fmla="*/ 204461 h 409194"/>
                  <a:gd name="connsiteX9" fmla="*/ 204232 w 409194"/>
                  <a:gd name="connsiteY9" fmla="*/ 5008 h 409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9194" h="409194">
                    <a:moveTo>
                      <a:pt x="204232" y="409058"/>
                    </a:moveTo>
                    <a:cubicBezTo>
                      <a:pt x="91236" y="409058"/>
                      <a:pt x="-365" y="317457"/>
                      <a:pt x="-365" y="204461"/>
                    </a:cubicBezTo>
                    <a:cubicBezTo>
                      <a:pt x="-365" y="91465"/>
                      <a:pt x="91236" y="-136"/>
                      <a:pt x="204232" y="-136"/>
                    </a:cubicBezTo>
                    <a:cubicBezTo>
                      <a:pt x="317228" y="-136"/>
                      <a:pt x="408829" y="91465"/>
                      <a:pt x="408829" y="204461"/>
                    </a:cubicBezTo>
                    <a:cubicBezTo>
                      <a:pt x="408672" y="317392"/>
                      <a:pt x="317163" y="408901"/>
                      <a:pt x="204232" y="409058"/>
                    </a:cubicBezTo>
                    <a:moveTo>
                      <a:pt x="204232" y="5008"/>
                    </a:moveTo>
                    <a:cubicBezTo>
                      <a:pt x="94077" y="5008"/>
                      <a:pt x="4779" y="94306"/>
                      <a:pt x="4779" y="204461"/>
                    </a:cubicBezTo>
                    <a:cubicBezTo>
                      <a:pt x="4779" y="314616"/>
                      <a:pt x="94077" y="403915"/>
                      <a:pt x="204232" y="403915"/>
                    </a:cubicBezTo>
                    <a:cubicBezTo>
                      <a:pt x="314387" y="403915"/>
                      <a:pt x="403686" y="314616"/>
                      <a:pt x="403686" y="204461"/>
                    </a:cubicBezTo>
                    <a:cubicBezTo>
                      <a:pt x="403372" y="94436"/>
                      <a:pt x="314257" y="5322"/>
                      <a:pt x="204232" y="5008"/>
                    </a:cubicBezTo>
                  </a:path>
                </a:pathLst>
              </a:custGeom>
              <a:solidFill>
                <a:srgbClr val="DAB29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" name="任意多边形: 形状 97">
                <a:extLst>
                  <a:ext uri="{FF2B5EF4-FFF2-40B4-BE49-F238E27FC236}">
                    <a16:creationId xmlns:a16="http://schemas.microsoft.com/office/drawing/2014/main" id="{4AEF7602-B478-4176-95EA-482E551268F6}"/>
                  </a:ext>
                </a:extLst>
              </p:cNvPr>
              <p:cNvSpPr/>
              <p:nvPr/>
            </p:nvSpPr>
            <p:spPr>
              <a:xfrm>
                <a:off x="4803560" y="5511495"/>
                <a:ext cx="663105" cy="184906"/>
              </a:xfrm>
              <a:custGeom>
                <a:avLst/>
                <a:gdLst>
                  <a:gd name="connsiteX0" fmla="*/ 430891 w 663105"/>
                  <a:gd name="connsiteY0" fmla="*/ 41814 h 184906"/>
                  <a:gd name="connsiteX1" fmla="*/ 364890 w 663105"/>
                  <a:gd name="connsiteY1" fmla="*/ 121216 h 184906"/>
                  <a:gd name="connsiteX2" fmla="*/ 431919 w 663105"/>
                  <a:gd name="connsiteY2" fmla="*/ 121216 h 184906"/>
                  <a:gd name="connsiteX3" fmla="*/ 431919 w 663105"/>
                  <a:gd name="connsiteY3" fmla="*/ 41814 h 184906"/>
                  <a:gd name="connsiteX4" fmla="*/ 591939 w 663105"/>
                  <a:gd name="connsiteY4" fmla="*/ 25910 h 184906"/>
                  <a:gd name="connsiteX5" fmla="*/ 548632 w 663105"/>
                  <a:gd name="connsiteY5" fmla="*/ 96035 h 184906"/>
                  <a:gd name="connsiteX6" fmla="*/ 591939 w 663105"/>
                  <a:gd name="connsiteY6" fmla="*/ 165132 h 184906"/>
                  <a:gd name="connsiteX7" fmla="*/ 635257 w 663105"/>
                  <a:gd name="connsiteY7" fmla="*/ 96035 h 184906"/>
                  <a:gd name="connsiteX8" fmla="*/ 591939 w 663105"/>
                  <a:gd name="connsiteY8" fmla="*/ 25910 h 184906"/>
                  <a:gd name="connsiteX9" fmla="*/ 226833 w 663105"/>
                  <a:gd name="connsiteY9" fmla="*/ 20253 h 184906"/>
                  <a:gd name="connsiteX10" fmla="*/ 196296 w 663105"/>
                  <a:gd name="connsiteY10" fmla="*/ 31255 h 184906"/>
                  <a:gd name="connsiteX11" fmla="*/ 184471 w 663105"/>
                  <a:gd name="connsiteY11" fmla="*/ 59635 h 184906"/>
                  <a:gd name="connsiteX12" fmla="*/ 196296 w 663105"/>
                  <a:gd name="connsiteY12" fmla="*/ 88078 h 184906"/>
                  <a:gd name="connsiteX13" fmla="*/ 226833 w 663105"/>
                  <a:gd name="connsiteY13" fmla="*/ 99142 h 184906"/>
                  <a:gd name="connsiteX14" fmla="*/ 257369 w 663105"/>
                  <a:gd name="connsiteY14" fmla="*/ 88015 h 184906"/>
                  <a:gd name="connsiteX15" fmla="*/ 269194 w 663105"/>
                  <a:gd name="connsiteY15" fmla="*/ 59635 h 184906"/>
                  <a:gd name="connsiteX16" fmla="*/ 257369 w 663105"/>
                  <a:gd name="connsiteY16" fmla="*/ 31255 h 184906"/>
                  <a:gd name="connsiteX17" fmla="*/ 226833 w 663105"/>
                  <a:gd name="connsiteY17" fmla="*/ 20253 h 184906"/>
                  <a:gd name="connsiteX18" fmla="*/ 436041 w 663105"/>
                  <a:gd name="connsiteY18" fmla="*/ 7784 h 184906"/>
                  <a:gd name="connsiteX19" fmla="*/ 457695 w 663105"/>
                  <a:gd name="connsiteY19" fmla="*/ 7784 h 184906"/>
                  <a:gd name="connsiteX20" fmla="*/ 457695 w 663105"/>
                  <a:gd name="connsiteY20" fmla="*/ 121227 h 184906"/>
                  <a:gd name="connsiteX21" fmla="*/ 488638 w 663105"/>
                  <a:gd name="connsiteY21" fmla="*/ 121227 h 184906"/>
                  <a:gd name="connsiteX22" fmla="*/ 488638 w 663105"/>
                  <a:gd name="connsiteY22" fmla="*/ 139785 h 184906"/>
                  <a:gd name="connsiteX23" fmla="*/ 457695 w 663105"/>
                  <a:gd name="connsiteY23" fmla="*/ 139785 h 184906"/>
                  <a:gd name="connsiteX24" fmla="*/ 457695 w 663105"/>
                  <a:gd name="connsiteY24" fmla="*/ 182063 h 184906"/>
                  <a:gd name="connsiteX25" fmla="*/ 431916 w 663105"/>
                  <a:gd name="connsiteY25" fmla="*/ 182063 h 184906"/>
                  <a:gd name="connsiteX26" fmla="*/ 431916 w 663105"/>
                  <a:gd name="connsiteY26" fmla="*/ 139785 h 184906"/>
                  <a:gd name="connsiteX27" fmla="*/ 341166 w 663105"/>
                  <a:gd name="connsiteY27" fmla="*/ 139785 h 184906"/>
                  <a:gd name="connsiteX28" fmla="*/ 341166 w 663105"/>
                  <a:gd name="connsiteY28" fmla="*/ 118131 h 184906"/>
                  <a:gd name="connsiteX29" fmla="*/ 591940 w 663105"/>
                  <a:gd name="connsiteY29" fmla="*/ 6311 h 184906"/>
                  <a:gd name="connsiteX30" fmla="*/ 663105 w 663105"/>
                  <a:gd name="connsiteY30" fmla="*/ 96034 h 184906"/>
                  <a:gd name="connsiteX31" fmla="*/ 591940 w 663105"/>
                  <a:gd name="connsiteY31" fmla="*/ 184718 h 184906"/>
                  <a:gd name="connsiteX32" fmla="*/ 520785 w 663105"/>
                  <a:gd name="connsiteY32" fmla="*/ 96034 h 184906"/>
                  <a:gd name="connsiteX33" fmla="*/ 591940 w 663105"/>
                  <a:gd name="connsiteY33" fmla="*/ 6311 h 184906"/>
                  <a:gd name="connsiteX34" fmla="*/ 55695 w 663105"/>
                  <a:gd name="connsiteY34" fmla="*/ 6311 h 184906"/>
                  <a:gd name="connsiteX35" fmla="*/ 76309 w 663105"/>
                  <a:gd name="connsiteY35" fmla="*/ 6311 h 184906"/>
                  <a:gd name="connsiteX36" fmla="*/ 76309 w 663105"/>
                  <a:gd name="connsiteY36" fmla="*/ 180591 h 184906"/>
                  <a:gd name="connsiteX37" fmla="*/ 48473 w 663105"/>
                  <a:gd name="connsiteY37" fmla="*/ 180591 h 184906"/>
                  <a:gd name="connsiteX38" fmla="*/ 48473 w 663105"/>
                  <a:gd name="connsiteY38" fmla="*/ 56840 h 184906"/>
                  <a:gd name="connsiteX39" fmla="*/ 0 w 663105"/>
                  <a:gd name="connsiteY39" fmla="*/ 56840 h 184906"/>
                  <a:gd name="connsiteX40" fmla="*/ 0 w 663105"/>
                  <a:gd name="connsiteY40" fmla="*/ 39312 h 184906"/>
                  <a:gd name="connsiteX41" fmla="*/ 55695 w 663105"/>
                  <a:gd name="connsiteY41" fmla="*/ 6311 h 184906"/>
                  <a:gd name="connsiteX42" fmla="*/ 228329 w 663105"/>
                  <a:gd name="connsiteY42" fmla="*/ 0 h 184906"/>
                  <a:gd name="connsiteX43" fmla="*/ 281842 w 663105"/>
                  <a:gd name="connsiteY43" fmla="*/ 20567 h 184906"/>
                  <a:gd name="connsiteX44" fmla="*/ 300627 w 663105"/>
                  <a:gd name="connsiteY44" fmla="*/ 79013 h 184906"/>
                  <a:gd name="connsiteX45" fmla="*/ 280271 w 663105"/>
                  <a:gd name="connsiteY45" fmla="*/ 157402 h 184906"/>
                  <a:gd name="connsiteX46" fmla="*/ 222492 w 663105"/>
                  <a:gd name="connsiteY46" fmla="*/ 184906 h 184906"/>
                  <a:gd name="connsiteX47" fmla="*/ 176912 w 663105"/>
                  <a:gd name="connsiteY47" fmla="*/ 172092 h 184906"/>
                  <a:gd name="connsiteX48" fmla="*/ 158725 w 663105"/>
                  <a:gd name="connsiteY48" fmla="*/ 136773 h 184906"/>
                  <a:gd name="connsiteX49" fmla="*/ 184772 w 663105"/>
                  <a:gd name="connsiteY49" fmla="*/ 136773 h 184906"/>
                  <a:gd name="connsiteX50" fmla="*/ 196223 w 663105"/>
                  <a:gd name="connsiteY50" fmla="*/ 158214 h 184906"/>
                  <a:gd name="connsiteX51" fmla="*/ 222492 w 663105"/>
                  <a:gd name="connsiteY51" fmla="*/ 165778 h 184906"/>
                  <a:gd name="connsiteX52" fmla="*/ 259913 w 663105"/>
                  <a:gd name="connsiteY52" fmla="*/ 143150 h 184906"/>
                  <a:gd name="connsiteX53" fmla="*/ 272337 w 663105"/>
                  <a:gd name="connsiteY53" fmla="*/ 98768 h 184906"/>
                  <a:gd name="connsiteX54" fmla="*/ 222492 w 663105"/>
                  <a:gd name="connsiteY54" fmla="*/ 119396 h 184906"/>
                  <a:gd name="connsiteX55" fmla="*/ 174218 w 663105"/>
                  <a:gd name="connsiteY55" fmla="*/ 102955 h 184906"/>
                  <a:gd name="connsiteX56" fmla="*/ 155882 w 663105"/>
                  <a:gd name="connsiteY56" fmla="*/ 59635 h 184906"/>
                  <a:gd name="connsiteX57" fmla="*/ 175790 w 663105"/>
                  <a:gd name="connsiteY57" fmla="*/ 16378 h 184906"/>
                  <a:gd name="connsiteX58" fmla="*/ 228329 w 663105"/>
                  <a:gd name="connsiteY58" fmla="*/ 0 h 184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663105" h="184906">
                    <a:moveTo>
                      <a:pt x="430891" y="41814"/>
                    </a:moveTo>
                    <a:lnTo>
                      <a:pt x="364890" y="121216"/>
                    </a:lnTo>
                    <a:lnTo>
                      <a:pt x="431919" y="121216"/>
                    </a:lnTo>
                    <a:lnTo>
                      <a:pt x="431919" y="41814"/>
                    </a:lnTo>
                    <a:close/>
                    <a:moveTo>
                      <a:pt x="591939" y="25910"/>
                    </a:moveTo>
                    <a:cubicBezTo>
                      <a:pt x="562036" y="25910"/>
                      <a:pt x="548632" y="52728"/>
                      <a:pt x="548632" y="96035"/>
                    </a:cubicBezTo>
                    <a:cubicBezTo>
                      <a:pt x="548632" y="139353"/>
                      <a:pt x="562036" y="165132"/>
                      <a:pt x="591939" y="165132"/>
                    </a:cubicBezTo>
                    <a:cubicBezTo>
                      <a:pt x="621854" y="165132"/>
                      <a:pt x="635257" y="139353"/>
                      <a:pt x="635257" y="96035"/>
                    </a:cubicBezTo>
                    <a:cubicBezTo>
                      <a:pt x="635257" y="52728"/>
                      <a:pt x="621854" y="25910"/>
                      <a:pt x="591939" y="25910"/>
                    </a:cubicBezTo>
                    <a:close/>
                    <a:moveTo>
                      <a:pt x="226833" y="20253"/>
                    </a:moveTo>
                    <a:cubicBezTo>
                      <a:pt x="214358" y="20253"/>
                      <a:pt x="204180" y="23921"/>
                      <a:pt x="196296" y="31255"/>
                    </a:cubicBezTo>
                    <a:cubicBezTo>
                      <a:pt x="188414" y="38591"/>
                      <a:pt x="184471" y="48050"/>
                      <a:pt x="184471" y="59635"/>
                    </a:cubicBezTo>
                    <a:cubicBezTo>
                      <a:pt x="184471" y="71221"/>
                      <a:pt x="188414" y="80701"/>
                      <a:pt x="196296" y="88078"/>
                    </a:cubicBezTo>
                    <a:cubicBezTo>
                      <a:pt x="204180" y="95454"/>
                      <a:pt x="214358" y="99142"/>
                      <a:pt x="226833" y="99142"/>
                    </a:cubicBezTo>
                    <a:cubicBezTo>
                      <a:pt x="239307" y="99142"/>
                      <a:pt x="249485" y="95433"/>
                      <a:pt x="257369" y="88015"/>
                    </a:cubicBezTo>
                    <a:cubicBezTo>
                      <a:pt x="265251" y="80681"/>
                      <a:pt x="269194" y="71221"/>
                      <a:pt x="269194" y="59635"/>
                    </a:cubicBezTo>
                    <a:cubicBezTo>
                      <a:pt x="269194" y="48050"/>
                      <a:pt x="265251" y="38591"/>
                      <a:pt x="257369" y="31255"/>
                    </a:cubicBezTo>
                    <a:cubicBezTo>
                      <a:pt x="249485" y="23921"/>
                      <a:pt x="239307" y="20253"/>
                      <a:pt x="226833" y="20253"/>
                    </a:cubicBezTo>
                    <a:close/>
                    <a:moveTo>
                      <a:pt x="436041" y="7784"/>
                    </a:moveTo>
                    <a:lnTo>
                      <a:pt x="457695" y="7784"/>
                    </a:lnTo>
                    <a:lnTo>
                      <a:pt x="457695" y="121227"/>
                    </a:lnTo>
                    <a:lnTo>
                      <a:pt x="488638" y="121227"/>
                    </a:lnTo>
                    <a:lnTo>
                      <a:pt x="488638" y="139785"/>
                    </a:lnTo>
                    <a:lnTo>
                      <a:pt x="457695" y="139785"/>
                    </a:lnTo>
                    <a:lnTo>
                      <a:pt x="457695" y="182063"/>
                    </a:lnTo>
                    <a:lnTo>
                      <a:pt x="431916" y="182063"/>
                    </a:lnTo>
                    <a:lnTo>
                      <a:pt x="431916" y="139785"/>
                    </a:lnTo>
                    <a:lnTo>
                      <a:pt x="341166" y="139785"/>
                    </a:lnTo>
                    <a:lnTo>
                      <a:pt x="341166" y="118131"/>
                    </a:lnTo>
                    <a:close/>
                    <a:moveTo>
                      <a:pt x="591940" y="6311"/>
                    </a:moveTo>
                    <a:cubicBezTo>
                      <a:pt x="651759" y="6311"/>
                      <a:pt x="663105" y="59938"/>
                      <a:pt x="663105" y="96034"/>
                    </a:cubicBezTo>
                    <a:cubicBezTo>
                      <a:pt x="663105" y="132131"/>
                      <a:pt x="651759" y="184718"/>
                      <a:pt x="591940" y="184718"/>
                    </a:cubicBezTo>
                    <a:cubicBezTo>
                      <a:pt x="532132" y="184718"/>
                      <a:pt x="520785" y="132131"/>
                      <a:pt x="520785" y="96034"/>
                    </a:cubicBezTo>
                    <a:cubicBezTo>
                      <a:pt x="520785" y="59938"/>
                      <a:pt x="532132" y="6311"/>
                      <a:pt x="591940" y="6311"/>
                    </a:cubicBezTo>
                    <a:close/>
                    <a:moveTo>
                      <a:pt x="55695" y="6311"/>
                    </a:moveTo>
                    <a:lnTo>
                      <a:pt x="76309" y="6311"/>
                    </a:lnTo>
                    <a:lnTo>
                      <a:pt x="76309" y="180591"/>
                    </a:lnTo>
                    <a:lnTo>
                      <a:pt x="48473" y="180591"/>
                    </a:lnTo>
                    <a:lnTo>
                      <a:pt x="48473" y="56840"/>
                    </a:lnTo>
                    <a:lnTo>
                      <a:pt x="0" y="56840"/>
                    </a:lnTo>
                    <a:lnTo>
                      <a:pt x="0" y="39312"/>
                    </a:lnTo>
                    <a:cubicBezTo>
                      <a:pt x="33001" y="37244"/>
                      <a:pt x="47434" y="35187"/>
                      <a:pt x="55695" y="6311"/>
                    </a:cubicBezTo>
                    <a:close/>
                    <a:moveTo>
                      <a:pt x="228329" y="0"/>
                    </a:moveTo>
                    <a:cubicBezTo>
                      <a:pt x="251480" y="0"/>
                      <a:pt x="269319" y="6855"/>
                      <a:pt x="281842" y="20567"/>
                    </a:cubicBezTo>
                    <a:cubicBezTo>
                      <a:pt x="294366" y="34277"/>
                      <a:pt x="300627" y="53759"/>
                      <a:pt x="300627" y="79013"/>
                    </a:cubicBezTo>
                    <a:cubicBezTo>
                      <a:pt x="300627" y="112936"/>
                      <a:pt x="293842" y="139066"/>
                      <a:pt x="280271" y="157402"/>
                    </a:cubicBezTo>
                    <a:cubicBezTo>
                      <a:pt x="266698" y="175739"/>
                      <a:pt x="247440" y="184906"/>
                      <a:pt x="222492" y="184906"/>
                    </a:cubicBezTo>
                    <a:cubicBezTo>
                      <a:pt x="203432" y="184906"/>
                      <a:pt x="188238" y="180635"/>
                      <a:pt x="176912" y="172092"/>
                    </a:cubicBezTo>
                    <a:cubicBezTo>
                      <a:pt x="165586" y="163549"/>
                      <a:pt x="159524" y="151776"/>
                      <a:pt x="158725" y="136773"/>
                    </a:cubicBezTo>
                    <a:lnTo>
                      <a:pt x="184772" y="136773"/>
                    </a:lnTo>
                    <a:cubicBezTo>
                      <a:pt x="185869" y="146025"/>
                      <a:pt x="189685" y="153172"/>
                      <a:pt x="196223" y="158214"/>
                    </a:cubicBezTo>
                    <a:cubicBezTo>
                      <a:pt x="202759" y="163257"/>
                      <a:pt x="211514" y="165778"/>
                      <a:pt x="222492" y="165778"/>
                    </a:cubicBezTo>
                    <a:cubicBezTo>
                      <a:pt x="238658" y="165778"/>
                      <a:pt x="251132" y="158236"/>
                      <a:pt x="259913" y="143150"/>
                    </a:cubicBezTo>
                    <a:cubicBezTo>
                      <a:pt x="266300" y="131898"/>
                      <a:pt x="270441" y="117104"/>
                      <a:pt x="272337" y="98768"/>
                    </a:cubicBezTo>
                    <a:cubicBezTo>
                      <a:pt x="258965" y="112520"/>
                      <a:pt x="242349" y="119396"/>
                      <a:pt x="222492" y="119396"/>
                    </a:cubicBezTo>
                    <a:cubicBezTo>
                      <a:pt x="202533" y="119396"/>
                      <a:pt x="186443" y="113915"/>
                      <a:pt x="174218" y="102955"/>
                    </a:cubicBezTo>
                    <a:cubicBezTo>
                      <a:pt x="161995" y="91995"/>
                      <a:pt x="155882" y="77555"/>
                      <a:pt x="155882" y="59635"/>
                    </a:cubicBezTo>
                    <a:cubicBezTo>
                      <a:pt x="155882" y="41715"/>
                      <a:pt x="162518" y="27296"/>
                      <a:pt x="175790" y="16378"/>
                    </a:cubicBezTo>
                    <a:cubicBezTo>
                      <a:pt x="189062" y="5459"/>
                      <a:pt x="206575" y="0"/>
                      <a:pt x="228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99" name="任意多边形: 形状 98">
                <a:extLst>
                  <a:ext uri="{FF2B5EF4-FFF2-40B4-BE49-F238E27FC236}">
                    <a16:creationId xmlns:a16="http://schemas.microsoft.com/office/drawing/2014/main" id="{A94975DE-93CB-440C-B29D-B466E8F2B674}"/>
                  </a:ext>
                </a:extLst>
              </p:cNvPr>
              <p:cNvSpPr/>
              <p:nvPr/>
            </p:nvSpPr>
            <p:spPr>
              <a:xfrm>
                <a:off x="3373025" y="4211641"/>
                <a:ext cx="3537217" cy="893065"/>
              </a:xfrm>
              <a:custGeom>
                <a:avLst/>
                <a:gdLst>
                  <a:gd name="connsiteX0" fmla="*/ 162894 w 326707"/>
                  <a:gd name="connsiteY0" fmla="*/ 82351 h 82486"/>
                  <a:gd name="connsiteX1" fmla="*/ 135176 w 326707"/>
                  <a:gd name="connsiteY1" fmla="*/ 76350 h 82486"/>
                  <a:gd name="connsiteX2" fmla="*/ 143177 w 326707"/>
                  <a:gd name="connsiteY2" fmla="*/ 44536 h 82486"/>
                  <a:gd name="connsiteX3" fmla="*/ 19352 w 326707"/>
                  <a:gd name="connsiteY3" fmla="*/ 21771 h 82486"/>
                  <a:gd name="connsiteX4" fmla="*/ -365 w 326707"/>
                  <a:gd name="connsiteY4" fmla="*/ -136 h 82486"/>
                  <a:gd name="connsiteX5" fmla="*/ 30877 w 326707"/>
                  <a:gd name="connsiteY5" fmla="*/ 4817 h 82486"/>
                  <a:gd name="connsiteX6" fmla="*/ 133842 w 326707"/>
                  <a:gd name="connsiteY6" fmla="*/ 5674 h 82486"/>
                  <a:gd name="connsiteX7" fmla="*/ 162989 w 326707"/>
                  <a:gd name="connsiteY7" fmla="*/ 5674 h 82486"/>
                  <a:gd name="connsiteX8" fmla="*/ 192135 w 326707"/>
                  <a:gd name="connsiteY8" fmla="*/ 5674 h 82486"/>
                  <a:gd name="connsiteX9" fmla="*/ 295100 w 326707"/>
                  <a:gd name="connsiteY9" fmla="*/ 4817 h 82486"/>
                  <a:gd name="connsiteX10" fmla="*/ 326342 w 326707"/>
                  <a:gd name="connsiteY10" fmla="*/ -136 h 82486"/>
                  <a:gd name="connsiteX11" fmla="*/ 306721 w 326707"/>
                  <a:gd name="connsiteY11" fmla="*/ 21771 h 82486"/>
                  <a:gd name="connsiteX12" fmla="*/ 182896 w 326707"/>
                  <a:gd name="connsiteY12" fmla="*/ 44536 h 82486"/>
                  <a:gd name="connsiteX13" fmla="*/ 190897 w 326707"/>
                  <a:gd name="connsiteY13" fmla="*/ 76350 h 82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6707" h="82486">
                    <a:moveTo>
                      <a:pt x="162894" y="82351"/>
                    </a:moveTo>
                    <a:lnTo>
                      <a:pt x="135176" y="76350"/>
                    </a:lnTo>
                    <a:lnTo>
                      <a:pt x="143177" y="44536"/>
                    </a:lnTo>
                    <a:cubicBezTo>
                      <a:pt x="101245" y="41102"/>
                      <a:pt x="59763" y="33475"/>
                      <a:pt x="19352" y="21771"/>
                    </a:cubicBezTo>
                    <a:cubicBezTo>
                      <a:pt x="11564" y="15662"/>
                      <a:pt x="4893" y="8250"/>
                      <a:pt x="-365" y="-136"/>
                    </a:cubicBezTo>
                    <a:cubicBezTo>
                      <a:pt x="9900" y="2347"/>
                      <a:pt x="20347" y="4003"/>
                      <a:pt x="30877" y="4817"/>
                    </a:cubicBezTo>
                    <a:cubicBezTo>
                      <a:pt x="58785" y="5865"/>
                      <a:pt x="102410" y="2245"/>
                      <a:pt x="133842" y="5674"/>
                    </a:cubicBezTo>
                    <a:lnTo>
                      <a:pt x="162989" y="5674"/>
                    </a:lnTo>
                    <a:lnTo>
                      <a:pt x="192135" y="5674"/>
                    </a:lnTo>
                    <a:cubicBezTo>
                      <a:pt x="223568" y="2245"/>
                      <a:pt x="267288" y="5674"/>
                      <a:pt x="295100" y="4817"/>
                    </a:cubicBezTo>
                    <a:cubicBezTo>
                      <a:pt x="305630" y="4003"/>
                      <a:pt x="316077" y="2347"/>
                      <a:pt x="326342" y="-136"/>
                    </a:cubicBezTo>
                    <a:cubicBezTo>
                      <a:pt x="321105" y="8236"/>
                      <a:pt x="314468" y="15647"/>
                      <a:pt x="306721" y="21771"/>
                    </a:cubicBezTo>
                    <a:cubicBezTo>
                      <a:pt x="266307" y="33462"/>
                      <a:pt x="224826" y="41088"/>
                      <a:pt x="182896" y="44536"/>
                    </a:cubicBezTo>
                    <a:lnTo>
                      <a:pt x="190897" y="76350"/>
                    </a:lnTo>
                    <a:close/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" name="任意多边形: 形状 99">
                <a:extLst>
                  <a:ext uri="{FF2B5EF4-FFF2-40B4-BE49-F238E27FC236}">
                    <a16:creationId xmlns:a16="http://schemas.microsoft.com/office/drawing/2014/main" id="{AAF46D74-CC03-4224-BBFE-F629484DD1AD}"/>
                  </a:ext>
                </a:extLst>
              </p:cNvPr>
              <p:cNvSpPr/>
              <p:nvPr/>
            </p:nvSpPr>
            <p:spPr>
              <a:xfrm>
                <a:off x="3518431" y="3788820"/>
                <a:ext cx="3246401" cy="902357"/>
              </a:xfrm>
              <a:custGeom>
                <a:avLst/>
                <a:gdLst>
                  <a:gd name="connsiteX0" fmla="*/ 149463 w 299846"/>
                  <a:gd name="connsiteY0" fmla="*/ 6151 h 83344"/>
                  <a:gd name="connsiteX1" fmla="*/ 191564 w 299846"/>
                  <a:gd name="connsiteY1" fmla="*/ 6151 h 83344"/>
                  <a:gd name="connsiteX2" fmla="*/ 277289 w 299846"/>
                  <a:gd name="connsiteY2" fmla="*/ 2722 h 83344"/>
                  <a:gd name="connsiteX3" fmla="*/ 299482 w 299846"/>
                  <a:gd name="connsiteY3" fmla="*/ -135 h 83344"/>
                  <a:gd name="connsiteX4" fmla="*/ 279289 w 299846"/>
                  <a:gd name="connsiteY4" fmla="*/ 21391 h 83344"/>
                  <a:gd name="connsiteX5" fmla="*/ 254619 w 299846"/>
                  <a:gd name="connsiteY5" fmla="*/ 32631 h 83344"/>
                  <a:gd name="connsiteX6" fmla="*/ 195278 w 299846"/>
                  <a:gd name="connsiteY6" fmla="*/ 45871 h 83344"/>
                  <a:gd name="connsiteX7" fmla="*/ 168799 w 299846"/>
                  <a:gd name="connsiteY7" fmla="*/ 48823 h 83344"/>
                  <a:gd name="connsiteX8" fmla="*/ 176229 w 299846"/>
                  <a:gd name="connsiteY8" fmla="*/ 78636 h 83344"/>
                  <a:gd name="connsiteX9" fmla="*/ 149558 w 299846"/>
                  <a:gd name="connsiteY9" fmla="*/ 83208 h 83344"/>
                  <a:gd name="connsiteX10" fmla="*/ 122889 w 299846"/>
                  <a:gd name="connsiteY10" fmla="*/ 78636 h 83344"/>
                  <a:gd name="connsiteX11" fmla="*/ 130318 w 299846"/>
                  <a:gd name="connsiteY11" fmla="*/ 48823 h 83344"/>
                  <a:gd name="connsiteX12" fmla="*/ 103839 w 299846"/>
                  <a:gd name="connsiteY12" fmla="*/ 45870 h 83344"/>
                  <a:gd name="connsiteX13" fmla="*/ 44498 w 299846"/>
                  <a:gd name="connsiteY13" fmla="*/ 32630 h 83344"/>
                  <a:gd name="connsiteX14" fmla="*/ 19828 w 299846"/>
                  <a:gd name="connsiteY14" fmla="*/ 21391 h 83344"/>
                  <a:gd name="connsiteX15" fmla="*/ -365 w 299846"/>
                  <a:gd name="connsiteY15" fmla="*/ -136 h 83344"/>
                  <a:gd name="connsiteX16" fmla="*/ 21828 w 299846"/>
                  <a:gd name="connsiteY16" fmla="*/ 2721 h 83344"/>
                  <a:gd name="connsiteX17" fmla="*/ 107553 w 299846"/>
                  <a:gd name="connsiteY17" fmla="*/ 6150 h 83344"/>
                  <a:gd name="connsiteX18" fmla="*/ 149654 w 299846"/>
                  <a:gd name="connsiteY18" fmla="*/ 6151 h 83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99846" h="83344">
                    <a:moveTo>
                      <a:pt x="149463" y="6151"/>
                    </a:moveTo>
                    <a:cubicBezTo>
                      <a:pt x="170323" y="6151"/>
                      <a:pt x="191659" y="6151"/>
                      <a:pt x="191564" y="6151"/>
                    </a:cubicBezTo>
                    <a:cubicBezTo>
                      <a:pt x="219999" y="2694"/>
                      <a:pt x="248668" y="1547"/>
                      <a:pt x="277289" y="2722"/>
                    </a:cubicBezTo>
                    <a:cubicBezTo>
                      <a:pt x="284757" y="2441"/>
                      <a:pt x="292185" y="1485"/>
                      <a:pt x="299482" y="-135"/>
                    </a:cubicBezTo>
                    <a:cubicBezTo>
                      <a:pt x="294242" y="8306"/>
                      <a:pt x="287378" y="15623"/>
                      <a:pt x="279289" y="21391"/>
                    </a:cubicBezTo>
                    <a:cubicBezTo>
                      <a:pt x="271430" y="25890"/>
                      <a:pt x="263171" y="29653"/>
                      <a:pt x="254619" y="32631"/>
                    </a:cubicBezTo>
                    <a:cubicBezTo>
                      <a:pt x="235136" y="38283"/>
                      <a:pt x="215317" y="42705"/>
                      <a:pt x="195278" y="45871"/>
                    </a:cubicBezTo>
                    <a:cubicBezTo>
                      <a:pt x="185754" y="47013"/>
                      <a:pt x="176800" y="48156"/>
                      <a:pt x="168799" y="48823"/>
                    </a:cubicBezTo>
                    <a:lnTo>
                      <a:pt x="176229" y="78636"/>
                    </a:lnTo>
                    <a:lnTo>
                      <a:pt x="149558" y="83208"/>
                    </a:lnTo>
                    <a:lnTo>
                      <a:pt x="122889" y="78636"/>
                    </a:lnTo>
                    <a:lnTo>
                      <a:pt x="130318" y="48823"/>
                    </a:lnTo>
                    <a:cubicBezTo>
                      <a:pt x="122317" y="48156"/>
                      <a:pt x="113078" y="47013"/>
                      <a:pt x="103839" y="45870"/>
                    </a:cubicBezTo>
                    <a:cubicBezTo>
                      <a:pt x="83800" y="42705"/>
                      <a:pt x="63981" y="38283"/>
                      <a:pt x="44498" y="32630"/>
                    </a:cubicBezTo>
                    <a:cubicBezTo>
                      <a:pt x="35946" y="29652"/>
                      <a:pt x="27687" y="25889"/>
                      <a:pt x="19828" y="21391"/>
                    </a:cubicBezTo>
                    <a:cubicBezTo>
                      <a:pt x="11739" y="15622"/>
                      <a:pt x="4875" y="8305"/>
                      <a:pt x="-365" y="-136"/>
                    </a:cubicBezTo>
                    <a:cubicBezTo>
                      <a:pt x="6931" y="1484"/>
                      <a:pt x="14359" y="2441"/>
                      <a:pt x="21828" y="2721"/>
                    </a:cubicBezTo>
                    <a:cubicBezTo>
                      <a:pt x="50449" y="1547"/>
                      <a:pt x="79118" y="2694"/>
                      <a:pt x="107553" y="6150"/>
                    </a:cubicBezTo>
                    <a:cubicBezTo>
                      <a:pt x="107553" y="6151"/>
                      <a:pt x="128794" y="6151"/>
                      <a:pt x="149654" y="6151"/>
                    </a:cubicBezTo>
                  </a:path>
                </a:pathLst>
              </a:custGeom>
              <a:solidFill>
                <a:srgbClr val="13AE6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" name="任意多边形: 形状 100">
                <a:extLst>
                  <a:ext uri="{FF2B5EF4-FFF2-40B4-BE49-F238E27FC236}">
                    <a16:creationId xmlns:a16="http://schemas.microsoft.com/office/drawing/2014/main" id="{D6122FD9-07F3-43A8-ABE6-1A96E5C6B9F5}"/>
                  </a:ext>
                </a:extLst>
              </p:cNvPr>
              <p:cNvSpPr/>
              <p:nvPr/>
            </p:nvSpPr>
            <p:spPr>
              <a:xfrm>
                <a:off x="3703032" y="3358787"/>
                <a:ext cx="2883406" cy="928137"/>
              </a:xfrm>
              <a:custGeom>
                <a:avLst/>
                <a:gdLst>
                  <a:gd name="connsiteX0" fmla="*/ 132699 w 266319"/>
                  <a:gd name="connsiteY0" fmla="*/ 85589 h 85725"/>
                  <a:gd name="connsiteX1" fmla="*/ 132223 w 266319"/>
                  <a:gd name="connsiteY1" fmla="*/ 85589 h 85725"/>
                  <a:gd name="connsiteX2" fmla="*/ 107077 w 266319"/>
                  <a:gd name="connsiteY2" fmla="*/ 82637 h 85725"/>
                  <a:gd name="connsiteX3" fmla="*/ 113840 w 266319"/>
                  <a:gd name="connsiteY3" fmla="*/ 54062 h 85725"/>
                  <a:gd name="connsiteX4" fmla="*/ 91551 w 266319"/>
                  <a:gd name="connsiteY4" fmla="*/ 52728 h 85725"/>
                  <a:gd name="connsiteX5" fmla="*/ 43355 w 266319"/>
                  <a:gd name="connsiteY5" fmla="*/ 38536 h 85725"/>
                  <a:gd name="connsiteX6" fmla="*/ 18685 w 266319"/>
                  <a:gd name="connsiteY6" fmla="*/ 22629 h 85725"/>
                  <a:gd name="connsiteX7" fmla="*/ -365 w 266319"/>
                  <a:gd name="connsiteY7" fmla="*/ -136 h 85725"/>
                  <a:gd name="connsiteX8" fmla="*/ 21352 w 266319"/>
                  <a:gd name="connsiteY8" fmla="*/ 2627 h 85725"/>
                  <a:gd name="connsiteX9" fmla="*/ 91456 w 266319"/>
                  <a:gd name="connsiteY9" fmla="*/ 6818 h 85725"/>
                  <a:gd name="connsiteX10" fmla="*/ 132794 w 266319"/>
                  <a:gd name="connsiteY10" fmla="*/ 6818 h 85725"/>
                  <a:gd name="connsiteX11" fmla="*/ 174133 w 266319"/>
                  <a:gd name="connsiteY11" fmla="*/ 6818 h 85725"/>
                  <a:gd name="connsiteX12" fmla="*/ 244237 w 266319"/>
                  <a:gd name="connsiteY12" fmla="*/ 2627 h 85725"/>
                  <a:gd name="connsiteX13" fmla="*/ 265954 w 266319"/>
                  <a:gd name="connsiteY13" fmla="*/ -136 h 85725"/>
                  <a:gd name="connsiteX14" fmla="*/ 246904 w 266319"/>
                  <a:gd name="connsiteY14" fmla="*/ 22629 h 85725"/>
                  <a:gd name="connsiteX15" fmla="*/ 222234 w 266319"/>
                  <a:gd name="connsiteY15" fmla="*/ 38536 h 85725"/>
                  <a:gd name="connsiteX16" fmla="*/ 174038 w 266319"/>
                  <a:gd name="connsiteY16" fmla="*/ 52728 h 85725"/>
                  <a:gd name="connsiteX17" fmla="*/ 151654 w 266319"/>
                  <a:gd name="connsiteY17" fmla="*/ 54062 h 85725"/>
                  <a:gd name="connsiteX18" fmla="*/ 158417 w 266319"/>
                  <a:gd name="connsiteY18" fmla="*/ 82637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6319" h="85725">
                    <a:moveTo>
                      <a:pt x="132699" y="85589"/>
                    </a:moveTo>
                    <a:lnTo>
                      <a:pt x="132223" y="85589"/>
                    </a:lnTo>
                    <a:lnTo>
                      <a:pt x="107077" y="82637"/>
                    </a:lnTo>
                    <a:lnTo>
                      <a:pt x="113840" y="54062"/>
                    </a:lnTo>
                    <a:cubicBezTo>
                      <a:pt x="106384" y="54659"/>
                      <a:pt x="98882" y="54210"/>
                      <a:pt x="91551" y="52728"/>
                    </a:cubicBezTo>
                    <a:cubicBezTo>
                      <a:pt x="74928" y="50153"/>
                      <a:pt x="58721" y="45380"/>
                      <a:pt x="43355" y="38536"/>
                    </a:cubicBezTo>
                    <a:cubicBezTo>
                      <a:pt x="34466" y="34344"/>
                      <a:pt x="26171" y="28996"/>
                      <a:pt x="18685" y="22629"/>
                    </a:cubicBezTo>
                    <a:cubicBezTo>
                      <a:pt x="11003" y="16263"/>
                      <a:pt x="4548" y="8548"/>
                      <a:pt x="-365" y="-136"/>
                    </a:cubicBezTo>
                    <a:cubicBezTo>
                      <a:pt x="-365" y="-136"/>
                      <a:pt x="14684" y="2246"/>
                      <a:pt x="21352" y="2627"/>
                    </a:cubicBezTo>
                    <a:cubicBezTo>
                      <a:pt x="34020" y="3198"/>
                      <a:pt x="58404" y="4055"/>
                      <a:pt x="91456" y="6818"/>
                    </a:cubicBezTo>
                    <a:cubicBezTo>
                      <a:pt x="91456" y="6818"/>
                      <a:pt x="112411" y="6818"/>
                      <a:pt x="132794" y="6818"/>
                    </a:cubicBezTo>
                    <a:cubicBezTo>
                      <a:pt x="153178" y="6818"/>
                      <a:pt x="173942" y="6818"/>
                      <a:pt x="174133" y="6818"/>
                    </a:cubicBezTo>
                    <a:cubicBezTo>
                      <a:pt x="207185" y="4055"/>
                      <a:pt x="231283" y="3198"/>
                      <a:pt x="244237" y="2627"/>
                    </a:cubicBezTo>
                    <a:cubicBezTo>
                      <a:pt x="250904" y="2627"/>
                      <a:pt x="266049" y="55"/>
                      <a:pt x="265954" y="-136"/>
                    </a:cubicBezTo>
                    <a:cubicBezTo>
                      <a:pt x="261024" y="8536"/>
                      <a:pt x="254571" y="16248"/>
                      <a:pt x="246904" y="22629"/>
                    </a:cubicBezTo>
                    <a:cubicBezTo>
                      <a:pt x="239402" y="28975"/>
                      <a:pt x="231110" y="34322"/>
                      <a:pt x="222234" y="38536"/>
                    </a:cubicBezTo>
                    <a:cubicBezTo>
                      <a:pt x="206859" y="45355"/>
                      <a:pt x="190655" y="50127"/>
                      <a:pt x="174038" y="52728"/>
                    </a:cubicBezTo>
                    <a:cubicBezTo>
                      <a:pt x="166675" y="54209"/>
                      <a:pt x="159141" y="54658"/>
                      <a:pt x="151654" y="54062"/>
                    </a:cubicBezTo>
                    <a:lnTo>
                      <a:pt x="158417" y="82637"/>
                    </a:lnTo>
                    <a:close/>
                  </a:path>
                </a:pathLst>
              </a:custGeom>
              <a:solidFill>
                <a:srgbClr val="89C99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02" name="任意多边形: 形状 101">
                <a:extLst>
                  <a:ext uri="{FF2B5EF4-FFF2-40B4-BE49-F238E27FC236}">
                    <a16:creationId xmlns:a16="http://schemas.microsoft.com/office/drawing/2014/main" id="{7FC1EF17-4BF5-47E9-AA17-0EE6CF469178}"/>
                  </a:ext>
                </a:extLst>
              </p:cNvPr>
              <p:cNvSpPr/>
              <p:nvPr/>
            </p:nvSpPr>
            <p:spPr>
              <a:xfrm>
                <a:off x="3872159" y="2875128"/>
                <a:ext cx="2534835" cy="962162"/>
              </a:xfrm>
              <a:custGeom>
                <a:avLst/>
                <a:gdLst>
                  <a:gd name="connsiteX0" fmla="*/ 116793 w 234124"/>
                  <a:gd name="connsiteY0" fmla="*/ 88732 h 88868"/>
                  <a:gd name="connsiteX1" fmla="*/ 92790 w 234124"/>
                  <a:gd name="connsiteY1" fmla="*/ 87208 h 88868"/>
                  <a:gd name="connsiteX2" fmla="*/ 99076 w 234124"/>
                  <a:gd name="connsiteY2" fmla="*/ 61300 h 88868"/>
                  <a:gd name="connsiteX3" fmla="*/ 82407 w 234124"/>
                  <a:gd name="connsiteY3" fmla="*/ 61300 h 88868"/>
                  <a:gd name="connsiteX4" fmla="*/ 47736 w 234124"/>
                  <a:gd name="connsiteY4" fmla="*/ 50251 h 88868"/>
                  <a:gd name="connsiteX5" fmla="*/ 15351 w 234124"/>
                  <a:gd name="connsiteY5" fmla="*/ 24534 h 88868"/>
                  <a:gd name="connsiteX6" fmla="*/ -365 w 234124"/>
                  <a:gd name="connsiteY6" fmla="*/ -136 h 88868"/>
                  <a:gd name="connsiteX7" fmla="*/ 12684 w 234124"/>
                  <a:gd name="connsiteY7" fmla="*/ 2817 h 88868"/>
                  <a:gd name="connsiteX8" fmla="*/ 88884 w 234124"/>
                  <a:gd name="connsiteY8" fmla="*/ 12342 h 88868"/>
                  <a:gd name="connsiteX9" fmla="*/ 144510 w 234124"/>
                  <a:gd name="connsiteY9" fmla="*/ 12342 h 88868"/>
                  <a:gd name="connsiteX10" fmla="*/ 220710 w 234124"/>
                  <a:gd name="connsiteY10" fmla="*/ 2817 h 88868"/>
                  <a:gd name="connsiteX11" fmla="*/ 233759 w 234124"/>
                  <a:gd name="connsiteY11" fmla="*/ -136 h 88868"/>
                  <a:gd name="connsiteX12" fmla="*/ 218043 w 234124"/>
                  <a:gd name="connsiteY12" fmla="*/ 24534 h 88868"/>
                  <a:gd name="connsiteX13" fmla="*/ 185753 w 234124"/>
                  <a:gd name="connsiteY13" fmla="*/ 50252 h 88868"/>
                  <a:gd name="connsiteX14" fmla="*/ 150892 w 234124"/>
                  <a:gd name="connsiteY14" fmla="*/ 62063 h 88868"/>
                  <a:gd name="connsiteX15" fmla="*/ 134318 w 234124"/>
                  <a:gd name="connsiteY15" fmla="*/ 62063 h 88868"/>
                  <a:gd name="connsiteX16" fmla="*/ 140510 w 234124"/>
                  <a:gd name="connsiteY16" fmla="*/ 87971 h 8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4124" h="88868">
                    <a:moveTo>
                      <a:pt x="116793" y="88732"/>
                    </a:moveTo>
                    <a:lnTo>
                      <a:pt x="92790" y="87208"/>
                    </a:lnTo>
                    <a:lnTo>
                      <a:pt x="99076" y="61300"/>
                    </a:lnTo>
                    <a:cubicBezTo>
                      <a:pt x="93620" y="62791"/>
                      <a:pt x="87864" y="62791"/>
                      <a:pt x="82407" y="61300"/>
                    </a:cubicBezTo>
                    <a:cubicBezTo>
                      <a:pt x="70332" y="59502"/>
                      <a:pt x="58625" y="55771"/>
                      <a:pt x="47736" y="50251"/>
                    </a:cubicBezTo>
                    <a:cubicBezTo>
                      <a:pt x="35340" y="43915"/>
                      <a:pt x="24330" y="35173"/>
                      <a:pt x="15351" y="24534"/>
                    </a:cubicBezTo>
                    <a:cubicBezTo>
                      <a:pt x="8934" y="17123"/>
                      <a:pt x="3639" y="8812"/>
                      <a:pt x="-365" y="-136"/>
                    </a:cubicBezTo>
                    <a:cubicBezTo>
                      <a:pt x="3925" y="1097"/>
                      <a:pt x="8282" y="2082"/>
                      <a:pt x="12684" y="2817"/>
                    </a:cubicBezTo>
                    <a:cubicBezTo>
                      <a:pt x="37809" y="7902"/>
                      <a:pt x="63281" y="11086"/>
                      <a:pt x="88884" y="12342"/>
                    </a:cubicBezTo>
                    <a:lnTo>
                      <a:pt x="144510" y="12342"/>
                    </a:lnTo>
                    <a:cubicBezTo>
                      <a:pt x="170114" y="11086"/>
                      <a:pt x="195586" y="7902"/>
                      <a:pt x="220710" y="2817"/>
                    </a:cubicBezTo>
                    <a:cubicBezTo>
                      <a:pt x="225113" y="2083"/>
                      <a:pt x="229470" y="1097"/>
                      <a:pt x="233759" y="-136"/>
                    </a:cubicBezTo>
                    <a:cubicBezTo>
                      <a:pt x="229756" y="8812"/>
                      <a:pt x="224460" y="17124"/>
                      <a:pt x="218043" y="24534"/>
                    </a:cubicBezTo>
                    <a:cubicBezTo>
                      <a:pt x="209092" y="35163"/>
                      <a:pt x="198116" y="43905"/>
                      <a:pt x="185753" y="50252"/>
                    </a:cubicBezTo>
                    <a:cubicBezTo>
                      <a:pt x="174841" y="56032"/>
                      <a:pt x="163070" y="60020"/>
                      <a:pt x="150892" y="62063"/>
                    </a:cubicBezTo>
                    <a:cubicBezTo>
                      <a:pt x="145468" y="63555"/>
                      <a:pt x="139742" y="63555"/>
                      <a:pt x="134318" y="62063"/>
                    </a:cubicBezTo>
                    <a:lnTo>
                      <a:pt x="140510" y="87971"/>
                    </a:lnTo>
                    <a:close/>
                  </a:path>
                </a:pathLst>
              </a:custGeom>
              <a:solidFill>
                <a:srgbClr val="CAE5C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" name="任意多边形: 形状 102">
                <a:extLst>
                  <a:ext uri="{FF2B5EF4-FFF2-40B4-BE49-F238E27FC236}">
                    <a16:creationId xmlns:a16="http://schemas.microsoft.com/office/drawing/2014/main" id="{90D5EAF8-C1DD-4056-8A78-4FDF3D402158}"/>
                  </a:ext>
                </a:extLst>
              </p:cNvPr>
              <p:cNvSpPr/>
              <p:nvPr/>
            </p:nvSpPr>
            <p:spPr>
              <a:xfrm>
                <a:off x="4050561" y="2168719"/>
                <a:ext cx="2183167" cy="1215848"/>
              </a:xfrm>
              <a:custGeom>
                <a:avLst/>
                <a:gdLst>
                  <a:gd name="connsiteX0" fmla="*/ 78597 w 201643"/>
                  <a:gd name="connsiteY0" fmla="*/ 112164 h 112299"/>
                  <a:gd name="connsiteX1" fmla="*/ 84217 w 201643"/>
                  <a:gd name="connsiteY1" fmla="*/ 89113 h 112299"/>
                  <a:gd name="connsiteX2" fmla="*/ 69072 w 201643"/>
                  <a:gd name="connsiteY2" fmla="*/ 89685 h 112299"/>
                  <a:gd name="connsiteX3" fmla="*/ 56118 w 201643"/>
                  <a:gd name="connsiteY3" fmla="*/ 78731 h 112299"/>
                  <a:gd name="connsiteX4" fmla="*/ 37068 w 201643"/>
                  <a:gd name="connsiteY4" fmla="*/ 73397 h 112299"/>
                  <a:gd name="connsiteX5" fmla="*/ 28972 w 201643"/>
                  <a:gd name="connsiteY5" fmla="*/ 57014 h 112299"/>
                  <a:gd name="connsiteX6" fmla="*/ 7636 w 201643"/>
                  <a:gd name="connsiteY6" fmla="*/ 43679 h 112299"/>
                  <a:gd name="connsiteX7" fmla="*/ -365 w 201643"/>
                  <a:gd name="connsiteY7" fmla="*/ 21105 h 112299"/>
                  <a:gd name="connsiteX8" fmla="*/ 87837 w 201643"/>
                  <a:gd name="connsiteY8" fmla="*/ 34154 h 112299"/>
                  <a:gd name="connsiteX9" fmla="*/ 92599 w 201643"/>
                  <a:gd name="connsiteY9" fmla="*/ 9961 h 112299"/>
                  <a:gd name="connsiteX10" fmla="*/ 100409 w 201643"/>
                  <a:gd name="connsiteY10" fmla="*/ -136 h 112299"/>
                  <a:gd name="connsiteX11" fmla="*/ 100409 w 201643"/>
                  <a:gd name="connsiteY11" fmla="*/ -136 h 112299"/>
                  <a:gd name="connsiteX12" fmla="*/ 108220 w 201643"/>
                  <a:gd name="connsiteY12" fmla="*/ 9961 h 112299"/>
                  <a:gd name="connsiteX13" fmla="*/ 112982 w 201643"/>
                  <a:gd name="connsiteY13" fmla="*/ 34154 h 112299"/>
                  <a:gd name="connsiteX14" fmla="*/ 201279 w 201643"/>
                  <a:gd name="connsiteY14" fmla="*/ 21105 h 112299"/>
                  <a:gd name="connsiteX15" fmla="*/ 193278 w 201643"/>
                  <a:gd name="connsiteY15" fmla="*/ 43679 h 112299"/>
                  <a:gd name="connsiteX16" fmla="*/ 171942 w 201643"/>
                  <a:gd name="connsiteY16" fmla="*/ 57014 h 112299"/>
                  <a:gd name="connsiteX17" fmla="*/ 163751 w 201643"/>
                  <a:gd name="connsiteY17" fmla="*/ 73397 h 112299"/>
                  <a:gd name="connsiteX18" fmla="*/ 144701 w 201643"/>
                  <a:gd name="connsiteY18" fmla="*/ 78731 h 112299"/>
                  <a:gd name="connsiteX19" fmla="*/ 131651 w 201643"/>
                  <a:gd name="connsiteY19" fmla="*/ 89685 h 112299"/>
                  <a:gd name="connsiteX20" fmla="*/ 116507 w 201643"/>
                  <a:gd name="connsiteY20" fmla="*/ 89113 h 112299"/>
                  <a:gd name="connsiteX21" fmla="*/ 122126 w 201643"/>
                  <a:gd name="connsiteY21" fmla="*/ 112164 h 11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1643" h="112299">
                    <a:moveTo>
                      <a:pt x="78597" y="112164"/>
                    </a:moveTo>
                    <a:lnTo>
                      <a:pt x="84217" y="89113"/>
                    </a:lnTo>
                    <a:cubicBezTo>
                      <a:pt x="79371" y="90976"/>
                      <a:pt x="74044" y="91177"/>
                      <a:pt x="69072" y="89685"/>
                    </a:cubicBezTo>
                    <a:cubicBezTo>
                      <a:pt x="63385" y="88055"/>
                      <a:pt x="58670" y="84068"/>
                      <a:pt x="56118" y="78731"/>
                    </a:cubicBezTo>
                    <a:cubicBezTo>
                      <a:pt x="49336" y="79278"/>
                      <a:pt x="42581" y="77387"/>
                      <a:pt x="37068" y="73397"/>
                    </a:cubicBezTo>
                    <a:cubicBezTo>
                      <a:pt x="32448" y="69117"/>
                      <a:pt x="29565" y="63285"/>
                      <a:pt x="28972" y="57014"/>
                    </a:cubicBezTo>
                    <a:cubicBezTo>
                      <a:pt x="20600" y="55005"/>
                      <a:pt x="13110" y="50324"/>
                      <a:pt x="7636" y="43679"/>
                    </a:cubicBezTo>
                    <a:cubicBezTo>
                      <a:pt x="2458" y="37295"/>
                      <a:pt x="-368" y="29325"/>
                      <a:pt x="-365" y="21105"/>
                    </a:cubicBezTo>
                    <a:cubicBezTo>
                      <a:pt x="28175" y="30029"/>
                      <a:pt x="57935" y="34432"/>
                      <a:pt x="87837" y="34154"/>
                    </a:cubicBezTo>
                    <a:lnTo>
                      <a:pt x="92599" y="9961"/>
                    </a:lnTo>
                    <a:cubicBezTo>
                      <a:pt x="93075" y="7389"/>
                      <a:pt x="94218" y="-136"/>
                      <a:pt x="100409" y="-136"/>
                    </a:cubicBezTo>
                    <a:lnTo>
                      <a:pt x="100409" y="-136"/>
                    </a:lnTo>
                    <a:cubicBezTo>
                      <a:pt x="106600" y="-136"/>
                      <a:pt x="107744" y="7389"/>
                      <a:pt x="108220" y="9961"/>
                    </a:cubicBezTo>
                    <a:lnTo>
                      <a:pt x="112982" y="34154"/>
                    </a:lnTo>
                    <a:cubicBezTo>
                      <a:pt x="142914" y="34422"/>
                      <a:pt x="172704" y="30019"/>
                      <a:pt x="201279" y="21105"/>
                    </a:cubicBezTo>
                    <a:cubicBezTo>
                      <a:pt x="201236" y="29317"/>
                      <a:pt x="198416" y="37273"/>
                      <a:pt x="193278" y="43679"/>
                    </a:cubicBezTo>
                    <a:cubicBezTo>
                      <a:pt x="187790" y="50308"/>
                      <a:pt x="180306" y="54986"/>
                      <a:pt x="171942" y="57014"/>
                    </a:cubicBezTo>
                    <a:cubicBezTo>
                      <a:pt x="171289" y="63288"/>
                      <a:pt x="168378" y="69110"/>
                      <a:pt x="163751" y="73397"/>
                    </a:cubicBezTo>
                    <a:cubicBezTo>
                      <a:pt x="158238" y="77387"/>
                      <a:pt x="151483" y="79278"/>
                      <a:pt x="144701" y="78731"/>
                    </a:cubicBezTo>
                    <a:cubicBezTo>
                      <a:pt x="142098" y="84066"/>
                      <a:pt x="137356" y="88046"/>
                      <a:pt x="131651" y="89685"/>
                    </a:cubicBezTo>
                    <a:cubicBezTo>
                      <a:pt x="126679" y="91177"/>
                      <a:pt x="121352" y="90976"/>
                      <a:pt x="116507" y="89113"/>
                    </a:cubicBezTo>
                    <a:lnTo>
                      <a:pt x="122126" y="11216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" name="任意多边形: 形状 103">
                <a:extLst>
                  <a:ext uri="{FF2B5EF4-FFF2-40B4-BE49-F238E27FC236}">
                    <a16:creationId xmlns:a16="http://schemas.microsoft.com/office/drawing/2014/main" id="{18CFFE34-7B0F-49CF-BDF3-D24AC989FFCB}"/>
                  </a:ext>
                </a:extLst>
              </p:cNvPr>
              <p:cNvSpPr/>
              <p:nvPr/>
            </p:nvSpPr>
            <p:spPr>
              <a:xfrm>
                <a:off x="4030967" y="2154274"/>
                <a:ext cx="2216175" cy="1248848"/>
              </a:xfrm>
              <a:custGeom>
                <a:avLst/>
                <a:gdLst>
                  <a:gd name="connsiteX0" fmla="*/ 126032 w 204692"/>
                  <a:gd name="connsiteY0" fmla="*/ 115212 h 115347"/>
                  <a:gd name="connsiteX1" fmla="*/ 78407 w 204692"/>
                  <a:gd name="connsiteY1" fmla="*/ 115212 h 115347"/>
                  <a:gd name="connsiteX2" fmla="*/ 83932 w 204692"/>
                  <a:gd name="connsiteY2" fmla="*/ 93019 h 115347"/>
                  <a:gd name="connsiteX3" fmla="*/ 77740 w 204692"/>
                  <a:gd name="connsiteY3" fmla="*/ 93685 h 115347"/>
                  <a:gd name="connsiteX4" fmla="*/ 70597 w 204692"/>
                  <a:gd name="connsiteY4" fmla="*/ 92638 h 115347"/>
                  <a:gd name="connsiteX5" fmla="*/ 57071 w 204692"/>
                  <a:gd name="connsiteY5" fmla="*/ 81874 h 115347"/>
                  <a:gd name="connsiteX6" fmla="*/ 55737 w 204692"/>
                  <a:gd name="connsiteY6" fmla="*/ 81874 h 115347"/>
                  <a:gd name="connsiteX7" fmla="*/ 37735 w 204692"/>
                  <a:gd name="connsiteY7" fmla="*/ 76064 h 115347"/>
                  <a:gd name="connsiteX8" fmla="*/ 29067 w 204692"/>
                  <a:gd name="connsiteY8" fmla="*/ 59777 h 115347"/>
                  <a:gd name="connsiteX9" fmla="*/ 8017 w 204692"/>
                  <a:gd name="connsiteY9" fmla="*/ 46156 h 115347"/>
                  <a:gd name="connsiteX10" fmla="*/ -365 w 204692"/>
                  <a:gd name="connsiteY10" fmla="*/ 22439 h 115347"/>
                  <a:gd name="connsiteX11" fmla="*/ -365 w 204692"/>
                  <a:gd name="connsiteY11" fmla="*/ 20057 h 115347"/>
                  <a:gd name="connsiteX12" fmla="*/ 1826 w 204692"/>
                  <a:gd name="connsiteY12" fmla="*/ 20819 h 115347"/>
                  <a:gd name="connsiteX13" fmla="*/ 88027 w 204692"/>
                  <a:gd name="connsiteY13" fmla="*/ 33773 h 115347"/>
                  <a:gd name="connsiteX14" fmla="*/ 88027 w 204692"/>
                  <a:gd name="connsiteY14" fmla="*/ 33773 h 115347"/>
                  <a:gd name="connsiteX15" fmla="*/ 92409 w 204692"/>
                  <a:gd name="connsiteY15" fmla="*/ 10913 h 115347"/>
                  <a:gd name="connsiteX16" fmla="*/ 92409 w 204692"/>
                  <a:gd name="connsiteY16" fmla="*/ 10913 h 115347"/>
                  <a:gd name="connsiteX17" fmla="*/ 101934 w 204692"/>
                  <a:gd name="connsiteY17" fmla="*/ -136 h 115347"/>
                  <a:gd name="connsiteX18" fmla="*/ 101934 w 204692"/>
                  <a:gd name="connsiteY18" fmla="*/ -136 h 115347"/>
                  <a:gd name="connsiteX19" fmla="*/ 111459 w 204692"/>
                  <a:gd name="connsiteY19" fmla="*/ 10913 h 115347"/>
                  <a:gd name="connsiteX20" fmla="*/ 111459 w 204692"/>
                  <a:gd name="connsiteY20" fmla="*/ 10913 h 115347"/>
                  <a:gd name="connsiteX21" fmla="*/ 115935 w 204692"/>
                  <a:gd name="connsiteY21" fmla="*/ 33773 h 115347"/>
                  <a:gd name="connsiteX22" fmla="*/ 115935 w 204692"/>
                  <a:gd name="connsiteY22" fmla="*/ 33773 h 115347"/>
                  <a:gd name="connsiteX23" fmla="*/ 202137 w 204692"/>
                  <a:gd name="connsiteY23" fmla="*/ 20819 h 115347"/>
                  <a:gd name="connsiteX24" fmla="*/ 204327 w 204692"/>
                  <a:gd name="connsiteY24" fmla="*/ 20057 h 115347"/>
                  <a:gd name="connsiteX25" fmla="*/ 204327 w 204692"/>
                  <a:gd name="connsiteY25" fmla="*/ 22438 h 115347"/>
                  <a:gd name="connsiteX26" fmla="*/ 196041 w 204692"/>
                  <a:gd name="connsiteY26" fmla="*/ 46155 h 115347"/>
                  <a:gd name="connsiteX27" fmla="*/ 174895 w 204692"/>
                  <a:gd name="connsiteY27" fmla="*/ 59776 h 115347"/>
                  <a:gd name="connsiteX28" fmla="*/ 166227 w 204692"/>
                  <a:gd name="connsiteY28" fmla="*/ 76064 h 115347"/>
                  <a:gd name="connsiteX29" fmla="*/ 147177 w 204692"/>
                  <a:gd name="connsiteY29" fmla="*/ 81874 h 115347"/>
                  <a:gd name="connsiteX30" fmla="*/ 133747 w 204692"/>
                  <a:gd name="connsiteY30" fmla="*/ 92637 h 115347"/>
                  <a:gd name="connsiteX31" fmla="*/ 126603 w 204692"/>
                  <a:gd name="connsiteY31" fmla="*/ 93685 h 115347"/>
                  <a:gd name="connsiteX32" fmla="*/ 120412 w 204692"/>
                  <a:gd name="connsiteY32" fmla="*/ 93018 h 115347"/>
                  <a:gd name="connsiteX33" fmla="*/ 82598 w 204692"/>
                  <a:gd name="connsiteY33" fmla="*/ 111783 h 115347"/>
                  <a:gd name="connsiteX34" fmla="*/ 121651 w 204692"/>
                  <a:gd name="connsiteY34" fmla="*/ 111783 h 115347"/>
                  <a:gd name="connsiteX35" fmla="*/ 115745 w 204692"/>
                  <a:gd name="connsiteY35" fmla="*/ 87589 h 115347"/>
                  <a:gd name="connsiteX36" fmla="*/ 118888 w 204692"/>
                  <a:gd name="connsiteY36" fmla="*/ 88923 h 115347"/>
                  <a:gd name="connsiteX37" fmla="*/ 126794 w 204692"/>
                  <a:gd name="connsiteY37" fmla="*/ 90352 h 115347"/>
                  <a:gd name="connsiteX38" fmla="*/ 132890 w 204692"/>
                  <a:gd name="connsiteY38" fmla="*/ 89399 h 115347"/>
                  <a:gd name="connsiteX39" fmla="*/ 144796 w 204692"/>
                  <a:gd name="connsiteY39" fmla="*/ 79874 h 115347"/>
                  <a:gd name="connsiteX40" fmla="*/ 145273 w 204692"/>
                  <a:gd name="connsiteY40" fmla="*/ 78636 h 115347"/>
                  <a:gd name="connsiteX41" fmla="*/ 148702 w 204692"/>
                  <a:gd name="connsiteY41" fmla="*/ 78636 h 115347"/>
                  <a:gd name="connsiteX42" fmla="*/ 164513 w 204692"/>
                  <a:gd name="connsiteY42" fmla="*/ 73683 h 115347"/>
                  <a:gd name="connsiteX43" fmla="*/ 172133 w 204692"/>
                  <a:gd name="connsiteY43" fmla="*/ 58443 h 115347"/>
                  <a:gd name="connsiteX44" fmla="*/ 172133 w 204692"/>
                  <a:gd name="connsiteY44" fmla="*/ 57205 h 115347"/>
                  <a:gd name="connsiteX45" fmla="*/ 173371 w 204692"/>
                  <a:gd name="connsiteY45" fmla="*/ 57205 h 115347"/>
                  <a:gd name="connsiteX46" fmla="*/ 193755 w 204692"/>
                  <a:gd name="connsiteY46" fmla="*/ 44441 h 115347"/>
                  <a:gd name="connsiteX47" fmla="*/ 201280 w 204692"/>
                  <a:gd name="connsiteY47" fmla="*/ 25391 h 115347"/>
                  <a:gd name="connsiteX48" fmla="*/ 116317 w 204692"/>
                  <a:gd name="connsiteY48" fmla="*/ 37774 h 115347"/>
                  <a:gd name="connsiteX49" fmla="*/ 113364 w 204692"/>
                  <a:gd name="connsiteY49" fmla="*/ 37774 h 115347"/>
                  <a:gd name="connsiteX50" fmla="*/ 113364 w 204692"/>
                  <a:gd name="connsiteY50" fmla="*/ 36345 h 115347"/>
                  <a:gd name="connsiteX51" fmla="*/ 108696 w 204692"/>
                  <a:gd name="connsiteY51" fmla="*/ 12151 h 115347"/>
                  <a:gd name="connsiteX52" fmla="*/ 108696 w 204692"/>
                  <a:gd name="connsiteY52" fmla="*/ 12151 h 115347"/>
                  <a:gd name="connsiteX53" fmla="*/ 102601 w 204692"/>
                  <a:gd name="connsiteY53" fmla="*/ 3865 h 115347"/>
                  <a:gd name="connsiteX54" fmla="*/ 102601 w 204692"/>
                  <a:gd name="connsiteY54" fmla="*/ 3865 h 115347"/>
                  <a:gd name="connsiteX55" fmla="*/ 96504 w 204692"/>
                  <a:gd name="connsiteY55" fmla="*/ 12151 h 115347"/>
                  <a:gd name="connsiteX56" fmla="*/ 96504 w 204692"/>
                  <a:gd name="connsiteY56" fmla="*/ 12151 h 115347"/>
                  <a:gd name="connsiteX57" fmla="*/ 91837 w 204692"/>
                  <a:gd name="connsiteY57" fmla="*/ 36345 h 115347"/>
                  <a:gd name="connsiteX58" fmla="*/ 91837 w 204692"/>
                  <a:gd name="connsiteY58" fmla="*/ 37774 h 115347"/>
                  <a:gd name="connsiteX59" fmla="*/ 88885 w 204692"/>
                  <a:gd name="connsiteY59" fmla="*/ 37774 h 115347"/>
                  <a:gd name="connsiteX60" fmla="*/ 3921 w 204692"/>
                  <a:gd name="connsiteY60" fmla="*/ 25391 h 115347"/>
                  <a:gd name="connsiteX61" fmla="*/ 11541 w 204692"/>
                  <a:gd name="connsiteY61" fmla="*/ 44441 h 115347"/>
                  <a:gd name="connsiteX62" fmla="*/ 31830 w 204692"/>
                  <a:gd name="connsiteY62" fmla="*/ 57205 h 115347"/>
                  <a:gd name="connsiteX63" fmla="*/ 33068 w 204692"/>
                  <a:gd name="connsiteY63" fmla="*/ 57205 h 115347"/>
                  <a:gd name="connsiteX64" fmla="*/ 33068 w 204692"/>
                  <a:gd name="connsiteY64" fmla="*/ 58443 h 115347"/>
                  <a:gd name="connsiteX65" fmla="*/ 40688 w 204692"/>
                  <a:gd name="connsiteY65" fmla="*/ 73683 h 115347"/>
                  <a:gd name="connsiteX66" fmla="*/ 56500 w 204692"/>
                  <a:gd name="connsiteY66" fmla="*/ 78636 h 115347"/>
                  <a:gd name="connsiteX67" fmla="*/ 59928 w 204692"/>
                  <a:gd name="connsiteY67" fmla="*/ 78636 h 115347"/>
                  <a:gd name="connsiteX68" fmla="*/ 60405 w 204692"/>
                  <a:gd name="connsiteY68" fmla="*/ 79874 h 115347"/>
                  <a:gd name="connsiteX69" fmla="*/ 72406 w 204692"/>
                  <a:gd name="connsiteY69" fmla="*/ 89399 h 115347"/>
                  <a:gd name="connsiteX70" fmla="*/ 78503 w 204692"/>
                  <a:gd name="connsiteY70" fmla="*/ 90352 h 115347"/>
                  <a:gd name="connsiteX71" fmla="*/ 86313 w 204692"/>
                  <a:gd name="connsiteY71" fmla="*/ 88923 h 115347"/>
                  <a:gd name="connsiteX72" fmla="*/ 89456 w 204692"/>
                  <a:gd name="connsiteY72" fmla="*/ 87685 h 115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204692" h="115347">
                    <a:moveTo>
                      <a:pt x="126032" y="115212"/>
                    </a:moveTo>
                    <a:lnTo>
                      <a:pt x="78407" y="115212"/>
                    </a:lnTo>
                    <a:lnTo>
                      <a:pt x="83932" y="93019"/>
                    </a:lnTo>
                    <a:cubicBezTo>
                      <a:pt x="81899" y="93471"/>
                      <a:pt x="79823" y="93695"/>
                      <a:pt x="77740" y="93685"/>
                    </a:cubicBezTo>
                    <a:cubicBezTo>
                      <a:pt x="75321" y="93686"/>
                      <a:pt x="72914" y="93333"/>
                      <a:pt x="70597" y="92638"/>
                    </a:cubicBezTo>
                    <a:cubicBezTo>
                      <a:pt x="64863" y="90940"/>
                      <a:pt x="60013" y="87081"/>
                      <a:pt x="57071" y="81874"/>
                    </a:cubicBezTo>
                    <a:lnTo>
                      <a:pt x="55737" y="81874"/>
                    </a:lnTo>
                    <a:cubicBezTo>
                      <a:pt x="49259" y="81986"/>
                      <a:pt x="42926" y="79942"/>
                      <a:pt x="37735" y="76064"/>
                    </a:cubicBezTo>
                    <a:cubicBezTo>
                      <a:pt x="33007" y="71834"/>
                      <a:pt x="29935" y="66061"/>
                      <a:pt x="29067" y="59777"/>
                    </a:cubicBezTo>
                    <a:cubicBezTo>
                      <a:pt x="20837" y="57463"/>
                      <a:pt x="13500" y="52715"/>
                      <a:pt x="8017" y="46156"/>
                    </a:cubicBezTo>
                    <a:cubicBezTo>
                      <a:pt x="2619" y="39427"/>
                      <a:pt x="-337" y="31065"/>
                      <a:pt x="-365" y="22439"/>
                    </a:cubicBezTo>
                    <a:lnTo>
                      <a:pt x="-365" y="20057"/>
                    </a:lnTo>
                    <a:lnTo>
                      <a:pt x="1826" y="20819"/>
                    </a:lnTo>
                    <a:cubicBezTo>
                      <a:pt x="29712" y="29590"/>
                      <a:pt x="58795" y="33961"/>
                      <a:pt x="88027" y="33773"/>
                    </a:cubicBezTo>
                    <a:lnTo>
                      <a:pt x="88027" y="33773"/>
                    </a:lnTo>
                    <a:cubicBezTo>
                      <a:pt x="88980" y="28915"/>
                      <a:pt x="92123" y="12532"/>
                      <a:pt x="92409" y="10913"/>
                    </a:cubicBezTo>
                    <a:lnTo>
                      <a:pt x="92409" y="10913"/>
                    </a:lnTo>
                    <a:cubicBezTo>
                      <a:pt x="92980" y="7960"/>
                      <a:pt x="94600" y="-136"/>
                      <a:pt x="101934" y="-136"/>
                    </a:cubicBezTo>
                    <a:lnTo>
                      <a:pt x="101934" y="-136"/>
                    </a:lnTo>
                    <a:cubicBezTo>
                      <a:pt x="109268" y="-136"/>
                      <a:pt x="110792" y="7960"/>
                      <a:pt x="111459" y="10913"/>
                    </a:cubicBezTo>
                    <a:lnTo>
                      <a:pt x="111459" y="10913"/>
                    </a:lnTo>
                    <a:cubicBezTo>
                      <a:pt x="111459" y="12532"/>
                      <a:pt x="114983" y="28915"/>
                      <a:pt x="115935" y="33773"/>
                    </a:cubicBezTo>
                    <a:lnTo>
                      <a:pt x="115935" y="33773"/>
                    </a:lnTo>
                    <a:cubicBezTo>
                      <a:pt x="145168" y="33961"/>
                      <a:pt x="174251" y="29590"/>
                      <a:pt x="202137" y="20819"/>
                    </a:cubicBezTo>
                    <a:lnTo>
                      <a:pt x="204327" y="20057"/>
                    </a:lnTo>
                    <a:lnTo>
                      <a:pt x="204327" y="22438"/>
                    </a:lnTo>
                    <a:cubicBezTo>
                      <a:pt x="204326" y="31053"/>
                      <a:pt x="201405" y="39414"/>
                      <a:pt x="196041" y="46155"/>
                    </a:cubicBezTo>
                    <a:cubicBezTo>
                      <a:pt x="190529" y="52726"/>
                      <a:pt x="183157" y="57474"/>
                      <a:pt x="174895" y="59776"/>
                    </a:cubicBezTo>
                    <a:cubicBezTo>
                      <a:pt x="174028" y="66061"/>
                      <a:pt x="170956" y="71833"/>
                      <a:pt x="166227" y="76064"/>
                    </a:cubicBezTo>
                    <a:cubicBezTo>
                      <a:pt x="160724" y="80113"/>
                      <a:pt x="154004" y="82163"/>
                      <a:pt x="147177" y="81874"/>
                    </a:cubicBezTo>
                    <a:cubicBezTo>
                      <a:pt x="144258" y="87061"/>
                      <a:pt x="139446" y="90918"/>
                      <a:pt x="133747" y="92637"/>
                    </a:cubicBezTo>
                    <a:cubicBezTo>
                      <a:pt x="131428" y="93324"/>
                      <a:pt x="129022" y="93677"/>
                      <a:pt x="126603" y="93685"/>
                    </a:cubicBezTo>
                    <a:cubicBezTo>
                      <a:pt x="124521" y="93699"/>
                      <a:pt x="122444" y="93475"/>
                      <a:pt x="120412" y="93018"/>
                    </a:cubicBezTo>
                    <a:close/>
                    <a:moveTo>
                      <a:pt x="82598" y="111783"/>
                    </a:moveTo>
                    <a:lnTo>
                      <a:pt x="121651" y="111783"/>
                    </a:lnTo>
                    <a:lnTo>
                      <a:pt x="115745" y="87589"/>
                    </a:lnTo>
                    <a:lnTo>
                      <a:pt x="118888" y="88923"/>
                    </a:lnTo>
                    <a:cubicBezTo>
                      <a:pt x="121417" y="89866"/>
                      <a:pt x="124095" y="90350"/>
                      <a:pt x="126794" y="90352"/>
                    </a:cubicBezTo>
                    <a:cubicBezTo>
                      <a:pt x="128861" y="90330"/>
                      <a:pt x="130915" y="90009"/>
                      <a:pt x="132890" y="89399"/>
                    </a:cubicBezTo>
                    <a:cubicBezTo>
                      <a:pt x="138012" y="88020"/>
                      <a:pt x="142327" y="84568"/>
                      <a:pt x="144796" y="79874"/>
                    </a:cubicBezTo>
                    <a:lnTo>
                      <a:pt x="145273" y="78636"/>
                    </a:lnTo>
                    <a:lnTo>
                      <a:pt x="148702" y="78636"/>
                    </a:lnTo>
                    <a:cubicBezTo>
                      <a:pt x="154379" y="78811"/>
                      <a:pt x="159950" y="77066"/>
                      <a:pt x="164513" y="73683"/>
                    </a:cubicBezTo>
                    <a:cubicBezTo>
                      <a:pt x="168817" y="69695"/>
                      <a:pt x="171525" y="64279"/>
                      <a:pt x="172133" y="58443"/>
                    </a:cubicBezTo>
                    <a:lnTo>
                      <a:pt x="172133" y="57205"/>
                    </a:lnTo>
                    <a:lnTo>
                      <a:pt x="173371" y="57205"/>
                    </a:lnTo>
                    <a:cubicBezTo>
                      <a:pt x="181350" y="55225"/>
                      <a:pt x="188489" y="50754"/>
                      <a:pt x="193755" y="44441"/>
                    </a:cubicBezTo>
                    <a:cubicBezTo>
                      <a:pt x="198109" y="38985"/>
                      <a:pt x="200730" y="32350"/>
                      <a:pt x="201280" y="25391"/>
                    </a:cubicBezTo>
                    <a:cubicBezTo>
                      <a:pt x="173736" y="33738"/>
                      <a:pt x="145097" y="37911"/>
                      <a:pt x="116317" y="37774"/>
                    </a:cubicBezTo>
                    <a:lnTo>
                      <a:pt x="113364" y="37774"/>
                    </a:lnTo>
                    <a:lnTo>
                      <a:pt x="113364" y="36345"/>
                    </a:lnTo>
                    <a:lnTo>
                      <a:pt x="108696" y="12151"/>
                    </a:lnTo>
                    <a:lnTo>
                      <a:pt x="108696" y="12151"/>
                    </a:lnTo>
                    <a:cubicBezTo>
                      <a:pt x="107935" y="8056"/>
                      <a:pt x="106601" y="3865"/>
                      <a:pt x="102601" y="3865"/>
                    </a:cubicBezTo>
                    <a:lnTo>
                      <a:pt x="102601" y="3865"/>
                    </a:lnTo>
                    <a:cubicBezTo>
                      <a:pt x="98695" y="3865"/>
                      <a:pt x="97362" y="8056"/>
                      <a:pt x="96504" y="12151"/>
                    </a:cubicBezTo>
                    <a:lnTo>
                      <a:pt x="96504" y="12151"/>
                    </a:lnTo>
                    <a:lnTo>
                      <a:pt x="91837" y="36345"/>
                    </a:lnTo>
                    <a:lnTo>
                      <a:pt x="91837" y="37774"/>
                    </a:lnTo>
                    <a:lnTo>
                      <a:pt x="88885" y="37774"/>
                    </a:lnTo>
                    <a:cubicBezTo>
                      <a:pt x="60105" y="37901"/>
                      <a:pt x="31468" y="33728"/>
                      <a:pt x="3921" y="25391"/>
                    </a:cubicBezTo>
                    <a:cubicBezTo>
                      <a:pt x="4470" y="32367"/>
                      <a:pt x="7127" y="39012"/>
                      <a:pt x="11541" y="44441"/>
                    </a:cubicBezTo>
                    <a:cubicBezTo>
                      <a:pt x="16755" y="50768"/>
                      <a:pt x="23870" y="55244"/>
                      <a:pt x="31830" y="57205"/>
                    </a:cubicBezTo>
                    <a:lnTo>
                      <a:pt x="33068" y="57205"/>
                    </a:lnTo>
                    <a:lnTo>
                      <a:pt x="33068" y="58443"/>
                    </a:lnTo>
                    <a:cubicBezTo>
                      <a:pt x="33726" y="64264"/>
                      <a:pt x="36425" y="69664"/>
                      <a:pt x="40688" y="73683"/>
                    </a:cubicBezTo>
                    <a:cubicBezTo>
                      <a:pt x="45255" y="77059"/>
                      <a:pt x="50823" y="78803"/>
                      <a:pt x="56500" y="78636"/>
                    </a:cubicBezTo>
                    <a:lnTo>
                      <a:pt x="59928" y="78636"/>
                    </a:lnTo>
                    <a:lnTo>
                      <a:pt x="60405" y="79874"/>
                    </a:lnTo>
                    <a:cubicBezTo>
                      <a:pt x="62896" y="84589"/>
                      <a:pt x="67249" y="88044"/>
                      <a:pt x="72406" y="89399"/>
                    </a:cubicBezTo>
                    <a:cubicBezTo>
                      <a:pt x="74380" y="90016"/>
                      <a:pt x="76435" y="90336"/>
                      <a:pt x="78503" y="90352"/>
                    </a:cubicBezTo>
                    <a:cubicBezTo>
                      <a:pt x="81172" y="90357"/>
                      <a:pt x="83819" y="89873"/>
                      <a:pt x="86313" y="88923"/>
                    </a:cubicBezTo>
                    <a:lnTo>
                      <a:pt x="89456" y="87685"/>
                    </a:lnTo>
                    <a:close/>
                  </a:path>
                </a:pathLst>
              </a:custGeom>
              <a:solidFill>
                <a:srgbClr val="005C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" name="任意多边形: 形状 104">
                <a:extLst>
                  <a:ext uri="{FF2B5EF4-FFF2-40B4-BE49-F238E27FC236}">
                    <a16:creationId xmlns:a16="http://schemas.microsoft.com/office/drawing/2014/main" id="{96ADD210-21C9-4CDE-813C-8AD490D57F2B}"/>
                  </a:ext>
                </a:extLst>
              </p:cNvPr>
              <p:cNvSpPr/>
              <p:nvPr/>
            </p:nvSpPr>
            <p:spPr>
              <a:xfrm>
                <a:off x="5089901" y="1768141"/>
                <a:ext cx="765536" cy="591631"/>
              </a:xfrm>
              <a:custGeom>
                <a:avLst/>
                <a:gdLst>
                  <a:gd name="connsiteX0" fmla="*/ 235474 w 765536"/>
                  <a:gd name="connsiteY0" fmla="*/ 492940 h 591631"/>
                  <a:gd name="connsiteX1" fmla="*/ 238582 w 765536"/>
                  <a:gd name="connsiteY1" fmla="*/ 497458 h 591631"/>
                  <a:gd name="connsiteX2" fmla="*/ 235474 w 765536"/>
                  <a:gd name="connsiteY2" fmla="*/ 498104 h 591631"/>
                  <a:gd name="connsiteX3" fmla="*/ 294255 w 765536"/>
                  <a:gd name="connsiteY3" fmla="*/ 485883 h 591631"/>
                  <a:gd name="connsiteX4" fmla="*/ 353043 w 765536"/>
                  <a:gd name="connsiteY4" fmla="*/ 498104 h 591631"/>
                  <a:gd name="connsiteX5" fmla="*/ 467503 w 765536"/>
                  <a:gd name="connsiteY5" fmla="*/ 580604 h 591631"/>
                  <a:gd name="connsiteX6" fmla="*/ 332418 w 765536"/>
                  <a:gd name="connsiteY6" fmla="*/ 580604 h 591631"/>
                  <a:gd name="connsiteX7" fmla="*/ 273540 w 765536"/>
                  <a:gd name="connsiteY7" fmla="*/ 548278 h 591631"/>
                  <a:gd name="connsiteX8" fmla="*/ 238582 w 765536"/>
                  <a:gd name="connsiteY8" fmla="*/ 497458 h 591631"/>
                  <a:gd name="connsiteX9" fmla="*/ 454621 w 765536"/>
                  <a:gd name="connsiteY9" fmla="*/ 406943 h 591631"/>
                  <a:gd name="connsiteX10" fmla="*/ 519074 w 765536"/>
                  <a:gd name="connsiteY10" fmla="*/ 417670 h 591631"/>
                  <a:gd name="connsiteX11" fmla="*/ 636644 w 765536"/>
                  <a:gd name="connsiteY11" fmla="*/ 492952 h 591631"/>
                  <a:gd name="connsiteX12" fmla="*/ 497420 w 765536"/>
                  <a:gd name="connsiteY12" fmla="*/ 501202 h 591631"/>
                  <a:gd name="connsiteX13" fmla="*/ 394293 w 765536"/>
                  <a:gd name="connsiteY13" fmla="*/ 424881 h 591631"/>
                  <a:gd name="connsiteX14" fmla="*/ 390168 w 765536"/>
                  <a:gd name="connsiteY14" fmla="*/ 417670 h 591631"/>
                  <a:gd name="connsiteX15" fmla="*/ 454621 w 765536"/>
                  <a:gd name="connsiteY15" fmla="*/ 406943 h 591631"/>
                  <a:gd name="connsiteX16" fmla="*/ 644882 w 765536"/>
                  <a:gd name="connsiteY16" fmla="*/ 279479 h 591631"/>
                  <a:gd name="connsiteX17" fmla="*/ 765536 w 765536"/>
                  <a:gd name="connsiteY17" fmla="*/ 295979 h 591631"/>
                  <a:gd name="connsiteX18" fmla="*/ 651075 w 765536"/>
                  <a:gd name="connsiteY18" fmla="*/ 359921 h 591631"/>
                  <a:gd name="connsiteX19" fmla="*/ 529380 w 765536"/>
                  <a:gd name="connsiteY19" fmla="*/ 321757 h 591631"/>
                  <a:gd name="connsiteX20" fmla="*/ 644882 w 765536"/>
                  <a:gd name="connsiteY20" fmla="*/ 279479 h 591631"/>
                  <a:gd name="connsiteX21" fmla="*/ 725324 w 765536"/>
                  <a:gd name="connsiteY21" fmla="*/ 0 h 591631"/>
                  <a:gd name="connsiteX22" fmla="*/ 702642 w 765536"/>
                  <a:gd name="connsiteY22" fmla="*/ 135098 h 591631"/>
                  <a:gd name="connsiteX23" fmla="*/ 672700 w 765536"/>
                  <a:gd name="connsiteY23" fmla="*/ 184089 h 591631"/>
                  <a:gd name="connsiteX24" fmla="*/ 622477 w 765536"/>
                  <a:gd name="connsiteY24" fmla="*/ 211255 h 591631"/>
                  <a:gd name="connsiteX25" fmla="*/ 600535 w 765536"/>
                  <a:gd name="connsiteY25" fmla="*/ 244409 h 591631"/>
                  <a:gd name="connsiteX26" fmla="*/ 24068 w 765536"/>
                  <a:gd name="connsiteY26" fmla="*/ 558942 h 591631"/>
                  <a:gd name="connsiteX27" fmla="*/ 520 w 765536"/>
                  <a:gd name="connsiteY27" fmla="*/ 544336 h 591631"/>
                  <a:gd name="connsiteX28" fmla="*/ 15136 w 765536"/>
                  <a:gd name="connsiteY28" fmla="*/ 520788 h 591631"/>
                  <a:gd name="connsiteX29" fmla="*/ 22000 w 765536"/>
                  <a:gd name="connsiteY29" fmla="*/ 520788 h 591631"/>
                  <a:gd name="connsiteX30" fmla="*/ 79751 w 765536"/>
                  <a:gd name="connsiteY30" fmla="*/ 507384 h 591631"/>
                  <a:gd name="connsiteX31" fmla="*/ 222404 w 765536"/>
                  <a:gd name="connsiteY31" fmla="*/ 459271 h 591631"/>
                  <a:gd name="connsiteX32" fmla="*/ 224223 w 765536"/>
                  <a:gd name="connsiteY32" fmla="*/ 458380 h 591631"/>
                  <a:gd name="connsiteX33" fmla="*/ 200027 w 765536"/>
                  <a:gd name="connsiteY33" fmla="*/ 401188 h 591631"/>
                  <a:gd name="connsiteX34" fmla="*/ 196289 w 765536"/>
                  <a:gd name="connsiteY34" fmla="*/ 334133 h 591631"/>
                  <a:gd name="connsiteX35" fmla="*/ 267444 w 765536"/>
                  <a:gd name="connsiteY35" fmla="*/ 210381 h 591631"/>
                  <a:gd name="connsiteX36" fmla="*/ 290126 w 765536"/>
                  <a:gd name="connsiteY36" fmla="*/ 349604 h 591631"/>
                  <a:gd name="connsiteX37" fmla="*/ 258160 w 765536"/>
                  <a:gd name="connsiteY37" fmla="*/ 427978 h 591631"/>
                  <a:gd name="connsiteX38" fmla="*/ 237560 w 765536"/>
                  <a:gd name="connsiteY38" fmla="*/ 451839 h 591631"/>
                  <a:gd name="connsiteX39" fmla="*/ 357006 w 765536"/>
                  <a:gd name="connsiteY39" fmla="*/ 393266 h 591631"/>
                  <a:gd name="connsiteX40" fmla="*/ 374979 w 765536"/>
                  <a:gd name="connsiteY40" fmla="*/ 381329 h 591631"/>
                  <a:gd name="connsiteX41" fmla="*/ 351341 w 765536"/>
                  <a:gd name="connsiteY41" fmla="*/ 323131 h 591631"/>
                  <a:gd name="connsiteX42" fmla="*/ 346848 w 765536"/>
                  <a:gd name="connsiteY42" fmla="*/ 255756 h 591631"/>
                  <a:gd name="connsiteX43" fmla="*/ 411818 w 765536"/>
                  <a:gd name="connsiteY43" fmla="*/ 128907 h 591631"/>
                  <a:gd name="connsiteX44" fmla="*/ 435529 w 765536"/>
                  <a:gd name="connsiteY44" fmla="*/ 269160 h 591631"/>
                  <a:gd name="connsiteX45" fmla="*/ 416846 w 765536"/>
                  <a:gd name="connsiteY45" fmla="*/ 332829 h 591631"/>
                  <a:gd name="connsiteX46" fmla="*/ 385216 w 765536"/>
                  <a:gd name="connsiteY46" fmla="*/ 374530 h 591631"/>
                  <a:gd name="connsiteX47" fmla="*/ 481888 w 765536"/>
                  <a:gd name="connsiteY47" fmla="*/ 310325 h 591631"/>
                  <a:gd name="connsiteX48" fmla="*/ 506039 w 765536"/>
                  <a:gd name="connsiteY48" fmla="*/ 289276 h 591631"/>
                  <a:gd name="connsiteX49" fmla="*/ 484391 w 765536"/>
                  <a:gd name="connsiteY49" fmla="*/ 235880 h 591631"/>
                  <a:gd name="connsiteX50" fmla="*/ 479881 w 765536"/>
                  <a:gd name="connsiteY50" fmla="*/ 171186 h 591631"/>
                  <a:gd name="connsiteX51" fmla="*/ 540727 w 765536"/>
                  <a:gd name="connsiteY51" fmla="*/ 50530 h 591631"/>
                  <a:gd name="connsiteX52" fmla="*/ 563420 w 765536"/>
                  <a:gd name="connsiteY52" fmla="*/ 184590 h 591631"/>
                  <a:gd name="connsiteX53" fmla="*/ 546019 w 765536"/>
                  <a:gd name="connsiteY53" fmla="*/ 245158 h 591631"/>
                  <a:gd name="connsiteX54" fmla="*/ 527169 w 765536"/>
                  <a:gd name="connsiteY54" fmla="*/ 270860 h 591631"/>
                  <a:gd name="connsiteX55" fmla="*/ 595382 w 765536"/>
                  <a:gd name="connsiteY55" fmla="*/ 211408 h 591631"/>
                  <a:gd name="connsiteX56" fmla="*/ 619656 w 765536"/>
                  <a:gd name="connsiteY56" fmla="*/ 180334 h 591631"/>
                  <a:gd name="connsiteX57" fmla="*/ 617073 w 765536"/>
                  <a:gd name="connsiteY57" fmla="*/ 148754 h 591631"/>
                  <a:gd name="connsiteX58" fmla="*/ 635602 w 765536"/>
                  <a:gd name="connsiteY58" fmla="*/ 88684 h 591631"/>
                  <a:gd name="connsiteX59" fmla="*/ 725324 w 765536"/>
                  <a:gd name="connsiteY59" fmla="*/ 0 h 591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765536" h="591631">
                    <a:moveTo>
                      <a:pt x="235474" y="492940"/>
                    </a:moveTo>
                    <a:lnTo>
                      <a:pt x="238582" y="497458"/>
                    </a:lnTo>
                    <a:lnTo>
                      <a:pt x="235474" y="498104"/>
                    </a:lnTo>
                    <a:close/>
                    <a:moveTo>
                      <a:pt x="294255" y="485883"/>
                    </a:moveTo>
                    <a:cubicBezTo>
                      <a:pt x="314272" y="485883"/>
                      <a:pt x="334291" y="489957"/>
                      <a:pt x="353043" y="498104"/>
                    </a:cubicBezTo>
                    <a:cubicBezTo>
                      <a:pt x="395646" y="518827"/>
                      <a:pt x="434373" y="546727"/>
                      <a:pt x="467503" y="580604"/>
                    </a:cubicBezTo>
                    <a:cubicBezTo>
                      <a:pt x="423677" y="595307"/>
                      <a:pt x="376244" y="595307"/>
                      <a:pt x="332418" y="580604"/>
                    </a:cubicBezTo>
                    <a:cubicBezTo>
                      <a:pt x="310234" y="574487"/>
                      <a:pt x="290153" y="563300"/>
                      <a:pt x="273540" y="548278"/>
                    </a:cubicBezTo>
                    <a:lnTo>
                      <a:pt x="238582" y="497458"/>
                    </a:lnTo>
                    <a:close/>
                    <a:moveTo>
                      <a:pt x="454621" y="406943"/>
                    </a:moveTo>
                    <a:cubicBezTo>
                      <a:pt x="476402" y="406943"/>
                      <a:pt x="498183" y="410519"/>
                      <a:pt x="519074" y="417670"/>
                    </a:cubicBezTo>
                    <a:cubicBezTo>
                      <a:pt x="563757" y="432915"/>
                      <a:pt x="604098" y="458749"/>
                      <a:pt x="636644" y="492952"/>
                    </a:cubicBezTo>
                    <a:cubicBezTo>
                      <a:pt x="590998" y="503291"/>
                      <a:pt x="543965" y="506085"/>
                      <a:pt x="497420" y="501202"/>
                    </a:cubicBezTo>
                    <a:cubicBezTo>
                      <a:pt x="454860" y="489249"/>
                      <a:pt x="418167" y="462094"/>
                      <a:pt x="394293" y="424881"/>
                    </a:cubicBezTo>
                    <a:lnTo>
                      <a:pt x="390168" y="417670"/>
                    </a:lnTo>
                    <a:cubicBezTo>
                      <a:pt x="411059" y="410519"/>
                      <a:pt x="432840" y="406943"/>
                      <a:pt x="454621" y="406943"/>
                    </a:cubicBezTo>
                    <a:close/>
                    <a:moveTo>
                      <a:pt x="644882" y="279479"/>
                    </a:moveTo>
                    <a:cubicBezTo>
                      <a:pt x="685537" y="281092"/>
                      <a:pt x="725943" y="286624"/>
                      <a:pt x="765536" y="295979"/>
                    </a:cubicBezTo>
                    <a:cubicBezTo>
                      <a:pt x="734398" y="327950"/>
                      <a:pt x="694620" y="350167"/>
                      <a:pt x="651075" y="359921"/>
                    </a:cubicBezTo>
                    <a:cubicBezTo>
                      <a:pt x="607345" y="361448"/>
                      <a:pt x="564405" y="347990"/>
                      <a:pt x="529380" y="321757"/>
                    </a:cubicBezTo>
                    <a:cubicBezTo>
                      <a:pt x="561699" y="294495"/>
                      <a:pt x="602603" y="279522"/>
                      <a:pt x="644882" y="279479"/>
                    </a:cubicBezTo>
                    <a:close/>
                    <a:moveTo>
                      <a:pt x="725324" y="0"/>
                    </a:moveTo>
                    <a:cubicBezTo>
                      <a:pt x="724642" y="45917"/>
                      <a:pt x="716988" y="91477"/>
                      <a:pt x="702642" y="135098"/>
                    </a:cubicBezTo>
                    <a:cubicBezTo>
                      <a:pt x="697061" y="154116"/>
                      <a:pt x="686594" y="170908"/>
                      <a:pt x="672700" y="184089"/>
                    </a:cubicBezTo>
                    <a:lnTo>
                      <a:pt x="622477" y="211255"/>
                    </a:lnTo>
                    <a:lnTo>
                      <a:pt x="600535" y="244409"/>
                    </a:lnTo>
                    <a:cubicBezTo>
                      <a:pt x="445321" y="406077"/>
                      <a:pt x="244006" y="515916"/>
                      <a:pt x="24068" y="558942"/>
                    </a:cubicBezTo>
                    <a:cubicBezTo>
                      <a:pt x="13523" y="561411"/>
                      <a:pt x="2988" y="554871"/>
                      <a:pt x="520" y="544336"/>
                    </a:cubicBezTo>
                    <a:cubicBezTo>
                      <a:pt x="-1949" y="533802"/>
                      <a:pt x="4601" y="523256"/>
                      <a:pt x="15136" y="520788"/>
                    </a:cubicBezTo>
                    <a:lnTo>
                      <a:pt x="22000" y="520788"/>
                    </a:lnTo>
                    <a:lnTo>
                      <a:pt x="79751" y="507384"/>
                    </a:lnTo>
                    <a:cubicBezTo>
                      <a:pt x="128458" y="494435"/>
                      <a:pt x="176102" y="478344"/>
                      <a:pt x="222404" y="459271"/>
                    </a:cubicBezTo>
                    <a:lnTo>
                      <a:pt x="224223" y="458380"/>
                    </a:lnTo>
                    <a:lnTo>
                      <a:pt x="200027" y="401188"/>
                    </a:lnTo>
                    <a:cubicBezTo>
                      <a:pt x="194968" y="379378"/>
                      <a:pt x="193647" y="356702"/>
                      <a:pt x="196289" y="334133"/>
                    </a:cubicBezTo>
                    <a:cubicBezTo>
                      <a:pt x="206986" y="286657"/>
                      <a:pt x="231791" y="243512"/>
                      <a:pt x="267444" y="210381"/>
                    </a:cubicBezTo>
                    <a:cubicBezTo>
                      <a:pt x="280534" y="255714"/>
                      <a:pt x="288156" y="302453"/>
                      <a:pt x="290126" y="349604"/>
                    </a:cubicBezTo>
                    <a:cubicBezTo>
                      <a:pt x="290126" y="378480"/>
                      <a:pt x="274143" y="406838"/>
                      <a:pt x="258160" y="427978"/>
                    </a:cubicBezTo>
                    <a:lnTo>
                      <a:pt x="237560" y="451839"/>
                    </a:lnTo>
                    <a:lnTo>
                      <a:pt x="357006" y="393266"/>
                    </a:lnTo>
                    <a:lnTo>
                      <a:pt x="374979" y="381329"/>
                    </a:lnTo>
                    <a:lnTo>
                      <a:pt x="351341" y="323131"/>
                    </a:lnTo>
                    <a:cubicBezTo>
                      <a:pt x="346293" y="301194"/>
                      <a:pt x="344731" y="278455"/>
                      <a:pt x="346848" y="255756"/>
                    </a:cubicBezTo>
                    <a:cubicBezTo>
                      <a:pt x="355596" y="208020"/>
                      <a:pt x="378191" y="163911"/>
                      <a:pt x="411818" y="128907"/>
                    </a:cubicBezTo>
                    <a:cubicBezTo>
                      <a:pt x="424897" y="174630"/>
                      <a:pt x="432854" y="221673"/>
                      <a:pt x="435529" y="269160"/>
                    </a:cubicBezTo>
                    <a:cubicBezTo>
                      <a:pt x="433201" y="291529"/>
                      <a:pt x="426808" y="313080"/>
                      <a:pt x="416846" y="332829"/>
                    </a:cubicBezTo>
                    <a:lnTo>
                      <a:pt x="385216" y="374530"/>
                    </a:lnTo>
                    <a:lnTo>
                      <a:pt x="481888" y="310325"/>
                    </a:lnTo>
                    <a:lnTo>
                      <a:pt x="506039" y="289276"/>
                    </a:lnTo>
                    <a:lnTo>
                      <a:pt x="484391" y="235880"/>
                    </a:lnTo>
                    <a:cubicBezTo>
                      <a:pt x="479518" y="214819"/>
                      <a:pt x="477953" y="192991"/>
                      <a:pt x="479881" y="171186"/>
                    </a:cubicBezTo>
                    <a:cubicBezTo>
                      <a:pt x="488629" y="126124"/>
                      <a:pt x="509698" y="84365"/>
                      <a:pt x="540727" y="50530"/>
                    </a:cubicBezTo>
                    <a:cubicBezTo>
                      <a:pt x="553189" y="94250"/>
                      <a:pt x="560800" y="139214"/>
                      <a:pt x="563420" y="184590"/>
                    </a:cubicBezTo>
                    <a:cubicBezTo>
                      <a:pt x="561217" y="205816"/>
                      <a:pt x="555273" y="226301"/>
                      <a:pt x="546019" y="245158"/>
                    </a:cubicBezTo>
                    <a:lnTo>
                      <a:pt x="527169" y="270860"/>
                    </a:lnTo>
                    <a:lnTo>
                      <a:pt x="595382" y="211408"/>
                    </a:lnTo>
                    <a:lnTo>
                      <a:pt x="619656" y="180334"/>
                    </a:lnTo>
                    <a:lnTo>
                      <a:pt x="617073" y="148754"/>
                    </a:lnTo>
                    <a:cubicBezTo>
                      <a:pt x="619348" y="127920"/>
                      <a:pt x="625565" y="107517"/>
                      <a:pt x="635602" y="88684"/>
                    </a:cubicBezTo>
                    <a:cubicBezTo>
                      <a:pt x="655512" y="50486"/>
                      <a:pt x="686889" y="19467"/>
                      <a:pt x="7253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6" name="任意多边形: 形状 105">
                <a:extLst>
                  <a:ext uri="{FF2B5EF4-FFF2-40B4-BE49-F238E27FC236}">
                    <a16:creationId xmlns:a16="http://schemas.microsoft.com/office/drawing/2014/main" id="{26F84504-55FB-40FE-A708-C57AD1D7A213}"/>
                  </a:ext>
                </a:extLst>
              </p:cNvPr>
              <p:cNvSpPr/>
              <p:nvPr/>
            </p:nvSpPr>
            <p:spPr>
              <a:xfrm>
                <a:off x="2452782" y="1084415"/>
                <a:ext cx="5372199" cy="5390836"/>
              </a:xfrm>
              <a:custGeom>
                <a:avLst/>
                <a:gdLst>
                  <a:gd name="connsiteX0" fmla="*/ 3137621 w 5372199"/>
                  <a:gd name="connsiteY0" fmla="*/ 5098566 h 5390836"/>
                  <a:gd name="connsiteX1" fmla="*/ 3090189 w 5372199"/>
                  <a:gd name="connsiteY1" fmla="*/ 5135680 h 5390836"/>
                  <a:gd name="connsiteX2" fmla="*/ 3090189 w 5372199"/>
                  <a:gd name="connsiteY2" fmla="*/ 5214053 h 5390836"/>
                  <a:gd name="connsiteX3" fmla="*/ 3123189 w 5372199"/>
                  <a:gd name="connsiteY3" fmla="*/ 5282125 h 5390836"/>
                  <a:gd name="connsiteX4" fmla="*/ 3179909 w 5372199"/>
                  <a:gd name="connsiteY4" fmla="*/ 5298625 h 5390836"/>
                  <a:gd name="connsiteX5" fmla="*/ 3227342 w 5372199"/>
                  <a:gd name="connsiteY5" fmla="*/ 5262527 h 5390836"/>
                  <a:gd name="connsiteX6" fmla="*/ 3223219 w 5372199"/>
                  <a:gd name="connsiteY6" fmla="*/ 5262527 h 5390836"/>
                  <a:gd name="connsiteX7" fmla="*/ 3228384 w 5372199"/>
                  <a:gd name="connsiteY7" fmla="*/ 5186218 h 5390836"/>
                  <a:gd name="connsiteX8" fmla="*/ 3195371 w 5372199"/>
                  <a:gd name="connsiteY8" fmla="*/ 5115066 h 5390836"/>
                  <a:gd name="connsiteX9" fmla="*/ 3137621 w 5372199"/>
                  <a:gd name="connsiteY9" fmla="*/ 5098566 h 5390836"/>
                  <a:gd name="connsiteX10" fmla="*/ 2793012 w 5372199"/>
                  <a:gd name="connsiteY10" fmla="*/ 5095901 h 5390836"/>
                  <a:gd name="connsiteX11" fmla="*/ 2794038 w 5372199"/>
                  <a:gd name="connsiteY11" fmla="*/ 5121680 h 5390836"/>
                  <a:gd name="connsiteX12" fmla="*/ 2794038 w 5372199"/>
                  <a:gd name="connsiteY12" fmla="*/ 5147468 h 5390836"/>
                  <a:gd name="connsiteX13" fmla="*/ 2652759 w 5372199"/>
                  <a:gd name="connsiteY13" fmla="*/ 5150557 h 5390836"/>
                  <a:gd name="connsiteX14" fmla="*/ 2654818 w 5372199"/>
                  <a:gd name="connsiteY14" fmla="*/ 5212430 h 5390836"/>
                  <a:gd name="connsiteX15" fmla="*/ 2785788 w 5372199"/>
                  <a:gd name="connsiteY15" fmla="*/ 5210375 h 5390836"/>
                  <a:gd name="connsiteX16" fmla="*/ 2785788 w 5372199"/>
                  <a:gd name="connsiteY16" fmla="*/ 5235125 h 5390836"/>
                  <a:gd name="connsiteX17" fmla="*/ 2785788 w 5372199"/>
                  <a:gd name="connsiteY17" fmla="*/ 5259875 h 5390836"/>
                  <a:gd name="connsiteX18" fmla="*/ 2654818 w 5372199"/>
                  <a:gd name="connsiteY18" fmla="*/ 5261930 h 5390836"/>
                  <a:gd name="connsiteX19" fmla="*/ 2656886 w 5372199"/>
                  <a:gd name="connsiteY19" fmla="*/ 5338252 h 5390836"/>
                  <a:gd name="connsiteX20" fmla="*/ 2803317 w 5372199"/>
                  <a:gd name="connsiteY20" fmla="*/ 5335154 h 5390836"/>
                  <a:gd name="connsiteX21" fmla="*/ 2804347 w 5372199"/>
                  <a:gd name="connsiteY21" fmla="*/ 5360934 h 5390836"/>
                  <a:gd name="connsiteX22" fmla="*/ 2804347 w 5372199"/>
                  <a:gd name="connsiteY22" fmla="*/ 5386722 h 5390836"/>
                  <a:gd name="connsiteX23" fmla="*/ 2601191 w 5372199"/>
                  <a:gd name="connsiteY23" fmla="*/ 5390836 h 5390836"/>
                  <a:gd name="connsiteX24" fmla="*/ 2597068 w 5372199"/>
                  <a:gd name="connsiteY24" fmla="*/ 5100028 h 5390836"/>
                  <a:gd name="connsiteX25" fmla="*/ 2311412 w 5372199"/>
                  <a:gd name="connsiteY25" fmla="*/ 5073218 h 5390836"/>
                  <a:gd name="connsiteX26" fmla="*/ 2527979 w 5372199"/>
                  <a:gd name="connsiteY26" fmla="*/ 5100036 h 5390836"/>
                  <a:gd name="connsiteX27" fmla="*/ 2524886 w 5372199"/>
                  <a:gd name="connsiteY27" fmla="*/ 5124786 h 5390836"/>
                  <a:gd name="connsiteX28" fmla="*/ 2521789 w 5372199"/>
                  <a:gd name="connsiteY28" fmla="*/ 5150566 h 5390836"/>
                  <a:gd name="connsiteX29" fmla="*/ 2441357 w 5372199"/>
                  <a:gd name="connsiteY29" fmla="*/ 5141286 h 5390836"/>
                  <a:gd name="connsiteX30" fmla="*/ 2412480 w 5372199"/>
                  <a:gd name="connsiteY30" fmla="*/ 5378472 h 5390836"/>
                  <a:gd name="connsiteX31" fmla="*/ 2384632 w 5372199"/>
                  <a:gd name="connsiteY31" fmla="*/ 5375374 h 5390836"/>
                  <a:gd name="connsiteX32" fmla="*/ 2356798 w 5372199"/>
                  <a:gd name="connsiteY32" fmla="*/ 5372277 h 5390836"/>
                  <a:gd name="connsiteX33" fmla="*/ 2385662 w 5372199"/>
                  <a:gd name="connsiteY33" fmla="*/ 5134066 h 5390836"/>
                  <a:gd name="connsiteX34" fmla="*/ 2305230 w 5372199"/>
                  <a:gd name="connsiteY34" fmla="*/ 5124786 h 5390836"/>
                  <a:gd name="connsiteX35" fmla="*/ 2308328 w 5372199"/>
                  <a:gd name="connsiteY35" fmla="*/ 5098998 h 5390836"/>
                  <a:gd name="connsiteX36" fmla="*/ 3178501 w 5372199"/>
                  <a:gd name="connsiteY36" fmla="*/ 5049077 h 5390836"/>
                  <a:gd name="connsiteX37" fmla="*/ 3227342 w 5372199"/>
                  <a:gd name="connsiteY37" fmla="*/ 5072774 h 5390836"/>
                  <a:gd name="connsiteX38" fmla="*/ 3283036 w 5372199"/>
                  <a:gd name="connsiteY38" fmla="*/ 5175900 h 5390836"/>
                  <a:gd name="connsiteX39" fmla="*/ 3270659 w 5372199"/>
                  <a:gd name="connsiteY39" fmla="*/ 5291404 h 5390836"/>
                  <a:gd name="connsiteX40" fmla="*/ 3094478 w 5372199"/>
                  <a:gd name="connsiteY40" fmla="*/ 5332188 h 5390836"/>
                  <a:gd name="connsiteX41" fmla="*/ 3086062 w 5372199"/>
                  <a:gd name="connsiteY41" fmla="*/ 5326472 h 5390836"/>
                  <a:gd name="connsiteX42" fmla="*/ 3082978 w 5372199"/>
                  <a:gd name="connsiteY42" fmla="*/ 5329557 h 5390836"/>
                  <a:gd name="connsiteX43" fmla="*/ 3027283 w 5372199"/>
                  <a:gd name="connsiteY43" fmla="*/ 5226430 h 5390836"/>
                  <a:gd name="connsiteX44" fmla="*/ 3040690 w 5372199"/>
                  <a:gd name="connsiteY44" fmla="*/ 5108871 h 5390836"/>
                  <a:gd name="connsiteX45" fmla="*/ 3124219 w 5372199"/>
                  <a:gd name="connsiteY45" fmla="*/ 5050083 h 5390836"/>
                  <a:gd name="connsiteX46" fmla="*/ 3178501 w 5372199"/>
                  <a:gd name="connsiteY46" fmla="*/ 5049077 h 5390836"/>
                  <a:gd name="connsiteX47" fmla="*/ 2038303 w 5372199"/>
                  <a:gd name="connsiteY47" fmla="*/ 5009871 h 5390836"/>
                  <a:gd name="connsiteX48" fmla="*/ 2065121 w 5372199"/>
                  <a:gd name="connsiteY48" fmla="*/ 5017092 h 5390836"/>
                  <a:gd name="connsiteX49" fmla="*/ 2092960 w 5372199"/>
                  <a:gd name="connsiteY49" fmla="*/ 5023274 h 5390836"/>
                  <a:gd name="connsiteX50" fmla="*/ 2048621 w 5372199"/>
                  <a:gd name="connsiteY50" fmla="*/ 5201688 h 5390836"/>
                  <a:gd name="connsiteX51" fmla="*/ 2048621 w 5372199"/>
                  <a:gd name="connsiteY51" fmla="*/ 5250150 h 5390836"/>
                  <a:gd name="connsiteX52" fmla="*/ 2082650 w 5372199"/>
                  <a:gd name="connsiteY52" fmla="*/ 5274900 h 5390836"/>
                  <a:gd name="connsiteX53" fmla="*/ 2124930 w 5372199"/>
                  <a:gd name="connsiteY53" fmla="*/ 5274900 h 5390836"/>
                  <a:gd name="connsiteX54" fmla="*/ 2148650 w 5372199"/>
                  <a:gd name="connsiteY54" fmla="*/ 5230565 h 5390836"/>
                  <a:gd name="connsiteX55" fmla="*/ 2192989 w 5372199"/>
                  <a:gd name="connsiteY55" fmla="*/ 5053189 h 5390836"/>
                  <a:gd name="connsiteX56" fmla="*/ 2219807 w 5372199"/>
                  <a:gd name="connsiteY56" fmla="*/ 5059371 h 5390836"/>
                  <a:gd name="connsiteX57" fmla="*/ 2247654 w 5372199"/>
                  <a:gd name="connsiteY57" fmla="*/ 5066591 h 5390836"/>
                  <a:gd name="connsiteX58" fmla="*/ 2200209 w 5372199"/>
                  <a:gd name="connsiteY58" fmla="*/ 5237773 h 5390836"/>
                  <a:gd name="connsiteX59" fmla="*/ 2153807 w 5372199"/>
                  <a:gd name="connsiteY59" fmla="*/ 5319247 h 5390836"/>
                  <a:gd name="connsiteX60" fmla="*/ 2067180 w 5372199"/>
                  <a:gd name="connsiteY60" fmla="*/ 5326468 h 5390836"/>
                  <a:gd name="connsiteX61" fmla="*/ 1994985 w 5372199"/>
                  <a:gd name="connsiteY61" fmla="*/ 5279023 h 5390836"/>
                  <a:gd name="connsiteX62" fmla="*/ 1994985 w 5372199"/>
                  <a:gd name="connsiteY62" fmla="*/ 5186218 h 5390836"/>
                  <a:gd name="connsiteX63" fmla="*/ 3514900 w 5372199"/>
                  <a:gd name="connsiteY63" fmla="*/ 4952554 h 5390836"/>
                  <a:gd name="connsiteX64" fmla="*/ 3523150 w 5372199"/>
                  <a:gd name="connsiteY64" fmla="*/ 4977304 h 5390836"/>
                  <a:gd name="connsiteX65" fmla="*/ 3531400 w 5372199"/>
                  <a:gd name="connsiteY65" fmla="*/ 5002053 h 5390836"/>
                  <a:gd name="connsiteX66" fmla="*/ 3403523 w 5372199"/>
                  <a:gd name="connsiteY66" fmla="*/ 5043303 h 5390836"/>
                  <a:gd name="connsiteX67" fmla="*/ 3424146 w 5372199"/>
                  <a:gd name="connsiteY67" fmla="*/ 5106210 h 5390836"/>
                  <a:gd name="connsiteX68" fmla="*/ 3535523 w 5372199"/>
                  <a:gd name="connsiteY68" fmla="*/ 5070125 h 5390836"/>
                  <a:gd name="connsiteX69" fmla="*/ 3542743 w 5372199"/>
                  <a:gd name="connsiteY69" fmla="*/ 5093833 h 5390836"/>
                  <a:gd name="connsiteX70" fmla="*/ 3550993 w 5372199"/>
                  <a:gd name="connsiteY70" fmla="*/ 5117557 h 5390836"/>
                  <a:gd name="connsiteX71" fmla="*/ 3439621 w 5372199"/>
                  <a:gd name="connsiteY71" fmla="*/ 5153655 h 5390836"/>
                  <a:gd name="connsiteX72" fmla="*/ 3477773 w 5372199"/>
                  <a:gd name="connsiteY72" fmla="*/ 5271222 h 5390836"/>
                  <a:gd name="connsiteX73" fmla="*/ 3450955 w 5372199"/>
                  <a:gd name="connsiteY73" fmla="*/ 5279459 h 5390836"/>
                  <a:gd name="connsiteX74" fmla="*/ 3424146 w 5372199"/>
                  <a:gd name="connsiteY74" fmla="*/ 5288752 h 5390836"/>
                  <a:gd name="connsiteX75" fmla="*/ 3334426 w 5372199"/>
                  <a:gd name="connsiteY75" fmla="*/ 5012371 h 5390836"/>
                  <a:gd name="connsiteX76" fmla="*/ 1772071 w 5372199"/>
                  <a:gd name="connsiteY76" fmla="*/ 4919562 h 5390836"/>
                  <a:gd name="connsiteX77" fmla="*/ 1978320 w 5372199"/>
                  <a:gd name="connsiteY77" fmla="*/ 4990719 h 5390836"/>
                  <a:gd name="connsiteX78" fmla="*/ 1970070 w 5372199"/>
                  <a:gd name="connsiteY78" fmla="*/ 5014439 h 5390836"/>
                  <a:gd name="connsiteX79" fmla="*/ 1960782 w 5372199"/>
                  <a:gd name="connsiteY79" fmla="*/ 5039189 h 5390836"/>
                  <a:gd name="connsiteX80" fmla="*/ 1884473 w 5372199"/>
                  <a:gd name="connsiteY80" fmla="*/ 5013409 h 5390836"/>
                  <a:gd name="connsiteX81" fmla="*/ 1807130 w 5372199"/>
                  <a:gd name="connsiteY81" fmla="*/ 5239260 h 5390836"/>
                  <a:gd name="connsiteX82" fmla="*/ 1780321 w 5372199"/>
                  <a:gd name="connsiteY82" fmla="*/ 5229968 h 5390836"/>
                  <a:gd name="connsiteX83" fmla="*/ 1753503 w 5372199"/>
                  <a:gd name="connsiteY83" fmla="*/ 5220693 h 5390836"/>
                  <a:gd name="connsiteX84" fmla="*/ 1831880 w 5372199"/>
                  <a:gd name="connsiteY84" fmla="*/ 4994842 h 5390836"/>
                  <a:gd name="connsiteX85" fmla="*/ 1755571 w 5372199"/>
                  <a:gd name="connsiteY85" fmla="*/ 4969062 h 5390836"/>
                  <a:gd name="connsiteX86" fmla="*/ 1763821 w 5372199"/>
                  <a:gd name="connsiteY86" fmla="*/ 4944312 h 5390836"/>
                  <a:gd name="connsiteX87" fmla="*/ 1666876 w 5372199"/>
                  <a:gd name="connsiteY87" fmla="*/ 4867995 h 5390836"/>
                  <a:gd name="connsiteX88" fmla="*/ 1691626 w 5372199"/>
                  <a:gd name="connsiteY88" fmla="*/ 4879342 h 5390836"/>
                  <a:gd name="connsiteX89" fmla="*/ 1717406 w 5372199"/>
                  <a:gd name="connsiteY89" fmla="*/ 4891715 h 5390836"/>
                  <a:gd name="connsiteX90" fmla="*/ 1594694 w 5372199"/>
                  <a:gd name="connsiteY90" fmla="*/ 5154680 h 5390836"/>
                  <a:gd name="connsiteX91" fmla="*/ 1568906 w 5372199"/>
                  <a:gd name="connsiteY91" fmla="*/ 5143345 h 5390836"/>
                  <a:gd name="connsiteX92" fmla="*/ 1543127 w 5372199"/>
                  <a:gd name="connsiteY92" fmla="*/ 5130968 h 5390836"/>
                  <a:gd name="connsiteX93" fmla="*/ 3872751 w 5372199"/>
                  <a:gd name="connsiteY93" fmla="*/ 4780342 h 5390836"/>
                  <a:gd name="connsiteX94" fmla="*/ 3884085 w 5372199"/>
                  <a:gd name="connsiteY94" fmla="*/ 4803037 h 5390836"/>
                  <a:gd name="connsiteX95" fmla="*/ 3896462 w 5372199"/>
                  <a:gd name="connsiteY95" fmla="*/ 4825719 h 5390836"/>
                  <a:gd name="connsiteX96" fmla="*/ 3825306 w 5372199"/>
                  <a:gd name="connsiteY96" fmla="*/ 4863872 h 5390836"/>
                  <a:gd name="connsiteX97" fmla="*/ 3937712 w 5372199"/>
                  <a:gd name="connsiteY97" fmla="*/ 5075278 h 5390836"/>
                  <a:gd name="connsiteX98" fmla="*/ 3912962 w 5372199"/>
                  <a:gd name="connsiteY98" fmla="*/ 5088689 h 5390836"/>
                  <a:gd name="connsiteX99" fmla="*/ 3888212 w 5372199"/>
                  <a:gd name="connsiteY99" fmla="*/ 5102096 h 5390836"/>
                  <a:gd name="connsiteX100" fmla="*/ 3775806 w 5372199"/>
                  <a:gd name="connsiteY100" fmla="*/ 4890689 h 5390836"/>
                  <a:gd name="connsiteX101" fmla="*/ 3704649 w 5372199"/>
                  <a:gd name="connsiteY101" fmla="*/ 4927816 h 5390836"/>
                  <a:gd name="connsiteX102" fmla="*/ 3692277 w 5372199"/>
                  <a:gd name="connsiteY102" fmla="*/ 4905122 h 5390836"/>
                  <a:gd name="connsiteX103" fmla="*/ 3680929 w 5372199"/>
                  <a:gd name="connsiteY103" fmla="*/ 4882439 h 5390836"/>
                  <a:gd name="connsiteX104" fmla="*/ 1417309 w 5372199"/>
                  <a:gd name="connsiteY104" fmla="*/ 4732898 h 5390836"/>
                  <a:gd name="connsiteX105" fmla="*/ 1607059 w 5372199"/>
                  <a:gd name="connsiteY105" fmla="*/ 4839122 h 5390836"/>
                  <a:gd name="connsiteX106" fmla="*/ 1594682 w 5372199"/>
                  <a:gd name="connsiteY106" fmla="*/ 4861804 h 5390836"/>
                  <a:gd name="connsiteX107" fmla="*/ 1582309 w 5372199"/>
                  <a:gd name="connsiteY107" fmla="*/ 4883456 h 5390836"/>
                  <a:gd name="connsiteX108" fmla="*/ 1512182 w 5372199"/>
                  <a:gd name="connsiteY108" fmla="*/ 4844274 h 5390836"/>
                  <a:gd name="connsiteX109" fmla="*/ 1395653 w 5372199"/>
                  <a:gd name="connsiteY109" fmla="*/ 5053625 h 5390836"/>
                  <a:gd name="connsiteX110" fmla="*/ 1370903 w 5372199"/>
                  <a:gd name="connsiteY110" fmla="*/ 5040210 h 5390836"/>
                  <a:gd name="connsiteX111" fmla="*/ 1347182 w 5372199"/>
                  <a:gd name="connsiteY111" fmla="*/ 5026808 h 5390836"/>
                  <a:gd name="connsiteX112" fmla="*/ 1462682 w 5372199"/>
                  <a:gd name="connsiteY112" fmla="*/ 4817457 h 5390836"/>
                  <a:gd name="connsiteX113" fmla="*/ 1392555 w 5372199"/>
                  <a:gd name="connsiteY113" fmla="*/ 4778274 h 5390836"/>
                  <a:gd name="connsiteX114" fmla="*/ 1404932 w 5372199"/>
                  <a:gd name="connsiteY114" fmla="*/ 4755592 h 5390836"/>
                  <a:gd name="connsiteX115" fmla="*/ 4097559 w 5372199"/>
                  <a:gd name="connsiteY115" fmla="*/ 4639059 h 5390836"/>
                  <a:gd name="connsiteX116" fmla="*/ 4110962 w 5372199"/>
                  <a:gd name="connsiteY116" fmla="*/ 4660711 h 5390836"/>
                  <a:gd name="connsiteX117" fmla="*/ 4125402 w 5372199"/>
                  <a:gd name="connsiteY117" fmla="*/ 4682368 h 5390836"/>
                  <a:gd name="connsiteX118" fmla="*/ 4006805 w 5372199"/>
                  <a:gd name="connsiteY118" fmla="*/ 4759715 h 5390836"/>
                  <a:gd name="connsiteX119" fmla="*/ 4040835 w 5372199"/>
                  <a:gd name="connsiteY119" fmla="*/ 4811283 h 5390836"/>
                  <a:gd name="connsiteX120" fmla="*/ 4150152 w 5372199"/>
                  <a:gd name="connsiteY120" fmla="*/ 4740118 h 5390836"/>
                  <a:gd name="connsiteX121" fmla="*/ 4164589 w 5372199"/>
                  <a:gd name="connsiteY121" fmla="*/ 4760741 h 5390836"/>
                  <a:gd name="connsiteX122" fmla="*/ 4177991 w 5372199"/>
                  <a:gd name="connsiteY122" fmla="*/ 4782406 h 5390836"/>
                  <a:gd name="connsiteX123" fmla="*/ 4067652 w 5372199"/>
                  <a:gd name="connsiteY123" fmla="*/ 4853562 h 5390836"/>
                  <a:gd name="connsiteX124" fmla="*/ 4108902 w 5372199"/>
                  <a:gd name="connsiteY124" fmla="*/ 4916465 h 5390836"/>
                  <a:gd name="connsiteX125" fmla="*/ 4232656 w 5372199"/>
                  <a:gd name="connsiteY125" fmla="*/ 4837062 h 5390836"/>
                  <a:gd name="connsiteX126" fmla="*/ 4247088 w 5372199"/>
                  <a:gd name="connsiteY126" fmla="*/ 4858715 h 5390836"/>
                  <a:gd name="connsiteX127" fmla="*/ 4261529 w 5372199"/>
                  <a:gd name="connsiteY127" fmla="*/ 4880367 h 5390836"/>
                  <a:gd name="connsiteX128" fmla="*/ 4090335 w 5372199"/>
                  <a:gd name="connsiteY128" fmla="*/ 4990714 h 5390836"/>
                  <a:gd name="connsiteX129" fmla="*/ 3932555 w 5372199"/>
                  <a:gd name="connsiteY129" fmla="*/ 4746308 h 5390836"/>
                  <a:gd name="connsiteX130" fmla="*/ 1204009 w 5372199"/>
                  <a:gd name="connsiteY130" fmla="*/ 4608716 h 5390836"/>
                  <a:gd name="connsiteX131" fmla="*/ 1280327 w 5372199"/>
                  <a:gd name="connsiteY131" fmla="*/ 4633466 h 5390836"/>
                  <a:gd name="connsiteX132" fmla="*/ 1323636 w 5372199"/>
                  <a:gd name="connsiteY132" fmla="*/ 4697398 h 5390836"/>
                  <a:gd name="connsiteX133" fmla="*/ 1308174 w 5372199"/>
                  <a:gd name="connsiteY133" fmla="*/ 4771647 h 5390836"/>
                  <a:gd name="connsiteX134" fmla="*/ 1268992 w 5372199"/>
                  <a:gd name="connsiteY134" fmla="*/ 4739686 h 5390836"/>
                  <a:gd name="connsiteX135" fmla="*/ 1274144 w 5372199"/>
                  <a:gd name="connsiteY135" fmla="*/ 4703593 h 5390836"/>
                  <a:gd name="connsiteX136" fmla="*/ 1249395 w 5372199"/>
                  <a:gd name="connsiteY136" fmla="*/ 4670588 h 5390836"/>
                  <a:gd name="connsiteX137" fmla="*/ 1216395 w 5372199"/>
                  <a:gd name="connsiteY137" fmla="*/ 4659245 h 5390836"/>
                  <a:gd name="connsiteX138" fmla="*/ 1189577 w 5372199"/>
                  <a:gd name="connsiteY138" fmla="*/ 4674715 h 5390836"/>
                  <a:gd name="connsiteX139" fmla="*/ 1189577 w 5372199"/>
                  <a:gd name="connsiteY139" fmla="*/ 4698436 h 5390836"/>
                  <a:gd name="connsiteX140" fmla="*/ 1221547 w 5372199"/>
                  <a:gd name="connsiteY140" fmla="*/ 4742775 h 5390836"/>
                  <a:gd name="connsiteX141" fmla="*/ 1265894 w 5372199"/>
                  <a:gd name="connsiteY141" fmla="*/ 4815995 h 5390836"/>
                  <a:gd name="connsiteX142" fmla="*/ 1247327 w 5372199"/>
                  <a:gd name="connsiteY142" fmla="*/ 4874774 h 5390836"/>
                  <a:gd name="connsiteX143" fmla="*/ 1184424 w 5372199"/>
                  <a:gd name="connsiteY143" fmla="*/ 4909842 h 5390836"/>
                  <a:gd name="connsiteX144" fmla="*/ 1106048 w 5372199"/>
                  <a:gd name="connsiteY144" fmla="*/ 4881999 h 5390836"/>
                  <a:gd name="connsiteX145" fmla="*/ 1056548 w 5372199"/>
                  <a:gd name="connsiteY145" fmla="*/ 4814965 h 5390836"/>
                  <a:gd name="connsiteX146" fmla="*/ 1074073 w 5372199"/>
                  <a:gd name="connsiteY146" fmla="*/ 4738660 h 5390836"/>
                  <a:gd name="connsiteX147" fmla="*/ 1118420 w 5372199"/>
                  <a:gd name="connsiteY147" fmla="*/ 4769592 h 5390836"/>
                  <a:gd name="connsiteX148" fmla="*/ 1109145 w 5372199"/>
                  <a:gd name="connsiteY148" fmla="*/ 4807745 h 5390836"/>
                  <a:gd name="connsiteX149" fmla="*/ 1134920 w 5372199"/>
                  <a:gd name="connsiteY149" fmla="*/ 4841774 h 5390836"/>
                  <a:gd name="connsiteX150" fmla="*/ 1174115 w 5372199"/>
                  <a:gd name="connsiteY150" fmla="*/ 4859312 h 5390836"/>
                  <a:gd name="connsiteX151" fmla="*/ 1201954 w 5372199"/>
                  <a:gd name="connsiteY151" fmla="*/ 4846940 h 5390836"/>
                  <a:gd name="connsiteX152" fmla="*/ 1201954 w 5372199"/>
                  <a:gd name="connsiteY152" fmla="*/ 4821160 h 5390836"/>
                  <a:gd name="connsiteX153" fmla="*/ 1175145 w 5372199"/>
                  <a:gd name="connsiteY153" fmla="*/ 4780940 h 5390836"/>
                  <a:gd name="connsiteX154" fmla="*/ 1125645 w 5372199"/>
                  <a:gd name="connsiteY154" fmla="*/ 4703593 h 5390836"/>
                  <a:gd name="connsiteX155" fmla="*/ 1141102 w 5372199"/>
                  <a:gd name="connsiteY155" fmla="*/ 4646868 h 5390836"/>
                  <a:gd name="connsiteX156" fmla="*/ 1204009 w 5372199"/>
                  <a:gd name="connsiteY156" fmla="*/ 4608716 h 5390836"/>
                  <a:gd name="connsiteX157" fmla="*/ 4318414 w 5372199"/>
                  <a:gd name="connsiteY157" fmla="*/ 4479809 h 5390836"/>
                  <a:gd name="connsiteX158" fmla="*/ 4394732 w 5372199"/>
                  <a:gd name="connsiteY158" fmla="*/ 4513839 h 5390836"/>
                  <a:gd name="connsiteX159" fmla="*/ 4352444 w 5372199"/>
                  <a:gd name="connsiteY159" fmla="*/ 4549936 h 5390836"/>
                  <a:gd name="connsiteX160" fmla="*/ 4314287 w 5372199"/>
                  <a:gd name="connsiteY160" fmla="*/ 4533436 h 5390836"/>
                  <a:gd name="connsiteX161" fmla="*/ 4274067 w 5372199"/>
                  <a:gd name="connsiteY161" fmla="*/ 4548894 h 5390836"/>
                  <a:gd name="connsiteX162" fmla="*/ 4253440 w 5372199"/>
                  <a:gd name="connsiteY162" fmla="*/ 4600466 h 5390836"/>
                  <a:gd name="connsiteX163" fmla="*/ 4288508 w 5372199"/>
                  <a:gd name="connsiteY163" fmla="*/ 4669563 h 5390836"/>
                  <a:gd name="connsiteX164" fmla="*/ 4349347 w 5372199"/>
                  <a:gd name="connsiteY164" fmla="*/ 4714936 h 5390836"/>
                  <a:gd name="connsiteX165" fmla="*/ 4402974 w 5372199"/>
                  <a:gd name="connsiteY165" fmla="*/ 4703593 h 5390836"/>
                  <a:gd name="connsiteX166" fmla="*/ 4424626 w 5372199"/>
                  <a:gd name="connsiteY166" fmla="*/ 4665436 h 5390836"/>
                  <a:gd name="connsiteX167" fmla="*/ 4412262 w 5372199"/>
                  <a:gd name="connsiteY167" fmla="*/ 4621089 h 5390836"/>
                  <a:gd name="connsiteX168" fmla="*/ 4454541 w 5372199"/>
                  <a:gd name="connsiteY168" fmla="*/ 4581898 h 5390836"/>
                  <a:gd name="connsiteX169" fmla="*/ 4478261 w 5372199"/>
                  <a:gd name="connsiteY169" fmla="*/ 4667495 h 5390836"/>
                  <a:gd name="connsiteX170" fmla="*/ 4344389 w 5372199"/>
                  <a:gd name="connsiteY170" fmla="*/ 4770936 h 5390836"/>
                  <a:gd name="connsiteX171" fmla="*/ 4342135 w 5372199"/>
                  <a:gd name="connsiteY171" fmla="*/ 4770622 h 5390836"/>
                  <a:gd name="connsiteX172" fmla="*/ 4245203 w 5372199"/>
                  <a:gd name="connsiteY172" fmla="*/ 4706686 h 5390836"/>
                  <a:gd name="connsiteX173" fmla="*/ 4197758 w 5372199"/>
                  <a:gd name="connsiteY173" fmla="*/ 4598398 h 5390836"/>
                  <a:gd name="connsiteX174" fmla="*/ 4239008 w 5372199"/>
                  <a:gd name="connsiteY174" fmla="*/ 4508686 h 5390836"/>
                  <a:gd name="connsiteX175" fmla="*/ 4318414 w 5372199"/>
                  <a:gd name="connsiteY175" fmla="*/ 4479809 h 5390836"/>
                  <a:gd name="connsiteX176" fmla="*/ 976955 w 5372199"/>
                  <a:gd name="connsiteY176" fmla="*/ 4384335 h 5390836"/>
                  <a:gd name="connsiteX177" fmla="*/ 998607 w 5372199"/>
                  <a:gd name="connsiteY177" fmla="*/ 4403932 h 5390836"/>
                  <a:gd name="connsiteX178" fmla="*/ 1019243 w 5372199"/>
                  <a:gd name="connsiteY178" fmla="*/ 4424560 h 5390836"/>
                  <a:gd name="connsiteX179" fmla="*/ 958400 w 5372199"/>
                  <a:gd name="connsiteY179" fmla="*/ 4647309 h 5390836"/>
                  <a:gd name="connsiteX180" fmla="*/ 1097611 w 5372199"/>
                  <a:gd name="connsiteY180" fmla="*/ 4497780 h 5390836"/>
                  <a:gd name="connsiteX181" fmla="*/ 1117204 w 5372199"/>
                  <a:gd name="connsiteY181" fmla="*/ 4515309 h 5390836"/>
                  <a:gd name="connsiteX182" fmla="*/ 1135772 w 5372199"/>
                  <a:gd name="connsiteY182" fmla="*/ 4532839 h 5390836"/>
                  <a:gd name="connsiteX183" fmla="*/ 937773 w 5372199"/>
                  <a:gd name="connsiteY183" fmla="*/ 4746313 h 5390836"/>
                  <a:gd name="connsiteX184" fmla="*/ 917146 w 5372199"/>
                  <a:gd name="connsiteY184" fmla="*/ 4726715 h 5390836"/>
                  <a:gd name="connsiteX185" fmla="*/ 897552 w 5372199"/>
                  <a:gd name="connsiteY185" fmla="*/ 4708148 h 5390836"/>
                  <a:gd name="connsiteX186" fmla="*/ 959425 w 5372199"/>
                  <a:gd name="connsiteY186" fmla="*/ 4479212 h 5390836"/>
                  <a:gd name="connsiteX187" fmla="*/ 816078 w 5372199"/>
                  <a:gd name="connsiteY187" fmla="*/ 4632868 h 5390836"/>
                  <a:gd name="connsiteX188" fmla="*/ 797523 w 5372199"/>
                  <a:gd name="connsiteY188" fmla="*/ 4615339 h 5390836"/>
                  <a:gd name="connsiteX189" fmla="*/ 777926 w 5372199"/>
                  <a:gd name="connsiteY189" fmla="*/ 4596771 h 5390836"/>
                  <a:gd name="connsiteX190" fmla="*/ 883108 w 5372199"/>
                  <a:gd name="connsiteY190" fmla="*/ 4280170 h 5390836"/>
                  <a:gd name="connsiteX191" fmla="*/ 901675 w 5372199"/>
                  <a:gd name="connsiteY191" fmla="*/ 4301823 h 5390836"/>
                  <a:gd name="connsiteX192" fmla="*/ 920235 w 5372199"/>
                  <a:gd name="connsiteY192" fmla="*/ 4322450 h 5390836"/>
                  <a:gd name="connsiteX193" fmla="*/ 703676 w 5372199"/>
                  <a:gd name="connsiteY193" fmla="*/ 4516326 h 5390836"/>
                  <a:gd name="connsiteX194" fmla="*/ 685104 w 5372199"/>
                  <a:gd name="connsiteY194" fmla="*/ 4495703 h 5390836"/>
                  <a:gd name="connsiteX195" fmla="*/ 666549 w 5372199"/>
                  <a:gd name="connsiteY195" fmla="*/ 4475076 h 5390836"/>
                  <a:gd name="connsiteX196" fmla="*/ 4535842 w 5372199"/>
                  <a:gd name="connsiteY196" fmla="*/ 4224488 h 5390836"/>
                  <a:gd name="connsiteX197" fmla="*/ 4751379 w 5372199"/>
                  <a:gd name="connsiteY197" fmla="*/ 4419394 h 5390836"/>
                  <a:gd name="connsiteX198" fmla="*/ 4732811 w 5372199"/>
                  <a:gd name="connsiteY198" fmla="*/ 4440030 h 5390836"/>
                  <a:gd name="connsiteX199" fmla="*/ 4714244 w 5372199"/>
                  <a:gd name="connsiteY199" fmla="*/ 4460644 h 5390836"/>
                  <a:gd name="connsiteX200" fmla="*/ 4616282 w 5372199"/>
                  <a:gd name="connsiteY200" fmla="*/ 4372992 h 5390836"/>
                  <a:gd name="connsiteX201" fmla="*/ 4546160 w 5372199"/>
                  <a:gd name="connsiteY201" fmla="*/ 4450339 h 5390836"/>
                  <a:gd name="connsiteX202" fmla="*/ 4644121 w 5372199"/>
                  <a:gd name="connsiteY202" fmla="*/ 4539021 h 5390836"/>
                  <a:gd name="connsiteX203" fmla="*/ 4625562 w 5372199"/>
                  <a:gd name="connsiteY203" fmla="*/ 4559648 h 5390836"/>
                  <a:gd name="connsiteX204" fmla="*/ 4606994 w 5372199"/>
                  <a:gd name="connsiteY204" fmla="*/ 4580271 h 5390836"/>
                  <a:gd name="connsiteX205" fmla="*/ 4390435 w 5372199"/>
                  <a:gd name="connsiteY205" fmla="*/ 4385365 h 5390836"/>
                  <a:gd name="connsiteX206" fmla="*/ 4409003 w 5372199"/>
                  <a:gd name="connsiteY206" fmla="*/ 4364742 h 5390836"/>
                  <a:gd name="connsiteX207" fmla="*/ 4428588 w 5372199"/>
                  <a:gd name="connsiteY207" fmla="*/ 4344115 h 5390836"/>
                  <a:gd name="connsiteX208" fmla="*/ 4509033 w 5372199"/>
                  <a:gd name="connsiteY208" fmla="*/ 4417339 h 5390836"/>
                  <a:gd name="connsiteX209" fmla="*/ 4579159 w 5372199"/>
                  <a:gd name="connsiteY209" fmla="*/ 4338962 h 5390836"/>
                  <a:gd name="connsiteX210" fmla="*/ 4497685 w 5372199"/>
                  <a:gd name="connsiteY210" fmla="*/ 4265738 h 5390836"/>
                  <a:gd name="connsiteX211" fmla="*/ 4517282 w 5372199"/>
                  <a:gd name="connsiteY211" fmla="*/ 4245115 h 5390836"/>
                  <a:gd name="connsiteX212" fmla="*/ 4714244 w 5372199"/>
                  <a:gd name="connsiteY212" fmla="*/ 3980082 h 5390836"/>
                  <a:gd name="connsiteX213" fmla="*/ 4952468 w 5372199"/>
                  <a:gd name="connsiteY213" fmla="*/ 4147141 h 5390836"/>
                  <a:gd name="connsiteX214" fmla="*/ 4936997 w 5372199"/>
                  <a:gd name="connsiteY214" fmla="*/ 4169836 h 5390836"/>
                  <a:gd name="connsiteX215" fmla="*/ 4920497 w 5372199"/>
                  <a:gd name="connsiteY215" fmla="*/ 4193556 h 5390836"/>
                  <a:gd name="connsiteX216" fmla="*/ 4685371 w 5372199"/>
                  <a:gd name="connsiteY216" fmla="*/ 4162611 h 5390836"/>
                  <a:gd name="connsiteX217" fmla="*/ 4857595 w 5372199"/>
                  <a:gd name="connsiteY217" fmla="*/ 4283280 h 5390836"/>
                  <a:gd name="connsiteX218" fmla="*/ 4843150 w 5372199"/>
                  <a:gd name="connsiteY218" fmla="*/ 4304933 h 5390836"/>
                  <a:gd name="connsiteX219" fmla="*/ 4827688 w 5372199"/>
                  <a:gd name="connsiteY219" fmla="*/ 4326585 h 5390836"/>
                  <a:gd name="connsiteX220" fmla="*/ 4589464 w 5372199"/>
                  <a:gd name="connsiteY220" fmla="*/ 4159526 h 5390836"/>
                  <a:gd name="connsiteX221" fmla="*/ 4605964 w 5372199"/>
                  <a:gd name="connsiteY221" fmla="*/ 4135806 h 5390836"/>
                  <a:gd name="connsiteX222" fmla="*/ 4622464 w 5372199"/>
                  <a:gd name="connsiteY222" fmla="*/ 4111056 h 5390836"/>
                  <a:gd name="connsiteX223" fmla="*/ 4852438 w 5372199"/>
                  <a:gd name="connsiteY223" fmla="*/ 4140959 h 5390836"/>
                  <a:gd name="connsiteX224" fmla="*/ 4684341 w 5372199"/>
                  <a:gd name="connsiteY224" fmla="*/ 4023400 h 5390836"/>
                  <a:gd name="connsiteX225" fmla="*/ 4699812 w 5372199"/>
                  <a:gd name="connsiteY225" fmla="*/ 4001735 h 5390836"/>
                  <a:gd name="connsiteX226" fmla="*/ 597638 w 5372199"/>
                  <a:gd name="connsiteY226" fmla="*/ 3950764 h 5390836"/>
                  <a:gd name="connsiteX227" fmla="*/ 685290 w 5372199"/>
                  <a:gd name="connsiteY227" fmla="*/ 4008514 h 5390836"/>
                  <a:gd name="connsiteX228" fmla="*/ 706947 w 5372199"/>
                  <a:gd name="connsiteY228" fmla="*/ 4089984 h 5390836"/>
                  <a:gd name="connsiteX229" fmla="*/ 666723 w 5372199"/>
                  <a:gd name="connsiteY229" fmla="*/ 4160111 h 5390836"/>
                  <a:gd name="connsiteX230" fmla="*/ 636820 w 5372199"/>
                  <a:gd name="connsiteY230" fmla="*/ 4113709 h 5390836"/>
                  <a:gd name="connsiteX231" fmla="*/ 653320 w 5372199"/>
                  <a:gd name="connsiteY231" fmla="*/ 4078637 h 5390836"/>
                  <a:gd name="connsiteX232" fmla="*/ 645083 w 5372199"/>
                  <a:gd name="connsiteY232" fmla="*/ 4038417 h 5390836"/>
                  <a:gd name="connsiteX233" fmla="*/ 590418 w 5372199"/>
                  <a:gd name="connsiteY233" fmla="*/ 4005417 h 5390836"/>
                  <a:gd name="connsiteX234" fmla="*/ 516164 w 5372199"/>
                  <a:gd name="connsiteY234" fmla="*/ 4030167 h 5390836"/>
                  <a:gd name="connsiteX235" fmla="*/ 463579 w 5372199"/>
                  <a:gd name="connsiteY235" fmla="*/ 4087917 h 5390836"/>
                  <a:gd name="connsiteX236" fmla="*/ 472859 w 5372199"/>
                  <a:gd name="connsiteY236" fmla="*/ 4149793 h 5390836"/>
                  <a:gd name="connsiteX237" fmla="*/ 523388 w 5372199"/>
                  <a:gd name="connsiteY237" fmla="*/ 4177641 h 5390836"/>
                  <a:gd name="connsiteX238" fmla="*/ 561537 w 5372199"/>
                  <a:gd name="connsiteY238" fmla="*/ 4170421 h 5390836"/>
                  <a:gd name="connsiteX239" fmla="*/ 561541 w 5372199"/>
                  <a:gd name="connsiteY239" fmla="*/ 4170429 h 5390836"/>
                  <a:gd name="connsiteX240" fmla="*/ 561541 w 5372199"/>
                  <a:gd name="connsiteY240" fmla="*/ 4170416 h 5390836"/>
                  <a:gd name="connsiteX241" fmla="*/ 561537 w 5372199"/>
                  <a:gd name="connsiteY241" fmla="*/ 4170421 h 5390836"/>
                  <a:gd name="connsiteX242" fmla="*/ 527511 w 5372199"/>
                  <a:gd name="connsiteY242" fmla="*/ 4117832 h 5390836"/>
                  <a:gd name="connsiteX243" fmla="*/ 569791 w 5372199"/>
                  <a:gd name="connsiteY243" fmla="*/ 4089984 h 5390836"/>
                  <a:gd name="connsiteX244" fmla="*/ 630638 w 5372199"/>
                  <a:gd name="connsiteY244" fmla="*/ 4183831 h 5390836"/>
                  <a:gd name="connsiteX245" fmla="*/ 498638 w 5372199"/>
                  <a:gd name="connsiteY245" fmla="*/ 4269420 h 5390836"/>
                  <a:gd name="connsiteX246" fmla="*/ 478011 w 5372199"/>
                  <a:gd name="connsiteY246" fmla="*/ 4238488 h 5390836"/>
                  <a:gd name="connsiteX247" fmla="*/ 506888 w 5372199"/>
                  <a:gd name="connsiteY247" fmla="*/ 4212709 h 5390836"/>
                  <a:gd name="connsiteX248" fmla="*/ 501732 w 5372199"/>
                  <a:gd name="connsiteY248" fmla="*/ 4212709 h 5390836"/>
                  <a:gd name="connsiteX249" fmla="*/ 425414 w 5372199"/>
                  <a:gd name="connsiteY249" fmla="*/ 4171459 h 5390836"/>
                  <a:gd name="connsiteX250" fmla="*/ 425414 w 5372199"/>
                  <a:gd name="connsiteY250" fmla="*/ 4174543 h 5390836"/>
                  <a:gd name="connsiteX251" fmla="*/ 408914 w 5372199"/>
                  <a:gd name="connsiteY251" fmla="*/ 4071417 h 5390836"/>
                  <a:gd name="connsiteX252" fmla="*/ 597638 w 5372199"/>
                  <a:gd name="connsiteY252" fmla="*/ 3950764 h 5390836"/>
                  <a:gd name="connsiteX253" fmla="*/ 4896947 w 5372199"/>
                  <a:gd name="connsiteY253" fmla="*/ 3786790 h 5390836"/>
                  <a:gd name="connsiteX254" fmla="*/ 4848489 w 5372199"/>
                  <a:gd name="connsiteY254" fmla="*/ 3820820 h 5390836"/>
                  <a:gd name="connsiteX255" fmla="*/ 4848489 w 5372199"/>
                  <a:gd name="connsiteY255" fmla="*/ 3880625 h 5390836"/>
                  <a:gd name="connsiteX256" fmla="*/ 4906239 w 5372199"/>
                  <a:gd name="connsiteY256" fmla="*/ 3933222 h 5390836"/>
                  <a:gd name="connsiteX257" fmla="*/ 4980489 w 5372199"/>
                  <a:gd name="connsiteY257" fmla="*/ 3950764 h 5390836"/>
                  <a:gd name="connsiteX258" fmla="*/ 5028950 w 5372199"/>
                  <a:gd name="connsiteY258" fmla="*/ 3916722 h 5390836"/>
                  <a:gd name="connsiteX259" fmla="*/ 5028950 w 5372199"/>
                  <a:gd name="connsiteY259" fmla="*/ 3856917 h 5390836"/>
                  <a:gd name="connsiteX260" fmla="*/ 4973268 w 5372199"/>
                  <a:gd name="connsiteY260" fmla="*/ 3805345 h 5390836"/>
                  <a:gd name="connsiteX261" fmla="*/ 4896947 w 5372199"/>
                  <a:gd name="connsiteY261" fmla="*/ 3786790 h 5390836"/>
                  <a:gd name="connsiteX262" fmla="*/ 4883544 w 5372199"/>
                  <a:gd name="connsiteY262" fmla="*/ 3732138 h 5390836"/>
                  <a:gd name="connsiteX263" fmla="*/ 5000073 w 5372199"/>
                  <a:gd name="connsiteY263" fmla="*/ 3754820 h 5390836"/>
                  <a:gd name="connsiteX264" fmla="*/ 5081548 w 5372199"/>
                  <a:gd name="connsiteY264" fmla="*/ 3837320 h 5390836"/>
                  <a:gd name="connsiteX265" fmla="*/ 5073298 w 5372199"/>
                  <a:gd name="connsiteY265" fmla="*/ 3940447 h 5390836"/>
                  <a:gd name="connsiteX266" fmla="*/ 4992866 w 5372199"/>
                  <a:gd name="connsiteY266" fmla="*/ 4004387 h 5390836"/>
                  <a:gd name="connsiteX267" fmla="*/ 4992853 w 5372199"/>
                  <a:gd name="connsiteY267" fmla="*/ 4002319 h 5390836"/>
                  <a:gd name="connsiteX268" fmla="*/ 4795892 w 5372199"/>
                  <a:gd name="connsiteY268" fmla="*/ 3899193 h 5390836"/>
                  <a:gd name="connsiteX269" fmla="*/ 4802074 w 5372199"/>
                  <a:gd name="connsiteY269" fmla="*/ 3796070 h 5390836"/>
                  <a:gd name="connsiteX270" fmla="*/ 4883544 w 5372199"/>
                  <a:gd name="connsiteY270" fmla="*/ 3732138 h 5390836"/>
                  <a:gd name="connsiteX271" fmla="*/ 484020 w 5372199"/>
                  <a:gd name="connsiteY271" fmla="*/ 3640799 h 5390836"/>
                  <a:gd name="connsiteX272" fmla="*/ 496393 w 5372199"/>
                  <a:gd name="connsiteY272" fmla="*/ 3667609 h 5390836"/>
                  <a:gd name="connsiteX273" fmla="*/ 508770 w 5372199"/>
                  <a:gd name="connsiteY273" fmla="*/ 3693397 h 5390836"/>
                  <a:gd name="connsiteX274" fmla="*/ 368516 w 5372199"/>
                  <a:gd name="connsiteY274" fmla="*/ 3877985 h 5390836"/>
                  <a:gd name="connsiteX275" fmla="*/ 554147 w 5372199"/>
                  <a:gd name="connsiteY275" fmla="*/ 3791358 h 5390836"/>
                  <a:gd name="connsiteX276" fmla="*/ 564464 w 5372199"/>
                  <a:gd name="connsiteY276" fmla="*/ 3815083 h 5390836"/>
                  <a:gd name="connsiteX277" fmla="*/ 575799 w 5372199"/>
                  <a:gd name="connsiteY277" fmla="*/ 3838803 h 5390836"/>
                  <a:gd name="connsiteX278" fmla="*/ 311796 w 5372199"/>
                  <a:gd name="connsiteY278" fmla="*/ 3961527 h 5390836"/>
                  <a:gd name="connsiteX279" fmla="*/ 300448 w 5372199"/>
                  <a:gd name="connsiteY279" fmla="*/ 3936777 h 5390836"/>
                  <a:gd name="connsiteX280" fmla="*/ 289114 w 5372199"/>
                  <a:gd name="connsiteY280" fmla="*/ 3910985 h 5390836"/>
                  <a:gd name="connsiteX281" fmla="*/ 432461 w 5372199"/>
                  <a:gd name="connsiteY281" fmla="*/ 3722274 h 5390836"/>
                  <a:gd name="connsiteX282" fmla="*/ 241669 w 5372199"/>
                  <a:gd name="connsiteY282" fmla="*/ 3810956 h 5390836"/>
                  <a:gd name="connsiteX283" fmla="*/ 231364 w 5372199"/>
                  <a:gd name="connsiteY283" fmla="*/ 3787235 h 5390836"/>
                  <a:gd name="connsiteX284" fmla="*/ 220016 w 5372199"/>
                  <a:gd name="connsiteY284" fmla="*/ 3763511 h 5390836"/>
                  <a:gd name="connsiteX285" fmla="*/ 5190696 w 5372199"/>
                  <a:gd name="connsiteY285" fmla="*/ 3522202 h 5390836"/>
                  <a:gd name="connsiteX286" fmla="*/ 5214407 w 5372199"/>
                  <a:gd name="connsiteY286" fmla="*/ 3530452 h 5390836"/>
                  <a:gd name="connsiteX287" fmla="*/ 5238128 w 5372199"/>
                  <a:gd name="connsiteY287" fmla="*/ 3540770 h 5390836"/>
                  <a:gd name="connsiteX288" fmla="*/ 5171098 w 5372199"/>
                  <a:gd name="connsiteY288" fmla="*/ 3717108 h 5390836"/>
                  <a:gd name="connsiteX289" fmla="*/ 4898845 w 5372199"/>
                  <a:gd name="connsiteY289" fmla="*/ 3612952 h 5390836"/>
                  <a:gd name="connsiteX290" fmla="*/ 4909150 w 5372199"/>
                  <a:gd name="connsiteY290" fmla="*/ 3586134 h 5390836"/>
                  <a:gd name="connsiteX291" fmla="*/ 4919468 w 5372199"/>
                  <a:gd name="connsiteY291" fmla="*/ 3560359 h 5390836"/>
                  <a:gd name="connsiteX292" fmla="*/ 5142225 w 5372199"/>
                  <a:gd name="connsiteY292" fmla="*/ 3645956 h 5390836"/>
                  <a:gd name="connsiteX293" fmla="*/ 432461 w 5372199"/>
                  <a:gd name="connsiteY293" fmla="*/ 3510855 h 5390836"/>
                  <a:gd name="connsiteX294" fmla="*/ 442766 w 5372199"/>
                  <a:gd name="connsiteY294" fmla="*/ 3537673 h 5390836"/>
                  <a:gd name="connsiteX295" fmla="*/ 453083 w 5372199"/>
                  <a:gd name="connsiteY295" fmla="*/ 3563452 h 5390836"/>
                  <a:gd name="connsiteX296" fmla="*/ 180834 w 5372199"/>
                  <a:gd name="connsiteY296" fmla="*/ 3667609 h 5390836"/>
                  <a:gd name="connsiteX297" fmla="*/ 170517 w 5372199"/>
                  <a:gd name="connsiteY297" fmla="*/ 3641829 h 5390836"/>
                  <a:gd name="connsiteX298" fmla="*/ 161237 w 5372199"/>
                  <a:gd name="connsiteY298" fmla="*/ 3616037 h 5390836"/>
                  <a:gd name="connsiteX299" fmla="*/ 175851 w 5372199"/>
                  <a:gd name="connsiteY299" fmla="*/ 3314478 h 5390836"/>
                  <a:gd name="connsiteX300" fmla="*/ 189254 w 5372199"/>
                  <a:gd name="connsiteY300" fmla="*/ 3366046 h 5390836"/>
                  <a:gd name="connsiteX301" fmla="*/ 172754 w 5372199"/>
                  <a:gd name="connsiteY301" fmla="*/ 3371198 h 5390836"/>
                  <a:gd name="connsiteX302" fmla="*/ 136656 w 5372199"/>
                  <a:gd name="connsiteY302" fmla="*/ 3387698 h 5390836"/>
                  <a:gd name="connsiteX303" fmla="*/ 130474 w 5372199"/>
                  <a:gd name="connsiteY303" fmla="*/ 3415546 h 5390836"/>
                  <a:gd name="connsiteX304" fmla="*/ 145936 w 5372199"/>
                  <a:gd name="connsiteY304" fmla="*/ 3436169 h 5390836"/>
                  <a:gd name="connsiteX305" fmla="*/ 176881 w 5372199"/>
                  <a:gd name="connsiteY305" fmla="*/ 3436169 h 5390836"/>
                  <a:gd name="connsiteX306" fmla="*/ 383130 w 5372199"/>
                  <a:gd name="connsiteY306" fmla="*/ 3378410 h 5390836"/>
                  <a:gd name="connsiteX307" fmla="*/ 390342 w 5372199"/>
                  <a:gd name="connsiteY307" fmla="*/ 3405228 h 5390836"/>
                  <a:gd name="connsiteX308" fmla="*/ 397562 w 5372199"/>
                  <a:gd name="connsiteY308" fmla="*/ 3432046 h 5390836"/>
                  <a:gd name="connsiteX309" fmla="*/ 191313 w 5372199"/>
                  <a:gd name="connsiteY309" fmla="*/ 3485668 h 5390836"/>
                  <a:gd name="connsiteX310" fmla="*/ 121186 w 5372199"/>
                  <a:gd name="connsiteY310" fmla="*/ 3485668 h 5390836"/>
                  <a:gd name="connsiteX311" fmla="*/ 83034 w 5372199"/>
                  <a:gd name="connsiteY311" fmla="*/ 3428948 h 5390836"/>
                  <a:gd name="connsiteX312" fmla="*/ 89224 w 5372199"/>
                  <a:gd name="connsiteY312" fmla="*/ 3358821 h 5390836"/>
                  <a:gd name="connsiteX313" fmla="*/ 159351 w 5372199"/>
                  <a:gd name="connsiteY313" fmla="*/ 3319631 h 5390836"/>
                  <a:gd name="connsiteX314" fmla="*/ 5138274 w 5372199"/>
                  <a:gd name="connsiteY314" fmla="*/ 3210244 h 5390836"/>
                  <a:gd name="connsiteX315" fmla="*/ 5099086 w 5372199"/>
                  <a:gd name="connsiteY315" fmla="*/ 3216504 h 5390836"/>
                  <a:gd name="connsiteX316" fmla="*/ 5059891 w 5372199"/>
                  <a:gd name="connsiteY316" fmla="*/ 3261881 h 5390836"/>
                  <a:gd name="connsiteX317" fmla="*/ 5073306 w 5372199"/>
                  <a:gd name="connsiteY317" fmla="*/ 3320669 h 5390836"/>
                  <a:gd name="connsiteX318" fmla="*/ 5142395 w 5372199"/>
                  <a:gd name="connsiteY318" fmla="*/ 3357783 h 5390836"/>
                  <a:gd name="connsiteX319" fmla="*/ 5218712 w 5372199"/>
                  <a:gd name="connsiteY319" fmla="*/ 3357783 h 5390836"/>
                  <a:gd name="connsiteX320" fmla="*/ 5257895 w 5372199"/>
                  <a:gd name="connsiteY320" fmla="*/ 3312406 h 5390836"/>
                  <a:gd name="connsiteX321" fmla="*/ 5244492 w 5372199"/>
                  <a:gd name="connsiteY321" fmla="*/ 3253631 h 5390836"/>
                  <a:gd name="connsiteX322" fmla="*/ 5244492 w 5372199"/>
                  <a:gd name="connsiteY322" fmla="*/ 3252601 h 5390836"/>
                  <a:gd name="connsiteX323" fmla="*/ 5177463 w 5372199"/>
                  <a:gd name="connsiteY323" fmla="*/ 3216504 h 5390836"/>
                  <a:gd name="connsiteX324" fmla="*/ 5138274 w 5372199"/>
                  <a:gd name="connsiteY324" fmla="*/ 3210244 h 5390836"/>
                  <a:gd name="connsiteX325" fmla="*/ 5126906 w 5372199"/>
                  <a:gd name="connsiteY325" fmla="*/ 3154598 h 5390836"/>
                  <a:gd name="connsiteX326" fmla="*/ 5186742 w 5372199"/>
                  <a:gd name="connsiteY326" fmla="*/ 3161852 h 5390836"/>
                  <a:gd name="connsiteX327" fmla="*/ 5289865 w 5372199"/>
                  <a:gd name="connsiteY327" fmla="*/ 3222699 h 5390836"/>
                  <a:gd name="connsiteX328" fmla="*/ 5249797 w 5372199"/>
                  <a:gd name="connsiteY328" fmla="*/ 3402033 h 5390836"/>
                  <a:gd name="connsiteX329" fmla="*/ 5244492 w 5372199"/>
                  <a:gd name="connsiteY329" fmla="*/ 3405228 h 5390836"/>
                  <a:gd name="connsiteX330" fmla="*/ 5240365 w 5372199"/>
                  <a:gd name="connsiteY330" fmla="*/ 3407296 h 5390836"/>
                  <a:gd name="connsiteX331" fmla="*/ 5022768 w 5372199"/>
                  <a:gd name="connsiteY331" fmla="*/ 3352631 h 5390836"/>
                  <a:gd name="connsiteX332" fmla="*/ 5004209 w 5372199"/>
                  <a:gd name="connsiteY332" fmla="*/ 3249504 h 5390836"/>
                  <a:gd name="connsiteX333" fmla="*/ 5068141 w 5372199"/>
                  <a:gd name="connsiteY333" fmla="*/ 3168042 h 5390836"/>
                  <a:gd name="connsiteX334" fmla="*/ 5126906 w 5372199"/>
                  <a:gd name="connsiteY334" fmla="*/ 3154598 h 5390836"/>
                  <a:gd name="connsiteX335" fmla="*/ 332419 w 5372199"/>
                  <a:gd name="connsiteY335" fmla="*/ 3145784 h 5390836"/>
                  <a:gd name="connsiteX336" fmla="*/ 337575 w 5372199"/>
                  <a:gd name="connsiteY336" fmla="*/ 3173631 h 5390836"/>
                  <a:gd name="connsiteX337" fmla="*/ 342736 w 5372199"/>
                  <a:gd name="connsiteY337" fmla="*/ 3201479 h 5390836"/>
                  <a:gd name="connsiteX338" fmla="*/ 57080 w 5372199"/>
                  <a:gd name="connsiteY338" fmla="*/ 3256135 h 5390836"/>
                  <a:gd name="connsiteX339" fmla="*/ 51915 w 5372199"/>
                  <a:gd name="connsiteY339" fmla="*/ 3229313 h 5390836"/>
                  <a:gd name="connsiteX340" fmla="*/ 46763 w 5372199"/>
                  <a:gd name="connsiteY340" fmla="*/ 3201479 h 5390836"/>
                  <a:gd name="connsiteX341" fmla="*/ 298393 w 5372199"/>
                  <a:gd name="connsiteY341" fmla="*/ 2871475 h 5390836"/>
                  <a:gd name="connsiteX342" fmla="*/ 322114 w 5372199"/>
                  <a:gd name="connsiteY342" fmla="*/ 3066382 h 5390836"/>
                  <a:gd name="connsiteX343" fmla="*/ 296334 w 5372199"/>
                  <a:gd name="connsiteY343" fmla="*/ 3069479 h 5390836"/>
                  <a:gd name="connsiteX344" fmla="*/ 270554 w 5372199"/>
                  <a:gd name="connsiteY344" fmla="*/ 3072576 h 5390836"/>
                  <a:gd name="connsiteX345" fmla="*/ 253016 w 5372199"/>
                  <a:gd name="connsiteY345" fmla="*/ 2933352 h 5390836"/>
                  <a:gd name="connsiteX346" fmla="*/ 192169 w 5372199"/>
                  <a:gd name="connsiteY346" fmla="*/ 2940573 h 5390836"/>
                  <a:gd name="connsiteX347" fmla="*/ 207639 w 5372199"/>
                  <a:gd name="connsiteY347" fmla="*/ 3070509 h 5390836"/>
                  <a:gd name="connsiteX348" fmla="*/ 183932 w 5372199"/>
                  <a:gd name="connsiteY348" fmla="*/ 3073606 h 5390836"/>
                  <a:gd name="connsiteX349" fmla="*/ 158139 w 5372199"/>
                  <a:gd name="connsiteY349" fmla="*/ 3076699 h 5390836"/>
                  <a:gd name="connsiteX350" fmla="*/ 142669 w 5372199"/>
                  <a:gd name="connsiteY350" fmla="*/ 2946755 h 5390836"/>
                  <a:gd name="connsiteX351" fmla="*/ 67390 w 5372199"/>
                  <a:gd name="connsiteY351" fmla="*/ 2956047 h 5390836"/>
                  <a:gd name="connsiteX352" fmla="*/ 84919 w 5372199"/>
                  <a:gd name="connsiteY352" fmla="*/ 3102479 h 5390836"/>
                  <a:gd name="connsiteX353" fmla="*/ 60178 w 5372199"/>
                  <a:gd name="connsiteY353" fmla="*/ 3105576 h 5390836"/>
                  <a:gd name="connsiteX354" fmla="*/ 34390 w 5372199"/>
                  <a:gd name="connsiteY354" fmla="*/ 3108674 h 5390836"/>
                  <a:gd name="connsiteX355" fmla="*/ 8610 w 5372199"/>
                  <a:gd name="connsiteY355" fmla="*/ 2906535 h 5390836"/>
                  <a:gd name="connsiteX356" fmla="*/ 5165090 w 5372199"/>
                  <a:gd name="connsiteY356" fmla="*/ 2814306 h 5390836"/>
                  <a:gd name="connsiteX357" fmla="*/ 5159933 w 5372199"/>
                  <a:gd name="connsiteY357" fmla="*/ 2870001 h 5390836"/>
                  <a:gd name="connsiteX358" fmla="*/ 5124865 w 5372199"/>
                  <a:gd name="connsiteY358" fmla="*/ 2886501 h 5390836"/>
                  <a:gd name="connsiteX359" fmla="*/ 5107340 w 5372199"/>
                  <a:gd name="connsiteY359" fmla="*/ 2924653 h 5390836"/>
                  <a:gd name="connsiteX360" fmla="*/ 5130022 w 5372199"/>
                  <a:gd name="connsiteY360" fmla="*/ 2983433 h 5390836"/>
                  <a:gd name="connsiteX361" fmla="*/ 5203242 w 5372199"/>
                  <a:gd name="connsiteY361" fmla="*/ 3010250 h 5390836"/>
                  <a:gd name="connsiteX362" fmla="*/ 5280589 w 5372199"/>
                  <a:gd name="connsiteY362" fmla="*/ 2997878 h 5390836"/>
                  <a:gd name="connsiteX363" fmla="*/ 5311521 w 5372199"/>
                  <a:gd name="connsiteY363" fmla="*/ 2942183 h 5390836"/>
                  <a:gd name="connsiteX364" fmla="*/ 5311534 w 5372199"/>
                  <a:gd name="connsiteY364" fmla="*/ 2942183 h 5390836"/>
                  <a:gd name="connsiteX365" fmla="*/ 5288839 w 5372199"/>
                  <a:gd name="connsiteY365" fmla="*/ 2889598 h 5390836"/>
                  <a:gd name="connsiteX366" fmla="*/ 5254810 w 5372199"/>
                  <a:gd name="connsiteY366" fmla="*/ 2872056 h 5390836"/>
                  <a:gd name="connsiteX367" fmla="*/ 5254810 w 5372199"/>
                  <a:gd name="connsiteY367" fmla="*/ 2933933 h 5390836"/>
                  <a:gd name="connsiteX368" fmla="*/ 5204272 w 5372199"/>
                  <a:gd name="connsiteY368" fmla="*/ 2933933 h 5390836"/>
                  <a:gd name="connsiteX369" fmla="*/ 5214590 w 5372199"/>
                  <a:gd name="connsiteY369" fmla="*/ 2822556 h 5390836"/>
                  <a:gd name="connsiteX370" fmla="*/ 5370309 w 5372199"/>
                  <a:gd name="connsiteY370" fmla="*/ 2835971 h 5390836"/>
                  <a:gd name="connsiteX371" fmla="*/ 5370309 w 5372199"/>
                  <a:gd name="connsiteY371" fmla="*/ 2873098 h 5390836"/>
                  <a:gd name="connsiteX372" fmla="*/ 5337310 w 5372199"/>
                  <a:gd name="connsiteY372" fmla="*/ 2873098 h 5390836"/>
                  <a:gd name="connsiteX373" fmla="*/ 5371339 w 5372199"/>
                  <a:gd name="connsiteY373" fmla="*/ 2952501 h 5390836"/>
                  <a:gd name="connsiteX374" fmla="*/ 5362059 w 5372199"/>
                  <a:gd name="connsiteY374" fmla="*/ 2957653 h 5390836"/>
                  <a:gd name="connsiteX375" fmla="*/ 5312560 w 5372199"/>
                  <a:gd name="connsiteY375" fmla="*/ 3046335 h 5390836"/>
                  <a:gd name="connsiteX376" fmla="*/ 5199115 w 5372199"/>
                  <a:gd name="connsiteY376" fmla="*/ 3071085 h 5390836"/>
                  <a:gd name="connsiteX377" fmla="*/ 5089810 w 5372199"/>
                  <a:gd name="connsiteY377" fmla="*/ 3025712 h 5390836"/>
                  <a:gd name="connsiteX378" fmla="*/ 5056806 w 5372199"/>
                  <a:gd name="connsiteY378" fmla="*/ 2922585 h 5390836"/>
                  <a:gd name="connsiteX379" fmla="*/ 5089810 w 5372199"/>
                  <a:gd name="connsiteY379" fmla="*/ 2845251 h 5390836"/>
                  <a:gd name="connsiteX380" fmla="*/ 5165090 w 5372199"/>
                  <a:gd name="connsiteY380" fmla="*/ 2814306 h 5390836"/>
                  <a:gd name="connsiteX381" fmla="*/ 176868 w 5372199"/>
                  <a:gd name="connsiteY381" fmla="*/ 2618374 h 5390836"/>
                  <a:gd name="connsiteX382" fmla="*/ 176868 w 5372199"/>
                  <a:gd name="connsiteY382" fmla="*/ 2682319 h 5390836"/>
                  <a:gd name="connsiteX383" fmla="*/ 184089 w 5372199"/>
                  <a:gd name="connsiteY383" fmla="*/ 2713251 h 5390836"/>
                  <a:gd name="connsiteX384" fmla="*/ 209868 w 5372199"/>
                  <a:gd name="connsiteY384" fmla="*/ 2724599 h 5390836"/>
                  <a:gd name="connsiteX385" fmla="*/ 232550 w 5372199"/>
                  <a:gd name="connsiteY385" fmla="*/ 2714281 h 5390836"/>
                  <a:gd name="connsiteX386" fmla="*/ 240800 w 5372199"/>
                  <a:gd name="connsiteY386" fmla="*/ 2681281 h 5390836"/>
                  <a:gd name="connsiteX387" fmla="*/ 240813 w 5372199"/>
                  <a:gd name="connsiteY387" fmla="*/ 2619413 h 5390836"/>
                  <a:gd name="connsiteX388" fmla="*/ 50021 w 5372199"/>
                  <a:gd name="connsiteY388" fmla="*/ 2618374 h 5390836"/>
                  <a:gd name="connsiteX389" fmla="*/ 50021 w 5372199"/>
                  <a:gd name="connsiteY389" fmla="*/ 2686442 h 5390836"/>
                  <a:gd name="connsiteX390" fmla="*/ 59309 w 5372199"/>
                  <a:gd name="connsiteY390" fmla="*/ 2719446 h 5390836"/>
                  <a:gd name="connsiteX391" fmla="*/ 90241 w 5372199"/>
                  <a:gd name="connsiteY391" fmla="*/ 2730781 h 5390836"/>
                  <a:gd name="connsiteX392" fmla="*/ 118089 w 5372199"/>
                  <a:gd name="connsiteY392" fmla="*/ 2719446 h 5390836"/>
                  <a:gd name="connsiteX393" fmla="*/ 127368 w 5372199"/>
                  <a:gd name="connsiteY393" fmla="*/ 2686442 h 5390836"/>
                  <a:gd name="connsiteX394" fmla="*/ 127368 w 5372199"/>
                  <a:gd name="connsiteY394" fmla="*/ 2619413 h 5390836"/>
                  <a:gd name="connsiteX395" fmla="*/ 521 w 5372199"/>
                  <a:gd name="connsiteY395" fmla="*/ 2563722 h 5390836"/>
                  <a:gd name="connsiteX396" fmla="*/ 291342 w 5372199"/>
                  <a:gd name="connsiteY396" fmla="*/ 2568875 h 5390836"/>
                  <a:gd name="connsiteX397" fmla="*/ 291342 w 5372199"/>
                  <a:gd name="connsiteY397" fmla="*/ 2595692 h 5390836"/>
                  <a:gd name="connsiteX398" fmla="*/ 291342 w 5372199"/>
                  <a:gd name="connsiteY398" fmla="*/ 2698819 h 5390836"/>
                  <a:gd name="connsiteX399" fmla="*/ 270715 w 5372199"/>
                  <a:gd name="connsiteY399" fmla="*/ 2758628 h 5390836"/>
                  <a:gd name="connsiteX400" fmla="*/ 216050 w 5372199"/>
                  <a:gd name="connsiteY400" fmla="*/ 2779251 h 5390836"/>
                  <a:gd name="connsiteX401" fmla="*/ 161398 w 5372199"/>
                  <a:gd name="connsiteY401" fmla="*/ 2754501 h 5390836"/>
                  <a:gd name="connsiteX402" fmla="*/ 156245 w 5372199"/>
                  <a:gd name="connsiteY402" fmla="*/ 2745222 h 5390836"/>
                  <a:gd name="connsiteX403" fmla="*/ 145928 w 5372199"/>
                  <a:gd name="connsiteY403" fmla="*/ 2761721 h 5390836"/>
                  <a:gd name="connsiteX404" fmla="*/ 90241 w 5372199"/>
                  <a:gd name="connsiteY404" fmla="*/ 2786476 h 5390836"/>
                  <a:gd name="connsiteX405" fmla="*/ 22174 w 5372199"/>
                  <a:gd name="connsiteY405" fmla="*/ 2759654 h 5390836"/>
                  <a:gd name="connsiteX406" fmla="*/ 521 w 5372199"/>
                  <a:gd name="connsiteY406" fmla="*/ 2685404 h 5390836"/>
                  <a:gd name="connsiteX407" fmla="*/ 521 w 5372199"/>
                  <a:gd name="connsiteY407" fmla="*/ 2590540 h 5390836"/>
                  <a:gd name="connsiteX408" fmla="*/ 5076221 w 5372199"/>
                  <a:gd name="connsiteY408" fmla="*/ 2512595 h 5390836"/>
                  <a:gd name="connsiteX409" fmla="*/ 5259793 w 5372199"/>
                  <a:gd name="connsiteY409" fmla="*/ 2594069 h 5390836"/>
                  <a:gd name="connsiteX410" fmla="*/ 5370131 w 5372199"/>
                  <a:gd name="connsiteY410" fmla="*/ 2589942 h 5390836"/>
                  <a:gd name="connsiteX411" fmla="*/ 5371170 w 5372199"/>
                  <a:gd name="connsiteY411" fmla="*/ 2618819 h 5390836"/>
                  <a:gd name="connsiteX412" fmla="*/ 5372199 w 5372199"/>
                  <a:gd name="connsiteY412" fmla="*/ 2646654 h 5390836"/>
                  <a:gd name="connsiteX413" fmla="*/ 5262878 w 5372199"/>
                  <a:gd name="connsiteY413" fmla="*/ 2649751 h 5390836"/>
                  <a:gd name="connsiteX414" fmla="*/ 5084471 w 5372199"/>
                  <a:gd name="connsiteY414" fmla="*/ 2749781 h 5390836"/>
                  <a:gd name="connsiteX415" fmla="*/ 5083442 w 5372199"/>
                  <a:gd name="connsiteY415" fmla="*/ 2716781 h 5390836"/>
                  <a:gd name="connsiteX416" fmla="*/ 5082416 w 5372199"/>
                  <a:gd name="connsiteY416" fmla="*/ 2683781 h 5390836"/>
                  <a:gd name="connsiteX417" fmla="*/ 5206166 w 5372199"/>
                  <a:gd name="connsiteY417" fmla="*/ 2622942 h 5390836"/>
                  <a:gd name="connsiteX418" fmla="*/ 5207196 w 5372199"/>
                  <a:gd name="connsiteY418" fmla="*/ 2622942 h 5390836"/>
                  <a:gd name="connsiteX419" fmla="*/ 5078289 w 5372199"/>
                  <a:gd name="connsiteY419" fmla="*/ 2575502 h 5390836"/>
                  <a:gd name="connsiteX420" fmla="*/ 5077251 w 5372199"/>
                  <a:gd name="connsiteY420" fmla="*/ 2543527 h 5390836"/>
                  <a:gd name="connsiteX421" fmla="*/ 605887 w 5372199"/>
                  <a:gd name="connsiteY421" fmla="*/ 985886 h 5390836"/>
                  <a:gd name="connsiteX422" fmla="*/ 605887 w 5372199"/>
                  <a:gd name="connsiteY422" fmla="*/ 994136 h 5390836"/>
                  <a:gd name="connsiteX423" fmla="*/ 605887 w 5372199"/>
                  <a:gd name="connsiteY423" fmla="*/ 998261 h 5390836"/>
                  <a:gd name="connsiteX424" fmla="*/ 601762 w 5372199"/>
                  <a:gd name="connsiteY424" fmla="*/ 998261 h 5390836"/>
                  <a:gd name="connsiteX425" fmla="*/ 667763 w 5372199"/>
                  <a:gd name="connsiteY425" fmla="*/ 958039 h 5390836"/>
                  <a:gd name="connsiteX426" fmla="*/ 690446 w 5372199"/>
                  <a:gd name="connsiteY426" fmla="*/ 958039 h 5390836"/>
                  <a:gd name="connsiteX427" fmla="*/ 699735 w 5372199"/>
                  <a:gd name="connsiteY427" fmla="*/ 967329 h 5390836"/>
                  <a:gd name="connsiteX428" fmla="*/ 713139 w 5372199"/>
                  <a:gd name="connsiteY428" fmla="*/ 981761 h 5390836"/>
                  <a:gd name="connsiteX429" fmla="*/ 721389 w 5372199"/>
                  <a:gd name="connsiteY429" fmla="*/ 1003414 h 5390836"/>
                  <a:gd name="connsiteX430" fmla="*/ 735821 w 5372199"/>
                  <a:gd name="connsiteY430" fmla="*/ 1020943 h 5390836"/>
                  <a:gd name="connsiteX431" fmla="*/ 763668 w 5372199"/>
                  <a:gd name="connsiteY431" fmla="*/ 1049818 h 5390836"/>
                  <a:gd name="connsiteX432" fmla="*/ 779140 w 5372199"/>
                  <a:gd name="connsiteY432" fmla="*/ 1068386 h 5390836"/>
                  <a:gd name="connsiteX433" fmla="*/ 793572 w 5372199"/>
                  <a:gd name="connsiteY433" fmla="*/ 1083858 h 5390836"/>
                  <a:gd name="connsiteX434" fmla="*/ 806987 w 5372199"/>
                  <a:gd name="connsiteY434" fmla="*/ 1090040 h 5390836"/>
                  <a:gd name="connsiteX435" fmla="*/ 813169 w 5372199"/>
                  <a:gd name="connsiteY435" fmla="*/ 1090040 h 5390836"/>
                  <a:gd name="connsiteX436" fmla="*/ 824515 w 5372199"/>
                  <a:gd name="connsiteY436" fmla="*/ 1097261 h 5390836"/>
                  <a:gd name="connsiteX437" fmla="*/ 838948 w 5372199"/>
                  <a:gd name="connsiteY437" fmla="*/ 1120983 h 5390836"/>
                  <a:gd name="connsiteX438" fmla="*/ 844112 w 5372199"/>
                  <a:gd name="connsiteY438" fmla="*/ 1138512 h 5390836"/>
                  <a:gd name="connsiteX439" fmla="*/ 836890 w 5372199"/>
                  <a:gd name="connsiteY439" fmla="*/ 1171512 h 5390836"/>
                  <a:gd name="connsiteX440" fmla="*/ 836890 w 5372199"/>
                  <a:gd name="connsiteY440" fmla="*/ 1206570 h 5390836"/>
                  <a:gd name="connsiteX441" fmla="*/ 827612 w 5372199"/>
                  <a:gd name="connsiteY441" fmla="*/ 1233388 h 5390836"/>
                  <a:gd name="connsiteX442" fmla="*/ 819362 w 5372199"/>
                  <a:gd name="connsiteY442" fmla="*/ 1272570 h 5390836"/>
                  <a:gd name="connsiteX443" fmla="*/ 811112 w 5372199"/>
                  <a:gd name="connsiteY443" fmla="*/ 1294235 h 5390836"/>
                  <a:gd name="connsiteX444" fmla="*/ 811112 w 5372199"/>
                  <a:gd name="connsiteY444" fmla="*/ 1333418 h 5390836"/>
                  <a:gd name="connsiteX445" fmla="*/ 782236 w 5372199"/>
                  <a:gd name="connsiteY445" fmla="*/ 1333418 h 5390836"/>
                  <a:gd name="connsiteX446" fmla="*/ 765736 w 5372199"/>
                  <a:gd name="connsiteY446" fmla="*/ 1333418 h 5390836"/>
                  <a:gd name="connsiteX447" fmla="*/ 751293 w 5372199"/>
                  <a:gd name="connsiteY447" fmla="*/ 1325168 h 5390836"/>
                  <a:gd name="connsiteX448" fmla="*/ 736861 w 5372199"/>
                  <a:gd name="connsiteY448" fmla="*/ 1317946 h 5390836"/>
                  <a:gd name="connsiteX449" fmla="*/ 736861 w 5372199"/>
                  <a:gd name="connsiteY449" fmla="*/ 1304542 h 5390836"/>
                  <a:gd name="connsiteX450" fmla="*/ 744071 w 5372199"/>
                  <a:gd name="connsiteY450" fmla="*/ 1294235 h 5390836"/>
                  <a:gd name="connsiteX451" fmla="*/ 749225 w 5372199"/>
                  <a:gd name="connsiteY451" fmla="*/ 1272570 h 5390836"/>
                  <a:gd name="connsiteX452" fmla="*/ 757475 w 5372199"/>
                  <a:gd name="connsiteY452" fmla="*/ 1251945 h 5390836"/>
                  <a:gd name="connsiteX453" fmla="*/ 767793 w 5372199"/>
                  <a:gd name="connsiteY453" fmla="*/ 1211723 h 5390836"/>
                  <a:gd name="connsiteX454" fmla="*/ 767793 w 5372199"/>
                  <a:gd name="connsiteY454" fmla="*/ 1188012 h 5390836"/>
                  <a:gd name="connsiteX455" fmla="*/ 738918 w 5372199"/>
                  <a:gd name="connsiteY455" fmla="*/ 1163262 h 5390836"/>
                  <a:gd name="connsiteX456" fmla="*/ 728610 w 5372199"/>
                  <a:gd name="connsiteY456" fmla="*/ 1163262 h 5390836"/>
                  <a:gd name="connsiteX457" fmla="*/ 719321 w 5372199"/>
                  <a:gd name="connsiteY457" fmla="*/ 1177705 h 5390836"/>
                  <a:gd name="connsiteX458" fmla="*/ 712110 w 5372199"/>
                  <a:gd name="connsiteY458" fmla="*/ 1193166 h 5390836"/>
                  <a:gd name="connsiteX459" fmla="*/ 704889 w 5372199"/>
                  <a:gd name="connsiteY459" fmla="*/ 1203484 h 5390836"/>
                  <a:gd name="connsiteX460" fmla="*/ 695610 w 5372199"/>
                  <a:gd name="connsiteY460" fmla="*/ 1203484 h 5390836"/>
                  <a:gd name="connsiteX461" fmla="*/ 678070 w 5372199"/>
                  <a:gd name="connsiteY461" fmla="*/ 1192138 h 5390836"/>
                  <a:gd name="connsiteX462" fmla="*/ 665695 w 5372199"/>
                  <a:gd name="connsiteY462" fmla="*/ 1185945 h 5390836"/>
                  <a:gd name="connsiteX463" fmla="*/ 647138 w 5372199"/>
                  <a:gd name="connsiteY463" fmla="*/ 1165319 h 5390836"/>
                  <a:gd name="connsiteX464" fmla="*/ 647138 w 5372199"/>
                  <a:gd name="connsiteY464" fmla="*/ 1142637 h 5390836"/>
                  <a:gd name="connsiteX465" fmla="*/ 657445 w 5372199"/>
                  <a:gd name="connsiteY465" fmla="*/ 1120983 h 5390836"/>
                  <a:gd name="connsiteX466" fmla="*/ 667763 w 5372199"/>
                  <a:gd name="connsiteY466" fmla="*/ 1108608 h 5390836"/>
                  <a:gd name="connsiteX467" fmla="*/ 676013 w 5372199"/>
                  <a:gd name="connsiteY467" fmla="*/ 1084886 h 5390836"/>
                  <a:gd name="connsiteX468" fmla="*/ 667763 w 5372199"/>
                  <a:gd name="connsiteY468" fmla="*/ 1063233 h 5390836"/>
                  <a:gd name="connsiteX469" fmla="*/ 639916 w 5372199"/>
                  <a:gd name="connsiteY469" fmla="*/ 1027136 h 5390836"/>
                  <a:gd name="connsiteX470" fmla="*/ 612080 w 5372199"/>
                  <a:gd name="connsiteY470" fmla="*/ 1015789 h 5390836"/>
                  <a:gd name="connsiteX471" fmla="*/ 605887 w 5372199"/>
                  <a:gd name="connsiteY471" fmla="*/ 1010636 h 5390836"/>
                  <a:gd name="connsiteX472" fmla="*/ 605887 w 5372199"/>
                  <a:gd name="connsiteY472" fmla="*/ 998261 h 5390836"/>
                  <a:gd name="connsiteX473" fmla="*/ 607303 w 5372199"/>
                  <a:gd name="connsiteY473" fmla="*/ 998261 h 5390836"/>
                  <a:gd name="connsiteX474" fmla="*/ 615166 w 5372199"/>
                  <a:gd name="connsiteY474" fmla="*/ 998261 h 5390836"/>
                  <a:gd name="connsiteX475" fmla="*/ 630638 w 5372199"/>
                  <a:gd name="connsiteY475" fmla="*/ 984858 h 5390836"/>
                  <a:gd name="connsiteX476" fmla="*/ 644041 w 5372199"/>
                  <a:gd name="connsiteY476" fmla="*/ 970415 h 5390836"/>
                  <a:gd name="connsiteX477" fmla="*/ 655388 w 5372199"/>
                  <a:gd name="connsiteY477" fmla="*/ 963193 h 5390836"/>
                  <a:gd name="connsiteX478" fmla="*/ 667763 w 5372199"/>
                  <a:gd name="connsiteY478" fmla="*/ 958039 h 5390836"/>
                  <a:gd name="connsiteX479" fmla="*/ 4670338 w 5372199"/>
                  <a:gd name="connsiteY479" fmla="*/ 809159 h 5390836"/>
                  <a:gd name="connsiteX480" fmla="*/ 4680391 w 5372199"/>
                  <a:gd name="connsiteY480" fmla="*/ 812634 h 5390836"/>
                  <a:gd name="connsiteX481" fmla="*/ 4688641 w 5372199"/>
                  <a:gd name="connsiteY481" fmla="*/ 820884 h 5390836"/>
                  <a:gd name="connsiteX482" fmla="*/ 4695863 w 5372199"/>
                  <a:gd name="connsiteY482" fmla="*/ 820884 h 5390836"/>
                  <a:gd name="connsiteX483" fmla="*/ 4695863 w 5372199"/>
                  <a:gd name="connsiteY483" fmla="*/ 830174 h 5390836"/>
                  <a:gd name="connsiteX484" fmla="*/ 4687613 w 5372199"/>
                  <a:gd name="connsiteY484" fmla="*/ 841510 h 5390836"/>
                  <a:gd name="connsiteX485" fmla="*/ 4675238 w 5372199"/>
                  <a:gd name="connsiteY485" fmla="*/ 853885 h 5390836"/>
                  <a:gd name="connsiteX486" fmla="*/ 4668016 w 5372199"/>
                  <a:gd name="connsiteY486" fmla="*/ 861106 h 5390836"/>
                  <a:gd name="connsiteX487" fmla="*/ 4658737 w 5372199"/>
                  <a:gd name="connsiteY487" fmla="*/ 868328 h 5390836"/>
                  <a:gd name="connsiteX488" fmla="*/ 4647391 w 5372199"/>
                  <a:gd name="connsiteY488" fmla="*/ 878635 h 5390836"/>
                  <a:gd name="connsiteX489" fmla="*/ 4627794 w 5372199"/>
                  <a:gd name="connsiteY489" fmla="*/ 899260 h 5390836"/>
                  <a:gd name="connsiteX490" fmla="*/ 4616459 w 5372199"/>
                  <a:gd name="connsiteY490" fmla="*/ 914732 h 5390836"/>
                  <a:gd name="connsiteX491" fmla="*/ 4606141 w 5372199"/>
                  <a:gd name="connsiteY491" fmla="*/ 924011 h 5390836"/>
                  <a:gd name="connsiteX492" fmla="*/ 4589640 w 5372199"/>
                  <a:gd name="connsiteY492" fmla="*/ 932261 h 5390836"/>
                  <a:gd name="connsiteX493" fmla="*/ 4589640 w 5372199"/>
                  <a:gd name="connsiteY493" fmla="*/ 943608 h 5390836"/>
                  <a:gd name="connsiteX494" fmla="*/ 4604083 w 5372199"/>
                  <a:gd name="connsiteY494" fmla="*/ 951858 h 5390836"/>
                  <a:gd name="connsiteX495" fmla="*/ 4614391 w 5372199"/>
                  <a:gd name="connsiteY495" fmla="*/ 962176 h 5390836"/>
                  <a:gd name="connsiteX496" fmla="*/ 4632959 w 5372199"/>
                  <a:gd name="connsiteY496" fmla="*/ 975579 h 5390836"/>
                  <a:gd name="connsiteX497" fmla="*/ 4644294 w 5372199"/>
                  <a:gd name="connsiteY497" fmla="*/ 981762 h 5390836"/>
                  <a:gd name="connsiteX498" fmla="*/ 4655641 w 5372199"/>
                  <a:gd name="connsiteY498" fmla="*/ 981762 h 5390836"/>
                  <a:gd name="connsiteX499" fmla="*/ 4661834 w 5372199"/>
                  <a:gd name="connsiteY499" fmla="*/ 981762 h 5390836"/>
                  <a:gd name="connsiteX500" fmla="*/ 4653584 w 5372199"/>
                  <a:gd name="connsiteY500" fmla="*/ 970426 h 5390836"/>
                  <a:gd name="connsiteX501" fmla="*/ 4641209 w 5372199"/>
                  <a:gd name="connsiteY501" fmla="*/ 965261 h 5390836"/>
                  <a:gd name="connsiteX502" fmla="*/ 4647391 w 5372199"/>
                  <a:gd name="connsiteY502" fmla="*/ 954954 h 5390836"/>
                  <a:gd name="connsiteX503" fmla="*/ 4647391 w 5372199"/>
                  <a:gd name="connsiteY503" fmla="*/ 942579 h 5390836"/>
                  <a:gd name="connsiteX504" fmla="*/ 4633987 w 5372199"/>
                  <a:gd name="connsiteY504" fmla="*/ 948761 h 5390836"/>
                  <a:gd name="connsiteX505" fmla="*/ 4625250 w 5372199"/>
                  <a:gd name="connsiteY505" fmla="*/ 949313 h 5390836"/>
                  <a:gd name="connsiteX506" fmla="*/ 4624709 w 5372199"/>
                  <a:gd name="connsiteY506" fmla="*/ 948761 h 5390836"/>
                  <a:gd name="connsiteX507" fmla="*/ 4615419 w 5372199"/>
                  <a:gd name="connsiteY507" fmla="*/ 948761 h 5390836"/>
                  <a:gd name="connsiteX508" fmla="*/ 4621612 w 5372199"/>
                  <a:gd name="connsiteY508" fmla="*/ 932261 h 5390836"/>
                  <a:gd name="connsiteX509" fmla="*/ 4646362 w 5372199"/>
                  <a:gd name="connsiteY509" fmla="*/ 910607 h 5390836"/>
                  <a:gd name="connsiteX510" fmla="*/ 4659766 w 5372199"/>
                  <a:gd name="connsiteY510" fmla="*/ 893078 h 5390836"/>
                  <a:gd name="connsiteX511" fmla="*/ 4682459 w 5372199"/>
                  <a:gd name="connsiteY511" fmla="*/ 870385 h 5390836"/>
                  <a:gd name="connsiteX512" fmla="*/ 4688641 w 5372199"/>
                  <a:gd name="connsiteY512" fmla="*/ 862146 h 5390836"/>
                  <a:gd name="connsiteX513" fmla="*/ 4705141 w 5372199"/>
                  <a:gd name="connsiteY513" fmla="*/ 855953 h 5390836"/>
                  <a:gd name="connsiteX514" fmla="*/ 4716488 w 5372199"/>
                  <a:gd name="connsiteY514" fmla="*/ 855953 h 5390836"/>
                  <a:gd name="connsiteX515" fmla="*/ 4707209 w 5372199"/>
                  <a:gd name="connsiteY515" fmla="*/ 871424 h 5390836"/>
                  <a:gd name="connsiteX516" fmla="*/ 4702056 w 5372199"/>
                  <a:gd name="connsiteY516" fmla="*/ 881732 h 5390836"/>
                  <a:gd name="connsiteX517" fmla="*/ 4679363 w 5372199"/>
                  <a:gd name="connsiteY517" fmla="*/ 909579 h 5390836"/>
                  <a:gd name="connsiteX518" fmla="*/ 4679363 w 5372199"/>
                  <a:gd name="connsiteY518" fmla="*/ 918857 h 5390836"/>
                  <a:gd name="connsiteX519" fmla="*/ 4691738 w 5372199"/>
                  <a:gd name="connsiteY519" fmla="*/ 932261 h 5390836"/>
                  <a:gd name="connsiteX520" fmla="*/ 4691738 w 5372199"/>
                  <a:gd name="connsiteY520" fmla="*/ 943608 h 5390836"/>
                  <a:gd name="connsiteX521" fmla="*/ 4714420 w 5372199"/>
                  <a:gd name="connsiteY521" fmla="*/ 943608 h 5390836"/>
                  <a:gd name="connsiteX522" fmla="*/ 4723709 w 5372199"/>
                  <a:gd name="connsiteY522" fmla="*/ 922982 h 5390836"/>
                  <a:gd name="connsiteX523" fmla="*/ 4709266 w 5372199"/>
                  <a:gd name="connsiteY523" fmla="*/ 915761 h 5390836"/>
                  <a:gd name="connsiteX524" fmla="*/ 4698959 w 5372199"/>
                  <a:gd name="connsiteY524" fmla="*/ 915761 h 5390836"/>
                  <a:gd name="connsiteX525" fmla="*/ 4714420 w 5372199"/>
                  <a:gd name="connsiteY525" fmla="*/ 901328 h 5390836"/>
                  <a:gd name="connsiteX526" fmla="*/ 4731959 w 5372199"/>
                  <a:gd name="connsiteY526" fmla="*/ 893078 h 5390836"/>
                  <a:gd name="connsiteX527" fmla="*/ 4740209 w 5372199"/>
                  <a:gd name="connsiteY527" fmla="*/ 875549 h 5390836"/>
                  <a:gd name="connsiteX528" fmla="*/ 4757738 w 5372199"/>
                  <a:gd name="connsiteY528" fmla="*/ 875549 h 5390836"/>
                  <a:gd name="connsiteX529" fmla="*/ 4757738 w 5372199"/>
                  <a:gd name="connsiteY529" fmla="*/ 893078 h 5390836"/>
                  <a:gd name="connsiteX530" fmla="*/ 4783517 w 5372199"/>
                  <a:gd name="connsiteY530" fmla="*/ 893078 h 5390836"/>
                  <a:gd name="connsiteX531" fmla="*/ 4807239 w 5372199"/>
                  <a:gd name="connsiteY531" fmla="*/ 886885 h 5390836"/>
                  <a:gd name="connsiteX532" fmla="*/ 4814460 w 5372199"/>
                  <a:gd name="connsiteY532" fmla="*/ 893078 h 5390836"/>
                  <a:gd name="connsiteX533" fmla="*/ 4822710 w 5372199"/>
                  <a:gd name="connsiteY533" fmla="*/ 899260 h 5390836"/>
                  <a:gd name="connsiteX534" fmla="*/ 4815489 w 5372199"/>
                  <a:gd name="connsiteY534" fmla="*/ 903386 h 5390836"/>
                  <a:gd name="connsiteX535" fmla="*/ 4815489 w 5372199"/>
                  <a:gd name="connsiteY535" fmla="*/ 926079 h 5390836"/>
                  <a:gd name="connsiteX536" fmla="*/ 4793835 w 5372199"/>
                  <a:gd name="connsiteY536" fmla="*/ 935357 h 5390836"/>
                  <a:gd name="connsiteX537" fmla="*/ 4770113 w 5372199"/>
                  <a:gd name="connsiteY537" fmla="*/ 935357 h 5390836"/>
                  <a:gd name="connsiteX538" fmla="*/ 4756710 w 5372199"/>
                  <a:gd name="connsiteY538" fmla="*/ 946704 h 5390836"/>
                  <a:gd name="connsiteX539" fmla="*/ 4756710 w 5372199"/>
                  <a:gd name="connsiteY539" fmla="*/ 963204 h 5390836"/>
                  <a:gd name="connsiteX540" fmla="*/ 4713391 w 5372199"/>
                  <a:gd name="connsiteY540" fmla="*/ 976608 h 5390836"/>
                  <a:gd name="connsiteX541" fmla="*/ 4686584 w 5372199"/>
                  <a:gd name="connsiteY541" fmla="*/ 976608 h 5390836"/>
                  <a:gd name="connsiteX542" fmla="*/ 4692766 w 5372199"/>
                  <a:gd name="connsiteY542" fmla="*/ 997233 h 5390836"/>
                  <a:gd name="connsiteX543" fmla="*/ 4687613 w 5372199"/>
                  <a:gd name="connsiteY543" fmla="*/ 1013733 h 5390836"/>
                  <a:gd name="connsiteX544" fmla="*/ 4711334 w 5372199"/>
                  <a:gd name="connsiteY544" fmla="*/ 1013733 h 5390836"/>
                  <a:gd name="connsiteX545" fmla="*/ 4705141 w 5372199"/>
                  <a:gd name="connsiteY545" fmla="*/ 999301 h 5390836"/>
                  <a:gd name="connsiteX546" fmla="*/ 4714420 w 5372199"/>
                  <a:gd name="connsiteY546" fmla="*/ 985887 h 5390836"/>
                  <a:gd name="connsiteX547" fmla="*/ 4726795 w 5372199"/>
                  <a:gd name="connsiteY547" fmla="*/ 985887 h 5390836"/>
                  <a:gd name="connsiteX548" fmla="*/ 4739181 w 5372199"/>
                  <a:gd name="connsiteY548" fmla="*/ 985887 h 5390836"/>
                  <a:gd name="connsiteX549" fmla="*/ 4749488 w 5372199"/>
                  <a:gd name="connsiteY549" fmla="*/ 974551 h 5390836"/>
                  <a:gd name="connsiteX550" fmla="*/ 4763920 w 5372199"/>
                  <a:gd name="connsiteY550" fmla="*/ 979704 h 5390836"/>
                  <a:gd name="connsiteX551" fmla="*/ 4778363 w 5372199"/>
                  <a:gd name="connsiteY551" fmla="*/ 979704 h 5390836"/>
                  <a:gd name="connsiteX552" fmla="*/ 4789710 w 5372199"/>
                  <a:gd name="connsiteY552" fmla="*/ 973511 h 5390836"/>
                  <a:gd name="connsiteX553" fmla="*/ 4800017 w 5372199"/>
                  <a:gd name="connsiteY553" fmla="*/ 949800 h 5390836"/>
                  <a:gd name="connsiteX554" fmla="*/ 4852614 w 5372199"/>
                  <a:gd name="connsiteY554" fmla="*/ 968358 h 5390836"/>
                  <a:gd name="connsiteX555" fmla="*/ 4860864 w 5372199"/>
                  <a:gd name="connsiteY555" fmla="*/ 968358 h 5390836"/>
                  <a:gd name="connsiteX556" fmla="*/ 4872210 w 5372199"/>
                  <a:gd name="connsiteY556" fmla="*/ 977637 h 5390836"/>
                  <a:gd name="connsiteX557" fmla="*/ 4872210 w 5372199"/>
                  <a:gd name="connsiteY557" fmla="*/ 996205 h 5390836"/>
                  <a:gd name="connsiteX558" fmla="*/ 4866017 w 5372199"/>
                  <a:gd name="connsiteY558" fmla="*/ 1006512 h 5390836"/>
                  <a:gd name="connsiteX559" fmla="*/ 4850546 w 5372199"/>
                  <a:gd name="connsiteY559" fmla="*/ 1019926 h 5390836"/>
                  <a:gd name="connsiteX560" fmla="*/ 4822710 w 5372199"/>
                  <a:gd name="connsiteY560" fmla="*/ 1019926 h 5390836"/>
                  <a:gd name="connsiteX561" fmla="*/ 4781460 w 5372199"/>
                  <a:gd name="connsiteY561" fmla="*/ 1035387 h 5390836"/>
                  <a:gd name="connsiteX562" fmla="*/ 4767017 w 5372199"/>
                  <a:gd name="connsiteY562" fmla="*/ 1041580 h 5390836"/>
                  <a:gd name="connsiteX563" fmla="*/ 4752585 w 5372199"/>
                  <a:gd name="connsiteY563" fmla="*/ 1049830 h 5390836"/>
                  <a:gd name="connsiteX564" fmla="*/ 4734016 w 5372199"/>
                  <a:gd name="connsiteY564" fmla="*/ 1062205 h 5390836"/>
                  <a:gd name="connsiteX565" fmla="*/ 4739181 w 5372199"/>
                  <a:gd name="connsiteY565" fmla="*/ 1071484 h 5390836"/>
                  <a:gd name="connsiteX566" fmla="*/ 4759806 w 5372199"/>
                  <a:gd name="connsiteY566" fmla="*/ 1077677 h 5390836"/>
                  <a:gd name="connsiteX567" fmla="*/ 4769085 w 5372199"/>
                  <a:gd name="connsiteY567" fmla="*/ 1086956 h 5390836"/>
                  <a:gd name="connsiteX568" fmla="*/ 4769085 w 5372199"/>
                  <a:gd name="connsiteY568" fmla="*/ 1100359 h 5390836"/>
                  <a:gd name="connsiteX569" fmla="*/ 4775267 w 5372199"/>
                  <a:gd name="connsiteY569" fmla="*/ 1111706 h 5390836"/>
                  <a:gd name="connsiteX570" fmla="*/ 4775267 w 5372199"/>
                  <a:gd name="connsiteY570" fmla="*/ 1125110 h 5390836"/>
                  <a:gd name="connsiteX571" fmla="*/ 4757738 w 5372199"/>
                  <a:gd name="connsiteY571" fmla="*/ 1151928 h 5390836"/>
                  <a:gd name="connsiteX572" fmla="*/ 4731959 w 5372199"/>
                  <a:gd name="connsiteY572" fmla="*/ 1165332 h 5390836"/>
                  <a:gd name="connsiteX573" fmla="*/ 4694834 w 5372199"/>
                  <a:gd name="connsiteY573" fmla="*/ 1141610 h 5390836"/>
                  <a:gd name="connsiteX574" fmla="*/ 4681430 w 5372199"/>
                  <a:gd name="connsiteY574" fmla="*/ 1135428 h 5390836"/>
                  <a:gd name="connsiteX575" fmla="*/ 4671112 w 5372199"/>
                  <a:gd name="connsiteY575" fmla="*/ 1123053 h 5390836"/>
                  <a:gd name="connsiteX576" fmla="*/ 4656669 w 5372199"/>
                  <a:gd name="connsiteY576" fmla="*/ 1107581 h 5390836"/>
                  <a:gd name="connsiteX577" fmla="*/ 4612333 w 5372199"/>
                  <a:gd name="connsiteY577" fmla="*/ 1098302 h 5390836"/>
                  <a:gd name="connsiteX578" fmla="*/ 4592737 w 5372199"/>
                  <a:gd name="connsiteY578" fmla="*/ 1098302 h 5390836"/>
                  <a:gd name="connsiteX579" fmla="*/ 4567987 w 5372199"/>
                  <a:gd name="connsiteY579" fmla="*/ 1098302 h 5390836"/>
                  <a:gd name="connsiteX580" fmla="*/ 4550458 w 5372199"/>
                  <a:gd name="connsiteY580" fmla="*/ 1109638 h 5390836"/>
                  <a:gd name="connsiteX581" fmla="*/ 4550458 w 5372199"/>
                  <a:gd name="connsiteY581" fmla="*/ 1118928 h 5390836"/>
                  <a:gd name="connsiteX582" fmla="*/ 4569015 w 5372199"/>
                  <a:gd name="connsiteY582" fmla="*/ 1127178 h 5390836"/>
                  <a:gd name="connsiteX583" fmla="*/ 4581390 w 5372199"/>
                  <a:gd name="connsiteY583" fmla="*/ 1127178 h 5390836"/>
                  <a:gd name="connsiteX584" fmla="*/ 4587583 w 5372199"/>
                  <a:gd name="connsiteY584" fmla="*/ 1149860 h 5390836"/>
                  <a:gd name="connsiteX585" fmla="*/ 4595833 w 5372199"/>
                  <a:gd name="connsiteY585" fmla="*/ 1170485 h 5390836"/>
                  <a:gd name="connsiteX586" fmla="*/ 4595833 w 5372199"/>
                  <a:gd name="connsiteY586" fmla="*/ 1181832 h 5390836"/>
                  <a:gd name="connsiteX587" fmla="*/ 4577265 w 5372199"/>
                  <a:gd name="connsiteY587" fmla="*/ 1192139 h 5390836"/>
                  <a:gd name="connsiteX588" fmla="*/ 4560765 w 5372199"/>
                  <a:gd name="connsiteY588" fmla="*/ 1192139 h 5390836"/>
                  <a:gd name="connsiteX589" fmla="*/ 4543237 w 5372199"/>
                  <a:gd name="connsiteY589" fmla="*/ 1178736 h 5390836"/>
                  <a:gd name="connsiteX590" fmla="*/ 4529833 w 5372199"/>
                  <a:gd name="connsiteY590" fmla="*/ 1171514 h 5390836"/>
                  <a:gd name="connsiteX591" fmla="*/ 4495793 w 5372199"/>
                  <a:gd name="connsiteY591" fmla="*/ 1157082 h 5390836"/>
                  <a:gd name="connsiteX592" fmla="*/ 4480332 w 5372199"/>
                  <a:gd name="connsiteY592" fmla="*/ 1174611 h 5390836"/>
                  <a:gd name="connsiteX593" fmla="*/ 4463832 w 5372199"/>
                  <a:gd name="connsiteY593" fmla="*/ 1185957 h 5390836"/>
                  <a:gd name="connsiteX594" fmla="*/ 4443207 w 5372199"/>
                  <a:gd name="connsiteY594" fmla="*/ 1198332 h 5390836"/>
                  <a:gd name="connsiteX595" fmla="*/ 4426707 w 5372199"/>
                  <a:gd name="connsiteY595" fmla="*/ 1198332 h 5390836"/>
                  <a:gd name="connsiteX596" fmla="*/ 4390610 w 5372199"/>
                  <a:gd name="connsiteY596" fmla="*/ 1208640 h 5390836"/>
                  <a:gd name="connsiteX597" fmla="*/ 4367928 w 5372199"/>
                  <a:gd name="connsiteY597" fmla="*/ 1196264 h 5390836"/>
                  <a:gd name="connsiteX598" fmla="*/ 4350389 w 5372199"/>
                  <a:gd name="connsiteY598" fmla="*/ 1184929 h 5390836"/>
                  <a:gd name="connsiteX599" fmla="*/ 4329763 w 5372199"/>
                  <a:gd name="connsiteY599" fmla="*/ 1163275 h 5390836"/>
                  <a:gd name="connsiteX600" fmla="*/ 4342139 w 5372199"/>
                  <a:gd name="connsiteY600" fmla="*/ 1149860 h 5390836"/>
                  <a:gd name="connsiteX601" fmla="*/ 4342139 w 5372199"/>
                  <a:gd name="connsiteY601" fmla="*/ 1110678 h 5390836"/>
                  <a:gd name="connsiteX602" fmla="*/ 4358639 w 5372199"/>
                  <a:gd name="connsiteY602" fmla="*/ 1116860 h 5390836"/>
                  <a:gd name="connsiteX603" fmla="*/ 4388553 w 5372199"/>
                  <a:gd name="connsiteY603" fmla="*/ 1138514 h 5390836"/>
                  <a:gd name="connsiteX604" fmla="*/ 4445264 w 5372199"/>
                  <a:gd name="connsiteY604" fmla="*/ 1126138 h 5390836"/>
                  <a:gd name="connsiteX605" fmla="*/ 4445264 w 5372199"/>
                  <a:gd name="connsiteY605" fmla="*/ 1112735 h 5390836"/>
                  <a:gd name="connsiteX606" fmla="*/ 4422582 w 5372199"/>
                  <a:gd name="connsiteY606" fmla="*/ 1095206 h 5390836"/>
                  <a:gd name="connsiteX607" fmla="*/ 4399889 w 5372199"/>
                  <a:gd name="connsiteY607" fmla="*/ 1078706 h 5390836"/>
                  <a:gd name="connsiteX608" fmla="*/ 4378235 w 5372199"/>
                  <a:gd name="connsiteY608" fmla="*/ 1067359 h 5390836"/>
                  <a:gd name="connsiteX609" fmla="*/ 4367928 w 5372199"/>
                  <a:gd name="connsiteY609" fmla="*/ 1048802 h 5390836"/>
                  <a:gd name="connsiteX610" fmla="*/ 4367928 w 5372199"/>
                  <a:gd name="connsiteY610" fmla="*/ 1038484 h 5390836"/>
                  <a:gd name="connsiteX611" fmla="*/ 4378235 w 5372199"/>
                  <a:gd name="connsiteY611" fmla="*/ 1026108 h 5390836"/>
                  <a:gd name="connsiteX612" fmla="*/ 4395764 w 5372199"/>
                  <a:gd name="connsiteY612" fmla="*/ 1015790 h 5390836"/>
                  <a:gd name="connsiteX613" fmla="*/ 4424639 w 5372199"/>
                  <a:gd name="connsiteY613" fmla="*/ 1023012 h 5390836"/>
                  <a:gd name="connsiteX614" fmla="*/ 4433929 w 5372199"/>
                  <a:gd name="connsiteY614" fmla="*/ 1039512 h 5390836"/>
                  <a:gd name="connsiteX615" fmla="*/ 4454543 w 5372199"/>
                  <a:gd name="connsiteY615" fmla="*/ 1045705 h 5390836"/>
                  <a:gd name="connsiteX616" fmla="*/ 4474140 w 5372199"/>
                  <a:gd name="connsiteY616" fmla="*/ 1057041 h 5390836"/>
                  <a:gd name="connsiteX617" fmla="*/ 4488583 w 5372199"/>
                  <a:gd name="connsiteY617" fmla="*/ 1062205 h 5390836"/>
                  <a:gd name="connsiteX618" fmla="*/ 4496833 w 5372199"/>
                  <a:gd name="connsiteY618" fmla="*/ 1062205 h 5390836"/>
                  <a:gd name="connsiteX619" fmla="*/ 4510236 w 5372199"/>
                  <a:gd name="connsiteY619" fmla="*/ 1052927 h 5390836"/>
                  <a:gd name="connsiteX620" fmla="*/ 4526736 w 5372199"/>
                  <a:gd name="connsiteY620" fmla="*/ 1045705 h 5390836"/>
                  <a:gd name="connsiteX621" fmla="*/ 4518486 w 5372199"/>
                  <a:gd name="connsiteY621" fmla="*/ 1035387 h 5390836"/>
                  <a:gd name="connsiteX622" fmla="*/ 4501986 w 5372199"/>
                  <a:gd name="connsiteY622" fmla="*/ 1035387 h 5390836"/>
                  <a:gd name="connsiteX623" fmla="*/ 4485486 w 5372199"/>
                  <a:gd name="connsiteY623" fmla="*/ 1030234 h 5390836"/>
                  <a:gd name="connsiteX624" fmla="*/ 4476207 w 5372199"/>
                  <a:gd name="connsiteY624" fmla="*/ 1019926 h 5390836"/>
                  <a:gd name="connsiteX625" fmla="*/ 4476207 w 5372199"/>
                  <a:gd name="connsiteY625" fmla="*/ 1007551 h 5390836"/>
                  <a:gd name="connsiteX626" fmla="*/ 4492708 w 5372199"/>
                  <a:gd name="connsiteY626" fmla="*/ 998262 h 5390836"/>
                  <a:gd name="connsiteX627" fmla="*/ 4526736 w 5372199"/>
                  <a:gd name="connsiteY627" fmla="*/ 984858 h 5390836"/>
                  <a:gd name="connsiteX628" fmla="*/ 4541169 w 5372199"/>
                  <a:gd name="connsiteY628" fmla="*/ 999301 h 5390836"/>
                  <a:gd name="connsiteX629" fmla="*/ 4550458 w 5372199"/>
                  <a:gd name="connsiteY629" fmla="*/ 999301 h 5390836"/>
                  <a:gd name="connsiteX630" fmla="*/ 4563862 w 5372199"/>
                  <a:gd name="connsiteY630" fmla="*/ 1011676 h 5390836"/>
                  <a:gd name="connsiteX631" fmla="*/ 4582419 w 5372199"/>
                  <a:gd name="connsiteY631" fmla="*/ 1023012 h 5390836"/>
                  <a:gd name="connsiteX632" fmla="*/ 4594805 w 5372199"/>
                  <a:gd name="connsiteY632" fmla="*/ 1032291 h 5390836"/>
                  <a:gd name="connsiteX633" fmla="*/ 4607180 w 5372199"/>
                  <a:gd name="connsiteY633" fmla="*/ 1039512 h 5390836"/>
                  <a:gd name="connsiteX634" fmla="*/ 4616459 w 5372199"/>
                  <a:gd name="connsiteY634" fmla="*/ 1039512 h 5390836"/>
                  <a:gd name="connsiteX635" fmla="*/ 4628834 w 5372199"/>
                  <a:gd name="connsiteY635" fmla="*/ 1052927 h 5390836"/>
                  <a:gd name="connsiteX636" fmla="*/ 4640169 w 5372199"/>
                  <a:gd name="connsiteY636" fmla="*/ 1063234 h 5390836"/>
                  <a:gd name="connsiteX637" fmla="*/ 4647391 w 5372199"/>
                  <a:gd name="connsiteY637" fmla="*/ 1076638 h 5390836"/>
                  <a:gd name="connsiteX638" fmla="*/ 4665959 w 5372199"/>
                  <a:gd name="connsiteY638" fmla="*/ 1083859 h 5390836"/>
                  <a:gd name="connsiteX639" fmla="*/ 4685545 w 5372199"/>
                  <a:gd name="connsiteY639" fmla="*/ 1078706 h 5390836"/>
                  <a:gd name="connsiteX640" fmla="*/ 4668016 w 5372199"/>
                  <a:gd name="connsiteY640" fmla="*/ 1064263 h 5390836"/>
                  <a:gd name="connsiteX641" fmla="*/ 4649459 w 5372199"/>
                  <a:gd name="connsiteY641" fmla="*/ 1048802 h 5390836"/>
                  <a:gd name="connsiteX642" fmla="*/ 4620584 w 5372199"/>
                  <a:gd name="connsiteY642" fmla="*/ 1024051 h 5390836"/>
                  <a:gd name="connsiteX643" fmla="*/ 4605112 w 5372199"/>
                  <a:gd name="connsiteY643" fmla="*/ 1013733 h 5390836"/>
                  <a:gd name="connsiteX644" fmla="*/ 4589640 w 5372199"/>
                  <a:gd name="connsiteY644" fmla="*/ 1002387 h 5390836"/>
                  <a:gd name="connsiteX645" fmla="*/ 4565930 w 5372199"/>
                  <a:gd name="connsiteY645" fmla="*/ 982801 h 5390836"/>
                  <a:gd name="connsiteX646" fmla="*/ 4519515 w 5372199"/>
                  <a:gd name="connsiteY646" fmla="*/ 955983 h 5390836"/>
                  <a:gd name="connsiteX647" fmla="*/ 4496833 w 5372199"/>
                  <a:gd name="connsiteY647" fmla="*/ 955983 h 5390836"/>
                  <a:gd name="connsiteX648" fmla="*/ 4453514 w 5372199"/>
                  <a:gd name="connsiteY648" fmla="*/ 947732 h 5390836"/>
                  <a:gd name="connsiteX649" fmla="*/ 4448361 w 5372199"/>
                  <a:gd name="connsiteY649" fmla="*/ 934329 h 5390836"/>
                  <a:gd name="connsiteX650" fmla="*/ 4464861 w 5372199"/>
                  <a:gd name="connsiteY650" fmla="*/ 904425 h 5390836"/>
                  <a:gd name="connsiteX651" fmla="*/ 4488583 w 5372199"/>
                  <a:gd name="connsiteY651" fmla="*/ 882760 h 5390836"/>
                  <a:gd name="connsiteX652" fmla="*/ 4501986 w 5372199"/>
                  <a:gd name="connsiteY652" fmla="*/ 882760 h 5390836"/>
                  <a:gd name="connsiteX653" fmla="*/ 4512304 w 5372199"/>
                  <a:gd name="connsiteY653" fmla="*/ 882760 h 5390836"/>
                  <a:gd name="connsiteX654" fmla="*/ 4555612 w 5372199"/>
                  <a:gd name="connsiteY654" fmla="*/ 873482 h 5390836"/>
                  <a:gd name="connsiteX655" fmla="*/ 4560765 w 5372199"/>
                  <a:gd name="connsiteY655" fmla="*/ 873482 h 5390836"/>
                  <a:gd name="connsiteX656" fmla="*/ 4542208 w 5372199"/>
                  <a:gd name="connsiteY656" fmla="*/ 897203 h 5390836"/>
                  <a:gd name="connsiteX657" fmla="*/ 4541472 w 5372199"/>
                  <a:gd name="connsiteY657" fmla="*/ 908853 h 5390836"/>
                  <a:gd name="connsiteX658" fmla="*/ 4542208 w 5372199"/>
                  <a:gd name="connsiteY658" fmla="*/ 909579 h 5390836"/>
                  <a:gd name="connsiteX659" fmla="*/ 4561805 w 5372199"/>
                  <a:gd name="connsiteY659" fmla="*/ 917829 h 5390836"/>
                  <a:gd name="connsiteX660" fmla="*/ 4571083 w 5372199"/>
                  <a:gd name="connsiteY660" fmla="*/ 917829 h 5390836"/>
                  <a:gd name="connsiteX661" fmla="*/ 4577265 w 5372199"/>
                  <a:gd name="connsiteY661" fmla="*/ 904425 h 5390836"/>
                  <a:gd name="connsiteX662" fmla="*/ 4589640 w 5372199"/>
                  <a:gd name="connsiteY662" fmla="*/ 888953 h 5390836"/>
                  <a:gd name="connsiteX663" fmla="*/ 4620584 w 5372199"/>
                  <a:gd name="connsiteY663" fmla="*/ 863174 h 5390836"/>
                  <a:gd name="connsiteX664" fmla="*/ 4649459 w 5372199"/>
                  <a:gd name="connsiteY664" fmla="*/ 832231 h 5390836"/>
                  <a:gd name="connsiteX665" fmla="*/ 4664930 w 5372199"/>
                  <a:gd name="connsiteY665" fmla="*/ 812634 h 5390836"/>
                  <a:gd name="connsiteX666" fmla="*/ 4670338 w 5372199"/>
                  <a:gd name="connsiteY666" fmla="*/ 809159 h 5390836"/>
                  <a:gd name="connsiteX667" fmla="*/ 770888 w 5372199"/>
                  <a:gd name="connsiteY667" fmla="*/ 804383 h 5390836"/>
                  <a:gd name="connsiteX668" fmla="*/ 782234 w 5372199"/>
                  <a:gd name="connsiteY668" fmla="*/ 804383 h 5390836"/>
                  <a:gd name="connsiteX669" fmla="*/ 804917 w 5372199"/>
                  <a:gd name="connsiteY669" fmla="*/ 816759 h 5390836"/>
                  <a:gd name="connsiteX670" fmla="*/ 817292 w 5372199"/>
                  <a:gd name="connsiteY670" fmla="*/ 853884 h 5390836"/>
                  <a:gd name="connsiteX671" fmla="*/ 827610 w 5372199"/>
                  <a:gd name="connsiteY671" fmla="*/ 868327 h 5390836"/>
                  <a:gd name="connsiteX672" fmla="*/ 842042 w 5372199"/>
                  <a:gd name="connsiteY672" fmla="*/ 861105 h 5390836"/>
                  <a:gd name="connsiteX673" fmla="*/ 842042 w 5372199"/>
                  <a:gd name="connsiteY673" fmla="*/ 843576 h 5390836"/>
                  <a:gd name="connsiteX674" fmla="*/ 864735 w 5372199"/>
                  <a:gd name="connsiteY674" fmla="*/ 832230 h 5390836"/>
                  <a:gd name="connsiteX675" fmla="*/ 893610 w 5372199"/>
                  <a:gd name="connsiteY675" fmla="*/ 839441 h 5390836"/>
                  <a:gd name="connsiteX676" fmla="*/ 909071 w 5372199"/>
                  <a:gd name="connsiteY676" fmla="*/ 849759 h 5390836"/>
                  <a:gd name="connsiteX677" fmla="*/ 909071 w 5372199"/>
                  <a:gd name="connsiteY677" fmla="*/ 862134 h 5390836"/>
                  <a:gd name="connsiteX678" fmla="*/ 899793 w 5372199"/>
                  <a:gd name="connsiteY678" fmla="*/ 877606 h 5390836"/>
                  <a:gd name="connsiteX679" fmla="*/ 899793 w 5372199"/>
                  <a:gd name="connsiteY679" fmla="*/ 895134 h 5390836"/>
                  <a:gd name="connsiteX680" fmla="*/ 899793 w 5372199"/>
                  <a:gd name="connsiteY680" fmla="*/ 918856 h 5390836"/>
                  <a:gd name="connsiteX681" fmla="*/ 888457 w 5372199"/>
                  <a:gd name="connsiteY681" fmla="*/ 952885 h 5390836"/>
                  <a:gd name="connsiteX682" fmla="*/ 907014 w 5372199"/>
                  <a:gd name="connsiteY682" fmla="*/ 985885 h 5390836"/>
                  <a:gd name="connsiteX683" fmla="*/ 920418 w 5372199"/>
                  <a:gd name="connsiteY683" fmla="*/ 997232 h 5390836"/>
                  <a:gd name="connsiteX684" fmla="*/ 949293 w 5372199"/>
                  <a:gd name="connsiteY684" fmla="*/ 1010636 h 5390836"/>
                  <a:gd name="connsiteX685" fmla="*/ 974043 w 5372199"/>
                  <a:gd name="connsiteY685" fmla="*/ 1000318 h 5390836"/>
                  <a:gd name="connsiteX686" fmla="*/ 988486 w 5372199"/>
                  <a:gd name="connsiteY686" fmla="*/ 988982 h 5390836"/>
                  <a:gd name="connsiteX687" fmla="*/ 998794 w 5372199"/>
                  <a:gd name="connsiteY687" fmla="*/ 981760 h 5390836"/>
                  <a:gd name="connsiteX688" fmla="*/ 1011169 w 5372199"/>
                  <a:gd name="connsiteY688" fmla="*/ 975578 h 5390836"/>
                  <a:gd name="connsiteX689" fmla="*/ 1025612 w 5372199"/>
                  <a:gd name="connsiteY689" fmla="*/ 962164 h 5390836"/>
                  <a:gd name="connsiteX690" fmla="*/ 1051391 w 5372199"/>
                  <a:gd name="connsiteY690" fmla="*/ 971442 h 5390836"/>
                  <a:gd name="connsiteX691" fmla="*/ 1065834 w 5372199"/>
                  <a:gd name="connsiteY691" fmla="*/ 998260 h 5390836"/>
                  <a:gd name="connsiteX692" fmla="*/ 1073044 w 5372199"/>
                  <a:gd name="connsiteY692" fmla="*/ 1016828 h 5390836"/>
                  <a:gd name="connsiteX693" fmla="*/ 1061698 w 5372199"/>
                  <a:gd name="connsiteY693" fmla="*/ 1034357 h 5390836"/>
                  <a:gd name="connsiteX694" fmla="*/ 1051391 w 5372199"/>
                  <a:gd name="connsiteY694" fmla="*/ 1052914 h 5390836"/>
                  <a:gd name="connsiteX695" fmla="*/ 1035919 w 5372199"/>
                  <a:gd name="connsiteY695" fmla="*/ 1059107 h 5390836"/>
                  <a:gd name="connsiteX696" fmla="*/ 1019419 w 5372199"/>
                  <a:gd name="connsiteY696" fmla="*/ 1074568 h 5390836"/>
                  <a:gd name="connsiteX697" fmla="*/ 1003947 w 5372199"/>
                  <a:gd name="connsiteY697" fmla="*/ 1090039 h 5390836"/>
                  <a:gd name="connsiteX698" fmla="*/ 987447 w 5372199"/>
                  <a:gd name="connsiteY698" fmla="*/ 1100357 h 5390836"/>
                  <a:gd name="connsiteX699" fmla="*/ 967861 w 5372199"/>
                  <a:gd name="connsiteY699" fmla="*/ 1118915 h 5390836"/>
                  <a:gd name="connsiteX700" fmla="*/ 952390 w 5372199"/>
                  <a:gd name="connsiteY700" fmla="*/ 1124079 h 5390836"/>
                  <a:gd name="connsiteX701" fmla="*/ 928668 w 5372199"/>
                  <a:gd name="connsiteY701" fmla="*/ 1124079 h 5390836"/>
                  <a:gd name="connsiteX702" fmla="*/ 910111 w 5372199"/>
                  <a:gd name="connsiteY702" fmla="*/ 1108607 h 5390836"/>
                  <a:gd name="connsiteX703" fmla="*/ 885360 w 5372199"/>
                  <a:gd name="connsiteY703" fmla="*/ 1093136 h 5390836"/>
                  <a:gd name="connsiteX704" fmla="*/ 870917 w 5372199"/>
                  <a:gd name="connsiteY704" fmla="*/ 1081789 h 5390836"/>
                  <a:gd name="connsiteX705" fmla="*/ 856485 w 5372199"/>
                  <a:gd name="connsiteY705" fmla="*/ 1071482 h 5390836"/>
                  <a:gd name="connsiteX706" fmla="*/ 835849 w 5372199"/>
                  <a:gd name="connsiteY706" fmla="*/ 1056010 h 5390836"/>
                  <a:gd name="connsiteX707" fmla="*/ 809042 w 5372199"/>
                  <a:gd name="connsiteY707" fmla="*/ 1020953 h 5390836"/>
                  <a:gd name="connsiteX708" fmla="*/ 803888 w 5372199"/>
                  <a:gd name="connsiteY708" fmla="*/ 1007539 h 5390836"/>
                  <a:gd name="connsiteX709" fmla="*/ 790484 w 5372199"/>
                  <a:gd name="connsiteY709" fmla="*/ 988982 h 5390836"/>
                  <a:gd name="connsiteX710" fmla="*/ 778109 w 5372199"/>
                  <a:gd name="connsiteY710" fmla="*/ 970414 h 5390836"/>
                  <a:gd name="connsiteX711" fmla="*/ 753359 w 5372199"/>
                  <a:gd name="connsiteY711" fmla="*/ 944635 h 5390836"/>
                  <a:gd name="connsiteX712" fmla="*/ 740984 w 5372199"/>
                  <a:gd name="connsiteY712" fmla="*/ 927106 h 5390836"/>
                  <a:gd name="connsiteX713" fmla="*/ 721387 w 5372199"/>
                  <a:gd name="connsiteY713" fmla="*/ 898231 h 5390836"/>
                  <a:gd name="connsiteX714" fmla="*/ 704887 w 5372199"/>
                  <a:gd name="connsiteY714" fmla="*/ 881731 h 5390836"/>
                  <a:gd name="connsiteX715" fmla="*/ 704887 w 5372199"/>
                  <a:gd name="connsiteY715" fmla="*/ 865230 h 5390836"/>
                  <a:gd name="connsiteX716" fmla="*/ 719319 w 5372199"/>
                  <a:gd name="connsiteY716" fmla="*/ 854912 h 5390836"/>
                  <a:gd name="connsiteX717" fmla="*/ 727580 w 5372199"/>
                  <a:gd name="connsiteY717" fmla="*/ 841508 h 5390836"/>
                  <a:gd name="connsiteX718" fmla="*/ 738916 w 5372199"/>
                  <a:gd name="connsiteY718" fmla="*/ 833259 h 5390836"/>
                  <a:gd name="connsiteX719" fmla="*/ 748194 w 5372199"/>
                  <a:gd name="connsiteY719" fmla="*/ 818815 h 5390836"/>
                  <a:gd name="connsiteX720" fmla="*/ 748194 w 5372199"/>
                  <a:gd name="connsiteY720" fmla="*/ 810576 h 5390836"/>
                  <a:gd name="connsiteX721" fmla="*/ 761609 w 5372199"/>
                  <a:gd name="connsiteY721" fmla="*/ 810576 h 5390836"/>
                  <a:gd name="connsiteX722" fmla="*/ 770888 w 5372199"/>
                  <a:gd name="connsiteY722" fmla="*/ 804383 h 5390836"/>
                  <a:gd name="connsiteX723" fmla="*/ 1449455 w 5372199"/>
                  <a:gd name="connsiteY723" fmla="*/ 662074 h 5390836"/>
                  <a:gd name="connsiteX724" fmla="*/ 1457705 w 5372199"/>
                  <a:gd name="connsiteY724" fmla="*/ 662074 h 5390836"/>
                  <a:gd name="connsiteX725" fmla="*/ 1457705 w 5372199"/>
                  <a:gd name="connsiteY725" fmla="*/ 673421 h 5390836"/>
                  <a:gd name="connsiteX726" fmla="*/ 1462859 w 5372199"/>
                  <a:gd name="connsiteY726" fmla="*/ 685795 h 5390836"/>
                  <a:gd name="connsiteX727" fmla="*/ 1462859 w 5372199"/>
                  <a:gd name="connsiteY727" fmla="*/ 698171 h 5390836"/>
                  <a:gd name="connsiteX728" fmla="*/ 1457705 w 5372199"/>
                  <a:gd name="connsiteY728" fmla="*/ 709517 h 5390836"/>
                  <a:gd name="connsiteX729" fmla="*/ 1457705 w 5372199"/>
                  <a:gd name="connsiteY729" fmla="*/ 729114 h 5390836"/>
                  <a:gd name="connsiteX730" fmla="*/ 1451512 w 5372199"/>
                  <a:gd name="connsiteY730" fmla="*/ 743546 h 5390836"/>
                  <a:gd name="connsiteX731" fmla="*/ 1439137 w 5372199"/>
                  <a:gd name="connsiteY731" fmla="*/ 752825 h 5390836"/>
                  <a:gd name="connsiteX732" fmla="*/ 1425733 w 5372199"/>
                  <a:gd name="connsiteY732" fmla="*/ 770353 h 5390836"/>
                  <a:gd name="connsiteX733" fmla="*/ 1396619 w 5372199"/>
                  <a:gd name="connsiteY733" fmla="*/ 772182 h 5390836"/>
                  <a:gd name="connsiteX734" fmla="*/ 1394800 w 5372199"/>
                  <a:gd name="connsiteY734" fmla="*/ 770353 h 5390836"/>
                  <a:gd name="connsiteX735" fmla="*/ 1389646 w 5372199"/>
                  <a:gd name="connsiteY735" fmla="*/ 755921 h 5390836"/>
                  <a:gd name="connsiteX736" fmla="*/ 1380357 w 5372199"/>
                  <a:gd name="connsiteY736" fmla="*/ 747671 h 5390836"/>
                  <a:gd name="connsiteX737" fmla="*/ 1380357 w 5372199"/>
                  <a:gd name="connsiteY737" fmla="*/ 732199 h 5390836"/>
                  <a:gd name="connsiteX738" fmla="*/ 1380357 w 5372199"/>
                  <a:gd name="connsiteY738" fmla="*/ 696103 h 5390836"/>
                  <a:gd name="connsiteX739" fmla="*/ 1387578 w 5372199"/>
                  <a:gd name="connsiteY739" fmla="*/ 682699 h 5390836"/>
                  <a:gd name="connsiteX740" fmla="*/ 1392732 w 5372199"/>
                  <a:gd name="connsiteY740" fmla="*/ 676517 h 5390836"/>
                  <a:gd name="connsiteX741" fmla="*/ 1418511 w 5372199"/>
                  <a:gd name="connsiteY741" fmla="*/ 685795 h 5390836"/>
                  <a:gd name="connsiteX742" fmla="*/ 1431926 w 5372199"/>
                  <a:gd name="connsiteY742" fmla="*/ 672392 h 5390836"/>
                  <a:gd name="connsiteX743" fmla="*/ 1646166 w 5372199"/>
                  <a:gd name="connsiteY743" fmla="*/ 509318 h 5390836"/>
                  <a:gd name="connsiteX744" fmla="*/ 1664986 w 5372199"/>
                  <a:gd name="connsiteY744" fmla="*/ 516660 h 5390836"/>
                  <a:gd name="connsiteX745" fmla="*/ 1677361 w 5372199"/>
                  <a:gd name="connsiteY745" fmla="*/ 521825 h 5390836"/>
                  <a:gd name="connsiteX746" fmla="*/ 1683554 w 5372199"/>
                  <a:gd name="connsiteY746" fmla="*/ 534200 h 5390836"/>
                  <a:gd name="connsiteX747" fmla="*/ 1683554 w 5372199"/>
                  <a:gd name="connsiteY747" fmla="*/ 550701 h 5390836"/>
                  <a:gd name="connsiteX748" fmla="*/ 1683554 w 5372199"/>
                  <a:gd name="connsiteY748" fmla="*/ 568229 h 5390836"/>
                  <a:gd name="connsiteX749" fmla="*/ 1683554 w 5372199"/>
                  <a:gd name="connsiteY749" fmla="*/ 581633 h 5390836"/>
                  <a:gd name="connsiteX750" fmla="*/ 1674265 w 5372199"/>
                  <a:gd name="connsiteY750" fmla="*/ 595036 h 5390836"/>
                  <a:gd name="connsiteX751" fmla="*/ 1662929 w 5372199"/>
                  <a:gd name="connsiteY751" fmla="*/ 602258 h 5390836"/>
                  <a:gd name="connsiteX752" fmla="*/ 1654678 w 5372199"/>
                  <a:gd name="connsiteY752" fmla="*/ 614633 h 5390836"/>
                  <a:gd name="connsiteX753" fmla="*/ 1639206 w 5372199"/>
                  <a:gd name="connsiteY753" fmla="*/ 614633 h 5390836"/>
                  <a:gd name="connsiteX754" fmla="*/ 1630956 w 5372199"/>
                  <a:gd name="connsiteY754" fmla="*/ 602258 h 5390836"/>
                  <a:gd name="connsiteX755" fmla="*/ 1610331 w 5372199"/>
                  <a:gd name="connsiteY755" fmla="*/ 589883 h 5390836"/>
                  <a:gd name="connsiteX756" fmla="*/ 1593830 w 5372199"/>
                  <a:gd name="connsiteY756" fmla="*/ 579576 h 5390836"/>
                  <a:gd name="connsiteX757" fmla="*/ 1579387 w 5372199"/>
                  <a:gd name="connsiteY757" fmla="*/ 565133 h 5390836"/>
                  <a:gd name="connsiteX758" fmla="*/ 1573204 w 5372199"/>
                  <a:gd name="connsiteY758" fmla="*/ 553797 h 5390836"/>
                  <a:gd name="connsiteX759" fmla="*/ 1568051 w 5372199"/>
                  <a:gd name="connsiteY759" fmla="*/ 536257 h 5390836"/>
                  <a:gd name="connsiteX760" fmla="*/ 1564954 w 5372199"/>
                  <a:gd name="connsiteY760" fmla="*/ 523882 h 5390836"/>
                  <a:gd name="connsiteX761" fmla="*/ 1578358 w 5372199"/>
                  <a:gd name="connsiteY761" fmla="*/ 523882 h 5390836"/>
                  <a:gd name="connsiteX762" fmla="*/ 1593830 w 5372199"/>
                  <a:gd name="connsiteY762" fmla="*/ 523882 h 5390836"/>
                  <a:gd name="connsiteX763" fmla="*/ 1606205 w 5372199"/>
                  <a:gd name="connsiteY763" fmla="*/ 517700 h 5390836"/>
                  <a:gd name="connsiteX764" fmla="*/ 1619609 w 5372199"/>
                  <a:gd name="connsiteY764" fmla="*/ 517700 h 5390836"/>
                  <a:gd name="connsiteX765" fmla="*/ 1628888 w 5372199"/>
                  <a:gd name="connsiteY765" fmla="*/ 510479 h 5390836"/>
                  <a:gd name="connsiteX766" fmla="*/ 1646166 w 5372199"/>
                  <a:gd name="connsiteY766" fmla="*/ 509318 h 5390836"/>
                  <a:gd name="connsiteX767" fmla="*/ 1473177 w 5372199"/>
                  <a:gd name="connsiteY767" fmla="*/ 465101 h 5390836"/>
                  <a:gd name="connsiteX768" fmla="*/ 1463898 w 5372199"/>
                  <a:gd name="connsiteY768" fmla="*/ 472322 h 5390836"/>
                  <a:gd name="connsiteX769" fmla="*/ 1460802 w 5372199"/>
                  <a:gd name="connsiteY769" fmla="*/ 476447 h 5390836"/>
                  <a:gd name="connsiteX770" fmla="*/ 1451512 w 5372199"/>
                  <a:gd name="connsiteY770" fmla="*/ 486753 h 5390836"/>
                  <a:gd name="connsiteX771" fmla="*/ 1446358 w 5372199"/>
                  <a:gd name="connsiteY771" fmla="*/ 497071 h 5390836"/>
                  <a:gd name="connsiteX772" fmla="*/ 1430897 w 5372199"/>
                  <a:gd name="connsiteY772" fmla="*/ 519754 h 5390836"/>
                  <a:gd name="connsiteX773" fmla="*/ 1430897 w 5372199"/>
                  <a:gd name="connsiteY773" fmla="*/ 534197 h 5390836"/>
                  <a:gd name="connsiteX774" fmla="*/ 1445330 w 5372199"/>
                  <a:gd name="connsiteY774" fmla="*/ 534197 h 5390836"/>
                  <a:gd name="connsiteX775" fmla="*/ 1458734 w 5372199"/>
                  <a:gd name="connsiteY775" fmla="*/ 518725 h 5390836"/>
                  <a:gd name="connsiteX776" fmla="*/ 1466984 w 5372199"/>
                  <a:gd name="connsiteY776" fmla="*/ 498100 h 5390836"/>
                  <a:gd name="connsiteX777" fmla="*/ 1473177 w 5372199"/>
                  <a:gd name="connsiteY777" fmla="*/ 478503 h 5390836"/>
                  <a:gd name="connsiteX778" fmla="*/ 1473177 w 5372199"/>
                  <a:gd name="connsiteY778" fmla="*/ 465101 h 5390836"/>
                  <a:gd name="connsiteX779" fmla="*/ 1498954 w 5372199"/>
                  <a:gd name="connsiteY779" fmla="*/ 383631 h 5390836"/>
                  <a:gd name="connsiteX780" fmla="*/ 1527830 w 5372199"/>
                  <a:gd name="connsiteY780" fmla="*/ 383631 h 5390836"/>
                  <a:gd name="connsiteX781" fmla="*/ 1543291 w 5372199"/>
                  <a:gd name="connsiteY781" fmla="*/ 398073 h 5390836"/>
                  <a:gd name="connsiteX782" fmla="*/ 1551541 w 5372199"/>
                  <a:gd name="connsiteY782" fmla="*/ 410449 h 5390836"/>
                  <a:gd name="connsiteX783" fmla="*/ 1545359 w 5372199"/>
                  <a:gd name="connsiteY783" fmla="*/ 438295 h 5390836"/>
                  <a:gd name="connsiteX784" fmla="*/ 1545359 w 5372199"/>
                  <a:gd name="connsiteY784" fmla="*/ 456852 h 5390836"/>
                  <a:gd name="connsiteX785" fmla="*/ 1545359 w 5372199"/>
                  <a:gd name="connsiteY785" fmla="*/ 520796 h 5390836"/>
                  <a:gd name="connsiteX786" fmla="*/ 1545359 w 5372199"/>
                  <a:gd name="connsiteY786" fmla="*/ 543478 h 5390836"/>
                  <a:gd name="connsiteX787" fmla="*/ 1538137 w 5372199"/>
                  <a:gd name="connsiteY787" fmla="*/ 549671 h 5390836"/>
                  <a:gd name="connsiteX788" fmla="*/ 1538137 w 5372199"/>
                  <a:gd name="connsiteY788" fmla="*/ 564104 h 5390836"/>
                  <a:gd name="connsiteX789" fmla="*/ 1551552 w 5372199"/>
                  <a:gd name="connsiteY789" fmla="*/ 579576 h 5390836"/>
                  <a:gd name="connsiteX790" fmla="*/ 1596927 w 5372199"/>
                  <a:gd name="connsiteY790" fmla="*/ 656923 h 5390836"/>
                  <a:gd name="connsiteX791" fmla="*/ 1596927 w 5372199"/>
                  <a:gd name="connsiteY791" fmla="*/ 686827 h 5390836"/>
                  <a:gd name="connsiteX792" fmla="*/ 1590734 w 5372199"/>
                  <a:gd name="connsiteY792" fmla="*/ 711577 h 5390836"/>
                  <a:gd name="connsiteX793" fmla="*/ 1580427 w 5372199"/>
                  <a:gd name="connsiteY793" fmla="*/ 728078 h 5390836"/>
                  <a:gd name="connsiteX794" fmla="*/ 1571138 w 5372199"/>
                  <a:gd name="connsiteY794" fmla="*/ 728078 h 5390836"/>
                  <a:gd name="connsiteX795" fmla="*/ 1558762 w 5372199"/>
                  <a:gd name="connsiteY795" fmla="*/ 728078 h 5390836"/>
                  <a:gd name="connsiteX796" fmla="*/ 1547427 w 5372199"/>
                  <a:gd name="connsiteY796" fmla="*/ 728078 h 5390836"/>
                  <a:gd name="connsiteX797" fmla="*/ 1529887 w 5372199"/>
                  <a:gd name="connsiteY797" fmla="*/ 728078 h 5390836"/>
                  <a:gd name="connsiteX798" fmla="*/ 1514415 w 5372199"/>
                  <a:gd name="connsiteY798" fmla="*/ 718798 h 5390836"/>
                  <a:gd name="connsiteX799" fmla="*/ 1481415 w 5372199"/>
                  <a:gd name="connsiteY799" fmla="*/ 710548 h 5390836"/>
                  <a:gd name="connsiteX800" fmla="*/ 1490704 w 5372199"/>
                  <a:gd name="connsiteY800" fmla="*/ 697135 h 5390836"/>
                  <a:gd name="connsiteX801" fmla="*/ 1506176 w 5372199"/>
                  <a:gd name="connsiteY801" fmla="*/ 688884 h 5390836"/>
                  <a:gd name="connsiteX802" fmla="*/ 1506176 w 5372199"/>
                  <a:gd name="connsiteY802" fmla="*/ 661048 h 5390836"/>
                  <a:gd name="connsiteX803" fmla="*/ 1498954 w 5372199"/>
                  <a:gd name="connsiteY803" fmla="*/ 648674 h 5390836"/>
                  <a:gd name="connsiteX804" fmla="*/ 1488636 w 5372199"/>
                  <a:gd name="connsiteY804" fmla="*/ 631133 h 5390836"/>
                  <a:gd name="connsiteX805" fmla="*/ 1477300 w 5372199"/>
                  <a:gd name="connsiteY805" fmla="*/ 606383 h 5390836"/>
                  <a:gd name="connsiteX806" fmla="*/ 1469050 w 5372199"/>
                  <a:gd name="connsiteY806" fmla="*/ 601230 h 5390836"/>
                  <a:gd name="connsiteX807" fmla="*/ 1454607 w 5372199"/>
                  <a:gd name="connsiteY807" fmla="*/ 601230 h 5390836"/>
                  <a:gd name="connsiteX808" fmla="*/ 1445328 w 5372199"/>
                  <a:gd name="connsiteY808" fmla="*/ 608451 h 5390836"/>
                  <a:gd name="connsiteX809" fmla="*/ 1428828 w 5372199"/>
                  <a:gd name="connsiteY809" fmla="*/ 616702 h 5390836"/>
                  <a:gd name="connsiteX810" fmla="*/ 1420578 w 5372199"/>
                  <a:gd name="connsiteY810" fmla="*/ 616702 h 5390836"/>
                  <a:gd name="connsiteX811" fmla="*/ 1410260 w 5372199"/>
                  <a:gd name="connsiteY811" fmla="*/ 607411 h 5390836"/>
                  <a:gd name="connsiteX812" fmla="*/ 1404078 w 5372199"/>
                  <a:gd name="connsiteY812" fmla="*/ 607411 h 5390836"/>
                  <a:gd name="connsiteX813" fmla="*/ 1394799 w 5372199"/>
                  <a:gd name="connsiteY813" fmla="*/ 596076 h 5390836"/>
                  <a:gd name="connsiteX814" fmla="*/ 1380356 w 5372199"/>
                  <a:gd name="connsiteY814" fmla="*/ 580605 h 5390836"/>
                  <a:gd name="connsiteX815" fmla="*/ 1362827 w 5372199"/>
                  <a:gd name="connsiteY815" fmla="*/ 559979 h 5390836"/>
                  <a:gd name="connsiteX816" fmla="*/ 1347355 w 5372199"/>
                  <a:gd name="connsiteY816" fmla="*/ 537296 h 5390836"/>
                  <a:gd name="connsiteX817" fmla="*/ 1347355 w 5372199"/>
                  <a:gd name="connsiteY817" fmla="*/ 502228 h 5390836"/>
                  <a:gd name="connsiteX818" fmla="*/ 1357673 w 5372199"/>
                  <a:gd name="connsiteY818" fmla="*/ 488825 h 5390836"/>
                  <a:gd name="connsiteX819" fmla="*/ 1373134 w 5372199"/>
                  <a:gd name="connsiteY819" fmla="*/ 488825 h 5390836"/>
                  <a:gd name="connsiteX820" fmla="*/ 1383452 w 5372199"/>
                  <a:gd name="connsiteY820" fmla="*/ 488825 h 5390836"/>
                  <a:gd name="connsiteX821" fmla="*/ 1404078 w 5372199"/>
                  <a:gd name="connsiteY821" fmla="*/ 467171 h 5390836"/>
                  <a:gd name="connsiteX822" fmla="*/ 1418510 w 5372199"/>
                  <a:gd name="connsiteY822" fmla="*/ 450670 h 5390836"/>
                  <a:gd name="connsiteX823" fmla="*/ 1428828 w 5372199"/>
                  <a:gd name="connsiteY823" fmla="*/ 438295 h 5390836"/>
                  <a:gd name="connsiteX824" fmla="*/ 1438107 w 5372199"/>
                  <a:gd name="connsiteY824" fmla="*/ 429006 h 5390836"/>
                  <a:gd name="connsiteX825" fmla="*/ 1448425 w 5372199"/>
                  <a:gd name="connsiteY825" fmla="*/ 414573 h 5390836"/>
                  <a:gd name="connsiteX826" fmla="*/ 1448425 w 5372199"/>
                  <a:gd name="connsiteY826" fmla="*/ 404255 h 5390836"/>
                  <a:gd name="connsiteX827" fmla="*/ 1453579 w 5372199"/>
                  <a:gd name="connsiteY827" fmla="*/ 396005 h 5390836"/>
                  <a:gd name="connsiteX828" fmla="*/ 1459761 w 5372199"/>
                  <a:gd name="connsiteY828" fmla="*/ 388795 h 5390836"/>
                  <a:gd name="connsiteX829" fmla="*/ 1469050 w 5372199"/>
                  <a:gd name="connsiteY829" fmla="*/ 391881 h 5390836"/>
                  <a:gd name="connsiteX830" fmla="*/ 1484511 w 5372199"/>
                  <a:gd name="connsiteY830" fmla="*/ 391881 h 5390836"/>
                  <a:gd name="connsiteX831" fmla="*/ 1498954 w 5372199"/>
                  <a:gd name="connsiteY831" fmla="*/ 383631 h 5390836"/>
                  <a:gd name="connsiteX832" fmla="*/ 4049260 w 5372199"/>
                  <a:gd name="connsiteY832" fmla="*/ 354753 h 5390836"/>
                  <a:gd name="connsiteX833" fmla="*/ 4069885 w 5372199"/>
                  <a:gd name="connsiteY833" fmla="*/ 368156 h 5390836"/>
                  <a:gd name="connsiteX834" fmla="*/ 4079164 w 5372199"/>
                  <a:gd name="connsiteY834" fmla="*/ 390849 h 5390836"/>
                  <a:gd name="connsiteX835" fmla="*/ 4079164 w 5372199"/>
                  <a:gd name="connsiteY835" fmla="*/ 405282 h 5390836"/>
                  <a:gd name="connsiteX836" fmla="*/ 4074010 w 5372199"/>
                  <a:gd name="connsiteY836" fmla="*/ 418685 h 5390836"/>
                  <a:gd name="connsiteX837" fmla="*/ 4053385 w 5372199"/>
                  <a:gd name="connsiteY837" fmla="*/ 435196 h 5390836"/>
                  <a:gd name="connsiteX838" fmla="*/ 4045135 w 5372199"/>
                  <a:gd name="connsiteY838" fmla="*/ 447561 h 5390836"/>
                  <a:gd name="connsiteX839" fmla="*/ 4055442 w 5372199"/>
                  <a:gd name="connsiteY839" fmla="*/ 447561 h 5390836"/>
                  <a:gd name="connsiteX840" fmla="*/ 4068856 w 5372199"/>
                  <a:gd name="connsiteY840" fmla="*/ 447561 h 5390836"/>
                  <a:gd name="connsiteX841" fmla="*/ 4084317 w 5372199"/>
                  <a:gd name="connsiteY841" fmla="*/ 447561 h 5390836"/>
                  <a:gd name="connsiteX842" fmla="*/ 4105971 w 5372199"/>
                  <a:gd name="connsiteY842" fmla="*/ 447561 h 5390836"/>
                  <a:gd name="connsiteX843" fmla="*/ 4128664 w 5372199"/>
                  <a:gd name="connsiteY843" fmla="*/ 460975 h 5390836"/>
                  <a:gd name="connsiteX844" fmla="*/ 4145164 w 5372199"/>
                  <a:gd name="connsiteY844" fmla="*/ 478504 h 5390836"/>
                  <a:gd name="connsiteX845" fmla="*/ 4145164 w 5372199"/>
                  <a:gd name="connsiteY845" fmla="*/ 512533 h 5390836"/>
                  <a:gd name="connsiteX846" fmla="*/ 4135886 w 5372199"/>
                  <a:gd name="connsiteY846" fmla="*/ 512533 h 5390836"/>
                  <a:gd name="connsiteX847" fmla="*/ 4120414 w 5372199"/>
                  <a:gd name="connsiteY847" fmla="*/ 512533 h 5390836"/>
                  <a:gd name="connsiteX848" fmla="*/ 4088442 w 5372199"/>
                  <a:gd name="connsiteY848" fmla="*/ 512533 h 5390836"/>
                  <a:gd name="connsiteX849" fmla="*/ 4069885 w 5372199"/>
                  <a:gd name="connsiteY849" fmla="*/ 512533 h 5390836"/>
                  <a:gd name="connsiteX850" fmla="*/ 4052356 w 5372199"/>
                  <a:gd name="connsiteY850" fmla="*/ 504283 h 5390836"/>
                  <a:gd name="connsiteX851" fmla="*/ 4020384 w 5372199"/>
                  <a:gd name="connsiteY851" fmla="*/ 499129 h 5390836"/>
                  <a:gd name="connsiteX852" fmla="*/ 4004913 w 5372199"/>
                  <a:gd name="connsiteY852" fmla="*/ 507379 h 5390836"/>
                  <a:gd name="connsiteX853" fmla="*/ 3995634 w 5372199"/>
                  <a:gd name="connsiteY853" fmla="*/ 529033 h 5390836"/>
                  <a:gd name="connsiteX854" fmla="*/ 4013163 w 5372199"/>
                  <a:gd name="connsiteY854" fmla="*/ 598130 h 5390836"/>
                  <a:gd name="connsiteX855" fmla="*/ 4024509 w 5372199"/>
                  <a:gd name="connsiteY855" fmla="*/ 651756 h 5390836"/>
                  <a:gd name="connsiteX856" fmla="*/ 4044106 w 5372199"/>
                  <a:gd name="connsiteY856" fmla="*/ 693006 h 5390836"/>
                  <a:gd name="connsiteX857" fmla="*/ 4058538 w 5372199"/>
                  <a:gd name="connsiteY857" fmla="*/ 711564 h 5390836"/>
                  <a:gd name="connsiteX858" fmla="*/ 4067817 w 5372199"/>
                  <a:gd name="connsiteY858" fmla="*/ 729103 h 5390836"/>
                  <a:gd name="connsiteX859" fmla="*/ 4092567 w 5372199"/>
                  <a:gd name="connsiteY859" fmla="*/ 760036 h 5390836"/>
                  <a:gd name="connsiteX860" fmla="*/ 4100817 w 5372199"/>
                  <a:gd name="connsiteY860" fmla="*/ 771382 h 5390836"/>
                  <a:gd name="connsiteX861" fmla="*/ 4092567 w 5372199"/>
                  <a:gd name="connsiteY861" fmla="*/ 777564 h 5390836"/>
                  <a:gd name="connsiteX862" fmla="*/ 4084317 w 5372199"/>
                  <a:gd name="connsiteY862" fmla="*/ 788911 h 5390836"/>
                  <a:gd name="connsiteX863" fmla="*/ 4059567 w 5372199"/>
                  <a:gd name="connsiteY863" fmla="*/ 788911 h 5390836"/>
                  <a:gd name="connsiteX864" fmla="*/ 4049260 w 5372199"/>
                  <a:gd name="connsiteY864" fmla="*/ 788911 h 5390836"/>
                  <a:gd name="connsiteX865" fmla="*/ 4039981 w 5372199"/>
                  <a:gd name="connsiteY865" fmla="*/ 788911 h 5390836"/>
                  <a:gd name="connsiteX866" fmla="*/ 4023481 w 5372199"/>
                  <a:gd name="connsiteY866" fmla="*/ 777564 h 5390836"/>
                  <a:gd name="connsiteX867" fmla="*/ 4005941 w 5372199"/>
                  <a:gd name="connsiteY867" fmla="*/ 768286 h 5390836"/>
                  <a:gd name="connsiteX868" fmla="*/ 3991509 w 5372199"/>
                  <a:gd name="connsiteY868" fmla="*/ 755910 h 5390836"/>
                  <a:gd name="connsiteX869" fmla="*/ 3969855 w 5372199"/>
                  <a:gd name="connsiteY869" fmla="*/ 738382 h 5390836"/>
                  <a:gd name="connsiteX870" fmla="*/ 3961605 w 5372199"/>
                  <a:gd name="connsiteY870" fmla="*/ 720853 h 5390836"/>
                  <a:gd name="connsiteX871" fmla="*/ 3961605 w 5372199"/>
                  <a:gd name="connsiteY871" fmla="*/ 671352 h 5390836"/>
                  <a:gd name="connsiteX872" fmla="*/ 3955412 w 5372199"/>
                  <a:gd name="connsiteY872" fmla="*/ 627006 h 5390836"/>
                  <a:gd name="connsiteX873" fmla="*/ 3949230 w 5372199"/>
                  <a:gd name="connsiteY873" fmla="*/ 601227 h 5390836"/>
                  <a:gd name="connsiteX874" fmla="*/ 3933758 w 5372199"/>
                  <a:gd name="connsiteY874" fmla="*/ 553783 h 5390836"/>
                  <a:gd name="connsiteX875" fmla="*/ 3890440 w 5372199"/>
                  <a:gd name="connsiteY875" fmla="*/ 575437 h 5390836"/>
                  <a:gd name="connsiteX876" fmla="*/ 3837843 w 5372199"/>
                  <a:gd name="connsiteY876" fmla="*/ 587812 h 5390836"/>
                  <a:gd name="connsiteX877" fmla="*/ 3791439 w 5372199"/>
                  <a:gd name="connsiteY877" fmla="*/ 587812 h 5390836"/>
                  <a:gd name="connsiteX878" fmla="*/ 3758439 w 5372199"/>
                  <a:gd name="connsiteY878" fmla="*/ 587812 h 5390836"/>
                  <a:gd name="connsiteX879" fmla="*/ 3731631 w 5372199"/>
                  <a:gd name="connsiteY879" fmla="*/ 579562 h 5390836"/>
                  <a:gd name="connsiteX880" fmla="*/ 3718228 w 5372199"/>
                  <a:gd name="connsiteY880" fmla="*/ 579562 h 5390836"/>
                  <a:gd name="connsiteX881" fmla="*/ 3718228 w 5372199"/>
                  <a:gd name="connsiteY881" fmla="*/ 567198 h 5390836"/>
                  <a:gd name="connsiteX882" fmla="*/ 3718228 w 5372199"/>
                  <a:gd name="connsiteY882" fmla="*/ 549658 h 5390836"/>
                  <a:gd name="connsiteX883" fmla="*/ 3709977 w 5372199"/>
                  <a:gd name="connsiteY883" fmla="*/ 539351 h 5390836"/>
                  <a:gd name="connsiteX884" fmla="*/ 3721313 w 5372199"/>
                  <a:gd name="connsiteY884" fmla="*/ 539351 h 5390836"/>
                  <a:gd name="connsiteX885" fmla="*/ 3744006 w 5372199"/>
                  <a:gd name="connsiteY885" fmla="*/ 539351 h 5390836"/>
                  <a:gd name="connsiteX886" fmla="*/ 3759478 w 5372199"/>
                  <a:gd name="connsiteY886" fmla="*/ 539351 h 5390836"/>
                  <a:gd name="connsiteX887" fmla="*/ 3769785 w 5372199"/>
                  <a:gd name="connsiteY887" fmla="*/ 539351 h 5390836"/>
                  <a:gd name="connsiteX888" fmla="*/ 3851258 w 5372199"/>
                  <a:gd name="connsiteY888" fmla="*/ 519754 h 5390836"/>
                  <a:gd name="connsiteX889" fmla="*/ 3892508 w 5372199"/>
                  <a:gd name="connsiteY889" fmla="*/ 495004 h 5390836"/>
                  <a:gd name="connsiteX890" fmla="*/ 3905912 w 5372199"/>
                  <a:gd name="connsiteY890" fmla="*/ 482629 h 5390836"/>
                  <a:gd name="connsiteX891" fmla="*/ 3894565 w 5372199"/>
                  <a:gd name="connsiteY891" fmla="*/ 477476 h 5390836"/>
                  <a:gd name="connsiteX892" fmla="*/ 3886315 w 5372199"/>
                  <a:gd name="connsiteY892" fmla="*/ 477476 h 5390836"/>
                  <a:gd name="connsiteX893" fmla="*/ 3873940 w 5372199"/>
                  <a:gd name="connsiteY893" fmla="*/ 477476 h 5390836"/>
                  <a:gd name="connsiteX894" fmla="*/ 3863633 w 5372199"/>
                  <a:gd name="connsiteY894" fmla="*/ 471282 h 5390836"/>
                  <a:gd name="connsiteX895" fmla="*/ 3852286 w 5372199"/>
                  <a:gd name="connsiteY895" fmla="*/ 454782 h 5390836"/>
                  <a:gd name="connsiteX896" fmla="*/ 3847132 w 5372199"/>
                  <a:gd name="connsiteY896" fmla="*/ 420753 h 5390836"/>
                  <a:gd name="connsiteX897" fmla="*/ 3860536 w 5372199"/>
                  <a:gd name="connsiteY897" fmla="*/ 409418 h 5390836"/>
                  <a:gd name="connsiteX898" fmla="*/ 3873951 w 5372199"/>
                  <a:gd name="connsiteY898" fmla="*/ 409418 h 5390836"/>
                  <a:gd name="connsiteX899" fmla="*/ 3887354 w 5372199"/>
                  <a:gd name="connsiteY899" fmla="*/ 409407 h 5390836"/>
                  <a:gd name="connsiteX900" fmla="*/ 3900758 w 5372199"/>
                  <a:gd name="connsiteY900" fmla="*/ 409407 h 5390836"/>
                  <a:gd name="connsiteX901" fmla="*/ 3923440 w 5372199"/>
                  <a:gd name="connsiteY901" fmla="*/ 422821 h 5390836"/>
                  <a:gd name="connsiteX902" fmla="*/ 3968816 w 5372199"/>
                  <a:gd name="connsiteY902" fmla="*/ 431061 h 5390836"/>
                  <a:gd name="connsiteX903" fmla="*/ 3995634 w 5372199"/>
                  <a:gd name="connsiteY903" fmla="*/ 401157 h 5390836"/>
                  <a:gd name="connsiteX904" fmla="*/ 4011106 w 5372199"/>
                  <a:gd name="connsiteY904" fmla="*/ 380532 h 5390836"/>
                  <a:gd name="connsiteX905" fmla="*/ 4020384 w 5372199"/>
                  <a:gd name="connsiteY905" fmla="*/ 360935 h 5390836"/>
                  <a:gd name="connsiteX906" fmla="*/ 4030692 w 5372199"/>
                  <a:gd name="connsiteY906" fmla="*/ 360946 h 5390836"/>
                  <a:gd name="connsiteX907" fmla="*/ 4045135 w 5372199"/>
                  <a:gd name="connsiteY907" fmla="*/ 371253 h 5390836"/>
                  <a:gd name="connsiteX908" fmla="*/ 4058538 w 5372199"/>
                  <a:gd name="connsiteY908" fmla="*/ 371253 h 5390836"/>
                  <a:gd name="connsiteX909" fmla="*/ 1383200 w 5372199"/>
                  <a:gd name="connsiteY909" fmla="*/ 242484 h 5390836"/>
                  <a:gd name="connsiteX910" fmla="*/ 1389646 w 5372199"/>
                  <a:gd name="connsiteY910" fmla="*/ 244417 h 5390836"/>
                  <a:gd name="connsiteX911" fmla="*/ 1403049 w 5372199"/>
                  <a:gd name="connsiteY911" fmla="*/ 256792 h 5390836"/>
                  <a:gd name="connsiteX912" fmla="*/ 1425742 w 5372199"/>
                  <a:gd name="connsiteY912" fmla="*/ 272253 h 5390836"/>
                  <a:gd name="connsiteX913" fmla="*/ 1425742 w 5372199"/>
                  <a:gd name="connsiteY913" fmla="*/ 302168 h 5390836"/>
                  <a:gd name="connsiteX914" fmla="*/ 1432953 w 5372199"/>
                  <a:gd name="connsiteY914" fmla="*/ 308350 h 5390836"/>
                  <a:gd name="connsiteX915" fmla="*/ 1470078 w 5372199"/>
                  <a:gd name="connsiteY915" fmla="*/ 272253 h 5390836"/>
                  <a:gd name="connsiteX916" fmla="*/ 1491732 w 5372199"/>
                  <a:gd name="connsiteY916" fmla="*/ 251628 h 5390836"/>
                  <a:gd name="connsiteX917" fmla="*/ 1505146 w 5372199"/>
                  <a:gd name="connsiteY917" fmla="*/ 251628 h 5390836"/>
                  <a:gd name="connsiteX918" fmla="*/ 1517522 w 5372199"/>
                  <a:gd name="connsiteY918" fmla="*/ 251628 h 5390836"/>
                  <a:gd name="connsiteX919" fmla="*/ 1538147 w 5372199"/>
                  <a:gd name="connsiteY919" fmla="*/ 251628 h 5390836"/>
                  <a:gd name="connsiteX920" fmla="*/ 1547425 w 5372199"/>
                  <a:gd name="connsiteY920" fmla="*/ 251628 h 5390836"/>
                  <a:gd name="connsiteX921" fmla="*/ 1555675 w 5372199"/>
                  <a:gd name="connsiteY921" fmla="*/ 266071 h 5390836"/>
                  <a:gd name="connsiteX922" fmla="*/ 1543300 w 5372199"/>
                  <a:gd name="connsiteY922" fmla="*/ 300100 h 5390836"/>
                  <a:gd name="connsiteX923" fmla="*/ 1528868 w 5372199"/>
                  <a:gd name="connsiteY923" fmla="*/ 300100 h 5390836"/>
                  <a:gd name="connsiteX924" fmla="*/ 1507204 w 5372199"/>
                  <a:gd name="connsiteY924" fmla="*/ 314543 h 5390836"/>
                  <a:gd name="connsiteX925" fmla="*/ 1491732 w 5372199"/>
                  <a:gd name="connsiteY925" fmla="*/ 326918 h 5390836"/>
                  <a:gd name="connsiteX926" fmla="*/ 1478328 w 5372199"/>
                  <a:gd name="connsiteY926" fmla="*/ 341350 h 5390836"/>
                  <a:gd name="connsiteX927" fmla="*/ 1465953 w 5372199"/>
                  <a:gd name="connsiteY927" fmla="*/ 356822 h 5390836"/>
                  <a:gd name="connsiteX928" fmla="*/ 1450493 w 5372199"/>
                  <a:gd name="connsiteY928" fmla="*/ 365072 h 5390836"/>
                  <a:gd name="connsiteX929" fmla="*/ 1433982 w 5372199"/>
                  <a:gd name="connsiteY929" fmla="*/ 387754 h 5390836"/>
                  <a:gd name="connsiteX930" fmla="*/ 1390674 w 5372199"/>
                  <a:gd name="connsiteY930" fmla="*/ 431072 h 5390836"/>
                  <a:gd name="connsiteX931" fmla="*/ 1378299 w 5372199"/>
                  <a:gd name="connsiteY931" fmla="*/ 443448 h 5390836"/>
                  <a:gd name="connsiteX932" fmla="*/ 1366953 w 5372199"/>
                  <a:gd name="connsiteY932" fmla="*/ 455823 h 5390836"/>
                  <a:gd name="connsiteX933" fmla="*/ 1355617 w 5372199"/>
                  <a:gd name="connsiteY933" fmla="*/ 466130 h 5390836"/>
                  <a:gd name="connsiteX934" fmla="*/ 1345299 w 5372199"/>
                  <a:gd name="connsiteY934" fmla="*/ 474391 h 5390836"/>
                  <a:gd name="connsiteX935" fmla="*/ 1336020 w 5372199"/>
                  <a:gd name="connsiteY935" fmla="*/ 484698 h 5390836"/>
                  <a:gd name="connsiteX936" fmla="*/ 1325702 w 5372199"/>
                  <a:gd name="connsiteY936" fmla="*/ 491920 h 5390836"/>
                  <a:gd name="connsiteX937" fmla="*/ 1317452 w 5372199"/>
                  <a:gd name="connsiteY937" fmla="*/ 497073 h 5390836"/>
                  <a:gd name="connsiteX938" fmla="*/ 1306117 w 5372199"/>
                  <a:gd name="connsiteY938" fmla="*/ 508420 h 5390836"/>
                  <a:gd name="connsiteX939" fmla="*/ 1296827 w 5372199"/>
                  <a:gd name="connsiteY939" fmla="*/ 519756 h 5390836"/>
                  <a:gd name="connsiteX940" fmla="*/ 1290645 w 5372199"/>
                  <a:gd name="connsiteY940" fmla="*/ 531102 h 5390836"/>
                  <a:gd name="connsiteX941" fmla="*/ 1279299 w 5372199"/>
                  <a:gd name="connsiteY941" fmla="*/ 531102 h 5390836"/>
                  <a:gd name="connsiteX942" fmla="*/ 1263827 w 5372199"/>
                  <a:gd name="connsiteY942" fmla="*/ 539352 h 5390836"/>
                  <a:gd name="connsiteX943" fmla="*/ 1251452 w 5372199"/>
                  <a:gd name="connsiteY943" fmla="*/ 525949 h 5390836"/>
                  <a:gd name="connsiteX944" fmla="*/ 1242173 w 5372199"/>
                  <a:gd name="connsiteY944" fmla="*/ 513574 h 5390836"/>
                  <a:gd name="connsiteX945" fmla="*/ 1242173 w 5372199"/>
                  <a:gd name="connsiteY945" fmla="*/ 501198 h 5390836"/>
                  <a:gd name="connsiteX946" fmla="*/ 1262798 w 5372199"/>
                  <a:gd name="connsiteY946" fmla="*/ 469227 h 5390836"/>
                  <a:gd name="connsiteX947" fmla="*/ 1273106 w 5372199"/>
                  <a:gd name="connsiteY947" fmla="*/ 469227 h 5390836"/>
                  <a:gd name="connsiteX948" fmla="*/ 1286520 w 5372199"/>
                  <a:gd name="connsiteY948" fmla="*/ 453755 h 5390836"/>
                  <a:gd name="connsiteX949" fmla="*/ 1321577 w 5372199"/>
                  <a:gd name="connsiteY949" fmla="*/ 421794 h 5390836"/>
                  <a:gd name="connsiteX950" fmla="*/ 1337049 w 5372199"/>
                  <a:gd name="connsiteY950" fmla="*/ 408380 h 5390836"/>
                  <a:gd name="connsiteX951" fmla="*/ 1362828 w 5372199"/>
                  <a:gd name="connsiteY951" fmla="*/ 380543 h 5390836"/>
                  <a:gd name="connsiteX952" fmla="*/ 1371078 w 5372199"/>
                  <a:gd name="connsiteY952" fmla="*/ 365072 h 5390836"/>
                  <a:gd name="connsiteX953" fmla="*/ 1363867 w 5372199"/>
                  <a:gd name="connsiteY953" fmla="*/ 357851 h 5390836"/>
                  <a:gd name="connsiteX954" fmla="*/ 1353549 w 5372199"/>
                  <a:gd name="connsiteY954" fmla="*/ 357851 h 5390836"/>
                  <a:gd name="connsiteX955" fmla="*/ 1341174 w 5372199"/>
                  <a:gd name="connsiteY955" fmla="*/ 357851 h 5390836"/>
                  <a:gd name="connsiteX956" fmla="*/ 1341174 w 5372199"/>
                  <a:gd name="connsiteY956" fmla="*/ 347543 h 5390836"/>
                  <a:gd name="connsiteX957" fmla="*/ 1341174 w 5372199"/>
                  <a:gd name="connsiteY957" fmla="*/ 337225 h 5390836"/>
                  <a:gd name="connsiteX958" fmla="*/ 1341174 w 5372199"/>
                  <a:gd name="connsiteY958" fmla="*/ 323822 h 5390836"/>
                  <a:gd name="connsiteX959" fmla="*/ 1313327 w 5372199"/>
                  <a:gd name="connsiteY959" fmla="*/ 304225 h 5390836"/>
                  <a:gd name="connsiteX960" fmla="*/ 1313327 w 5372199"/>
                  <a:gd name="connsiteY960" fmla="*/ 292878 h 5390836"/>
                  <a:gd name="connsiteX961" fmla="*/ 1328799 w 5372199"/>
                  <a:gd name="connsiteY961" fmla="*/ 280503 h 5390836"/>
                  <a:gd name="connsiteX962" fmla="*/ 1336020 w 5372199"/>
                  <a:gd name="connsiteY962" fmla="*/ 270196 h 5390836"/>
                  <a:gd name="connsiteX963" fmla="*/ 1344270 w 5372199"/>
                  <a:gd name="connsiteY963" fmla="*/ 264003 h 5390836"/>
                  <a:gd name="connsiteX964" fmla="*/ 1351492 w 5372199"/>
                  <a:gd name="connsiteY964" fmla="*/ 254724 h 5390836"/>
                  <a:gd name="connsiteX965" fmla="*/ 1339117 w 5372199"/>
                  <a:gd name="connsiteY965" fmla="*/ 257821 h 5390836"/>
                  <a:gd name="connsiteX966" fmla="*/ 1350453 w 5372199"/>
                  <a:gd name="connsiteY966" fmla="*/ 252667 h 5390836"/>
                  <a:gd name="connsiteX967" fmla="*/ 1363867 w 5372199"/>
                  <a:gd name="connsiteY967" fmla="*/ 244417 h 5390836"/>
                  <a:gd name="connsiteX968" fmla="*/ 1375203 w 5372199"/>
                  <a:gd name="connsiteY968" fmla="*/ 244417 h 5390836"/>
                  <a:gd name="connsiteX969" fmla="*/ 1383200 w 5372199"/>
                  <a:gd name="connsiteY969" fmla="*/ 242484 h 5390836"/>
                  <a:gd name="connsiteX970" fmla="*/ 2319836 w 5372199"/>
                  <a:gd name="connsiteY970" fmla="*/ 154694 h 5390836"/>
                  <a:gd name="connsiteX971" fmla="*/ 2301267 w 5372199"/>
                  <a:gd name="connsiteY971" fmla="*/ 159847 h 5390836"/>
                  <a:gd name="connsiteX972" fmla="*/ 2301267 w 5372199"/>
                  <a:gd name="connsiteY972" fmla="*/ 171193 h 5390836"/>
                  <a:gd name="connsiteX973" fmla="*/ 2301267 w 5372199"/>
                  <a:gd name="connsiteY973" fmla="*/ 180472 h 5390836"/>
                  <a:gd name="connsiteX974" fmla="*/ 2318808 w 5372199"/>
                  <a:gd name="connsiteY974" fmla="*/ 180472 h 5390836"/>
                  <a:gd name="connsiteX975" fmla="*/ 2327047 w 5372199"/>
                  <a:gd name="connsiteY975" fmla="*/ 158819 h 5390836"/>
                  <a:gd name="connsiteX976" fmla="*/ 2320865 w 5372199"/>
                  <a:gd name="connsiteY976" fmla="*/ 158819 h 5390836"/>
                  <a:gd name="connsiteX977" fmla="*/ 2375531 w 5372199"/>
                  <a:gd name="connsiteY977" fmla="*/ 130974 h 5390836"/>
                  <a:gd name="connsiteX978" fmla="*/ 2361089 w 5372199"/>
                  <a:gd name="connsiteY978" fmla="*/ 138195 h 5390836"/>
                  <a:gd name="connsiteX979" fmla="*/ 2361089 w 5372199"/>
                  <a:gd name="connsiteY979" fmla="*/ 153665 h 5390836"/>
                  <a:gd name="connsiteX980" fmla="*/ 2371407 w 5372199"/>
                  <a:gd name="connsiteY980" fmla="*/ 160876 h 5390836"/>
                  <a:gd name="connsiteX981" fmla="*/ 2386877 w 5372199"/>
                  <a:gd name="connsiteY981" fmla="*/ 146444 h 5390836"/>
                  <a:gd name="connsiteX982" fmla="*/ 2386877 w 5372199"/>
                  <a:gd name="connsiteY982" fmla="*/ 133031 h 5390836"/>
                  <a:gd name="connsiteX983" fmla="*/ 2376560 w 5372199"/>
                  <a:gd name="connsiteY983" fmla="*/ 133031 h 5390836"/>
                  <a:gd name="connsiteX984" fmla="*/ 2306432 w 5372199"/>
                  <a:gd name="connsiteY984" fmla="*/ 95915 h 5390836"/>
                  <a:gd name="connsiteX985" fmla="*/ 2310546 w 5372199"/>
                  <a:gd name="connsiteY985" fmla="*/ 100039 h 5390836"/>
                  <a:gd name="connsiteX986" fmla="*/ 2296113 w 5372199"/>
                  <a:gd name="connsiteY986" fmla="*/ 113442 h 5390836"/>
                  <a:gd name="connsiteX987" fmla="*/ 2296113 w 5372199"/>
                  <a:gd name="connsiteY987" fmla="*/ 128913 h 5390836"/>
                  <a:gd name="connsiteX988" fmla="*/ 2304364 w 5372199"/>
                  <a:gd name="connsiteY988" fmla="*/ 128913 h 5390836"/>
                  <a:gd name="connsiteX989" fmla="*/ 2320865 w 5372199"/>
                  <a:gd name="connsiteY989" fmla="*/ 108289 h 5390836"/>
                  <a:gd name="connsiteX990" fmla="*/ 2306432 w 5372199"/>
                  <a:gd name="connsiteY990" fmla="*/ 95915 h 5390836"/>
                  <a:gd name="connsiteX991" fmla="*/ 3341817 w 5372199"/>
                  <a:gd name="connsiteY991" fmla="*/ 93847 h 5390836"/>
                  <a:gd name="connsiteX992" fmla="*/ 3351096 w 5372199"/>
                  <a:gd name="connsiteY992" fmla="*/ 103125 h 5390836"/>
                  <a:gd name="connsiteX993" fmla="*/ 3363471 w 5372199"/>
                  <a:gd name="connsiteY993" fmla="*/ 121693 h 5390836"/>
                  <a:gd name="connsiteX994" fmla="*/ 3363471 w 5372199"/>
                  <a:gd name="connsiteY994" fmla="*/ 138193 h 5390836"/>
                  <a:gd name="connsiteX995" fmla="*/ 3363482 w 5372199"/>
                  <a:gd name="connsiteY995" fmla="*/ 150569 h 5390836"/>
                  <a:gd name="connsiteX996" fmla="*/ 3332539 w 5372199"/>
                  <a:gd name="connsiteY996" fmla="*/ 167069 h 5390836"/>
                  <a:gd name="connsiteX997" fmla="*/ 3307789 w 5372199"/>
                  <a:gd name="connsiteY997" fmla="*/ 179444 h 5390836"/>
                  <a:gd name="connsiteX998" fmla="*/ 3290260 w 5372199"/>
                  <a:gd name="connsiteY998" fmla="*/ 185626 h 5390836"/>
                  <a:gd name="connsiteX999" fmla="*/ 3254163 w 5372199"/>
                  <a:gd name="connsiteY999" fmla="*/ 200069 h 5390836"/>
                  <a:gd name="connsiteX1000" fmla="*/ 3254163 w 5372199"/>
                  <a:gd name="connsiteY1000" fmla="*/ 226877 h 5390836"/>
                  <a:gd name="connsiteX1001" fmla="*/ 3245913 w 5372199"/>
                  <a:gd name="connsiteY1001" fmla="*/ 238223 h 5390836"/>
                  <a:gd name="connsiteX1002" fmla="*/ 3238692 w 5372199"/>
                  <a:gd name="connsiteY1002" fmla="*/ 247502 h 5390836"/>
                  <a:gd name="connsiteX1003" fmla="*/ 3232510 w 5372199"/>
                  <a:gd name="connsiteY1003" fmla="*/ 257820 h 5390836"/>
                  <a:gd name="connsiteX1004" fmla="*/ 3227356 w 5372199"/>
                  <a:gd name="connsiteY1004" fmla="*/ 270195 h 5390836"/>
                  <a:gd name="connsiteX1005" fmla="*/ 3221163 w 5372199"/>
                  <a:gd name="connsiteY1005" fmla="*/ 302156 h 5390836"/>
                  <a:gd name="connsiteX1006" fmla="*/ 3278913 w 5372199"/>
                  <a:gd name="connsiteY1006" fmla="*/ 314531 h 5390836"/>
                  <a:gd name="connsiteX1007" fmla="*/ 3294385 w 5372199"/>
                  <a:gd name="connsiteY1007" fmla="*/ 314531 h 5390836"/>
                  <a:gd name="connsiteX1008" fmla="*/ 3309846 w 5372199"/>
                  <a:gd name="connsiteY1008" fmla="*/ 314531 h 5390836"/>
                  <a:gd name="connsiteX1009" fmla="*/ 3323260 w 5372199"/>
                  <a:gd name="connsiteY1009" fmla="*/ 322792 h 5390836"/>
                  <a:gd name="connsiteX1010" fmla="*/ 3336664 w 5372199"/>
                  <a:gd name="connsiteY1010" fmla="*/ 335156 h 5390836"/>
                  <a:gd name="connsiteX1011" fmla="*/ 3352135 w 5372199"/>
                  <a:gd name="connsiteY1011" fmla="*/ 355792 h 5390836"/>
                  <a:gd name="connsiteX1012" fmla="*/ 3352135 w 5372199"/>
                  <a:gd name="connsiteY1012" fmla="*/ 369196 h 5390836"/>
                  <a:gd name="connsiteX1013" fmla="*/ 3352135 w 5372199"/>
                  <a:gd name="connsiteY1013" fmla="*/ 374349 h 5390836"/>
                  <a:gd name="connsiteX1014" fmla="*/ 3352135 w 5372199"/>
                  <a:gd name="connsiteY1014" fmla="*/ 382599 h 5390836"/>
                  <a:gd name="connsiteX1015" fmla="*/ 3344914 w 5372199"/>
                  <a:gd name="connsiteY1015" fmla="*/ 392907 h 5390836"/>
                  <a:gd name="connsiteX1016" fmla="*/ 3332539 w 5372199"/>
                  <a:gd name="connsiteY1016" fmla="*/ 400128 h 5390836"/>
                  <a:gd name="connsiteX1017" fmla="*/ 3312942 w 5372199"/>
                  <a:gd name="connsiteY1017" fmla="*/ 400128 h 5390836"/>
                  <a:gd name="connsiteX1018" fmla="*/ 3292317 w 5372199"/>
                  <a:gd name="connsiteY1018" fmla="*/ 390849 h 5390836"/>
                  <a:gd name="connsiteX1019" fmla="*/ 3270663 w 5372199"/>
                  <a:gd name="connsiteY1019" fmla="*/ 390849 h 5390836"/>
                  <a:gd name="connsiteX1020" fmla="*/ 3236635 w 5372199"/>
                  <a:gd name="connsiteY1020" fmla="*/ 378474 h 5390836"/>
                  <a:gd name="connsiteX1021" fmla="*/ 3203634 w 5372199"/>
                  <a:gd name="connsiteY1021" fmla="*/ 371253 h 5390836"/>
                  <a:gd name="connsiteX1022" fmla="*/ 3170634 w 5372199"/>
                  <a:gd name="connsiteY1022" fmla="*/ 365070 h 5390836"/>
                  <a:gd name="connsiteX1023" fmla="*/ 3138662 w 5372199"/>
                  <a:gd name="connsiteY1023" fmla="*/ 365070 h 5390836"/>
                  <a:gd name="connsiteX1024" fmla="*/ 3102566 w 5372199"/>
                  <a:gd name="connsiteY1024" fmla="*/ 355781 h 5390836"/>
                  <a:gd name="connsiteX1025" fmla="*/ 3036565 w 5372199"/>
                  <a:gd name="connsiteY1025" fmla="*/ 355781 h 5390836"/>
                  <a:gd name="connsiteX1026" fmla="*/ 2952008 w 5372199"/>
                  <a:gd name="connsiteY1026" fmla="*/ 366099 h 5390836"/>
                  <a:gd name="connsiteX1027" fmla="*/ 2929314 w 5372199"/>
                  <a:gd name="connsiteY1027" fmla="*/ 331031 h 5390836"/>
                  <a:gd name="connsiteX1028" fmla="*/ 2929314 w 5372199"/>
                  <a:gd name="connsiteY1028" fmla="*/ 314531 h 5390836"/>
                  <a:gd name="connsiteX1029" fmla="*/ 2929314 w 5372199"/>
                  <a:gd name="connsiteY1029" fmla="*/ 293906 h 5390836"/>
                  <a:gd name="connsiteX1030" fmla="*/ 2965411 w 5372199"/>
                  <a:gd name="connsiteY1030" fmla="*/ 283598 h 5390836"/>
                  <a:gd name="connsiteX1031" fmla="*/ 2983968 w 5372199"/>
                  <a:gd name="connsiteY1031" fmla="*/ 290820 h 5390836"/>
                  <a:gd name="connsiteX1032" fmla="*/ 3027287 w 5372199"/>
                  <a:gd name="connsiteY1032" fmla="*/ 290820 h 5390836"/>
                  <a:gd name="connsiteX1033" fmla="*/ 3043787 w 5372199"/>
                  <a:gd name="connsiteY1033" fmla="*/ 290820 h 5390836"/>
                  <a:gd name="connsiteX1034" fmla="*/ 3092259 w 5372199"/>
                  <a:gd name="connsiteY1034" fmla="*/ 283598 h 5390836"/>
                  <a:gd name="connsiteX1035" fmla="*/ 3139691 w 5372199"/>
                  <a:gd name="connsiteY1035" fmla="*/ 234098 h 5390836"/>
                  <a:gd name="connsiteX1036" fmla="*/ 3147941 w 5372199"/>
                  <a:gd name="connsiteY1036" fmla="*/ 216569 h 5390836"/>
                  <a:gd name="connsiteX1037" fmla="*/ 3147941 w 5372199"/>
                  <a:gd name="connsiteY1037" fmla="*/ 200069 h 5390836"/>
                  <a:gd name="connsiteX1038" fmla="*/ 3130412 w 5372199"/>
                  <a:gd name="connsiteY1038" fmla="*/ 200069 h 5390836"/>
                  <a:gd name="connsiteX1039" fmla="*/ 3108759 w 5372199"/>
                  <a:gd name="connsiteY1039" fmla="*/ 200069 h 5390836"/>
                  <a:gd name="connsiteX1040" fmla="*/ 3108759 w 5372199"/>
                  <a:gd name="connsiteY1040" fmla="*/ 178405 h 5390836"/>
                  <a:gd name="connsiteX1041" fmla="*/ 3101537 w 5372199"/>
                  <a:gd name="connsiteY1041" fmla="*/ 151597 h 5390836"/>
                  <a:gd name="connsiteX1042" fmla="*/ 3101537 w 5372199"/>
                  <a:gd name="connsiteY1042" fmla="*/ 132001 h 5390836"/>
                  <a:gd name="connsiteX1043" fmla="*/ 3101537 w 5372199"/>
                  <a:gd name="connsiteY1043" fmla="*/ 113443 h 5390836"/>
                  <a:gd name="connsiteX1044" fmla="*/ 3121134 w 5372199"/>
                  <a:gd name="connsiteY1044" fmla="*/ 104154 h 5390836"/>
                  <a:gd name="connsiteX1045" fmla="*/ 3147941 w 5372199"/>
                  <a:gd name="connsiteY1045" fmla="*/ 117569 h 5390836"/>
                  <a:gd name="connsiteX1046" fmla="*/ 3220134 w 5372199"/>
                  <a:gd name="connsiteY1046" fmla="*/ 123750 h 5390836"/>
                  <a:gd name="connsiteX1047" fmla="*/ 3259317 w 5372199"/>
                  <a:gd name="connsiteY1047" fmla="*/ 123750 h 5390836"/>
                  <a:gd name="connsiteX1048" fmla="*/ 3316039 w 5372199"/>
                  <a:gd name="connsiteY1048" fmla="*/ 114472 h 5390836"/>
                  <a:gd name="connsiteX1049" fmla="*/ 3331510 w 5372199"/>
                  <a:gd name="connsiteY1049" fmla="*/ 114472 h 5390836"/>
                  <a:gd name="connsiteX1050" fmla="*/ 3343885 w 5372199"/>
                  <a:gd name="connsiteY1050" fmla="*/ 114472 h 5390836"/>
                  <a:gd name="connsiteX1051" fmla="*/ 2198081 w 5372199"/>
                  <a:gd name="connsiteY1051" fmla="*/ 79112 h 5390836"/>
                  <a:gd name="connsiteX1052" fmla="*/ 2212588 w 5372199"/>
                  <a:gd name="connsiteY1052" fmla="*/ 96946 h 5390836"/>
                  <a:gd name="connsiteX1053" fmla="*/ 2218770 w 5372199"/>
                  <a:gd name="connsiteY1053" fmla="*/ 79417 h 5390836"/>
                  <a:gd name="connsiteX1054" fmla="*/ 2218770 w 5372199"/>
                  <a:gd name="connsiteY1054" fmla="*/ 100042 h 5390836"/>
                  <a:gd name="connsiteX1055" fmla="*/ 2218770 w 5372199"/>
                  <a:gd name="connsiteY1055" fmla="*/ 123764 h 5390836"/>
                  <a:gd name="connsiteX1056" fmla="*/ 2208463 w 5372199"/>
                  <a:gd name="connsiteY1056" fmla="*/ 142321 h 5390836"/>
                  <a:gd name="connsiteX1057" fmla="*/ 2191952 w 5372199"/>
                  <a:gd name="connsiteY1057" fmla="*/ 168100 h 5390836"/>
                  <a:gd name="connsiteX1058" fmla="*/ 2191952 w 5372199"/>
                  <a:gd name="connsiteY1058" fmla="*/ 192850 h 5390836"/>
                  <a:gd name="connsiteX1059" fmla="*/ 2191952 w 5372199"/>
                  <a:gd name="connsiteY1059" fmla="*/ 210379 h 5390836"/>
                  <a:gd name="connsiteX1060" fmla="*/ 2205367 w 5372199"/>
                  <a:gd name="connsiteY1060" fmla="*/ 210379 h 5390836"/>
                  <a:gd name="connsiteX1061" fmla="*/ 2211549 w 5372199"/>
                  <a:gd name="connsiteY1061" fmla="*/ 221725 h 5390836"/>
                  <a:gd name="connsiteX1062" fmla="*/ 2221867 w 5372199"/>
                  <a:gd name="connsiteY1062" fmla="*/ 240293 h 5390836"/>
                  <a:gd name="connsiteX1063" fmla="*/ 2221867 w 5372199"/>
                  <a:gd name="connsiteY1063" fmla="*/ 248543 h 5390836"/>
                  <a:gd name="connsiteX1064" fmla="*/ 2186798 w 5372199"/>
                  <a:gd name="connsiteY1064" fmla="*/ 291851 h 5390836"/>
                  <a:gd name="connsiteX1065" fmla="*/ 2186798 w 5372199"/>
                  <a:gd name="connsiteY1065" fmla="*/ 306293 h 5390836"/>
                  <a:gd name="connsiteX1066" fmla="*/ 2202270 w 5372199"/>
                  <a:gd name="connsiteY1066" fmla="*/ 306293 h 5390836"/>
                  <a:gd name="connsiteX1067" fmla="*/ 2216713 w 5372199"/>
                  <a:gd name="connsiteY1067" fmla="*/ 313515 h 5390836"/>
                  <a:gd name="connsiteX1068" fmla="*/ 2222895 w 5372199"/>
                  <a:gd name="connsiteY1068" fmla="*/ 326919 h 5390836"/>
                  <a:gd name="connsiteX1069" fmla="*/ 2190923 w 5372199"/>
                  <a:gd name="connsiteY1069" fmla="*/ 377448 h 5390836"/>
                  <a:gd name="connsiteX1070" fmla="*/ 2134201 w 5372199"/>
                  <a:gd name="connsiteY1070" fmla="*/ 416630 h 5390836"/>
                  <a:gd name="connsiteX1071" fmla="*/ 2107393 w 5372199"/>
                  <a:gd name="connsiteY1071" fmla="*/ 447573 h 5390836"/>
                  <a:gd name="connsiteX1072" fmla="*/ 2096047 w 5372199"/>
                  <a:gd name="connsiteY1072" fmla="*/ 447573 h 5390836"/>
                  <a:gd name="connsiteX1073" fmla="*/ 2078518 w 5372199"/>
                  <a:gd name="connsiteY1073" fmla="*/ 447573 h 5390836"/>
                  <a:gd name="connsiteX1074" fmla="*/ 2069239 w 5372199"/>
                  <a:gd name="connsiteY1074" fmla="*/ 434169 h 5390836"/>
                  <a:gd name="connsiteX1075" fmla="*/ 2056864 w 5372199"/>
                  <a:gd name="connsiteY1075" fmla="*/ 420765 h 5390836"/>
                  <a:gd name="connsiteX1076" fmla="*/ 2047585 w 5372199"/>
                  <a:gd name="connsiteY1076" fmla="*/ 393948 h 5390836"/>
                  <a:gd name="connsiteX1077" fmla="*/ 2071296 w 5372199"/>
                  <a:gd name="connsiteY1077" fmla="*/ 365072 h 5390836"/>
                  <a:gd name="connsiteX1078" fmla="*/ 2084700 w 5372199"/>
                  <a:gd name="connsiteY1078" fmla="*/ 351669 h 5390836"/>
                  <a:gd name="connsiteX1079" fmla="*/ 2093989 w 5372199"/>
                  <a:gd name="connsiteY1079" fmla="*/ 338265 h 5390836"/>
                  <a:gd name="connsiteX1080" fmla="*/ 2093989 w 5372199"/>
                  <a:gd name="connsiteY1080" fmla="*/ 326919 h 5390836"/>
                  <a:gd name="connsiteX1081" fmla="*/ 2093989 w 5372199"/>
                  <a:gd name="connsiteY1081" fmla="*/ 312475 h 5390836"/>
                  <a:gd name="connsiteX1082" fmla="*/ 2087796 w 5372199"/>
                  <a:gd name="connsiteY1082" fmla="*/ 302169 h 5390836"/>
                  <a:gd name="connsiteX1083" fmla="*/ 2080575 w 5372199"/>
                  <a:gd name="connsiteY1083" fmla="*/ 292890 h 5390836"/>
                  <a:gd name="connsiteX1084" fmla="*/ 2065114 w 5372199"/>
                  <a:gd name="connsiteY1084" fmla="*/ 274322 h 5390836"/>
                  <a:gd name="connsiteX1085" fmla="*/ 2081614 w 5372199"/>
                  <a:gd name="connsiteY1085" fmla="*/ 251639 h 5390836"/>
                  <a:gd name="connsiteX1086" fmla="*/ 2095018 w 5372199"/>
                  <a:gd name="connsiteY1086" fmla="*/ 251639 h 5390836"/>
                  <a:gd name="connsiteX1087" fmla="*/ 2110490 w 5372199"/>
                  <a:gd name="connsiteY1087" fmla="*/ 234100 h 5390836"/>
                  <a:gd name="connsiteX1088" fmla="*/ 2110490 w 5372199"/>
                  <a:gd name="connsiteY1088" fmla="*/ 206264 h 5390836"/>
                  <a:gd name="connsiteX1089" fmla="*/ 2093989 w 5372199"/>
                  <a:gd name="connsiteY1089" fmla="*/ 194918 h 5390836"/>
                  <a:gd name="connsiteX1090" fmla="*/ 2076461 w 5372199"/>
                  <a:gd name="connsiteY1090" fmla="*/ 194918 h 5390836"/>
                  <a:gd name="connsiteX1091" fmla="*/ 2065114 w 5372199"/>
                  <a:gd name="connsiteY1091" fmla="*/ 184599 h 5390836"/>
                  <a:gd name="connsiteX1092" fmla="*/ 2054796 w 5372199"/>
                  <a:gd name="connsiteY1092" fmla="*/ 184599 h 5390836"/>
                  <a:gd name="connsiteX1093" fmla="*/ 2047585 w 5372199"/>
                  <a:gd name="connsiteY1093" fmla="*/ 166043 h 5390836"/>
                  <a:gd name="connsiteX1094" fmla="*/ 2055824 w 5372199"/>
                  <a:gd name="connsiteY1094" fmla="*/ 158821 h 5390836"/>
                  <a:gd name="connsiteX1095" fmla="*/ 2060989 w 5372199"/>
                  <a:gd name="connsiteY1095" fmla="*/ 147475 h 5390836"/>
                  <a:gd name="connsiteX1096" fmla="*/ 2074393 w 5372199"/>
                  <a:gd name="connsiteY1096" fmla="*/ 136139 h 5390836"/>
                  <a:gd name="connsiteX1097" fmla="*/ 2093989 w 5372199"/>
                  <a:gd name="connsiteY1097" fmla="*/ 136139 h 5390836"/>
                  <a:gd name="connsiteX1098" fmla="*/ 2171337 w 5372199"/>
                  <a:gd name="connsiteY1098" fmla="*/ 84571 h 5390836"/>
                  <a:gd name="connsiteX1099" fmla="*/ 2194020 w 5372199"/>
                  <a:gd name="connsiteY1099" fmla="*/ 79417 h 5390836"/>
                  <a:gd name="connsiteX1100" fmla="*/ 2198081 w 5372199"/>
                  <a:gd name="connsiteY1100" fmla="*/ 79112 h 5390836"/>
                  <a:gd name="connsiteX1101" fmla="*/ 2394088 w 5372199"/>
                  <a:gd name="connsiteY1101" fmla="*/ 55695 h 5390836"/>
                  <a:gd name="connsiteX1102" fmla="*/ 2356963 w 5372199"/>
                  <a:gd name="connsiteY1102" fmla="*/ 76320 h 5390836"/>
                  <a:gd name="connsiteX1103" fmla="*/ 2365213 w 5372199"/>
                  <a:gd name="connsiteY1103" fmla="*/ 93860 h 5390836"/>
                  <a:gd name="connsiteX1104" fmla="*/ 2385838 w 5372199"/>
                  <a:gd name="connsiteY1104" fmla="*/ 93860 h 5390836"/>
                  <a:gd name="connsiteX1105" fmla="*/ 2397185 w 5372199"/>
                  <a:gd name="connsiteY1105" fmla="*/ 73224 h 5390836"/>
                  <a:gd name="connsiteX1106" fmla="*/ 2397185 w 5372199"/>
                  <a:gd name="connsiteY1106" fmla="*/ 57763 h 5390836"/>
                  <a:gd name="connsiteX1107" fmla="*/ 2409561 w 5372199"/>
                  <a:gd name="connsiteY1107" fmla="*/ 1039 h 5390836"/>
                  <a:gd name="connsiteX1108" fmla="*/ 2427090 w 5372199"/>
                  <a:gd name="connsiteY1108" fmla="*/ 1039 h 5390836"/>
                  <a:gd name="connsiteX1109" fmla="*/ 2461119 w 5372199"/>
                  <a:gd name="connsiteY1109" fmla="*/ 1039 h 5390836"/>
                  <a:gd name="connsiteX1110" fmla="*/ 2469369 w 5372199"/>
                  <a:gd name="connsiteY1110" fmla="*/ 14443 h 5390836"/>
                  <a:gd name="connsiteX1111" fmla="*/ 2483812 w 5372199"/>
                  <a:gd name="connsiteY1111" fmla="*/ 36096 h 5390836"/>
                  <a:gd name="connsiteX1112" fmla="*/ 2477630 w 5372199"/>
                  <a:gd name="connsiteY1112" fmla="*/ 57761 h 5390836"/>
                  <a:gd name="connsiteX1113" fmla="*/ 2477630 w 5372199"/>
                  <a:gd name="connsiteY1113" fmla="*/ 76318 h 5390836"/>
                  <a:gd name="connsiteX1114" fmla="*/ 2466283 w 5372199"/>
                  <a:gd name="connsiteY1114" fmla="*/ 108290 h 5390836"/>
                  <a:gd name="connsiteX1115" fmla="*/ 2452879 w 5372199"/>
                  <a:gd name="connsiteY1115" fmla="*/ 127886 h 5390836"/>
                  <a:gd name="connsiteX1116" fmla="*/ 2429158 w 5372199"/>
                  <a:gd name="connsiteY1116" fmla="*/ 203165 h 5390836"/>
                  <a:gd name="connsiteX1117" fmla="*/ 2419868 w 5372199"/>
                  <a:gd name="connsiteY1117" fmla="*/ 215541 h 5390836"/>
                  <a:gd name="connsiteX1118" fmla="*/ 2406464 w 5372199"/>
                  <a:gd name="connsiteY1118" fmla="*/ 215541 h 5390836"/>
                  <a:gd name="connsiteX1119" fmla="*/ 2392032 w 5372199"/>
                  <a:gd name="connsiteY1119" fmla="*/ 222762 h 5390836"/>
                  <a:gd name="connsiteX1120" fmla="*/ 2372435 w 5372199"/>
                  <a:gd name="connsiteY1120" fmla="*/ 232041 h 5390836"/>
                  <a:gd name="connsiteX1121" fmla="*/ 2372435 w 5372199"/>
                  <a:gd name="connsiteY1121" fmla="*/ 248541 h 5390836"/>
                  <a:gd name="connsiteX1122" fmla="*/ 2387907 w 5372199"/>
                  <a:gd name="connsiteY1122" fmla="*/ 243387 h 5390836"/>
                  <a:gd name="connsiteX1123" fmla="*/ 2400282 w 5372199"/>
                  <a:gd name="connsiteY1123" fmla="*/ 235137 h 5390836"/>
                  <a:gd name="connsiteX1124" fmla="*/ 2418840 w 5372199"/>
                  <a:gd name="connsiteY1124" fmla="*/ 235137 h 5390836"/>
                  <a:gd name="connsiteX1125" fmla="*/ 2427090 w 5372199"/>
                  <a:gd name="connsiteY1125" fmla="*/ 242348 h 5390836"/>
                  <a:gd name="connsiteX1126" fmla="*/ 2435340 w 5372199"/>
                  <a:gd name="connsiteY1126" fmla="*/ 265041 h 5390836"/>
                  <a:gd name="connsiteX1127" fmla="*/ 2435340 w 5372199"/>
                  <a:gd name="connsiteY1127" fmla="*/ 274319 h 5390836"/>
                  <a:gd name="connsiteX1128" fmla="*/ 2419868 w 5372199"/>
                  <a:gd name="connsiteY1128" fmla="*/ 288763 h 5390836"/>
                  <a:gd name="connsiteX1129" fmla="*/ 2402339 w 5372199"/>
                  <a:gd name="connsiteY1129" fmla="*/ 298041 h 5390836"/>
                  <a:gd name="connsiteX1130" fmla="*/ 2402339 w 5372199"/>
                  <a:gd name="connsiteY1130" fmla="*/ 309377 h 5390836"/>
                  <a:gd name="connsiteX1131" fmla="*/ 2412657 w 5372199"/>
                  <a:gd name="connsiteY1131" fmla="*/ 315570 h 5390836"/>
                  <a:gd name="connsiteX1132" fmla="*/ 2436368 w 5372199"/>
                  <a:gd name="connsiteY1132" fmla="*/ 307320 h 5390836"/>
                  <a:gd name="connsiteX1133" fmla="*/ 2455965 w 5372199"/>
                  <a:gd name="connsiteY1133" fmla="*/ 307320 h 5390836"/>
                  <a:gd name="connsiteX1134" fmla="*/ 2477630 w 5372199"/>
                  <a:gd name="connsiteY1134" fmla="*/ 300098 h 5390836"/>
                  <a:gd name="connsiteX1135" fmla="*/ 2498244 w 5372199"/>
                  <a:gd name="connsiteY1135" fmla="*/ 300098 h 5390836"/>
                  <a:gd name="connsiteX1136" fmla="*/ 2517841 w 5372199"/>
                  <a:gd name="connsiteY1136" fmla="*/ 323820 h 5390836"/>
                  <a:gd name="connsiteX1137" fmla="*/ 2494119 w 5372199"/>
                  <a:gd name="connsiteY1137" fmla="*/ 370224 h 5390836"/>
                  <a:gd name="connsiteX1138" fmla="*/ 2467312 w 5372199"/>
                  <a:gd name="connsiteY1138" fmla="*/ 370224 h 5390836"/>
                  <a:gd name="connsiteX1139" fmla="*/ 2422965 w 5372199"/>
                  <a:gd name="connsiteY1139" fmla="*/ 377445 h 5390836"/>
                  <a:gd name="connsiteX1140" fmla="*/ 2398214 w 5372199"/>
                  <a:gd name="connsiteY1140" fmla="*/ 377445 h 5390836"/>
                  <a:gd name="connsiteX1141" fmla="*/ 2377589 w 5372199"/>
                  <a:gd name="connsiteY1141" fmla="*/ 382599 h 5390836"/>
                  <a:gd name="connsiteX1142" fmla="*/ 2353878 w 5372199"/>
                  <a:gd name="connsiteY1142" fmla="*/ 389820 h 5390836"/>
                  <a:gd name="connsiteX1143" fmla="*/ 2326031 w 5372199"/>
                  <a:gd name="connsiteY1143" fmla="*/ 400138 h 5390836"/>
                  <a:gd name="connsiteX1144" fmla="*/ 2296127 w 5372199"/>
                  <a:gd name="connsiteY1144" fmla="*/ 407360 h 5390836"/>
                  <a:gd name="connsiteX1145" fmla="*/ 2266212 w 5372199"/>
                  <a:gd name="connsiteY1145" fmla="*/ 420763 h 5390836"/>
                  <a:gd name="connsiteX1146" fmla="*/ 2245587 w 5372199"/>
                  <a:gd name="connsiteY1146" fmla="*/ 413542 h 5390836"/>
                  <a:gd name="connsiteX1147" fmla="*/ 2237348 w 5372199"/>
                  <a:gd name="connsiteY1147" fmla="*/ 387752 h 5390836"/>
                  <a:gd name="connsiteX1148" fmla="*/ 2237337 w 5372199"/>
                  <a:gd name="connsiteY1148" fmla="*/ 379513 h 5390836"/>
                  <a:gd name="connsiteX1149" fmla="*/ 2237337 w 5372199"/>
                  <a:gd name="connsiteY1149" fmla="*/ 364042 h 5390836"/>
                  <a:gd name="connsiteX1150" fmla="*/ 2243530 w 5372199"/>
                  <a:gd name="connsiteY1150" fmla="*/ 357849 h 5390836"/>
                  <a:gd name="connsiteX1151" fmla="*/ 2253837 w 5372199"/>
                  <a:gd name="connsiteY1151" fmla="*/ 357849 h 5390836"/>
                  <a:gd name="connsiteX1152" fmla="*/ 2278588 w 5372199"/>
                  <a:gd name="connsiteY1152" fmla="*/ 344445 h 5390836"/>
                  <a:gd name="connsiteX1153" fmla="*/ 2310560 w 5372199"/>
                  <a:gd name="connsiteY1153" fmla="*/ 324848 h 5390836"/>
                  <a:gd name="connsiteX1154" fmla="*/ 2303338 w 5372199"/>
                  <a:gd name="connsiteY1154" fmla="*/ 316609 h 5390836"/>
                  <a:gd name="connsiteX1155" fmla="*/ 2289934 w 5372199"/>
                  <a:gd name="connsiteY1155" fmla="*/ 316609 h 5390836"/>
                  <a:gd name="connsiteX1156" fmla="*/ 2277559 w 5372199"/>
                  <a:gd name="connsiteY1156" fmla="*/ 316609 h 5390836"/>
                  <a:gd name="connsiteX1157" fmla="*/ 2277559 w 5372199"/>
                  <a:gd name="connsiteY1157" fmla="*/ 305263 h 5390836"/>
                  <a:gd name="connsiteX1158" fmla="*/ 2277559 w 5372199"/>
                  <a:gd name="connsiteY1158" fmla="*/ 291848 h 5390836"/>
                  <a:gd name="connsiteX1159" fmla="*/ 2283752 w 5372199"/>
                  <a:gd name="connsiteY1159" fmla="*/ 280512 h 5390836"/>
                  <a:gd name="connsiteX1160" fmla="*/ 2291991 w 5372199"/>
                  <a:gd name="connsiteY1160" fmla="*/ 280512 h 5390836"/>
                  <a:gd name="connsiteX1161" fmla="*/ 2300252 w 5372199"/>
                  <a:gd name="connsiteY1161" fmla="*/ 280512 h 5390836"/>
                  <a:gd name="connsiteX1162" fmla="*/ 2307463 w 5372199"/>
                  <a:gd name="connsiteY1162" fmla="*/ 280512 h 5390836"/>
                  <a:gd name="connsiteX1163" fmla="*/ 2313656 w 5372199"/>
                  <a:gd name="connsiteY1163" fmla="*/ 273291 h 5390836"/>
                  <a:gd name="connsiteX1164" fmla="*/ 2313656 w 5372199"/>
                  <a:gd name="connsiteY1164" fmla="*/ 256791 h 5390836"/>
                  <a:gd name="connsiteX1165" fmla="*/ 2303338 w 5372199"/>
                  <a:gd name="connsiteY1165" fmla="*/ 256791 h 5390836"/>
                  <a:gd name="connsiteX1166" fmla="*/ 2290963 w 5372199"/>
                  <a:gd name="connsiteY1166" fmla="*/ 261944 h 5390836"/>
                  <a:gd name="connsiteX1167" fmla="*/ 2280656 w 5372199"/>
                  <a:gd name="connsiteY1167" fmla="*/ 261944 h 5390836"/>
                  <a:gd name="connsiteX1168" fmla="*/ 2270338 w 5372199"/>
                  <a:gd name="connsiteY1168" fmla="*/ 261944 h 5390836"/>
                  <a:gd name="connsiteX1169" fmla="*/ 2265184 w 5372199"/>
                  <a:gd name="connsiteY1169" fmla="*/ 255751 h 5390836"/>
                  <a:gd name="connsiteX1170" fmla="*/ 2260030 w 5372199"/>
                  <a:gd name="connsiteY1170" fmla="*/ 245444 h 5390836"/>
                  <a:gd name="connsiteX1171" fmla="*/ 2248684 w 5372199"/>
                  <a:gd name="connsiteY1171" fmla="*/ 231012 h 5390836"/>
                  <a:gd name="connsiteX1172" fmla="*/ 2242502 w 5372199"/>
                  <a:gd name="connsiteY1172" fmla="*/ 213473 h 5390836"/>
                  <a:gd name="connsiteX1173" fmla="*/ 2247655 w 5372199"/>
                  <a:gd name="connsiteY1173" fmla="*/ 186665 h 5390836"/>
                  <a:gd name="connsiteX1174" fmla="*/ 2237337 w 5372199"/>
                  <a:gd name="connsiteY1174" fmla="*/ 144386 h 5390836"/>
                  <a:gd name="connsiteX1175" fmla="*/ 2229086 w 5372199"/>
                  <a:gd name="connsiteY1175" fmla="*/ 126847 h 5390836"/>
                  <a:gd name="connsiteX1176" fmla="*/ 2229086 w 5372199"/>
                  <a:gd name="connsiteY1176" fmla="*/ 113443 h 5390836"/>
                  <a:gd name="connsiteX1177" fmla="*/ 2229086 w 5372199"/>
                  <a:gd name="connsiteY1177" fmla="*/ 88693 h 5390836"/>
                  <a:gd name="connsiteX1178" fmla="*/ 2228058 w 5372199"/>
                  <a:gd name="connsiteY1178" fmla="*/ 86636 h 5390836"/>
                  <a:gd name="connsiteX1179" fmla="*/ 2236309 w 5372199"/>
                  <a:gd name="connsiteY1179" fmla="*/ 61886 h 5390836"/>
                  <a:gd name="connsiteX1180" fmla="*/ 2251780 w 5372199"/>
                  <a:gd name="connsiteY1180" fmla="*/ 68068 h 5390836"/>
                  <a:gd name="connsiteX1181" fmla="*/ 2266223 w 5372199"/>
                  <a:gd name="connsiteY1181" fmla="*/ 68068 h 5390836"/>
                  <a:gd name="connsiteX1182" fmla="*/ 2283752 w 5372199"/>
                  <a:gd name="connsiteY1182" fmla="*/ 59818 h 5390836"/>
                  <a:gd name="connsiteX1183" fmla="*/ 2313656 w 5372199"/>
                  <a:gd name="connsiteY1183" fmla="*/ 42289 h 5390836"/>
                  <a:gd name="connsiteX1184" fmla="*/ 2337367 w 5372199"/>
                  <a:gd name="connsiteY1184" fmla="*/ 36096 h 5390836"/>
                  <a:gd name="connsiteX1185" fmla="*/ 2409561 w 5372199"/>
                  <a:gd name="connsiteY1185" fmla="*/ 1039 h 539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</a:cxnLst>
                <a:rect l="l" t="t" r="r" b="b"/>
                <a:pathLst>
                  <a:path w="5372199" h="5390836">
                    <a:moveTo>
                      <a:pt x="3137621" y="5098566"/>
                    </a:moveTo>
                    <a:cubicBezTo>
                      <a:pt x="3116367" y="5101693"/>
                      <a:pt x="3098342" y="5115799"/>
                      <a:pt x="3090189" y="5135680"/>
                    </a:cubicBezTo>
                    <a:cubicBezTo>
                      <a:pt x="3082122" y="5161189"/>
                      <a:pt x="3082122" y="5188557"/>
                      <a:pt x="3090189" y="5214053"/>
                    </a:cubicBezTo>
                    <a:cubicBezTo>
                      <a:pt x="3092906" y="5239900"/>
                      <a:pt x="3104588" y="5263976"/>
                      <a:pt x="3123189" y="5282125"/>
                    </a:cubicBezTo>
                    <a:cubicBezTo>
                      <a:pt x="3137977" y="5297044"/>
                      <a:pt x="3159427" y="5303290"/>
                      <a:pt x="3179909" y="5298625"/>
                    </a:cubicBezTo>
                    <a:cubicBezTo>
                      <a:pt x="3200859" y="5295506"/>
                      <a:pt x="3218757" y="5281887"/>
                      <a:pt x="3227342" y="5262527"/>
                    </a:cubicBezTo>
                    <a:lnTo>
                      <a:pt x="3223219" y="5262527"/>
                    </a:lnTo>
                    <a:cubicBezTo>
                      <a:pt x="3233028" y="5238286"/>
                      <a:pt x="3234837" y="5211553"/>
                      <a:pt x="3228384" y="5186218"/>
                    </a:cubicBezTo>
                    <a:cubicBezTo>
                      <a:pt x="3224659" y="5159756"/>
                      <a:pt x="3213172" y="5134998"/>
                      <a:pt x="3195371" y="5115066"/>
                    </a:cubicBezTo>
                    <a:cubicBezTo>
                      <a:pt x="3180159" y="5100134"/>
                      <a:pt x="3158431" y="5093918"/>
                      <a:pt x="3137621" y="5098566"/>
                    </a:cubicBezTo>
                    <a:close/>
                    <a:moveTo>
                      <a:pt x="2793012" y="5095901"/>
                    </a:moveTo>
                    <a:lnTo>
                      <a:pt x="2794038" y="5121680"/>
                    </a:lnTo>
                    <a:lnTo>
                      <a:pt x="2794038" y="5147468"/>
                    </a:lnTo>
                    <a:lnTo>
                      <a:pt x="2652759" y="5150557"/>
                    </a:lnTo>
                    <a:lnTo>
                      <a:pt x="2654818" y="5212430"/>
                    </a:lnTo>
                    <a:lnTo>
                      <a:pt x="2785788" y="5210375"/>
                    </a:lnTo>
                    <a:lnTo>
                      <a:pt x="2785788" y="5235125"/>
                    </a:lnTo>
                    <a:lnTo>
                      <a:pt x="2785788" y="5259875"/>
                    </a:lnTo>
                    <a:lnTo>
                      <a:pt x="2654818" y="5261930"/>
                    </a:lnTo>
                    <a:lnTo>
                      <a:pt x="2656886" y="5338252"/>
                    </a:lnTo>
                    <a:lnTo>
                      <a:pt x="2803317" y="5335154"/>
                    </a:lnTo>
                    <a:lnTo>
                      <a:pt x="2804347" y="5360934"/>
                    </a:lnTo>
                    <a:lnTo>
                      <a:pt x="2804347" y="5386722"/>
                    </a:lnTo>
                    <a:lnTo>
                      <a:pt x="2601191" y="5390836"/>
                    </a:lnTo>
                    <a:lnTo>
                      <a:pt x="2597068" y="5100028"/>
                    </a:lnTo>
                    <a:close/>
                    <a:moveTo>
                      <a:pt x="2311412" y="5073218"/>
                    </a:moveTo>
                    <a:lnTo>
                      <a:pt x="2527979" y="5100036"/>
                    </a:lnTo>
                    <a:lnTo>
                      <a:pt x="2524886" y="5124786"/>
                    </a:lnTo>
                    <a:lnTo>
                      <a:pt x="2521789" y="5150566"/>
                    </a:lnTo>
                    <a:lnTo>
                      <a:pt x="2441357" y="5141286"/>
                    </a:lnTo>
                    <a:lnTo>
                      <a:pt x="2412480" y="5378472"/>
                    </a:lnTo>
                    <a:lnTo>
                      <a:pt x="2384632" y="5375374"/>
                    </a:lnTo>
                    <a:lnTo>
                      <a:pt x="2356798" y="5372277"/>
                    </a:lnTo>
                    <a:lnTo>
                      <a:pt x="2385662" y="5134066"/>
                    </a:lnTo>
                    <a:lnTo>
                      <a:pt x="2305230" y="5124786"/>
                    </a:lnTo>
                    <a:lnTo>
                      <a:pt x="2308328" y="5098998"/>
                    </a:lnTo>
                    <a:close/>
                    <a:moveTo>
                      <a:pt x="3178501" y="5049077"/>
                    </a:moveTo>
                    <a:cubicBezTo>
                      <a:pt x="3196181" y="5052967"/>
                      <a:pt x="3212954" y="5060973"/>
                      <a:pt x="3227342" y="5072774"/>
                    </a:cubicBezTo>
                    <a:cubicBezTo>
                      <a:pt x="3257680" y="5099354"/>
                      <a:pt x="3277452" y="5135960"/>
                      <a:pt x="3283036" y="5175900"/>
                    </a:cubicBezTo>
                    <a:cubicBezTo>
                      <a:pt x="3293053" y="5214629"/>
                      <a:pt x="3288655" y="5255671"/>
                      <a:pt x="3270659" y="5291404"/>
                    </a:cubicBezTo>
                    <a:cubicBezTo>
                      <a:pt x="3233278" y="5351319"/>
                      <a:pt x="3154393" y="5369582"/>
                      <a:pt x="3094478" y="5332188"/>
                    </a:cubicBezTo>
                    <a:cubicBezTo>
                      <a:pt x="3091596" y="5330391"/>
                      <a:pt x="3088791" y="5328485"/>
                      <a:pt x="3086062" y="5326472"/>
                    </a:cubicBezTo>
                    <a:lnTo>
                      <a:pt x="3082978" y="5329557"/>
                    </a:lnTo>
                    <a:cubicBezTo>
                      <a:pt x="3052338" y="5303214"/>
                      <a:pt x="3032503" y="5266502"/>
                      <a:pt x="3027283" y="5226430"/>
                    </a:cubicBezTo>
                    <a:cubicBezTo>
                      <a:pt x="3017995" y="5186879"/>
                      <a:pt x="3022736" y="5145316"/>
                      <a:pt x="3040690" y="5108871"/>
                    </a:cubicBezTo>
                    <a:cubicBezTo>
                      <a:pt x="3057762" y="5077244"/>
                      <a:pt x="3088694" y="5055485"/>
                      <a:pt x="3124219" y="5050083"/>
                    </a:cubicBezTo>
                    <a:cubicBezTo>
                      <a:pt x="3142234" y="5045416"/>
                      <a:pt x="3160821" y="5045188"/>
                      <a:pt x="3178501" y="5049077"/>
                    </a:cubicBezTo>
                    <a:close/>
                    <a:moveTo>
                      <a:pt x="2038303" y="5009871"/>
                    </a:moveTo>
                    <a:lnTo>
                      <a:pt x="2065121" y="5017092"/>
                    </a:lnTo>
                    <a:lnTo>
                      <a:pt x="2092960" y="5023274"/>
                    </a:lnTo>
                    <a:lnTo>
                      <a:pt x="2048621" y="5201688"/>
                    </a:lnTo>
                    <a:cubicBezTo>
                      <a:pt x="2042765" y="5217311"/>
                      <a:pt x="2042765" y="5234527"/>
                      <a:pt x="2048621" y="5250150"/>
                    </a:cubicBezTo>
                    <a:cubicBezTo>
                      <a:pt x="2055604" y="5263154"/>
                      <a:pt x="2068133" y="5272269"/>
                      <a:pt x="2082650" y="5274900"/>
                    </a:cubicBezTo>
                    <a:cubicBezTo>
                      <a:pt x="2096066" y="5281082"/>
                      <a:pt x="2111515" y="5281082"/>
                      <a:pt x="2124930" y="5274900"/>
                    </a:cubicBezTo>
                    <a:cubicBezTo>
                      <a:pt x="2137748" y="5263337"/>
                      <a:pt x="2146142" y="5247650"/>
                      <a:pt x="2148650" y="5230565"/>
                    </a:cubicBezTo>
                    <a:lnTo>
                      <a:pt x="2192989" y="5053189"/>
                    </a:lnTo>
                    <a:lnTo>
                      <a:pt x="2219807" y="5059371"/>
                    </a:lnTo>
                    <a:lnTo>
                      <a:pt x="2247654" y="5066591"/>
                    </a:lnTo>
                    <a:lnTo>
                      <a:pt x="2200209" y="5237773"/>
                    </a:lnTo>
                    <a:cubicBezTo>
                      <a:pt x="2195425" y="5269756"/>
                      <a:pt x="2178870" y="5298815"/>
                      <a:pt x="2153807" y="5319247"/>
                    </a:cubicBezTo>
                    <a:cubicBezTo>
                      <a:pt x="2127400" y="5334294"/>
                      <a:pt x="2095710" y="5336938"/>
                      <a:pt x="2067180" y="5326468"/>
                    </a:cubicBezTo>
                    <a:cubicBezTo>
                      <a:pt x="2037328" y="5321976"/>
                      <a:pt x="2010956" y="5304641"/>
                      <a:pt x="1994985" y="5279023"/>
                    </a:cubicBezTo>
                    <a:cubicBezTo>
                      <a:pt x="1983261" y="5249209"/>
                      <a:pt x="1983261" y="5216044"/>
                      <a:pt x="1994985" y="5186218"/>
                    </a:cubicBezTo>
                    <a:close/>
                    <a:moveTo>
                      <a:pt x="3514900" y="4952554"/>
                    </a:moveTo>
                    <a:lnTo>
                      <a:pt x="3523150" y="4977304"/>
                    </a:lnTo>
                    <a:lnTo>
                      <a:pt x="3531400" y="5002053"/>
                    </a:lnTo>
                    <a:lnTo>
                      <a:pt x="3403523" y="5043303"/>
                    </a:lnTo>
                    <a:lnTo>
                      <a:pt x="3424146" y="5106210"/>
                    </a:lnTo>
                    <a:lnTo>
                      <a:pt x="3535523" y="5070125"/>
                    </a:lnTo>
                    <a:lnTo>
                      <a:pt x="3542743" y="5093833"/>
                    </a:lnTo>
                    <a:lnTo>
                      <a:pt x="3550993" y="5117557"/>
                    </a:lnTo>
                    <a:lnTo>
                      <a:pt x="3439621" y="5153655"/>
                    </a:lnTo>
                    <a:lnTo>
                      <a:pt x="3477773" y="5271222"/>
                    </a:lnTo>
                    <a:lnTo>
                      <a:pt x="3450955" y="5279459"/>
                    </a:lnTo>
                    <a:lnTo>
                      <a:pt x="3424146" y="5288752"/>
                    </a:lnTo>
                    <a:lnTo>
                      <a:pt x="3334426" y="5012371"/>
                    </a:lnTo>
                    <a:close/>
                    <a:moveTo>
                      <a:pt x="1772071" y="4919562"/>
                    </a:moveTo>
                    <a:lnTo>
                      <a:pt x="1978320" y="4990719"/>
                    </a:lnTo>
                    <a:lnTo>
                      <a:pt x="1970070" y="5014439"/>
                    </a:lnTo>
                    <a:lnTo>
                      <a:pt x="1960782" y="5039189"/>
                    </a:lnTo>
                    <a:lnTo>
                      <a:pt x="1884473" y="5013409"/>
                    </a:lnTo>
                    <a:lnTo>
                      <a:pt x="1807130" y="5239260"/>
                    </a:lnTo>
                    <a:lnTo>
                      <a:pt x="1780321" y="5229968"/>
                    </a:lnTo>
                    <a:lnTo>
                      <a:pt x="1753503" y="5220693"/>
                    </a:lnTo>
                    <a:lnTo>
                      <a:pt x="1831880" y="4994842"/>
                    </a:lnTo>
                    <a:lnTo>
                      <a:pt x="1755571" y="4969062"/>
                    </a:lnTo>
                    <a:lnTo>
                      <a:pt x="1763821" y="4944312"/>
                    </a:lnTo>
                    <a:close/>
                    <a:moveTo>
                      <a:pt x="1666876" y="4867995"/>
                    </a:moveTo>
                    <a:lnTo>
                      <a:pt x="1691626" y="4879342"/>
                    </a:lnTo>
                    <a:lnTo>
                      <a:pt x="1717406" y="4891715"/>
                    </a:lnTo>
                    <a:lnTo>
                      <a:pt x="1594694" y="5154680"/>
                    </a:lnTo>
                    <a:lnTo>
                      <a:pt x="1568906" y="5143345"/>
                    </a:lnTo>
                    <a:lnTo>
                      <a:pt x="1543127" y="5130968"/>
                    </a:lnTo>
                    <a:close/>
                    <a:moveTo>
                      <a:pt x="3872751" y="4780342"/>
                    </a:moveTo>
                    <a:lnTo>
                      <a:pt x="3884085" y="4803037"/>
                    </a:lnTo>
                    <a:lnTo>
                      <a:pt x="3896462" y="4825719"/>
                    </a:lnTo>
                    <a:lnTo>
                      <a:pt x="3825306" y="4863872"/>
                    </a:lnTo>
                    <a:lnTo>
                      <a:pt x="3937712" y="5075278"/>
                    </a:lnTo>
                    <a:lnTo>
                      <a:pt x="3912962" y="5088689"/>
                    </a:lnTo>
                    <a:lnTo>
                      <a:pt x="3888212" y="5102096"/>
                    </a:lnTo>
                    <a:lnTo>
                      <a:pt x="3775806" y="4890689"/>
                    </a:lnTo>
                    <a:lnTo>
                      <a:pt x="3704649" y="4927816"/>
                    </a:lnTo>
                    <a:lnTo>
                      <a:pt x="3692277" y="4905122"/>
                    </a:lnTo>
                    <a:lnTo>
                      <a:pt x="3680929" y="4882439"/>
                    </a:lnTo>
                    <a:close/>
                    <a:moveTo>
                      <a:pt x="1417309" y="4732898"/>
                    </a:moveTo>
                    <a:lnTo>
                      <a:pt x="1607059" y="4839122"/>
                    </a:lnTo>
                    <a:lnTo>
                      <a:pt x="1594682" y="4861804"/>
                    </a:lnTo>
                    <a:lnTo>
                      <a:pt x="1582309" y="4883456"/>
                    </a:lnTo>
                    <a:lnTo>
                      <a:pt x="1512182" y="4844274"/>
                    </a:lnTo>
                    <a:lnTo>
                      <a:pt x="1395653" y="5053625"/>
                    </a:lnTo>
                    <a:lnTo>
                      <a:pt x="1370903" y="5040210"/>
                    </a:lnTo>
                    <a:lnTo>
                      <a:pt x="1347182" y="5026808"/>
                    </a:lnTo>
                    <a:lnTo>
                      <a:pt x="1462682" y="4817457"/>
                    </a:lnTo>
                    <a:lnTo>
                      <a:pt x="1392555" y="4778274"/>
                    </a:lnTo>
                    <a:lnTo>
                      <a:pt x="1404932" y="4755592"/>
                    </a:lnTo>
                    <a:close/>
                    <a:moveTo>
                      <a:pt x="4097559" y="4639059"/>
                    </a:moveTo>
                    <a:lnTo>
                      <a:pt x="4110962" y="4660711"/>
                    </a:lnTo>
                    <a:lnTo>
                      <a:pt x="4125402" y="4682368"/>
                    </a:lnTo>
                    <a:lnTo>
                      <a:pt x="4006805" y="4759715"/>
                    </a:lnTo>
                    <a:lnTo>
                      <a:pt x="4040835" y="4811283"/>
                    </a:lnTo>
                    <a:lnTo>
                      <a:pt x="4150152" y="4740118"/>
                    </a:lnTo>
                    <a:lnTo>
                      <a:pt x="4164589" y="4760741"/>
                    </a:lnTo>
                    <a:lnTo>
                      <a:pt x="4177991" y="4782406"/>
                    </a:lnTo>
                    <a:lnTo>
                      <a:pt x="4067652" y="4853562"/>
                    </a:lnTo>
                    <a:lnTo>
                      <a:pt x="4108902" y="4916465"/>
                    </a:lnTo>
                    <a:lnTo>
                      <a:pt x="4232656" y="4837062"/>
                    </a:lnTo>
                    <a:lnTo>
                      <a:pt x="4247088" y="4858715"/>
                    </a:lnTo>
                    <a:lnTo>
                      <a:pt x="4261529" y="4880367"/>
                    </a:lnTo>
                    <a:lnTo>
                      <a:pt x="4090335" y="4990714"/>
                    </a:lnTo>
                    <a:lnTo>
                      <a:pt x="3932555" y="4746308"/>
                    </a:lnTo>
                    <a:close/>
                    <a:moveTo>
                      <a:pt x="1204009" y="4608716"/>
                    </a:moveTo>
                    <a:cubicBezTo>
                      <a:pt x="1231598" y="4607576"/>
                      <a:pt x="1258666" y="4616360"/>
                      <a:pt x="1280327" y="4633466"/>
                    </a:cubicBezTo>
                    <a:cubicBezTo>
                      <a:pt x="1302500" y="4648364"/>
                      <a:pt x="1318026" y="4671283"/>
                      <a:pt x="1323636" y="4697398"/>
                    </a:cubicBezTo>
                    <a:cubicBezTo>
                      <a:pt x="1328106" y="4723220"/>
                      <a:pt x="1322576" y="4749766"/>
                      <a:pt x="1308174" y="4771647"/>
                    </a:cubicBezTo>
                    <a:lnTo>
                      <a:pt x="1268992" y="4739686"/>
                    </a:lnTo>
                    <a:cubicBezTo>
                      <a:pt x="1276225" y="4729109"/>
                      <a:pt x="1278132" y="4715770"/>
                      <a:pt x="1274144" y="4703593"/>
                    </a:cubicBezTo>
                    <a:cubicBezTo>
                      <a:pt x="1270238" y="4689915"/>
                      <a:pt x="1261424" y="4678169"/>
                      <a:pt x="1249395" y="4670588"/>
                    </a:cubicBezTo>
                    <a:cubicBezTo>
                      <a:pt x="1240407" y="4662457"/>
                      <a:pt x="1228479" y="4658355"/>
                      <a:pt x="1216395" y="4659245"/>
                    </a:cubicBezTo>
                    <a:cubicBezTo>
                      <a:pt x="1205534" y="4659957"/>
                      <a:pt x="1195640" y="4665673"/>
                      <a:pt x="1189577" y="4674715"/>
                    </a:cubicBezTo>
                    <a:cubicBezTo>
                      <a:pt x="1184865" y="4681915"/>
                      <a:pt x="1184865" y="4691228"/>
                      <a:pt x="1189577" y="4698436"/>
                    </a:cubicBezTo>
                    <a:cubicBezTo>
                      <a:pt x="1198229" y="4714567"/>
                      <a:pt x="1208979" y="4729478"/>
                      <a:pt x="1221547" y="4742775"/>
                    </a:cubicBezTo>
                    <a:cubicBezTo>
                      <a:pt x="1242259" y="4763063"/>
                      <a:pt x="1257505" y="4788245"/>
                      <a:pt x="1265894" y="4815995"/>
                    </a:cubicBezTo>
                    <a:cubicBezTo>
                      <a:pt x="1267878" y="4837291"/>
                      <a:pt x="1261187" y="4858482"/>
                      <a:pt x="1247327" y="4874774"/>
                    </a:cubicBezTo>
                    <a:cubicBezTo>
                      <a:pt x="1233297" y="4895973"/>
                      <a:pt x="1209835" y="4909054"/>
                      <a:pt x="1184424" y="4909842"/>
                    </a:cubicBezTo>
                    <a:cubicBezTo>
                      <a:pt x="1155734" y="4910719"/>
                      <a:pt x="1127768" y="4900783"/>
                      <a:pt x="1106048" y="4881999"/>
                    </a:cubicBezTo>
                    <a:cubicBezTo>
                      <a:pt x="1081501" y="4866906"/>
                      <a:pt x="1063755" y="4842867"/>
                      <a:pt x="1056548" y="4814965"/>
                    </a:cubicBezTo>
                    <a:cubicBezTo>
                      <a:pt x="1051404" y="4788202"/>
                      <a:pt x="1057768" y="4760495"/>
                      <a:pt x="1074073" y="4738660"/>
                    </a:cubicBezTo>
                    <a:lnTo>
                      <a:pt x="1118420" y="4769592"/>
                    </a:lnTo>
                    <a:cubicBezTo>
                      <a:pt x="1110204" y="4780482"/>
                      <a:pt x="1106836" y="4794300"/>
                      <a:pt x="1109145" y="4807745"/>
                    </a:cubicBezTo>
                    <a:cubicBezTo>
                      <a:pt x="1113721" y="4821635"/>
                      <a:pt x="1122797" y="4833601"/>
                      <a:pt x="1134920" y="4841774"/>
                    </a:cubicBezTo>
                    <a:cubicBezTo>
                      <a:pt x="1146280" y="4850859"/>
                      <a:pt x="1159772" y="4856889"/>
                      <a:pt x="1174115" y="4859312"/>
                    </a:cubicBezTo>
                    <a:cubicBezTo>
                      <a:pt x="1184857" y="4859973"/>
                      <a:pt x="1195251" y="4855351"/>
                      <a:pt x="1201954" y="4846940"/>
                    </a:cubicBezTo>
                    <a:cubicBezTo>
                      <a:pt x="1206174" y="4838863"/>
                      <a:pt x="1206174" y="4829228"/>
                      <a:pt x="1201954" y="4821160"/>
                    </a:cubicBezTo>
                    <a:cubicBezTo>
                      <a:pt x="1195488" y="4806253"/>
                      <a:pt x="1186403" y="4792630"/>
                      <a:pt x="1175145" y="4780940"/>
                    </a:cubicBezTo>
                    <a:cubicBezTo>
                      <a:pt x="1153467" y="4758851"/>
                      <a:pt x="1136611" y="4732520"/>
                      <a:pt x="1125645" y="4703593"/>
                    </a:cubicBezTo>
                    <a:cubicBezTo>
                      <a:pt x="1122094" y="4683321"/>
                      <a:pt x="1127768" y="4662533"/>
                      <a:pt x="1141102" y="4646868"/>
                    </a:cubicBezTo>
                    <a:cubicBezTo>
                      <a:pt x="1155158" y="4625216"/>
                      <a:pt x="1178327" y="4611161"/>
                      <a:pt x="1204009" y="4608716"/>
                    </a:cubicBezTo>
                    <a:close/>
                    <a:moveTo>
                      <a:pt x="4318414" y="4479809"/>
                    </a:moveTo>
                    <a:cubicBezTo>
                      <a:pt x="4347236" y="4481131"/>
                      <a:pt x="4374486" y="4493280"/>
                      <a:pt x="4394732" y="4513839"/>
                    </a:cubicBezTo>
                    <a:lnTo>
                      <a:pt x="4352444" y="4549936"/>
                    </a:lnTo>
                    <a:cubicBezTo>
                      <a:pt x="4342224" y="4539890"/>
                      <a:pt x="4328614" y="4534000"/>
                      <a:pt x="4314287" y="4533436"/>
                    </a:cubicBezTo>
                    <a:cubicBezTo>
                      <a:pt x="4299465" y="4533597"/>
                      <a:pt x="4285198" y="4539085"/>
                      <a:pt x="4274067" y="4548894"/>
                    </a:cubicBezTo>
                    <a:cubicBezTo>
                      <a:pt x="4258508" y="4561186"/>
                      <a:pt x="4250648" y="4580826"/>
                      <a:pt x="4253440" y="4600466"/>
                    </a:cubicBezTo>
                    <a:cubicBezTo>
                      <a:pt x="4258521" y="4626296"/>
                      <a:pt x="4270656" y="4650216"/>
                      <a:pt x="4288508" y="4669563"/>
                    </a:cubicBezTo>
                    <a:cubicBezTo>
                      <a:pt x="4303906" y="4690317"/>
                      <a:pt x="4325063" y="4706093"/>
                      <a:pt x="4349347" y="4714936"/>
                    </a:cubicBezTo>
                    <a:cubicBezTo>
                      <a:pt x="4367991" y="4720609"/>
                      <a:pt x="4388236" y="4716334"/>
                      <a:pt x="4402974" y="4703593"/>
                    </a:cubicBezTo>
                    <a:cubicBezTo>
                      <a:pt x="4414851" y="4694139"/>
                      <a:pt x="4422613" y="4680474"/>
                      <a:pt x="4424626" y="4665436"/>
                    </a:cubicBezTo>
                    <a:cubicBezTo>
                      <a:pt x="4425384" y="4649707"/>
                      <a:pt x="4421041" y="4634156"/>
                      <a:pt x="4412262" y="4621089"/>
                    </a:cubicBezTo>
                    <a:lnTo>
                      <a:pt x="4454541" y="4581898"/>
                    </a:lnTo>
                    <a:cubicBezTo>
                      <a:pt x="4472859" y="4606474"/>
                      <a:pt x="4481316" y="4637004"/>
                      <a:pt x="4478261" y="4667495"/>
                    </a:cubicBezTo>
                    <a:cubicBezTo>
                      <a:pt x="4469859" y="4733029"/>
                      <a:pt x="4409923" y="4779334"/>
                      <a:pt x="4344389" y="4770936"/>
                    </a:cubicBezTo>
                    <a:cubicBezTo>
                      <a:pt x="4343639" y="4770838"/>
                      <a:pt x="4342880" y="4770728"/>
                      <a:pt x="4342135" y="4770622"/>
                    </a:cubicBezTo>
                    <a:cubicBezTo>
                      <a:pt x="4303364" y="4761253"/>
                      <a:pt x="4269076" y="4738639"/>
                      <a:pt x="4245203" y="4706686"/>
                    </a:cubicBezTo>
                    <a:cubicBezTo>
                      <a:pt x="4217258" y="4677215"/>
                      <a:pt x="4200474" y="4638923"/>
                      <a:pt x="4197758" y="4598398"/>
                    </a:cubicBezTo>
                    <a:cubicBezTo>
                      <a:pt x="4196449" y="4563631"/>
                      <a:pt x="4211771" y="4530318"/>
                      <a:pt x="4239008" y="4508686"/>
                    </a:cubicBezTo>
                    <a:cubicBezTo>
                      <a:pt x="4260771" y="4489186"/>
                      <a:pt x="4289215" y="4478848"/>
                      <a:pt x="4318414" y="4479809"/>
                    </a:cubicBezTo>
                    <a:close/>
                    <a:moveTo>
                      <a:pt x="976955" y="4384335"/>
                    </a:moveTo>
                    <a:lnTo>
                      <a:pt x="998607" y="4403932"/>
                    </a:lnTo>
                    <a:lnTo>
                      <a:pt x="1019243" y="4424560"/>
                    </a:lnTo>
                    <a:lnTo>
                      <a:pt x="958400" y="4647309"/>
                    </a:lnTo>
                    <a:lnTo>
                      <a:pt x="1097611" y="4497780"/>
                    </a:lnTo>
                    <a:lnTo>
                      <a:pt x="1117204" y="4515309"/>
                    </a:lnTo>
                    <a:lnTo>
                      <a:pt x="1135772" y="4532839"/>
                    </a:lnTo>
                    <a:lnTo>
                      <a:pt x="937773" y="4746313"/>
                    </a:lnTo>
                    <a:lnTo>
                      <a:pt x="917146" y="4726715"/>
                    </a:lnTo>
                    <a:lnTo>
                      <a:pt x="897552" y="4708148"/>
                    </a:lnTo>
                    <a:lnTo>
                      <a:pt x="959425" y="4479212"/>
                    </a:lnTo>
                    <a:lnTo>
                      <a:pt x="816078" y="4632868"/>
                    </a:lnTo>
                    <a:lnTo>
                      <a:pt x="797523" y="4615339"/>
                    </a:lnTo>
                    <a:lnTo>
                      <a:pt x="777926" y="4596771"/>
                    </a:lnTo>
                    <a:close/>
                    <a:moveTo>
                      <a:pt x="883108" y="4280170"/>
                    </a:moveTo>
                    <a:lnTo>
                      <a:pt x="901675" y="4301823"/>
                    </a:lnTo>
                    <a:lnTo>
                      <a:pt x="920235" y="4322450"/>
                    </a:lnTo>
                    <a:lnTo>
                      <a:pt x="703676" y="4516326"/>
                    </a:lnTo>
                    <a:lnTo>
                      <a:pt x="685104" y="4495703"/>
                    </a:lnTo>
                    <a:lnTo>
                      <a:pt x="666549" y="4475076"/>
                    </a:lnTo>
                    <a:close/>
                    <a:moveTo>
                      <a:pt x="4535842" y="4224488"/>
                    </a:moveTo>
                    <a:lnTo>
                      <a:pt x="4751379" y="4419394"/>
                    </a:lnTo>
                    <a:lnTo>
                      <a:pt x="4732811" y="4440030"/>
                    </a:lnTo>
                    <a:lnTo>
                      <a:pt x="4714244" y="4460644"/>
                    </a:lnTo>
                    <a:lnTo>
                      <a:pt x="4616282" y="4372992"/>
                    </a:lnTo>
                    <a:lnTo>
                      <a:pt x="4546160" y="4450339"/>
                    </a:lnTo>
                    <a:lnTo>
                      <a:pt x="4644121" y="4539021"/>
                    </a:lnTo>
                    <a:lnTo>
                      <a:pt x="4625562" y="4559648"/>
                    </a:lnTo>
                    <a:lnTo>
                      <a:pt x="4606994" y="4580271"/>
                    </a:lnTo>
                    <a:lnTo>
                      <a:pt x="4390435" y="4385365"/>
                    </a:lnTo>
                    <a:lnTo>
                      <a:pt x="4409003" y="4364742"/>
                    </a:lnTo>
                    <a:lnTo>
                      <a:pt x="4428588" y="4344115"/>
                    </a:lnTo>
                    <a:lnTo>
                      <a:pt x="4509033" y="4417339"/>
                    </a:lnTo>
                    <a:lnTo>
                      <a:pt x="4579159" y="4338962"/>
                    </a:lnTo>
                    <a:lnTo>
                      <a:pt x="4497685" y="4265738"/>
                    </a:lnTo>
                    <a:lnTo>
                      <a:pt x="4517282" y="4245115"/>
                    </a:lnTo>
                    <a:close/>
                    <a:moveTo>
                      <a:pt x="4714244" y="3980082"/>
                    </a:moveTo>
                    <a:lnTo>
                      <a:pt x="4952468" y="4147141"/>
                    </a:lnTo>
                    <a:lnTo>
                      <a:pt x="4936997" y="4169836"/>
                    </a:lnTo>
                    <a:lnTo>
                      <a:pt x="4920497" y="4193556"/>
                    </a:lnTo>
                    <a:lnTo>
                      <a:pt x="4685371" y="4162611"/>
                    </a:lnTo>
                    <a:lnTo>
                      <a:pt x="4857595" y="4283280"/>
                    </a:lnTo>
                    <a:lnTo>
                      <a:pt x="4843150" y="4304933"/>
                    </a:lnTo>
                    <a:lnTo>
                      <a:pt x="4827688" y="4326585"/>
                    </a:lnTo>
                    <a:lnTo>
                      <a:pt x="4589464" y="4159526"/>
                    </a:lnTo>
                    <a:lnTo>
                      <a:pt x="4605964" y="4135806"/>
                    </a:lnTo>
                    <a:lnTo>
                      <a:pt x="4622464" y="4111056"/>
                    </a:lnTo>
                    <a:lnTo>
                      <a:pt x="4852438" y="4140959"/>
                    </a:lnTo>
                    <a:lnTo>
                      <a:pt x="4684341" y="4023400"/>
                    </a:lnTo>
                    <a:lnTo>
                      <a:pt x="4699812" y="4001735"/>
                    </a:lnTo>
                    <a:close/>
                    <a:moveTo>
                      <a:pt x="597638" y="3950764"/>
                    </a:moveTo>
                    <a:cubicBezTo>
                      <a:pt x="634299" y="3955171"/>
                      <a:pt x="666769" y="3976565"/>
                      <a:pt x="685290" y="4008514"/>
                    </a:cubicBezTo>
                    <a:cubicBezTo>
                      <a:pt x="701824" y="4032298"/>
                      <a:pt x="709489" y="4061133"/>
                      <a:pt x="706947" y="4089984"/>
                    </a:cubicBezTo>
                    <a:cubicBezTo>
                      <a:pt x="703642" y="4117853"/>
                      <a:pt x="689112" y="4143179"/>
                      <a:pt x="666723" y="4160111"/>
                    </a:cubicBezTo>
                    <a:lnTo>
                      <a:pt x="636820" y="4113709"/>
                    </a:lnTo>
                    <a:cubicBezTo>
                      <a:pt x="646858" y="4104743"/>
                      <a:pt x="652824" y="4092086"/>
                      <a:pt x="653320" y="4078637"/>
                    </a:cubicBezTo>
                    <a:cubicBezTo>
                      <a:pt x="655312" y="4064684"/>
                      <a:pt x="652401" y="4050467"/>
                      <a:pt x="645083" y="4038417"/>
                    </a:cubicBezTo>
                    <a:cubicBezTo>
                      <a:pt x="633333" y="4019158"/>
                      <a:pt x="612935" y="4006836"/>
                      <a:pt x="590418" y="4005417"/>
                    </a:cubicBezTo>
                    <a:cubicBezTo>
                      <a:pt x="563672" y="4005633"/>
                      <a:pt x="537689" y="4014294"/>
                      <a:pt x="516164" y="4030167"/>
                    </a:cubicBezTo>
                    <a:cubicBezTo>
                      <a:pt x="492672" y="4042984"/>
                      <a:pt x="474155" y="4063332"/>
                      <a:pt x="463579" y="4087917"/>
                    </a:cubicBezTo>
                    <a:cubicBezTo>
                      <a:pt x="456444" y="4108823"/>
                      <a:pt x="459910" y="4131895"/>
                      <a:pt x="472859" y="4149793"/>
                    </a:cubicBezTo>
                    <a:cubicBezTo>
                      <a:pt x="483524" y="4167429"/>
                      <a:pt x="502782" y="4178039"/>
                      <a:pt x="523388" y="4177641"/>
                    </a:cubicBezTo>
                    <a:lnTo>
                      <a:pt x="561537" y="4170421"/>
                    </a:lnTo>
                    <a:lnTo>
                      <a:pt x="561541" y="4170429"/>
                    </a:lnTo>
                    <a:lnTo>
                      <a:pt x="561541" y="4170416"/>
                    </a:lnTo>
                    <a:lnTo>
                      <a:pt x="561537" y="4170421"/>
                    </a:lnTo>
                    <a:lnTo>
                      <a:pt x="527511" y="4117832"/>
                    </a:lnTo>
                    <a:lnTo>
                      <a:pt x="569791" y="4089984"/>
                    </a:lnTo>
                    <a:lnTo>
                      <a:pt x="630638" y="4183831"/>
                    </a:lnTo>
                    <a:lnTo>
                      <a:pt x="498638" y="4269420"/>
                    </a:lnTo>
                    <a:lnTo>
                      <a:pt x="478011" y="4238488"/>
                    </a:lnTo>
                    <a:lnTo>
                      <a:pt x="506888" y="4212709"/>
                    </a:lnTo>
                    <a:lnTo>
                      <a:pt x="501732" y="4212709"/>
                    </a:lnTo>
                    <a:cubicBezTo>
                      <a:pt x="470791" y="4213391"/>
                      <a:pt x="441787" y="4197713"/>
                      <a:pt x="425414" y="4171459"/>
                    </a:cubicBezTo>
                    <a:lnTo>
                      <a:pt x="425414" y="4174543"/>
                    </a:lnTo>
                    <a:cubicBezTo>
                      <a:pt x="403478" y="4144899"/>
                      <a:pt x="397321" y="4106433"/>
                      <a:pt x="408914" y="4071417"/>
                    </a:cubicBezTo>
                    <a:cubicBezTo>
                      <a:pt x="439867" y="3995252"/>
                      <a:pt x="515507" y="3946900"/>
                      <a:pt x="597638" y="3950764"/>
                    </a:cubicBezTo>
                    <a:close/>
                    <a:moveTo>
                      <a:pt x="4896947" y="3786790"/>
                    </a:moveTo>
                    <a:cubicBezTo>
                      <a:pt x="4875921" y="3788782"/>
                      <a:pt x="4857493" y="3801710"/>
                      <a:pt x="4848489" y="3820820"/>
                    </a:cubicBezTo>
                    <a:cubicBezTo>
                      <a:pt x="4837582" y="3839269"/>
                      <a:pt x="4837582" y="3862188"/>
                      <a:pt x="4848489" y="3880625"/>
                    </a:cubicBezTo>
                    <a:cubicBezTo>
                      <a:pt x="4861425" y="3904036"/>
                      <a:pt x="4881726" y="3922515"/>
                      <a:pt x="4906239" y="3933222"/>
                    </a:cubicBezTo>
                    <a:cubicBezTo>
                      <a:pt x="4928574" y="3946616"/>
                      <a:pt x="4954514" y="3952735"/>
                      <a:pt x="4980489" y="3950764"/>
                    </a:cubicBezTo>
                    <a:cubicBezTo>
                      <a:pt x="5001234" y="3948036"/>
                      <a:pt x="5019344" y="3935324"/>
                      <a:pt x="5028950" y="3916722"/>
                    </a:cubicBezTo>
                    <a:cubicBezTo>
                      <a:pt x="5039226" y="3898112"/>
                      <a:pt x="5039226" y="3875527"/>
                      <a:pt x="5028950" y="3856917"/>
                    </a:cubicBezTo>
                    <a:cubicBezTo>
                      <a:pt x="5016544" y="3834091"/>
                      <a:pt x="4996980" y="3815981"/>
                      <a:pt x="4973268" y="3805345"/>
                    </a:cubicBezTo>
                    <a:cubicBezTo>
                      <a:pt x="4950455" y="3791176"/>
                      <a:pt x="4923722" y="3784680"/>
                      <a:pt x="4896947" y="3786790"/>
                    </a:cubicBezTo>
                    <a:close/>
                    <a:moveTo>
                      <a:pt x="4883544" y="3732138"/>
                    </a:moveTo>
                    <a:cubicBezTo>
                      <a:pt x="4923853" y="3725553"/>
                      <a:pt x="4965179" y="3733596"/>
                      <a:pt x="5000073" y="3754820"/>
                    </a:cubicBezTo>
                    <a:cubicBezTo>
                      <a:pt x="5036268" y="3771634"/>
                      <a:pt x="5065188" y="3800917"/>
                      <a:pt x="5081548" y="3837320"/>
                    </a:cubicBezTo>
                    <a:cubicBezTo>
                      <a:pt x="5095048" y="3871099"/>
                      <a:pt x="5091997" y="3909243"/>
                      <a:pt x="5073298" y="3940447"/>
                    </a:cubicBezTo>
                    <a:cubicBezTo>
                      <a:pt x="5057586" y="3972870"/>
                      <a:pt x="5027997" y="3996396"/>
                      <a:pt x="4992866" y="4004387"/>
                    </a:cubicBezTo>
                    <a:lnTo>
                      <a:pt x="4992853" y="4002319"/>
                    </a:lnTo>
                    <a:cubicBezTo>
                      <a:pt x="4912332" y="4011243"/>
                      <a:pt x="4834434" y="3970455"/>
                      <a:pt x="4795892" y="3899193"/>
                    </a:cubicBezTo>
                    <a:cubicBezTo>
                      <a:pt x="4781608" y="3865760"/>
                      <a:pt x="4783892" y="3827553"/>
                      <a:pt x="4802074" y="3796070"/>
                    </a:cubicBezTo>
                    <a:cubicBezTo>
                      <a:pt x="4817879" y="3763295"/>
                      <a:pt x="4847955" y="3739693"/>
                      <a:pt x="4883544" y="3732138"/>
                    </a:cubicBezTo>
                    <a:close/>
                    <a:moveTo>
                      <a:pt x="484020" y="3640799"/>
                    </a:moveTo>
                    <a:lnTo>
                      <a:pt x="496393" y="3667609"/>
                    </a:lnTo>
                    <a:lnTo>
                      <a:pt x="508770" y="3693397"/>
                    </a:lnTo>
                    <a:lnTo>
                      <a:pt x="368516" y="3877985"/>
                    </a:lnTo>
                    <a:lnTo>
                      <a:pt x="554147" y="3791358"/>
                    </a:lnTo>
                    <a:lnTo>
                      <a:pt x="564464" y="3815083"/>
                    </a:lnTo>
                    <a:lnTo>
                      <a:pt x="575799" y="3838803"/>
                    </a:lnTo>
                    <a:lnTo>
                      <a:pt x="311796" y="3961527"/>
                    </a:lnTo>
                    <a:lnTo>
                      <a:pt x="300448" y="3936777"/>
                    </a:lnTo>
                    <a:lnTo>
                      <a:pt x="289114" y="3910985"/>
                    </a:lnTo>
                    <a:lnTo>
                      <a:pt x="432461" y="3722274"/>
                    </a:lnTo>
                    <a:lnTo>
                      <a:pt x="241669" y="3810956"/>
                    </a:lnTo>
                    <a:lnTo>
                      <a:pt x="231364" y="3787235"/>
                    </a:lnTo>
                    <a:lnTo>
                      <a:pt x="220016" y="3763511"/>
                    </a:lnTo>
                    <a:close/>
                    <a:moveTo>
                      <a:pt x="5190696" y="3522202"/>
                    </a:moveTo>
                    <a:lnTo>
                      <a:pt x="5214407" y="3530452"/>
                    </a:lnTo>
                    <a:lnTo>
                      <a:pt x="5238128" y="3540770"/>
                    </a:lnTo>
                    <a:lnTo>
                      <a:pt x="5171098" y="3717108"/>
                    </a:lnTo>
                    <a:lnTo>
                      <a:pt x="4898845" y="3612952"/>
                    </a:lnTo>
                    <a:lnTo>
                      <a:pt x="4909150" y="3586134"/>
                    </a:lnTo>
                    <a:lnTo>
                      <a:pt x="4919468" y="3560359"/>
                    </a:lnTo>
                    <a:lnTo>
                      <a:pt x="5142225" y="3645956"/>
                    </a:lnTo>
                    <a:close/>
                    <a:moveTo>
                      <a:pt x="432461" y="3510855"/>
                    </a:moveTo>
                    <a:lnTo>
                      <a:pt x="442766" y="3537673"/>
                    </a:lnTo>
                    <a:lnTo>
                      <a:pt x="453083" y="3563452"/>
                    </a:lnTo>
                    <a:lnTo>
                      <a:pt x="180834" y="3667609"/>
                    </a:lnTo>
                    <a:lnTo>
                      <a:pt x="170517" y="3641829"/>
                    </a:lnTo>
                    <a:lnTo>
                      <a:pt x="161237" y="3616037"/>
                    </a:lnTo>
                    <a:close/>
                    <a:moveTo>
                      <a:pt x="175851" y="3314478"/>
                    </a:moveTo>
                    <a:lnTo>
                      <a:pt x="189254" y="3366046"/>
                    </a:lnTo>
                    <a:lnTo>
                      <a:pt x="172754" y="3371198"/>
                    </a:lnTo>
                    <a:cubicBezTo>
                      <a:pt x="159428" y="3373266"/>
                      <a:pt x="146945" y="3378982"/>
                      <a:pt x="136656" y="3387698"/>
                    </a:cubicBezTo>
                    <a:cubicBezTo>
                      <a:pt x="129428" y="3395016"/>
                      <a:pt x="127012" y="3405842"/>
                      <a:pt x="130474" y="3415546"/>
                    </a:cubicBezTo>
                    <a:cubicBezTo>
                      <a:pt x="132250" y="3424402"/>
                      <a:pt x="137936" y="3431978"/>
                      <a:pt x="145936" y="3436169"/>
                    </a:cubicBezTo>
                    <a:cubicBezTo>
                      <a:pt x="155932" y="3439796"/>
                      <a:pt x="166885" y="3439796"/>
                      <a:pt x="176881" y="3436169"/>
                    </a:cubicBezTo>
                    <a:lnTo>
                      <a:pt x="383130" y="3378410"/>
                    </a:lnTo>
                    <a:lnTo>
                      <a:pt x="390342" y="3405228"/>
                    </a:lnTo>
                    <a:lnTo>
                      <a:pt x="397562" y="3432046"/>
                    </a:lnTo>
                    <a:lnTo>
                      <a:pt x="191313" y="3485668"/>
                    </a:lnTo>
                    <a:cubicBezTo>
                      <a:pt x="168911" y="3495177"/>
                      <a:pt x="143597" y="3495177"/>
                      <a:pt x="121186" y="3485668"/>
                    </a:cubicBezTo>
                    <a:cubicBezTo>
                      <a:pt x="101059" y="3472969"/>
                      <a:pt x="87203" y="3452376"/>
                      <a:pt x="83034" y="3428948"/>
                    </a:cubicBezTo>
                    <a:cubicBezTo>
                      <a:pt x="74220" y="3405864"/>
                      <a:pt x="76491" y="3380012"/>
                      <a:pt x="89224" y="3358821"/>
                    </a:cubicBezTo>
                    <a:cubicBezTo>
                      <a:pt x="106907" y="3337495"/>
                      <a:pt x="131906" y="3323516"/>
                      <a:pt x="159351" y="3319631"/>
                    </a:cubicBezTo>
                    <a:close/>
                    <a:moveTo>
                      <a:pt x="5138274" y="3210244"/>
                    </a:moveTo>
                    <a:cubicBezTo>
                      <a:pt x="5125043" y="3210244"/>
                      <a:pt x="5111813" y="3212330"/>
                      <a:pt x="5099086" y="3216504"/>
                    </a:cubicBezTo>
                    <a:cubicBezTo>
                      <a:pt x="5079077" y="3223868"/>
                      <a:pt x="5064268" y="3241017"/>
                      <a:pt x="5059891" y="3261881"/>
                    </a:cubicBezTo>
                    <a:cubicBezTo>
                      <a:pt x="5054264" y="3282483"/>
                      <a:pt x="5059298" y="3304538"/>
                      <a:pt x="5073306" y="3320669"/>
                    </a:cubicBezTo>
                    <a:cubicBezTo>
                      <a:pt x="5092234" y="3339495"/>
                      <a:pt x="5116247" y="3352402"/>
                      <a:pt x="5142395" y="3357783"/>
                    </a:cubicBezTo>
                    <a:cubicBezTo>
                      <a:pt x="5167221" y="3365686"/>
                      <a:pt x="5193886" y="3365686"/>
                      <a:pt x="5218712" y="3357783"/>
                    </a:cubicBezTo>
                    <a:cubicBezTo>
                      <a:pt x="5238386" y="3349957"/>
                      <a:pt x="5253013" y="3333021"/>
                      <a:pt x="5257895" y="3312406"/>
                    </a:cubicBezTo>
                    <a:cubicBezTo>
                      <a:pt x="5263526" y="3291805"/>
                      <a:pt x="5258500" y="3269762"/>
                      <a:pt x="5244492" y="3253631"/>
                    </a:cubicBezTo>
                    <a:lnTo>
                      <a:pt x="5244492" y="3252601"/>
                    </a:lnTo>
                    <a:cubicBezTo>
                      <a:pt x="5226539" y="3233775"/>
                      <a:pt x="5203068" y="3221127"/>
                      <a:pt x="5177463" y="3216504"/>
                    </a:cubicBezTo>
                    <a:cubicBezTo>
                      <a:pt x="5164736" y="3212330"/>
                      <a:pt x="5151505" y="3210244"/>
                      <a:pt x="5138274" y="3210244"/>
                    </a:cubicBezTo>
                    <a:close/>
                    <a:moveTo>
                      <a:pt x="5126906" y="3154598"/>
                    </a:moveTo>
                    <a:cubicBezTo>
                      <a:pt x="5146974" y="3153550"/>
                      <a:pt x="5167221" y="3155951"/>
                      <a:pt x="5186742" y="3161852"/>
                    </a:cubicBezTo>
                    <a:cubicBezTo>
                      <a:pt x="5227289" y="3169148"/>
                      <a:pt x="5263869" y="3190737"/>
                      <a:pt x="5289865" y="3222699"/>
                    </a:cubicBezTo>
                    <a:cubicBezTo>
                      <a:pt x="5328322" y="3283283"/>
                      <a:pt x="5310382" y="3363576"/>
                      <a:pt x="5249797" y="3402033"/>
                    </a:cubicBezTo>
                    <a:cubicBezTo>
                      <a:pt x="5248051" y="3403135"/>
                      <a:pt x="5246289" y="3404207"/>
                      <a:pt x="5244492" y="3405228"/>
                    </a:cubicBezTo>
                    <a:lnTo>
                      <a:pt x="5240365" y="3407296"/>
                    </a:lnTo>
                    <a:cubicBezTo>
                      <a:pt x="5163484" y="3435283"/>
                      <a:pt x="5077302" y="3413639"/>
                      <a:pt x="5022768" y="3352631"/>
                    </a:cubicBezTo>
                    <a:cubicBezTo>
                      <a:pt x="5000455" y="3323203"/>
                      <a:pt x="4993544" y="3284877"/>
                      <a:pt x="5004209" y="3249504"/>
                    </a:cubicBezTo>
                    <a:cubicBezTo>
                      <a:pt x="5012188" y="3214123"/>
                      <a:pt x="5035675" y="3184199"/>
                      <a:pt x="5068141" y="3168042"/>
                    </a:cubicBezTo>
                    <a:cubicBezTo>
                      <a:pt x="5086948" y="3160144"/>
                      <a:pt x="5106838" y="3155646"/>
                      <a:pt x="5126906" y="3154598"/>
                    </a:cubicBezTo>
                    <a:close/>
                    <a:moveTo>
                      <a:pt x="332419" y="3145784"/>
                    </a:moveTo>
                    <a:lnTo>
                      <a:pt x="337575" y="3173631"/>
                    </a:lnTo>
                    <a:lnTo>
                      <a:pt x="342736" y="3201479"/>
                    </a:lnTo>
                    <a:lnTo>
                      <a:pt x="57080" y="3256135"/>
                    </a:lnTo>
                    <a:lnTo>
                      <a:pt x="51915" y="3229313"/>
                    </a:lnTo>
                    <a:lnTo>
                      <a:pt x="46763" y="3201479"/>
                    </a:lnTo>
                    <a:close/>
                    <a:moveTo>
                      <a:pt x="298393" y="2871475"/>
                    </a:moveTo>
                    <a:lnTo>
                      <a:pt x="322114" y="3066382"/>
                    </a:lnTo>
                    <a:lnTo>
                      <a:pt x="296334" y="3069479"/>
                    </a:lnTo>
                    <a:lnTo>
                      <a:pt x="270554" y="3072576"/>
                    </a:lnTo>
                    <a:lnTo>
                      <a:pt x="253016" y="2933352"/>
                    </a:lnTo>
                    <a:lnTo>
                      <a:pt x="192169" y="2940573"/>
                    </a:lnTo>
                    <a:lnTo>
                      <a:pt x="207639" y="3070509"/>
                    </a:lnTo>
                    <a:lnTo>
                      <a:pt x="183932" y="3073606"/>
                    </a:lnTo>
                    <a:lnTo>
                      <a:pt x="158139" y="3076699"/>
                    </a:lnTo>
                    <a:lnTo>
                      <a:pt x="142669" y="2946755"/>
                    </a:lnTo>
                    <a:lnTo>
                      <a:pt x="67390" y="2956047"/>
                    </a:lnTo>
                    <a:lnTo>
                      <a:pt x="84919" y="3102479"/>
                    </a:lnTo>
                    <a:lnTo>
                      <a:pt x="60178" y="3105576"/>
                    </a:lnTo>
                    <a:lnTo>
                      <a:pt x="34390" y="3108674"/>
                    </a:lnTo>
                    <a:lnTo>
                      <a:pt x="8610" y="2906535"/>
                    </a:lnTo>
                    <a:close/>
                    <a:moveTo>
                      <a:pt x="5165090" y="2814306"/>
                    </a:moveTo>
                    <a:lnTo>
                      <a:pt x="5159933" y="2870001"/>
                    </a:lnTo>
                    <a:cubicBezTo>
                      <a:pt x="5146649" y="2871128"/>
                      <a:pt x="5134200" y="2876984"/>
                      <a:pt x="5124865" y="2886501"/>
                    </a:cubicBezTo>
                    <a:cubicBezTo>
                      <a:pt x="5114755" y="2896785"/>
                      <a:pt x="5108552" y="2910285"/>
                      <a:pt x="5107340" y="2924653"/>
                    </a:cubicBezTo>
                    <a:cubicBezTo>
                      <a:pt x="5104459" y="2946827"/>
                      <a:pt x="5112988" y="2968945"/>
                      <a:pt x="5130022" y="2983433"/>
                    </a:cubicBezTo>
                    <a:cubicBezTo>
                      <a:pt x="5150581" y="3000594"/>
                      <a:pt x="5176467" y="3010068"/>
                      <a:pt x="5203242" y="3010250"/>
                    </a:cubicBezTo>
                    <a:cubicBezTo>
                      <a:pt x="5229683" y="3014538"/>
                      <a:pt x="5256801" y="3010195"/>
                      <a:pt x="5280589" y="2997878"/>
                    </a:cubicBezTo>
                    <a:cubicBezTo>
                      <a:pt x="5298852" y="2985000"/>
                      <a:pt x="5310255" y="2964496"/>
                      <a:pt x="5311521" y="2942183"/>
                    </a:cubicBezTo>
                    <a:lnTo>
                      <a:pt x="5311534" y="2942183"/>
                    </a:lnTo>
                    <a:cubicBezTo>
                      <a:pt x="5313394" y="2921937"/>
                      <a:pt x="5304852" y="2902124"/>
                      <a:pt x="5288839" y="2889598"/>
                    </a:cubicBezTo>
                    <a:cubicBezTo>
                      <a:pt x="5278695" y="2881683"/>
                      <a:pt x="5267140" y="2875725"/>
                      <a:pt x="5254810" y="2872056"/>
                    </a:cubicBezTo>
                    <a:lnTo>
                      <a:pt x="5254810" y="2933933"/>
                    </a:lnTo>
                    <a:lnTo>
                      <a:pt x="5204272" y="2933933"/>
                    </a:lnTo>
                    <a:lnTo>
                      <a:pt x="5214590" y="2822556"/>
                    </a:lnTo>
                    <a:lnTo>
                      <a:pt x="5370309" y="2835971"/>
                    </a:lnTo>
                    <a:lnTo>
                      <a:pt x="5370309" y="2873098"/>
                    </a:lnTo>
                    <a:lnTo>
                      <a:pt x="5337310" y="2873098"/>
                    </a:lnTo>
                    <a:cubicBezTo>
                      <a:pt x="5362157" y="2891471"/>
                      <a:pt x="5375161" y="2921827"/>
                      <a:pt x="5371339" y="2952501"/>
                    </a:cubicBezTo>
                    <a:lnTo>
                      <a:pt x="5362059" y="2957653"/>
                    </a:lnTo>
                    <a:cubicBezTo>
                      <a:pt x="5360623" y="2993416"/>
                      <a:pt x="5342237" y="3026339"/>
                      <a:pt x="5312560" y="3046335"/>
                    </a:cubicBezTo>
                    <a:cubicBezTo>
                      <a:pt x="5278996" y="3068064"/>
                      <a:pt x="5238678" y="3076856"/>
                      <a:pt x="5199115" y="3071085"/>
                    </a:cubicBezTo>
                    <a:cubicBezTo>
                      <a:pt x="5158463" y="3069356"/>
                      <a:pt x="5119734" y="3053276"/>
                      <a:pt x="5089810" y="3025712"/>
                    </a:cubicBezTo>
                    <a:cubicBezTo>
                      <a:pt x="5062840" y="2998653"/>
                      <a:pt x="5050552" y="2960276"/>
                      <a:pt x="5056806" y="2922585"/>
                    </a:cubicBezTo>
                    <a:cubicBezTo>
                      <a:pt x="5058268" y="2893700"/>
                      <a:pt x="5069963" y="2866285"/>
                      <a:pt x="5089810" y="2845251"/>
                    </a:cubicBezTo>
                    <a:cubicBezTo>
                      <a:pt x="5109603" y="2825048"/>
                      <a:pt x="5136819" y="2813861"/>
                      <a:pt x="5165090" y="2814306"/>
                    </a:cubicBezTo>
                    <a:close/>
                    <a:moveTo>
                      <a:pt x="176868" y="2618374"/>
                    </a:moveTo>
                    <a:lnTo>
                      <a:pt x="176868" y="2682319"/>
                    </a:lnTo>
                    <a:cubicBezTo>
                      <a:pt x="175377" y="2693167"/>
                      <a:pt x="177940" y="2704188"/>
                      <a:pt x="184089" y="2713251"/>
                    </a:cubicBezTo>
                    <a:cubicBezTo>
                      <a:pt x="190466" y="2720819"/>
                      <a:pt x="199983" y="2725010"/>
                      <a:pt x="209868" y="2724599"/>
                    </a:cubicBezTo>
                    <a:cubicBezTo>
                      <a:pt x="218703" y="2725281"/>
                      <a:pt x="227266" y="2721391"/>
                      <a:pt x="232550" y="2714281"/>
                    </a:cubicBezTo>
                    <a:cubicBezTo>
                      <a:pt x="238097" y="2704167"/>
                      <a:pt x="240944" y="2692811"/>
                      <a:pt x="240800" y="2681281"/>
                    </a:cubicBezTo>
                    <a:lnTo>
                      <a:pt x="240813" y="2619413"/>
                    </a:lnTo>
                    <a:close/>
                    <a:moveTo>
                      <a:pt x="50021" y="2618374"/>
                    </a:moveTo>
                    <a:lnTo>
                      <a:pt x="50021" y="2686442"/>
                    </a:lnTo>
                    <a:cubicBezTo>
                      <a:pt x="49352" y="2698171"/>
                      <a:pt x="52619" y="2709785"/>
                      <a:pt x="59309" y="2719446"/>
                    </a:cubicBezTo>
                    <a:cubicBezTo>
                      <a:pt x="67886" y="2726883"/>
                      <a:pt x="78885" y="2730921"/>
                      <a:pt x="90241" y="2730781"/>
                    </a:cubicBezTo>
                    <a:cubicBezTo>
                      <a:pt x="100758" y="2731374"/>
                      <a:pt x="110979" y="2727217"/>
                      <a:pt x="118089" y="2719446"/>
                    </a:cubicBezTo>
                    <a:cubicBezTo>
                      <a:pt x="124932" y="2709861"/>
                      <a:pt x="128212" y="2698192"/>
                      <a:pt x="127368" y="2686442"/>
                    </a:cubicBezTo>
                    <a:lnTo>
                      <a:pt x="127368" y="2619413"/>
                    </a:lnTo>
                    <a:close/>
                    <a:moveTo>
                      <a:pt x="521" y="2563722"/>
                    </a:moveTo>
                    <a:lnTo>
                      <a:pt x="291342" y="2568875"/>
                    </a:lnTo>
                    <a:lnTo>
                      <a:pt x="291342" y="2595692"/>
                    </a:lnTo>
                    <a:lnTo>
                      <a:pt x="291342" y="2698819"/>
                    </a:lnTo>
                    <a:cubicBezTo>
                      <a:pt x="292465" y="2720667"/>
                      <a:pt x="285071" y="2742116"/>
                      <a:pt x="270715" y="2758628"/>
                    </a:cubicBezTo>
                    <a:cubicBezTo>
                      <a:pt x="256694" y="2773632"/>
                      <a:pt x="236491" y="2781255"/>
                      <a:pt x="216050" y="2779251"/>
                    </a:cubicBezTo>
                    <a:cubicBezTo>
                      <a:pt x="194898" y="2780421"/>
                      <a:pt x="174487" y="2771175"/>
                      <a:pt x="161398" y="2754501"/>
                    </a:cubicBezTo>
                    <a:cubicBezTo>
                      <a:pt x="159296" y="2751645"/>
                      <a:pt x="157563" y="2748527"/>
                      <a:pt x="156245" y="2745222"/>
                    </a:cubicBezTo>
                    <a:cubicBezTo>
                      <a:pt x="153419" y="2751090"/>
                      <a:pt x="149966" y="2756624"/>
                      <a:pt x="145928" y="2761721"/>
                    </a:cubicBezTo>
                    <a:cubicBezTo>
                      <a:pt x="132512" y="2778569"/>
                      <a:pt x="111733" y="2787806"/>
                      <a:pt x="90241" y="2786476"/>
                    </a:cubicBezTo>
                    <a:cubicBezTo>
                      <a:pt x="64780" y="2787611"/>
                      <a:pt x="40030" y="2777865"/>
                      <a:pt x="22174" y="2759654"/>
                    </a:cubicBezTo>
                    <a:cubicBezTo>
                      <a:pt x="5598" y="2738650"/>
                      <a:pt x="-2165" y="2712027"/>
                      <a:pt x="521" y="2685404"/>
                    </a:cubicBezTo>
                    <a:lnTo>
                      <a:pt x="521" y="2590540"/>
                    </a:lnTo>
                    <a:close/>
                    <a:moveTo>
                      <a:pt x="5076221" y="2512595"/>
                    </a:moveTo>
                    <a:lnTo>
                      <a:pt x="5259793" y="2594069"/>
                    </a:lnTo>
                    <a:lnTo>
                      <a:pt x="5370131" y="2589942"/>
                    </a:lnTo>
                    <a:lnTo>
                      <a:pt x="5371170" y="2618819"/>
                    </a:lnTo>
                    <a:lnTo>
                      <a:pt x="5372199" y="2646654"/>
                    </a:lnTo>
                    <a:lnTo>
                      <a:pt x="5262878" y="2649751"/>
                    </a:lnTo>
                    <a:lnTo>
                      <a:pt x="5084471" y="2749781"/>
                    </a:lnTo>
                    <a:lnTo>
                      <a:pt x="5083442" y="2716781"/>
                    </a:lnTo>
                    <a:lnTo>
                      <a:pt x="5082416" y="2683781"/>
                    </a:lnTo>
                    <a:lnTo>
                      <a:pt x="5206166" y="2622942"/>
                    </a:lnTo>
                    <a:lnTo>
                      <a:pt x="5207196" y="2622942"/>
                    </a:lnTo>
                    <a:lnTo>
                      <a:pt x="5078289" y="2575502"/>
                    </a:lnTo>
                    <a:lnTo>
                      <a:pt x="5077251" y="2543527"/>
                    </a:lnTo>
                    <a:close/>
                    <a:moveTo>
                      <a:pt x="605887" y="985886"/>
                    </a:moveTo>
                    <a:cubicBezTo>
                      <a:pt x="604415" y="988441"/>
                      <a:pt x="604415" y="991581"/>
                      <a:pt x="605887" y="994136"/>
                    </a:cubicBezTo>
                    <a:lnTo>
                      <a:pt x="605887" y="998261"/>
                    </a:lnTo>
                    <a:lnTo>
                      <a:pt x="601762" y="998261"/>
                    </a:lnTo>
                    <a:close/>
                    <a:moveTo>
                      <a:pt x="667763" y="958039"/>
                    </a:moveTo>
                    <a:cubicBezTo>
                      <a:pt x="671888" y="958039"/>
                      <a:pt x="685292" y="958039"/>
                      <a:pt x="690446" y="958039"/>
                    </a:cubicBezTo>
                    <a:lnTo>
                      <a:pt x="699735" y="967329"/>
                    </a:lnTo>
                    <a:cubicBezTo>
                      <a:pt x="704705" y="971638"/>
                      <a:pt x="709198" y="976478"/>
                      <a:pt x="713139" y="981761"/>
                    </a:cubicBezTo>
                    <a:cubicBezTo>
                      <a:pt x="713139" y="981761"/>
                      <a:pt x="713139" y="994136"/>
                      <a:pt x="721389" y="1003414"/>
                    </a:cubicBezTo>
                    <a:lnTo>
                      <a:pt x="735821" y="1020943"/>
                    </a:lnTo>
                    <a:lnTo>
                      <a:pt x="763668" y="1049818"/>
                    </a:lnTo>
                    <a:cubicBezTo>
                      <a:pt x="769276" y="1055621"/>
                      <a:pt x="774452" y="1061825"/>
                      <a:pt x="779140" y="1068386"/>
                    </a:cubicBezTo>
                    <a:lnTo>
                      <a:pt x="793572" y="1083858"/>
                    </a:lnTo>
                    <a:cubicBezTo>
                      <a:pt x="799765" y="1090040"/>
                      <a:pt x="804919" y="1083858"/>
                      <a:pt x="806987" y="1090040"/>
                    </a:cubicBezTo>
                    <a:lnTo>
                      <a:pt x="813169" y="1090040"/>
                    </a:lnTo>
                    <a:cubicBezTo>
                      <a:pt x="813169" y="1090040"/>
                      <a:pt x="822447" y="1090040"/>
                      <a:pt x="824515" y="1097261"/>
                    </a:cubicBezTo>
                    <a:cubicBezTo>
                      <a:pt x="826572" y="1104483"/>
                      <a:pt x="831737" y="1110665"/>
                      <a:pt x="838948" y="1120983"/>
                    </a:cubicBezTo>
                    <a:cubicBezTo>
                      <a:pt x="842672" y="1126039"/>
                      <a:pt x="844491" y="1132243"/>
                      <a:pt x="844112" y="1138512"/>
                    </a:cubicBezTo>
                    <a:cubicBezTo>
                      <a:pt x="843527" y="1149837"/>
                      <a:pt x="841091" y="1160989"/>
                      <a:pt x="836890" y="1171512"/>
                    </a:cubicBezTo>
                    <a:cubicBezTo>
                      <a:pt x="831737" y="1182859"/>
                      <a:pt x="836890" y="1198320"/>
                      <a:pt x="836890" y="1206570"/>
                    </a:cubicBezTo>
                    <a:cubicBezTo>
                      <a:pt x="834877" y="1215848"/>
                      <a:pt x="831758" y="1224856"/>
                      <a:pt x="827612" y="1233388"/>
                    </a:cubicBezTo>
                    <a:cubicBezTo>
                      <a:pt x="823389" y="1246099"/>
                      <a:pt x="820618" y="1259243"/>
                      <a:pt x="819362" y="1272570"/>
                    </a:cubicBezTo>
                    <a:cubicBezTo>
                      <a:pt x="819362" y="1279792"/>
                      <a:pt x="813169" y="1287014"/>
                      <a:pt x="811112" y="1294235"/>
                    </a:cubicBezTo>
                    <a:cubicBezTo>
                      <a:pt x="812238" y="1307271"/>
                      <a:pt x="812238" y="1320382"/>
                      <a:pt x="811112" y="1333418"/>
                    </a:cubicBezTo>
                    <a:cubicBezTo>
                      <a:pt x="811112" y="1340639"/>
                      <a:pt x="791515" y="1333418"/>
                      <a:pt x="782236" y="1333418"/>
                    </a:cubicBezTo>
                    <a:lnTo>
                      <a:pt x="765736" y="1333418"/>
                    </a:lnTo>
                    <a:cubicBezTo>
                      <a:pt x="765736" y="1333418"/>
                      <a:pt x="755418" y="1327235"/>
                      <a:pt x="751293" y="1325168"/>
                    </a:cubicBezTo>
                    <a:lnTo>
                      <a:pt x="736861" y="1317946"/>
                    </a:lnTo>
                    <a:cubicBezTo>
                      <a:pt x="733937" y="1313962"/>
                      <a:pt x="733937" y="1308537"/>
                      <a:pt x="736861" y="1304542"/>
                    </a:cubicBezTo>
                    <a:cubicBezTo>
                      <a:pt x="736861" y="1304542"/>
                      <a:pt x="743043" y="1298360"/>
                      <a:pt x="744071" y="1294235"/>
                    </a:cubicBezTo>
                    <a:cubicBezTo>
                      <a:pt x="746388" y="1287165"/>
                      <a:pt x="748121" y="1279922"/>
                      <a:pt x="749225" y="1272570"/>
                    </a:cubicBezTo>
                    <a:cubicBezTo>
                      <a:pt x="750589" y="1265219"/>
                      <a:pt x="753393" y="1258214"/>
                      <a:pt x="757475" y="1251945"/>
                    </a:cubicBezTo>
                    <a:cubicBezTo>
                      <a:pt x="761633" y="1238736"/>
                      <a:pt x="765076" y="1225311"/>
                      <a:pt x="767793" y="1211723"/>
                    </a:cubicBezTo>
                    <a:cubicBezTo>
                      <a:pt x="767793" y="1205541"/>
                      <a:pt x="772958" y="1194195"/>
                      <a:pt x="767793" y="1188012"/>
                    </a:cubicBezTo>
                    <a:cubicBezTo>
                      <a:pt x="758807" y="1179048"/>
                      <a:pt x="749149" y="1170776"/>
                      <a:pt x="738918" y="1163262"/>
                    </a:cubicBezTo>
                    <a:cubicBezTo>
                      <a:pt x="735540" y="1162342"/>
                      <a:pt x="731978" y="1162342"/>
                      <a:pt x="728610" y="1163262"/>
                    </a:cubicBezTo>
                    <a:cubicBezTo>
                      <a:pt x="726510" y="1168643"/>
                      <a:pt x="723349" y="1173559"/>
                      <a:pt x="719321" y="1177705"/>
                    </a:cubicBezTo>
                    <a:cubicBezTo>
                      <a:pt x="719321" y="1177694"/>
                      <a:pt x="719321" y="1189041"/>
                      <a:pt x="712110" y="1193166"/>
                    </a:cubicBezTo>
                    <a:cubicBezTo>
                      <a:pt x="704889" y="1197291"/>
                      <a:pt x="712110" y="1202456"/>
                      <a:pt x="704889" y="1203484"/>
                    </a:cubicBezTo>
                    <a:cubicBezTo>
                      <a:pt x="701890" y="1204588"/>
                      <a:pt x="698609" y="1204588"/>
                      <a:pt x="695610" y="1203484"/>
                    </a:cubicBezTo>
                    <a:cubicBezTo>
                      <a:pt x="687360" y="1203484"/>
                      <a:pt x="684263" y="1196263"/>
                      <a:pt x="678070" y="1192138"/>
                    </a:cubicBezTo>
                    <a:cubicBezTo>
                      <a:pt x="671888" y="1188012"/>
                      <a:pt x="670860" y="1192138"/>
                      <a:pt x="665695" y="1185945"/>
                    </a:cubicBezTo>
                    <a:cubicBezTo>
                      <a:pt x="660336" y="1178377"/>
                      <a:pt x="654100" y="1171458"/>
                      <a:pt x="647138" y="1165319"/>
                    </a:cubicBezTo>
                    <a:cubicBezTo>
                      <a:pt x="637859" y="1158109"/>
                      <a:pt x="647138" y="1147791"/>
                      <a:pt x="647138" y="1142637"/>
                    </a:cubicBezTo>
                    <a:cubicBezTo>
                      <a:pt x="647138" y="1137483"/>
                      <a:pt x="652292" y="1127165"/>
                      <a:pt x="657445" y="1120983"/>
                    </a:cubicBezTo>
                    <a:cubicBezTo>
                      <a:pt x="661473" y="1117389"/>
                      <a:pt x="664959" y="1113220"/>
                      <a:pt x="667763" y="1108608"/>
                    </a:cubicBezTo>
                    <a:cubicBezTo>
                      <a:pt x="671574" y="1101105"/>
                      <a:pt x="674346" y="1093126"/>
                      <a:pt x="676013" y="1084886"/>
                    </a:cubicBezTo>
                    <a:cubicBezTo>
                      <a:pt x="676013" y="1077665"/>
                      <a:pt x="676013" y="1070454"/>
                      <a:pt x="667763" y="1063233"/>
                    </a:cubicBezTo>
                    <a:cubicBezTo>
                      <a:pt x="659513" y="1056011"/>
                      <a:pt x="652292" y="1039511"/>
                      <a:pt x="639916" y="1027136"/>
                    </a:cubicBezTo>
                    <a:cubicBezTo>
                      <a:pt x="632511" y="1019806"/>
                      <a:pt x="622496" y="1015724"/>
                      <a:pt x="612080" y="1015789"/>
                    </a:cubicBezTo>
                    <a:cubicBezTo>
                      <a:pt x="609255" y="1015269"/>
                      <a:pt x="606916" y="1013310"/>
                      <a:pt x="605887" y="1010636"/>
                    </a:cubicBezTo>
                    <a:lnTo>
                      <a:pt x="605887" y="998261"/>
                    </a:lnTo>
                    <a:lnTo>
                      <a:pt x="607303" y="998261"/>
                    </a:lnTo>
                    <a:cubicBezTo>
                      <a:pt x="610267" y="998261"/>
                      <a:pt x="613618" y="998261"/>
                      <a:pt x="615166" y="998261"/>
                    </a:cubicBezTo>
                    <a:cubicBezTo>
                      <a:pt x="620569" y="994093"/>
                      <a:pt x="625733" y="989610"/>
                      <a:pt x="630638" y="984858"/>
                    </a:cubicBezTo>
                    <a:cubicBezTo>
                      <a:pt x="635358" y="980289"/>
                      <a:pt x="639830" y="975460"/>
                      <a:pt x="644041" y="970415"/>
                    </a:cubicBezTo>
                    <a:cubicBezTo>
                      <a:pt x="647051" y="966961"/>
                      <a:pt x="650992" y="964460"/>
                      <a:pt x="655388" y="963193"/>
                    </a:cubicBezTo>
                    <a:cubicBezTo>
                      <a:pt x="655388" y="963193"/>
                      <a:pt x="663638" y="958039"/>
                      <a:pt x="667763" y="958039"/>
                    </a:cubicBezTo>
                    <a:close/>
                    <a:moveTo>
                      <a:pt x="4670338" y="809159"/>
                    </a:moveTo>
                    <a:cubicBezTo>
                      <a:pt x="4673689" y="808515"/>
                      <a:pt x="4677814" y="809029"/>
                      <a:pt x="4680391" y="812634"/>
                    </a:cubicBezTo>
                    <a:cubicBezTo>
                      <a:pt x="4685545" y="819856"/>
                      <a:pt x="4686584" y="818827"/>
                      <a:pt x="4688641" y="820884"/>
                    </a:cubicBezTo>
                    <a:cubicBezTo>
                      <a:pt x="4690709" y="822952"/>
                      <a:pt x="4694834" y="820884"/>
                      <a:pt x="4695863" y="820884"/>
                    </a:cubicBezTo>
                    <a:cubicBezTo>
                      <a:pt x="4697768" y="823689"/>
                      <a:pt x="4697768" y="827370"/>
                      <a:pt x="4695863" y="830174"/>
                    </a:cubicBezTo>
                    <a:cubicBezTo>
                      <a:pt x="4695863" y="835327"/>
                      <a:pt x="4689670" y="836356"/>
                      <a:pt x="4687613" y="841510"/>
                    </a:cubicBezTo>
                    <a:cubicBezTo>
                      <a:pt x="4685545" y="846674"/>
                      <a:pt x="4676266" y="849760"/>
                      <a:pt x="4675238" y="853885"/>
                    </a:cubicBezTo>
                    <a:cubicBezTo>
                      <a:pt x="4674209" y="858021"/>
                      <a:pt x="4675238" y="861106"/>
                      <a:pt x="4668016" y="861106"/>
                    </a:cubicBezTo>
                    <a:cubicBezTo>
                      <a:pt x="4660794" y="861106"/>
                      <a:pt x="4660794" y="867299"/>
                      <a:pt x="4658737" y="868328"/>
                    </a:cubicBezTo>
                    <a:cubicBezTo>
                      <a:pt x="4655197" y="872020"/>
                      <a:pt x="4651408" y="875463"/>
                      <a:pt x="4647391" y="878635"/>
                    </a:cubicBezTo>
                    <a:lnTo>
                      <a:pt x="4627794" y="899260"/>
                    </a:lnTo>
                    <a:cubicBezTo>
                      <a:pt x="4627794" y="899260"/>
                      <a:pt x="4627794" y="909579"/>
                      <a:pt x="4616459" y="914732"/>
                    </a:cubicBezTo>
                    <a:lnTo>
                      <a:pt x="4606141" y="924011"/>
                    </a:lnTo>
                    <a:cubicBezTo>
                      <a:pt x="4599958" y="929164"/>
                      <a:pt x="4591708" y="924011"/>
                      <a:pt x="4589640" y="932261"/>
                    </a:cubicBezTo>
                    <a:cubicBezTo>
                      <a:pt x="4588092" y="935888"/>
                      <a:pt x="4588092" y="939981"/>
                      <a:pt x="4589640" y="943608"/>
                    </a:cubicBezTo>
                    <a:cubicBezTo>
                      <a:pt x="4589640" y="943608"/>
                      <a:pt x="4600987" y="949800"/>
                      <a:pt x="4604083" y="951858"/>
                    </a:cubicBezTo>
                    <a:cubicBezTo>
                      <a:pt x="4606985" y="955799"/>
                      <a:pt x="4610460" y="959274"/>
                      <a:pt x="4614391" y="962176"/>
                    </a:cubicBezTo>
                    <a:lnTo>
                      <a:pt x="4632959" y="975579"/>
                    </a:lnTo>
                    <a:lnTo>
                      <a:pt x="4644294" y="981762"/>
                    </a:lnTo>
                    <a:lnTo>
                      <a:pt x="4655641" y="981762"/>
                    </a:lnTo>
                    <a:cubicBezTo>
                      <a:pt x="4657601" y="982693"/>
                      <a:pt x="4659874" y="982693"/>
                      <a:pt x="4661834" y="981762"/>
                    </a:cubicBezTo>
                    <a:cubicBezTo>
                      <a:pt x="4661834" y="975579"/>
                      <a:pt x="4661834" y="973511"/>
                      <a:pt x="4653584" y="970426"/>
                    </a:cubicBezTo>
                    <a:cubicBezTo>
                      <a:pt x="4645334" y="967329"/>
                      <a:pt x="4641209" y="970426"/>
                      <a:pt x="4641209" y="965261"/>
                    </a:cubicBezTo>
                    <a:cubicBezTo>
                      <a:pt x="4641209" y="960108"/>
                      <a:pt x="4641209" y="957011"/>
                      <a:pt x="4647391" y="954954"/>
                    </a:cubicBezTo>
                    <a:cubicBezTo>
                      <a:pt x="4653584" y="952886"/>
                      <a:pt x="4654612" y="945675"/>
                      <a:pt x="4647391" y="942579"/>
                    </a:cubicBezTo>
                    <a:cubicBezTo>
                      <a:pt x="4640180" y="939482"/>
                      <a:pt x="4637084" y="942579"/>
                      <a:pt x="4633987" y="948761"/>
                    </a:cubicBezTo>
                    <a:cubicBezTo>
                      <a:pt x="4631724" y="951327"/>
                      <a:pt x="4627816" y="951576"/>
                      <a:pt x="4625250" y="949313"/>
                    </a:cubicBezTo>
                    <a:cubicBezTo>
                      <a:pt x="4625055" y="949140"/>
                      <a:pt x="4624871" y="948956"/>
                      <a:pt x="4624709" y="948761"/>
                    </a:cubicBezTo>
                    <a:cubicBezTo>
                      <a:pt x="4624709" y="948761"/>
                      <a:pt x="4616459" y="948761"/>
                      <a:pt x="4615419" y="948761"/>
                    </a:cubicBezTo>
                    <a:cubicBezTo>
                      <a:pt x="4613503" y="942503"/>
                      <a:pt x="4616036" y="935726"/>
                      <a:pt x="4621612" y="932261"/>
                    </a:cubicBezTo>
                    <a:cubicBezTo>
                      <a:pt x="4629375" y="924509"/>
                      <a:pt x="4637647" y="917266"/>
                      <a:pt x="4646362" y="910607"/>
                    </a:cubicBezTo>
                    <a:cubicBezTo>
                      <a:pt x="4651516" y="910607"/>
                      <a:pt x="4655641" y="896175"/>
                      <a:pt x="4659766" y="893078"/>
                    </a:cubicBezTo>
                    <a:cubicBezTo>
                      <a:pt x="4667854" y="886062"/>
                      <a:pt x="4675443" y="878484"/>
                      <a:pt x="4682459" y="870385"/>
                    </a:cubicBezTo>
                    <a:cubicBezTo>
                      <a:pt x="4684689" y="867776"/>
                      <a:pt x="4686757" y="865015"/>
                      <a:pt x="4688641" y="862146"/>
                    </a:cubicBezTo>
                    <a:cubicBezTo>
                      <a:pt x="4693199" y="858129"/>
                      <a:pt x="4699067" y="855920"/>
                      <a:pt x="4705141" y="855953"/>
                    </a:cubicBezTo>
                    <a:cubicBezTo>
                      <a:pt x="4708855" y="854946"/>
                      <a:pt x="4712774" y="854946"/>
                      <a:pt x="4716488" y="855953"/>
                    </a:cubicBezTo>
                    <a:cubicBezTo>
                      <a:pt x="4716488" y="855953"/>
                      <a:pt x="4716488" y="866260"/>
                      <a:pt x="4707209" y="871424"/>
                    </a:cubicBezTo>
                    <a:cubicBezTo>
                      <a:pt x="4704134" y="873990"/>
                      <a:pt x="4702261" y="877726"/>
                      <a:pt x="4702056" y="881732"/>
                    </a:cubicBezTo>
                    <a:cubicBezTo>
                      <a:pt x="4695440" y="891747"/>
                      <a:pt x="4687840" y="901079"/>
                      <a:pt x="4679363" y="909579"/>
                    </a:cubicBezTo>
                    <a:cubicBezTo>
                      <a:pt x="4674209" y="909579"/>
                      <a:pt x="4679363" y="914732"/>
                      <a:pt x="4679363" y="918857"/>
                    </a:cubicBezTo>
                    <a:cubicBezTo>
                      <a:pt x="4679363" y="922982"/>
                      <a:pt x="4690709" y="927107"/>
                      <a:pt x="4691738" y="932261"/>
                    </a:cubicBezTo>
                    <a:cubicBezTo>
                      <a:pt x="4692766" y="937425"/>
                      <a:pt x="4691738" y="941550"/>
                      <a:pt x="4691738" y="943608"/>
                    </a:cubicBezTo>
                    <a:cubicBezTo>
                      <a:pt x="4691738" y="945675"/>
                      <a:pt x="4710306" y="943608"/>
                      <a:pt x="4714420" y="943608"/>
                    </a:cubicBezTo>
                    <a:cubicBezTo>
                      <a:pt x="4718545" y="943608"/>
                      <a:pt x="4725766" y="926079"/>
                      <a:pt x="4723709" y="922982"/>
                    </a:cubicBezTo>
                    <a:cubicBezTo>
                      <a:pt x="4721641" y="919886"/>
                      <a:pt x="4714420" y="922982"/>
                      <a:pt x="4709266" y="915761"/>
                    </a:cubicBezTo>
                    <a:cubicBezTo>
                      <a:pt x="4704113" y="908550"/>
                      <a:pt x="4701016" y="915761"/>
                      <a:pt x="4698959" y="915761"/>
                    </a:cubicBezTo>
                    <a:cubicBezTo>
                      <a:pt x="4696891" y="915761"/>
                      <a:pt x="4707209" y="902357"/>
                      <a:pt x="4714420" y="901328"/>
                    </a:cubicBezTo>
                    <a:cubicBezTo>
                      <a:pt x="4720862" y="900083"/>
                      <a:pt x="4726892" y="897247"/>
                      <a:pt x="4731959" y="893078"/>
                    </a:cubicBezTo>
                    <a:cubicBezTo>
                      <a:pt x="4737113" y="887925"/>
                      <a:pt x="4738142" y="877606"/>
                      <a:pt x="4740209" y="875549"/>
                    </a:cubicBezTo>
                    <a:cubicBezTo>
                      <a:pt x="4745872" y="873492"/>
                      <a:pt x="4752076" y="873492"/>
                      <a:pt x="4757738" y="875549"/>
                    </a:cubicBezTo>
                    <a:cubicBezTo>
                      <a:pt x="4757738" y="875549"/>
                      <a:pt x="4757738" y="888953"/>
                      <a:pt x="4757738" y="893078"/>
                    </a:cubicBezTo>
                    <a:cubicBezTo>
                      <a:pt x="4766183" y="895309"/>
                      <a:pt x="4775072" y="895309"/>
                      <a:pt x="4783517" y="893078"/>
                    </a:cubicBezTo>
                    <a:cubicBezTo>
                      <a:pt x="4788670" y="893078"/>
                      <a:pt x="4800017" y="883800"/>
                      <a:pt x="4807239" y="886885"/>
                    </a:cubicBezTo>
                    <a:cubicBezTo>
                      <a:pt x="4814460" y="889982"/>
                      <a:pt x="4807239" y="893078"/>
                      <a:pt x="4814460" y="893078"/>
                    </a:cubicBezTo>
                    <a:lnTo>
                      <a:pt x="4822710" y="899260"/>
                    </a:lnTo>
                    <a:lnTo>
                      <a:pt x="4815489" y="903386"/>
                    </a:lnTo>
                    <a:cubicBezTo>
                      <a:pt x="4818000" y="910748"/>
                      <a:pt x="4818000" y="918716"/>
                      <a:pt x="4815489" y="926079"/>
                    </a:cubicBezTo>
                    <a:cubicBezTo>
                      <a:pt x="4815489" y="933300"/>
                      <a:pt x="4802085" y="936386"/>
                      <a:pt x="4793835" y="935357"/>
                    </a:cubicBezTo>
                    <a:cubicBezTo>
                      <a:pt x="4786018" y="933625"/>
                      <a:pt x="4777919" y="933625"/>
                      <a:pt x="4770113" y="935357"/>
                    </a:cubicBezTo>
                    <a:cubicBezTo>
                      <a:pt x="4770113" y="935357"/>
                      <a:pt x="4756710" y="943608"/>
                      <a:pt x="4756710" y="946704"/>
                    </a:cubicBezTo>
                    <a:cubicBezTo>
                      <a:pt x="4758442" y="952063"/>
                      <a:pt x="4758442" y="957845"/>
                      <a:pt x="4756710" y="963204"/>
                    </a:cubicBezTo>
                    <a:cubicBezTo>
                      <a:pt x="4751556" y="968358"/>
                      <a:pt x="4741238" y="963204"/>
                      <a:pt x="4713391" y="976608"/>
                    </a:cubicBezTo>
                    <a:lnTo>
                      <a:pt x="4686584" y="976608"/>
                    </a:lnTo>
                    <a:cubicBezTo>
                      <a:pt x="4681430" y="976608"/>
                      <a:pt x="4686584" y="991051"/>
                      <a:pt x="4692766" y="997233"/>
                    </a:cubicBezTo>
                    <a:cubicBezTo>
                      <a:pt x="4698959" y="1003415"/>
                      <a:pt x="4679363" y="1004455"/>
                      <a:pt x="4687613" y="1013733"/>
                    </a:cubicBezTo>
                    <a:cubicBezTo>
                      <a:pt x="4695863" y="1023012"/>
                      <a:pt x="4707209" y="1021983"/>
                      <a:pt x="4711334" y="1013733"/>
                    </a:cubicBezTo>
                    <a:cubicBezTo>
                      <a:pt x="4715459" y="1005483"/>
                      <a:pt x="4705141" y="1003415"/>
                      <a:pt x="4705141" y="999301"/>
                    </a:cubicBezTo>
                    <a:cubicBezTo>
                      <a:pt x="4705141" y="995176"/>
                      <a:pt x="4712363" y="984858"/>
                      <a:pt x="4714420" y="985887"/>
                    </a:cubicBezTo>
                    <a:cubicBezTo>
                      <a:pt x="4718426" y="987305"/>
                      <a:pt x="4722800" y="987305"/>
                      <a:pt x="4726795" y="985887"/>
                    </a:cubicBezTo>
                    <a:cubicBezTo>
                      <a:pt x="4726806" y="985887"/>
                      <a:pt x="4735045" y="985887"/>
                      <a:pt x="4739181" y="985887"/>
                    </a:cubicBezTo>
                    <a:cubicBezTo>
                      <a:pt x="4743306" y="985887"/>
                      <a:pt x="4739181" y="976608"/>
                      <a:pt x="4749488" y="974551"/>
                    </a:cubicBezTo>
                    <a:cubicBezTo>
                      <a:pt x="4759795" y="972483"/>
                      <a:pt x="4760835" y="974551"/>
                      <a:pt x="4763920" y="979704"/>
                    </a:cubicBezTo>
                    <a:cubicBezTo>
                      <a:pt x="4767017" y="984858"/>
                      <a:pt x="4774238" y="979704"/>
                      <a:pt x="4778363" y="979704"/>
                    </a:cubicBezTo>
                    <a:lnTo>
                      <a:pt x="4789710" y="973511"/>
                    </a:lnTo>
                    <a:cubicBezTo>
                      <a:pt x="4797960" y="966301"/>
                      <a:pt x="4789710" y="953926"/>
                      <a:pt x="4800017" y="949800"/>
                    </a:cubicBezTo>
                    <a:cubicBezTo>
                      <a:pt x="4810335" y="945675"/>
                      <a:pt x="4847460" y="967329"/>
                      <a:pt x="4852614" y="968358"/>
                    </a:cubicBezTo>
                    <a:cubicBezTo>
                      <a:pt x="4857767" y="969386"/>
                      <a:pt x="4857767" y="968358"/>
                      <a:pt x="4860864" y="968358"/>
                    </a:cubicBezTo>
                    <a:cubicBezTo>
                      <a:pt x="4866050" y="969159"/>
                      <a:pt x="4870392" y="972710"/>
                      <a:pt x="4872210" y="977637"/>
                    </a:cubicBezTo>
                    <a:cubicBezTo>
                      <a:pt x="4872633" y="983819"/>
                      <a:pt x="4872633" y="990023"/>
                      <a:pt x="4872210" y="996205"/>
                    </a:cubicBezTo>
                    <a:cubicBezTo>
                      <a:pt x="4872286" y="1000535"/>
                      <a:pt x="4869883" y="1004541"/>
                      <a:pt x="4866017" y="1006512"/>
                    </a:cubicBezTo>
                    <a:cubicBezTo>
                      <a:pt x="4866017" y="1006512"/>
                      <a:pt x="4850546" y="1013733"/>
                      <a:pt x="4850546" y="1019926"/>
                    </a:cubicBezTo>
                    <a:cubicBezTo>
                      <a:pt x="4850546" y="1026108"/>
                      <a:pt x="4833017" y="1019926"/>
                      <a:pt x="4822710" y="1019926"/>
                    </a:cubicBezTo>
                    <a:cubicBezTo>
                      <a:pt x="4807747" y="1020966"/>
                      <a:pt x="4793413" y="1026347"/>
                      <a:pt x="4781460" y="1035387"/>
                    </a:cubicBezTo>
                    <a:lnTo>
                      <a:pt x="4767017" y="1041580"/>
                    </a:lnTo>
                    <a:lnTo>
                      <a:pt x="4752585" y="1049830"/>
                    </a:lnTo>
                    <a:cubicBezTo>
                      <a:pt x="4745515" y="1052450"/>
                      <a:pt x="4739159" y="1056695"/>
                      <a:pt x="4734016" y="1062205"/>
                    </a:cubicBezTo>
                    <a:cubicBezTo>
                      <a:pt x="4734016" y="1062205"/>
                      <a:pt x="4734016" y="1068388"/>
                      <a:pt x="4739181" y="1071484"/>
                    </a:cubicBezTo>
                    <a:cubicBezTo>
                      <a:pt x="4745363" y="1075382"/>
                      <a:pt x="4752487" y="1077526"/>
                      <a:pt x="4759806" y="1077677"/>
                    </a:cubicBezTo>
                    <a:lnTo>
                      <a:pt x="4769085" y="1086956"/>
                    </a:lnTo>
                    <a:cubicBezTo>
                      <a:pt x="4769085" y="1086956"/>
                      <a:pt x="4769085" y="1097263"/>
                      <a:pt x="4769085" y="1100359"/>
                    </a:cubicBezTo>
                    <a:cubicBezTo>
                      <a:pt x="4769085" y="1103456"/>
                      <a:pt x="4774238" y="1100359"/>
                      <a:pt x="4775267" y="1111706"/>
                    </a:cubicBezTo>
                    <a:cubicBezTo>
                      <a:pt x="4776295" y="1123053"/>
                      <a:pt x="4781460" y="1118928"/>
                      <a:pt x="4775267" y="1125110"/>
                    </a:cubicBezTo>
                    <a:cubicBezTo>
                      <a:pt x="4772300" y="1135623"/>
                      <a:pt x="4766183" y="1144988"/>
                      <a:pt x="4757738" y="1151928"/>
                    </a:cubicBezTo>
                    <a:cubicBezTo>
                      <a:pt x="4750073" y="1157980"/>
                      <a:pt x="4741325" y="1162528"/>
                      <a:pt x="4731959" y="1165332"/>
                    </a:cubicBezTo>
                    <a:cubicBezTo>
                      <a:pt x="4717700" y="1160850"/>
                      <a:pt x="4704892" y="1152664"/>
                      <a:pt x="4694834" y="1141610"/>
                    </a:cubicBezTo>
                    <a:cubicBezTo>
                      <a:pt x="4691175" y="1138113"/>
                      <a:pt x="4686465" y="1135937"/>
                      <a:pt x="4681430" y="1135428"/>
                    </a:cubicBezTo>
                    <a:cubicBezTo>
                      <a:pt x="4681430" y="1135417"/>
                      <a:pt x="4672141" y="1127178"/>
                      <a:pt x="4671112" y="1123053"/>
                    </a:cubicBezTo>
                    <a:cubicBezTo>
                      <a:pt x="4667767" y="1116697"/>
                      <a:pt x="4662787" y="1111349"/>
                      <a:pt x="4656669" y="1107581"/>
                    </a:cubicBezTo>
                    <a:cubicBezTo>
                      <a:pt x="4643385" y="1099515"/>
                      <a:pt x="4627740" y="1096234"/>
                      <a:pt x="4612333" y="1098302"/>
                    </a:cubicBezTo>
                    <a:cubicBezTo>
                      <a:pt x="4605892" y="1099829"/>
                      <a:pt x="4599179" y="1099829"/>
                      <a:pt x="4592737" y="1098302"/>
                    </a:cubicBezTo>
                    <a:cubicBezTo>
                      <a:pt x="4584519" y="1097198"/>
                      <a:pt x="4576193" y="1097198"/>
                      <a:pt x="4567987" y="1098302"/>
                    </a:cubicBezTo>
                    <a:cubicBezTo>
                      <a:pt x="4561003" y="1099937"/>
                      <a:pt x="4554810" y="1103943"/>
                      <a:pt x="4550458" y="1109638"/>
                    </a:cubicBezTo>
                    <a:cubicBezTo>
                      <a:pt x="4550458" y="1109638"/>
                      <a:pt x="4550458" y="1115831"/>
                      <a:pt x="4550458" y="1118928"/>
                    </a:cubicBezTo>
                    <a:cubicBezTo>
                      <a:pt x="4556922" y="1120996"/>
                      <a:pt x="4563147" y="1123767"/>
                      <a:pt x="4569015" y="1127178"/>
                    </a:cubicBezTo>
                    <a:cubicBezTo>
                      <a:pt x="4569015" y="1127178"/>
                      <a:pt x="4579333" y="1127178"/>
                      <a:pt x="4581390" y="1127178"/>
                    </a:cubicBezTo>
                    <a:cubicBezTo>
                      <a:pt x="4583458" y="1127178"/>
                      <a:pt x="4581390" y="1139553"/>
                      <a:pt x="4587583" y="1149860"/>
                    </a:cubicBezTo>
                    <a:cubicBezTo>
                      <a:pt x="4593765" y="1160178"/>
                      <a:pt x="4587583" y="1161207"/>
                      <a:pt x="4595833" y="1170485"/>
                    </a:cubicBezTo>
                    <a:cubicBezTo>
                      <a:pt x="4604083" y="1179764"/>
                      <a:pt x="4600987" y="1178736"/>
                      <a:pt x="4595833" y="1181832"/>
                    </a:cubicBezTo>
                    <a:cubicBezTo>
                      <a:pt x="4590680" y="1184929"/>
                      <a:pt x="4583458" y="1192139"/>
                      <a:pt x="4577265" y="1192139"/>
                    </a:cubicBezTo>
                    <a:cubicBezTo>
                      <a:pt x="4571874" y="1193688"/>
                      <a:pt x="4566157" y="1193688"/>
                      <a:pt x="4560765" y="1192139"/>
                    </a:cubicBezTo>
                    <a:cubicBezTo>
                      <a:pt x="4555308" y="1187191"/>
                      <a:pt x="4549451" y="1182698"/>
                      <a:pt x="4543237" y="1178736"/>
                    </a:cubicBezTo>
                    <a:lnTo>
                      <a:pt x="4529833" y="1171514"/>
                    </a:lnTo>
                    <a:cubicBezTo>
                      <a:pt x="4524668" y="1171514"/>
                      <a:pt x="4503015" y="1151928"/>
                      <a:pt x="4495793" y="1157082"/>
                    </a:cubicBezTo>
                    <a:cubicBezTo>
                      <a:pt x="4490975" y="1163210"/>
                      <a:pt x="4485811" y="1169067"/>
                      <a:pt x="4480332" y="1174611"/>
                    </a:cubicBezTo>
                    <a:cubicBezTo>
                      <a:pt x="4480332" y="1174611"/>
                      <a:pt x="4470015" y="1182861"/>
                      <a:pt x="4463832" y="1185957"/>
                    </a:cubicBezTo>
                    <a:cubicBezTo>
                      <a:pt x="4456394" y="1189075"/>
                      <a:pt x="4449454" y="1193244"/>
                      <a:pt x="4443207" y="1198332"/>
                    </a:cubicBezTo>
                    <a:cubicBezTo>
                      <a:pt x="4443207" y="1203486"/>
                      <a:pt x="4427736" y="1198332"/>
                      <a:pt x="4426707" y="1198332"/>
                    </a:cubicBezTo>
                    <a:cubicBezTo>
                      <a:pt x="4425668" y="1198332"/>
                      <a:pt x="4401957" y="1214833"/>
                      <a:pt x="4390610" y="1208640"/>
                    </a:cubicBezTo>
                    <a:cubicBezTo>
                      <a:pt x="4379264" y="1202457"/>
                      <a:pt x="4373082" y="1200389"/>
                      <a:pt x="4367928" y="1196264"/>
                    </a:cubicBezTo>
                    <a:cubicBezTo>
                      <a:pt x="4362439" y="1191966"/>
                      <a:pt x="4356571" y="1188166"/>
                      <a:pt x="4350389" y="1184929"/>
                    </a:cubicBezTo>
                    <a:cubicBezTo>
                      <a:pt x="4341532" y="1179905"/>
                      <a:pt x="4334354" y="1172369"/>
                      <a:pt x="4329763" y="1163275"/>
                    </a:cubicBezTo>
                    <a:cubicBezTo>
                      <a:pt x="4329763" y="1163264"/>
                      <a:pt x="4338014" y="1153985"/>
                      <a:pt x="4342139" y="1149860"/>
                    </a:cubicBezTo>
                    <a:cubicBezTo>
                      <a:pt x="4346264" y="1145735"/>
                      <a:pt x="4342139" y="1114803"/>
                      <a:pt x="4342139" y="1110678"/>
                    </a:cubicBezTo>
                    <a:cubicBezTo>
                      <a:pt x="4342139" y="1106542"/>
                      <a:pt x="4351417" y="1110678"/>
                      <a:pt x="4358639" y="1116860"/>
                    </a:cubicBezTo>
                    <a:cubicBezTo>
                      <a:pt x="4368188" y="1124655"/>
                      <a:pt x="4378170" y="1131877"/>
                      <a:pt x="4388553" y="1138514"/>
                    </a:cubicBezTo>
                    <a:cubicBezTo>
                      <a:pt x="4402985" y="1146764"/>
                      <a:pt x="4429804" y="1130263"/>
                      <a:pt x="4445264" y="1126138"/>
                    </a:cubicBezTo>
                    <a:cubicBezTo>
                      <a:pt x="4460736" y="1122013"/>
                      <a:pt x="4454543" y="1119956"/>
                      <a:pt x="4445264" y="1112735"/>
                    </a:cubicBezTo>
                    <a:cubicBezTo>
                      <a:pt x="4438249" y="1106217"/>
                      <a:pt x="4430659" y="1100349"/>
                      <a:pt x="4422582" y="1095206"/>
                    </a:cubicBezTo>
                    <a:lnTo>
                      <a:pt x="4399889" y="1078706"/>
                    </a:lnTo>
                    <a:cubicBezTo>
                      <a:pt x="4399889" y="1073552"/>
                      <a:pt x="4380292" y="1069427"/>
                      <a:pt x="4378235" y="1067359"/>
                    </a:cubicBezTo>
                    <a:cubicBezTo>
                      <a:pt x="4376167" y="1065302"/>
                      <a:pt x="4366889" y="1060137"/>
                      <a:pt x="4367928" y="1048802"/>
                    </a:cubicBezTo>
                    <a:cubicBezTo>
                      <a:pt x="4368957" y="1037455"/>
                      <a:pt x="4367928" y="1041580"/>
                      <a:pt x="4367928" y="1038484"/>
                    </a:cubicBezTo>
                    <a:cubicBezTo>
                      <a:pt x="4367928" y="1035387"/>
                      <a:pt x="4375139" y="1029205"/>
                      <a:pt x="4378235" y="1026108"/>
                    </a:cubicBezTo>
                    <a:cubicBezTo>
                      <a:pt x="4383497" y="1021767"/>
                      <a:pt x="4389419" y="1018291"/>
                      <a:pt x="4395764" y="1015790"/>
                    </a:cubicBezTo>
                    <a:cubicBezTo>
                      <a:pt x="4405984" y="1013939"/>
                      <a:pt x="4416508" y="1016570"/>
                      <a:pt x="4424639" y="1023012"/>
                    </a:cubicBezTo>
                    <a:cubicBezTo>
                      <a:pt x="4424639" y="1023012"/>
                      <a:pt x="4431861" y="1037455"/>
                      <a:pt x="4433929" y="1039512"/>
                    </a:cubicBezTo>
                    <a:cubicBezTo>
                      <a:pt x="4435986" y="1041580"/>
                      <a:pt x="4448361" y="1039512"/>
                      <a:pt x="4454543" y="1045705"/>
                    </a:cubicBezTo>
                    <a:cubicBezTo>
                      <a:pt x="4461418" y="1048867"/>
                      <a:pt x="4467979" y="1052667"/>
                      <a:pt x="4474140" y="1057041"/>
                    </a:cubicBezTo>
                    <a:cubicBezTo>
                      <a:pt x="4478427" y="1059986"/>
                      <a:pt x="4483396" y="1061762"/>
                      <a:pt x="4488583" y="1062205"/>
                    </a:cubicBezTo>
                    <a:cubicBezTo>
                      <a:pt x="4491062" y="1063927"/>
                      <a:pt x="4494353" y="1063927"/>
                      <a:pt x="4496833" y="1062205"/>
                    </a:cubicBezTo>
                    <a:cubicBezTo>
                      <a:pt x="4496833" y="1062205"/>
                      <a:pt x="4507140" y="1053955"/>
                      <a:pt x="4510236" y="1052927"/>
                    </a:cubicBezTo>
                    <a:lnTo>
                      <a:pt x="4526736" y="1045705"/>
                    </a:lnTo>
                    <a:cubicBezTo>
                      <a:pt x="4526736" y="1045705"/>
                      <a:pt x="4526736" y="1038484"/>
                      <a:pt x="4518486" y="1035387"/>
                    </a:cubicBezTo>
                    <a:cubicBezTo>
                      <a:pt x="4513084" y="1033947"/>
                      <a:pt x="4507389" y="1033947"/>
                      <a:pt x="4501986" y="1035387"/>
                    </a:cubicBezTo>
                    <a:cubicBezTo>
                      <a:pt x="4496172" y="1034922"/>
                      <a:pt x="4490531" y="1033157"/>
                      <a:pt x="4485486" y="1030234"/>
                    </a:cubicBezTo>
                    <a:cubicBezTo>
                      <a:pt x="4481394" y="1027852"/>
                      <a:pt x="4478145" y="1024246"/>
                      <a:pt x="4476207" y="1019926"/>
                    </a:cubicBezTo>
                    <a:cubicBezTo>
                      <a:pt x="4476207" y="1013733"/>
                      <a:pt x="4476207" y="1011676"/>
                      <a:pt x="4476207" y="1007551"/>
                    </a:cubicBezTo>
                    <a:cubicBezTo>
                      <a:pt x="4480549" y="1002744"/>
                      <a:pt x="4486341" y="999485"/>
                      <a:pt x="4492708" y="998262"/>
                    </a:cubicBezTo>
                    <a:cubicBezTo>
                      <a:pt x="4492708" y="998262"/>
                      <a:pt x="4510236" y="983830"/>
                      <a:pt x="4526736" y="984858"/>
                    </a:cubicBezTo>
                    <a:cubicBezTo>
                      <a:pt x="4543237" y="985887"/>
                      <a:pt x="4536015" y="997233"/>
                      <a:pt x="4541169" y="999301"/>
                    </a:cubicBezTo>
                    <a:lnTo>
                      <a:pt x="4550458" y="999301"/>
                    </a:lnTo>
                    <a:lnTo>
                      <a:pt x="4563862" y="1011676"/>
                    </a:lnTo>
                    <a:cubicBezTo>
                      <a:pt x="4569762" y="1015910"/>
                      <a:pt x="4575966" y="1019699"/>
                      <a:pt x="4582419" y="1023012"/>
                    </a:cubicBezTo>
                    <a:cubicBezTo>
                      <a:pt x="4582419" y="1023012"/>
                      <a:pt x="4589640" y="1031262"/>
                      <a:pt x="4594805" y="1032291"/>
                    </a:cubicBezTo>
                    <a:lnTo>
                      <a:pt x="4607180" y="1039512"/>
                    </a:lnTo>
                    <a:cubicBezTo>
                      <a:pt x="4607180" y="1039512"/>
                      <a:pt x="4613362" y="1039512"/>
                      <a:pt x="4616459" y="1039512"/>
                    </a:cubicBezTo>
                    <a:cubicBezTo>
                      <a:pt x="4619555" y="1039512"/>
                      <a:pt x="4626766" y="1049830"/>
                      <a:pt x="4628834" y="1052927"/>
                    </a:cubicBezTo>
                    <a:cubicBezTo>
                      <a:pt x="4632818" y="1056121"/>
                      <a:pt x="4636607" y="1059564"/>
                      <a:pt x="4640169" y="1063234"/>
                    </a:cubicBezTo>
                    <a:cubicBezTo>
                      <a:pt x="4641534" y="1068193"/>
                      <a:pt x="4644002" y="1072773"/>
                      <a:pt x="4647391" y="1076638"/>
                    </a:cubicBezTo>
                    <a:cubicBezTo>
                      <a:pt x="4647391" y="1076638"/>
                      <a:pt x="4662862" y="1081802"/>
                      <a:pt x="4665959" y="1083859"/>
                    </a:cubicBezTo>
                    <a:cubicBezTo>
                      <a:pt x="4669055" y="1085927"/>
                      <a:pt x="4683488" y="1083859"/>
                      <a:pt x="4685545" y="1078706"/>
                    </a:cubicBezTo>
                    <a:cubicBezTo>
                      <a:pt x="4680553" y="1072946"/>
                      <a:pt x="4674631" y="1068063"/>
                      <a:pt x="4668016" y="1064263"/>
                    </a:cubicBezTo>
                    <a:cubicBezTo>
                      <a:pt x="4662862" y="1064273"/>
                      <a:pt x="4652555" y="1049830"/>
                      <a:pt x="4649459" y="1048802"/>
                    </a:cubicBezTo>
                    <a:cubicBezTo>
                      <a:pt x="4638101" y="1042814"/>
                      <a:pt x="4628227" y="1034359"/>
                      <a:pt x="4620584" y="1024051"/>
                    </a:cubicBezTo>
                    <a:cubicBezTo>
                      <a:pt x="4616383" y="1019352"/>
                      <a:pt x="4611067" y="1015801"/>
                      <a:pt x="4605112" y="1013733"/>
                    </a:cubicBezTo>
                    <a:cubicBezTo>
                      <a:pt x="4599493" y="1010637"/>
                      <a:pt x="4594285" y="1006826"/>
                      <a:pt x="4589640" y="1002387"/>
                    </a:cubicBezTo>
                    <a:lnTo>
                      <a:pt x="4565930" y="982801"/>
                    </a:lnTo>
                    <a:cubicBezTo>
                      <a:pt x="4551746" y="971790"/>
                      <a:pt x="4536134" y="962760"/>
                      <a:pt x="4519515" y="955983"/>
                    </a:cubicBezTo>
                    <a:lnTo>
                      <a:pt x="4496833" y="955983"/>
                    </a:lnTo>
                    <a:cubicBezTo>
                      <a:pt x="4479293" y="955983"/>
                      <a:pt x="4463832" y="955983"/>
                      <a:pt x="4453514" y="947732"/>
                    </a:cubicBezTo>
                    <a:cubicBezTo>
                      <a:pt x="4448458" y="945394"/>
                      <a:pt x="4446174" y="939461"/>
                      <a:pt x="4448361" y="934329"/>
                    </a:cubicBezTo>
                    <a:cubicBezTo>
                      <a:pt x="4451652" y="923296"/>
                      <a:pt x="4457282" y="913097"/>
                      <a:pt x="4464861" y="904425"/>
                    </a:cubicBezTo>
                    <a:cubicBezTo>
                      <a:pt x="4472082" y="897203"/>
                      <a:pt x="4478265" y="904425"/>
                      <a:pt x="4488583" y="882760"/>
                    </a:cubicBezTo>
                    <a:cubicBezTo>
                      <a:pt x="4492729" y="880367"/>
                      <a:pt x="4497840" y="880367"/>
                      <a:pt x="4501986" y="882760"/>
                    </a:cubicBezTo>
                    <a:cubicBezTo>
                      <a:pt x="4505375" y="883637"/>
                      <a:pt x="4508915" y="883637"/>
                      <a:pt x="4512304" y="882760"/>
                    </a:cubicBezTo>
                    <a:cubicBezTo>
                      <a:pt x="4525708" y="882760"/>
                      <a:pt x="4539111" y="876578"/>
                      <a:pt x="4555612" y="873482"/>
                    </a:cubicBezTo>
                    <a:cubicBezTo>
                      <a:pt x="4555612" y="873482"/>
                      <a:pt x="4555612" y="873482"/>
                      <a:pt x="4560765" y="873482"/>
                    </a:cubicBezTo>
                    <a:cubicBezTo>
                      <a:pt x="4555373" y="881981"/>
                      <a:pt x="4549159" y="889928"/>
                      <a:pt x="4542208" y="897203"/>
                    </a:cubicBezTo>
                    <a:cubicBezTo>
                      <a:pt x="4538787" y="900224"/>
                      <a:pt x="4538462" y="905432"/>
                      <a:pt x="4541472" y="908853"/>
                    </a:cubicBezTo>
                    <a:cubicBezTo>
                      <a:pt x="4541699" y="909102"/>
                      <a:pt x="4541948" y="909351"/>
                      <a:pt x="4542208" y="909579"/>
                    </a:cubicBezTo>
                    <a:cubicBezTo>
                      <a:pt x="4548390" y="913097"/>
                      <a:pt x="4554962" y="915858"/>
                      <a:pt x="4561805" y="917829"/>
                    </a:cubicBezTo>
                    <a:cubicBezTo>
                      <a:pt x="4564674" y="919485"/>
                      <a:pt x="4568214" y="919485"/>
                      <a:pt x="4571083" y="917829"/>
                    </a:cubicBezTo>
                    <a:cubicBezTo>
                      <a:pt x="4571083" y="917829"/>
                      <a:pt x="4571083" y="907511"/>
                      <a:pt x="4577265" y="904425"/>
                    </a:cubicBezTo>
                    <a:cubicBezTo>
                      <a:pt x="4580286" y="898470"/>
                      <a:pt x="4584498" y="893197"/>
                      <a:pt x="4589640" y="888953"/>
                    </a:cubicBezTo>
                    <a:cubicBezTo>
                      <a:pt x="4599320" y="879620"/>
                      <a:pt x="4609659" y="871002"/>
                      <a:pt x="4620584" y="863174"/>
                    </a:cubicBezTo>
                    <a:cubicBezTo>
                      <a:pt x="4628834" y="858021"/>
                      <a:pt x="4631919" y="847703"/>
                      <a:pt x="4649459" y="832231"/>
                    </a:cubicBezTo>
                    <a:cubicBezTo>
                      <a:pt x="4666987" y="816759"/>
                      <a:pt x="4665959" y="814702"/>
                      <a:pt x="4664930" y="812634"/>
                    </a:cubicBezTo>
                    <a:cubicBezTo>
                      <a:pt x="4664411" y="811606"/>
                      <a:pt x="4666987" y="809803"/>
                      <a:pt x="4670338" y="809159"/>
                    </a:cubicBezTo>
                    <a:close/>
                    <a:moveTo>
                      <a:pt x="770888" y="804383"/>
                    </a:moveTo>
                    <a:cubicBezTo>
                      <a:pt x="770888" y="804383"/>
                      <a:pt x="778109" y="804383"/>
                      <a:pt x="782234" y="804383"/>
                    </a:cubicBezTo>
                    <a:cubicBezTo>
                      <a:pt x="790419" y="807242"/>
                      <a:pt x="798085" y="811420"/>
                      <a:pt x="804917" y="816759"/>
                    </a:cubicBezTo>
                    <a:cubicBezTo>
                      <a:pt x="818320" y="830162"/>
                      <a:pt x="812138" y="842537"/>
                      <a:pt x="817292" y="853884"/>
                    </a:cubicBezTo>
                    <a:cubicBezTo>
                      <a:pt x="820172" y="859070"/>
                      <a:pt x="823636" y="863920"/>
                      <a:pt x="827610" y="868327"/>
                    </a:cubicBezTo>
                    <a:cubicBezTo>
                      <a:pt x="835860" y="873481"/>
                      <a:pt x="844110" y="868316"/>
                      <a:pt x="842042" y="861105"/>
                    </a:cubicBezTo>
                    <a:cubicBezTo>
                      <a:pt x="843265" y="855324"/>
                      <a:pt x="843265" y="849358"/>
                      <a:pt x="842042" y="843576"/>
                    </a:cubicBezTo>
                    <a:cubicBezTo>
                      <a:pt x="842042" y="843576"/>
                      <a:pt x="855446" y="843576"/>
                      <a:pt x="864735" y="832230"/>
                    </a:cubicBezTo>
                    <a:cubicBezTo>
                      <a:pt x="874014" y="820884"/>
                      <a:pt x="884321" y="832230"/>
                      <a:pt x="893610" y="839441"/>
                    </a:cubicBezTo>
                    <a:cubicBezTo>
                      <a:pt x="899143" y="842278"/>
                      <a:pt x="904340" y="845731"/>
                      <a:pt x="909071" y="849759"/>
                    </a:cubicBezTo>
                    <a:cubicBezTo>
                      <a:pt x="909071" y="849759"/>
                      <a:pt x="909071" y="858009"/>
                      <a:pt x="909071" y="862134"/>
                    </a:cubicBezTo>
                    <a:lnTo>
                      <a:pt x="899793" y="877606"/>
                    </a:lnTo>
                    <a:cubicBezTo>
                      <a:pt x="899793" y="883788"/>
                      <a:pt x="899793" y="889981"/>
                      <a:pt x="899793" y="895134"/>
                    </a:cubicBezTo>
                    <a:cubicBezTo>
                      <a:pt x="899208" y="903027"/>
                      <a:pt x="899208" y="910963"/>
                      <a:pt x="899793" y="918856"/>
                    </a:cubicBezTo>
                    <a:cubicBezTo>
                      <a:pt x="898212" y="930820"/>
                      <a:pt x="894357" y="942372"/>
                      <a:pt x="888457" y="952885"/>
                    </a:cubicBezTo>
                    <a:cubicBezTo>
                      <a:pt x="892549" y="964935"/>
                      <a:pt x="898840" y="976119"/>
                      <a:pt x="907014" y="985885"/>
                    </a:cubicBezTo>
                    <a:cubicBezTo>
                      <a:pt x="910836" y="990368"/>
                      <a:pt x="915372" y="994201"/>
                      <a:pt x="920418" y="997232"/>
                    </a:cubicBezTo>
                    <a:cubicBezTo>
                      <a:pt x="929696" y="1002386"/>
                      <a:pt x="935889" y="1010636"/>
                      <a:pt x="949293" y="1010636"/>
                    </a:cubicBezTo>
                    <a:cubicBezTo>
                      <a:pt x="958604" y="1010733"/>
                      <a:pt x="967558" y="1007009"/>
                      <a:pt x="974043" y="1000318"/>
                    </a:cubicBezTo>
                    <a:cubicBezTo>
                      <a:pt x="978266" y="995846"/>
                      <a:pt x="983138" y="992024"/>
                      <a:pt x="988486" y="988982"/>
                    </a:cubicBezTo>
                    <a:cubicBezTo>
                      <a:pt x="988486" y="988982"/>
                      <a:pt x="997765" y="981760"/>
                      <a:pt x="998794" y="981760"/>
                    </a:cubicBezTo>
                    <a:cubicBezTo>
                      <a:pt x="1003287" y="980537"/>
                      <a:pt x="1007498" y="978436"/>
                      <a:pt x="1011169" y="975578"/>
                    </a:cubicBezTo>
                    <a:cubicBezTo>
                      <a:pt x="1015489" y="970598"/>
                      <a:pt x="1020328" y="966105"/>
                      <a:pt x="1025612" y="962164"/>
                    </a:cubicBezTo>
                    <a:cubicBezTo>
                      <a:pt x="1035302" y="959479"/>
                      <a:pt x="1045631" y="963203"/>
                      <a:pt x="1051391" y="971442"/>
                    </a:cubicBezTo>
                    <a:cubicBezTo>
                      <a:pt x="1057021" y="979919"/>
                      <a:pt x="1061860" y="988895"/>
                      <a:pt x="1065834" y="998260"/>
                    </a:cubicBezTo>
                    <a:cubicBezTo>
                      <a:pt x="1070446" y="1003349"/>
                      <a:pt x="1073012" y="1009964"/>
                      <a:pt x="1073044" y="1016828"/>
                    </a:cubicBezTo>
                    <a:cubicBezTo>
                      <a:pt x="1073044" y="1021981"/>
                      <a:pt x="1063766" y="1028164"/>
                      <a:pt x="1061698" y="1034357"/>
                    </a:cubicBezTo>
                    <a:cubicBezTo>
                      <a:pt x="1059424" y="1041123"/>
                      <a:pt x="1055927" y="1047403"/>
                      <a:pt x="1051391" y="1052914"/>
                    </a:cubicBezTo>
                    <a:cubicBezTo>
                      <a:pt x="1046551" y="1055686"/>
                      <a:pt x="1041343" y="1057775"/>
                      <a:pt x="1035919" y="1059107"/>
                    </a:cubicBezTo>
                    <a:cubicBezTo>
                      <a:pt x="1029509" y="1063189"/>
                      <a:pt x="1023901" y="1068429"/>
                      <a:pt x="1019419" y="1074568"/>
                    </a:cubicBezTo>
                    <a:lnTo>
                      <a:pt x="1003947" y="1090039"/>
                    </a:lnTo>
                    <a:lnTo>
                      <a:pt x="987447" y="1100357"/>
                    </a:lnTo>
                    <a:cubicBezTo>
                      <a:pt x="981265" y="1105511"/>
                      <a:pt x="973015" y="1115829"/>
                      <a:pt x="967861" y="1118915"/>
                    </a:cubicBezTo>
                    <a:cubicBezTo>
                      <a:pt x="962989" y="1121405"/>
                      <a:pt x="957770" y="1123137"/>
                      <a:pt x="952390" y="1124079"/>
                    </a:cubicBezTo>
                    <a:cubicBezTo>
                      <a:pt x="944508" y="1124989"/>
                      <a:pt x="936550" y="1124989"/>
                      <a:pt x="928668" y="1124079"/>
                    </a:cubicBezTo>
                    <a:cubicBezTo>
                      <a:pt x="922107" y="1119380"/>
                      <a:pt x="915903" y="1114216"/>
                      <a:pt x="910111" y="1108607"/>
                    </a:cubicBezTo>
                    <a:lnTo>
                      <a:pt x="885360" y="1093136"/>
                    </a:lnTo>
                    <a:lnTo>
                      <a:pt x="870917" y="1081789"/>
                    </a:lnTo>
                    <a:cubicBezTo>
                      <a:pt x="866543" y="1077783"/>
                      <a:pt x="861693" y="1074319"/>
                      <a:pt x="856485" y="1071482"/>
                    </a:cubicBezTo>
                    <a:cubicBezTo>
                      <a:pt x="848885" y="1067357"/>
                      <a:pt x="841944" y="1062149"/>
                      <a:pt x="835849" y="1056010"/>
                    </a:cubicBezTo>
                    <a:cubicBezTo>
                      <a:pt x="825542" y="1046732"/>
                      <a:pt x="826570" y="1041578"/>
                      <a:pt x="809042" y="1020953"/>
                    </a:cubicBezTo>
                    <a:lnTo>
                      <a:pt x="803888" y="1007539"/>
                    </a:lnTo>
                    <a:cubicBezTo>
                      <a:pt x="794609" y="998260"/>
                      <a:pt x="797695" y="997232"/>
                      <a:pt x="790484" y="988982"/>
                    </a:cubicBezTo>
                    <a:lnTo>
                      <a:pt x="778109" y="970414"/>
                    </a:lnTo>
                    <a:lnTo>
                      <a:pt x="753359" y="944635"/>
                    </a:lnTo>
                    <a:cubicBezTo>
                      <a:pt x="748422" y="939406"/>
                      <a:pt x="744264" y="933505"/>
                      <a:pt x="740984" y="927106"/>
                    </a:cubicBezTo>
                    <a:cubicBezTo>
                      <a:pt x="735202" y="916994"/>
                      <a:pt x="728652" y="907336"/>
                      <a:pt x="721387" y="898231"/>
                    </a:cubicBezTo>
                    <a:cubicBezTo>
                      <a:pt x="715367" y="893272"/>
                      <a:pt x="709846" y="887750"/>
                      <a:pt x="704887" y="881731"/>
                    </a:cubicBezTo>
                    <a:cubicBezTo>
                      <a:pt x="700686" y="877032"/>
                      <a:pt x="700686" y="869930"/>
                      <a:pt x="704887" y="865230"/>
                    </a:cubicBezTo>
                    <a:cubicBezTo>
                      <a:pt x="704887" y="865230"/>
                      <a:pt x="715194" y="859037"/>
                      <a:pt x="719319" y="854912"/>
                    </a:cubicBezTo>
                    <a:cubicBezTo>
                      <a:pt x="723444" y="850787"/>
                      <a:pt x="725512" y="843576"/>
                      <a:pt x="727580" y="841508"/>
                    </a:cubicBezTo>
                    <a:cubicBezTo>
                      <a:pt x="729637" y="839441"/>
                      <a:pt x="735819" y="841508"/>
                      <a:pt x="738916" y="833259"/>
                    </a:cubicBezTo>
                    <a:cubicBezTo>
                      <a:pt x="741742" y="828278"/>
                      <a:pt x="744838" y="823460"/>
                      <a:pt x="748194" y="818815"/>
                    </a:cubicBezTo>
                    <a:lnTo>
                      <a:pt x="748194" y="810576"/>
                    </a:lnTo>
                    <a:cubicBezTo>
                      <a:pt x="753359" y="805412"/>
                      <a:pt x="757484" y="810576"/>
                      <a:pt x="761609" y="810576"/>
                    </a:cubicBezTo>
                    <a:cubicBezTo>
                      <a:pt x="764922" y="808877"/>
                      <a:pt x="768040" y="806798"/>
                      <a:pt x="770888" y="804383"/>
                    </a:cubicBezTo>
                    <a:close/>
                    <a:moveTo>
                      <a:pt x="1449455" y="662074"/>
                    </a:moveTo>
                    <a:cubicBezTo>
                      <a:pt x="1449455" y="662074"/>
                      <a:pt x="1455637" y="662074"/>
                      <a:pt x="1457705" y="662074"/>
                    </a:cubicBezTo>
                    <a:cubicBezTo>
                      <a:pt x="1459762" y="662074"/>
                      <a:pt x="1457705" y="673421"/>
                      <a:pt x="1457705" y="673421"/>
                    </a:cubicBezTo>
                    <a:cubicBezTo>
                      <a:pt x="1457705" y="673421"/>
                      <a:pt x="1463888" y="682699"/>
                      <a:pt x="1462859" y="685795"/>
                    </a:cubicBezTo>
                    <a:cubicBezTo>
                      <a:pt x="1461830" y="688892"/>
                      <a:pt x="1462859" y="693017"/>
                      <a:pt x="1462859" y="698171"/>
                    </a:cubicBezTo>
                    <a:cubicBezTo>
                      <a:pt x="1462859" y="703324"/>
                      <a:pt x="1457705" y="706421"/>
                      <a:pt x="1457705" y="709517"/>
                    </a:cubicBezTo>
                    <a:cubicBezTo>
                      <a:pt x="1457705" y="712603"/>
                      <a:pt x="1462859" y="721892"/>
                      <a:pt x="1457705" y="729114"/>
                    </a:cubicBezTo>
                    <a:cubicBezTo>
                      <a:pt x="1456146" y="734127"/>
                      <a:pt x="1454078" y="738966"/>
                      <a:pt x="1451512" y="743546"/>
                    </a:cubicBezTo>
                    <a:cubicBezTo>
                      <a:pt x="1451512" y="748699"/>
                      <a:pt x="1441205" y="749728"/>
                      <a:pt x="1439137" y="752825"/>
                    </a:cubicBezTo>
                    <a:cubicBezTo>
                      <a:pt x="1437080" y="755921"/>
                      <a:pt x="1430887" y="767268"/>
                      <a:pt x="1425733" y="770353"/>
                    </a:cubicBezTo>
                    <a:cubicBezTo>
                      <a:pt x="1418197" y="778906"/>
                      <a:pt x="1405161" y="779718"/>
                      <a:pt x="1396619" y="772182"/>
                    </a:cubicBezTo>
                    <a:cubicBezTo>
                      <a:pt x="1395980" y="771609"/>
                      <a:pt x="1395363" y="771002"/>
                      <a:pt x="1394800" y="770353"/>
                    </a:cubicBezTo>
                    <a:cubicBezTo>
                      <a:pt x="1393544" y="765394"/>
                      <a:pt x="1391812" y="760555"/>
                      <a:pt x="1389646" y="755921"/>
                    </a:cubicBezTo>
                    <a:cubicBezTo>
                      <a:pt x="1386301" y="753463"/>
                      <a:pt x="1383193" y="750702"/>
                      <a:pt x="1380357" y="747671"/>
                    </a:cubicBezTo>
                    <a:cubicBezTo>
                      <a:pt x="1380357" y="747671"/>
                      <a:pt x="1380357" y="736324"/>
                      <a:pt x="1380357" y="732199"/>
                    </a:cubicBezTo>
                    <a:cubicBezTo>
                      <a:pt x="1375712" y="720626"/>
                      <a:pt x="1375712" y="707688"/>
                      <a:pt x="1380357" y="696103"/>
                    </a:cubicBezTo>
                    <a:cubicBezTo>
                      <a:pt x="1382089" y="691306"/>
                      <a:pt x="1384525" y="686792"/>
                      <a:pt x="1387578" y="682699"/>
                    </a:cubicBezTo>
                    <a:lnTo>
                      <a:pt x="1392732" y="676517"/>
                    </a:lnTo>
                    <a:cubicBezTo>
                      <a:pt x="1404079" y="670325"/>
                      <a:pt x="1415415" y="687853"/>
                      <a:pt x="1418511" y="685795"/>
                    </a:cubicBezTo>
                    <a:cubicBezTo>
                      <a:pt x="1423730" y="682136"/>
                      <a:pt x="1428266" y="677600"/>
                      <a:pt x="1431926" y="672392"/>
                    </a:cubicBezTo>
                    <a:close/>
                    <a:moveTo>
                      <a:pt x="1646166" y="509318"/>
                    </a:moveTo>
                    <a:cubicBezTo>
                      <a:pt x="1653642" y="510735"/>
                      <a:pt x="1661375" y="513570"/>
                      <a:pt x="1664986" y="516660"/>
                    </a:cubicBezTo>
                    <a:lnTo>
                      <a:pt x="1677361" y="521825"/>
                    </a:lnTo>
                    <a:cubicBezTo>
                      <a:pt x="1680035" y="525614"/>
                      <a:pt x="1682114" y="529794"/>
                      <a:pt x="1683554" y="534200"/>
                    </a:cubicBezTo>
                    <a:cubicBezTo>
                      <a:pt x="1683554" y="542450"/>
                      <a:pt x="1683554" y="544507"/>
                      <a:pt x="1683554" y="550701"/>
                    </a:cubicBezTo>
                    <a:cubicBezTo>
                      <a:pt x="1683099" y="556536"/>
                      <a:pt x="1683099" y="562393"/>
                      <a:pt x="1683554" y="568229"/>
                    </a:cubicBezTo>
                    <a:cubicBezTo>
                      <a:pt x="1683814" y="572701"/>
                      <a:pt x="1683814" y="577172"/>
                      <a:pt x="1683554" y="581633"/>
                    </a:cubicBezTo>
                    <a:cubicBezTo>
                      <a:pt x="1683554" y="586797"/>
                      <a:pt x="1678400" y="589883"/>
                      <a:pt x="1674265" y="595036"/>
                    </a:cubicBezTo>
                    <a:cubicBezTo>
                      <a:pt x="1670139" y="600201"/>
                      <a:pt x="1664986" y="595036"/>
                      <a:pt x="1662929" y="602258"/>
                    </a:cubicBezTo>
                    <a:cubicBezTo>
                      <a:pt x="1660861" y="609480"/>
                      <a:pt x="1656735" y="613605"/>
                      <a:pt x="1654678" y="614633"/>
                    </a:cubicBezTo>
                    <a:cubicBezTo>
                      <a:pt x="1650044" y="617914"/>
                      <a:pt x="1643840" y="617914"/>
                      <a:pt x="1639206" y="614633"/>
                    </a:cubicBezTo>
                    <a:cubicBezTo>
                      <a:pt x="1639206" y="614633"/>
                      <a:pt x="1639206" y="605355"/>
                      <a:pt x="1630956" y="602258"/>
                    </a:cubicBezTo>
                    <a:cubicBezTo>
                      <a:pt x="1622706" y="599173"/>
                      <a:pt x="1612388" y="592980"/>
                      <a:pt x="1610331" y="589883"/>
                    </a:cubicBezTo>
                    <a:cubicBezTo>
                      <a:pt x="1608263" y="586797"/>
                      <a:pt x="1596927" y="583701"/>
                      <a:pt x="1593830" y="579576"/>
                    </a:cubicBezTo>
                    <a:cubicBezTo>
                      <a:pt x="1590235" y="573675"/>
                      <a:pt x="1585288" y="568727"/>
                      <a:pt x="1579387" y="565133"/>
                    </a:cubicBezTo>
                    <a:cubicBezTo>
                      <a:pt x="1575662" y="562534"/>
                      <a:pt x="1573367" y="558333"/>
                      <a:pt x="1573204" y="553797"/>
                    </a:cubicBezTo>
                    <a:cubicBezTo>
                      <a:pt x="1573204" y="553797"/>
                      <a:pt x="1565983" y="542450"/>
                      <a:pt x="1568051" y="536257"/>
                    </a:cubicBezTo>
                    <a:lnTo>
                      <a:pt x="1564954" y="523882"/>
                    </a:lnTo>
                    <a:cubicBezTo>
                      <a:pt x="1564954" y="523882"/>
                      <a:pt x="1573204" y="523882"/>
                      <a:pt x="1578358" y="523882"/>
                    </a:cubicBezTo>
                    <a:lnTo>
                      <a:pt x="1593830" y="523882"/>
                    </a:lnTo>
                    <a:lnTo>
                      <a:pt x="1606205" y="517700"/>
                    </a:lnTo>
                    <a:cubicBezTo>
                      <a:pt x="1606205" y="517700"/>
                      <a:pt x="1617552" y="517700"/>
                      <a:pt x="1619609" y="517700"/>
                    </a:cubicBezTo>
                    <a:lnTo>
                      <a:pt x="1628888" y="510479"/>
                    </a:lnTo>
                    <a:cubicBezTo>
                      <a:pt x="1631470" y="507902"/>
                      <a:pt x="1638689" y="507902"/>
                      <a:pt x="1646166" y="509318"/>
                    </a:cubicBezTo>
                    <a:close/>
                    <a:moveTo>
                      <a:pt x="1473177" y="465101"/>
                    </a:moveTo>
                    <a:cubicBezTo>
                      <a:pt x="1469572" y="466757"/>
                      <a:pt x="1466388" y="469225"/>
                      <a:pt x="1463898" y="472322"/>
                    </a:cubicBezTo>
                    <a:lnTo>
                      <a:pt x="1460802" y="476447"/>
                    </a:lnTo>
                    <a:cubicBezTo>
                      <a:pt x="1457705" y="481601"/>
                      <a:pt x="1451523" y="486753"/>
                      <a:pt x="1451512" y="486753"/>
                    </a:cubicBezTo>
                    <a:cubicBezTo>
                      <a:pt x="1450667" y="490564"/>
                      <a:pt x="1448903" y="494105"/>
                      <a:pt x="1446358" y="497071"/>
                    </a:cubicBezTo>
                    <a:cubicBezTo>
                      <a:pt x="1440750" y="504304"/>
                      <a:pt x="1435574" y="511883"/>
                      <a:pt x="1430897" y="519754"/>
                    </a:cubicBezTo>
                    <a:cubicBezTo>
                      <a:pt x="1427800" y="524074"/>
                      <a:pt x="1427800" y="529877"/>
                      <a:pt x="1430897" y="534197"/>
                    </a:cubicBezTo>
                    <a:cubicBezTo>
                      <a:pt x="1434903" y="538128"/>
                      <a:pt x="1441324" y="538128"/>
                      <a:pt x="1445330" y="534197"/>
                    </a:cubicBezTo>
                    <a:cubicBezTo>
                      <a:pt x="1450851" y="530050"/>
                      <a:pt x="1455421" y="524777"/>
                      <a:pt x="1458734" y="518725"/>
                    </a:cubicBezTo>
                    <a:cubicBezTo>
                      <a:pt x="1461841" y="512002"/>
                      <a:pt x="1464602" y="505116"/>
                      <a:pt x="1466984" y="498100"/>
                    </a:cubicBezTo>
                    <a:cubicBezTo>
                      <a:pt x="1469875" y="491864"/>
                      <a:pt x="1471954" y="485282"/>
                      <a:pt x="1473177" y="478503"/>
                    </a:cubicBezTo>
                    <a:cubicBezTo>
                      <a:pt x="1473177" y="472322"/>
                      <a:pt x="1473177" y="465101"/>
                      <a:pt x="1473177" y="465101"/>
                    </a:cubicBezTo>
                    <a:close/>
                    <a:moveTo>
                      <a:pt x="1498954" y="383631"/>
                    </a:moveTo>
                    <a:cubicBezTo>
                      <a:pt x="1508569" y="383078"/>
                      <a:pt x="1518205" y="383078"/>
                      <a:pt x="1527830" y="383631"/>
                    </a:cubicBezTo>
                    <a:cubicBezTo>
                      <a:pt x="1532983" y="383631"/>
                      <a:pt x="1540205" y="396005"/>
                      <a:pt x="1543291" y="398073"/>
                    </a:cubicBezTo>
                    <a:cubicBezTo>
                      <a:pt x="1547654" y="400866"/>
                      <a:pt x="1550642" y="405349"/>
                      <a:pt x="1551541" y="410449"/>
                    </a:cubicBezTo>
                    <a:cubicBezTo>
                      <a:pt x="1551552" y="423852"/>
                      <a:pt x="1545359" y="432102"/>
                      <a:pt x="1545359" y="438295"/>
                    </a:cubicBezTo>
                    <a:cubicBezTo>
                      <a:pt x="1545922" y="444466"/>
                      <a:pt x="1545922" y="450681"/>
                      <a:pt x="1545359" y="456852"/>
                    </a:cubicBezTo>
                    <a:cubicBezTo>
                      <a:pt x="1545359" y="478506"/>
                      <a:pt x="1545359" y="499132"/>
                      <a:pt x="1545359" y="520796"/>
                    </a:cubicBezTo>
                    <a:cubicBezTo>
                      <a:pt x="1545359" y="526978"/>
                      <a:pt x="1545359" y="535229"/>
                      <a:pt x="1545359" y="543478"/>
                    </a:cubicBezTo>
                    <a:cubicBezTo>
                      <a:pt x="1544276" y="546716"/>
                      <a:pt x="1541504" y="549087"/>
                      <a:pt x="1538137" y="549671"/>
                    </a:cubicBezTo>
                    <a:cubicBezTo>
                      <a:pt x="1538137" y="549671"/>
                      <a:pt x="1531955" y="557922"/>
                      <a:pt x="1538137" y="564104"/>
                    </a:cubicBezTo>
                    <a:cubicBezTo>
                      <a:pt x="1541234" y="570307"/>
                      <a:pt x="1545846" y="575623"/>
                      <a:pt x="1551552" y="579576"/>
                    </a:cubicBezTo>
                    <a:cubicBezTo>
                      <a:pt x="1568767" y="604067"/>
                      <a:pt x="1583946" y="629942"/>
                      <a:pt x="1596927" y="656923"/>
                    </a:cubicBezTo>
                    <a:cubicBezTo>
                      <a:pt x="1601702" y="666320"/>
                      <a:pt x="1601702" y="677429"/>
                      <a:pt x="1596927" y="686827"/>
                    </a:cubicBezTo>
                    <a:cubicBezTo>
                      <a:pt x="1596927" y="691980"/>
                      <a:pt x="1596927" y="704355"/>
                      <a:pt x="1590734" y="711577"/>
                    </a:cubicBezTo>
                    <a:cubicBezTo>
                      <a:pt x="1584552" y="718798"/>
                      <a:pt x="1583513" y="726010"/>
                      <a:pt x="1580427" y="728078"/>
                    </a:cubicBezTo>
                    <a:cubicBezTo>
                      <a:pt x="1577504" y="729550"/>
                      <a:pt x="1574061" y="729550"/>
                      <a:pt x="1571138" y="728078"/>
                    </a:cubicBezTo>
                    <a:cubicBezTo>
                      <a:pt x="1571138" y="728078"/>
                      <a:pt x="1561859" y="728078"/>
                      <a:pt x="1558762" y="728078"/>
                    </a:cubicBezTo>
                    <a:lnTo>
                      <a:pt x="1547427" y="728078"/>
                    </a:lnTo>
                    <a:cubicBezTo>
                      <a:pt x="1541623" y="729138"/>
                      <a:pt x="1535690" y="729138"/>
                      <a:pt x="1529887" y="728078"/>
                    </a:cubicBezTo>
                    <a:cubicBezTo>
                      <a:pt x="1524733" y="728078"/>
                      <a:pt x="1520608" y="721885"/>
                      <a:pt x="1514415" y="718798"/>
                    </a:cubicBezTo>
                    <a:cubicBezTo>
                      <a:pt x="1503697" y="715043"/>
                      <a:pt x="1492653" y="712282"/>
                      <a:pt x="1481415" y="710548"/>
                    </a:cubicBezTo>
                    <a:cubicBezTo>
                      <a:pt x="1481425" y="705384"/>
                      <a:pt x="1489676" y="698173"/>
                      <a:pt x="1490704" y="697135"/>
                    </a:cubicBezTo>
                    <a:cubicBezTo>
                      <a:pt x="1495371" y="693551"/>
                      <a:pt x="1500600" y="690769"/>
                      <a:pt x="1506176" y="688884"/>
                    </a:cubicBezTo>
                    <a:cubicBezTo>
                      <a:pt x="1516483" y="682702"/>
                      <a:pt x="1518551" y="676509"/>
                      <a:pt x="1506176" y="661048"/>
                    </a:cubicBezTo>
                    <a:cubicBezTo>
                      <a:pt x="1504151" y="656706"/>
                      <a:pt x="1501737" y="652560"/>
                      <a:pt x="1498954" y="648674"/>
                    </a:cubicBezTo>
                    <a:cubicBezTo>
                      <a:pt x="1498954" y="648662"/>
                      <a:pt x="1491733" y="637327"/>
                      <a:pt x="1488636" y="631133"/>
                    </a:cubicBezTo>
                    <a:cubicBezTo>
                      <a:pt x="1485540" y="624952"/>
                      <a:pt x="1481425" y="616702"/>
                      <a:pt x="1477300" y="606383"/>
                    </a:cubicBezTo>
                    <a:cubicBezTo>
                      <a:pt x="1473175" y="596076"/>
                      <a:pt x="1471107" y="600202"/>
                      <a:pt x="1469050" y="601230"/>
                    </a:cubicBezTo>
                    <a:cubicBezTo>
                      <a:pt x="1466982" y="602258"/>
                      <a:pt x="1458732" y="601230"/>
                      <a:pt x="1454607" y="601230"/>
                    </a:cubicBezTo>
                    <a:cubicBezTo>
                      <a:pt x="1450482" y="601230"/>
                      <a:pt x="1448425" y="607411"/>
                      <a:pt x="1445328" y="608451"/>
                    </a:cubicBezTo>
                    <a:cubicBezTo>
                      <a:pt x="1440283" y="612025"/>
                      <a:pt x="1434718" y="614806"/>
                      <a:pt x="1428828" y="616702"/>
                    </a:cubicBezTo>
                    <a:cubicBezTo>
                      <a:pt x="1426143" y="617568"/>
                      <a:pt x="1423263" y="617568"/>
                      <a:pt x="1420578" y="616702"/>
                    </a:cubicBezTo>
                    <a:cubicBezTo>
                      <a:pt x="1415424" y="616702"/>
                      <a:pt x="1414385" y="616702"/>
                      <a:pt x="1410260" y="607411"/>
                    </a:cubicBezTo>
                    <a:lnTo>
                      <a:pt x="1404078" y="607411"/>
                    </a:lnTo>
                    <a:lnTo>
                      <a:pt x="1394799" y="596076"/>
                    </a:lnTo>
                    <a:lnTo>
                      <a:pt x="1380356" y="580605"/>
                    </a:lnTo>
                    <a:cubicBezTo>
                      <a:pt x="1373968" y="574217"/>
                      <a:pt x="1368100" y="567319"/>
                      <a:pt x="1362827" y="559979"/>
                    </a:cubicBezTo>
                    <a:lnTo>
                      <a:pt x="1347355" y="537296"/>
                    </a:lnTo>
                    <a:cubicBezTo>
                      <a:pt x="1338076" y="520796"/>
                      <a:pt x="1347355" y="511507"/>
                      <a:pt x="1347355" y="502228"/>
                    </a:cubicBezTo>
                    <a:lnTo>
                      <a:pt x="1357673" y="488825"/>
                    </a:lnTo>
                    <a:cubicBezTo>
                      <a:pt x="1357673" y="488825"/>
                      <a:pt x="1365924" y="488825"/>
                      <a:pt x="1373134" y="488825"/>
                    </a:cubicBezTo>
                    <a:cubicBezTo>
                      <a:pt x="1380356" y="488825"/>
                      <a:pt x="1381384" y="488825"/>
                      <a:pt x="1383452" y="488825"/>
                    </a:cubicBezTo>
                    <a:cubicBezTo>
                      <a:pt x="1391573" y="482903"/>
                      <a:pt x="1398556" y="475561"/>
                      <a:pt x="1404078" y="467171"/>
                    </a:cubicBezTo>
                    <a:cubicBezTo>
                      <a:pt x="1404078" y="462007"/>
                      <a:pt x="1414385" y="457881"/>
                      <a:pt x="1418510" y="450670"/>
                    </a:cubicBezTo>
                    <a:cubicBezTo>
                      <a:pt x="1421477" y="446167"/>
                      <a:pt x="1424930" y="442009"/>
                      <a:pt x="1428828" y="438295"/>
                    </a:cubicBezTo>
                    <a:lnTo>
                      <a:pt x="1438107" y="429006"/>
                    </a:lnTo>
                    <a:cubicBezTo>
                      <a:pt x="1442665" y="425098"/>
                      <a:pt x="1446195" y="420149"/>
                      <a:pt x="1448425" y="414573"/>
                    </a:cubicBezTo>
                    <a:lnTo>
                      <a:pt x="1448425" y="404255"/>
                    </a:lnTo>
                    <a:cubicBezTo>
                      <a:pt x="1449908" y="401364"/>
                      <a:pt x="1451630" y="398605"/>
                      <a:pt x="1453579" y="396005"/>
                    </a:cubicBezTo>
                    <a:cubicBezTo>
                      <a:pt x="1453579" y="396005"/>
                      <a:pt x="1453579" y="396005"/>
                      <a:pt x="1459761" y="388795"/>
                    </a:cubicBezTo>
                    <a:lnTo>
                      <a:pt x="1469050" y="391881"/>
                    </a:lnTo>
                    <a:cubicBezTo>
                      <a:pt x="1474171" y="391090"/>
                      <a:pt x="1479390" y="391090"/>
                      <a:pt x="1484511" y="391881"/>
                    </a:cubicBezTo>
                    <a:cubicBezTo>
                      <a:pt x="1484511" y="391881"/>
                      <a:pt x="1494829" y="383631"/>
                      <a:pt x="1498954" y="383631"/>
                    </a:cubicBezTo>
                    <a:close/>
                    <a:moveTo>
                      <a:pt x="4049260" y="354753"/>
                    </a:moveTo>
                    <a:cubicBezTo>
                      <a:pt x="4049260" y="354753"/>
                      <a:pt x="4069885" y="364031"/>
                      <a:pt x="4069885" y="368156"/>
                    </a:cubicBezTo>
                    <a:cubicBezTo>
                      <a:pt x="4070318" y="376558"/>
                      <a:pt x="4073588" y="384548"/>
                      <a:pt x="4079164" y="390849"/>
                    </a:cubicBezTo>
                    <a:cubicBezTo>
                      <a:pt x="4079164" y="398060"/>
                      <a:pt x="4079164" y="399100"/>
                      <a:pt x="4079164" y="405282"/>
                    </a:cubicBezTo>
                    <a:cubicBezTo>
                      <a:pt x="4079164" y="411475"/>
                      <a:pt x="4079164" y="415600"/>
                      <a:pt x="4074010" y="418685"/>
                    </a:cubicBezTo>
                    <a:lnTo>
                      <a:pt x="4053385" y="435196"/>
                    </a:lnTo>
                    <a:cubicBezTo>
                      <a:pt x="4053385" y="435196"/>
                      <a:pt x="4043067" y="445504"/>
                      <a:pt x="4045135" y="447561"/>
                    </a:cubicBezTo>
                    <a:cubicBezTo>
                      <a:pt x="4048545" y="448167"/>
                      <a:pt x="4052031" y="448167"/>
                      <a:pt x="4055442" y="447561"/>
                    </a:cubicBezTo>
                    <a:lnTo>
                      <a:pt x="4068856" y="447561"/>
                    </a:lnTo>
                    <a:lnTo>
                      <a:pt x="4084317" y="447561"/>
                    </a:lnTo>
                    <a:cubicBezTo>
                      <a:pt x="4091539" y="447561"/>
                      <a:pt x="4102885" y="447561"/>
                      <a:pt x="4105971" y="447561"/>
                    </a:cubicBezTo>
                    <a:cubicBezTo>
                      <a:pt x="4109068" y="447561"/>
                      <a:pt x="4128664" y="454782"/>
                      <a:pt x="4128664" y="460975"/>
                    </a:cubicBezTo>
                    <a:cubicBezTo>
                      <a:pt x="4128664" y="467157"/>
                      <a:pt x="4135886" y="471282"/>
                      <a:pt x="4145164" y="478504"/>
                    </a:cubicBezTo>
                    <a:cubicBezTo>
                      <a:pt x="4154443" y="485725"/>
                      <a:pt x="4145164" y="501186"/>
                      <a:pt x="4145164" y="512533"/>
                    </a:cubicBezTo>
                    <a:cubicBezTo>
                      <a:pt x="4145164" y="523879"/>
                      <a:pt x="4145164" y="519754"/>
                      <a:pt x="4135886" y="512533"/>
                    </a:cubicBezTo>
                    <a:cubicBezTo>
                      <a:pt x="4126607" y="505311"/>
                      <a:pt x="4127636" y="512533"/>
                      <a:pt x="4120414" y="512533"/>
                    </a:cubicBezTo>
                    <a:cubicBezTo>
                      <a:pt x="4109804" y="513886"/>
                      <a:pt x="4099063" y="513886"/>
                      <a:pt x="4088442" y="512533"/>
                    </a:cubicBezTo>
                    <a:cubicBezTo>
                      <a:pt x="4082271" y="513042"/>
                      <a:pt x="4076067" y="513042"/>
                      <a:pt x="4069885" y="512533"/>
                    </a:cubicBezTo>
                    <a:lnTo>
                      <a:pt x="4052356" y="504283"/>
                    </a:lnTo>
                    <a:cubicBezTo>
                      <a:pt x="4041887" y="501565"/>
                      <a:pt x="4031179" y="499833"/>
                      <a:pt x="4020384" y="499129"/>
                    </a:cubicBezTo>
                    <a:cubicBezTo>
                      <a:pt x="4014830" y="501056"/>
                      <a:pt x="4009612" y="503839"/>
                      <a:pt x="4004913" y="507379"/>
                    </a:cubicBezTo>
                    <a:cubicBezTo>
                      <a:pt x="3997691" y="507379"/>
                      <a:pt x="3995634" y="524908"/>
                      <a:pt x="3995634" y="529033"/>
                    </a:cubicBezTo>
                    <a:cubicBezTo>
                      <a:pt x="3998341" y="552755"/>
                      <a:pt x="4004242" y="576000"/>
                      <a:pt x="4013163" y="598130"/>
                    </a:cubicBezTo>
                    <a:cubicBezTo>
                      <a:pt x="4013163" y="608437"/>
                      <a:pt x="4013163" y="638352"/>
                      <a:pt x="4024509" y="651756"/>
                    </a:cubicBezTo>
                    <a:cubicBezTo>
                      <a:pt x="4032337" y="664856"/>
                      <a:pt x="4038898" y="678661"/>
                      <a:pt x="4044106" y="693006"/>
                    </a:cubicBezTo>
                    <a:cubicBezTo>
                      <a:pt x="4044095" y="700228"/>
                      <a:pt x="4055442" y="706410"/>
                      <a:pt x="4058538" y="711564"/>
                    </a:cubicBezTo>
                    <a:cubicBezTo>
                      <a:pt x="4061635" y="716728"/>
                      <a:pt x="4064731" y="726007"/>
                      <a:pt x="4067817" y="729103"/>
                    </a:cubicBezTo>
                    <a:cubicBezTo>
                      <a:pt x="4076641" y="738945"/>
                      <a:pt x="4084902" y="749273"/>
                      <a:pt x="4092567" y="760036"/>
                    </a:cubicBezTo>
                    <a:cubicBezTo>
                      <a:pt x="4092567" y="760036"/>
                      <a:pt x="4100817" y="767257"/>
                      <a:pt x="4100817" y="771382"/>
                    </a:cubicBezTo>
                    <a:cubicBezTo>
                      <a:pt x="4100817" y="775507"/>
                      <a:pt x="4094635" y="771382"/>
                      <a:pt x="4092567" y="777564"/>
                    </a:cubicBezTo>
                    <a:cubicBezTo>
                      <a:pt x="4090510" y="783757"/>
                      <a:pt x="4092567" y="786854"/>
                      <a:pt x="4084317" y="788911"/>
                    </a:cubicBezTo>
                    <a:cubicBezTo>
                      <a:pt x="4076359" y="792018"/>
                      <a:pt x="4067525" y="792018"/>
                      <a:pt x="4059567" y="788911"/>
                    </a:cubicBezTo>
                    <a:cubicBezTo>
                      <a:pt x="4059567" y="788911"/>
                      <a:pt x="4052356" y="788911"/>
                      <a:pt x="4049260" y="788911"/>
                    </a:cubicBezTo>
                    <a:cubicBezTo>
                      <a:pt x="4046196" y="789496"/>
                      <a:pt x="4043045" y="789496"/>
                      <a:pt x="4039981" y="788911"/>
                    </a:cubicBezTo>
                    <a:lnTo>
                      <a:pt x="4023481" y="777564"/>
                    </a:lnTo>
                    <a:cubicBezTo>
                      <a:pt x="4017234" y="775280"/>
                      <a:pt x="4011344" y="772162"/>
                      <a:pt x="4005941" y="768286"/>
                    </a:cubicBezTo>
                    <a:cubicBezTo>
                      <a:pt x="4005941" y="768286"/>
                      <a:pt x="3994606" y="761075"/>
                      <a:pt x="3991509" y="755910"/>
                    </a:cubicBezTo>
                    <a:cubicBezTo>
                      <a:pt x="3988413" y="750757"/>
                      <a:pt x="3976037" y="744575"/>
                      <a:pt x="3969855" y="738382"/>
                    </a:cubicBezTo>
                    <a:cubicBezTo>
                      <a:pt x="3964734" y="733975"/>
                      <a:pt x="3961735" y="727598"/>
                      <a:pt x="3961605" y="720853"/>
                    </a:cubicBezTo>
                    <a:cubicBezTo>
                      <a:pt x="3961605" y="705381"/>
                      <a:pt x="3972941" y="705381"/>
                      <a:pt x="3961605" y="671352"/>
                    </a:cubicBezTo>
                    <a:cubicBezTo>
                      <a:pt x="3958595" y="656715"/>
                      <a:pt x="3956527" y="641903"/>
                      <a:pt x="3955412" y="627006"/>
                    </a:cubicBezTo>
                    <a:cubicBezTo>
                      <a:pt x="3954373" y="618192"/>
                      <a:pt x="3952294" y="609542"/>
                      <a:pt x="3949230" y="601227"/>
                    </a:cubicBezTo>
                    <a:cubicBezTo>
                      <a:pt x="3940969" y="582658"/>
                      <a:pt x="3936855" y="558937"/>
                      <a:pt x="3933758" y="553783"/>
                    </a:cubicBezTo>
                    <a:cubicBezTo>
                      <a:pt x="3930662" y="548630"/>
                      <a:pt x="3906940" y="570283"/>
                      <a:pt x="3890440" y="575437"/>
                    </a:cubicBezTo>
                    <a:cubicBezTo>
                      <a:pt x="3873940" y="580602"/>
                      <a:pt x="3860536" y="580602"/>
                      <a:pt x="3837843" y="587812"/>
                    </a:cubicBezTo>
                    <a:cubicBezTo>
                      <a:pt x="3822469" y="590227"/>
                      <a:pt x="3806813" y="590227"/>
                      <a:pt x="3791439" y="587812"/>
                    </a:cubicBezTo>
                    <a:lnTo>
                      <a:pt x="3758439" y="587812"/>
                    </a:lnTo>
                    <a:cubicBezTo>
                      <a:pt x="3749160" y="587812"/>
                      <a:pt x="3738853" y="580602"/>
                      <a:pt x="3731631" y="579562"/>
                    </a:cubicBezTo>
                    <a:lnTo>
                      <a:pt x="3718228" y="579562"/>
                    </a:lnTo>
                    <a:cubicBezTo>
                      <a:pt x="3718228" y="579562"/>
                      <a:pt x="3718228" y="571312"/>
                      <a:pt x="3718228" y="567198"/>
                    </a:cubicBezTo>
                    <a:cubicBezTo>
                      <a:pt x="3718228" y="563062"/>
                      <a:pt x="3718228" y="553783"/>
                      <a:pt x="3718228" y="549658"/>
                    </a:cubicBezTo>
                    <a:cubicBezTo>
                      <a:pt x="3718228" y="545533"/>
                      <a:pt x="3711006" y="542437"/>
                      <a:pt x="3709977" y="539351"/>
                    </a:cubicBezTo>
                    <a:cubicBezTo>
                      <a:pt x="3708938" y="536254"/>
                      <a:pt x="3709977" y="533158"/>
                      <a:pt x="3721313" y="539351"/>
                    </a:cubicBezTo>
                    <a:cubicBezTo>
                      <a:pt x="3728805" y="540899"/>
                      <a:pt x="3736525" y="540899"/>
                      <a:pt x="3744006" y="539351"/>
                    </a:cubicBezTo>
                    <a:cubicBezTo>
                      <a:pt x="3749127" y="540174"/>
                      <a:pt x="3754346" y="540174"/>
                      <a:pt x="3759478" y="539351"/>
                    </a:cubicBezTo>
                    <a:cubicBezTo>
                      <a:pt x="3759478" y="539351"/>
                      <a:pt x="3766689" y="539351"/>
                      <a:pt x="3769785" y="539351"/>
                    </a:cubicBezTo>
                    <a:cubicBezTo>
                      <a:pt x="3797329" y="534544"/>
                      <a:pt x="3824537" y="527994"/>
                      <a:pt x="3851258" y="519754"/>
                    </a:cubicBezTo>
                    <a:cubicBezTo>
                      <a:pt x="3866762" y="514871"/>
                      <a:pt x="3880902" y="506394"/>
                      <a:pt x="3892508" y="495004"/>
                    </a:cubicBezTo>
                    <a:cubicBezTo>
                      <a:pt x="3897911" y="492027"/>
                      <a:pt x="3902512" y="487772"/>
                      <a:pt x="3905912" y="482629"/>
                    </a:cubicBezTo>
                    <a:cubicBezTo>
                      <a:pt x="3905912" y="482629"/>
                      <a:pt x="3897662" y="482629"/>
                      <a:pt x="3894565" y="477476"/>
                    </a:cubicBezTo>
                    <a:lnTo>
                      <a:pt x="3886315" y="477476"/>
                    </a:lnTo>
                    <a:lnTo>
                      <a:pt x="3873940" y="477476"/>
                    </a:lnTo>
                    <a:cubicBezTo>
                      <a:pt x="3869717" y="477151"/>
                      <a:pt x="3865895" y="474866"/>
                      <a:pt x="3863633" y="471282"/>
                    </a:cubicBezTo>
                    <a:cubicBezTo>
                      <a:pt x="3863633" y="466129"/>
                      <a:pt x="3863633" y="459936"/>
                      <a:pt x="3852286" y="454782"/>
                    </a:cubicBezTo>
                    <a:cubicBezTo>
                      <a:pt x="3843830" y="445536"/>
                      <a:pt x="3841795" y="432089"/>
                      <a:pt x="3847132" y="420753"/>
                    </a:cubicBezTo>
                    <a:cubicBezTo>
                      <a:pt x="3849049" y="414712"/>
                      <a:pt x="3854257" y="410305"/>
                      <a:pt x="3860536" y="409418"/>
                    </a:cubicBezTo>
                    <a:cubicBezTo>
                      <a:pt x="3864975" y="410143"/>
                      <a:pt x="3869501" y="410143"/>
                      <a:pt x="3873951" y="409418"/>
                    </a:cubicBezTo>
                    <a:cubicBezTo>
                      <a:pt x="3873940" y="409407"/>
                      <a:pt x="3882190" y="409407"/>
                      <a:pt x="3887354" y="409407"/>
                    </a:cubicBezTo>
                    <a:cubicBezTo>
                      <a:pt x="3891750" y="408357"/>
                      <a:pt x="3896352" y="408357"/>
                      <a:pt x="3900758" y="409407"/>
                    </a:cubicBezTo>
                    <a:cubicBezTo>
                      <a:pt x="3900758" y="409407"/>
                      <a:pt x="3915190" y="418685"/>
                      <a:pt x="3923440" y="422821"/>
                    </a:cubicBezTo>
                    <a:cubicBezTo>
                      <a:pt x="3937829" y="428700"/>
                      <a:pt x="3953290" y="431515"/>
                      <a:pt x="3968816" y="431061"/>
                    </a:cubicBezTo>
                    <a:cubicBezTo>
                      <a:pt x="3974836" y="418826"/>
                      <a:pt x="3984114" y="408476"/>
                      <a:pt x="3995634" y="401157"/>
                    </a:cubicBezTo>
                    <a:cubicBezTo>
                      <a:pt x="4001275" y="394660"/>
                      <a:pt x="4006450" y="387775"/>
                      <a:pt x="4011106" y="380532"/>
                    </a:cubicBezTo>
                    <a:cubicBezTo>
                      <a:pt x="4015664" y="374804"/>
                      <a:pt x="4018847" y="368102"/>
                      <a:pt x="4020384" y="360935"/>
                    </a:cubicBezTo>
                    <a:cubicBezTo>
                      <a:pt x="4020384" y="355781"/>
                      <a:pt x="4026567" y="360946"/>
                      <a:pt x="4030692" y="360946"/>
                    </a:cubicBezTo>
                    <a:cubicBezTo>
                      <a:pt x="4034817" y="360946"/>
                      <a:pt x="4041010" y="369185"/>
                      <a:pt x="4045135" y="371253"/>
                    </a:cubicBezTo>
                    <a:cubicBezTo>
                      <a:pt x="4049260" y="373310"/>
                      <a:pt x="4055442" y="371253"/>
                      <a:pt x="4058538" y="371253"/>
                    </a:cubicBezTo>
                    <a:close/>
                    <a:moveTo>
                      <a:pt x="1383200" y="242484"/>
                    </a:moveTo>
                    <a:cubicBezTo>
                      <a:pt x="1385778" y="241841"/>
                      <a:pt x="1388098" y="241841"/>
                      <a:pt x="1389646" y="244417"/>
                    </a:cubicBezTo>
                    <a:cubicBezTo>
                      <a:pt x="1392742" y="249571"/>
                      <a:pt x="1399953" y="254724"/>
                      <a:pt x="1403049" y="256792"/>
                    </a:cubicBezTo>
                    <a:cubicBezTo>
                      <a:pt x="1406146" y="258850"/>
                      <a:pt x="1416453" y="256792"/>
                      <a:pt x="1425742" y="272253"/>
                    </a:cubicBezTo>
                    <a:cubicBezTo>
                      <a:pt x="1435021" y="287725"/>
                      <a:pt x="1431925" y="288753"/>
                      <a:pt x="1425742" y="302168"/>
                    </a:cubicBezTo>
                    <a:cubicBezTo>
                      <a:pt x="1419549" y="315572"/>
                      <a:pt x="1425742" y="311447"/>
                      <a:pt x="1432953" y="308350"/>
                    </a:cubicBezTo>
                    <a:lnTo>
                      <a:pt x="1470078" y="272253"/>
                    </a:lnTo>
                    <a:cubicBezTo>
                      <a:pt x="1476488" y="264566"/>
                      <a:pt x="1483753" y="257647"/>
                      <a:pt x="1491732" y="251628"/>
                    </a:cubicBezTo>
                    <a:cubicBezTo>
                      <a:pt x="1491732" y="251628"/>
                      <a:pt x="1499993" y="251628"/>
                      <a:pt x="1505146" y="251628"/>
                    </a:cubicBezTo>
                    <a:cubicBezTo>
                      <a:pt x="1510300" y="251628"/>
                      <a:pt x="1514425" y="246474"/>
                      <a:pt x="1517522" y="251628"/>
                    </a:cubicBezTo>
                    <a:cubicBezTo>
                      <a:pt x="1524115" y="254389"/>
                      <a:pt x="1531542" y="254389"/>
                      <a:pt x="1538147" y="251628"/>
                    </a:cubicBezTo>
                    <a:cubicBezTo>
                      <a:pt x="1538147" y="251628"/>
                      <a:pt x="1546397" y="251628"/>
                      <a:pt x="1547425" y="251628"/>
                    </a:cubicBezTo>
                    <a:lnTo>
                      <a:pt x="1555675" y="266071"/>
                    </a:lnTo>
                    <a:cubicBezTo>
                      <a:pt x="1555675" y="275350"/>
                      <a:pt x="1547425" y="291850"/>
                      <a:pt x="1543300" y="300100"/>
                    </a:cubicBezTo>
                    <a:cubicBezTo>
                      <a:pt x="1539175" y="308350"/>
                      <a:pt x="1536079" y="300100"/>
                      <a:pt x="1528868" y="300100"/>
                    </a:cubicBezTo>
                    <a:lnTo>
                      <a:pt x="1507204" y="314543"/>
                    </a:lnTo>
                    <a:lnTo>
                      <a:pt x="1491732" y="326918"/>
                    </a:lnTo>
                    <a:lnTo>
                      <a:pt x="1478328" y="341350"/>
                    </a:lnTo>
                    <a:lnTo>
                      <a:pt x="1465953" y="356822"/>
                    </a:lnTo>
                    <a:cubicBezTo>
                      <a:pt x="1460616" y="359204"/>
                      <a:pt x="1455440" y="361965"/>
                      <a:pt x="1450493" y="365072"/>
                    </a:cubicBezTo>
                    <a:cubicBezTo>
                      <a:pt x="1445577" y="373040"/>
                      <a:pt x="1440056" y="380631"/>
                      <a:pt x="1433982" y="387754"/>
                    </a:cubicBezTo>
                    <a:cubicBezTo>
                      <a:pt x="1418467" y="401061"/>
                      <a:pt x="1403980" y="415547"/>
                      <a:pt x="1390674" y="431072"/>
                    </a:cubicBezTo>
                    <a:cubicBezTo>
                      <a:pt x="1390674" y="437255"/>
                      <a:pt x="1381396" y="438294"/>
                      <a:pt x="1378299" y="443448"/>
                    </a:cubicBezTo>
                    <a:cubicBezTo>
                      <a:pt x="1375203" y="448601"/>
                      <a:pt x="1369021" y="450669"/>
                      <a:pt x="1366953" y="455823"/>
                    </a:cubicBezTo>
                    <a:cubicBezTo>
                      <a:pt x="1364896" y="460977"/>
                      <a:pt x="1358703" y="463044"/>
                      <a:pt x="1355617" y="466130"/>
                    </a:cubicBezTo>
                    <a:cubicBezTo>
                      <a:pt x="1352521" y="469227"/>
                      <a:pt x="1350453" y="471295"/>
                      <a:pt x="1345299" y="474391"/>
                    </a:cubicBezTo>
                    <a:cubicBezTo>
                      <a:pt x="1340145" y="477477"/>
                      <a:pt x="1340145" y="481602"/>
                      <a:pt x="1336020" y="484698"/>
                    </a:cubicBezTo>
                    <a:cubicBezTo>
                      <a:pt x="1332826" y="487438"/>
                      <a:pt x="1329373" y="489863"/>
                      <a:pt x="1325702" y="491920"/>
                    </a:cubicBezTo>
                    <a:cubicBezTo>
                      <a:pt x="1325702" y="491920"/>
                      <a:pt x="1317452" y="497073"/>
                      <a:pt x="1317452" y="497073"/>
                    </a:cubicBezTo>
                    <a:cubicBezTo>
                      <a:pt x="1317452" y="497073"/>
                      <a:pt x="1311270" y="505323"/>
                      <a:pt x="1306117" y="508420"/>
                    </a:cubicBezTo>
                    <a:cubicBezTo>
                      <a:pt x="1302425" y="511668"/>
                      <a:pt x="1299285" y="515501"/>
                      <a:pt x="1296827" y="519756"/>
                    </a:cubicBezTo>
                    <a:cubicBezTo>
                      <a:pt x="1296827" y="519756"/>
                      <a:pt x="1296827" y="526977"/>
                      <a:pt x="1290645" y="531102"/>
                    </a:cubicBezTo>
                    <a:cubicBezTo>
                      <a:pt x="1284452" y="535227"/>
                      <a:pt x="1290645" y="531102"/>
                      <a:pt x="1279299" y="531102"/>
                    </a:cubicBezTo>
                    <a:cubicBezTo>
                      <a:pt x="1267952" y="531102"/>
                      <a:pt x="1268991" y="538324"/>
                      <a:pt x="1263827" y="539352"/>
                    </a:cubicBezTo>
                    <a:cubicBezTo>
                      <a:pt x="1258673" y="540381"/>
                      <a:pt x="1253520" y="532131"/>
                      <a:pt x="1251452" y="525949"/>
                    </a:cubicBezTo>
                    <a:lnTo>
                      <a:pt x="1242173" y="513574"/>
                    </a:lnTo>
                    <a:cubicBezTo>
                      <a:pt x="1240755" y="509568"/>
                      <a:pt x="1240755" y="505204"/>
                      <a:pt x="1242173" y="501198"/>
                    </a:cubicBezTo>
                    <a:cubicBezTo>
                      <a:pt x="1247316" y="489516"/>
                      <a:pt x="1254278" y="478722"/>
                      <a:pt x="1262798" y="469227"/>
                    </a:cubicBezTo>
                    <a:cubicBezTo>
                      <a:pt x="1262798" y="469227"/>
                      <a:pt x="1270020" y="469227"/>
                      <a:pt x="1273106" y="469227"/>
                    </a:cubicBezTo>
                    <a:cubicBezTo>
                      <a:pt x="1276202" y="469227"/>
                      <a:pt x="1282395" y="456852"/>
                      <a:pt x="1286520" y="453755"/>
                    </a:cubicBezTo>
                    <a:lnTo>
                      <a:pt x="1321577" y="421794"/>
                    </a:lnTo>
                    <a:cubicBezTo>
                      <a:pt x="1326742" y="415601"/>
                      <a:pt x="1334992" y="414573"/>
                      <a:pt x="1337049" y="408380"/>
                    </a:cubicBezTo>
                    <a:cubicBezTo>
                      <a:pt x="1345028" y="398560"/>
                      <a:pt x="1353647" y="389259"/>
                      <a:pt x="1362828" y="380543"/>
                    </a:cubicBezTo>
                    <a:cubicBezTo>
                      <a:pt x="1367375" y="376559"/>
                      <a:pt x="1370309" y="371059"/>
                      <a:pt x="1371078" y="365072"/>
                    </a:cubicBezTo>
                    <a:lnTo>
                      <a:pt x="1363867" y="357851"/>
                    </a:lnTo>
                    <a:cubicBezTo>
                      <a:pt x="1363867" y="357851"/>
                      <a:pt x="1357674" y="357851"/>
                      <a:pt x="1353549" y="357851"/>
                    </a:cubicBezTo>
                    <a:cubicBezTo>
                      <a:pt x="1349424" y="357851"/>
                      <a:pt x="1342203" y="357851"/>
                      <a:pt x="1341174" y="357851"/>
                    </a:cubicBezTo>
                    <a:cubicBezTo>
                      <a:pt x="1340145" y="357851"/>
                      <a:pt x="1341174" y="350629"/>
                      <a:pt x="1341174" y="347543"/>
                    </a:cubicBezTo>
                    <a:cubicBezTo>
                      <a:pt x="1341683" y="344122"/>
                      <a:pt x="1341683" y="340646"/>
                      <a:pt x="1341174" y="337225"/>
                    </a:cubicBezTo>
                    <a:lnTo>
                      <a:pt x="1341174" y="323822"/>
                    </a:lnTo>
                    <a:cubicBezTo>
                      <a:pt x="1341174" y="316600"/>
                      <a:pt x="1318492" y="307321"/>
                      <a:pt x="1313327" y="304225"/>
                    </a:cubicBezTo>
                    <a:cubicBezTo>
                      <a:pt x="1311779" y="300598"/>
                      <a:pt x="1311779" y="296506"/>
                      <a:pt x="1313327" y="292878"/>
                    </a:cubicBezTo>
                    <a:cubicBezTo>
                      <a:pt x="1313327" y="284628"/>
                      <a:pt x="1322617" y="283599"/>
                      <a:pt x="1328799" y="280503"/>
                    </a:cubicBezTo>
                    <a:cubicBezTo>
                      <a:pt x="1334992" y="277418"/>
                      <a:pt x="1328799" y="272253"/>
                      <a:pt x="1336020" y="270196"/>
                    </a:cubicBezTo>
                    <a:cubicBezTo>
                      <a:pt x="1343242" y="268128"/>
                      <a:pt x="1342203" y="270196"/>
                      <a:pt x="1344270" y="264003"/>
                    </a:cubicBezTo>
                    <a:cubicBezTo>
                      <a:pt x="1346328" y="257821"/>
                      <a:pt x="1344270" y="257821"/>
                      <a:pt x="1351492" y="254724"/>
                    </a:cubicBezTo>
                    <a:lnTo>
                      <a:pt x="1339117" y="257821"/>
                    </a:lnTo>
                    <a:lnTo>
                      <a:pt x="1350453" y="252667"/>
                    </a:lnTo>
                    <a:cubicBezTo>
                      <a:pt x="1355325" y="250632"/>
                      <a:pt x="1359850" y="247849"/>
                      <a:pt x="1363867" y="244417"/>
                    </a:cubicBezTo>
                    <a:cubicBezTo>
                      <a:pt x="1363867" y="244417"/>
                      <a:pt x="1370049" y="244417"/>
                      <a:pt x="1375203" y="244417"/>
                    </a:cubicBezTo>
                    <a:cubicBezTo>
                      <a:pt x="1377785" y="244417"/>
                      <a:pt x="1380622" y="243129"/>
                      <a:pt x="1383200" y="242484"/>
                    </a:cubicBezTo>
                    <a:close/>
                    <a:moveTo>
                      <a:pt x="2319836" y="154694"/>
                    </a:moveTo>
                    <a:lnTo>
                      <a:pt x="2301267" y="159847"/>
                    </a:lnTo>
                    <a:cubicBezTo>
                      <a:pt x="2299589" y="163441"/>
                      <a:pt x="2299589" y="167599"/>
                      <a:pt x="2301267" y="171193"/>
                    </a:cubicBezTo>
                    <a:cubicBezTo>
                      <a:pt x="2301267" y="175318"/>
                      <a:pt x="2301267" y="180472"/>
                      <a:pt x="2301267" y="180472"/>
                    </a:cubicBezTo>
                    <a:cubicBezTo>
                      <a:pt x="2307006" y="182052"/>
                      <a:pt x="2313069" y="182052"/>
                      <a:pt x="2318808" y="180472"/>
                    </a:cubicBezTo>
                    <a:cubicBezTo>
                      <a:pt x="2324968" y="175069"/>
                      <a:pt x="2328054" y="166960"/>
                      <a:pt x="2327047" y="158819"/>
                    </a:cubicBezTo>
                    <a:lnTo>
                      <a:pt x="2320865" y="158819"/>
                    </a:lnTo>
                    <a:close/>
                    <a:moveTo>
                      <a:pt x="2375531" y="130974"/>
                    </a:moveTo>
                    <a:cubicBezTo>
                      <a:pt x="2370378" y="133031"/>
                      <a:pt x="2361089" y="133031"/>
                      <a:pt x="2361089" y="138195"/>
                    </a:cubicBezTo>
                    <a:cubicBezTo>
                      <a:pt x="2361089" y="143348"/>
                      <a:pt x="2360061" y="146444"/>
                      <a:pt x="2361089" y="153665"/>
                    </a:cubicBezTo>
                    <a:cubicBezTo>
                      <a:pt x="2362118" y="160876"/>
                      <a:pt x="2371407" y="160876"/>
                      <a:pt x="2371407" y="160876"/>
                    </a:cubicBezTo>
                    <a:cubicBezTo>
                      <a:pt x="2378541" y="158754"/>
                      <a:pt x="2384268" y="153416"/>
                      <a:pt x="2386877" y="146444"/>
                    </a:cubicBezTo>
                    <a:cubicBezTo>
                      <a:pt x="2387212" y="141984"/>
                      <a:pt x="2387212" y="137502"/>
                      <a:pt x="2386877" y="133031"/>
                    </a:cubicBezTo>
                    <a:cubicBezTo>
                      <a:pt x="2384809" y="133031"/>
                      <a:pt x="2376560" y="133031"/>
                      <a:pt x="2376560" y="133031"/>
                    </a:cubicBezTo>
                    <a:close/>
                    <a:moveTo>
                      <a:pt x="2306432" y="95915"/>
                    </a:moveTo>
                    <a:lnTo>
                      <a:pt x="2310546" y="100039"/>
                    </a:lnTo>
                    <a:cubicBezTo>
                      <a:pt x="2307460" y="104164"/>
                      <a:pt x="2296113" y="108289"/>
                      <a:pt x="2296113" y="113442"/>
                    </a:cubicBezTo>
                    <a:cubicBezTo>
                      <a:pt x="2296113" y="118607"/>
                      <a:pt x="2296113" y="128913"/>
                      <a:pt x="2296113" y="128913"/>
                    </a:cubicBezTo>
                    <a:cubicBezTo>
                      <a:pt x="2296113" y="128913"/>
                      <a:pt x="2297142" y="136134"/>
                      <a:pt x="2304364" y="128913"/>
                    </a:cubicBezTo>
                    <a:cubicBezTo>
                      <a:pt x="2311586" y="121692"/>
                      <a:pt x="2320865" y="120664"/>
                      <a:pt x="2320865" y="108289"/>
                    </a:cubicBezTo>
                    <a:cubicBezTo>
                      <a:pt x="2320865" y="95915"/>
                      <a:pt x="2316740" y="95915"/>
                      <a:pt x="2306432" y="95915"/>
                    </a:cubicBezTo>
                    <a:close/>
                    <a:moveTo>
                      <a:pt x="3341817" y="93847"/>
                    </a:moveTo>
                    <a:cubicBezTo>
                      <a:pt x="3346224" y="95276"/>
                      <a:pt x="3349678" y="98730"/>
                      <a:pt x="3351096" y="103125"/>
                    </a:cubicBezTo>
                    <a:cubicBezTo>
                      <a:pt x="3355578" y="109069"/>
                      <a:pt x="3359714" y="115273"/>
                      <a:pt x="3363471" y="121693"/>
                    </a:cubicBezTo>
                    <a:cubicBezTo>
                      <a:pt x="3364532" y="127139"/>
                      <a:pt x="3364532" y="132737"/>
                      <a:pt x="3363471" y="138193"/>
                    </a:cubicBezTo>
                    <a:cubicBezTo>
                      <a:pt x="3363482" y="138193"/>
                      <a:pt x="3368636" y="148501"/>
                      <a:pt x="3363482" y="150569"/>
                    </a:cubicBezTo>
                    <a:cubicBezTo>
                      <a:pt x="3358318" y="152626"/>
                      <a:pt x="3348010" y="160876"/>
                      <a:pt x="3332539" y="167069"/>
                    </a:cubicBezTo>
                    <a:cubicBezTo>
                      <a:pt x="3323542" y="169505"/>
                      <a:pt x="3315129" y="173716"/>
                      <a:pt x="3307789" y="179444"/>
                    </a:cubicBezTo>
                    <a:cubicBezTo>
                      <a:pt x="3302581" y="182995"/>
                      <a:pt x="3296540" y="185128"/>
                      <a:pt x="3290260" y="185626"/>
                    </a:cubicBezTo>
                    <a:cubicBezTo>
                      <a:pt x="3272731" y="185626"/>
                      <a:pt x="3258288" y="185626"/>
                      <a:pt x="3254163" y="200069"/>
                    </a:cubicBezTo>
                    <a:cubicBezTo>
                      <a:pt x="3250038" y="214501"/>
                      <a:pt x="3254163" y="210376"/>
                      <a:pt x="3254163" y="226877"/>
                    </a:cubicBezTo>
                    <a:cubicBezTo>
                      <a:pt x="3252290" y="231229"/>
                      <a:pt x="3249464" y="235094"/>
                      <a:pt x="3245913" y="238223"/>
                    </a:cubicBezTo>
                    <a:cubicBezTo>
                      <a:pt x="3240760" y="238223"/>
                      <a:pt x="3240760" y="244405"/>
                      <a:pt x="3238692" y="247502"/>
                    </a:cubicBezTo>
                    <a:cubicBezTo>
                      <a:pt x="3238378" y="251724"/>
                      <a:pt x="3236082" y="255546"/>
                      <a:pt x="3232510" y="257820"/>
                    </a:cubicBezTo>
                    <a:cubicBezTo>
                      <a:pt x="3232510" y="257820"/>
                      <a:pt x="3232510" y="266070"/>
                      <a:pt x="3227356" y="270195"/>
                    </a:cubicBezTo>
                    <a:cubicBezTo>
                      <a:pt x="3222192" y="274320"/>
                      <a:pt x="3218067" y="297002"/>
                      <a:pt x="3221163" y="302156"/>
                    </a:cubicBezTo>
                    <a:cubicBezTo>
                      <a:pt x="3224259" y="307320"/>
                      <a:pt x="3261385" y="310406"/>
                      <a:pt x="3278913" y="314531"/>
                    </a:cubicBezTo>
                    <a:cubicBezTo>
                      <a:pt x="3296442" y="318656"/>
                      <a:pt x="3289231" y="314531"/>
                      <a:pt x="3294385" y="314531"/>
                    </a:cubicBezTo>
                    <a:lnTo>
                      <a:pt x="3309846" y="314531"/>
                    </a:lnTo>
                    <a:lnTo>
                      <a:pt x="3323260" y="322792"/>
                    </a:lnTo>
                    <a:cubicBezTo>
                      <a:pt x="3328219" y="326332"/>
                      <a:pt x="3332723" y="330490"/>
                      <a:pt x="3336664" y="335156"/>
                    </a:cubicBezTo>
                    <a:cubicBezTo>
                      <a:pt x="3344665" y="339346"/>
                      <a:pt x="3350360" y="346925"/>
                      <a:pt x="3352135" y="355792"/>
                    </a:cubicBezTo>
                    <a:cubicBezTo>
                      <a:pt x="3353142" y="360198"/>
                      <a:pt x="3353142" y="364778"/>
                      <a:pt x="3352135" y="369196"/>
                    </a:cubicBezTo>
                    <a:cubicBezTo>
                      <a:pt x="3352135" y="369196"/>
                      <a:pt x="3352135" y="374349"/>
                      <a:pt x="3352135" y="374349"/>
                    </a:cubicBezTo>
                    <a:cubicBezTo>
                      <a:pt x="3352579" y="377078"/>
                      <a:pt x="3352579" y="379871"/>
                      <a:pt x="3352135" y="382599"/>
                    </a:cubicBezTo>
                    <a:cubicBezTo>
                      <a:pt x="3350078" y="386270"/>
                      <a:pt x="3347653" y="389723"/>
                      <a:pt x="3344914" y="392907"/>
                    </a:cubicBezTo>
                    <a:cubicBezTo>
                      <a:pt x="3344914" y="392907"/>
                      <a:pt x="3335635" y="401157"/>
                      <a:pt x="3332539" y="400128"/>
                    </a:cubicBezTo>
                    <a:lnTo>
                      <a:pt x="3312942" y="400128"/>
                    </a:lnTo>
                    <a:lnTo>
                      <a:pt x="3292317" y="390849"/>
                    </a:lnTo>
                    <a:lnTo>
                      <a:pt x="3270663" y="390849"/>
                    </a:lnTo>
                    <a:lnTo>
                      <a:pt x="3236635" y="378474"/>
                    </a:lnTo>
                    <a:lnTo>
                      <a:pt x="3203634" y="371253"/>
                    </a:lnTo>
                    <a:cubicBezTo>
                      <a:pt x="3193002" y="367572"/>
                      <a:pt x="3181872" y="365482"/>
                      <a:pt x="3170634" y="365070"/>
                    </a:cubicBezTo>
                    <a:lnTo>
                      <a:pt x="3138662" y="365070"/>
                    </a:lnTo>
                    <a:cubicBezTo>
                      <a:pt x="3126287" y="365070"/>
                      <a:pt x="3112884" y="356821"/>
                      <a:pt x="3102566" y="355781"/>
                    </a:cubicBezTo>
                    <a:cubicBezTo>
                      <a:pt x="3080630" y="353432"/>
                      <a:pt x="3058511" y="353432"/>
                      <a:pt x="3036565" y="355781"/>
                    </a:cubicBezTo>
                    <a:cubicBezTo>
                      <a:pt x="3007690" y="355781"/>
                      <a:pt x="2955093" y="367128"/>
                      <a:pt x="2952008" y="366099"/>
                    </a:cubicBezTo>
                    <a:cubicBezTo>
                      <a:pt x="2948911" y="365070"/>
                      <a:pt x="2937564" y="344446"/>
                      <a:pt x="2929314" y="331031"/>
                    </a:cubicBezTo>
                    <a:cubicBezTo>
                      <a:pt x="2928145" y="325596"/>
                      <a:pt x="2928145" y="319977"/>
                      <a:pt x="2929314" y="314531"/>
                    </a:cubicBezTo>
                    <a:cubicBezTo>
                      <a:pt x="2931155" y="307786"/>
                      <a:pt x="2931155" y="300662"/>
                      <a:pt x="2929314" y="293906"/>
                    </a:cubicBezTo>
                    <a:cubicBezTo>
                      <a:pt x="2929314" y="286695"/>
                      <a:pt x="2961286" y="283598"/>
                      <a:pt x="2965411" y="283598"/>
                    </a:cubicBezTo>
                    <a:cubicBezTo>
                      <a:pt x="2969536" y="283598"/>
                      <a:pt x="2977786" y="290820"/>
                      <a:pt x="2983968" y="290820"/>
                    </a:cubicBezTo>
                    <a:lnTo>
                      <a:pt x="3027287" y="290820"/>
                    </a:lnTo>
                    <a:cubicBezTo>
                      <a:pt x="3032440" y="290820"/>
                      <a:pt x="3039662" y="290820"/>
                      <a:pt x="3043787" y="290820"/>
                    </a:cubicBezTo>
                    <a:cubicBezTo>
                      <a:pt x="3060070" y="289348"/>
                      <a:pt x="3076256" y="286933"/>
                      <a:pt x="3092259" y="283598"/>
                    </a:cubicBezTo>
                    <a:cubicBezTo>
                      <a:pt x="3122162" y="283598"/>
                      <a:pt x="3132469" y="246473"/>
                      <a:pt x="3139691" y="234098"/>
                    </a:cubicBezTo>
                    <a:cubicBezTo>
                      <a:pt x="3143448" y="228782"/>
                      <a:pt x="3146241" y="222849"/>
                      <a:pt x="3147941" y="216569"/>
                    </a:cubicBezTo>
                    <a:cubicBezTo>
                      <a:pt x="3147941" y="209348"/>
                      <a:pt x="3147941" y="202126"/>
                      <a:pt x="3147941" y="200069"/>
                    </a:cubicBezTo>
                    <a:cubicBezTo>
                      <a:pt x="3142105" y="199733"/>
                      <a:pt x="3136248" y="199733"/>
                      <a:pt x="3130412" y="200069"/>
                    </a:cubicBezTo>
                    <a:cubicBezTo>
                      <a:pt x="3123277" y="201661"/>
                      <a:pt x="3115883" y="201661"/>
                      <a:pt x="3108759" y="200069"/>
                    </a:cubicBezTo>
                    <a:cubicBezTo>
                      <a:pt x="3102566" y="200069"/>
                      <a:pt x="3108759" y="187694"/>
                      <a:pt x="3108759" y="178405"/>
                    </a:cubicBezTo>
                    <a:cubicBezTo>
                      <a:pt x="3109073" y="168953"/>
                      <a:pt x="3106561" y="159609"/>
                      <a:pt x="3101537" y="151597"/>
                    </a:cubicBezTo>
                    <a:cubicBezTo>
                      <a:pt x="3101537" y="151597"/>
                      <a:pt x="3101537" y="135097"/>
                      <a:pt x="3101537" y="132001"/>
                    </a:cubicBezTo>
                    <a:cubicBezTo>
                      <a:pt x="3102046" y="125829"/>
                      <a:pt x="3102046" y="119615"/>
                      <a:pt x="3101537" y="113443"/>
                    </a:cubicBezTo>
                    <a:cubicBezTo>
                      <a:pt x="3101537" y="104154"/>
                      <a:pt x="3112884" y="106222"/>
                      <a:pt x="3121134" y="104154"/>
                    </a:cubicBezTo>
                    <a:cubicBezTo>
                      <a:pt x="3129384" y="102097"/>
                      <a:pt x="3139691" y="114472"/>
                      <a:pt x="3147941" y="117569"/>
                    </a:cubicBezTo>
                    <a:cubicBezTo>
                      <a:pt x="3171858" y="121076"/>
                      <a:pt x="3195969" y="123144"/>
                      <a:pt x="3220134" y="123750"/>
                    </a:cubicBezTo>
                    <a:lnTo>
                      <a:pt x="3259317" y="123750"/>
                    </a:lnTo>
                    <a:cubicBezTo>
                      <a:pt x="3278480" y="122516"/>
                      <a:pt x="3297481" y="119398"/>
                      <a:pt x="3316039" y="114472"/>
                    </a:cubicBezTo>
                    <a:cubicBezTo>
                      <a:pt x="3321095" y="113064"/>
                      <a:pt x="3326443" y="113064"/>
                      <a:pt x="3331510" y="114472"/>
                    </a:cubicBezTo>
                    <a:lnTo>
                      <a:pt x="3343885" y="114472"/>
                    </a:lnTo>
                    <a:close/>
                    <a:moveTo>
                      <a:pt x="2198081" y="79112"/>
                    </a:moveTo>
                    <a:cubicBezTo>
                      <a:pt x="2202917" y="81869"/>
                      <a:pt x="2209495" y="92309"/>
                      <a:pt x="2212588" y="96946"/>
                    </a:cubicBezTo>
                    <a:lnTo>
                      <a:pt x="2218770" y="79417"/>
                    </a:lnTo>
                    <a:cubicBezTo>
                      <a:pt x="2218770" y="79417"/>
                      <a:pt x="2218770" y="94889"/>
                      <a:pt x="2218770" y="100042"/>
                    </a:cubicBezTo>
                    <a:cubicBezTo>
                      <a:pt x="2216995" y="107848"/>
                      <a:pt x="2216995" y="115957"/>
                      <a:pt x="2218770" y="123764"/>
                    </a:cubicBezTo>
                    <a:cubicBezTo>
                      <a:pt x="2218770" y="128917"/>
                      <a:pt x="2218770" y="134071"/>
                      <a:pt x="2208463" y="142321"/>
                    </a:cubicBezTo>
                    <a:cubicBezTo>
                      <a:pt x="2202108" y="150344"/>
                      <a:pt x="2196575" y="158984"/>
                      <a:pt x="2191952" y="168100"/>
                    </a:cubicBezTo>
                    <a:cubicBezTo>
                      <a:pt x="2188509" y="175992"/>
                      <a:pt x="2188509" y="184968"/>
                      <a:pt x="2191952" y="192850"/>
                    </a:cubicBezTo>
                    <a:cubicBezTo>
                      <a:pt x="2191952" y="192850"/>
                      <a:pt x="2191952" y="207293"/>
                      <a:pt x="2191952" y="210379"/>
                    </a:cubicBezTo>
                    <a:cubicBezTo>
                      <a:pt x="2191952" y="213475"/>
                      <a:pt x="2200213" y="210379"/>
                      <a:pt x="2205367" y="210379"/>
                    </a:cubicBezTo>
                    <a:cubicBezTo>
                      <a:pt x="2210520" y="210379"/>
                      <a:pt x="2205367" y="216572"/>
                      <a:pt x="2211549" y="221725"/>
                    </a:cubicBezTo>
                    <a:cubicBezTo>
                      <a:pt x="2217742" y="226879"/>
                      <a:pt x="2221867" y="234100"/>
                      <a:pt x="2221867" y="240293"/>
                    </a:cubicBezTo>
                    <a:cubicBezTo>
                      <a:pt x="2223339" y="242848"/>
                      <a:pt x="2223339" y="245988"/>
                      <a:pt x="2221867" y="248543"/>
                    </a:cubicBezTo>
                    <a:cubicBezTo>
                      <a:pt x="2206872" y="259954"/>
                      <a:pt x="2194854" y="274809"/>
                      <a:pt x="2186798" y="291851"/>
                    </a:cubicBezTo>
                    <a:cubicBezTo>
                      <a:pt x="2186798" y="291851"/>
                      <a:pt x="2186798" y="305265"/>
                      <a:pt x="2186798" y="306293"/>
                    </a:cubicBezTo>
                    <a:lnTo>
                      <a:pt x="2202270" y="306293"/>
                    </a:lnTo>
                    <a:cubicBezTo>
                      <a:pt x="2207694" y="307224"/>
                      <a:pt x="2212718" y="309736"/>
                      <a:pt x="2216713" y="313515"/>
                    </a:cubicBezTo>
                    <a:cubicBezTo>
                      <a:pt x="2219788" y="317434"/>
                      <a:pt x="2221910" y="322025"/>
                      <a:pt x="2222895" y="326919"/>
                    </a:cubicBezTo>
                    <a:cubicBezTo>
                      <a:pt x="2220611" y="347793"/>
                      <a:pt x="2208810" y="366436"/>
                      <a:pt x="2190923" y="377448"/>
                    </a:cubicBezTo>
                    <a:cubicBezTo>
                      <a:pt x="2175452" y="390851"/>
                      <a:pt x="2147615" y="406323"/>
                      <a:pt x="2134201" y="416630"/>
                    </a:cubicBezTo>
                    <a:cubicBezTo>
                      <a:pt x="2120797" y="426948"/>
                      <a:pt x="2114615" y="444476"/>
                      <a:pt x="2107393" y="447573"/>
                    </a:cubicBezTo>
                    <a:cubicBezTo>
                      <a:pt x="2100172" y="450669"/>
                      <a:pt x="2100172" y="447573"/>
                      <a:pt x="2096047" y="447573"/>
                    </a:cubicBezTo>
                    <a:lnTo>
                      <a:pt x="2078518" y="447573"/>
                    </a:lnTo>
                    <a:cubicBezTo>
                      <a:pt x="2072325" y="447573"/>
                      <a:pt x="2073364" y="438294"/>
                      <a:pt x="2069239" y="434169"/>
                    </a:cubicBezTo>
                    <a:cubicBezTo>
                      <a:pt x="2064085" y="430769"/>
                      <a:pt x="2059841" y="426168"/>
                      <a:pt x="2056864" y="420765"/>
                    </a:cubicBezTo>
                    <a:cubicBezTo>
                      <a:pt x="2052100" y="412494"/>
                      <a:pt x="2048949" y="403388"/>
                      <a:pt x="2047585" y="393948"/>
                    </a:cubicBezTo>
                    <a:cubicBezTo>
                      <a:pt x="2051504" y="381648"/>
                      <a:pt x="2059993" y="371308"/>
                      <a:pt x="2071296" y="365072"/>
                    </a:cubicBezTo>
                    <a:cubicBezTo>
                      <a:pt x="2071296" y="365072"/>
                      <a:pt x="2081614" y="353726"/>
                      <a:pt x="2084700" y="351669"/>
                    </a:cubicBezTo>
                    <a:cubicBezTo>
                      <a:pt x="2088836" y="348020"/>
                      <a:pt x="2092030" y="343419"/>
                      <a:pt x="2093989" y="338265"/>
                    </a:cubicBezTo>
                    <a:cubicBezTo>
                      <a:pt x="2094552" y="334497"/>
                      <a:pt x="2094552" y="330676"/>
                      <a:pt x="2093989" y="326919"/>
                    </a:cubicBezTo>
                    <a:cubicBezTo>
                      <a:pt x="2094455" y="322122"/>
                      <a:pt x="2094455" y="317283"/>
                      <a:pt x="2093989" y="312475"/>
                    </a:cubicBezTo>
                    <a:cubicBezTo>
                      <a:pt x="2092885" y="308546"/>
                      <a:pt x="2090752" y="304983"/>
                      <a:pt x="2087796" y="302169"/>
                    </a:cubicBezTo>
                    <a:cubicBezTo>
                      <a:pt x="2084624" y="299765"/>
                      <a:pt x="2082123" y="296560"/>
                      <a:pt x="2080575" y="292890"/>
                    </a:cubicBezTo>
                    <a:cubicBezTo>
                      <a:pt x="2080586" y="292890"/>
                      <a:pt x="2066142" y="280515"/>
                      <a:pt x="2065114" y="274322"/>
                    </a:cubicBezTo>
                    <a:cubicBezTo>
                      <a:pt x="2064313" y="263744"/>
                      <a:pt x="2071296" y="254130"/>
                      <a:pt x="2081614" y="251639"/>
                    </a:cubicBezTo>
                    <a:lnTo>
                      <a:pt x="2095018" y="251639"/>
                    </a:lnTo>
                    <a:cubicBezTo>
                      <a:pt x="2103268" y="251639"/>
                      <a:pt x="2107393" y="241322"/>
                      <a:pt x="2110490" y="234100"/>
                    </a:cubicBezTo>
                    <a:cubicBezTo>
                      <a:pt x="2113586" y="226879"/>
                      <a:pt x="2110490" y="213475"/>
                      <a:pt x="2110490" y="206264"/>
                    </a:cubicBezTo>
                    <a:cubicBezTo>
                      <a:pt x="2110490" y="199043"/>
                      <a:pt x="2100172" y="195946"/>
                      <a:pt x="2093989" y="194918"/>
                    </a:cubicBezTo>
                    <a:cubicBezTo>
                      <a:pt x="2088154" y="194420"/>
                      <a:pt x="2082285" y="194420"/>
                      <a:pt x="2076461" y="194918"/>
                    </a:cubicBezTo>
                    <a:cubicBezTo>
                      <a:pt x="2076461" y="194918"/>
                      <a:pt x="2066142" y="189764"/>
                      <a:pt x="2065114" y="184599"/>
                    </a:cubicBezTo>
                    <a:cubicBezTo>
                      <a:pt x="2064085" y="179446"/>
                      <a:pt x="2059949" y="184599"/>
                      <a:pt x="2054796" y="184599"/>
                    </a:cubicBezTo>
                    <a:cubicBezTo>
                      <a:pt x="2049642" y="184599"/>
                      <a:pt x="2048614" y="169139"/>
                      <a:pt x="2047585" y="166043"/>
                    </a:cubicBezTo>
                    <a:cubicBezTo>
                      <a:pt x="2046546" y="162946"/>
                      <a:pt x="2047585" y="166043"/>
                      <a:pt x="2055824" y="158821"/>
                    </a:cubicBezTo>
                    <a:cubicBezTo>
                      <a:pt x="2064085" y="151600"/>
                      <a:pt x="2055824" y="151600"/>
                      <a:pt x="2060989" y="147475"/>
                    </a:cubicBezTo>
                    <a:cubicBezTo>
                      <a:pt x="2066142" y="143350"/>
                      <a:pt x="2069239" y="139225"/>
                      <a:pt x="2074393" y="136139"/>
                    </a:cubicBezTo>
                    <a:lnTo>
                      <a:pt x="2093989" y="136139"/>
                    </a:lnTo>
                    <a:cubicBezTo>
                      <a:pt x="2118740" y="121696"/>
                      <a:pt x="2144519" y="86639"/>
                      <a:pt x="2171337" y="84571"/>
                    </a:cubicBezTo>
                    <a:cubicBezTo>
                      <a:pt x="2198145" y="82514"/>
                      <a:pt x="2189895" y="84571"/>
                      <a:pt x="2194020" y="79417"/>
                    </a:cubicBezTo>
                    <a:cubicBezTo>
                      <a:pt x="2195051" y="78129"/>
                      <a:pt x="2196469" y="78194"/>
                      <a:pt x="2198081" y="79112"/>
                    </a:cubicBezTo>
                    <a:close/>
                    <a:moveTo>
                      <a:pt x="2394088" y="55695"/>
                    </a:moveTo>
                    <a:cubicBezTo>
                      <a:pt x="2379656" y="62916"/>
                      <a:pt x="2355934" y="70138"/>
                      <a:pt x="2356963" y="76320"/>
                    </a:cubicBezTo>
                    <a:cubicBezTo>
                      <a:pt x="2357991" y="82513"/>
                      <a:pt x="2359020" y="93860"/>
                      <a:pt x="2365213" y="93860"/>
                    </a:cubicBezTo>
                    <a:cubicBezTo>
                      <a:pt x="2372001" y="95408"/>
                      <a:pt x="2379050" y="95408"/>
                      <a:pt x="2385838" y="93860"/>
                    </a:cubicBezTo>
                    <a:cubicBezTo>
                      <a:pt x="2390992" y="88695"/>
                      <a:pt x="2397185" y="73224"/>
                      <a:pt x="2397185" y="73224"/>
                    </a:cubicBezTo>
                    <a:cubicBezTo>
                      <a:pt x="2397867" y="68092"/>
                      <a:pt x="2397867" y="62895"/>
                      <a:pt x="2397185" y="57763"/>
                    </a:cubicBezTo>
                    <a:close/>
                    <a:moveTo>
                      <a:pt x="2409561" y="1039"/>
                    </a:moveTo>
                    <a:cubicBezTo>
                      <a:pt x="2416782" y="10"/>
                      <a:pt x="2421936" y="6193"/>
                      <a:pt x="2427090" y="1039"/>
                    </a:cubicBezTo>
                    <a:cubicBezTo>
                      <a:pt x="2438393" y="-347"/>
                      <a:pt x="2449815" y="-347"/>
                      <a:pt x="2461119" y="1039"/>
                    </a:cubicBezTo>
                    <a:cubicBezTo>
                      <a:pt x="2461130" y="1039"/>
                      <a:pt x="2461130" y="12386"/>
                      <a:pt x="2469369" y="14443"/>
                    </a:cubicBezTo>
                    <a:cubicBezTo>
                      <a:pt x="2476872" y="19466"/>
                      <a:pt x="2482058" y="27251"/>
                      <a:pt x="2483812" y="36096"/>
                    </a:cubicBezTo>
                    <a:cubicBezTo>
                      <a:pt x="2483812" y="43318"/>
                      <a:pt x="2477630" y="54664"/>
                      <a:pt x="2477630" y="57761"/>
                    </a:cubicBezTo>
                    <a:cubicBezTo>
                      <a:pt x="2479600" y="63791"/>
                      <a:pt x="2479600" y="70288"/>
                      <a:pt x="2477630" y="76318"/>
                    </a:cubicBezTo>
                    <a:cubicBezTo>
                      <a:pt x="2472747" y="86549"/>
                      <a:pt x="2468936" y="97268"/>
                      <a:pt x="2466283" y="108290"/>
                    </a:cubicBezTo>
                    <a:cubicBezTo>
                      <a:pt x="2462169" y="115057"/>
                      <a:pt x="2457697" y="121596"/>
                      <a:pt x="2452879" y="127886"/>
                    </a:cubicBezTo>
                    <a:cubicBezTo>
                      <a:pt x="2445658" y="155722"/>
                      <a:pt x="2435340" y="175319"/>
                      <a:pt x="2429158" y="203165"/>
                    </a:cubicBezTo>
                    <a:cubicBezTo>
                      <a:pt x="2429158" y="203165"/>
                      <a:pt x="2422965" y="216569"/>
                      <a:pt x="2419868" y="215541"/>
                    </a:cubicBezTo>
                    <a:cubicBezTo>
                      <a:pt x="2416782" y="214512"/>
                      <a:pt x="2408532" y="215541"/>
                      <a:pt x="2406464" y="215541"/>
                    </a:cubicBezTo>
                    <a:cubicBezTo>
                      <a:pt x="2404407" y="215541"/>
                      <a:pt x="2396157" y="215541"/>
                      <a:pt x="2392032" y="222762"/>
                    </a:cubicBezTo>
                    <a:cubicBezTo>
                      <a:pt x="2387907" y="229973"/>
                      <a:pt x="2374503" y="222762"/>
                      <a:pt x="2372435" y="232041"/>
                    </a:cubicBezTo>
                    <a:cubicBezTo>
                      <a:pt x="2369859" y="237238"/>
                      <a:pt x="2369859" y="243344"/>
                      <a:pt x="2372435" y="248541"/>
                    </a:cubicBezTo>
                    <a:cubicBezTo>
                      <a:pt x="2377589" y="253694"/>
                      <a:pt x="2386879" y="248541"/>
                      <a:pt x="2387907" y="243387"/>
                    </a:cubicBezTo>
                    <a:cubicBezTo>
                      <a:pt x="2390603" y="238937"/>
                      <a:pt x="2395129" y="235906"/>
                      <a:pt x="2400282" y="235137"/>
                    </a:cubicBezTo>
                    <a:cubicBezTo>
                      <a:pt x="2406432" y="236079"/>
                      <a:pt x="2412690" y="236079"/>
                      <a:pt x="2418840" y="235137"/>
                    </a:cubicBezTo>
                    <a:cubicBezTo>
                      <a:pt x="2422867" y="235484"/>
                      <a:pt x="2426213" y="238407"/>
                      <a:pt x="2427090" y="242348"/>
                    </a:cubicBezTo>
                    <a:cubicBezTo>
                      <a:pt x="2428486" y="250338"/>
                      <a:pt x="2431280" y="258014"/>
                      <a:pt x="2435340" y="265041"/>
                    </a:cubicBezTo>
                    <a:cubicBezTo>
                      <a:pt x="2436444" y="268040"/>
                      <a:pt x="2436444" y="271320"/>
                      <a:pt x="2435340" y="274319"/>
                    </a:cubicBezTo>
                    <a:cubicBezTo>
                      <a:pt x="2430663" y="279625"/>
                      <a:pt x="2425477" y="284453"/>
                      <a:pt x="2419868" y="288763"/>
                    </a:cubicBezTo>
                    <a:cubicBezTo>
                      <a:pt x="2419868" y="288763"/>
                      <a:pt x="2407493" y="288763"/>
                      <a:pt x="2402339" y="298041"/>
                    </a:cubicBezTo>
                    <a:cubicBezTo>
                      <a:pt x="2400791" y="301657"/>
                      <a:pt x="2400791" y="305761"/>
                      <a:pt x="2402339" y="309377"/>
                    </a:cubicBezTo>
                    <a:cubicBezTo>
                      <a:pt x="2402339" y="316609"/>
                      <a:pt x="2408532" y="316609"/>
                      <a:pt x="2412657" y="315570"/>
                    </a:cubicBezTo>
                    <a:cubicBezTo>
                      <a:pt x="2416782" y="314541"/>
                      <a:pt x="2430186" y="308348"/>
                      <a:pt x="2436368" y="307320"/>
                    </a:cubicBezTo>
                    <a:cubicBezTo>
                      <a:pt x="2442886" y="307883"/>
                      <a:pt x="2449447" y="307883"/>
                      <a:pt x="2455965" y="307320"/>
                    </a:cubicBezTo>
                    <a:cubicBezTo>
                      <a:pt x="2455965" y="307320"/>
                      <a:pt x="2471437" y="299070"/>
                      <a:pt x="2477630" y="300098"/>
                    </a:cubicBezTo>
                    <a:cubicBezTo>
                      <a:pt x="2483812" y="301138"/>
                      <a:pt x="2493091" y="291848"/>
                      <a:pt x="2498244" y="300098"/>
                    </a:cubicBezTo>
                    <a:cubicBezTo>
                      <a:pt x="2503409" y="308348"/>
                      <a:pt x="2516812" y="310416"/>
                      <a:pt x="2517841" y="323820"/>
                    </a:cubicBezTo>
                    <a:cubicBezTo>
                      <a:pt x="2518880" y="337223"/>
                      <a:pt x="2511659" y="367138"/>
                      <a:pt x="2494119" y="370224"/>
                    </a:cubicBezTo>
                    <a:cubicBezTo>
                      <a:pt x="2476590" y="373320"/>
                      <a:pt x="2494119" y="370224"/>
                      <a:pt x="2467312" y="370224"/>
                    </a:cubicBezTo>
                    <a:lnTo>
                      <a:pt x="2422965" y="377445"/>
                    </a:lnTo>
                    <a:cubicBezTo>
                      <a:pt x="2414725" y="377997"/>
                      <a:pt x="2406454" y="377997"/>
                      <a:pt x="2398214" y="377445"/>
                    </a:cubicBezTo>
                    <a:cubicBezTo>
                      <a:pt x="2391177" y="378398"/>
                      <a:pt x="2384258" y="380130"/>
                      <a:pt x="2377589" y="382599"/>
                    </a:cubicBezTo>
                    <a:cubicBezTo>
                      <a:pt x="2369934" y="385760"/>
                      <a:pt x="2361987" y="388185"/>
                      <a:pt x="2353878" y="389820"/>
                    </a:cubicBezTo>
                    <a:cubicBezTo>
                      <a:pt x="2343971" y="391260"/>
                      <a:pt x="2334487" y="394779"/>
                      <a:pt x="2326031" y="400138"/>
                    </a:cubicBezTo>
                    <a:cubicBezTo>
                      <a:pt x="2316244" y="403256"/>
                      <a:pt x="2306250" y="405671"/>
                      <a:pt x="2296127" y="407360"/>
                    </a:cubicBezTo>
                    <a:cubicBezTo>
                      <a:pt x="2286578" y="412708"/>
                      <a:pt x="2276563" y="417191"/>
                      <a:pt x="2266212" y="420763"/>
                    </a:cubicBezTo>
                    <a:cubicBezTo>
                      <a:pt x="2261059" y="420763"/>
                      <a:pt x="2246616" y="420763"/>
                      <a:pt x="2245587" y="413542"/>
                    </a:cubicBezTo>
                    <a:cubicBezTo>
                      <a:pt x="2241776" y="405324"/>
                      <a:pt x="2239004" y="396663"/>
                      <a:pt x="2237348" y="387752"/>
                    </a:cubicBezTo>
                    <a:lnTo>
                      <a:pt x="2237337" y="379513"/>
                    </a:lnTo>
                    <a:cubicBezTo>
                      <a:pt x="2237337" y="379513"/>
                      <a:pt x="2237337" y="368167"/>
                      <a:pt x="2237337" y="364042"/>
                    </a:cubicBezTo>
                    <a:cubicBezTo>
                      <a:pt x="2237337" y="359917"/>
                      <a:pt x="2237337" y="357849"/>
                      <a:pt x="2243530" y="357849"/>
                    </a:cubicBezTo>
                    <a:cubicBezTo>
                      <a:pt x="2249712" y="357849"/>
                      <a:pt x="2248684" y="357849"/>
                      <a:pt x="2253837" y="357849"/>
                    </a:cubicBezTo>
                    <a:cubicBezTo>
                      <a:pt x="2262585" y="354362"/>
                      <a:pt x="2270890" y="349869"/>
                      <a:pt x="2278588" y="344445"/>
                    </a:cubicBezTo>
                    <a:lnTo>
                      <a:pt x="2310560" y="324848"/>
                    </a:lnTo>
                    <a:cubicBezTo>
                      <a:pt x="2310560" y="318666"/>
                      <a:pt x="2310560" y="315570"/>
                      <a:pt x="2303338" y="316609"/>
                    </a:cubicBezTo>
                    <a:cubicBezTo>
                      <a:pt x="2296127" y="317638"/>
                      <a:pt x="2293031" y="316609"/>
                      <a:pt x="2289934" y="316609"/>
                    </a:cubicBezTo>
                    <a:cubicBezTo>
                      <a:pt x="2286838" y="316609"/>
                      <a:pt x="2278588" y="316609"/>
                      <a:pt x="2277559" y="316609"/>
                    </a:cubicBezTo>
                    <a:cubicBezTo>
                      <a:pt x="2276531" y="316609"/>
                      <a:pt x="2277559" y="308348"/>
                      <a:pt x="2277559" y="305263"/>
                    </a:cubicBezTo>
                    <a:lnTo>
                      <a:pt x="2277559" y="291848"/>
                    </a:lnTo>
                    <a:cubicBezTo>
                      <a:pt x="2277559" y="291848"/>
                      <a:pt x="2277559" y="281541"/>
                      <a:pt x="2283752" y="280512"/>
                    </a:cubicBezTo>
                    <a:cubicBezTo>
                      <a:pt x="2289934" y="279473"/>
                      <a:pt x="2283752" y="280512"/>
                      <a:pt x="2291991" y="280512"/>
                    </a:cubicBezTo>
                    <a:lnTo>
                      <a:pt x="2300252" y="280512"/>
                    </a:lnTo>
                    <a:lnTo>
                      <a:pt x="2307463" y="280512"/>
                    </a:lnTo>
                    <a:cubicBezTo>
                      <a:pt x="2310289" y="278867"/>
                      <a:pt x="2312465" y="276322"/>
                      <a:pt x="2313656" y="273291"/>
                    </a:cubicBezTo>
                    <a:cubicBezTo>
                      <a:pt x="2314706" y="267845"/>
                      <a:pt x="2314706" y="262237"/>
                      <a:pt x="2313656" y="256791"/>
                    </a:cubicBezTo>
                    <a:cubicBezTo>
                      <a:pt x="2313656" y="256791"/>
                      <a:pt x="2308492" y="256791"/>
                      <a:pt x="2303338" y="256791"/>
                    </a:cubicBezTo>
                    <a:lnTo>
                      <a:pt x="2290963" y="261944"/>
                    </a:lnTo>
                    <a:cubicBezTo>
                      <a:pt x="2287552" y="262518"/>
                      <a:pt x="2284066" y="262518"/>
                      <a:pt x="2280656" y="261944"/>
                    </a:cubicBezTo>
                    <a:cubicBezTo>
                      <a:pt x="2277288" y="262984"/>
                      <a:pt x="2273694" y="262984"/>
                      <a:pt x="2270338" y="261944"/>
                    </a:cubicBezTo>
                    <a:cubicBezTo>
                      <a:pt x="2270338" y="261944"/>
                      <a:pt x="2270338" y="261944"/>
                      <a:pt x="2265184" y="255751"/>
                    </a:cubicBezTo>
                    <a:cubicBezTo>
                      <a:pt x="2262672" y="252774"/>
                      <a:pt x="2260907" y="249245"/>
                      <a:pt x="2260030" y="245444"/>
                    </a:cubicBezTo>
                    <a:cubicBezTo>
                      <a:pt x="2260030" y="235137"/>
                      <a:pt x="2250752" y="233069"/>
                      <a:pt x="2248684" y="231012"/>
                    </a:cubicBezTo>
                    <a:cubicBezTo>
                      <a:pt x="2245576" y="225588"/>
                      <a:pt x="2243476" y="219644"/>
                      <a:pt x="2242502" y="213473"/>
                    </a:cubicBezTo>
                    <a:cubicBezTo>
                      <a:pt x="2242502" y="203165"/>
                      <a:pt x="2249712" y="192847"/>
                      <a:pt x="2247655" y="186665"/>
                    </a:cubicBezTo>
                    <a:cubicBezTo>
                      <a:pt x="2242631" y="173002"/>
                      <a:pt x="2239167" y="158819"/>
                      <a:pt x="2237337" y="144386"/>
                    </a:cubicBezTo>
                    <a:cubicBezTo>
                      <a:pt x="2237337" y="144386"/>
                      <a:pt x="2231154" y="135097"/>
                      <a:pt x="2229086" y="126847"/>
                    </a:cubicBezTo>
                    <a:cubicBezTo>
                      <a:pt x="2227029" y="118597"/>
                      <a:pt x="2229086" y="117568"/>
                      <a:pt x="2229086" y="113443"/>
                    </a:cubicBezTo>
                    <a:cubicBezTo>
                      <a:pt x="2230191" y="105237"/>
                      <a:pt x="2230191" y="96911"/>
                      <a:pt x="2229086" y="88693"/>
                    </a:cubicBezTo>
                    <a:lnTo>
                      <a:pt x="2228058" y="86636"/>
                    </a:lnTo>
                    <a:cubicBezTo>
                      <a:pt x="2228058" y="76318"/>
                      <a:pt x="2228058" y="61886"/>
                      <a:pt x="2236309" y="61886"/>
                    </a:cubicBezTo>
                    <a:cubicBezTo>
                      <a:pt x="2244559" y="61886"/>
                      <a:pt x="2244559" y="69097"/>
                      <a:pt x="2251780" y="68068"/>
                    </a:cubicBezTo>
                    <a:cubicBezTo>
                      <a:pt x="2256533" y="69140"/>
                      <a:pt x="2261459" y="69140"/>
                      <a:pt x="2266223" y="68068"/>
                    </a:cubicBezTo>
                    <a:lnTo>
                      <a:pt x="2283752" y="59818"/>
                    </a:lnTo>
                    <a:cubicBezTo>
                      <a:pt x="2293204" y="53149"/>
                      <a:pt x="2303208" y="47280"/>
                      <a:pt x="2313656" y="42289"/>
                    </a:cubicBezTo>
                    <a:cubicBezTo>
                      <a:pt x="2320867" y="42289"/>
                      <a:pt x="2331185" y="42289"/>
                      <a:pt x="2337367" y="36096"/>
                    </a:cubicBezTo>
                    <a:cubicBezTo>
                      <a:pt x="2343560" y="29914"/>
                      <a:pt x="2402339" y="2068"/>
                      <a:pt x="2409561" y="10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1821220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0C9D2E89-506F-4EC9-8DCF-DD520FFFC942}"/>
              </a:ext>
            </a:extLst>
          </p:cNvPr>
          <p:cNvGrpSpPr/>
          <p:nvPr userDrawn="1"/>
        </p:nvGrpSpPr>
        <p:grpSpPr>
          <a:xfrm>
            <a:off x="571944" y="6385053"/>
            <a:ext cx="2494917" cy="307427"/>
            <a:chOff x="650975" y="5882279"/>
            <a:chExt cx="3328166" cy="410101"/>
          </a:xfrm>
          <a:solidFill>
            <a:schemeClr val="bg1">
              <a:lumMod val="65000"/>
            </a:schemeClr>
          </a:solidFill>
        </p:grpSpPr>
        <p:grpSp>
          <p:nvGrpSpPr>
            <p:cNvPr id="183" name="组合 182">
              <a:extLst>
                <a:ext uri="{FF2B5EF4-FFF2-40B4-BE49-F238E27FC236}">
                  <a16:creationId xmlns:a16="http://schemas.microsoft.com/office/drawing/2014/main" id="{5C2D418A-C621-47B9-93F8-42A551A1E8AD}"/>
                </a:ext>
              </a:extLst>
            </p:cNvPr>
            <p:cNvGrpSpPr/>
            <p:nvPr/>
          </p:nvGrpSpPr>
          <p:grpSpPr>
            <a:xfrm>
              <a:off x="2581367" y="5885220"/>
              <a:ext cx="322098" cy="404221"/>
              <a:chOff x="2450389" y="5885095"/>
              <a:chExt cx="371863" cy="466673"/>
            </a:xfrm>
            <a:grpFill/>
          </p:grpSpPr>
          <p:sp>
            <p:nvSpPr>
              <p:cNvPr id="326" name="任意多边形: 形状 325">
                <a:extLst>
                  <a:ext uri="{FF2B5EF4-FFF2-40B4-BE49-F238E27FC236}">
                    <a16:creationId xmlns:a16="http://schemas.microsoft.com/office/drawing/2014/main" id="{848BF971-DC14-4AD8-A1AD-DECD59D20683}"/>
                  </a:ext>
                </a:extLst>
              </p:cNvPr>
              <p:cNvSpPr/>
              <p:nvPr/>
            </p:nvSpPr>
            <p:spPr>
              <a:xfrm>
                <a:off x="2450389" y="5885095"/>
                <a:ext cx="371863" cy="306919"/>
              </a:xfrm>
              <a:custGeom>
                <a:avLst/>
                <a:gdLst>
                  <a:gd name="connsiteX0" fmla="*/ 97477 w 371863"/>
                  <a:gd name="connsiteY0" fmla="*/ 42876 h 306919"/>
                  <a:gd name="connsiteX1" fmla="*/ 100327 w 371863"/>
                  <a:gd name="connsiteY1" fmla="*/ 31744 h 306919"/>
                  <a:gd name="connsiteX2" fmla="*/ 115644 w 371863"/>
                  <a:gd name="connsiteY2" fmla="*/ 30052 h 306919"/>
                  <a:gd name="connsiteX3" fmla="*/ 130962 w 371863"/>
                  <a:gd name="connsiteY3" fmla="*/ 47863 h 306919"/>
                  <a:gd name="connsiteX4" fmla="*/ 145478 w 371863"/>
                  <a:gd name="connsiteY4" fmla="*/ 37889 h 306919"/>
                  <a:gd name="connsiteX5" fmla="*/ 176915 w 371863"/>
                  <a:gd name="connsiteY5" fmla="*/ 41808 h 306919"/>
                  <a:gd name="connsiteX6" fmla="*/ 203632 w 371863"/>
                  <a:gd name="connsiteY6" fmla="*/ 16783 h 306919"/>
                  <a:gd name="connsiteX7" fmla="*/ 231862 w 371863"/>
                  <a:gd name="connsiteY7" fmla="*/ 664 h 306919"/>
                  <a:gd name="connsiteX8" fmla="*/ 260805 w 371863"/>
                  <a:gd name="connsiteY8" fmla="*/ 664 h 306919"/>
                  <a:gd name="connsiteX9" fmla="*/ 278617 w 371863"/>
                  <a:gd name="connsiteY9" fmla="*/ 10994 h 306919"/>
                  <a:gd name="connsiteX10" fmla="*/ 289303 w 371863"/>
                  <a:gd name="connsiteY10" fmla="*/ 30854 h 306919"/>
                  <a:gd name="connsiteX11" fmla="*/ 288146 w 371863"/>
                  <a:gd name="connsiteY11" fmla="*/ 49110 h 306919"/>
                  <a:gd name="connsiteX12" fmla="*/ 262853 w 371863"/>
                  <a:gd name="connsiteY12" fmla="*/ 84287 h 306919"/>
                  <a:gd name="connsiteX13" fmla="*/ 250029 w 371863"/>
                  <a:gd name="connsiteY13" fmla="*/ 118217 h 306919"/>
                  <a:gd name="connsiteX14" fmla="*/ 257866 w 371863"/>
                  <a:gd name="connsiteY14" fmla="*/ 126054 h 306919"/>
                  <a:gd name="connsiteX15" fmla="*/ 293489 w 371863"/>
                  <a:gd name="connsiteY15" fmla="*/ 131843 h 306919"/>
                  <a:gd name="connsiteX16" fmla="*/ 341490 w 371863"/>
                  <a:gd name="connsiteY16" fmla="*/ 154285 h 306919"/>
                  <a:gd name="connsiteX17" fmla="*/ 368207 w 371863"/>
                  <a:gd name="connsiteY17" fmla="*/ 186167 h 306919"/>
                  <a:gd name="connsiteX18" fmla="*/ 368207 w 371863"/>
                  <a:gd name="connsiteY18" fmla="*/ 201484 h 306919"/>
                  <a:gd name="connsiteX19" fmla="*/ 338017 w 371863"/>
                  <a:gd name="connsiteY19" fmla="*/ 220453 h 306919"/>
                  <a:gd name="connsiteX20" fmla="*/ 303641 w 371863"/>
                  <a:gd name="connsiteY20" fmla="*/ 221700 h 306919"/>
                  <a:gd name="connsiteX21" fmla="*/ 292420 w 371863"/>
                  <a:gd name="connsiteY21" fmla="*/ 215911 h 306919"/>
                  <a:gd name="connsiteX22" fmla="*/ 279596 w 371863"/>
                  <a:gd name="connsiteY22" fmla="*/ 205136 h 306919"/>
                  <a:gd name="connsiteX23" fmla="*/ 294557 w 371863"/>
                  <a:gd name="connsiteY23" fmla="*/ 177439 h 306919"/>
                  <a:gd name="connsiteX24" fmla="*/ 290372 w 371863"/>
                  <a:gd name="connsiteY24" fmla="*/ 163725 h 306919"/>
                  <a:gd name="connsiteX25" fmla="*/ 232842 w 371863"/>
                  <a:gd name="connsiteY25" fmla="*/ 157135 h 306919"/>
                  <a:gd name="connsiteX26" fmla="*/ 207995 w 371863"/>
                  <a:gd name="connsiteY26" fmla="*/ 170404 h 306919"/>
                  <a:gd name="connsiteX27" fmla="*/ 178963 w 371863"/>
                  <a:gd name="connsiteY27" fmla="*/ 167287 h 306919"/>
                  <a:gd name="connsiteX28" fmla="*/ 148773 w 371863"/>
                  <a:gd name="connsiteY28" fmla="*/ 174411 h 306919"/>
                  <a:gd name="connsiteX29" fmla="*/ 99525 w 371863"/>
                  <a:gd name="connsiteY29" fmla="*/ 194004 h 306919"/>
                  <a:gd name="connsiteX30" fmla="*/ 87325 w 371863"/>
                  <a:gd name="connsiteY30" fmla="*/ 201662 h 306919"/>
                  <a:gd name="connsiteX31" fmla="*/ 77974 w 371863"/>
                  <a:gd name="connsiteY31" fmla="*/ 220097 h 306919"/>
                  <a:gd name="connsiteX32" fmla="*/ 72185 w 371863"/>
                  <a:gd name="connsiteY32" fmla="*/ 235771 h 306919"/>
                  <a:gd name="connsiteX33" fmla="*/ 64704 w 371863"/>
                  <a:gd name="connsiteY33" fmla="*/ 249842 h 306919"/>
                  <a:gd name="connsiteX34" fmla="*/ 59450 w 371863"/>
                  <a:gd name="connsiteY34" fmla="*/ 263378 h 306919"/>
                  <a:gd name="connsiteX35" fmla="*/ 55176 w 371863"/>
                  <a:gd name="connsiteY35" fmla="*/ 277182 h 306919"/>
                  <a:gd name="connsiteX36" fmla="*/ 50990 w 371863"/>
                  <a:gd name="connsiteY36" fmla="*/ 289560 h 306919"/>
                  <a:gd name="connsiteX37" fmla="*/ 49387 w 371863"/>
                  <a:gd name="connsiteY37" fmla="*/ 302295 h 306919"/>
                  <a:gd name="connsiteX38" fmla="*/ 43420 w 371863"/>
                  <a:gd name="connsiteY38" fmla="*/ 306481 h 306919"/>
                  <a:gd name="connsiteX39" fmla="*/ 29172 w 371863"/>
                  <a:gd name="connsiteY39" fmla="*/ 303988 h 306919"/>
                  <a:gd name="connsiteX40" fmla="*/ 18841 w 371863"/>
                  <a:gd name="connsiteY40" fmla="*/ 299446 h 306919"/>
                  <a:gd name="connsiteX41" fmla="*/ 8778 w 371863"/>
                  <a:gd name="connsiteY41" fmla="*/ 293835 h 306919"/>
                  <a:gd name="connsiteX42" fmla="*/ 3612 w 371863"/>
                  <a:gd name="connsiteY42" fmla="*/ 288937 h 306919"/>
                  <a:gd name="connsiteX43" fmla="*/ -306 w 371863"/>
                  <a:gd name="connsiteY43" fmla="*/ 280477 h 306919"/>
                  <a:gd name="connsiteX44" fmla="*/ 5393 w 371863"/>
                  <a:gd name="connsiteY44" fmla="*/ 266406 h 306919"/>
                  <a:gd name="connsiteX45" fmla="*/ 10559 w 371863"/>
                  <a:gd name="connsiteY45" fmla="*/ 251801 h 306919"/>
                  <a:gd name="connsiteX46" fmla="*/ 17861 w 371863"/>
                  <a:gd name="connsiteY46" fmla="*/ 235325 h 306919"/>
                  <a:gd name="connsiteX47" fmla="*/ 34693 w 371863"/>
                  <a:gd name="connsiteY47" fmla="*/ 198991 h 306919"/>
                  <a:gd name="connsiteX48" fmla="*/ 44043 w 371863"/>
                  <a:gd name="connsiteY48" fmla="*/ 179399 h 306919"/>
                  <a:gd name="connsiteX49" fmla="*/ 49565 w 371863"/>
                  <a:gd name="connsiteY49" fmla="*/ 168890 h 306919"/>
                  <a:gd name="connsiteX50" fmla="*/ 51257 w 371863"/>
                  <a:gd name="connsiteY50" fmla="*/ 157313 h 306919"/>
                  <a:gd name="connsiteX51" fmla="*/ 60163 w 371863"/>
                  <a:gd name="connsiteY51" fmla="*/ 150545 h 306919"/>
                  <a:gd name="connsiteX52" fmla="*/ 83941 w 371863"/>
                  <a:gd name="connsiteY52" fmla="*/ 150545 h 306919"/>
                  <a:gd name="connsiteX53" fmla="*/ 93647 w 371863"/>
                  <a:gd name="connsiteY53" fmla="*/ 156155 h 306919"/>
                  <a:gd name="connsiteX54" fmla="*/ 100861 w 371863"/>
                  <a:gd name="connsiteY54" fmla="*/ 163547 h 306919"/>
                  <a:gd name="connsiteX55" fmla="*/ 117959 w 371863"/>
                  <a:gd name="connsiteY55" fmla="*/ 159183 h 306919"/>
                  <a:gd name="connsiteX56" fmla="*/ 150554 w 371863"/>
                  <a:gd name="connsiteY56" fmla="*/ 147250 h 306919"/>
                  <a:gd name="connsiteX57" fmla="*/ 167652 w 371863"/>
                  <a:gd name="connsiteY57" fmla="*/ 133624 h 306919"/>
                  <a:gd name="connsiteX58" fmla="*/ 184128 w 371863"/>
                  <a:gd name="connsiteY58" fmla="*/ 115813 h 306919"/>
                  <a:gd name="connsiteX59" fmla="*/ 195706 w 371863"/>
                  <a:gd name="connsiteY59" fmla="*/ 96577 h 306919"/>
                  <a:gd name="connsiteX60" fmla="*/ 204611 w 371863"/>
                  <a:gd name="connsiteY60" fmla="*/ 80458 h 306919"/>
                  <a:gd name="connsiteX61" fmla="*/ 212092 w 371863"/>
                  <a:gd name="connsiteY61" fmla="*/ 59352 h 306919"/>
                  <a:gd name="connsiteX62" fmla="*/ 221621 w 371863"/>
                  <a:gd name="connsiteY62" fmla="*/ 35752 h 306919"/>
                  <a:gd name="connsiteX63" fmla="*/ 216087 w 371863"/>
                  <a:gd name="connsiteY63" fmla="*/ 31179 h 306919"/>
                  <a:gd name="connsiteX64" fmla="*/ 215833 w 371863"/>
                  <a:gd name="connsiteY64" fmla="*/ 31210 h 306919"/>
                  <a:gd name="connsiteX65" fmla="*/ 200069 w 371863"/>
                  <a:gd name="connsiteY65" fmla="*/ 39492 h 306919"/>
                  <a:gd name="connsiteX66" fmla="*/ 200693 w 371863"/>
                  <a:gd name="connsiteY66" fmla="*/ 58639 h 306919"/>
                  <a:gd name="connsiteX67" fmla="*/ 200693 w 371863"/>
                  <a:gd name="connsiteY67" fmla="*/ 76450 h 306919"/>
                  <a:gd name="connsiteX68" fmla="*/ 193479 w 371863"/>
                  <a:gd name="connsiteY68" fmla="*/ 84643 h 306919"/>
                  <a:gd name="connsiteX69" fmla="*/ 172373 w 371863"/>
                  <a:gd name="connsiteY69" fmla="*/ 86336 h 306919"/>
                  <a:gd name="connsiteX70" fmla="*/ 151534 w 371863"/>
                  <a:gd name="connsiteY70" fmla="*/ 77430 h 306919"/>
                  <a:gd name="connsiteX71" fmla="*/ 140402 w 371863"/>
                  <a:gd name="connsiteY71" fmla="*/ 68524 h 306919"/>
                  <a:gd name="connsiteX72" fmla="*/ 138354 w 371863"/>
                  <a:gd name="connsiteY72" fmla="*/ 77964 h 306919"/>
                  <a:gd name="connsiteX73" fmla="*/ 138354 w 371863"/>
                  <a:gd name="connsiteY73" fmla="*/ 115724 h 306919"/>
                  <a:gd name="connsiteX74" fmla="*/ 125174 w 371863"/>
                  <a:gd name="connsiteY74" fmla="*/ 130596 h 306919"/>
                  <a:gd name="connsiteX75" fmla="*/ 102197 w 371863"/>
                  <a:gd name="connsiteY75" fmla="*/ 126589 h 306919"/>
                  <a:gd name="connsiteX76" fmla="*/ 81180 w 371863"/>
                  <a:gd name="connsiteY76" fmla="*/ 90966 h 306919"/>
                  <a:gd name="connsiteX77" fmla="*/ 81180 w 371863"/>
                  <a:gd name="connsiteY77" fmla="*/ 74669 h 306919"/>
                  <a:gd name="connsiteX78" fmla="*/ 88571 w 371863"/>
                  <a:gd name="connsiteY78" fmla="*/ 66387 h 306919"/>
                  <a:gd name="connsiteX79" fmla="*/ 91510 w 371863"/>
                  <a:gd name="connsiteY79" fmla="*/ 56056 h 306919"/>
                  <a:gd name="connsiteX80" fmla="*/ 97477 w 371863"/>
                  <a:gd name="connsiteY80" fmla="*/ 42876 h 306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371863" h="306919">
                    <a:moveTo>
                      <a:pt x="97477" y="42876"/>
                    </a:moveTo>
                    <a:cubicBezTo>
                      <a:pt x="97523" y="38991"/>
                      <a:pt x="98501" y="35174"/>
                      <a:pt x="100327" y="31744"/>
                    </a:cubicBezTo>
                    <a:cubicBezTo>
                      <a:pt x="103266" y="27202"/>
                      <a:pt x="104067" y="23818"/>
                      <a:pt x="115644" y="30052"/>
                    </a:cubicBezTo>
                    <a:cubicBezTo>
                      <a:pt x="127222" y="36286"/>
                      <a:pt x="127667" y="47863"/>
                      <a:pt x="130962" y="47863"/>
                    </a:cubicBezTo>
                    <a:cubicBezTo>
                      <a:pt x="134257" y="47863"/>
                      <a:pt x="138443" y="38958"/>
                      <a:pt x="145478" y="37889"/>
                    </a:cubicBezTo>
                    <a:cubicBezTo>
                      <a:pt x="158925" y="33169"/>
                      <a:pt x="170681" y="45548"/>
                      <a:pt x="176915" y="41808"/>
                    </a:cubicBezTo>
                    <a:cubicBezTo>
                      <a:pt x="183149" y="38067"/>
                      <a:pt x="195973" y="20880"/>
                      <a:pt x="203632" y="16783"/>
                    </a:cubicBezTo>
                    <a:cubicBezTo>
                      <a:pt x="211290" y="12686"/>
                      <a:pt x="221888" y="1020"/>
                      <a:pt x="231862" y="664"/>
                    </a:cubicBezTo>
                    <a:cubicBezTo>
                      <a:pt x="241454" y="-806"/>
                      <a:pt x="251214" y="-806"/>
                      <a:pt x="260805" y="664"/>
                    </a:cubicBezTo>
                    <a:cubicBezTo>
                      <a:pt x="271136" y="3158"/>
                      <a:pt x="276568" y="6453"/>
                      <a:pt x="278617" y="10994"/>
                    </a:cubicBezTo>
                    <a:cubicBezTo>
                      <a:pt x="282652" y="17348"/>
                      <a:pt x="286224" y="23985"/>
                      <a:pt x="289303" y="30854"/>
                    </a:cubicBezTo>
                    <a:cubicBezTo>
                      <a:pt x="291408" y="36845"/>
                      <a:pt x="290990" y="43433"/>
                      <a:pt x="288146" y="49110"/>
                    </a:cubicBezTo>
                    <a:cubicBezTo>
                      <a:pt x="279107" y="60387"/>
                      <a:pt x="270665" y="72128"/>
                      <a:pt x="262853" y="84287"/>
                    </a:cubicBezTo>
                    <a:cubicBezTo>
                      <a:pt x="258312" y="94172"/>
                      <a:pt x="254571" y="111983"/>
                      <a:pt x="250029" y="118217"/>
                    </a:cubicBezTo>
                    <a:cubicBezTo>
                      <a:pt x="245488" y="124451"/>
                      <a:pt x="249139" y="126054"/>
                      <a:pt x="257866" y="126054"/>
                    </a:cubicBezTo>
                    <a:cubicBezTo>
                      <a:pt x="266594" y="126054"/>
                      <a:pt x="286899" y="131843"/>
                      <a:pt x="293489" y="131843"/>
                    </a:cubicBezTo>
                    <a:cubicBezTo>
                      <a:pt x="310932" y="135739"/>
                      <a:pt x="327315" y="143398"/>
                      <a:pt x="341490" y="154285"/>
                    </a:cubicBezTo>
                    <a:cubicBezTo>
                      <a:pt x="351464" y="164170"/>
                      <a:pt x="365980" y="177796"/>
                      <a:pt x="368207" y="186167"/>
                    </a:cubicBezTo>
                    <a:cubicBezTo>
                      <a:pt x="370433" y="194538"/>
                      <a:pt x="374441" y="194004"/>
                      <a:pt x="368207" y="201484"/>
                    </a:cubicBezTo>
                    <a:cubicBezTo>
                      <a:pt x="360204" y="210612"/>
                      <a:pt x="349712" y="217205"/>
                      <a:pt x="338017" y="220453"/>
                    </a:cubicBezTo>
                    <a:cubicBezTo>
                      <a:pt x="328488" y="222145"/>
                      <a:pt x="310231" y="224639"/>
                      <a:pt x="303641" y="221700"/>
                    </a:cubicBezTo>
                    <a:cubicBezTo>
                      <a:pt x="297051" y="218761"/>
                      <a:pt x="295359" y="219652"/>
                      <a:pt x="292420" y="215911"/>
                    </a:cubicBezTo>
                    <a:cubicBezTo>
                      <a:pt x="289482" y="212171"/>
                      <a:pt x="280041" y="210123"/>
                      <a:pt x="279596" y="205136"/>
                    </a:cubicBezTo>
                    <a:cubicBezTo>
                      <a:pt x="279151" y="200149"/>
                      <a:pt x="293311" y="185722"/>
                      <a:pt x="294557" y="177439"/>
                    </a:cubicBezTo>
                    <a:cubicBezTo>
                      <a:pt x="295804" y="169157"/>
                      <a:pt x="299456" y="166664"/>
                      <a:pt x="290372" y="163725"/>
                    </a:cubicBezTo>
                    <a:cubicBezTo>
                      <a:pt x="281288" y="160786"/>
                      <a:pt x="258490" y="148407"/>
                      <a:pt x="232842" y="157135"/>
                    </a:cubicBezTo>
                    <a:cubicBezTo>
                      <a:pt x="207194" y="165862"/>
                      <a:pt x="218326" y="171651"/>
                      <a:pt x="207995" y="170404"/>
                    </a:cubicBezTo>
                    <a:cubicBezTo>
                      <a:pt x="198465" y="168280"/>
                      <a:pt x="188727" y="167234"/>
                      <a:pt x="178963" y="167287"/>
                    </a:cubicBezTo>
                    <a:cubicBezTo>
                      <a:pt x="171571" y="168534"/>
                      <a:pt x="159282" y="171384"/>
                      <a:pt x="148773" y="174411"/>
                    </a:cubicBezTo>
                    <a:cubicBezTo>
                      <a:pt x="132037" y="180107"/>
                      <a:pt x="115600" y="186646"/>
                      <a:pt x="99525" y="194004"/>
                    </a:cubicBezTo>
                    <a:cubicBezTo>
                      <a:pt x="95607" y="196497"/>
                      <a:pt x="91421" y="194449"/>
                      <a:pt x="87325" y="201662"/>
                    </a:cubicBezTo>
                    <a:cubicBezTo>
                      <a:pt x="83228" y="208876"/>
                      <a:pt x="81714" y="212616"/>
                      <a:pt x="77974" y="220097"/>
                    </a:cubicBezTo>
                    <a:cubicBezTo>
                      <a:pt x="74233" y="227578"/>
                      <a:pt x="75480" y="230873"/>
                      <a:pt x="72185" y="235771"/>
                    </a:cubicBezTo>
                    <a:cubicBezTo>
                      <a:pt x="68708" y="239868"/>
                      <a:pt x="66156" y="244668"/>
                      <a:pt x="64704" y="249842"/>
                    </a:cubicBezTo>
                    <a:cubicBezTo>
                      <a:pt x="61854" y="258747"/>
                      <a:pt x="60697" y="258747"/>
                      <a:pt x="59450" y="263378"/>
                    </a:cubicBezTo>
                    <a:cubicBezTo>
                      <a:pt x="58314" y="268064"/>
                      <a:pt x="56886" y="272674"/>
                      <a:pt x="55176" y="277182"/>
                    </a:cubicBezTo>
                    <a:cubicBezTo>
                      <a:pt x="53489" y="281203"/>
                      <a:pt x="52090" y="285340"/>
                      <a:pt x="50990" y="289560"/>
                    </a:cubicBezTo>
                    <a:cubicBezTo>
                      <a:pt x="50166" y="293764"/>
                      <a:pt x="49631" y="298019"/>
                      <a:pt x="49387" y="302295"/>
                    </a:cubicBezTo>
                    <a:cubicBezTo>
                      <a:pt x="49387" y="305234"/>
                      <a:pt x="48585" y="306214"/>
                      <a:pt x="43420" y="306481"/>
                    </a:cubicBezTo>
                    <a:cubicBezTo>
                      <a:pt x="38590" y="306206"/>
                      <a:pt x="33808" y="305369"/>
                      <a:pt x="29172" y="303988"/>
                    </a:cubicBezTo>
                    <a:cubicBezTo>
                      <a:pt x="25876" y="303364"/>
                      <a:pt x="22314" y="300514"/>
                      <a:pt x="18841" y="299446"/>
                    </a:cubicBezTo>
                    <a:cubicBezTo>
                      <a:pt x="15305" y="297921"/>
                      <a:pt x="11933" y="296041"/>
                      <a:pt x="8778" y="293835"/>
                    </a:cubicBezTo>
                    <a:cubicBezTo>
                      <a:pt x="6771" y="292531"/>
                      <a:pt x="5020" y="290871"/>
                      <a:pt x="3612" y="288937"/>
                    </a:cubicBezTo>
                    <a:cubicBezTo>
                      <a:pt x="974" y="286949"/>
                      <a:pt x="-496" y="283775"/>
                      <a:pt x="-306" y="280477"/>
                    </a:cubicBezTo>
                    <a:cubicBezTo>
                      <a:pt x="157" y="275325"/>
                      <a:pt x="2141" y="270428"/>
                      <a:pt x="5393" y="266406"/>
                    </a:cubicBezTo>
                    <a:cubicBezTo>
                      <a:pt x="7895" y="261850"/>
                      <a:pt x="9639" y="256917"/>
                      <a:pt x="10559" y="251801"/>
                    </a:cubicBezTo>
                    <a:cubicBezTo>
                      <a:pt x="12605" y="246145"/>
                      <a:pt x="15046" y="240640"/>
                      <a:pt x="17861" y="235325"/>
                    </a:cubicBezTo>
                    <a:cubicBezTo>
                      <a:pt x="19909" y="231763"/>
                      <a:pt x="31665" y="204779"/>
                      <a:pt x="34693" y="198991"/>
                    </a:cubicBezTo>
                    <a:cubicBezTo>
                      <a:pt x="37721" y="193202"/>
                      <a:pt x="42173" y="182872"/>
                      <a:pt x="44043" y="179399"/>
                    </a:cubicBezTo>
                    <a:cubicBezTo>
                      <a:pt x="45914" y="175926"/>
                      <a:pt x="49565" y="171740"/>
                      <a:pt x="49565" y="168890"/>
                    </a:cubicBezTo>
                    <a:cubicBezTo>
                      <a:pt x="49320" y="164955"/>
                      <a:pt x="49896" y="161013"/>
                      <a:pt x="51257" y="157313"/>
                    </a:cubicBezTo>
                    <a:cubicBezTo>
                      <a:pt x="52956" y="153749"/>
                      <a:pt x="56274" y="151227"/>
                      <a:pt x="60163" y="150545"/>
                    </a:cubicBezTo>
                    <a:cubicBezTo>
                      <a:pt x="68076" y="149924"/>
                      <a:pt x="76027" y="149924"/>
                      <a:pt x="83941" y="150545"/>
                    </a:cubicBezTo>
                    <a:cubicBezTo>
                      <a:pt x="88660" y="151346"/>
                      <a:pt x="92134" y="155532"/>
                      <a:pt x="93647" y="156155"/>
                    </a:cubicBezTo>
                    <a:cubicBezTo>
                      <a:pt x="95162" y="156779"/>
                      <a:pt x="97299" y="163101"/>
                      <a:pt x="100861" y="163547"/>
                    </a:cubicBezTo>
                    <a:cubicBezTo>
                      <a:pt x="106737" y="162901"/>
                      <a:pt x="112493" y="161432"/>
                      <a:pt x="117959" y="159183"/>
                    </a:cubicBezTo>
                    <a:cubicBezTo>
                      <a:pt x="129072" y="155917"/>
                      <a:pt x="139960" y="151931"/>
                      <a:pt x="150554" y="147250"/>
                    </a:cubicBezTo>
                    <a:cubicBezTo>
                      <a:pt x="156517" y="143049"/>
                      <a:pt x="162226" y="138499"/>
                      <a:pt x="167652" y="133624"/>
                    </a:cubicBezTo>
                    <a:cubicBezTo>
                      <a:pt x="170948" y="130774"/>
                      <a:pt x="180655" y="119642"/>
                      <a:pt x="184128" y="115813"/>
                    </a:cubicBezTo>
                    <a:cubicBezTo>
                      <a:pt x="187602" y="111983"/>
                      <a:pt x="192232" y="101742"/>
                      <a:pt x="195706" y="96577"/>
                    </a:cubicBezTo>
                    <a:cubicBezTo>
                      <a:pt x="199179" y="91412"/>
                      <a:pt x="201405" y="85445"/>
                      <a:pt x="204611" y="80458"/>
                    </a:cubicBezTo>
                    <a:cubicBezTo>
                      <a:pt x="207817" y="75471"/>
                      <a:pt x="208708" y="65140"/>
                      <a:pt x="212092" y="59352"/>
                    </a:cubicBezTo>
                    <a:cubicBezTo>
                      <a:pt x="215694" y="51664"/>
                      <a:pt x="218875" y="43785"/>
                      <a:pt x="221621" y="35752"/>
                    </a:cubicBezTo>
                    <a:cubicBezTo>
                      <a:pt x="221355" y="32961"/>
                      <a:pt x="218878" y="30914"/>
                      <a:pt x="216087" y="31179"/>
                    </a:cubicBezTo>
                    <a:cubicBezTo>
                      <a:pt x="216002" y="31188"/>
                      <a:pt x="215917" y="31198"/>
                      <a:pt x="215833" y="31210"/>
                    </a:cubicBezTo>
                    <a:cubicBezTo>
                      <a:pt x="210400" y="31210"/>
                      <a:pt x="201672" y="31210"/>
                      <a:pt x="200069" y="39492"/>
                    </a:cubicBezTo>
                    <a:cubicBezTo>
                      <a:pt x="198993" y="45852"/>
                      <a:pt x="199205" y="52363"/>
                      <a:pt x="200693" y="58639"/>
                    </a:cubicBezTo>
                    <a:cubicBezTo>
                      <a:pt x="201821" y="64523"/>
                      <a:pt x="201821" y="70567"/>
                      <a:pt x="200693" y="76450"/>
                    </a:cubicBezTo>
                    <a:cubicBezTo>
                      <a:pt x="199179" y="79924"/>
                      <a:pt x="199624" y="83397"/>
                      <a:pt x="193479" y="84643"/>
                    </a:cubicBezTo>
                    <a:cubicBezTo>
                      <a:pt x="186712" y="87039"/>
                      <a:pt x="179435" y="87622"/>
                      <a:pt x="172373" y="86336"/>
                    </a:cubicBezTo>
                    <a:cubicBezTo>
                      <a:pt x="165051" y="84337"/>
                      <a:pt x="158039" y="81340"/>
                      <a:pt x="151534" y="77430"/>
                    </a:cubicBezTo>
                    <a:cubicBezTo>
                      <a:pt x="146369" y="72888"/>
                      <a:pt x="143341" y="67901"/>
                      <a:pt x="140402" y="68524"/>
                    </a:cubicBezTo>
                    <a:cubicBezTo>
                      <a:pt x="137463" y="69148"/>
                      <a:pt x="137908" y="73690"/>
                      <a:pt x="138354" y="77964"/>
                    </a:cubicBezTo>
                    <a:cubicBezTo>
                      <a:pt x="139111" y="90539"/>
                      <a:pt x="139111" y="103149"/>
                      <a:pt x="138354" y="115724"/>
                    </a:cubicBezTo>
                    <a:cubicBezTo>
                      <a:pt x="137391" y="122899"/>
                      <a:pt x="132181" y="128778"/>
                      <a:pt x="125174" y="130596"/>
                    </a:cubicBezTo>
                    <a:cubicBezTo>
                      <a:pt x="117324" y="133145"/>
                      <a:pt x="108721" y="131645"/>
                      <a:pt x="102197" y="126589"/>
                    </a:cubicBezTo>
                    <a:cubicBezTo>
                      <a:pt x="96408" y="120978"/>
                      <a:pt x="88126" y="117060"/>
                      <a:pt x="81180" y="90966"/>
                    </a:cubicBezTo>
                    <a:cubicBezTo>
                      <a:pt x="79826" y="85618"/>
                      <a:pt x="79826" y="80017"/>
                      <a:pt x="81180" y="74669"/>
                    </a:cubicBezTo>
                    <a:cubicBezTo>
                      <a:pt x="82159" y="72621"/>
                      <a:pt x="88126" y="69237"/>
                      <a:pt x="88571" y="66387"/>
                    </a:cubicBezTo>
                    <a:cubicBezTo>
                      <a:pt x="88643" y="62748"/>
                      <a:pt x="89656" y="59189"/>
                      <a:pt x="91510" y="56056"/>
                    </a:cubicBezTo>
                    <a:cubicBezTo>
                      <a:pt x="93930" y="51871"/>
                      <a:pt x="95928" y="47456"/>
                      <a:pt x="97477" y="42876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7" name="任意多边形: 形状 326">
                <a:extLst>
                  <a:ext uri="{FF2B5EF4-FFF2-40B4-BE49-F238E27FC236}">
                    <a16:creationId xmlns:a16="http://schemas.microsoft.com/office/drawing/2014/main" id="{5D247E82-6C6B-4D71-AFC8-8F64D97264E7}"/>
                  </a:ext>
                </a:extLst>
              </p:cNvPr>
              <p:cNvSpPr/>
              <p:nvPr/>
            </p:nvSpPr>
            <p:spPr>
              <a:xfrm>
                <a:off x="2536547" y="6071524"/>
                <a:ext cx="228254" cy="280244"/>
              </a:xfrm>
              <a:custGeom>
                <a:avLst/>
                <a:gdLst>
                  <a:gd name="connsiteX0" fmla="*/ 1612 w 228254"/>
                  <a:gd name="connsiteY0" fmla="*/ 55932 h 280244"/>
                  <a:gd name="connsiteX1" fmla="*/ 1064 w 228254"/>
                  <a:gd name="connsiteY1" fmla="*/ 51178 h 280244"/>
                  <a:gd name="connsiteX2" fmla="*/ 3037 w 228254"/>
                  <a:gd name="connsiteY2" fmla="*/ 49965 h 280244"/>
                  <a:gd name="connsiteX3" fmla="*/ 15861 w 228254"/>
                  <a:gd name="connsiteY3" fmla="*/ 45869 h 280244"/>
                  <a:gd name="connsiteX4" fmla="*/ 105719 w 228254"/>
                  <a:gd name="connsiteY4" fmla="*/ 5170 h 280244"/>
                  <a:gd name="connsiteX5" fmla="*/ 162002 w 228254"/>
                  <a:gd name="connsiteY5" fmla="*/ 985 h 280244"/>
                  <a:gd name="connsiteX6" fmla="*/ 176340 w 228254"/>
                  <a:gd name="connsiteY6" fmla="*/ 20310 h 280244"/>
                  <a:gd name="connsiteX7" fmla="*/ 175538 w 228254"/>
                  <a:gd name="connsiteY7" fmla="*/ 35182 h 280244"/>
                  <a:gd name="connsiteX8" fmla="*/ 142766 w 228254"/>
                  <a:gd name="connsiteY8" fmla="*/ 69201 h 280244"/>
                  <a:gd name="connsiteX9" fmla="*/ 139115 w 228254"/>
                  <a:gd name="connsiteY9" fmla="*/ 78107 h 280244"/>
                  <a:gd name="connsiteX10" fmla="*/ 133504 w 228254"/>
                  <a:gd name="connsiteY10" fmla="*/ 82204 h 280244"/>
                  <a:gd name="connsiteX11" fmla="*/ 138759 w 228254"/>
                  <a:gd name="connsiteY11" fmla="*/ 87814 h 280244"/>
                  <a:gd name="connsiteX12" fmla="*/ 182218 w 228254"/>
                  <a:gd name="connsiteY12" fmla="*/ 88972 h 280244"/>
                  <a:gd name="connsiteX13" fmla="*/ 192459 w 228254"/>
                  <a:gd name="connsiteY13" fmla="*/ 84519 h 280244"/>
                  <a:gd name="connsiteX14" fmla="*/ 221758 w 228254"/>
                  <a:gd name="connsiteY14" fmla="*/ 99213 h 280244"/>
                  <a:gd name="connsiteX15" fmla="*/ 225231 w 228254"/>
                  <a:gd name="connsiteY15" fmla="*/ 112482 h 280244"/>
                  <a:gd name="connsiteX16" fmla="*/ 227903 w 228254"/>
                  <a:gd name="connsiteY16" fmla="*/ 117024 h 280244"/>
                  <a:gd name="connsiteX17" fmla="*/ 223984 w 228254"/>
                  <a:gd name="connsiteY17" fmla="*/ 126909 h 280244"/>
                  <a:gd name="connsiteX18" fmla="*/ 161645 w 228254"/>
                  <a:gd name="connsiteY18" fmla="*/ 126909 h 280244"/>
                  <a:gd name="connsiteX19" fmla="*/ 147218 w 228254"/>
                  <a:gd name="connsiteY19" fmla="*/ 134568 h 280244"/>
                  <a:gd name="connsiteX20" fmla="*/ 141697 w 228254"/>
                  <a:gd name="connsiteY20" fmla="*/ 236003 h 280244"/>
                  <a:gd name="connsiteX21" fmla="*/ 130120 w 228254"/>
                  <a:gd name="connsiteY21" fmla="*/ 276523 h 280244"/>
                  <a:gd name="connsiteX22" fmla="*/ 94497 w 228254"/>
                  <a:gd name="connsiteY22" fmla="*/ 276523 h 280244"/>
                  <a:gd name="connsiteX23" fmla="*/ 57183 w 228254"/>
                  <a:gd name="connsiteY23" fmla="*/ 248292 h 280244"/>
                  <a:gd name="connsiteX24" fmla="*/ 53086 w 228254"/>
                  <a:gd name="connsiteY24" fmla="*/ 212670 h 280244"/>
                  <a:gd name="connsiteX25" fmla="*/ 58697 w 228254"/>
                  <a:gd name="connsiteY25" fmla="*/ 194859 h 280244"/>
                  <a:gd name="connsiteX26" fmla="*/ 59499 w 228254"/>
                  <a:gd name="connsiteY26" fmla="*/ 181679 h 280244"/>
                  <a:gd name="connsiteX27" fmla="*/ 65287 w 228254"/>
                  <a:gd name="connsiteY27" fmla="*/ 191564 h 280244"/>
                  <a:gd name="connsiteX28" fmla="*/ 86127 w 228254"/>
                  <a:gd name="connsiteY28" fmla="*/ 217568 h 280244"/>
                  <a:gd name="connsiteX29" fmla="*/ 108390 w 228254"/>
                  <a:gd name="connsiteY29" fmla="*/ 218191 h 280244"/>
                  <a:gd name="connsiteX30" fmla="*/ 118097 w 228254"/>
                  <a:gd name="connsiteY30" fmla="*/ 188269 h 280244"/>
                  <a:gd name="connsiteX31" fmla="*/ 119967 w 228254"/>
                  <a:gd name="connsiteY31" fmla="*/ 137774 h 280244"/>
                  <a:gd name="connsiteX32" fmla="*/ 114001 w 228254"/>
                  <a:gd name="connsiteY32" fmla="*/ 134034 h 280244"/>
                  <a:gd name="connsiteX33" fmla="*/ 94231 w 228254"/>
                  <a:gd name="connsiteY33" fmla="*/ 139199 h 280244"/>
                  <a:gd name="connsiteX34" fmla="*/ 73124 w 228254"/>
                  <a:gd name="connsiteY34" fmla="*/ 148906 h 280244"/>
                  <a:gd name="connsiteX35" fmla="*/ 52107 w 228254"/>
                  <a:gd name="connsiteY35" fmla="*/ 162532 h 280244"/>
                  <a:gd name="connsiteX36" fmla="*/ 28418 w 228254"/>
                  <a:gd name="connsiteY36" fmla="*/ 167697 h 280244"/>
                  <a:gd name="connsiteX37" fmla="*/ 8826 w 228254"/>
                  <a:gd name="connsiteY37" fmla="*/ 154695 h 280244"/>
                  <a:gd name="connsiteX38" fmla="*/ 2592 w 228254"/>
                  <a:gd name="connsiteY38" fmla="*/ 139823 h 280244"/>
                  <a:gd name="connsiteX39" fmla="*/ -258 w 228254"/>
                  <a:gd name="connsiteY39" fmla="*/ 128067 h 280244"/>
                  <a:gd name="connsiteX40" fmla="*/ 4640 w 228254"/>
                  <a:gd name="connsiteY40" fmla="*/ 112571 h 280244"/>
                  <a:gd name="connsiteX41" fmla="*/ 21204 w 228254"/>
                  <a:gd name="connsiteY41" fmla="*/ 111770 h 280244"/>
                  <a:gd name="connsiteX42" fmla="*/ 50058 w 228254"/>
                  <a:gd name="connsiteY42" fmla="*/ 107673 h 280244"/>
                  <a:gd name="connsiteX43" fmla="*/ 86305 w 228254"/>
                  <a:gd name="connsiteY43" fmla="*/ 98144 h 280244"/>
                  <a:gd name="connsiteX44" fmla="*/ 92093 w 228254"/>
                  <a:gd name="connsiteY44" fmla="*/ 92534 h 280244"/>
                  <a:gd name="connsiteX45" fmla="*/ 87551 w 228254"/>
                  <a:gd name="connsiteY45" fmla="*/ 79175 h 280244"/>
                  <a:gd name="connsiteX46" fmla="*/ 92539 w 228254"/>
                  <a:gd name="connsiteY46" fmla="*/ 69468 h 280244"/>
                  <a:gd name="connsiteX47" fmla="*/ 128161 w 228254"/>
                  <a:gd name="connsiteY47" fmla="*/ 36696 h 280244"/>
                  <a:gd name="connsiteX48" fmla="*/ 125934 w 228254"/>
                  <a:gd name="connsiteY48" fmla="*/ 32956 h 280244"/>
                  <a:gd name="connsiteX49" fmla="*/ 94765 w 228254"/>
                  <a:gd name="connsiteY49" fmla="*/ 43286 h 280244"/>
                  <a:gd name="connsiteX50" fmla="*/ 73302 w 228254"/>
                  <a:gd name="connsiteY50" fmla="*/ 52192 h 280244"/>
                  <a:gd name="connsiteX51" fmla="*/ 47120 w 228254"/>
                  <a:gd name="connsiteY51" fmla="*/ 66619 h 280244"/>
                  <a:gd name="connsiteX52" fmla="*/ 29309 w 228254"/>
                  <a:gd name="connsiteY52" fmla="*/ 75524 h 280244"/>
                  <a:gd name="connsiteX53" fmla="*/ 20403 w 228254"/>
                  <a:gd name="connsiteY53" fmla="*/ 77840 h 280244"/>
                  <a:gd name="connsiteX54" fmla="*/ 11497 w 228254"/>
                  <a:gd name="connsiteY54" fmla="*/ 68489 h 280244"/>
                  <a:gd name="connsiteX55" fmla="*/ 6689 w 228254"/>
                  <a:gd name="connsiteY55" fmla="*/ 63769 h 280244"/>
                  <a:gd name="connsiteX56" fmla="*/ 1791 w 228254"/>
                  <a:gd name="connsiteY56" fmla="*/ 56734 h 280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28254" h="280244">
                    <a:moveTo>
                      <a:pt x="1612" y="55932"/>
                    </a:moveTo>
                    <a:cubicBezTo>
                      <a:pt x="148" y="54770"/>
                      <a:pt x="-97" y="52642"/>
                      <a:pt x="1064" y="51178"/>
                    </a:cubicBezTo>
                    <a:cubicBezTo>
                      <a:pt x="1559" y="50554"/>
                      <a:pt x="2257" y="50125"/>
                      <a:pt x="3037" y="49965"/>
                    </a:cubicBezTo>
                    <a:cubicBezTo>
                      <a:pt x="8381" y="47917"/>
                      <a:pt x="9182" y="49965"/>
                      <a:pt x="15861" y="45869"/>
                    </a:cubicBezTo>
                    <a:cubicBezTo>
                      <a:pt x="22540" y="41772"/>
                      <a:pt x="72946" y="8911"/>
                      <a:pt x="105719" y="5170"/>
                    </a:cubicBezTo>
                    <a:cubicBezTo>
                      <a:pt x="138491" y="1430"/>
                      <a:pt x="152028" y="-2666"/>
                      <a:pt x="162002" y="985"/>
                    </a:cubicBezTo>
                    <a:cubicBezTo>
                      <a:pt x="169790" y="4528"/>
                      <a:pt x="175206" y="11829"/>
                      <a:pt x="176340" y="20310"/>
                    </a:cubicBezTo>
                    <a:cubicBezTo>
                      <a:pt x="177825" y="25208"/>
                      <a:pt x="177542" y="30472"/>
                      <a:pt x="175538" y="35182"/>
                    </a:cubicBezTo>
                    <a:cubicBezTo>
                      <a:pt x="173490" y="37676"/>
                      <a:pt x="146061" y="61899"/>
                      <a:pt x="142766" y="69201"/>
                    </a:cubicBezTo>
                    <a:cubicBezTo>
                      <a:pt x="139471" y="76504"/>
                      <a:pt x="140807" y="76771"/>
                      <a:pt x="139115" y="78107"/>
                    </a:cubicBezTo>
                    <a:cubicBezTo>
                      <a:pt x="137422" y="79443"/>
                      <a:pt x="133237" y="79710"/>
                      <a:pt x="133504" y="82204"/>
                    </a:cubicBezTo>
                    <a:cubicBezTo>
                      <a:pt x="133771" y="84697"/>
                      <a:pt x="134483" y="86478"/>
                      <a:pt x="138759" y="87814"/>
                    </a:cubicBezTo>
                    <a:cubicBezTo>
                      <a:pt x="153182" y="89481"/>
                      <a:pt x="167726" y="89869"/>
                      <a:pt x="182218" y="88972"/>
                    </a:cubicBezTo>
                    <a:cubicBezTo>
                      <a:pt x="185869" y="87636"/>
                      <a:pt x="189075" y="83361"/>
                      <a:pt x="192459" y="84519"/>
                    </a:cubicBezTo>
                    <a:cubicBezTo>
                      <a:pt x="195843" y="85677"/>
                      <a:pt x="219176" y="94938"/>
                      <a:pt x="221758" y="99213"/>
                    </a:cubicBezTo>
                    <a:cubicBezTo>
                      <a:pt x="224180" y="103205"/>
                      <a:pt x="225386" y="107816"/>
                      <a:pt x="225231" y="112482"/>
                    </a:cubicBezTo>
                    <a:cubicBezTo>
                      <a:pt x="225231" y="117826"/>
                      <a:pt x="227903" y="115154"/>
                      <a:pt x="227903" y="117024"/>
                    </a:cubicBezTo>
                    <a:cubicBezTo>
                      <a:pt x="227903" y="118894"/>
                      <a:pt x="228526" y="125217"/>
                      <a:pt x="223984" y="126909"/>
                    </a:cubicBezTo>
                    <a:cubicBezTo>
                      <a:pt x="219443" y="128601"/>
                      <a:pt x="163961" y="126909"/>
                      <a:pt x="161645" y="126909"/>
                    </a:cubicBezTo>
                    <a:cubicBezTo>
                      <a:pt x="159330" y="126909"/>
                      <a:pt x="147486" y="128780"/>
                      <a:pt x="147218" y="134568"/>
                    </a:cubicBezTo>
                    <a:cubicBezTo>
                      <a:pt x="146951" y="140357"/>
                      <a:pt x="142944" y="228077"/>
                      <a:pt x="141697" y="236003"/>
                    </a:cubicBezTo>
                    <a:cubicBezTo>
                      <a:pt x="140450" y="243928"/>
                      <a:pt x="141697" y="271180"/>
                      <a:pt x="130120" y="276523"/>
                    </a:cubicBezTo>
                    <a:cubicBezTo>
                      <a:pt x="118543" y="281866"/>
                      <a:pt x="109459" y="279818"/>
                      <a:pt x="94497" y="276523"/>
                    </a:cubicBezTo>
                    <a:cubicBezTo>
                      <a:pt x="78923" y="272197"/>
                      <a:pt x="65581" y="262103"/>
                      <a:pt x="57183" y="248292"/>
                    </a:cubicBezTo>
                    <a:cubicBezTo>
                      <a:pt x="52169" y="237127"/>
                      <a:pt x="50738" y="224682"/>
                      <a:pt x="53086" y="212670"/>
                    </a:cubicBezTo>
                    <a:cubicBezTo>
                      <a:pt x="55936" y="205189"/>
                      <a:pt x="59143" y="201004"/>
                      <a:pt x="58697" y="194859"/>
                    </a:cubicBezTo>
                    <a:cubicBezTo>
                      <a:pt x="58252" y="188714"/>
                      <a:pt x="56649" y="179987"/>
                      <a:pt x="59499" y="181679"/>
                    </a:cubicBezTo>
                    <a:cubicBezTo>
                      <a:pt x="62348" y="183371"/>
                      <a:pt x="63417" y="185597"/>
                      <a:pt x="65287" y="191564"/>
                    </a:cubicBezTo>
                    <a:cubicBezTo>
                      <a:pt x="68905" y="202442"/>
                      <a:pt x="76298" y="211667"/>
                      <a:pt x="86127" y="217568"/>
                    </a:cubicBezTo>
                    <a:cubicBezTo>
                      <a:pt x="97080" y="222288"/>
                      <a:pt x="106164" y="221308"/>
                      <a:pt x="108390" y="218191"/>
                    </a:cubicBezTo>
                    <a:cubicBezTo>
                      <a:pt x="110617" y="215074"/>
                      <a:pt x="116495" y="209731"/>
                      <a:pt x="118097" y="188269"/>
                    </a:cubicBezTo>
                    <a:cubicBezTo>
                      <a:pt x="119700" y="166806"/>
                      <a:pt x="122016" y="140446"/>
                      <a:pt x="119967" y="137774"/>
                    </a:cubicBezTo>
                    <a:cubicBezTo>
                      <a:pt x="117919" y="135103"/>
                      <a:pt x="117919" y="133411"/>
                      <a:pt x="114001" y="134034"/>
                    </a:cubicBezTo>
                    <a:cubicBezTo>
                      <a:pt x="107294" y="135275"/>
                      <a:pt x="100687" y="137001"/>
                      <a:pt x="94231" y="139199"/>
                    </a:cubicBezTo>
                    <a:cubicBezTo>
                      <a:pt x="87036" y="142077"/>
                      <a:pt x="79992" y="145317"/>
                      <a:pt x="73124" y="148906"/>
                    </a:cubicBezTo>
                    <a:cubicBezTo>
                      <a:pt x="67602" y="151934"/>
                      <a:pt x="58875" y="158791"/>
                      <a:pt x="52107" y="162532"/>
                    </a:cubicBezTo>
                    <a:cubicBezTo>
                      <a:pt x="45140" y="167168"/>
                      <a:pt x="36683" y="169012"/>
                      <a:pt x="28418" y="167697"/>
                    </a:cubicBezTo>
                    <a:cubicBezTo>
                      <a:pt x="20649" y="165605"/>
                      <a:pt x="13772" y="161041"/>
                      <a:pt x="8826" y="154695"/>
                    </a:cubicBezTo>
                    <a:cubicBezTo>
                      <a:pt x="5263" y="150331"/>
                      <a:pt x="5531" y="144543"/>
                      <a:pt x="2592" y="139823"/>
                    </a:cubicBezTo>
                    <a:cubicBezTo>
                      <a:pt x="402" y="136313"/>
                      <a:pt x="-597" y="132190"/>
                      <a:pt x="-258" y="128067"/>
                    </a:cubicBezTo>
                    <a:cubicBezTo>
                      <a:pt x="-258" y="124149"/>
                      <a:pt x="365" y="114887"/>
                      <a:pt x="4640" y="112571"/>
                    </a:cubicBezTo>
                    <a:cubicBezTo>
                      <a:pt x="9810" y="110013"/>
                      <a:pt x="15812" y="109723"/>
                      <a:pt x="21204" y="111770"/>
                    </a:cubicBezTo>
                    <a:cubicBezTo>
                      <a:pt x="31015" y="113319"/>
                      <a:pt x="41066" y="111892"/>
                      <a:pt x="50058" y="107673"/>
                    </a:cubicBezTo>
                    <a:cubicBezTo>
                      <a:pt x="61191" y="103310"/>
                      <a:pt x="82475" y="99748"/>
                      <a:pt x="86305" y="98144"/>
                    </a:cubicBezTo>
                    <a:cubicBezTo>
                      <a:pt x="90134" y="96541"/>
                      <a:pt x="94587" y="95028"/>
                      <a:pt x="92093" y="92534"/>
                    </a:cubicBezTo>
                    <a:cubicBezTo>
                      <a:pt x="89600" y="90040"/>
                      <a:pt x="86126" y="82025"/>
                      <a:pt x="87551" y="79175"/>
                    </a:cubicBezTo>
                    <a:cubicBezTo>
                      <a:pt x="88976" y="76326"/>
                      <a:pt x="89065" y="70715"/>
                      <a:pt x="92539" y="69468"/>
                    </a:cubicBezTo>
                    <a:cubicBezTo>
                      <a:pt x="96011" y="68222"/>
                      <a:pt x="125934" y="44533"/>
                      <a:pt x="128161" y="36696"/>
                    </a:cubicBezTo>
                    <a:cubicBezTo>
                      <a:pt x="131278" y="32154"/>
                      <a:pt x="127537" y="32956"/>
                      <a:pt x="125934" y="32956"/>
                    </a:cubicBezTo>
                    <a:cubicBezTo>
                      <a:pt x="115302" y="35618"/>
                      <a:pt x="104883" y="39071"/>
                      <a:pt x="94765" y="43286"/>
                    </a:cubicBezTo>
                    <a:cubicBezTo>
                      <a:pt x="88798" y="46403"/>
                      <a:pt x="81763" y="48006"/>
                      <a:pt x="73302" y="52192"/>
                    </a:cubicBezTo>
                    <a:cubicBezTo>
                      <a:pt x="64842" y="56377"/>
                      <a:pt x="53532" y="62878"/>
                      <a:pt x="47120" y="66619"/>
                    </a:cubicBezTo>
                    <a:cubicBezTo>
                      <a:pt x="40708" y="70359"/>
                      <a:pt x="33049" y="72407"/>
                      <a:pt x="29309" y="75524"/>
                    </a:cubicBezTo>
                    <a:cubicBezTo>
                      <a:pt x="25568" y="78641"/>
                      <a:pt x="24500" y="80066"/>
                      <a:pt x="20403" y="77840"/>
                    </a:cubicBezTo>
                    <a:cubicBezTo>
                      <a:pt x="16726" y="75484"/>
                      <a:pt x="13671" y="72276"/>
                      <a:pt x="11497" y="68489"/>
                    </a:cubicBezTo>
                    <a:cubicBezTo>
                      <a:pt x="10298" y="66551"/>
                      <a:pt x="8648" y="64932"/>
                      <a:pt x="6689" y="63769"/>
                    </a:cubicBezTo>
                    <a:cubicBezTo>
                      <a:pt x="4695" y="61697"/>
                      <a:pt x="3042" y="59322"/>
                      <a:pt x="1791" y="5673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84" name="组合 183">
              <a:extLst>
                <a:ext uri="{FF2B5EF4-FFF2-40B4-BE49-F238E27FC236}">
                  <a16:creationId xmlns:a16="http://schemas.microsoft.com/office/drawing/2014/main" id="{164B16F4-6D6A-48BE-9F6F-E1445D74E4FD}"/>
                </a:ext>
              </a:extLst>
            </p:cNvPr>
            <p:cNvGrpSpPr/>
            <p:nvPr/>
          </p:nvGrpSpPr>
          <p:grpSpPr>
            <a:xfrm>
              <a:off x="3002748" y="5975592"/>
              <a:ext cx="220072" cy="223475"/>
              <a:chOff x="2902072" y="6015506"/>
              <a:chExt cx="254073" cy="258002"/>
            </a:xfrm>
            <a:grpFill/>
          </p:grpSpPr>
          <p:sp>
            <p:nvSpPr>
              <p:cNvPr id="323" name="任意多边形: 形状 322">
                <a:extLst>
                  <a:ext uri="{FF2B5EF4-FFF2-40B4-BE49-F238E27FC236}">
                    <a16:creationId xmlns:a16="http://schemas.microsoft.com/office/drawing/2014/main" id="{C7F8AB14-DE9D-4045-AFB9-6E00FCB2F351}"/>
                  </a:ext>
                </a:extLst>
              </p:cNvPr>
              <p:cNvSpPr/>
              <p:nvPr/>
            </p:nvSpPr>
            <p:spPr>
              <a:xfrm>
                <a:off x="2970314" y="6015506"/>
                <a:ext cx="70364" cy="55672"/>
              </a:xfrm>
              <a:custGeom>
                <a:avLst/>
                <a:gdLst>
                  <a:gd name="connsiteX0" fmla="*/ -323 w 70364"/>
                  <a:gd name="connsiteY0" fmla="*/ 96 h 55672"/>
                  <a:gd name="connsiteX1" fmla="*/ 27730 w 70364"/>
                  <a:gd name="connsiteY1" fmla="*/ 5261 h 55672"/>
                  <a:gd name="connsiteX2" fmla="*/ 56852 w 70364"/>
                  <a:gd name="connsiteY2" fmla="*/ 5261 h 55672"/>
                  <a:gd name="connsiteX3" fmla="*/ 69408 w 70364"/>
                  <a:gd name="connsiteY3" fmla="*/ 11940 h 55672"/>
                  <a:gd name="connsiteX4" fmla="*/ 69408 w 70364"/>
                  <a:gd name="connsiteY4" fmla="*/ 22627 h 55672"/>
                  <a:gd name="connsiteX5" fmla="*/ 69408 w 70364"/>
                  <a:gd name="connsiteY5" fmla="*/ 31533 h 55672"/>
                  <a:gd name="connsiteX6" fmla="*/ 54447 w 70364"/>
                  <a:gd name="connsiteY6" fmla="*/ 49344 h 55672"/>
                  <a:gd name="connsiteX7" fmla="*/ 31114 w 70364"/>
                  <a:gd name="connsiteY7" fmla="*/ 54509 h 55672"/>
                  <a:gd name="connsiteX8" fmla="*/ -144 w 70364"/>
                  <a:gd name="connsiteY8" fmla="*/ -438 h 55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364" h="55672">
                    <a:moveTo>
                      <a:pt x="-323" y="96"/>
                    </a:moveTo>
                    <a:cubicBezTo>
                      <a:pt x="-323" y="96"/>
                      <a:pt x="22387" y="4104"/>
                      <a:pt x="27730" y="5261"/>
                    </a:cubicBezTo>
                    <a:cubicBezTo>
                      <a:pt x="37408" y="6333"/>
                      <a:pt x="47174" y="6333"/>
                      <a:pt x="56852" y="5261"/>
                    </a:cubicBezTo>
                    <a:cubicBezTo>
                      <a:pt x="62083" y="4283"/>
                      <a:pt x="67295" y="7055"/>
                      <a:pt x="69408" y="11940"/>
                    </a:cubicBezTo>
                    <a:cubicBezTo>
                      <a:pt x="69988" y="15479"/>
                      <a:pt x="69988" y="19088"/>
                      <a:pt x="69408" y="22627"/>
                    </a:cubicBezTo>
                    <a:cubicBezTo>
                      <a:pt x="69408" y="25299"/>
                      <a:pt x="70833" y="27347"/>
                      <a:pt x="69408" y="31533"/>
                    </a:cubicBezTo>
                    <a:cubicBezTo>
                      <a:pt x="66156" y="38734"/>
                      <a:pt x="60978" y="44897"/>
                      <a:pt x="54447" y="49344"/>
                    </a:cubicBezTo>
                    <a:cubicBezTo>
                      <a:pt x="47856" y="54517"/>
                      <a:pt x="39273" y="56417"/>
                      <a:pt x="31114" y="54509"/>
                    </a:cubicBezTo>
                    <a:cubicBezTo>
                      <a:pt x="19091" y="51214"/>
                      <a:pt x="2349" y="37767"/>
                      <a:pt x="-144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4" name="任意多边形: 形状 323">
                <a:extLst>
                  <a:ext uri="{FF2B5EF4-FFF2-40B4-BE49-F238E27FC236}">
                    <a16:creationId xmlns:a16="http://schemas.microsoft.com/office/drawing/2014/main" id="{19632874-FDD6-4CD3-8C1D-D34BAF6BF1EA}"/>
                  </a:ext>
                </a:extLst>
              </p:cNvPr>
              <p:cNvSpPr/>
              <p:nvPr/>
            </p:nvSpPr>
            <p:spPr>
              <a:xfrm>
                <a:off x="2902072" y="6084961"/>
                <a:ext cx="108227" cy="171886"/>
              </a:xfrm>
              <a:custGeom>
                <a:avLst/>
                <a:gdLst>
                  <a:gd name="connsiteX0" fmla="*/ 11012 w 108227"/>
                  <a:gd name="connsiteY0" fmla="*/ 10079 h 171886"/>
                  <a:gd name="connsiteX1" fmla="*/ 18048 w 108227"/>
                  <a:gd name="connsiteY1" fmla="*/ -430 h 171886"/>
                  <a:gd name="connsiteX2" fmla="*/ 35859 w 108227"/>
                  <a:gd name="connsiteY2" fmla="*/ 1886 h 171886"/>
                  <a:gd name="connsiteX3" fmla="*/ 42894 w 108227"/>
                  <a:gd name="connsiteY3" fmla="*/ 10079 h 171886"/>
                  <a:gd name="connsiteX4" fmla="*/ 43339 w 108227"/>
                  <a:gd name="connsiteY4" fmla="*/ 42673 h 171886"/>
                  <a:gd name="connsiteX5" fmla="*/ 40222 w 108227"/>
                  <a:gd name="connsiteY5" fmla="*/ 83461 h 171886"/>
                  <a:gd name="connsiteX6" fmla="*/ 51978 w 108227"/>
                  <a:gd name="connsiteY6" fmla="*/ 70369 h 171886"/>
                  <a:gd name="connsiteX7" fmla="*/ 66049 w 108227"/>
                  <a:gd name="connsiteY7" fmla="*/ 45167 h 171886"/>
                  <a:gd name="connsiteX8" fmla="*/ 73440 w 108227"/>
                  <a:gd name="connsiteY8" fmla="*/ 29493 h 171886"/>
                  <a:gd name="connsiteX9" fmla="*/ 77804 w 108227"/>
                  <a:gd name="connsiteY9" fmla="*/ 21211 h 171886"/>
                  <a:gd name="connsiteX10" fmla="*/ 80030 w 108227"/>
                  <a:gd name="connsiteY10" fmla="*/ 10079 h 171886"/>
                  <a:gd name="connsiteX11" fmla="*/ 83503 w 108227"/>
                  <a:gd name="connsiteY11" fmla="*/ 5181 h 171886"/>
                  <a:gd name="connsiteX12" fmla="*/ 84127 w 108227"/>
                  <a:gd name="connsiteY12" fmla="*/ 9455 h 171886"/>
                  <a:gd name="connsiteX13" fmla="*/ 88045 w 108227"/>
                  <a:gd name="connsiteY13" fmla="*/ 4290 h 171886"/>
                  <a:gd name="connsiteX14" fmla="*/ 92409 w 108227"/>
                  <a:gd name="connsiteY14" fmla="*/ 2242 h 171886"/>
                  <a:gd name="connsiteX15" fmla="*/ 93834 w 108227"/>
                  <a:gd name="connsiteY15" fmla="*/ 11147 h 171886"/>
                  <a:gd name="connsiteX16" fmla="*/ 102739 w 108227"/>
                  <a:gd name="connsiteY16" fmla="*/ 26198 h 171886"/>
                  <a:gd name="connsiteX17" fmla="*/ 107905 w 108227"/>
                  <a:gd name="connsiteY17" fmla="*/ 44811 h 171886"/>
                  <a:gd name="connsiteX18" fmla="*/ 107905 w 108227"/>
                  <a:gd name="connsiteY18" fmla="*/ 60930 h 171886"/>
                  <a:gd name="connsiteX19" fmla="*/ 97218 w 108227"/>
                  <a:gd name="connsiteY19" fmla="*/ 82926 h 171886"/>
                  <a:gd name="connsiteX20" fmla="*/ 90183 w 108227"/>
                  <a:gd name="connsiteY20" fmla="*/ 98600 h 171886"/>
                  <a:gd name="connsiteX21" fmla="*/ 80208 w 108227"/>
                  <a:gd name="connsiteY21" fmla="*/ 113116 h 171886"/>
                  <a:gd name="connsiteX22" fmla="*/ 72728 w 108227"/>
                  <a:gd name="connsiteY22" fmla="*/ 125139 h 171886"/>
                  <a:gd name="connsiteX23" fmla="*/ 62842 w 108227"/>
                  <a:gd name="connsiteY23" fmla="*/ 144197 h 171886"/>
                  <a:gd name="connsiteX24" fmla="*/ 50375 w 108227"/>
                  <a:gd name="connsiteY24" fmla="*/ 157466 h 171886"/>
                  <a:gd name="connsiteX25" fmla="*/ 38352 w 108227"/>
                  <a:gd name="connsiteY25" fmla="*/ 168598 h 171886"/>
                  <a:gd name="connsiteX26" fmla="*/ 24281 w 108227"/>
                  <a:gd name="connsiteY26" fmla="*/ 165659 h 171886"/>
                  <a:gd name="connsiteX27" fmla="*/ 1127 w 108227"/>
                  <a:gd name="connsiteY27" fmla="*/ 145800 h 171886"/>
                  <a:gd name="connsiteX28" fmla="*/ 1929 w 108227"/>
                  <a:gd name="connsiteY28" fmla="*/ 126386 h 171886"/>
                  <a:gd name="connsiteX29" fmla="*/ 10834 w 108227"/>
                  <a:gd name="connsiteY29" fmla="*/ 9901 h 171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8227" h="171886">
                    <a:moveTo>
                      <a:pt x="11012" y="10079"/>
                    </a:moveTo>
                    <a:cubicBezTo>
                      <a:pt x="11012" y="10079"/>
                      <a:pt x="11012" y="-430"/>
                      <a:pt x="18048" y="-430"/>
                    </a:cubicBezTo>
                    <a:cubicBezTo>
                      <a:pt x="24066" y="-529"/>
                      <a:pt x="30066" y="251"/>
                      <a:pt x="35859" y="1886"/>
                    </a:cubicBezTo>
                    <a:cubicBezTo>
                      <a:pt x="39595" y="3021"/>
                      <a:pt x="42337" y="6214"/>
                      <a:pt x="42894" y="10079"/>
                    </a:cubicBezTo>
                    <a:cubicBezTo>
                      <a:pt x="44306" y="20890"/>
                      <a:pt x="44455" y="31828"/>
                      <a:pt x="43339" y="42673"/>
                    </a:cubicBezTo>
                    <a:cubicBezTo>
                      <a:pt x="41291" y="50688"/>
                      <a:pt x="36927" y="82214"/>
                      <a:pt x="40222" y="83461"/>
                    </a:cubicBezTo>
                    <a:cubicBezTo>
                      <a:pt x="43517" y="84707"/>
                      <a:pt x="49128" y="73842"/>
                      <a:pt x="51978" y="70369"/>
                    </a:cubicBezTo>
                    <a:cubicBezTo>
                      <a:pt x="57209" y="62282"/>
                      <a:pt x="61909" y="53863"/>
                      <a:pt x="66049" y="45167"/>
                    </a:cubicBezTo>
                    <a:cubicBezTo>
                      <a:pt x="68097" y="40001"/>
                      <a:pt x="72371" y="33411"/>
                      <a:pt x="73440" y="29493"/>
                    </a:cubicBezTo>
                    <a:cubicBezTo>
                      <a:pt x="74509" y="25574"/>
                      <a:pt x="76913" y="23882"/>
                      <a:pt x="77804" y="21211"/>
                    </a:cubicBezTo>
                    <a:cubicBezTo>
                      <a:pt x="78695" y="18539"/>
                      <a:pt x="78784" y="13196"/>
                      <a:pt x="80030" y="10079"/>
                    </a:cubicBezTo>
                    <a:cubicBezTo>
                      <a:pt x="80787" y="8196"/>
                      <a:pt x="81977" y="6518"/>
                      <a:pt x="83503" y="5181"/>
                    </a:cubicBezTo>
                    <a:lnTo>
                      <a:pt x="84127" y="9455"/>
                    </a:lnTo>
                    <a:cubicBezTo>
                      <a:pt x="85692" y="7947"/>
                      <a:pt x="87014" y="6204"/>
                      <a:pt x="88045" y="4290"/>
                    </a:cubicBezTo>
                    <a:cubicBezTo>
                      <a:pt x="89114" y="2064"/>
                      <a:pt x="92409" y="-430"/>
                      <a:pt x="92409" y="2242"/>
                    </a:cubicBezTo>
                    <a:cubicBezTo>
                      <a:pt x="92037" y="5285"/>
                      <a:pt x="92531" y="8372"/>
                      <a:pt x="93834" y="11147"/>
                    </a:cubicBezTo>
                    <a:cubicBezTo>
                      <a:pt x="97178" y="15933"/>
                      <a:pt x="100155" y="20964"/>
                      <a:pt x="102739" y="26198"/>
                    </a:cubicBezTo>
                    <a:cubicBezTo>
                      <a:pt x="105096" y="32209"/>
                      <a:pt x="106826" y="38446"/>
                      <a:pt x="107905" y="44811"/>
                    </a:cubicBezTo>
                    <a:cubicBezTo>
                      <a:pt x="107905" y="48907"/>
                      <a:pt x="107905" y="58080"/>
                      <a:pt x="107905" y="60930"/>
                    </a:cubicBezTo>
                    <a:cubicBezTo>
                      <a:pt x="107905" y="63779"/>
                      <a:pt x="98999" y="77138"/>
                      <a:pt x="97218" y="82926"/>
                    </a:cubicBezTo>
                    <a:cubicBezTo>
                      <a:pt x="95155" y="88273"/>
                      <a:pt x="92806" y="93505"/>
                      <a:pt x="90183" y="98600"/>
                    </a:cubicBezTo>
                    <a:cubicBezTo>
                      <a:pt x="88045" y="102786"/>
                      <a:pt x="81277" y="109821"/>
                      <a:pt x="80208" y="113116"/>
                    </a:cubicBezTo>
                    <a:cubicBezTo>
                      <a:pt x="79140" y="116411"/>
                      <a:pt x="73529" y="120597"/>
                      <a:pt x="72728" y="125139"/>
                    </a:cubicBezTo>
                    <a:cubicBezTo>
                      <a:pt x="69991" y="131766"/>
                      <a:pt x="66683" y="138142"/>
                      <a:pt x="62842" y="144197"/>
                    </a:cubicBezTo>
                    <a:cubicBezTo>
                      <a:pt x="59458" y="150787"/>
                      <a:pt x="54560" y="152479"/>
                      <a:pt x="50375" y="157466"/>
                    </a:cubicBezTo>
                    <a:cubicBezTo>
                      <a:pt x="46189" y="162453"/>
                      <a:pt x="42538" y="163254"/>
                      <a:pt x="38352" y="168598"/>
                    </a:cubicBezTo>
                    <a:cubicBezTo>
                      <a:pt x="34167" y="173941"/>
                      <a:pt x="32118" y="171091"/>
                      <a:pt x="24281" y="165659"/>
                    </a:cubicBezTo>
                    <a:cubicBezTo>
                      <a:pt x="16445" y="160227"/>
                      <a:pt x="3175" y="152835"/>
                      <a:pt x="1127" y="145800"/>
                    </a:cubicBezTo>
                    <a:cubicBezTo>
                      <a:pt x="-1052" y="139457"/>
                      <a:pt x="-766" y="132527"/>
                      <a:pt x="1929" y="126386"/>
                    </a:cubicBezTo>
                    <a:cubicBezTo>
                      <a:pt x="4867" y="119706"/>
                      <a:pt x="10834" y="9901"/>
                      <a:pt x="10834" y="9901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5" name="任意多边形: 形状 324">
                <a:extLst>
                  <a:ext uri="{FF2B5EF4-FFF2-40B4-BE49-F238E27FC236}">
                    <a16:creationId xmlns:a16="http://schemas.microsoft.com/office/drawing/2014/main" id="{E8EC9F7F-4EC0-4548-B099-B10908C936AE}"/>
                  </a:ext>
                </a:extLst>
              </p:cNvPr>
              <p:cNvSpPr/>
              <p:nvPr/>
            </p:nvSpPr>
            <p:spPr>
              <a:xfrm>
                <a:off x="3024281" y="6019252"/>
                <a:ext cx="131864" cy="254256"/>
              </a:xfrm>
              <a:custGeom>
                <a:avLst/>
                <a:gdLst>
                  <a:gd name="connsiteX0" fmla="*/ 93186 w 131864"/>
                  <a:gd name="connsiteY0" fmla="*/ 8550 h 254256"/>
                  <a:gd name="connsiteX1" fmla="*/ 90693 w 131864"/>
                  <a:gd name="connsiteY1" fmla="*/ 1515 h 254256"/>
                  <a:gd name="connsiteX2" fmla="*/ 98797 w 131864"/>
                  <a:gd name="connsiteY2" fmla="*/ 357 h 254256"/>
                  <a:gd name="connsiteX3" fmla="*/ 114826 w 131864"/>
                  <a:gd name="connsiteY3" fmla="*/ 11044 h 254256"/>
                  <a:gd name="connsiteX4" fmla="*/ 128274 w 131864"/>
                  <a:gd name="connsiteY4" fmla="*/ 34377 h 254256"/>
                  <a:gd name="connsiteX5" fmla="*/ 131302 w 131864"/>
                  <a:gd name="connsiteY5" fmla="*/ 59134 h 254256"/>
                  <a:gd name="connsiteX6" fmla="*/ 124979 w 131864"/>
                  <a:gd name="connsiteY6" fmla="*/ 72582 h 254256"/>
                  <a:gd name="connsiteX7" fmla="*/ 117765 w 131864"/>
                  <a:gd name="connsiteY7" fmla="*/ 85138 h 254256"/>
                  <a:gd name="connsiteX8" fmla="*/ 111621 w 131864"/>
                  <a:gd name="connsiteY8" fmla="*/ 98586 h 254256"/>
                  <a:gd name="connsiteX9" fmla="*/ 101468 w 131864"/>
                  <a:gd name="connsiteY9" fmla="*/ 114081 h 254256"/>
                  <a:gd name="connsiteX10" fmla="*/ 92563 w 131864"/>
                  <a:gd name="connsiteY10" fmla="*/ 127083 h 254256"/>
                  <a:gd name="connsiteX11" fmla="*/ 79026 w 131864"/>
                  <a:gd name="connsiteY11" fmla="*/ 142935 h 254256"/>
                  <a:gd name="connsiteX12" fmla="*/ 84103 w 131864"/>
                  <a:gd name="connsiteY12" fmla="*/ 151841 h 254256"/>
                  <a:gd name="connsiteX13" fmla="*/ 97995 w 131864"/>
                  <a:gd name="connsiteY13" fmla="*/ 162349 h 254256"/>
                  <a:gd name="connsiteX14" fmla="*/ 106900 w 131864"/>
                  <a:gd name="connsiteY14" fmla="*/ 180873 h 254256"/>
                  <a:gd name="connsiteX15" fmla="*/ 114114 w 131864"/>
                  <a:gd name="connsiteY15" fmla="*/ 210795 h 254256"/>
                  <a:gd name="connsiteX16" fmla="*/ 116786 w 131864"/>
                  <a:gd name="connsiteY16" fmla="*/ 249179 h 254256"/>
                  <a:gd name="connsiteX17" fmla="*/ 109394 w 131864"/>
                  <a:gd name="connsiteY17" fmla="*/ 252919 h 254256"/>
                  <a:gd name="connsiteX18" fmla="*/ 90870 w 131864"/>
                  <a:gd name="connsiteY18" fmla="*/ 236622 h 254256"/>
                  <a:gd name="connsiteX19" fmla="*/ 88377 w 131864"/>
                  <a:gd name="connsiteY19" fmla="*/ 212488 h 254256"/>
                  <a:gd name="connsiteX20" fmla="*/ 83835 w 131864"/>
                  <a:gd name="connsiteY20" fmla="*/ 182565 h 254256"/>
                  <a:gd name="connsiteX21" fmla="*/ 71635 w 131864"/>
                  <a:gd name="connsiteY21" fmla="*/ 162171 h 254256"/>
                  <a:gd name="connsiteX22" fmla="*/ 63619 w 131864"/>
                  <a:gd name="connsiteY22" fmla="*/ 167960 h 254256"/>
                  <a:gd name="connsiteX23" fmla="*/ 26483 w 131864"/>
                  <a:gd name="connsiteY23" fmla="*/ 208569 h 254256"/>
                  <a:gd name="connsiteX24" fmla="*/ 18468 w 131864"/>
                  <a:gd name="connsiteY24" fmla="*/ 208569 h 254256"/>
                  <a:gd name="connsiteX25" fmla="*/ 8138 w 131864"/>
                  <a:gd name="connsiteY25" fmla="*/ 196636 h 254256"/>
                  <a:gd name="connsiteX26" fmla="*/ -323 w 131864"/>
                  <a:gd name="connsiteY26" fmla="*/ 180517 h 254256"/>
                  <a:gd name="connsiteX27" fmla="*/ 7336 w 131864"/>
                  <a:gd name="connsiteY27" fmla="*/ 165645 h 254256"/>
                  <a:gd name="connsiteX28" fmla="*/ 29778 w 131864"/>
                  <a:gd name="connsiteY28" fmla="*/ 142401 h 254256"/>
                  <a:gd name="connsiteX29" fmla="*/ 49638 w 131864"/>
                  <a:gd name="connsiteY29" fmla="*/ 116397 h 254256"/>
                  <a:gd name="connsiteX30" fmla="*/ 68696 w 131864"/>
                  <a:gd name="connsiteY30" fmla="*/ 93687 h 254256"/>
                  <a:gd name="connsiteX31" fmla="*/ 80273 w 131864"/>
                  <a:gd name="connsiteY31" fmla="*/ 77479 h 254256"/>
                  <a:gd name="connsiteX32" fmla="*/ 96838 w 131864"/>
                  <a:gd name="connsiteY32" fmla="*/ 46488 h 254256"/>
                  <a:gd name="connsiteX33" fmla="*/ 93097 w 131864"/>
                  <a:gd name="connsiteY33" fmla="*/ 8907 h 25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31864" h="254256">
                    <a:moveTo>
                      <a:pt x="93186" y="8550"/>
                    </a:moveTo>
                    <a:cubicBezTo>
                      <a:pt x="93186" y="8550"/>
                      <a:pt x="89267" y="4276"/>
                      <a:pt x="90693" y="1515"/>
                    </a:cubicBezTo>
                    <a:cubicBezTo>
                      <a:pt x="92117" y="-1246"/>
                      <a:pt x="96036" y="-533"/>
                      <a:pt x="98797" y="357"/>
                    </a:cubicBezTo>
                    <a:cubicBezTo>
                      <a:pt x="104727" y="2949"/>
                      <a:pt x="110153" y="6567"/>
                      <a:pt x="114826" y="11044"/>
                    </a:cubicBezTo>
                    <a:cubicBezTo>
                      <a:pt x="120752" y="17896"/>
                      <a:pt x="125315" y="25815"/>
                      <a:pt x="128274" y="34377"/>
                    </a:cubicBezTo>
                    <a:cubicBezTo>
                      <a:pt x="131024" y="42322"/>
                      <a:pt x="132056" y="50760"/>
                      <a:pt x="131302" y="59134"/>
                    </a:cubicBezTo>
                    <a:cubicBezTo>
                      <a:pt x="129963" y="63939"/>
                      <a:pt x="127825" y="68485"/>
                      <a:pt x="124979" y="72582"/>
                    </a:cubicBezTo>
                    <a:cubicBezTo>
                      <a:pt x="122337" y="76626"/>
                      <a:pt x="119929" y="80819"/>
                      <a:pt x="117765" y="85138"/>
                    </a:cubicBezTo>
                    <a:cubicBezTo>
                      <a:pt x="116086" y="89781"/>
                      <a:pt x="114031" y="94278"/>
                      <a:pt x="111621" y="98586"/>
                    </a:cubicBezTo>
                    <a:cubicBezTo>
                      <a:pt x="108682" y="103573"/>
                      <a:pt x="104763" y="109272"/>
                      <a:pt x="101468" y="114081"/>
                    </a:cubicBezTo>
                    <a:cubicBezTo>
                      <a:pt x="98173" y="118890"/>
                      <a:pt x="98173" y="119425"/>
                      <a:pt x="92563" y="127083"/>
                    </a:cubicBezTo>
                    <a:cubicBezTo>
                      <a:pt x="86952" y="134742"/>
                      <a:pt x="79382" y="138572"/>
                      <a:pt x="79026" y="142935"/>
                    </a:cubicBezTo>
                    <a:cubicBezTo>
                      <a:pt x="78927" y="146618"/>
                      <a:pt x="80883" y="150050"/>
                      <a:pt x="84103" y="151841"/>
                    </a:cubicBezTo>
                    <a:cubicBezTo>
                      <a:pt x="86863" y="153711"/>
                      <a:pt x="95056" y="157006"/>
                      <a:pt x="97995" y="162349"/>
                    </a:cubicBezTo>
                    <a:cubicBezTo>
                      <a:pt x="101921" y="168016"/>
                      <a:pt x="104927" y="174267"/>
                      <a:pt x="106900" y="180873"/>
                    </a:cubicBezTo>
                    <a:cubicBezTo>
                      <a:pt x="109915" y="190690"/>
                      <a:pt x="112324" y="200683"/>
                      <a:pt x="114114" y="210795"/>
                    </a:cubicBezTo>
                    <a:cubicBezTo>
                      <a:pt x="115005" y="218455"/>
                      <a:pt x="118923" y="243657"/>
                      <a:pt x="116786" y="249179"/>
                    </a:cubicBezTo>
                    <a:cubicBezTo>
                      <a:pt x="114649" y="254700"/>
                      <a:pt x="112868" y="254344"/>
                      <a:pt x="109394" y="252919"/>
                    </a:cubicBezTo>
                    <a:cubicBezTo>
                      <a:pt x="102493" y="248373"/>
                      <a:pt x="96259" y="242888"/>
                      <a:pt x="90870" y="236622"/>
                    </a:cubicBezTo>
                    <a:cubicBezTo>
                      <a:pt x="87932" y="232704"/>
                      <a:pt x="88377" y="227716"/>
                      <a:pt x="88377" y="212488"/>
                    </a:cubicBezTo>
                    <a:cubicBezTo>
                      <a:pt x="88191" y="202357"/>
                      <a:pt x="86664" y="192295"/>
                      <a:pt x="83835" y="182565"/>
                    </a:cubicBezTo>
                    <a:cubicBezTo>
                      <a:pt x="83033" y="178469"/>
                      <a:pt x="74930" y="161548"/>
                      <a:pt x="71635" y="162171"/>
                    </a:cubicBezTo>
                    <a:cubicBezTo>
                      <a:pt x="68340" y="162795"/>
                      <a:pt x="65045" y="162171"/>
                      <a:pt x="63619" y="167960"/>
                    </a:cubicBezTo>
                    <a:cubicBezTo>
                      <a:pt x="62195" y="173748"/>
                      <a:pt x="31649" y="205274"/>
                      <a:pt x="26483" y="208569"/>
                    </a:cubicBezTo>
                    <a:cubicBezTo>
                      <a:pt x="21318" y="211865"/>
                      <a:pt x="21496" y="213735"/>
                      <a:pt x="18468" y="208569"/>
                    </a:cubicBezTo>
                    <a:cubicBezTo>
                      <a:pt x="15440" y="203404"/>
                      <a:pt x="11611" y="197616"/>
                      <a:pt x="8138" y="196636"/>
                    </a:cubicBezTo>
                    <a:cubicBezTo>
                      <a:pt x="4664" y="195656"/>
                      <a:pt x="-323" y="185237"/>
                      <a:pt x="-323" y="180517"/>
                    </a:cubicBezTo>
                    <a:cubicBezTo>
                      <a:pt x="-323" y="175797"/>
                      <a:pt x="5021" y="170186"/>
                      <a:pt x="7336" y="165645"/>
                    </a:cubicBezTo>
                    <a:cubicBezTo>
                      <a:pt x="9652" y="161103"/>
                      <a:pt x="27908" y="145073"/>
                      <a:pt x="29778" y="142401"/>
                    </a:cubicBezTo>
                    <a:cubicBezTo>
                      <a:pt x="31649" y="139729"/>
                      <a:pt x="46343" y="121829"/>
                      <a:pt x="49638" y="116397"/>
                    </a:cubicBezTo>
                    <a:cubicBezTo>
                      <a:pt x="52933" y="110964"/>
                      <a:pt x="65757" y="99476"/>
                      <a:pt x="68696" y="93687"/>
                    </a:cubicBezTo>
                    <a:cubicBezTo>
                      <a:pt x="71635" y="87899"/>
                      <a:pt x="77601" y="84158"/>
                      <a:pt x="80273" y="77479"/>
                    </a:cubicBezTo>
                    <a:cubicBezTo>
                      <a:pt x="82945" y="70800"/>
                      <a:pt x="94789" y="57264"/>
                      <a:pt x="96838" y="46488"/>
                    </a:cubicBezTo>
                    <a:cubicBezTo>
                      <a:pt x="98886" y="35712"/>
                      <a:pt x="105743" y="33842"/>
                      <a:pt x="93097" y="8907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85" name="任意多边形: 形状 184">
              <a:extLst>
                <a:ext uri="{FF2B5EF4-FFF2-40B4-BE49-F238E27FC236}">
                  <a16:creationId xmlns:a16="http://schemas.microsoft.com/office/drawing/2014/main" id="{7A73F201-1492-43F6-AF81-8FBAFC35015C}"/>
                </a:ext>
              </a:extLst>
            </p:cNvPr>
            <p:cNvSpPr/>
            <p:nvPr/>
          </p:nvSpPr>
          <p:spPr>
            <a:xfrm>
              <a:off x="3357179" y="5904858"/>
              <a:ext cx="311430" cy="364943"/>
            </a:xfrm>
            <a:custGeom>
              <a:avLst/>
              <a:gdLst>
                <a:gd name="connsiteX0" fmla="*/ 70502 w 359546"/>
                <a:gd name="connsiteY0" fmla="*/ 61296 h 421327"/>
                <a:gd name="connsiteX1" fmla="*/ 85908 w 359546"/>
                <a:gd name="connsiteY1" fmla="*/ 62543 h 421327"/>
                <a:gd name="connsiteX2" fmla="*/ 92766 w 359546"/>
                <a:gd name="connsiteY2" fmla="*/ 71448 h 421327"/>
                <a:gd name="connsiteX3" fmla="*/ 90272 w 359546"/>
                <a:gd name="connsiteY3" fmla="*/ 78662 h 421327"/>
                <a:gd name="connsiteX4" fmla="*/ 83058 w 359546"/>
                <a:gd name="connsiteY4" fmla="*/ 86054 h 421327"/>
                <a:gd name="connsiteX5" fmla="*/ 79497 w 359546"/>
                <a:gd name="connsiteY5" fmla="*/ 100748 h 421327"/>
                <a:gd name="connsiteX6" fmla="*/ 111111 w 359546"/>
                <a:gd name="connsiteY6" fmla="*/ 77860 h 421327"/>
                <a:gd name="connsiteX7" fmla="*/ 117701 w 359546"/>
                <a:gd name="connsiteY7" fmla="*/ 49986 h 421327"/>
                <a:gd name="connsiteX8" fmla="*/ 125538 w 359546"/>
                <a:gd name="connsiteY8" fmla="*/ 28168 h 421327"/>
                <a:gd name="connsiteX9" fmla="*/ 132573 w 359546"/>
                <a:gd name="connsiteY9" fmla="*/ 12494 h 421327"/>
                <a:gd name="connsiteX10" fmla="*/ 153769 w 359546"/>
                <a:gd name="connsiteY10" fmla="*/ 18193 h 421327"/>
                <a:gd name="connsiteX11" fmla="*/ 168196 w 359546"/>
                <a:gd name="connsiteY11" fmla="*/ 36004 h 421327"/>
                <a:gd name="connsiteX12" fmla="*/ 170066 w 359546"/>
                <a:gd name="connsiteY12" fmla="*/ 56042 h 421327"/>
                <a:gd name="connsiteX13" fmla="*/ 190549 w 359546"/>
                <a:gd name="connsiteY13" fmla="*/ 68153 h 421327"/>
                <a:gd name="connsiteX14" fmla="*/ 200167 w 359546"/>
                <a:gd name="connsiteY14" fmla="*/ 85965 h 421327"/>
                <a:gd name="connsiteX15" fmla="*/ 193220 w 359546"/>
                <a:gd name="connsiteY15" fmla="*/ 100748 h 421327"/>
                <a:gd name="connsiteX16" fmla="*/ 167395 w 359546"/>
                <a:gd name="connsiteY16" fmla="*/ 91842 h 421327"/>
                <a:gd name="connsiteX17" fmla="*/ 143884 w 359546"/>
                <a:gd name="connsiteY17" fmla="*/ 96384 h 421327"/>
                <a:gd name="connsiteX18" fmla="*/ 136136 w 359546"/>
                <a:gd name="connsiteY18" fmla="*/ 152578 h 421327"/>
                <a:gd name="connsiteX19" fmla="*/ 137472 w 359546"/>
                <a:gd name="connsiteY19" fmla="*/ 168608 h 421327"/>
                <a:gd name="connsiteX20" fmla="*/ 145308 w 359546"/>
                <a:gd name="connsiteY20" fmla="*/ 187399 h 421327"/>
                <a:gd name="connsiteX21" fmla="*/ 146555 w 359546"/>
                <a:gd name="connsiteY21" fmla="*/ 197462 h 421327"/>
                <a:gd name="connsiteX22" fmla="*/ 155461 w 359546"/>
                <a:gd name="connsiteY22" fmla="*/ 189626 h 421327"/>
                <a:gd name="connsiteX23" fmla="*/ 160181 w 359546"/>
                <a:gd name="connsiteY23" fmla="*/ 181789 h 421327"/>
                <a:gd name="connsiteX24" fmla="*/ 166860 w 359546"/>
                <a:gd name="connsiteY24" fmla="*/ 175020 h 421327"/>
                <a:gd name="connsiteX25" fmla="*/ 173450 w 359546"/>
                <a:gd name="connsiteY25" fmla="*/ 187132 h 421327"/>
                <a:gd name="connsiteX26" fmla="*/ 177101 w 359546"/>
                <a:gd name="connsiteY26" fmla="*/ 181789 h 421327"/>
                <a:gd name="connsiteX27" fmla="*/ 182890 w 359546"/>
                <a:gd name="connsiteY27" fmla="*/ 201025 h 421327"/>
                <a:gd name="connsiteX28" fmla="*/ 188056 w 359546"/>
                <a:gd name="connsiteY28" fmla="*/ 202628 h 421327"/>
                <a:gd name="connsiteX29" fmla="*/ 200880 w 359546"/>
                <a:gd name="connsiteY29" fmla="*/ 189447 h 421327"/>
                <a:gd name="connsiteX30" fmla="*/ 218691 w 359546"/>
                <a:gd name="connsiteY30" fmla="*/ 174397 h 421327"/>
                <a:gd name="connsiteX31" fmla="*/ 220115 w 359546"/>
                <a:gd name="connsiteY31" fmla="*/ 166560 h 421327"/>
                <a:gd name="connsiteX32" fmla="*/ 203373 w 359546"/>
                <a:gd name="connsiteY32" fmla="*/ 154538 h 421327"/>
                <a:gd name="connsiteX33" fmla="*/ 206935 w 359546"/>
                <a:gd name="connsiteY33" fmla="*/ 145632 h 421327"/>
                <a:gd name="connsiteX34" fmla="*/ 217622 w 359546"/>
                <a:gd name="connsiteY34" fmla="*/ 139220 h 421327"/>
                <a:gd name="connsiteX35" fmla="*/ 231069 w 359546"/>
                <a:gd name="connsiteY35" fmla="*/ 140645 h 421327"/>
                <a:gd name="connsiteX36" fmla="*/ 238016 w 359546"/>
                <a:gd name="connsiteY36" fmla="*/ 110722 h 421327"/>
                <a:gd name="connsiteX37" fmla="*/ 221540 w 359546"/>
                <a:gd name="connsiteY37" fmla="*/ 112860 h 421327"/>
                <a:gd name="connsiteX38" fmla="*/ 182534 w 359546"/>
                <a:gd name="connsiteY38" fmla="*/ 130671 h 421327"/>
                <a:gd name="connsiteX39" fmla="*/ 170155 w 359546"/>
                <a:gd name="connsiteY39" fmla="*/ 129068 h 421327"/>
                <a:gd name="connsiteX40" fmla="*/ 162942 w 359546"/>
                <a:gd name="connsiteY40" fmla="*/ 121587 h 421327"/>
                <a:gd name="connsiteX41" fmla="*/ 184404 w 359546"/>
                <a:gd name="connsiteY41" fmla="*/ 109030 h 421327"/>
                <a:gd name="connsiteX42" fmla="*/ 205243 w 359546"/>
                <a:gd name="connsiteY42" fmla="*/ 103063 h 421327"/>
                <a:gd name="connsiteX43" fmla="*/ 235968 w 359546"/>
                <a:gd name="connsiteY43" fmla="*/ 91753 h 421327"/>
                <a:gd name="connsiteX44" fmla="*/ 244873 w 359546"/>
                <a:gd name="connsiteY44" fmla="*/ 84540 h 421327"/>
                <a:gd name="connsiteX45" fmla="*/ 248703 w 359546"/>
                <a:gd name="connsiteY45" fmla="*/ 57823 h 421327"/>
                <a:gd name="connsiteX46" fmla="*/ 259478 w 359546"/>
                <a:gd name="connsiteY46" fmla="*/ 20153 h 421327"/>
                <a:gd name="connsiteX47" fmla="*/ 269809 w 359546"/>
                <a:gd name="connsiteY47" fmla="*/ 6438 h 421327"/>
                <a:gd name="connsiteX48" fmla="*/ 283879 w 359546"/>
                <a:gd name="connsiteY48" fmla="*/ 649 h 421327"/>
                <a:gd name="connsiteX49" fmla="*/ 286996 w 359546"/>
                <a:gd name="connsiteY49" fmla="*/ 15165 h 421327"/>
                <a:gd name="connsiteX50" fmla="*/ 275864 w 359546"/>
                <a:gd name="connsiteY50" fmla="*/ 32977 h 421327"/>
                <a:gd name="connsiteX51" fmla="*/ 270699 w 359546"/>
                <a:gd name="connsiteY51" fmla="*/ 59159 h 421327"/>
                <a:gd name="connsiteX52" fmla="*/ 265534 w 359546"/>
                <a:gd name="connsiteY52" fmla="*/ 81512 h 421327"/>
                <a:gd name="connsiteX53" fmla="*/ 273371 w 359546"/>
                <a:gd name="connsiteY53" fmla="*/ 87657 h 421327"/>
                <a:gd name="connsiteX54" fmla="*/ 299108 w 359546"/>
                <a:gd name="connsiteY54" fmla="*/ 84184 h 421327"/>
                <a:gd name="connsiteX55" fmla="*/ 316296 w 359546"/>
                <a:gd name="connsiteY55" fmla="*/ 85609 h 421327"/>
                <a:gd name="connsiteX56" fmla="*/ 318344 w 359546"/>
                <a:gd name="connsiteY56" fmla="*/ 94514 h 421327"/>
                <a:gd name="connsiteX57" fmla="*/ 310863 w 359546"/>
                <a:gd name="connsiteY57" fmla="*/ 104399 h 421327"/>
                <a:gd name="connsiteX58" fmla="*/ 297505 w 359546"/>
                <a:gd name="connsiteY58" fmla="*/ 104399 h 421327"/>
                <a:gd name="connsiteX59" fmla="*/ 270254 w 359546"/>
                <a:gd name="connsiteY59" fmla="*/ 105468 h 421327"/>
                <a:gd name="connsiteX60" fmla="*/ 263486 w 359546"/>
                <a:gd name="connsiteY60" fmla="*/ 109832 h 421327"/>
                <a:gd name="connsiteX61" fmla="*/ 259923 w 359546"/>
                <a:gd name="connsiteY61" fmla="*/ 147948 h 421327"/>
                <a:gd name="connsiteX62" fmla="*/ 269452 w 359546"/>
                <a:gd name="connsiteY62" fmla="*/ 160326 h 421327"/>
                <a:gd name="connsiteX63" fmla="*/ 270521 w 359546"/>
                <a:gd name="connsiteY63" fmla="*/ 177425 h 421327"/>
                <a:gd name="connsiteX64" fmla="*/ 313980 w 359546"/>
                <a:gd name="connsiteY64" fmla="*/ 169855 h 421327"/>
                <a:gd name="connsiteX65" fmla="*/ 325558 w 359546"/>
                <a:gd name="connsiteY65" fmla="*/ 167183 h 421327"/>
                <a:gd name="connsiteX66" fmla="*/ 348445 w 359546"/>
                <a:gd name="connsiteY66" fmla="*/ 175198 h 421327"/>
                <a:gd name="connsiteX67" fmla="*/ 358954 w 359546"/>
                <a:gd name="connsiteY67" fmla="*/ 187132 h 421327"/>
                <a:gd name="connsiteX68" fmla="*/ 357351 w 359546"/>
                <a:gd name="connsiteY68" fmla="*/ 196037 h 421327"/>
                <a:gd name="connsiteX69" fmla="*/ 335265 w 359546"/>
                <a:gd name="connsiteY69" fmla="*/ 207614 h 421327"/>
                <a:gd name="connsiteX70" fmla="*/ 326359 w 359546"/>
                <a:gd name="connsiteY70" fmla="*/ 210910 h 421327"/>
                <a:gd name="connsiteX71" fmla="*/ 315227 w 359546"/>
                <a:gd name="connsiteY71" fmla="*/ 210108 h 421327"/>
                <a:gd name="connsiteX72" fmla="*/ 299464 w 359546"/>
                <a:gd name="connsiteY72" fmla="*/ 210108 h 421327"/>
                <a:gd name="connsiteX73" fmla="*/ 287086 w 359546"/>
                <a:gd name="connsiteY73" fmla="*/ 221686 h 421327"/>
                <a:gd name="connsiteX74" fmla="*/ 274974 w 359546"/>
                <a:gd name="connsiteY74" fmla="*/ 236113 h 421327"/>
                <a:gd name="connsiteX75" fmla="*/ 289579 w 359546"/>
                <a:gd name="connsiteY75" fmla="*/ 237537 h 421327"/>
                <a:gd name="connsiteX76" fmla="*/ 305074 w 359546"/>
                <a:gd name="connsiteY76" fmla="*/ 243950 h 421327"/>
                <a:gd name="connsiteX77" fmla="*/ 314693 w 359546"/>
                <a:gd name="connsiteY77" fmla="*/ 258287 h 421327"/>
                <a:gd name="connsiteX78" fmla="*/ 319680 w 359546"/>
                <a:gd name="connsiteY78" fmla="*/ 299698 h 421327"/>
                <a:gd name="connsiteX79" fmla="*/ 320125 w 359546"/>
                <a:gd name="connsiteY79" fmla="*/ 362037 h 421327"/>
                <a:gd name="connsiteX80" fmla="*/ 322530 w 359546"/>
                <a:gd name="connsiteY80" fmla="*/ 380650 h 421327"/>
                <a:gd name="connsiteX81" fmla="*/ 321372 w 359546"/>
                <a:gd name="connsiteY81" fmla="*/ 411285 h 421327"/>
                <a:gd name="connsiteX82" fmla="*/ 314693 w 359546"/>
                <a:gd name="connsiteY82" fmla="*/ 420814 h 421327"/>
                <a:gd name="connsiteX83" fmla="*/ 301779 w 359546"/>
                <a:gd name="connsiteY83" fmla="*/ 417430 h 421327"/>
                <a:gd name="connsiteX84" fmla="*/ 289223 w 359546"/>
                <a:gd name="connsiteY84" fmla="*/ 410483 h 421327"/>
                <a:gd name="connsiteX85" fmla="*/ 276220 w 359546"/>
                <a:gd name="connsiteY85" fmla="*/ 396056 h 421327"/>
                <a:gd name="connsiteX86" fmla="*/ 261793 w 359546"/>
                <a:gd name="connsiteY86" fmla="*/ 380294 h 421327"/>
                <a:gd name="connsiteX87" fmla="*/ 254580 w 359546"/>
                <a:gd name="connsiteY87" fmla="*/ 365867 h 421327"/>
                <a:gd name="connsiteX88" fmla="*/ 255203 w 359546"/>
                <a:gd name="connsiteY88" fmla="*/ 356961 h 421327"/>
                <a:gd name="connsiteX89" fmla="*/ 260547 w 359546"/>
                <a:gd name="connsiteY89" fmla="*/ 363818 h 421327"/>
                <a:gd name="connsiteX90" fmla="*/ 271679 w 359546"/>
                <a:gd name="connsiteY90" fmla="*/ 373882 h 421327"/>
                <a:gd name="connsiteX91" fmla="*/ 288154 w 359546"/>
                <a:gd name="connsiteY91" fmla="*/ 380917 h 421327"/>
                <a:gd name="connsiteX92" fmla="*/ 292874 w 359546"/>
                <a:gd name="connsiteY92" fmla="*/ 376375 h 421327"/>
                <a:gd name="connsiteX93" fmla="*/ 292250 w 359546"/>
                <a:gd name="connsiteY93" fmla="*/ 353666 h 421327"/>
                <a:gd name="connsiteX94" fmla="*/ 292250 w 359546"/>
                <a:gd name="connsiteY94" fmla="*/ 294889 h 421327"/>
                <a:gd name="connsiteX95" fmla="*/ 286907 w 359546"/>
                <a:gd name="connsiteY95" fmla="*/ 261404 h 421327"/>
                <a:gd name="connsiteX96" fmla="*/ 278002 w 359546"/>
                <a:gd name="connsiteY96" fmla="*/ 255259 h 421327"/>
                <a:gd name="connsiteX97" fmla="*/ 269096 w 359546"/>
                <a:gd name="connsiteY97" fmla="*/ 260247 h 421327"/>
                <a:gd name="connsiteX98" fmla="*/ 262239 w 359546"/>
                <a:gd name="connsiteY98" fmla="*/ 260247 h 421327"/>
                <a:gd name="connsiteX99" fmla="*/ 258766 w 359546"/>
                <a:gd name="connsiteY99" fmla="*/ 267549 h 421327"/>
                <a:gd name="connsiteX100" fmla="*/ 272569 w 359546"/>
                <a:gd name="connsiteY100" fmla="*/ 276455 h 421327"/>
                <a:gd name="connsiteX101" fmla="*/ 281475 w 359546"/>
                <a:gd name="connsiteY101" fmla="*/ 286162 h 421327"/>
                <a:gd name="connsiteX102" fmla="*/ 275686 w 359546"/>
                <a:gd name="connsiteY102" fmla="*/ 292930 h 421327"/>
                <a:gd name="connsiteX103" fmla="*/ 268117 w 359546"/>
                <a:gd name="connsiteY103" fmla="*/ 292930 h 421327"/>
                <a:gd name="connsiteX104" fmla="*/ 254313 w 359546"/>
                <a:gd name="connsiteY104" fmla="*/ 281353 h 421327"/>
                <a:gd name="connsiteX105" fmla="*/ 247901 w 359546"/>
                <a:gd name="connsiteY105" fmla="*/ 290882 h 421327"/>
                <a:gd name="connsiteX106" fmla="*/ 248703 w 359546"/>
                <a:gd name="connsiteY106" fmla="*/ 301569 h 421327"/>
                <a:gd name="connsiteX107" fmla="*/ 260458 w 359546"/>
                <a:gd name="connsiteY107" fmla="*/ 307001 h 421327"/>
                <a:gd name="connsiteX108" fmla="*/ 275330 w 359546"/>
                <a:gd name="connsiteY108" fmla="*/ 318756 h 421327"/>
                <a:gd name="connsiteX109" fmla="*/ 279426 w 359546"/>
                <a:gd name="connsiteY109" fmla="*/ 333985 h 421327"/>
                <a:gd name="connsiteX110" fmla="*/ 265445 w 359546"/>
                <a:gd name="connsiteY110" fmla="*/ 335232 h 421327"/>
                <a:gd name="connsiteX111" fmla="*/ 244160 w 359546"/>
                <a:gd name="connsiteY111" fmla="*/ 322853 h 421327"/>
                <a:gd name="connsiteX112" fmla="*/ 238995 w 359546"/>
                <a:gd name="connsiteY112" fmla="*/ 323654 h 421327"/>
                <a:gd name="connsiteX113" fmla="*/ 234276 w 359546"/>
                <a:gd name="connsiteY113" fmla="*/ 351529 h 421327"/>
                <a:gd name="connsiteX114" fmla="*/ 228932 w 359546"/>
                <a:gd name="connsiteY114" fmla="*/ 355892 h 421327"/>
                <a:gd name="connsiteX115" fmla="*/ 211121 w 359546"/>
                <a:gd name="connsiteY115" fmla="*/ 340218 h 421327"/>
                <a:gd name="connsiteX116" fmla="*/ 209874 w 359546"/>
                <a:gd name="connsiteY116" fmla="*/ 324723 h 421327"/>
                <a:gd name="connsiteX117" fmla="*/ 220828 w 359546"/>
                <a:gd name="connsiteY117" fmla="*/ 287141 h 421327"/>
                <a:gd name="connsiteX118" fmla="*/ 232405 w 359546"/>
                <a:gd name="connsiteY118" fmla="*/ 253211 h 421327"/>
                <a:gd name="connsiteX119" fmla="*/ 245764 w 359546"/>
                <a:gd name="connsiteY119" fmla="*/ 230680 h 421327"/>
                <a:gd name="connsiteX120" fmla="*/ 257341 w 359546"/>
                <a:gd name="connsiteY120" fmla="*/ 214561 h 421327"/>
                <a:gd name="connsiteX121" fmla="*/ 255470 w 359546"/>
                <a:gd name="connsiteY121" fmla="*/ 211889 h 421327"/>
                <a:gd name="connsiteX122" fmla="*/ 221273 w 359546"/>
                <a:gd name="connsiteY122" fmla="*/ 229701 h 421327"/>
                <a:gd name="connsiteX123" fmla="*/ 204709 w 359546"/>
                <a:gd name="connsiteY123" fmla="*/ 239586 h 421327"/>
                <a:gd name="connsiteX124" fmla="*/ 194022 w 359546"/>
                <a:gd name="connsiteY124" fmla="*/ 246799 h 421327"/>
                <a:gd name="connsiteX125" fmla="*/ 180396 w 359546"/>
                <a:gd name="connsiteY125" fmla="*/ 252142 h 421327"/>
                <a:gd name="connsiteX126" fmla="*/ 168997 w 359546"/>
                <a:gd name="connsiteY126" fmla="*/ 259712 h 421327"/>
                <a:gd name="connsiteX127" fmla="*/ 158132 w 359546"/>
                <a:gd name="connsiteY127" fmla="*/ 259712 h 421327"/>
                <a:gd name="connsiteX128" fmla="*/ 147179 w 359546"/>
                <a:gd name="connsiteY128" fmla="*/ 270221 h 421327"/>
                <a:gd name="connsiteX129" fmla="*/ 140767 w 359546"/>
                <a:gd name="connsiteY129" fmla="*/ 287141 h 421327"/>
                <a:gd name="connsiteX130" fmla="*/ 145932 w 359546"/>
                <a:gd name="connsiteY130" fmla="*/ 382253 h 421327"/>
                <a:gd name="connsiteX131" fmla="*/ 143260 w 359546"/>
                <a:gd name="connsiteY131" fmla="*/ 404784 h 421327"/>
                <a:gd name="connsiteX132" fmla="*/ 132752 w 359546"/>
                <a:gd name="connsiteY132" fmla="*/ 403537 h 421327"/>
                <a:gd name="connsiteX133" fmla="*/ 122421 w 359546"/>
                <a:gd name="connsiteY133" fmla="*/ 397927 h 421327"/>
                <a:gd name="connsiteX134" fmla="*/ 114585 w 359546"/>
                <a:gd name="connsiteY134" fmla="*/ 392405 h 421327"/>
                <a:gd name="connsiteX135" fmla="*/ 107193 w 359546"/>
                <a:gd name="connsiteY135" fmla="*/ 382431 h 421327"/>
                <a:gd name="connsiteX136" fmla="*/ 109419 w 359546"/>
                <a:gd name="connsiteY136" fmla="*/ 372368 h 421327"/>
                <a:gd name="connsiteX137" fmla="*/ 107816 w 359546"/>
                <a:gd name="connsiteY137" fmla="*/ 315817 h 421327"/>
                <a:gd name="connsiteX138" fmla="*/ 102651 w 359546"/>
                <a:gd name="connsiteY138" fmla="*/ 318934 h 421327"/>
                <a:gd name="connsiteX139" fmla="*/ 92943 w 359546"/>
                <a:gd name="connsiteY139" fmla="*/ 334608 h 421327"/>
                <a:gd name="connsiteX140" fmla="*/ 86175 w 359546"/>
                <a:gd name="connsiteY140" fmla="*/ 349481 h 421327"/>
                <a:gd name="connsiteX141" fmla="*/ 72728 w 359546"/>
                <a:gd name="connsiteY141" fmla="*/ 357941 h 421327"/>
                <a:gd name="connsiteX142" fmla="*/ 56074 w 359546"/>
                <a:gd name="connsiteY142" fmla="*/ 356872 h 421327"/>
                <a:gd name="connsiteX143" fmla="*/ 43874 w 359546"/>
                <a:gd name="connsiteY143" fmla="*/ 344137 h 421327"/>
                <a:gd name="connsiteX144" fmla="*/ 42004 w 359546"/>
                <a:gd name="connsiteY144" fmla="*/ 329443 h 421327"/>
                <a:gd name="connsiteX145" fmla="*/ 49039 w 359546"/>
                <a:gd name="connsiteY145" fmla="*/ 317064 h 421327"/>
                <a:gd name="connsiteX146" fmla="*/ 53581 w 359546"/>
                <a:gd name="connsiteY146" fmla="*/ 298540 h 421327"/>
                <a:gd name="connsiteX147" fmla="*/ 59904 w 359546"/>
                <a:gd name="connsiteY147" fmla="*/ 278681 h 421327"/>
                <a:gd name="connsiteX148" fmla="*/ 68810 w 359546"/>
                <a:gd name="connsiteY148" fmla="*/ 259089 h 421327"/>
                <a:gd name="connsiteX149" fmla="*/ 72906 w 359546"/>
                <a:gd name="connsiteY149" fmla="*/ 246087 h 421327"/>
                <a:gd name="connsiteX150" fmla="*/ 71036 w 359546"/>
                <a:gd name="connsiteY150" fmla="*/ 243682 h 421327"/>
                <a:gd name="connsiteX151" fmla="*/ 56609 w 359546"/>
                <a:gd name="connsiteY151" fmla="*/ 255170 h 421327"/>
                <a:gd name="connsiteX152" fmla="*/ 41737 w 359546"/>
                <a:gd name="connsiteY152" fmla="*/ 257308 h 421327"/>
                <a:gd name="connsiteX153" fmla="*/ 27755 w 359546"/>
                <a:gd name="connsiteY153" fmla="*/ 250094 h 421327"/>
                <a:gd name="connsiteX154" fmla="*/ 13951 w 359546"/>
                <a:gd name="connsiteY154" fmla="*/ 243237 h 421327"/>
                <a:gd name="connsiteX155" fmla="*/ 1750 w 359546"/>
                <a:gd name="connsiteY155" fmla="*/ 234331 h 421327"/>
                <a:gd name="connsiteX156" fmla="*/ 2819 w 359546"/>
                <a:gd name="connsiteY156" fmla="*/ 225426 h 421327"/>
                <a:gd name="connsiteX157" fmla="*/ 28378 w 359546"/>
                <a:gd name="connsiteY157" fmla="*/ 210732 h 421327"/>
                <a:gd name="connsiteX158" fmla="*/ 68008 w 359546"/>
                <a:gd name="connsiteY158" fmla="*/ 184015 h 421327"/>
                <a:gd name="connsiteX159" fmla="*/ 103630 w 359546"/>
                <a:gd name="connsiteY159" fmla="*/ 162642 h 421327"/>
                <a:gd name="connsiteX160" fmla="*/ 104877 w 359546"/>
                <a:gd name="connsiteY160" fmla="*/ 135123 h 421327"/>
                <a:gd name="connsiteX161" fmla="*/ 109241 w 359546"/>
                <a:gd name="connsiteY161" fmla="*/ 99056 h 421327"/>
                <a:gd name="connsiteX162" fmla="*/ 103274 w 359546"/>
                <a:gd name="connsiteY162" fmla="*/ 102173 h 421327"/>
                <a:gd name="connsiteX163" fmla="*/ 87957 w 359546"/>
                <a:gd name="connsiteY163" fmla="*/ 122745 h 421327"/>
                <a:gd name="connsiteX164" fmla="*/ 74420 w 359546"/>
                <a:gd name="connsiteY164" fmla="*/ 142960 h 421327"/>
                <a:gd name="connsiteX165" fmla="*/ 64713 w 359546"/>
                <a:gd name="connsiteY165" fmla="*/ 157031 h 421327"/>
                <a:gd name="connsiteX166" fmla="*/ 63288 w 359546"/>
                <a:gd name="connsiteY166" fmla="*/ 168965 h 421327"/>
                <a:gd name="connsiteX167" fmla="*/ 46546 w 359546"/>
                <a:gd name="connsiteY167" fmla="*/ 166916 h 421327"/>
                <a:gd name="connsiteX168" fmla="*/ 28735 w 359546"/>
                <a:gd name="connsiteY168" fmla="*/ 159525 h 421327"/>
                <a:gd name="connsiteX169" fmla="*/ 20898 w 359546"/>
                <a:gd name="connsiteY169" fmla="*/ 140912 h 421327"/>
                <a:gd name="connsiteX170" fmla="*/ 27309 w 359546"/>
                <a:gd name="connsiteY170" fmla="*/ 112860 h 421327"/>
                <a:gd name="connsiteX171" fmla="*/ 36749 w 359546"/>
                <a:gd name="connsiteY171" fmla="*/ 89349 h 421327"/>
                <a:gd name="connsiteX172" fmla="*/ 70234 w 359546"/>
                <a:gd name="connsiteY172" fmla="*/ 62632 h 42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359546" h="421327">
                  <a:moveTo>
                    <a:pt x="70502" y="61296"/>
                  </a:moveTo>
                  <a:cubicBezTo>
                    <a:pt x="75441" y="58671"/>
                    <a:pt x="81455" y="59158"/>
                    <a:pt x="85908" y="62543"/>
                  </a:cubicBezTo>
                  <a:cubicBezTo>
                    <a:pt x="93745" y="68332"/>
                    <a:pt x="92766" y="69757"/>
                    <a:pt x="92766" y="71448"/>
                  </a:cubicBezTo>
                  <a:cubicBezTo>
                    <a:pt x="93277" y="74125"/>
                    <a:pt x="92328" y="76872"/>
                    <a:pt x="90272" y="78662"/>
                  </a:cubicBezTo>
                  <a:cubicBezTo>
                    <a:pt x="87422" y="80710"/>
                    <a:pt x="84305" y="80889"/>
                    <a:pt x="83058" y="86054"/>
                  </a:cubicBezTo>
                  <a:cubicBezTo>
                    <a:pt x="81812" y="91219"/>
                    <a:pt x="77270" y="100748"/>
                    <a:pt x="79497" y="100748"/>
                  </a:cubicBezTo>
                  <a:cubicBezTo>
                    <a:pt x="91099" y="94708"/>
                    <a:pt x="101751" y="86996"/>
                    <a:pt x="111111" y="77860"/>
                  </a:cubicBezTo>
                  <a:cubicBezTo>
                    <a:pt x="116009" y="71270"/>
                    <a:pt x="115030" y="57378"/>
                    <a:pt x="117701" y="49986"/>
                  </a:cubicBezTo>
                  <a:cubicBezTo>
                    <a:pt x="120756" y="42880"/>
                    <a:pt x="123373" y="35594"/>
                    <a:pt x="125538" y="28168"/>
                  </a:cubicBezTo>
                  <a:cubicBezTo>
                    <a:pt x="127230" y="20954"/>
                    <a:pt x="125538" y="14720"/>
                    <a:pt x="132573" y="12494"/>
                  </a:cubicBezTo>
                  <a:cubicBezTo>
                    <a:pt x="140139" y="11029"/>
                    <a:pt x="147958" y="13131"/>
                    <a:pt x="153769" y="18193"/>
                  </a:cubicBezTo>
                  <a:cubicBezTo>
                    <a:pt x="159717" y="23110"/>
                    <a:pt x="164622" y="29165"/>
                    <a:pt x="168196" y="36004"/>
                  </a:cubicBezTo>
                  <a:cubicBezTo>
                    <a:pt x="168819" y="40101"/>
                    <a:pt x="167216" y="54528"/>
                    <a:pt x="170066" y="56042"/>
                  </a:cubicBezTo>
                  <a:cubicBezTo>
                    <a:pt x="177541" y="58869"/>
                    <a:pt x="184470" y="62967"/>
                    <a:pt x="190549" y="68153"/>
                  </a:cubicBezTo>
                  <a:cubicBezTo>
                    <a:pt x="195207" y="73183"/>
                    <a:pt x="198516" y="79311"/>
                    <a:pt x="200167" y="85965"/>
                  </a:cubicBezTo>
                  <a:cubicBezTo>
                    <a:pt x="200167" y="91130"/>
                    <a:pt x="202304" y="97720"/>
                    <a:pt x="193220" y="100748"/>
                  </a:cubicBezTo>
                  <a:cubicBezTo>
                    <a:pt x="184137" y="103776"/>
                    <a:pt x="184315" y="96028"/>
                    <a:pt x="167395" y="91842"/>
                  </a:cubicBezTo>
                  <a:cubicBezTo>
                    <a:pt x="150474" y="87657"/>
                    <a:pt x="146823" y="86321"/>
                    <a:pt x="143884" y="96384"/>
                  </a:cubicBezTo>
                  <a:cubicBezTo>
                    <a:pt x="140945" y="106448"/>
                    <a:pt x="136581" y="146790"/>
                    <a:pt x="136136" y="152578"/>
                  </a:cubicBezTo>
                  <a:cubicBezTo>
                    <a:pt x="135708" y="157959"/>
                    <a:pt x="136159" y="163373"/>
                    <a:pt x="137472" y="168608"/>
                  </a:cubicBezTo>
                  <a:cubicBezTo>
                    <a:pt x="138718" y="172705"/>
                    <a:pt x="144685" y="183481"/>
                    <a:pt x="145308" y="187399"/>
                  </a:cubicBezTo>
                  <a:cubicBezTo>
                    <a:pt x="145932" y="191318"/>
                    <a:pt x="144329" y="197462"/>
                    <a:pt x="146555" y="197462"/>
                  </a:cubicBezTo>
                  <a:cubicBezTo>
                    <a:pt x="148782" y="197462"/>
                    <a:pt x="153591" y="193099"/>
                    <a:pt x="155461" y="189626"/>
                  </a:cubicBezTo>
                  <a:cubicBezTo>
                    <a:pt x="157331" y="186152"/>
                    <a:pt x="158400" y="184282"/>
                    <a:pt x="160181" y="181789"/>
                  </a:cubicBezTo>
                  <a:cubicBezTo>
                    <a:pt x="161962" y="179295"/>
                    <a:pt x="165969" y="177425"/>
                    <a:pt x="166860" y="175020"/>
                  </a:cubicBezTo>
                  <a:cubicBezTo>
                    <a:pt x="167751" y="172616"/>
                    <a:pt x="171402" y="187132"/>
                    <a:pt x="173450" y="187132"/>
                  </a:cubicBezTo>
                  <a:cubicBezTo>
                    <a:pt x="175498" y="187132"/>
                    <a:pt x="176122" y="180186"/>
                    <a:pt x="177101" y="181789"/>
                  </a:cubicBezTo>
                  <a:cubicBezTo>
                    <a:pt x="178081" y="183392"/>
                    <a:pt x="180842" y="196839"/>
                    <a:pt x="182890" y="201025"/>
                  </a:cubicBezTo>
                  <a:cubicBezTo>
                    <a:pt x="184938" y="205210"/>
                    <a:pt x="184582" y="205745"/>
                    <a:pt x="188056" y="202628"/>
                  </a:cubicBezTo>
                  <a:cubicBezTo>
                    <a:pt x="191528" y="199511"/>
                    <a:pt x="197762" y="191496"/>
                    <a:pt x="200880" y="189447"/>
                  </a:cubicBezTo>
                  <a:cubicBezTo>
                    <a:pt x="207395" y="185158"/>
                    <a:pt x="213374" y="180105"/>
                    <a:pt x="218691" y="174397"/>
                  </a:cubicBezTo>
                  <a:cubicBezTo>
                    <a:pt x="220471" y="170835"/>
                    <a:pt x="223589" y="169232"/>
                    <a:pt x="220115" y="166560"/>
                  </a:cubicBezTo>
                  <a:cubicBezTo>
                    <a:pt x="216642" y="163888"/>
                    <a:pt x="204442" y="158278"/>
                    <a:pt x="203373" y="154538"/>
                  </a:cubicBezTo>
                  <a:cubicBezTo>
                    <a:pt x="202304" y="150797"/>
                    <a:pt x="201948" y="149818"/>
                    <a:pt x="206935" y="145632"/>
                  </a:cubicBezTo>
                  <a:cubicBezTo>
                    <a:pt x="211922" y="141446"/>
                    <a:pt x="213525" y="139042"/>
                    <a:pt x="217622" y="139220"/>
                  </a:cubicBezTo>
                  <a:cubicBezTo>
                    <a:pt x="221718" y="139398"/>
                    <a:pt x="228131" y="142337"/>
                    <a:pt x="231069" y="140645"/>
                  </a:cubicBezTo>
                  <a:cubicBezTo>
                    <a:pt x="234008" y="138953"/>
                    <a:pt x="237837" y="135302"/>
                    <a:pt x="238016" y="110722"/>
                  </a:cubicBezTo>
                  <a:cubicBezTo>
                    <a:pt x="232049" y="109475"/>
                    <a:pt x="238016" y="108674"/>
                    <a:pt x="221540" y="112860"/>
                  </a:cubicBezTo>
                  <a:cubicBezTo>
                    <a:pt x="205065" y="117045"/>
                    <a:pt x="187076" y="129513"/>
                    <a:pt x="182534" y="130671"/>
                  </a:cubicBezTo>
                  <a:cubicBezTo>
                    <a:pt x="178372" y="131965"/>
                    <a:pt x="173851" y="131380"/>
                    <a:pt x="170155" y="129068"/>
                  </a:cubicBezTo>
                  <a:cubicBezTo>
                    <a:pt x="164990" y="126129"/>
                    <a:pt x="161250" y="125149"/>
                    <a:pt x="162942" y="121587"/>
                  </a:cubicBezTo>
                  <a:cubicBezTo>
                    <a:pt x="169093" y="115884"/>
                    <a:pt x="176419" y="111598"/>
                    <a:pt x="184404" y="109030"/>
                  </a:cubicBezTo>
                  <a:cubicBezTo>
                    <a:pt x="191452" y="107414"/>
                    <a:pt x="198408" y="105422"/>
                    <a:pt x="205243" y="103063"/>
                  </a:cubicBezTo>
                  <a:cubicBezTo>
                    <a:pt x="215016" y="98125"/>
                    <a:pt x="225325" y="94330"/>
                    <a:pt x="235968" y="91753"/>
                  </a:cubicBezTo>
                  <a:cubicBezTo>
                    <a:pt x="243448" y="91308"/>
                    <a:pt x="244873" y="87835"/>
                    <a:pt x="244873" y="84540"/>
                  </a:cubicBezTo>
                  <a:cubicBezTo>
                    <a:pt x="245414" y="75544"/>
                    <a:pt x="246695" y="66608"/>
                    <a:pt x="248703" y="57823"/>
                  </a:cubicBezTo>
                  <a:cubicBezTo>
                    <a:pt x="251196" y="51589"/>
                    <a:pt x="258677" y="23893"/>
                    <a:pt x="259478" y="20153"/>
                  </a:cubicBezTo>
                  <a:cubicBezTo>
                    <a:pt x="260280" y="16412"/>
                    <a:pt x="266514" y="11247"/>
                    <a:pt x="269809" y="6438"/>
                  </a:cubicBezTo>
                  <a:cubicBezTo>
                    <a:pt x="273104" y="1629"/>
                    <a:pt x="279783" y="-2468"/>
                    <a:pt x="283879" y="649"/>
                  </a:cubicBezTo>
                  <a:cubicBezTo>
                    <a:pt x="287923" y="4319"/>
                    <a:pt x="289177" y="10159"/>
                    <a:pt x="286996" y="15165"/>
                  </a:cubicBezTo>
                  <a:cubicBezTo>
                    <a:pt x="282741" y="20745"/>
                    <a:pt x="279014" y="26707"/>
                    <a:pt x="275864" y="32977"/>
                  </a:cubicBezTo>
                  <a:cubicBezTo>
                    <a:pt x="273527" y="41572"/>
                    <a:pt x="271801" y="50321"/>
                    <a:pt x="270699" y="59159"/>
                  </a:cubicBezTo>
                  <a:cubicBezTo>
                    <a:pt x="269898" y="64769"/>
                    <a:pt x="265356" y="76970"/>
                    <a:pt x="265534" y="81512"/>
                  </a:cubicBezTo>
                  <a:cubicBezTo>
                    <a:pt x="265712" y="86054"/>
                    <a:pt x="263486" y="88458"/>
                    <a:pt x="273371" y="87657"/>
                  </a:cubicBezTo>
                  <a:cubicBezTo>
                    <a:pt x="283256" y="86855"/>
                    <a:pt x="293408" y="84362"/>
                    <a:pt x="299108" y="84184"/>
                  </a:cubicBezTo>
                  <a:cubicBezTo>
                    <a:pt x="304808" y="84005"/>
                    <a:pt x="312734" y="82313"/>
                    <a:pt x="316296" y="85609"/>
                  </a:cubicBezTo>
                  <a:cubicBezTo>
                    <a:pt x="319858" y="88904"/>
                    <a:pt x="321639" y="89527"/>
                    <a:pt x="318344" y="94514"/>
                  </a:cubicBezTo>
                  <a:cubicBezTo>
                    <a:pt x="315049" y="99501"/>
                    <a:pt x="314247" y="103420"/>
                    <a:pt x="310863" y="104399"/>
                  </a:cubicBezTo>
                  <a:cubicBezTo>
                    <a:pt x="306431" y="104994"/>
                    <a:pt x="301938" y="104994"/>
                    <a:pt x="297505" y="104399"/>
                  </a:cubicBezTo>
                  <a:cubicBezTo>
                    <a:pt x="288413" y="103599"/>
                    <a:pt x="279256" y="103958"/>
                    <a:pt x="270254" y="105468"/>
                  </a:cubicBezTo>
                  <a:cubicBezTo>
                    <a:pt x="266157" y="107516"/>
                    <a:pt x="264465" y="105468"/>
                    <a:pt x="263486" y="109832"/>
                  </a:cubicBezTo>
                  <a:cubicBezTo>
                    <a:pt x="261233" y="122415"/>
                    <a:pt x="260042" y="135165"/>
                    <a:pt x="259923" y="147948"/>
                  </a:cubicBezTo>
                  <a:cubicBezTo>
                    <a:pt x="261170" y="150441"/>
                    <a:pt x="267404" y="154805"/>
                    <a:pt x="269452" y="160326"/>
                  </a:cubicBezTo>
                  <a:cubicBezTo>
                    <a:pt x="271501" y="165848"/>
                    <a:pt x="268384" y="177247"/>
                    <a:pt x="270521" y="177425"/>
                  </a:cubicBezTo>
                  <a:cubicBezTo>
                    <a:pt x="272659" y="177603"/>
                    <a:pt x="307835" y="168519"/>
                    <a:pt x="313980" y="169855"/>
                  </a:cubicBezTo>
                  <a:cubicBezTo>
                    <a:pt x="320125" y="171191"/>
                    <a:pt x="317721" y="165937"/>
                    <a:pt x="325558" y="167183"/>
                  </a:cubicBezTo>
                  <a:cubicBezTo>
                    <a:pt x="333400" y="169203"/>
                    <a:pt x="341056" y="171885"/>
                    <a:pt x="348445" y="175198"/>
                  </a:cubicBezTo>
                  <a:cubicBezTo>
                    <a:pt x="353187" y="177886"/>
                    <a:pt x="356888" y="182089"/>
                    <a:pt x="358954" y="187132"/>
                  </a:cubicBezTo>
                  <a:cubicBezTo>
                    <a:pt x="359619" y="190195"/>
                    <a:pt x="359043" y="193398"/>
                    <a:pt x="357351" y="196037"/>
                  </a:cubicBezTo>
                  <a:cubicBezTo>
                    <a:pt x="350260" y="200392"/>
                    <a:pt x="342881" y="204260"/>
                    <a:pt x="335265" y="207614"/>
                  </a:cubicBezTo>
                  <a:cubicBezTo>
                    <a:pt x="329298" y="209841"/>
                    <a:pt x="329921" y="210910"/>
                    <a:pt x="326359" y="210910"/>
                  </a:cubicBezTo>
                  <a:cubicBezTo>
                    <a:pt x="322797" y="210910"/>
                    <a:pt x="320748" y="210286"/>
                    <a:pt x="315227" y="210108"/>
                  </a:cubicBezTo>
                  <a:cubicBezTo>
                    <a:pt x="309706" y="209930"/>
                    <a:pt x="303026" y="206991"/>
                    <a:pt x="299464" y="210108"/>
                  </a:cubicBezTo>
                  <a:cubicBezTo>
                    <a:pt x="295902" y="213225"/>
                    <a:pt x="289579" y="219637"/>
                    <a:pt x="287086" y="221686"/>
                  </a:cubicBezTo>
                  <a:cubicBezTo>
                    <a:pt x="284592" y="223734"/>
                    <a:pt x="274974" y="233441"/>
                    <a:pt x="274974" y="236113"/>
                  </a:cubicBezTo>
                  <a:cubicBezTo>
                    <a:pt x="274974" y="238784"/>
                    <a:pt x="282811" y="236736"/>
                    <a:pt x="289579" y="237537"/>
                  </a:cubicBezTo>
                  <a:cubicBezTo>
                    <a:pt x="295261" y="238109"/>
                    <a:pt x="300650" y="240339"/>
                    <a:pt x="305074" y="243950"/>
                  </a:cubicBezTo>
                  <a:cubicBezTo>
                    <a:pt x="308192" y="246888"/>
                    <a:pt x="315138" y="252855"/>
                    <a:pt x="314693" y="258287"/>
                  </a:cubicBezTo>
                  <a:cubicBezTo>
                    <a:pt x="314247" y="263720"/>
                    <a:pt x="319680" y="292663"/>
                    <a:pt x="319680" y="299698"/>
                  </a:cubicBezTo>
                  <a:cubicBezTo>
                    <a:pt x="319680" y="306734"/>
                    <a:pt x="320125" y="362037"/>
                    <a:pt x="320125" y="362037"/>
                  </a:cubicBezTo>
                  <a:cubicBezTo>
                    <a:pt x="321340" y="368181"/>
                    <a:pt x="322144" y="374399"/>
                    <a:pt x="322530" y="380650"/>
                  </a:cubicBezTo>
                  <a:cubicBezTo>
                    <a:pt x="322755" y="390875"/>
                    <a:pt x="322368" y="401105"/>
                    <a:pt x="321372" y="411285"/>
                  </a:cubicBezTo>
                  <a:cubicBezTo>
                    <a:pt x="320125" y="415827"/>
                    <a:pt x="318879" y="421615"/>
                    <a:pt x="314693" y="420814"/>
                  </a:cubicBezTo>
                  <a:cubicBezTo>
                    <a:pt x="310257" y="420262"/>
                    <a:pt x="305915" y="419124"/>
                    <a:pt x="301779" y="417430"/>
                  </a:cubicBezTo>
                  <a:cubicBezTo>
                    <a:pt x="297211" y="415885"/>
                    <a:pt x="292958" y="413532"/>
                    <a:pt x="289223" y="410483"/>
                  </a:cubicBezTo>
                  <a:cubicBezTo>
                    <a:pt x="284619" y="405924"/>
                    <a:pt x="280278" y="401107"/>
                    <a:pt x="276220" y="396056"/>
                  </a:cubicBezTo>
                  <a:cubicBezTo>
                    <a:pt x="272925" y="391693"/>
                    <a:pt x="263842" y="383232"/>
                    <a:pt x="261793" y="380294"/>
                  </a:cubicBezTo>
                  <a:cubicBezTo>
                    <a:pt x="258231" y="376156"/>
                    <a:pt x="255752" y="371199"/>
                    <a:pt x="254580" y="365867"/>
                  </a:cubicBezTo>
                  <a:cubicBezTo>
                    <a:pt x="254580" y="361325"/>
                    <a:pt x="253690" y="356961"/>
                    <a:pt x="255203" y="356961"/>
                  </a:cubicBezTo>
                  <a:cubicBezTo>
                    <a:pt x="256717" y="356961"/>
                    <a:pt x="259033" y="360523"/>
                    <a:pt x="260547" y="363818"/>
                  </a:cubicBezTo>
                  <a:cubicBezTo>
                    <a:pt x="263089" y="368274"/>
                    <a:pt x="266989" y="371801"/>
                    <a:pt x="271679" y="373882"/>
                  </a:cubicBezTo>
                  <a:cubicBezTo>
                    <a:pt x="277200" y="376731"/>
                    <a:pt x="286551" y="381897"/>
                    <a:pt x="288154" y="380917"/>
                  </a:cubicBezTo>
                  <a:cubicBezTo>
                    <a:pt x="289757" y="379937"/>
                    <a:pt x="292874" y="379225"/>
                    <a:pt x="292874" y="376375"/>
                  </a:cubicBezTo>
                  <a:cubicBezTo>
                    <a:pt x="292874" y="373525"/>
                    <a:pt x="292250" y="357763"/>
                    <a:pt x="292250" y="353666"/>
                  </a:cubicBezTo>
                  <a:cubicBezTo>
                    <a:pt x="292250" y="349569"/>
                    <a:pt x="292250" y="294889"/>
                    <a:pt x="292250" y="294889"/>
                  </a:cubicBezTo>
                  <a:cubicBezTo>
                    <a:pt x="292250" y="294889"/>
                    <a:pt x="292250" y="268173"/>
                    <a:pt x="286907" y="261404"/>
                  </a:cubicBezTo>
                  <a:cubicBezTo>
                    <a:pt x="281564" y="254636"/>
                    <a:pt x="280852" y="254458"/>
                    <a:pt x="278002" y="255259"/>
                  </a:cubicBezTo>
                  <a:cubicBezTo>
                    <a:pt x="275152" y="256061"/>
                    <a:pt x="272213" y="260247"/>
                    <a:pt x="269096" y="260247"/>
                  </a:cubicBezTo>
                  <a:cubicBezTo>
                    <a:pt x="265979" y="260247"/>
                    <a:pt x="264287" y="258822"/>
                    <a:pt x="262239" y="260247"/>
                  </a:cubicBezTo>
                  <a:cubicBezTo>
                    <a:pt x="260191" y="261672"/>
                    <a:pt x="256450" y="266302"/>
                    <a:pt x="258766" y="267549"/>
                  </a:cubicBezTo>
                  <a:cubicBezTo>
                    <a:pt x="261081" y="268796"/>
                    <a:pt x="269452" y="274139"/>
                    <a:pt x="272569" y="276455"/>
                  </a:cubicBezTo>
                  <a:cubicBezTo>
                    <a:pt x="275686" y="278770"/>
                    <a:pt x="281475" y="283223"/>
                    <a:pt x="281475" y="286162"/>
                  </a:cubicBezTo>
                  <a:cubicBezTo>
                    <a:pt x="285839" y="293197"/>
                    <a:pt x="278447" y="292930"/>
                    <a:pt x="275686" y="292930"/>
                  </a:cubicBezTo>
                  <a:cubicBezTo>
                    <a:pt x="272925" y="292930"/>
                    <a:pt x="272213" y="295424"/>
                    <a:pt x="268117" y="292930"/>
                  </a:cubicBezTo>
                  <a:cubicBezTo>
                    <a:pt x="264020" y="290437"/>
                    <a:pt x="257162" y="280818"/>
                    <a:pt x="254313" y="281353"/>
                  </a:cubicBezTo>
                  <a:cubicBezTo>
                    <a:pt x="251463" y="281887"/>
                    <a:pt x="249148" y="286518"/>
                    <a:pt x="247901" y="290882"/>
                  </a:cubicBezTo>
                  <a:cubicBezTo>
                    <a:pt x="246654" y="295245"/>
                    <a:pt x="245408" y="300411"/>
                    <a:pt x="248703" y="301569"/>
                  </a:cubicBezTo>
                  <a:cubicBezTo>
                    <a:pt x="251998" y="302726"/>
                    <a:pt x="255738" y="304685"/>
                    <a:pt x="260458" y="307001"/>
                  </a:cubicBezTo>
                  <a:cubicBezTo>
                    <a:pt x="266225" y="309770"/>
                    <a:pt x="271305" y="313785"/>
                    <a:pt x="275330" y="318756"/>
                  </a:cubicBezTo>
                  <a:cubicBezTo>
                    <a:pt x="278002" y="322853"/>
                    <a:pt x="282098" y="326771"/>
                    <a:pt x="279426" y="333985"/>
                  </a:cubicBezTo>
                  <a:cubicBezTo>
                    <a:pt x="275591" y="337530"/>
                    <a:pt x="269847" y="338043"/>
                    <a:pt x="265445" y="335232"/>
                  </a:cubicBezTo>
                  <a:cubicBezTo>
                    <a:pt x="257719" y="332300"/>
                    <a:pt x="250528" y="328118"/>
                    <a:pt x="244160" y="322853"/>
                  </a:cubicBezTo>
                  <a:cubicBezTo>
                    <a:pt x="240242" y="317866"/>
                    <a:pt x="239440" y="320804"/>
                    <a:pt x="238995" y="323654"/>
                  </a:cubicBezTo>
                  <a:cubicBezTo>
                    <a:pt x="238550" y="326504"/>
                    <a:pt x="234453" y="349124"/>
                    <a:pt x="234276" y="351529"/>
                  </a:cubicBezTo>
                  <a:cubicBezTo>
                    <a:pt x="234097" y="353933"/>
                    <a:pt x="234276" y="357139"/>
                    <a:pt x="228932" y="355892"/>
                  </a:cubicBezTo>
                  <a:cubicBezTo>
                    <a:pt x="221852" y="352131"/>
                    <a:pt x="215751" y="346763"/>
                    <a:pt x="211121" y="340218"/>
                  </a:cubicBezTo>
                  <a:cubicBezTo>
                    <a:pt x="209020" y="335329"/>
                    <a:pt x="208582" y="329885"/>
                    <a:pt x="209874" y="324723"/>
                  </a:cubicBezTo>
                  <a:cubicBezTo>
                    <a:pt x="211922" y="320181"/>
                    <a:pt x="217978" y="297116"/>
                    <a:pt x="220828" y="287141"/>
                  </a:cubicBezTo>
                  <a:cubicBezTo>
                    <a:pt x="223654" y="275505"/>
                    <a:pt x="227529" y="264148"/>
                    <a:pt x="232405" y="253211"/>
                  </a:cubicBezTo>
                  <a:cubicBezTo>
                    <a:pt x="237242" y="245935"/>
                    <a:pt x="241700" y="238415"/>
                    <a:pt x="245764" y="230680"/>
                  </a:cubicBezTo>
                  <a:cubicBezTo>
                    <a:pt x="248257" y="225248"/>
                    <a:pt x="256896" y="216609"/>
                    <a:pt x="257341" y="214561"/>
                  </a:cubicBezTo>
                  <a:cubicBezTo>
                    <a:pt x="257786" y="212513"/>
                    <a:pt x="258588" y="210465"/>
                    <a:pt x="255470" y="211889"/>
                  </a:cubicBezTo>
                  <a:cubicBezTo>
                    <a:pt x="252354" y="213314"/>
                    <a:pt x="227863" y="225248"/>
                    <a:pt x="221273" y="229701"/>
                  </a:cubicBezTo>
                  <a:cubicBezTo>
                    <a:pt x="215571" y="232683"/>
                    <a:pt x="210041" y="235984"/>
                    <a:pt x="204709" y="239586"/>
                  </a:cubicBezTo>
                  <a:cubicBezTo>
                    <a:pt x="201236" y="242703"/>
                    <a:pt x="199365" y="245730"/>
                    <a:pt x="194022" y="246799"/>
                  </a:cubicBezTo>
                  <a:cubicBezTo>
                    <a:pt x="189220" y="247827"/>
                    <a:pt x="184618" y="249632"/>
                    <a:pt x="180396" y="252142"/>
                  </a:cubicBezTo>
                  <a:cubicBezTo>
                    <a:pt x="177547" y="254013"/>
                    <a:pt x="174786" y="258644"/>
                    <a:pt x="168997" y="259712"/>
                  </a:cubicBezTo>
                  <a:cubicBezTo>
                    <a:pt x="163209" y="260781"/>
                    <a:pt x="162497" y="258555"/>
                    <a:pt x="158132" y="259712"/>
                  </a:cubicBezTo>
                  <a:cubicBezTo>
                    <a:pt x="153769" y="260870"/>
                    <a:pt x="150474" y="263898"/>
                    <a:pt x="147179" y="270221"/>
                  </a:cubicBezTo>
                  <a:cubicBezTo>
                    <a:pt x="144147" y="275480"/>
                    <a:pt x="141982" y="281193"/>
                    <a:pt x="140767" y="287141"/>
                  </a:cubicBezTo>
                  <a:cubicBezTo>
                    <a:pt x="137294" y="298719"/>
                    <a:pt x="141657" y="365956"/>
                    <a:pt x="145932" y="382253"/>
                  </a:cubicBezTo>
                  <a:cubicBezTo>
                    <a:pt x="150207" y="398550"/>
                    <a:pt x="145131" y="403715"/>
                    <a:pt x="143260" y="404784"/>
                  </a:cubicBezTo>
                  <a:cubicBezTo>
                    <a:pt x="139724" y="405697"/>
                    <a:pt x="135976" y="405252"/>
                    <a:pt x="132752" y="403537"/>
                  </a:cubicBezTo>
                  <a:cubicBezTo>
                    <a:pt x="129425" y="401460"/>
                    <a:pt x="125975" y="399586"/>
                    <a:pt x="122421" y="397927"/>
                  </a:cubicBezTo>
                  <a:cubicBezTo>
                    <a:pt x="119322" y="396899"/>
                    <a:pt x="116596" y="394978"/>
                    <a:pt x="114585" y="392405"/>
                  </a:cubicBezTo>
                  <a:cubicBezTo>
                    <a:pt x="111735" y="389466"/>
                    <a:pt x="109063" y="384568"/>
                    <a:pt x="107193" y="382431"/>
                  </a:cubicBezTo>
                  <a:cubicBezTo>
                    <a:pt x="105322" y="380294"/>
                    <a:pt x="107816" y="375841"/>
                    <a:pt x="109419" y="372368"/>
                  </a:cubicBezTo>
                  <a:cubicBezTo>
                    <a:pt x="110625" y="353508"/>
                    <a:pt x="110088" y="334578"/>
                    <a:pt x="107816" y="315817"/>
                  </a:cubicBezTo>
                  <a:cubicBezTo>
                    <a:pt x="105946" y="309227"/>
                    <a:pt x="105322" y="315817"/>
                    <a:pt x="102651" y="318934"/>
                  </a:cubicBezTo>
                  <a:cubicBezTo>
                    <a:pt x="98614" y="323618"/>
                    <a:pt x="95339" y="328907"/>
                    <a:pt x="92943" y="334608"/>
                  </a:cubicBezTo>
                  <a:cubicBezTo>
                    <a:pt x="91784" y="339995"/>
                    <a:pt x="89475" y="345068"/>
                    <a:pt x="86175" y="349481"/>
                  </a:cubicBezTo>
                  <a:cubicBezTo>
                    <a:pt x="82714" y="353667"/>
                    <a:pt x="78000" y="356633"/>
                    <a:pt x="72728" y="357941"/>
                  </a:cubicBezTo>
                  <a:cubicBezTo>
                    <a:pt x="67261" y="359856"/>
                    <a:pt x="61251" y="359470"/>
                    <a:pt x="56074" y="356872"/>
                  </a:cubicBezTo>
                  <a:cubicBezTo>
                    <a:pt x="52067" y="354022"/>
                    <a:pt x="44498" y="348679"/>
                    <a:pt x="43874" y="344137"/>
                  </a:cubicBezTo>
                  <a:cubicBezTo>
                    <a:pt x="42395" y="339386"/>
                    <a:pt x="41762" y="334413"/>
                    <a:pt x="42004" y="329443"/>
                  </a:cubicBezTo>
                  <a:cubicBezTo>
                    <a:pt x="43072" y="324545"/>
                    <a:pt x="48149" y="320537"/>
                    <a:pt x="49039" y="317064"/>
                  </a:cubicBezTo>
                  <a:cubicBezTo>
                    <a:pt x="49930" y="313591"/>
                    <a:pt x="52334" y="302459"/>
                    <a:pt x="53581" y="298540"/>
                  </a:cubicBezTo>
                  <a:cubicBezTo>
                    <a:pt x="54828" y="294622"/>
                    <a:pt x="58123" y="283045"/>
                    <a:pt x="59904" y="278681"/>
                  </a:cubicBezTo>
                  <a:cubicBezTo>
                    <a:pt x="63552" y="272481"/>
                    <a:pt x="66538" y="265914"/>
                    <a:pt x="68810" y="259089"/>
                  </a:cubicBezTo>
                  <a:cubicBezTo>
                    <a:pt x="69433" y="254013"/>
                    <a:pt x="72906" y="248402"/>
                    <a:pt x="72906" y="246087"/>
                  </a:cubicBezTo>
                  <a:cubicBezTo>
                    <a:pt x="72906" y="243771"/>
                    <a:pt x="74153" y="242435"/>
                    <a:pt x="71036" y="243682"/>
                  </a:cubicBezTo>
                  <a:cubicBezTo>
                    <a:pt x="67919" y="244929"/>
                    <a:pt x="62131" y="253567"/>
                    <a:pt x="56609" y="255170"/>
                  </a:cubicBezTo>
                  <a:cubicBezTo>
                    <a:pt x="51910" y="257121"/>
                    <a:pt x="46795" y="257856"/>
                    <a:pt x="41737" y="257308"/>
                  </a:cubicBezTo>
                  <a:cubicBezTo>
                    <a:pt x="37336" y="254431"/>
                    <a:pt x="32650" y="252013"/>
                    <a:pt x="27755" y="250094"/>
                  </a:cubicBezTo>
                  <a:cubicBezTo>
                    <a:pt x="24193" y="250094"/>
                    <a:pt x="16979" y="243415"/>
                    <a:pt x="13951" y="243237"/>
                  </a:cubicBezTo>
                  <a:cubicBezTo>
                    <a:pt x="10923" y="243059"/>
                    <a:pt x="5847" y="238072"/>
                    <a:pt x="1750" y="234331"/>
                  </a:cubicBezTo>
                  <a:cubicBezTo>
                    <a:pt x="-2346" y="230591"/>
                    <a:pt x="504" y="227919"/>
                    <a:pt x="2819" y="225426"/>
                  </a:cubicBezTo>
                  <a:cubicBezTo>
                    <a:pt x="11088" y="220103"/>
                    <a:pt x="19618" y="215199"/>
                    <a:pt x="28378" y="210732"/>
                  </a:cubicBezTo>
                  <a:cubicBezTo>
                    <a:pt x="32030" y="208060"/>
                    <a:pt x="61596" y="188290"/>
                    <a:pt x="68008" y="184015"/>
                  </a:cubicBezTo>
                  <a:cubicBezTo>
                    <a:pt x="74420" y="179740"/>
                    <a:pt x="103007" y="165670"/>
                    <a:pt x="103630" y="162642"/>
                  </a:cubicBezTo>
                  <a:cubicBezTo>
                    <a:pt x="104254" y="159614"/>
                    <a:pt x="104254" y="141536"/>
                    <a:pt x="104877" y="135123"/>
                  </a:cubicBezTo>
                  <a:cubicBezTo>
                    <a:pt x="105501" y="128711"/>
                    <a:pt x="111467" y="100926"/>
                    <a:pt x="109241" y="99056"/>
                  </a:cubicBezTo>
                  <a:cubicBezTo>
                    <a:pt x="107014" y="97186"/>
                    <a:pt x="105768" y="99679"/>
                    <a:pt x="103274" y="102173"/>
                  </a:cubicBezTo>
                  <a:cubicBezTo>
                    <a:pt x="97430" y="108448"/>
                    <a:pt x="92293" y="115347"/>
                    <a:pt x="87957" y="122745"/>
                  </a:cubicBezTo>
                  <a:cubicBezTo>
                    <a:pt x="84082" y="129889"/>
                    <a:pt x="79550" y="136657"/>
                    <a:pt x="74420" y="142960"/>
                  </a:cubicBezTo>
                  <a:cubicBezTo>
                    <a:pt x="69611" y="149194"/>
                    <a:pt x="64446" y="150797"/>
                    <a:pt x="64713" y="157031"/>
                  </a:cubicBezTo>
                  <a:cubicBezTo>
                    <a:pt x="64980" y="163265"/>
                    <a:pt x="67385" y="169410"/>
                    <a:pt x="63288" y="168965"/>
                  </a:cubicBezTo>
                  <a:cubicBezTo>
                    <a:pt x="59192" y="168519"/>
                    <a:pt x="52067" y="167540"/>
                    <a:pt x="46546" y="166916"/>
                  </a:cubicBezTo>
                  <a:cubicBezTo>
                    <a:pt x="39869" y="166882"/>
                    <a:pt x="33473" y="164227"/>
                    <a:pt x="28735" y="159525"/>
                  </a:cubicBezTo>
                  <a:cubicBezTo>
                    <a:pt x="23391" y="153291"/>
                    <a:pt x="18226" y="150619"/>
                    <a:pt x="20898" y="140912"/>
                  </a:cubicBezTo>
                  <a:cubicBezTo>
                    <a:pt x="23569" y="131205"/>
                    <a:pt x="24994" y="122567"/>
                    <a:pt x="27309" y="112860"/>
                  </a:cubicBezTo>
                  <a:cubicBezTo>
                    <a:pt x="29083" y="104539"/>
                    <a:pt x="32276" y="96586"/>
                    <a:pt x="36749" y="89349"/>
                  </a:cubicBezTo>
                  <a:cubicBezTo>
                    <a:pt x="45611" y="77891"/>
                    <a:pt x="57095" y="68729"/>
                    <a:pt x="70234" y="62632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" name="任意多边形: 形状 185">
              <a:extLst>
                <a:ext uri="{FF2B5EF4-FFF2-40B4-BE49-F238E27FC236}">
                  <a16:creationId xmlns:a16="http://schemas.microsoft.com/office/drawing/2014/main" id="{8365B400-19F2-4527-B785-07C910EEDF18}"/>
                </a:ext>
              </a:extLst>
            </p:cNvPr>
            <p:cNvSpPr/>
            <p:nvPr/>
          </p:nvSpPr>
          <p:spPr>
            <a:xfrm>
              <a:off x="3803783" y="5953870"/>
              <a:ext cx="175358" cy="266919"/>
            </a:xfrm>
            <a:custGeom>
              <a:avLst/>
              <a:gdLst>
                <a:gd name="connsiteX0" fmla="*/ 32735 w 202451"/>
                <a:gd name="connsiteY0" fmla="*/ 34958 h 308158"/>
                <a:gd name="connsiteX1" fmla="*/ 31489 w 202451"/>
                <a:gd name="connsiteY1" fmla="*/ 23559 h 308158"/>
                <a:gd name="connsiteX2" fmla="*/ 41196 w 202451"/>
                <a:gd name="connsiteY2" fmla="*/ 19463 h 308158"/>
                <a:gd name="connsiteX3" fmla="*/ 58473 w 202451"/>
                <a:gd name="connsiteY3" fmla="*/ 18839 h 308158"/>
                <a:gd name="connsiteX4" fmla="*/ 98726 w 202451"/>
                <a:gd name="connsiteY4" fmla="*/ 1028 h 308158"/>
                <a:gd name="connsiteX5" fmla="*/ 133190 w 202451"/>
                <a:gd name="connsiteY5" fmla="*/ 1028 h 308158"/>
                <a:gd name="connsiteX6" fmla="*/ 159907 w 202451"/>
                <a:gd name="connsiteY6" fmla="*/ 12427 h 308158"/>
                <a:gd name="connsiteX7" fmla="*/ 177006 w 202451"/>
                <a:gd name="connsiteY7" fmla="*/ 46447 h 308158"/>
                <a:gd name="connsiteX8" fmla="*/ 171217 w 202451"/>
                <a:gd name="connsiteY8" fmla="*/ 65682 h 308158"/>
                <a:gd name="connsiteX9" fmla="*/ 157146 w 202451"/>
                <a:gd name="connsiteY9" fmla="*/ 86254 h 308158"/>
                <a:gd name="connsiteX10" fmla="*/ 144411 w 202451"/>
                <a:gd name="connsiteY10" fmla="*/ 112971 h 308158"/>
                <a:gd name="connsiteX11" fmla="*/ 134259 w 202451"/>
                <a:gd name="connsiteY11" fmla="*/ 132118 h 308158"/>
                <a:gd name="connsiteX12" fmla="*/ 126689 w 202451"/>
                <a:gd name="connsiteY12" fmla="*/ 147169 h 308158"/>
                <a:gd name="connsiteX13" fmla="*/ 111639 w 202451"/>
                <a:gd name="connsiteY13" fmla="*/ 173885 h 308158"/>
                <a:gd name="connsiteX14" fmla="*/ 101309 w 202451"/>
                <a:gd name="connsiteY14" fmla="*/ 194991 h 308158"/>
                <a:gd name="connsiteX15" fmla="*/ 96767 w 202451"/>
                <a:gd name="connsiteY15" fmla="*/ 209775 h 308158"/>
                <a:gd name="connsiteX16" fmla="*/ 133636 w 202451"/>
                <a:gd name="connsiteY16" fmla="*/ 200869 h 308158"/>
                <a:gd name="connsiteX17" fmla="*/ 181280 w 202451"/>
                <a:gd name="connsiteY17" fmla="*/ 201492 h 308158"/>
                <a:gd name="connsiteX18" fmla="*/ 201763 w 202451"/>
                <a:gd name="connsiteY18" fmla="*/ 241300 h 308158"/>
                <a:gd name="connsiteX19" fmla="*/ 198468 w 202451"/>
                <a:gd name="connsiteY19" fmla="*/ 264188 h 308158"/>
                <a:gd name="connsiteX20" fmla="*/ 190364 w 202451"/>
                <a:gd name="connsiteY20" fmla="*/ 264989 h 308158"/>
                <a:gd name="connsiteX21" fmla="*/ 162935 w 202451"/>
                <a:gd name="connsiteY21" fmla="*/ 264188 h 308158"/>
                <a:gd name="connsiteX22" fmla="*/ 122504 w 202451"/>
                <a:gd name="connsiteY22" fmla="*/ 279238 h 308158"/>
                <a:gd name="connsiteX23" fmla="*/ 92581 w 202451"/>
                <a:gd name="connsiteY23" fmla="*/ 292596 h 308158"/>
                <a:gd name="connsiteX24" fmla="*/ 80826 w 202451"/>
                <a:gd name="connsiteY24" fmla="*/ 301502 h 308158"/>
                <a:gd name="connsiteX25" fmla="*/ 66043 w 202451"/>
                <a:gd name="connsiteY25" fmla="*/ 306489 h 308158"/>
                <a:gd name="connsiteX26" fmla="*/ 56157 w 202451"/>
                <a:gd name="connsiteY26" fmla="*/ 306489 h 308158"/>
                <a:gd name="connsiteX27" fmla="*/ 41285 w 202451"/>
                <a:gd name="connsiteY27" fmla="*/ 296159 h 308158"/>
                <a:gd name="connsiteX28" fmla="*/ 27659 w 202451"/>
                <a:gd name="connsiteY28" fmla="*/ 283513 h 308158"/>
                <a:gd name="connsiteX29" fmla="*/ 15904 w 202451"/>
                <a:gd name="connsiteY29" fmla="*/ 267305 h 308158"/>
                <a:gd name="connsiteX30" fmla="*/ 6998 w 202451"/>
                <a:gd name="connsiteY30" fmla="*/ 243171 h 308158"/>
                <a:gd name="connsiteX31" fmla="*/ 52 w 202451"/>
                <a:gd name="connsiteY31" fmla="*/ 215474 h 308158"/>
                <a:gd name="connsiteX32" fmla="*/ 14212 w 202451"/>
                <a:gd name="connsiteY32" fmla="*/ 185997 h 308158"/>
                <a:gd name="connsiteX33" fmla="*/ 36120 w 202451"/>
                <a:gd name="connsiteY33" fmla="*/ 142449 h 308158"/>
                <a:gd name="connsiteX34" fmla="*/ 57582 w 202451"/>
                <a:gd name="connsiteY34" fmla="*/ 98366 h 308158"/>
                <a:gd name="connsiteX35" fmla="*/ 69070 w 202451"/>
                <a:gd name="connsiteY35" fmla="*/ 73341 h 308158"/>
                <a:gd name="connsiteX36" fmla="*/ 60165 w 202451"/>
                <a:gd name="connsiteY36" fmla="*/ 64970 h 308158"/>
                <a:gd name="connsiteX37" fmla="*/ 45203 w 202451"/>
                <a:gd name="connsiteY37" fmla="*/ 50454 h 308158"/>
                <a:gd name="connsiteX38" fmla="*/ 32825 w 202451"/>
                <a:gd name="connsiteY38" fmla="*/ 35047 h 3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02451" h="308158">
                  <a:moveTo>
                    <a:pt x="32735" y="34958"/>
                  </a:moveTo>
                  <a:cubicBezTo>
                    <a:pt x="31696" y="31253"/>
                    <a:pt x="31275" y="27402"/>
                    <a:pt x="31489" y="23559"/>
                  </a:cubicBezTo>
                  <a:cubicBezTo>
                    <a:pt x="32112" y="20709"/>
                    <a:pt x="36030" y="19463"/>
                    <a:pt x="41196" y="19463"/>
                  </a:cubicBezTo>
                  <a:cubicBezTo>
                    <a:pt x="46949" y="20215"/>
                    <a:pt x="52788" y="20005"/>
                    <a:pt x="58473" y="18839"/>
                  </a:cubicBezTo>
                  <a:cubicBezTo>
                    <a:pt x="62391" y="16969"/>
                    <a:pt x="93382" y="3611"/>
                    <a:pt x="98726" y="1028"/>
                  </a:cubicBezTo>
                  <a:cubicBezTo>
                    <a:pt x="110130" y="-927"/>
                    <a:pt x="121785" y="-927"/>
                    <a:pt x="133190" y="1028"/>
                  </a:cubicBezTo>
                  <a:cubicBezTo>
                    <a:pt x="136663" y="2631"/>
                    <a:pt x="156879" y="10379"/>
                    <a:pt x="159907" y="12427"/>
                  </a:cubicBezTo>
                  <a:cubicBezTo>
                    <a:pt x="162935" y="14475"/>
                    <a:pt x="177006" y="34335"/>
                    <a:pt x="177006" y="46447"/>
                  </a:cubicBezTo>
                  <a:cubicBezTo>
                    <a:pt x="177006" y="58558"/>
                    <a:pt x="175937" y="61497"/>
                    <a:pt x="171217" y="65682"/>
                  </a:cubicBezTo>
                  <a:cubicBezTo>
                    <a:pt x="165847" y="72049"/>
                    <a:pt x="161133" y="78941"/>
                    <a:pt x="157146" y="86254"/>
                  </a:cubicBezTo>
                  <a:cubicBezTo>
                    <a:pt x="154119" y="90885"/>
                    <a:pt x="147261" y="107361"/>
                    <a:pt x="144411" y="112971"/>
                  </a:cubicBezTo>
                  <a:cubicBezTo>
                    <a:pt x="140360" y="118976"/>
                    <a:pt x="136956" y="125395"/>
                    <a:pt x="134259" y="132118"/>
                  </a:cubicBezTo>
                  <a:cubicBezTo>
                    <a:pt x="132339" y="137417"/>
                    <a:pt x="129798" y="142469"/>
                    <a:pt x="126689" y="147169"/>
                  </a:cubicBezTo>
                  <a:cubicBezTo>
                    <a:pt x="124018" y="152779"/>
                    <a:pt x="114667" y="168275"/>
                    <a:pt x="111639" y="173885"/>
                  </a:cubicBezTo>
                  <a:cubicBezTo>
                    <a:pt x="108611" y="179496"/>
                    <a:pt x="104336" y="189203"/>
                    <a:pt x="101309" y="194991"/>
                  </a:cubicBezTo>
                  <a:cubicBezTo>
                    <a:pt x="98280" y="200780"/>
                    <a:pt x="93026" y="207726"/>
                    <a:pt x="96767" y="209775"/>
                  </a:cubicBezTo>
                  <a:cubicBezTo>
                    <a:pt x="100507" y="211823"/>
                    <a:pt x="121079" y="203452"/>
                    <a:pt x="133636" y="200869"/>
                  </a:cubicBezTo>
                  <a:cubicBezTo>
                    <a:pt x="146192" y="198286"/>
                    <a:pt x="165607" y="190093"/>
                    <a:pt x="181280" y="201492"/>
                  </a:cubicBezTo>
                  <a:cubicBezTo>
                    <a:pt x="193606" y="211124"/>
                    <a:pt x="201091" y="225673"/>
                    <a:pt x="201763" y="241300"/>
                  </a:cubicBezTo>
                  <a:cubicBezTo>
                    <a:pt x="202788" y="249087"/>
                    <a:pt x="201648" y="257006"/>
                    <a:pt x="198468" y="264188"/>
                  </a:cubicBezTo>
                  <a:cubicBezTo>
                    <a:pt x="196153" y="266414"/>
                    <a:pt x="194906" y="267037"/>
                    <a:pt x="190364" y="264989"/>
                  </a:cubicBezTo>
                  <a:cubicBezTo>
                    <a:pt x="181487" y="262099"/>
                    <a:pt x="171966" y="261821"/>
                    <a:pt x="162935" y="264188"/>
                  </a:cubicBezTo>
                  <a:cubicBezTo>
                    <a:pt x="155989" y="267305"/>
                    <a:pt x="132389" y="273627"/>
                    <a:pt x="122504" y="279238"/>
                  </a:cubicBezTo>
                  <a:cubicBezTo>
                    <a:pt x="112619" y="284849"/>
                    <a:pt x="95787" y="289925"/>
                    <a:pt x="92581" y="292596"/>
                  </a:cubicBezTo>
                  <a:cubicBezTo>
                    <a:pt x="89002" y="295989"/>
                    <a:pt x="85060" y="298975"/>
                    <a:pt x="80826" y="301502"/>
                  </a:cubicBezTo>
                  <a:cubicBezTo>
                    <a:pt x="76235" y="304034"/>
                    <a:pt x="71228" y="305723"/>
                    <a:pt x="66043" y="306489"/>
                  </a:cubicBezTo>
                  <a:cubicBezTo>
                    <a:pt x="62925" y="307291"/>
                    <a:pt x="59808" y="308805"/>
                    <a:pt x="56157" y="306489"/>
                  </a:cubicBezTo>
                  <a:cubicBezTo>
                    <a:pt x="51381" y="302792"/>
                    <a:pt x="46417" y="299344"/>
                    <a:pt x="41285" y="296159"/>
                  </a:cubicBezTo>
                  <a:cubicBezTo>
                    <a:pt x="36304" y="292443"/>
                    <a:pt x="31736" y="288203"/>
                    <a:pt x="27659" y="283513"/>
                  </a:cubicBezTo>
                  <a:cubicBezTo>
                    <a:pt x="23117" y="279683"/>
                    <a:pt x="15904" y="271847"/>
                    <a:pt x="15904" y="267305"/>
                  </a:cubicBezTo>
                  <a:cubicBezTo>
                    <a:pt x="13865" y="258947"/>
                    <a:pt x="10877" y="250849"/>
                    <a:pt x="6998" y="243171"/>
                  </a:cubicBezTo>
                  <a:cubicBezTo>
                    <a:pt x="4327" y="236937"/>
                    <a:pt x="-1907" y="225359"/>
                    <a:pt x="52" y="215474"/>
                  </a:cubicBezTo>
                  <a:cubicBezTo>
                    <a:pt x="2011" y="205589"/>
                    <a:pt x="10917" y="196505"/>
                    <a:pt x="14212" y="185997"/>
                  </a:cubicBezTo>
                  <a:cubicBezTo>
                    <a:pt x="17507" y="175488"/>
                    <a:pt x="32023" y="154026"/>
                    <a:pt x="36120" y="142449"/>
                  </a:cubicBezTo>
                  <a:cubicBezTo>
                    <a:pt x="40216" y="130871"/>
                    <a:pt x="53931" y="106826"/>
                    <a:pt x="57582" y="98366"/>
                  </a:cubicBezTo>
                  <a:cubicBezTo>
                    <a:pt x="61233" y="89906"/>
                    <a:pt x="70139" y="77260"/>
                    <a:pt x="69070" y="73341"/>
                  </a:cubicBezTo>
                  <a:cubicBezTo>
                    <a:pt x="68002" y="69423"/>
                    <a:pt x="64350" y="67909"/>
                    <a:pt x="60165" y="64970"/>
                  </a:cubicBezTo>
                  <a:cubicBezTo>
                    <a:pt x="54799" y="60537"/>
                    <a:pt x="49796" y="55683"/>
                    <a:pt x="45203" y="50454"/>
                  </a:cubicBezTo>
                  <a:cubicBezTo>
                    <a:pt x="40769" y="45574"/>
                    <a:pt x="36635" y="40429"/>
                    <a:pt x="32825" y="35047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87" name="组合 186">
              <a:extLst>
                <a:ext uri="{FF2B5EF4-FFF2-40B4-BE49-F238E27FC236}">
                  <a16:creationId xmlns:a16="http://schemas.microsoft.com/office/drawing/2014/main" id="{79D6CBE8-3B5F-4B45-910D-FD6D56E8EE3D}"/>
                </a:ext>
              </a:extLst>
            </p:cNvPr>
            <p:cNvGrpSpPr/>
            <p:nvPr/>
          </p:nvGrpSpPr>
          <p:grpSpPr>
            <a:xfrm>
              <a:off x="1100231" y="5991688"/>
              <a:ext cx="214467" cy="191283"/>
              <a:chOff x="1123240" y="6067950"/>
              <a:chExt cx="247602" cy="220836"/>
            </a:xfrm>
            <a:grpFill/>
          </p:grpSpPr>
          <p:sp>
            <p:nvSpPr>
              <p:cNvPr id="320" name="任意多边形: 形状 319">
                <a:extLst>
                  <a:ext uri="{FF2B5EF4-FFF2-40B4-BE49-F238E27FC236}">
                    <a16:creationId xmlns:a16="http://schemas.microsoft.com/office/drawing/2014/main" id="{8B7E4ACB-5491-4083-B7BC-D0C67CC36D4A}"/>
                  </a:ext>
                </a:extLst>
              </p:cNvPr>
              <p:cNvSpPr/>
              <p:nvPr/>
            </p:nvSpPr>
            <p:spPr>
              <a:xfrm>
                <a:off x="1168543" y="6071886"/>
                <a:ext cx="83898" cy="45679"/>
              </a:xfrm>
              <a:custGeom>
                <a:avLst/>
                <a:gdLst>
                  <a:gd name="connsiteX0" fmla="*/ 2017 w 83898"/>
                  <a:gd name="connsiteY0" fmla="*/ 17010 h 45679"/>
                  <a:gd name="connsiteX1" fmla="*/ 5312 w 83898"/>
                  <a:gd name="connsiteY1" fmla="*/ 7481 h 45679"/>
                  <a:gd name="connsiteX2" fmla="*/ 44674 w 83898"/>
                  <a:gd name="connsiteY2" fmla="*/ 4185 h 45679"/>
                  <a:gd name="connsiteX3" fmla="*/ 77358 w 83898"/>
                  <a:gd name="connsiteY3" fmla="*/ -356 h 45679"/>
                  <a:gd name="connsiteX4" fmla="*/ 82345 w 83898"/>
                  <a:gd name="connsiteY4" fmla="*/ 5432 h 45679"/>
                  <a:gd name="connsiteX5" fmla="*/ 75844 w 83898"/>
                  <a:gd name="connsiteY5" fmla="*/ 10776 h 45679"/>
                  <a:gd name="connsiteX6" fmla="*/ 70500 w 83898"/>
                  <a:gd name="connsiteY6" fmla="*/ 17633 h 45679"/>
                  <a:gd name="connsiteX7" fmla="*/ 63732 w 83898"/>
                  <a:gd name="connsiteY7" fmla="*/ 22531 h 45679"/>
                  <a:gd name="connsiteX8" fmla="*/ 56964 w 83898"/>
                  <a:gd name="connsiteY8" fmla="*/ 32238 h 45679"/>
                  <a:gd name="connsiteX9" fmla="*/ 51442 w 83898"/>
                  <a:gd name="connsiteY9" fmla="*/ 40431 h 45679"/>
                  <a:gd name="connsiteX10" fmla="*/ 44585 w 83898"/>
                  <a:gd name="connsiteY10" fmla="*/ 44528 h 45679"/>
                  <a:gd name="connsiteX11" fmla="*/ 33186 w 83898"/>
                  <a:gd name="connsiteY11" fmla="*/ 45151 h 45679"/>
                  <a:gd name="connsiteX12" fmla="*/ 23746 w 83898"/>
                  <a:gd name="connsiteY12" fmla="*/ 41144 h 45679"/>
                  <a:gd name="connsiteX13" fmla="*/ 15999 w 83898"/>
                  <a:gd name="connsiteY13" fmla="*/ 36156 h 45679"/>
                  <a:gd name="connsiteX14" fmla="*/ 9230 w 83898"/>
                  <a:gd name="connsiteY14" fmla="*/ 28052 h 45679"/>
                  <a:gd name="connsiteX15" fmla="*/ 2017 w 83898"/>
                  <a:gd name="connsiteY15" fmla="*/ 17010 h 45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898" h="45679">
                    <a:moveTo>
                      <a:pt x="2017" y="17010"/>
                    </a:moveTo>
                    <a:cubicBezTo>
                      <a:pt x="2017" y="17010"/>
                      <a:pt x="-5019" y="8727"/>
                      <a:pt x="5312" y="7481"/>
                    </a:cubicBezTo>
                    <a:cubicBezTo>
                      <a:pt x="15642" y="6234"/>
                      <a:pt x="38441" y="4185"/>
                      <a:pt x="44674" y="4185"/>
                    </a:cubicBezTo>
                    <a:cubicBezTo>
                      <a:pt x="50908" y="4185"/>
                      <a:pt x="72015" y="-1158"/>
                      <a:pt x="77358" y="-356"/>
                    </a:cubicBezTo>
                    <a:cubicBezTo>
                      <a:pt x="82701" y="445"/>
                      <a:pt x="85284" y="1692"/>
                      <a:pt x="82345" y="5432"/>
                    </a:cubicBezTo>
                    <a:cubicBezTo>
                      <a:pt x="79406" y="9173"/>
                      <a:pt x="76289" y="8638"/>
                      <a:pt x="75844" y="10776"/>
                    </a:cubicBezTo>
                    <a:cubicBezTo>
                      <a:pt x="74790" y="13545"/>
                      <a:pt x="72929" y="15934"/>
                      <a:pt x="70500" y="17633"/>
                    </a:cubicBezTo>
                    <a:cubicBezTo>
                      <a:pt x="68001" y="18900"/>
                      <a:pt x="65717" y="20553"/>
                      <a:pt x="63732" y="22531"/>
                    </a:cubicBezTo>
                    <a:cubicBezTo>
                      <a:pt x="61298" y="25639"/>
                      <a:pt x="59039" y="28880"/>
                      <a:pt x="56964" y="32238"/>
                    </a:cubicBezTo>
                    <a:cubicBezTo>
                      <a:pt x="55706" y="35319"/>
                      <a:pt x="53826" y="38108"/>
                      <a:pt x="51442" y="40431"/>
                    </a:cubicBezTo>
                    <a:cubicBezTo>
                      <a:pt x="49127" y="42034"/>
                      <a:pt x="46723" y="44439"/>
                      <a:pt x="44585" y="44528"/>
                    </a:cubicBezTo>
                    <a:cubicBezTo>
                      <a:pt x="40822" y="45171"/>
                      <a:pt x="36997" y="45380"/>
                      <a:pt x="33186" y="45151"/>
                    </a:cubicBezTo>
                    <a:cubicBezTo>
                      <a:pt x="29797" y="44481"/>
                      <a:pt x="26583" y="43117"/>
                      <a:pt x="23746" y="41144"/>
                    </a:cubicBezTo>
                    <a:cubicBezTo>
                      <a:pt x="21035" y="39691"/>
                      <a:pt x="18444" y="38023"/>
                      <a:pt x="15999" y="36156"/>
                    </a:cubicBezTo>
                    <a:cubicBezTo>
                      <a:pt x="13861" y="33841"/>
                      <a:pt x="13149" y="32950"/>
                      <a:pt x="9230" y="28052"/>
                    </a:cubicBezTo>
                    <a:cubicBezTo>
                      <a:pt x="6563" y="24550"/>
                      <a:pt x="4152" y="20859"/>
                      <a:pt x="2017" y="17010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1" name="任意多边形: 形状 320">
                <a:extLst>
                  <a:ext uri="{FF2B5EF4-FFF2-40B4-BE49-F238E27FC236}">
                    <a16:creationId xmlns:a16="http://schemas.microsoft.com/office/drawing/2014/main" id="{F9D9AEDA-BDF2-4306-AE7E-37DE623E0EBF}"/>
                  </a:ext>
                </a:extLst>
              </p:cNvPr>
              <p:cNvSpPr/>
              <p:nvPr/>
            </p:nvSpPr>
            <p:spPr>
              <a:xfrm>
                <a:off x="1123240" y="6126452"/>
                <a:ext cx="77719" cy="159372"/>
              </a:xfrm>
              <a:custGeom>
                <a:avLst/>
                <a:gdLst>
                  <a:gd name="connsiteX0" fmla="*/ 4752 w 77719"/>
                  <a:gd name="connsiteY0" fmla="*/ 15788 h 159372"/>
                  <a:gd name="connsiteX1" fmla="*/ 7067 w 77719"/>
                  <a:gd name="connsiteY1" fmla="*/ 9999 h 159372"/>
                  <a:gd name="connsiteX2" fmla="*/ 17754 w 77719"/>
                  <a:gd name="connsiteY2" fmla="*/ 11068 h 159372"/>
                  <a:gd name="connsiteX3" fmla="*/ 28351 w 77719"/>
                  <a:gd name="connsiteY3" fmla="*/ 29769 h 159372"/>
                  <a:gd name="connsiteX4" fmla="*/ 28351 w 77719"/>
                  <a:gd name="connsiteY4" fmla="*/ 58980 h 159372"/>
                  <a:gd name="connsiteX5" fmla="*/ 28351 w 77719"/>
                  <a:gd name="connsiteY5" fmla="*/ 88724 h 159372"/>
                  <a:gd name="connsiteX6" fmla="*/ 43313 w 77719"/>
                  <a:gd name="connsiteY6" fmla="*/ 60137 h 159372"/>
                  <a:gd name="connsiteX7" fmla="*/ 53643 w 77719"/>
                  <a:gd name="connsiteY7" fmla="*/ 27098 h 159372"/>
                  <a:gd name="connsiteX8" fmla="*/ 63172 w 77719"/>
                  <a:gd name="connsiteY8" fmla="*/ 2607 h 159372"/>
                  <a:gd name="connsiteX9" fmla="*/ 73146 w 77719"/>
                  <a:gd name="connsiteY9" fmla="*/ 470 h 159372"/>
                  <a:gd name="connsiteX10" fmla="*/ 77065 w 77719"/>
                  <a:gd name="connsiteY10" fmla="*/ 14095 h 159372"/>
                  <a:gd name="connsiteX11" fmla="*/ 68694 w 77719"/>
                  <a:gd name="connsiteY11" fmla="*/ 45265 h 159372"/>
                  <a:gd name="connsiteX12" fmla="*/ 59788 w 77719"/>
                  <a:gd name="connsiteY12" fmla="*/ 78839 h 159372"/>
                  <a:gd name="connsiteX13" fmla="*/ 42600 w 77719"/>
                  <a:gd name="connsiteY13" fmla="*/ 115619 h 159372"/>
                  <a:gd name="connsiteX14" fmla="*/ 40196 w 77719"/>
                  <a:gd name="connsiteY14" fmla="*/ 139753 h 159372"/>
                  <a:gd name="connsiteX15" fmla="*/ 30667 w 77719"/>
                  <a:gd name="connsiteY15" fmla="*/ 158277 h 159372"/>
                  <a:gd name="connsiteX16" fmla="*/ 20960 w 77719"/>
                  <a:gd name="connsiteY16" fmla="*/ 156407 h 159372"/>
                  <a:gd name="connsiteX17" fmla="*/ 922 w 77719"/>
                  <a:gd name="connsiteY17" fmla="*/ 142425 h 159372"/>
                  <a:gd name="connsiteX18" fmla="*/ 922 w 77719"/>
                  <a:gd name="connsiteY18" fmla="*/ 126306 h 159372"/>
                  <a:gd name="connsiteX19" fmla="*/ 6711 w 77719"/>
                  <a:gd name="connsiteY19" fmla="*/ 108495 h 159372"/>
                  <a:gd name="connsiteX20" fmla="*/ 5553 w 77719"/>
                  <a:gd name="connsiteY20" fmla="*/ 65926 h 159372"/>
                  <a:gd name="connsiteX21" fmla="*/ 7512 w 77719"/>
                  <a:gd name="connsiteY21" fmla="*/ 29769 h 159372"/>
                  <a:gd name="connsiteX22" fmla="*/ 3950 w 77719"/>
                  <a:gd name="connsiteY22" fmla="*/ 16144 h 159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7719" h="159372">
                    <a:moveTo>
                      <a:pt x="4752" y="15788"/>
                    </a:moveTo>
                    <a:cubicBezTo>
                      <a:pt x="4752" y="15788"/>
                      <a:pt x="4217" y="9999"/>
                      <a:pt x="7067" y="9999"/>
                    </a:cubicBezTo>
                    <a:cubicBezTo>
                      <a:pt x="9917" y="9999"/>
                      <a:pt x="12232" y="5902"/>
                      <a:pt x="17754" y="11068"/>
                    </a:cubicBezTo>
                    <a:cubicBezTo>
                      <a:pt x="22844" y="16280"/>
                      <a:pt x="26496" y="22724"/>
                      <a:pt x="28351" y="29769"/>
                    </a:cubicBezTo>
                    <a:cubicBezTo>
                      <a:pt x="29157" y="39489"/>
                      <a:pt x="29157" y="49260"/>
                      <a:pt x="28351" y="58980"/>
                    </a:cubicBezTo>
                    <a:cubicBezTo>
                      <a:pt x="26659" y="62275"/>
                      <a:pt x="25056" y="91663"/>
                      <a:pt x="28351" y="88724"/>
                    </a:cubicBezTo>
                    <a:cubicBezTo>
                      <a:pt x="34426" y="79805"/>
                      <a:pt x="39446" y="70212"/>
                      <a:pt x="43313" y="60137"/>
                    </a:cubicBezTo>
                    <a:cubicBezTo>
                      <a:pt x="47834" y="49491"/>
                      <a:pt x="51294" y="38424"/>
                      <a:pt x="53643" y="27098"/>
                    </a:cubicBezTo>
                    <a:cubicBezTo>
                      <a:pt x="54884" y="18308"/>
                      <a:pt x="58146" y="9925"/>
                      <a:pt x="63172" y="2607"/>
                    </a:cubicBezTo>
                    <a:cubicBezTo>
                      <a:pt x="66111" y="559"/>
                      <a:pt x="71365" y="-1756"/>
                      <a:pt x="73146" y="470"/>
                    </a:cubicBezTo>
                    <a:cubicBezTo>
                      <a:pt x="76644" y="4074"/>
                      <a:pt x="78114" y="9184"/>
                      <a:pt x="77065" y="14095"/>
                    </a:cubicBezTo>
                    <a:cubicBezTo>
                      <a:pt x="75284" y="20329"/>
                      <a:pt x="70475" y="38853"/>
                      <a:pt x="68694" y="45265"/>
                    </a:cubicBezTo>
                    <a:cubicBezTo>
                      <a:pt x="66565" y="56662"/>
                      <a:pt x="63588" y="67885"/>
                      <a:pt x="59788" y="78839"/>
                    </a:cubicBezTo>
                    <a:cubicBezTo>
                      <a:pt x="56226" y="84628"/>
                      <a:pt x="43847" y="112057"/>
                      <a:pt x="42600" y="115619"/>
                    </a:cubicBezTo>
                    <a:cubicBezTo>
                      <a:pt x="41353" y="119181"/>
                      <a:pt x="41353" y="134588"/>
                      <a:pt x="40196" y="139753"/>
                    </a:cubicBezTo>
                    <a:cubicBezTo>
                      <a:pt x="39038" y="144918"/>
                      <a:pt x="34140" y="156674"/>
                      <a:pt x="30667" y="158277"/>
                    </a:cubicBezTo>
                    <a:cubicBezTo>
                      <a:pt x="27194" y="159880"/>
                      <a:pt x="24255" y="158277"/>
                      <a:pt x="20960" y="156407"/>
                    </a:cubicBezTo>
                    <a:cubicBezTo>
                      <a:pt x="17665" y="154536"/>
                      <a:pt x="1367" y="145096"/>
                      <a:pt x="922" y="142425"/>
                    </a:cubicBezTo>
                    <a:cubicBezTo>
                      <a:pt x="-737" y="137180"/>
                      <a:pt x="-737" y="131550"/>
                      <a:pt x="922" y="126306"/>
                    </a:cubicBezTo>
                    <a:cubicBezTo>
                      <a:pt x="3358" y="120545"/>
                      <a:pt x="5295" y="114586"/>
                      <a:pt x="6711" y="108495"/>
                    </a:cubicBezTo>
                    <a:cubicBezTo>
                      <a:pt x="7690" y="103775"/>
                      <a:pt x="4306" y="76256"/>
                      <a:pt x="5553" y="65926"/>
                    </a:cubicBezTo>
                    <a:cubicBezTo>
                      <a:pt x="6972" y="53928"/>
                      <a:pt x="7626" y="41851"/>
                      <a:pt x="7512" y="29769"/>
                    </a:cubicBezTo>
                    <a:cubicBezTo>
                      <a:pt x="6734" y="25130"/>
                      <a:pt x="5542" y="20570"/>
                      <a:pt x="3950" y="1614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2" name="任意多边形: 形状 321">
                <a:extLst>
                  <a:ext uri="{FF2B5EF4-FFF2-40B4-BE49-F238E27FC236}">
                    <a16:creationId xmlns:a16="http://schemas.microsoft.com/office/drawing/2014/main" id="{A064EB59-4831-4388-AB9F-577853DAC48E}"/>
                  </a:ext>
                </a:extLst>
              </p:cNvPr>
              <p:cNvSpPr/>
              <p:nvPr/>
            </p:nvSpPr>
            <p:spPr>
              <a:xfrm>
                <a:off x="1208555" y="6067950"/>
                <a:ext cx="162287" cy="220836"/>
              </a:xfrm>
              <a:custGeom>
                <a:avLst/>
                <a:gdLst>
                  <a:gd name="connsiteX0" fmla="*/ 113934 w 162287"/>
                  <a:gd name="connsiteY0" fmla="*/ 27980 h 220836"/>
                  <a:gd name="connsiteX1" fmla="*/ 116873 w 162287"/>
                  <a:gd name="connsiteY1" fmla="*/ 19075 h 220836"/>
                  <a:gd name="connsiteX2" fmla="*/ 118921 w 162287"/>
                  <a:gd name="connsiteY2" fmla="*/ 5805 h 220836"/>
                  <a:gd name="connsiteX3" fmla="*/ 134239 w 162287"/>
                  <a:gd name="connsiteY3" fmla="*/ -429 h 220836"/>
                  <a:gd name="connsiteX4" fmla="*/ 153297 w 162287"/>
                  <a:gd name="connsiteY4" fmla="*/ 9100 h 220836"/>
                  <a:gd name="connsiteX5" fmla="*/ 161579 w 162287"/>
                  <a:gd name="connsiteY5" fmla="*/ 31454 h 220836"/>
                  <a:gd name="connsiteX6" fmla="*/ 157037 w 162287"/>
                  <a:gd name="connsiteY6" fmla="*/ 54697 h 220836"/>
                  <a:gd name="connsiteX7" fmla="*/ 142075 w 162287"/>
                  <a:gd name="connsiteY7" fmla="*/ 70015 h 220836"/>
                  <a:gd name="connsiteX8" fmla="*/ 128895 w 162287"/>
                  <a:gd name="connsiteY8" fmla="*/ 82393 h 220836"/>
                  <a:gd name="connsiteX9" fmla="*/ 119990 w 162287"/>
                  <a:gd name="connsiteY9" fmla="*/ 93970 h 220836"/>
                  <a:gd name="connsiteX10" fmla="*/ 112153 w 162287"/>
                  <a:gd name="connsiteY10" fmla="*/ 107685 h 220836"/>
                  <a:gd name="connsiteX11" fmla="*/ 107165 w 162287"/>
                  <a:gd name="connsiteY11" fmla="*/ 114275 h 220836"/>
                  <a:gd name="connsiteX12" fmla="*/ 139493 w 162287"/>
                  <a:gd name="connsiteY12" fmla="*/ 192110 h 220836"/>
                  <a:gd name="connsiteX13" fmla="*/ 138157 w 162287"/>
                  <a:gd name="connsiteY13" fmla="*/ 220251 h 220836"/>
                  <a:gd name="connsiteX14" fmla="*/ 129251 w 162287"/>
                  <a:gd name="connsiteY14" fmla="*/ 218381 h 220836"/>
                  <a:gd name="connsiteX15" fmla="*/ 120346 w 162287"/>
                  <a:gd name="connsiteY15" fmla="*/ 213216 h 220836"/>
                  <a:gd name="connsiteX16" fmla="*/ 113934 w 162287"/>
                  <a:gd name="connsiteY16" fmla="*/ 206626 h 220836"/>
                  <a:gd name="connsiteX17" fmla="*/ 112242 w 162287"/>
                  <a:gd name="connsiteY17" fmla="*/ 185074 h 220836"/>
                  <a:gd name="connsiteX18" fmla="*/ 105652 w 162287"/>
                  <a:gd name="connsiteY18" fmla="*/ 161920 h 220836"/>
                  <a:gd name="connsiteX19" fmla="*/ 86594 w 162287"/>
                  <a:gd name="connsiteY19" fmla="*/ 132086 h 220836"/>
                  <a:gd name="connsiteX20" fmla="*/ 72879 w 162287"/>
                  <a:gd name="connsiteY20" fmla="*/ 139567 h 220836"/>
                  <a:gd name="connsiteX21" fmla="*/ 58007 w 162287"/>
                  <a:gd name="connsiteY21" fmla="*/ 153638 h 220836"/>
                  <a:gd name="connsiteX22" fmla="*/ 43936 w 162287"/>
                  <a:gd name="connsiteY22" fmla="*/ 167263 h 220836"/>
                  <a:gd name="connsiteX23" fmla="*/ 24878 w 162287"/>
                  <a:gd name="connsiteY23" fmla="*/ 181334 h 220836"/>
                  <a:gd name="connsiteX24" fmla="*/ 15349 w 162287"/>
                  <a:gd name="connsiteY24" fmla="*/ 179731 h 220836"/>
                  <a:gd name="connsiteX25" fmla="*/ 2525 w 162287"/>
                  <a:gd name="connsiteY25" fmla="*/ 160673 h 220836"/>
                  <a:gd name="connsiteX26" fmla="*/ 477 w 162287"/>
                  <a:gd name="connsiteY26" fmla="*/ 147404 h 220836"/>
                  <a:gd name="connsiteX27" fmla="*/ 14904 w 162287"/>
                  <a:gd name="connsiteY27" fmla="*/ 135827 h 220836"/>
                  <a:gd name="connsiteX28" fmla="*/ 39750 w 162287"/>
                  <a:gd name="connsiteY28" fmla="*/ 113919 h 220836"/>
                  <a:gd name="connsiteX29" fmla="*/ 53465 w 162287"/>
                  <a:gd name="connsiteY29" fmla="*/ 98958 h 220836"/>
                  <a:gd name="connsiteX30" fmla="*/ 74126 w 162287"/>
                  <a:gd name="connsiteY30" fmla="*/ 79900 h 220836"/>
                  <a:gd name="connsiteX31" fmla="*/ 93629 w 162287"/>
                  <a:gd name="connsiteY31" fmla="*/ 60931 h 220836"/>
                  <a:gd name="connsiteX32" fmla="*/ 106898 w 162287"/>
                  <a:gd name="connsiteY32" fmla="*/ 42674 h 220836"/>
                  <a:gd name="connsiteX33" fmla="*/ 114290 w 162287"/>
                  <a:gd name="connsiteY33" fmla="*/ 28159 h 22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2287" h="220836">
                    <a:moveTo>
                      <a:pt x="113934" y="27980"/>
                    </a:moveTo>
                    <a:cubicBezTo>
                      <a:pt x="115351" y="25174"/>
                      <a:pt x="116341" y="22173"/>
                      <a:pt x="116873" y="19075"/>
                    </a:cubicBezTo>
                    <a:cubicBezTo>
                      <a:pt x="116873" y="14978"/>
                      <a:pt x="114379" y="10169"/>
                      <a:pt x="118921" y="5805"/>
                    </a:cubicBezTo>
                    <a:cubicBezTo>
                      <a:pt x="122917" y="1658"/>
                      <a:pt x="128481" y="-607"/>
                      <a:pt x="134239" y="-429"/>
                    </a:cubicBezTo>
                    <a:cubicBezTo>
                      <a:pt x="141749" y="-478"/>
                      <a:pt x="148831" y="3062"/>
                      <a:pt x="153297" y="9100"/>
                    </a:cubicBezTo>
                    <a:cubicBezTo>
                      <a:pt x="157037" y="15780"/>
                      <a:pt x="163627" y="18006"/>
                      <a:pt x="161579" y="31454"/>
                    </a:cubicBezTo>
                    <a:cubicBezTo>
                      <a:pt x="159530" y="44901"/>
                      <a:pt x="159887" y="51402"/>
                      <a:pt x="157037" y="54697"/>
                    </a:cubicBezTo>
                    <a:cubicBezTo>
                      <a:pt x="154187" y="57992"/>
                      <a:pt x="148755" y="62979"/>
                      <a:pt x="142075" y="70015"/>
                    </a:cubicBezTo>
                    <a:cubicBezTo>
                      <a:pt x="135396" y="77050"/>
                      <a:pt x="132190" y="76605"/>
                      <a:pt x="128895" y="82393"/>
                    </a:cubicBezTo>
                    <a:cubicBezTo>
                      <a:pt x="125600" y="88182"/>
                      <a:pt x="120969" y="91299"/>
                      <a:pt x="119990" y="93970"/>
                    </a:cubicBezTo>
                    <a:cubicBezTo>
                      <a:pt x="119010" y="96642"/>
                      <a:pt x="116338" y="104746"/>
                      <a:pt x="112153" y="107685"/>
                    </a:cubicBezTo>
                    <a:cubicBezTo>
                      <a:pt x="107967" y="110624"/>
                      <a:pt x="106809" y="111782"/>
                      <a:pt x="107165" y="114275"/>
                    </a:cubicBezTo>
                    <a:cubicBezTo>
                      <a:pt x="124137" y="137190"/>
                      <a:pt x="135237" y="163914"/>
                      <a:pt x="139493" y="192110"/>
                    </a:cubicBezTo>
                    <a:cubicBezTo>
                      <a:pt x="145281" y="223012"/>
                      <a:pt x="140205" y="218827"/>
                      <a:pt x="138157" y="220251"/>
                    </a:cubicBezTo>
                    <a:cubicBezTo>
                      <a:pt x="135060" y="220721"/>
                      <a:pt x="131898" y="220057"/>
                      <a:pt x="129251" y="218381"/>
                    </a:cubicBezTo>
                    <a:cubicBezTo>
                      <a:pt x="126405" y="216457"/>
                      <a:pt x="123430" y="214731"/>
                      <a:pt x="120346" y="213216"/>
                    </a:cubicBezTo>
                    <a:cubicBezTo>
                      <a:pt x="116784" y="211791"/>
                      <a:pt x="113934" y="209565"/>
                      <a:pt x="113934" y="206626"/>
                    </a:cubicBezTo>
                    <a:cubicBezTo>
                      <a:pt x="114076" y="199404"/>
                      <a:pt x="113509" y="192186"/>
                      <a:pt x="112242" y="185074"/>
                    </a:cubicBezTo>
                    <a:cubicBezTo>
                      <a:pt x="111005" y="177114"/>
                      <a:pt x="108792" y="169338"/>
                      <a:pt x="105652" y="161920"/>
                    </a:cubicBezTo>
                    <a:cubicBezTo>
                      <a:pt x="102268" y="156933"/>
                      <a:pt x="93629" y="131285"/>
                      <a:pt x="86594" y="132086"/>
                    </a:cubicBezTo>
                    <a:cubicBezTo>
                      <a:pt x="79558" y="132888"/>
                      <a:pt x="78312" y="136272"/>
                      <a:pt x="72879" y="139567"/>
                    </a:cubicBezTo>
                    <a:cubicBezTo>
                      <a:pt x="67157" y="143376"/>
                      <a:pt x="62127" y="148135"/>
                      <a:pt x="58007" y="153638"/>
                    </a:cubicBezTo>
                    <a:cubicBezTo>
                      <a:pt x="53851" y="158701"/>
                      <a:pt x="49130" y="163272"/>
                      <a:pt x="43936" y="167263"/>
                    </a:cubicBezTo>
                    <a:cubicBezTo>
                      <a:pt x="37968" y="172454"/>
                      <a:pt x="31595" y="177159"/>
                      <a:pt x="24878" y="181334"/>
                    </a:cubicBezTo>
                    <a:cubicBezTo>
                      <a:pt x="21760" y="183320"/>
                      <a:pt x="17645" y="182628"/>
                      <a:pt x="15349" y="179731"/>
                    </a:cubicBezTo>
                    <a:cubicBezTo>
                      <a:pt x="10440" y="173828"/>
                      <a:pt x="6144" y="167443"/>
                      <a:pt x="2525" y="160673"/>
                    </a:cubicBezTo>
                    <a:cubicBezTo>
                      <a:pt x="2080" y="158180"/>
                      <a:pt x="-2017" y="152836"/>
                      <a:pt x="477" y="147404"/>
                    </a:cubicBezTo>
                    <a:cubicBezTo>
                      <a:pt x="2970" y="141972"/>
                      <a:pt x="12054" y="139567"/>
                      <a:pt x="14904" y="135827"/>
                    </a:cubicBezTo>
                    <a:cubicBezTo>
                      <a:pt x="17753" y="132086"/>
                      <a:pt x="37346" y="117214"/>
                      <a:pt x="39750" y="113919"/>
                    </a:cubicBezTo>
                    <a:cubicBezTo>
                      <a:pt x="42155" y="110624"/>
                      <a:pt x="50526" y="102253"/>
                      <a:pt x="53465" y="98958"/>
                    </a:cubicBezTo>
                    <a:cubicBezTo>
                      <a:pt x="56404" y="95663"/>
                      <a:pt x="69228" y="85332"/>
                      <a:pt x="74126" y="79900"/>
                    </a:cubicBezTo>
                    <a:cubicBezTo>
                      <a:pt x="79024" y="74467"/>
                      <a:pt x="89443" y="68322"/>
                      <a:pt x="93629" y="60931"/>
                    </a:cubicBezTo>
                    <a:cubicBezTo>
                      <a:pt x="97815" y="53539"/>
                      <a:pt x="104405" y="48018"/>
                      <a:pt x="106898" y="42674"/>
                    </a:cubicBezTo>
                    <a:cubicBezTo>
                      <a:pt x="109392" y="37331"/>
                      <a:pt x="115359" y="25754"/>
                      <a:pt x="114290" y="2815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310" name="组合 309">
              <a:extLst>
                <a:ext uri="{FF2B5EF4-FFF2-40B4-BE49-F238E27FC236}">
                  <a16:creationId xmlns:a16="http://schemas.microsoft.com/office/drawing/2014/main" id="{5104E8C4-0317-442D-BD30-29D9462B6A96}"/>
                </a:ext>
              </a:extLst>
            </p:cNvPr>
            <p:cNvGrpSpPr/>
            <p:nvPr/>
          </p:nvGrpSpPr>
          <p:grpSpPr>
            <a:xfrm>
              <a:off x="1881495" y="5959214"/>
              <a:ext cx="256860" cy="256232"/>
              <a:chOff x="1909201" y="6025900"/>
              <a:chExt cx="296545" cy="295820"/>
            </a:xfrm>
            <a:grpFill/>
          </p:grpSpPr>
          <p:sp>
            <p:nvSpPr>
              <p:cNvPr id="318" name="任意多边形: 形状 317">
                <a:extLst>
                  <a:ext uri="{FF2B5EF4-FFF2-40B4-BE49-F238E27FC236}">
                    <a16:creationId xmlns:a16="http://schemas.microsoft.com/office/drawing/2014/main" id="{DCD37BD5-BE27-46FF-87DE-10ABC223806C}"/>
                  </a:ext>
                </a:extLst>
              </p:cNvPr>
              <p:cNvSpPr/>
              <p:nvPr/>
            </p:nvSpPr>
            <p:spPr>
              <a:xfrm>
                <a:off x="1909201" y="6034133"/>
                <a:ext cx="112020" cy="287587"/>
              </a:xfrm>
              <a:custGeom>
                <a:avLst/>
                <a:gdLst>
                  <a:gd name="connsiteX0" fmla="*/ -55 w 112020"/>
                  <a:gd name="connsiteY0" fmla="*/ 39890 h 287587"/>
                  <a:gd name="connsiteX1" fmla="*/ 7425 w 112020"/>
                  <a:gd name="connsiteY1" fmla="*/ 28669 h 287587"/>
                  <a:gd name="connsiteX2" fmla="*/ 42157 w 112020"/>
                  <a:gd name="connsiteY2" fmla="*/ 22524 h 287587"/>
                  <a:gd name="connsiteX3" fmla="*/ 68874 w 112020"/>
                  <a:gd name="connsiteY3" fmla="*/ 11748 h 287587"/>
                  <a:gd name="connsiteX4" fmla="*/ 82054 w 112020"/>
                  <a:gd name="connsiteY4" fmla="*/ 1418 h 287587"/>
                  <a:gd name="connsiteX5" fmla="*/ 96570 w 112020"/>
                  <a:gd name="connsiteY5" fmla="*/ 2219 h 287587"/>
                  <a:gd name="connsiteX6" fmla="*/ 105475 w 112020"/>
                  <a:gd name="connsiteY6" fmla="*/ 14598 h 287587"/>
                  <a:gd name="connsiteX7" fmla="*/ 103783 w 112020"/>
                  <a:gd name="connsiteY7" fmla="*/ 27867 h 287587"/>
                  <a:gd name="connsiteX8" fmla="*/ 87664 w 112020"/>
                  <a:gd name="connsiteY8" fmla="*/ 48973 h 287587"/>
                  <a:gd name="connsiteX9" fmla="*/ 83033 w 112020"/>
                  <a:gd name="connsiteY9" fmla="*/ 75067 h 287587"/>
                  <a:gd name="connsiteX10" fmla="*/ 78492 w 112020"/>
                  <a:gd name="connsiteY10" fmla="*/ 111936 h 287587"/>
                  <a:gd name="connsiteX11" fmla="*/ 84280 w 112020"/>
                  <a:gd name="connsiteY11" fmla="*/ 129747 h 287587"/>
                  <a:gd name="connsiteX12" fmla="*/ 89446 w 112020"/>
                  <a:gd name="connsiteY12" fmla="*/ 127075 h 287587"/>
                  <a:gd name="connsiteX13" fmla="*/ 105743 w 112020"/>
                  <a:gd name="connsiteY13" fmla="*/ 100359 h 287587"/>
                  <a:gd name="connsiteX14" fmla="*/ 107257 w 112020"/>
                  <a:gd name="connsiteY14" fmla="*/ 104544 h 287587"/>
                  <a:gd name="connsiteX15" fmla="*/ 107791 w 112020"/>
                  <a:gd name="connsiteY15" fmla="*/ 107839 h 287587"/>
                  <a:gd name="connsiteX16" fmla="*/ 109661 w 112020"/>
                  <a:gd name="connsiteY16" fmla="*/ 122890 h 287587"/>
                  <a:gd name="connsiteX17" fmla="*/ 111353 w 112020"/>
                  <a:gd name="connsiteY17" fmla="*/ 139988 h 287587"/>
                  <a:gd name="connsiteX18" fmla="*/ 101735 w 112020"/>
                  <a:gd name="connsiteY18" fmla="*/ 162430 h 287587"/>
                  <a:gd name="connsiteX19" fmla="*/ 92830 w 112020"/>
                  <a:gd name="connsiteY19" fmla="*/ 192175 h 287587"/>
                  <a:gd name="connsiteX20" fmla="*/ 89178 w 112020"/>
                  <a:gd name="connsiteY20" fmla="*/ 207671 h 287587"/>
                  <a:gd name="connsiteX21" fmla="*/ 80273 w 112020"/>
                  <a:gd name="connsiteY21" fmla="*/ 226817 h 287587"/>
                  <a:gd name="connsiteX22" fmla="*/ 71991 w 112020"/>
                  <a:gd name="connsiteY22" fmla="*/ 244629 h 287587"/>
                  <a:gd name="connsiteX23" fmla="*/ 69497 w 112020"/>
                  <a:gd name="connsiteY23" fmla="*/ 258254 h 287587"/>
                  <a:gd name="connsiteX24" fmla="*/ 68072 w 112020"/>
                  <a:gd name="connsiteY24" fmla="*/ 267961 h 287587"/>
                  <a:gd name="connsiteX25" fmla="*/ 66469 w 112020"/>
                  <a:gd name="connsiteY25" fmla="*/ 275531 h 287587"/>
                  <a:gd name="connsiteX26" fmla="*/ 64599 w 112020"/>
                  <a:gd name="connsiteY26" fmla="*/ 282388 h 287587"/>
                  <a:gd name="connsiteX27" fmla="*/ 58632 w 112020"/>
                  <a:gd name="connsiteY27" fmla="*/ 286307 h 287587"/>
                  <a:gd name="connsiteX28" fmla="*/ 49727 w 112020"/>
                  <a:gd name="connsiteY28" fmla="*/ 283813 h 287587"/>
                  <a:gd name="connsiteX29" fmla="*/ 30758 w 112020"/>
                  <a:gd name="connsiteY29" fmla="*/ 279717 h 287587"/>
                  <a:gd name="connsiteX30" fmla="*/ 16776 w 112020"/>
                  <a:gd name="connsiteY30" fmla="*/ 263776 h 287587"/>
                  <a:gd name="connsiteX31" fmla="*/ 14104 w 112020"/>
                  <a:gd name="connsiteY31" fmla="*/ 245965 h 287587"/>
                  <a:gd name="connsiteX32" fmla="*/ 21318 w 112020"/>
                  <a:gd name="connsiteY32" fmla="*/ 219248 h 287587"/>
                  <a:gd name="connsiteX33" fmla="*/ 32628 w 112020"/>
                  <a:gd name="connsiteY33" fmla="*/ 186119 h 287587"/>
                  <a:gd name="connsiteX34" fmla="*/ 36992 w 112020"/>
                  <a:gd name="connsiteY34" fmla="*/ 154059 h 287587"/>
                  <a:gd name="connsiteX35" fmla="*/ 34320 w 112020"/>
                  <a:gd name="connsiteY35" fmla="*/ 138029 h 287587"/>
                  <a:gd name="connsiteX36" fmla="*/ 24969 w 112020"/>
                  <a:gd name="connsiteY36" fmla="*/ 122177 h 287587"/>
                  <a:gd name="connsiteX37" fmla="*/ 28264 w 112020"/>
                  <a:gd name="connsiteY37" fmla="*/ 113271 h 287587"/>
                  <a:gd name="connsiteX38" fmla="*/ 49994 w 112020"/>
                  <a:gd name="connsiteY38" fmla="*/ 112826 h 287587"/>
                  <a:gd name="connsiteX39" fmla="*/ 55426 w 112020"/>
                  <a:gd name="connsiteY39" fmla="*/ 81924 h 287587"/>
                  <a:gd name="connsiteX40" fmla="*/ 67805 w 112020"/>
                  <a:gd name="connsiteY40" fmla="*/ 36416 h 287587"/>
                  <a:gd name="connsiteX41" fmla="*/ 41088 w 112020"/>
                  <a:gd name="connsiteY41" fmla="*/ 45322 h 287587"/>
                  <a:gd name="connsiteX42" fmla="*/ 14995 w 112020"/>
                  <a:gd name="connsiteY42" fmla="*/ 50309 h 287587"/>
                  <a:gd name="connsiteX43" fmla="*/ -323 w 112020"/>
                  <a:gd name="connsiteY43" fmla="*/ 39979 h 287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2020" h="287587">
                    <a:moveTo>
                      <a:pt x="-55" y="39890"/>
                    </a:moveTo>
                    <a:cubicBezTo>
                      <a:pt x="-55" y="34457"/>
                      <a:pt x="390" y="29915"/>
                      <a:pt x="7425" y="28669"/>
                    </a:cubicBezTo>
                    <a:cubicBezTo>
                      <a:pt x="14460" y="27422"/>
                      <a:pt x="33073" y="25017"/>
                      <a:pt x="42157" y="22524"/>
                    </a:cubicBezTo>
                    <a:cubicBezTo>
                      <a:pt x="51238" y="19382"/>
                      <a:pt x="60154" y="15785"/>
                      <a:pt x="68874" y="11748"/>
                    </a:cubicBezTo>
                    <a:cubicBezTo>
                      <a:pt x="74217" y="9700"/>
                      <a:pt x="77156" y="4713"/>
                      <a:pt x="82054" y="1418"/>
                    </a:cubicBezTo>
                    <a:cubicBezTo>
                      <a:pt x="86598" y="-1323"/>
                      <a:pt x="92355" y="-1005"/>
                      <a:pt x="96570" y="2219"/>
                    </a:cubicBezTo>
                    <a:cubicBezTo>
                      <a:pt x="100595" y="5472"/>
                      <a:pt x="103671" y="9747"/>
                      <a:pt x="105475" y="14598"/>
                    </a:cubicBezTo>
                    <a:cubicBezTo>
                      <a:pt x="106419" y="19085"/>
                      <a:pt x="105823" y="23760"/>
                      <a:pt x="103783" y="27867"/>
                    </a:cubicBezTo>
                    <a:cubicBezTo>
                      <a:pt x="102091" y="31162"/>
                      <a:pt x="89713" y="41938"/>
                      <a:pt x="87664" y="48973"/>
                    </a:cubicBezTo>
                    <a:cubicBezTo>
                      <a:pt x="85616" y="56009"/>
                      <a:pt x="84280" y="70525"/>
                      <a:pt x="83033" y="75067"/>
                    </a:cubicBezTo>
                    <a:cubicBezTo>
                      <a:pt x="79283" y="86976"/>
                      <a:pt x="77743" y="99472"/>
                      <a:pt x="78492" y="111936"/>
                    </a:cubicBezTo>
                    <a:cubicBezTo>
                      <a:pt x="80985" y="122711"/>
                      <a:pt x="79827" y="128678"/>
                      <a:pt x="84280" y="129747"/>
                    </a:cubicBezTo>
                    <a:cubicBezTo>
                      <a:pt x="88733" y="130815"/>
                      <a:pt x="87575" y="129747"/>
                      <a:pt x="89446" y="127075"/>
                    </a:cubicBezTo>
                    <a:cubicBezTo>
                      <a:pt x="91316" y="124403"/>
                      <a:pt x="104318" y="101694"/>
                      <a:pt x="105743" y="100359"/>
                    </a:cubicBezTo>
                    <a:cubicBezTo>
                      <a:pt x="107168" y="99023"/>
                      <a:pt x="107613" y="102674"/>
                      <a:pt x="107257" y="104544"/>
                    </a:cubicBezTo>
                    <a:cubicBezTo>
                      <a:pt x="106900" y="106414"/>
                      <a:pt x="107257" y="106147"/>
                      <a:pt x="107791" y="107839"/>
                    </a:cubicBezTo>
                    <a:cubicBezTo>
                      <a:pt x="108325" y="109531"/>
                      <a:pt x="109038" y="120574"/>
                      <a:pt x="109661" y="122890"/>
                    </a:cubicBezTo>
                    <a:cubicBezTo>
                      <a:pt x="111567" y="128376"/>
                      <a:pt x="112147" y="134235"/>
                      <a:pt x="111353" y="139988"/>
                    </a:cubicBezTo>
                    <a:cubicBezTo>
                      <a:pt x="109928" y="147647"/>
                      <a:pt x="105475" y="151298"/>
                      <a:pt x="101735" y="162430"/>
                    </a:cubicBezTo>
                    <a:cubicBezTo>
                      <a:pt x="97995" y="173562"/>
                      <a:pt x="93987" y="186564"/>
                      <a:pt x="92830" y="192175"/>
                    </a:cubicBezTo>
                    <a:cubicBezTo>
                      <a:pt x="91939" y="197412"/>
                      <a:pt x="90720" y="202587"/>
                      <a:pt x="89178" y="207671"/>
                    </a:cubicBezTo>
                    <a:cubicBezTo>
                      <a:pt x="87308" y="213014"/>
                      <a:pt x="82143" y="221029"/>
                      <a:pt x="80273" y="226817"/>
                    </a:cubicBezTo>
                    <a:cubicBezTo>
                      <a:pt x="77194" y="232601"/>
                      <a:pt x="74429" y="238547"/>
                      <a:pt x="71991" y="244629"/>
                    </a:cubicBezTo>
                    <a:cubicBezTo>
                      <a:pt x="70757" y="249088"/>
                      <a:pt x="69923" y="253647"/>
                      <a:pt x="69497" y="258254"/>
                    </a:cubicBezTo>
                    <a:cubicBezTo>
                      <a:pt x="69497" y="263152"/>
                      <a:pt x="68250" y="264399"/>
                      <a:pt x="68072" y="267961"/>
                    </a:cubicBezTo>
                    <a:cubicBezTo>
                      <a:pt x="67894" y="271524"/>
                      <a:pt x="66647" y="272058"/>
                      <a:pt x="66469" y="275531"/>
                    </a:cubicBezTo>
                    <a:cubicBezTo>
                      <a:pt x="66476" y="277944"/>
                      <a:pt x="65830" y="280313"/>
                      <a:pt x="64599" y="282388"/>
                    </a:cubicBezTo>
                    <a:cubicBezTo>
                      <a:pt x="63174" y="285238"/>
                      <a:pt x="62284" y="288800"/>
                      <a:pt x="58632" y="286307"/>
                    </a:cubicBezTo>
                    <a:cubicBezTo>
                      <a:pt x="56177" y="284202"/>
                      <a:pt x="52918" y="283289"/>
                      <a:pt x="49727" y="283813"/>
                    </a:cubicBezTo>
                    <a:cubicBezTo>
                      <a:pt x="43118" y="284748"/>
                      <a:pt x="36392" y="283296"/>
                      <a:pt x="30758" y="279717"/>
                    </a:cubicBezTo>
                    <a:cubicBezTo>
                      <a:pt x="24790" y="275710"/>
                      <a:pt x="19971" y="270215"/>
                      <a:pt x="16776" y="263776"/>
                    </a:cubicBezTo>
                    <a:cubicBezTo>
                      <a:pt x="13714" y="258373"/>
                      <a:pt x="12762" y="252028"/>
                      <a:pt x="14104" y="245965"/>
                    </a:cubicBezTo>
                    <a:cubicBezTo>
                      <a:pt x="16331" y="237682"/>
                      <a:pt x="19448" y="224502"/>
                      <a:pt x="21318" y="219248"/>
                    </a:cubicBezTo>
                    <a:cubicBezTo>
                      <a:pt x="23188" y="213993"/>
                      <a:pt x="31381" y="191284"/>
                      <a:pt x="32628" y="186119"/>
                    </a:cubicBezTo>
                    <a:cubicBezTo>
                      <a:pt x="35315" y="175637"/>
                      <a:pt x="36780" y="164879"/>
                      <a:pt x="36992" y="154059"/>
                    </a:cubicBezTo>
                    <a:cubicBezTo>
                      <a:pt x="36101" y="145688"/>
                      <a:pt x="38595" y="145154"/>
                      <a:pt x="34320" y="138029"/>
                    </a:cubicBezTo>
                    <a:cubicBezTo>
                      <a:pt x="30811" y="132986"/>
                      <a:pt x="27685" y="127687"/>
                      <a:pt x="24969" y="122177"/>
                    </a:cubicBezTo>
                    <a:cubicBezTo>
                      <a:pt x="23366" y="117991"/>
                      <a:pt x="23366" y="113271"/>
                      <a:pt x="28264" y="113271"/>
                    </a:cubicBezTo>
                    <a:cubicBezTo>
                      <a:pt x="33162" y="113271"/>
                      <a:pt x="48925" y="114696"/>
                      <a:pt x="49994" y="112826"/>
                    </a:cubicBezTo>
                    <a:cubicBezTo>
                      <a:pt x="51062" y="110956"/>
                      <a:pt x="52933" y="89048"/>
                      <a:pt x="55426" y="81924"/>
                    </a:cubicBezTo>
                    <a:cubicBezTo>
                      <a:pt x="57920" y="74800"/>
                      <a:pt x="70299" y="37396"/>
                      <a:pt x="67805" y="36416"/>
                    </a:cubicBezTo>
                    <a:cubicBezTo>
                      <a:pt x="58565" y="38267"/>
                      <a:pt x="49591" y="41259"/>
                      <a:pt x="41088" y="45322"/>
                    </a:cubicBezTo>
                    <a:cubicBezTo>
                      <a:pt x="33000" y="49309"/>
                      <a:pt x="23983" y="51032"/>
                      <a:pt x="14995" y="50309"/>
                    </a:cubicBezTo>
                    <a:cubicBezTo>
                      <a:pt x="9166" y="48082"/>
                      <a:pt x="3926" y="44548"/>
                      <a:pt x="-323" y="3997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9" name="任意多边形: 形状 318">
                <a:extLst>
                  <a:ext uri="{FF2B5EF4-FFF2-40B4-BE49-F238E27FC236}">
                    <a16:creationId xmlns:a16="http://schemas.microsoft.com/office/drawing/2014/main" id="{B218A0DB-E50C-48A2-AE12-5759715D2EDB}"/>
                  </a:ext>
                </a:extLst>
              </p:cNvPr>
              <p:cNvSpPr/>
              <p:nvPr/>
            </p:nvSpPr>
            <p:spPr>
              <a:xfrm>
                <a:off x="2003184" y="6025900"/>
                <a:ext cx="202562" cy="293802"/>
              </a:xfrm>
              <a:custGeom>
                <a:avLst/>
                <a:gdLst>
                  <a:gd name="connsiteX0" fmla="*/ 63323 w 202562"/>
                  <a:gd name="connsiteY0" fmla="*/ 97459 h 293802"/>
                  <a:gd name="connsiteX1" fmla="*/ 89417 w 202562"/>
                  <a:gd name="connsiteY1" fmla="*/ 82943 h 293802"/>
                  <a:gd name="connsiteX2" fmla="*/ 97343 w 202562"/>
                  <a:gd name="connsiteY2" fmla="*/ 87485 h 293802"/>
                  <a:gd name="connsiteX3" fmla="*/ 90307 w 202562"/>
                  <a:gd name="connsiteY3" fmla="*/ 108502 h 293802"/>
                  <a:gd name="connsiteX4" fmla="*/ 82470 w 202562"/>
                  <a:gd name="connsiteY4" fmla="*/ 122128 h 293802"/>
                  <a:gd name="connsiteX5" fmla="*/ 70091 w 202562"/>
                  <a:gd name="connsiteY5" fmla="*/ 117586 h 293802"/>
                  <a:gd name="connsiteX6" fmla="*/ 63323 w 202562"/>
                  <a:gd name="connsiteY6" fmla="*/ 97459 h 293802"/>
                  <a:gd name="connsiteX7" fmla="*/ 25564 w 202562"/>
                  <a:gd name="connsiteY7" fmla="*/ 59432 h 293802"/>
                  <a:gd name="connsiteX8" fmla="*/ 25564 w 202562"/>
                  <a:gd name="connsiteY8" fmla="*/ 49903 h 293802"/>
                  <a:gd name="connsiteX9" fmla="*/ 36072 w 202562"/>
                  <a:gd name="connsiteY9" fmla="*/ 39216 h 293802"/>
                  <a:gd name="connsiteX10" fmla="*/ 47471 w 202562"/>
                  <a:gd name="connsiteY10" fmla="*/ 42868 h 293802"/>
                  <a:gd name="connsiteX11" fmla="*/ 53616 w 202562"/>
                  <a:gd name="connsiteY11" fmla="*/ 53644 h 293802"/>
                  <a:gd name="connsiteX12" fmla="*/ 57357 w 202562"/>
                  <a:gd name="connsiteY12" fmla="*/ 70921 h 293802"/>
                  <a:gd name="connsiteX13" fmla="*/ 65550 w 202562"/>
                  <a:gd name="connsiteY13" fmla="*/ 72613 h 293802"/>
                  <a:gd name="connsiteX14" fmla="*/ 102330 w 202562"/>
                  <a:gd name="connsiteY14" fmla="*/ 63707 h 293802"/>
                  <a:gd name="connsiteX15" fmla="*/ 116579 w 202562"/>
                  <a:gd name="connsiteY15" fmla="*/ 38593 h 293802"/>
                  <a:gd name="connsiteX16" fmla="*/ 122100 w 202562"/>
                  <a:gd name="connsiteY16" fmla="*/ 36456 h 293802"/>
                  <a:gd name="connsiteX17" fmla="*/ 129314 w 202562"/>
                  <a:gd name="connsiteY17" fmla="*/ 42067 h 293802"/>
                  <a:gd name="connsiteX18" fmla="*/ 127889 w 202562"/>
                  <a:gd name="connsiteY18" fmla="*/ 50972 h 293802"/>
                  <a:gd name="connsiteX19" fmla="*/ 121922 w 202562"/>
                  <a:gd name="connsiteY19" fmla="*/ 64331 h 293802"/>
                  <a:gd name="connsiteX20" fmla="*/ 126820 w 202562"/>
                  <a:gd name="connsiteY20" fmla="*/ 74394 h 293802"/>
                  <a:gd name="connsiteX21" fmla="*/ 126019 w 202562"/>
                  <a:gd name="connsiteY21" fmla="*/ 81696 h 293802"/>
                  <a:gd name="connsiteX22" fmla="*/ 115510 w 202562"/>
                  <a:gd name="connsiteY22" fmla="*/ 83121 h 293802"/>
                  <a:gd name="connsiteX23" fmla="*/ 104556 w 202562"/>
                  <a:gd name="connsiteY23" fmla="*/ 111797 h 293802"/>
                  <a:gd name="connsiteX24" fmla="*/ 104556 w 202562"/>
                  <a:gd name="connsiteY24" fmla="*/ 118565 h 293802"/>
                  <a:gd name="connsiteX25" fmla="*/ 116133 w 202562"/>
                  <a:gd name="connsiteY25" fmla="*/ 117764 h 293802"/>
                  <a:gd name="connsiteX26" fmla="*/ 125039 w 202562"/>
                  <a:gd name="connsiteY26" fmla="*/ 109749 h 293802"/>
                  <a:gd name="connsiteX27" fmla="*/ 138308 w 202562"/>
                  <a:gd name="connsiteY27" fmla="*/ 89889 h 293802"/>
                  <a:gd name="connsiteX28" fmla="*/ 152913 w 202562"/>
                  <a:gd name="connsiteY28" fmla="*/ 70119 h 293802"/>
                  <a:gd name="connsiteX29" fmla="*/ 164045 w 202562"/>
                  <a:gd name="connsiteY29" fmla="*/ 47410 h 293802"/>
                  <a:gd name="connsiteX30" fmla="*/ 163066 w 202562"/>
                  <a:gd name="connsiteY30" fmla="*/ 35031 h 293802"/>
                  <a:gd name="connsiteX31" fmla="*/ 146501 w 202562"/>
                  <a:gd name="connsiteY31" fmla="*/ 23276 h 293802"/>
                  <a:gd name="connsiteX32" fmla="*/ 112927 w 202562"/>
                  <a:gd name="connsiteY32" fmla="*/ 24523 h 293802"/>
                  <a:gd name="connsiteX33" fmla="*/ 86923 w 202562"/>
                  <a:gd name="connsiteY33" fmla="*/ 32003 h 293802"/>
                  <a:gd name="connsiteX34" fmla="*/ 75969 w 202562"/>
                  <a:gd name="connsiteY34" fmla="*/ 38148 h 293802"/>
                  <a:gd name="connsiteX35" fmla="*/ 65906 w 202562"/>
                  <a:gd name="connsiteY35" fmla="*/ 41621 h 293802"/>
                  <a:gd name="connsiteX36" fmla="*/ 53705 w 202562"/>
                  <a:gd name="connsiteY36" fmla="*/ 32716 h 293802"/>
                  <a:gd name="connsiteX37" fmla="*/ 49787 w 202562"/>
                  <a:gd name="connsiteY37" fmla="*/ 21762 h 293802"/>
                  <a:gd name="connsiteX38" fmla="*/ 62967 w 202562"/>
                  <a:gd name="connsiteY38" fmla="*/ 13569 h 293802"/>
                  <a:gd name="connsiteX39" fmla="*/ 116400 w 202562"/>
                  <a:gd name="connsiteY39" fmla="*/ 121 h 293802"/>
                  <a:gd name="connsiteX40" fmla="*/ 154783 w 202562"/>
                  <a:gd name="connsiteY40" fmla="*/ 1190 h 293802"/>
                  <a:gd name="connsiteX41" fmla="*/ 170635 w 202562"/>
                  <a:gd name="connsiteY41" fmla="*/ 8403 h 293802"/>
                  <a:gd name="connsiteX42" fmla="*/ 188447 w 202562"/>
                  <a:gd name="connsiteY42" fmla="*/ 21584 h 293802"/>
                  <a:gd name="connsiteX43" fmla="*/ 201983 w 202562"/>
                  <a:gd name="connsiteY43" fmla="*/ 39395 h 293802"/>
                  <a:gd name="connsiteX44" fmla="*/ 197530 w 202562"/>
                  <a:gd name="connsiteY44" fmla="*/ 61570 h 293802"/>
                  <a:gd name="connsiteX45" fmla="*/ 180788 w 202562"/>
                  <a:gd name="connsiteY45" fmla="*/ 80717 h 293802"/>
                  <a:gd name="connsiteX46" fmla="*/ 168053 w 202562"/>
                  <a:gd name="connsiteY46" fmla="*/ 98528 h 293802"/>
                  <a:gd name="connsiteX47" fmla="*/ 155229 w 202562"/>
                  <a:gd name="connsiteY47" fmla="*/ 114291 h 293802"/>
                  <a:gd name="connsiteX48" fmla="*/ 142761 w 202562"/>
                  <a:gd name="connsiteY48" fmla="*/ 132547 h 293802"/>
                  <a:gd name="connsiteX49" fmla="*/ 132876 w 202562"/>
                  <a:gd name="connsiteY49" fmla="*/ 147419 h 293802"/>
                  <a:gd name="connsiteX50" fmla="*/ 115065 w 202562"/>
                  <a:gd name="connsiteY50" fmla="*/ 137089 h 293802"/>
                  <a:gd name="connsiteX51" fmla="*/ 101350 w 202562"/>
                  <a:gd name="connsiteY51" fmla="*/ 139137 h 293802"/>
                  <a:gd name="connsiteX52" fmla="*/ 99302 w 202562"/>
                  <a:gd name="connsiteY52" fmla="*/ 165230 h 293802"/>
                  <a:gd name="connsiteX53" fmla="*/ 105090 w 202562"/>
                  <a:gd name="connsiteY53" fmla="*/ 168525 h 293802"/>
                  <a:gd name="connsiteX54" fmla="*/ 125395 w 202562"/>
                  <a:gd name="connsiteY54" fmla="*/ 164785 h 293802"/>
                  <a:gd name="connsiteX55" fmla="*/ 145700 w 202562"/>
                  <a:gd name="connsiteY55" fmla="*/ 163182 h 293802"/>
                  <a:gd name="connsiteX56" fmla="*/ 156030 w 202562"/>
                  <a:gd name="connsiteY56" fmla="*/ 174759 h 293802"/>
                  <a:gd name="connsiteX57" fmla="*/ 153181 w 202562"/>
                  <a:gd name="connsiteY57" fmla="*/ 189632 h 293802"/>
                  <a:gd name="connsiteX58" fmla="*/ 143295 w 202562"/>
                  <a:gd name="connsiteY58" fmla="*/ 201209 h 293802"/>
                  <a:gd name="connsiteX59" fmla="*/ 124683 w 202562"/>
                  <a:gd name="connsiteY59" fmla="*/ 212074 h 293802"/>
                  <a:gd name="connsiteX60" fmla="*/ 108653 w 202562"/>
                  <a:gd name="connsiteY60" fmla="*/ 226323 h 293802"/>
                  <a:gd name="connsiteX61" fmla="*/ 111948 w 202562"/>
                  <a:gd name="connsiteY61" fmla="*/ 233981 h 293802"/>
                  <a:gd name="connsiteX62" fmla="*/ 142939 w 202562"/>
                  <a:gd name="connsiteY62" fmla="*/ 235139 h 293802"/>
                  <a:gd name="connsiteX63" fmla="*/ 159415 w 202562"/>
                  <a:gd name="connsiteY63" fmla="*/ 246716 h 293802"/>
                  <a:gd name="connsiteX64" fmla="*/ 166628 w 202562"/>
                  <a:gd name="connsiteY64" fmla="*/ 260253 h 293802"/>
                  <a:gd name="connsiteX65" fmla="*/ 163333 w 202562"/>
                  <a:gd name="connsiteY65" fmla="*/ 273255 h 293802"/>
                  <a:gd name="connsiteX66" fmla="*/ 153626 w 202562"/>
                  <a:gd name="connsiteY66" fmla="*/ 283408 h 293802"/>
                  <a:gd name="connsiteX67" fmla="*/ 79621 w 202562"/>
                  <a:gd name="connsiteY67" fmla="*/ 292313 h 293802"/>
                  <a:gd name="connsiteX68" fmla="*/ 57713 w 202562"/>
                  <a:gd name="connsiteY68" fmla="*/ 290087 h 293802"/>
                  <a:gd name="connsiteX69" fmla="*/ 35894 w 202562"/>
                  <a:gd name="connsiteY69" fmla="*/ 257047 h 293802"/>
                  <a:gd name="connsiteX70" fmla="*/ 48629 w 202562"/>
                  <a:gd name="connsiteY70" fmla="*/ 226145 h 293802"/>
                  <a:gd name="connsiteX71" fmla="*/ 78552 w 202562"/>
                  <a:gd name="connsiteY71" fmla="*/ 199428 h 293802"/>
                  <a:gd name="connsiteX72" fmla="*/ 66173 w 202562"/>
                  <a:gd name="connsiteY72" fmla="*/ 199428 h 293802"/>
                  <a:gd name="connsiteX73" fmla="*/ 23248 w 202562"/>
                  <a:gd name="connsiteY73" fmla="*/ 219020 h 293802"/>
                  <a:gd name="connsiteX74" fmla="*/ 450 w 202562"/>
                  <a:gd name="connsiteY74" fmla="*/ 210204 h 293802"/>
                  <a:gd name="connsiteX75" fmla="*/ 6595 w 202562"/>
                  <a:gd name="connsiteY75" fmla="*/ 200051 h 293802"/>
                  <a:gd name="connsiteX76" fmla="*/ 27612 w 202562"/>
                  <a:gd name="connsiteY76" fmla="*/ 191680 h 293802"/>
                  <a:gd name="connsiteX77" fmla="*/ 70092 w 202562"/>
                  <a:gd name="connsiteY77" fmla="*/ 174314 h 293802"/>
                  <a:gd name="connsiteX78" fmla="*/ 80689 w 202562"/>
                  <a:gd name="connsiteY78" fmla="*/ 169149 h 293802"/>
                  <a:gd name="connsiteX79" fmla="*/ 81669 w 202562"/>
                  <a:gd name="connsiteY79" fmla="*/ 141720 h 293802"/>
                  <a:gd name="connsiteX80" fmla="*/ 74900 w 202562"/>
                  <a:gd name="connsiteY80" fmla="*/ 142967 h 293802"/>
                  <a:gd name="connsiteX81" fmla="*/ 57802 w 202562"/>
                  <a:gd name="connsiteY81" fmla="*/ 147508 h 293802"/>
                  <a:gd name="connsiteX82" fmla="*/ 41861 w 202562"/>
                  <a:gd name="connsiteY82" fmla="*/ 123552 h 293802"/>
                  <a:gd name="connsiteX83" fmla="*/ 31530 w 202562"/>
                  <a:gd name="connsiteY83" fmla="*/ 83834 h 293802"/>
                  <a:gd name="connsiteX84" fmla="*/ 25563 w 202562"/>
                  <a:gd name="connsiteY84" fmla="*/ 59433 h 29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202562" h="293802">
                    <a:moveTo>
                      <a:pt x="63323" y="97459"/>
                    </a:moveTo>
                    <a:cubicBezTo>
                      <a:pt x="70309" y="90037"/>
                      <a:pt x="79426" y="84965"/>
                      <a:pt x="89417" y="82943"/>
                    </a:cubicBezTo>
                    <a:cubicBezTo>
                      <a:pt x="103042" y="81696"/>
                      <a:pt x="98946" y="80895"/>
                      <a:pt x="97343" y="87485"/>
                    </a:cubicBezTo>
                    <a:cubicBezTo>
                      <a:pt x="95740" y="94075"/>
                      <a:pt x="92534" y="101289"/>
                      <a:pt x="90307" y="108502"/>
                    </a:cubicBezTo>
                    <a:cubicBezTo>
                      <a:pt x="88081" y="115716"/>
                      <a:pt x="86567" y="121504"/>
                      <a:pt x="82470" y="122128"/>
                    </a:cubicBezTo>
                    <a:cubicBezTo>
                      <a:pt x="77844" y="122777"/>
                      <a:pt x="73200" y="121073"/>
                      <a:pt x="70091" y="117586"/>
                    </a:cubicBezTo>
                    <a:cubicBezTo>
                      <a:pt x="66797" y="113845"/>
                      <a:pt x="60206" y="103515"/>
                      <a:pt x="63323" y="97459"/>
                    </a:cubicBezTo>
                    <a:moveTo>
                      <a:pt x="25564" y="59432"/>
                    </a:moveTo>
                    <a:cubicBezTo>
                      <a:pt x="24433" y="56357"/>
                      <a:pt x="24433" y="52979"/>
                      <a:pt x="25564" y="49903"/>
                    </a:cubicBezTo>
                    <a:cubicBezTo>
                      <a:pt x="27688" y="45208"/>
                      <a:pt x="31413" y="41420"/>
                      <a:pt x="36072" y="39216"/>
                    </a:cubicBezTo>
                    <a:cubicBezTo>
                      <a:pt x="40261" y="38017"/>
                      <a:pt x="44759" y="39458"/>
                      <a:pt x="47471" y="42868"/>
                    </a:cubicBezTo>
                    <a:cubicBezTo>
                      <a:pt x="50945" y="47410"/>
                      <a:pt x="53616" y="48657"/>
                      <a:pt x="53616" y="53644"/>
                    </a:cubicBezTo>
                    <a:cubicBezTo>
                      <a:pt x="53436" y="59621"/>
                      <a:pt x="54720" y="65552"/>
                      <a:pt x="57357" y="70921"/>
                    </a:cubicBezTo>
                    <a:cubicBezTo>
                      <a:pt x="59850" y="73860"/>
                      <a:pt x="57357" y="75641"/>
                      <a:pt x="65550" y="72613"/>
                    </a:cubicBezTo>
                    <a:cubicBezTo>
                      <a:pt x="76662" y="66078"/>
                      <a:pt x="89459" y="62979"/>
                      <a:pt x="102330" y="63707"/>
                    </a:cubicBezTo>
                    <a:cubicBezTo>
                      <a:pt x="107673" y="53822"/>
                      <a:pt x="115332" y="41443"/>
                      <a:pt x="116579" y="38593"/>
                    </a:cubicBezTo>
                    <a:cubicBezTo>
                      <a:pt x="117825" y="35743"/>
                      <a:pt x="119428" y="35655"/>
                      <a:pt x="122100" y="36456"/>
                    </a:cubicBezTo>
                    <a:cubicBezTo>
                      <a:pt x="124772" y="37258"/>
                      <a:pt x="129314" y="38950"/>
                      <a:pt x="129314" y="42067"/>
                    </a:cubicBezTo>
                    <a:cubicBezTo>
                      <a:pt x="129878" y="45111"/>
                      <a:pt x="129375" y="48256"/>
                      <a:pt x="127889" y="50972"/>
                    </a:cubicBezTo>
                    <a:cubicBezTo>
                      <a:pt x="125307" y="55136"/>
                      <a:pt x="123299" y="59629"/>
                      <a:pt x="121922" y="64331"/>
                    </a:cubicBezTo>
                    <a:cubicBezTo>
                      <a:pt x="121299" y="67626"/>
                      <a:pt x="125395" y="73236"/>
                      <a:pt x="126820" y="74394"/>
                    </a:cubicBezTo>
                    <a:cubicBezTo>
                      <a:pt x="128245" y="75551"/>
                      <a:pt x="128334" y="80806"/>
                      <a:pt x="126019" y="81696"/>
                    </a:cubicBezTo>
                    <a:cubicBezTo>
                      <a:pt x="123703" y="82587"/>
                      <a:pt x="117113" y="81073"/>
                      <a:pt x="115510" y="83121"/>
                    </a:cubicBezTo>
                    <a:cubicBezTo>
                      <a:pt x="113907" y="85170"/>
                      <a:pt x="105625" y="109126"/>
                      <a:pt x="104556" y="111797"/>
                    </a:cubicBezTo>
                    <a:cubicBezTo>
                      <a:pt x="103488" y="114469"/>
                      <a:pt x="102686" y="118387"/>
                      <a:pt x="104556" y="118565"/>
                    </a:cubicBezTo>
                    <a:cubicBezTo>
                      <a:pt x="108427" y="119150"/>
                      <a:pt x="112380" y="118876"/>
                      <a:pt x="116133" y="117764"/>
                    </a:cubicBezTo>
                    <a:cubicBezTo>
                      <a:pt x="119389" y="115429"/>
                      <a:pt x="122375" y="112741"/>
                      <a:pt x="125039" y="109749"/>
                    </a:cubicBezTo>
                    <a:cubicBezTo>
                      <a:pt x="126909" y="107433"/>
                      <a:pt x="133944" y="95500"/>
                      <a:pt x="138308" y="89889"/>
                    </a:cubicBezTo>
                    <a:cubicBezTo>
                      <a:pt x="142672" y="84279"/>
                      <a:pt x="149440" y="75017"/>
                      <a:pt x="152913" y="70119"/>
                    </a:cubicBezTo>
                    <a:cubicBezTo>
                      <a:pt x="157480" y="63000"/>
                      <a:pt x="161215" y="55380"/>
                      <a:pt x="164045" y="47410"/>
                    </a:cubicBezTo>
                    <a:cubicBezTo>
                      <a:pt x="165114" y="43313"/>
                      <a:pt x="166984" y="38504"/>
                      <a:pt x="163066" y="35031"/>
                    </a:cubicBezTo>
                    <a:cubicBezTo>
                      <a:pt x="159147" y="31558"/>
                      <a:pt x="154962" y="24077"/>
                      <a:pt x="146501" y="23276"/>
                    </a:cubicBezTo>
                    <a:cubicBezTo>
                      <a:pt x="135296" y="22643"/>
                      <a:pt x="124055" y="23060"/>
                      <a:pt x="112927" y="24523"/>
                    </a:cubicBezTo>
                    <a:cubicBezTo>
                      <a:pt x="103908" y="25574"/>
                      <a:pt x="95123" y="28101"/>
                      <a:pt x="86923" y="32003"/>
                    </a:cubicBezTo>
                    <a:cubicBezTo>
                      <a:pt x="82990" y="33502"/>
                      <a:pt x="79299" y="35573"/>
                      <a:pt x="75969" y="38148"/>
                    </a:cubicBezTo>
                    <a:cubicBezTo>
                      <a:pt x="73482" y="41029"/>
                      <a:pt x="69640" y="42355"/>
                      <a:pt x="65906" y="41621"/>
                    </a:cubicBezTo>
                    <a:cubicBezTo>
                      <a:pt x="60996" y="40024"/>
                      <a:pt x="56723" y="36904"/>
                      <a:pt x="53705" y="32716"/>
                    </a:cubicBezTo>
                    <a:cubicBezTo>
                      <a:pt x="50410" y="28352"/>
                      <a:pt x="47917" y="25057"/>
                      <a:pt x="49787" y="21762"/>
                    </a:cubicBezTo>
                    <a:cubicBezTo>
                      <a:pt x="51657" y="18467"/>
                      <a:pt x="50410" y="16864"/>
                      <a:pt x="62967" y="13569"/>
                    </a:cubicBezTo>
                    <a:cubicBezTo>
                      <a:pt x="80540" y="8189"/>
                      <a:pt x="98374" y="3701"/>
                      <a:pt x="116400" y="121"/>
                    </a:cubicBezTo>
                    <a:cubicBezTo>
                      <a:pt x="129197" y="-889"/>
                      <a:pt x="142064" y="-531"/>
                      <a:pt x="154783" y="1190"/>
                    </a:cubicBezTo>
                    <a:cubicBezTo>
                      <a:pt x="160515" y="2456"/>
                      <a:pt x="165916" y="4914"/>
                      <a:pt x="170635" y="8403"/>
                    </a:cubicBezTo>
                    <a:cubicBezTo>
                      <a:pt x="175177" y="11877"/>
                      <a:pt x="185330" y="19357"/>
                      <a:pt x="188447" y="21584"/>
                    </a:cubicBezTo>
                    <a:cubicBezTo>
                      <a:pt x="191564" y="23810"/>
                      <a:pt x="201983" y="29510"/>
                      <a:pt x="201983" y="39395"/>
                    </a:cubicBezTo>
                    <a:cubicBezTo>
                      <a:pt x="202902" y="47072"/>
                      <a:pt x="201342" y="54842"/>
                      <a:pt x="197530" y="61570"/>
                    </a:cubicBezTo>
                    <a:cubicBezTo>
                      <a:pt x="193790" y="65666"/>
                      <a:pt x="185775" y="74928"/>
                      <a:pt x="180788" y="80717"/>
                    </a:cubicBezTo>
                    <a:cubicBezTo>
                      <a:pt x="175801" y="86505"/>
                      <a:pt x="171882" y="93630"/>
                      <a:pt x="168053" y="98528"/>
                    </a:cubicBezTo>
                    <a:cubicBezTo>
                      <a:pt x="163471" y="103524"/>
                      <a:pt x="159188" y="108788"/>
                      <a:pt x="155229" y="114291"/>
                    </a:cubicBezTo>
                    <a:cubicBezTo>
                      <a:pt x="150478" y="119948"/>
                      <a:pt x="146302" y="126063"/>
                      <a:pt x="142761" y="132547"/>
                    </a:cubicBezTo>
                    <a:cubicBezTo>
                      <a:pt x="140268" y="138336"/>
                      <a:pt x="137774" y="147419"/>
                      <a:pt x="132876" y="147419"/>
                    </a:cubicBezTo>
                    <a:cubicBezTo>
                      <a:pt x="127978" y="147419"/>
                      <a:pt x="119161" y="138514"/>
                      <a:pt x="115065" y="137089"/>
                    </a:cubicBezTo>
                    <a:cubicBezTo>
                      <a:pt x="110544" y="134656"/>
                      <a:pt x="104962" y="135489"/>
                      <a:pt x="101350" y="139137"/>
                    </a:cubicBezTo>
                    <a:cubicBezTo>
                      <a:pt x="96808" y="144124"/>
                      <a:pt x="99302" y="165230"/>
                      <a:pt x="99302" y="165230"/>
                    </a:cubicBezTo>
                    <a:cubicBezTo>
                      <a:pt x="99302" y="165230"/>
                      <a:pt x="99302" y="168525"/>
                      <a:pt x="105090" y="168525"/>
                    </a:cubicBezTo>
                    <a:cubicBezTo>
                      <a:pt x="111976" y="168031"/>
                      <a:pt x="118785" y="166776"/>
                      <a:pt x="125395" y="164785"/>
                    </a:cubicBezTo>
                    <a:cubicBezTo>
                      <a:pt x="131955" y="162723"/>
                      <a:pt x="138898" y="162175"/>
                      <a:pt x="145700" y="163182"/>
                    </a:cubicBezTo>
                    <a:cubicBezTo>
                      <a:pt x="149440" y="164785"/>
                      <a:pt x="156030" y="170218"/>
                      <a:pt x="156030" y="174759"/>
                    </a:cubicBezTo>
                    <a:cubicBezTo>
                      <a:pt x="157254" y="179896"/>
                      <a:pt x="156217" y="185311"/>
                      <a:pt x="153181" y="189632"/>
                    </a:cubicBezTo>
                    <a:cubicBezTo>
                      <a:pt x="148461" y="196222"/>
                      <a:pt x="147570" y="198537"/>
                      <a:pt x="143295" y="201209"/>
                    </a:cubicBezTo>
                    <a:cubicBezTo>
                      <a:pt x="136468" y="203639"/>
                      <a:pt x="130156" y="207324"/>
                      <a:pt x="124683" y="212074"/>
                    </a:cubicBezTo>
                    <a:cubicBezTo>
                      <a:pt x="116668" y="219554"/>
                      <a:pt x="110078" y="219732"/>
                      <a:pt x="108653" y="226323"/>
                    </a:cubicBezTo>
                    <a:cubicBezTo>
                      <a:pt x="107228" y="232913"/>
                      <a:pt x="106961" y="233981"/>
                      <a:pt x="111948" y="233981"/>
                    </a:cubicBezTo>
                    <a:cubicBezTo>
                      <a:pt x="122287" y="233139"/>
                      <a:pt x="132691" y="233528"/>
                      <a:pt x="142939" y="235139"/>
                    </a:cubicBezTo>
                    <a:cubicBezTo>
                      <a:pt x="149361" y="237467"/>
                      <a:pt x="155048" y="241463"/>
                      <a:pt x="159415" y="246716"/>
                    </a:cubicBezTo>
                    <a:cubicBezTo>
                      <a:pt x="162264" y="252060"/>
                      <a:pt x="166895" y="255622"/>
                      <a:pt x="166628" y="260253"/>
                    </a:cubicBezTo>
                    <a:cubicBezTo>
                      <a:pt x="167078" y="264839"/>
                      <a:pt x="165913" y="269437"/>
                      <a:pt x="163333" y="273255"/>
                    </a:cubicBezTo>
                    <a:cubicBezTo>
                      <a:pt x="160038" y="277174"/>
                      <a:pt x="158613" y="282784"/>
                      <a:pt x="153626" y="283408"/>
                    </a:cubicBezTo>
                    <a:cubicBezTo>
                      <a:pt x="148639" y="284031"/>
                      <a:pt x="91287" y="290799"/>
                      <a:pt x="79621" y="292313"/>
                    </a:cubicBezTo>
                    <a:cubicBezTo>
                      <a:pt x="67954" y="293827"/>
                      <a:pt x="63323" y="294183"/>
                      <a:pt x="57713" y="290087"/>
                    </a:cubicBezTo>
                    <a:cubicBezTo>
                      <a:pt x="52102" y="285990"/>
                      <a:pt x="48273" y="286346"/>
                      <a:pt x="35894" y="257047"/>
                    </a:cubicBezTo>
                    <a:cubicBezTo>
                      <a:pt x="27790" y="242175"/>
                      <a:pt x="41059" y="231221"/>
                      <a:pt x="48629" y="226145"/>
                    </a:cubicBezTo>
                    <a:cubicBezTo>
                      <a:pt x="56199" y="221069"/>
                      <a:pt x="79621" y="202189"/>
                      <a:pt x="78552" y="199428"/>
                    </a:cubicBezTo>
                    <a:cubicBezTo>
                      <a:pt x="77483" y="196667"/>
                      <a:pt x="74812" y="196756"/>
                      <a:pt x="66173" y="199428"/>
                    </a:cubicBezTo>
                    <a:cubicBezTo>
                      <a:pt x="57535" y="202100"/>
                      <a:pt x="31709" y="217239"/>
                      <a:pt x="23248" y="219020"/>
                    </a:cubicBezTo>
                    <a:cubicBezTo>
                      <a:pt x="14649" y="220108"/>
                      <a:pt x="6080" y="216794"/>
                      <a:pt x="450" y="210204"/>
                    </a:cubicBezTo>
                    <a:cubicBezTo>
                      <a:pt x="-2133" y="205662"/>
                      <a:pt x="2231" y="201298"/>
                      <a:pt x="6595" y="200051"/>
                    </a:cubicBezTo>
                    <a:cubicBezTo>
                      <a:pt x="13742" y="197630"/>
                      <a:pt x="20757" y="194836"/>
                      <a:pt x="27612" y="191680"/>
                    </a:cubicBezTo>
                    <a:cubicBezTo>
                      <a:pt x="34647" y="188919"/>
                      <a:pt x="63234" y="174670"/>
                      <a:pt x="70092" y="174314"/>
                    </a:cubicBezTo>
                    <a:cubicBezTo>
                      <a:pt x="76949" y="173958"/>
                      <a:pt x="80867" y="171999"/>
                      <a:pt x="80689" y="169149"/>
                    </a:cubicBezTo>
                    <a:cubicBezTo>
                      <a:pt x="80511" y="166299"/>
                      <a:pt x="83539" y="143145"/>
                      <a:pt x="81669" y="141720"/>
                    </a:cubicBezTo>
                    <a:cubicBezTo>
                      <a:pt x="79799" y="140295"/>
                      <a:pt x="79442" y="140918"/>
                      <a:pt x="74900" y="142967"/>
                    </a:cubicBezTo>
                    <a:cubicBezTo>
                      <a:pt x="70359" y="145015"/>
                      <a:pt x="59405" y="149111"/>
                      <a:pt x="57802" y="147508"/>
                    </a:cubicBezTo>
                    <a:cubicBezTo>
                      <a:pt x="49356" y="142120"/>
                      <a:pt x="43569" y="133424"/>
                      <a:pt x="41861" y="123552"/>
                    </a:cubicBezTo>
                    <a:cubicBezTo>
                      <a:pt x="36072" y="104049"/>
                      <a:pt x="30640" y="97904"/>
                      <a:pt x="31530" y="83834"/>
                    </a:cubicBezTo>
                    <a:cubicBezTo>
                      <a:pt x="32064" y="75283"/>
                      <a:pt x="29983" y="66772"/>
                      <a:pt x="25563" y="59433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311" name="组合 310">
              <a:extLst>
                <a:ext uri="{FF2B5EF4-FFF2-40B4-BE49-F238E27FC236}">
                  <a16:creationId xmlns:a16="http://schemas.microsoft.com/office/drawing/2014/main" id="{ED9A65D6-8CFE-45A0-80A8-5D312250F824}"/>
                </a:ext>
              </a:extLst>
            </p:cNvPr>
            <p:cNvGrpSpPr/>
            <p:nvPr/>
          </p:nvGrpSpPr>
          <p:grpSpPr>
            <a:xfrm>
              <a:off x="1442035" y="5934218"/>
              <a:ext cx="281030" cy="306223"/>
              <a:chOff x="1459851" y="5996894"/>
              <a:chExt cx="324450" cy="353535"/>
            </a:xfrm>
            <a:grpFill/>
          </p:grpSpPr>
          <p:sp>
            <p:nvSpPr>
              <p:cNvPr id="316" name="任意多边形: 形状 315">
                <a:extLst>
                  <a:ext uri="{FF2B5EF4-FFF2-40B4-BE49-F238E27FC236}">
                    <a16:creationId xmlns:a16="http://schemas.microsoft.com/office/drawing/2014/main" id="{37F49ED3-2E28-4057-89BE-9007EA855678}"/>
                  </a:ext>
                </a:extLst>
              </p:cNvPr>
              <p:cNvSpPr/>
              <p:nvPr/>
            </p:nvSpPr>
            <p:spPr>
              <a:xfrm>
                <a:off x="1631034" y="5996894"/>
                <a:ext cx="153267" cy="353535"/>
              </a:xfrm>
              <a:custGeom>
                <a:avLst/>
                <a:gdLst>
                  <a:gd name="connsiteX0" fmla="*/ 56495 w 153267"/>
                  <a:gd name="connsiteY0" fmla="*/ 162979 h 353535"/>
                  <a:gd name="connsiteX1" fmla="*/ 61482 w 153267"/>
                  <a:gd name="connsiteY1" fmla="*/ 154073 h 353535"/>
                  <a:gd name="connsiteX2" fmla="*/ 66024 w 153267"/>
                  <a:gd name="connsiteY2" fmla="*/ 158170 h 353535"/>
                  <a:gd name="connsiteX3" fmla="*/ 85438 w 153267"/>
                  <a:gd name="connsiteY3" fmla="*/ 179810 h 353535"/>
                  <a:gd name="connsiteX4" fmla="*/ 99064 w 153267"/>
                  <a:gd name="connsiteY4" fmla="*/ 185866 h 353535"/>
                  <a:gd name="connsiteX5" fmla="*/ 92474 w 153267"/>
                  <a:gd name="connsiteY5" fmla="*/ 199046 h 353535"/>
                  <a:gd name="connsiteX6" fmla="*/ 67271 w 153267"/>
                  <a:gd name="connsiteY6" fmla="*/ 214898 h 353535"/>
                  <a:gd name="connsiteX7" fmla="*/ 76978 w 153267"/>
                  <a:gd name="connsiteY7" fmla="*/ 221132 h 353535"/>
                  <a:gd name="connsiteX8" fmla="*/ 88644 w 153267"/>
                  <a:gd name="connsiteY8" fmla="*/ 218549 h 353535"/>
                  <a:gd name="connsiteX9" fmla="*/ 97550 w 153267"/>
                  <a:gd name="connsiteY9" fmla="*/ 218549 h 353535"/>
                  <a:gd name="connsiteX10" fmla="*/ 99954 w 153267"/>
                  <a:gd name="connsiteY10" fmla="*/ 228524 h 353535"/>
                  <a:gd name="connsiteX11" fmla="*/ 98529 w 153267"/>
                  <a:gd name="connsiteY11" fmla="*/ 277949 h 353535"/>
                  <a:gd name="connsiteX12" fmla="*/ 96392 w 153267"/>
                  <a:gd name="connsiteY12" fmla="*/ 301549 h 353535"/>
                  <a:gd name="connsiteX13" fmla="*/ 94255 w 153267"/>
                  <a:gd name="connsiteY13" fmla="*/ 310455 h 353535"/>
                  <a:gd name="connsiteX14" fmla="*/ 83924 w 153267"/>
                  <a:gd name="connsiteY14" fmla="*/ 305468 h 353535"/>
                  <a:gd name="connsiteX15" fmla="*/ 68607 w 153267"/>
                  <a:gd name="connsiteY15" fmla="*/ 286054 h 353535"/>
                  <a:gd name="connsiteX16" fmla="*/ 57297 w 153267"/>
                  <a:gd name="connsiteY16" fmla="*/ 273319 h 353535"/>
                  <a:gd name="connsiteX17" fmla="*/ 44116 w 153267"/>
                  <a:gd name="connsiteY17" fmla="*/ 223804 h 353535"/>
                  <a:gd name="connsiteX18" fmla="*/ 56228 w 153267"/>
                  <a:gd name="connsiteY18" fmla="*/ 162801 h 353535"/>
                  <a:gd name="connsiteX19" fmla="*/ 23277 w 153267"/>
                  <a:gd name="connsiteY19" fmla="*/ 25388 h 353535"/>
                  <a:gd name="connsiteX20" fmla="*/ 33340 w 153267"/>
                  <a:gd name="connsiteY20" fmla="*/ 18976 h 353535"/>
                  <a:gd name="connsiteX21" fmla="*/ 63531 w 153267"/>
                  <a:gd name="connsiteY21" fmla="*/ 3124 h 353535"/>
                  <a:gd name="connsiteX22" fmla="*/ 97728 w 153267"/>
                  <a:gd name="connsiteY22" fmla="*/ -438 h 353535"/>
                  <a:gd name="connsiteX23" fmla="*/ 131747 w 153267"/>
                  <a:gd name="connsiteY23" fmla="*/ 25388 h 353535"/>
                  <a:gd name="connsiteX24" fmla="*/ 128897 w 153267"/>
                  <a:gd name="connsiteY24" fmla="*/ 149353 h 353535"/>
                  <a:gd name="connsiteX25" fmla="*/ 151339 w 153267"/>
                  <a:gd name="connsiteY25" fmla="*/ 168322 h 353535"/>
                  <a:gd name="connsiteX26" fmla="*/ 152408 w 153267"/>
                  <a:gd name="connsiteY26" fmla="*/ 180701 h 353535"/>
                  <a:gd name="connsiteX27" fmla="*/ 152408 w 153267"/>
                  <a:gd name="connsiteY27" fmla="*/ 186044 h 353535"/>
                  <a:gd name="connsiteX28" fmla="*/ 127829 w 153267"/>
                  <a:gd name="connsiteY28" fmla="*/ 212761 h 353535"/>
                  <a:gd name="connsiteX29" fmla="*/ 127829 w 153267"/>
                  <a:gd name="connsiteY29" fmla="*/ 248383 h 353535"/>
                  <a:gd name="connsiteX30" fmla="*/ 127829 w 153267"/>
                  <a:gd name="connsiteY30" fmla="*/ 326218 h 353535"/>
                  <a:gd name="connsiteX31" fmla="*/ 120793 w 153267"/>
                  <a:gd name="connsiteY31" fmla="*/ 350263 h 353535"/>
                  <a:gd name="connsiteX32" fmla="*/ 107346 w 153267"/>
                  <a:gd name="connsiteY32" fmla="*/ 352133 h 353535"/>
                  <a:gd name="connsiteX33" fmla="*/ 83034 w 153267"/>
                  <a:gd name="connsiteY33" fmla="*/ 333609 h 353535"/>
                  <a:gd name="connsiteX34" fmla="*/ 61393 w 153267"/>
                  <a:gd name="connsiteY34" fmla="*/ 305735 h 353535"/>
                  <a:gd name="connsiteX35" fmla="*/ 47411 w 153267"/>
                  <a:gd name="connsiteY35" fmla="*/ 284629 h 353535"/>
                  <a:gd name="connsiteX36" fmla="*/ 36725 w 153267"/>
                  <a:gd name="connsiteY36" fmla="*/ 268688 h 353535"/>
                  <a:gd name="connsiteX37" fmla="*/ 31381 w 153267"/>
                  <a:gd name="connsiteY37" fmla="*/ 257022 h 353535"/>
                  <a:gd name="connsiteX38" fmla="*/ 26394 w 153267"/>
                  <a:gd name="connsiteY38" fmla="*/ 298432 h 353535"/>
                  <a:gd name="connsiteX39" fmla="*/ 18557 w 153267"/>
                  <a:gd name="connsiteY39" fmla="*/ 303420 h 353535"/>
                  <a:gd name="connsiteX40" fmla="*/ 8583 w 153267"/>
                  <a:gd name="connsiteY40" fmla="*/ 300570 h 353535"/>
                  <a:gd name="connsiteX41" fmla="*/ -323 w 153267"/>
                  <a:gd name="connsiteY41" fmla="*/ 291664 h 353535"/>
                  <a:gd name="connsiteX42" fmla="*/ 5466 w 153267"/>
                  <a:gd name="connsiteY42" fmla="*/ 252301 h 353535"/>
                  <a:gd name="connsiteX43" fmla="*/ 18735 w 153267"/>
                  <a:gd name="connsiteY43" fmla="*/ 202698 h 353535"/>
                  <a:gd name="connsiteX44" fmla="*/ 36547 w 153267"/>
                  <a:gd name="connsiteY44" fmla="*/ 106250 h 353535"/>
                  <a:gd name="connsiteX45" fmla="*/ 58098 w 153267"/>
                  <a:gd name="connsiteY45" fmla="*/ 39993 h 353535"/>
                  <a:gd name="connsiteX46" fmla="*/ 67004 w 153267"/>
                  <a:gd name="connsiteY46" fmla="*/ 32067 h 353535"/>
                  <a:gd name="connsiteX47" fmla="*/ 75108 w 153267"/>
                  <a:gd name="connsiteY47" fmla="*/ 40171 h 353535"/>
                  <a:gd name="connsiteX48" fmla="*/ 72792 w 153267"/>
                  <a:gd name="connsiteY48" fmla="*/ 53975 h 353535"/>
                  <a:gd name="connsiteX49" fmla="*/ 65223 w 153267"/>
                  <a:gd name="connsiteY49" fmla="*/ 78910 h 353535"/>
                  <a:gd name="connsiteX50" fmla="*/ 58187 w 153267"/>
                  <a:gd name="connsiteY50" fmla="*/ 111148 h 353535"/>
                  <a:gd name="connsiteX51" fmla="*/ 68874 w 153267"/>
                  <a:gd name="connsiteY51" fmla="*/ 105004 h 353535"/>
                  <a:gd name="connsiteX52" fmla="*/ 81342 w 153267"/>
                  <a:gd name="connsiteY52" fmla="*/ 98324 h 353535"/>
                  <a:gd name="connsiteX53" fmla="*/ 91316 w 153267"/>
                  <a:gd name="connsiteY53" fmla="*/ 92536 h 353535"/>
                  <a:gd name="connsiteX54" fmla="*/ 99598 w 153267"/>
                  <a:gd name="connsiteY54" fmla="*/ 90487 h 353535"/>
                  <a:gd name="connsiteX55" fmla="*/ 100399 w 153267"/>
                  <a:gd name="connsiteY55" fmla="*/ 39102 h 353535"/>
                  <a:gd name="connsiteX56" fmla="*/ 90425 w 153267"/>
                  <a:gd name="connsiteY56" fmla="*/ 20044 h 353535"/>
                  <a:gd name="connsiteX57" fmla="*/ 65223 w 153267"/>
                  <a:gd name="connsiteY57" fmla="*/ 24675 h 353535"/>
                  <a:gd name="connsiteX58" fmla="*/ 40732 w 153267"/>
                  <a:gd name="connsiteY58" fmla="*/ 40794 h 353535"/>
                  <a:gd name="connsiteX59" fmla="*/ 23545 w 153267"/>
                  <a:gd name="connsiteY59" fmla="*/ 25566 h 353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53267" h="353535">
                    <a:moveTo>
                      <a:pt x="56495" y="162979"/>
                    </a:moveTo>
                    <a:cubicBezTo>
                      <a:pt x="56495" y="162979"/>
                      <a:pt x="57742" y="155498"/>
                      <a:pt x="61482" y="154073"/>
                    </a:cubicBezTo>
                    <a:cubicBezTo>
                      <a:pt x="65223" y="152648"/>
                      <a:pt x="65401" y="152381"/>
                      <a:pt x="66024" y="158170"/>
                    </a:cubicBezTo>
                    <a:cubicBezTo>
                      <a:pt x="66648" y="163958"/>
                      <a:pt x="76800" y="179454"/>
                      <a:pt x="85438" y="179810"/>
                    </a:cubicBezTo>
                    <a:cubicBezTo>
                      <a:pt x="94077" y="180167"/>
                      <a:pt x="99064" y="182571"/>
                      <a:pt x="99064" y="185866"/>
                    </a:cubicBezTo>
                    <a:cubicBezTo>
                      <a:pt x="99064" y="189161"/>
                      <a:pt x="103160" y="191387"/>
                      <a:pt x="92474" y="199046"/>
                    </a:cubicBezTo>
                    <a:cubicBezTo>
                      <a:pt x="81787" y="206705"/>
                      <a:pt x="68696" y="211158"/>
                      <a:pt x="67271" y="214898"/>
                    </a:cubicBezTo>
                    <a:cubicBezTo>
                      <a:pt x="65846" y="218639"/>
                      <a:pt x="68696" y="222379"/>
                      <a:pt x="76978" y="221132"/>
                    </a:cubicBezTo>
                    <a:cubicBezTo>
                      <a:pt x="85260" y="219885"/>
                      <a:pt x="86507" y="219974"/>
                      <a:pt x="88644" y="218549"/>
                    </a:cubicBezTo>
                    <a:cubicBezTo>
                      <a:pt x="90782" y="217125"/>
                      <a:pt x="96659" y="216590"/>
                      <a:pt x="97550" y="218549"/>
                    </a:cubicBezTo>
                    <a:cubicBezTo>
                      <a:pt x="99353" y="221550"/>
                      <a:pt x="100193" y="225031"/>
                      <a:pt x="99954" y="228524"/>
                    </a:cubicBezTo>
                    <a:cubicBezTo>
                      <a:pt x="99954" y="232175"/>
                      <a:pt x="99331" y="271716"/>
                      <a:pt x="98529" y="277949"/>
                    </a:cubicBezTo>
                    <a:cubicBezTo>
                      <a:pt x="97728" y="284183"/>
                      <a:pt x="97639" y="297453"/>
                      <a:pt x="96392" y="301549"/>
                    </a:cubicBezTo>
                    <a:cubicBezTo>
                      <a:pt x="95145" y="305646"/>
                      <a:pt x="96926" y="309297"/>
                      <a:pt x="94255" y="310455"/>
                    </a:cubicBezTo>
                    <a:cubicBezTo>
                      <a:pt x="91583" y="311613"/>
                      <a:pt x="88021" y="311256"/>
                      <a:pt x="83924" y="305468"/>
                    </a:cubicBezTo>
                    <a:cubicBezTo>
                      <a:pt x="79242" y="298674"/>
                      <a:pt x="74125" y="292189"/>
                      <a:pt x="68607" y="286054"/>
                    </a:cubicBezTo>
                    <a:cubicBezTo>
                      <a:pt x="64552" y="282070"/>
                      <a:pt x="60774" y="277815"/>
                      <a:pt x="57297" y="273319"/>
                    </a:cubicBezTo>
                    <a:cubicBezTo>
                      <a:pt x="47295" y="258842"/>
                      <a:pt x="42636" y="241338"/>
                      <a:pt x="44116" y="223804"/>
                    </a:cubicBezTo>
                    <a:cubicBezTo>
                      <a:pt x="44690" y="202933"/>
                      <a:pt x="48785" y="182308"/>
                      <a:pt x="56228" y="162801"/>
                    </a:cubicBezTo>
                    <a:moveTo>
                      <a:pt x="23277" y="25388"/>
                    </a:moveTo>
                    <a:lnTo>
                      <a:pt x="33340" y="18976"/>
                    </a:lnTo>
                    <a:cubicBezTo>
                      <a:pt x="42993" y="12944"/>
                      <a:pt x="53085" y="7646"/>
                      <a:pt x="63531" y="3124"/>
                    </a:cubicBezTo>
                    <a:cubicBezTo>
                      <a:pt x="74787" y="828"/>
                      <a:pt x="86240" y="-365"/>
                      <a:pt x="97728" y="-438"/>
                    </a:cubicBezTo>
                    <a:cubicBezTo>
                      <a:pt x="105119" y="7"/>
                      <a:pt x="127205" y="5350"/>
                      <a:pt x="131747" y="25388"/>
                    </a:cubicBezTo>
                    <a:cubicBezTo>
                      <a:pt x="132371" y="49967"/>
                      <a:pt x="122307" y="142674"/>
                      <a:pt x="128897" y="149353"/>
                    </a:cubicBezTo>
                    <a:cubicBezTo>
                      <a:pt x="135487" y="156032"/>
                      <a:pt x="148579" y="164315"/>
                      <a:pt x="151339" y="168322"/>
                    </a:cubicBezTo>
                    <a:cubicBezTo>
                      <a:pt x="153017" y="172226"/>
                      <a:pt x="153391" y="176567"/>
                      <a:pt x="152408" y="180701"/>
                    </a:cubicBezTo>
                    <a:cubicBezTo>
                      <a:pt x="152955" y="182440"/>
                      <a:pt x="152955" y="184305"/>
                      <a:pt x="152408" y="186044"/>
                    </a:cubicBezTo>
                    <a:cubicBezTo>
                      <a:pt x="151607" y="189339"/>
                      <a:pt x="152408" y="196731"/>
                      <a:pt x="127829" y="212761"/>
                    </a:cubicBezTo>
                    <a:cubicBezTo>
                      <a:pt x="127829" y="228257"/>
                      <a:pt x="127829" y="242862"/>
                      <a:pt x="127829" y="248383"/>
                    </a:cubicBezTo>
                    <a:cubicBezTo>
                      <a:pt x="127829" y="253905"/>
                      <a:pt x="129877" y="319628"/>
                      <a:pt x="127829" y="326218"/>
                    </a:cubicBezTo>
                    <a:cubicBezTo>
                      <a:pt x="125780" y="332808"/>
                      <a:pt x="126226" y="346879"/>
                      <a:pt x="120793" y="350263"/>
                    </a:cubicBezTo>
                    <a:cubicBezTo>
                      <a:pt x="116949" y="353200"/>
                      <a:pt x="111846" y="353910"/>
                      <a:pt x="107346" y="352133"/>
                    </a:cubicBezTo>
                    <a:cubicBezTo>
                      <a:pt x="102270" y="350708"/>
                      <a:pt x="95412" y="348838"/>
                      <a:pt x="83034" y="333609"/>
                    </a:cubicBezTo>
                    <a:cubicBezTo>
                      <a:pt x="70655" y="318381"/>
                      <a:pt x="64243" y="309921"/>
                      <a:pt x="61393" y="305735"/>
                    </a:cubicBezTo>
                    <a:cubicBezTo>
                      <a:pt x="57088" y="298470"/>
                      <a:pt x="52422" y="291426"/>
                      <a:pt x="47411" y="284629"/>
                    </a:cubicBezTo>
                    <a:cubicBezTo>
                      <a:pt x="45007" y="278840"/>
                      <a:pt x="39218" y="274031"/>
                      <a:pt x="36725" y="268688"/>
                    </a:cubicBezTo>
                    <a:cubicBezTo>
                      <a:pt x="34231" y="263344"/>
                      <a:pt x="34677" y="254973"/>
                      <a:pt x="31381" y="257022"/>
                    </a:cubicBezTo>
                    <a:cubicBezTo>
                      <a:pt x="28086" y="259070"/>
                      <a:pt x="24791" y="286855"/>
                      <a:pt x="26394" y="298432"/>
                    </a:cubicBezTo>
                    <a:cubicBezTo>
                      <a:pt x="24924" y="301433"/>
                      <a:pt x="21898" y="303359"/>
                      <a:pt x="18557" y="303420"/>
                    </a:cubicBezTo>
                    <a:cubicBezTo>
                      <a:pt x="15618" y="303420"/>
                      <a:pt x="11522" y="300570"/>
                      <a:pt x="8583" y="300570"/>
                    </a:cubicBezTo>
                    <a:cubicBezTo>
                      <a:pt x="5644" y="300570"/>
                      <a:pt x="746" y="303420"/>
                      <a:pt x="-323" y="291664"/>
                    </a:cubicBezTo>
                    <a:cubicBezTo>
                      <a:pt x="173" y="278372"/>
                      <a:pt x="2114" y="265174"/>
                      <a:pt x="5466" y="252301"/>
                    </a:cubicBezTo>
                    <a:cubicBezTo>
                      <a:pt x="7069" y="243396"/>
                      <a:pt x="17043" y="212583"/>
                      <a:pt x="18735" y="202698"/>
                    </a:cubicBezTo>
                    <a:cubicBezTo>
                      <a:pt x="20428" y="192812"/>
                      <a:pt x="31560" y="127713"/>
                      <a:pt x="36547" y="106250"/>
                    </a:cubicBezTo>
                    <a:cubicBezTo>
                      <a:pt x="42320" y="83730"/>
                      <a:pt x="49518" y="61600"/>
                      <a:pt x="58098" y="39993"/>
                    </a:cubicBezTo>
                    <a:cubicBezTo>
                      <a:pt x="61838" y="32958"/>
                      <a:pt x="60948" y="27970"/>
                      <a:pt x="67004" y="32067"/>
                    </a:cubicBezTo>
                    <a:cubicBezTo>
                      <a:pt x="73060" y="36163"/>
                      <a:pt x="75108" y="38123"/>
                      <a:pt x="75108" y="40171"/>
                    </a:cubicBezTo>
                    <a:cubicBezTo>
                      <a:pt x="75298" y="44883"/>
                      <a:pt x="74510" y="49583"/>
                      <a:pt x="72792" y="53975"/>
                    </a:cubicBezTo>
                    <a:cubicBezTo>
                      <a:pt x="70299" y="59763"/>
                      <a:pt x="66826" y="73923"/>
                      <a:pt x="65223" y="78910"/>
                    </a:cubicBezTo>
                    <a:cubicBezTo>
                      <a:pt x="63620" y="83897"/>
                      <a:pt x="55248" y="108299"/>
                      <a:pt x="58187" y="111148"/>
                    </a:cubicBezTo>
                    <a:cubicBezTo>
                      <a:pt x="61126" y="113998"/>
                      <a:pt x="66024" y="107408"/>
                      <a:pt x="68874" y="105004"/>
                    </a:cubicBezTo>
                    <a:cubicBezTo>
                      <a:pt x="72458" y="101843"/>
                      <a:pt x="76725" y="99557"/>
                      <a:pt x="81342" y="98324"/>
                    </a:cubicBezTo>
                    <a:cubicBezTo>
                      <a:pt x="85082" y="97879"/>
                      <a:pt x="88377" y="92536"/>
                      <a:pt x="91316" y="92536"/>
                    </a:cubicBezTo>
                    <a:cubicBezTo>
                      <a:pt x="94255" y="92536"/>
                      <a:pt x="98975" y="93159"/>
                      <a:pt x="99598" y="90487"/>
                    </a:cubicBezTo>
                    <a:cubicBezTo>
                      <a:pt x="100819" y="73387"/>
                      <a:pt x="101087" y="56232"/>
                      <a:pt x="100399" y="39102"/>
                    </a:cubicBezTo>
                    <a:cubicBezTo>
                      <a:pt x="99153" y="34204"/>
                      <a:pt x="96214" y="20044"/>
                      <a:pt x="90425" y="20044"/>
                    </a:cubicBezTo>
                    <a:cubicBezTo>
                      <a:pt x="81741" y="18501"/>
                      <a:pt x="72791" y="20145"/>
                      <a:pt x="65223" y="24675"/>
                    </a:cubicBezTo>
                    <a:cubicBezTo>
                      <a:pt x="49014" y="32067"/>
                      <a:pt x="53556" y="37855"/>
                      <a:pt x="40732" y="40794"/>
                    </a:cubicBezTo>
                    <a:cubicBezTo>
                      <a:pt x="27908" y="43733"/>
                      <a:pt x="19270" y="37499"/>
                      <a:pt x="23545" y="2556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7" name="任意多边形: 形状 316">
                <a:extLst>
                  <a:ext uri="{FF2B5EF4-FFF2-40B4-BE49-F238E27FC236}">
                    <a16:creationId xmlns:a16="http://schemas.microsoft.com/office/drawing/2014/main" id="{038BCBB2-0627-43C9-AA8E-6B45801D350E}"/>
                  </a:ext>
                </a:extLst>
              </p:cNvPr>
              <p:cNvSpPr/>
              <p:nvPr/>
            </p:nvSpPr>
            <p:spPr>
              <a:xfrm>
                <a:off x="1459851" y="6022750"/>
                <a:ext cx="169846" cy="296483"/>
              </a:xfrm>
              <a:custGeom>
                <a:avLst/>
                <a:gdLst>
                  <a:gd name="connsiteX0" fmla="*/ 94717 w 169846"/>
                  <a:gd name="connsiteY0" fmla="*/ 132135 h 296483"/>
                  <a:gd name="connsiteX1" fmla="*/ 99437 w 169846"/>
                  <a:gd name="connsiteY1" fmla="*/ 128840 h 296483"/>
                  <a:gd name="connsiteX2" fmla="*/ 113063 w 169846"/>
                  <a:gd name="connsiteY2" fmla="*/ 133738 h 296483"/>
                  <a:gd name="connsiteX3" fmla="*/ 121256 w 169846"/>
                  <a:gd name="connsiteY3" fmla="*/ 134985 h 296483"/>
                  <a:gd name="connsiteX4" fmla="*/ 122146 w 169846"/>
                  <a:gd name="connsiteY4" fmla="*/ 147185 h 296483"/>
                  <a:gd name="connsiteX5" fmla="*/ 120276 w 169846"/>
                  <a:gd name="connsiteY5" fmla="*/ 163483 h 296483"/>
                  <a:gd name="connsiteX6" fmla="*/ 92402 w 169846"/>
                  <a:gd name="connsiteY6" fmla="*/ 185747 h 296483"/>
                  <a:gd name="connsiteX7" fmla="*/ 85990 w 169846"/>
                  <a:gd name="connsiteY7" fmla="*/ 184054 h 296483"/>
                  <a:gd name="connsiteX8" fmla="*/ 94895 w 169846"/>
                  <a:gd name="connsiteY8" fmla="*/ 132135 h 296483"/>
                  <a:gd name="connsiteX9" fmla="*/ 59986 w 169846"/>
                  <a:gd name="connsiteY9" fmla="*/ 15116 h 296483"/>
                  <a:gd name="connsiteX10" fmla="*/ 66220 w 169846"/>
                  <a:gd name="connsiteY10" fmla="*/ 11643 h 296483"/>
                  <a:gd name="connsiteX11" fmla="*/ 91511 w 169846"/>
                  <a:gd name="connsiteY11" fmla="*/ 8526 h 296483"/>
                  <a:gd name="connsiteX12" fmla="*/ 113419 w 169846"/>
                  <a:gd name="connsiteY12" fmla="*/ 511 h 296483"/>
                  <a:gd name="connsiteX13" fmla="*/ 140136 w 169846"/>
                  <a:gd name="connsiteY13" fmla="*/ 1757 h 296483"/>
                  <a:gd name="connsiteX14" fmla="*/ 167387 w 169846"/>
                  <a:gd name="connsiteY14" fmla="*/ 28474 h 296483"/>
                  <a:gd name="connsiteX15" fmla="*/ 163468 w 169846"/>
                  <a:gd name="connsiteY15" fmla="*/ 65165 h 296483"/>
                  <a:gd name="connsiteX16" fmla="*/ 162578 w 169846"/>
                  <a:gd name="connsiteY16" fmla="*/ 146740 h 296483"/>
                  <a:gd name="connsiteX17" fmla="*/ 169524 w 169846"/>
                  <a:gd name="connsiteY17" fmla="*/ 143712 h 296483"/>
                  <a:gd name="connsiteX18" fmla="*/ 167476 w 169846"/>
                  <a:gd name="connsiteY18" fmla="*/ 152173 h 296483"/>
                  <a:gd name="connsiteX19" fmla="*/ 168901 w 169846"/>
                  <a:gd name="connsiteY19" fmla="*/ 162147 h 296483"/>
                  <a:gd name="connsiteX20" fmla="*/ 168901 w 169846"/>
                  <a:gd name="connsiteY20" fmla="*/ 177375 h 296483"/>
                  <a:gd name="connsiteX21" fmla="*/ 157323 w 169846"/>
                  <a:gd name="connsiteY21" fmla="*/ 196789 h 296483"/>
                  <a:gd name="connsiteX22" fmla="*/ 152514 w 169846"/>
                  <a:gd name="connsiteY22" fmla="*/ 278008 h 296483"/>
                  <a:gd name="connsiteX23" fmla="*/ 145924 w 169846"/>
                  <a:gd name="connsiteY23" fmla="*/ 295374 h 296483"/>
                  <a:gd name="connsiteX24" fmla="*/ 128915 w 169846"/>
                  <a:gd name="connsiteY24" fmla="*/ 292880 h 296483"/>
                  <a:gd name="connsiteX25" fmla="*/ 111103 w 169846"/>
                  <a:gd name="connsiteY25" fmla="*/ 270527 h 296483"/>
                  <a:gd name="connsiteX26" fmla="*/ 111905 w 169846"/>
                  <a:gd name="connsiteY26" fmla="*/ 255210 h 296483"/>
                  <a:gd name="connsiteX27" fmla="*/ 114220 w 169846"/>
                  <a:gd name="connsiteY27" fmla="*/ 227870 h 296483"/>
                  <a:gd name="connsiteX28" fmla="*/ 105315 w 169846"/>
                  <a:gd name="connsiteY28" fmla="*/ 233302 h 296483"/>
                  <a:gd name="connsiteX29" fmla="*/ 86346 w 169846"/>
                  <a:gd name="connsiteY29" fmla="*/ 248709 h 296483"/>
                  <a:gd name="connsiteX30" fmla="*/ 60164 w 169846"/>
                  <a:gd name="connsiteY30" fmla="*/ 268568 h 296483"/>
                  <a:gd name="connsiteX31" fmla="*/ 42352 w 169846"/>
                  <a:gd name="connsiteY31" fmla="*/ 280502 h 296483"/>
                  <a:gd name="connsiteX32" fmla="*/ 30241 w 169846"/>
                  <a:gd name="connsiteY32" fmla="*/ 278810 h 296483"/>
                  <a:gd name="connsiteX33" fmla="*/ 7532 w 169846"/>
                  <a:gd name="connsiteY33" fmla="*/ 256991 h 296483"/>
                  <a:gd name="connsiteX34" fmla="*/ 1921 w 169846"/>
                  <a:gd name="connsiteY34" fmla="*/ 245414 h 296483"/>
                  <a:gd name="connsiteX35" fmla="*/ -305 w 169846"/>
                  <a:gd name="connsiteY35" fmla="*/ 235351 h 296483"/>
                  <a:gd name="connsiteX36" fmla="*/ 2990 w 169846"/>
                  <a:gd name="connsiteY36" fmla="*/ 230809 h 296483"/>
                  <a:gd name="connsiteX37" fmla="*/ 14122 w 169846"/>
                  <a:gd name="connsiteY37" fmla="*/ 238200 h 296483"/>
                  <a:gd name="connsiteX38" fmla="*/ 48586 w 169846"/>
                  <a:gd name="connsiteY38" fmla="*/ 217628 h 296483"/>
                  <a:gd name="connsiteX39" fmla="*/ 47785 w 169846"/>
                  <a:gd name="connsiteY39" fmla="*/ 210326 h 296483"/>
                  <a:gd name="connsiteX40" fmla="*/ 23205 w 169846"/>
                  <a:gd name="connsiteY40" fmla="*/ 192515 h 296483"/>
                  <a:gd name="connsiteX41" fmla="*/ 25254 w 169846"/>
                  <a:gd name="connsiteY41" fmla="*/ 170518 h 296483"/>
                  <a:gd name="connsiteX42" fmla="*/ 31488 w 169846"/>
                  <a:gd name="connsiteY42" fmla="*/ 155111 h 296483"/>
                  <a:gd name="connsiteX43" fmla="*/ 45024 w 169846"/>
                  <a:gd name="connsiteY43" fmla="*/ 103726 h 296483"/>
                  <a:gd name="connsiteX44" fmla="*/ 53930 w 169846"/>
                  <a:gd name="connsiteY44" fmla="*/ 71488 h 296483"/>
                  <a:gd name="connsiteX45" fmla="*/ 62835 w 169846"/>
                  <a:gd name="connsiteY45" fmla="*/ 49046 h 296483"/>
                  <a:gd name="connsiteX46" fmla="*/ 92224 w 169846"/>
                  <a:gd name="connsiteY46" fmla="*/ 52430 h 296483"/>
                  <a:gd name="connsiteX47" fmla="*/ 107363 w 169846"/>
                  <a:gd name="connsiteY47" fmla="*/ 72290 h 296483"/>
                  <a:gd name="connsiteX48" fmla="*/ 105760 w 169846"/>
                  <a:gd name="connsiteY48" fmla="*/ 98472 h 296483"/>
                  <a:gd name="connsiteX49" fmla="*/ 124729 w 169846"/>
                  <a:gd name="connsiteY49" fmla="*/ 116283 h 296483"/>
                  <a:gd name="connsiteX50" fmla="*/ 126332 w 169846"/>
                  <a:gd name="connsiteY50" fmla="*/ 113344 h 296483"/>
                  <a:gd name="connsiteX51" fmla="*/ 125530 w 169846"/>
                  <a:gd name="connsiteY51" fmla="*/ 51718 h 296483"/>
                  <a:gd name="connsiteX52" fmla="*/ 120633 w 169846"/>
                  <a:gd name="connsiteY52" fmla="*/ 34975 h 296483"/>
                  <a:gd name="connsiteX53" fmla="*/ 109055 w 169846"/>
                  <a:gd name="connsiteY53" fmla="*/ 40586 h 296483"/>
                  <a:gd name="connsiteX54" fmla="*/ 91957 w 169846"/>
                  <a:gd name="connsiteY54" fmla="*/ 39695 h 296483"/>
                  <a:gd name="connsiteX55" fmla="*/ 68980 w 169846"/>
                  <a:gd name="connsiteY55" fmla="*/ 29988 h 296483"/>
                  <a:gd name="connsiteX56" fmla="*/ 59807 w 169846"/>
                  <a:gd name="connsiteY56" fmla="*/ 15116 h 29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69846" h="296483">
                    <a:moveTo>
                      <a:pt x="94717" y="132135"/>
                    </a:moveTo>
                    <a:cubicBezTo>
                      <a:pt x="94717" y="132135"/>
                      <a:pt x="95964" y="127593"/>
                      <a:pt x="99437" y="128840"/>
                    </a:cubicBezTo>
                    <a:cubicBezTo>
                      <a:pt x="102910" y="130087"/>
                      <a:pt x="110747" y="132758"/>
                      <a:pt x="113063" y="133738"/>
                    </a:cubicBezTo>
                    <a:cubicBezTo>
                      <a:pt x="115706" y="134604"/>
                      <a:pt x="118475" y="135026"/>
                      <a:pt x="121256" y="134985"/>
                    </a:cubicBezTo>
                    <a:cubicBezTo>
                      <a:pt x="122503" y="134985"/>
                      <a:pt x="122325" y="143890"/>
                      <a:pt x="122146" y="147185"/>
                    </a:cubicBezTo>
                    <a:cubicBezTo>
                      <a:pt x="121968" y="150481"/>
                      <a:pt x="120276" y="161613"/>
                      <a:pt x="120276" y="163483"/>
                    </a:cubicBezTo>
                    <a:cubicBezTo>
                      <a:pt x="111816" y="171888"/>
                      <a:pt x="102470" y="179353"/>
                      <a:pt x="92402" y="185747"/>
                    </a:cubicBezTo>
                    <a:cubicBezTo>
                      <a:pt x="89285" y="186726"/>
                      <a:pt x="85634" y="186548"/>
                      <a:pt x="85990" y="184054"/>
                    </a:cubicBezTo>
                    <a:cubicBezTo>
                      <a:pt x="86346" y="181561"/>
                      <a:pt x="88038" y="137300"/>
                      <a:pt x="94895" y="132135"/>
                    </a:cubicBezTo>
                    <a:moveTo>
                      <a:pt x="59986" y="15116"/>
                    </a:moveTo>
                    <a:cubicBezTo>
                      <a:pt x="61186" y="12819"/>
                      <a:pt x="63635" y="11454"/>
                      <a:pt x="66220" y="11643"/>
                    </a:cubicBezTo>
                    <a:cubicBezTo>
                      <a:pt x="74761" y="11939"/>
                      <a:pt x="83297" y="10888"/>
                      <a:pt x="91511" y="8526"/>
                    </a:cubicBezTo>
                    <a:cubicBezTo>
                      <a:pt x="98615" y="5339"/>
                      <a:pt x="105936" y="2661"/>
                      <a:pt x="113419" y="511"/>
                    </a:cubicBezTo>
                    <a:cubicBezTo>
                      <a:pt x="122305" y="-1089"/>
                      <a:pt x="131437" y="-662"/>
                      <a:pt x="140136" y="1757"/>
                    </a:cubicBezTo>
                    <a:cubicBezTo>
                      <a:pt x="153964" y="3986"/>
                      <a:pt x="164885" y="14692"/>
                      <a:pt x="167387" y="28474"/>
                    </a:cubicBezTo>
                    <a:cubicBezTo>
                      <a:pt x="170504" y="46285"/>
                      <a:pt x="165071" y="51450"/>
                      <a:pt x="163468" y="65165"/>
                    </a:cubicBezTo>
                    <a:cubicBezTo>
                      <a:pt x="161556" y="92315"/>
                      <a:pt x="161258" y="119555"/>
                      <a:pt x="162578" y="146740"/>
                    </a:cubicBezTo>
                    <a:cubicBezTo>
                      <a:pt x="164715" y="149145"/>
                      <a:pt x="169524" y="143712"/>
                      <a:pt x="169524" y="143712"/>
                    </a:cubicBezTo>
                    <a:cubicBezTo>
                      <a:pt x="168359" y="146393"/>
                      <a:pt x="167666" y="149255"/>
                      <a:pt x="167476" y="152173"/>
                    </a:cubicBezTo>
                    <a:cubicBezTo>
                      <a:pt x="166833" y="155563"/>
                      <a:pt x="167334" y="159072"/>
                      <a:pt x="168901" y="162147"/>
                    </a:cubicBezTo>
                    <a:cubicBezTo>
                      <a:pt x="168277" y="167223"/>
                      <a:pt x="169702" y="174703"/>
                      <a:pt x="168901" y="177375"/>
                    </a:cubicBezTo>
                    <a:cubicBezTo>
                      <a:pt x="168099" y="180047"/>
                      <a:pt x="158392" y="188685"/>
                      <a:pt x="157323" y="196789"/>
                    </a:cubicBezTo>
                    <a:cubicBezTo>
                      <a:pt x="156255" y="204893"/>
                      <a:pt x="152514" y="278008"/>
                      <a:pt x="152514" y="278008"/>
                    </a:cubicBezTo>
                    <a:cubicBezTo>
                      <a:pt x="152514" y="278008"/>
                      <a:pt x="152514" y="294127"/>
                      <a:pt x="145924" y="295374"/>
                    </a:cubicBezTo>
                    <a:cubicBezTo>
                      <a:pt x="140147" y="296814"/>
                      <a:pt x="134035" y="295918"/>
                      <a:pt x="128915" y="292880"/>
                    </a:cubicBezTo>
                    <a:cubicBezTo>
                      <a:pt x="125174" y="289942"/>
                      <a:pt x="111549" y="279611"/>
                      <a:pt x="111103" y="270527"/>
                    </a:cubicBezTo>
                    <a:cubicBezTo>
                      <a:pt x="110023" y="265440"/>
                      <a:pt x="110299" y="260157"/>
                      <a:pt x="111905" y="255210"/>
                    </a:cubicBezTo>
                    <a:cubicBezTo>
                      <a:pt x="114085" y="246271"/>
                      <a:pt x="114866" y="237048"/>
                      <a:pt x="114220" y="227870"/>
                    </a:cubicBezTo>
                    <a:cubicBezTo>
                      <a:pt x="112528" y="226890"/>
                      <a:pt x="108610" y="228939"/>
                      <a:pt x="105315" y="233302"/>
                    </a:cubicBezTo>
                    <a:cubicBezTo>
                      <a:pt x="99638" y="239185"/>
                      <a:pt x="93268" y="244359"/>
                      <a:pt x="86346" y="248709"/>
                    </a:cubicBezTo>
                    <a:cubicBezTo>
                      <a:pt x="79132" y="253429"/>
                      <a:pt x="66130" y="264383"/>
                      <a:pt x="60164" y="268568"/>
                    </a:cubicBezTo>
                    <a:cubicBezTo>
                      <a:pt x="54197" y="272754"/>
                      <a:pt x="48319" y="279255"/>
                      <a:pt x="42352" y="280502"/>
                    </a:cubicBezTo>
                    <a:cubicBezTo>
                      <a:pt x="36386" y="281749"/>
                      <a:pt x="34337" y="281927"/>
                      <a:pt x="30241" y="278810"/>
                    </a:cubicBezTo>
                    <a:cubicBezTo>
                      <a:pt x="22236" y="272004"/>
                      <a:pt x="14652" y="264718"/>
                      <a:pt x="7532" y="256991"/>
                    </a:cubicBezTo>
                    <a:cubicBezTo>
                      <a:pt x="4358" y="253912"/>
                      <a:pt x="2371" y="249813"/>
                      <a:pt x="1921" y="245414"/>
                    </a:cubicBezTo>
                    <a:cubicBezTo>
                      <a:pt x="2366" y="243187"/>
                      <a:pt x="-573" y="238022"/>
                      <a:pt x="-305" y="235351"/>
                    </a:cubicBezTo>
                    <a:cubicBezTo>
                      <a:pt x="-38" y="232679"/>
                      <a:pt x="1298" y="229562"/>
                      <a:pt x="2990" y="230809"/>
                    </a:cubicBezTo>
                    <a:cubicBezTo>
                      <a:pt x="4682" y="232055"/>
                      <a:pt x="11450" y="239714"/>
                      <a:pt x="14122" y="238200"/>
                    </a:cubicBezTo>
                    <a:cubicBezTo>
                      <a:pt x="16793" y="236686"/>
                      <a:pt x="47161" y="222972"/>
                      <a:pt x="48586" y="217628"/>
                    </a:cubicBezTo>
                    <a:cubicBezTo>
                      <a:pt x="50011" y="212285"/>
                      <a:pt x="49388" y="210593"/>
                      <a:pt x="47785" y="210326"/>
                    </a:cubicBezTo>
                    <a:cubicBezTo>
                      <a:pt x="46182" y="210059"/>
                      <a:pt x="42352" y="210326"/>
                      <a:pt x="23205" y="192515"/>
                    </a:cubicBezTo>
                    <a:cubicBezTo>
                      <a:pt x="20808" y="185215"/>
                      <a:pt x="21550" y="177249"/>
                      <a:pt x="25254" y="170518"/>
                    </a:cubicBezTo>
                    <a:cubicBezTo>
                      <a:pt x="27666" y="165524"/>
                      <a:pt x="29748" y="160377"/>
                      <a:pt x="31488" y="155111"/>
                    </a:cubicBezTo>
                    <a:cubicBezTo>
                      <a:pt x="31488" y="153241"/>
                      <a:pt x="43777" y="111207"/>
                      <a:pt x="45024" y="103726"/>
                    </a:cubicBezTo>
                    <a:cubicBezTo>
                      <a:pt x="46271" y="96245"/>
                      <a:pt x="51614" y="79325"/>
                      <a:pt x="53930" y="71488"/>
                    </a:cubicBezTo>
                    <a:cubicBezTo>
                      <a:pt x="56245" y="63651"/>
                      <a:pt x="55622" y="49046"/>
                      <a:pt x="62835" y="49046"/>
                    </a:cubicBezTo>
                    <a:cubicBezTo>
                      <a:pt x="70049" y="49046"/>
                      <a:pt x="83585" y="46998"/>
                      <a:pt x="92224" y="52430"/>
                    </a:cubicBezTo>
                    <a:cubicBezTo>
                      <a:pt x="100244" y="56139"/>
                      <a:pt x="105911" y="63574"/>
                      <a:pt x="107363" y="72290"/>
                    </a:cubicBezTo>
                    <a:cubicBezTo>
                      <a:pt x="108432" y="81195"/>
                      <a:pt x="103267" y="95177"/>
                      <a:pt x="105760" y="98472"/>
                    </a:cubicBezTo>
                    <a:cubicBezTo>
                      <a:pt x="108254" y="101767"/>
                      <a:pt x="122681" y="113522"/>
                      <a:pt x="124729" y="116283"/>
                    </a:cubicBezTo>
                    <a:cubicBezTo>
                      <a:pt x="126777" y="119044"/>
                      <a:pt x="125976" y="116283"/>
                      <a:pt x="126332" y="113344"/>
                    </a:cubicBezTo>
                    <a:cubicBezTo>
                      <a:pt x="126688" y="110406"/>
                      <a:pt x="125709" y="57061"/>
                      <a:pt x="125530" y="51718"/>
                    </a:cubicBezTo>
                    <a:cubicBezTo>
                      <a:pt x="125352" y="46374"/>
                      <a:pt x="123304" y="34530"/>
                      <a:pt x="120633" y="34975"/>
                    </a:cubicBezTo>
                    <a:cubicBezTo>
                      <a:pt x="116598" y="36460"/>
                      <a:pt x="112720" y="38339"/>
                      <a:pt x="109055" y="40586"/>
                    </a:cubicBezTo>
                    <a:cubicBezTo>
                      <a:pt x="103418" y="42221"/>
                      <a:pt x="97394" y="41907"/>
                      <a:pt x="91957" y="39695"/>
                    </a:cubicBezTo>
                    <a:cubicBezTo>
                      <a:pt x="83747" y="37960"/>
                      <a:pt x="75947" y="34665"/>
                      <a:pt x="68980" y="29988"/>
                    </a:cubicBezTo>
                    <a:cubicBezTo>
                      <a:pt x="62924" y="25713"/>
                      <a:pt x="58561" y="20904"/>
                      <a:pt x="59807" y="1511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312" name="组合 311">
              <a:extLst>
                <a:ext uri="{FF2B5EF4-FFF2-40B4-BE49-F238E27FC236}">
                  <a16:creationId xmlns:a16="http://schemas.microsoft.com/office/drawing/2014/main" id="{C1C77375-4932-4D72-8A8D-FD045F8036C5}"/>
                </a:ext>
              </a:extLst>
            </p:cNvPr>
            <p:cNvGrpSpPr/>
            <p:nvPr/>
          </p:nvGrpSpPr>
          <p:grpSpPr>
            <a:xfrm>
              <a:off x="650975" y="5882279"/>
              <a:ext cx="322203" cy="410101"/>
              <a:chOff x="650975" y="5882279"/>
              <a:chExt cx="371984" cy="473462"/>
            </a:xfrm>
            <a:grpFill/>
          </p:grpSpPr>
          <p:sp>
            <p:nvSpPr>
              <p:cNvPr id="313" name="任意多边形: 形状 312">
                <a:extLst>
                  <a:ext uri="{FF2B5EF4-FFF2-40B4-BE49-F238E27FC236}">
                    <a16:creationId xmlns:a16="http://schemas.microsoft.com/office/drawing/2014/main" id="{56E836C2-32D2-4983-94E8-E3707618293E}"/>
                  </a:ext>
                </a:extLst>
              </p:cNvPr>
              <p:cNvSpPr/>
              <p:nvPr/>
            </p:nvSpPr>
            <p:spPr>
              <a:xfrm>
                <a:off x="650975" y="5915544"/>
                <a:ext cx="160776" cy="414061"/>
              </a:xfrm>
              <a:custGeom>
                <a:avLst/>
                <a:gdLst>
                  <a:gd name="connsiteX0" fmla="*/ 76176 w 160776"/>
                  <a:gd name="connsiteY0" fmla="*/ 119205 h 414061"/>
                  <a:gd name="connsiteX1" fmla="*/ 58365 w 160776"/>
                  <a:gd name="connsiteY1" fmla="*/ 66662 h 414061"/>
                  <a:gd name="connsiteX2" fmla="*/ 106188 w 160776"/>
                  <a:gd name="connsiteY2" fmla="*/ 7886 h 414061"/>
                  <a:gd name="connsiteX3" fmla="*/ 158642 w 160776"/>
                  <a:gd name="connsiteY3" fmla="*/ 27389 h 414061"/>
                  <a:gd name="connsiteX4" fmla="*/ 136289 w 160776"/>
                  <a:gd name="connsiteY4" fmla="*/ 36739 h 414061"/>
                  <a:gd name="connsiteX5" fmla="*/ 106366 w 160776"/>
                  <a:gd name="connsiteY5" fmla="*/ 82514 h 414061"/>
                  <a:gd name="connsiteX6" fmla="*/ 136022 w 160776"/>
                  <a:gd name="connsiteY6" fmla="*/ 114663 h 414061"/>
                  <a:gd name="connsiteX7" fmla="*/ 129432 w 160776"/>
                  <a:gd name="connsiteY7" fmla="*/ 185106 h 414061"/>
                  <a:gd name="connsiteX8" fmla="*/ 92473 w 160776"/>
                  <a:gd name="connsiteY8" fmla="*/ 243438 h 414061"/>
                  <a:gd name="connsiteX9" fmla="*/ 92473 w 160776"/>
                  <a:gd name="connsiteY9" fmla="*/ 301858 h 414061"/>
                  <a:gd name="connsiteX10" fmla="*/ 79828 w 160776"/>
                  <a:gd name="connsiteY10" fmla="*/ 384769 h 414061"/>
                  <a:gd name="connsiteX11" fmla="*/ 73238 w 160776"/>
                  <a:gd name="connsiteY11" fmla="*/ 413623 h 414061"/>
                  <a:gd name="connsiteX12" fmla="*/ 55426 w 160776"/>
                  <a:gd name="connsiteY12" fmla="*/ 410952 h 414061"/>
                  <a:gd name="connsiteX13" fmla="*/ 41445 w 160776"/>
                  <a:gd name="connsiteY13" fmla="*/ 391181 h 414061"/>
                  <a:gd name="connsiteX14" fmla="*/ 49014 w 160776"/>
                  <a:gd name="connsiteY14" fmla="*/ 347366 h 414061"/>
                  <a:gd name="connsiteX15" fmla="*/ 56940 w 160776"/>
                  <a:gd name="connsiteY15" fmla="*/ 309962 h 414061"/>
                  <a:gd name="connsiteX16" fmla="*/ 40376 w 160776"/>
                  <a:gd name="connsiteY16" fmla="*/ 319402 h 414061"/>
                  <a:gd name="connsiteX17" fmla="*/ 15084 w 160776"/>
                  <a:gd name="connsiteY17" fmla="*/ 302749 h 414061"/>
                  <a:gd name="connsiteX18" fmla="*/ 2616 w 160776"/>
                  <a:gd name="connsiteY18" fmla="*/ 282889 h 414061"/>
                  <a:gd name="connsiteX19" fmla="*/ -323 w 160776"/>
                  <a:gd name="connsiteY19" fmla="*/ 263030 h 414061"/>
                  <a:gd name="connsiteX20" fmla="*/ 23099 w 160776"/>
                  <a:gd name="connsiteY20" fmla="*/ 225983 h 414061"/>
                  <a:gd name="connsiteX21" fmla="*/ 66291 w 160776"/>
                  <a:gd name="connsiteY21" fmla="*/ 152779 h 414061"/>
                  <a:gd name="connsiteX22" fmla="*/ 76800 w 160776"/>
                  <a:gd name="connsiteY22" fmla="*/ 119205 h 414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776" h="414061">
                    <a:moveTo>
                      <a:pt x="76176" y="119205"/>
                    </a:moveTo>
                    <a:cubicBezTo>
                      <a:pt x="57386" y="97297"/>
                      <a:pt x="50974" y="81980"/>
                      <a:pt x="58365" y="66662"/>
                    </a:cubicBezTo>
                    <a:cubicBezTo>
                      <a:pt x="69323" y="43494"/>
                      <a:pt x="85732" y="23326"/>
                      <a:pt x="106188" y="7886"/>
                    </a:cubicBezTo>
                    <a:cubicBezTo>
                      <a:pt x="136111" y="-13933"/>
                      <a:pt x="168527" y="12338"/>
                      <a:pt x="158642" y="27389"/>
                    </a:cubicBezTo>
                    <a:cubicBezTo>
                      <a:pt x="153031" y="33444"/>
                      <a:pt x="143324" y="32109"/>
                      <a:pt x="136289" y="36739"/>
                    </a:cubicBezTo>
                    <a:cubicBezTo>
                      <a:pt x="122129" y="46090"/>
                      <a:pt x="104229" y="69512"/>
                      <a:pt x="106366" y="82514"/>
                    </a:cubicBezTo>
                    <a:cubicBezTo>
                      <a:pt x="110374" y="90707"/>
                      <a:pt x="124712" y="100325"/>
                      <a:pt x="136022" y="114663"/>
                    </a:cubicBezTo>
                    <a:cubicBezTo>
                      <a:pt x="151339" y="133810"/>
                      <a:pt x="157929" y="160616"/>
                      <a:pt x="129432" y="185106"/>
                    </a:cubicBezTo>
                    <a:cubicBezTo>
                      <a:pt x="109661" y="225538"/>
                      <a:pt x="90069" y="237471"/>
                      <a:pt x="92473" y="243438"/>
                    </a:cubicBezTo>
                    <a:cubicBezTo>
                      <a:pt x="111799" y="253857"/>
                      <a:pt x="97550" y="275320"/>
                      <a:pt x="92473" y="301858"/>
                    </a:cubicBezTo>
                    <a:cubicBezTo>
                      <a:pt x="85705" y="335967"/>
                      <a:pt x="79828" y="384591"/>
                      <a:pt x="79828" y="384769"/>
                    </a:cubicBezTo>
                    <a:cubicBezTo>
                      <a:pt x="78581" y="398573"/>
                      <a:pt x="78937" y="410506"/>
                      <a:pt x="73238" y="413623"/>
                    </a:cubicBezTo>
                    <a:cubicBezTo>
                      <a:pt x="67004" y="412109"/>
                      <a:pt x="62640" y="412732"/>
                      <a:pt x="55426" y="410952"/>
                    </a:cubicBezTo>
                    <a:cubicBezTo>
                      <a:pt x="49460" y="405786"/>
                      <a:pt x="49460" y="401512"/>
                      <a:pt x="41445" y="391181"/>
                    </a:cubicBezTo>
                    <a:cubicBezTo>
                      <a:pt x="45096" y="370876"/>
                      <a:pt x="48124" y="357162"/>
                      <a:pt x="49014" y="347366"/>
                    </a:cubicBezTo>
                    <a:cubicBezTo>
                      <a:pt x="50617" y="329555"/>
                      <a:pt x="57920" y="308894"/>
                      <a:pt x="56940" y="309962"/>
                    </a:cubicBezTo>
                    <a:cubicBezTo>
                      <a:pt x="51580" y="313384"/>
                      <a:pt x="46052" y="316535"/>
                      <a:pt x="40376" y="319402"/>
                    </a:cubicBezTo>
                    <a:cubicBezTo>
                      <a:pt x="33340" y="319402"/>
                      <a:pt x="22565" y="310497"/>
                      <a:pt x="15084" y="302749"/>
                    </a:cubicBezTo>
                    <a:cubicBezTo>
                      <a:pt x="11433" y="295624"/>
                      <a:pt x="3952" y="292240"/>
                      <a:pt x="2616" y="282889"/>
                    </a:cubicBezTo>
                    <a:cubicBezTo>
                      <a:pt x="568" y="275409"/>
                      <a:pt x="1904" y="270867"/>
                      <a:pt x="-323" y="263030"/>
                    </a:cubicBezTo>
                    <a:cubicBezTo>
                      <a:pt x="7781" y="249316"/>
                      <a:pt x="17489" y="235690"/>
                      <a:pt x="23099" y="225983"/>
                    </a:cubicBezTo>
                    <a:cubicBezTo>
                      <a:pt x="32005" y="209508"/>
                      <a:pt x="67093" y="162308"/>
                      <a:pt x="66291" y="152779"/>
                    </a:cubicBezTo>
                    <a:cubicBezTo>
                      <a:pt x="68518" y="142003"/>
                      <a:pt x="76800" y="128022"/>
                      <a:pt x="76800" y="119205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4" name="任意多边形: 形状 313">
                <a:extLst>
                  <a:ext uri="{FF2B5EF4-FFF2-40B4-BE49-F238E27FC236}">
                    <a16:creationId xmlns:a16="http://schemas.microsoft.com/office/drawing/2014/main" id="{3C69C7FA-2CD6-465B-ADAF-5360AEB535EB}"/>
                  </a:ext>
                </a:extLst>
              </p:cNvPr>
              <p:cNvSpPr/>
              <p:nvPr/>
            </p:nvSpPr>
            <p:spPr>
              <a:xfrm>
                <a:off x="754099" y="6231199"/>
                <a:ext cx="44150" cy="124542"/>
              </a:xfrm>
              <a:custGeom>
                <a:avLst/>
                <a:gdLst>
                  <a:gd name="connsiteX0" fmla="*/ 28979 w 44150"/>
                  <a:gd name="connsiteY0" fmla="*/ -438 h 124542"/>
                  <a:gd name="connsiteX1" fmla="*/ 43763 w 44150"/>
                  <a:gd name="connsiteY1" fmla="*/ 16749 h 124542"/>
                  <a:gd name="connsiteX2" fmla="*/ 34323 w 44150"/>
                  <a:gd name="connsiteY2" fmla="*/ 66888 h 124542"/>
                  <a:gd name="connsiteX3" fmla="*/ 26397 w 44150"/>
                  <a:gd name="connsiteY3" fmla="*/ 121835 h 124542"/>
                  <a:gd name="connsiteX4" fmla="*/ 15087 w 44150"/>
                  <a:gd name="connsiteY4" fmla="*/ 118451 h 124542"/>
                  <a:gd name="connsiteX5" fmla="*/ 125 w 44150"/>
                  <a:gd name="connsiteY5" fmla="*/ 112306 h 124542"/>
                  <a:gd name="connsiteX6" fmla="*/ 8497 w 44150"/>
                  <a:gd name="connsiteY6" fmla="*/ 64127 h 124542"/>
                  <a:gd name="connsiteX7" fmla="*/ 28979 w 44150"/>
                  <a:gd name="connsiteY7" fmla="*/ -438 h 124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150" h="124542">
                    <a:moveTo>
                      <a:pt x="28979" y="-438"/>
                    </a:moveTo>
                    <a:cubicBezTo>
                      <a:pt x="41714" y="11317"/>
                      <a:pt x="44297" y="7755"/>
                      <a:pt x="43763" y="16749"/>
                    </a:cubicBezTo>
                    <a:cubicBezTo>
                      <a:pt x="39738" y="33285"/>
                      <a:pt x="36587" y="50021"/>
                      <a:pt x="34323" y="66888"/>
                    </a:cubicBezTo>
                    <a:cubicBezTo>
                      <a:pt x="30493" y="82829"/>
                      <a:pt x="28089" y="111950"/>
                      <a:pt x="26397" y="121835"/>
                    </a:cubicBezTo>
                    <a:cubicBezTo>
                      <a:pt x="19450" y="126733"/>
                      <a:pt x="21944" y="122815"/>
                      <a:pt x="15087" y="118451"/>
                    </a:cubicBezTo>
                    <a:cubicBezTo>
                      <a:pt x="8229" y="114087"/>
                      <a:pt x="2797" y="114889"/>
                      <a:pt x="125" y="112306"/>
                    </a:cubicBezTo>
                    <a:cubicBezTo>
                      <a:pt x="-2279" y="100016"/>
                      <a:pt x="5647" y="83986"/>
                      <a:pt x="8497" y="64127"/>
                    </a:cubicBezTo>
                    <a:cubicBezTo>
                      <a:pt x="11346" y="44267"/>
                      <a:pt x="21588" y="5528"/>
                      <a:pt x="28979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5" name="任意多边形: 形状 314">
                <a:extLst>
                  <a:ext uri="{FF2B5EF4-FFF2-40B4-BE49-F238E27FC236}">
                    <a16:creationId xmlns:a16="http://schemas.microsoft.com/office/drawing/2014/main" id="{5F865B64-6535-404C-BDE2-D4044AEDB194}"/>
                  </a:ext>
                </a:extLst>
              </p:cNvPr>
              <p:cNvSpPr/>
              <p:nvPr/>
            </p:nvSpPr>
            <p:spPr>
              <a:xfrm>
                <a:off x="758183" y="5882279"/>
                <a:ext cx="264776" cy="446792"/>
              </a:xfrm>
              <a:custGeom>
                <a:avLst/>
                <a:gdLst>
                  <a:gd name="connsiteX0" fmla="*/ 128467 w 264776"/>
                  <a:gd name="connsiteY0" fmla="*/ 209555 h 446792"/>
                  <a:gd name="connsiteX1" fmla="*/ 129713 w 264776"/>
                  <a:gd name="connsiteY1" fmla="*/ 204835 h 446792"/>
                  <a:gd name="connsiteX2" fmla="*/ 164713 w 264776"/>
                  <a:gd name="connsiteY2" fmla="*/ 204835 h 446792"/>
                  <a:gd name="connsiteX3" fmla="*/ 172549 w 264776"/>
                  <a:gd name="connsiteY3" fmla="*/ 213741 h 446792"/>
                  <a:gd name="connsiteX4" fmla="*/ 130693 w 264776"/>
                  <a:gd name="connsiteY4" fmla="*/ 257022 h 446792"/>
                  <a:gd name="connsiteX5" fmla="*/ 124281 w 264776"/>
                  <a:gd name="connsiteY5" fmla="*/ 254795 h 446792"/>
                  <a:gd name="connsiteX6" fmla="*/ 129446 w 264776"/>
                  <a:gd name="connsiteY6" fmla="*/ 229415 h 446792"/>
                  <a:gd name="connsiteX7" fmla="*/ 128467 w 264776"/>
                  <a:gd name="connsiteY7" fmla="*/ 209555 h 446792"/>
                  <a:gd name="connsiteX8" fmla="*/ 89015 w 264776"/>
                  <a:gd name="connsiteY8" fmla="*/ 231285 h 446792"/>
                  <a:gd name="connsiteX9" fmla="*/ 87768 w 264776"/>
                  <a:gd name="connsiteY9" fmla="*/ 224605 h 446792"/>
                  <a:gd name="connsiteX10" fmla="*/ 113149 w 264776"/>
                  <a:gd name="connsiteY10" fmla="*/ 209377 h 446792"/>
                  <a:gd name="connsiteX11" fmla="*/ 117335 w 264776"/>
                  <a:gd name="connsiteY11" fmla="*/ 212227 h 446792"/>
                  <a:gd name="connsiteX12" fmla="*/ 115643 w 264776"/>
                  <a:gd name="connsiteY12" fmla="*/ 233333 h 446792"/>
                  <a:gd name="connsiteX13" fmla="*/ 92310 w 264776"/>
                  <a:gd name="connsiteY13" fmla="*/ 266105 h 446792"/>
                  <a:gd name="connsiteX14" fmla="*/ 89015 w 264776"/>
                  <a:gd name="connsiteY14" fmla="*/ 231107 h 446792"/>
                  <a:gd name="connsiteX15" fmla="*/ 54194 w 264776"/>
                  <a:gd name="connsiteY15" fmla="*/ 243574 h 446792"/>
                  <a:gd name="connsiteX16" fmla="*/ 61853 w 264776"/>
                  <a:gd name="connsiteY16" fmla="*/ 240547 h 446792"/>
                  <a:gd name="connsiteX17" fmla="*/ 74232 w 264776"/>
                  <a:gd name="connsiteY17" fmla="*/ 233333 h 446792"/>
                  <a:gd name="connsiteX18" fmla="*/ 77527 w 264776"/>
                  <a:gd name="connsiteY18" fmla="*/ 237430 h 446792"/>
                  <a:gd name="connsiteX19" fmla="*/ 81178 w 264776"/>
                  <a:gd name="connsiteY19" fmla="*/ 268332 h 446792"/>
                  <a:gd name="connsiteX20" fmla="*/ 78328 w 264776"/>
                  <a:gd name="connsiteY20" fmla="*/ 272072 h 446792"/>
                  <a:gd name="connsiteX21" fmla="*/ 67553 w 264776"/>
                  <a:gd name="connsiteY21" fmla="*/ 273497 h 446792"/>
                  <a:gd name="connsiteX22" fmla="*/ 56242 w 264776"/>
                  <a:gd name="connsiteY22" fmla="*/ 255686 h 446792"/>
                  <a:gd name="connsiteX23" fmla="*/ 54194 w 264776"/>
                  <a:gd name="connsiteY23" fmla="*/ 243396 h 446792"/>
                  <a:gd name="connsiteX24" fmla="*/ 38609 w 264776"/>
                  <a:gd name="connsiteY24" fmla="*/ 127802 h 446792"/>
                  <a:gd name="connsiteX25" fmla="*/ 59003 w 264776"/>
                  <a:gd name="connsiteY25" fmla="*/ 150422 h 446792"/>
                  <a:gd name="connsiteX26" fmla="*/ 84918 w 264776"/>
                  <a:gd name="connsiteY26" fmla="*/ 149175 h 446792"/>
                  <a:gd name="connsiteX27" fmla="*/ 69244 w 264776"/>
                  <a:gd name="connsiteY27" fmla="*/ 186045 h 446792"/>
                  <a:gd name="connsiteX28" fmla="*/ 75746 w 264776"/>
                  <a:gd name="connsiteY28" fmla="*/ 199670 h 446792"/>
                  <a:gd name="connsiteX29" fmla="*/ 50009 w 264776"/>
                  <a:gd name="connsiteY29" fmla="*/ 217481 h 446792"/>
                  <a:gd name="connsiteX30" fmla="*/ 29170 w 264776"/>
                  <a:gd name="connsiteY30" fmla="*/ 210980 h 446792"/>
                  <a:gd name="connsiteX31" fmla="*/ 40123 w 264776"/>
                  <a:gd name="connsiteY31" fmla="*/ 269400 h 446792"/>
                  <a:gd name="connsiteX32" fmla="*/ 23648 w 264776"/>
                  <a:gd name="connsiteY32" fmla="*/ 280354 h 446792"/>
                  <a:gd name="connsiteX33" fmla="*/ 3699 w 264776"/>
                  <a:gd name="connsiteY33" fmla="*/ 274833 h 446792"/>
                  <a:gd name="connsiteX34" fmla="*/ 850 w 264776"/>
                  <a:gd name="connsiteY34" fmla="*/ 299145 h 446792"/>
                  <a:gd name="connsiteX35" fmla="*/ 98811 w 264776"/>
                  <a:gd name="connsiteY35" fmla="*/ 312325 h 446792"/>
                  <a:gd name="connsiteX36" fmla="*/ 145654 w 264776"/>
                  <a:gd name="connsiteY36" fmla="*/ 366827 h 446792"/>
                  <a:gd name="connsiteX37" fmla="*/ 167028 w 264776"/>
                  <a:gd name="connsiteY37" fmla="*/ 406813 h 446792"/>
                  <a:gd name="connsiteX38" fmla="*/ 67285 w 264776"/>
                  <a:gd name="connsiteY38" fmla="*/ 354092 h 446792"/>
                  <a:gd name="connsiteX39" fmla="*/ 46090 w 264776"/>
                  <a:gd name="connsiteY39" fmla="*/ 358011 h 446792"/>
                  <a:gd name="connsiteX40" fmla="*/ 212090 w 264776"/>
                  <a:gd name="connsiteY40" fmla="*/ 446354 h 446792"/>
                  <a:gd name="connsiteX41" fmla="*/ 221530 w 264776"/>
                  <a:gd name="connsiteY41" fmla="*/ 430324 h 446792"/>
                  <a:gd name="connsiteX42" fmla="*/ 201938 w 264776"/>
                  <a:gd name="connsiteY42" fmla="*/ 393455 h 446792"/>
                  <a:gd name="connsiteX43" fmla="*/ 172015 w 264776"/>
                  <a:gd name="connsiteY43" fmla="*/ 357833 h 446792"/>
                  <a:gd name="connsiteX44" fmla="*/ 210042 w 264776"/>
                  <a:gd name="connsiteY44" fmla="*/ 346701 h 446792"/>
                  <a:gd name="connsiteX45" fmla="*/ 256796 w 264776"/>
                  <a:gd name="connsiteY45" fmla="*/ 354271 h 446792"/>
                  <a:gd name="connsiteX46" fmla="*/ 264010 w 264776"/>
                  <a:gd name="connsiteY46" fmla="*/ 333521 h 446792"/>
                  <a:gd name="connsiteX47" fmla="*/ 253590 w 264776"/>
                  <a:gd name="connsiteY47" fmla="*/ 321943 h 446792"/>
                  <a:gd name="connsiteX48" fmla="*/ 203897 w 264776"/>
                  <a:gd name="connsiteY48" fmla="*/ 318025 h 446792"/>
                  <a:gd name="connsiteX49" fmla="*/ 134879 w 264776"/>
                  <a:gd name="connsiteY49" fmla="*/ 340111 h 446792"/>
                  <a:gd name="connsiteX50" fmla="*/ 149929 w 264776"/>
                  <a:gd name="connsiteY50" fmla="*/ 303064 h 446792"/>
                  <a:gd name="connsiteX51" fmla="*/ 212981 w 264776"/>
                  <a:gd name="connsiteY51" fmla="*/ 293446 h 446792"/>
                  <a:gd name="connsiteX52" fmla="*/ 205650 w 264776"/>
                  <a:gd name="connsiteY52" fmla="*/ 257537 h 446792"/>
                  <a:gd name="connsiteX53" fmla="*/ 189915 w 264776"/>
                  <a:gd name="connsiteY53" fmla="*/ 253281 h 446792"/>
                  <a:gd name="connsiteX54" fmla="*/ 208261 w 264776"/>
                  <a:gd name="connsiteY54" fmla="*/ 237519 h 446792"/>
                  <a:gd name="connsiteX55" fmla="*/ 199801 w 264776"/>
                  <a:gd name="connsiteY55" fmla="*/ 192991 h 446792"/>
                  <a:gd name="connsiteX56" fmla="*/ 101839 w 264776"/>
                  <a:gd name="connsiteY56" fmla="*/ 186312 h 446792"/>
                  <a:gd name="connsiteX57" fmla="*/ 121431 w 264776"/>
                  <a:gd name="connsiteY57" fmla="*/ 143030 h 446792"/>
                  <a:gd name="connsiteX58" fmla="*/ 168275 w 264776"/>
                  <a:gd name="connsiteY58" fmla="*/ 134125 h 446792"/>
                  <a:gd name="connsiteX59" fmla="*/ 192765 w 264776"/>
                  <a:gd name="connsiteY59" fmla="*/ 100996 h 446792"/>
                  <a:gd name="connsiteX60" fmla="*/ 167651 w 264776"/>
                  <a:gd name="connsiteY60" fmla="*/ 106429 h 446792"/>
                  <a:gd name="connsiteX61" fmla="*/ 124370 w 264776"/>
                  <a:gd name="connsiteY61" fmla="*/ 115334 h 446792"/>
                  <a:gd name="connsiteX62" fmla="*/ 140489 w 264776"/>
                  <a:gd name="connsiteY62" fmla="*/ 57092 h 446792"/>
                  <a:gd name="connsiteX63" fmla="*/ 161774 w 264776"/>
                  <a:gd name="connsiteY63" fmla="*/ 23607 h 446792"/>
                  <a:gd name="connsiteX64" fmla="*/ 142715 w 264776"/>
                  <a:gd name="connsiteY64" fmla="*/ -438 h 446792"/>
                  <a:gd name="connsiteX65" fmla="*/ 113772 w 264776"/>
                  <a:gd name="connsiteY65" fmla="*/ 61901 h 446792"/>
                  <a:gd name="connsiteX66" fmla="*/ 92488 w 264776"/>
                  <a:gd name="connsiteY66" fmla="*/ 123082 h 446792"/>
                  <a:gd name="connsiteX67" fmla="*/ 58736 w 264776"/>
                  <a:gd name="connsiteY67" fmla="*/ 130919 h 446792"/>
                  <a:gd name="connsiteX68" fmla="*/ 38609 w 264776"/>
                  <a:gd name="connsiteY68" fmla="*/ 127980 h 446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264776" h="446792">
                    <a:moveTo>
                      <a:pt x="128467" y="209555"/>
                    </a:moveTo>
                    <a:cubicBezTo>
                      <a:pt x="128467" y="209555"/>
                      <a:pt x="126151" y="205013"/>
                      <a:pt x="129713" y="204835"/>
                    </a:cubicBezTo>
                    <a:cubicBezTo>
                      <a:pt x="133276" y="204657"/>
                      <a:pt x="160794" y="204212"/>
                      <a:pt x="164713" y="204835"/>
                    </a:cubicBezTo>
                    <a:cubicBezTo>
                      <a:pt x="168631" y="205459"/>
                      <a:pt x="175043" y="207952"/>
                      <a:pt x="172549" y="213741"/>
                    </a:cubicBezTo>
                    <a:cubicBezTo>
                      <a:pt x="170056" y="219529"/>
                      <a:pt x="164713" y="231552"/>
                      <a:pt x="130693" y="257022"/>
                    </a:cubicBezTo>
                    <a:cubicBezTo>
                      <a:pt x="121788" y="259693"/>
                      <a:pt x="123925" y="255953"/>
                      <a:pt x="124281" y="254795"/>
                    </a:cubicBezTo>
                    <a:cubicBezTo>
                      <a:pt x="124637" y="253638"/>
                      <a:pt x="128645" y="233511"/>
                      <a:pt x="129446" y="229415"/>
                    </a:cubicBezTo>
                    <a:cubicBezTo>
                      <a:pt x="130248" y="225318"/>
                      <a:pt x="131495" y="208932"/>
                      <a:pt x="128467" y="209555"/>
                    </a:cubicBezTo>
                    <a:moveTo>
                      <a:pt x="89015" y="231285"/>
                    </a:moveTo>
                    <a:cubicBezTo>
                      <a:pt x="89015" y="231285"/>
                      <a:pt x="84918" y="226476"/>
                      <a:pt x="87768" y="224605"/>
                    </a:cubicBezTo>
                    <a:cubicBezTo>
                      <a:pt x="95905" y="219009"/>
                      <a:pt x="104382" y="213923"/>
                      <a:pt x="113149" y="209377"/>
                    </a:cubicBezTo>
                    <a:cubicBezTo>
                      <a:pt x="114841" y="209822"/>
                      <a:pt x="117513" y="208308"/>
                      <a:pt x="117335" y="212227"/>
                    </a:cubicBezTo>
                    <a:cubicBezTo>
                      <a:pt x="117305" y="219295"/>
                      <a:pt x="116739" y="226350"/>
                      <a:pt x="115643" y="233333"/>
                    </a:cubicBezTo>
                    <a:cubicBezTo>
                      <a:pt x="114218" y="238231"/>
                      <a:pt x="108429" y="266105"/>
                      <a:pt x="92310" y="266105"/>
                    </a:cubicBezTo>
                    <a:cubicBezTo>
                      <a:pt x="90084" y="254795"/>
                      <a:pt x="91687" y="231463"/>
                      <a:pt x="89015" y="231107"/>
                    </a:cubicBezTo>
                    <a:close/>
                    <a:moveTo>
                      <a:pt x="54194" y="243574"/>
                    </a:moveTo>
                    <a:cubicBezTo>
                      <a:pt x="56874" y="242921"/>
                      <a:pt x="59451" y="241902"/>
                      <a:pt x="61853" y="240547"/>
                    </a:cubicBezTo>
                    <a:cubicBezTo>
                      <a:pt x="65683" y="237665"/>
                      <a:pt x="69837" y="235244"/>
                      <a:pt x="74232" y="233333"/>
                    </a:cubicBezTo>
                    <a:cubicBezTo>
                      <a:pt x="76903" y="233333"/>
                      <a:pt x="77260" y="232086"/>
                      <a:pt x="77527" y="237430"/>
                    </a:cubicBezTo>
                    <a:cubicBezTo>
                      <a:pt x="77794" y="242773"/>
                      <a:pt x="81178" y="268332"/>
                      <a:pt x="81178" y="268332"/>
                    </a:cubicBezTo>
                    <a:cubicBezTo>
                      <a:pt x="81178" y="268332"/>
                      <a:pt x="83048" y="271627"/>
                      <a:pt x="78328" y="272072"/>
                    </a:cubicBezTo>
                    <a:cubicBezTo>
                      <a:pt x="73608" y="272517"/>
                      <a:pt x="68799" y="274744"/>
                      <a:pt x="67553" y="273497"/>
                    </a:cubicBezTo>
                    <a:cubicBezTo>
                      <a:pt x="66306" y="272250"/>
                      <a:pt x="57667" y="257467"/>
                      <a:pt x="56242" y="255686"/>
                    </a:cubicBezTo>
                    <a:cubicBezTo>
                      <a:pt x="54818" y="253905"/>
                      <a:pt x="51879" y="245177"/>
                      <a:pt x="54194" y="243396"/>
                    </a:cubicBezTo>
                    <a:close/>
                    <a:moveTo>
                      <a:pt x="38609" y="127802"/>
                    </a:moveTo>
                    <a:cubicBezTo>
                      <a:pt x="35492" y="138400"/>
                      <a:pt x="46714" y="145613"/>
                      <a:pt x="59003" y="150422"/>
                    </a:cubicBezTo>
                    <a:cubicBezTo>
                      <a:pt x="71293" y="155231"/>
                      <a:pt x="85720" y="145435"/>
                      <a:pt x="84918" y="149175"/>
                    </a:cubicBezTo>
                    <a:cubicBezTo>
                      <a:pt x="81340" y="162102"/>
                      <a:pt x="76070" y="174499"/>
                      <a:pt x="69244" y="186045"/>
                    </a:cubicBezTo>
                    <a:cubicBezTo>
                      <a:pt x="73341" y="192367"/>
                      <a:pt x="77349" y="195662"/>
                      <a:pt x="75746" y="199670"/>
                    </a:cubicBezTo>
                    <a:cubicBezTo>
                      <a:pt x="72718" y="207329"/>
                      <a:pt x="59181" y="211247"/>
                      <a:pt x="50009" y="217481"/>
                    </a:cubicBezTo>
                    <a:cubicBezTo>
                      <a:pt x="44042" y="218104"/>
                      <a:pt x="34780" y="205280"/>
                      <a:pt x="29170" y="210980"/>
                    </a:cubicBezTo>
                    <a:cubicBezTo>
                      <a:pt x="12427" y="227099"/>
                      <a:pt x="33355" y="262632"/>
                      <a:pt x="40123" y="269400"/>
                    </a:cubicBezTo>
                    <a:cubicBezTo>
                      <a:pt x="56599" y="280889"/>
                      <a:pt x="29882" y="280800"/>
                      <a:pt x="23648" y="280354"/>
                    </a:cubicBezTo>
                    <a:cubicBezTo>
                      <a:pt x="12249" y="279642"/>
                      <a:pt x="9844" y="271449"/>
                      <a:pt x="3699" y="274833"/>
                    </a:cubicBezTo>
                    <a:cubicBezTo>
                      <a:pt x="1829" y="275812"/>
                      <a:pt x="-2356" y="282937"/>
                      <a:pt x="850" y="299145"/>
                    </a:cubicBezTo>
                    <a:cubicBezTo>
                      <a:pt x="16791" y="353202"/>
                      <a:pt x="53036" y="318648"/>
                      <a:pt x="98811" y="312325"/>
                    </a:cubicBezTo>
                    <a:cubicBezTo>
                      <a:pt x="106114" y="316244"/>
                      <a:pt x="77438" y="379829"/>
                      <a:pt x="145654" y="366827"/>
                    </a:cubicBezTo>
                    <a:cubicBezTo>
                      <a:pt x="149929" y="369232"/>
                      <a:pt x="170946" y="400223"/>
                      <a:pt x="167028" y="406813"/>
                    </a:cubicBezTo>
                    <a:cubicBezTo>
                      <a:pt x="163109" y="413404"/>
                      <a:pt x="83494" y="389448"/>
                      <a:pt x="67285" y="354092"/>
                    </a:cubicBezTo>
                    <a:cubicBezTo>
                      <a:pt x="58380" y="347413"/>
                      <a:pt x="42795" y="341446"/>
                      <a:pt x="46090" y="358011"/>
                    </a:cubicBezTo>
                    <a:cubicBezTo>
                      <a:pt x="46090" y="396216"/>
                      <a:pt x="163020" y="444038"/>
                      <a:pt x="212090" y="446354"/>
                    </a:cubicBezTo>
                    <a:cubicBezTo>
                      <a:pt x="219393" y="446354"/>
                      <a:pt x="221441" y="439764"/>
                      <a:pt x="221530" y="430324"/>
                    </a:cubicBezTo>
                    <a:cubicBezTo>
                      <a:pt x="221530" y="423289"/>
                      <a:pt x="210309" y="409129"/>
                      <a:pt x="201938" y="393455"/>
                    </a:cubicBezTo>
                    <a:cubicBezTo>
                      <a:pt x="193689" y="380232"/>
                      <a:pt x="183615" y="368240"/>
                      <a:pt x="172015" y="357833"/>
                    </a:cubicBezTo>
                    <a:cubicBezTo>
                      <a:pt x="172460" y="354894"/>
                      <a:pt x="190717" y="351421"/>
                      <a:pt x="210042" y="346701"/>
                    </a:cubicBezTo>
                    <a:cubicBezTo>
                      <a:pt x="229456" y="346701"/>
                      <a:pt x="239163" y="358189"/>
                      <a:pt x="256796" y="354271"/>
                    </a:cubicBezTo>
                    <a:cubicBezTo>
                      <a:pt x="264188" y="352044"/>
                      <a:pt x="265256" y="342248"/>
                      <a:pt x="264010" y="333521"/>
                    </a:cubicBezTo>
                    <a:cubicBezTo>
                      <a:pt x="263386" y="329335"/>
                      <a:pt x="261160" y="326218"/>
                      <a:pt x="253590" y="321943"/>
                    </a:cubicBezTo>
                    <a:cubicBezTo>
                      <a:pt x="236848" y="312503"/>
                      <a:pt x="213604" y="317312"/>
                      <a:pt x="203897" y="318025"/>
                    </a:cubicBezTo>
                    <a:cubicBezTo>
                      <a:pt x="179751" y="321181"/>
                      <a:pt x="156371" y="328662"/>
                      <a:pt x="134879" y="340111"/>
                    </a:cubicBezTo>
                    <a:cubicBezTo>
                      <a:pt x="119828" y="341179"/>
                      <a:pt x="135502" y="312593"/>
                      <a:pt x="149929" y="303064"/>
                    </a:cubicBezTo>
                    <a:cubicBezTo>
                      <a:pt x="175043" y="298967"/>
                      <a:pt x="202205" y="301015"/>
                      <a:pt x="212981" y="293446"/>
                    </a:cubicBezTo>
                    <a:cubicBezTo>
                      <a:pt x="220872" y="281505"/>
                      <a:pt x="217591" y="265428"/>
                      <a:pt x="205650" y="257537"/>
                    </a:cubicBezTo>
                    <a:cubicBezTo>
                      <a:pt x="200999" y="254463"/>
                      <a:pt x="195481" y="252971"/>
                      <a:pt x="189915" y="253281"/>
                    </a:cubicBezTo>
                    <a:cubicBezTo>
                      <a:pt x="183681" y="253281"/>
                      <a:pt x="194546" y="244376"/>
                      <a:pt x="208261" y="237519"/>
                    </a:cubicBezTo>
                    <a:cubicBezTo>
                      <a:pt x="218057" y="226476"/>
                      <a:pt x="222421" y="208219"/>
                      <a:pt x="199801" y="192991"/>
                    </a:cubicBezTo>
                    <a:cubicBezTo>
                      <a:pt x="166583" y="174556"/>
                      <a:pt x="110745" y="185777"/>
                      <a:pt x="101839" y="186312"/>
                    </a:cubicBezTo>
                    <a:cubicBezTo>
                      <a:pt x="108251" y="166452"/>
                      <a:pt x="115643" y="147572"/>
                      <a:pt x="121431" y="143030"/>
                    </a:cubicBezTo>
                    <a:cubicBezTo>
                      <a:pt x="133276" y="140448"/>
                      <a:pt x="149128" y="137598"/>
                      <a:pt x="168275" y="134125"/>
                    </a:cubicBezTo>
                    <a:cubicBezTo>
                      <a:pt x="187422" y="130652"/>
                      <a:pt x="221708" y="123616"/>
                      <a:pt x="192765" y="100996"/>
                    </a:cubicBezTo>
                    <a:cubicBezTo>
                      <a:pt x="175845" y="93248"/>
                      <a:pt x="171481" y="100996"/>
                      <a:pt x="167651" y="106429"/>
                    </a:cubicBezTo>
                    <a:cubicBezTo>
                      <a:pt x="143784" y="109635"/>
                      <a:pt x="132474" y="116136"/>
                      <a:pt x="124370" y="115334"/>
                    </a:cubicBezTo>
                    <a:cubicBezTo>
                      <a:pt x="126953" y="99037"/>
                      <a:pt x="136749" y="71964"/>
                      <a:pt x="140489" y="57092"/>
                    </a:cubicBezTo>
                    <a:cubicBezTo>
                      <a:pt x="144230" y="42219"/>
                      <a:pt x="157054" y="31444"/>
                      <a:pt x="161774" y="23607"/>
                    </a:cubicBezTo>
                    <a:cubicBezTo>
                      <a:pt x="162614" y="11863"/>
                      <a:pt x="154341" y="1425"/>
                      <a:pt x="142715" y="-438"/>
                    </a:cubicBezTo>
                    <a:cubicBezTo>
                      <a:pt x="128674" y="18004"/>
                      <a:pt x="118799" y="39273"/>
                      <a:pt x="113772" y="61901"/>
                    </a:cubicBezTo>
                    <a:cubicBezTo>
                      <a:pt x="111190" y="71430"/>
                      <a:pt x="97654" y="122013"/>
                      <a:pt x="92488" y="123082"/>
                    </a:cubicBezTo>
                    <a:cubicBezTo>
                      <a:pt x="81458" y="126567"/>
                      <a:pt x="70173" y="129188"/>
                      <a:pt x="58736" y="130919"/>
                    </a:cubicBezTo>
                    <a:cubicBezTo>
                      <a:pt x="52413" y="129850"/>
                      <a:pt x="41726" y="125130"/>
                      <a:pt x="38609" y="127980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9D038DDC-5CDD-4749-9030-0E6277F226C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90400" y="190800"/>
            <a:ext cx="1958913" cy="432000"/>
            <a:chOff x="468000" y="514800"/>
            <a:chExt cx="2301723" cy="507600"/>
          </a:xfrm>
        </p:grpSpPr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FDE0F133-6DF1-4E2F-967B-C94FCECBEDCF}"/>
                </a:ext>
              </a:extLst>
            </p:cNvPr>
            <p:cNvSpPr/>
            <p:nvPr/>
          </p:nvSpPr>
          <p:spPr>
            <a:xfrm>
              <a:off x="1074082" y="585500"/>
              <a:ext cx="1695641" cy="384233"/>
            </a:xfrm>
            <a:custGeom>
              <a:avLst/>
              <a:gdLst>
                <a:gd name="connsiteX0" fmla="*/ 337551 w 1695641"/>
                <a:gd name="connsiteY0" fmla="*/ 383456 h 384233"/>
                <a:gd name="connsiteX1" fmla="*/ 338074 w 1695641"/>
                <a:gd name="connsiteY1" fmla="*/ 383688 h 384233"/>
                <a:gd name="connsiteX2" fmla="*/ 337450 w 1695641"/>
                <a:gd name="connsiteY2" fmla="*/ 383510 h 384233"/>
                <a:gd name="connsiteX3" fmla="*/ 27042 w 1695641"/>
                <a:gd name="connsiteY3" fmla="*/ 352807 h 384233"/>
                <a:gd name="connsiteX4" fmla="*/ 27132 w 1695641"/>
                <a:gd name="connsiteY4" fmla="*/ 370567 h 384233"/>
                <a:gd name="connsiteX5" fmla="*/ 42750 w 1695641"/>
                <a:gd name="connsiteY5" fmla="*/ 370567 h 384233"/>
                <a:gd name="connsiteX6" fmla="*/ 50336 w 1695641"/>
                <a:gd name="connsiteY6" fmla="*/ 368247 h 384233"/>
                <a:gd name="connsiteX7" fmla="*/ 52835 w 1695641"/>
                <a:gd name="connsiteY7" fmla="*/ 361107 h 384233"/>
                <a:gd name="connsiteX8" fmla="*/ 50246 w 1695641"/>
                <a:gd name="connsiteY8" fmla="*/ 354859 h 384233"/>
                <a:gd name="connsiteX9" fmla="*/ 42482 w 1695641"/>
                <a:gd name="connsiteY9" fmla="*/ 352807 h 384233"/>
                <a:gd name="connsiteX10" fmla="*/ 27042 w 1695641"/>
                <a:gd name="connsiteY10" fmla="*/ 326836 h 384233"/>
                <a:gd name="connsiteX11" fmla="*/ 27132 w 1695641"/>
                <a:gd name="connsiteY11" fmla="*/ 341562 h 384233"/>
                <a:gd name="connsiteX12" fmla="*/ 41857 w 1695641"/>
                <a:gd name="connsiteY12" fmla="*/ 341562 h 384233"/>
                <a:gd name="connsiteX13" fmla="*/ 49086 w 1695641"/>
                <a:gd name="connsiteY13" fmla="*/ 339599 h 384233"/>
                <a:gd name="connsiteX14" fmla="*/ 51407 w 1695641"/>
                <a:gd name="connsiteY14" fmla="*/ 333619 h 384233"/>
                <a:gd name="connsiteX15" fmla="*/ 48908 w 1695641"/>
                <a:gd name="connsiteY15" fmla="*/ 328532 h 384233"/>
                <a:gd name="connsiteX16" fmla="*/ 41322 w 1695641"/>
                <a:gd name="connsiteY16" fmla="*/ 326836 h 384233"/>
                <a:gd name="connsiteX17" fmla="*/ 1530352 w 1695641"/>
                <a:gd name="connsiteY17" fmla="*/ 324967 h 384233"/>
                <a:gd name="connsiteX18" fmla="*/ 1519062 w 1695641"/>
                <a:gd name="connsiteY18" fmla="*/ 327682 h 384233"/>
                <a:gd name="connsiteX19" fmla="*/ 1515712 w 1695641"/>
                <a:gd name="connsiteY19" fmla="*/ 331030 h 384233"/>
                <a:gd name="connsiteX20" fmla="*/ 1511249 w 1695641"/>
                <a:gd name="connsiteY20" fmla="*/ 348880 h 384233"/>
                <a:gd name="connsiteX21" fmla="*/ 1515623 w 1695641"/>
                <a:gd name="connsiteY21" fmla="*/ 365838 h 384233"/>
                <a:gd name="connsiteX22" fmla="*/ 1537102 w 1695641"/>
                <a:gd name="connsiteY22" fmla="*/ 368992 h 384233"/>
                <a:gd name="connsiteX23" fmla="*/ 1540255 w 1695641"/>
                <a:gd name="connsiteY23" fmla="*/ 365838 h 384233"/>
                <a:gd name="connsiteX24" fmla="*/ 1540255 w 1695641"/>
                <a:gd name="connsiteY24" fmla="*/ 365838 h 384233"/>
                <a:gd name="connsiteX25" fmla="*/ 1544717 w 1695641"/>
                <a:gd name="connsiteY25" fmla="*/ 348880 h 384233"/>
                <a:gd name="connsiteX26" fmla="*/ 1540255 w 1695641"/>
                <a:gd name="connsiteY26" fmla="*/ 331030 h 384233"/>
                <a:gd name="connsiteX27" fmla="*/ 1530352 w 1695641"/>
                <a:gd name="connsiteY27" fmla="*/ 324967 h 384233"/>
                <a:gd name="connsiteX28" fmla="*/ 1404435 w 1695641"/>
                <a:gd name="connsiteY28" fmla="*/ 324962 h 384233"/>
                <a:gd name="connsiteX29" fmla="*/ 1393086 w 1695641"/>
                <a:gd name="connsiteY29" fmla="*/ 327727 h 384233"/>
                <a:gd name="connsiteX30" fmla="*/ 1389782 w 1695641"/>
                <a:gd name="connsiteY30" fmla="*/ 331031 h 384233"/>
                <a:gd name="connsiteX31" fmla="*/ 1385409 w 1695641"/>
                <a:gd name="connsiteY31" fmla="*/ 348881 h 384233"/>
                <a:gd name="connsiteX32" fmla="*/ 1389782 w 1695641"/>
                <a:gd name="connsiteY32" fmla="*/ 365838 h 384233"/>
                <a:gd name="connsiteX33" fmla="*/ 1411261 w 1695641"/>
                <a:gd name="connsiteY33" fmla="*/ 368991 h 384233"/>
                <a:gd name="connsiteX34" fmla="*/ 1414415 w 1695641"/>
                <a:gd name="connsiteY34" fmla="*/ 365838 h 384233"/>
                <a:gd name="connsiteX35" fmla="*/ 1418788 w 1695641"/>
                <a:gd name="connsiteY35" fmla="*/ 348881 h 384233"/>
                <a:gd name="connsiteX36" fmla="*/ 1414415 w 1695641"/>
                <a:gd name="connsiteY36" fmla="*/ 331031 h 384233"/>
                <a:gd name="connsiteX37" fmla="*/ 1404435 w 1695641"/>
                <a:gd name="connsiteY37" fmla="*/ 324962 h 384233"/>
                <a:gd name="connsiteX38" fmla="*/ 939002 w 1695641"/>
                <a:gd name="connsiteY38" fmla="*/ 324962 h 384233"/>
                <a:gd name="connsiteX39" fmla="*/ 927653 w 1695641"/>
                <a:gd name="connsiteY39" fmla="*/ 327727 h 384233"/>
                <a:gd name="connsiteX40" fmla="*/ 924349 w 1695641"/>
                <a:gd name="connsiteY40" fmla="*/ 331031 h 384233"/>
                <a:gd name="connsiteX41" fmla="*/ 919976 w 1695641"/>
                <a:gd name="connsiteY41" fmla="*/ 348881 h 384233"/>
                <a:gd name="connsiteX42" fmla="*/ 924349 w 1695641"/>
                <a:gd name="connsiteY42" fmla="*/ 365838 h 384233"/>
                <a:gd name="connsiteX43" fmla="*/ 945828 w 1695641"/>
                <a:gd name="connsiteY43" fmla="*/ 368991 h 384233"/>
                <a:gd name="connsiteX44" fmla="*/ 948982 w 1695641"/>
                <a:gd name="connsiteY44" fmla="*/ 365838 h 384233"/>
                <a:gd name="connsiteX45" fmla="*/ 953355 w 1695641"/>
                <a:gd name="connsiteY45" fmla="*/ 348881 h 384233"/>
                <a:gd name="connsiteX46" fmla="*/ 948982 w 1695641"/>
                <a:gd name="connsiteY46" fmla="*/ 331031 h 384233"/>
                <a:gd name="connsiteX47" fmla="*/ 939002 w 1695641"/>
                <a:gd name="connsiteY47" fmla="*/ 324962 h 384233"/>
                <a:gd name="connsiteX48" fmla="*/ 1636450 w 1695641"/>
                <a:gd name="connsiteY48" fmla="*/ 315451 h 384233"/>
                <a:gd name="connsiteX49" fmla="*/ 1644036 w 1695641"/>
                <a:gd name="connsiteY49" fmla="*/ 315451 h 384233"/>
                <a:gd name="connsiteX50" fmla="*/ 1651712 w 1695641"/>
                <a:gd name="connsiteY50" fmla="*/ 315451 h 384233"/>
                <a:gd name="connsiteX51" fmla="*/ 1664518 w 1695641"/>
                <a:gd name="connsiteY51" fmla="*/ 344353 h 384233"/>
                <a:gd name="connsiteX52" fmla="*/ 1664475 w 1695641"/>
                <a:gd name="connsiteY52" fmla="*/ 344457 h 384233"/>
                <a:gd name="connsiteX53" fmla="*/ 1664564 w 1695641"/>
                <a:gd name="connsiteY53" fmla="*/ 344457 h 384233"/>
                <a:gd name="connsiteX54" fmla="*/ 1664518 w 1695641"/>
                <a:gd name="connsiteY54" fmla="*/ 344353 h 384233"/>
                <a:gd name="connsiteX55" fmla="*/ 1676522 w 1695641"/>
                <a:gd name="connsiteY55" fmla="*/ 315451 h 384233"/>
                <a:gd name="connsiteX56" fmla="*/ 1683841 w 1695641"/>
                <a:gd name="connsiteY56" fmla="*/ 315451 h 384233"/>
                <a:gd name="connsiteX57" fmla="*/ 1691070 w 1695641"/>
                <a:gd name="connsiteY57" fmla="*/ 315451 h 384233"/>
                <a:gd name="connsiteX58" fmla="*/ 1670721 w 1695641"/>
                <a:gd name="connsiteY58" fmla="*/ 356951 h 384233"/>
                <a:gd name="connsiteX59" fmla="*/ 1670721 w 1695641"/>
                <a:gd name="connsiteY59" fmla="*/ 382388 h 384233"/>
                <a:gd name="connsiteX60" fmla="*/ 1664385 w 1695641"/>
                <a:gd name="connsiteY60" fmla="*/ 382388 h 384233"/>
                <a:gd name="connsiteX61" fmla="*/ 1657870 w 1695641"/>
                <a:gd name="connsiteY61" fmla="*/ 382388 h 384233"/>
                <a:gd name="connsiteX62" fmla="*/ 1657870 w 1695641"/>
                <a:gd name="connsiteY62" fmla="*/ 357219 h 384233"/>
                <a:gd name="connsiteX63" fmla="*/ 1445726 w 1695641"/>
                <a:gd name="connsiteY63" fmla="*/ 315451 h 384233"/>
                <a:gd name="connsiteX64" fmla="*/ 1452152 w 1695641"/>
                <a:gd name="connsiteY64" fmla="*/ 315451 h 384233"/>
                <a:gd name="connsiteX65" fmla="*/ 1458578 w 1695641"/>
                <a:gd name="connsiteY65" fmla="*/ 315451 h 384233"/>
                <a:gd name="connsiteX66" fmla="*/ 1458578 w 1695641"/>
                <a:gd name="connsiteY66" fmla="*/ 370428 h 384233"/>
                <a:gd name="connsiteX67" fmla="*/ 1489101 w 1695641"/>
                <a:gd name="connsiteY67" fmla="*/ 370428 h 384233"/>
                <a:gd name="connsiteX68" fmla="*/ 1489101 w 1695641"/>
                <a:gd name="connsiteY68" fmla="*/ 376408 h 384233"/>
                <a:gd name="connsiteX69" fmla="*/ 1489101 w 1695641"/>
                <a:gd name="connsiteY69" fmla="*/ 382298 h 384233"/>
                <a:gd name="connsiteX70" fmla="*/ 1445726 w 1695641"/>
                <a:gd name="connsiteY70" fmla="*/ 382298 h 384233"/>
                <a:gd name="connsiteX71" fmla="*/ 1309711 w 1695641"/>
                <a:gd name="connsiteY71" fmla="*/ 315451 h 384233"/>
                <a:gd name="connsiteX72" fmla="*/ 1316405 w 1695641"/>
                <a:gd name="connsiteY72" fmla="*/ 315451 h 384233"/>
                <a:gd name="connsiteX73" fmla="*/ 1323099 w 1695641"/>
                <a:gd name="connsiteY73" fmla="*/ 315451 h 384233"/>
                <a:gd name="connsiteX74" fmla="*/ 1347820 w 1695641"/>
                <a:gd name="connsiteY74" fmla="*/ 362396 h 384233"/>
                <a:gd name="connsiteX75" fmla="*/ 1347820 w 1695641"/>
                <a:gd name="connsiteY75" fmla="*/ 315451 h 384233"/>
                <a:gd name="connsiteX76" fmla="*/ 1353800 w 1695641"/>
                <a:gd name="connsiteY76" fmla="*/ 315451 h 384233"/>
                <a:gd name="connsiteX77" fmla="*/ 1359868 w 1695641"/>
                <a:gd name="connsiteY77" fmla="*/ 315451 h 384233"/>
                <a:gd name="connsiteX78" fmla="*/ 1359868 w 1695641"/>
                <a:gd name="connsiteY78" fmla="*/ 382298 h 384233"/>
                <a:gd name="connsiteX79" fmla="*/ 1353442 w 1695641"/>
                <a:gd name="connsiteY79" fmla="*/ 382298 h 384233"/>
                <a:gd name="connsiteX80" fmla="*/ 1347016 w 1695641"/>
                <a:gd name="connsiteY80" fmla="*/ 382298 h 384233"/>
                <a:gd name="connsiteX81" fmla="*/ 1321670 w 1695641"/>
                <a:gd name="connsiteY81" fmla="*/ 334104 h 384233"/>
                <a:gd name="connsiteX82" fmla="*/ 1321670 w 1695641"/>
                <a:gd name="connsiteY82" fmla="*/ 382298 h 384233"/>
                <a:gd name="connsiteX83" fmla="*/ 1315691 w 1695641"/>
                <a:gd name="connsiteY83" fmla="*/ 382298 h 384233"/>
                <a:gd name="connsiteX84" fmla="*/ 1309711 w 1695641"/>
                <a:gd name="connsiteY84" fmla="*/ 382298 h 384233"/>
                <a:gd name="connsiteX85" fmla="*/ 1244559 w 1695641"/>
                <a:gd name="connsiteY85" fmla="*/ 315451 h 384233"/>
                <a:gd name="connsiteX86" fmla="*/ 1250896 w 1695641"/>
                <a:gd name="connsiteY86" fmla="*/ 315451 h 384233"/>
                <a:gd name="connsiteX87" fmla="*/ 1257322 w 1695641"/>
                <a:gd name="connsiteY87" fmla="*/ 315451 h 384233"/>
                <a:gd name="connsiteX88" fmla="*/ 1257322 w 1695641"/>
                <a:gd name="connsiteY88" fmla="*/ 340530 h 384233"/>
                <a:gd name="connsiteX89" fmla="*/ 1281418 w 1695641"/>
                <a:gd name="connsiteY89" fmla="*/ 340530 h 384233"/>
                <a:gd name="connsiteX90" fmla="*/ 1281418 w 1695641"/>
                <a:gd name="connsiteY90" fmla="*/ 315451 h 384233"/>
                <a:gd name="connsiteX91" fmla="*/ 1287844 w 1695641"/>
                <a:gd name="connsiteY91" fmla="*/ 315451 h 384233"/>
                <a:gd name="connsiteX92" fmla="*/ 1294270 w 1695641"/>
                <a:gd name="connsiteY92" fmla="*/ 315451 h 384233"/>
                <a:gd name="connsiteX93" fmla="*/ 1294270 w 1695641"/>
                <a:gd name="connsiteY93" fmla="*/ 382298 h 384233"/>
                <a:gd name="connsiteX94" fmla="*/ 1287844 w 1695641"/>
                <a:gd name="connsiteY94" fmla="*/ 382298 h 384233"/>
                <a:gd name="connsiteX95" fmla="*/ 1281418 w 1695641"/>
                <a:gd name="connsiteY95" fmla="*/ 382298 h 384233"/>
                <a:gd name="connsiteX96" fmla="*/ 1281418 w 1695641"/>
                <a:gd name="connsiteY96" fmla="*/ 352043 h 384233"/>
                <a:gd name="connsiteX97" fmla="*/ 1257322 w 1695641"/>
                <a:gd name="connsiteY97" fmla="*/ 352043 h 384233"/>
                <a:gd name="connsiteX98" fmla="*/ 1257322 w 1695641"/>
                <a:gd name="connsiteY98" fmla="*/ 382298 h 384233"/>
                <a:gd name="connsiteX99" fmla="*/ 1250985 w 1695641"/>
                <a:gd name="connsiteY99" fmla="*/ 382298 h 384233"/>
                <a:gd name="connsiteX100" fmla="*/ 1244559 w 1695641"/>
                <a:gd name="connsiteY100" fmla="*/ 382298 h 384233"/>
                <a:gd name="connsiteX101" fmla="*/ 1119075 w 1695641"/>
                <a:gd name="connsiteY101" fmla="*/ 315451 h 384233"/>
                <a:gd name="connsiteX102" fmla="*/ 1164324 w 1695641"/>
                <a:gd name="connsiteY102" fmla="*/ 315451 h 384233"/>
                <a:gd name="connsiteX103" fmla="*/ 1164324 w 1695641"/>
                <a:gd name="connsiteY103" fmla="*/ 321341 h 384233"/>
                <a:gd name="connsiteX104" fmla="*/ 1164324 w 1695641"/>
                <a:gd name="connsiteY104" fmla="*/ 327321 h 384233"/>
                <a:gd name="connsiteX105" fmla="*/ 1131927 w 1695641"/>
                <a:gd name="connsiteY105" fmla="*/ 327321 h 384233"/>
                <a:gd name="connsiteX106" fmla="*/ 1131927 w 1695641"/>
                <a:gd name="connsiteY106" fmla="*/ 341512 h 384233"/>
                <a:gd name="connsiteX107" fmla="*/ 1162003 w 1695641"/>
                <a:gd name="connsiteY107" fmla="*/ 341512 h 384233"/>
                <a:gd name="connsiteX108" fmla="*/ 1162003 w 1695641"/>
                <a:gd name="connsiteY108" fmla="*/ 347224 h 384233"/>
                <a:gd name="connsiteX109" fmla="*/ 1162003 w 1695641"/>
                <a:gd name="connsiteY109" fmla="*/ 353024 h 384233"/>
                <a:gd name="connsiteX110" fmla="*/ 1131927 w 1695641"/>
                <a:gd name="connsiteY110" fmla="*/ 353024 h 384233"/>
                <a:gd name="connsiteX111" fmla="*/ 1131927 w 1695641"/>
                <a:gd name="connsiteY111" fmla="*/ 370428 h 384233"/>
                <a:gd name="connsiteX112" fmla="*/ 1165752 w 1695641"/>
                <a:gd name="connsiteY112" fmla="*/ 370428 h 384233"/>
                <a:gd name="connsiteX113" fmla="*/ 1165752 w 1695641"/>
                <a:gd name="connsiteY113" fmla="*/ 376408 h 384233"/>
                <a:gd name="connsiteX114" fmla="*/ 1165752 w 1695641"/>
                <a:gd name="connsiteY114" fmla="*/ 382298 h 384233"/>
                <a:gd name="connsiteX115" fmla="*/ 1119075 w 1695641"/>
                <a:gd name="connsiteY115" fmla="*/ 382298 h 384233"/>
                <a:gd name="connsiteX116" fmla="*/ 1057939 w 1695641"/>
                <a:gd name="connsiteY116" fmla="*/ 315451 h 384233"/>
                <a:gd name="connsiteX117" fmla="*/ 1108007 w 1695641"/>
                <a:gd name="connsiteY117" fmla="*/ 315451 h 384233"/>
                <a:gd name="connsiteX118" fmla="*/ 1108007 w 1695641"/>
                <a:gd name="connsiteY118" fmla="*/ 321341 h 384233"/>
                <a:gd name="connsiteX119" fmla="*/ 1108007 w 1695641"/>
                <a:gd name="connsiteY119" fmla="*/ 327321 h 384233"/>
                <a:gd name="connsiteX120" fmla="*/ 1089354 w 1695641"/>
                <a:gd name="connsiteY120" fmla="*/ 327321 h 384233"/>
                <a:gd name="connsiteX121" fmla="*/ 1089354 w 1695641"/>
                <a:gd name="connsiteY121" fmla="*/ 382298 h 384233"/>
                <a:gd name="connsiteX122" fmla="*/ 1083017 w 1695641"/>
                <a:gd name="connsiteY122" fmla="*/ 382298 h 384233"/>
                <a:gd name="connsiteX123" fmla="*/ 1076592 w 1695641"/>
                <a:gd name="connsiteY123" fmla="*/ 382298 h 384233"/>
                <a:gd name="connsiteX124" fmla="*/ 1076592 w 1695641"/>
                <a:gd name="connsiteY124" fmla="*/ 327321 h 384233"/>
                <a:gd name="connsiteX125" fmla="*/ 1057939 w 1695641"/>
                <a:gd name="connsiteY125" fmla="*/ 327321 h 384233"/>
                <a:gd name="connsiteX126" fmla="*/ 1057939 w 1695641"/>
                <a:gd name="connsiteY126" fmla="*/ 321431 h 384233"/>
                <a:gd name="connsiteX127" fmla="*/ 980293 w 1695641"/>
                <a:gd name="connsiteY127" fmla="*/ 315451 h 384233"/>
                <a:gd name="connsiteX128" fmla="*/ 1024024 w 1695641"/>
                <a:gd name="connsiteY128" fmla="*/ 315451 h 384233"/>
                <a:gd name="connsiteX129" fmla="*/ 1024024 w 1695641"/>
                <a:gd name="connsiteY129" fmla="*/ 321341 h 384233"/>
                <a:gd name="connsiteX130" fmla="*/ 1024024 w 1695641"/>
                <a:gd name="connsiteY130" fmla="*/ 327321 h 384233"/>
                <a:gd name="connsiteX131" fmla="*/ 993145 w 1695641"/>
                <a:gd name="connsiteY131" fmla="*/ 327321 h 384233"/>
                <a:gd name="connsiteX132" fmla="*/ 993145 w 1695641"/>
                <a:gd name="connsiteY132" fmla="*/ 342494 h 384233"/>
                <a:gd name="connsiteX133" fmla="*/ 1020098 w 1695641"/>
                <a:gd name="connsiteY133" fmla="*/ 342494 h 384233"/>
                <a:gd name="connsiteX134" fmla="*/ 1020098 w 1695641"/>
                <a:gd name="connsiteY134" fmla="*/ 348295 h 384233"/>
                <a:gd name="connsiteX135" fmla="*/ 1020098 w 1695641"/>
                <a:gd name="connsiteY135" fmla="*/ 354006 h 384233"/>
                <a:gd name="connsiteX136" fmla="*/ 993145 w 1695641"/>
                <a:gd name="connsiteY136" fmla="*/ 354006 h 384233"/>
                <a:gd name="connsiteX137" fmla="*/ 993145 w 1695641"/>
                <a:gd name="connsiteY137" fmla="*/ 382298 h 384233"/>
                <a:gd name="connsiteX138" fmla="*/ 986719 w 1695641"/>
                <a:gd name="connsiteY138" fmla="*/ 382298 h 384233"/>
                <a:gd name="connsiteX139" fmla="*/ 980293 w 1695641"/>
                <a:gd name="connsiteY139" fmla="*/ 382298 h 384233"/>
                <a:gd name="connsiteX140" fmla="*/ 822323 w 1695641"/>
                <a:gd name="connsiteY140" fmla="*/ 315451 h 384233"/>
                <a:gd name="connsiteX141" fmla="*/ 867661 w 1695641"/>
                <a:gd name="connsiteY141" fmla="*/ 315451 h 384233"/>
                <a:gd name="connsiteX142" fmla="*/ 867661 w 1695641"/>
                <a:gd name="connsiteY142" fmla="*/ 321341 h 384233"/>
                <a:gd name="connsiteX143" fmla="*/ 867661 w 1695641"/>
                <a:gd name="connsiteY143" fmla="*/ 327321 h 384233"/>
                <a:gd name="connsiteX144" fmla="*/ 835175 w 1695641"/>
                <a:gd name="connsiteY144" fmla="*/ 327321 h 384233"/>
                <a:gd name="connsiteX145" fmla="*/ 835175 w 1695641"/>
                <a:gd name="connsiteY145" fmla="*/ 341512 h 384233"/>
                <a:gd name="connsiteX146" fmla="*/ 865251 w 1695641"/>
                <a:gd name="connsiteY146" fmla="*/ 341512 h 384233"/>
                <a:gd name="connsiteX147" fmla="*/ 865251 w 1695641"/>
                <a:gd name="connsiteY147" fmla="*/ 347224 h 384233"/>
                <a:gd name="connsiteX148" fmla="*/ 865251 w 1695641"/>
                <a:gd name="connsiteY148" fmla="*/ 353024 h 384233"/>
                <a:gd name="connsiteX149" fmla="*/ 835175 w 1695641"/>
                <a:gd name="connsiteY149" fmla="*/ 353024 h 384233"/>
                <a:gd name="connsiteX150" fmla="*/ 835175 w 1695641"/>
                <a:gd name="connsiteY150" fmla="*/ 370428 h 384233"/>
                <a:gd name="connsiteX151" fmla="*/ 869089 w 1695641"/>
                <a:gd name="connsiteY151" fmla="*/ 370428 h 384233"/>
                <a:gd name="connsiteX152" fmla="*/ 869089 w 1695641"/>
                <a:gd name="connsiteY152" fmla="*/ 376408 h 384233"/>
                <a:gd name="connsiteX153" fmla="*/ 869089 w 1695641"/>
                <a:gd name="connsiteY153" fmla="*/ 382298 h 384233"/>
                <a:gd name="connsiteX154" fmla="*/ 822323 w 1695641"/>
                <a:gd name="connsiteY154" fmla="*/ 382298 h 384233"/>
                <a:gd name="connsiteX155" fmla="*/ 761277 w 1695641"/>
                <a:gd name="connsiteY155" fmla="*/ 315451 h 384233"/>
                <a:gd name="connsiteX156" fmla="*/ 811256 w 1695641"/>
                <a:gd name="connsiteY156" fmla="*/ 315451 h 384233"/>
                <a:gd name="connsiteX157" fmla="*/ 811256 w 1695641"/>
                <a:gd name="connsiteY157" fmla="*/ 321341 h 384233"/>
                <a:gd name="connsiteX158" fmla="*/ 811256 w 1695641"/>
                <a:gd name="connsiteY158" fmla="*/ 327321 h 384233"/>
                <a:gd name="connsiteX159" fmla="*/ 792692 w 1695641"/>
                <a:gd name="connsiteY159" fmla="*/ 327321 h 384233"/>
                <a:gd name="connsiteX160" fmla="*/ 792692 w 1695641"/>
                <a:gd name="connsiteY160" fmla="*/ 382298 h 384233"/>
                <a:gd name="connsiteX161" fmla="*/ 786266 w 1695641"/>
                <a:gd name="connsiteY161" fmla="*/ 382298 h 384233"/>
                <a:gd name="connsiteX162" fmla="*/ 779841 w 1695641"/>
                <a:gd name="connsiteY162" fmla="*/ 382298 h 384233"/>
                <a:gd name="connsiteX163" fmla="*/ 779841 w 1695641"/>
                <a:gd name="connsiteY163" fmla="*/ 327321 h 384233"/>
                <a:gd name="connsiteX164" fmla="*/ 761277 w 1695641"/>
                <a:gd name="connsiteY164" fmla="*/ 327321 h 384233"/>
                <a:gd name="connsiteX165" fmla="*/ 761277 w 1695641"/>
                <a:gd name="connsiteY165" fmla="*/ 321431 h 384233"/>
                <a:gd name="connsiteX166" fmla="*/ 640166 w 1695641"/>
                <a:gd name="connsiteY166" fmla="*/ 315451 h 384233"/>
                <a:gd name="connsiteX167" fmla="*/ 690145 w 1695641"/>
                <a:gd name="connsiteY167" fmla="*/ 315451 h 384233"/>
                <a:gd name="connsiteX168" fmla="*/ 690145 w 1695641"/>
                <a:gd name="connsiteY168" fmla="*/ 321341 h 384233"/>
                <a:gd name="connsiteX169" fmla="*/ 690145 w 1695641"/>
                <a:gd name="connsiteY169" fmla="*/ 327321 h 384233"/>
                <a:gd name="connsiteX170" fmla="*/ 671581 w 1695641"/>
                <a:gd name="connsiteY170" fmla="*/ 327321 h 384233"/>
                <a:gd name="connsiteX171" fmla="*/ 671581 w 1695641"/>
                <a:gd name="connsiteY171" fmla="*/ 382298 h 384233"/>
                <a:gd name="connsiteX172" fmla="*/ 665155 w 1695641"/>
                <a:gd name="connsiteY172" fmla="*/ 382298 h 384233"/>
                <a:gd name="connsiteX173" fmla="*/ 658730 w 1695641"/>
                <a:gd name="connsiteY173" fmla="*/ 382298 h 384233"/>
                <a:gd name="connsiteX174" fmla="*/ 658730 w 1695641"/>
                <a:gd name="connsiteY174" fmla="*/ 327321 h 384233"/>
                <a:gd name="connsiteX175" fmla="*/ 640166 w 1695641"/>
                <a:gd name="connsiteY175" fmla="*/ 327321 h 384233"/>
                <a:gd name="connsiteX176" fmla="*/ 640166 w 1695641"/>
                <a:gd name="connsiteY176" fmla="*/ 321431 h 384233"/>
                <a:gd name="connsiteX177" fmla="*/ 617140 w 1695641"/>
                <a:gd name="connsiteY177" fmla="*/ 315451 h 384233"/>
                <a:gd name="connsiteX178" fmla="*/ 623566 w 1695641"/>
                <a:gd name="connsiteY178" fmla="*/ 315451 h 384233"/>
                <a:gd name="connsiteX179" fmla="*/ 629992 w 1695641"/>
                <a:gd name="connsiteY179" fmla="*/ 315451 h 384233"/>
                <a:gd name="connsiteX180" fmla="*/ 629992 w 1695641"/>
                <a:gd name="connsiteY180" fmla="*/ 382298 h 384233"/>
                <a:gd name="connsiteX181" fmla="*/ 623655 w 1695641"/>
                <a:gd name="connsiteY181" fmla="*/ 382298 h 384233"/>
                <a:gd name="connsiteX182" fmla="*/ 617140 w 1695641"/>
                <a:gd name="connsiteY182" fmla="*/ 382298 h 384233"/>
                <a:gd name="connsiteX183" fmla="*/ 557165 w 1695641"/>
                <a:gd name="connsiteY183" fmla="*/ 315451 h 384233"/>
                <a:gd name="connsiteX184" fmla="*/ 607144 w 1695641"/>
                <a:gd name="connsiteY184" fmla="*/ 315451 h 384233"/>
                <a:gd name="connsiteX185" fmla="*/ 607144 w 1695641"/>
                <a:gd name="connsiteY185" fmla="*/ 321341 h 384233"/>
                <a:gd name="connsiteX186" fmla="*/ 607144 w 1695641"/>
                <a:gd name="connsiteY186" fmla="*/ 327321 h 384233"/>
                <a:gd name="connsiteX187" fmla="*/ 588580 w 1695641"/>
                <a:gd name="connsiteY187" fmla="*/ 327321 h 384233"/>
                <a:gd name="connsiteX188" fmla="*/ 588580 w 1695641"/>
                <a:gd name="connsiteY188" fmla="*/ 382298 h 384233"/>
                <a:gd name="connsiteX189" fmla="*/ 582154 w 1695641"/>
                <a:gd name="connsiteY189" fmla="*/ 382298 h 384233"/>
                <a:gd name="connsiteX190" fmla="*/ 575729 w 1695641"/>
                <a:gd name="connsiteY190" fmla="*/ 382298 h 384233"/>
                <a:gd name="connsiteX191" fmla="*/ 575729 w 1695641"/>
                <a:gd name="connsiteY191" fmla="*/ 327321 h 384233"/>
                <a:gd name="connsiteX192" fmla="*/ 557165 w 1695641"/>
                <a:gd name="connsiteY192" fmla="*/ 327321 h 384233"/>
                <a:gd name="connsiteX193" fmla="*/ 557165 w 1695641"/>
                <a:gd name="connsiteY193" fmla="*/ 321431 h 384233"/>
                <a:gd name="connsiteX194" fmla="*/ 435876 w 1695641"/>
                <a:gd name="connsiteY194" fmla="*/ 315451 h 384233"/>
                <a:gd name="connsiteX195" fmla="*/ 442659 w 1695641"/>
                <a:gd name="connsiteY195" fmla="*/ 315451 h 384233"/>
                <a:gd name="connsiteX196" fmla="*/ 449353 w 1695641"/>
                <a:gd name="connsiteY196" fmla="*/ 315451 h 384233"/>
                <a:gd name="connsiteX197" fmla="*/ 474074 w 1695641"/>
                <a:gd name="connsiteY197" fmla="*/ 362396 h 384233"/>
                <a:gd name="connsiteX198" fmla="*/ 474074 w 1695641"/>
                <a:gd name="connsiteY198" fmla="*/ 315451 h 384233"/>
                <a:gd name="connsiteX199" fmla="*/ 480054 w 1695641"/>
                <a:gd name="connsiteY199" fmla="*/ 315451 h 384233"/>
                <a:gd name="connsiteX200" fmla="*/ 486123 w 1695641"/>
                <a:gd name="connsiteY200" fmla="*/ 315451 h 384233"/>
                <a:gd name="connsiteX201" fmla="*/ 486123 w 1695641"/>
                <a:gd name="connsiteY201" fmla="*/ 382298 h 384233"/>
                <a:gd name="connsiteX202" fmla="*/ 479697 w 1695641"/>
                <a:gd name="connsiteY202" fmla="*/ 382298 h 384233"/>
                <a:gd name="connsiteX203" fmla="*/ 473271 w 1695641"/>
                <a:gd name="connsiteY203" fmla="*/ 382298 h 384233"/>
                <a:gd name="connsiteX204" fmla="*/ 447925 w 1695641"/>
                <a:gd name="connsiteY204" fmla="*/ 334104 h 384233"/>
                <a:gd name="connsiteX205" fmla="*/ 447925 w 1695641"/>
                <a:gd name="connsiteY205" fmla="*/ 382298 h 384233"/>
                <a:gd name="connsiteX206" fmla="*/ 441945 w 1695641"/>
                <a:gd name="connsiteY206" fmla="*/ 382298 h 384233"/>
                <a:gd name="connsiteX207" fmla="*/ 435876 w 1695641"/>
                <a:gd name="connsiteY207" fmla="*/ 382298 h 384233"/>
                <a:gd name="connsiteX208" fmla="*/ 408298 w 1695641"/>
                <a:gd name="connsiteY208" fmla="*/ 315451 h 384233"/>
                <a:gd name="connsiteX209" fmla="*/ 414635 w 1695641"/>
                <a:gd name="connsiteY209" fmla="*/ 315451 h 384233"/>
                <a:gd name="connsiteX210" fmla="*/ 421150 w 1695641"/>
                <a:gd name="connsiteY210" fmla="*/ 315451 h 384233"/>
                <a:gd name="connsiteX211" fmla="*/ 421150 w 1695641"/>
                <a:gd name="connsiteY211" fmla="*/ 382298 h 384233"/>
                <a:gd name="connsiteX212" fmla="*/ 414724 w 1695641"/>
                <a:gd name="connsiteY212" fmla="*/ 382298 h 384233"/>
                <a:gd name="connsiteX213" fmla="*/ 408298 w 1695641"/>
                <a:gd name="connsiteY213" fmla="*/ 382298 h 384233"/>
                <a:gd name="connsiteX214" fmla="*/ 246043 w 1695641"/>
                <a:gd name="connsiteY214" fmla="*/ 315451 h 384233"/>
                <a:gd name="connsiteX215" fmla="*/ 252737 w 1695641"/>
                <a:gd name="connsiteY215" fmla="*/ 315451 h 384233"/>
                <a:gd name="connsiteX216" fmla="*/ 259520 w 1695641"/>
                <a:gd name="connsiteY216" fmla="*/ 315451 h 384233"/>
                <a:gd name="connsiteX217" fmla="*/ 284152 w 1695641"/>
                <a:gd name="connsiteY217" fmla="*/ 362396 h 384233"/>
                <a:gd name="connsiteX218" fmla="*/ 284152 w 1695641"/>
                <a:gd name="connsiteY218" fmla="*/ 315451 h 384233"/>
                <a:gd name="connsiteX219" fmla="*/ 290131 w 1695641"/>
                <a:gd name="connsiteY219" fmla="*/ 315451 h 384233"/>
                <a:gd name="connsiteX220" fmla="*/ 296200 w 1695641"/>
                <a:gd name="connsiteY220" fmla="*/ 315451 h 384233"/>
                <a:gd name="connsiteX221" fmla="*/ 296200 w 1695641"/>
                <a:gd name="connsiteY221" fmla="*/ 382298 h 384233"/>
                <a:gd name="connsiteX222" fmla="*/ 289775 w 1695641"/>
                <a:gd name="connsiteY222" fmla="*/ 382298 h 384233"/>
                <a:gd name="connsiteX223" fmla="*/ 283349 w 1695641"/>
                <a:gd name="connsiteY223" fmla="*/ 382298 h 384233"/>
                <a:gd name="connsiteX224" fmla="*/ 258002 w 1695641"/>
                <a:gd name="connsiteY224" fmla="*/ 334104 h 384233"/>
                <a:gd name="connsiteX225" fmla="*/ 258002 w 1695641"/>
                <a:gd name="connsiteY225" fmla="*/ 382298 h 384233"/>
                <a:gd name="connsiteX226" fmla="*/ 252023 w 1695641"/>
                <a:gd name="connsiteY226" fmla="*/ 382298 h 384233"/>
                <a:gd name="connsiteX227" fmla="*/ 246043 w 1695641"/>
                <a:gd name="connsiteY227" fmla="*/ 382298 h 384233"/>
                <a:gd name="connsiteX228" fmla="*/ 218377 w 1695641"/>
                <a:gd name="connsiteY228" fmla="*/ 315451 h 384233"/>
                <a:gd name="connsiteX229" fmla="*/ 224803 w 1695641"/>
                <a:gd name="connsiteY229" fmla="*/ 315451 h 384233"/>
                <a:gd name="connsiteX230" fmla="*/ 231229 w 1695641"/>
                <a:gd name="connsiteY230" fmla="*/ 315451 h 384233"/>
                <a:gd name="connsiteX231" fmla="*/ 231229 w 1695641"/>
                <a:gd name="connsiteY231" fmla="*/ 382298 h 384233"/>
                <a:gd name="connsiteX232" fmla="*/ 224803 w 1695641"/>
                <a:gd name="connsiteY232" fmla="*/ 382298 h 384233"/>
                <a:gd name="connsiteX233" fmla="*/ 218377 w 1695641"/>
                <a:gd name="connsiteY233" fmla="*/ 382298 h 384233"/>
                <a:gd name="connsiteX234" fmla="*/ 140016 w 1695641"/>
                <a:gd name="connsiteY234" fmla="*/ 315451 h 384233"/>
                <a:gd name="connsiteX235" fmla="*/ 146442 w 1695641"/>
                <a:gd name="connsiteY235" fmla="*/ 315451 h 384233"/>
                <a:gd name="connsiteX236" fmla="*/ 152868 w 1695641"/>
                <a:gd name="connsiteY236" fmla="*/ 315451 h 384233"/>
                <a:gd name="connsiteX237" fmla="*/ 152868 w 1695641"/>
                <a:gd name="connsiteY237" fmla="*/ 382298 h 384233"/>
                <a:gd name="connsiteX238" fmla="*/ 146531 w 1695641"/>
                <a:gd name="connsiteY238" fmla="*/ 382298 h 384233"/>
                <a:gd name="connsiteX239" fmla="*/ 140016 w 1695641"/>
                <a:gd name="connsiteY239" fmla="*/ 382298 h 384233"/>
                <a:gd name="connsiteX240" fmla="*/ 80487 w 1695641"/>
                <a:gd name="connsiteY240" fmla="*/ 315451 h 384233"/>
                <a:gd name="connsiteX241" fmla="*/ 125736 w 1695641"/>
                <a:gd name="connsiteY241" fmla="*/ 315451 h 384233"/>
                <a:gd name="connsiteX242" fmla="*/ 125736 w 1695641"/>
                <a:gd name="connsiteY242" fmla="*/ 321341 h 384233"/>
                <a:gd name="connsiteX243" fmla="*/ 125736 w 1695641"/>
                <a:gd name="connsiteY243" fmla="*/ 327321 h 384233"/>
                <a:gd name="connsiteX244" fmla="*/ 93339 w 1695641"/>
                <a:gd name="connsiteY244" fmla="*/ 327321 h 384233"/>
                <a:gd name="connsiteX245" fmla="*/ 93339 w 1695641"/>
                <a:gd name="connsiteY245" fmla="*/ 341512 h 384233"/>
                <a:gd name="connsiteX246" fmla="*/ 123415 w 1695641"/>
                <a:gd name="connsiteY246" fmla="*/ 341512 h 384233"/>
                <a:gd name="connsiteX247" fmla="*/ 123415 w 1695641"/>
                <a:gd name="connsiteY247" fmla="*/ 347224 h 384233"/>
                <a:gd name="connsiteX248" fmla="*/ 123415 w 1695641"/>
                <a:gd name="connsiteY248" fmla="*/ 353024 h 384233"/>
                <a:gd name="connsiteX249" fmla="*/ 93339 w 1695641"/>
                <a:gd name="connsiteY249" fmla="*/ 353024 h 384233"/>
                <a:gd name="connsiteX250" fmla="*/ 93339 w 1695641"/>
                <a:gd name="connsiteY250" fmla="*/ 370428 h 384233"/>
                <a:gd name="connsiteX251" fmla="*/ 127164 w 1695641"/>
                <a:gd name="connsiteY251" fmla="*/ 370428 h 384233"/>
                <a:gd name="connsiteX252" fmla="*/ 127164 w 1695641"/>
                <a:gd name="connsiteY252" fmla="*/ 376408 h 384233"/>
                <a:gd name="connsiteX253" fmla="*/ 127164 w 1695641"/>
                <a:gd name="connsiteY253" fmla="*/ 382298 h 384233"/>
                <a:gd name="connsiteX254" fmla="*/ 80487 w 1695641"/>
                <a:gd name="connsiteY254" fmla="*/ 382298 h 384233"/>
                <a:gd name="connsiteX255" fmla="*/ 190189 w 1695641"/>
                <a:gd name="connsiteY255" fmla="*/ 315324 h 384233"/>
                <a:gd name="connsiteX256" fmla="*/ 202952 w 1695641"/>
                <a:gd name="connsiteY256" fmla="*/ 315324 h 384233"/>
                <a:gd name="connsiteX257" fmla="*/ 202952 w 1695641"/>
                <a:gd name="connsiteY257" fmla="*/ 363429 h 384233"/>
                <a:gd name="connsiteX258" fmla="*/ 197954 w 1695641"/>
                <a:gd name="connsiteY258" fmla="*/ 378779 h 384233"/>
                <a:gd name="connsiteX259" fmla="*/ 183138 w 1695641"/>
                <a:gd name="connsiteY259" fmla="*/ 384045 h 384233"/>
                <a:gd name="connsiteX260" fmla="*/ 167878 w 1695641"/>
                <a:gd name="connsiteY260" fmla="*/ 378243 h 384233"/>
                <a:gd name="connsiteX261" fmla="*/ 163326 w 1695641"/>
                <a:gd name="connsiteY261" fmla="*/ 360394 h 384233"/>
                <a:gd name="connsiteX262" fmla="*/ 163326 w 1695641"/>
                <a:gd name="connsiteY262" fmla="*/ 356914 h 384233"/>
                <a:gd name="connsiteX263" fmla="*/ 175553 w 1695641"/>
                <a:gd name="connsiteY263" fmla="*/ 356914 h 384233"/>
                <a:gd name="connsiteX264" fmla="*/ 175553 w 1695641"/>
                <a:gd name="connsiteY264" fmla="*/ 360930 h 384233"/>
                <a:gd name="connsiteX265" fmla="*/ 177248 w 1695641"/>
                <a:gd name="connsiteY265" fmla="*/ 369854 h 384233"/>
                <a:gd name="connsiteX266" fmla="*/ 183049 w 1695641"/>
                <a:gd name="connsiteY266" fmla="*/ 372799 h 384233"/>
                <a:gd name="connsiteX267" fmla="*/ 188493 w 1695641"/>
                <a:gd name="connsiteY267" fmla="*/ 370657 h 384233"/>
                <a:gd name="connsiteX268" fmla="*/ 190189 w 1695641"/>
                <a:gd name="connsiteY268" fmla="*/ 363697 h 384233"/>
                <a:gd name="connsiteX269" fmla="*/ 14815 w 1695641"/>
                <a:gd name="connsiteY269" fmla="*/ 315323 h 384233"/>
                <a:gd name="connsiteX270" fmla="*/ 44891 w 1695641"/>
                <a:gd name="connsiteY270" fmla="*/ 315323 h 384233"/>
                <a:gd name="connsiteX271" fmla="*/ 58814 w 1695641"/>
                <a:gd name="connsiteY271" fmla="*/ 319785 h 384233"/>
                <a:gd name="connsiteX272" fmla="*/ 63902 w 1695641"/>
                <a:gd name="connsiteY272" fmla="*/ 332280 h 384233"/>
                <a:gd name="connsiteX273" fmla="*/ 58189 w 1695641"/>
                <a:gd name="connsiteY273" fmla="*/ 344864 h 384233"/>
                <a:gd name="connsiteX274" fmla="*/ 56137 w 1695641"/>
                <a:gd name="connsiteY274" fmla="*/ 346203 h 384233"/>
                <a:gd name="connsiteX275" fmla="*/ 60064 w 1695641"/>
                <a:gd name="connsiteY275" fmla="*/ 348434 h 384233"/>
                <a:gd name="connsiteX276" fmla="*/ 65954 w 1695641"/>
                <a:gd name="connsiteY276" fmla="*/ 361285 h 384233"/>
                <a:gd name="connsiteX277" fmla="*/ 60064 w 1695641"/>
                <a:gd name="connsiteY277" fmla="*/ 376815 h 384233"/>
                <a:gd name="connsiteX278" fmla="*/ 43017 w 1695641"/>
                <a:gd name="connsiteY278" fmla="*/ 382170 h 384233"/>
                <a:gd name="connsiteX279" fmla="*/ 15083 w 1695641"/>
                <a:gd name="connsiteY279" fmla="*/ 382170 h 384233"/>
                <a:gd name="connsiteX280" fmla="*/ 700246 w 1695641"/>
                <a:gd name="connsiteY280" fmla="*/ 315235 h 384233"/>
                <a:gd name="connsiteX281" fmla="*/ 713098 w 1695641"/>
                <a:gd name="connsiteY281" fmla="*/ 315235 h 384233"/>
                <a:gd name="connsiteX282" fmla="*/ 713098 w 1695641"/>
                <a:gd name="connsiteY282" fmla="*/ 357360 h 384233"/>
                <a:gd name="connsiteX283" fmla="*/ 716132 w 1695641"/>
                <a:gd name="connsiteY283" fmla="*/ 368159 h 384233"/>
                <a:gd name="connsiteX284" fmla="*/ 725057 w 1695641"/>
                <a:gd name="connsiteY284" fmla="*/ 371729 h 384233"/>
                <a:gd name="connsiteX285" fmla="*/ 733982 w 1695641"/>
                <a:gd name="connsiteY285" fmla="*/ 368427 h 384233"/>
                <a:gd name="connsiteX286" fmla="*/ 736749 w 1695641"/>
                <a:gd name="connsiteY286" fmla="*/ 357360 h 384233"/>
                <a:gd name="connsiteX287" fmla="*/ 736749 w 1695641"/>
                <a:gd name="connsiteY287" fmla="*/ 315235 h 384233"/>
                <a:gd name="connsiteX288" fmla="*/ 749958 w 1695641"/>
                <a:gd name="connsiteY288" fmla="*/ 315235 h 384233"/>
                <a:gd name="connsiteX289" fmla="*/ 749958 w 1695641"/>
                <a:gd name="connsiteY289" fmla="*/ 356914 h 384233"/>
                <a:gd name="connsiteX290" fmla="*/ 744156 w 1695641"/>
                <a:gd name="connsiteY290" fmla="*/ 377620 h 384233"/>
                <a:gd name="connsiteX291" fmla="*/ 725146 w 1695641"/>
                <a:gd name="connsiteY291" fmla="*/ 383956 h 384233"/>
                <a:gd name="connsiteX292" fmla="*/ 706404 w 1695641"/>
                <a:gd name="connsiteY292" fmla="*/ 377352 h 384233"/>
                <a:gd name="connsiteX293" fmla="*/ 700246 w 1695641"/>
                <a:gd name="connsiteY293" fmla="*/ 356914 h 384233"/>
                <a:gd name="connsiteX294" fmla="*/ 1526374 w 1695641"/>
                <a:gd name="connsiteY294" fmla="*/ 313761 h 384233"/>
                <a:gd name="connsiteX295" fmla="*/ 1547261 w 1695641"/>
                <a:gd name="connsiteY295" fmla="*/ 321079 h 384233"/>
                <a:gd name="connsiteX296" fmla="*/ 1549537 w 1695641"/>
                <a:gd name="connsiteY296" fmla="*/ 323355 h 384233"/>
                <a:gd name="connsiteX297" fmla="*/ 1557570 w 1695641"/>
                <a:gd name="connsiteY297" fmla="*/ 349327 h 384233"/>
                <a:gd name="connsiteX298" fmla="*/ 1549537 w 1695641"/>
                <a:gd name="connsiteY298" fmla="*/ 374763 h 384233"/>
                <a:gd name="connsiteX299" fmla="*/ 1508175 w 1695641"/>
                <a:gd name="connsiteY299" fmla="*/ 376508 h 384233"/>
                <a:gd name="connsiteX300" fmla="*/ 1506430 w 1695641"/>
                <a:gd name="connsiteY300" fmla="*/ 374763 h 384233"/>
                <a:gd name="connsiteX301" fmla="*/ 1498397 w 1695641"/>
                <a:gd name="connsiteY301" fmla="*/ 349327 h 384233"/>
                <a:gd name="connsiteX302" fmla="*/ 1506430 w 1695641"/>
                <a:gd name="connsiteY302" fmla="*/ 323355 h 384233"/>
                <a:gd name="connsiteX303" fmla="*/ 1526374 w 1695641"/>
                <a:gd name="connsiteY303" fmla="*/ 313761 h 384233"/>
                <a:gd name="connsiteX304" fmla="*/ 1400517 w 1695641"/>
                <a:gd name="connsiteY304" fmla="*/ 313754 h 384233"/>
                <a:gd name="connsiteX305" fmla="*/ 1421460 w 1695641"/>
                <a:gd name="connsiteY305" fmla="*/ 321118 h 384233"/>
                <a:gd name="connsiteX306" fmla="*/ 1423697 w 1695641"/>
                <a:gd name="connsiteY306" fmla="*/ 323355 h 384233"/>
                <a:gd name="connsiteX307" fmla="*/ 1431641 w 1695641"/>
                <a:gd name="connsiteY307" fmla="*/ 349327 h 384233"/>
                <a:gd name="connsiteX308" fmla="*/ 1423697 w 1695641"/>
                <a:gd name="connsiteY308" fmla="*/ 374763 h 384233"/>
                <a:gd name="connsiteX309" fmla="*/ 1382207 w 1695641"/>
                <a:gd name="connsiteY309" fmla="*/ 376469 h 384233"/>
                <a:gd name="connsiteX310" fmla="*/ 1380501 w 1695641"/>
                <a:gd name="connsiteY310" fmla="*/ 374763 h 384233"/>
                <a:gd name="connsiteX311" fmla="*/ 1380500 w 1695641"/>
                <a:gd name="connsiteY311" fmla="*/ 374763 h 384233"/>
                <a:gd name="connsiteX312" fmla="*/ 1372557 w 1695641"/>
                <a:gd name="connsiteY312" fmla="*/ 349327 h 384233"/>
                <a:gd name="connsiteX313" fmla="*/ 1380500 w 1695641"/>
                <a:gd name="connsiteY313" fmla="*/ 323355 h 384233"/>
                <a:gd name="connsiteX314" fmla="*/ 1400517 w 1695641"/>
                <a:gd name="connsiteY314" fmla="*/ 313754 h 384233"/>
                <a:gd name="connsiteX315" fmla="*/ 935084 w 1695641"/>
                <a:gd name="connsiteY315" fmla="*/ 313754 h 384233"/>
                <a:gd name="connsiteX316" fmla="*/ 956027 w 1695641"/>
                <a:gd name="connsiteY316" fmla="*/ 321118 h 384233"/>
                <a:gd name="connsiteX317" fmla="*/ 958264 w 1695641"/>
                <a:gd name="connsiteY317" fmla="*/ 323355 h 384233"/>
                <a:gd name="connsiteX318" fmla="*/ 966208 w 1695641"/>
                <a:gd name="connsiteY318" fmla="*/ 349327 h 384233"/>
                <a:gd name="connsiteX319" fmla="*/ 958264 w 1695641"/>
                <a:gd name="connsiteY319" fmla="*/ 374763 h 384233"/>
                <a:gd name="connsiteX320" fmla="*/ 916774 w 1695641"/>
                <a:gd name="connsiteY320" fmla="*/ 376469 h 384233"/>
                <a:gd name="connsiteX321" fmla="*/ 915068 w 1695641"/>
                <a:gd name="connsiteY321" fmla="*/ 374763 h 384233"/>
                <a:gd name="connsiteX322" fmla="*/ 915067 w 1695641"/>
                <a:gd name="connsiteY322" fmla="*/ 374763 h 384233"/>
                <a:gd name="connsiteX323" fmla="*/ 907124 w 1695641"/>
                <a:gd name="connsiteY323" fmla="*/ 349327 h 384233"/>
                <a:gd name="connsiteX324" fmla="*/ 915067 w 1695641"/>
                <a:gd name="connsiteY324" fmla="*/ 323355 h 384233"/>
                <a:gd name="connsiteX325" fmla="*/ 935084 w 1695641"/>
                <a:gd name="connsiteY325" fmla="*/ 313754 h 384233"/>
                <a:gd name="connsiteX326" fmla="*/ 1598624 w 1695641"/>
                <a:gd name="connsiteY326" fmla="*/ 313717 h 384233"/>
                <a:gd name="connsiteX327" fmla="*/ 1617099 w 1695641"/>
                <a:gd name="connsiteY327" fmla="*/ 319786 h 384233"/>
                <a:gd name="connsiteX328" fmla="*/ 1625578 w 1695641"/>
                <a:gd name="connsiteY328" fmla="*/ 336207 h 384233"/>
                <a:gd name="connsiteX329" fmla="*/ 1612994 w 1695641"/>
                <a:gd name="connsiteY329" fmla="*/ 336207 h 384233"/>
                <a:gd name="connsiteX330" fmla="*/ 1608442 w 1695641"/>
                <a:gd name="connsiteY330" fmla="*/ 328621 h 384233"/>
                <a:gd name="connsiteX331" fmla="*/ 1599517 w 1695641"/>
                <a:gd name="connsiteY331" fmla="*/ 325319 h 384233"/>
                <a:gd name="connsiteX332" fmla="*/ 1586397 w 1695641"/>
                <a:gd name="connsiteY332" fmla="*/ 331566 h 384233"/>
                <a:gd name="connsiteX333" fmla="*/ 1586397 w 1695641"/>
                <a:gd name="connsiteY333" fmla="*/ 366373 h 384233"/>
                <a:gd name="connsiteX334" fmla="*/ 1599696 w 1695641"/>
                <a:gd name="connsiteY334" fmla="*/ 372353 h 384233"/>
                <a:gd name="connsiteX335" fmla="*/ 1611298 w 1695641"/>
                <a:gd name="connsiteY335" fmla="*/ 366106 h 384233"/>
                <a:gd name="connsiteX336" fmla="*/ 1614689 w 1695641"/>
                <a:gd name="connsiteY336" fmla="*/ 357895 h 384233"/>
                <a:gd name="connsiteX337" fmla="*/ 1600231 w 1695641"/>
                <a:gd name="connsiteY337" fmla="*/ 357895 h 384233"/>
                <a:gd name="connsiteX338" fmla="*/ 1600231 w 1695641"/>
                <a:gd name="connsiteY338" fmla="*/ 346382 h 384233"/>
                <a:gd name="connsiteX339" fmla="*/ 1626024 w 1695641"/>
                <a:gd name="connsiteY339" fmla="*/ 346382 h 384233"/>
                <a:gd name="connsiteX340" fmla="*/ 1626024 w 1695641"/>
                <a:gd name="connsiteY340" fmla="*/ 382081 h 384233"/>
                <a:gd name="connsiteX341" fmla="*/ 1617099 w 1695641"/>
                <a:gd name="connsiteY341" fmla="*/ 382081 h 384233"/>
                <a:gd name="connsiteX342" fmla="*/ 1615850 w 1695641"/>
                <a:gd name="connsiteY342" fmla="*/ 373156 h 384233"/>
                <a:gd name="connsiteX343" fmla="*/ 1615671 w 1695641"/>
                <a:gd name="connsiteY343" fmla="*/ 374762 h 384233"/>
                <a:gd name="connsiteX344" fmla="*/ 1597821 w 1695641"/>
                <a:gd name="connsiteY344" fmla="*/ 384223 h 384233"/>
                <a:gd name="connsiteX345" fmla="*/ 1597821 w 1695641"/>
                <a:gd name="connsiteY345" fmla="*/ 383687 h 384233"/>
                <a:gd name="connsiteX346" fmla="*/ 1576401 w 1695641"/>
                <a:gd name="connsiteY346" fmla="*/ 374762 h 384233"/>
                <a:gd name="connsiteX347" fmla="*/ 1576401 w 1695641"/>
                <a:gd name="connsiteY347" fmla="*/ 323356 h 384233"/>
                <a:gd name="connsiteX348" fmla="*/ 1598624 w 1695641"/>
                <a:gd name="connsiteY348" fmla="*/ 313717 h 384233"/>
                <a:gd name="connsiteX349" fmla="*/ 1205662 w 1695641"/>
                <a:gd name="connsiteY349" fmla="*/ 313538 h 384233"/>
                <a:gd name="connsiteX350" fmla="*/ 1223511 w 1695641"/>
                <a:gd name="connsiteY350" fmla="*/ 319964 h 384233"/>
                <a:gd name="connsiteX351" fmla="*/ 1232436 w 1695641"/>
                <a:gd name="connsiteY351" fmla="*/ 337367 h 384233"/>
                <a:gd name="connsiteX352" fmla="*/ 1219584 w 1695641"/>
                <a:gd name="connsiteY352" fmla="*/ 337367 h 384233"/>
                <a:gd name="connsiteX353" fmla="*/ 1215300 w 1695641"/>
                <a:gd name="connsiteY353" fmla="*/ 328442 h 384233"/>
                <a:gd name="connsiteX354" fmla="*/ 1206376 w 1695641"/>
                <a:gd name="connsiteY354" fmla="*/ 325229 h 384233"/>
                <a:gd name="connsiteX355" fmla="*/ 1195130 w 1695641"/>
                <a:gd name="connsiteY355" fmla="*/ 331477 h 384233"/>
                <a:gd name="connsiteX356" fmla="*/ 1191114 w 1695641"/>
                <a:gd name="connsiteY356" fmla="*/ 348702 h 384233"/>
                <a:gd name="connsiteX357" fmla="*/ 1195130 w 1695641"/>
                <a:gd name="connsiteY357" fmla="*/ 365480 h 384233"/>
                <a:gd name="connsiteX358" fmla="*/ 1214212 w 1695641"/>
                <a:gd name="connsiteY358" fmla="*/ 369182 h 384233"/>
                <a:gd name="connsiteX359" fmla="*/ 1215746 w 1695641"/>
                <a:gd name="connsiteY359" fmla="*/ 367979 h 384233"/>
                <a:gd name="connsiteX360" fmla="*/ 1220030 w 1695641"/>
                <a:gd name="connsiteY360" fmla="*/ 358430 h 384233"/>
                <a:gd name="connsiteX361" fmla="*/ 1231901 w 1695641"/>
                <a:gd name="connsiteY361" fmla="*/ 358787 h 384233"/>
                <a:gd name="connsiteX362" fmla="*/ 1223511 w 1695641"/>
                <a:gd name="connsiteY362" fmla="*/ 377172 h 384233"/>
                <a:gd name="connsiteX363" fmla="*/ 1205662 w 1695641"/>
                <a:gd name="connsiteY363" fmla="*/ 384044 h 384233"/>
                <a:gd name="connsiteX364" fmla="*/ 1185045 w 1695641"/>
                <a:gd name="connsiteY364" fmla="*/ 374584 h 384233"/>
                <a:gd name="connsiteX365" fmla="*/ 1177370 w 1695641"/>
                <a:gd name="connsiteY365" fmla="*/ 349148 h 384233"/>
                <a:gd name="connsiteX366" fmla="*/ 1185045 w 1695641"/>
                <a:gd name="connsiteY366" fmla="*/ 323177 h 384233"/>
                <a:gd name="connsiteX367" fmla="*/ 1205662 w 1695641"/>
                <a:gd name="connsiteY367" fmla="*/ 313538 h 384233"/>
                <a:gd name="connsiteX368" fmla="*/ 523890 w 1695641"/>
                <a:gd name="connsiteY368" fmla="*/ 313538 h 384233"/>
                <a:gd name="connsiteX369" fmla="*/ 540758 w 1695641"/>
                <a:gd name="connsiteY369" fmla="*/ 319428 h 384233"/>
                <a:gd name="connsiteX370" fmla="*/ 547898 w 1695641"/>
                <a:gd name="connsiteY370" fmla="*/ 335404 h 384233"/>
                <a:gd name="connsiteX371" fmla="*/ 534867 w 1695641"/>
                <a:gd name="connsiteY371" fmla="*/ 335404 h 384233"/>
                <a:gd name="connsiteX372" fmla="*/ 531029 w 1695641"/>
                <a:gd name="connsiteY372" fmla="*/ 327817 h 384233"/>
                <a:gd name="connsiteX373" fmla="*/ 522105 w 1695641"/>
                <a:gd name="connsiteY373" fmla="*/ 325051 h 384233"/>
                <a:gd name="connsiteX374" fmla="*/ 514519 w 1695641"/>
                <a:gd name="connsiteY374" fmla="*/ 327371 h 384233"/>
                <a:gd name="connsiteX375" fmla="*/ 511752 w 1695641"/>
                <a:gd name="connsiteY375" fmla="*/ 333886 h 384233"/>
                <a:gd name="connsiteX376" fmla="*/ 514608 w 1695641"/>
                <a:gd name="connsiteY376" fmla="*/ 338527 h 384233"/>
                <a:gd name="connsiteX377" fmla="*/ 526745 w 1695641"/>
                <a:gd name="connsiteY377" fmla="*/ 342365 h 384233"/>
                <a:gd name="connsiteX378" fmla="*/ 544595 w 1695641"/>
                <a:gd name="connsiteY378" fmla="*/ 349951 h 384233"/>
                <a:gd name="connsiteX379" fmla="*/ 549058 w 1695641"/>
                <a:gd name="connsiteY379" fmla="*/ 363517 h 384233"/>
                <a:gd name="connsiteX380" fmla="*/ 542274 w 1695641"/>
                <a:gd name="connsiteY380" fmla="*/ 378510 h 384233"/>
                <a:gd name="connsiteX381" fmla="*/ 523801 w 1695641"/>
                <a:gd name="connsiteY381" fmla="*/ 384044 h 384233"/>
                <a:gd name="connsiteX382" fmla="*/ 505951 w 1695641"/>
                <a:gd name="connsiteY382" fmla="*/ 378153 h 384233"/>
                <a:gd name="connsiteX383" fmla="*/ 498900 w 1695641"/>
                <a:gd name="connsiteY383" fmla="*/ 361464 h 384233"/>
                <a:gd name="connsiteX384" fmla="*/ 511306 w 1695641"/>
                <a:gd name="connsiteY384" fmla="*/ 361465 h 384233"/>
                <a:gd name="connsiteX385" fmla="*/ 514876 w 1695641"/>
                <a:gd name="connsiteY385" fmla="*/ 369675 h 384233"/>
                <a:gd name="connsiteX386" fmla="*/ 523801 w 1695641"/>
                <a:gd name="connsiteY386" fmla="*/ 372531 h 384233"/>
                <a:gd name="connsiteX387" fmla="*/ 533439 w 1695641"/>
                <a:gd name="connsiteY387" fmla="*/ 370389 h 384233"/>
                <a:gd name="connsiteX388" fmla="*/ 536920 w 1695641"/>
                <a:gd name="connsiteY388" fmla="*/ 364410 h 384233"/>
                <a:gd name="connsiteX389" fmla="*/ 534421 w 1695641"/>
                <a:gd name="connsiteY389" fmla="*/ 358787 h 384233"/>
                <a:gd name="connsiteX390" fmla="*/ 523979 w 1695641"/>
                <a:gd name="connsiteY390" fmla="*/ 355128 h 384233"/>
                <a:gd name="connsiteX391" fmla="*/ 504434 w 1695641"/>
                <a:gd name="connsiteY391" fmla="*/ 347452 h 384233"/>
                <a:gd name="connsiteX392" fmla="*/ 499525 w 1695641"/>
                <a:gd name="connsiteY392" fmla="*/ 334690 h 384233"/>
                <a:gd name="connsiteX393" fmla="*/ 506040 w 1695641"/>
                <a:gd name="connsiteY393" fmla="*/ 319249 h 384233"/>
                <a:gd name="connsiteX394" fmla="*/ 523890 w 1695641"/>
                <a:gd name="connsiteY394" fmla="*/ 313538 h 384233"/>
                <a:gd name="connsiteX395" fmla="*/ 336367 w 1695641"/>
                <a:gd name="connsiteY395" fmla="*/ 313293 h 384233"/>
                <a:gd name="connsiteX396" fmla="*/ 357351 w 1695641"/>
                <a:gd name="connsiteY396" fmla="*/ 319250 h 384233"/>
                <a:gd name="connsiteX397" fmla="*/ 365830 w 1695641"/>
                <a:gd name="connsiteY397" fmla="*/ 335672 h 384233"/>
                <a:gd name="connsiteX398" fmla="*/ 352978 w 1695641"/>
                <a:gd name="connsiteY398" fmla="*/ 335672 h 384233"/>
                <a:gd name="connsiteX399" fmla="*/ 348515 w 1695641"/>
                <a:gd name="connsiteY399" fmla="*/ 328086 h 384233"/>
                <a:gd name="connsiteX400" fmla="*/ 339591 w 1695641"/>
                <a:gd name="connsiteY400" fmla="*/ 324783 h 384233"/>
                <a:gd name="connsiteX401" fmla="*/ 326472 w 1695641"/>
                <a:gd name="connsiteY401" fmla="*/ 331031 h 384233"/>
                <a:gd name="connsiteX402" fmla="*/ 321741 w 1695641"/>
                <a:gd name="connsiteY402" fmla="*/ 348881 h 384233"/>
                <a:gd name="connsiteX403" fmla="*/ 326293 w 1695641"/>
                <a:gd name="connsiteY403" fmla="*/ 366195 h 384233"/>
                <a:gd name="connsiteX404" fmla="*/ 339591 w 1695641"/>
                <a:gd name="connsiteY404" fmla="*/ 372175 h 384233"/>
                <a:gd name="connsiteX405" fmla="*/ 351193 w 1695641"/>
                <a:gd name="connsiteY405" fmla="*/ 365928 h 384233"/>
                <a:gd name="connsiteX406" fmla="*/ 354584 w 1695641"/>
                <a:gd name="connsiteY406" fmla="*/ 357717 h 384233"/>
                <a:gd name="connsiteX407" fmla="*/ 340127 w 1695641"/>
                <a:gd name="connsiteY407" fmla="*/ 357717 h 384233"/>
                <a:gd name="connsiteX408" fmla="*/ 340127 w 1695641"/>
                <a:gd name="connsiteY408" fmla="*/ 346203 h 384233"/>
                <a:gd name="connsiteX409" fmla="*/ 366187 w 1695641"/>
                <a:gd name="connsiteY409" fmla="*/ 346203 h 384233"/>
                <a:gd name="connsiteX410" fmla="*/ 366187 w 1695641"/>
                <a:gd name="connsiteY410" fmla="*/ 381903 h 384233"/>
                <a:gd name="connsiteX411" fmla="*/ 357262 w 1695641"/>
                <a:gd name="connsiteY411" fmla="*/ 381903 h 384233"/>
                <a:gd name="connsiteX412" fmla="*/ 356012 w 1695641"/>
                <a:gd name="connsiteY412" fmla="*/ 372978 h 384233"/>
                <a:gd name="connsiteX413" fmla="*/ 355299 w 1695641"/>
                <a:gd name="connsiteY413" fmla="*/ 374049 h 384233"/>
                <a:gd name="connsiteX414" fmla="*/ 337551 w 1695641"/>
                <a:gd name="connsiteY414" fmla="*/ 383456 h 384233"/>
                <a:gd name="connsiteX415" fmla="*/ 316743 w 1695641"/>
                <a:gd name="connsiteY415" fmla="*/ 374228 h 384233"/>
                <a:gd name="connsiteX416" fmla="*/ 316743 w 1695641"/>
                <a:gd name="connsiteY416" fmla="*/ 322820 h 384233"/>
                <a:gd name="connsiteX417" fmla="*/ 336367 w 1695641"/>
                <a:gd name="connsiteY417" fmla="*/ 313293 h 384233"/>
                <a:gd name="connsiteX418" fmla="*/ 381539 w 1695641"/>
                <a:gd name="connsiteY418" fmla="*/ 228751 h 384233"/>
                <a:gd name="connsiteX419" fmla="*/ 381449 w 1695641"/>
                <a:gd name="connsiteY419" fmla="*/ 228930 h 384233"/>
                <a:gd name="connsiteX420" fmla="*/ 381464 w 1695641"/>
                <a:gd name="connsiteY420" fmla="*/ 228833 h 384233"/>
                <a:gd name="connsiteX421" fmla="*/ 350212 w 1695641"/>
                <a:gd name="connsiteY421" fmla="*/ 205101 h 384233"/>
                <a:gd name="connsiteX422" fmla="*/ 359137 w 1695641"/>
                <a:gd name="connsiteY422" fmla="*/ 216256 h 384233"/>
                <a:gd name="connsiteX423" fmla="*/ 368597 w 1695641"/>
                <a:gd name="connsiteY423" fmla="*/ 213936 h 384233"/>
                <a:gd name="connsiteX424" fmla="*/ 379575 w 1695641"/>
                <a:gd name="connsiteY424" fmla="*/ 213936 h 384233"/>
                <a:gd name="connsiteX425" fmla="*/ 383413 w 1695641"/>
                <a:gd name="connsiteY425" fmla="*/ 215721 h 384233"/>
                <a:gd name="connsiteX426" fmla="*/ 382520 w 1695641"/>
                <a:gd name="connsiteY426" fmla="*/ 221968 h 384233"/>
                <a:gd name="connsiteX427" fmla="*/ 381464 w 1695641"/>
                <a:gd name="connsiteY427" fmla="*/ 228833 h 384233"/>
                <a:gd name="connsiteX428" fmla="*/ 376719 w 1695641"/>
                <a:gd name="connsiteY428" fmla="*/ 234017 h 384233"/>
                <a:gd name="connsiteX429" fmla="*/ 371810 w 1695641"/>
                <a:gd name="connsiteY429" fmla="*/ 237676 h 384233"/>
                <a:gd name="connsiteX430" fmla="*/ 368330 w 1695641"/>
                <a:gd name="connsiteY430" fmla="*/ 247583 h 384233"/>
                <a:gd name="connsiteX431" fmla="*/ 361368 w 1695641"/>
                <a:gd name="connsiteY431" fmla="*/ 252313 h 384233"/>
                <a:gd name="connsiteX432" fmla="*/ 353336 w 1695641"/>
                <a:gd name="connsiteY432" fmla="*/ 253027 h 384233"/>
                <a:gd name="connsiteX433" fmla="*/ 342715 w 1695641"/>
                <a:gd name="connsiteY433" fmla="*/ 257490 h 384233"/>
                <a:gd name="connsiteX434" fmla="*/ 330041 w 1695641"/>
                <a:gd name="connsiteY434" fmla="*/ 247048 h 384233"/>
                <a:gd name="connsiteX435" fmla="*/ 331380 w 1695641"/>
                <a:gd name="connsiteY435" fmla="*/ 239193 h 384233"/>
                <a:gd name="connsiteX436" fmla="*/ 329506 w 1695641"/>
                <a:gd name="connsiteY436" fmla="*/ 232946 h 384233"/>
                <a:gd name="connsiteX437" fmla="*/ 333344 w 1695641"/>
                <a:gd name="connsiteY437" fmla="*/ 225627 h 384233"/>
                <a:gd name="connsiteX438" fmla="*/ 343072 w 1695641"/>
                <a:gd name="connsiteY438" fmla="*/ 208939 h 384233"/>
                <a:gd name="connsiteX439" fmla="*/ 350212 w 1695641"/>
                <a:gd name="connsiteY439" fmla="*/ 205101 h 384233"/>
                <a:gd name="connsiteX440" fmla="*/ 469269 w 1695641"/>
                <a:gd name="connsiteY440" fmla="*/ 183145 h 384233"/>
                <a:gd name="connsiteX441" fmla="*/ 476410 w 1695641"/>
                <a:gd name="connsiteY441" fmla="*/ 184752 h 384233"/>
                <a:gd name="connsiteX442" fmla="*/ 483639 w 1695641"/>
                <a:gd name="connsiteY442" fmla="*/ 188500 h 384233"/>
                <a:gd name="connsiteX443" fmla="*/ 490868 w 1695641"/>
                <a:gd name="connsiteY443" fmla="*/ 189125 h 384233"/>
                <a:gd name="connsiteX444" fmla="*/ 498008 w 1695641"/>
                <a:gd name="connsiteY444" fmla="*/ 191356 h 384233"/>
                <a:gd name="connsiteX445" fmla="*/ 504166 w 1695641"/>
                <a:gd name="connsiteY445" fmla="*/ 190375 h 384233"/>
                <a:gd name="connsiteX446" fmla="*/ 518802 w 1695641"/>
                <a:gd name="connsiteY446" fmla="*/ 203316 h 384233"/>
                <a:gd name="connsiteX447" fmla="*/ 517999 w 1695641"/>
                <a:gd name="connsiteY447" fmla="*/ 203494 h 384233"/>
                <a:gd name="connsiteX448" fmla="*/ 521837 w 1695641"/>
                <a:gd name="connsiteY448" fmla="*/ 209117 h 384233"/>
                <a:gd name="connsiteX449" fmla="*/ 521837 w 1695641"/>
                <a:gd name="connsiteY449" fmla="*/ 216435 h 384233"/>
                <a:gd name="connsiteX450" fmla="*/ 516660 w 1695641"/>
                <a:gd name="connsiteY450" fmla="*/ 223219 h 384233"/>
                <a:gd name="connsiteX451" fmla="*/ 512644 w 1695641"/>
                <a:gd name="connsiteY451" fmla="*/ 231430 h 384233"/>
                <a:gd name="connsiteX452" fmla="*/ 507915 w 1695641"/>
                <a:gd name="connsiteY452" fmla="*/ 236963 h 384233"/>
                <a:gd name="connsiteX453" fmla="*/ 499704 w 1695641"/>
                <a:gd name="connsiteY453" fmla="*/ 240265 h 384233"/>
                <a:gd name="connsiteX454" fmla="*/ 492742 w 1695641"/>
                <a:gd name="connsiteY454" fmla="*/ 240265 h 384233"/>
                <a:gd name="connsiteX455" fmla="*/ 485424 w 1695641"/>
                <a:gd name="connsiteY455" fmla="*/ 243746 h 384233"/>
                <a:gd name="connsiteX456" fmla="*/ 479712 w 1695641"/>
                <a:gd name="connsiteY456" fmla="*/ 237677 h 384233"/>
                <a:gd name="connsiteX457" fmla="*/ 479712 w 1695641"/>
                <a:gd name="connsiteY457" fmla="*/ 229645 h 384233"/>
                <a:gd name="connsiteX458" fmla="*/ 473821 w 1695641"/>
                <a:gd name="connsiteY458" fmla="*/ 218845 h 384233"/>
                <a:gd name="connsiteX459" fmla="*/ 469091 w 1695641"/>
                <a:gd name="connsiteY459" fmla="*/ 209474 h 384233"/>
                <a:gd name="connsiteX460" fmla="*/ 466324 w 1695641"/>
                <a:gd name="connsiteY460" fmla="*/ 199032 h 384233"/>
                <a:gd name="connsiteX461" fmla="*/ 466860 w 1695641"/>
                <a:gd name="connsiteY461" fmla="*/ 192606 h 384233"/>
                <a:gd name="connsiteX462" fmla="*/ 469269 w 1695641"/>
                <a:gd name="connsiteY462" fmla="*/ 183145 h 384233"/>
                <a:gd name="connsiteX463" fmla="*/ 443656 w 1695641"/>
                <a:gd name="connsiteY463" fmla="*/ 131382 h 384233"/>
                <a:gd name="connsiteX464" fmla="*/ 437051 w 1695641"/>
                <a:gd name="connsiteY464" fmla="*/ 132274 h 384233"/>
                <a:gd name="connsiteX465" fmla="*/ 430269 w 1695641"/>
                <a:gd name="connsiteY465" fmla="*/ 134505 h 384233"/>
                <a:gd name="connsiteX466" fmla="*/ 425181 w 1695641"/>
                <a:gd name="connsiteY466" fmla="*/ 137718 h 384233"/>
                <a:gd name="connsiteX467" fmla="*/ 411972 w 1695641"/>
                <a:gd name="connsiteY467" fmla="*/ 143429 h 384233"/>
                <a:gd name="connsiteX468" fmla="*/ 407956 w 1695641"/>
                <a:gd name="connsiteY468" fmla="*/ 150212 h 384233"/>
                <a:gd name="connsiteX469" fmla="*/ 413668 w 1695641"/>
                <a:gd name="connsiteY469" fmla="*/ 155924 h 384233"/>
                <a:gd name="connsiteX470" fmla="*/ 423753 w 1695641"/>
                <a:gd name="connsiteY470" fmla="*/ 152801 h 384233"/>
                <a:gd name="connsiteX471" fmla="*/ 433214 w 1695641"/>
                <a:gd name="connsiteY471" fmla="*/ 145482 h 384233"/>
                <a:gd name="connsiteX472" fmla="*/ 441068 w 1695641"/>
                <a:gd name="connsiteY472" fmla="*/ 138521 h 384233"/>
                <a:gd name="connsiteX473" fmla="*/ 443656 w 1695641"/>
                <a:gd name="connsiteY473" fmla="*/ 131382 h 384233"/>
                <a:gd name="connsiteX474" fmla="*/ 757186 w 1695641"/>
                <a:gd name="connsiteY474" fmla="*/ 117012 h 384233"/>
                <a:gd name="connsiteX475" fmla="*/ 746743 w 1695641"/>
                <a:gd name="connsiteY475" fmla="*/ 118797 h 384233"/>
                <a:gd name="connsiteX476" fmla="*/ 744244 w 1695641"/>
                <a:gd name="connsiteY476" fmla="*/ 124330 h 384233"/>
                <a:gd name="connsiteX477" fmla="*/ 745048 w 1695641"/>
                <a:gd name="connsiteY477" fmla="*/ 129507 h 384233"/>
                <a:gd name="connsiteX478" fmla="*/ 753973 w 1695641"/>
                <a:gd name="connsiteY478" fmla="*/ 130488 h 384233"/>
                <a:gd name="connsiteX479" fmla="*/ 754062 w 1695641"/>
                <a:gd name="connsiteY479" fmla="*/ 130488 h 384233"/>
                <a:gd name="connsiteX480" fmla="*/ 760042 w 1695641"/>
                <a:gd name="connsiteY480" fmla="*/ 120135 h 384233"/>
                <a:gd name="connsiteX481" fmla="*/ 760062 w 1695641"/>
                <a:gd name="connsiteY481" fmla="*/ 119664 h 384233"/>
                <a:gd name="connsiteX482" fmla="*/ 757186 w 1695641"/>
                <a:gd name="connsiteY482" fmla="*/ 117012 h 384233"/>
                <a:gd name="connsiteX483" fmla="*/ 788423 w 1695641"/>
                <a:gd name="connsiteY483" fmla="*/ 107730 h 384233"/>
                <a:gd name="connsiteX484" fmla="*/ 780302 w 1695641"/>
                <a:gd name="connsiteY484" fmla="*/ 110407 h 384233"/>
                <a:gd name="connsiteX485" fmla="*/ 779319 w 1695641"/>
                <a:gd name="connsiteY485" fmla="*/ 118529 h 384233"/>
                <a:gd name="connsiteX486" fmla="*/ 784317 w 1695641"/>
                <a:gd name="connsiteY486" fmla="*/ 123080 h 384233"/>
                <a:gd name="connsiteX487" fmla="*/ 793242 w 1695641"/>
                <a:gd name="connsiteY487" fmla="*/ 116387 h 384233"/>
                <a:gd name="connsiteX488" fmla="*/ 793600 w 1695641"/>
                <a:gd name="connsiteY488" fmla="*/ 116387 h 384233"/>
                <a:gd name="connsiteX489" fmla="*/ 793600 w 1695641"/>
                <a:gd name="connsiteY489" fmla="*/ 109604 h 384233"/>
                <a:gd name="connsiteX490" fmla="*/ 788423 w 1695641"/>
                <a:gd name="connsiteY490" fmla="*/ 107730 h 384233"/>
                <a:gd name="connsiteX491" fmla="*/ 462041 w 1695641"/>
                <a:gd name="connsiteY491" fmla="*/ 97466 h 384233"/>
                <a:gd name="connsiteX492" fmla="*/ 469716 w 1695641"/>
                <a:gd name="connsiteY492" fmla="*/ 100412 h 384233"/>
                <a:gd name="connsiteX493" fmla="*/ 478641 w 1695641"/>
                <a:gd name="connsiteY493" fmla="*/ 100412 h 384233"/>
                <a:gd name="connsiteX494" fmla="*/ 491225 w 1695641"/>
                <a:gd name="connsiteY494" fmla="*/ 108623 h 384233"/>
                <a:gd name="connsiteX495" fmla="*/ 494706 w 1695641"/>
                <a:gd name="connsiteY495" fmla="*/ 119065 h 384233"/>
                <a:gd name="connsiteX496" fmla="*/ 494706 w 1695641"/>
                <a:gd name="connsiteY496" fmla="*/ 127187 h 384233"/>
                <a:gd name="connsiteX497" fmla="*/ 484085 w 1695641"/>
                <a:gd name="connsiteY497" fmla="*/ 137985 h 384233"/>
                <a:gd name="connsiteX498" fmla="*/ 483728 w 1695641"/>
                <a:gd name="connsiteY498" fmla="*/ 137985 h 384233"/>
                <a:gd name="connsiteX499" fmla="*/ 478641 w 1695641"/>
                <a:gd name="connsiteY499" fmla="*/ 146910 h 384233"/>
                <a:gd name="connsiteX500" fmla="*/ 461951 w 1695641"/>
                <a:gd name="connsiteY500" fmla="*/ 176006 h 384233"/>
                <a:gd name="connsiteX501" fmla="*/ 454633 w 1695641"/>
                <a:gd name="connsiteY501" fmla="*/ 185377 h 384233"/>
                <a:gd name="connsiteX502" fmla="*/ 449189 w 1695641"/>
                <a:gd name="connsiteY502" fmla="*/ 186091 h 384233"/>
                <a:gd name="connsiteX503" fmla="*/ 444013 w 1695641"/>
                <a:gd name="connsiteY503" fmla="*/ 191892 h 384233"/>
                <a:gd name="connsiteX504" fmla="*/ 445709 w 1695641"/>
                <a:gd name="connsiteY504" fmla="*/ 202513 h 384233"/>
                <a:gd name="connsiteX505" fmla="*/ 445709 w 1695641"/>
                <a:gd name="connsiteY505" fmla="*/ 249725 h 384233"/>
                <a:gd name="connsiteX506" fmla="*/ 436784 w 1695641"/>
                <a:gd name="connsiteY506" fmla="*/ 263113 h 384233"/>
                <a:gd name="connsiteX507" fmla="*/ 427234 w 1695641"/>
                <a:gd name="connsiteY507" fmla="*/ 272662 h 384233"/>
                <a:gd name="connsiteX508" fmla="*/ 418309 w 1695641"/>
                <a:gd name="connsiteY508" fmla="*/ 277214 h 384233"/>
                <a:gd name="connsiteX509" fmla="*/ 414293 w 1695641"/>
                <a:gd name="connsiteY509" fmla="*/ 274447 h 384233"/>
                <a:gd name="connsiteX510" fmla="*/ 408045 w 1695641"/>
                <a:gd name="connsiteY510" fmla="*/ 271681 h 384233"/>
                <a:gd name="connsiteX511" fmla="*/ 403136 w 1695641"/>
                <a:gd name="connsiteY511" fmla="*/ 267843 h 384233"/>
                <a:gd name="connsiteX512" fmla="*/ 394926 w 1695641"/>
                <a:gd name="connsiteY512" fmla="*/ 263827 h 384233"/>
                <a:gd name="connsiteX513" fmla="*/ 390464 w 1695641"/>
                <a:gd name="connsiteY513" fmla="*/ 255437 h 384233"/>
                <a:gd name="connsiteX514" fmla="*/ 377880 w 1695641"/>
                <a:gd name="connsiteY514" fmla="*/ 242585 h 384233"/>
                <a:gd name="connsiteX515" fmla="*/ 385912 w 1695641"/>
                <a:gd name="connsiteY515" fmla="*/ 239283 h 384233"/>
                <a:gd name="connsiteX516" fmla="*/ 397781 w 1695641"/>
                <a:gd name="connsiteY516" fmla="*/ 243388 h 384233"/>
                <a:gd name="connsiteX517" fmla="*/ 407331 w 1695641"/>
                <a:gd name="connsiteY517" fmla="*/ 232232 h 384233"/>
                <a:gd name="connsiteX518" fmla="*/ 407331 w 1695641"/>
                <a:gd name="connsiteY518" fmla="*/ 224467 h 384233"/>
                <a:gd name="connsiteX519" fmla="*/ 407331 w 1695641"/>
                <a:gd name="connsiteY519" fmla="*/ 213847 h 384233"/>
                <a:gd name="connsiteX520" fmla="*/ 409027 w 1695641"/>
                <a:gd name="connsiteY520" fmla="*/ 199657 h 384233"/>
                <a:gd name="connsiteX521" fmla="*/ 406439 w 1695641"/>
                <a:gd name="connsiteY521" fmla="*/ 194837 h 384233"/>
                <a:gd name="connsiteX522" fmla="*/ 398763 w 1695641"/>
                <a:gd name="connsiteY522" fmla="*/ 192695 h 384233"/>
                <a:gd name="connsiteX523" fmla="*/ 392695 w 1695641"/>
                <a:gd name="connsiteY523" fmla="*/ 193766 h 384233"/>
                <a:gd name="connsiteX524" fmla="*/ 382967 w 1695641"/>
                <a:gd name="connsiteY524" fmla="*/ 192874 h 384233"/>
                <a:gd name="connsiteX525" fmla="*/ 379486 w 1695641"/>
                <a:gd name="connsiteY525" fmla="*/ 189750 h 384233"/>
                <a:gd name="connsiteX526" fmla="*/ 377522 w 1695641"/>
                <a:gd name="connsiteY526" fmla="*/ 182610 h 384233"/>
                <a:gd name="connsiteX527" fmla="*/ 375827 w 1695641"/>
                <a:gd name="connsiteY527" fmla="*/ 178772 h 384233"/>
                <a:gd name="connsiteX528" fmla="*/ 374934 w 1695641"/>
                <a:gd name="connsiteY528" fmla="*/ 171275 h 384233"/>
                <a:gd name="connsiteX529" fmla="*/ 372524 w 1695641"/>
                <a:gd name="connsiteY529" fmla="*/ 160298 h 384233"/>
                <a:gd name="connsiteX530" fmla="*/ 370204 w 1695641"/>
                <a:gd name="connsiteY530" fmla="*/ 146196 h 384233"/>
                <a:gd name="connsiteX531" fmla="*/ 369490 w 1695641"/>
                <a:gd name="connsiteY531" fmla="*/ 131917 h 384233"/>
                <a:gd name="connsiteX532" fmla="*/ 378415 w 1695641"/>
                <a:gd name="connsiteY532" fmla="*/ 115763 h 384233"/>
                <a:gd name="connsiteX533" fmla="*/ 386626 w 1695641"/>
                <a:gd name="connsiteY533" fmla="*/ 112104 h 384233"/>
                <a:gd name="connsiteX534" fmla="*/ 393944 w 1695641"/>
                <a:gd name="connsiteY534" fmla="*/ 115941 h 384233"/>
                <a:gd name="connsiteX535" fmla="*/ 397424 w 1695641"/>
                <a:gd name="connsiteY535" fmla="*/ 120582 h 384233"/>
                <a:gd name="connsiteX536" fmla="*/ 412597 w 1695641"/>
                <a:gd name="connsiteY536" fmla="*/ 116120 h 384233"/>
                <a:gd name="connsiteX537" fmla="*/ 423842 w 1695641"/>
                <a:gd name="connsiteY537" fmla="*/ 113085 h 384233"/>
                <a:gd name="connsiteX538" fmla="*/ 432053 w 1695641"/>
                <a:gd name="connsiteY538" fmla="*/ 110140 h 384233"/>
                <a:gd name="connsiteX539" fmla="*/ 438479 w 1695641"/>
                <a:gd name="connsiteY539" fmla="*/ 108266 h 384233"/>
                <a:gd name="connsiteX540" fmla="*/ 447404 w 1695641"/>
                <a:gd name="connsiteY540" fmla="*/ 104785 h 384233"/>
                <a:gd name="connsiteX541" fmla="*/ 452492 w 1695641"/>
                <a:gd name="connsiteY541" fmla="*/ 101483 h 384233"/>
                <a:gd name="connsiteX542" fmla="*/ 456953 w 1695641"/>
                <a:gd name="connsiteY542" fmla="*/ 99162 h 384233"/>
                <a:gd name="connsiteX543" fmla="*/ 462041 w 1695641"/>
                <a:gd name="connsiteY543" fmla="*/ 97466 h 384233"/>
                <a:gd name="connsiteX544" fmla="*/ 754508 w 1695641"/>
                <a:gd name="connsiteY544" fmla="*/ 82830 h 384233"/>
                <a:gd name="connsiteX545" fmla="*/ 745583 w 1695641"/>
                <a:gd name="connsiteY545" fmla="*/ 88988 h 384233"/>
                <a:gd name="connsiteX546" fmla="*/ 746565 w 1695641"/>
                <a:gd name="connsiteY546" fmla="*/ 97913 h 384233"/>
                <a:gd name="connsiteX547" fmla="*/ 750402 w 1695641"/>
                <a:gd name="connsiteY547" fmla="*/ 100234 h 384233"/>
                <a:gd name="connsiteX548" fmla="*/ 760577 w 1695641"/>
                <a:gd name="connsiteY548" fmla="*/ 90595 h 384233"/>
                <a:gd name="connsiteX549" fmla="*/ 761023 w 1695641"/>
                <a:gd name="connsiteY549" fmla="*/ 90327 h 384233"/>
                <a:gd name="connsiteX550" fmla="*/ 754508 w 1695641"/>
                <a:gd name="connsiteY550" fmla="*/ 82830 h 384233"/>
                <a:gd name="connsiteX551" fmla="*/ 802702 w 1695641"/>
                <a:gd name="connsiteY551" fmla="*/ 69710 h 384233"/>
                <a:gd name="connsiteX552" fmla="*/ 782265 w 1695641"/>
                <a:gd name="connsiteY552" fmla="*/ 77742 h 384233"/>
                <a:gd name="connsiteX553" fmla="*/ 785210 w 1695641"/>
                <a:gd name="connsiteY553" fmla="*/ 87381 h 384233"/>
                <a:gd name="connsiteX554" fmla="*/ 796188 w 1695641"/>
                <a:gd name="connsiteY554" fmla="*/ 88006 h 384233"/>
                <a:gd name="connsiteX555" fmla="*/ 803505 w 1695641"/>
                <a:gd name="connsiteY555" fmla="*/ 77564 h 384233"/>
                <a:gd name="connsiteX556" fmla="*/ 802702 w 1695641"/>
                <a:gd name="connsiteY556" fmla="*/ 69710 h 384233"/>
                <a:gd name="connsiteX557" fmla="*/ 1094368 w 1695641"/>
                <a:gd name="connsiteY557" fmla="*/ 67658 h 384233"/>
                <a:gd name="connsiteX558" fmla="*/ 1100348 w 1695641"/>
                <a:gd name="connsiteY558" fmla="*/ 71139 h 384233"/>
                <a:gd name="connsiteX559" fmla="*/ 1109273 w 1695641"/>
                <a:gd name="connsiteY559" fmla="*/ 79438 h 384233"/>
                <a:gd name="connsiteX560" fmla="*/ 1111950 w 1695641"/>
                <a:gd name="connsiteY560" fmla="*/ 87649 h 384233"/>
                <a:gd name="connsiteX561" fmla="*/ 1115430 w 1695641"/>
                <a:gd name="connsiteY561" fmla="*/ 93093 h 384233"/>
                <a:gd name="connsiteX562" fmla="*/ 1101597 w 1695641"/>
                <a:gd name="connsiteY562" fmla="*/ 105945 h 384233"/>
                <a:gd name="connsiteX563" fmla="*/ 1090709 w 1695641"/>
                <a:gd name="connsiteY563" fmla="*/ 114870 h 384233"/>
                <a:gd name="connsiteX564" fmla="*/ 1082319 w 1695641"/>
                <a:gd name="connsiteY564" fmla="*/ 120493 h 384233"/>
                <a:gd name="connsiteX565" fmla="*/ 1065630 w 1695641"/>
                <a:gd name="connsiteY565" fmla="*/ 132185 h 384233"/>
                <a:gd name="connsiteX566" fmla="*/ 1069646 w 1695641"/>
                <a:gd name="connsiteY566" fmla="*/ 146108 h 384233"/>
                <a:gd name="connsiteX567" fmla="*/ 1066879 w 1695641"/>
                <a:gd name="connsiteY567" fmla="*/ 152533 h 384233"/>
                <a:gd name="connsiteX568" fmla="*/ 1064648 w 1695641"/>
                <a:gd name="connsiteY568" fmla="*/ 158423 h 384233"/>
                <a:gd name="connsiteX569" fmla="*/ 1062952 w 1695641"/>
                <a:gd name="connsiteY569" fmla="*/ 164671 h 384233"/>
                <a:gd name="connsiteX570" fmla="*/ 1061792 w 1695641"/>
                <a:gd name="connsiteY570" fmla="*/ 171275 h 384233"/>
                <a:gd name="connsiteX571" fmla="*/ 1062684 w 1695641"/>
                <a:gd name="connsiteY571" fmla="*/ 188411 h 384233"/>
                <a:gd name="connsiteX572" fmla="*/ 1093565 w 1695641"/>
                <a:gd name="connsiteY572" fmla="*/ 187697 h 384233"/>
                <a:gd name="connsiteX573" fmla="*/ 1101598 w 1695641"/>
                <a:gd name="connsiteY573" fmla="*/ 184574 h 384233"/>
                <a:gd name="connsiteX574" fmla="*/ 1109273 w 1695641"/>
                <a:gd name="connsiteY574" fmla="*/ 183770 h 384233"/>
                <a:gd name="connsiteX575" fmla="*/ 1117662 w 1695641"/>
                <a:gd name="connsiteY575" fmla="*/ 186002 h 384233"/>
                <a:gd name="connsiteX576" fmla="*/ 1125872 w 1695641"/>
                <a:gd name="connsiteY576" fmla="*/ 190553 h 384233"/>
                <a:gd name="connsiteX577" fmla="*/ 1136582 w 1695641"/>
                <a:gd name="connsiteY577" fmla="*/ 199478 h 384233"/>
                <a:gd name="connsiteX578" fmla="*/ 1137564 w 1695641"/>
                <a:gd name="connsiteY578" fmla="*/ 206797 h 384233"/>
                <a:gd name="connsiteX579" fmla="*/ 1136046 w 1695641"/>
                <a:gd name="connsiteY579" fmla="*/ 206975 h 384233"/>
                <a:gd name="connsiteX580" fmla="*/ 1137117 w 1695641"/>
                <a:gd name="connsiteY580" fmla="*/ 209653 h 384233"/>
                <a:gd name="connsiteX581" fmla="*/ 1137832 w 1695641"/>
                <a:gd name="connsiteY581" fmla="*/ 213580 h 384233"/>
                <a:gd name="connsiteX582" fmla="*/ 1135154 w 1695641"/>
                <a:gd name="connsiteY582" fmla="*/ 219917 h 384233"/>
                <a:gd name="connsiteX583" fmla="*/ 1129799 w 1695641"/>
                <a:gd name="connsiteY583" fmla="*/ 225360 h 384233"/>
                <a:gd name="connsiteX584" fmla="*/ 1119357 w 1695641"/>
                <a:gd name="connsiteY584" fmla="*/ 225985 h 384233"/>
                <a:gd name="connsiteX585" fmla="*/ 1108023 w 1695641"/>
                <a:gd name="connsiteY585" fmla="*/ 224021 h 384233"/>
                <a:gd name="connsiteX586" fmla="*/ 1096421 w 1695641"/>
                <a:gd name="connsiteY586" fmla="*/ 225003 h 384233"/>
                <a:gd name="connsiteX587" fmla="*/ 1077232 w 1695641"/>
                <a:gd name="connsiteY587" fmla="*/ 223397 h 384233"/>
                <a:gd name="connsiteX588" fmla="*/ 1059382 w 1695641"/>
                <a:gd name="connsiteY588" fmla="*/ 223397 h 384233"/>
                <a:gd name="connsiteX589" fmla="*/ 1041532 w 1695641"/>
                <a:gd name="connsiteY589" fmla="*/ 224824 h 384233"/>
                <a:gd name="connsiteX590" fmla="*/ 1024486 w 1695641"/>
                <a:gd name="connsiteY590" fmla="*/ 227234 h 384233"/>
                <a:gd name="connsiteX591" fmla="*/ 1005119 w 1695641"/>
                <a:gd name="connsiteY591" fmla="*/ 226788 h 384233"/>
                <a:gd name="connsiteX592" fmla="*/ 970758 w 1695641"/>
                <a:gd name="connsiteY592" fmla="*/ 233839 h 384233"/>
                <a:gd name="connsiteX593" fmla="*/ 928633 w 1695641"/>
                <a:gd name="connsiteY593" fmla="*/ 249904 h 384233"/>
                <a:gd name="connsiteX594" fmla="*/ 912568 w 1695641"/>
                <a:gd name="connsiteY594" fmla="*/ 234731 h 384233"/>
                <a:gd name="connsiteX595" fmla="*/ 912568 w 1695641"/>
                <a:gd name="connsiteY595" fmla="*/ 225806 h 384233"/>
                <a:gd name="connsiteX596" fmla="*/ 911586 w 1695641"/>
                <a:gd name="connsiteY596" fmla="*/ 214919 h 384233"/>
                <a:gd name="connsiteX597" fmla="*/ 929436 w 1695641"/>
                <a:gd name="connsiteY597" fmla="*/ 205190 h 384233"/>
                <a:gd name="connsiteX598" fmla="*/ 939789 w 1695641"/>
                <a:gd name="connsiteY598" fmla="*/ 206172 h 384233"/>
                <a:gd name="connsiteX599" fmla="*/ 961208 w 1695641"/>
                <a:gd name="connsiteY599" fmla="*/ 198050 h 384233"/>
                <a:gd name="connsiteX600" fmla="*/ 970133 w 1695641"/>
                <a:gd name="connsiteY600" fmla="*/ 196355 h 384233"/>
                <a:gd name="connsiteX601" fmla="*/ 993606 w 1695641"/>
                <a:gd name="connsiteY601" fmla="*/ 186537 h 384233"/>
                <a:gd name="connsiteX602" fmla="*/ 1011991 w 1695641"/>
                <a:gd name="connsiteY602" fmla="*/ 155121 h 384233"/>
                <a:gd name="connsiteX603" fmla="*/ 1013866 w 1695641"/>
                <a:gd name="connsiteY603" fmla="*/ 144591 h 384233"/>
                <a:gd name="connsiteX604" fmla="*/ 1011991 w 1695641"/>
                <a:gd name="connsiteY604" fmla="*/ 136290 h 384233"/>
                <a:gd name="connsiteX605" fmla="*/ 1003066 w 1695641"/>
                <a:gd name="connsiteY605" fmla="*/ 137718 h 384233"/>
                <a:gd name="connsiteX606" fmla="*/ 991375 w 1695641"/>
                <a:gd name="connsiteY606" fmla="*/ 138522 h 384233"/>
                <a:gd name="connsiteX607" fmla="*/ 987805 w 1695641"/>
                <a:gd name="connsiteY607" fmla="*/ 127901 h 384233"/>
                <a:gd name="connsiteX608" fmla="*/ 980843 w 1695641"/>
                <a:gd name="connsiteY608" fmla="*/ 115138 h 384233"/>
                <a:gd name="connsiteX609" fmla="*/ 979058 w 1695641"/>
                <a:gd name="connsiteY609" fmla="*/ 104874 h 384233"/>
                <a:gd name="connsiteX610" fmla="*/ 978166 w 1695641"/>
                <a:gd name="connsiteY610" fmla="*/ 94968 h 384233"/>
                <a:gd name="connsiteX611" fmla="*/ 987091 w 1695641"/>
                <a:gd name="connsiteY611" fmla="*/ 87560 h 384233"/>
                <a:gd name="connsiteX612" fmla="*/ 1002799 w 1695641"/>
                <a:gd name="connsiteY612" fmla="*/ 91308 h 384233"/>
                <a:gd name="connsiteX613" fmla="*/ 1040283 w 1695641"/>
                <a:gd name="connsiteY613" fmla="*/ 85061 h 384233"/>
                <a:gd name="connsiteX614" fmla="*/ 1046798 w 1695641"/>
                <a:gd name="connsiteY614" fmla="*/ 83276 h 384233"/>
                <a:gd name="connsiteX615" fmla="*/ 1051439 w 1695641"/>
                <a:gd name="connsiteY615" fmla="*/ 81491 h 384233"/>
                <a:gd name="connsiteX616" fmla="*/ 1079553 w 1695641"/>
                <a:gd name="connsiteY616" fmla="*/ 69622 h 384233"/>
                <a:gd name="connsiteX617" fmla="*/ 1087496 w 1695641"/>
                <a:gd name="connsiteY617" fmla="*/ 68640 h 384233"/>
                <a:gd name="connsiteX618" fmla="*/ 1094368 w 1695641"/>
                <a:gd name="connsiteY618" fmla="*/ 67658 h 384233"/>
                <a:gd name="connsiteX619" fmla="*/ 699531 w 1695641"/>
                <a:gd name="connsiteY619" fmla="*/ 57304 h 384233"/>
                <a:gd name="connsiteX620" fmla="*/ 707564 w 1695641"/>
                <a:gd name="connsiteY620" fmla="*/ 67836 h 384233"/>
                <a:gd name="connsiteX621" fmla="*/ 705689 w 1695641"/>
                <a:gd name="connsiteY621" fmla="*/ 78456 h 384233"/>
                <a:gd name="connsiteX622" fmla="*/ 702030 w 1695641"/>
                <a:gd name="connsiteY622" fmla="*/ 90594 h 384233"/>
                <a:gd name="connsiteX623" fmla="*/ 695426 w 1695641"/>
                <a:gd name="connsiteY623" fmla="*/ 99519 h 384233"/>
                <a:gd name="connsiteX624" fmla="*/ 684449 w 1695641"/>
                <a:gd name="connsiteY624" fmla="*/ 111656 h 384233"/>
                <a:gd name="connsiteX625" fmla="*/ 683288 w 1695641"/>
                <a:gd name="connsiteY625" fmla="*/ 125133 h 384233"/>
                <a:gd name="connsiteX626" fmla="*/ 684091 w 1695641"/>
                <a:gd name="connsiteY626" fmla="*/ 134058 h 384233"/>
                <a:gd name="connsiteX627" fmla="*/ 691231 w 1695641"/>
                <a:gd name="connsiteY627" fmla="*/ 134058 h 384233"/>
                <a:gd name="connsiteX628" fmla="*/ 693552 w 1695641"/>
                <a:gd name="connsiteY628" fmla="*/ 140573 h 384233"/>
                <a:gd name="connsiteX629" fmla="*/ 697925 w 1695641"/>
                <a:gd name="connsiteY629" fmla="*/ 151016 h 384233"/>
                <a:gd name="connsiteX630" fmla="*/ 696408 w 1695641"/>
                <a:gd name="connsiteY630" fmla="*/ 155210 h 384233"/>
                <a:gd name="connsiteX631" fmla="*/ 675791 w 1695641"/>
                <a:gd name="connsiteY631" fmla="*/ 175023 h 384233"/>
                <a:gd name="connsiteX632" fmla="*/ 676773 w 1695641"/>
                <a:gd name="connsiteY632" fmla="*/ 183145 h 384233"/>
                <a:gd name="connsiteX633" fmla="*/ 684627 w 1695641"/>
                <a:gd name="connsiteY633" fmla="*/ 183145 h 384233"/>
                <a:gd name="connsiteX634" fmla="*/ 684359 w 1695641"/>
                <a:gd name="connsiteY634" fmla="*/ 183680 h 384233"/>
                <a:gd name="connsiteX635" fmla="*/ 691499 w 1695641"/>
                <a:gd name="connsiteY635" fmla="*/ 188321 h 384233"/>
                <a:gd name="connsiteX636" fmla="*/ 693641 w 1695641"/>
                <a:gd name="connsiteY636" fmla="*/ 195997 h 384233"/>
                <a:gd name="connsiteX637" fmla="*/ 673560 w 1695641"/>
                <a:gd name="connsiteY637" fmla="*/ 220094 h 384233"/>
                <a:gd name="connsiteX638" fmla="*/ 640806 w 1695641"/>
                <a:gd name="connsiteY638" fmla="*/ 236426 h 384233"/>
                <a:gd name="connsiteX639" fmla="*/ 624830 w 1695641"/>
                <a:gd name="connsiteY639" fmla="*/ 250706 h 384233"/>
                <a:gd name="connsiteX640" fmla="*/ 618494 w 1695641"/>
                <a:gd name="connsiteY640" fmla="*/ 250706 h 384233"/>
                <a:gd name="connsiteX641" fmla="*/ 609569 w 1695641"/>
                <a:gd name="connsiteY641" fmla="*/ 248207 h 384233"/>
                <a:gd name="connsiteX642" fmla="*/ 605732 w 1695641"/>
                <a:gd name="connsiteY642" fmla="*/ 240353 h 384233"/>
                <a:gd name="connsiteX643" fmla="*/ 600198 w 1695641"/>
                <a:gd name="connsiteY643" fmla="*/ 232411 h 384233"/>
                <a:gd name="connsiteX644" fmla="*/ 597699 w 1695641"/>
                <a:gd name="connsiteY644" fmla="*/ 217952 h 384233"/>
                <a:gd name="connsiteX645" fmla="*/ 611889 w 1695641"/>
                <a:gd name="connsiteY645" fmla="*/ 204297 h 384233"/>
                <a:gd name="connsiteX646" fmla="*/ 620011 w 1695641"/>
                <a:gd name="connsiteY646" fmla="*/ 198317 h 384233"/>
                <a:gd name="connsiteX647" fmla="*/ 625812 w 1695641"/>
                <a:gd name="connsiteY647" fmla="*/ 192337 h 384233"/>
                <a:gd name="connsiteX648" fmla="*/ 627329 w 1695641"/>
                <a:gd name="connsiteY648" fmla="*/ 186536 h 384233"/>
                <a:gd name="connsiteX649" fmla="*/ 629024 w 1695641"/>
                <a:gd name="connsiteY649" fmla="*/ 179039 h 384233"/>
                <a:gd name="connsiteX650" fmla="*/ 626347 w 1695641"/>
                <a:gd name="connsiteY650" fmla="*/ 173060 h 384233"/>
                <a:gd name="connsiteX651" fmla="*/ 623134 w 1695641"/>
                <a:gd name="connsiteY651" fmla="*/ 167884 h 384233"/>
                <a:gd name="connsiteX652" fmla="*/ 616708 w 1695641"/>
                <a:gd name="connsiteY652" fmla="*/ 156728 h 384233"/>
                <a:gd name="connsiteX653" fmla="*/ 626972 w 1695641"/>
                <a:gd name="connsiteY653" fmla="*/ 146107 h 384233"/>
                <a:gd name="connsiteX654" fmla="*/ 633844 w 1695641"/>
                <a:gd name="connsiteY654" fmla="*/ 146107 h 384233"/>
                <a:gd name="connsiteX655" fmla="*/ 643484 w 1695641"/>
                <a:gd name="connsiteY655" fmla="*/ 138164 h 384233"/>
                <a:gd name="connsiteX656" fmla="*/ 645625 w 1695641"/>
                <a:gd name="connsiteY656" fmla="*/ 123527 h 384233"/>
                <a:gd name="connsiteX657" fmla="*/ 638128 w 1695641"/>
                <a:gd name="connsiteY657" fmla="*/ 116565 h 384233"/>
                <a:gd name="connsiteX658" fmla="*/ 629203 w 1695641"/>
                <a:gd name="connsiteY658" fmla="*/ 113352 h 384233"/>
                <a:gd name="connsiteX659" fmla="*/ 623581 w 1695641"/>
                <a:gd name="connsiteY659" fmla="*/ 107195 h 384233"/>
                <a:gd name="connsiteX660" fmla="*/ 618940 w 1695641"/>
                <a:gd name="connsiteY660" fmla="*/ 104071 h 384233"/>
                <a:gd name="connsiteX661" fmla="*/ 616440 w 1695641"/>
                <a:gd name="connsiteY661" fmla="*/ 93629 h 384233"/>
                <a:gd name="connsiteX662" fmla="*/ 621260 w 1695641"/>
                <a:gd name="connsiteY662" fmla="*/ 90594 h 384233"/>
                <a:gd name="connsiteX663" fmla="*/ 624919 w 1695641"/>
                <a:gd name="connsiteY663" fmla="*/ 84972 h 384233"/>
                <a:gd name="connsiteX664" fmla="*/ 632684 w 1695641"/>
                <a:gd name="connsiteY664" fmla="*/ 80420 h 384233"/>
                <a:gd name="connsiteX665" fmla="*/ 642859 w 1695641"/>
                <a:gd name="connsiteY665" fmla="*/ 79260 h 384233"/>
                <a:gd name="connsiteX666" fmla="*/ 686947 w 1695641"/>
                <a:gd name="connsiteY666" fmla="*/ 58197 h 384233"/>
                <a:gd name="connsiteX667" fmla="*/ 699531 w 1695641"/>
                <a:gd name="connsiteY667" fmla="*/ 57304 h 384233"/>
                <a:gd name="connsiteX668" fmla="*/ 1315527 w 1695641"/>
                <a:gd name="connsiteY668" fmla="*/ 56948 h 384233"/>
                <a:gd name="connsiteX669" fmla="*/ 1328468 w 1695641"/>
                <a:gd name="connsiteY669" fmla="*/ 57483 h 384233"/>
                <a:gd name="connsiteX670" fmla="*/ 1338821 w 1695641"/>
                <a:gd name="connsiteY670" fmla="*/ 65962 h 384233"/>
                <a:gd name="connsiteX671" fmla="*/ 1341231 w 1695641"/>
                <a:gd name="connsiteY671" fmla="*/ 73280 h 384233"/>
                <a:gd name="connsiteX672" fmla="*/ 1342659 w 1695641"/>
                <a:gd name="connsiteY672" fmla="*/ 80330 h 384233"/>
                <a:gd name="connsiteX673" fmla="*/ 1337215 w 1695641"/>
                <a:gd name="connsiteY673" fmla="*/ 93450 h 384233"/>
                <a:gd name="connsiteX674" fmla="*/ 1337215 w 1695641"/>
                <a:gd name="connsiteY674" fmla="*/ 101125 h 384233"/>
                <a:gd name="connsiteX675" fmla="*/ 1342481 w 1695641"/>
                <a:gd name="connsiteY675" fmla="*/ 99787 h 384233"/>
                <a:gd name="connsiteX676" fmla="*/ 1349085 w 1695641"/>
                <a:gd name="connsiteY676" fmla="*/ 96841 h 384233"/>
                <a:gd name="connsiteX677" fmla="*/ 1356849 w 1695641"/>
                <a:gd name="connsiteY677" fmla="*/ 94164 h 384233"/>
                <a:gd name="connsiteX678" fmla="*/ 1365774 w 1695641"/>
                <a:gd name="connsiteY678" fmla="*/ 87738 h 384233"/>
                <a:gd name="connsiteX679" fmla="*/ 1379697 w 1695641"/>
                <a:gd name="connsiteY679" fmla="*/ 87738 h 384233"/>
                <a:gd name="connsiteX680" fmla="*/ 1391835 w 1695641"/>
                <a:gd name="connsiteY680" fmla="*/ 91665 h 384233"/>
                <a:gd name="connsiteX681" fmla="*/ 1400224 w 1695641"/>
                <a:gd name="connsiteY681" fmla="*/ 107641 h 384233"/>
                <a:gd name="connsiteX682" fmla="*/ 1397011 w 1695641"/>
                <a:gd name="connsiteY682" fmla="*/ 111657 h 384233"/>
                <a:gd name="connsiteX683" fmla="*/ 1390318 w 1695641"/>
                <a:gd name="connsiteY683" fmla="*/ 116655 h 384233"/>
                <a:gd name="connsiteX684" fmla="*/ 1374877 w 1695641"/>
                <a:gd name="connsiteY684" fmla="*/ 123259 h 384233"/>
                <a:gd name="connsiteX685" fmla="*/ 1365952 w 1695641"/>
                <a:gd name="connsiteY685" fmla="*/ 127097 h 384233"/>
                <a:gd name="connsiteX686" fmla="*/ 1355600 w 1695641"/>
                <a:gd name="connsiteY686" fmla="*/ 128436 h 384233"/>
                <a:gd name="connsiteX687" fmla="*/ 1339714 w 1695641"/>
                <a:gd name="connsiteY687" fmla="*/ 134505 h 384233"/>
                <a:gd name="connsiteX688" fmla="*/ 1334448 w 1695641"/>
                <a:gd name="connsiteY688" fmla="*/ 142180 h 384233"/>
                <a:gd name="connsiteX689" fmla="*/ 1336322 w 1695641"/>
                <a:gd name="connsiteY689" fmla="*/ 154496 h 384233"/>
                <a:gd name="connsiteX690" fmla="*/ 1362561 w 1695641"/>
                <a:gd name="connsiteY690" fmla="*/ 181271 h 384233"/>
                <a:gd name="connsiteX691" fmla="*/ 1381928 w 1695641"/>
                <a:gd name="connsiteY691" fmla="*/ 203137 h 384233"/>
                <a:gd name="connsiteX692" fmla="*/ 1401831 w 1695641"/>
                <a:gd name="connsiteY692" fmla="*/ 216791 h 384233"/>
                <a:gd name="connsiteX693" fmla="*/ 1413255 w 1695641"/>
                <a:gd name="connsiteY693" fmla="*/ 221254 h 384233"/>
                <a:gd name="connsiteX694" fmla="*/ 1422179 w 1695641"/>
                <a:gd name="connsiteY694" fmla="*/ 226877 h 384233"/>
                <a:gd name="connsiteX695" fmla="*/ 1441903 w 1695641"/>
                <a:gd name="connsiteY695" fmla="*/ 234195 h 384233"/>
                <a:gd name="connsiteX696" fmla="*/ 1448686 w 1695641"/>
                <a:gd name="connsiteY696" fmla="*/ 237319 h 384233"/>
                <a:gd name="connsiteX697" fmla="*/ 1447972 w 1695641"/>
                <a:gd name="connsiteY697" fmla="*/ 238211 h 384233"/>
                <a:gd name="connsiteX698" fmla="*/ 1445830 w 1695641"/>
                <a:gd name="connsiteY698" fmla="*/ 243388 h 384233"/>
                <a:gd name="connsiteX699" fmla="*/ 1444849 w 1695641"/>
                <a:gd name="connsiteY699" fmla="*/ 250706 h 384233"/>
                <a:gd name="connsiteX700" fmla="*/ 1433514 w 1695641"/>
                <a:gd name="connsiteY700" fmla="*/ 256597 h 384233"/>
                <a:gd name="connsiteX701" fmla="*/ 1428873 w 1695641"/>
                <a:gd name="connsiteY701" fmla="*/ 260435 h 384233"/>
                <a:gd name="connsiteX702" fmla="*/ 1424231 w 1695641"/>
                <a:gd name="connsiteY702" fmla="*/ 261416 h 384233"/>
                <a:gd name="connsiteX703" fmla="*/ 1413790 w 1695641"/>
                <a:gd name="connsiteY703" fmla="*/ 260792 h 384233"/>
                <a:gd name="connsiteX704" fmla="*/ 1402991 w 1695641"/>
                <a:gd name="connsiteY704" fmla="*/ 260792 h 384233"/>
                <a:gd name="connsiteX705" fmla="*/ 1393530 w 1695641"/>
                <a:gd name="connsiteY705" fmla="*/ 259007 h 384233"/>
                <a:gd name="connsiteX706" fmla="*/ 1378715 w 1695641"/>
                <a:gd name="connsiteY706" fmla="*/ 256954 h 384233"/>
                <a:gd name="connsiteX707" fmla="*/ 1370326 w 1695641"/>
                <a:gd name="connsiteY707" fmla="*/ 251153 h 384233"/>
                <a:gd name="connsiteX708" fmla="*/ 1357474 w 1695641"/>
                <a:gd name="connsiteY708" fmla="*/ 228215 h 384233"/>
                <a:gd name="connsiteX709" fmla="*/ 1342927 w 1695641"/>
                <a:gd name="connsiteY709" fmla="*/ 209741 h 384233"/>
                <a:gd name="connsiteX710" fmla="*/ 1334002 w 1695641"/>
                <a:gd name="connsiteY710" fmla="*/ 199656 h 384233"/>
                <a:gd name="connsiteX711" fmla="*/ 1313742 w 1695641"/>
                <a:gd name="connsiteY711" fmla="*/ 181806 h 384233"/>
                <a:gd name="connsiteX712" fmla="*/ 1299730 w 1695641"/>
                <a:gd name="connsiteY712" fmla="*/ 203048 h 384233"/>
                <a:gd name="connsiteX713" fmla="*/ 1279470 w 1695641"/>
                <a:gd name="connsiteY713" fmla="*/ 222860 h 384233"/>
                <a:gd name="connsiteX714" fmla="*/ 1258676 w 1695641"/>
                <a:gd name="connsiteY714" fmla="*/ 235534 h 384233"/>
                <a:gd name="connsiteX715" fmla="*/ 1243236 w 1695641"/>
                <a:gd name="connsiteY715" fmla="*/ 243923 h 384233"/>
                <a:gd name="connsiteX716" fmla="*/ 1229045 w 1695641"/>
                <a:gd name="connsiteY716" fmla="*/ 247583 h 384233"/>
                <a:gd name="connsiteX717" fmla="*/ 1221280 w 1695641"/>
                <a:gd name="connsiteY717" fmla="*/ 249011 h 384233"/>
                <a:gd name="connsiteX718" fmla="*/ 1216014 w 1695641"/>
                <a:gd name="connsiteY718" fmla="*/ 244459 h 384233"/>
                <a:gd name="connsiteX719" fmla="*/ 1211998 w 1695641"/>
                <a:gd name="connsiteY719" fmla="*/ 236426 h 384233"/>
                <a:gd name="connsiteX720" fmla="*/ 1205216 w 1695641"/>
                <a:gd name="connsiteY720" fmla="*/ 234106 h 384233"/>
                <a:gd name="connsiteX721" fmla="*/ 1209589 w 1695641"/>
                <a:gd name="connsiteY721" fmla="*/ 229019 h 384233"/>
                <a:gd name="connsiteX722" fmla="*/ 1219584 w 1695641"/>
                <a:gd name="connsiteY722" fmla="*/ 223128 h 384233"/>
                <a:gd name="connsiteX723" fmla="*/ 1226457 w 1695641"/>
                <a:gd name="connsiteY723" fmla="*/ 218041 h 384233"/>
                <a:gd name="connsiteX724" fmla="*/ 1231277 w 1695641"/>
                <a:gd name="connsiteY724" fmla="*/ 215899 h 384233"/>
                <a:gd name="connsiteX725" fmla="*/ 1263406 w 1695641"/>
                <a:gd name="connsiteY725" fmla="*/ 185109 h 384233"/>
                <a:gd name="connsiteX726" fmla="*/ 1275812 w 1695641"/>
                <a:gd name="connsiteY726" fmla="*/ 163332 h 384233"/>
                <a:gd name="connsiteX727" fmla="*/ 1278400 w 1695641"/>
                <a:gd name="connsiteY727" fmla="*/ 154407 h 384233"/>
                <a:gd name="connsiteX728" fmla="*/ 1271974 w 1695641"/>
                <a:gd name="connsiteY728" fmla="*/ 154407 h 384233"/>
                <a:gd name="connsiteX729" fmla="*/ 1267065 w 1695641"/>
                <a:gd name="connsiteY729" fmla="*/ 154407 h 384233"/>
                <a:gd name="connsiteX730" fmla="*/ 1260461 w 1695641"/>
                <a:gd name="connsiteY730" fmla="*/ 156192 h 384233"/>
                <a:gd name="connsiteX731" fmla="*/ 1254124 w 1695641"/>
                <a:gd name="connsiteY731" fmla="*/ 156192 h 384233"/>
                <a:gd name="connsiteX732" fmla="*/ 1244395 w 1695641"/>
                <a:gd name="connsiteY732" fmla="*/ 151640 h 384233"/>
                <a:gd name="connsiteX733" fmla="*/ 1233060 w 1695641"/>
                <a:gd name="connsiteY733" fmla="*/ 137539 h 384233"/>
                <a:gd name="connsiteX734" fmla="*/ 1236095 w 1695641"/>
                <a:gd name="connsiteY734" fmla="*/ 128614 h 384233"/>
                <a:gd name="connsiteX735" fmla="*/ 1241451 w 1695641"/>
                <a:gd name="connsiteY735" fmla="*/ 123081 h 384233"/>
                <a:gd name="connsiteX736" fmla="*/ 1248234 w 1695641"/>
                <a:gd name="connsiteY736" fmla="*/ 120493 h 384233"/>
                <a:gd name="connsiteX737" fmla="*/ 1253945 w 1695641"/>
                <a:gd name="connsiteY737" fmla="*/ 116744 h 384233"/>
                <a:gd name="connsiteX738" fmla="*/ 1267869 w 1695641"/>
                <a:gd name="connsiteY738" fmla="*/ 116744 h 384233"/>
                <a:gd name="connsiteX739" fmla="*/ 1290805 w 1695641"/>
                <a:gd name="connsiteY739" fmla="*/ 108622 h 384233"/>
                <a:gd name="connsiteX740" fmla="*/ 1295178 w 1695641"/>
                <a:gd name="connsiteY740" fmla="*/ 87470 h 384233"/>
                <a:gd name="connsiteX741" fmla="*/ 1296695 w 1695641"/>
                <a:gd name="connsiteY741" fmla="*/ 74084 h 384233"/>
                <a:gd name="connsiteX742" fmla="*/ 1296071 w 1695641"/>
                <a:gd name="connsiteY742" fmla="*/ 62570 h 384233"/>
                <a:gd name="connsiteX743" fmla="*/ 1299641 w 1695641"/>
                <a:gd name="connsiteY743" fmla="*/ 58465 h 384233"/>
                <a:gd name="connsiteX744" fmla="*/ 1308566 w 1695641"/>
                <a:gd name="connsiteY744" fmla="*/ 59179 h 384233"/>
                <a:gd name="connsiteX745" fmla="*/ 1315527 w 1695641"/>
                <a:gd name="connsiteY745" fmla="*/ 56948 h 384233"/>
                <a:gd name="connsiteX746" fmla="*/ 80146 w 1695641"/>
                <a:gd name="connsiteY746" fmla="*/ 54092 h 384233"/>
                <a:gd name="connsiteX747" fmla="*/ 86750 w 1695641"/>
                <a:gd name="connsiteY747" fmla="*/ 57751 h 384233"/>
                <a:gd name="connsiteX748" fmla="*/ 97280 w 1695641"/>
                <a:gd name="connsiteY748" fmla="*/ 58912 h 384233"/>
                <a:gd name="connsiteX749" fmla="*/ 107991 w 1695641"/>
                <a:gd name="connsiteY749" fmla="*/ 58912 h 384233"/>
                <a:gd name="connsiteX750" fmla="*/ 114952 w 1695641"/>
                <a:gd name="connsiteY750" fmla="*/ 60697 h 384233"/>
                <a:gd name="connsiteX751" fmla="*/ 121110 w 1695641"/>
                <a:gd name="connsiteY751" fmla="*/ 63642 h 384233"/>
                <a:gd name="connsiteX752" fmla="*/ 127715 w 1695641"/>
                <a:gd name="connsiteY752" fmla="*/ 73906 h 384233"/>
                <a:gd name="connsiteX753" fmla="*/ 126554 w 1695641"/>
                <a:gd name="connsiteY753" fmla="*/ 74352 h 384233"/>
                <a:gd name="connsiteX754" fmla="*/ 126019 w 1695641"/>
                <a:gd name="connsiteY754" fmla="*/ 81135 h 384233"/>
                <a:gd name="connsiteX755" fmla="*/ 126019 w 1695641"/>
                <a:gd name="connsiteY755" fmla="*/ 91488 h 384233"/>
                <a:gd name="connsiteX756" fmla="*/ 120753 w 1695641"/>
                <a:gd name="connsiteY756" fmla="*/ 102734 h 384233"/>
                <a:gd name="connsiteX757" fmla="*/ 119236 w 1695641"/>
                <a:gd name="connsiteY757" fmla="*/ 114335 h 384233"/>
                <a:gd name="connsiteX758" fmla="*/ 118076 w 1695641"/>
                <a:gd name="connsiteY758" fmla="*/ 135398 h 384233"/>
                <a:gd name="connsiteX759" fmla="*/ 116201 w 1695641"/>
                <a:gd name="connsiteY759" fmla="*/ 148250 h 384233"/>
                <a:gd name="connsiteX760" fmla="*/ 115398 w 1695641"/>
                <a:gd name="connsiteY760" fmla="*/ 159138 h 384233"/>
                <a:gd name="connsiteX761" fmla="*/ 117897 w 1695641"/>
                <a:gd name="connsiteY761" fmla="*/ 166546 h 384233"/>
                <a:gd name="connsiteX762" fmla="*/ 118611 w 1695641"/>
                <a:gd name="connsiteY762" fmla="*/ 170830 h 384233"/>
                <a:gd name="connsiteX763" fmla="*/ 120039 w 1695641"/>
                <a:gd name="connsiteY763" fmla="*/ 177524 h 384233"/>
                <a:gd name="connsiteX764" fmla="*/ 116023 w 1695641"/>
                <a:gd name="connsiteY764" fmla="*/ 191892 h 384233"/>
                <a:gd name="connsiteX765" fmla="*/ 110936 w 1695641"/>
                <a:gd name="connsiteY765" fmla="*/ 199746 h 384233"/>
                <a:gd name="connsiteX766" fmla="*/ 95763 w 1695641"/>
                <a:gd name="connsiteY766" fmla="*/ 208671 h 384233"/>
                <a:gd name="connsiteX767" fmla="*/ 82466 w 1695641"/>
                <a:gd name="connsiteY767" fmla="*/ 221255 h 384233"/>
                <a:gd name="connsiteX768" fmla="*/ 68454 w 1695641"/>
                <a:gd name="connsiteY768" fmla="*/ 227592 h 384233"/>
                <a:gd name="connsiteX769" fmla="*/ 50604 w 1695641"/>
                <a:gd name="connsiteY769" fmla="*/ 238213 h 384233"/>
                <a:gd name="connsiteX770" fmla="*/ 39626 w 1695641"/>
                <a:gd name="connsiteY770" fmla="*/ 242854 h 384233"/>
                <a:gd name="connsiteX771" fmla="*/ 22491 w 1695641"/>
                <a:gd name="connsiteY771" fmla="*/ 255170 h 384233"/>
                <a:gd name="connsiteX772" fmla="*/ 11513 w 1695641"/>
                <a:gd name="connsiteY772" fmla="*/ 245263 h 384233"/>
                <a:gd name="connsiteX773" fmla="*/ 4463 w 1695641"/>
                <a:gd name="connsiteY773" fmla="*/ 239820 h 384233"/>
                <a:gd name="connsiteX774" fmla="*/ 2499 w 1695641"/>
                <a:gd name="connsiteY774" fmla="*/ 230895 h 384233"/>
                <a:gd name="connsiteX775" fmla="*/ 0 w 1695641"/>
                <a:gd name="connsiteY775" fmla="*/ 223130 h 384233"/>
                <a:gd name="connsiteX776" fmla="*/ 4284 w 1695641"/>
                <a:gd name="connsiteY776" fmla="*/ 217239 h 384233"/>
                <a:gd name="connsiteX777" fmla="*/ 10889 w 1695641"/>
                <a:gd name="connsiteY777" fmla="*/ 216614 h 384233"/>
                <a:gd name="connsiteX778" fmla="*/ 21152 w 1695641"/>
                <a:gd name="connsiteY778" fmla="*/ 210545 h 384233"/>
                <a:gd name="connsiteX779" fmla="*/ 32129 w 1695641"/>
                <a:gd name="connsiteY779" fmla="*/ 206351 h 384233"/>
                <a:gd name="connsiteX780" fmla="*/ 51139 w 1695641"/>
                <a:gd name="connsiteY780" fmla="*/ 195819 h 384233"/>
                <a:gd name="connsiteX781" fmla="*/ 60064 w 1695641"/>
                <a:gd name="connsiteY781" fmla="*/ 186894 h 384233"/>
                <a:gd name="connsiteX782" fmla="*/ 59529 w 1695641"/>
                <a:gd name="connsiteY782" fmla="*/ 166725 h 384233"/>
                <a:gd name="connsiteX783" fmla="*/ 54799 w 1695641"/>
                <a:gd name="connsiteY783" fmla="*/ 163869 h 384233"/>
                <a:gd name="connsiteX784" fmla="*/ 45874 w 1695641"/>
                <a:gd name="connsiteY784" fmla="*/ 165029 h 384233"/>
                <a:gd name="connsiteX785" fmla="*/ 37484 w 1695641"/>
                <a:gd name="connsiteY785" fmla="*/ 168063 h 384233"/>
                <a:gd name="connsiteX786" fmla="*/ 31147 w 1695641"/>
                <a:gd name="connsiteY786" fmla="*/ 168867 h 384233"/>
                <a:gd name="connsiteX787" fmla="*/ 27042 w 1695641"/>
                <a:gd name="connsiteY787" fmla="*/ 165386 h 384233"/>
                <a:gd name="connsiteX788" fmla="*/ 25168 w 1695641"/>
                <a:gd name="connsiteY788" fmla="*/ 155033 h 384233"/>
                <a:gd name="connsiteX789" fmla="*/ 23383 w 1695641"/>
                <a:gd name="connsiteY789" fmla="*/ 147804 h 384233"/>
                <a:gd name="connsiteX790" fmla="*/ 24187 w 1695641"/>
                <a:gd name="connsiteY790" fmla="*/ 133167 h 384233"/>
                <a:gd name="connsiteX791" fmla="*/ 33111 w 1695641"/>
                <a:gd name="connsiteY791" fmla="*/ 124688 h 384233"/>
                <a:gd name="connsiteX792" fmla="*/ 44981 w 1695641"/>
                <a:gd name="connsiteY792" fmla="*/ 120940 h 384233"/>
                <a:gd name="connsiteX793" fmla="*/ 53906 w 1695641"/>
                <a:gd name="connsiteY793" fmla="*/ 120315 h 384233"/>
                <a:gd name="connsiteX794" fmla="*/ 65866 w 1695641"/>
                <a:gd name="connsiteY794" fmla="*/ 114871 h 384233"/>
                <a:gd name="connsiteX795" fmla="*/ 71667 w 1695641"/>
                <a:gd name="connsiteY795" fmla="*/ 103983 h 384233"/>
                <a:gd name="connsiteX796" fmla="*/ 75326 w 1695641"/>
                <a:gd name="connsiteY796" fmla="*/ 80510 h 384233"/>
                <a:gd name="connsiteX797" fmla="*/ 69346 w 1695641"/>
                <a:gd name="connsiteY797" fmla="*/ 65338 h 384233"/>
                <a:gd name="connsiteX798" fmla="*/ 69346 w 1695641"/>
                <a:gd name="connsiteY798" fmla="*/ 61054 h 384233"/>
                <a:gd name="connsiteX799" fmla="*/ 76040 w 1695641"/>
                <a:gd name="connsiteY799" fmla="*/ 55877 h 384233"/>
                <a:gd name="connsiteX800" fmla="*/ 80146 w 1695641"/>
                <a:gd name="connsiteY800" fmla="*/ 54092 h 384233"/>
                <a:gd name="connsiteX801" fmla="*/ 206879 w 1695641"/>
                <a:gd name="connsiteY801" fmla="*/ 42222 h 384233"/>
                <a:gd name="connsiteX802" fmla="*/ 213394 w 1695641"/>
                <a:gd name="connsiteY802" fmla="*/ 46059 h 384233"/>
                <a:gd name="connsiteX803" fmla="*/ 218838 w 1695641"/>
                <a:gd name="connsiteY803" fmla="*/ 47308 h 384233"/>
                <a:gd name="connsiteX804" fmla="*/ 223033 w 1695641"/>
                <a:gd name="connsiteY804" fmla="*/ 52038 h 384233"/>
                <a:gd name="connsiteX805" fmla="*/ 226424 w 1695641"/>
                <a:gd name="connsiteY805" fmla="*/ 65158 h 384233"/>
                <a:gd name="connsiteX806" fmla="*/ 216696 w 1695641"/>
                <a:gd name="connsiteY806" fmla="*/ 83008 h 384233"/>
                <a:gd name="connsiteX807" fmla="*/ 214822 w 1695641"/>
                <a:gd name="connsiteY807" fmla="*/ 91933 h 384233"/>
                <a:gd name="connsiteX808" fmla="*/ 222854 w 1695641"/>
                <a:gd name="connsiteY808" fmla="*/ 94700 h 384233"/>
                <a:gd name="connsiteX809" fmla="*/ 230887 w 1695641"/>
                <a:gd name="connsiteY809" fmla="*/ 90148 h 384233"/>
                <a:gd name="connsiteX810" fmla="*/ 243827 w 1695641"/>
                <a:gd name="connsiteY810" fmla="*/ 94700 h 384233"/>
                <a:gd name="connsiteX811" fmla="*/ 251056 w 1695641"/>
                <a:gd name="connsiteY811" fmla="*/ 108177 h 384233"/>
                <a:gd name="connsiteX812" fmla="*/ 252573 w 1695641"/>
                <a:gd name="connsiteY812" fmla="*/ 117815 h 384233"/>
                <a:gd name="connsiteX813" fmla="*/ 248200 w 1695641"/>
                <a:gd name="connsiteY813" fmla="*/ 122813 h 384233"/>
                <a:gd name="connsiteX814" fmla="*/ 239276 w 1695641"/>
                <a:gd name="connsiteY814" fmla="*/ 125133 h 384233"/>
                <a:gd name="connsiteX815" fmla="*/ 231512 w 1695641"/>
                <a:gd name="connsiteY815" fmla="*/ 130577 h 384233"/>
                <a:gd name="connsiteX816" fmla="*/ 220623 w 1695641"/>
                <a:gd name="connsiteY816" fmla="*/ 136646 h 384233"/>
                <a:gd name="connsiteX817" fmla="*/ 203309 w 1695641"/>
                <a:gd name="connsiteY817" fmla="*/ 145036 h 384233"/>
                <a:gd name="connsiteX818" fmla="*/ 197329 w 1695641"/>
                <a:gd name="connsiteY818" fmla="*/ 164135 h 384233"/>
                <a:gd name="connsiteX819" fmla="*/ 197954 w 1695641"/>
                <a:gd name="connsiteY819" fmla="*/ 173060 h 384233"/>
                <a:gd name="connsiteX820" fmla="*/ 202773 w 1695641"/>
                <a:gd name="connsiteY820" fmla="*/ 188857 h 384233"/>
                <a:gd name="connsiteX821" fmla="*/ 215982 w 1695641"/>
                <a:gd name="connsiteY821" fmla="*/ 194747 h 384233"/>
                <a:gd name="connsiteX822" fmla="*/ 225443 w 1695641"/>
                <a:gd name="connsiteY822" fmla="*/ 195997 h 384233"/>
                <a:gd name="connsiteX823" fmla="*/ 232136 w 1695641"/>
                <a:gd name="connsiteY823" fmla="*/ 197425 h 384233"/>
                <a:gd name="connsiteX824" fmla="*/ 238741 w 1695641"/>
                <a:gd name="connsiteY824" fmla="*/ 200013 h 384233"/>
                <a:gd name="connsiteX825" fmla="*/ 249093 w 1695641"/>
                <a:gd name="connsiteY825" fmla="*/ 201084 h 384233"/>
                <a:gd name="connsiteX826" fmla="*/ 249539 w 1695641"/>
                <a:gd name="connsiteY826" fmla="*/ 201262 h 384233"/>
                <a:gd name="connsiteX827" fmla="*/ 255340 w 1695641"/>
                <a:gd name="connsiteY827" fmla="*/ 214561 h 384233"/>
                <a:gd name="connsiteX828" fmla="*/ 250164 w 1695641"/>
                <a:gd name="connsiteY828" fmla="*/ 229376 h 384233"/>
                <a:gd name="connsiteX829" fmla="*/ 245880 w 1695641"/>
                <a:gd name="connsiteY829" fmla="*/ 239105 h 384233"/>
                <a:gd name="connsiteX830" fmla="*/ 234725 w 1695641"/>
                <a:gd name="connsiteY830" fmla="*/ 240800 h 384233"/>
                <a:gd name="connsiteX831" fmla="*/ 223747 w 1695641"/>
                <a:gd name="connsiteY831" fmla="*/ 243388 h 384233"/>
                <a:gd name="connsiteX832" fmla="*/ 216071 w 1695641"/>
                <a:gd name="connsiteY832" fmla="*/ 240086 h 384233"/>
                <a:gd name="connsiteX833" fmla="*/ 204201 w 1695641"/>
                <a:gd name="connsiteY833" fmla="*/ 238926 h 384233"/>
                <a:gd name="connsiteX834" fmla="*/ 192509 w 1695641"/>
                <a:gd name="connsiteY834" fmla="*/ 238926 h 384233"/>
                <a:gd name="connsiteX835" fmla="*/ 182603 w 1695641"/>
                <a:gd name="connsiteY835" fmla="*/ 236070 h 384233"/>
                <a:gd name="connsiteX836" fmla="*/ 168145 w 1695641"/>
                <a:gd name="connsiteY836" fmla="*/ 235267 h 384233"/>
                <a:gd name="connsiteX837" fmla="*/ 160827 w 1695641"/>
                <a:gd name="connsiteY837" fmla="*/ 231250 h 384233"/>
                <a:gd name="connsiteX838" fmla="*/ 154044 w 1695641"/>
                <a:gd name="connsiteY838" fmla="*/ 220362 h 384233"/>
                <a:gd name="connsiteX839" fmla="*/ 153151 w 1695641"/>
                <a:gd name="connsiteY839" fmla="*/ 207688 h 384233"/>
                <a:gd name="connsiteX840" fmla="*/ 150027 w 1695641"/>
                <a:gd name="connsiteY840" fmla="*/ 192605 h 384233"/>
                <a:gd name="connsiteX841" fmla="*/ 149403 w 1695641"/>
                <a:gd name="connsiteY841" fmla="*/ 183145 h 384233"/>
                <a:gd name="connsiteX842" fmla="*/ 148243 w 1695641"/>
                <a:gd name="connsiteY842" fmla="*/ 174221 h 384233"/>
                <a:gd name="connsiteX843" fmla="*/ 146814 w 1695641"/>
                <a:gd name="connsiteY843" fmla="*/ 160209 h 384233"/>
                <a:gd name="connsiteX844" fmla="*/ 150563 w 1695641"/>
                <a:gd name="connsiteY844" fmla="*/ 137628 h 384233"/>
                <a:gd name="connsiteX845" fmla="*/ 153687 w 1695641"/>
                <a:gd name="connsiteY845" fmla="*/ 130577 h 384233"/>
                <a:gd name="connsiteX846" fmla="*/ 156364 w 1695641"/>
                <a:gd name="connsiteY846" fmla="*/ 118975 h 384233"/>
                <a:gd name="connsiteX847" fmla="*/ 158863 w 1695641"/>
                <a:gd name="connsiteY847" fmla="*/ 107106 h 384233"/>
                <a:gd name="connsiteX848" fmla="*/ 159935 w 1695641"/>
                <a:gd name="connsiteY848" fmla="*/ 88631 h 384233"/>
                <a:gd name="connsiteX849" fmla="*/ 162612 w 1695641"/>
                <a:gd name="connsiteY849" fmla="*/ 77385 h 384233"/>
                <a:gd name="connsiteX850" fmla="*/ 166450 w 1695641"/>
                <a:gd name="connsiteY850" fmla="*/ 59535 h 384233"/>
                <a:gd name="connsiteX851" fmla="*/ 166896 w 1695641"/>
                <a:gd name="connsiteY851" fmla="*/ 47308 h 384233"/>
                <a:gd name="connsiteX852" fmla="*/ 173946 w 1695641"/>
                <a:gd name="connsiteY852" fmla="*/ 42311 h 384233"/>
                <a:gd name="connsiteX853" fmla="*/ 182870 w 1695641"/>
                <a:gd name="connsiteY853" fmla="*/ 44185 h 384233"/>
                <a:gd name="connsiteX854" fmla="*/ 190814 w 1695641"/>
                <a:gd name="connsiteY854" fmla="*/ 42490 h 384233"/>
                <a:gd name="connsiteX855" fmla="*/ 197954 w 1695641"/>
                <a:gd name="connsiteY855" fmla="*/ 43917 h 384233"/>
                <a:gd name="connsiteX856" fmla="*/ 206879 w 1695641"/>
                <a:gd name="connsiteY856" fmla="*/ 42222 h 384233"/>
                <a:gd name="connsiteX857" fmla="*/ 815643 w 1695641"/>
                <a:gd name="connsiteY857" fmla="*/ 39723 h 384233"/>
                <a:gd name="connsiteX858" fmla="*/ 824568 w 1695641"/>
                <a:gd name="connsiteY858" fmla="*/ 43203 h 384233"/>
                <a:gd name="connsiteX859" fmla="*/ 842418 w 1695641"/>
                <a:gd name="connsiteY859" fmla="*/ 44541 h 384233"/>
                <a:gd name="connsiteX860" fmla="*/ 843222 w 1695641"/>
                <a:gd name="connsiteY860" fmla="*/ 44988 h 384233"/>
                <a:gd name="connsiteX861" fmla="*/ 846256 w 1695641"/>
                <a:gd name="connsiteY861" fmla="*/ 52306 h 384233"/>
                <a:gd name="connsiteX862" fmla="*/ 852414 w 1695641"/>
                <a:gd name="connsiteY862" fmla="*/ 64801 h 384233"/>
                <a:gd name="connsiteX863" fmla="*/ 847416 w 1695641"/>
                <a:gd name="connsiteY863" fmla="*/ 75422 h 384233"/>
                <a:gd name="connsiteX864" fmla="*/ 845096 w 1695641"/>
                <a:gd name="connsiteY864" fmla="*/ 85239 h 384233"/>
                <a:gd name="connsiteX865" fmla="*/ 836171 w 1695641"/>
                <a:gd name="connsiteY865" fmla="*/ 101037 h 384233"/>
                <a:gd name="connsiteX866" fmla="*/ 828138 w 1695641"/>
                <a:gd name="connsiteY866" fmla="*/ 109961 h 384233"/>
                <a:gd name="connsiteX867" fmla="*/ 810288 w 1695641"/>
                <a:gd name="connsiteY867" fmla="*/ 147267 h 384233"/>
                <a:gd name="connsiteX868" fmla="*/ 804309 w 1695641"/>
                <a:gd name="connsiteY868" fmla="*/ 153247 h 384233"/>
                <a:gd name="connsiteX869" fmla="*/ 796991 w 1695641"/>
                <a:gd name="connsiteY869" fmla="*/ 153247 h 384233"/>
                <a:gd name="connsiteX870" fmla="*/ 789315 w 1695641"/>
                <a:gd name="connsiteY870" fmla="*/ 155746 h 384233"/>
                <a:gd name="connsiteX871" fmla="*/ 777892 w 1695641"/>
                <a:gd name="connsiteY871" fmla="*/ 159227 h 384233"/>
                <a:gd name="connsiteX872" fmla="*/ 777892 w 1695641"/>
                <a:gd name="connsiteY872" fmla="*/ 168152 h 384233"/>
                <a:gd name="connsiteX873" fmla="*/ 786816 w 1695641"/>
                <a:gd name="connsiteY873" fmla="*/ 166545 h 384233"/>
                <a:gd name="connsiteX874" fmla="*/ 793778 w 1695641"/>
                <a:gd name="connsiteY874" fmla="*/ 163332 h 384233"/>
                <a:gd name="connsiteX875" fmla="*/ 803416 w 1695641"/>
                <a:gd name="connsiteY875" fmla="*/ 166367 h 384233"/>
                <a:gd name="connsiteX876" fmla="*/ 807254 w 1695641"/>
                <a:gd name="connsiteY876" fmla="*/ 170829 h 384233"/>
                <a:gd name="connsiteX877" fmla="*/ 809753 w 1695641"/>
                <a:gd name="connsiteY877" fmla="*/ 182966 h 384233"/>
                <a:gd name="connsiteX878" fmla="*/ 808236 w 1695641"/>
                <a:gd name="connsiteY878" fmla="*/ 187964 h 384233"/>
                <a:gd name="connsiteX879" fmla="*/ 799311 w 1695641"/>
                <a:gd name="connsiteY879" fmla="*/ 194122 h 384233"/>
                <a:gd name="connsiteX880" fmla="*/ 789315 w 1695641"/>
                <a:gd name="connsiteY880" fmla="*/ 197782 h 384233"/>
                <a:gd name="connsiteX881" fmla="*/ 786192 w 1695641"/>
                <a:gd name="connsiteY881" fmla="*/ 203583 h 384233"/>
                <a:gd name="connsiteX882" fmla="*/ 791011 w 1695641"/>
                <a:gd name="connsiteY882" fmla="*/ 207421 h 384233"/>
                <a:gd name="connsiteX883" fmla="*/ 804309 w 1695641"/>
                <a:gd name="connsiteY883" fmla="*/ 204922 h 384233"/>
                <a:gd name="connsiteX884" fmla="*/ 814305 w 1695641"/>
                <a:gd name="connsiteY884" fmla="*/ 204922 h 384233"/>
                <a:gd name="connsiteX885" fmla="*/ 826621 w 1695641"/>
                <a:gd name="connsiteY885" fmla="*/ 202423 h 384233"/>
                <a:gd name="connsiteX886" fmla="*/ 837420 w 1695641"/>
                <a:gd name="connsiteY886" fmla="*/ 202423 h 384233"/>
                <a:gd name="connsiteX887" fmla="*/ 846345 w 1695641"/>
                <a:gd name="connsiteY887" fmla="*/ 216435 h 384233"/>
                <a:gd name="connsiteX888" fmla="*/ 830548 w 1695641"/>
                <a:gd name="connsiteY888" fmla="*/ 239193 h 384233"/>
                <a:gd name="connsiteX889" fmla="*/ 816179 w 1695641"/>
                <a:gd name="connsiteY889" fmla="*/ 236694 h 384233"/>
                <a:gd name="connsiteX890" fmla="*/ 792439 w 1695641"/>
                <a:gd name="connsiteY890" fmla="*/ 237676 h 384233"/>
                <a:gd name="connsiteX891" fmla="*/ 779498 w 1695641"/>
                <a:gd name="connsiteY891" fmla="*/ 236873 h 384233"/>
                <a:gd name="connsiteX892" fmla="*/ 768163 w 1695641"/>
                <a:gd name="connsiteY892" fmla="*/ 238033 h 384233"/>
                <a:gd name="connsiteX893" fmla="*/ 755490 w 1695641"/>
                <a:gd name="connsiteY893" fmla="*/ 240175 h 384233"/>
                <a:gd name="connsiteX894" fmla="*/ 740050 w 1695641"/>
                <a:gd name="connsiteY894" fmla="*/ 243209 h 384233"/>
                <a:gd name="connsiteX895" fmla="*/ 724074 w 1695641"/>
                <a:gd name="connsiteY895" fmla="*/ 244815 h 384233"/>
                <a:gd name="connsiteX896" fmla="*/ 707652 w 1695641"/>
                <a:gd name="connsiteY896" fmla="*/ 249813 h 384233"/>
                <a:gd name="connsiteX897" fmla="*/ 697300 w 1695641"/>
                <a:gd name="connsiteY897" fmla="*/ 244369 h 384233"/>
                <a:gd name="connsiteX898" fmla="*/ 694980 w 1695641"/>
                <a:gd name="connsiteY898" fmla="*/ 230536 h 384233"/>
                <a:gd name="connsiteX899" fmla="*/ 695514 w 1695641"/>
                <a:gd name="connsiteY899" fmla="*/ 224200 h 384233"/>
                <a:gd name="connsiteX900" fmla="*/ 698995 w 1695641"/>
                <a:gd name="connsiteY900" fmla="*/ 216881 h 384233"/>
                <a:gd name="connsiteX901" fmla="*/ 702833 w 1695641"/>
                <a:gd name="connsiteY901" fmla="*/ 213758 h 384233"/>
                <a:gd name="connsiteX902" fmla="*/ 707652 w 1695641"/>
                <a:gd name="connsiteY902" fmla="*/ 216078 h 384233"/>
                <a:gd name="connsiteX903" fmla="*/ 721754 w 1695641"/>
                <a:gd name="connsiteY903" fmla="*/ 211259 h 384233"/>
                <a:gd name="connsiteX904" fmla="*/ 739604 w 1695641"/>
                <a:gd name="connsiteY904" fmla="*/ 203405 h 384233"/>
                <a:gd name="connsiteX905" fmla="*/ 736658 w 1695641"/>
                <a:gd name="connsiteY905" fmla="*/ 198407 h 384233"/>
                <a:gd name="connsiteX906" fmla="*/ 729340 w 1695641"/>
                <a:gd name="connsiteY906" fmla="*/ 197425 h 384233"/>
                <a:gd name="connsiteX907" fmla="*/ 723181 w 1695641"/>
                <a:gd name="connsiteY907" fmla="*/ 194301 h 384233"/>
                <a:gd name="connsiteX908" fmla="*/ 723181 w 1695641"/>
                <a:gd name="connsiteY908" fmla="*/ 188321 h 384233"/>
                <a:gd name="connsiteX909" fmla="*/ 723985 w 1695641"/>
                <a:gd name="connsiteY909" fmla="*/ 181003 h 384233"/>
                <a:gd name="connsiteX910" fmla="*/ 728001 w 1695641"/>
                <a:gd name="connsiteY910" fmla="*/ 175648 h 384233"/>
                <a:gd name="connsiteX911" fmla="*/ 732106 w 1695641"/>
                <a:gd name="connsiteY911" fmla="*/ 176986 h 384233"/>
                <a:gd name="connsiteX912" fmla="*/ 736480 w 1695641"/>
                <a:gd name="connsiteY912" fmla="*/ 176183 h 384233"/>
                <a:gd name="connsiteX913" fmla="*/ 740764 w 1695641"/>
                <a:gd name="connsiteY913" fmla="*/ 176183 h 384233"/>
                <a:gd name="connsiteX914" fmla="*/ 744602 w 1695641"/>
                <a:gd name="connsiteY914" fmla="*/ 172703 h 384233"/>
                <a:gd name="connsiteX915" fmla="*/ 745583 w 1695641"/>
                <a:gd name="connsiteY915" fmla="*/ 163778 h 384233"/>
                <a:gd name="connsiteX916" fmla="*/ 740317 w 1695641"/>
                <a:gd name="connsiteY916" fmla="*/ 163064 h 384233"/>
                <a:gd name="connsiteX917" fmla="*/ 733623 w 1695641"/>
                <a:gd name="connsiteY917" fmla="*/ 164939 h 384233"/>
                <a:gd name="connsiteX918" fmla="*/ 727465 w 1695641"/>
                <a:gd name="connsiteY918" fmla="*/ 166277 h 384233"/>
                <a:gd name="connsiteX919" fmla="*/ 722467 w 1695641"/>
                <a:gd name="connsiteY919" fmla="*/ 165563 h 384233"/>
                <a:gd name="connsiteX920" fmla="*/ 719968 w 1695641"/>
                <a:gd name="connsiteY920" fmla="*/ 161636 h 384233"/>
                <a:gd name="connsiteX921" fmla="*/ 718005 w 1695641"/>
                <a:gd name="connsiteY921" fmla="*/ 155924 h 384233"/>
                <a:gd name="connsiteX922" fmla="*/ 713543 w 1695641"/>
                <a:gd name="connsiteY922" fmla="*/ 147624 h 384233"/>
                <a:gd name="connsiteX923" fmla="*/ 711043 w 1695641"/>
                <a:gd name="connsiteY923" fmla="*/ 138699 h 384233"/>
                <a:gd name="connsiteX924" fmla="*/ 715863 w 1695641"/>
                <a:gd name="connsiteY924" fmla="*/ 124687 h 384233"/>
                <a:gd name="connsiteX925" fmla="*/ 713542 w 1695641"/>
                <a:gd name="connsiteY925" fmla="*/ 102108 h 384233"/>
                <a:gd name="connsiteX926" fmla="*/ 710686 w 1695641"/>
                <a:gd name="connsiteY926" fmla="*/ 92469 h 384233"/>
                <a:gd name="connsiteX927" fmla="*/ 711846 w 1695641"/>
                <a:gd name="connsiteY927" fmla="*/ 85150 h 384233"/>
                <a:gd name="connsiteX928" fmla="*/ 714346 w 1695641"/>
                <a:gd name="connsiteY928" fmla="*/ 72655 h 384233"/>
                <a:gd name="connsiteX929" fmla="*/ 720504 w 1695641"/>
                <a:gd name="connsiteY929" fmla="*/ 59982 h 384233"/>
                <a:gd name="connsiteX930" fmla="*/ 728447 w 1695641"/>
                <a:gd name="connsiteY930" fmla="*/ 64801 h 384233"/>
                <a:gd name="connsiteX931" fmla="*/ 735944 w 1695641"/>
                <a:gd name="connsiteY931" fmla="*/ 63998 h 384233"/>
                <a:gd name="connsiteX932" fmla="*/ 745762 w 1695641"/>
                <a:gd name="connsiteY932" fmla="*/ 60874 h 384233"/>
                <a:gd name="connsiteX933" fmla="*/ 762540 w 1695641"/>
                <a:gd name="connsiteY933" fmla="*/ 54002 h 384233"/>
                <a:gd name="connsiteX934" fmla="*/ 775839 w 1695641"/>
                <a:gd name="connsiteY934" fmla="*/ 52663 h 384233"/>
                <a:gd name="connsiteX935" fmla="*/ 815643 w 1695641"/>
                <a:gd name="connsiteY935" fmla="*/ 39723 h 384233"/>
                <a:gd name="connsiteX936" fmla="*/ 439014 w 1695641"/>
                <a:gd name="connsiteY936" fmla="*/ 1614 h 384233"/>
                <a:gd name="connsiteX937" fmla="*/ 445798 w 1695641"/>
                <a:gd name="connsiteY937" fmla="*/ 2328 h 384233"/>
                <a:gd name="connsiteX938" fmla="*/ 454187 w 1695641"/>
                <a:gd name="connsiteY938" fmla="*/ 2328 h 384233"/>
                <a:gd name="connsiteX939" fmla="*/ 458560 w 1695641"/>
                <a:gd name="connsiteY939" fmla="*/ 5808 h 384233"/>
                <a:gd name="connsiteX940" fmla="*/ 466415 w 1695641"/>
                <a:gd name="connsiteY940" fmla="*/ 8217 h 384233"/>
                <a:gd name="connsiteX941" fmla="*/ 469003 w 1695641"/>
                <a:gd name="connsiteY941" fmla="*/ 17142 h 384233"/>
                <a:gd name="connsiteX942" fmla="*/ 475072 w 1695641"/>
                <a:gd name="connsiteY942" fmla="*/ 30530 h 384233"/>
                <a:gd name="connsiteX943" fmla="*/ 467575 w 1695641"/>
                <a:gd name="connsiteY943" fmla="*/ 44275 h 384233"/>
                <a:gd name="connsiteX944" fmla="*/ 469003 w 1695641"/>
                <a:gd name="connsiteY944" fmla="*/ 48826 h 384233"/>
                <a:gd name="connsiteX945" fmla="*/ 495777 w 1695641"/>
                <a:gd name="connsiteY945" fmla="*/ 42579 h 384233"/>
                <a:gd name="connsiteX946" fmla="*/ 511039 w 1695641"/>
                <a:gd name="connsiteY946" fmla="*/ 39098 h 384233"/>
                <a:gd name="connsiteX947" fmla="*/ 517554 w 1695641"/>
                <a:gd name="connsiteY947" fmla="*/ 41865 h 384233"/>
                <a:gd name="connsiteX948" fmla="*/ 524337 w 1695641"/>
                <a:gd name="connsiteY948" fmla="*/ 44096 h 384233"/>
                <a:gd name="connsiteX949" fmla="*/ 532458 w 1695641"/>
                <a:gd name="connsiteY949" fmla="*/ 51236 h 384233"/>
                <a:gd name="connsiteX950" fmla="*/ 532280 w 1695641"/>
                <a:gd name="connsiteY950" fmla="*/ 51236 h 384233"/>
                <a:gd name="connsiteX951" fmla="*/ 535939 w 1695641"/>
                <a:gd name="connsiteY951" fmla="*/ 55252 h 384233"/>
                <a:gd name="connsiteX952" fmla="*/ 535493 w 1695641"/>
                <a:gd name="connsiteY952" fmla="*/ 63463 h 384233"/>
                <a:gd name="connsiteX953" fmla="*/ 520856 w 1695641"/>
                <a:gd name="connsiteY953" fmla="*/ 75868 h 384233"/>
                <a:gd name="connsiteX954" fmla="*/ 513002 w 1695641"/>
                <a:gd name="connsiteY954" fmla="*/ 73548 h 384233"/>
                <a:gd name="connsiteX955" fmla="*/ 499704 w 1695641"/>
                <a:gd name="connsiteY955" fmla="*/ 74440 h 384233"/>
                <a:gd name="connsiteX956" fmla="*/ 489083 w 1695641"/>
                <a:gd name="connsiteY956" fmla="*/ 75690 h 384233"/>
                <a:gd name="connsiteX957" fmla="*/ 479356 w 1695641"/>
                <a:gd name="connsiteY957" fmla="*/ 78635 h 384233"/>
                <a:gd name="connsiteX958" fmla="*/ 469627 w 1695641"/>
                <a:gd name="connsiteY958" fmla="*/ 82116 h 384233"/>
                <a:gd name="connsiteX959" fmla="*/ 460702 w 1695641"/>
                <a:gd name="connsiteY959" fmla="*/ 82116 h 384233"/>
                <a:gd name="connsiteX960" fmla="*/ 447136 w 1695641"/>
                <a:gd name="connsiteY960" fmla="*/ 87827 h 384233"/>
                <a:gd name="connsiteX961" fmla="*/ 415453 w 1695641"/>
                <a:gd name="connsiteY961" fmla="*/ 95681 h 384233"/>
                <a:gd name="connsiteX962" fmla="*/ 406528 w 1695641"/>
                <a:gd name="connsiteY962" fmla="*/ 98002 h 384233"/>
                <a:gd name="connsiteX963" fmla="*/ 397604 w 1695641"/>
                <a:gd name="connsiteY963" fmla="*/ 100233 h 384233"/>
                <a:gd name="connsiteX964" fmla="*/ 389571 w 1695641"/>
                <a:gd name="connsiteY964" fmla="*/ 102286 h 384233"/>
                <a:gd name="connsiteX965" fmla="*/ 382788 w 1695641"/>
                <a:gd name="connsiteY965" fmla="*/ 103178 h 384233"/>
                <a:gd name="connsiteX966" fmla="*/ 375470 w 1695641"/>
                <a:gd name="connsiteY966" fmla="*/ 105142 h 384233"/>
                <a:gd name="connsiteX967" fmla="*/ 369044 w 1695641"/>
                <a:gd name="connsiteY967" fmla="*/ 105142 h 384233"/>
                <a:gd name="connsiteX968" fmla="*/ 363956 w 1695641"/>
                <a:gd name="connsiteY968" fmla="*/ 105142 h 384233"/>
                <a:gd name="connsiteX969" fmla="*/ 355745 w 1695641"/>
                <a:gd name="connsiteY969" fmla="*/ 107373 h 384233"/>
                <a:gd name="connsiteX970" fmla="*/ 348784 w 1695641"/>
                <a:gd name="connsiteY970" fmla="*/ 109783 h 384233"/>
                <a:gd name="connsiteX971" fmla="*/ 342715 w 1695641"/>
                <a:gd name="connsiteY971" fmla="*/ 113264 h 384233"/>
                <a:gd name="connsiteX972" fmla="*/ 337806 w 1695641"/>
                <a:gd name="connsiteY972" fmla="*/ 109783 h 384233"/>
                <a:gd name="connsiteX973" fmla="*/ 328881 w 1695641"/>
                <a:gd name="connsiteY973" fmla="*/ 109248 h 384233"/>
                <a:gd name="connsiteX974" fmla="*/ 326561 w 1695641"/>
                <a:gd name="connsiteY974" fmla="*/ 99698 h 384233"/>
                <a:gd name="connsiteX975" fmla="*/ 326115 w 1695641"/>
                <a:gd name="connsiteY975" fmla="*/ 91844 h 384233"/>
                <a:gd name="connsiteX976" fmla="*/ 327810 w 1695641"/>
                <a:gd name="connsiteY976" fmla="*/ 85596 h 384233"/>
                <a:gd name="connsiteX977" fmla="*/ 345660 w 1695641"/>
                <a:gd name="connsiteY977" fmla="*/ 76671 h 384233"/>
                <a:gd name="connsiteX978" fmla="*/ 350391 w 1695641"/>
                <a:gd name="connsiteY978" fmla="*/ 79349 h 384233"/>
                <a:gd name="connsiteX979" fmla="*/ 360654 w 1695641"/>
                <a:gd name="connsiteY979" fmla="*/ 75868 h 384233"/>
                <a:gd name="connsiteX980" fmla="*/ 385198 w 1695641"/>
                <a:gd name="connsiteY980" fmla="*/ 70959 h 384233"/>
                <a:gd name="connsiteX981" fmla="*/ 395640 w 1695641"/>
                <a:gd name="connsiteY981" fmla="*/ 69531 h 384233"/>
                <a:gd name="connsiteX982" fmla="*/ 414828 w 1695641"/>
                <a:gd name="connsiteY982" fmla="*/ 63641 h 384233"/>
                <a:gd name="connsiteX983" fmla="*/ 422682 w 1695641"/>
                <a:gd name="connsiteY983" fmla="*/ 59090 h 384233"/>
                <a:gd name="connsiteX984" fmla="*/ 421790 w 1695641"/>
                <a:gd name="connsiteY984" fmla="*/ 53735 h 384233"/>
                <a:gd name="connsiteX985" fmla="*/ 416256 w 1695641"/>
                <a:gd name="connsiteY985" fmla="*/ 51950 h 384233"/>
                <a:gd name="connsiteX986" fmla="*/ 410990 w 1695641"/>
                <a:gd name="connsiteY986" fmla="*/ 47934 h 384233"/>
                <a:gd name="connsiteX987" fmla="*/ 412240 w 1695641"/>
                <a:gd name="connsiteY987" fmla="*/ 42400 h 384233"/>
                <a:gd name="connsiteX988" fmla="*/ 414293 w 1695641"/>
                <a:gd name="connsiteY988" fmla="*/ 37134 h 384233"/>
                <a:gd name="connsiteX989" fmla="*/ 416434 w 1695641"/>
                <a:gd name="connsiteY989" fmla="*/ 30530 h 384233"/>
                <a:gd name="connsiteX990" fmla="*/ 409741 w 1695641"/>
                <a:gd name="connsiteY990" fmla="*/ 14019 h 384233"/>
                <a:gd name="connsiteX991" fmla="*/ 411704 w 1695641"/>
                <a:gd name="connsiteY991" fmla="*/ 8396 h 384233"/>
                <a:gd name="connsiteX992" fmla="*/ 421790 w 1695641"/>
                <a:gd name="connsiteY992" fmla="*/ 6700 h 384233"/>
                <a:gd name="connsiteX993" fmla="*/ 427680 w 1695641"/>
                <a:gd name="connsiteY993" fmla="*/ 4380 h 384233"/>
                <a:gd name="connsiteX994" fmla="*/ 433303 w 1695641"/>
                <a:gd name="connsiteY994" fmla="*/ 3755 h 384233"/>
                <a:gd name="connsiteX995" fmla="*/ 439014 w 1695641"/>
                <a:gd name="connsiteY995" fmla="*/ 1614 h 384233"/>
                <a:gd name="connsiteX996" fmla="*/ 1616919 w 1695641"/>
                <a:gd name="connsiteY996" fmla="*/ 7 h 384233"/>
                <a:gd name="connsiteX997" fmla="*/ 1626380 w 1695641"/>
                <a:gd name="connsiteY997" fmla="*/ 7326 h 384233"/>
                <a:gd name="connsiteX998" fmla="*/ 1622363 w 1695641"/>
                <a:gd name="connsiteY998" fmla="*/ 18928 h 384233"/>
                <a:gd name="connsiteX999" fmla="*/ 1614599 w 1695641"/>
                <a:gd name="connsiteY999" fmla="*/ 29103 h 384233"/>
                <a:gd name="connsiteX1000" fmla="*/ 1614599 w 1695641"/>
                <a:gd name="connsiteY1000" fmla="*/ 38027 h 384233"/>
                <a:gd name="connsiteX1001" fmla="*/ 1619418 w 1695641"/>
                <a:gd name="connsiteY1001" fmla="*/ 45256 h 384233"/>
                <a:gd name="connsiteX1002" fmla="*/ 1608886 w 1695641"/>
                <a:gd name="connsiteY1002" fmla="*/ 66587 h 384233"/>
                <a:gd name="connsiteX1003" fmla="*/ 1600943 w 1695641"/>
                <a:gd name="connsiteY1003" fmla="*/ 78100 h 384233"/>
                <a:gd name="connsiteX1004" fmla="*/ 1610582 w 1695641"/>
                <a:gd name="connsiteY1004" fmla="*/ 83187 h 384233"/>
                <a:gd name="connsiteX1005" fmla="*/ 1615313 w 1695641"/>
                <a:gd name="connsiteY1005" fmla="*/ 90773 h 384233"/>
                <a:gd name="connsiteX1006" fmla="*/ 1624238 w 1695641"/>
                <a:gd name="connsiteY1006" fmla="*/ 81848 h 384233"/>
                <a:gd name="connsiteX1007" fmla="*/ 1616473 w 1695641"/>
                <a:gd name="connsiteY1007" fmla="*/ 79260 h 384233"/>
                <a:gd name="connsiteX1008" fmla="*/ 1614688 w 1695641"/>
                <a:gd name="connsiteY1008" fmla="*/ 70335 h 384233"/>
                <a:gd name="connsiteX1009" fmla="*/ 1619775 w 1695641"/>
                <a:gd name="connsiteY1009" fmla="*/ 66319 h 384233"/>
                <a:gd name="connsiteX1010" fmla="*/ 1623880 w 1695641"/>
                <a:gd name="connsiteY1010" fmla="*/ 61499 h 384233"/>
                <a:gd name="connsiteX1011" fmla="*/ 1623167 w 1695641"/>
                <a:gd name="connsiteY1011" fmla="*/ 53021 h 384233"/>
                <a:gd name="connsiteX1012" fmla="*/ 1630396 w 1695641"/>
                <a:gd name="connsiteY1012" fmla="*/ 49361 h 384233"/>
                <a:gd name="connsiteX1013" fmla="*/ 1634501 w 1695641"/>
                <a:gd name="connsiteY1013" fmla="*/ 43203 h 384233"/>
                <a:gd name="connsiteX1014" fmla="*/ 1636376 w 1695641"/>
                <a:gd name="connsiteY1014" fmla="*/ 36420 h 384233"/>
                <a:gd name="connsiteX1015" fmla="*/ 1631199 w 1695641"/>
                <a:gd name="connsiteY1015" fmla="*/ 23926 h 384233"/>
                <a:gd name="connsiteX1016" fmla="*/ 1657171 w 1695641"/>
                <a:gd name="connsiteY1016" fmla="*/ 10182 h 384233"/>
                <a:gd name="connsiteX1017" fmla="*/ 1659492 w 1695641"/>
                <a:gd name="connsiteY1017" fmla="*/ 6880 h 384233"/>
                <a:gd name="connsiteX1018" fmla="*/ 1667256 w 1695641"/>
                <a:gd name="connsiteY1018" fmla="*/ 5987 h 384233"/>
                <a:gd name="connsiteX1019" fmla="*/ 1675646 w 1695641"/>
                <a:gd name="connsiteY1019" fmla="*/ 11253 h 384233"/>
                <a:gd name="connsiteX1020" fmla="*/ 1677788 w 1695641"/>
                <a:gd name="connsiteY1020" fmla="*/ 17411 h 384233"/>
                <a:gd name="connsiteX1021" fmla="*/ 1676806 w 1695641"/>
                <a:gd name="connsiteY1021" fmla="*/ 28210 h 384233"/>
                <a:gd name="connsiteX1022" fmla="*/ 1665382 w 1695641"/>
                <a:gd name="connsiteY1022" fmla="*/ 37134 h 384233"/>
                <a:gd name="connsiteX1023" fmla="*/ 1656457 w 1695641"/>
                <a:gd name="connsiteY1023" fmla="*/ 58733 h 384233"/>
                <a:gd name="connsiteX1024" fmla="*/ 1653779 w 1695641"/>
                <a:gd name="connsiteY1024" fmla="*/ 66230 h 384233"/>
                <a:gd name="connsiteX1025" fmla="*/ 1651548 w 1695641"/>
                <a:gd name="connsiteY1025" fmla="*/ 75155 h 384233"/>
                <a:gd name="connsiteX1026" fmla="*/ 1649763 w 1695641"/>
                <a:gd name="connsiteY1026" fmla="*/ 86400 h 384233"/>
                <a:gd name="connsiteX1027" fmla="*/ 1654939 w 1695641"/>
                <a:gd name="connsiteY1027" fmla="*/ 88007 h 384233"/>
                <a:gd name="connsiteX1028" fmla="*/ 1665025 w 1695641"/>
                <a:gd name="connsiteY1028" fmla="*/ 82473 h 384233"/>
                <a:gd name="connsiteX1029" fmla="*/ 1671986 w 1695641"/>
                <a:gd name="connsiteY1029" fmla="*/ 82473 h 384233"/>
                <a:gd name="connsiteX1030" fmla="*/ 1677609 w 1695641"/>
                <a:gd name="connsiteY1030" fmla="*/ 86579 h 384233"/>
                <a:gd name="connsiteX1031" fmla="*/ 1683946 w 1695641"/>
                <a:gd name="connsiteY1031" fmla="*/ 88453 h 384233"/>
                <a:gd name="connsiteX1032" fmla="*/ 1691174 w 1695641"/>
                <a:gd name="connsiteY1032" fmla="*/ 91041 h 384233"/>
                <a:gd name="connsiteX1033" fmla="*/ 1691710 w 1695641"/>
                <a:gd name="connsiteY1033" fmla="*/ 90952 h 384233"/>
                <a:gd name="connsiteX1034" fmla="*/ 1695548 w 1695641"/>
                <a:gd name="connsiteY1034" fmla="*/ 107462 h 384233"/>
                <a:gd name="connsiteX1035" fmla="*/ 1691442 w 1695641"/>
                <a:gd name="connsiteY1035" fmla="*/ 122367 h 384233"/>
                <a:gd name="connsiteX1036" fmla="*/ 1668952 w 1695641"/>
                <a:gd name="connsiteY1036" fmla="*/ 128347 h 384233"/>
                <a:gd name="connsiteX1037" fmla="*/ 1661990 w 1695641"/>
                <a:gd name="connsiteY1037" fmla="*/ 131292 h 384233"/>
                <a:gd name="connsiteX1038" fmla="*/ 1653065 w 1695641"/>
                <a:gd name="connsiteY1038" fmla="*/ 130489 h 384233"/>
                <a:gd name="connsiteX1039" fmla="*/ 1641909 w 1695641"/>
                <a:gd name="connsiteY1039" fmla="*/ 130489 h 384233"/>
                <a:gd name="connsiteX1040" fmla="*/ 1622720 w 1695641"/>
                <a:gd name="connsiteY1040" fmla="*/ 144144 h 384233"/>
                <a:gd name="connsiteX1041" fmla="*/ 1615670 w 1695641"/>
                <a:gd name="connsiteY1041" fmla="*/ 151641 h 384233"/>
                <a:gd name="connsiteX1042" fmla="*/ 1604424 w 1695641"/>
                <a:gd name="connsiteY1042" fmla="*/ 161994 h 384233"/>
                <a:gd name="connsiteX1043" fmla="*/ 1602639 w 1695641"/>
                <a:gd name="connsiteY1043" fmla="*/ 172614 h 384233"/>
                <a:gd name="connsiteX1044" fmla="*/ 1607994 w 1695641"/>
                <a:gd name="connsiteY1044" fmla="*/ 173685 h 384233"/>
                <a:gd name="connsiteX1045" fmla="*/ 1617633 w 1695641"/>
                <a:gd name="connsiteY1045" fmla="*/ 169847 h 384233"/>
                <a:gd name="connsiteX1046" fmla="*/ 1623970 w 1695641"/>
                <a:gd name="connsiteY1046" fmla="*/ 166456 h 384233"/>
                <a:gd name="connsiteX1047" fmla="*/ 1635037 w 1695641"/>
                <a:gd name="connsiteY1047" fmla="*/ 172078 h 384233"/>
                <a:gd name="connsiteX1048" fmla="*/ 1645836 w 1695641"/>
                <a:gd name="connsiteY1048" fmla="*/ 176541 h 384233"/>
                <a:gd name="connsiteX1049" fmla="*/ 1650031 w 1695641"/>
                <a:gd name="connsiteY1049" fmla="*/ 180825 h 384233"/>
                <a:gd name="connsiteX1050" fmla="*/ 1647264 w 1695641"/>
                <a:gd name="connsiteY1050" fmla="*/ 192070 h 384233"/>
                <a:gd name="connsiteX1051" fmla="*/ 1640838 w 1695641"/>
                <a:gd name="connsiteY1051" fmla="*/ 197604 h 384233"/>
                <a:gd name="connsiteX1052" fmla="*/ 1629503 w 1695641"/>
                <a:gd name="connsiteY1052" fmla="*/ 199746 h 384233"/>
                <a:gd name="connsiteX1053" fmla="*/ 1621828 w 1695641"/>
                <a:gd name="connsiteY1053" fmla="*/ 202334 h 384233"/>
                <a:gd name="connsiteX1054" fmla="*/ 1603978 w 1695641"/>
                <a:gd name="connsiteY1054" fmla="*/ 210366 h 384233"/>
                <a:gd name="connsiteX1055" fmla="*/ 1604781 w 1695641"/>
                <a:gd name="connsiteY1055" fmla="*/ 222683 h 384233"/>
                <a:gd name="connsiteX1056" fmla="*/ 1603442 w 1695641"/>
                <a:gd name="connsiteY1056" fmla="*/ 233214 h 384233"/>
                <a:gd name="connsiteX1057" fmla="*/ 1600943 w 1695641"/>
                <a:gd name="connsiteY1057" fmla="*/ 245262 h 384233"/>
                <a:gd name="connsiteX1058" fmla="*/ 1596303 w 1695641"/>
                <a:gd name="connsiteY1058" fmla="*/ 253295 h 384233"/>
                <a:gd name="connsiteX1059" fmla="*/ 1587378 w 1695641"/>
                <a:gd name="connsiteY1059" fmla="*/ 270609 h 384233"/>
                <a:gd name="connsiteX1060" fmla="*/ 1574348 w 1695641"/>
                <a:gd name="connsiteY1060" fmla="*/ 275250 h 384233"/>
                <a:gd name="connsiteX1061" fmla="*/ 1563906 w 1695641"/>
                <a:gd name="connsiteY1061" fmla="*/ 278106 h 384233"/>
                <a:gd name="connsiteX1062" fmla="*/ 1548198 w 1695641"/>
                <a:gd name="connsiteY1062" fmla="*/ 278106 h 384233"/>
                <a:gd name="connsiteX1063" fmla="*/ 1547216 w 1695641"/>
                <a:gd name="connsiteY1063" fmla="*/ 268646 h 384233"/>
                <a:gd name="connsiteX1064" fmla="*/ 1532043 w 1695641"/>
                <a:gd name="connsiteY1064" fmla="*/ 254276 h 384233"/>
                <a:gd name="connsiteX1065" fmla="*/ 1540165 w 1695641"/>
                <a:gd name="connsiteY1065" fmla="*/ 250260 h 384233"/>
                <a:gd name="connsiteX1066" fmla="*/ 1559800 w 1695641"/>
                <a:gd name="connsiteY1066" fmla="*/ 246690 h 384233"/>
                <a:gd name="connsiteX1067" fmla="*/ 1575240 w 1695641"/>
                <a:gd name="connsiteY1067" fmla="*/ 219916 h 384233"/>
                <a:gd name="connsiteX1068" fmla="*/ 1570956 w 1695641"/>
                <a:gd name="connsiteY1068" fmla="*/ 213847 h 384233"/>
                <a:gd name="connsiteX1069" fmla="*/ 1556498 w 1695641"/>
                <a:gd name="connsiteY1069" fmla="*/ 216436 h 384233"/>
                <a:gd name="connsiteX1070" fmla="*/ 1541593 w 1695641"/>
                <a:gd name="connsiteY1070" fmla="*/ 219024 h 384233"/>
                <a:gd name="connsiteX1071" fmla="*/ 1529366 w 1695641"/>
                <a:gd name="connsiteY1071" fmla="*/ 223397 h 384233"/>
                <a:gd name="connsiteX1072" fmla="*/ 1518388 w 1695641"/>
                <a:gd name="connsiteY1072" fmla="*/ 220720 h 384233"/>
                <a:gd name="connsiteX1073" fmla="*/ 1513390 w 1695641"/>
                <a:gd name="connsiteY1073" fmla="*/ 218488 h 384233"/>
                <a:gd name="connsiteX1074" fmla="*/ 1512230 w 1695641"/>
                <a:gd name="connsiteY1074" fmla="*/ 210456 h 384233"/>
                <a:gd name="connsiteX1075" fmla="*/ 1514461 w 1695641"/>
                <a:gd name="connsiteY1075" fmla="*/ 199389 h 384233"/>
                <a:gd name="connsiteX1076" fmla="*/ 1527848 w 1695641"/>
                <a:gd name="connsiteY1076" fmla="*/ 191088 h 384233"/>
                <a:gd name="connsiteX1077" fmla="*/ 1537577 w 1695641"/>
                <a:gd name="connsiteY1077" fmla="*/ 193587 h 384233"/>
                <a:gd name="connsiteX1078" fmla="*/ 1547037 w 1695641"/>
                <a:gd name="connsiteY1078" fmla="*/ 187697 h 384233"/>
                <a:gd name="connsiteX1079" fmla="*/ 1558729 w 1695641"/>
                <a:gd name="connsiteY1079" fmla="*/ 184573 h 384233"/>
                <a:gd name="connsiteX1080" fmla="*/ 1565780 w 1695641"/>
                <a:gd name="connsiteY1080" fmla="*/ 181003 h 384233"/>
                <a:gd name="connsiteX1081" fmla="*/ 1568279 w 1695641"/>
                <a:gd name="connsiteY1081" fmla="*/ 176898 h 384233"/>
                <a:gd name="connsiteX1082" fmla="*/ 1569528 w 1695641"/>
                <a:gd name="connsiteY1082" fmla="*/ 167973 h 384233"/>
                <a:gd name="connsiteX1083" fmla="*/ 1572831 w 1695641"/>
                <a:gd name="connsiteY1083" fmla="*/ 159049 h 384233"/>
                <a:gd name="connsiteX1084" fmla="*/ 1566048 w 1695641"/>
                <a:gd name="connsiteY1084" fmla="*/ 158424 h 384233"/>
                <a:gd name="connsiteX1085" fmla="*/ 1558550 w 1695641"/>
                <a:gd name="connsiteY1085" fmla="*/ 163333 h 384233"/>
                <a:gd name="connsiteX1086" fmla="*/ 1550071 w 1695641"/>
                <a:gd name="connsiteY1086" fmla="*/ 167706 h 384233"/>
                <a:gd name="connsiteX1087" fmla="*/ 1542932 w 1695641"/>
                <a:gd name="connsiteY1087" fmla="*/ 167706 h 384233"/>
                <a:gd name="connsiteX1088" fmla="*/ 1540255 w 1695641"/>
                <a:gd name="connsiteY1088" fmla="*/ 161191 h 384233"/>
                <a:gd name="connsiteX1089" fmla="*/ 1542218 w 1695641"/>
                <a:gd name="connsiteY1089" fmla="*/ 151462 h 384233"/>
                <a:gd name="connsiteX1090" fmla="*/ 1549715 w 1695641"/>
                <a:gd name="connsiteY1090" fmla="*/ 133612 h 384233"/>
                <a:gd name="connsiteX1091" fmla="*/ 1560246 w 1695641"/>
                <a:gd name="connsiteY1091" fmla="*/ 132898 h 384233"/>
                <a:gd name="connsiteX1092" fmla="*/ 1564173 w 1695641"/>
                <a:gd name="connsiteY1092" fmla="*/ 130310 h 384233"/>
                <a:gd name="connsiteX1093" fmla="*/ 1573902 w 1695641"/>
                <a:gd name="connsiteY1093" fmla="*/ 129418 h 384233"/>
                <a:gd name="connsiteX1094" fmla="*/ 1584969 w 1695641"/>
                <a:gd name="connsiteY1094" fmla="*/ 126651 h 384233"/>
                <a:gd name="connsiteX1095" fmla="*/ 1593269 w 1695641"/>
                <a:gd name="connsiteY1095" fmla="*/ 125223 h 384233"/>
                <a:gd name="connsiteX1096" fmla="*/ 1600230 w 1695641"/>
                <a:gd name="connsiteY1096" fmla="*/ 122724 h 384233"/>
                <a:gd name="connsiteX1097" fmla="*/ 1604335 w 1695641"/>
                <a:gd name="connsiteY1097" fmla="*/ 119779 h 384233"/>
                <a:gd name="connsiteX1098" fmla="*/ 1614063 w 1695641"/>
                <a:gd name="connsiteY1098" fmla="*/ 119779 h 384233"/>
                <a:gd name="connsiteX1099" fmla="*/ 1622007 w 1695641"/>
                <a:gd name="connsiteY1099" fmla="*/ 119779 h 384233"/>
                <a:gd name="connsiteX1100" fmla="*/ 1630217 w 1695641"/>
                <a:gd name="connsiteY1100" fmla="*/ 121742 h 384233"/>
                <a:gd name="connsiteX1101" fmla="*/ 1639142 w 1695641"/>
                <a:gd name="connsiteY1101" fmla="*/ 117369 h 384233"/>
                <a:gd name="connsiteX1102" fmla="*/ 1644140 w 1695641"/>
                <a:gd name="connsiteY1102" fmla="*/ 107819 h 384233"/>
                <a:gd name="connsiteX1103" fmla="*/ 1632270 w 1695641"/>
                <a:gd name="connsiteY1103" fmla="*/ 109158 h 384233"/>
                <a:gd name="connsiteX1104" fmla="*/ 1619775 w 1695641"/>
                <a:gd name="connsiteY1104" fmla="*/ 110943 h 384233"/>
                <a:gd name="connsiteX1105" fmla="*/ 1600140 w 1695641"/>
                <a:gd name="connsiteY1105" fmla="*/ 112996 h 384233"/>
                <a:gd name="connsiteX1106" fmla="*/ 1590234 w 1695641"/>
                <a:gd name="connsiteY1106" fmla="*/ 115316 h 384233"/>
                <a:gd name="connsiteX1107" fmla="*/ 1580327 w 1695641"/>
                <a:gd name="connsiteY1107" fmla="*/ 117369 h 384233"/>
                <a:gd name="connsiteX1108" fmla="*/ 1564262 w 1695641"/>
                <a:gd name="connsiteY1108" fmla="*/ 119422 h 384233"/>
                <a:gd name="connsiteX1109" fmla="*/ 1551946 w 1695641"/>
                <a:gd name="connsiteY1109" fmla="*/ 121921 h 384233"/>
                <a:gd name="connsiteX1110" fmla="*/ 1537398 w 1695641"/>
                <a:gd name="connsiteY1110" fmla="*/ 127811 h 384233"/>
                <a:gd name="connsiteX1111" fmla="*/ 1528473 w 1695641"/>
                <a:gd name="connsiteY1111" fmla="*/ 139681 h 384233"/>
                <a:gd name="connsiteX1112" fmla="*/ 1524189 w 1695641"/>
                <a:gd name="connsiteY1112" fmla="*/ 144769 h 384233"/>
                <a:gd name="connsiteX1113" fmla="*/ 1505626 w 1695641"/>
                <a:gd name="connsiteY1113" fmla="*/ 158960 h 384233"/>
                <a:gd name="connsiteX1114" fmla="*/ 1498397 w 1695641"/>
                <a:gd name="connsiteY1114" fmla="*/ 156014 h 384233"/>
                <a:gd name="connsiteX1115" fmla="*/ 1492953 w 1695641"/>
                <a:gd name="connsiteY1115" fmla="*/ 138967 h 384233"/>
                <a:gd name="connsiteX1116" fmla="*/ 1492953 w 1695641"/>
                <a:gd name="connsiteY1116" fmla="*/ 121831 h 384233"/>
                <a:gd name="connsiteX1117" fmla="*/ 1495630 w 1695641"/>
                <a:gd name="connsiteY1117" fmla="*/ 114870 h 384233"/>
                <a:gd name="connsiteX1118" fmla="*/ 1500539 w 1695641"/>
                <a:gd name="connsiteY1118" fmla="*/ 111657 h 384233"/>
                <a:gd name="connsiteX1119" fmla="*/ 1512498 w 1695641"/>
                <a:gd name="connsiteY1119" fmla="*/ 91844 h 384233"/>
                <a:gd name="connsiteX1120" fmla="*/ 1515889 w 1695641"/>
                <a:gd name="connsiteY1120" fmla="*/ 91844 h 384233"/>
                <a:gd name="connsiteX1121" fmla="*/ 1518299 w 1695641"/>
                <a:gd name="connsiteY1121" fmla="*/ 107194 h 384233"/>
                <a:gd name="connsiteX1122" fmla="*/ 1518530 w 1695641"/>
                <a:gd name="connsiteY1122" fmla="*/ 108779 h 384233"/>
                <a:gd name="connsiteX1123" fmla="*/ 1523564 w 1695641"/>
                <a:gd name="connsiteY1123" fmla="*/ 111121 h 384233"/>
                <a:gd name="connsiteX1124" fmla="*/ 1533828 w 1695641"/>
                <a:gd name="connsiteY1124" fmla="*/ 107105 h 384233"/>
                <a:gd name="connsiteX1125" fmla="*/ 1537309 w 1695641"/>
                <a:gd name="connsiteY1125" fmla="*/ 103625 h 384233"/>
                <a:gd name="connsiteX1126" fmla="*/ 1534631 w 1695641"/>
                <a:gd name="connsiteY1126" fmla="*/ 96486 h 384233"/>
                <a:gd name="connsiteX1127" fmla="*/ 1532846 w 1695641"/>
                <a:gd name="connsiteY1127" fmla="*/ 86132 h 384233"/>
                <a:gd name="connsiteX1128" fmla="*/ 1534453 w 1695641"/>
                <a:gd name="connsiteY1128" fmla="*/ 64891 h 384233"/>
                <a:gd name="connsiteX1129" fmla="*/ 1532936 w 1695641"/>
                <a:gd name="connsiteY1129" fmla="*/ 42400 h 384233"/>
                <a:gd name="connsiteX1130" fmla="*/ 1530883 w 1695641"/>
                <a:gd name="connsiteY1130" fmla="*/ 29549 h 384233"/>
                <a:gd name="connsiteX1131" fmla="*/ 1535167 w 1695641"/>
                <a:gd name="connsiteY1131" fmla="*/ 22141 h 384233"/>
                <a:gd name="connsiteX1132" fmla="*/ 1541325 w 1695641"/>
                <a:gd name="connsiteY1132" fmla="*/ 22141 h 384233"/>
                <a:gd name="connsiteX1133" fmla="*/ 1544449 w 1695641"/>
                <a:gd name="connsiteY1133" fmla="*/ 20088 h 384233"/>
                <a:gd name="connsiteX1134" fmla="*/ 1547127 w 1695641"/>
                <a:gd name="connsiteY1134" fmla="*/ 24105 h 384233"/>
                <a:gd name="connsiteX1135" fmla="*/ 1548198 w 1695641"/>
                <a:gd name="connsiteY1135" fmla="*/ 31423 h 384233"/>
                <a:gd name="connsiteX1136" fmla="*/ 1549001 w 1695641"/>
                <a:gd name="connsiteY1136" fmla="*/ 40347 h 384233"/>
                <a:gd name="connsiteX1137" fmla="*/ 1549001 w 1695641"/>
                <a:gd name="connsiteY1137" fmla="*/ 45970 h 384233"/>
                <a:gd name="connsiteX1138" fmla="*/ 1549001 w 1695641"/>
                <a:gd name="connsiteY1138" fmla="*/ 52128 h 384233"/>
                <a:gd name="connsiteX1139" fmla="*/ 1549001 w 1695641"/>
                <a:gd name="connsiteY1139" fmla="*/ 59893 h 384233"/>
                <a:gd name="connsiteX1140" fmla="*/ 1549893 w 1695641"/>
                <a:gd name="connsiteY1140" fmla="*/ 75065 h 384233"/>
                <a:gd name="connsiteX1141" fmla="*/ 1551857 w 1695641"/>
                <a:gd name="connsiteY1141" fmla="*/ 85240 h 384233"/>
                <a:gd name="connsiteX1142" fmla="*/ 1551857 w 1695641"/>
                <a:gd name="connsiteY1142" fmla="*/ 92737 h 384233"/>
                <a:gd name="connsiteX1143" fmla="*/ 1548822 w 1695641"/>
                <a:gd name="connsiteY1143" fmla="*/ 101662 h 384233"/>
                <a:gd name="connsiteX1144" fmla="*/ 1553106 w 1695641"/>
                <a:gd name="connsiteY1144" fmla="*/ 106034 h 384233"/>
                <a:gd name="connsiteX1145" fmla="*/ 1561584 w 1695641"/>
                <a:gd name="connsiteY1145" fmla="*/ 103714 h 384233"/>
                <a:gd name="connsiteX1146" fmla="*/ 1568903 w 1695641"/>
                <a:gd name="connsiteY1146" fmla="*/ 103268 h 384233"/>
                <a:gd name="connsiteX1147" fmla="*/ 1580863 w 1695641"/>
                <a:gd name="connsiteY1147" fmla="*/ 101126 h 384233"/>
                <a:gd name="connsiteX1148" fmla="*/ 1587378 w 1695641"/>
                <a:gd name="connsiteY1148" fmla="*/ 98895 h 384233"/>
                <a:gd name="connsiteX1149" fmla="*/ 1592465 w 1695641"/>
                <a:gd name="connsiteY1149" fmla="*/ 95504 h 384233"/>
                <a:gd name="connsiteX1150" fmla="*/ 1593179 w 1695641"/>
                <a:gd name="connsiteY1150" fmla="*/ 91666 h 384233"/>
                <a:gd name="connsiteX1151" fmla="*/ 1586039 w 1695641"/>
                <a:gd name="connsiteY1151" fmla="*/ 90952 h 384233"/>
                <a:gd name="connsiteX1152" fmla="*/ 1579524 w 1695641"/>
                <a:gd name="connsiteY1152" fmla="*/ 93629 h 384233"/>
                <a:gd name="connsiteX1153" fmla="*/ 1577650 w 1695641"/>
                <a:gd name="connsiteY1153" fmla="*/ 87650 h 384233"/>
                <a:gd name="connsiteX1154" fmla="*/ 1573723 w 1695641"/>
                <a:gd name="connsiteY1154" fmla="*/ 82741 h 384233"/>
                <a:gd name="connsiteX1155" fmla="*/ 1571135 w 1695641"/>
                <a:gd name="connsiteY1155" fmla="*/ 90060 h 384233"/>
                <a:gd name="connsiteX1156" fmla="*/ 1568011 w 1695641"/>
                <a:gd name="connsiteY1156" fmla="*/ 94433 h 384233"/>
                <a:gd name="connsiteX1157" fmla="*/ 1563638 w 1695641"/>
                <a:gd name="connsiteY1157" fmla="*/ 96753 h 384233"/>
                <a:gd name="connsiteX1158" fmla="*/ 1559175 w 1695641"/>
                <a:gd name="connsiteY1158" fmla="*/ 88364 h 384233"/>
                <a:gd name="connsiteX1159" fmla="*/ 1559800 w 1695641"/>
                <a:gd name="connsiteY1159" fmla="*/ 71049 h 384233"/>
                <a:gd name="connsiteX1160" fmla="*/ 1557837 w 1695641"/>
                <a:gd name="connsiteY1160" fmla="*/ 59268 h 384233"/>
                <a:gd name="connsiteX1161" fmla="*/ 1557837 w 1695641"/>
                <a:gd name="connsiteY1161" fmla="*/ 42579 h 384233"/>
                <a:gd name="connsiteX1162" fmla="*/ 1556587 w 1695641"/>
                <a:gd name="connsiteY1162" fmla="*/ 36956 h 384233"/>
                <a:gd name="connsiteX1163" fmla="*/ 1559979 w 1695641"/>
                <a:gd name="connsiteY1163" fmla="*/ 28835 h 384233"/>
                <a:gd name="connsiteX1164" fmla="*/ 1565691 w 1695641"/>
                <a:gd name="connsiteY1164" fmla="*/ 25622 h 384233"/>
                <a:gd name="connsiteX1165" fmla="*/ 1568457 w 1695641"/>
                <a:gd name="connsiteY1165" fmla="*/ 34546 h 384233"/>
                <a:gd name="connsiteX1166" fmla="*/ 1570331 w 1695641"/>
                <a:gd name="connsiteY1166" fmla="*/ 40169 h 384233"/>
                <a:gd name="connsiteX1167" fmla="*/ 1573009 w 1695641"/>
                <a:gd name="connsiteY1167" fmla="*/ 59000 h 384233"/>
                <a:gd name="connsiteX1168" fmla="*/ 1575508 w 1695641"/>
                <a:gd name="connsiteY1168" fmla="*/ 63374 h 384233"/>
                <a:gd name="connsiteX1169" fmla="*/ 1585237 w 1695641"/>
                <a:gd name="connsiteY1169" fmla="*/ 63374 h 384233"/>
                <a:gd name="connsiteX1170" fmla="*/ 1588896 w 1695641"/>
                <a:gd name="connsiteY1170" fmla="*/ 68015 h 384233"/>
                <a:gd name="connsiteX1171" fmla="*/ 1597820 w 1695641"/>
                <a:gd name="connsiteY1171" fmla="*/ 59714 h 384233"/>
                <a:gd name="connsiteX1172" fmla="*/ 1593090 w 1695641"/>
                <a:gd name="connsiteY1172" fmla="*/ 48469 h 384233"/>
                <a:gd name="connsiteX1173" fmla="*/ 1585237 w 1695641"/>
                <a:gd name="connsiteY1173" fmla="*/ 51503 h 384233"/>
                <a:gd name="connsiteX1174" fmla="*/ 1579703 w 1695641"/>
                <a:gd name="connsiteY1174" fmla="*/ 54092 h 384233"/>
                <a:gd name="connsiteX1175" fmla="*/ 1579703 w 1695641"/>
                <a:gd name="connsiteY1175" fmla="*/ 42936 h 384233"/>
                <a:gd name="connsiteX1176" fmla="*/ 1583094 w 1695641"/>
                <a:gd name="connsiteY1176" fmla="*/ 34011 h 384233"/>
                <a:gd name="connsiteX1177" fmla="*/ 1579346 w 1695641"/>
                <a:gd name="connsiteY1177" fmla="*/ 24105 h 384233"/>
                <a:gd name="connsiteX1178" fmla="*/ 1585593 w 1695641"/>
                <a:gd name="connsiteY1178" fmla="*/ 17857 h 384233"/>
                <a:gd name="connsiteX1179" fmla="*/ 1592466 w 1695641"/>
                <a:gd name="connsiteY1179" fmla="*/ 23480 h 384233"/>
                <a:gd name="connsiteX1180" fmla="*/ 1600765 w 1695641"/>
                <a:gd name="connsiteY1180" fmla="*/ 12502 h 384233"/>
                <a:gd name="connsiteX1181" fmla="*/ 1606923 w 1695641"/>
                <a:gd name="connsiteY1181" fmla="*/ 1078 h 384233"/>
                <a:gd name="connsiteX1182" fmla="*/ 1611921 w 1695641"/>
                <a:gd name="connsiteY1182" fmla="*/ 1078 h 384233"/>
                <a:gd name="connsiteX1183" fmla="*/ 1616919 w 1695641"/>
                <a:gd name="connsiteY1183" fmla="*/ 7 h 38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</a:cxnLst>
              <a:rect l="l" t="t" r="r" b="b"/>
              <a:pathLst>
                <a:path w="1695641" h="384233">
                  <a:moveTo>
                    <a:pt x="337551" y="383456"/>
                  </a:moveTo>
                  <a:lnTo>
                    <a:pt x="338074" y="383688"/>
                  </a:lnTo>
                  <a:lnTo>
                    <a:pt x="337450" y="383510"/>
                  </a:lnTo>
                  <a:close/>
                  <a:moveTo>
                    <a:pt x="27042" y="352807"/>
                  </a:moveTo>
                  <a:lnTo>
                    <a:pt x="27132" y="370567"/>
                  </a:lnTo>
                  <a:lnTo>
                    <a:pt x="42750" y="370567"/>
                  </a:lnTo>
                  <a:cubicBezTo>
                    <a:pt x="45484" y="370803"/>
                    <a:pt x="48202" y="369971"/>
                    <a:pt x="50336" y="368247"/>
                  </a:cubicBezTo>
                  <a:cubicBezTo>
                    <a:pt x="52107" y="366307"/>
                    <a:pt x="53010" y="363728"/>
                    <a:pt x="52835" y="361107"/>
                  </a:cubicBezTo>
                  <a:cubicBezTo>
                    <a:pt x="52999" y="358734"/>
                    <a:pt x="52042" y="356421"/>
                    <a:pt x="50246" y="354859"/>
                  </a:cubicBezTo>
                  <a:cubicBezTo>
                    <a:pt x="47976" y="353295"/>
                    <a:pt x="45231" y="352569"/>
                    <a:pt x="42482" y="352807"/>
                  </a:cubicBezTo>
                  <a:close/>
                  <a:moveTo>
                    <a:pt x="27042" y="326836"/>
                  </a:moveTo>
                  <a:lnTo>
                    <a:pt x="27132" y="341562"/>
                  </a:lnTo>
                  <a:lnTo>
                    <a:pt x="41857" y="341562"/>
                  </a:lnTo>
                  <a:cubicBezTo>
                    <a:pt x="44417" y="341725"/>
                    <a:pt x="46960" y="341034"/>
                    <a:pt x="49086" y="339599"/>
                  </a:cubicBezTo>
                  <a:cubicBezTo>
                    <a:pt x="50717" y="338054"/>
                    <a:pt x="51568" y="335859"/>
                    <a:pt x="51407" y="333619"/>
                  </a:cubicBezTo>
                  <a:cubicBezTo>
                    <a:pt x="51533" y="331601"/>
                    <a:pt x="50583" y="329666"/>
                    <a:pt x="48908" y="328532"/>
                  </a:cubicBezTo>
                  <a:cubicBezTo>
                    <a:pt x="46601" y="327233"/>
                    <a:pt x="43962" y="326644"/>
                    <a:pt x="41322" y="326836"/>
                  </a:cubicBezTo>
                  <a:close/>
                  <a:moveTo>
                    <a:pt x="1530352" y="324967"/>
                  </a:moveTo>
                  <a:cubicBezTo>
                    <a:pt x="1526517" y="324361"/>
                    <a:pt x="1522450" y="325218"/>
                    <a:pt x="1519062" y="327682"/>
                  </a:cubicBezTo>
                  <a:cubicBezTo>
                    <a:pt x="1517776" y="328616"/>
                    <a:pt x="1516646" y="329746"/>
                    <a:pt x="1515712" y="331030"/>
                  </a:cubicBezTo>
                  <a:cubicBezTo>
                    <a:pt x="1512385" y="336364"/>
                    <a:pt x="1510823" y="342610"/>
                    <a:pt x="1511249" y="348880"/>
                  </a:cubicBezTo>
                  <a:cubicBezTo>
                    <a:pt x="1510937" y="354848"/>
                    <a:pt x="1512463" y="360766"/>
                    <a:pt x="1515623" y="365838"/>
                  </a:cubicBezTo>
                  <a:cubicBezTo>
                    <a:pt x="1520683" y="372640"/>
                    <a:pt x="1530299" y="374052"/>
                    <a:pt x="1537102" y="368992"/>
                  </a:cubicBezTo>
                  <a:cubicBezTo>
                    <a:pt x="1538300" y="368099"/>
                    <a:pt x="1539363" y="367037"/>
                    <a:pt x="1540255" y="365838"/>
                  </a:cubicBezTo>
                  <a:lnTo>
                    <a:pt x="1540255" y="365838"/>
                  </a:lnTo>
                  <a:cubicBezTo>
                    <a:pt x="1543483" y="360793"/>
                    <a:pt x="1545045" y="354861"/>
                    <a:pt x="1544717" y="348880"/>
                  </a:cubicBezTo>
                  <a:cubicBezTo>
                    <a:pt x="1545144" y="342610"/>
                    <a:pt x="1543582" y="336364"/>
                    <a:pt x="1540255" y="331030"/>
                  </a:cubicBezTo>
                  <a:cubicBezTo>
                    <a:pt x="1537792" y="327642"/>
                    <a:pt x="1534187" y="325573"/>
                    <a:pt x="1530352" y="324967"/>
                  </a:cubicBezTo>
                  <a:close/>
                  <a:moveTo>
                    <a:pt x="1404435" y="324962"/>
                  </a:moveTo>
                  <a:cubicBezTo>
                    <a:pt x="1400575" y="324364"/>
                    <a:pt x="1396487" y="325238"/>
                    <a:pt x="1393086" y="327727"/>
                  </a:cubicBezTo>
                  <a:cubicBezTo>
                    <a:pt x="1391822" y="328652"/>
                    <a:pt x="1390707" y="329767"/>
                    <a:pt x="1389782" y="331031"/>
                  </a:cubicBezTo>
                  <a:cubicBezTo>
                    <a:pt x="1386487" y="336375"/>
                    <a:pt x="1384956" y="342620"/>
                    <a:pt x="1385409" y="348881"/>
                  </a:cubicBezTo>
                  <a:cubicBezTo>
                    <a:pt x="1385055" y="354852"/>
                    <a:pt x="1386584" y="360783"/>
                    <a:pt x="1389782" y="365838"/>
                  </a:cubicBezTo>
                  <a:cubicBezTo>
                    <a:pt x="1394843" y="372640"/>
                    <a:pt x="1404459" y="374052"/>
                    <a:pt x="1411261" y="368991"/>
                  </a:cubicBezTo>
                  <a:cubicBezTo>
                    <a:pt x="1412460" y="368099"/>
                    <a:pt x="1413523" y="367037"/>
                    <a:pt x="1414415" y="365838"/>
                  </a:cubicBezTo>
                  <a:cubicBezTo>
                    <a:pt x="1417613" y="360783"/>
                    <a:pt x="1419142" y="354851"/>
                    <a:pt x="1418788" y="348881"/>
                  </a:cubicBezTo>
                  <a:cubicBezTo>
                    <a:pt x="1419240" y="342620"/>
                    <a:pt x="1417710" y="336375"/>
                    <a:pt x="1414415" y="331031"/>
                  </a:cubicBezTo>
                  <a:cubicBezTo>
                    <a:pt x="1411926" y="327630"/>
                    <a:pt x="1408295" y="325560"/>
                    <a:pt x="1404435" y="324962"/>
                  </a:cubicBezTo>
                  <a:close/>
                  <a:moveTo>
                    <a:pt x="939002" y="324962"/>
                  </a:moveTo>
                  <a:cubicBezTo>
                    <a:pt x="935142" y="324364"/>
                    <a:pt x="931054" y="325238"/>
                    <a:pt x="927653" y="327727"/>
                  </a:cubicBezTo>
                  <a:cubicBezTo>
                    <a:pt x="926389" y="328652"/>
                    <a:pt x="925274" y="329767"/>
                    <a:pt x="924349" y="331031"/>
                  </a:cubicBezTo>
                  <a:cubicBezTo>
                    <a:pt x="921053" y="336375"/>
                    <a:pt x="919523" y="342620"/>
                    <a:pt x="919976" y="348881"/>
                  </a:cubicBezTo>
                  <a:cubicBezTo>
                    <a:pt x="919622" y="354852"/>
                    <a:pt x="921151" y="360783"/>
                    <a:pt x="924349" y="365838"/>
                  </a:cubicBezTo>
                  <a:cubicBezTo>
                    <a:pt x="929410" y="372640"/>
                    <a:pt x="939026" y="374052"/>
                    <a:pt x="945828" y="368991"/>
                  </a:cubicBezTo>
                  <a:cubicBezTo>
                    <a:pt x="947027" y="368099"/>
                    <a:pt x="948090" y="367037"/>
                    <a:pt x="948982" y="365838"/>
                  </a:cubicBezTo>
                  <a:cubicBezTo>
                    <a:pt x="952180" y="360783"/>
                    <a:pt x="953709" y="354851"/>
                    <a:pt x="953355" y="348881"/>
                  </a:cubicBezTo>
                  <a:cubicBezTo>
                    <a:pt x="953807" y="342620"/>
                    <a:pt x="952277" y="336375"/>
                    <a:pt x="948982" y="331031"/>
                  </a:cubicBezTo>
                  <a:cubicBezTo>
                    <a:pt x="946493" y="327630"/>
                    <a:pt x="942861" y="325560"/>
                    <a:pt x="939002" y="324962"/>
                  </a:cubicBezTo>
                  <a:close/>
                  <a:moveTo>
                    <a:pt x="1636450" y="315451"/>
                  </a:moveTo>
                  <a:lnTo>
                    <a:pt x="1644036" y="315451"/>
                  </a:lnTo>
                  <a:lnTo>
                    <a:pt x="1651712" y="315451"/>
                  </a:lnTo>
                  <a:lnTo>
                    <a:pt x="1664518" y="344353"/>
                  </a:lnTo>
                  <a:lnTo>
                    <a:pt x="1664475" y="344457"/>
                  </a:lnTo>
                  <a:lnTo>
                    <a:pt x="1664564" y="344457"/>
                  </a:lnTo>
                  <a:lnTo>
                    <a:pt x="1664518" y="344353"/>
                  </a:lnTo>
                  <a:lnTo>
                    <a:pt x="1676522" y="315451"/>
                  </a:lnTo>
                  <a:lnTo>
                    <a:pt x="1683841" y="315451"/>
                  </a:lnTo>
                  <a:lnTo>
                    <a:pt x="1691070" y="315451"/>
                  </a:lnTo>
                  <a:lnTo>
                    <a:pt x="1670721" y="356951"/>
                  </a:lnTo>
                  <a:lnTo>
                    <a:pt x="1670721" y="382388"/>
                  </a:lnTo>
                  <a:lnTo>
                    <a:pt x="1664385" y="382388"/>
                  </a:lnTo>
                  <a:lnTo>
                    <a:pt x="1657870" y="382388"/>
                  </a:lnTo>
                  <a:lnTo>
                    <a:pt x="1657870" y="357219"/>
                  </a:lnTo>
                  <a:close/>
                  <a:moveTo>
                    <a:pt x="1445726" y="315451"/>
                  </a:moveTo>
                  <a:lnTo>
                    <a:pt x="1452152" y="315451"/>
                  </a:lnTo>
                  <a:lnTo>
                    <a:pt x="1458578" y="315451"/>
                  </a:lnTo>
                  <a:lnTo>
                    <a:pt x="1458578" y="370428"/>
                  </a:lnTo>
                  <a:lnTo>
                    <a:pt x="1489101" y="370428"/>
                  </a:lnTo>
                  <a:lnTo>
                    <a:pt x="1489101" y="376408"/>
                  </a:lnTo>
                  <a:lnTo>
                    <a:pt x="1489101" y="382298"/>
                  </a:lnTo>
                  <a:lnTo>
                    <a:pt x="1445726" y="382298"/>
                  </a:lnTo>
                  <a:close/>
                  <a:moveTo>
                    <a:pt x="1309711" y="315451"/>
                  </a:moveTo>
                  <a:lnTo>
                    <a:pt x="1316405" y="315451"/>
                  </a:lnTo>
                  <a:lnTo>
                    <a:pt x="1323099" y="315451"/>
                  </a:lnTo>
                  <a:lnTo>
                    <a:pt x="1347820" y="362396"/>
                  </a:lnTo>
                  <a:lnTo>
                    <a:pt x="1347820" y="315451"/>
                  </a:lnTo>
                  <a:lnTo>
                    <a:pt x="1353800" y="315451"/>
                  </a:lnTo>
                  <a:lnTo>
                    <a:pt x="1359868" y="315451"/>
                  </a:lnTo>
                  <a:lnTo>
                    <a:pt x="1359868" y="382298"/>
                  </a:lnTo>
                  <a:lnTo>
                    <a:pt x="1353442" y="382298"/>
                  </a:lnTo>
                  <a:lnTo>
                    <a:pt x="1347016" y="382298"/>
                  </a:lnTo>
                  <a:lnTo>
                    <a:pt x="1321670" y="334104"/>
                  </a:lnTo>
                  <a:lnTo>
                    <a:pt x="1321670" y="382298"/>
                  </a:lnTo>
                  <a:lnTo>
                    <a:pt x="1315691" y="382298"/>
                  </a:lnTo>
                  <a:lnTo>
                    <a:pt x="1309711" y="382298"/>
                  </a:lnTo>
                  <a:close/>
                  <a:moveTo>
                    <a:pt x="1244559" y="315451"/>
                  </a:moveTo>
                  <a:lnTo>
                    <a:pt x="1250896" y="315451"/>
                  </a:lnTo>
                  <a:lnTo>
                    <a:pt x="1257322" y="315451"/>
                  </a:lnTo>
                  <a:lnTo>
                    <a:pt x="1257322" y="340530"/>
                  </a:lnTo>
                  <a:lnTo>
                    <a:pt x="1281418" y="340530"/>
                  </a:lnTo>
                  <a:lnTo>
                    <a:pt x="1281418" y="315451"/>
                  </a:lnTo>
                  <a:lnTo>
                    <a:pt x="1287844" y="315451"/>
                  </a:lnTo>
                  <a:lnTo>
                    <a:pt x="1294270" y="315451"/>
                  </a:lnTo>
                  <a:lnTo>
                    <a:pt x="1294270" y="382298"/>
                  </a:lnTo>
                  <a:lnTo>
                    <a:pt x="1287844" y="382298"/>
                  </a:lnTo>
                  <a:lnTo>
                    <a:pt x="1281418" y="382298"/>
                  </a:lnTo>
                  <a:lnTo>
                    <a:pt x="1281418" y="352043"/>
                  </a:lnTo>
                  <a:lnTo>
                    <a:pt x="1257322" y="352043"/>
                  </a:lnTo>
                  <a:lnTo>
                    <a:pt x="1257322" y="382298"/>
                  </a:lnTo>
                  <a:lnTo>
                    <a:pt x="1250985" y="382298"/>
                  </a:lnTo>
                  <a:lnTo>
                    <a:pt x="1244559" y="382298"/>
                  </a:lnTo>
                  <a:close/>
                  <a:moveTo>
                    <a:pt x="1119075" y="315451"/>
                  </a:moveTo>
                  <a:lnTo>
                    <a:pt x="1164324" y="315451"/>
                  </a:lnTo>
                  <a:lnTo>
                    <a:pt x="1164324" y="321341"/>
                  </a:lnTo>
                  <a:lnTo>
                    <a:pt x="1164324" y="327321"/>
                  </a:lnTo>
                  <a:lnTo>
                    <a:pt x="1131927" y="327321"/>
                  </a:lnTo>
                  <a:lnTo>
                    <a:pt x="1131927" y="341512"/>
                  </a:lnTo>
                  <a:lnTo>
                    <a:pt x="1162003" y="341512"/>
                  </a:lnTo>
                  <a:lnTo>
                    <a:pt x="1162003" y="347224"/>
                  </a:lnTo>
                  <a:lnTo>
                    <a:pt x="1162003" y="353024"/>
                  </a:lnTo>
                  <a:lnTo>
                    <a:pt x="1131927" y="353024"/>
                  </a:lnTo>
                  <a:lnTo>
                    <a:pt x="1131927" y="370428"/>
                  </a:lnTo>
                  <a:lnTo>
                    <a:pt x="1165752" y="370428"/>
                  </a:lnTo>
                  <a:lnTo>
                    <a:pt x="1165752" y="376408"/>
                  </a:lnTo>
                  <a:lnTo>
                    <a:pt x="1165752" y="382298"/>
                  </a:lnTo>
                  <a:lnTo>
                    <a:pt x="1119075" y="382298"/>
                  </a:lnTo>
                  <a:close/>
                  <a:moveTo>
                    <a:pt x="1057939" y="315451"/>
                  </a:moveTo>
                  <a:lnTo>
                    <a:pt x="1108007" y="315451"/>
                  </a:lnTo>
                  <a:lnTo>
                    <a:pt x="1108007" y="321341"/>
                  </a:lnTo>
                  <a:lnTo>
                    <a:pt x="1108007" y="327321"/>
                  </a:lnTo>
                  <a:lnTo>
                    <a:pt x="1089354" y="327321"/>
                  </a:lnTo>
                  <a:lnTo>
                    <a:pt x="1089354" y="382298"/>
                  </a:lnTo>
                  <a:lnTo>
                    <a:pt x="1083017" y="382298"/>
                  </a:lnTo>
                  <a:lnTo>
                    <a:pt x="1076592" y="382298"/>
                  </a:lnTo>
                  <a:lnTo>
                    <a:pt x="1076592" y="327321"/>
                  </a:lnTo>
                  <a:lnTo>
                    <a:pt x="1057939" y="327321"/>
                  </a:lnTo>
                  <a:lnTo>
                    <a:pt x="1057939" y="321431"/>
                  </a:lnTo>
                  <a:close/>
                  <a:moveTo>
                    <a:pt x="980293" y="315451"/>
                  </a:moveTo>
                  <a:lnTo>
                    <a:pt x="1024024" y="315451"/>
                  </a:lnTo>
                  <a:lnTo>
                    <a:pt x="1024024" y="321341"/>
                  </a:lnTo>
                  <a:lnTo>
                    <a:pt x="1024024" y="327321"/>
                  </a:lnTo>
                  <a:lnTo>
                    <a:pt x="993145" y="327321"/>
                  </a:lnTo>
                  <a:lnTo>
                    <a:pt x="993145" y="342494"/>
                  </a:lnTo>
                  <a:lnTo>
                    <a:pt x="1020098" y="342494"/>
                  </a:lnTo>
                  <a:lnTo>
                    <a:pt x="1020098" y="348295"/>
                  </a:lnTo>
                  <a:lnTo>
                    <a:pt x="1020098" y="354006"/>
                  </a:lnTo>
                  <a:lnTo>
                    <a:pt x="993145" y="354006"/>
                  </a:lnTo>
                  <a:lnTo>
                    <a:pt x="993145" y="382298"/>
                  </a:lnTo>
                  <a:lnTo>
                    <a:pt x="986719" y="382298"/>
                  </a:lnTo>
                  <a:lnTo>
                    <a:pt x="980293" y="382298"/>
                  </a:lnTo>
                  <a:close/>
                  <a:moveTo>
                    <a:pt x="822323" y="315451"/>
                  </a:moveTo>
                  <a:lnTo>
                    <a:pt x="867661" y="315451"/>
                  </a:lnTo>
                  <a:lnTo>
                    <a:pt x="867661" y="321341"/>
                  </a:lnTo>
                  <a:lnTo>
                    <a:pt x="867661" y="327321"/>
                  </a:lnTo>
                  <a:lnTo>
                    <a:pt x="835175" y="327321"/>
                  </a:lnTo>
                  <a:lnTo>
                    <a:pt x="835175" y="341512"/>
                  </a:lnTo>
                  <a:lnTo>
                    <a:pt x="865251" y="341512"/>
                  </a:lnTo>
                  <a:lnTo>
                    <a:pt x="865251" y="347224"/>
                  </a:lnTo>
                  <a:lnTo>
                    <a:pt x="865251" y="353024"/>
                  </a:lnTo>
                  <a:lnTo>
                    <a:pt x="835175" y="353024"/>
                  </a:lnTo>
                  <a:lnTo>
                    <a:pt x="835175" y="370428"/>
                  </a:lnTo>
                  <a:lnTo>
                    <a:pt x="869089" y="370428"/>
                  </a:lnTo>
                  <a:lnTo>
                    <a:pt x="869089" y="376408"/>
                  </a:lnTo>
                  <a:lnTo>
                    <a:pt x="869089" y="382298"/>
                  </a:lnTo>
                  <a:lnTo>
                    <a:pt x="822323" y="382298"/>
                  </a:lnTo>
                  <a:close/>
                  <a:moveTo>
                    <a:pt x="761277" y="315451"/>
                  </a:moveTo>
                  <a:lnTo>
                    <a:pt x="811256" y="315451"/>
                  </a:lnTo>
                  <a:lnTo>
                    <a:pt x="811256" y="321341"/>
                  </a:lnTo>
                  <a:lnTo>
                    <a:pt x="811256" y="327321"/>
                  </a:lnTo>
                  <a:lnTo>
                    <a:pt x="792692" y="327321"/>
                  </a:lnTo>
                  <a:lnTo>
                    <a:pt x="792692" y="382298"/>
                  </a:lnTo>
                  <a:lnTo>
                    <a:pt x="786266" y="382298"/>
                  </a:lnTo>
                  <a:lnTo>
                    <a:pt x="779841" y="382298"/>
                  </a:lnTo>
                  <a:lnTo>
                    <a:pt x="779841" y="327321"/>
                  </a:lnTo>
                  <a:lnTo>
                    <a:pt x="761277" y="327321"/>
                  </a:lnTo>
                  <a:lnTo>
                    <a:pt x="761277" y="321431"/>
                  </a:lnTo>
                  <a:close/>
                  <a:moveTo>
                    <a:pt x="640166" y="315451"/>
                  </a:moveTo>
                  <a:lnTo>
                    <a:pt x="690145" y="315451"/>
                  </a:lnTo>
                  <a:lnTo>
                    <a:pt x="690145" y="321341"/>
                  </a:lnTo>
                  <a:lnTo>
                    <a:pt x="690145" y="327321"/>
                  </a:lnTo>
                  <a:lnTo>
                    <a:pt x="671581" y="327321"/>
                  </a:lnTo>
                  <a:lnTo>
                    <a:pt x="671581" y="382298"/>
                  </a:lnTo>
                  <a:lnTo>
                    <a:pt x="665155" y="382298"/>
                  </a:lnTo>
                  <a:lnTo>
                    <a:pt x="658730" y="382298"/>
                  </a:lnTo>
                  <a:lnTo>
                    <a:pt x="658730" y="327321"/>
                  </a:lnTo>
                  <a:lnTo>
                    <a:pt x="640166" y="327321"/>
                  </a:lnTo>
                  <a:lnTo>
                    <a:pt x="640166" y="321431"/>
                  </a:lnTo>
                  <a:close/>
                  <a:moveTo>
                    <a:pt x="617140" y="315451"/>
                  </a:moveTo>
                  <a:lnTo>
                    <a:pt x="623566" y="315451"/>
                  </a:lnTo>
                  <a:lnTo>
                    <a:pt x="629992" y="315451"/>
                  </a:lnTo>
                  <a:lnTo>
                    <a:pt x="629992" y="382298"/>
                  </a:lnTo>
                  <a:lnTo>
                    <a:pt x="623655" y="382298"/>
                  </a:lnTo>
                  <a:lnTo>
                    <a:pt x="617140" y="382298"/>
                  </a:lnTo>
                  <a:close/>
                  <a:moveTo>
                    <a:pt x="557165" y="315451"/>
                  </a:moveTo>
                  <a:lnTo>
                    <a:pt x="607144" y="315451"/>
                  </a:lnTo>
                  <a:lnTo>
                    <a:pt x="607144" y="321341"/>
                  </a:lnTo>
                  <a:lnTo>
                    <a:pt x="607144" y="327321"/>
                  </a:lnTo>
                  <a:lnTo>
                    <a:pt x="588580" y="327321"/>
                  </a:lnTo>
                  <a:lnTo>
                    <a:pt x="588580" y="382298"/>
                  </a:lnTo>
                  <a:lnTo>
                    <a:pt x="582154" y="382298"/>
                  </a:lnTo>
                  <a:lnTo>
                    <a:pt x="575729" y="382298"/>
                  </a:lnTo>
                  <a:lnTo>
                    <a:pt x="575729" y="327321"/>
                  </a:lnTo>
                  <a:lnTo>
                    <a:pt x="557165" y="327321"/>
                  </a:lnTo>
                  <a:lnTo>
                    <a:pt x="557165" y="321431"/>
                  </a:lnTo>
                  <a:close/>
                  <a:moveTo>
                    <a:pt x="435876" y="315451"/>
                  </a:moveTo>
                  <a:lnTo>
                    <a:pt x="442659" y="315451"/>
                  </a:lnTo>
                  <a:lnTo>
                    <a:pt x="449353" y="315451"/>
                  </a:lnTo>
                  <a:lnTo>
                    <a:pt x="474074" y="362396"/>
                  </a:lnTo>
                  <a:lnTo>
                    <a:pt x="474074" y="315451"/>
                  </a:lnTo>
                  <a:lnTo>
                    <a:pt x="480054" y="315451"/>
                  </a:lnTo>
                  <a:lnTo>
                    <a:pt x="486123" y="315451"/>
                  </a:lnTo>
                  <a:lnTo>
                    <a:pt x="486123" y="382298"/>
                  </a:lnTo>
                  <a:lnTo>
                    <a:pt x="479697" y="382298"/>
                  </a:lnTo>
                  <a:lnTo>
                    <a:pt x="473271" y="382298"/>
                  </a:lnTo>
                  <a:lnTo>
                    <a:pt x="447925" y="334104"/>
                  </a:lnTo>
                  <a:lnTo>
                    <a:pt x="447925" y="382298"/>
                  </a:lnTo>
                  <a:lnTo>
                    <a:pt x="441945" y="382298"/>
                  </a:lnTo>
                  <a:lnTo>
                    <a:pt x="435876" y="382298"/>
                  </a:lnTo>
                  <a:close/>
                  <a:moveTo>
                    <a:pt x="408298" y="315451"/>
                  </a:moveTo>
                  <a:lnTo>
                    <a:pt x="414635" y="315451"/>
                  </a:lnTo>
                  <a:lnTo>
                    <a:pt x="421150" y="315451"/>
                  </a:lnTo>
                  <a:lnTo>
                    <a:pt x="421150" y="382298"/>
                  </a:lnTo>
                  <a:lnTo>
                    <a:pt x="414724" y="382298"/>
                  </a:lnTo>
                  <a:lnTo>
                    <a:pt x="408298" y="382298"/>
                  </a:lnTo>
                  <a:close/>
                  <a:moveTo>
                    <a:pt x="246043" y="315451"/>
                  </a:moveTo>
                  <a:lnTo>
                    <a:pt x="252737" y="315451"/>
                  </a:lnTo>
                  <a:lnTo>
                    <a:pt x="259520" y="315451"/>
                  </a:lnTo>
                  <a:lnTo>
                    <a:pt x="284152" y="362396"/>
                  </a:lnTo>
                  <a:lnTo>
                    <a:pt x="284152" y="315451"/>
                  </a:lnTo>
                  <a:lnTo>
                    <a:pt x="290131" y="315451"/>
                  </a:lnTo>
                  <a:lnTo>
                    <a:pt x="296200" y="315451"/>
                  </a:lnTo>
                  <a:lnTo>
                    <a:pt x="296200" y="382298"/>
                  </a:lnTo>
                  <a:lnTo>
                    <a:pt x="289775" y="382298"/>
                  </a:lnTo>
                  <a:lnTo>
                    <a:pt x="283349" y="382298"/>
                  </a:lnTo>
                  <a:lnTo>
                    <a:pt x="258002" y="334104"/>
                  </a:lnTo>
                  <a:lnTo>
                    <a:pt x="258002" y="382298"/>
                  </a:lnTo>
                  <a:lnTo>
                    <a:pt x="252023" y="382298"/>
                  </a:lnTo>
                  <a:lnTo>
                    <a:pt x="246043" y="382298"/>
                  </a:lnTo>
                  <a:close/>
                  <a:moveTo>
                    <a:pt x="218377" y="315451"/>
                  </a:moveTo>
                  <a:lnTo>
                    <a:pt x="224803" y="315451"/>
                  </a:lnTo>
                  <a:lnTo>
                    <a:pt x="231229" y="315451"/>
                  </a:lnTo>
                  <a:lnTo>
                    <a:pt x="231229" y="382298"/>
                  </a:lnTo>
                  <a:lnTo>
                    <a:pt x="224803" y="382298"/>
                  </a:lnTo>
                  <a:lnTo>
                    <a:pt x="218377" y="382298"/>
                  </a:lnTo>
                  <a:close/>
                  <a:moveTo>
                    <a:pt x="140016" y="315451"/>
                  </a:moveTo>
                  <a:lnTo>
                    <a:pt x="146442" y="315451"/>
                  </a:lnTo>
                  <a:lnTo>
                    <a:pt x="152868" y="315451"/>
                  </a:lnTo>
                  <a:lnTo>
                    <a:pt x="152868" y="382298"/>
                  </a:lnTo>
                  <a:lnTo>
                    <a:pt x="146531" y="382298"/>
                  </a:lnTo>
                  <a:lnTo>
                    <a:pt x="140016" y="382298"/>
                  </a:lnTo>
                  <a:close/>
                  <a:moveTo>
                    <a:pt x="80487" y="315451"/>
                  </a:moveTo>
                  <a:lnTo>
                    <a:pt x="125736" y="315451"/>
                  </a:lnTo>
                  <a:lnTo>
                    <a:pt x="125736" y="321341"/>
                  </a:lnTo>
                  <a:lnTo>
                    <a:pt x="125736" y="327321"/>
                  </a:lnTo>
                  <a:lnTo>
                    <a:pt x="93339" y="327321"/>
                  </a:lnTo>
                  <a:lnTo>
                    <a:pt x="93339" y="341512"/>
                  </a:lnTo>
                  <a:lnTo>
                    <a:pt x="123415" y="341512"/>
                  </a:lnTo>
                  <a:lnTo>
                    <a:pt x="123415" y="347224"/>
                  </a:lnTo>
                  <a:lnTo>
                    <a:pt x="123415" y="353024"/>
                  </a:lnTo>
                  <a:lnTo>
                    <a:pt x="93339" y="353024"/>
                  </a:lnTo>
                  <a:lnTo>
                    <a:pt x="93339" y="370428"/>
                  </a:lnTo>
                  <a:lnTo>
                    <a:pt x="127164" y="370428"/>
                  </a:lnTo>
                  <a:lnTo>
                    <a:pt x="127164" y="376408"/>
                  </a:lnTo>
                  <a:lnTo>
                    <a:pt x="127164" y="382298"/>
                  </a:lnTo>
                  <a:lnTo>
                    <a:pt x="80487" y="382298"/>
                  </a:lnTo>
                  <a:close/>
                  <a:moveTo>
                    <a:pt x="190189" y="315324"/>
                  </a:moveTo>
                  <a:lnTo>
                    <a:pt x="202952" y="315324"/>
                  </a:lnTo>
                  <a:lnTo>
                    <a:pt x="202952" y="363429"/>
                  </a:lnTo>
                  <a:cubicBezTo>
                    <a:pt x="203391" y="369006"/>
                    <a:pt x="201593" y="374529"/>
                    <a:pt x="197954" y="378779"/>
                  </a:cubicBezTo>
                  <a:cubicBezTo>
                    <a:pt x="193965" y="382522"/>
                    <a:pt x="188596" y="384430"/>
                    <a:pt x="183138" y="384045"/>
                  </a:cubicBezTo>
                  <a:cubicBezTo>
                    <a:pt x="177434" y="384531"/>
                    <a:pt x="171819" y="382397"/>
                    <a:pt x="167878" y="378243"/>
                  </a:cubicBezTo>
                  <a:cubicBezTo>
                    <a:pt x="164222" y="373053"/>
                    <a:pt x="162602" y="366701"/>
                    <a:pt x="163326" y="360394"/>
                  </a:cubicBezTo>
                  <a:lnTo>
                    <a:pt x="163326" y="356914"/>
                  </a:lnTo>
                  <a:lnTo>
                    <a:pt x="175553" y="356914"/>
                  </a:lnTo>
                  <a:lnTo>
                    <a:pt x="175553" y="360930"/>
                  </a:lnTo>
                  <a:cubicBezTo>
                    <a:pt x="175263" y="364005"/>
                    <a:pt x="175850" y="367100"/>
                    <a:pt x="177248" y="369854"/>
                  </a:cubicBezTo>
                  <a:cubicBezTo>
                    <a:pt x="178479" y="371845"/>
                    <a:pt x="180717" y="372981"/>
                    <a:pt x="183049" y="372799"/>
                  </a:cubicBezTo>
                  <a:cubicBezTo>
                    <a:pt x="185103" y="373001"/>
                    <a:pt x="187128" y="372204"/>
                    <a:pt x="188493" y="370657"/>
                  </a:cubicBezTo>
                  <a:cubicBezTo>
                    <a:pt x="189773" y="368572"/>
                    <a:pt x="190366" y="366136"/>
                    <a:pt x="190189" y="363697"/>
                  </a:cubicBezTo>
                  <a:close/>
                  <a:moveTo>
                    <a:pt x="14815" y="315323"/>
                  </a:moveTo>
                  <a:lnTo>
                    <a:pt x="44891" y="315323"/>
                  </a:lnTo>
                  <a:cubicBezTo>
                    <a:pt x="49926" y="315025"/>
                    <a:pt x="54891" y="316617"/>
                    <a:pt x="58814" y="319785"/>
                  </a:cubicBezTo>
                  <a:cubicBezTo>
                    <a:pt x="62292" y="322980"/>
                    <a:pt x="64159" y="327564"/>
                    <a:pt x="63902" y="332280"/>
                  </a:cubicBezTo>
                  <a:cubicBezTo>
                    <a:pt x="64223" y="337166"/>
                    <a:pt x="62079" y="341889"/>
                    <a:pt x="58189" y="344864"/>
                  </a:cubicBezTo>
                  <a:cubicBezTo>
                    <a:pt x="57592" y="345431"/>
                    <a:pt x="56897" y="345885"/>
                    <a:pt x="56137" y="346203"/>
                  </a:cubicBezTo>
                  <a:cubicBezTo>
                    <a:pt x="57541" y="346765"/>
                    <a:pt x="58862" y="347515"/>
                    <a:pt x="60064" y="348434"/>
                  </a:cubicBezTo>
                  <a:cubicBezTo>
                    <a:pt x="64038" y="351475"/>
                    <a:pt x="66245" y="356290"/>
                    <a:pt x="65954" y="361285"/>
                  </a:cubicBezTo>
                  <a:cubicBezTo>
                    <a:pt x="66360" y="367075"/>
                    <a:pt x="64207" y="372751"/>
                    <a:pt x="60064" y="376815"/>
                  </a:cubicBezTo>
                  <a:cubicBezTo>
                    <a:pt x="55269" y="380702"/>
                    <a:pt x="49174" y="382617"/>
                    <a:pt x="43017" y="382170"/>
                  </a:cubicBezTo>
                  <a:lnTo>
                    <a:pt x="15083" y="382170"/>
                  </a:lnTo>
                  <a:close/>
                  <a:moveTo>
                    <a:pt x="700246" y="315235"/>
                  </a:moveTo>
                  <a:lnTo>
                    <a:pt x="713098" y="315235"/>
                  </a:lnTo>
                  <a:lnTo>
                    <a:pt x="713098" y="357360"/>
                  </a:lnTo>
                  <a:cubicBezTo>
                    <a:pt x="712840" y="361202"/>
                    <a:pt x="713911" y="365014"/>
                    <a:pt x="716132" y="368159"/>
                  </a:cubicBezTo>
                  <a:cubicBezTo>
                    <a:pt x="718400" y="370658"/>
                    <a:pt x="721692" y="371974"/>
                    <a:pt x="725057" y="371729"/>
                  </a:cubicBezTo>
                  <a:cubicBezTo>
                    <a:pt x="728374" y="372003"/>
                    <a:pt x="731642" y="370795"/>
                    <a:pt x="733982" y="368427"/>
                  </a:cubicBezTo>
                  <a:cubicBezTo>
                    <a:pt x="736148" y="365165"/>
                    <a:pt x="737124" y="361257"/>
                    <a:pt x="736749" y="357360"/>
                  </a:cubicBezTo>
                  <a:lnTo>
                    <a:pt x="736749" y="315235"/>
                  </a:lnTo>
                  <a:lnTo>
                    <a:pt x="749958" y="315235"/>
                  </a:lnTo>
                  <a:lnTo>
                    <a:pt x="749958" y="356914"/>
                  </a:lnTo>
                  <a:cubicBezTo>
                    <a:pt x="750641" y="364295"/>
                    <a:pt x="748575" y="371668"/>
                    <a:pt x="744156" y="377620"/>
                  </a:cubicBezTo>
                  <a:cubicBezTo>
                    <a:pt x="738981" y="382290"/>
                    <a:pt x="732089" y="384588"/>
                    <a:pt x="725146" y="383956"/>
                  </a:cubicBezTo>
                  <a:cubicBezTo>
                    <a:pt x="718247" y="384495"/>
                    <a:pt x="711440" y="382097"/>
                    <a:pt x="706404" y="377352"/>
                  </a:cubicBezTo>
                  <a:cubicBezTo>
                    <a:pt x="701929" y="371517"/>
                    <a:pt x="699739" y="364250"/>
                    <a:pt x="700246" y="356914"/>
                  </a:cubicBezTo>
                  <a:close/>
                  <a:moveTo>
                    <a:pt x="1526374" y="313761"/>
                  </a:moveTo>
                  <a:cubicBezTo>
                    <a:pt x="1533763" y="313349"/>
                    <a:pt x="1541309" y="315755"/>
                    <a:pt x="1547261" y="321079"/>
                  </a:cubicBezTo>
                  <a:cubicBezTo>
                    <a:pt x="1548062" y="321795"/>
                    <a:pt x="1548821" y="322555"/>
                    <a:pt x="1549537" y="323355"/>
                  </a:cubicBezTo>
                  <a:cubicBezTo>
                    <a:pt x="1555243" y="330769"/>
                    <a:pt x="1558093" y="339986"/>
                    <a:pt x="1557570" y="349327"/>
                  </a:cubicBezTo>
                  <a:cubicBezTo>
                    <a:pt x="1558076" y="358500"/>
                    <a:pt x="1555221" y="367544"/>
                    <a:pt x="1549537" y="374763"/>
                  </a:cubicBezTo>
                  <a:cubicBezTo>
                    <a:pt x="1538598" y="386667"/>
                    <a:pt x="1520079" y="387448"/>
                    <a:pt x="1508175" y="376508"/>
                  </a:cubicBezTo>
                  <a:cubicBezTo>
                    <a:pt x="1507569" y="375951"/>
                    <a:pt x="1506986" y="375369"/>
                    <a:pt x="1506430" y="374763"/>
                  </a:cubicBezTo>
                  <a:cubicBezTo>
                    <a:pt x="1500747" y="367544"/>
                    <a:pt x="1497891" y="358500"/>
                    <a:pt x="1498397" y="349327"/>
                  </a:cubicBezTo>
                  <a:cubicBezTo>
                    <a:pt x="1497873" y="339986"/>
                    <a:pt x="1500724" y="330769"/>
                    <a:pt x="1506430" y="323355"/>
                  </a:cubicBezTo>
                  <a:cubicBezTo>
                    <a:pt x="1511753" y="317404"/>
                    <a:pt x="1518985" y="314173"/>
                    <a:pt x="1526374" y="313761"/>
                  </a:cubicBezTo>
                  <a:close/>
                  <a:moveTo>
                    <a:pt x="1400517" y="313754"/>
                  </a:moveTo>
                  <a:cubicBezTo>
                    <a:pt x="1407929" y="313349"/>
                    <a:pt x="1415496" y="315772"/>
                    <a:pt x="1421460" y="321118"/>
                  </a:cubicBezTo>
                  <a:cubicBezTo>
                    <a:pt x="1422246" y="321823"/>
                    <a:pt x="1422992" y="322570"/>
                    <a:pt x="1423697" y="323355"/>
                  </a:cubicBezTo>
                  <a:cubicBezTo>
                    <a:pt x="1429378" y="330778"/>
                    <a:pt x="1432198" y="339997"/>
                    <a:pt x="1431641" y="349327"/>
                  </a:cubicBezTo>
                  <a:cubicBezTo>
                    <a:pt x="1432173" y="358490"/>
                    <a:pt x="1429349" y="367532"/>
                    <a:pt x="1423697" y="374763"/>
                  </a:cubicBezTo>
                  <a:cubicBezTo>
                    <a:pt x="1412711" y="386691"/>
                    <a:pt x="1394135" y="387455"/>
                    <a:pt x="1382207" y="376469"/>
                  </a:cubicBezTo>
                  <a:cubicBezTo>
                    <a:pt x="1381615" y="375924"/>
                    <a:pt x="1381046" y="375355"/>
                    <a:pt x="1380501" y="374763"/>
                  </a:cubicBezTo>
                  <a:lnTo>
                    <a:pt x="1380500" y="374763"/>
                  </a:lnTo>
                  <a:cubicBezTo>
                    <a:pt x="1374886" y="367513"/>
                    <a:pt x="1372065" y="358484"/>
                    <a:pt x="1372557" y="349327"/>
                  </a:cubicBezTo>
                  <a:cubicBezTo>
                    <a:pt x="1372047" y="340003"/>
                    <a:pt x="1374862" y="330800"/>
                    <a:pt x="1380500" y="323355"/>
                  </a:cubicBezTo>
                  <a:cubicBezTo>
                    <a:pt x="1385847" y="317391"/>
                    <a:pt x="1393104" y="314159"/>
                    <a:pt x="1400517" y="313754"/>
                  </a:cubicBezTo>
                  <a:close/>
                  <a:moveTo>
                    <a:pt x="935084" y="313754"/>
                  </a:moveTo>
                  <a:cubicBezTo>
                    <a:pt x="942496" y="313349"/>
                    <a:pt x="950063" y="315772"/>
                    <a:pt x="956027" y="321118"/>
                  </a:cubicBezTo>
                  <a:cubicBezTo>
                    <a:pt x="956813" y="321823"/>
                    <a:pt x="957559" y="322570"/>
                    <a:pt x="958264" y="323355"/>
                  </a:cubicBezTo>
                  <a:cubicBezTo>
                    <a:pt x="963945" y="330778"/>
                    <a:pt x="966765" y="339997"/>
                    <a:pt x="966208" y="349327"/>
                  </a:cubicBezTo>
                  <a:cubicBezTo>
                    <a:pt x="966740" y="358490"/>
                    <a:pt x="963916" y="367532"/>
                    <a:pt x="958264" y="374763"/>
                  </a:cubicBezTo>
                  <a:cubicBezTo>
                    <a:pt x="947278" y="386691"/>
                    <a:pt x="928702" y="387455"/>
                    <a:pt x="916774" y="376469"/>
                  </a:cubicBezTo>
                  <a:cubicBezTo>
                    <a:pt x="916182" y="375924"/>
                    <a:pt x="915613" y="375355"/>
                    <a:pt x="915068" y="374763"/>
                  </a:cubicBezTo>
                  <a:lnTo>
                    <a:pt x="915067" y="374763"/>
                  </a:lnTo>
                  <a:cubicBezTo>
                    <a:pt x="909452" y="367513"/>
                    <a:pt x="906632" y="358484"/>
                    <a:pt x="907124" y="349327"/>
                  </a:cubicBezTo>
                  <a:cubicBezTo>
                    <a:pt x="906614" y="340003"/>
                    <a:pt x="909429" y="330800"/>
                    <a:pt x="915067" y="323355"/>
                  </a:cubicBezTo>
                  <a:cubicBezTo>
                    <a:pt x="920413" y="317391"/>
                    <a:pt x="927671" y="314159"/>
                    <a:pt x="935084" y="313754"/>
                  </a:cubicBezTo>
                  <a:close/>
                  <a:moveTo>
                    <a:pt x="1598624" y="313717"/>
                  </a:moveTo>
                  <a:cubicBezTo>
                    <a:pt x="1605317" y="313413"/>
                    <a:pt x="1611889" y="315572"/>
                    <a:pt x="1617099" y="319786"/>
                  </a:cubicBezTo>
                  <a:cubicBezTo>
                    <a:pt x="1621980" y="323927"/>
                    <a:pt x="1625027" y="329829"/>
                    <a:pt x="1625578" y="336207"/>
                  </a:cubicBezTo>
                  <a:lnTo>
                    <a:pt x="1612994" y="336207"/>
                  </a:lnTo>
                  <a:cubicBezTo>
                    <a:pt x="1612548" y="333173"/>
                    <a:pt x="1610909" y="330443"/>
                    <a:pt x="1608442" y="328621"/>
                  </a:cubicBezTo>
                  <a:cubicBezTo>
                    <a:pt x="1605968" y="326472"/>
                    <a:pt x="1602795" y="325298"/>
                    <a:pt x="1599517" y="325319"/>
                  </a:cubicBezTo>
                  <a:cubicBezTo>
                    <a:pt x="1594372" y="325068"/>
                    <a:pt x="1589445" y="327415"/>
                    <a:pt x="1586397" y="331566"/>
                  </a:cubicBezTo>
                  <a:cubicBezTo>
                    <a:pt x="1580217" y="342345"/>
                    <a:pt x="1580217" y="355594"/>
                    <a:pt x="1586397" y="366373"/>
                  </a:cubicBezTo>
                  <a:cubicBezTo>
                    <a:pt x="1589591" y="370415"/>
                    <a:pt x="1594553" y="372647"/>
                    <a:pt x="1599696" y="372353"/>
                  </a:cubicBezTo>
                  <a:cubicBezTo>
                    <a:pt x="1604408" y="372523"/>
                    <a:pt x="1608846" y="370134"/>
                    <a:pt x="1611298" y="366106"/>
                  </a:cubicBezTo>
                  <a:cubicBezTo>
                    <a:pt x="1612941" y="363609"/>
                    <a:pt x="1614092" y="360823"/>
                    <a:pt x="1614689" y="357895"/>
                  </a:cubicBezTo>
                  <a:lnTo>
                    <a:pt x="1600231" y="357895"/>
                  </a:lnTo>
                  <a:lnTo>
                    <a:pt x="1600231" y="346382"/>
                  </a:lnTo>
                  <a:lnTo>
                    <a:pt x="1626024" y="346382"/>
                  </a:lnTo>
                  <a:lnTo>
                    <a:pt x="1626024" y="382081"/>
                  </a:lnTo>
                  <a:lnTo>
                    <a:pt x="1617099" y="382081"/>
                  </a:lnTo>
                  <a:lnTo>
                    <a:pt x="1615850" y="373156"/>
                  </a:lnTo>
                  <a:lnTo>
                    <a:pt x="1615671" y="374762"/>
                  </a:lnTo>
                  <a:cubicBezTo>
                    <a:pt x="1611817" y="380856"/>
                    <a:pt x="1605027" y="384454"/>
                    <a:pt x="1597821" y="384223"/>
                  </a:cubicBezTo>
                  <a:lnTo>
                    <a:pt x="1597821" y="383687"/>
                  </a:lnTo>
                  <a:cubicBezTo>
                    <a:pt x="1589696" y="384122"/>
                    <a:pt x="1581814" y="380838"/>
                    <a:pt x="1576401" y="374762"/>
                  </a:cubicBezTo>
                  <a:cubicBezTo>
                    <a:pt x="1565540" y="359348"/>
                    <a:pt x="1565540" y="338770"/>
                    <a:pt x="1576401" y="323356"/>
                  </a:cubicBezTo>
                  <a:cubicBezTo>
                    <a:pt x="1581942" y="316909"/>
                    <a:pt x="1590131" y="313358"/>
                    <a:pt x="1598624" y="313717"/>
                  </a:cubicBezTo>
                  <a:close/>
                  <a:moveTo>
                    <a:pt x="1205662" y="313538"/>
                  </a:moveTo>
                  <a:cubicBezTo>
                    <a:pt x="1212206" y="313370"/>
                    <a:pt x="1218575" y="315663"/>
                    <a:pt x="1223511" y="319964"/>
                  </a:cubicBezTo>
                  <a:cubicBezTo>
                    <a:pt x="1228575" y="324432"/>
                    <a:pt x="1231762" y="330648"/>
                    <a:pt x="1232436" y="337367"/>
                  </a:cubicBezTo>
                  <a:lnTo>
                    <a:pt x="1219584" y="337367"/>
                  </a:lnTo>
                  <a:cubicBezTo>
                    <a:pt x="1219368" y="333950"/>
                    <a:pt x="1217831" y="330749"/>
                    <a:pt x="1215300" y="328442"/>
                  </a:cubicBezTo>
                  <a:cubicBezTo>
                    <a:pt x="1212801" y="326346"/>
                    <a:pt x="1209638" y="325208"/>
                    <a:pt x="1206376" y="325229"/>
                  </a:cubicBezTo>
                  <a:cubicBezTo>
                    <a:pt x="1201775" y="325133"/>
                    <a:pt x="1197479" y="327519"/>
                    <a:pt x="1195130" y="331477"/>
                  </a:cubicBezTo>
                  <a:cubicBezTo>
                    <a:pt x="1192174" y="336718"/>
                    <a:pt x="1190781" y="342695"/>
                    <a:pt x="1191114" y="348702"/>
                  </a:cubicBezTo>
                  <a:cubicBezTo>
                    <a:pt x="1190786" y="354566"/>
                    <a:pt x="1192182" y="360400"/>
                    <a:pt x="1195130" y="365480"/>
                  </a:cubicBezTo>
                  <a:cubicBezTo>
                    <a:pt x="1199377" y="371772"/>
                    <a:pt x="1207921" y="373429"/>
                    <a:pt x="1214212" y="369182"/>
                  </a:cubicBezTo>
                  <a:cubicBezTo>
                    <a:pt x="1214751" y="368818"/>
                    <a:pt x="1215264" y="368416"/>
                    <a:pt x="1215746" y="367979"/>
                  </a:cubicBezTo>
                  <a:cubicBezTo>
                    <a:pt x="1218269" y="365409"/>
                    <a:pt x="1219789" y="362022"/>
                    <a:pt x="1220030" y="358430"/>
                  </a:cubicBezTo>
                  <a:lnTo>
                    <a:pt x="1231901" y="358787"/>
                  </a:lnTo>
                  <a:cubicBezTo>
                    <a:pt x="1231455" y="365737"/>
                    <a:pt x="1228469" y="372281"/>
                    <a:pt x="1223511" y="377172"/>
                  </a:cubicBezTo>
                  <a:cubicBezTo>
                    <a:pt x="1218688" y="381706"/>
                    <a:pt x="1212280" y="384172"/>
                    <a:pt x="1205662" y="384044"/>
                  </a:cubicBezTo>
                  <a:cubicBezTo>
                    <a:pt x="1197672" y="384371"/>
                    <a:pt x="1190008" y="380854"/>
                    <a:pt x="1185045" y="374584"/>
                  </a:cubicBezTo>
                  <a:cubicBezTo>
                    <a:pt x="1179596" y="367262"/>
                    <a:pt x="1176880" y="358263"/>
                    <a:pt x="1177370" y="349148"/>
                  </a:cubicBezTo>
                  <a:cubicBezTo>
                    <a:pt x="1176859" y="339865"/>
                    <a:pt x="1179571" y="330691"/>
                    <a:pt x="1185045" y="323177"/>
                  </a:cubicBezTo>
                  <a:cubicBezTo>
                    <a:pt x="1189961" y="316827"/>
                    <a:pt x="1197637" y="313239"/>
                    <a:pt x="1205662" y="313538"/>
                  </a:cubicBezTo>
                  <a:close/>
                  <a:moveTo>
                    <a:pt x="523890" y="313538"/>
                  </a:moveTo>
                  <a:cubicBezTo>
                    <a:pt x="530060" y="313268"/>
                    <a:pt x="536098" y="315376"/>
                    <a:pt x="540758" y="319428"/>
                  </a:cubicBezTo>
                  <a:cubicBezTo>
                    <a:pt x="545164" y="323595"/>
                    <a:pt x="547732" y="329342"/>
                    <a:pt x="547898" y="335404"/>
                  </a:cubicBezTo>
                  <a:lnTo>
                    <a:pt x="534867" y="335404"/>
                  </a:lnTo>
                  <a:cubicBezTo>
                    <a:pt x="534768" y="332433"/>
                    <a:pt x="533364" y="329658"/>
                    <a:pt x="531029" y="327817"/>
                  </a:cubicBezTo>
                  <a:cubicBezTo>
                    <a:pt x="528456" y="325908"/>
                    <a:pt x="525308" y="324932"/>
                    <a:pt x="522105" y="325051"/>
                  </a:cubicBezTo>
                  <a:cubicBezTo>
                    <a:pt x="519376" y="324860"/>
                    <a:pt x="516674" y="325687"/>
                    <a:pt x="514519" y="327371"/>
                  </a:cubicBezTo>
                  <a:cubicBezTo>
                    <a:pt x="512626" y="328989"/>
                    <a:pt x="511602" y="331401"/>
                    <a:pt x="511752" y="333886"/>
                  </a:cubicBezTo>
                  <a:cubicBezTo>
                    <a:pt x="511747" y="335850"/>
                    <a:pt x="512853" y="337647"/>
                    <a:pt x="514608" y="338527"/>
                  </a:cubicBezTo>
                  <a:cubicBezTo>
                    <a:pt x="518481" y="340299"/>
                    <a:pt x="522558" y="341588"/>
                    <a:pt x="526745" y="342365"/>
                  </a:cubicBezTo>
                  <a:cubicBezTo>
                    <a:pt x="533196" y="343499"/>
                    <a:pt x="539302" y="346094"/>
                    <a:pt x="544595" y="349951"/>
                  </a:cubicBezTo>
                  <a:cubicBezTo>
                    <a:pt x="547906" y="353655"/>
                    <a:pt x="549523" y="358571"/>
                    <a:pt x="549058" y="363517"/>
                  </a:cubicBezTo>
                  <a:cubicBezTo>
                    <a:pt x="549373" y="369321"/>
                    <a:pt x="546842" y="374915"/>
                    <a:pt x="542274" y="378510"/>
                  </a:cubicBezTo>
                  <a:cubicBezTo>
                    <a:pt x="536941" y="382434"/>
                    <a:pt x="530413" y="384390"/>
                    <a:pt x="523801" y="384044"/>
                  </a:cubicBezTo>
                  <a:cubicBezTo>
                    <a:pt x="517327" y="384352"/>
                    <a:pt x="510968" y="382254"/>
                    <a:pt x="505951" y="378153"/>
                  </a:cubicBezTo>
                  <a:cubicBezTo>
                    <a:pt x="501401" y="373800"/>
                    <a:pt x="498849" y="367761"/>
                    <a:pt x="498900" y="361464"/>
                  </a:cubicBezTo>
                  <a:lnTo>
                    <a:pt x="511306" y="361465"/>
                  </a:lnTo>
                  <a:cubicBezTo>
                    <a:pt x="511240" y="364591"/>
                    <a:pt x="512543" y="367591"/>
                    <a:pt x="514876" y="369675"/>
                  </a:cubicBezTo>
                  <a:cubicBezTo>
                    <a:pt x="517438" y="371617"/>
                    <a:pt x="520587" y="372624"/>
                    <a:pt x="523801" y="372531"/>
                  </a:cubicBezTo>
                  <a:cubicBezTo>
                    <a:pt x="527148" y="372709"/>
                    <a:pt x="530482" y="371968"/>
                    <a:pt x="533439" y="370389"/>
                  </a:cubicBezTo>
                  <a:cubicBezTo>
                    <a:pt x="535592" y="369168"/>
                    <a:pt x="536921" y="366884"/>
                    <a:pt x="536920" y="364410"/>
                  </a:cubicBezTo>
                  <a:cubicBezTo>
                    <a:pt x="537065" y="362238"/>
                    <a:pt x="536130" y="360135"/>
                    <a:pt x="534421" y="358787"/>
                  </a:cubicBezTo>
                  <a:cubicBezTo>
                    <a:pt x="531167" y="356996"/>
                    <a:pt x="527638" y="355759"/>
                    <a:pt x="523979" y="355128"/>
                  </a:cubicBezTo>
                  <a:cubicBezTo>
                    <a:pt x="517004" y="353942"/>
                    <a:pt x="510351" y="351328"/>
                    <a:pt x="504434" y="347452"/>
                  </a:cubicBezTo>
                  <a:cubicBezTo>
                    <a:pt x="500957" y="344156"/>
                    <a:pt x="499153" y="339466"/>
                    <a:pt x="499525" y="334690"/>
                  </a:cubicBezTo>
                  <a:cubicBezTo>
                    <a:pt x="499229" y="328819"/>
                    <a:pt x="501627" y="323134"/>
                    <a:pt x="506040" y="319249"/>
                  </a:cubicBezTo>
                  <a:cubicBezTo>
                    <a:pt x="511041" y="315135"/>
                    <a:pt x="517429" y="313092"/>
                    <a:pt x="523890" y="313538"/>
                  </a:cubicBezTo>
                  <a:close/>
                  <a:moveTo>
                    <a:pt x="336367" y="313293"/>
                  </a:moveTo>
                  <a:cubicBezTo>
                    <a:pt x="343627" y="312654"/>
                    <a:pt x="351114" y="314597"/>
                    <a:pt x="357351" y="319250"/>
                  </a:cubicBezTo>
                  <a:cubicBezTo>
                    <a:pt x="362264" y="323367"/>
                    <a:pt x="365317" y="329284"/>
                    <a:pt x="365830" y="335672"/>
                  </a:cubicBezTo>
                  <a:lnTo>
                    <a:pt x="352978" y="335672"/>
                  </a:lnTo>
                  <a:cubicBezTo>
                    <a:pt x="352614" y="332631"/>
                    <a:pt x="350996" y="329881"/>
                    <a:pt x="348515" y="328086"/>
                  </a:cubicBezTo>
                  <a:cubicBezTo>
                    <a:pt x="346042" y="325937"/>
                    <a:pt x="342868" y="324762"/>
                    <a:pt x="339591" y="324783"/>
                  </a:cubicBezTo>
                  <a:cubicBezTo>
                    <a:pt x="334457" y="324581"/>
                    <a:pt x="329551" y="326917"/>
                    <a:pt x="326472" y="331031"/>
                  </a:cubicBezTo>
                  <a:cubicBezTo>
                    <a:pt x="322986" y="336304"/>
                    <a:pt x="321325" y="342574"/>
                    <a:pt x="321741" y="348881"/>
                  </a:cubicBezTo>
                  <a:cubicBezTo>
                    <a:pt x="321325" y="354995"/>
                    <a:pt x="322923" y="361077"/>
                    <a:pt x="326293" y="366195"/>
                  </a:cubicBezTo>
                  <a:cubicBezTo>
                    <a:pt x="329495" y="370225"/>
                    <a:pt x="334451" y="372454"/>
                    <a:pt x="339591" y="372175"/>
                  </a:cubicBezTo>
                  <a:cubicBezTo>
                    <a:pt x="344295" y="372308"/>
                    <a:pt x="348715" y="369928"/>
                    <a:pt x="351193" y="365928"/>
                  </a:cubicBezTo>
                  <a:cubicBezTo>
                    <a:pt x="352800" y="363413"/>
                    <a:pt x="353948" y="360633"/>
                    <a:pt x="354584" y="357717"/>
                  </a:cubicBezTo>
                  <a:lnTo>
                    <a:pt x="340127" y="357717"/>
                  </a:lnTo>
                  <a:lnTo>
                    <a:pt x="340127" y="346203"/>
                  </a:lnTo>
                  <a:lnTo>
                    <a:pt x="366187" y="346203"/>
                  </a:lnTo>
                  <a:lnTo>
                    <a:pt x="366187" y="381903"/>
                  </a:lnTo>
                  <a:lnTo>
                    <a:pt x="357262" y="381903"/>
                  </a:lnTo>
                  <a:lnTo>
                    <a:pt x="356012" y="372978"/>
                  </a:lnTo>
                  <a:lnTo>
                    <a:pt x="355299" y="374049"/>
                  </a:lnTo>
                  <a:lnTo>
                    <a:pt x="337551" y="383456"/>
                  </a:lnTo>
                  <a:lnTo>
                    <a:pt x="316743" y="374228"/>
                  </a:lnTo>
                  <a:cubicBezTo>
                    <a:pt x="306039" y="358763"/>
                    <a:pt x="306039" y="338284"/>
                    <a:pt x="316743" y="322820"/>
                  </a:cubicBezTo>
                  <a:cubicBezTo>
                    <a:pt x="322074" y="317150"/>
                    <a:pt x="329107" y="313931"/>
                    <a:pt x="336367" y="313293"/>
                  </a:cubicBezTo>
                  <a:close/>
                  <a:moveTo>
                    <a:pt x="381539" y="228751"/>
                  </a:moveTo>
                  <a:lnTo>
                    <a:pt x="381449" y="228930"/>
                  </a:lnTo>
                  <a:lnTo>
                    <a:pt x="381464" y="228833"/>
                  </a:lnTo>
                  <a:close/>
                  <a:moveTo>
                    <a:pt x="350212" y="205101"/>
                  </a:moveTo>
                  <a:cubicBezTo>
                    <a:pt x="356549" y="205101"/>
                    <a:pt x="356906" y="216256"/>
                    <a:pt x="359137" y="216256"/>
                  </a:cubicBezTo>
                  <a:cubicBezTo>
                    <a:pt x="362394" y="215993"/>
                    <a:pt x="365588" y="215210"/>
                    <a:pt x="368597" y="213936"/>
                  </a:cubicBezTo>
                  <a:cubicBezTo>
                    <a:pt x="372253" y="213720"/>
                    <a:pt x="375918" y="213720"/>
                    <a:pt x="379575" y="213936"/>
                  </a:cubicBezTo>
                  <a:cubicBezTo>
                    <a:pt x="381360" y="213936"/>
                    <a:pt x="383413" y="214293"/>
                    <a:pt x="383413" y="215721"/>
                  </a:cubicBezTo>
                  <a:cubicBezTo>
                    <a:pt x="383772" y="217846"/>
                    <a:pt x="383460" y="220030"/>
                    <a:pt x="382520" y="221968"/>
                  </a:cubicBezTo>
                  <a:lnTo>
                    <a:pt x="381464" y="228833"/>
                  </a:lnTo>
                  <a:lnTo>
                    <a:pt x="376719" y="234017"/>
                  </a:lnTo>
                  <a:cubicBezTo>
                    <a:pt x="376005" y="235177"/>
                    <a:pt x="372524" y="235980"/>
                    <a:pt x="371810" y="237676"/>
                  </a:cubicBezTo>
                  <a:cubicBezTo>
                    <a:pt x="370204" y="241692"/>
                    <a:pt x="370204" y="245352"/>
                    <a:pt x="368330" y="247583"/>
                  </a:cubicBezTo>
                  <a:cubicBezTo>
                    <a:pt x="366455" y="249814"/>
                    <a:pt x="364313" y="250439"/>
                    <a:pt x="361368" y="252313"/>
                  </a:cubicBezTo>
                  <a:cubicBezTo>
                    <a:pt x="358423" y="254188"/>
                    <a:pt x="355299" y="252492"/>
                    <a:pt x="353336" y="253027"/>
                  </a:cubicBezTo>
                  <a:cubicBezTo>
                    <a:pt x="350016" y="254992"/>
                    <a:pt x="346442" y="256494"/>
                    <a:pt x="342715" y="257490"/>
                  </a:cubicBezTo>
                  <a:cubicBezTo>
                    <a:pt x="336200" y="257490"/>
                    <a:pt x="330041" y="254544"/>
                    <a:pt x="330041" y="247048"/>
                  </a:cubicBezTo>
                  <a:cubicBezTo>
                    <a:pt x="330041" y="245263"/>
                    <a:pt x="331380" y="240978"/>
                    <a:pt x="331380" y="239193"/>
                  </a:cubicBezTo>
                  <a:cubicBezTo>
                    <a:pt x="331380" y="237408"/>
                    <a:pt x="329506" y="234731"/>
                    <a:pt x="329506" y="232946"/>
                  </a:cubicBezTo>
                  <a:cubicBezTo>
                    <a:pt x="329506" y="231161"/>
                    <a:pt x="332808" y="227769"/>
                    <a:pt x="333344" y="225627"/>
                  </a:cubicBezTo>
                  <a:cubicBezTo>
                    <a:pt x="334396" y="219048"/>
                    <a:pt x="337865" y="213097"/>
                    <a:pt x="343072" y="208939"/>
                  </a:cubicBezTo>
                  <a:cubicBezTo>
                    <a:pt x="345482" y="207689"/>
                    <a:pt x="348427" y="205101"/>
                    <a:pt x="350212" y="205101"/>
                  </a:cubicBezTo>
                  <a:close/>
                  <a:moveTo>
                    <a:pt x="469269" y="183145"/>
                  </a:moveTo>
                  <a:cubicBezTo>
                    <a:pt x="471590" y="182788"/>
                    <a:pt x="472750" y="185377"/>
                    <a:pt x="476410" y="184752"/>
                  </a:cubicBezTo>
                  <a:cubicBezTo>
                    <a:pt x="477570" y="184663"/>
                    <a:pt x="481943" y="188500"/>
                    <a:pt x="483639" y="188500"/>
                  </a:cubicBezTo>
                  <a:cubicBezTo>
                    <a:pt x="485985" y="189175"/>
                    <a:pt x="488440" y="189388"/>
                    <a:pt x="490868" y="189125"/>
                  </a:cubicBezTo>
                  <a:cubicBezTo>
                    <a:pt x="493010" y="188857"/>
                    <a:pt x="496312" y="191356"/>
                    <a:pt x="498008" y="191356"/>
                  </a:cubicBezTo>
                  <a:cubicBezTo>
                    <a:pt x="500084" y="191204"/>
                    <a:pt x="502145" y="190876"/>
                    <a:pt x="504166" y="190375"/>
                  </a:cubicBezTo>
                  <a:cubicBezTo>
                    <a:pt x="507825" y="189660"/>
                    <a:pt x="516036" y="199567"/>
                    <a:pt x="518802" y="203316"/>
                  </a:cubicBezTo>
                  <a:lnTo>
                    <a:pt x="517999" y="203494"/>
                  </a:lnTo>
                  <a:cubicBezTo>
                    <a:pt x="519478" y="205225"/>
                    <a:pt x="520764" y="207110"/>
                    <a:pt x="521837" y="209117"/>
                  </a:cubicBezTo>
                  <a:cubicBezTo>
                    <a:pt x="522358" y="211529"/>
                    <a:pt x="522358" y="214024"/>
                    <a:pt x="521837" y="216435"/>
                  </a:cubicBezTo>
                  <a:cubicBezTo>
                    <a:pt x="520587" y="220363"/>
                    <a:pt x="518267" y="221434"/>
                    <a:pt x="516660" y="223219"/>
                  </a:cubicBezTo>
                  <a:cubicBezTo>
                    <a:pt x="515054" y="225004"/>
                    <a:pt x="514429" y="229288"/>
                    <a:pt x="512644" y="231430"/>
                  </a:cubicBezTo>
                  <a:cubicBezTo>
                    <a:pt x="511269" y="233437"/>
                    <a:pt x="509684" y="235292"/>
                    <a:pt x="507915" y="236963"/>
                  </a:cubicBezTo>
                  <a:cubicBezTo>
                    <a:pt x="505453" y="238652"/>
                    <a:pt x="502650" y="239780"/>
                    <a:pt x="499704" y="240265"/>
                  </a:cubicBezTo>
                  <a:cubicBezTo>
                    <a:pt x="497740" y="240265"/>
                    <a:pt x="494706" y="239730"/>
                    <a:pt x="492742" y="240265"/>
                  </a:cubicBezTo>
                  <a:cubicBezTo>
                    <a:pt x="489351" y="241158"/>
                    <a:pt x="487834" y="243746"/>
                    <a:pt x="485424" y="243746"/>
                  </a:cubicBezTo>
                  <a:cubicBezTo>
                    <a:pt x="483014" y="243746"/>
                    <a:pt x="480604" y="241515"/>
                    <a:pt x="479712" y="237677"/>
                  </a:cubicBezTo>
                  <a:cubicBezTo>
                    <a:pt x="479712" y="235714"/>
                    <a:pt x="480693" y="232054"/>
                    <a:pt x="479712" y="229645"/>
                  </a:cubicBezTo>
                  <a:cubicBezTo>
                    <a:pt x="477548" y="226158"/>
                    <a:pt x="475581" y="222553"/>
                    <a:pt x="473821" y="218845"/>
                  </a:cubicBezTo>
                  <a:cubicBezTo>
                    <a:pt x="473643" y="214472"/>
                    <a:pt x="469091" y="212330"/>
                    <a:pt x="469091" y="209474"/>
                  </a:cubicBezTo>
                  <a:cubicBezTo>
                    <a:pt x="469105" y="205810"/>
                    <a:pt x="468151" y="202209"/>
                    <a:pt x="466324" y="199032"/>
                  </a:cubicBezTo>
                  <a:cubicBezTo>
                    <a:pt x="465696" y="196898"/>
                    <a:pt x="465887" y="194607"/>
                    <a:pt x="466860" y="192606"/>
                  </a:cubicBezTo>
                  <a:cubicBezTo>
                    <a:pt x="468288" y="190642"/>
                    <a:pt x="466324" y="185377"/>
                    <a:pt x="469269" y="183145"/>
                  </a:cubicBezTo>
                  <a:close/>
                  <a:moveTo>
                    <a:pt x="443656" y="131382"/>
                  </a:moveTo>
                  <a:cubicBezTo>
                    <a:pt x="441416" y="131221"/>
                    <a:pt x="439168" y="131525"/>
                    <a:pt x="437051" y="132274"/>
                  </a:cubicBezTo>
                  <a:cubicBezTo>
                    <a:pt x="434463" y="133881"/>
                    <a:pt x="431964" y="132988"/>
                    <a:pt x="430269" y="134505"/>
                  </a:cubicBezTo>
                  <a:cubicBezTo>
                    <a:pt x="428719" y="135792"/>
                    <a:pt x="427009" y="136872"/>
                    <a:pt x="425181" y="137718"/>
                  </a:cubicBezTo>
                  <a:cubicBezTo>
                    <a:pt x="420652" y="139316"/>
                    <a:pt x="416238" y="141225"/>
                    <a:pt x="411972" y="143429"/>
                  </a:cubicBezTo>
                  <a:cubicBezTo>
                    <a:pt x="409426" y="144715"/>
                    <a:pt x="407859" y="147362"/>
                    <a:pt x="407956" y="150212"/>
                  </a:cubicBezTo>
                  <a:cubicBezTo>
                    <a:pt x="408049" y="153328"/>
                    <a:pt x="410553" y="155831"/>
                    <a:pt x="413668" y="155924"/>
                  </a:cubicBezTo>
                  <a:cubicBezTo>
                    <a:pt x="417176" y="155436"/>
                    <a:pt x="420582" y="154381"/>
                    <a:pt x="423753" y="152801"/>
                  </a:cubicBezTo>
                  <a:cubicBezTo>
                    <a:pt x="427144" y="150748"/>
                    <a:pt x="428840" y="148160"/>
                    <a:pt x="433214" y="145482"/>
                  </a:cubicBezTo>
                  <a:cubicBezTo>
                    <a:pt x="436161" y="143562"/>
                    <a:pt x="438807" y="141215"/>
                    <a:pt x="441068" y="138521"/>
                  </a:cubicBezTo>
                  <a:cubicBezTo>
                    <a:pt x="442763" y="135576"/>
                    <a:pt x="444994" y="131382"/>
                    <a:pt x="443656" y="131382"/>
                  </a:cubicBezTo>
                  <a:close/>
                  <a:moveTo>
                    <a:pt x="757186" y="117012"/>
                  </a:moveTo>
                  <a:cubicBezTo>
                    <a:pt x="753664" y="117335"/>
                    <a:pt x="750172" y="117932"/>
                    <a:pt x="746743" y="118797"/>
                  </a:cubicBezTo>
                  <a:cubicBezTo>
                    <a:pt x="745289" y="120293"/>
                    <a:pt x="744405" y="122250"/>
                    <a:pt x="744244" y="124330"/>
                  </a:cubicBezTo>
                  <a:cubicBezTo>
                    <a:pt x="743988" y="126097"/>
                    <a:pt x="744268" y="127900"/>
                    <a:pt x="745048" y="129507"/>
                  </a:cubicBezTo>
                  <a:cubicBezTo>
                    <a:pt x="747993" y="130488"/>
                    <a:pt x="752188" y="131470"/>
                    <a:pt x="753973" y="130488"/>
                  </a:cubicBezTo>
                  <a:lnTo>
                    <a:pt x="754062" y="130488"/>
                  </a:lnTo>
                  <a:cubicBezTo>
                    <a:pt x="757511" y="128113"/>
                    <a:pt x="759707" y="124311"/>
                    <a:pt x="760042" y="120135"/>
                  </a:cubicBezTo>
                  <a:cubicBezTo>
                    <a:pt x="760062" y="119979"/>
                    <a:pt x="760069" y="119821"/>
                    <a:pt x="760062" y="119664"/>
                  </a:cubicBezTo>
                  <a:cubicBezTo>
                    <a:pt x="760000" y="118137"/>
                    <a:pt x="758712" y="116950"/>
                    <a:pt x="757186" y="117012"/>
                  </a:cubicBezTo>
                  <a:close/>
                  <a:moveTo>
                    <a:pt x="788423" y="107730"/>
                  </a:moveTo>
                  <a:cubicBezTo>
                    <a:pt x="785924" y="108444"/>
                    <a:pt x="784139" y="110407"/>
                    <a:pt x="780302" y="110407"/>
                  </a:cubicBezTo>
                  <a:cubicBezTo>
                    <a:pt x="778427" y="112549"/>
                    <a:pt x="779231" y="116654"/>
                    <a:pt x="779319" y="118529"/>
                  </a:cubicBezTo>
                  <a:cubicBezTo>
                    <a:pt x="779409" y="120403"/>
                    <a:pt x="783157" y="123080"/>
                    <a:pt x="784317" y="123080"/>
                  </a:cubicBezTo>
                  <a:cubicBezTo>
                    <a:pt x="788190" y="122402"/>
                    <a:pt x="791506" y="119915"/>
                    <a:pt x="793242" y="116387"/>
                  </a:cubicBezTo>
                  <a:lnTo>
                    <a:pt x="793600" y="116387"/>
                  </a:lnTo>
                  <a:cubicBezTo>
                    <a:pt x="793827" y="114132"/>
                    <a:pt x="793827" y="111859"/>
                    <a:pt x="793600" y="109604"/>
                  </a:cubicBezTo>
                  <a:cubicBezTo>
                    <a:pt x="793242" y="107284"/>
                    <a:pt x="790922" y="107016"/>
                    <a:pt x="788423" y="107730"/>
                  </a:cubicBezTo>
                  <a:close/>
                  <a:moveTo>
                    <a:pt x="462041" y="97466"/>
                  </a:moveTo>
                  <a:cubicBezTo>
                    <a:pt x="464711" y="98128"/>
                    <a:pt x="467289" y="99117"/>
                    <a:pt x="469716" y="100412"/>
                  </a:cubicBezTo>
                  <a:cubicBezTo>
                    <a:pt x="471501" y="100412"/>
                    <a:pt x="476856" y="99252"/>
                    <a:pt x="478641" y="100412"/>
                  </a:cubicBezTo>
                  <a:cubicBezTo>
                    <a:pt x="483100" y="102721"/>
                    <a:pt x="487316" y="105471"/>
                    <a:pt x="491225" y="108623"/>
                  </a:cubicBezTo>
                  <a:cubicBezTo>
                    <a:pt x="492681" y="111998"/>
                    <a:pt x="493845" y="115491"/>
                    <a:pt x="494706" y="119065"/>
                  </a:cubicBezTo>
                  <a:cubicBezTo>
                    <a:pt x="495617" y="121695"/>
                    <a:pt x="495617" y="124556"/>
                    <a:pt x="494706" y="127187"/>
                  </a:cubicBezTo>
                  <a:cubicBezTo>
                    <a:pt x="490970" y="130589"/>
                    <a:pt x="487424" y="134193"/>
                    <a:pt x="484085" y="137985"/>
                  </a:cubicBezTo>
                  <a:lnTo>
                    <a:pt x="483728" y="137985"/>
                  </a:lnTo>
                  <a:cubicBezTo>
                    <a:pt x="482224" y="141066"/>
                    <a:pt x="480525" y="144047"/>
                    <a:pt x="478641" y="146910"/>
                  </a:cubicBezTo>
                  <a:cubicBezTo>
                    <a:pt x="472535" y="156287"/>
                    <a:pt x="466962" y="166001"/>
                    <a:pt x="461951" y="176006"/>
                  </a:cubicBezTo>
                  <a:cubicBezTo>
                    <a:pt x="459705" y="179275"/>
                    <a:pt x="457261" y="182405"/>
                    <a:pt x="454633" y="185377"/>
                  </a:cubicBezTo>
                  <a:cubicBezTo>
                    <a:pt x="453087" y="186598"/>
                    <a:pt x="450997" y="186872"/>
                    <a:pt x="449189" y="186091"/>
                  </a:cubicBezTo>
                  <a:cubicBezTo>
                    <a:pt x="447851" y="185555"/>
                    <a:pt x="444013" y="188233"/>
                    <a:pt x="444013" y="191892"/>
                  </a:cubicBezTo>
                  <a:cubicBezTo>
                    <a:pt x="443853" y="195510"/>
                    <a:pt x="444431" y="199123"/>
                    <a:pt x="445709" y="202513"/>
                  </a:cubicBezTo>
                  <a:cubicBezTo>
                    <a:pt x="446781" y="218232"/>
                    <a:pt x="446781" y="234006"/>
                    <a:pt x="445709" y="249725"/>
                  </a:cubicBezTo>
                  <a:cubicBezTo>
                    <a:pt x="444935" y="255317"/>
                    <a:pt x="441648" y="260247"/>
                    <a:pt x="436784" y="263113"/>
                  </a:cubicBezTo>
                  <a:cubicBezTo>
                    <a:pt x="434195" y="264362"/>
                    <a:pt x="430536" y="271145"/>
                    <a:pt x="427234" y="272662"/>
                  </a:cubicBezTo>
                  <a:cubicBezTo>
                    <a:pt x="423932" y="274180"/>
                    <a:pt x="420094" y="277214"/>
                    <a:pt x="418309" y="277214"/>
                  </a:cubicBezTo>
                  <a:cubicBezTo>
                    <a:pt x="416587" y="277035"/>
                    <a:pt x="415074" y="275993"/>
                    <a:pt x="414293" y="274447"/>
                  </a:cubicBezTo>
                  <a:cubicBezTo>
                    <a:pt x="413489" y="273376"/>
                    <a:pt x="410009" y="272841"/>
                    <a:pt x="408045" y="271681"/>
                  </a:cubicBezTo>
                  <a:cubicBezTo>
                    <a:pt x="406082" y="270520"/>
                    <a:pt x="405189" y="268914"/>
                    <a:pt x="403136" y="267843"/>
                  </a:cubicBezTo>
                  <a:cubicBezTo>
                    <a:pt x="400161" y="267059"/>
                    <a:pt x="397370" y="265694"/>
                    <a:pt x="394926" y="263827"/>
                  </a:cubicBezTo>
                  <a:cubicBezTo>
                    <a:pt x="392873" y="261863"/>
                    <a:pt x="392517" y="259007"/>
                    <a:pt x="390464" y="255437"/>
                  </a:cubicBezTo>
                  <a:cubicBezTo>
                    <a:pt x="387608" y="250350"/>
                    <a:pt x="378058" y="245441"/>
                    <a:pt x="377880" y="242585"/>
                  </a:cubicBezTo>
                  <a:cubicBezTo>
                    <a:pt x="377701" y="239729"/>
                    <a:pt x="385019" y="239283"/>
                    <a:pt x="385912" y="239283"/>
                  </a:cubicBezTo>
                  <a:cubicBezTo>
                    <a:pt x="391981" y="239104"/>
                    <a:pt x="396086" y="243388"/>
                    <a:pt x="397781" y="243388"/>
                  </a:cubicBezTo>
                  <a:cubicBezTo>
                    <a:pt x="403850" y="243388"/>
                    <a:pt x="406795" y="241157"/>
                    <a:pt x="407331" y="232232"/>
                  </a:cubicBezTo>
                  <a:cubicBezTo>
                    <a:pt x="407331" y="230447"/>
                    <a:pt x="407331" y="226252"/>
                    <a:pt x="407331" y="224467"/>
                  </a:cubicBezTo>
                  <a:cubicBezTo>
                    <a:pt x="406969" y="220937"/>
                    <a:pt x="406969" y="217378"/>
                    <a:pt x="407331" y="213847"/>
                  </a:cubicBezTo>
                  <a:cubicBezTo>
                    <a:pt x="407502" y="209078"/>
                    <a:pt x="408069" y="204331"/>
                    <a:pt x="409027" y="199657"/>
                  </a:cubicBezTo>
                  <a:cubicBezTo>
                    <a:pt x="409027" y="198229"/>
                    <a:pt x="407688" y="194837"/>
                    <a:pt x="406439" y="194837"/>
                  </a:cubicBezTo>
                  <a:cubicBezTo>
                    <a:pt x="403493" y="195551"/>
                    <a:pt x="400548" y="192695"/>
                    <a:pt x="398763" y="192695"/>
                  </a:cubicBezTo>
                  <a:cubicBezTo>
                    <a:pt x="396978" y="192695"/>
                    <a:pt x="394480" y="193766"/>
                    <a:pt x="392695" y="193766"/>
                  </a:cubicBezTo>
                  <a:cubicBezTo>
                    <a:pt x="389429" y="193835"/>
                    <a:pt x="386166" y="193536"/>
                    <a:pt x="382967" y="192874"/>
                  </a:cubicBezTo>
                  <a:cubicBezTo>
                    <a:pt x="381611" y="192074"/>
                    <a:pt x="380427" y="191012"/>
                    <a:pt x="379486" y="189750"/>
                  </a:cubicBezTo>
                  <a:cubicBezTo>
                    <a:pt x="378551" y="187456"/>
                    <a:pt x="377891" y="185059"/>
                    <a:pt x="377522" y="182610"/>
                  </a:cubicBezTo>
                  <a:cubicBezTo>
                    <a:pt x="377076" y="181985"/>
                    <a:pt x="376541" y="178772"/>
                    <a:pt x="375827" y="178772"/>
                  </a:cubicBezTo>
                  <a:cubicBezTo>
                    <a:pt x="375648" y="176720"/>
                    <a:pt x="374934" y="173328"/>
                    <a:pt x="374934" y="171275"/>
                  </a:cubicBezTo>
                  <a:cubicBezTo>
                    <a:pt x="374934" y="169223"/>
                    <a:pt x="373149" y="165474"/>
                    <a:pt x="372524" y="160298"/>
                  </a:cubicBezTo>
                  <a:cubicBezTo>
                    <a:pt x="371900" y="155121"/>
                    <a:pt x="370204" y="151819"/>
                    <a:pt x="370204" y="146196"/>
                  </a:cubicBezTo>
                  <a:cubicBezTo>
                    <a:pt x="369490" y="137718"/>
                    <a:pt x="369490" y="133613"/>
                    <a:pt x="369490" y="131917"/>
                  </a:cubicBezTo>
                  <a:cubicBezTo>
                    <a:pt x="370025" y="121832"/>
                    <a:pt x="376005" y="119601"/>
                    <a:pt x="378415" y="115763"/>
                  </a:cubicBezTo>
                  <a:cubicBezTo>
                    <a:pt x="381003" y="114335"/>
                    <a:pt x="383502" y="111747"/>
                    <a:pt x="386626" y="112104"/>
                  </a:cubicBezTo>
                  <a:cubicBezTo>
                    <a:pt x="389750" y="112461"/>
                    <a:pt x="390642" y="113621"/>
                    <a:pt x="393944" y="115941"/>
                  </a:cubicBezTo>
                  <a:cubicBezTo>
                    <a:pt x="395190" y="117422"/>
                    <a:pt x="396352" y="118971"/>
                    <a:pt x="397424" y="120582"/>
                  </a:cubicBezTo>
                  <a:cubicBezTo>
                    <a:pt x="402743" y="120193"/>
                    <a:pt x="407916" y="118672"/>
                    <a:pt x="412597" y="116120"/>
                  </a:cubicBezTo>
                  <a:cubicBezTo>
                    <a:pt x="414917" y="114870"/>
                    <a:pt x="419915" y="114870"/>
                    <a:pt x="423842" y="113085"/>
                  </a:cubicBezTo>
                  <a:cubicBezTo>
                    <a:pt x="426420" y="111705"/>
                    <a:pt x="429187" y="110712"/>
                    <a:pt x="432053" y="110140"/>
                  </a:cubicBezTo>
                  <a:cubicBezTo>
                    <a:pt x="433838" y="110140"/>
                    <a:pt x="434374" y="109426"/>
                    <a:pt x="438479" y="108266"/>
                  </a:cubicBezTo>
                  <a:cubicBezTo>
                    <a:pt x="441676" y="107782"/>
                    <a:pt x="444724" y="106593"/>
                    <a:pt x="447404" y="104785"/>
                  </a:cubicBezTo>
                  <a:cubicBezTo>
                    <a:pt x="449279" y="103446"/>
                    <a:pt x="450974" y="102375"/>
                    <a:pt x="452492" y="101483"/>
                  </a:cubicBezTo>
                  <a:cubicBezTo>
                    <a:pt x="453922" y="100605"/>
                    <a:pt x="455413" y="99830"/>
                    <a:pt x="456953" y="99162"/>
                  </a:cubicBezTo>
                  <a:cubicBezTo>
                    <a:pt x="458322" y="97883"/>
                    <a:pt x="460179" y="97264"/>
                    <a:pt x="462041" y="97466"/>
                  </a:cubicBezTo>
                  <a:close/>
                  <a:moveTo>
                    <a:pt x="754508" y="82830"/>
                  </a:moveTo>
                  <a:cubicBezTo>
                    <a:pt x="752366" y="84972"/>
                    <a:pt x="745583" y="82830"/>
                    <a:pt x="745583" y="88988"/>
                  </a:cubicBezTo>
                  <a:cubicBezTo>
                    <a:pt x="745672" y="92023"/>
                    <a:pt x="744423" y="96039"/>
                    <a:pt x="746565" y="97913"/>
                  </a:cubicBezTo>
                  <a:cubicBezTo>
                    <a:pt x="746565" y="97913"/>
                    <a:pt x="748261" y="101929"/>
                    <a:pt x="750402" y="100234"/>
                  </a:cubicBezTo>
                  <a:cubicBezTo>
                    <a:pt x="754687" y="97021"/>
                    <a:pt x="760042" y="95682"/>
                    <a:pt x="760577" y="90595"/>
                  </a:cubicBezTo>
                  <a:lnTo>
                    <a:pt x="761023" y="90327"/>
                  </a:lnTo>
                  <a:cubicBezTo>
                    <a:pt x="761827" y="83454"/>
                    <a:pt x="760131" y="81491"/>
                    <a:pt x="754508" y="82830"/>
                  </a:cubicBezTo>
                  <a:close/>
                  <a:moveTo>
                    <a:pt x="802702" y="69710"/>
                  </a:moveTo>
                  <a:cubicBezTo>
                    <a:pt x="795117" y="72120"/>
                    <a:pt x="782890" y="71763"/>
                    <a:pt x="782265" y="77742"/>
                  </a:cubicBezTo>
                  <a:cubicBezTo>
                    <a:pt x="781997" y="80866"/>
                    <a:pt x="781997" y="86221"/>
                    <a:pt x="785210" y="87381"/>
                  </a:cubicBezTo>
                  <a:cubicBezTo>
                    <a:pt x="788796" y="88283"/>
                    <a:pt x="792522" y="88495"/>
                    <a:pt x="796188" y="88006"/>
                  </a:cubicBezTo>
                  <a:cubicBezTo>
                    <a:pt x="799655" y="85373"/>
                    <a:pt x="802214" y="81722"/>
                    <a:pt x="803505" y="77564"/>
                  </a:cubicBezTo>
                  <a:cubicBezTo>
                    <a:pt x="803505" y="75690"/>
                    <a:pt x="803595" y="70513"/>
                    <a:pt x="802702" y="69710"/>
                  </a:cubicBezTo>
                  <a:close/>
                  <a:moveTo>
                    <a:pt x="1094368" y="67658"/>
                  </a:moveTo>
                  <a:cubicBezTo>
                    <a:pt x="1096701" y="68098"/>
                    <a:pt x="1098813" y="69326"/>
                    <a:pt x="1100348" y="71139"/>
                  </a:cubicBezTo>
                  <a:cubicBezTo>
                    <a:pt x="1103472" y="74441"/>
                    <a:pt x="1106863" y="76047"/>
                    <a:pt x="1109273" y="79438"/>
                  </a:cubicBezTo>
                  <a:cubicBezTo>
                    <a:pt x="1110654" y="81991"/>
                    <a:pt x="1111561" y="84773"/>
                    <a:pt x="1111950" y="87649"/>
                  </a:cubicBezTo>
                  <a:cubicBezTo>
                    <a:pt x="1112486" y="89613"/>
                    <a:pt x="1115430" y="92022"/>
                    <a:pt x="1115430" y="93093"/>
                  </a:cubicBezTo>
                  <a:cubicBezTo>
                    <a:pt x="1114806" y="100769"/>
                    <a:pt x="1109184" y="100590"/>
                    <a:pt x="1101597" y="105945"/>
                  </a:cubicBezTo>
                  <a:cubicBezTo>
                    <a:pt x="1097439" y="108210"/>
                    <a:pt x="1093745" y="111237"/>
                    <a:pt x="1090709" y="114870"/>
                  </a:cubicBezTo>
                  <a:cubicBezTo>
                    <a:pt x="1088320" y="117292"/>
                    <a:pt x="1085466" y="119205"/>
                    <a:pt x="1082319" y="120493"/>
                  </a:cubicBezTo>
                  <a:cubicBezTo>
                    <a:pt x="1073840" y="124152"/>
                    <a:pt x="1066254" y="123795"/>
                    <a:pt x="1065630" y="132185"/>
                  </a:cubicBezTo>
                  <a:cubicBezTo>
                    <a:pt x="1065005" y="140574"/>
                    <a:pt x="1069646" y="137183"/>
                    <a:pt x="1069646" y="146108"/>
                  </a:cubicBezTo>
                  <a:cubicBezTo>
                    <a:pt x="1069247" y="148439"/>
                    <a:pt x="1068299" y="150641"/>
                    <a:pt x="1066879" y="152533"/>
                  </a:cubicBezTo>
                  <a:cubicBezTo>
                    <a:pt x="1065557" y="154226"/>
                    <a:pt x="1064779" y="156280"/>
                    <a:pt x="1064648" y="158423"/>
                  </a:cubicBezTo>
                  <a:cubicBezTo>
                    <a:pt x="1064626" y="160617"/>
                    <a:pt x="1064041" y="162767"/>
                    <a:pt x="1062952" y="164671"/>
                  </a:cubicBezTo>
                  <a:cubicBezTo>
                    <a:pt x="1061975" y="166727"/>
                    <a:pt x="1061574" y="169010"/>
                    <a:pt x="1061792" y="171275"/>
                  </a:cubicBezTo>
                  <a:cubicBezTo>
                    <a:pt x="1061613" y="179486"/>
                    <a:pt x="1060275" y="186359"/>
                    <a:pt x="1062684" y="188411"/>
                  </a:cubicBezTo>
                  <a:cubicBezTo>
                    <a:pt x="1072955" y="187582"/>
                    <a:pt x="1083266" y="187344"/>
                    <a:pt x="1093565" y="187697"/>
                  </a:cubicBezTo>
                  <a:cubicBezTo>
                    <a:pt x="1097313" y="187697"/>
                    <a:pt x="1098831" y="185198"/>
                    <a:pt x="1101598" y="184574"/>
                  </a:cubicBezTo>
                  <a:cubicBezTo>
                    <a:pt x="1104116" y="184016"/>
                    <a:pt x="1106692" y="183746"/>
                    <a:pt x="1109273" y="183770"/>
                  </a:cubicBezTo>
                  <a:cubicBezTo>
                    <a:pt x="1112131" y="184257"/>
                    <a:pt x="1114940" y="185004"/>
                    <a:pt x="1117662" y="186002"/>
                  </a:cubicBezTo>
                  <a:cubicBezTo>
                    <a:pt x="1120517" y="187296"/>
                    <a:pt x="1123262" y="188819"/>
                    <a:pt x="1125872" y="190553"/>
                  </a:cubicBezTo>
                  <a:cubicBezTo>
                    <a:pt x="1128907" y="192695"/>
                    <a:pt x="1134351" y="193856"/>
                    <a:pt x="1136582" y="199478"/>
                  </a:cubicBezTo>
                  <a:cubicBezTo>
                    <a:pt x="1137264" y="201857"/>
                    <a:pt x="1137595" y="204322"/>
                    <a:pt x="1137564" y="206797"/>
                  </a:cubicBezTo>
                  <a:lnTo>
                    <a:pt x="1136046" y="206975"/>
                  </a:lnTo>
                  <a:cubicBezTo>
                    <a:pt x="1136051" y="207971"/>
                    <a:pt x="1136434" y="208928"/>
                    <a:pt x="1137117" y="209653"/>
                  </a:cubicBezTo>
                  <a:cubicBezTo>
                    <a:pt x="1137779" y="210848"/>
                    <a:pt x="1138030" y="212228"/>
                    <a:pt x="1137832" y="213580"/>
                  </a:cubicBezTo>
                  <a:cubicBezTo>
                    <a:pt x="1137415" y="215863"/>
                    <a:pt x="1136502" y="218026"/>
                    <a:pt x="1135154" y="219917"/>
                  </a:cubicBezTo>
                  <a:cubicBezTo>
                    <a:pt x="1133726" y="222148"/>
                    <a:pt x="1131941" y="225360"/>
                    <a:pt x="1129799" y="225360"/>
                  </a:cubicBezTo>
                  <a:cubicBezTo>
                    <a:pt x="1124087" y="225538"/>
                    <a:pt x="1121231" y="226074"/>
                    <a:pt x="1119357" y="225985"/>
                  </a:cubicBezTo>
                  <a:cubicBezTo>
                    <a:pt x="1117483" y="225895"/>
                    <a:pt x="1111950" y="224021"/>
                    <a:pt x="1108023" y="224021"/>
                  </a:cubicBezTo>
                  <a:cubicBezTo>
                    <a:pt x="1104096" y="224021"/>
                    <a:pt x="1101330" y="225092"/>
                    <a:pt x="1096421" y="225003"/>
                  </a:cubicBezTo>
                  <a:cubicBezTo>
                    <a:pt x="1091512" y="224914"/>
                    <a:pt x="1082677" y="224021"/>
                    <a:pt x="1077232" y="223397"/>
                  </a:cubicBezTo>
                  <a:cubicBezTo>
                    <a:pt x="1073752" y="222951"/>
                    <a:pt x="1062863" y="223843"/>
                    <a:pt x="1059382" y="223397"/>
                  </a:cubicBezTo>
                  <a:cubicBezTo>
                    <a:pt x="1053395" y="222836"/>
                    <a:pt x="1047355" y="223319"/>
                    <a:pt x="1041532" y="224824"/>
                  </a:cubicBezTo>
                  <a:lnTo>
                    <a:pt x="1024486" y="227234"/>
                  </a:lnTo>
                  <a:cubicBezTo>
                    <a:pt x="1018418" y="228127"/>
                    <a:pt x="1010564" y="226788"/>
                    <a:pt x="1005119" y="226788"/>
                  </a:cubicBezTo>
                  <a:cubicBezTo>
                    <a:pt x="993442" y="227877"/>
                    <a:pt x="981920" y="230241"/>
                    <a:pt x="970758" y="233839"/>
                  </a:cubicBezTo>
                  <a:cubicBezTo>
                    <a:pt x="956567" y="238747"/>
                    <a:pt x="931757" y="250261"/>
                    <a:pt x="928633" y="249904"/>
                  </a:cubicBezTo>
                  <a:cubicBezTo>
                    <a:pt x="925509" y="249547"/>
                    <a:pt x="918905" y="240711"/>
                    <a:pt x="912568" y="234731"/>
                  </a:cubicBezTo>
                  <a:cubicBezTo>
                    <a:pt x="912032" y="231781"/>
                    <a:pt x="912032" y="228757"/>
                    <a:pt x="912568" y="225806"/>
                  </a:cubicBezTo>
                  <a:cubicBezTo>
                    <a:pt x="913155" y="222152"/>
                    <a:pt x="912819" y="218408"/>
                    <a:pt x="911586" y="214919"/>
                  </a:cubicBezTo>
                  <a:cubicBezTo>
                    <a:pt x="913996" y="210724"/>
                    <a:pt x="928008" y="205547"/>
                    <a:pt x="929436" y="205190"/>
                  </a:cubicBezTo>
                  <a:cubicBezTo>
                    <a:pt x="930864" y="204833"/>
                    <a:pt x="936398" y="206975"/>
                    <a:pt x="939789" y="206172"/>
                  </a:cubicBezTo>
                  <a:cubicBezTo>
                    <a:pt x="941574" y="205726"/>
                    <a:pt x="954247" y="200549"/>
                    <a:pt x="961208" y="198050"/>
                  </a:cubicBezTo>
                  <a:cubicBezTo>
                    <a:pt x="963975" y="197158"/>
                    <a:pt x="967991" y="196979"/>
                    <a:pt x="970133" y="196355"/>
                  </a:cubicBezTo>
                  <a:cubicBezTo>
                    <a:pt x="976737" y="194302"/>
                    <a:pt x="986466" y="189393"/>
                    <a:pt x="993606" y="186537"/>
                  </a:cubicBezTo>
                  <a:cubicBezTo>
                    <a:pt x="1008868" y="180468"/>
                    <a:pt x="1009671" y="162083"/>
                    <a:pt x="1011991" y="155121"/>
                  </a:cubicBezTo>
                  <a:cubicBezTo>
                    <a:pt x="1013215" y="151744"/>
                    <a:pt x="1013849" y="148182"/>
                    <a:pt x="1013866" y="144591"/>
                  </a:cubicBezTo>
                  <a:cubicBezTo>
                    <a:pt x="1013955" y="141110"/>
                    <a:pt x="1013687" y="136915"/>
                    <a:pt x="1011991" y="136290"/>
                  </a:cubicBezTo>
                  <a:cubicBezTo>
                    <a:pt x="1008985" y="136545"/>
                    <a:pt x="1006001" y="137023"/>
                    <a:pt x="1003066" y="137718"/>
                  </a:cubicBezTo>
                  <a:cubicBezTo>
                    <a:pt x="999308" y="139010"/>
                    <a:pt x="995274" y="139287"/>
                    <a:pt x="991375" y="138522"/>
                  </a:cubicBezTo>
                  <a:cubicBezTo>
                    <a:pt x="987805" y="136826"/>
                    <a:pt x="988340" y="132631"/>
                    <a:pt x="987805" y="127901"/>
                  </a:cubicBezTo>
                  <a:cubicBezTo>
                    <a:pt x="986663" y="123101"/>
                    <a:pt x="984259" y="118696"/>
                    <a:pt x="980843" y="115138"/>
                  </a:cubicBezTo>
                  <a:cubicBezTo>
                    <a:pt x="979504" y="111888"/>
                    <a:pt x="978895" y="108385"/>
                    <a:pt x="979058" y="104874"/>
                  </a:cubicBezTo>
                  <a:cubicBezTo>
                    <a:pt x="979147" y="103000"/>
                    <a:pt x="978166" y="96842"/>
                    <a:pt x="978166" y="94968"/>
                  </a:cubicBezTo>
                  <a:cubicBezTo>
                    <a:pt x="978166" y="90059"/>
                    <a:pt x="982807" y="89702"/>
                    <a:pt x="987091" y="87560"/>
                  </a:cubicBezTo>
                  <a:cubicBezTo>
                    <a:pt x="992398" y="88487"/>
                    <a:pt x="997644" y="89739"/>
                    <a:pt x="1002799" y="91308"/>
                  </a:cubicBezTo>
                  <a:cubicBezTo>
                    <a:pt x="1015402" y="89943"/>
                    <a:pt x="1027918" y="87857"/>
                    <a:pt x="1040283" y="85061"/>
                  </a:cubicBezTo>
                  <a:cubicBezTo>
                    <a:pt x="1043050" y="84436"/>
                    <a:pt x="1046084" y="83454"/>
                    <a:pt x="1046798" y="83276"/>
                  </a:cubicBezTo>
                  <a:cubicBezTo>
                    <a:pt x="1047512" y="83097"/>
                    <a:pt x="1050100" y="81937"/>
                    <a:pt x="1051439" y="81491"/>
                  </a:cubicBezTo>
                  <a:cubicBezTo>
                    <a:pt x="1061232" y="78619"/>
                    <a:pt x="1070665" y="74636"/>
                    <a:pt x="1079553" y="69622"/>
                  </a:cubicBezTo>
                  <a:cubicBezTo>
                    <a:pt x="1082103" y="68745"/>
                    <a:pt x="1084808" y="68410"/>
                    <a:pt x="1087496" y="68640"/>
                  </a:cubicBezTo>
                  <a:cubicBezTo>
                    <a:pt x="1089804" y="68442"/>
                    <a:pt x="1092097" y="68114"/>
                    <a:pt x="1094368" y="67658"/>
                  </a:cubicBezTo>
                  <a:close/>
                  <a:moveTo>
                    <a:pt x="699531" y="57304"/>
                  </a:moveTo>
                  <a:cubicBezTo>
                    <a:pt x="703905" y="54716"/>
                    <a:pt x="706136" y="64355"/>
                    <a:pt x="707564" y="67836"/>
                  </a:cubicBezTo>
                  <a:cubicBezTo>
                    <a:pt x="708367" y="69531"/>
                    <a:pt x="705958" y="76136"/>
                    <a:pt x="705689" y="78456"/>
                  </a:cubicBezTo>
                  <a:cubicBezTo>
                    <a:pt x="705422" y="80777"/>
                    <a:pt x="702030" y="83633"/>
                    <a:pt x="702030" y="90594"/>
                  </a:cubicBezTo>
                  <a:cubicBezTo>
                    <a:pt x="702120" y="93718"/>
                    <a:pt x="699264" y="96039"/>
                    <a:pt x="695426" y="99519"/>
                  </a:cubicBezTo>
                  <a:cubicBezTo>
                    <a:pt x="691500" y="103315"/>
                    <a:pt x="687834" y="107371"/>
                    <a:pt x="684449" y="111656"/>
                  </a:cubicBezTo>
                  <a:cubicBezTo>
                    <a:pt x="682660" y="115916"/>
                    <a:pt x="682254" y="120631"/>
                    <a:pt x="683288" y="125133"/>
                  </a:cubicBezTo>
                  <a:cubicBezTo>
                    <a:pt x="683288" y="126650"/>
                    <a:pt x="681414" y="131470"/>
                    <a:pt x="684091" y="134058"/>
                  </a:cubicBezTo>
                  <a:cubicBezTo>
                    <a:pt x="686769" y="136647"/>
                    <a:pt x="689714" y="133880"/>
                    <a:pt x="691231" y="134058"/>
                  </a:cubicBezTo>
                  <a:cubicBezTo>
                    <a:pt x="692749" y="134237"/>
                    <a:pt x="691767" y="137271"/>
                    <a:pt x="693552" y="140573"/>
                  </a:cubicBezTo>
                  <a:cubicBezTo>
                    <a:pt x="696854" y="146910"/>
                    <a:pt x="697925" y="147892"/>
                    <a:pt x="697925" y="151016"/>
                  </a:cubicBezTo>
                  <a:cubicBezTo>
                    <a:pt x="697835" y="152801"/>
                    <a:pt x="697835" y="154318"/>
                    <a:pt x="696408" y="155210"/>
                  </a:cubicBezTo>
                  <a:cubicBezTo>
                    <a:pt x="688142" y="160192"/>
                    <a:pt x="681098" y="166962"/>
                    <a:pt x="675791" y="175023"/>
                  </a:cubicBezTo>
                  <a:cubicBezTo>
                    <a:pt x="675205" y="177764"/>
                    <a:pt x="675551" y="180623"/>
                    <a:pt x="676773" y="183145"/>
                  </a:cubicBezTo>
                  <a:cubicBezTo>
                    <a:pt x="678468" y="183145"/>
                    <a:pt x="682752" y="183145"/>
                    <a:pt x="684627" y="183145"/>
                  </a:cubicBezTo>
                  <a:lnTo>
                    <a:pt x="684359" y="183680"/>
                  </a:lnTo>
                  <a:cubicBezTo>
                    <a:pt x="687161" y="184454"/>
                    <a:pt x="689654" y="186075"/>
                    <a:pt x="691499" y="188321"/>
                  </a:cubicBezTo>
                  <a:cubicBezTo>
                    <a:pt x="692783" y="190686"/>
                    <a:pt x="693515" y="193310"/>
                    <a:pt x="693641" y="195997"/>
                  </a:cubicBezTo>
                  <a:cubicBezTo>
                    <a:pt x="692302" y="207332"/>
                    <a:pt x="682485" y="214382"/>
                    <a:pt x="673560" y="220094"/>
                  </a:cubicBezTo>
                  <a:cubicBezTo>
                    <a:pt x="664636" y="225806"/>
                    <a:pt x="648481" y="232054"/>
                    <a:pt x="640806" y="236426"/>
                  </a:cubicBezTo>
                  <a:cubicBezTo>
                    <a:pt x="634469" y="240085"/>
                    <a:pt x="628490" y="249189"/>
                    <a:pt x="624830" y="250706"/>
                  </a:cubicBezTo>
                  <a:cubicBezTo>
                    <a:pt x="624830" y="250706"/>
                    <a:pt x="620457" y="252134"/>
                    <a:pt x="618494" y="250706"/>
                  </a:cubicBezTo>
                  <a:cubicBezTo>
                    <a:pt x="615585" y="249656"/>
                    <a:pt x="612601" y="248820"/>
                    <a:pt x="609569" y="248207"/>
                  </a:cubicBezTo>
                  <a:cubicBezTo>
                    <a:pt x="606535" y="247225"/>
                    <a:pt x="607963" y="242941"/>
                    <a:pt x="605732" y="240353"/>
                  </a:cubicBezTo>
                  <a:cubicBezTo>
                    <a:pt x="603399" y="238081"/>
                    <a:pt x="601521" y="235385"/>
                    <a:pt x="600198" y="232411"/>
                  </a:cubicBezTo>
                  <a:cubicBezTo>
                    <a:pt x="598334" y="227827"/>
                    <a:pt x="597481" y="222895"/>
                    <a:pt x="597699" y="217952"/>
                  </a:cubicBezTo>
                  <a:cubicBezTo>
                    <a:pt x="600361" y="211650"/>
                    <a:pt x="605490" y="206714"/>
                    <a:pt x="611889" y="204297"/>
                  </a:cubicBezTo>
                  <a:cubicBezTo>
                    <a:pt x="614707" y="202459"/>
                    <a:pt x="617419" y="200462"/>
                    <a:pt x="620011" y="198317"/>
                  </a:cubicBezTo>
                  <a:cubicBezTo>
                    <a:pt x="622492" y="196941"/>
                    <a:pt x="624512" y="194860"/>
                    <a:pt x="625812" y="192337"/>
                  </a:cubicBezTo>
                  <a:cubicBezTo>
                    <a:pt x="626587" y="190485"/>
                    <a:pt x="627099" y="188532"/>
                    <a:pt x="627329" y="186536"/>
                  </a:cubicBezTo>
                  <a:cubicBezTo>
                    <a:pt x="627508" y="183502"/>
                    <a:pt x="629025" y="181271"/>
                    <a:pt x="629024" y="179039"/>
                  </a:cubicBezTo>
                  <a:cubicBezTo>
                    <a:pt x="628779" y="176816"/>
                    <a:pt x="627843" y="174725"/>
                    <a:pt x="626347" y="173060"/>
                  </a:cubicBezTo>
                  <a:cubicBezTo>
                    <a:pt x="624905" y="171595"/>
                    <a:pt x="623807" y="169826"/>
                    <a:pt x="623134" y="167884"/>
                  </a:cubicBezTo>
                  <a:cubicBezTo>
                    <a:pt x="623134" y="167795"/>
                    <a:pt x="616709" y="160387"/>
                    <a:pt x="616708" y="156728"/>
                  </a:cubicBezTo>
                  <a:cubicBezTo>
                    <a:pt x="616921" y="151088"/>
                    <a:pt x="621344" y="146513"/>
                    <a:pt x="626972" y="146107"/>
                  </a:cubicBezTo>
                  <a:cubicBezTo>
                    <a:pt x="628757" y="145393"/>
                    <a:pt x="632059" y="146107"/>
                    <a:pt x="633844" y="146107"/>
                  </a:cubicBezTo>
                  <a:cubicBezTo>
                    <a:pt x="638128" y="145750"/>
                    <a:pt x="641163" y="141644"/>
                    <a:pt x="643484" y="138164"/>
                  </a:cubicBezTo>
                  <a:cubicBezTo>
                    <a:pt x="644724" y="133376"/>
                    <a:pt x="645441" y="128469"/>
                    <a:pt x="645625" y="123527"/>
                  </a:cubicBezTo>
                  <a:cubicBezTo>
                    <a:pt x="647053" y="118529"/>
                    <a:pt x="641074" y="117725"/>
                    <a:pt x="638128" y="116565"/>
                  </a:cubicBezTo>
                  <a:cubicBezTo>
                    <a:pt x="635296" y="115136"/>
                    <a:pt x="632298" y="114057"/>
                    <a:pt x="629203" y="113352"/>
                  </a:cubicBezTo>
                  <a:cubicBezTo>
                    <a:pt x="626794" y="113174"/>
                    <a:pt x="624741" y="110318"/>
                    <a:pt x="623581" y="107195"/>
                  </a:cubicBezTo>
                  <a:cubicBezTo>
                    <a:pt x="622421" y="104071"/>
                    <a:pt x="621438" y="105053"/>
                    <a:pt x="618940" y="104071"/>
                  </a:cubicBezTo>
                  <a:cubicBezTo>
                    <a:pt x="616440" y="103089"/>
                    <a:pt x="616440" y="94611"/>
                    <a:pt x="616440" y="93629"/>
                  </a:cubicBezTo>
                  <a:cubicBezTo>
                    <a:pt x="616440" y="92647"/>
                    <a:pt x="619029" y="91576"/>
                    <a:pt x="621260" y="90594"/>
                  </a:cubicBezTo>
                  <a:cubicBezTo>
                    <a:pt x="623492" y="89613"/>
                    <a:pt x="623492" y="88006"/>
                    <a:pt x="624919" y="84972"/>
                  </a:cubicBezTo>
                  <a:cubicBezTo>
                    <a:pt x="626348" y="81937"/>
                    <a:pt x="629650" y="81223"/>
                    <a:pt x="632684" y="80420"/>
                  </a:cubicBezTo>
                  <a:cubicBezTo>
                    <a:pt x="636094" y="80219"/>
                    <a:pt x="639491" y="79831"/>
                    <a:pt x="642859" y="79260"/>
                  </a:cubicBezTo>
                  <a:cubicBezTo>
                    <a:pt x="657138" y="73459"/>
                    <a:pt x="673292" y="57483"/>
                    <a:pt x="686947" y="58197"/>
                  </a:cubicBezTo>
                  <a:cubicBezTo>
                    <a:pt x="693908" y="58643"/>
                    <a:pt x="696764" y="58822"/>
                    <a:pt x="699531" y="57304"/>
                  </a:cubicBezTo>
                  <a:close/>
                  <a:moveTo>
                    <a:pt x="1315527" y="56948"/>
                  </a:moveTo>
                  <a:cubicBezTo>
                    <a:pt x="1318829" y="57483"/>
                    <a:pt x="1327665" y="55966"/>
                    <a:pt x="1328468" y="57483"/>
                  </a:cubicBezTo>
                  <a:cubicBezTo>
                    <a:pt x="1331034" y="61243"/>
                    <a:pt x="1334628" y="64186"/>
                    <a:pt x="1338821" y="65962"/>
                  </a:cubicBezTo>
                  <a:cubicBezTo>
                    <a:pt x="1342302" y="67747"/>
                    <a:pt x="1340785" y="70157"/>
                    <a:pt x="1341231" y="73280"/>
                  </a:cubicBezTo>
                  <a:cubicBezTo>
                    <a:pt x="1341677" y="76403"/>
                    <a:pt x="1343641" y="77653"/>
                    <a:pt x="1342659" y="80330"/>
                  </a:cubicBezTo>
                  <a:cubicBezTo>
                    <a:pt x="1341677" y="83008"/>
                    <a:pt x="1339268" y="87738"/>
                    <a:pt x="1337215" y="93450"/>
                  </a:cubicBezTo>
                  <a:cubicBezTo>
                    <a:pt x="1337215" y="94699"/>
                    <a:pt x="1335608" y="101125"/>
                    <a:pt x="1337215" y="101125"/>
                  </a:cubicBezTo>
                  <a:cubicBezTo>
                    <a:pt x="1339066" y="101238"/>
                    <a:pt x="1340907" y="100769"/>
                    <a:pt x="1342481" y="99787"/>
                  </a:cubicBezTo>
                  <a:cubicBezTo>
                    <a:pt x="1343284" y="99430"/>
                    <a:pt x="1346854" y="97645"/>
                    <a:pt x="1349085" y="96841"/>
                  </a:cubicBezTo>
                  <a:cubicBezTo>
                    <a:pt x="1351765" y="96244"/>
                    <a:pt x="1354370" y="95347"/>
                    <a:pt x="1356849" y="94164"/>
                  </a:cubicBezTo>
                  <a:cubicBezTo>
                    <a:pt x="1359884" y="92022"/>
                    <a:pt x="1363899" y="87738"/>
                    <a:pt x="1365774" y="87738"/>
                  </a:cubicBezTo>
                  <a:cubicBezTo>
                    <a:pt x="1365774" y="87738"/>
                    <a:pt x="1377644" y="84257"/>
                    <a:pt x="1379697" y="87738"/>
                  </a:cubicBezTo>
                  <a:cubicBezTo>
                    <a:pt x="1381749" y="91219"/>
                    <a:pt x="1386747" y="90862"/>
                    <a:pt x="1391835" y="91665"/>
                  </a:cubicBezTo>
                  <a:cubicBezTo>
                    <a:pt x="1396922" y="92468"/>
                    <a:pt x="1400224" y="100679"/>
                    <a:pt x="1400224" y="107641"/>
                  </a:cubicBezTo>
                  <a:cubicBezTo>
                    <a:pt x="1400313" y="110497"/>
                    <a:pt x="1400135" y="111657"/>
                    <a:pt x="1397011" y="111657"/>
                  </a:cubicBezTo>
                  <a:cubicBezTo>
                    <a:pt x="1395316" y="111746"/>
                    <a:pt x="1393441" y="114602"/>
                    <a:pt x="1390318" y="116655"/>
                  </a:cubicBezTo>
                  <a:cubicBezTo>
                    <a:pt x="1385448" y="119456"/>
                    <a:pt x="1380266" y="121672"/>
                    <a:pt x="1374877" y="123259"/>
                  </a:cubicBezTo>
                  <a:cubicBezTo>
                    <a:pt x="1372162" y="125072"/>
                    <a:pt x="1369137" y="126372"/>
                    <a:pt x="1365952" y="127097"/>
                  </a:cubicBezTo>
                  <a:cubicBezTo>
                    <a:pt x="1362025" y="127633"/>
                    <a:pt x="1358545" y="127811"/>
                    <a:pt x="1355600" y="128436"/>
                  </a:cubicBezTo>
                  <a:cubicBezTo>
                    <a:pt x="1350073" y="129792"/>
                    <a:pt x="1344737" y="131830"/>
                    <a:pt x="1339714" y="134505"/>
                  </a:cubicBezTo>
                  <a:cubicBezTo>
                    <a:pt x="1337572" y="136775"/>
                    <a:pt x="1335795" y="139365"/>
                    <a:pt x="1334448" y="142180"/>
                  </a:cubicBezTo>
                  <a:cubicBezTo>
                    <a:pt x="1333207" y="146359"/>
                    <a:pt x="1333894" y="150875"/>
                    <a:pt x="1336322" y="154496"/>
                  </a:cubicBezTo>
                  <a:cubicBezTo>
                    <a:pt x="1343755" y="164620"/>
                    <a:pt x="1352590" y="173635"/>
                    <a:pt x="1362561" y="181271"/>
                  </a:cubicBezTo>
                  <a:cubicBezTo>
                    <a:pt x="1367291" y="185287"/>
                    <a:pt x="1373985" y="199121"/>
                    <a:pt x="1381928" y="203137"/>
                  </a:cubicBezTo>
                  <a:cubicBezTo>
                    <a:pt x="1389014" y="206991"/>
                    <a:pt x="1395684" y="211568"/>
                    <a:pt x="1401831" y="216791"/>
                  </a:cubicBezTo>
                  <a:cubicBezTo>
                    <a:pt x="1405455" y="218711"/>
                    <a:pt x="1409288" y="220210"/>
                    <a:pt x="1413255" y="221254"/>
                  </a:cubicBezTo>
                  <a:cubicBezTo>
                    <a:pt x="1416825" y="222771"/>
                    <a:pt x="1419948" y="226073"/>
                    <a:pt x="1422179" y="226877"/>
                  </a:cubicBezTo>
                  <a:cubicBezTo>
                    <a:pt x="1427980" y="228840"/>
                    <a:pt x="1432978" y="230625"/>
                    <a:pt x="1441903" y="234195"/>
                  </a:cubicBezTo>
                  <a:cubicBezTo>
                    <a:pt x="1444045" y="235088"/>
                    <a:pt x="1447615" y="235355"/>
                    <a:pt x="1448686" y="237319"/>
                  </a:cubicBezTo>
                  <a:lnTo>
                    <a:pt x="1447972" y="238211"/>
                  </a:lnTo>
                  <a:cubicBezTo>
                    <a:pt x="1448865" y="239907"/>
                    <a:pt x="1446008" y="241424"/>
                    <a:pt x="1445830" y="243388"/>
                  </a:cubicBezTo>
                  <a:cubicBezTo>
                    <a:pt x="1445652" y="245351"/>
                    <a:pt x="1446544" y="248654"/>
                    <a:pt x="1444849" y="250706"/>
                  </a:cubicBezTo>
                  <a:cubicBezTo>
                    <a:pt x="1442106" y="254223"/>
                    <a:pt x="1437969" y="256373"/>
                    <a:pt x="1433514" y="256597"/>
                  </a:cubicBezTo>
                  <a:cubicBezTo>
                    <a:pt x="1431639" y="256775"/>
                    <a:pt x="1430211" y="259453"/>
                    <a:pt x="1428873" y="260435"/>
                  </a:cubicBezTo>
                  <a:cubicBezTo>
                    <a:pt x="1427534" y="261416"/>
                    <a:pt x="1425570" y="261416"/>
                    <a:pt x="1424231" y="261416"/>
                  </a:cubicBezTo>
                  <a:cubicBezTo>
                    <a:pt x="1420742" y="261430"/>
                    <a:pt x="1417254" y="261221"/>
                    <a:pt x="1413790" y="260792"/>
                  </a:cubicBezTo>
                  <a:cubicBezTo>
                    <a:pt x="1410192" y="260988"/>
                    <a:pt x="1406588" y="260988"/>
                    <a:pt x="1402991" y="260792"/>
                  </a:cubicBezTo>
                  <a:cubicBezTo>
                    <a:pt x="1399756" y="260763"/>
                    <a:pt x="1396553" y="260158"/>
                    <a:pt x="1393530" y="259007"/>
                  </a:cubicBezTo>
                  <a:cubicBezTo>
                    <a:pt x="1387640" y="255615"/>
                    <a:pt x="1383178" y="258114"/>
                    <a:pt x="1378715" y="256954"/>
                  </a:cubicBezTo>
                  <a:cubicBezTo>
                    <a:pt x="1375212" y="256323"/>
                    <a:pt x="1372152" y="254207"/>
                    <a:pt x="1370326" y="251153"/>
                  </a:cubicBezTo>
                  <a:cubicBezTo>
                    <a:pt x="1367470" y="243209"/>
                    <a:pt x="1371307" y="240889"/>
                    <a:pt x="1357474" y="228215"/>
                  </a:cubicBezTo>
                  <a:cubicBezTo>
                    <a:pt x="1352255" y="222358"/>
                    <a:pt x="1347397" y="216188"/>
                    <a:pt x="1342927" y="209741"/>
                  </a:cubicBezTo>
                  <a:cubicBezTo>
                    <a:pt x="1340205" y="206163"/>
                    <a:pt x="1337222" y="202793"/>
                    <a:pt x="1334002" y="199656"/>
                  </a:cubicBezTo>
                  <a:cubicBezTo>
                    <a:pt x="1324898" y="192963"/>
                    <a:pt x="1316777" y="183681"/>
                    <a:pt x="1313742" y="181806"/>
                  </a:cubicBezTo>
                  <a:cubicBezTo>
                    <a:pt x="1312671" y="181182"/>
                    <a:pt x="1306602" y="195640"/>
                    <a:pt x="1299730" y="203048"/>
                  </a:cubicBezTo>
                  <a:cubicBezTo>
                    <a:pt x="1292858" y="210455"/>
                    <a:pt x="1287860" y="213935"/>
                    <a:pt x="1279470" y="222860"/>
                  </a:cubicBezTo>
                  <a:cubicBezTo>
                    <a:pt x="1273347" y="228287"/>
                    <a:pt x="1266306" y="232580"/>
                    <a:pt x="1258676" y="235534"/>
                  </a:cubicBezTo>
                  <a:cubicBezTo>
                    <a:pt x="1255195" y="237854"/>
                    <a:pt x="1247252" y="241424"/>
                    <a:pt x="1243236" y="243923"/>
                  </a:cubicBezTo>
                  <a:cubicBezTo>
                    <a:pt x="1239219" y="246422"/>
                    <a:pt x="1232169" y="246065"/>
                    <a:pt x="1229045" y="247583"/>
                  </a:cubicBezTo>
                  <a:cubicBezTo>
                    <a:pt x="1226572" y="248550"/>
                    <a:pt x="1223936" y="249034"/>
                    <a:pt x="1221280" y="249011"/>
                  </a:cubicBezTo>
                  <a:cubicBezTo>
                    <a:pt x="1219138" y="248654"/>
                    <a:pt x="1217621" y="245619"/>
                    <a:pt x="1216014" y="244459"/>
                  </a:cubicBezTo>
                  <a:cubicBezTo>
                    <a:pt x="1214408" y="243299"/>
                    <a:pt x="1214408" y="237497"/>
                    <a:pt x="1211998" y="236426"/>
                  </a:cubicBezTo>
                  <a:cubicBezTo>
                    <a:pt x="1209673" y="235855"/>
                    <a:pt x="1207403" y="235079"/>
                    <a:pt x="1205216" y="234106"/>
                  </a:cubicBezTo>
                  <a:cubicBezTo>
                    <a:pt x="1203787" y="232767"/>
                    <a:pt x="1204947" y="230536"/>
                    <a:pt x="1209589" y="229019"/>
                  </a:cubicBezTo>
                  <a:cubicBezTo>
                    <a:pt x="1213290" y="227763"/>
                    <a:pt x="1216692" y="225757"/>
                    <a:pt x="1219584" y="223128"/>
                  </a:cubicBezTo>
                  <a:cubicBezTo>
                    <a:pt x="1222038" y="221665"/>
                    <a:pt x="1224341" y="219960"/>
                    <a:pt x="1226457" y="218041"/>
                  </a:cubicBezTo>
                  <a:cubicBezTo>
                    <a:pt x="1227260" y="217059"/>
                    <a:pt x="1230116" y="216613"/>
                    <a:pt x="1231277" y="215899"/>
                  </a:cubicBezTo>
                  <a:cubicBezTo>
                    <a:pt x="1242604" y="206299"/>
                    <a:pt x="1253333" y="196016"/>
                    <a:pt x="1263406" y="185109"/>
                  </a:cubicBezTo>
                  <a:cubicBezTo>
                    <a:pt x="1269165" y="178903"/>
                    <a:pt x="1273411" y="171450"/>
                    <a:pt x="1275812" y="163332"/>
                  </a:cubicBezTo>
                  <a:cubicBezTo>
                    <a:pt x="1277331" y="160588"/>
                    <a:pt x="1278215" y="157538"/>
                    <a:pt x="1278400" y="154407"/>
                  </a:cubicBezTo>
                  <a:cubicBezTo>
                    <a:pt x="1278132" y="152979"/>
                    <a:pt x="1273848" y="154407"/>
                    <a:pt x="1271974" y="154407"/>
                  </a:cubicBezTo>
                  <a:cubicBezTo>
                    <a:pt x="1270100" y="154407"/>
                    <a:pt x="1268940" y="154317"/>
                    <a:pt x="1267065" y="154407"/>
                  </a:cubicBezTo>
                  <a:cubicBezTo>
                    <a:pt x="1265191" y="154496"/>
                    <a:pt x="1262603" y="156192"/>
                    <a:pt x="1260461" y="156192"/>
                  </a:cubicBezTo>
                  <a:cubicBezTo>
                    <a:pt x="1258409" y="156906"/>
                    <a:pt x="1256176" y="156906"/>
                    <a:pt x="1254124" y="156192"/>
                  </a:cubicBezTo>
                  <a:cubicBezTo>
                    <a:pt x="1250732" y="155121"/>
                    <a:pt x="1248947" y="152265"/>
                    <a:pt x="1244395" y="151640"/>
                  </a:cubicBezTo>
                  <a:cubicBezTo>
                    <a:pt x="1238254" y="149462"/>
                    <a:pt x="1233867" y="144005"/>
                    <a:pt x="1233060" y="137539"/>
                  </a:cubicBezTo>
                  <a:cubicBezTo>
                    <a:pt x="1232290" y="134229"/>
                    <a:pt x="1233467" y="130769"/>
                    <a:pt x="1236095" y="128614"/>
                  </a:cubicBezTo>
                  <a:cubicBezTo>
                    <a:pt x="1238416" y="126919"/>
                    <a:pt x="1239576" y="124509"/>
                    <a:pt x="1241451" y="123081"/>
                  </a:cubicBezTo>
                  <a:cubicBezTo>
                    <a:pt x="1243325" y="121653"/>
                    <a:pt x="1246716" y="121474"/>
                    <a:pt x="1248234" y="120493"/>
                  </a:cubicBezTo>
                  <a:cubicBezTo>
                    <a:pt x="1249751" y="119511"/>
                    <a:pt x="1251357" y="117726"/>
                    <a:pt x="1253945" y="116744"/>
                  </a:cubicBezTo>
                  <a:cubicBezTo>
                    <a:pt x="1256534" y="115762"/>
                    <a:pt x="1263138" y="116744"/>
                    <a:pt x="1267869" y="116744"/>
                  </a:cubicBezTo>
                  <a:cubicBezTo>
                    <a:pt x="1275999" y="115676"/>
                    <a:pt x="1283813" y="112909"/>
                    <a:pt x="1290805" y="108622"/>
                  </a:cubicBezTo>
                  <a:cubicBezTo>
                    <a:pt x="1290563" y="101325"/>
                    <a:pt x="1292062" y="94073"/>
                    <a:pt x="1295178" y="87470"/>
                  </a:cubicBezTo>
                  <a:cubicBezTo>
                    <a:pt x="1296233" y="83087"/>
                    <a:pt x="1296744" y="78591"/>
                    <a:pt x="1296695" y="74084"/>
                  </a:cubicBezTo>
                  <a:cubicBezTo>
                    <a:pt x="1297185" y="70239"/>
                    <a:pt x="1296974" y="66338"/>
                    <a:pt x="1296071" y="62570"/>
                  </a:cubicBezTo>
                  <a:cubicBezTo>
                    <a:pt x="1295981" y="59357"/>
                    <a:pt x="1297766" y="59000"/>
                    <a:pt x="1299641" y="58465"/>
                  </a:cubicBezTo>
                  <a:cubicBezTo>
                    <a:pt x="1305531" y="56858"/>
                    <a:pt x="1305442" y="59090"/>
                    <a:pt x="1308566" y="59179"/>
                  </a:cubicBezTo>
                  <a:cubicBezTo>
                    <a:pt x="1311689" y="59268"/>
                    <a:pt x="1312225" y="56412"/>
                    <a:pt x="1315527" y="56948"/>
                  </a:cubicBezTo>
                  <a:close/>
                  <a:moveTo>
                    <a:pt x="80146" y="54092"/>
                  </a:moveTo>
                  <a:cubicBezTo>
                    <a:pt x="81841" y="54271"/>
                    <a:pt x="83805" y="57127"/>
                    <a:pt x="86750" y="57751"/>
                  </a:cubicBezTo>
                  <a:cubicBezTo>
                    <a:pt x="89695" y="58376"/>
                    <a:pt x="93889" y="58287"/>
                    <a:pt x="97280" y="58912"/>
                  </a:cubicBezTo>
                  <a:cubicBezTo>
                    <a:pt x="99066" y="58912"/>
                    <a:pt x="106205" y="58912"/>
                    <a:pt x="107991" y="58912"/>
                  </a:cubicBezTo>
                  <a:cubicBezTo>
                    <a:pt x="110404" y="59059"/>
                    <a:pt x="112766" y="59665"/>
                    <a:pt x="114952" y="60697"/>
                  </a:cubicBezTo>
                  <a:cubicBezTo>
                    <a:pt x="116023" y="61322"/>
                    <a:pt x="119772" y="62125"/>
                    <a:pt x="121110" y="63642"/>
                  </a:cubicBezTo>
                  <a:cubicBezTo>
                    <a:pt x="124141" y="66452"/>
                    <a:pt x="126412" y="69983"/>
                    <a:pt x="127715" y="73906"/>
                  </a:cubicBezTo>
                  <a:lnTo>
                    <a:pt x="126554" y="74352"/>
                  </a:lnTo>
                  <a:cubicBezTo>
                    <a:pt x="127001" y="77565"/>
                    <a:pt x="126019" y="78636"/>
                    <a:pt x="126019" y="81135"/>
                  </a:cubicBezTo>
                  <a:cubicBezTo>
                    <a:pt x="126412" y="84575"/>
                    <a:pt x="126412" y="88048"/>
                    <a:pt x="126019" y="91488"/>
                  </a:cubicBezTo>
                  <a:cubicBezTo>
                    <a:pt x="125573" y="93273"/>
                    <a:pt x="122895" y="97646"/>
                    <a:pt x="120753" y="102734"/>
                  </a:cubicBezTo>
                  <a:cubicBezTo>
                    <a:pt x="119991" y="106563"/>
                    <a:pt x="119485" y="110438"/>
                    <a:pt x="119236" y="114335"/>
                  </a:cubicBezTo>
                  <a:cubicBezTo>
                    <a:pt x="119147" y="119779"/>
                    <a:pt x="118879" y="123796"/>
                    <a:pt x="118076" y="135398"/>
                  </a:cubicBezTo>
                  <a:cubicBezTo>
                    <a:pt x="117897" y="139325"/>
                    <a:pt x="116826" y="142984"/>
                    <a:pt x="116201" y="148250"/>
                  </a:cubicBezTo>
                  <a:cubicBezTo>
                    <a:pt x="115934" y="150213"/>
                    <a:pt x="115398" y="155747"/>
                    <a:pt x="115398" y="159138"/>
                  </a:cubicBezTo>
                  <a:cubicBezTo>
                    <a:pt x="115309" y="164226"/>
                    <a:pt x="117629" y="165208"/>
                    <a:pt x="117897" y="166546"/>
                  </a:cubicBezTo>
                  <a:cubicBezTo>
                    <a:pt x="118165" y="167885"/>
                    <a:pt x="118254" y="168153"/>
                    <a:pt x="118611" y="170830"/>
                  </a:cubicBezTo>
                  <a:cubicBezTo>
                    <a:pt x="118968" y="173508"/>
                    <a:pt x="120486" y="174757"/>
                    <a:pt x="120039" y="177524"/>
                  </a:cubicBezTo>
                  <a:cubicBezTo>
                    <a:pt x="119593" y="180290"/>
                    <a:pt x="117272" y="184931"/>
                    <a:pt x="116023" y="191892"/>
                  </a:cubicBezTo>
                  <a:cubicBezTo>
                    <a:pt x="115375" y="195057"/>
                    <a:pt x="113559" y="197861"/>
                    <a:pt x="110936" y="199746"/>
                  </a:cubicBezTo>
                  <a:cubicBezTo>
                    <a:pt x="106406" y="203538"/>
                    <a:pt x="101279" y="206553"/>
                    <a:pt x="95763" y="208671"/>
                  </a:cubicBezTo>
                  <a:cubicBezTo>
                    <a:pt x="89695" y="210635"/>
                    <a:pt x="85947" y="219024"/>
                    <a:pt x="82466" y="221255"/>
                  </a:cubicBezTo>
                  <a:cubicBezTo>
                    <a:pt x="77924" y="223641"/>
                    <a:pt x="73245" y="225757"/>
                    <a:pt x="68454" y="227592"/>
                  </a:cubicBezTo>
                  <a:cubicBezTo>
                    <a:pt x="62069" y="230345"/>
                    <a:pt x="56070" y="233915"/>
                    <a:pt x="50604" y="238213"/>
                  </a:cubicBezTo>
                  <a:cubicBezTo>
                    <a:pt x="47096" y="240096"/>
                    <a:pt x="43421" y="241650"/>
                    <a:pt x="39626" y="242854"/>
                  </a:cubicBezTo>
                  <a:cubicBezTo>
                    <a:pt x="34255" y="247413"/>
                    <a:pt x="28524" y="251531"/>
                    <a:pt x="22491" y="255170"/>
                  </a:cubicBezTo>
                  <a:cubicBezTo>
                    <a:pt x="19010" y="256687"/>
                    <a:pt x="14816" y="248744"/>
                    <a:pt x="11513" y="245263"/>
                  </a:cubicBezTo>
                  <a:cubicBezTo>
                    <a:pt x="9305" y="243271"/>
                    <a:pt x="6949" y="241451"/>
                    <a:pt x="4463" y="239820"/>
                  </a:cubicBezTo>
                  <a:cubicBezTo>
                    <a:pt x="2499" y="238213"/>
                    <a:pt x="3213" y="233661"/>
                    <a:pt x="2499" y="230895"/>
                  </a:cubicBezTo>
                  <a:cubicBezTo>
                    <a:pt x="1785" y="228128"/>
                    <a:pt x="0" y="224379"/>
                    <a:pt x="0" y="223130"/>
                  </a:cubicBezTo>
                  <a:cubicBezTo>
                    <a:pt x="185" y="220509"/>
                    <a:pt x="1848" y="218223"/>
                    <a:pt x="4284" y="217239"/>
                  </a:cubicBezTo>
                  <a:cubicBezTo>
                    <a:pt x="6248" y="216614"/>
                    <a:pt x="9014" y="217507"/>
                    <a:pt x="10889" y="216614"/>
                  </a:cubicBezTo>
                  <a:cubicBezTo>
                    <a:pt x="14472" y="214879"/>
                    <a:pt x="17904" y="212849"/>
                    <a:pt x="21152" y="210545"/>
                  </a:cubicBezTo>
                  <a:cubicBezTo>
                    <a:pt x="24569" y="208581"/>
                    <a:pt x="28274" y="207166"/>
                    <a:pt x="32129" y="206351"/>
                  </a:cubicBezTo>
                  <a:cubicBezTo>
                    <a:pt x="38706" y="203293"/>
                    <a:pt x="45059" y="199773"/>
                    <a:pt x="51139" y="195819"/>
                  </a:cubicBezTo>
                  <a:cubicBezTo>
                    <a:pt x="54263" y="194123"/>
                    <a:pt x="60064" y="191268"/>
                    <a:pt x="60064" y="186894"/>
                  </a:cubicBezTo>
                  <a:cubicBezTo>
                    <a:pt x="60309" y="180167"/>
                    <a:pt x="60130" y="173430"/>
                    <a:pt x="59529" y="166725"/>
                  </a:cubicBezTo>
                  <a:cubicBezTo>
                    <a:pt x="58547" y="164672"/>
                    <a:pt x="54798" y="163869"/>
                    <a:pt x="54799" y="163869"/>
                  </a:cubicBezTo>
                  <a:cubicBezTo>
                    <a:pt x="51901" y="164711"/>
                    <a:pt x="48891" y="165103"/>
                    <a:pt x="45874" y="165029"/>
                  </a:cubicBezTo>
                  <a:cubicBezTo>
                    <a:pt x="43004" y="165824"/>
                    <a:pt x="40200" y="166839"/>
                    <a:pt x="37484" y="168063"/>
                  </a:cubicBezTo>
                  <a:cubicBezTo>
                    <a:pt x="35788" y="168867"/>
                    <a:pt x="32754" y="169670"/>
                    <a:pt x="31147" y="168867"/>
                  </a:cubicBezTo>
                  <a:cubicBezTo>
                    <a:pt x="29324" y="168385"/>
                    <a:pt x="27816" y="167106"/>
                    <a:pt x="27042" y="165386"/>
                  </a:cubicBezTo>
                  <a:cubicBezTo>
                    <a:pt x="25876" y="162055"/>
                    <a:pt x="25243" y="158561"/>
                    <a:pt x="25168" y="155033"/>
                  </a:cubicBezTo>
                  <a:cubicBezTo>
                    <a:pt x="24100" y="152765"/>
                    <a:pt x="23493" y="150308"/>
                    <a:pt x="23383" y="147804"/>
                  </a:cubicBezTo>
                  <a:cubicBezTo>
                    <a:pt x="24201" y="142971"/>
                    <a:pt x="24470" y="138060"/>
                    <a:pt x="24187" y="133167"/>
                  </a:cubicBezTo>
                  <a:cubicBezTo>
                    <a:pt x="24187" y="127365"/>
                    <a:pt x="29005" y="125402"/>
                    <a:pt x="33111" y="124688"/>
                  </a:cubicBezTo>
                  <a:cubicBezTo>
                    <a:pt x="37216" y="123974"/>
                    <a:pt x="40875" y="120939"/>
                    <a:pt x="44981" y="120940"/>
                  </a:cubicBezTo>
                  <a:cubicBezTo>
                    <a:pt x="47969" y="121031"/>
                    <a:pt x="50960" y="120822"/>
                    <a:pt x="53906" y="120315"/>
                  </a:cubicBezTo>
                  <a:cubicBezTo>
                    <a:pt x="58137" y="119092"/>
                    <a:pt x="62165" y="117258"/>
                    <a:pt x="65866" y="114871"/>
                  </a:cubicBezTo>
                  <a:cubicBezTo>
                    <a:pt x="68186" y="111479"/>
                    <a:pt x="71667" y="109337"/>
                    <a:pt x="71667" y="103983"/>
                  </a:cubicBezTo>
                  <a:cubicBezTo>
                    <a:pt x="72202" y="93898"/>
                    <a:pt x="75326" y="89435"/>
                    <a:pt x="75326" y="80510"/>
                  </a:cubicBezTo>
                  <a:cubicBezTo>
                    <a:pt x="75727" y="74809"/>
                    <a:pt x="73529" y="69232"/>
                    <a:pt x="69346" y="65338"/>
                  </a:cubicBezTo>
                  <a:cubicBezTo>
                    <a:pt x="68499" y="64036"/>
                    <a:pt x="68499" y="62357"/>
                    <a:pt x="69346" y="61054"/>
                  </a:cubicBezTo>
                  <a:cubicBezTo>
                    <a:pt x="71825" y="59675"/>
                    <a:pt x="74081" y="57930"/>
                    <a:pt x="76040" y="55877"/>
                  </a:cubicBezTo>
                  <a:cubicBezTo>
                    <a:pt x="76950" y="54541"/>
                    <a:pt x="78547" y="53847"/>
                    <a:pt x="80146" y="54092"/>
                  </a:cubicBezTo>
                  <a:close/>
                  <a:moveTo>
                    <a:pt x="206879" y="42222"/>
                  </a:moveTo>
                  <a:cubicBezTo>
                    <a:pt x="210984" y="42400"/>
                    <a:pt x="211520" y="44720"/>
                    <a:pt x="213394" y="46059"/>
                  </a:cubicBezTo>
                  <a:cubicBezTo>
                    <a:pt x="215106" y="46839"/>
                    <a:pt x="216957" y="47264"/>
                    <a:pt x="218838" y="47308"/>
                  </a:cubicBezTo>
                  <a:cubicBezTo>
                    <a:pt x="220534" y="47576"/>
                    <a:pt x="222140" y="49986"/>
                    <a:pt x="223033" y="52038"/>
                  </a:cubicBezTo>
                  <a:cubicBezTo>
                    <a:pt x="225018" y="56145"/>
                    <a:pt x="226171" y="60604"/>
                    <a:pt x="226424" y="65158"/>
                  </a:cubicBezTo>
                  <a:cubicBezTo>
                    <a:pt x="226067" y="74886"/>
                    <a:pt x="219195" y="77028"/>
                    <a:pt x="216696" y="83008"/>
                  </a:cubicBezTo>
                  <a:cubicBezTo>
                    <a:pt x="215714" y="85897"/>
                    <a:pt x="215084" y="88893"/>
                    <a:pt x="214822" y="91933"/>
                  </a:cubicBezTo>
                  <a:cubicBezTo>
                    <a:pt x="215714" y="96842"/>
                    <a:pt x="220712" y="98181"/>
                    <a:pt x="222854" y="94700"/>
                  </a:cubicBezTo>
                  <a:cubicBezTo>
                    <a:pt x="226871" y="93808"/>
                    <a:pt x="228120" y="91487"/>
                    <a:pt x="230887" y="90148"/>
                  </a:cubicBezTo>
                  <a:cubicBezTo>
                    <a:pt x="233654" y="88810"/>
                    <a:pt x="237581" y="93272"/>
                    <a:pt x="243827" y="94700"/>
                  </a:cubicBezTo>
                  <a:cubicBezTo>
                    <a:pt x="247308" y="95503"/>
                    <a:pt x="248736" y="104160"/>
                    <a:pt x="251056" y="108177"/>
                  </a:cubicBezTo>
                  <a:cubicBezTo>
                    <a:pt x="252105" y="111280"/>
                    <a:pt x="252617" y="114540"/>
                    <a:pt x="252573" y="117815"/>
                  </a:cubicBezTo>
                  <a:cubicBezTo>
                    <a:pt x="252450" y="120293"/>
                    <a:pt x="250640" y="122362"/>
                    <a:pt x="248200" y="122813"/>
                  </a:cubicBezTo>
                  <a:cubicBezTo>
                    <a:pt x="245077" y="123527"/>
                    <a:pt x="243202" y="123973"/>
                    <a:pt x="239276" y="125133"/>
                  </a:cubicBezTo>
                  <a:cubicBezTo>
                    <a:pt x="236343" y="126399"/>
                    <a:pt x="233700" y="128252"/>
                    <a:pt x="231512" y="130577"/>
                  </a:cubicBezTo>
                  <a:cubicBezTo>
                    <a:pt x="228031" y="133076"/>
                    <a:pt x="224371" y="133612"/>
                    <a:pt x="220623" y="136646"/>
                  </a:cubicBezTo>
                  <a:cubicBezTo>
                    <a:pt x="215467" y="140568"/>
                    <a:pt x="209581" y="143420"/>
                    <a:pt x="203309" y="145036"/>
                  </a:cubicBezTo>
                  <a:cubicBezTo>
                    <a:pt x="200105" y="150958"/>
                    <a:pt x="198074" y="157443"/>
                    <a:pt x="197329" y="164135"/>
                  </a:cubicBezTo>
                  <a:cubicBezTo>
                    <a:pt x="196927" y="167122"/>
                    <a:pt x="197140" y="170159"/>
                    <a:pt x="197954" y="173060"/>
                  </a:cubicBezTo>
                  <a:cubicBezTo>
                    <a:pt x="199471" y="178415"/>
                    <a:pt x="198132" y="183502"/>
                    <a:pt x="202773" y="188857"/>
                  </a:cubicBezTo>
                  <a:cubicBezTo>
                    <a:pt x="206381" y="192262"/>
                    <a:pt x="211038" y="194339"/>
                    <a:pt x="215982" y="194747"/>
                  </a:cubicBezTo>
                  <a:cubicBezTo>
                    <a:pt x="219173" y="194803"/>
                    <a:pt x="222347" y="195222"/>
                    <a:pt x="225443" y="195997"/>
                  </a:cubicBezTo>
                  <a:cubicBezTo>
                    <a:pt x="227615" y="196718"/>
                    <a:pt x="229859" y="197197"/>
                    <a:pt x="232136" y="197425"/>
                  </a:cubicBezTo>
                  <a:cubicBezTo>
                    <a:pt x="234118" y="198766"/>
                    <a:pt x="236375" y="199651"/>
                    <a:pt x="238741" y="200013"/>
                  </a:cubicBezTo>
                  <a:cubicBezTo>
                    <a:pt x="242225" y="199869"/>
                    <a:pt x="245712" y="200230"/>
                    <a:pt x="249093" y="201084"/>
                  </a:cubicBezTo>
                  <a:lnTo>
                    <a:pt x="249539" y="201262"/>
                  </a:lnTo>
                  <a:cubicBezTo>
                    <a:pt x="254091" y="204023"/>
                    <a:pt x="256414" y="209348"/>
                    <a:pt x="255340" y="214561"/>
                  </a:cubicBezTo>
                  <a:cubicBezTo>
                    <a:pt x="253892" y="219592"/>
                    <a:pt x="252163" y="224537"/>
                    <a:pt x="250164" y="229376"/>
                  </a:cubicBezTo>
                  <a:cubicBezTo>
                    <a:pt x="248914" y="233303"/>
                    <a:pt x="248111" y="237409"/>
                    <a:pt x="245880" y="239105"/>
                  </a:cubicBezTo>
                  <a:cubicBezTo>
                    <a:pt x="243649" y="240800"/>
                    <a:pt x="237938" y="239551"/>
                    <a:pt x="234725" y="240800"/>
                  </a:cubicBezTo>
                  <a:cubicBezTo>
                    <a:pt x="231242" y="242290"/>
                    <a:pt x="227528" y="243166"/>
                    <a:pt x="223747" y="243388"/>
                  </a:cubicBezTo>
                  <a:cubicBezTo>
                    <a:pt x="221069" y="243388"/>
                    <a:pt x="217767" y="240800"/>
                    <a:pt x="216071" y="240086"/>
                  </a:cubicBezTo>
                  <a:cubicBezTo>
                    <a:pt x="212225" y="238941"/>
                    <a:pt x="208195" y="238546"/>
                    <a:pt x="204201" y="238926"/>
                  </a:cubicBezTo>
                  <a:cubicBezTo>
                    <a:pt x="200988" y="238926"/>
                    <a:pt x="192509" y="238926"/>
                    <a:pt x="192509" y="238926"/>
                  </a:cubicBezTo>
                  <a:cubicBezTo>
                    <a:pt x="190724" y="238926"/>
                    <a:pt x="186887" y="236873"/>
                    <a:pt x="182603" y="236070"/>
                  </a:cubicBezTo>
                  <a:cubicBezTo>
                    <a:pt x="178319" y="235267"/>
                    <a:pt x="171269" y="236248"/>
                    <a:pt x="168145" y="235267"/>
                  </a:cubicBezTo>
                  <a:cubicBezTo>
                    <a:pt x="165511" y="234318"/>
                    <a:pt x="163041" y="232964"/>
                    <a:pt x="160827" y="231250"/>
                  </a:cubicBezTo>
                  <a:cubicBezTo>
                    <a:pt x="158053" y="227967"/>
                    <a:pt x="155769" y="224299"/>
                    <a:pt x="154044" y="220362"/>
                  </a:cubicBezTo>
                  <a:cubicBezTo>
                    <a:pt x="153394" y="216170"/>
                    <a:pt x="153096" y="211931"/>
                    <a:pt x="153151" y="207688"/>
                  </a:cubicBezTo>
                  <a:cubicBezTo>
                    <a:pt x="152794" y="205279"/>
                    <a:pt x="150027" y="194390"/>
                    <a:pt x="150027" y="192605"/>
                  </a:cubicBezTo>
                  <a:lnTo>
                    <a:pt x="149403" y="183145"/>
                  </a:lnTo>
                  <a:cubicBezTo>
                    <a:pt x="149393" y="180133"/>
                    <a:pt x="149005" y="177135"/>
                    <a:pt x="148243" y="174221"/>
                  </a:cubicBezTo>
                  <a:cubicBezTo>
                    <a:pt x="147133" y="169636"/>
                    <a:pt x="146653" y="164922"/>
                    <a:pt x="146814" y="160209"/>
                  </a:cubicBezTo>
                  <a:cubicBezTo>
                    <a:pt x="146725" y="152890"/>
                    <a:pt x="148867" y="151730"/>
                    <a:pt x="150563" y="137628"/>
                  </a:cubicBezTo>
                  <a:cubicBezTo>
                    <a:pt x="150741" y="136200"/>
                    <a:pt x="153687" y="131916"/>
                    <a:pt x="153687" y="130577"/>
                  </a:cubicBezTo>
                  <a:cubicBezTo>
                    <a:pt x="154222" y="123616"/>
                    <a:pt x="155739" y="123705"/>
                    <a:pt x="156364" y="118975"/>
                  </a:cubicBezTo>
                  <a:cubicBezTo>
                    <a:pt x="156989" y="114246"/>
                    <a:pt x="158863" y="108534"/>
                    <a:pt x="158863" y="107106"/>
                  </a:cubicBezTo>
                  <a:cubicBezTo>
                    <a:pt x="159934" y="99876"/>
                    <a:pt x="159934" y="90505"/>
                    <a:pt x="159935" y="88631"/>
                  </a:cubicBezTo>
                  <a:cubicBezTo>
                    <a:pt x="160293" y="84775"/>
                    <a:pt x="161194" y="80990"/>
                    <a:pt x="162612" y="77385"/>
                  </a:cubicBezTo>
                  <a:cubicBezTo>
                    <a:pt x="164268" y="71523"/>
                    <a:pt x="165549" y="65561"/>
                    <a:pt x="166450" y="59535"/>
                  </a:cubicBezTo>
                  <a:cubicBezTo>
                    <a:pt x="166149" y="55456"/>
                    <a:pt x="166299" y="51355"/>
                    <a:pt x="166896" y="47308"/>
                  </a:cubicBezTo>
                  <a:cubicBezTo>
                    <a:pt x="168145" y="43025"/>
                    <a:pt x="170376" y="42311"/>
                    <a:pt x="173946" y="42311"/>
                  </a:cubicBezTo>
                  <a:cubicBezTo>
                    <a:pt x="175552" y="42222"/>
                    <a:pt x="180282" y="44096"/>
                    <a:pt x="182870" y="44185"/>
                  </a:cubicBezTo>
                  <a:cubicBezTo>
                    <a:pt x="185459" y="44274"/>
                    <a:pt x="189029" y="42490"/>
                    <a:pt x="190814" y="42490"/>
                  </a:cubicBezTo>
                  <a:cubicBezTo>
                    <a:pt x="193221" y="42817"/>
                    <a:pt x="195606" y="43294"/>
                    <a:pt x="197954" y="43917"/>
                  </a:cubicBezTo>
                  <a:cubicBezTo>
                    <a:pt x="200879" y="43118"/>
                    <a:pt x="203864" y="42551"/>
                    <a:pt x="206879" y="42222"/>
                  </a:cubicBezTo>
                  <a:close/>
                  <a:moveTo>
                    <a:pt x="815643" y="39723"/>
                  </a:moveTo>
                  <a:cubicBezTo>
                    <a:pt x="818945" y="39723"/>
                    <a:pt x="821623" y="43203"/>
                    <a:pt x="824568" y="43203"/>
                  </a:cubicBezTo>
                  <a:cubicBezTo>
                    <a:pt x="830552" y="42768"/>
                    <a:pt x="836566" y="43218"/>
                    <a:pt x="842418" y="44541"/>
                  </a:cubicBezTo>
                  <a:lnTo>
                    <a:pt x="843222" y="44988"/>
                  </a:lnTo>
                  <a:cubicBezTo>
                    <a:pt x="844293" y="45880"/>
                    <a:pt x="845007" y="51146"/>
                    <a:pt x="846256" y="52306"/>
                  </a:cubicBezTo>
                  <a:cubicBezTo>
                    <a:pt x="849746" y="55593"/>
                    <a:pt x="851933" y="60031"/>
                    <a:pt x="852414" y="64801"/>
                  </a:cubicBezTo>
                  <a:cubicBezTo>
                    <a:pt x="852147" y="68371"/>
                    <a:pt x="847416" y="74083"/>
                    <a:pt x="847416" y="75422"/>
                  </a:cubicBezTo>
                  <a:cubicBezTo>
                    <a:pt x="847680" y="78856"/>
                    <a:pt x="846869" y="82286"/>
                    <a:pt x="845096" y="85239"/>
                  </a:cubicBezTo>
                  <a:cubicBezTo>
                    <a:pt x="841506" y="90134"/>
                    <a:pt x="838511" y="95436"/>
                    <a:pt x="836171" y="101037"/>
                  </a:cubicBezTo>
                  <a:cubicBezTo>
                    <a:pt x="835189" y="102911"/>
                    <a:pt x="829120" y="107730"/>
                    <a:pt x="828138" y="109961"/>
                  </a:cubicBezTo>
                  <a:cubicBezTo>
                    <a:pt x="822069" y="123795"/>
                    <a:pt x="815286" y="133434"/>
                    <a:pt x="810288" y="147267"/>
                  </a:cubicBezTo>
                  <a:cubicBezTo>
                    <a:pt x="809485" y="149498"/>
                    <a:pt x="806005" y="154050"/>
                    <a:pt x="804309" y="153247"/>
                  </a:cubicBezTo>
                  <a:cubicBezTo>
                    <a:pt x="801982" y="152200"/>
                    <a:pt x="799318" y="152200"/>
                    <a:pt x="796991" y="153247"/>
                  </a:cubicBezTo>
                  <a:cubicBezTo>
                    <a:pt x="795831" y="154229"/>
                    <a:pt x="790922" y="154139"/>
                    <a:pt x="789315" y="155746"/>
                  </a:cubicBezTo>
                  <a:cubicBezTo>
                    <a:pt x="787709" y="157352"/>
                    <a:pt x="779498" y="156103"/>
                    <a:pt x="777892" y="159227"/>
                  </a:cubicBezTo>
                  <a:cubicBezTo>
                    <a:pt x="776731" y="162088"/>
                    <a:pt x="776731" y="165290"/>
                    <a:pt x="777892" y="168152"/>
                  </a:cubicBezTo>
                  <a:cubicBezTo>
                    <a:pt x="780480" y="171186"/>
                    <a:pt x="785746" y="168152"/>
                    <a:pt x="786816" y="166545"/>
                  </a:cubicBezTo>
                  <a:cubicBezTo>
                    <a:pt x="788535" y="164480"/>
                    <a:pt x="791092" y="163301"/>
                    <a:pt x="793778" y="163332"/>
                  </a:cubicBezTo>
                  <a:cubicBezTo>
                    <a:pt x="796873" y="164684"/>
                    <a:pt x="800104" y="165701"/>
                    <a:pt x="803416" y="166367"/>
                  </a:cubicBezTo>
                  <a:cubicBezTo>
                    <a:pt x="805615" y="166715"/>
                    <a:pt x="807238" y="168603"/>
                    <a:pt x="807254" y="170829"/>
                  </a:cubicBezTo>
                  <a:cubicBezTo>
                    <a:pt x="807310" y="174996"/>
                    <a:pt x="808158" y="179116"/>
                    <a:pt x="809753" y="182966"/>
                  </a:cubicBezTo>
                  <a:cubicBezTo>
                    <a:pt x="809826" y="184756"/>
                    <a:pt x="809290" y="186517"/>
                    <a:pt x="808236" y="187964"/>
                  </a:cubicBezTo>
                  <a:cubicBezTo>
                    <a:pt x="805533" y="190386"/>
                    <a:pt x="802535" y="192455"/>
                    <a:pt x="799311" y="194122"/>
                  </a:cubicBezTo>
                  <a:cubicBezTo>
                    <a:pt x="797169" y="195461"/>
                    <a:pt x="792350" y="195818"/>
                    <a:pt x="789315" y="197782"/>
                  </a:cubicBezTo>
                  <a:cubicBezTo>
                    <a:pt x="787473" y="199164"/>
                    <a:pt x="786332" y="201285"/>
                    <a:pt x="786192" y="203583"/>
                  </a:cubicBezTo>
                  <a:cubicBezTo>
                    <a:pt x="786192" y="207421"/>
                    <a:pt x="789137" y="207421"/>
                    <a:pt x="791011" y="207421"/>
                  </a:cubicBezTo>
                  <a:cubicBezTo>
                    <a:pt x="792886" y="207421"/>
                    <a:pt x="800649" y="204922"/>
                    <a:pt x="804309" y="204922"/>
                  </a:cubicBezTo>
                  <a:cubicBezTo>
                    <a:pt x="807639" y="205090"/>
                    <a:pt x="810975" y="205090"/>
                    <a:pt x="814305" y="204922"/>
                  </a:cubicBezTo>
                  <a:cubicBezTo>
                    <a:pt x="818289" y="203576"/>
                    <a:pt x="822427" y="202736"/>
                    <a:pt x="826621" y="202423"/>
                  </a:cubicBezTo>
                  <a:cubicBezTo>
                    <a:pt x="830548" y="203405"/>
                    <a:pt x="834921" y="199745"/>
                    <a:pt x="837420" y="202423"/>
                  </a:cubicBezTo>
                  <a:cubicBezTo>
                    <a:pt x="837420" y="207064"/>
                    <a:pt x="846345" y="209206"/>
                    <a:pt x="846345" y="216435"/>
                  </a:cubicBezTo>
                  <a:cubicBezTo>
                    <a:pt x="846345" y="226788"/>
                    <a:pt x="839473" y="238479"/>
                    <a:pt x="830548" y="239193"/>
                  </a:cubicBezTo>
                  <a:cubicBezTo>
                    <a:pt x="826799" y="239550"/>
                    <a:pt x="829388" y="236694"/>
                    <a:pt x="816179" y="236694"/>
                  </a:cubicBezTo>
                  <a:cubicBezTo>
                    <a:pt x="804398" y="236873"/>
                    <a:pt x="794313" y="237676"/>
                    <a:pt x="792439" y="237676"/>
                  </a:cubicBezTo>
                  <a:cubicBezTo>
                    <a:pt x="788111" y="237730"/>
                    <a:pt x="783785" y="237461"/>
                    <a:pt x="779498" y="236873"/>
                  </a:cubicBezTo>
                  <a:cubicBezTo>
                    <a:pt x="775694" y="236953"/>
                    <a:pt x="771903" y="237341"/>
                    <a:pt x="768163" y="238033"/>
                  </a:cubicBezTo>
                  <a:cubicBezTo>
                    <a:pt x="764006" y="239103"/>
                    <a:pt x="759767" y="239819"/>
                    <a:pt x="755490" y="240175"/>
                  </a:cubicBezTo>
                  <a:cubicBezTo>
                    <a:pt x="750187" y="240099"/>
                    <a:pt x="744928" y="241132"/>
                    <a:pt x="740050" y="243209"/>
                  </a:cubicBezTo>
                  <a:cubicBezTo>
                    <a:pt x="734793" y="244284"/>
                    <a:pt x="729440" y="244822"/>
                    <a:pt x="724074" y="244815"/>
                  </a:cubicBezTo>
                  <a:cubicBezTo>
                    <a:pt x="718794" y="247063"/>
                    <a:pt x="713289" y="248740"/>
                    <a:pt x="707652" y="249813"/>
                  </a:cubicBezTo>
                  <a:cubicBezTo>
                    <a:pt x="704618" y="250170"/>
                    <a:pt x="697568" y="249278"/>
                    <a:pt x="697300" y="244369"/>
                  </a:cubicBezTo>
                  <a:cubicBezTo>
                    <a:pt x="697032" y="239460"/>
                    <a:pt x="694355" y="236873"/>
                    <a:pt x="694980" y="230536"/>
                  </a:cubicBezTo>
                  <a:cubicBezTo>
                    <a:pt x="695515" y="228662"/>
                    <a:pt x="695515" y="225628"/>
                    <a:pt x="695514" y="224200"/>
                  </a:cubicBezTo>
                  <a:cubicBezTo>
                    <a:pt x="695531" y="221364"/>
                    <a:pt x="696806" y="218683"/>
                    <a:pt x="698995" y="216881"/>
                  </a:cubicBezTo>
                  <a:cubicBezTo>
                    <a:pt x="699620" y="216703"/>
                    <a:pt x="701048" y="213579"/>
                    <a:pt x="702833" y="213758"/>
                  </a:cubicBezTo>
                  <a:cubicBezTo>
                    <a:pt x="704618" y="213936"/>
                    <a:pt x="704975" y="216078"/>
                    <a:pt x="707652" y="216078"/>
                  </a:cubicBezTo>
                  <a:cubicBezTo>
                    <a:pt x="712524" y="215024"/>
                    <a:pt x="717256" y="213406"/>
                    <a:pt x="721754" y="211259"/>
                  </a:cubicBezTo>
                  <a:cubicBezTo>
                    <a:pt x="727548" y="208299"/>
                    <a:pt x="733508" y="205677"/>
                    <a:pt x="739604" y="203405"/>
                  </a:cubicBezTo>
                  <a:cubicBezTo>
                    <a:pt x="741924" y="200102"/>
                    <a:pt x="738086" y="198407"/>
                    <a:pt x="736658" y="198407"/>
                  </a:cubicBezTo>
                  <a:cubicBezTo>
                    <a:pt x="734185" y="199074"/>
                    <a:pt x="731549" y="198720"/>
                    <a:pt x="729340" y="197425"/>
                  </a:cubicBezTo>
                  <a:cubicBezTo>
                    <a:pt x="725681" y="196800"/>
                    <a:pt x="724163" y="195908"/>
                    <a:pt x="723181" y="194301"/>
                  </a:cubicBezTo>
                  <a:cubicBezTo>
                    <a:pt x="722200" y="192695"/>
                    <a:pt x="722913" y="190820"/>
                    <a:pt x="723181" y="188321"/>
                  </a:cubicBezTo>
                  <a:cubicBezTo>
                    <a:pt x="723449" y="185822"/>
                    <a:pt x="723627" y="183145"/>
                    <a:pt x="723985" y="181003"/>
                  </a:cubicBezTo>
                  <a:cubicBezTo>
                    <a:pt x="724342" y="178861"/>
                    <a:pt x="724609" y="175648"/>
                    <a:pt x="728001" y="175648"/>
                  </a:cubicBezTo>
                  <a:cubicBezTo>
                    <a:pt x="729875" y="175648"/>
                    <a:pt x="730321" y="176986"/>
                    <a:pt x="732106" y="176986"/>
                  </a:cubicBezTo>
                  <a:cubicBezTo>
                    <a:pt x="733891" y="176986"/>
                    <a:pt x="734694" y="176183"/>
                    <a:pt x="736480" y="176183"/>
                  </a:cubicBezTo>
                  <a:cubicBezTo>
                    <a:pt x="737898" y="176420"/>
                    <a:pt x="739346" y="176420"/>
                    <a:pt x="740764" y="176183"/>
                  </a:cubicBezTo>
                  <a:cubicBezTo>
                    <a:pt x="742345" y="175407"/>
                    <a:pt x="743675" y="174201"/>
                    <a:pt x="744602" y="172703"/>
                  </a:cubicBezTo>
                  <a:cubicBezTo>
                    <a:pt x="745404" y="169800"/>
                    <a:pt x="745737" y="166786"/>
                    <a:pt x="745583" y="163778"/>
                  </a:cubicBezTo>
                  <a:cubicBezTo>
                    <a:pt x="745226" y="161369"/>
                    <a:pt x="743084" y="161726"/>
                    <a:pt x="740317" y="163064"/>
                  </a:cubicBezTo>
                  <a:cubicBezTo>
                    <a:pt x="738138" y="163858"/>
                    <a:pt x="735899" y="164485"/>
                    <a:pt x="733623" y="164939"/>
                  </a:cubicBezTo>
                  <a:cubicBezTo>
                    <a:pt x="731596" y="165492"/>
                    <a:pt x="729541" y="165939"/>
                    <a:pt x="727465" y="166277"/>
                  </a:cubicBezTo>
                  <a:cubicBezTo>
                    <a:pt x="725773" y="166284"/>
                    <a:pt x="724089" y="166044"/>
                    <a:pt x="722467" y="165563"/>
                  </a:cubicBezTo>
                  <a:cubicBezTo>
                    <a:pt x="719968" y="164939"/>
                    <a:pt x="720593" y="163422"/>
                    <a:pt x="719968" y="161636"/>
                  </a:cubicBezTo>
                  <a:cubicBezTo>
                    <a:pt x="718959" y="159873"/>
                    <a:pt x="718293" y="157936"/>
                    <a:pt x="718005" y="155924"/>
                  </a:cubicBezTo>
                  <a:cubicBezTo>
                    <a:pt x="718362" y="150837"/>
                    <a:pt x="714256" y="148963"/>
                    <a:pt x="713543" y="147624"/>
                  </a:cubicBezTo>
                  <a:cubicBezTo>
                    <a:pt x="712198" y="144817"/>
                    <a:pt x="711352" y="141797"/>
                    <a:pt x="711043" y="138699"/>
                  </a:cubicBezTo>
                  <a:cubicBezTo>
                    <a:pt x="711043" y="132898"/>
                    <a:pt x="716488" y="128346"/>
                    <a:pt x="715863" y="124687"/>
                  </a:cubicBezTo>
                  <a:cubicBezTo>
                    <a:pt x="714242" y="117272"/>
                    <a:pt x="713464" y="109697"/>
                    <a:pt x="713542" y="102108"/>
                  </a:cubicBezTo>
                  <a:cubicBezTo>
                    <a:pt x="713810" y="100055"/>
                    <a:pt x="710686" y="96574"/>
                    <a:pt x="710686" y="92469"/>
                  </a:cubicBezTo>
                  <a:cubicBezTo>
                    <a:pt x="710819" y="89995"/>
                    <a:pt x="711207" y="87543"/>
                    <a:pt x="711846" y="85150"/>
                  </a:cubicBezTo>
                  <a:cubicBezTo>
                    <a:pt x="713127" y="81087"/>
                    <a:pt x="713965" y="76898"/>
                    <a:pt x="714346" y="72655"/>
                  </a:cubicBezTo>
                  <a:cubicBezTo>
                    <a:pt x="713810" y="67033"/>
                    <a:pt x="716666" y="59982"/>
                    <a:pt x="720504" y="59982"/>
                  </a:cubicBezTo>
                  <a:cubicBezTo>
                    <a:pt x="724342" y="59982"/>
                    <a:pt x="724252" y="64801"/>
                    <a:pt x="728447" y="64801"/>
                  </a:cubicBezTo>
                  <a:cubicBezTo>
                    <a:pt x="730972" y="64931"/>
                    <a:pt x="733503" y="64661"/>
                    <a:pt x="735944" y="63998"/>
                  </a:cubicBezTo>
                  <a:cubicBezTo>
                    <a:pt x="736837" y="63373"/>
                    <a:pt x="743709" y="61677"/>
                    <a:pt x="745762" y="60874"/>
                  </a:cubicBezTo>
                  <a:cubicBezTo>
                    <a:pt x="751741" y="58732"/>
                    <a:pt x="756025" y="56055"/>
                    <a:pt x="762540" y="54002"/>
                  </a:cubicBezTo>
                  <a:cubicBezTo>
                    <a:pt x="766914" y="52663"/>
                    <a:pt x="772358" y="53823"/>
                    <a:pt x="775839" y="52663"/>
                  </a:cubicBezTo>
                  <a:cubicBezTo>
                    <a:pt x="785478" y="49361"/>
                    <a:pt x="812341" y="39723"/>
                    <a:pt x="815643" y="39723"/>
                  </a:cubicBezTo>
                  <a:close/>
                  <a:moveTo>
                    <a:pt x="439014" y="1614"/>
                  </a:moveTo>
                  <a:cubicBezTo>
                    <a:pt x="441289" y="1698"/>
                    <a:pt x="443556" y="1936"/>
                    <a:pt x="445798" y="2328"/>
                  </a:cubicBezTo>
                  <a:cubicBezTo>
                    <a:pt x="448591" y="2507"/>
                    <a:pt x="451394" y="2507"/>
                    <a:pt x="454187" y="2328"/>
                  </a:cubicBezTo>
                  <a:cubicBezTo>
                    <a:pt x="456329" y="2328"/>
                    <a:pt x="457668" y="5094"/>
                    <a:pt x="458560" y="5808"/>
                  </a:cubicBezTo>
                  <a:cubicBezTo>
                    <a:pt x="459453" y="6522"/>
                    <a:pt x="465076" y="6790"/>
                    <a:pt x="466415" y="8217"/>
                  </a:cubicBezTo>
                  <a:cubicBezTo>
                    <a:pt x="467753" y="9645"/>
                    <a:pt x="467575" y="14197"/>
                    <a:pt x="469003" y="17142"/>
                  </a:cubicBezTo>
                  <a:cubicBezTo>
                    <a:pt x="470431" y="20088"/>
                    <a:pt x="474715" y="21605"/>
                    <a:pt x="475072" y="30530"/>
                  </a:cubicBezTo>
                  <a:cubicBezTo>
                    <a:pt x="475429" y="39455"/>
                    <a:pt x="473019" y="39633"/>
                    <a:pt x="467575" y="44275"/>
                  </a:cubicBezTo>
                  <a:cubicBezTo>
                    <a:pt x="466057" y="46238"/>
                    <a:pt x="466236" y="49362"/>
                    <a:pt x="469003" y="48826"/>
                  </a:cubicBezTo>
                  <a:cubicBezTo>
                    <a:pt x="473912" y="47844"/>
                    <a:pt x="491582" y="43917"/>
                    <a:pt x="495777" y="42579"/>
                  </a:cubicBezTo>
                  <a:cubicBezTo>
                    <a:pt x="500764" y="41016"/>
                    <a:pt x="505867" y="39852"/>
                    <a:pt x="511039" y="39098"/>
                  </a:cubicBezTo>
                  <a:cubicBezTo>
                    <a:pt x="512734" y="38919"/>
                    <a:pt x="515501" y="41329"/>
                    <a:pt x="517554" y="41865"/>
                  </a:cubicBezTo>
                  <a:cubicBezTo>
                    <a:pt x="519606" y="42400"/>
                    <a:pt x="523623" y="42222"/>
                    <a:pt x="524337" y="44096"/>
                  </a:cubicBezTo>
                  <a:cubicBezTo>
                    <a:pt x="525728" y="47651"/>
                    <a:pt x="528754" y="50312"/>
                    <a:pt x="532458" y="51236"/>
                  </a:cubicBezTo>
                  <a:lnTo>
                    <a:pt x="532280" y="51236"/>
                  </a:lnTo>
                  <a:cubicBezTo>
                    <a:pt x="534197" y="51715"/>
                    <a:pt x="535639" y="53299"/>
                    <a:pt x="535939" y="55252"/>
                  </a:cubicBezTo>
                  <a:cubicBezTo>
                    <a:pt x="535939" y="56948"/>
                    <a:pt x="535493" y="59804"/>
                    <a:pt x="535493" y="63463"/>
                  </a:cubicBezTo>
                  <a:cubicBezTo>
                    <a:pt x="534957" y="69174"/>
                    <a:pt x="525140" y="73191"/>
                    <a:pt x="520856" y="75868"/>
                  </a:cubicBezTo>
                  <a:cubicBezTo>
                    <a:pt x="519428" y="76850"/>
                    <a:pt x="518000" y="73548"/>
                    <a:pt x="513002" y="73548"/>
                  </a:cubicBezTo>
                  <a:cubicBezTo>
                    <a:pt x="511306" y="73637"/>
                    <a:pt x="501399" y="74440"/>
                    <a:pt x="499704" y="74440"/>
                  </a:cubicBezTo>
                  <a:lnTo>
                    <a:pt x="489083" y="75690"/>
                  </a:lnTo>
                  <a:cubicBezTo>
                    <a:pt x="486674" y="76225"/>
                    <a:pt x="481676" y="77921"/>
                    <a:pt x="479356" y="78635"/>
                  </a:cubicBezTo>
                  <a:cubicBezTo>
                    <a:pt x="476037" y="79570"/>
                    <a:pt x="472786" y="80734"/>
                    <a:pt x="469627" y="82116"/>
                  </a:cubicBezTo>
                  <a:cubicBezTo>
                    <a:pt x="468199" y="83008"/>
                    <a:pt x="464719" y="81402"/>
                    <a:pt x="460702" y="82116"/>
                  </a:cubicBezTo>
                  <a:cubicBezTo>
                    <a:pt x="458918" y="82473"/>
                    <a:pt x="452581" y="86310"/>
                    <a:pt x="447136" y="87827"/>
                  </a:cubicBezTo>
                  <a:cubicBezTo>
                    <a:pt x="436406" y="89705"/>
                    <a:pt x="425818" y="92329"/>
                    <a:pt x="415453" y="95681"/>
                  </a:cubicBezTo>
                  <a:cubicBezTo>
                    <a:pt x="413132" y="98002"/>
                    <a:pt x="408313" y="97020"/>
                    <a:pt x="406528" y="98002"/>
                  </a:cubicBezTo>
                  <a:cubicBezTo>
                    <a:pt x="404743" y="98984"/>
                    <a:pt x="400014" y="98984"/>
                    <a:pt x="397604" y="100233"/>
                  </a:cubicBezTo>
                  <a:cubicBezTo>
                    <a:pt x="393588" y="102286"/>
                    <a:pt x="391802" y="101126"/>
                    <a:pt x="389571" y="102286"/>
                  </a:cubicBezTo>
                  <a:cubicBezTo>
                    <a:pt x="387406" y="103093"/>
                    <a:pt x="385087" y="103398"/>
                    <a:pt x="382788" y="103178"/>
                  </a:cubicBezTo>
                  <a:cubicBezTo>
                    <a:pt x="380309" y="103673"/>
                    <a:pt x="377864" y="104328"/>
                    <a:pt x="375470" y="105142"/>
                  </a:cubicBezTo>
                  <a:cubicBezTo>
                    <a:pt x="373356" y="105630"/>
                    <a:pt x="371158" y="105630"/>
                    <a:pt x="369044" y="105142"/>
                  </a:cubicBezTo>
                  <a:cubicBezTo>
                    <a:pt x="367357" y="104892"/>
                    <a:pt x="365643" y="104892"/>
                    <a:pt x="363956" y="105142"/>
                  </a:cubicBezTo>
                  <a:cubicBezTo>
                    <a:pt x="362261" y="107373"/>
                    <a:pt x="359048" y="107373"/>
                    <a:pt x="355745" y="107373"/>
                  </a:cubicBezTo>
                  <a:cubicBezTo>
                    <a:pt x="353323" y="107845"/>
                    <a:pt x="350980" y="108656"/>
                    <a:pt x="348784" y="109783"/>
                  </a:cubicBezTo>
                  <a:cubicBezTo>
                    <a:pt x="348248" y="111390"/>
                    <a:pt x="345393" y="112817"/>
                    <a:pt x="342715" y="113264"/>
                  </a:cubicBezTo>
                  <a:cubicBezTo>
                    <a:pt x="340038" y="113710"/>
                    <a:pt x="341644" y="111568"/>
                    <a:pt x="337806" y="109783"/>
                  </a:cubicBezTo>
                  <a:cubicBezTo>
                    <a:pt x="336021" y="109248"/>
                    <a:pt x="332005" y="110765"/>
                    <a:pt x="328881" y="109248"/>
                  </a:cubicBezTo>
                  <a:cubicBezTo>
                    <a:pt x="325758" y="107730"/>
                    <a:pt x="325936" y="103357"/>
                    <a:pt x="326561" y="99698"/>
                  </a:cubicBezTo>
                  <a:cubicBezTo>
                    <a:pt x="326650" y="98894"/>
                    <a:pt x="326115" y="95503"/>
                    <a:pt x="326115" y="91844"/>
                  </a:cubicBezTo>
                  <a:cubicBezTo>
                    <a:pt x="325731" y="89613"/>
                    <a:pt x="326352" y="87327"/>
                    <a:pt x="327810" y="85596"/>
                  </a:cubicBezTo>
                  <a:cubicBezTo>
                    <a:pt x="333196" y="81606"/>
                    <a:pt x="339237" y="78586"/>
                    <a:pt x="345660" y="76671"/>
                  </a:cubicBezTo>
                  <a:cubicBezTo>
                    <a:pt x="347356" y="76314"/>
                    <a:pt x="349052" y="79349"/>
                    <a:pt x="350391" y="79349"/>
                  </a:cubicBezTo>
                  <a:cubicBezTo>
                    <a:pt x="351729" y="79349"/>
                    <a:pt x="357977" y="75868"/>
                    <a:pt x="360654" y="75868"/>
                  </a:cubicBezTo>
                  <a:cubicBezTo>
                    <a:pt x="368950" y="74869"/>
                    <a:pt x="377156" y="73229"/>
                    <a:pt x="385198" y="70959"/>
                  </a:cubicBezTo>
                  <a:cubicBezTo>
                    <a:pt x="389393" y="69531"/>
                    <a:pt x="393230" y="71495"/>
                    <a:pt x="395640" y="69531"/>
                  </a:cubicBezTo>
                  <a:cubicBezTo>
                    <a:pt x="401920" y="67209"/>
                    <a:pt x="408327" y="65242"/>
                    <a:pt x="414828" y="63641"/>
                  </a:cubicBezTo>
                  <a:cubicBezTo>
                    <a:pt x="417148" y="63106"/>
                    <a:pt x="421432" y="61946"/>
                    <a:pt x="422682" y="59090"/>
                  </a:cubicBezTo>
                  <a:cubicBezTo>
                    <a:pt x="422816" y="57259"/>
                    <a:pt x="422510" y="55423"/>
                    <a:pt x="421790" y="53735"/>
                  </a:cubicBezTo>
                  <a:cubicBezTo>
                    <a:pt x="420718" y="50968"/>
                    <a:pt x="418576" y="51950"/>
                    <a:pt x="416256" y="51950"/>
                  </a:cubicBezTo>
                  <a:cubicBezTo>
                    <a:pt x="414051" y="51336"/>
                    <a:pt x="412165" y="49898"/>
                    <a:pt x="410990" y="47934"/>
                  </a:cubicBezTo>
                  <a:cubicBezTo>
                    <a:pt x="410879" y="46008"/>
                    <a:pt x="411312" y="44090"/>
                    <a:pt x="412240" y="42400"/>
                  </a:cubicBezTo>
                  <a:cubicBezTo>
                    <a:pt x="412954" y="40437"/>
                    <a:pt x="413400" y="39633"/>
                    <a:pt x="414293" y="37134"/>
                  </a:cubicBezTo>
                  <a:cubicBezTo>
                    <a:pt x="415124" y="34973"/>
                    <a:pt x="415839" y="32768"/>
                    <a:pt x="416434" y="30530"/>
                  </a:cubicBezTo>
                  <a:cubicBezTo>
                    <a:pt x="417595" y="26871"/>
                    <a:pt x="410633" y="16786"/>
                    <a:pt x="409741" y="14019"/>
                  </a:cubicBezTo>
                  <a:cubicBezTo>
                    <a:pt x="409310" y="11926"/>
                    <a:pt x="410065" y="9766"/>
                    <a:pt x="411704" y="8396"/>
                  </a:cubicBezTo>
                  <a:cubicBezTo>
                    <a:pt x="414739" y="5272"/>
                    <a:pt x="418219" y="6700"/>
                    <a:pt x="421790" y="6700"/>
                  </a:cubicBezTo>
                  <a:cubicBezTo>
                    <a:pt x="423891" y="6335"/>
                    <a:pt x="425894" y="5545"/>
                    <a:pt x="427680" y="4380"/>
                  </a:cubicBezTo>
                  <a:cubicBezTo>
                    <a:pt x="428840" y="3755"/>
                    <a:pt x="430715" y="4648"/>
                    <a:pt x="433303" y="3755"/>
                  </a:cubicBezTo>
                  <a:cubicBezTo>
                    <a:pt x="435891" y="2863"/>
                    <a:pt x="435891" y="1614"/>
                    <a:pt x="439014" y="1614"/>
                  </a:cubicBezTo>
                  <a:close/>
                  <a:moveTo>
                    <a:pt x="1616919" y="7"/>
                  </a:moveTo>
                  <a:cubicBezTo>
                    <a:pt x="1621024" y="275"/>
                    <a:pt x="1623970" y="4113"/>
                    <a:pt x="1626380" y="7326"/>
                  </a:cubicBezTo>
                  <a:cubicBezTo>
                    <a:pt x="1628789" y="10539"/>
                    <a:pt x="1625487" y="16162"/>
                    <a:pt x="1622363" y="18928"/>
                  </a:cubicBezTo>
                  <a:cubicBezTo>
                    <a:pt x="1619035" y="21684"/>
                    <a:pt x="1616379" y="25164"/>
                    <a:pt x="1614599" y="29103"/>
                  </a:cubicBezTo>
                  <a:cubicBezTo>
                    <a:pt x="1614063" y="30263"/>
                    <a:pt x="1614063" y="37580"/>
                    <a:pt x="1614599" y="38027"/>
                  </a:cubicBezTo>
                  <a:cubicBezTo>
                    <a:pt x="1615134" y="38473"/>
                    <a:pt x="1619150" y="41240"/>
                    <a:pt x="1619418" y="45256"/>
                  </a:cubicBezTo>
                  <a:cubicBezTo>
                    <a:pt x="1619686" y="49272"/>
                    <a:pt x="1615848" y="52396"/>
                    <a:pt x="1608886" y="66587"/>
                  </a:cubicBezTo>
                  <a:cubicBezTo>
                    <a:pt x="1609154" y="66765"/>
                    <a:pt x="1602639" y="75690"/>
                    <a:pt x="1600943" y="78100"/>
                  </a:cubicBezTo>
                  <a:cubicBezTo>
                    <a:pt x="1599248" y="80510"/>
                    <a:pt x="1605227" y="84615"/>
                    <a:pt x="1610582" y="83187"/>
                  </a:cubicBezTo>
                  <a:cubicBezTo>
                    <a:pt x="1613438" y="82384"/>
                    <a:pt x="1608886" y="90773"/>
                    <a:pt x="1615313" y="90773"/>
                  </a:cubicBezTo>
                  <a:cubicBezTo>
                    <a:pt x="1620221" y="90773"/>
                    <a:pt x="1626112" y="86400"/>
                    <a:pt x="1624238" y="81848"/>
                  </a:cubicBezTo>
                  <a:cubicBezTo>
                    <a:pt x="1622631" y="80331"/>
                    <a:pt x="1619507" y="81848"/>
                    <a:pt x="1616473" y="79260"/>
                  </a:cubicBezTo>
                  <a:cubicBezTo>
                    <a:pt x="1613438" y="76672"/>
                    <a:pt x="1613528" y="70335"/>
                    <a:pt x="1614688" y="70335"/>
                  </a:cubicBezTo>
                  <a:cubicBezTo>
                    <a:pt x="1616747" y="69534"/>
                    <a:pt x="1618519" y="68136"/>
                    <a:pt x="1619775" y="66319"/>
                  </a:cubicBezTo>
                  <a:cubicBezTo>
                    <a:pt x="1620757" y="65337"/>
                    <a:pt x="1623880" y="63106"/>
                    <a:pt x="1623880" y="61499"/>
                  </a:cubicBezTo>
                  <a:cubicBezTo>
                    <a:pt x="1623880" y="59893"/>
                    <a:pt x="1619240" y="58733"/>
                    <a:pt x="1623167" y="53021"/>
                  </a:cubicBezTo>
                  <a:cubicBezTo>
                    <a:pt x="1625666" y="49361"/>
                    <a:pt x="1628789" y="49718"/>
                    <a:pt x="1630396" y="49361"/>
                  </a:cubicBezTo>
                  <a:cubicBezTo>
                    <a:pt x="1632002" y="49004"/>
                    <a:pt x="1633609" y="45167"/>
                    <a:pt x="1634501" y="43203"/>
                  </a:cubicBezTo>
                  <a:cubicBezTo>
                    <a:pt x="1635521" y="41071"/>
                    <a:pt x="1636155" y="38774"/>
                    <a:pt x="1636376" y="36420"/>
                  </a:cubicBezTo>
                  <a:cubicBezTo>
                    <a:pt x="1636465" y="30799"/>
                    <a:pt x="1630128" y="28299"/>
                    <a:pt x="1631199" y="23926"/>
                  </a:cubicBezTo>
                  <a:cubicBezTo>
                    <a:pt x="1633430" y="15090"/>
                    <a:pt x="1654940" y="11699"/>
                    <a:pt x="1657171" y="10182"/>
                  </a:cubicBezTo>
                  <a:cubicBezTo>
                    <a:pt x="1657795" y="9736"/>
                    <a:pt x="1658331" y="7772"/>
                    <a:pt x="1659492" y="6880"/>
                  </a:cubicBezTo>
                  <a:cubicBezTo>
                    <a:pt x="1661723" y="5188"/>
                    <a:pt x="1664699" y="4846"/>
                    <a:pt x="1667256" y="5987"/>
                  </a:cubicBezTo>
                  <a:cubicBezTo>
                    <a:pt x="1670221" y="7457"/>
                    <a:pt x="1673031" y="9221"/>
                    <a:pt x="1675646" y="11253"/>
                  </a:cubicBezTo>
                  <a:cubicBezTo>
                    <a:pt x="1677350" y="12815"/>
                    <a:pt x="1678155" y="15128"/>
                    <a:pt x="1677788" y="17411"/>
                  </a:cubicBezTo>
                  <a:cubicBezTo>
                    <a:pt x="1677430" y="20088"/>
                    <a:pt x="1676003" y="27586"/>
                    <a:pt x="1676806" y="28210"/>
                  </a:cubicBezTo>
                  <a:cubicBezTo>
                    <a:pt x="1677609" y="28835"/>
                    <a:pt x="1669220" y="33386"/>
                    <a:pt x="1665382" y="37134"/>
                  </a:cubicBezTo>
                  <a:cubicBezTo>
                    <a:pt x="1660510" y="43395"/>
                    <a:pt x="1657427" y="50860"/>
                    <a:pt x="1656457" y="58733"/>
                  </a:cubicBezTo>
                  <a:cubicBezTo>
                    <a:pt x="1656278" y="59447"/>
                    <a:pt x="1654047" y="64802"/>
                    <a:pt x="1653779" y="66230"/>
                  </a:cubicBezTo>
                  <a:cubicBezTo>
                    <a:pt x="1653511" y="67658"/>
                    <a:pt x="1652530" y="71674"/>
                    <a:pt x="1651548" y="75155"/>
                  </a:cubicBezTo>
                  <a:cubicBezTo>
                    <a:pt x="1650325" y="78776"/>
                    <a:pt x="1649722" y="82578"/>
                    <a:pt x="1649763" y="86400"/>
                  </a:cubicBezTo>
                  <a:cubicBezTo>
                    <a:pt x="1650031" y="88631"/>
                    <a:pt x="1653065" y="88007"/>
                    <a:pt x="1654939" y="88007"/>
                  </a:cubicBezTo>
                  <a:cubicBezTo>
                    <a:pt x="1658751" y="87138"/>
                    <a:pt x="1662244" y="85221"/>
                    <a:pt x="1665025" y="82473"/>
                  </a:cubicBezTo>
                  <a:cubicBezTo>
                    <a:pt x="1667329" y="82085"/>
                    <a:pt x="1669682" y="82085"/>
                    <a:pt x="1671986" y="82473"/>
                  </a:cubicBezTo>
                  <a:cubicBezTo>
                    <a:pt x="1673771" y="83009"/>
                    <a:pt x="1675645" y="85954"/>
                    <a:pt x="1677609" y="86579"/>
                  </a:cubicBezTo>
                  <a:cubicBezTo>
                    <a:pt x="1679572" y="87203"/>
                    <a:pt x="1682339" y="87382"/>
                    <a:pt x="1683946" y="88453"/>
                  </a:cubicBezTo>
                  <a:cubicBezTo>
                    <a:pt x="1685552" y="89524"/>
                    <a:pt x="1689032" y="88453"/>
                    <a:pt x="1691174" y="91041"/>
                  </a:cubicBezTo>
                  <a:lnTo>
                    <a:pt x="1691710" y="90952"/>
                  </a:lnTo>
                  <a:cubicBezTo>
                    <a:pt x="1694680" y="95921"/>
                    <a:pt x="1696022" y="101693"/>
                    <a:pt x="1695548" y="107462"/>
                  </a:cubicBezTo>
                  <a:cubicBezTo>
                    <a:pt x="1695402" y="112689"/>
                    <a:pt x="1693994" y="117803"/>
                    <a:pt x="1691442" y="122367"/>
                  </a:cubicBezTo>
                  <a:cubicBezTo>
                    <a:pt x="1684679" y="126488"/>
                    <a:pt x="1676868" y="128564"/>
                    <a:pt x="1668952" y="128347"/>
                  </a:cubicBezTo>
                  <a:cubicBezTo>
                    <a:pt x="1666327" y="128340"/>
                    <a:pt x="1663813" y="129403"/>
                    <a:pt x="1661990" y="131292"/>
                  </a:cubicBezTo>
                  <a:cubicBezTo>
                    <a:pt x="1659028" y="132230"/>
                    <a:pt x="1655812" y="131941"/>
                    <a:pt x="1653065" y="130489"/>
                  </a:cubicBezTo>
                  <a:cubicBezTo>
                    <a:pt x="1649401" y="129592"/>
                    <a:pt x="1645574" y="129592"/>
                    <a:pt x="1641909" y="130489"/>
                  </a:cubicBezTo>
                  <a:cubicBezTo>
                    <a:pt x="1634094" y="132617"/>
                    <a:pt x="1627291" y="137457"/>
                    <a:pt x="1622720" y="144144"/>
                  </a:cubicBezTo>
                  <a:cubicBezTo>
                    <a:pt x="1621023" y="147185"/>
                    <a:pt x="1618601" y="149760"/>
                    <a:pt x="1615670" y="151641"/>
                  </a:cubicBezTo>
                  <a:cubicBezTo>
                    <a:pt x="1611417" y="154501"/>
                    <a:pt x="1607626" y="157993"/>
                    <a:pt x="1604424" y="161994"/>
                  </a:cubicBezTo>
                  <a:cubicBezTo>
                    <a:pt x="1602518" y="165184"/>
                    <a:pt x="1601881" y="168975"/>
                    <a:pt x="1602639" y="172614"/>
                  </a:cubicBezTo>
                  <a:cubicBezTo>
                    <a:pt x="1602996" y="173685"/>
                    <a:pt x="1605406" y="174309"/>
                    <a:pt x="1607994" y="173685"/>
                  </a:cubicBezTo>
                  <a:cubicBezTo>
                    <a:pt x="1611137" y="172237"/>
                    <a:pt x="1614355" y="170956"/>
                    <a:pt x="1617633" y="169847"/>
                  </a:cubicBezTo>
                  <a:cubicBezTo>
                    <a:pt x="1620221" y="169490"/>
                    <a:pt x="1621828" y="166278"/>
                    <a:pt x="1623970" y="166456"/>
                  </a:cubicBezTo>
                  <a:cubicBezTo>
                    <a:pt x="1626112" y="166635"/>
                    <a:pt x="1628968" y="170650"/>
                    <a:pt x="1635037" y="172078"/>
                  </a:cubicBezTo>
                  <a:cubicBezTo>
                    <a:pt x="1636911" y="172614"/>
                    <a:pt x="1640392" y="174845"/>
                    <a:pt x="1645836" y="176541"/>
                  </a:cubicBezTo>
                  <a:cubicBezTo>
                    <a:pt x="1646550" y="176719"/>
                    <a:pt x="1650834" y="177612"/>
                    <a:pt x="1650031" y="180825"/>
                  </a:cubicBezTo>
                  <a:cubicBezTo>
                    <a:pt x="1649891" y="184724"/>
                    <a:pt x="1648950" y="188552"/>
                    <a:pt x="1647264" y="192070"/>
                  </a:cubicBezTo>
                  <a:cubicBezTo>
                    <a:pt x="1645390" y="194301"/>
                    <a:pt x="1643159" y="197068"/>
                    <a:pt x="1640838" y="197604"/>
                  </a:cubicBezTo>
                  <a:cubicBezTo>
                    <a:pt x="1636643" y="198407"/>
                    <a:pt x="1634144" y="198496"/>
                    <a:pt x="1629503" y="199746"/>
                  </a:cubicBezTo>
                  <a:cubicBezTo>
                    <a:pt x="1627183" y="200371"/>
                    <a:pt x="1625487" y="201709"/>
                    <a:pt x="1621828" y="202334"/>
                  </a:cubicBezTo>
                  <a:cubicBezTo>
                    <a:pt x="1618169" y="202959"/>
                    <a:pt x="1603978" y="205636"/>
                    <a:pt x="1603978" y="210366"/>
                  </a:cubicBezTo>
                  <a:cubicBezTo>
                    <a:pt x="1604463" y="214455"/>
                    <a:pt x="1604731" y="218566"/>
                    <a:pt x="1604781" y="222683"/>
                  </a:cubicBezTo>
                  <a:cubicBezTo>
                    <a:pt x="1604577" y="226220"/>
                    <a:pt x="1604129" y="229738"/>
                    <a:pt x="1603442" y="233214"/>
                  </a:cubicBezTo>
                  <a:cubicBezTo>
                    <a:pt x="1601919" y="237055"/>
                    <a:pt x="1601073" y="241132"/>
                    <a:pt x="1600943" y="245262"/>
                  </a:cubicBezTo>
                  <a:cubicBezTo>
                    <a:pt x="1601211" y="249011"/>
                    <a:pt x="1596839" y="252581"/>
                    <a:pt x="1596303" y="253295"/>
                  </a:cubicBezTo>
                  <a:cubicBezTo>
                    <a:pt x="1593447" y="259453"/>
                    <a:pt x="1593894" y="268557"/>
                    <a:pt x="1587378" y="270609"/>
                  </a:cubicBezTo>
                  <a:cubicBezTo>
                    <a:pt x="1583140" y="272438"/>
                    <a:pt x="1578787" y="273989"/>
                    <a:pt x="1574348" y="275250"/>
                  </a:cubicBezTo>
                  <a:cubicBezTo>
                    <a:pt x="1570753" y="275722"/>
                    <a:pt x="1567240" y="276683"/>
                    <a:pt x="1563906" y="278106"/>
                  </a:cubicBezTo>
                  <a:cubicBezTo>
                    <a:pt x="1558776" y="279598"/>
                    <a:pt x="1553327" y="279598"/>
                    <a:pt x="1548198" y="278106"/>
                  </a:cubicBezTo>
                  <a:cubicBezTo>
                    <a:pt x="1546323" y="276589"/>
                    <a:pt x="1547216" y="271591"/>
                    <a:pt x="1547216" y="268646"/>
                  </a:cubicBezTo>
                  <a:cubicBezTo>
                    <a:pt x="1547127" y="263201"/>
                    <a:pt x="1533382" y="257489"/>
                    <a:pt x="1532043" y="254276"/>
                  </a:cubicBezTo>
                  <a:cubicBezTo>
                    <a:pt x="1530704" y="251063"/>
                    <a:pt x="1535435" y="251153"/>
                    <a:pt x="1540165" y="250260"/>
                  </a:cubicBezTo>
                  <a:cubicBezTo>
                    <a:pt x="1548287" y="248832"/>
                    <a:pt x="1555962" y="247940"/>
                    <a:pt x="1559800" y="246690"/>
                  </a:cubicBezTo>
                  <a:cubicBezTo>
                    <a:pt x="1567833" y="243745"/>
                    <a:pt x="1571224" y="227324"/>
                    <a:pt x="1575240" y="219916"/>
                  </a:cubicBezTo>
                  <a:cubicBezTo>
                    <a:pt x="1576490" y="217596"/>
                    <a:pt x="1576133" y="213847"/>
                    <a:pt x="1570956" y="213847"/>
                  </a:cubicBezTo>
                  <a:cubicBezTo>
                    <a:pt x="1566068" y="214260"/>
                    <a:pt x="1561227" y="215127"/>
                    <a:pt x="1556498" y="216436"/>
                  </a:cubicBezTo>
                  <a:cubicBezTo>
                    <a:pt x="1551612" y="217718"/>
                    <a:pt x="1546626" y="218584"/>
                    <a:pt x="1541593" y="219024"/>
                  </a:cubicBezTo>
                  <a:cubicBezTo>
                    <a:pt x="1538291" y="219202"/>
                    <a:pt x="1531329" y="223397"/>
                    <a:pt x="1529366" y="223397"/>
                  </a:cubicBezTo>
                  <a:cubicBezTo>
                    <a:pt x="1525796" y="223486"/>
                    <a:pt x="1522672" y="224914"/>
                    <a:pt x="1518388" y="220720"/>
                  </a:cubicBezTo>
                  <a:cubicBezTo>
                    <a:pt x="1516809" y="219796"/>
                    <a:pt x="1515133" y="219047"/>
                    <a:pt x="1513390" y="218488"/>
                  </a:cubicBezTo>
                  <a:cubicBezTo>
                    <a:pt x="1510981" y="217239"/>
                    <a:pt x="1512230" y="212330"/>
                    <a:pt x="1512230" y="210456"/>
                  </a:cubicBezTo>
                  <a:cubicBezTo>
                    <a:pt x="1512492" y="206685"/>
                    <a:pt x="1513241" y="202966"/>
                    <a:pt x="1514461" y="199389"/>
                  </a:cubicBezTo>
                  <a:cubicBezTo>
                    <a:pt x="1517569" y="194875"/>
                    <a:pt x="1522423" y="191866"/>
                    <a:pt x="1527848" y="191088"/>
                  </a:cubicBezTo>
                  <a:cubicBezTo>
                    <a:pt x="1529723" y="191088"/>
                    <a:pt x="1535614" y="193587"/>
                    <a:pt x="1537577" y="193587"/>
                  </a:cubicBezTo>
                  <a:cubicBezTo>
                    <a:pt x="1539540" y="193587"/>
                    <a:pt x="1543914" y="189393"/>
                    <a:pt x="1547037" y="187697"/>
                  </a:cubicBezTo>
                  <a:cubicBezTo>
                    <a:pt x="1550831" y="186303"/>
                    <a:pt x="1554745" y="185257"/>
                    <a:pt x="1558729" y="184573"/>
                  </a:cubicBezTo>
                  <a:cubicBezTo>
                    <a:pt x="1561265" y="183794"/>
                    <a:pt x="1563649" y="182586"/>
                    <a:pt x="1565780" y="181003"/>
                  </a:cubicBezTo>
                  <a:cubicBezTo>
                    <a:pt x="1567743" y="179843"/>
                    <a:pt x="1567565" y="178861"/>
                    <a:pt x="1568279" y="176898"/>
                  </a:cubicBezTo>
                  <a:cubicBezTo>
                    <a:pt x="1568993" y="174934"/>
                    <a:pt x="1568636" y="169847"/>
                    <a:pt x="1569528" y="167973"/>
                  </a:cubicBezTo>
                  <a:cubicBezTo>
                    <a:pt x="1570964" y="165133"/>
                    <a:pt x="1572072" y="162139"/>
                    <a:pt x="1572831" y="159049"/>
                  </a:cubicBezTo>
                  <a:cubicBezTo>
                    <a:pt x="1573277" y="156550"/>
                    <a:pt x="1567922" y="158424"/>
                    <a:pt x="1566048" y="158424"/>
                  </a:cubicBezTo>
                  <a:cubicBezTo>
                    <a:pt x="1563096" y="159236"/>
                    <a:pt x="1560475" y="160953"/>
                    <a:pt x="1558550" y="163333"/>
                  </a:cubicBezTo>
                  <a:cubicBezTo>
                    <a:pt x="1556144" y="165490"/>
                    <a:pt x="1553225" y="166996"/>
                    <a:pt x="1550071" y="167706"/>
                  </a:cubicBezTo>
                  <a:cubicBezTo>
                    <a:pt x="1547760" y="168508"/>
                    <a:pt x="1545244" y="168508"/>
                    <a:pt x="1542932" y="167706"/>
                  </a:cubicBezTo>
                  <a:cubicBezTo>
                    <a:pt x="1540254" y="166278"/>
                    <a:pt x="1540254" y="164404"/>
                    <a:pt x="1540255" y="161191"/>
                  </a:cubicBezTo>
                  <a:cubicBezTo>
                    <a:pt x="1539977" y="157827"/>
                    <a:pt x="1540657" y="154455"/>
                    <a:pt x="1542218" y="151462"/>
                  </a:cubicBezTo>
                  <a:cubicBezTo>
                    <a:pt x="1543824" y="149588"/>
                    <a:pt x="1543200" y="139592"/>
                    <a:pt x="1549715" y="133612"/>
                  </a:cubicBezTo>
                  <a:cubicBezTo>
                    <a:pt x="1551857" y="131738"/>
                    <a:pt x="1557837" y="134326"/>
                    <a:pt x="1560246" y="132898"/>
                  </a:cubicBezTo>
                  <a:cubicBezTo>
                    <a:pt x="1561510" y="131970"/>
                    <a:pt x="1562821" y="131107"/>
                    <a:pt x="1564173" y="130310"/>
                  </a:cubicBezTo>
                  <a:cubicBezTo>
                    <a:pt x="1566315" y="129418"/>
                    <a:pt x="1571314" y="130042"/>
                    <a:pt x="1573902" y="129418"/>
                  </a:cubicBezTo>
                  <a:cubicBezTo>
                    <a:pt x="1577653" y="128771"/>
                    <a:pt x="1581353" y="127846"/>
                    <a:pt x="1584969" y="126651"/>
                  </a:cubicBezTo>
                  <a:cubicBezTo>
                    <a:pt x="1586308" y="126205"/>
                    <a:pt x="1591662" y="126205"/>
                    <a:pt x="1593269" y="125223"/>
                  </a:cubicBezTo>
                  <a:cubicBezTo>
                    <a:pt x="1594875" y="124241"/>
                    <a:pt x="1594340" y="124509"/>
                    <a:pt x="1600230" y="122724"/>
                  </a:cubicBezTo>
                  <a:cubicBezTo>
                    <a:pt x="1599694" y="122546"/>
                    <a:pt x="1602639" y="120760"/>
                    <a:pt x="1604335" y="119779"/>
                  </a:cubicBezTo>
                  <a:cubicBezTo>
                    <a:pt x="1607560" y="119288"/>
                    <a:pt x="1610839" y="119288"/>
                    <a:pt x="1614063" y="119779"/>
                  </a:cubicBezTo>
                  <a:cubicBezTo>
                    <a:pt x="1617009" y="120403"/>
                    <a:pt x="1620578" y="119779"/>
                    <a:pt x="1622007" y="119779"/>
                  </a:cubicBezTo>
                  <a:cubicBezTo>
                    <a:pt x="1624610" y="120901"/>
                    <a:pt x="1627388" y="121565"/>
                    <a:pt x="1630217" y="121742"/>
                  </a:cubicBezTo>
                  <a:cubicBezTo>
                    <a:pt x="1632092" y="121653"/>
                    <a:pt x="1637179" y="117369"/>
                    <a:pt x="1639142" y="117369"/>
                  </a:cubicBezTo>
                  <a:cubicBezTo>
                    <a:pt x="1642760" y="115665"/>
                    <a:pt x="1644802" y="111763"/>
                    <a:pt x="1644140" y="107819"/>
                  </a:cubicBezTo>
                  <a:cubicBezTo>
                    <a:pt x="1640140" y="107702"/>
                    <a:pt x="1636144" y="108153"/>
                    <a:pt x="1632270" y="109158"/>
                  </a:cubicBezTo>
                  <a:cubicBezTo>
                    <a:pt x="1629593" y="110229"/>
                    <a:pt x="1621560" y="110050"/>
                    <a:pt x="1619775" y="110943"/>
                  </a:cubicBezTo>
                  <a:cubicBezTo>
                    <a:pt x="1613474" y="113125"/>
                    <a:pt x="1606756" y="113827"/>
                    <a:pt x="1600140" y="112996"/>
                  </a:cubicBezTo>
                  <a:cubicBezTo>
                    <a:pt x="1596725" y="113165"/>
                    <a:pt x="1593369" y="113951"/>
                    <a:pt x="1590234" y="115316"/>
                  </a:cubicBezTo>
                  <a:cubicBezTo>
                    <a:pt x="1587006" y="116321"/>
                    <a:pt x="1583688" y="117009"/>
                    <a:pt x="1580327" y="117369"/>
                  </a:cubicBezTo>
                  <a:cubicBezTo>
                    <a:pt x="1574941" y="117780"/>
                    <a:pt x="1569579" y="118465"/>
                    <a:pt x="1564262" y="119422"/>
                  </a:cubicBezTo>
                  <a:cubicBezTo>
                    <a:pt x="1561496" y="120047"/>
                    <a:pt x="1555605" y="120939"/>
                    <a:pt x="1551946" y="121921"/>
                  </a:cubicBezTo>
                  <a:cubicBezTo>
                    <a:pt x="1546839" y="123178"/>
                    <a:pt x="1541940" y="125161"/>
                    <a:pt x="1537398" y="127811"/>
                  </a:cubicBezTo>
                  <a:cubicBezTo>
                    <a:pt x="1533856" y="131307"/>
                    <a:pt x="1530849" y="135307"/>
                    <a:pt x="1528473" y="139681"/>
                  </a:cubicBezTo>
                  <a:cubicBezTo>
                    <a:pt x="1527210" y="141509"/>
                    <a:pt x="1525776" y="143213"/>
                    <a:pt x="1524189" y="144769"/>
                  </a:cubicBezTo>
                  <a:cubicBezTo>
                    <a:pt x="1516960" y="150035"/>
                    <a:pt x="1512498" y="157710"/>
                    <a:pt x="1505626" y="158960"/>
                  </a:cubicBezTo>
                  <a:cubicBezTo>
                    <a:pt x="1502822" y="159825"/>
                    <a:pt x="1499797" y="158592"/>
                    <a:pt x="1498397" y="156014"/>
                  </a:cubicBezTo>
                  <a:cubicBezTo>
                    <a:pt x="1495300" y="150824"/>
                    <a:pt x="1493437" y="144992"/>
                    <a:pt x="1492953" y="138967"/>
                  </a:cubicBezTo>
                  <a:cubicBezTo>
                    <a:pt x="1492953" y="133523"/>
                    <a:pt x="1496076" y="132185"/>
                    <a:pt x="1492953" y="121831"/>
                  </a:cubicBezTo>
                  <a:cubicBezTo>
                    <a:pt x="1492487" y="119195"/>
                    <a:pt x="1493517" y="116516"/>
                    <a:pt x="1495630" y="114870"/>
                  </a:cubicBezTo>
                  <a:cubicBezTo>
                    <a:pt x="1497446" y="114103"/>
                    <a:pt x="1499109" y="113014"/>
                    <a:pt x="1500539" y="111657"/>
                  </a:cubicBezTo>
                  <a:cubicBezTo>
                    <a:pt x="1504881" y="105275"/>
                    <a:pt x="1508873" y="98660"/>
                    <a:pt x="1512498" y="91844"/>
                  </a:cubicBezTo>
                  <a:cubicBezTo>
                    <a:pt x="1512498" y="91844"/>
                    <a:pt x="1514461" y="90684"/>
                    <a:pt x="1515889" y="91844"/>
                  </a:cubicBezTo>
                  <a:cubicBezTo>
                    <a:pt x="1517444" y="96814"/>
                    <a:pt x="1518256" y="101988"/>
                    <a:pt x="1518299" y="107194"/>
                  </a:cubicBezTo>
                  <a:cubicBezTo>
                    <a:pt x="1518267" y="107733"/>
                    <a:pt x="1518345" y="108272"/>
                    <a:pt x="1518530" y="108779"/>
                  </a:cubicBezTo>
                  <a:cubicBezTo>
                    <a:pt x="1519273" y="110816"/>
                    <a:pt x="1521527" y="111865"/>
                    <a:pt x="1523564" y="111121"/>
                  </a:cubicBezTo>
                  <a:cubicBezTo>
                    <a:pt x="1527188" y="110367"/>
                    <a:pt x="1530657" y="109009"/>
                    <a:pt x="1533828" y="107105"/>
                  </a:cubicBezTo>
                  <a:cubicBezTo>
                    <a:pt x="1534453" y="106659"/>
                    <a:pt x="1537309" y="105410"/>
                    <a:pt x="1537309" y="103625"/>
                  </a:cubicBezTo>
                  <a:cubicBezTo>
                    <a:pt x="1536694" y="101150"/>
                    <a:pt x="1535795" y="98754"/>
                    <a:pt x="1534631" y="96486"/>
                  </a:cubicBezTo>
                  <a:cubicBezTo>
                    <a:pt x="1533677" y="93106"/>
                    <a:pt x="1533080" y="89636"/>
                    <a:pt x="1532846" y="86132"/>
                  </a:cubicBezTo>
                  <a:cubicBezTo>
                    <a:pt x="1532846" y="84258"/>
                    <a:pt x="1533650" y="73191"/>
                    <a:pt x="1534453" y="64891"/>
                  </a:cubicBezTo>
                  <a:cubicBezTo>
                    <a:pt x="1534989" y="60250"/>
                    <a:pt x="1532936" y="54716"/>
                    <a:pt x="1532936" y="42400"/>
                  </a:cubicBezTo>
                  <a:cubicBezTo>
                    <a:pt x="1533136" y="38021"/>
                    <a:pt x="1532437" y="33648"/>
                    <a:pt x="1530883" y="29549"/>
                  </a:cubicBezTo>
                  <a:cubicBezTo>
                    <a:pt x="1528652" y="28210"/>
                    <a:pt x="1531687" y="22944"/>
                    <a:pt x="1535167" y="22141"/>
                  </a:cubicBezTo>
                  <a:cubicBezTo>
                    <a:pt x="1537216" y="21964"/>
                    <a:pt x="1539277" y="21964"/>
                    <a:pt x="1541325" y="22141"/>
                  </a:cubicBezTo>
                  <a:cubicBezTo>
                    <a:pt x="1542664" y="22052"/>
                    <a:pt x="1542485" y="19285"/>
                    <a:pt x="1544449" y="20088"/>
                  </a:cubicBezTo>
                  <a:cubicBezTo>
                    <a:pt x="1546412" y="20892"/>
                    <a:pt x="1546056" y="21249"/>
                    <a:pt x="1547127" y="24105"/>
                  </a:cubicBezTo>
                  <a:cubicBezTo>
                    <a:pt x="1548198" y="26961"/>
                    <a:pt x="1547394" y="28478"/>
                    <a:pt x="1548198" y="31423"/>
                  </a:cubicBezTo>
                  <a:cubicBezTo>
                    <a:pt x="1549001" y="34368"/>
                    <a:pt x="1547751" y="38651"/>
                    <a:pt x="1549001" y="40347"/>
                  </a:cubicBezTo>
                  <a:cubicBezTo>
                    <a:pt x="1549781" y="42141"/>
                    <a:pt x="1549781" y="44177"/>
                    <a:pt x="1549001" y="45970"/>
                  </a:cubicBezTo>
                  <a:cubicBezTo>
                    <a:pt x="1548629" y="48006"/>
                    <a:pt x="1548629" y="50092"/>
                    <a:pt x="1549001" y="52128"/>
                  </a:cubicBezTo>
                  <a:cubicBezTo>
                    <a:pt x="1549715" y="54449"/>
                    <a:pt x="1548733" y="56858"/>
                    <a:pt x="1549001" y="59893"/>
                  </a:cubicBezTo>
                  <a:cubicBezTo>
                    <a:pt x="1549269" y="62927"/>
                    <a:pt x="1549893" y="72923"/>
                    <a:pt x="1549893" y="75065"/>
                  </a:cubicBezTo>
                  <a:cubicBezTo>
                    <a:pt x="1549893" y="77207"/>
                    <a:pt x="1552392" y="80599"/>
                    <a:pt x="1551857" y="85240"/>
                  </a:cubicBezTo>
                  <a:cubicBezTo>
                    <a:pt x="1551857" y="87114"/>
                    <a:pt x="1551857" y="90952"/>
                    <a:pt x="1551857" y="92737"/>
                  </a:cubicBezTo>
                  <a:cubicBezTo>
                    <a:pt x="1551321" y="96575"/>
                    <a:pt x="1548019" y="99520"/>
                    <a:pt x="1548822" y="101662"/>
                  </a:cubicBezTo>
                  <a:cubicBezTo>
                    <a:pt x="1549600" y="103639"/>
                    <a:pt x="1551146" y="105216"/>
                    <a:pt x="1553106" y="106034"/>
                  </a:cubicBezTo>
                  <a:cubicBezTo>
                    <a:pt x="1555516" y="106570"/>
                    <a:pt x="1559621" y="103714"/>
                    <a:pt x="1561584" y="103714"/>
                  </a:cubicBezTo>
                  <a:cubicBezTo>
                    <a:pt x="1564032" y="103777"/>
                    <a:pt x="1566481" y="103628"/>
                    <a:pt x="1568903" y="103268"/>
                  </a:cubicBezTo>
                  <a:cubicBezTo>
                    <a:pt x="1572798" y="102113"/>
                    <a:pt x="1576809" y="101395"/>
                    <a:pt x="1580863" y="101126"/>
                  </a:cubicBezTo>
                  <a:cubicBezTo>
                    <a:pt x="1582648" y="101037"/>
                    <a:pt x="1585772" y="98895"/>
                    <a:pt x="1587378" y="98895"/>
                  </a:cubicBezTo>
                  <a:cubicBezTo>
                    <a:pt x="1589266" y="98083"/>
                    <a:pt x="1590990" y="96934"/>
                    <a:pt x="1592465" y="95504"/>
                  </a:cubicBezTo>
                  <a:cubicBezTo>
                    <a:pt x="1593542" y="94532"/>
                    <a:pt x="1593834" y="92960"/>
                    <a:pt x="1593179" y="91666"/>
                  </a:cubicBezTo>
                  <a:cubicBezTo>
                    <a:pt x="1591930" y="88542"/>
                    <a:pt x="1589342" y="89792"/>
                    <a:pt x="1586039" y="90952"/>
                  </a:cubicBezTo>
                  <a:cubicBezTo>
                    <a:pt x="1584254" y="91666"/>
                    <a:pt x="1580685" y="94790"/>
                    <a:pt x="1579524" y="93629"/>
                  </a:cubicBezTo>
                  <a:cubicBezTo>
                    <a:pt x="1577479" y="92395"/>
                    <a:pt x="1576675" y="89830"/>
                    <a:pt x="1577650" y="87650"/>
                  </a:cubicBezTo>
                  <a:cubicBezTo>
                    <a:pt x="1578096" y="85686"/>
                    <a:pt x="1576312" y="81938"/>
                    <a:pt x="1573723" y="82741"/>
                  </a:cubicBezTo>
                  <a:cubicBezTo>
                    <a:pt x="1571135" y="83544"/>
                    <a:pt x="1570956" y="87293"/>
                    <a:pt x="1571135" y="90060"/>
                  </a:cubicBezTo>
                  <a:cubicBezTo>
                    <a:pt x="1571314" y="92826"/>
                    <a:pt x="1569260" y="93451"/>
                    <a:pt x="1568011" y="94433"/>
                  </a:cubicBezTo>
                  <a:cubicBezTo>
                    <a:pt x="1566762" y="95414"/>
                    <a:pt x="1565601" y="97556"/>
                    <a:pt x="1563638" y="96753"/>
                  </a:cubicBezTo>
                  <a:cubicBezTo>
                    <a:pt x="1560661" y="95046"/>
                    <a:pt x="1558927" y="91786"/>
                    <a:pt x="1559175" y="88364"/>
                  </a:cubicBezTo>
                  <a:cubicBezTo>
                    <a:pt x="1559086" y="86489"/>
                    <a:pt x="1559800" y="72834"/>
                    <a:pt x="1559800" y="71049"/>
                  </a:cubicBezTo>
                  <a:cubicBezTo>
                    <a:pt x="1560157" y="67390"/>
                    <a:pt x="1557837" y="62392"/>
                    <a:pt x="1557837" y="59268"/>
                  </a:cubicBezTo>
                  <a:cubicBezTo>
                    <a:pt x="1558130" y="53709"/>
                    <a:pt x="1558130" y="48139"/>
                    <a:pt x="1557837" y="42579"/>
                  </a:cubicBezTo>
                  <a:cubicBezTo>
                    <a:pt x="1557530" y="40682"/>
                    <a:pt x="1557114" y="38804"/>
                    <a:pt x="1556587" y="36956"/>
                  </a:cubicBezTo>
                  <a:cubicBezTo>
                    <a:pt x="1556852" y="33964"/>
                    <a:pt x="1558037" y="31126"/>
                    <a:pt x="1559979" y="28835"/>
                  </a:cubicBezTo>
                  <a:cubicBezTo>
                    <a:pt x="1561439" y="27117"/>
                    <a:pt x="1563465" y="25978"/>
                    <a:pt x="1565691" y="25622"/>
                  </a:cubicBezTo>
                  <a:cubicBezTo>
                    <a:pt x="1567833" y="25176"/>
                    <a:pt x="1568458" y="30709"/>
                    <a:pt x="1568457" y="34546"/>
                  </a:cubicBezTo>
                  <a:cubicBezTo>
                    <a:pt x="1568376" y="36586"/>
                    <a:pt x="1569042" y="38585"/>
                    <a:pt x="1570331" y="40169"/>
                  </a:cubicBezTo>
                  <a:cubicBezTo>
                    <a:pt x="1572019" y="46307"/>
                    <a:pt x="1572919" y="52635"/>
                    <a:pt x="1573009" y="59000"/>
                  </a:cubicBezTo>
                  <a:cubicBezTo>
                    <a:pt x="1572920" y="62481"/>
                    <a:pt x="1573455" y="62035"/>
                    <a:pt x="1575508" y="63374"/>
                  </a:cubicBezTo>
                  <a:cubicBezTo>
                    <a:pt x="1577561" y="64712"/>
                    <a:pt x="1583719" y="62124"/>
                    <a:pt x="1585237" y="63374"/>
                  </a:cubicBezTo>
                  <a:cubicBezTo>
                    <a:pt x="1586754" y="64623"/>
                    <a:pt x="1587468" y="68015"/>
                    <a:pt x="1588896" y="68015"/>
                  </a:cubicBezTo>
                  <a:cubicBezTo>
                    <a:pt x="1593447" y="68639"/>
                    <a:pt x="1596571" y="61499"/>
                    <a:pt x="1597820" y="59714"/>
                  </a:cubicBezTo>
                  <a:cubicBezTo>
                    <a:pt x="1601122" y="55073"/>
                    <a:pt x="1594072" y="48648"/>
                    <a:pt x="1593090" y="48469"/>
                  </a:cubicBezTo>
                  <a:cubicBezTo>
                    <a:pt x="1592108" y="48290"/>
                    <a:pt x="1589252" y="50879"/>
                    <a:pt x="1585237" y="51503"/>
                  </a:cubicBezTo>
                  <a:cubicBezTo>
                    <a:pt x="1581220" y="52128"/>
                    <a:pt x="1582916" y="54984"/>
                    <a:pt x="1579703" y="54092"/>
                  </a:cubicBezTo>
                  <a:cubicBezTo>
                    <a:pt x="1576490" y="53199"/>
                    <a:pt x="1577918" y="46148"/>
                    <a:pt x="1579703" y="42936"/>
                  </a:cubicBezTo>
                  <a:cubicBezTo>
                    <a:pt x="1581521" y="40271"/>
                    <a:pt x="1582683" y="37212"/>
                    <a:pt x="1583094" y="34011"/>
                  </a:cubicBezTo>
                  <a:cubicBezTo>
                    <a:pt x="1582737" y="30174"/>
                    <a:pt x="1579346" y="25533"/>
                    <a:pt x="1579346" y="24105"/>
                  </a:cubicBezTo>
                  <a:cubicBezTo>
                    <a:pt x="1579346" y="22677"/>
                    <a:pt x="1583719" y="17946"/>
                    <a:pt x="1585593" y="17857"/>
                  </a:cubicBezTo>
                  <a:cubicBezTo>
                    <a:pt x="1587468" y="17768"/>
                    <a:pt x="1590681" y="23480"/>
                    <a:pt x="1592466" y="23480"/>
                  </a:cubicBezTo>
                  <a:cubicBezTo>
                    <a:pt x="1594250" y="23480"/>
                    <a:pt x="1598713" y="16518"/>
                    <a:pt x="1600765" y="12502"/>
                  </a:cubicBezTo>
                  <a:cubicBezTo>
                    <a:pt x="1602104" y="10003"/>
                    <a:pt x="1602907" y="2863"/>
                    <a:pt x="1606923" y="1078"/>
                  </a:cubicBezTo>
                  <a:cubicBezTo>
                    <a:pt x="1608530" y="1078"/>
                    <a:pt x="1610761" y="1881"/>
                    <a:pt x="1611921" y="1078"/>
                  </a:cubicBezTo>
                  <a:cubicBezTo>
                    <a:pt x="1613472" y="309"/>
                    <a:pt x="1615190" y="-59"/>
                    <a:pt x="1616919" y="7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8BE3CC97-CBB6-4441-B400-C859AF0B482A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468000" y="514800"/>
              <a:ext cx="507600" cy="507600"/>
              <a:chOff x="2216986" y="864164"/>
              <a:chExt cx="5847244" cy="5847244"/>
            </a:xfrm>
          </p:grpSpPr>
          <p:sp>
            <p:nvSpPr>
              <p:cNvPr id="121" name="任意多边形: 形状 120">
                <a:extLst>
                  <a:ext uri="{FF2B5EF4-FFF2-40B4-BE49-F238E27FC236}">
                    <a16:creationId xmlns:a16="http://schemas.microsoft.com/office/drawing/2014/main" id="{3708E545-89A0-4174-BA4C-1E241806D41A}"/>
                  </a:ext>
                </a:extLst>
              </p:cNvPr>
              <p:cNvSpPr/>
              <p:nvPr userDrawn="1"/>
            </p:nvSpPr>
            <p:spPr>
              <a:xfrm>
                <a:off x="2953301" y="1600488"/>
                <a:ext cx="4374605" cy="4374605"/>
              </a:xfrm>
              <a:custGeom>
                <a:avLst/>
                <a:gdLst>
                  <a:gd name="connsiteX0" fmla="*/ -365 w 404050"/>
                  <a:gd name="connsiteY0" fmla="*/ 201889 h 404050"/>
                  <a:gd name="connsiteX1" fmla="*/ 201660 w 404050"/>
                  <a:gd name="connsiteY1" fmla="*/ -136 h 404050"/>
                  <a:gd name="connsiteX2" fmla="*/ 403685 w 404050"/>
                  <a:gd name="connsiteY2" fmla="*/ 201889 h 404050"/>
                  <a:gd name="connsiteX3" fmla="*/ 201660 w 404050"/>
                  <a:gd name="connsiteY3" fmla="*/ 403914 h 404050"/>
                  <a:gd name="connsiteX4" fmla="*/ -365 w 404050"/>
                  <a:gd name="connsiteY4" fmla="*/ 201889 h 404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4050" h="404050">
                    <a:moveTo>
                      <a:pt x="-365" y="201889"/>
                    </a:moveTo>
                    <a:cubicBezTo>
                      <a:pt x="-365" y="90314"/>
                      <a:pt x="90085" y="-136"/>
                      <a:pt x="201660" y="-136"/>
                    </a:cubicBezTo>
                    <a:cubicBezTo>
                      <a:pt x="313236" y="-136"/>
                      <a:pt x="403685" y="90314"/>
                      <a:pt x="403685" y="201889"/>
                    </a:cubicBezTo>
                    <a:cubicBezTo>
                      <a:pt x="403685" y="313465"/>
                      <a:pt x="313236" y="403914"/>
                      <a:pt x="201660" y="403914"/>
                    </a:cubicBezTo>
                    <a:cubicBezTo>
                      <a:pt x="90107" y="403862"/>
                      <a:pt x="-312" y="313443"/>
                      <a:pt x="-365" y="201889"/>
                    </a:cubicBezTo>
                  </a:path>
                </a:pathLst>
              </a:custGeom>
              <a:solidFill>
                <a:srgbClr val="005C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2" name="任意多边形: 形状 121">
                <a:extLst>
                  <a:ext uri="{FF2B5EF4-FFF2-40B4-BE49-F238E27FC236}">
                    <a16:creationId xmlns:a16="http://schemas.microsoft.com/office/drawing/2014/main" id="{00966AFC-466B-49F3-8E32-EA70BC7BB9C3}"/>
                  </a:ext>
                </a:extLst>
              </p:cNvPr>
              <p:cNvSpPr/>
              <p:nvPr/>
            </p:nvSpPr>
            <p:spPr>
              <a:xfrm>
                <a:off x="4296171" y="5162025"/>
                <a:ext cx="1689209" cy="788797"/>
              </a:xfrm>
              <a:custGeom>
                <a:avLst/>
                <a:gdLst>
                  <a:gd name="connsiteX0" fmla="*/ 884371 w 1689209"/>
                  <a:gd name="connsiteY0" fmla="*/ 777495 h 788797"/>
                  <a:gd name="connsiteX1" fmla="*/ 884308 w 1689209"/>
                  <a:gd name="connsiteY1" fmla="*/ 777576 h 788797"/>
                  <a:gd name="connsiteX2" fmla="*/ 881730 w 1689209"/>
                  <a:gd name="connsiteY2" fmla="*/ 778607 h 788797"/>
                  <a:gd name="connsiteX3" fmla="*/ 1398399 w 1689209"/>
                  <a:gd name="connsiteY3" fmla="*/ 610508 h 788797"/>
                  <a:gd name="connsiteX4" fmla="*/ 1409735 w 1689209"/>
                  <a:gd name="connsiteY4" fmla="*/ 635258 h 788797"/>
                  <a:gd name="connsiteX5" fmla="*/ 1398399 w 1689209"/>
                  <a:gd name="connsiteY5" fmla="*/ 709509 h 788797"/>
                  <a:gd name="connsiteX6" fmla="*/ 1391177 w 1689209"/>
                  <a:gd name="connsiteY6" fmla="*/ 639383 h 788797"/>
                  <a:gd name="connsiteX7" fmla="*/ 1398399 w 1689209"/>
                  <a:gd name="connsiteY7" fmla="*/ 610508 h 788797"/>
                  <a:gd name="connsiteX8" fmla="*/ 900298 w 1689209"/>
                  <a:gd name="connsiteY8" fmla="*/ 610508 h 788797"/>
                  <a:gd name="connsiteX9" fmla="*/ 912673 w 1689209"/>
                  <a:gd name="connsiteY9" fmla="*/ 635258 h 788797"/>
                  <a:gd name="connsiteX10" fmla="*/ 900298 w 1689209"/>
                  <a:gd name="connsiteY10" fmla="*/ 709509 h 788797"/>
                  <a:gd name="connsiteX11" fmla="*/ 893076 w 1689209"/>
                  <a:gd name="connsiteY11" fmla="*/ 639383 h 788797"/>
                  <a:gd name="connsiteX12" fmla="*/ 900298 w 1689209"/>
                  <a:gd name="connsiteY12" fmla="*/ 610508 h 788797"/>
                  <a:gd name="connsiteX13" fmla="*/ 1312802 w 1689209"/>
                  <a:gd name="connsiteY13" fmla="*/ 607412 h 788797"/>
                  <a:gd name="connsiteX14" fmla="*/ 1323120 w 1689209"/>
                  <a:gd name="connsiteY14" fmla="*/ 635259 h 788797"/>
                  <a:gd name="connsiteX15" fmla="*/ 1314860 w 1689209"/>
                  <a:gd name="connsiteY15" fmla="*/ 708481 h 788797"/>
                  <a:gd name="connsiteX16" fmla="*/ 1300427 w 1689209"/>
                  <a:gd name="connsiteY16" fmla="*/ 638344 h 788797"/>
                  <a:gd name="connsiteX17" fmla="*/ 1312802 w 1689209"/>
                  <a:gd name="connsiteY17" fmla="*/ 607412 h 788797"/>
                  <a:gd name="connsiteX18" fmla="*/ 818826 w 1689209"/>
                  <a:gd name="connsiteY18" fmla="*/ 607412 h 788797"/>
                  <a:gd name="connsiteX19" fmla="*/ 829144 w 1689209"/>
                  <a:gd name="connsiteY19" fmla="*/ 635259 h 788797"/>
                  <a:gd name="connsiteX20" fmla="*/ 819866 w 1689209"/>
                  <a:gd name="connsiteY20" fmla="*/ 709510 h 788797"/>
                  <a:gd name="connsiteX21" fmla="*/ 805422 w 1689209"/>
                  <a:gd name="connsiteY21" fmla="*/ 638344 h 788797"/>
                  <a:gd name="connsiteX22" fmla="*/ 818826 w 1689209"/>
                  <a:gd name="connsiteY22" fmla="*/ 607412 h 788797"/>
                  <a:gd name="connsiteX23" fmla="*/ 320211 w 1689209"/>
                  <a:gd name="connsiteY23" fmla="*/ 606386 h 788797"/>
                  <a:gd name="connsiteX24" fmla="*/ 327946 w 1689209"/>
                  <a:gd name="connsiteY24" fmla="*/ 609480 h 788797"/>
                  <a:gd name="connsiteX25" fmla="*/ 327946 w 1689209"/>
                  <a:gd name="connsiteY25" fmla="*/ 705385 h 788797"/>
                  <a:gd name="connsiteX26" fmla="*/ 310418 w 1689209"/>
                  <a:gd name="connsiteY26" fmla="*/ 705385 h 788797"/>
                  <a:gd name="connsiteX27" fmla="*/ 310418 w 1689209"/>
                  <a:gd name="connsiteY27" fmla="*/ 608452 h 788797"/>
                  <a:gd name="connsiteX28" fmla="*/ 312475 w 1689209"/>
                  <a:gd name="connsiteY28" fmla="*/ 609480 h 788797"/>
                  <a:gd name="connsiteX29" fmla="*/ 320211 w 1689209"/>
                  <a:gd name="connsiteY29" fmla="*/ 606386 h 788797"/>
                  <a:gd name="connsiteX30" fmla="*/ 397044 w 1689209"/>
                  <a:gd name="connsiteY30" fmla="*/ 601229 h 788797"/>
                  <a:gd name="connsiteX31" fmla="*/ 405294 w 1689209"/>
                  <a:gd name="connsiteY31" fmla="*/ 635258 h 788797"/>
                  <a:gd name="connsiteX32" fmla="*/ 397044 w 1689209"/>
                  <a:gd name="connsiteY32" fmla="*/ 704356 h 788797"/>
                  <a:gd name="connsiteX33" fmla="*/ 387765 w 1689209"/>
                  <a:gd name="connsiteY33" fmla="*/ 635258 h 788797"/>
                  <a:gd name="connsiteX34" fmla="*/ 397044 w 1689209"/>
                  <a:gd name="connsiteY34" fmla="*/ 601229 h 788797"/>
                  <a:gd name="connsiteX35" fmla="*/ 362834 w 1689209"/>
                  <a:gd name="connsiteY35" fmla="*/ 586035 h 788797"/>
                  <a:gd name="connsiteX36" fmla="*/ 369196 w 1689209"/>
                  <a:gd name="connsiteY36" fmla="*/ 591951 h 788797"/>
                  <a:gd name="connsiteX37" fmla="*/ 369196 w 1689209"/>
                  <a:gd name="connsiteY37" fmla="*/ 711577 h 788797"/>
                  <a:gd name="connsiteX38" fmla="*/ 348571 w 1689209"/>
                  <a:gd name="connsiteY38" fmla="*/ 711577 h 788797"/>
                  <a:gd name="connsiteX39" fmla="*/ 348571 w 1689209"/>
                  <a:gd name="connsiteY39" fmla="*/ 595036 h 788797"/>
                  <a:gd name="connsiteX40" fmla="*/ 348571 w 1689209"/>
                  <a:gd name="connsiteY40" fmla="*/ 591951 h 788797"/>
                  <a:gd name="connsiteX41" fmla="*/ 354158 w 1689209"/>
                  <a:gd name="connsiteY41" fmla="*/ 586364 h 788797"/>
                  <a:gd name="connsiteX42" fmla="*/ 362834 w 1689209"/>
                  <a:gd name="connsiteY42" fmla="*/ 586035 h 788797"/>
                  <a:gd name="connsiteX43" fmla="*/ 1360234 w 1689209"/>
                  <a:gd name="connsiteY43" fmla="*/ 585758 h 788797"/>
                  <a:gd name="connsiteX44" fmla="*/ 1371581 w 1689209"/>
                  <a:gd name="connsiteY44" fmla="*/ 630105 h 788797"/>
                  <a:gd name="connsiteX45" fmla="*/ 1359206 w 1689209"/>
                  <a:gd name="connsiteY45" fmla="*/ 715692 h 788797"/>
                  <a:gd name="connsiteX46" fmla="*/ 1346831 w 1689209"/>
                  <a:gd name="connsiteY46" fmla="*/ 629066 h 788797"/>
                  <a:gd name="connsiteX47" fmla="*/ 1360234 w 1689209"/>
                  <a:gd name="connsiteY47" fmla="*/ 585758 h 788797"/>
                  <a:gd name="connsiteX48" fmla="*/ 863173 w 1689209"/>
                  <a:gd name="connsiteY48" fmla="*/ 585758 h 788797"/>
                  <a:gd name="connsiteX49" fmla="*/ 873481 w 1689209"/>
                  <a:gd name="connsiteY49" fmla="*/ 630105 h 788797"/>
                  <a:gd name="connsiteX50" fmla="*/ 861105 w 1689209"/>
                  <a:gd name="connsiteY50" fmla="*/ 715692 h 788797"/>
                  <a:gd name="connsiteX51" fmla="*/ 848730 w 1689209"/>
                  <a:gd name="connsiteY51" fmla="*/ 629066 h 788797"/>
                  <a:gd name="connsiteX52" fmla="*/ 863173 w 1689209"/>
                  <a:gd name="connsiteY52" fmla="*/ 585758 h 788797"/>
                  <a:gd name="connsiteX53" fmla="*/ 651698 w 1689209"/>
                  <a:gd name="connsiteY53" fmla="*/ 575844 h 788797"/>
                  <a:gd name="connsiteX54" fmla="*/ 788738 w 1689209"/>
                  <a:gd name="connsiteY54" fmla="*/ 678111 h 788797"/>
                  <a:gd name="connsiteX55" fmla="*/ 797172 w 1689209"/>
                  <a:gd name="connsiteY55" fmla="*/ 744567 h 788797"/>
                  <a:gd name="connsiteX56" fmla="*/ 914731 w 1689209"/>
                  <a:gd name="connsiteY56" fmla="*/ 744567 h 788797"/>
                  <a:gd name="connsiteX57" fmla="*/ 959078 w 1689209"/>
                  <a:gd name="connsiteY57" fmla="*/ 641440 h 788797"/>
                  <a:gd name="connsiteX58" fmla="*/ 1084886 w 1689209"/>
                  <a:gd name="connsiteY58" fmla="*/ 590911 h 788797"/>
                  <a:gd name="connsiteX59" fmla="*/ 1260206 w 1689209"/>
                  <a:gd name="connsiteY59" fmla="*/ 637315 h 788797"/>
                  <a:gd name="connsiteX60" fmla="*/ 1294234 w 1689209"/>
                  <a:gd name="connsiteY60" fmla="*/ 750760 h 788797"/>
                  <a:gd name="connsiteX61" fmla="*/ 1412832 w 1689209"/>
                  <a:gd name="connsiteY61" fmla="*/ 750760 h 788797"/>
                  <a:gd name="connsiteX62" fmla="*/ 1480890 w 1689209"/>
                  <a:gd name="connsiteY62" fmla="*/ 614633 h 788797"/>
                  <a:gd name="connsiteX63" fmla="*/ 1603612 w 1689209"/>
                  <a:gd name="connsiteY63" fmla="*/ 586786 h 788797"/>
                  <a:gd name="connsiteX64" fmla="*/ 1603612 w 1689209"/>
                  <a:gd name="connsiteY64" fmla="*/ 630105 h 788797"/>
                  <a:gd name="connsiteX65" fmla="*/ 1481929 w 1689209"/>
                  <a:gd name="connsiteY65" fmla="*/ 647633 h 788797"/>
                  <a:gd name="connsiteX66" fmla="*/ 1431400 w 1689209"/>
                  <a:gd name="connsiteY66" fmla="*/ 750760 h 788797"/>
                  <a:gd name="connsiteX67" fmla="*/ 1426236 w 1689209"/>
                  <a:gd name="connsiteY67" fmla="*/ 766231 h 788797"/>
                  <a:gd name="connsiteX68" fmla="*/ 1362303 w 1689209"/>
                  <a:gd name="connsiteY68" fmla="*/ 778607 h 788797"/>
                  <a:gd name="connsiteX69" fmla="*/ 1363633 w 1689209"/>
                  <a:gd name="connsiteY69" fmla="*/ 776539 h 788797"/>
                  <a:gd name="connsiteX70" fmla="*/ 1363672 w 1689209"/>
                  <a:gd name="connsiteY70" fmla="*/ 776479 h 788797"/>
                  <a:gd name="connsiteX71" fmla="*/ 1394264 w 1689209"/>
                  <a:gd name="connsiteY71" fmla="*/ 763135 h 788797"/>
                  <a:gd name="connsiteX72" fmla="*/ 1331360 w 1689209"/>
                  <a:gd name="connsiteY72" fmla="*/ 776539 h 788797"/>
                  <a:gd name="connsiteX73" fmla="*/ 1309706 w 1689209"/>
                  <a:gd name="connsiteY73" fmla="*/ 776539 h 788797"/>
                  <a:gd name="connsiteX74" fmla="*/ 1327235 w 1689209"/>
                  <a:gd name="connsiteY74" fmla="*/ 771385 h 788797"/>
                  <a:gd name="connsiteX75" fmla="*/ 1224109 w 1689209"/>
                  <a:gd name="connsiteY75" fmla="*/ 771385 h 788797"/>
                  <a:gd name="connsiteX76" fmla="*/ 1166358 w 1689209"/>
                  <a:gd name="connsiteY76" fmla="*/ 638355 h 788797"/>
                  <a:gd name="connsiteX77" fmla="*/ 1015800 w 1689209"/>
                  <a:gd name="connsiteY77" fmla="*/ 631133 h 788797"/>
                  <a:gd name="connsiteX78" fmla="*/ 940520 w 1689209"/>
                  <a:gd name="connsiteY78" fmla="*/ 746635 h 788797"/>
                  <a:gd name="connsiteX79" fmla="*/ 933299 w 1689209"/>
                  <a:gd name="connsiteY79" fmla="*/ 764164 h 788797"/>
                  <a:gd name="connsiteX80" fmla="*/ 931231 w 1689209"/>
                  <a:gd name="connsiteY80" fmla="*/ 741481 h 788797"/>
                  <a:gd name="connsiteX81" fmla="*/ 931231 w 1689209"/>
                  <a:gd name="connsiteY81" fmla="*/ 786857 h 788797"/>
                  <a:gd name="connsiteX82" fmla="*/ 877605 w 1689209"/>
                  <a:gd name="connsiteY82" fmla="*/ 786857 h 788797"/>
                  <a:gd name="connsiteX83" fmla="*/ 900298 w 1689209"/>
                  <a:gd name="connsiteY83" fmla="*/ 778607 h 788797"/>
                  <a:gd name="connsiteX84" fmla="*/ 889082 w 1689209"/>
                  <a:gd name="connsiteY84" fmla="*/ 775513 h 788797"/>
                  <a:gd name="connsiteX85" fmla="*/ 884371 w 1689209"/>
                  <a:gd name="connsiteY85" fmla="*/ 777495 h 788797"/>
                  <a:gd name="connsiteX86" fmla="*/ 889980 w 1689209"/>
                  <a:gd name="connsiteY86" fmla="*/ 770357 h 788797"/>
                  <a:gd name="connsiteX87" fmla="*/ 860077 w 1689209"/>
                  <a:gd name="connsiteY87" fmla="*/ 770357 h 788797"/>
                  <a:gd name="connsiteX88" fmla="*/ 871423 w 1689209"/>
                  <a:gd name="connsiteY88" fmla="*/ 763135 h 788797"/>
                  <a:gd name="connsiteX89" fmla="*/ 820894 w 1689209"/>
                  <a:gd name="connsiteY89" fmla="*/ 763135 h 788797"/>
                  <a:gd name="connsiteX90" fmla="*/ 831201 w 1689209"/>
                  <a:gd name="connsiteY90" fmla="*/ 754885 h 788797"/>
                  <a:gd name="connsiteX91" fmla="*/ 728075 w 1689209"/>
                  <a:gd name="connsiteY91" fmla="*/ 754885 h 788797"/>
                  <a:gd name="connsiteX92" fmla="*/ 670325 w 1689209"/>
                  <a:gd name="connsiteY92" fmla="*/ 621854 h 788797"/>
                  <a:gd name="connsiteX93" fmla="*/ 519755 w 1689209"/>
                  <a:gd name="connsiteY93" fmla="*/ 614633 h 788797"/>
                  <a:gd name="connsiteX94" fmla="*/ 444476 w 1689209"/>
                  <a:gd name="connsiteY94" fmla="*/ 730134 h 788797"/>
                  <a:gd name="connsiteX95" fmla="*/ 431072 w 1689209"/>
                  <a:gd name="connsiteY95" fmla="*/ 730134 h 788797"/>
                  <a:gd name="connsiteX96" fmla="*/ 465101 w 1689209"/>
                  <a:gd name="connsiteY96" fmla="*/ 635258 h 788797"/>
                  <a:gd name="connsiteX97" fmla="*/ 590920 w 1689209"/>
                  <a:gd name="connsiteY97" fmla="*/ 584729 h 788797"/>
                  <a:gd name="connsiteX98" fmla="*/ 651698 w 1689209"/>
                  <a:gd name="connsiteY98" fmla="*/ 575844 h 788797"/>
                  <a:gd name="connsiteX99" fmla="*/ 70137 w 1689209"/>
                  <a:gd name="connsiteY99" fmla="*/ 573383 h 788797"/>
                  <a:gd name="connsiteX100" fmla="*/ 199042 w 1689209"/>
                  <a:gd name="connsiteY100" fmla="*/ 596065 h 788797"/>
                  <a:gd name="connsiteX101" fmla="*/ 281543 w 1689209"/>
                  <a:gd name="connsiteY101" fmla="*/ 723942 h 788797"/>
                  <a:gd name="connsiteX102" fmla="*/ 310418 w 1689209"/>
                  <a:gd name="connsiteY102" fmla="*/ 723942 h 788797"/>
                  <a:gd name="connsiteX103" fmla="*/ 321765 w 1689209"/>
                  <a:gd name="connsiteY103" fmla="*/ 738374 h 788797"/>
                  <a:gd name="connsiteX104" fmla="*/ 424891 w 1689209"/>
                  <a:gd name="connsiteY104" fmla="*/ 738374 h 788797"/>
                  <a:gd name="connsiteX105" fmla="*/ 424891 w 1689209"/>
                  <a:gd name="connsiteY105" fmla="*/ 776539 h 788797"/>
                  <a:gd name="connsiteX106" fmla="*/ 330015 w 1689209"/>
                  <a:gd name="connsiteY106" fmla="*/ 776539 h 788797"/>
                  <a:gd name="connsiteX107" fmla="*/ 383630 w 1689209"/>
                  <a:gd name="connsiteY107" fmla="*/ 770346 h 788797"/>
                  <a:gd name="connsiteX108" fmla="*/ 325890 w 1689209"/>
                  <a:gd name="connsiteY108" fmla="*/ 770346 h 788797"/>
                  <a:gd name="connsiteX109" fmla="*/ 344447 w 1689209"/>
                  <a:gd name="connsiteY109" fmla="*/ 764164 h 788797"/>
                  <a:gd name="connsiteX110" fmla="*/ 286697 w 1689209"/>
                  <a:gd name="connsiteY110" fmla="*/ 764164 h 788797"/>
                  <a:gd name="connsiteX111" fmla="*/ 286697 w 1689209"/>
                  <a:gd name="connsiteY111" fmla="*/ 740442 h 788797"/>
                  <a:gd name="connsiteX112" fmla="*/ 218639 w 1689209"/>
                  <a:gd name="connsiteY112" fmla="*/ 740442 h 788797"/>
                  <a:gd name="connsiteX113" fmla="*/ 165013 w 1689209"/>
                  <a:gd name="connsiteY113" fmla="*/ 619787 h 788797"/>
                  <a:gd name="connsiteX114" fmla="*/ 82512 w 1689209"/>
                  <a:gd name="connsiteY114" fmla="*/ 589883 h 788797"/>
                  <a:gd name="connsiteX115" fmla="*/ 68069 w 1689209"/>
                  <a:gd name="connsiteY115" fmla="*/ 576469 h 788797"/>
                  <a:gd name="connsiteX116" fmla="*/ 833341 w 1689209"/>
                  <a:gd name="connsiteY116" fmla="*/ 5257 h 788797"/>
                  <a:gd name="connsiteX117" fmla="*/ 854912 w 1689209"/>
                  <a:gd name="connsiteY117" fmla="*/ 31973 h 788797"/>
                  <a:gd name="connsiteX118" fmla="*/ 878634 w 1689209"/>
                  <a:gd name="connsiteY118" fmla="*/ 54666 h 788797"/>
                  <a:gd name="connsiteX119" fmla="*/ 872452 w 1689209"/>
                  <a:gd name="connsiteY119" fmla="*/ 61877 h 788797"/>
                  <a:gd name="connsiteX120" fmla="*/ 872441 w 1689209"/>
                  <a:gd name="connsiteY120" fmla="*/ 243379 h 788797"/>
                  <a:gd name="connsiteX121" fmla="*/ 964231 w 1689209"/>
                  <a:gd name="connsiteY121" fmla="*/ 258850 h 788797"/>
                  <a:gd name="connsiteX122" fmla="*/ 1035385 w 1689209"/>
                  <a:gd name="connsiteY122" fmla="*/ 302169 h 788797"/>
                  <a:gd name="connsiteX123" fmla="*/ 1103454 w 1689209"/>
                  <a:gd name="connsiteY123" fmla="*/ 321755 h 788797"/>
                  <a:gd name="connsiteX124" fmla="*/ 1138511 w 1689209"/>
                  <a:gd name="connsiteY124" fmla="*/ 355784 h 788797"/>
                  <a:gd name="connsiteX125" fmla="*/ 1177704 w 1689209"/>
                  <a:gd name="connsiteY125" fmla="*/ 355784 h 788797"/>
                  <a:gd name="connsiteX126" fmla="*/ 1233387 w 1689209"/>
                  <a:gd name="connsiteY126" fmla="*/ 397034 h 788797"/>
                  <a:gd name="connsiteX127" fmla="*/ 1275677 w 1689209"/>
                  <a:gd name="connsiteY127" fmla="*/ 423852 h 788797"/>
                  <a:gd name="connsiteX128" fmla="*/ 1296291 w 1689209"/>
                  <a:gd name="connsiteY128" fmla="*/ 449631 h 788797"/>
                  <a:gd name="connsiteX129" fmla="*/ 1335484 w 1689209"/>
                  <a:gd name="connsiteY129" fmla="*/ 466132 h 788797"/>
                  <a:gd name="connsiteX130" fmla="*/ 1380860 w 1689209"/>
                  <a:gd name="connsiteY130" fmla="*/ 471285 h 788797"/>
                  <a:gd name="connsiteX131" fmla="*/ 1438610 w 1689209"/>
                  <a:gd name="connsiteY131" fmla="*/ 495007 h 788797"/>
                  <a:gd name="connsiteX132" fmla="*/ 1524208 w 1689209"/>
                  <a:gd name="connsiteY132" fmla="*/ 542450 h 788797"/>
                  <a:gd name="connsiteX133" fmla="*/ 1689209 w 1689209"/>
                  <a:gd name="connsiteY133" fmla="*/ 569258 h 788797"/>
                  <a:gd name="connsiteX134" fmla="*/ 0 w 1689209"/>
                  <a:gd name="connsiteY134" fmla="*/ 569258 h 788797"/>
                  <a:gd name="connsiteX135" fmla="*/ 206252 w 1689209"/>
                  <a:gd name="connsiteY135" fmla="*/ 545536 h 788797"/>
                  <a:gd name="connsiteX136" fmla="*/ 294946 w 1689209"/>
                  <a:gd name="connsiteY136" fmla="*/ 498103 h 788797"/>
                  <a:gd name="connsiteX137" fmla="*/ 342379 w 1689209"/>
                  <a:gd name="connsiteY137" fmla="*/ 452728 h 788797"/>
                  <a:gd name="connsiteX138" fmla="*/ 389822 w 1689209"/>
                  <a:gd name="connsiteY138" fmla="*/ 429006 h 788797"/>
                  <a:gd name="connsiteX139" fmla="*/ 432101 w 1689209"/>
                  <a:gd name="connsiteY139" fmla="*/ 405295 h 788797"/>
                  <a:gd name="connsiteX140" fmla="*/ 469226 w 1689209"/>
                  <a:gd name="connsiteY140" fmla="*/ 357852 h 788797"/>
                  <a:gd name="connsiteX141" fmla="*/ 523880 w 1689209"/>
                  <a:gd name="connsiteY141" fmla="*/ 337226 h 788797"/>
                  <a:gd name="connsiteX142" fmla="*/ 577506 w 1689209"/>
                  <a:gd name="connsiteY142" fmla="*/ 300101 h 788797"/>
                  <a:gd name="connsiteX143" fmla="*/ 645574 w 1689209"/>
                  <a:gd name="connsiteY143" fmla="*/ 281533 h 788797"/>
                  <a:gd name="connsiteX144" fmla="*/ 706411 w 1689209"/>
                  <a:gd name="connsiteY144" fmla="*/ 244407 h 788797"/>
                  <a:gd name="connsiteX145" fmla="*/ 802326 w 1689209"/>
                  <a:gd name="connsiteY145" fmla="*/ 239254 h 788797"/>
                  <a:gd name="connsiteX146" fmla="*/ 802326 w 1689209"/>
                  <a:gd name="connsiteY146" fmla="*/ 59819 h 788797"/>
                  <a:gd name="connsiteX147" fmla="*/ 794076 w 1689209"/>
                  <a:gd name="connsiteY147" fmla="*/ 51569 h 788797"/>
                  <a:gd name="connsiteX148" fmla="*/ 816758 w 1689209"/>
                  <a:gd name="connsiteY148" fmla="*/ 26819 h 788797"/>
                  <a:gd name="connsiteX149" fmla="*/ 837383 w 1689209"/>
                  <a:gd name="connsiteY149" fmla="*/ 0 h 788797"/>
                  <a:gd name="connsiteX150" fmla="*/ 833341 w 1689209"/>
                  <a:gd name="connsiteY150" fmla="*/ 5257 h 788797"/>
                  <a:gd name="connsiteX151" fmla="*/ 833258 w 1689209"/>
                  <a:gd name="connsiteY151" fmla="*/ 5154 h 788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</a:cxnLst>
                <a:rect l="l" t="t" r="r" b="b"/>
                <a:pathLst>
                  <a:path w="1689209" h="788797">
                    <a:moveTo>
                      <a:pt x="884371" y="777495"/>
                    </a:moveTo>
                    <a:lnTo>
                      <a:pt x="884308" y="777576"/>
                    </a:lnTo>
                    <a:cubicBezTo>
                      <a:pt x="881987" y="778607"/>
                      <a:pt x="880182" y="778607"/>
                      <a:pt x="881730" y="778607"/>
                    </a:cubicBezTo>
                    <a:close/>
                    <a:moveTo>
                      <a:pt x="1398399" y="610508"/>
                    </a:moveTo>
                    <a:cubicBezTo>
                      <a:pt x="1409735" y="610508"/>
                      <a:pt x="1411803" y="620826"/>
                      <a:pt x="1409735" y="635258"/>
                    </a:cubicBezTo>
                    <a:cubicBezTo>
                      <a:pt x="1407678" y="649701"/>
                      <a:pt x="1405610" y="709509"/>
                      <a:pt x="1398399" y="709509"/>
                    </a:cubicBezTo>
                    <a:cubicBezTo>
                      <a:pt x="1391177" y="709509"/>
                      <a:pt x="1391177" y="661037"/>
                      <a:pt x="1391177" y="639383"/>
                    </a:cubicBezTo>
                    <a:cubicBezTo>
                      <a:pt x="1391177" y="617729"/>
                      <a:pt x="1391177" y="610508"/>
                      <a:pt x="1398399" y="610508"/>
                    </a:cubicBezTo>
                    <a:close/>
                    <a:moveTo>
                      <a:pt x="900298" y="610508"/>
                    </a:moveTo>
                    <a:cubicBezTo>
                      <a:pt x="912673" y="610508"/>
                      <a:pt x="914731" y="620826"/>
                      <a:pt x="912673" y="635258"/>
                    </a:cubicBezTo>
                    <a:cubicBezTo>
                      <a:pt x="910605" y="649701"/>
                      <a:pt x="907520" y="709509"/>
                      <a:pt x="900298" y="709509"/>
                    </a:cubicBezTo>
                    <a:cubicBezTo>
                      <a:pt x="893076" y="709509"/>
                      <a:pt x="893076" y="661037"/>
                      <a:pt x="893076" y="639383"/>
                    </a:cubicBezTo>
                    <a:cubicBezTo>
                      <a:pt x="893076" y="617729"/>
                      <a:pt x="893076" y="610508"/>
                      <a:pt x="900298" y="610508"/>
                    </a:cubicBezTo>
                    <a:close/>
                    <a:moveTo>
                      <a:pt x="1312802" y="607412"/>
                    </a:moveTo>
                    <a:cubicBezTo>
                      <a:pt x="1323120" y="607412"/>
                      <a:pt x="1323120" y="621855"/>
                      <a:pt x="1323120" y="635259"/>
                    </a:cubicBezTo>
                    <a:cubicBezTo>
                      <a:pt x="1323120" y="648662"/>
                      <a:pt x="1329303" y="708481"/>
                      <a:pt x="1314860" y="708481"/>
                    </a:cubicBezTo>
                    <a:cubicBezTo>
                      <a:pt x="1300427" y="708481"/>
                      <a:pt x="1300427" y="660009"/>
                      <a:pt x="1300427" y="638344"/>
                    </a:cubicBezTo>
                    <a:cubicBezTo>
                      <a:pt x="1300427" y="616690"/>
                      <a:pt x="1300427" y="607412"/>
                      <a:pt x="1312802" y="607412"/>
                    </a:cubicBezTo>
                    <a:close/>
                    <a:moveTo>
                      <a:pt x="818826" y="607412"/>
                    </a:moveTo>
                    <a:cubicBezTo>
                      <a:pt x="829144" y="607412"/>
                      <a:pt x="829144" y="621855"/>
                      <a:pt x="829144" y="635259"/>
                    </a:cubicBezTo>
                    <a:cubicBezTo>
                      <a:pt x="829144" y="648662"/>
                      <a:pt x="828116" y="709510"/>
                      <a:pt x="819866" y="709510"/>
                    </a:cubicBezTo>
                    <a:cubicBezTo>
                      <a:pt x="811615" y="709510"/>
                      <a:pt x="805422" y="660009"/>
                      <a:pt x="805422" y="638344"/>
                    </a:cubicBezTo>
                    <a:cubicBezTo>
                      <a:pt x="805422" y="616690"/>
                      <a:pt x="805422" y="607412"/>
                      <a:pt x="818826" y="607412"/>
                    </a:cubicBezTo>
                    <a:close/>
                    <a:moveTo>
                      <a:pt x="320211" y="606386"/>
                    </a:moveTo>
                    <a:cubicBezTo>
                      <a:pt x="324078" y="605355"/>
                      <a:pt x="327946" y="605355"/>
                      <a:pt x="327946" y="609480"/>
                    </a:cubicBezTo>
                    <a:cubicBezTo>
                      <a:pt x="330003" y="641409"/>
                      <a:pt x="330003" y="673445"/>
                      <a:pt x="327946" y="705385"/>
                    </a:cubicBezTo>
                    <a:cubicBezTo>
                      <a:pt x="327946" y="712606"/>
                      <a:pt x="310418" y="715692"/>
                      <a:pt x="310418" y="705385"/>
                    </a:cubicBezTo>
                    <a:cubicBezTo>
                      <a:pt x="308339" y="673110"/>
                      <a:pt x="308339" y="640726"/>
                      <a:pt x="310418" y="608452"/>
                    </a:cubicBezTo>
                    <a:lnTo>
                      <a:pt x="312475" y="609480"/>
                    </a:lnTo>
                    <a:cubicBezTo>
                      <a:pt x="312475" y="609480"/>
                      <a:pt x="316343" y="607418"/>
                      <a:pt x="320211" y="606386"/>
                    </a:cubicBezTo>
                    <a:close/>
                    <a:moveTo>
                      <a:pt x="397044" y="601229"/>
                    </a:moveTo>
                    <a:cubicBezTo>
                      <a:pt x="405294" y="600190"/>
                      <a:pt x="405294" y="627008"/>
                      <a:pt x="405294" y="635258"/>
                    </a:cubicBezTo>
                    <a:cubicBezTo>
                      <a:pt x="405294" y="643508"/>
                      <a:pt x="406322" y="704356"/>
                      <a:pt x="397044" y="704356"/>
                    </a:cubicBezTo>
                    <a:cubicBezTo>
                      <a:pt x="387765" y="704356"/>
                      <a:pt x="387765" y="651758"/>
                      <a:pt x="387765" y="635258"/>
                    </a:cubicBezTo>
                    <a:cubicBezTo>
                      <a:pt x="387765" y="618758"/>
                      <a:pt x="386725" y="601229"/>
                      <a:pt x="397044" y="601229"/>
                    </a:cubicBezTo>
                    <a:close/>
                    <a:moveTo>
                      <a:pt x="362834" y="586035"/>
                    </a:moveTo>
                    <a:cubicBezTo>
                      <a:pt x="365556" y="587046"/>
                      <a:pt x="367892" y="589098"/>
                      <a:pt x="369196" y="591951"/>
                    </a:cubicBezTo>
                    <a:cubicBezTo>
                      <a:pt x="371275" y="631794"/>
                      <a:pt x="371275" y="671723"/>
                      <a:pt x="369196" y="711577"/>
                    </a:cubicBezTo>
                    <a:cubicBezTo>
                      <a:pt x="369196" y="717759"/>
                      <a:pt x="348571" y="716730"/>
                      <a:pt x="348571" y="711577"/>
                    </a:cubicBezTo>
                    <a:cubicBezTo>
                      <a:pt x="344901" y="672817"/>
                      <a:pt x="344901" y="633797"/>
                      <a:pt x="348571" y="595036"/>
                    </a:cubicBezTo>
                    <a:lnTo>
                      <a:pt x="348571" y="591951"/>
                    </a:lnTo>
                    <a:cubicBezTo>
                      <a:pt x="349708" y="589471"/>
                      <a:pt x="351690" y="587490"/>
                      <a:pt x="354158" y="586364"/>
                    </a:cubicBezTo>
                    <a:cubicBezTo>
                      <a:pt x="357006" y="585054"/>
                      <a:pt x="360113" y="585024"/>
                      <a:pt x="362834" y="586035"/>
                    </a:cubicBezTo>
                    <a:close/>
                    <a:moveTo>
                      <a:pt x="1360234" y="585758"/>
                    </a:moveTo>
                    <a:cubicBezTo>
                      <a:pt x="1371581" y="585758"/>
                      <a:pt x="1371581" y="607412"/>
                      <a:pt x="1371581" y="630105"/>
                    </a:cubicBezTo>
                    <a:cubicBezTo>
                      <a:pt x="1371581" y="652787"/>
                      <a:pt x="1371581" y="715692"/>
                      <a:pt x="1359206" y="715692"/>
                    </a:cubicBezTo>
                    <a:cubicBezTo>
                      <a:pt x="1346831" y="715692"/>
                      <a:pt x="1346831" y="649691"/>
                      <a:pt x="1346831" y="629066"/>
                    </a:cubicBezTo>
                    <a:cubicBezTo>
                      <a:pt x="1346831" y="608451"/>
                      <a:pt x="1342706" y="585758"/>
                      <a:pt x="1360234" y="585758"/>
                    </a:cubicBezTo>
                    <a:close/>
                    <a:moveTo>
                      <a:pt x="863173" y="585758"/>
                    </a:moveTo>
                    <a:cubicBezTo>
                      <a:pt x="878645" y="585758"/>
                      <a:pt x="873481" y="607412"/>
                      <a:pt x="873481" y="630105"/>
                    </a:cubicBezTo>
                    <a:cubicBezTo>
                      <a:pt x="873481" y="652787"/>
                      <a:pt x="873481" y="715692"/>
                      <a:pt x="861105" y="715692"/>
                    </a:cubicBezTo>
                    <a:cubicBezTo>
                      <a:pt x="848730" y="715692"/>
                      <a:pt x="848730" y="649691"/>
                      <a:pt x="848730" y="629066"/>
                    </a:cubicBezTo>
                    <a:cubicBezTo>
                      <a:pt x="848730" y="608451"/>
                      <a:pt x="845644" y="585758"/>
                      <a:pt x="863173" y="585758"/>
                    </a:cubicBezTo>
                    <a:close/>
                    <a:moveTo>
                      <a:pt x="651698" y="575844"/>
                    </a:moveTo>
                    <a:cubicBezTo>
                      <a:pt x="711885" y="579205"/>
                      <a:pt x="767114" y="617803"/>
                      <a:pt x="788738" y="678111"/>
                    </a:cubicBezTo>
                    <a:cubicBezTo>
                      <a:pt x="796371" y="699386"/>
                      <a:pt x="799251" y="722068"/>
                      <a:pt x="797172" y="744567"/>
                    </a:cubicBezTo>
                    <a:lnTo>
                      <a:pt x="914731" y="744567"/>
                    </a:lnTo>
                    <a:cubicBezTo>
                      <a:pt x="924215" y="708156"/>
                      <a:pt x="939167" y="673380"/>
                      <a:pt x="959078" y="641440"/>
                    </a:cubicBezTo>
                    <a:cubicBezTo>
                      <a:pt x="992273" y="608007"/>
                      <a:pt x="1037789" y="589720"/>
                      <a:pt x="1084886" y="590911"/>
                    </a:cubicBezTo>
                    <a:cubicBezTo>
                      <a:pt x="1147216" y="581708"/>
                      <a:pt x="1210597" y="598490"/>
                      <a:pt x="1260206" y="637315"/>
                    </a:cubicBezTo>
                    <a:cubicBezTo>
                      <a:pt x="1281773" y="671279"/>
                      <a:pt x="1293552" y="710538"/>
                      <a:pt x="1294234" y="750760"/>
                    </a:cubicBezTo>
                    <a:lnTo>
                      <a:pt x="1412832" y="750760"/>
                    </a:lnTo>
                    <a:cubicBezTo>
                      <a:pt x="1424189" y="700555"/>
                      <a:pt x="1447543" y="653848"/>
                      <a:pt x="1480890" y="614633"/>
                    </a:cubicBezTo>
                    <a:cubicBezTo>
                      <a:pt x="1517907" y="592795"/>
                      <a:pt x="1560803" y="583062"/>
                      <a:pt x="1603612" y="586786"/>
                    </a:cubicBezTo>
                    <a:lnTo>
                      <a:pt x="1603612" y="630105"/>
                    </a:lnTo>
                    <a:cubicBezTo>
                      <a:pt x="1562221" y="625665"/>
                      <a:pt x="1520386" y="631685"/>
                      <a:pt x="1481929" y="647633"/>
                    </a:cubicBezTo>
                    <a:cubicBezTo>
                      <a:pt x="1455208" y="676227"/>
                      <a:pt x="1437626" y="712129"/>
                      <a:pt x="1431400" y="750760"/>
                    </a:cubicBezTo>
                    <a:cubicBezTo>
                      <a:pt x="1431389" y="763135"/>
                      <a:pt x="1438611" y="760038"/>
                      <a:pt x="1426236" y="766231"/>
                    </a:cubicBezTo>
                    <a:cubicBezTo>
                      <a:pt x="1405632" y="773421"/>
                      <a:pt x="1384097" y="777589"/>
                      <a:pt x="1362303" y="778607"/>
                    </a:cubicBezTo>
                    <a:lnTo>
                      <a:pt x="1363633" y="776539"/>
                    </a:lnTo>
                    <a:lnTo>
                      <a:pt x="1363672" y="776479"/>
                    </a:lnTo>
                    <a:cubicBezTo>
                      <a:pt x="1371259" y="772609"/>
                      <a:pt x="1393492" y="764678"/>
                      <a:pt x="1394264" y="763135"/>
                    </a:cubicBezTo>
                    <a:cubicBezTo>
                      <a:pt x="1395303" y="761067"/>
                      <a:pt x="1338581" y="776539"/>
                      <a:pt x="1331360" y="776539"/>
                    </a:cubicBezTo>
                    <a:lnTo>
                      <a:pt x="1309706" y="776539"/>
                    </a:lnTo>
                    <a:lnTo>
                      <a:pt x="1327235" y="771385"/>
                    </a:lnTo>
                    <a:lnTo>
                      <a:pt x="1224109" y="771385"/>
                    </a:lnTo>
                    <a:cubicBezTo>
                      <a:pt x="1224109" y="771385"/>
                      <a:pt x="1229262" y="662066"/>
                      <a:pt x="1166358" y="638355"/>
                    </a:cubicBezTo>
                    <a:cubicBezTo>
                      <a:pt x="1118536" y="618520"/>
                      <a:pt x="1065300" y="615965"/>
                      <a:pt x="1015800" y="631133"/>
                    </a:cubicBezTo>
                    <a:cubicBezTo>
                      <a:pt x="962174" y="649690"/>
                      <a:pt x="948760" y="741481"/>
                      <a:pt x="940520" y="746635"/>
                    </a:cubicBezTo>
                    <a:cubicBezTo>
                      <a:pt x="937500" y="752211"/>
                      <a:pt x="935074" y="758079"/>
                      <a:pt x="933299" y="764164"/>
                    </a:cubicBezTo>
                    <a:lnTo>
                      <a:pt x="931231" y="741481"/>
                    </a:lnTo>
                    <a:cubicBezTo>
                      <a:pt x="926813" y="756282"/>
                      <a:pt x="926813" y="772046"/>
                      <a:pt x="931231" y="786857"/>
                    </a:cubicBezTo>
                    <a:cubicBezTo>
                      <a:pt x="913453" y="789444"/>
                      <a:pt x="895383" y="789444"/>
                      <a:pt x="877605" y="786857"/>
                    </a:cubicBezTo>
                    <a:cubicBezTo>
                      <a:pt x="870384" y="786857"/>
                      <a:pt x="908549" y="786857"/>
                      <a:pt x="900298" y="778607"/>
                    </a:cubicBezTo>
                    <a:cubicBezTo>
                      <a:pt x="896173" y="774482"/>
                      <a:pt x="892305" y="774482"/>
                      <a:pt x="889082" y="775513"/>
                    </a:cubicBezTo>
                    <a:lnTo>
                      <a:pt x="884371" y="777495"/>
                    </a:lnTo>
                    <a:lnTo>
                      <a:pt x="889980" y="770357"/>
                    </a:lnTo>
                    <a:cubicBezTo>
                      <a:pt x="891009" y="762106"/>
                      <a:pt x="864202" y="770357"/>
                      <a:pt x="860077" y="770357"/>
                    </a:cubicBezTo>
                    <a:cubicBezTo>
                      <a:pt x="855952" y="770357"/>
                      <a:pt x="871423" y="763135"/>
                      <a:pt x="871423" y="763135"/>
                    </a:cubicBezTo>
                    <a:lnTo>
                      <a:pt x="820894" y="763135"/>
                    </a:lnTo>
                    <a:lnTo>
                      <a:pt x="831201" y="754885"/>
                    </a:lnTo>
                    <a:lnTo>
                      <a:pt x="728075" y="754885"/>
                    </a:lnTo>
                    <a:cubicBezTo>
                      <a:pt x="728075" y="754885"/>
                      <a:pt x="734268" y="645565"/>
                      <a:pt x="670325" y="621854"/>
                    </a:cubicBezTo>
                    <a:cubicBezTo>
                      <a:pt x="622513" y="601933"/>
                      <a:pt x="569245" y="599378"/>
                      <a:pt x="519755" y="614633"/>
                    </a:cubicBezTo>
                    <a:cubicBezTo>
                      <a:pt x="466130" y="633190"/>
                      <a:pt x="452726" y="724981"/>
                      <a:pt x="444476" y="730134"/>
                    </a:cubicBezTo>
                    <a:cubicBezTo>
                      <a:pt x="436226" y="735288"/>
                      <a:pt x="431072" y="730134"/>
                      <a:pt x="431072" y="730134"/>
                    </a:cubicBezTo>
                    <a:cubicBezTo>
                      <a:pt x="435869" y="696528"/>
                      <a:pt x="447454" y="664253"/>
                      <a:pt x="465101" y="635258"/>
                    </a:cubicBezTo>
                    <a:cubicBezTo>
                      <a:pt x="498091" y="601500"/>
                      <a:pt x="543748" y="583159"/>
                      <a:pt x="590920" y="584729"/>
                    </a:cubicBezTo>
                    <a:cubicBezTo>
                      <a:pt x="611023" y="577518"/>
                      <a:pt x="631636" y="574723"/>
                      <a:pt x="651698" y="575844"/>
                    </a:cubicBezTo>
                    <a:close/>
                    <a:moveTo>
                      <a:pt x="70137" y="573383"/>
                    </a:moveTo>
                    <a:cubicBezTo>
                      <a:pt x="114214" y="571943"/>
                      <a:pt x="158106" y="579663"/>
                      <a:pt x="199042" y="596065"/>
                    </a:cubicBezTo>
                    <a:cubicBezTo>
                      <a:pt x="260918" y="620816"/>
                      <a:pt x="281543" y="723942"/>
                      <a:pt x="281543" y="723942"/>
                    </a:cubicBezTo>
                    <a:lnTo>
                      <a:pt x="310418" y="723942"/>
                    </a:lnTo>
                    <a:cubicBezTo>
                      <a:pt x="321765" y="724971"/>
                      <a:pt x="321765" y="738374"/>
                      <a:pt x="321765" y="738374"/>
                    </a:cubicBezTo>
                    <a:lnTo>
                      <a:pt x="424891" y="738374"/>
                    </a:lnTo>
                    <a:cubicBezTo>
                      <a:pt x="424891" y="738374"/>
                      <a:pt x="433141" y="769318"/>
                      <a:pt x="424891" y="776539"/>
                    </a:cubicBezTo>
                    <a:cubicBezTo>
                      <a:pt x="393363" y="780101"/>
                      <a:pt x="361532" y="780101"/>
                      <a:pt x="330015" y="776539"/>
                    </a:cubicBezTo>
                    <a:cubicBezTo>
                      <a:pt x="315572" y="776539"/>
                      <a:pt x="379515" y="770346"/>
                      <a:pt x="383630" y="770346"/>
                    </a:cubicBezTo>
                    <a:cubicBezTo>
                      <a:pt x="387766" y="770346"/>
                      <a:pt x="342390" y="771386"/>
                      <a:pt x="325890" y="770346"/>
                    </a:cubicBezTo>
                    <a:cubicBezTo>
                      <a:pt x="309379" y="769318"/>
                      <a:pt x="344447" y="764164"/>
                      <a:pt x="344447" y="764164"/>
                    </a:cubicBezTo>
                    <a:lnTo>
                      <a:pt x="286697" y="764164"/>
                    </a:lnTo>
                    <a:lnTo>
                      <a:pt x="286697" y="740442"/>
                    </a:lnTo>
                    <a:lnTo>
                      <a:pt x="218639" y="740442"/>
                    </a:lnTo>
                    <a:cubicBezTo>
                      <a:pt x="218639" y="740442"/>
                      <a:pt x="211417" y="647634"/>
                      <a:pt x="165013" y="619787"/>
                    </a:cubicBezTo>
                    <a:cubicBezTo>
                      <a:pt x="139115" y="605842"/>
                      <a:pt x="111323" y="595773"/>
                      <a:pt x="82512" y="589883"/>
                    </a:cubicBezTo>
                    <a:cubicBezTo>
                      <a:pt x="75107" y="589450"/>
                      <a:pt x="69044" y="583820"/>
                      <a:pt x="68069" y="576469"/>
                    </a:cubicBezTo>
                    <a:close/>
                    <a:moveTo>
                      <a:pt x="833341" y="5257"/>
                    </a:moveTo>
                    <a:lnTo>
                      <a:pt x="854912" y="31973"/>
                    </a:lnTo>
                    <a:cubicBezTo>
                      <a:pt x="864201" y="41251"/>
                      <a:pt x="877605" y="47444"/>
                      <a:pt x="878634" y="54666"/>
                    </a:cubicBezTo>
                    <a:cubicBezTo>
                      <a:pt x="879662" y="61877"/>
                      <a:pt x="872452" y="61877"/>
                      <a:pt x="872452" y="61877"/>
                    </a:cubicBezTo>
                    <a:lnTo>
                      <a:pt x="872441" y="243379"/>
                    </a:lnTo>
                    <a:cubicBezTo>
                      <a:pt x="903785" y="242047"/>
                      <a:pt x="935063" y="247320"/>
                      <a:pt x="964231" y="258850"/>
                    </a:cubicBezTo>
                    <a:cubicBezTo>
                      <a:pt x="985885" y="276379"/>
                      <a:pt x="1026107" y="289794"/>
                      <a:pt x="1035385" y="302169"/>
                    </a:cubicBezTo>
                    <a:cubicBezTo>
                      <a:pt x="1044664" y="314533"/>
                      <a:pt x="1085914" y="317630"/>
                      <a:pt x="1103454" y="321755"/>
                    </a:cubicBezTo>
                    <a:cubicBezTo>
                      <a:pt x="1120982" y="325880"/>
                      <a:pt x="1129232" y="355784"/>
                      <a:pt x="1138511" y="355784"/>
                    </a:cubicBezTo>
                    <a:cubicBezTo>
                      <a:pt x="1147790" y="355784"/>
                      <a:pt x="1163261" y="350630"/>
                      <a:pt x="1177704" y="355784"/>
                    </a:cubicBezTo>
                    <a:cubicBezTo>
                      <a:pt x="1192137" y="360948"/>
                      <a:pt x="1217915" y="388784"/>
                      <a:pt x="1233387" y="397034"/>
                    </a:cubicBezTo>
                    <a:cubicBezTo>
                      <a:pt x="1248859" y="405295"/>
                      <a:pt x="1268455" y="407352"/>
                      <a:pt x="1275677" y="423852"/>
                    </a:cubicBezTo>
                    <a:cubicBezTo>
                      <a:pt x="1282887" y="440353"/>
                      <a:pt x="1278762" y="449631"/>
                      <a:pt x="1296291" y="449631"/>
                    </a:cubicBezTo>
                    <a:cubicBezTo>
                      <a:pt x="1311178" y="448960"/>
                      <a:pt x="1325567" y="455023"/>
                      <a:pt x="1335484" y="466132"/>
                    </a:cubicBezTo>
                    <a:cubicBezTo>
                      <a:pt x="1342706" y="471285"/>
                      <a:pt x="1372610" y="469228"/>
                      <a:pt x="1380860" y="471285"/>
                    </a:cubicBezTo>
                    <a:cubicBezTo>
                      <a:pt x="1389110" y="473353"/>
                      <a:pt x="1420042" y="488825"/>
                      <a:pt x="1438610" y="495007"/>
                    </a:cubicBezTo>
                    <a:cubicBezTo>
                      <a:pt x="1468850" y="507512"/>
                      <a:pt x="1497563" y="523427"/>
                      <a:pt x="1524208" y="542450"/>
                    </a:cubicBezTo>
                    <a:cubicBezTo>
                      <a:pt x="1579966" y="545774"/>
                      <a:pt x="1635248" y="554761"/>
                      <a:pt x="1689209" y="569258"/>
                    </a:cubicBezTo>
                    <a:lnTo>
                      <a:pt x="0" y="569258"/>
                    </a:lnTo>
                    <a:cubicBezTo>
                      <a:pt x="0" y="569258"/>
                      <a:pt x="59819" y="557911"/>
                      <a:pt x="206252" y="545536"/>
                    </a:cubicBezTo>
                    <a:cubicBezTo>
                      <a:pt x="232172" y="523698"/>
                      <a:pt x="262390" y="507534"/>
                      <a:pt x="294946" y="498103"/>
                    </a:cubicBezTo>
                    <a:cubicBezTo>
                      <a:pt x="305253" y="497075"/>
                      <a:pt x="338254" y="458910"/>
                      <a:pt x="342379" y="452728"/>
                    </a:cubicBezTo>
                    <a:cubicBezTo>
                      <a:pt x="346504" y="446535"/>
                      <a:pt x="382600" y="452728"/>
                      <a:pt x="389822" y="429006"/>
                    </a:cubicBezTo>
                    <a:cubicBezTo>
                      <a:pt x="397033" y="405295"/>
                      <a:pt x="419726" y="409409"/>
                      <a:pt x="432101" y="405295"/>
                    </a:cubicBezTo>
                    <a:cubicBezTo>
                      <a:pt x="444476" y="401159"/>
                      <a:pt x="459948" y="363005"/>
                      <a:pt x="469226" y="357852"/>
                    </a:cubicBezTo>
                    <a:cubicBezTo>
                      <a:pt x="478505" y="352698"/>
                      <a:pt x="504284" y="344448"/>
                      <a:pt x="523880" y="337226"/>
                    </a:cubicBezTo>
                    <a:cubicBezTo>
                      <a:pt x="543477" y="330005"/>
                      <a:pt x="563074" y="300101"/>
                      <a:pt x="577506" y="300101"/>
                    </a:cubicBezTo>
                    <a:cubicBezTo>
                      <a:pt x="601206" y="298531"/>
                      <a:pt x="624354" y="292219"/>
                      <a:pt x="645574" y="281533"/>
                    </a:cubicBezTo>
                    <a:cubicBezTo>
                      <a:pt x="665160" y="268129"/>
                      <a:pt x="687853" y="255754"/>
                      <a:pt x="706411" y="244407"/>
                    </a:cubicBezTo>
                    <a:cubicBezTo>
                      <a:pt x="737949" y="237933"/>
                      <a:pt x="770278" y="236201"/>
                      <a:pt x="802326" y="239254"/>
                    </a:cubicBezTo>
                    <a:lnTo>
                      <a:pt x="802326" y="59819"/>
                    </a:lnTo>
                    <a:lnTo>
                      <a:pt x="794076" y="51569"/>
                    </a:lnTo>
                    <a:cubicBezTo>
                      <a:pt x="789951" y="48473"/>
                      <a:pt x="806451" y="38166"/>
                      <a:pt x="816758" y="26819"/>
                    </a:cubicBezTo>
                    <a:close/>
                    <a:moveTo>
                      <a:pt x="837383" y="0"/>
                    </a:moveTo>
                    <a:lnTo>
                      <a:pt x="833341" y="5257"/>
                    </a:lnTo>
                    <a:lnTo>
                      <a:pt x="833258" y="5154"/>
                    </a:lnTo>
                    <a:close/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23" name="任意多边形: 形状 122">
                <a:extLst>
                  <a:ext uri="{FF2B5EF4-FFF2-40B4-BE49-F238E27FC236}">
                    <a16:creationId xmlns:a16="http://schemas.microsoft.com/office/drawing/2014/main" id="{F65E4A42-1FE1-4CE8-A3F9-52D9F8AA5FAC}"/>
                  </a:ext>
                </a:extLst>
              </p:cNvPr>
              <p:cNvSpPr/>
              <p:nvPr/>
            </p:nvSpPr>
            <p:spPr>
              <a:xfrm>
                <a:off x="2252210" y="898783"/>
                <a:ext cx="5775066" cy="5775066"/>
              </a:xfrm>
              <a:custGeom>
                <a:avLst/>
                <a:gdLst>
                  <a:gd name="connsiteX0" fmla="*/ 680730 w 1362920"/>
                  <a:gd name="connsiteY0" fmla="*/ 165255 h 1362920"/>
                  <a:gd name="connsiteX1" fmla="*/ 164524 w 1362920"/>
                  <a:gd name="connsiteY1" fmla="*/ 681460 h 1362920"/>
                  <a:gd name="connsiteX2" fmla="*/ 680730 w 1362920"/>
                  <a:gd name="connsiteY2" fmla="*/ 1197665 h 1362920"/>
                  <a:gd name="connsiteX3" fmla="*/ 1196935 w 1362920"/>
                  <a:gd name="connsiteY3" fmla="*/ 681460 h 1362920"/>
                  <a:gd name="connsiteX4" fmla="*/ 680730 w 1362920"/>
                  <a:gd name="connsiteY4" fmla="*/ 165255 h 1362920"/>
                  <a:gd name="connsiteX5" fmla="*/ 681460 w 1362920"/>
                  <a:gd name="connsiteY5" fmla="*/ 0 h 1362920"/>
                  <a:gd name="connsiteX6" fmla="*/ 1362920 w 1362920"/>
                  <a:gd name="connsiteY6" fmla="*/ 681460 h 1362920"/>
                  <a:gd name="connsiteX7" fmla="*/ 681460 w 1362920"/>
                  <a:gd name="connsiteY7" fmla="*/ 1362920 h 1362920"/>
                  <a:gd name="connsiteX8" fmla="*/ 0 w 1362920"/>
                  <a:gd name="connsiteY8" fmla="*/ 681460 h 1362920"/>
                  <a:gd name="connsiteX9" fmla="*/ 681460 w 1362920"/>
                  <a:gd name="connsiteY9" fmla="*/ 0 h 1362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2920" h="1362920">
                    <a:moveTo>
                      <a:pt x="680730" y="165255"/>
                    </a:moveTo>
                    <a:cubicBezTo>
                      <a:pt x="395638" y="165255"/>
                      <a:pt x="164524" y="396368"/>
                      <a:pt x="164524" y="681460"/>
                    </a:cubicBezTo>
                    <a:cubicBezTo>
                      <a:pt x="164660" y="966497"/>
                      <a:pt x="395694" y="1197532"/>
                      <a:pt x="680730" y="1197665"/>
                    </a:cubicBezTo>
                    <a:cubicBezTo>
                      <a:pt x="965823" y="1197665"/>
                      <a:pt x="1196935" y="966554"/>
                      <a:pt x="1196935" y="681460"/>
                    </a:cubicBezTo>
                    <a:cubicBezTo>
                      <a:pt x="1196935" y="396368"/>
                      <a:pt x="965823" y="165255"/>
                      <a:pt x="680730" y="165255"/>
                    </a:cubicBezTo>
                    <a:close/>
                    <a:moveTo>
                      <a:pt x="681460" y="0"/>
                    </a:moveTo>
                    <a:cubicBezTo>
                      <a:pt x="1057819" y="0"/>
                      <a:pt x="1362920" y="305101"/>
                      <a:pt x="1362920" y="681460"/>
                    </a:cubicBezTo>
                    <a:cubicBezTo>
                      <a:pt x="1362920" y="1057819"/>
                      <a:pt x="1057819" y="1362920"/>
                      <a:pt x="681460" y="1362920"/>
                    </a:cubicBezTo>
                    <a:cubicBezTo>
                      <a:pt x="305101" y="1362920"/>
                      <a:pt x="0" y="1057819"/>
                      <a:pt x="0" y="681460"/>
                    </a:cubicBezTo>
                    <a:cubicBezTo>
                      <a:pt x="0" y="305101"/>
                      <a:pt x="305101" y="0"/>
                      <a:pt x="681460" y="0"/>
                    </a:cubicBezTo>
                    <a:close/>
                  </a:path>
                </a:pathLst>
              </a:custGeom>
              <a:solidFill>
                <a:srgbClr val="A13F0B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24" name="任意多边形: 形状 123">
                <a:extLst>
                  <a:ext uri="{FF2B5EF4-FFF2-40B4-BE49-F238E27FC236}">
                    <a16:creationId xmlns:a16="http://schemas.microsoft.com/office/drawing/2014/main" id="{A4D698AD-6CF1-4852-B587-79B77B89F5B8}"/>
                  </a:ext>
                </a:extLst>
              </p:cNvPr>
              <p:cNvSpPr/>
              <p:nvPr/>
            </p:nvSpPr>
            <p:spPr>
              <a:xfrm>
                <a:off x="2216986" y="864164"/>
                <a:ext cx="5847244" cy="5847244"/>
              </a:xfrm>
              <a:custGeom>
                <a:avLst/>
                <a:gdLst>
                  <a:gd name="connsiteX0" fmla="*/ 269669 w 540067"/>
                  <a:gd name="connsiteY0" fmla="*/ 539932 h 540067"/>
                  <a:gd name="connsiteX1" fmla="*/ -365 w 540067"/>
                  <a:gd name="connsiteY1" fmla="*/ 269898 h 540067"/>
                  <a:gd name="connsiteX2" fmla="*/ 269669 w 540067"/>
                  <a:gd name="connsiteY2" fmla="*/ -136 h 540067"/>
                  <a:gd name="connsiteX3" fmla="*/ 539703 w 540067"/>
                  <a:gd name="connsiteY3" fmla="*/ 269898 h 540067"/>
                  <a:gd name="connsiteX4" fmla="*/ 269669 w 540067"/>
                  <a:gd name="connsiteY4" fmla="*/ 539932 h 540067"/>
                  <a:gd name="connsiteX5" fmla="*/ 269669 w 540067"/>
                  <a:gd name="connsiteY5" fmla="*/ 7198 h 540067"/>
                  <a:gd name="connsiteX6" fmla="*/ 6779 w 540067"/>
                  <a:gd name="connsiteY6" fmla="*/ 269898 h 540067"/>
                  <a:gd name="connsiteX7" fmla="*/ 269478 w 540067"/>
                  <a:gd name="connsiteY7" fmla="*/ 532788 h 540067"/>
                  <a:gd name="connsiteX8" fmla="*/ 532368 w 540067"/>
                  <a:gd name="connsiteY8" fmla="*/ 270089 h 540067"/>
                  <a:gd name="connsiteX9" fmla="*/ 532368 w 540067"/>
                  <a:gd name="connsiteY9" fmla="*/ 269898 h 540067"/>
                  <a:gd name="connsiteX10" fmla="*/ 269573 w 540067"/>
                  <a:gd name="connsiteY10" fmla="*/ 7199 h 540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40067" h="540067">
                    <a:moveTo>
                      <a:pt x="269669" y="539932"/>
                    </a:moveTo>
                    <a:cubicBezTo>
                      <a:pt x="120533" y="539932"/>
                      <a:pt x="-365" y="419034"/>
                      <a:pt x="-365" y="269898"/>
                    </a:cubicBezTo>
                    <a:cubicBezTo>
                      <a:pt x="-365" y="120762"/>
                      <a:pt x="120533" y="-136"/>
                      <a:pt x="269669" y="-136"/>
                    </a:cubicBezTo>
                    <a:cubicBezTo>
                      <a:pt x="418804" y="-136"/>
                      <a:pt x="539703" y="120762"/>
                      <a:pt x="539703" y="269898"/>
                    </a:cubicBezTo>
                    <a:cubicBezTo>
                      <a:pt x="539545" y="418968"/>
                      <a:pt x="418739" y="539774"/>
                      <a:pt x="269669" y="539932"/>
                    </a:cubicBezTo>
                    <a:moveTo>
                      <a:pt x="269669" y="7198"/>
                    </a:moveTo>
                    <a:cubicBezTo>
                      <a:pt x="124531" y="7146"/>
                      <a:pt x="6831" y="124760"/>
                      <a:pt x="6779" y="269898"/>
                    </a:cubicBezTo>
                    <a:cubicBezTo>
                      <a:pt x="6726" y="415036"/>
                      <a:pt x="124341" y="532735"/>
                      <a:pt x="269478" y="532788"/>
                    </a:cubicBezTo>
                    <a:cubicBezTo>
                      <a:pt x="414616" y="532841"/>
                      <a:pt x="532316" y="415226"/>
                      <a:pt x="532368" y="270089"/>
                    </a:cubicBezTo>
                    <a:cubicBezTo>
                      <a:pt x="532368" y="270025"/>
                      <a:pt x="532368" y="269962"/>
                      <a:pt x="532368" y="269898"/>
                    </a:cubicBezTo>
                    <a:cubicBezTo>
                      <a:pt x="532211" y="124841"/>
                      <a:pt x="414630" y="7304"/>
                      <a:pt x="269573" y="7199"/>
                    </a:cubicBezTo>
                  </a:path>
                </a:pathLst>
              </a:custGeom>
              <a:solidFill>
                <a:srgbClr val="DAB29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5" name="任意多边形: 形状 124">
                <a:extLst>
                  <a:ext uri="{FF2B5EF4-FFF2-40B4-BE49-F238E27FC236}">
                    <a16:creationId xmlns:a16="http://schemas.microsoft.com/office/drawing/2014/main" id="{7D0A29E7-31DE-4FEC-8380-9791E8BB444D}"/>
                  </a:ext>
                </a:extLst>
              </p:cNvPr>
              <p:cNvSpPr/>
              <p:nvPr/>
            </p:nvSpPr>
            <p:spPr>
              <a:xfrm>
                <a:off x="2925454" y="1572645"/>
                <a:ext cx="4430295" cy="4430295"/>
              </a:xfrm>
              <a:custGeom>
                <a:avLst/>
                <a:gdLst>
                  <a:gd name="connsiteX0" fmla="*/ 204232 w 409194"/>
                  <a:gd name="connsiteY0" fmla="*/ 409058 h 409194"/>
                  <a:gd name="connsiteX1" fmla="*/ -365 w 409194"/>
                  <a:gd name="connsiteY1" fmla="*/ 204461 h 409194"/>
                  <a:gd name="connsiteX2" fmla="*/ 204232 w 409194"/>
                  <a:gd name="connsiteY2" fmla="*/ -136 h 409194"/>
                  <a:gd name="connsiteX3" fmla="*/ 408829 w 409194"/>
                  <a:gd name="connsiteY3" fmla="*/ 204461 h 409194"/>
                  <a:gd name="connsiteX4" fmla="*/ 204232 w 409194"/>
                  <a:gd name="connsiteY4" fmla="*/ 409058 h 409194"/>
                  <a:gd name="connsiteX5" fmla="*/ 204232 w 409194"/>
                  <a:gd name="connsiteY5" fmla="*/ 5008 h 409194"/>
                  <a:gd name="connsiteX6" fmla="*/ 4779 w 409194"/>
                  <a:gd name="connsiteY6" fmla="*/ 204461 h 409194"/>
                  <a:gd name="connsiteX7" fmla="*/ 204232 w 409194"/>
                  <a:gd name="connsiteY7" fmla="*/ 403915 h 409194"/>
                  <a:gd name="connsiteX8" fmla="*/ 403686 w 409194"/>
                  <a:gd name="connsiteY8" fmla="*/ 204461 h 409194"/>
                  <a:gd name="connsiteX9" fmla="*/ 204232 w 409194"/>
                  <a:gd name="connsiteY9" fmla="*/ 5008 h 409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9194" h="409194">
                    <a:moveTo>
                      <a:pt x="204232" y="409058"/>
                    </a:moveTo>
                    <a:cubicBezTo>
                      <a:pt x="91236" y="409058"/>
                      <a:pt x="-365" y="317457"/>
                      <a:pt x="-365" y="204461"/>
                    </a:cubicBezTo>
                    <a:cubicBezTo>
                      <a:pt x="-365" y="91465"/>
                      <a:pt x="91236" y="-136"/>
                      <a:pt x="204232" y="-136"/>
                    </a:cubicBezTo>
                    <a:cubicBezTo>
                      <a:pt x="317228" y="-136"/>
                      <a:pt x="408829" y="91465"/>
                      <a:pt x="408829" y="204461"/>
                    </a:cubicBezTo>
                    <a:cubicBezTo>
                      <a:pt x="408672" y="317392"/>
                      <a:pt x="317163" y="408901"/>
                      <a:pt x="204232" y="409058"/>
                    </a:cubicBezTo>
                    <a:moveTo>
                      <a:pt x="204232" y="5008"/>
                    </a:moveTo>
                    <a:cubicBezTo>
                      <a:pt x="94077" y="5008"/>
                      <a:pt x="4779" y="94306"/>
                      <a:pt x="4779" y="204461"/>
                    </a:cubicBezTo>
                    <a:cubicBezTo>
                      <a:pt x="4779" y="314616"/>
                      <a:pt x="94077" y="403915"/>
                      <a:pt x="204232" y="403915"/>
                    </a:cubicBezTo>
                    <a:cubicBezTo>
                      <a:pt x="314387" y="403915"/>
                      <a:pt x="403686" y="314616"/>
                      <a:pt x="403686" y="204461"/>
                    </a:cubicBezTo>
                    <a:cubicBezTo>
                      <a:pt x="403372" y="94436"/>
                      <a:pt x="314257" y="5322"/>
                      <a:pt x="204232" y="5008"/>
                    </a:cubicBezTo>
                  </a:path>
                </a:pathLst>
              </a:custGeom>
              <a:solidFill>
                <a:srgbClr val="DAB29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6" name="任意多边形: 形状 125">
                <a:extLst>
                  <a:ext uri="{FF2B5EF4-FFF2-40B4-BE49-F238E27FC236}">
                    <a16:creationId xmlns:a16="http://schemas.microsoft.com/office/drawing/2014/main" id="{D025DFB0-57E0-4939-93F4-D1FD1D089C0D}"/>
                  </a:ext>
                </a:extLst>
              </p:cNvPr>
              <p:cNvSpPr/>
              <p:nvPr/>
            </p:nvSpPr>
            <p:spPr>
              <a:xfrm>
                <a:off x="4803560" y="5511495"/>
                <a:ext cx="663105" cy="184906"/>
              </a:xfrm>
              <a:custGeom>
                <a:avLst/>
                <a:gdLst>
                  <a:gd name="connsiteX0" fmla="*/ 430891 w 663105"/>
                  <a:gd name="connsiteY0" fmla="*/ 41814 h 184906"/>
                  <a:gd name="connsiteX1" fmla="*/ 364890 w 663105"/>
                  <a:gd name="connsiteY1" fmla="*/ 121216 h 184906"/>
                  <a:gd name="connsiteX2" fmla="*/ 431919 w 663105"/>
                  <a:gd name="connsiteY2" fmla="*/ 121216 h 184906"/>
                  <a:gd name="connsiteX3" fmla="*/ 431919 w 663105"/>
                  <a:gd name="connsiteY3" fmla="*/ 41814 h 184906"/>
                  <a:gd name="connsiteX4" fmla="*/ 591939 w 663105"/>
                  <a:gd name="connsiteY4" fmla="*/ 25910 h 184906"/>
                  <a:gd name="connsiteX5" fmla="*/ 548632 w 663105"/>
                  <a:gd name="connsiteY5" fmla="*/ 96035 h 184906"/>
                  <a:gd name="connsiteX6" fmla="*/ 591939 w 663105"/>
                  <a:gd name="connsiteY6" fmla="*/ 165132 h 184906"/>
                  <a:gd name="connsiteX7" fmla="*/ 635257 w 663105"/>
                  <a:gd name="connsiteY7" fmla="*/ 96035 h 184906"/>
                  <a:gd name="connsiteX8" fmla="*/ 591939 w 663105"/>
                  <a:gd name="connsiteY8" fmla="*/ 25910 h 184906"/>
                  <a:gd name="connsiteX9" fmla="*/ 226833 w 663105"/>
                  <a:gd name="connsiteY9" fmla="*/ 20253 h 184906"/>
                  <a:gd name="connsiteX10" fmla="*/ 196296 w 663105"/>
                  <a:gd name="connsiteY10" fmla="*/ 31255 h 184906"/>
                  <a:gd name="connsiteX11" fmla="*/ 184471 w 663105"/>
                  <a:gd name="connsiteY11" fmla="*/ 59635 h 184906"/>
                  <a:gd name="connsiteX12" fmla="*/ 196296 w 663105"/>
                  <a:gd name="connsiteY12" fmla="*/ 88078 h 184906"/>
                  <a:gd name="connsiteX13" fmla="*/ 226833 w 663105"/>
                  <a:gd name="connsiteY13" fmla="*/ 99142 h 184906"/>
                  <a:gd name="connsiteX14" fmla="*/ 257369 w 663105"/>
                  <a:gd name="connsiteY14" fmla="*/ 88015 h 184906"/>
                  <a:gd name="connsiteX15" fmla="*/ 269194 w 663105"/>
                  <a:gd name="connsiteY15" fmla="*/ 59635 h 184906"/>
                  <a:gd name="connsiteX16" fmla="*/ 257369 w 663105"/>
                  <a:gd name="connsiteY16" fmla="*/ 31255 h 184906"/>
                  <a:gd name="connsiteX17" fmla="*/ 226833 w 663105"/>
                  <a:gd name="connsiteY17" fmla="*/ 20253 h 184906"/>
                  <a:gd name="connsiteX18" fmla="*/ 436041 w 663105"/>
                  <a:gd name="connsiteY18" fmla="*/ 7784 h 184906"/>
                  <a:gd name="connsiteX19" fmla="*/ 457695 w 663105"/>
                  <a:gd name="connsiteY19" fmla="*/ 7784 h 184906"/>
                  <a:gd name="connsiteX20" fmla="*/ 457695 w 663105"/>
                  <a:gd name="connsiteY20" fmla="*/ 121227 h 184906"/>
                  <a:gd name="connsiteX21" fmla="*/ 488638 w 663105"/>
                  <a:gd name="connsiteY21" fmla="*/ 121227 h 184906"/>
                  <a:gd name="connsiteX22" fmla="*/ 488638 w 663105"/>
                  <a:gd name="connsiteY22" fmla="*/ 139785 h 184906"/>
                  <a:gd name="connsiteX23" fmla="*/ 457695 w 663105"/>
                  <a:gd name="connsiteY23" fmla="*/ 139785 h 184906"/>
                  <a:gd name="connsiteX24" fmla="*/ 457695 w 663105"/>
                  <a:gd name="connsiteY24" fmla="*/ 182063 h 184906"/>
                  <a:gd name="connsiteX25" fmla="*/ 431916 w 663105"/>
                  <a:gd name="connsiteY25" fmla="*/ 182063 h 184906"/>
                  <a:gd name="connsiteX26" fmla="*/ 431916 w 663105"/>
                  <a:gd name="connsiteY26" fmla="*/ 139785 h 184906"/>
                  <a:gd name="connsiteX27" fmla="*/ 341166 w 663105"/>
                  <a:gd name="connsiteY27" fmla="*/ 139785 h 184906"/>
                  <a:gd name="connsiteX28" fmla="*/ 341166 w 663105"/>
                  <a:gd name="connsiteY28" fmla="*/ 118131 h 184906"/>
                  <a:gd name="connsiteX29" fmla="*/ 591940 w 663105"/>
                  <a:gd name="connsiteY29" fmla="*/ 6311 h 184906"/>
                  <a:gd name="connsiteX30" fmla="*/ 663105 w 663105"/>
                  <a:gd name="connsiteY30" fmla="*/ 96034 h 184906"/>
                  <a:gd name="connsiteX31" fmla="*/ 591940 w 663105"/>
                  <a:gd name="connsiteY31" fmla="*/ 184718 h 184906"/>
                  <a:gd name="connsiteX32" fmla="*/ 520785 w 663105"/>
                  <a:gd name="connsiteY32" fmla="*/ 96034 h 184906"/>
                  <a:gd name="connsiteX33" fmla="*/ 591940 w 663105"/>
                  <a:gd name="connsiteY33" fmla="*/ 6311 h 184906"/>
                  <a:gd name="connsiteX34" fmla="*/ 55695 w 663105"/>
                  <a:gd name="connsiteY34" fmla="*/ 6311 h 184906"/>
                  <a:gd name="connsiteX35" fmla="*/ 76309 w 663105"/>
                  <a:gd name="connsiteY35" fmla="*/ 6311 h 184906"/>
                  <a:gd name="connsiteX36" fmla="*/ 76309 w 663105"/>
                  <a:gd name="connsiteY36" fmla="*/ 180591 h 184906"/>
                  <a:gd name="connsiteX37" fmla="*/ 48473 w 663105"/>
                  <a:gd name="connsiteY37" fmla="*/ 180591 h 184906"/>
                  <a:gd name="connsiteX38" fmla="*/ 48473 w 663105"/>
                  <a:gd name="connsiteY38" fmla="*/ 56840 h 184906"/>
                  <a:gd name="connsiteX39" fmla="*/ 0 w 663105"/>
                  <a:gd name="connsiteY39" fmla="*/ 56840 h 184906"/>
                  <a:gd name="connsiteX40" fmla="*/ 0 w 663105"/>
                  <a:gd name="connsiteY40" fmla="*/ 39312 h 184906"/>
                  <a:gd name="connsiteX41" fmla="*/ 55695 w 663105"/>
                  <a:gd name="connsiteY41" fmla="*/ 6311 h 184906"/>
                  <a:gd name="connsiteX42" fmla="*/ 228329 w 663105"/>
                  <a:gd name="connsiteY42" fmla="*/ 0 h 184906"/>
                  <a:gd name="connsiteX43" fmla="*/ 281842 w 663105"/>
                  <a:gd name="connsiteY43" fmla="*/ 20567 h 184906"/>
                  <a:gd name="connsiteX44" fmla="*/ 300627 w 663105"/>
                  <a:gd name="connsiteY44" fmla="*/ 79013 h 184906"/>
                  <a:gd name="connsiteX45" fmla="*/ 280271 w 663105"/>
                  <a:gd name="connsiteY45" fmla="*/ 157402 h 184906"/>
                  <a:gd name="connsiteX46" fmla="*/ 222492 w 663105"/>
                  <a:gd name="connsiteY46" fmla="*/ 184906 h 184906"/>
                  <a:gd name="connsiteX47" fmla="*/ 176912 w 663105"/>
                  <a:gd name="connsiteY47" fmla="*/ 172092 h 184906"/>
                  <a:gd name="connsiteX48" fmla="*/ 158725 w 663105"/>
                  <a:gd name="connsiteY48" fmla="*/ 136773 h 184906"/>
                  <a:gd name="connsiteX49" fmla="*/ 184772 w 663105"/>
                  <a:gd name="connsiteY49" fmla="*/ 136773 h 184906"/>
                  <a:gd name="connsiteX50" fmla="*/ 196223 w 663105"/>
                  <a:gd name="connsiteY50" fmla="*/ 158214 h 184906"/>
                  <a:gd name="connsiteX51" fmla="*/ 222492 w 663105"/>
                  <a:gd name="connsiteY51" fmla="*/ 165778 h 184906"/>
                  <a:gd name="connsiteX52" fmla="*/ 259913 w 663105"/>
                  <a:gd name="connsiteY52" fmla="*/ 143150 h 184906"/>
                  <a:gd name="connsiteX53" fmla="*/ 272337 w 663105"/>
                  <a:gd name="connsiteY53" fmla="*/ 98768 h 184906"/>
                  <a:gd name="connsiteX54" fmla="*/ 222492 w 663105"/>
                  <a:gd name="connsiteY54" fmla="*/ 119396 h 184906"/>
                  <a:gd name="connsiteX55" fmla="*/ 174218 w 663105"/>
                  <a:gd name="connsiteY55" fmla="*/ 102955 h 184906"/>
                  <a:gd name="connsiteX56" fmla="*/ 155882 w 663105"/>
                  <a:gd name="connsiteY56" fmla="*/ 59635 h 184906"/>
                  <a:gd name="connsiteX57" fmla="*/ 175790 w 663105"/>
                  <a:gd name="connsiteY57" fmla="*/ 16378 h 184906"/>
                  <a:gd name="connsiteX58" fmla="*/ 228329 w 663105"/>
                  <a:gd name="connsiteY58" fmla="*/ 0 h 184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663105" h="184906">
                    <a:moveTo>
                      <a:pt x="430891" y="41814"/>
                    </a:moveTo>
                    <a:lnTo>
                      <a:pt x="364890" y="121216"/>
                    </a:lnTo>
                    <a:lnTo>
                      <a:pt x="431919" y="121216"/>
                    </a:lnTo>
                    <a:lnTo>
                      <a:pt x="431919" y="41814"/>
                    </a:lnTo>
                    <a:close/>
                    <a:moveTo>
                      <a:pt x="591939" y="25910"/>
                    </a:moveTo>
                    <a:cubicBezTo>
                      <a:pt x="562036" y="25910"/>
                      <a:pt x="548632" y="52728"/>
                      <a:pt x="548632" y="96035"/>
                    </a:cubicBezTo>
                    <a:cubicBezTo>
                      <a:pt x="548632" y="139353"/>
                      <a:pt x="562036" y="165132"/>
                      <a:pt x="591939" y="165132"/>
                    </a:cubicBezTo>
                    <a:cubicBezTo>
                      <a:pt x="621854" y="165132"/>
                      <a:pt x="635257" y="139353"/>
                      <a:pt x="635257" y="96035"/>
                    </a:cubicBezTo>
                    <a:cubicBezTo>
                      <a:pt x="635257" y="52728"/>
                      <a:pt x="621854" y="25910"/>
                      <a:pt x="591939" y="25910"/>
                    </a:cubicBezTo>
                    <a:close/>
                    <a:moveTo>
                      <a:pt x="226833" y="20253"/>
                    </a:moveTo>
                    <a:cubicBezTo>
                      <a:pt x="214358" y="20253"/>
                      <a:pt x="204180" y="23921"/>
                      <a:pt x="196296" y="31255"/>
                    </a:cubicBezTo>
                    <a:cubicBezTo>
                      <a:pt x="188414" y="38591"/>
                      <a:pt x="184471" y="48050"/>
                      <a:pt x="184471" y="59635"/>
                    </a:cubicBezTo>
                    <a:cubicBezTo>
                      <a:pt x="184471" y="71221"/>
                      <a:pt x="188414" y="80701"/>
                      <a:pt x="196296" y="88078"/>
                    </a:cubicBezTo>
                    <a:cubicBezTo>
                      <a:pt x="204180" y="95454"/>
                      <a:pt x="214358" y="99142"/>
                      <a:pt x="226833" y="99142"/>
                    </a:cubicBezTo>
                    <a:cubicBezTo>
                      <a:pt x="239307" y="99142"/>
                      <a:pt x="249485" y="95433"/>
                      <a:pt x="257369" y="88015"/>
                    </a:cubicBezTo>
                    <a:cubicBezTo>
                      <a:pt x="265251" y="80681"/>
                      <a:pt x="269194" y="71221"/>
                      <a:pt x="269194" y="59635"/>
                    </a:cubicBezTo>
                    <a:cubicBezTo>
                      <a:pt x="269194" y="48050"/>
                      <a:pt x="265251" y="38591"/>
                      <a:pt x="257369" y="31255"/>
                    </a:cubicBezTo>
                    <a:cubicBezTo>
                      <a:pt x="249485" y="23921"/>
                      <a:pt x="239307" y="20253"/>
                      <a:pt x="226833" y="20253"/>
                    </a:cubicBezTo>
                    <a:close/>
                    <a:moveTo>
                      <a:pt x="436041" y="7784"/>
                    </a:moveTo>
                    <a:lnTo>
                      <a:pt x="457695" y="7784"/>
                    </a:lnTo>
                    <a:lnTo>
                      <a:pt x="457695" y="121227"/>
                    </a:lnTo>
                    <a:lnTo>
                      <a:pt x="488638" y="121227"/>
                    </a:lnTo>
                    <a:lnTo>
                      <a:pt x="488638" y="139785"/>
                    </a:lnTo>
                    <a:lnTo>
                      <a:pt x="457695" y="139785"/>
                    </a:lnTo>
                    <a:lnTo>
                      <a:pt x="457695" y="182063"/>
                    </a:lnTo>
                    <a:lnTo>
                      <a:pt x="431916" y="182063"/>
                    </a:lnTo>
                    <a:lnTo>
                      <a:pt x="431916" y="139785"/>
                    </a:lnTo>
                    <a:lnTo>
                      <a:pt x="341166" y="139785"/>
                    </a:lnTo>
                    <a:lnTo>
                      <a:pt x="341166" y="118131"/>
                    </a:lnTo>
                    <a:close/>
                    <a:moveTo>
                      <a:pt x="591940" y="6311"/>
                    </a:moveTo>
                    <a:cubicBezTo>
                      <a:pt x="651759" y="6311"/>
                      <a:pt x="663105" y="59938"/>
                      <a:pt x="663105" y="96034"/>
                    </a:cubicBezTo>
                    <a:cubicBezTo>
                      <a:pt x="663105" y="132131"/>
                      <a:pt x="651759" y="184718"/>
                      <a:pt x="591940" y="184718"/>
                    </a:cubicBezTo>
                    <a:cubicBezTo>
                      <a:pt x="532132" y="184718"/>
                      <a:pt x="520785" y="132131"/>
                      <a:pt x="520785" y="96034"/>
                    </a:cubicBezTo>
                    <a:cubicBezTo>
                      <a:pt x="520785" y="59938"/>
                      <a:pt x="532132" y="6311"/>
                      <a:pt x="591940" y="6311"/>
                    </a:cubicBezTo>
                    <a:close/>
                    <a:moveTo>
                      <a:pt x="55695" y="6311"/>
                    </a:moveTo>
                    <a:lnTo>
                      <a:pt x="76309" y="6311"/>
                    </a:lnTo>
                    <a:lnTo>
                      <a:pt x="76309" y="180591"/>
                    </a:lnTo>
                    <a:lnTo>
                      <a:pt x="48473" y="180591"/>
                    </a:lnTo>
                    <a:lnTo>
                      <a:pt x="48473" y="56840"/>
                    </a:lnTo>
                    <a:lnTo>
                      <a:pt x="0" y="56840"/>
                    </a:lnTo>
                    <a:lnTo>
                      <a:pt x="0" y="39312"/>
                    </a:lnTo>
                    <a:cubicBezTo>
                      <a:pt x="33001" y="37244"/>
                      <a:pt x="47434" y="35187"/>
                      <a:pt x="55695" y="6311"/>
                    </a:cubicBezTo>
                    <a:close/>
                    <a:moveTo>
                      <a:pt x="228329" y="0"/>
                    </a:moveTo>
                    <a:cubicBezTo>
                      <a:pt x="251480" y="0"/>
                      <a:pt x="269319" y="6855"/>
                      <a:pt x="281842" y="20567"/>
                    </a:cubicBezTo>
                    <a:cubicBezTo>
                      <a:pt x="294366" y="34277"/>
                      <a:pt x="300627" y="53759"/>
                      <a:pt x="300627" y="79013"/>
                    </a:cubicBezTo>
                    <a:cubicBezTo>
                      <a:pt x="300627" y="112936"/>
                      <a:pt x="293842" y="139066"/>
                      <a:pt x="280271" y="157402"/>
                    </a:cubicBezTo>
                    <a:cubicBezTo>
                      <a:pt x="266698" y="175739"/>
                      <a:pt x="247440" y="184906"/>
                      <a:pt x="222492" y="184906"/>
                    </a:cubicBezTo>
                    <a:cubicBezTo>
                      <a:pt x="203432" y="184906"/>
                      <a:pt x="188238" y="180635"/>
                      <a:pt x="176912" y="172092"/>
                    </a:cubicBezTo>
                    <a:cubicBezTo>
                      <a:pt x="165586" y="163549"/>
                      <a:pt x="159524" y="151776"/>
                      <a:pt x="158725" y="136773"/>
                    </a:cubicBezTo>
                    <a:lnTo>
                      <a:pt x="184772" y="136773"/>
                    </a:lnTo>
                    <a:cubicBezTo>
                      <a:pt x="185869" y="146025"/>
                      <a:pt x="189685" y="153172"/>
                      <a:pt x="196223" y="158214"/>
                    </a:cubicBezTo>
                    <a:cubicBezTo>
                      <a:pt x="202759" y="163257"/>
                      <a:pt x="211514" y="165778"/>
                      <a:pt x="222492" y="165778"/>
                    </a:cubicBezTo>
                    <a:cubicBezTo>
                      <a:pt x="238658" y="165778"/>
                      <a:pt x="251132" y="158236"/>
                      <a:pt x="259913" y="143150"/>
                    </a:cubicBezTo>
                    <a:cubicBezTo>
                      <a:pt x="266300" y="131898"/>
                      <a:pt x="270441" y="117104"/>
                      <a:pt x="272337" y="98768"/>
                    </a:cubicBezTo>
                    <a:cubicBezTo>
                      <a:pt x="258965" y="112520"/>
                      <a:pt x="242349" y="119396"/>
                      <a:pt x="222492" y="119396"/>
                    </a:cubicBezTo>
                    <a:cubicBezTo>
                      <a:pt x="202533" y="119396"/>
                      <a:pt x="186443" y="113915"/>
                      <a:pt x="174218" y="102955"/>
                    </a:cubicBezTo>
                    <a:cubicBezTo>
                      <a:pt x="161995" y="91995"/>
                      <a:pt x="155882" y="77555"/>
                      <a:pt x="155882" y="59635"/>
                    </a:cubicBezTo>
                    <a:cubicBezTo>
                      <a:pt x="155882" y="41715"/>
                      <a:pt x="162518" y="27296"/>
                      <a:pt x="175790" y="16378"/>
                    </a:cubicBezTo>
                    <a:cubicBezTo>
                      <a:pt x="189062" y="5459"/>
                      <a:pt x="206575" y="0"/>
                      <a:pt x="228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27" name="任意多边形: 形状 126">
                <a:extLst>
                  <a:ext uri="{FF2B5EF4-FFF2-40B4-BE49-F238E27FC236}">
                    <a16:creationId xmlns:a16="http://schemas.microsoft.com/office/drawing/2014/main" id="{DD2EE327-B143-4690-A9C4-B39FA08C32B3}"/>
                  </a:ext>
                </a:extLst>
              </p:cNvPr>
              <p:cNvSpPr/>
              <p:nvPr/>
            </p:nvSpPr>
            <p:spPr>
              <a:xfrm>
                <a:off x="3373025" y="4211641"/>
                <a:ext cx="3537217" cy="893065"/>
              </a:xfrm>
              <a:custGeom>
                <a:avLst/>
                <a:gdLst>
                  <a:gd name="connsiteX0" fmla="*/ 162894 w 326707"/>
                  <a:gd name="connsiteY0" fmla="*/ 82351 h 82486"/>
                  <a:gd name="connsiteX1" fmla="*/ 135176 w 326707"/>
                  <a:gd name="connsiteY1" fmla="*/ 76350 h 82486"/>
                  <a:gd name="connsiteX2" fmla="*/ 143177 w 326707"/>
                  <a:gd name="connsiteY2" fmla="*/ 44536 h 82486"/>
                  <a:gd name="connsiteX3" fmla="*/ 19352 w 326707"/>
                  <a:gd name="connsiteY3" fmla="*/ 21771 h 82486"/>
                  <a:gd name="connsiteX4" fmla="*/ -365 w 326707"/>
                  <a:gd name="connsiteY4" fmla="*/ -136 h 82486"/>
                  <a:gd name="connsiteX5" fmla="*/ 30877 w 326707"/>
                  <a:gd name="connsiteY5" fmla="*/ 4817 h 82486"/>
                  <a:gd name="connsiteX6" fmla="*/ 133842 w 326707"/>
                  <a:gd name="connsiteY6" fmla="*/ 5674 h 82486"/>
                  <a:gd name="connsiteX7" fmla="*/ 162989 w 326707"/>
                  <a:gd name="connsiteY7" fmla="*/ 5674 h 82486"/>
                  <a:gd name="connsiteX8" fmla="*/ 192135 w 326707"/>
                  <a:gd name="connsiteY8" fmla="*/ 5674 h 82486"/>
                  <a:gd name="connsiteX9" fmla="*/ 295100 w 326707"/>
                  <a:gd name="connsiteY9" fmla="*/ 4817 h 82486"/>
                  <a:gd name="connsiteX10" fmla="*/ 326342 w 326707"/>
                  <a:gd name="connsiteY10" fmla="*/ -136 h 82486"/>
                  <a:gd name="connsiteX11" fmla="*/ 306721 w 326707"/>
                  <a:gd name="connsiteY11" fmla="*/ 21771 h 82486"/>
                  <a:gd name="connsiteX12" fmla="*/ 182896 w 326707"/>
                  <a:gd name="connsiteY12" fmla="*/ 44536 h 82486"/>
                  <a:gd name="connsiteX13" fmla="*/ 190897 w 326707"/>
                  <a:gd name="connsiteY13" fmla="*/ 76350 h 82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6707" h="82486">
                    <a:moveTo>
                      <a:pt x="162894" y="82351"/>
                    </a:moveTo>
                    <a:lnTo>
                      <a:pt x="135176" y="76350"/>
                    </a:lnTo>
                    <a:lnTo>
                      <a:pt x="143177" y="44536"/>
                    </a:lnTo>
                    <a:cubicBezTo>
                      <a:pt x="101245" y="41102"/>
                      <a:pt x="59763" y="33475"/>
                      <a:pt x="19352" y="21771"/>
                    </a:cubicBezTo>
                    <a:cubicBezTo>
                      <a:pt x="11564" y="15662"/>
                      <a:pt x="4893" y="8250"/>
                      <a:pt x="-365" y="-136"/>
                    </a:cubicBezTo>
                    <a:cubicBezTo>
                      <a:pt x="9900" y="2347"/>
                      <a:pt x="20347" y="4003"/>
                      <a:pt x="30877" y="4817"/>
                    </a:cubicBezTo>
                    <a:cubicBezTo>
                      <a:pt x="58785" y="5865"/>
                      <a:pt x="102410" y="2245"/>
                      <a:pt x="133842" y="5674"/>
                    </a:cubicBezTo>
                    <a:lnTo>
                      <a:pt x="162989" y="5674"/>
                    </a:lnTo>
                    <a:lnTo>
                      <a:pt x="192135" y="5674"/>
                    </a:lnTo>
                    <a:cubicBezTo>
                      <a:pt x="223568" y="2245"/>
                      <a:pt x="267288" y="5674"/>
                      <a:pt x="295100" y="4817"/>
                    </a:cubicBezTo>
                    <a:cubicBezTo>
                      <a:pt x="305630" y="4003"/>
                      <a:pt x="316077" y="2347"/>
                      <a:pt x="326342" y="-136"/>
                    </a:cubicBezTo>
                    <a:cubicBezTo>
                      <a:pt x="321105" y="8236"/>
                      <a:pt x="314468" y="15647"/>
                      <a:pt x="306721" y="21771"/>
                    </a:cubicBezTo>
                    <a:cubicBezTo>
                      <a:pt x="266307" y="33462"/>
                      <a:pt x="224826" y="41088"/>
                      <a:pt x="182896" y="44536"/>
                    </a:cubicBezTo>
                    <a:lnTo>
                      <a:pt x="190897" y="76350"/>
                    </a:lnTo>
                    <a:close/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8" name="任意多边形: 形状 127">
                <a:extLst>
                  <a:ext uri="{FF2B5EF4-FFF2-40B4-BE49-F238E27FC236}">
                    <a16:creationId xmlns:a16="http://schemas.microsoft.com/office/drawing/2014/main" id="{B0F1ABE1-B87E-4217-B259-B39069337E46}"/>
                  </a:ext>
                </a:extLst>
              </p:cNvPr>
              <p:cNvSpPr/>
              <p:nvPr/>
            </p:nvSpPr>
            <p:spPr>
              <a:xfrm>
                <a:off x="3518431" y="3788820"/>
                <a:ext cx="3246401" cy="902357"/>
              </a:xfrm>
              <a:custGeom>
                <a:avLst/>
                <a:gdLst>
                  <a:gd name="connsiteX0" fmla="*/ 149463 w 299846"/>
                  <a:gd name="connsiteY0" fmla="*/ 6151 h 83344"/>
                  <a:gd name="connsiteX1" fmla="*/ 191564 w 299846"/>
                  <a:gd name="connsiteY1" fmla="*/ 6151 h 83344"/>
                  <a:gd name="connsiteX2" fmla="*/ 277289 w 299846"/>
                  <a:gd name="connsiteY2" fmla="*/ 2722 h 83344"/>
                  <a:gd name="connsiteX3" fmla="*/ 299482 w 299846"/>
                  <a:gd name="connsiteY3" fmla="*/ -135 h 83344"/>
                  <a:gd name="connsiteX4" fmla="*/ 279289 w 299846"/>
                  <a:gd name="connsiteY4" fmla="*/ 21391 h 83344"/>
                  <a:gd name="connsiteX5" fmla="*/ 254619 w 299846"/>
                  <a:gd name="connsiteY5" fmla="*/ 32631 h 83344"/>
                  <a:gd name="connsiteX6" fmla="*/ 195278 w 299846"/>
                  <a:gd name="connsiteY6" fmla="*/ 45871 h 83344"/>
                  <a:gd name="connsiteX7" fmla="*/ 168799 w 299846"/>
                  <a:gd name="connsiteY7" fmla="*/ 48823 h 83344"/>
                  <a:gd name="connsiteX8" fmla="*/ 176229 w 299846"/>
                  <a:gd name="connsiteY8" fmla="*/ 78636 h 83344"/>
                  <a:gd name="connsiteX9" fmla="*/ 149558 w 299846"/>
                  <a:gd name="connsiteY9" fmla="*/ 83208 h 83344"/>
                  <a:gd name="connsiteX10" fmla="*/ 122889 w 299846"/>
                  <a:gd name="connsiteY10" fmla="*/ 78636 h 83344"/>
                  <a:gd name="connsiteX11" fmla="*/ 130318 w 299846"/>
                  <a:gd name="connsiteY11" fmla="*/ 48823 h 83344"/>
                  <a:gd name="connsiteX12" fmla="*/ 103839 w 299846"/>
                  <a:gd name="connsiteY12" fmla="*/ 45870 h 83344"/>
                  <a:gd name="connsiteX13" fmla="*/ 44498 w 299846"/>
                  <a:gd name="connsiteY13" fmla="*/ 32630 h 83344"/>
                  <a:gd name="connsiteX14" fmla="*/ 19828 w 299846"/>
                  <a:gd name="connsiteY14" fmla="*/ 21391 h 83344"/>
                  <a:gd name="connsiteX15" fmla="*/ -365 w 299846"/>
                  <a:gd name="connsiteY15" fmla="*/ -136 h 83344"/>
                  <a:gd name="connsiteX16" fmla="*/ 21828 w 299846"/>
                  <a:gd name="connsiteY16" fmla="*/ 2721 h 83344"/>
                  <a:gd name="connsiteX17" fmla="*/ 107553 w 299846"/>
                  <a:gd name="connsiteY17" fmla="*/ 6150 h 83344"/>
                  <a:gd name="connsiteX18" fmla="*/ 149654 w 299846"/>
                  <a:gd name="connsiteY18" fmla="*/ 6151 h 83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99846" h="83344">
                    <a:moveTo>
                      <a:pt x="149463" y="6151"/>
                    </a:moveTo>
                    <a:cubicBezTo>
                      <a:pt x="170323" y="6151"/>
                      <a:pt x="191659" y="6151"/>
                      <a:pt x="191564" y="6151"/>
                    </a:cubicBezTo>
                    <a:cubicBezTo>
                      <a:pt x="219999" y="2694"/>
                      <a:pt x="248668" y="1547"/>
                      <a:pt x="277289" y="2722"/>
                    </a:cubicBezTo>
                    <a:cubicBezTo>
                      <a:pt x="284757" y="2441"/>
                      <a:pt x="292185" y="1485"/>
                      <a:pt x="299482" y="-135"/>
                    </a:cubicBezTo>
                    <a:cubicBezTo>
                      <a:pt x="294242" y="8306"/>
                      <a:pt x="287378" y="15623"/>
                      <a:pt x="279289" y="21391"/>
                    </a:cubicBezTo>
                    <a:cubicBezTo>
                      <a:pt x="271430" y="25890"/>
                      <a:pt x="263171" y="29653"/>
                      <a:pt x="254619" y="32631"/>
                    </a:cubicBezTo>
                    <a:cubicBezTo>
                      <a:pt x="235136" y="38283"/>
                      <a:pt x="215317" y="42705"/>
                      <a:pt x="195278" y="45871"/>
                    </a:cubicBezTo>
                    <a:cubicBezTo>
                      <a:pt x="185754" y="47013"/>
                      <a:pt x="176800" y="48156"/>
                      <a:pt x="168799" y="48823"/>
                    </a:cubicBezTo>
                    <a:lnTo>
                      <a:pt x="176229" y="78636"/>
                    </a:lnTo>
                    <a:lnTo>
                      <a:pt x="149558" y="83208"/>
                    </a:lnTo>
                    <a:lnTo>
                      <a:pt x="122889" y="78636"/>
                    </a:lnTo>
                    <a:lnTo>
                      <a:pt x="130318" y="48823"/>
                    </a:lnTo>
                    <a:cubicBezTo>
                      <a:pt x="122317" y="48156"/>
                      <a:pt x="113078" y="47013"/>
                      <a:pt x="103839" y="45870"/>
                    </a:cubicBezTo>
                    <a:cubicBezTo>
                      <a:pt x="83800" y="42705"/>
                      <a:pt x="63981" y="38283"/>
                      <a:pt x="44498" y="32630"/>
                    </a:cubicBezTo>
                    <a:cubicBezTo>
                      <a:pt x="35946" y="29652"/>
                      <a:pt x="27687" y="25889"/>
                      <a:pt x="19828" y="21391"/>
                    </a:cubicBezTo>
                    <a:cubicBezTo>
                      <a:pt x="11739" y="15622"/>
                      <a:pt x="4875" y="8305"/>
                      <a:pt x="-365" y="-136"/>
                    </a:cubicBezTo>
                    <a:cubicBezTo>
                      <a:pt x="6931" y="1484"/>
                      <a:pt x="14359" y="2441"/>
                      <a:pt x="21828" y="2721"/>
                    </a:cubicBezTo>
                    <a:cubicBezTo>
                      <a:pt x="50449" y="1547"/>
                      <a:pt x="79118" y="2694"/>
                      <a:pt x="107553" y="6150"/>
                    </a:cubicBezTo>
                    <a:cubicBezTo>
                      <a:pt x="107553" y="6151"/>
                      <a:pt x="128794" y="6151"/>
                      <a:pt x="149654" y="6151"/>
                    </a:cubicBezTo>
                  </a:path>
                </a:pathLst>
              </a:custGeom>
              <a:solidFill>
                <a:srgbClr val="13AE6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9" name="任意多边形: 形状 128">
                <a:extLst>
                  <a:ext uri="{FF2B5EF4-FFF2-40B4-BE49-F238E27FC236}">
                    <a16:creationId xmlns:a16="http://schemas.microsoft.com/office/drawing/2014/main" id="{5F2D3153-35FF-4AED-ABF6-595570E5E9E9}"/>
                  </a:ext>
                </a:extLst>
              </p:cNvPr>
              <p:cNvSpPr/>
              <p:nvPr/>
            </p:nvSpPr>
            <p:spPr>
              <a:xfrm>
                <a:off x="3703032" y="3358787"/>
                <a:ext cx="2883406" cy="928137"/>
              </a:xfrm>
              <a:custGeom>
                <a:avLst/>
                <a:gdLst>
                  <a:gd name="connsiteX0" fmla="*/ 132699 w 266319"/>
                  <a:gd name="connsiteY0" fmla="*/ 85589 h 85725"/>
                  <a:gd name="connsiteX1" fmla="*/ 132223 w 266319"/>
                  <a:gd name="connsiteY1" fmla="*/ 85589 h 85725"/>
                  <a:gd name="connsiteX2" fmla="*/ 107077 w 266319"/>
                  <a:gd name="connsiteY2" fmla="*/ 82637 h 85725"/>
                  <a:gd name="connsiteX3" fmla="*/ 113840 w 266319"/>
                  <a:gd name="connsiteY3" fmla="*/ 54062 h 85725"/>
                  <a:gd name="connsiteX4" fmla="*/ 91551 w 266319"/>
                  <a:gd name="connsiteY4" fmla="*/ 52728 h 85725"/>
                  <a:gd name="connsiteX5" fmla="*/ 43355 w 266319"/>
                  <a:gd name="connsiteY5" fmla="*/ 38536 h 85725"/>
                  <a:gd name="connsiteX6" fmla="*/ 18685 w 266319"/>
                  <a:gd name="connsiteY6" fmla="*/ 22629 h 85725"/>
                  <a:gd name="connsiteX7" fmla="*/ -365 w 266319"/>
                  <a:gd name="connsiteY7" fmla="*/ -136 h 85725"/>
                  <a:gd name="connsiteX8" fmla="*/ 21352 w 266319"/>
                  <a:gd name="connsiteY8" fmla="*/ 2627 h 85725"/>
                  <a:gd name="connsiteX9" fmla="*/ 91456 w 266319"/>
                  <a:gd name="connsiteY9" fmla="*/ 6818 h 85725"/>
                  <a:gd name="connsiteX10" fmla="*/ 132794 w 266319"/>
                  <a:gd name="connsiteY10" fmla="*/ 6818 h 85725"/>
                  <a:gd name="connsiteX11" fmla="*/ 174133 w 266319"/>
                  <a:gd name="connsiteY11" fmla="*/ 6818 h 85725"/>
                  <a:gd name="connsiteX12" fmla="*/ 244237 w 266319"/>
                  <a:gd name="connsiteY12" fmla="*/ 2627 h 85725"/>
                  <a:gd name="connsiteX13" fmla="*/ 265954 w 266319"/>
                  <a:gd name="connsiteY13" fmla="*/ -136 h 85725"/>
                  <a:gd name="connsiteX14" fmla="*/ 246904 w 266319"/>
                  <a:gd name="connsiteY14" fmla="*/ 22629 h 85725"/>
                  <a:gd name="connsiteX15" fmla="*/ 222234 w 266319"/>
                  <a:gd name="connsiteY15" fmla="*/ 38536 h 85725"/>
                  <a:gd name="connsiteX16" fmla="*/ 174038 w 266319"/>
                  <a:gd name="connsiteY16" fmla="*/ 52728 h 85725"/>
                  <a:gd name="connsiteX17" fmla="*/ 151654 w 266319"/>
                  <a:gd name="connsiteY17" fmla="*/ 54062 h 85725"/>
                  <a:gd name="connsiteX18" fmla="*/ 158417 w 266319"/>
                  <a:gd name="connsiteY18" fmla="*/ 82637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6319" h="85725">
                    <a:moveTo>
                      <a:pt x="132699" y="85589"/>
                    </a:moveTo>
                    <a:lnTo>
                      <a:pt x="132223" y="85589"/>
                    </a:lnTo>
                    <a:lnTo>
                      <a:pt x="107077" y="82637"/>
                    </a:lnTo>
                    <a:lnTo>
                      <a:pt x="113840" y="54062"/>
                    </a:lnTo>
                    <a:cubicBezTo>
                      <a:pt x="106384" y="54659"/>
                      <a:pt x="98882" y="54210"/>
                      <a:pt x="91551" y="52728"/>
                    </a:cubicBezTo>
                    <a:cubicBezTo>
                      <a:pt x="74928" y="50153"/>
                      <a:pt x="58721" y="45380"/>
                      <a:pt x="43355" y="38536"/>
                    </a:cubicBezTo>
                    <a:cubicBezTo>
                      <a:pt x="34466" y="34344"/>
                      <a:pt x="26171" y="28996"/>
                      <a:pt x="18685" y="22629"/>
                    </a:cubicBezTo>
                    <a:cubicBezTo>
                      <a:pt x="11003" y="16263"/>
                      <a:pt x="4548" y="8548"/>
                      <a:pt x="-365" y="-136"/>
                    </a:cubicBezTo>
                    <a:cubicBezTo>
                      <a:pt x="-365" y="-136"/>
                      <a:pt x="14684" y="2246"/>
                      <a:pt x="21352" y="2627"/>
                    </a:cubicBezTo>
                    <a:cubicBezTo>
                      <a:pt x="34020" y="3198"/>
                      <a:pt x="58404" y="4055"/>
                      <a:pt x="91456" y="6818"/>
                    </a:cubicBezTo>
                    <a:cubicBezTo>
                      <a:pt x="91456" y="6818"/>
                      <a:pt x="112411" y="6818"/>
                      <a:pt x="132794" y="6818"/>
                    </a:cubicBezTo>
                    <a:cubicBezTo>
                      <a:pt x="153178" y="6818"/>
                      <a:pt x="173942" y="6818"/>
                      <a:pt x="174133" y="6818"/>
                    </a:cubicBezTo>
                    <a:cubicBezTo>
                      <a:pt x="207185" y="4055"/>
                      <a:pt x="231283" y="3198"/>
                      <a:pt x="244237" y="2627"/>
                    </a:cubicBezTo>
                    <a:cubicBezTo>
                      <a:pt x="250904" y="2627"/>
                      <a:pt x="266049" y="55"/>
                      <a:pt x="265954" y="-136"/>
                    </a:cubicBezTo>
                    <a:cubicBezTo>
                      <a:pt x="261024" y="8536"/>
                      <a:pt x="254571" y="16248"/>
                      <a:pt x="246904" y="22629"/>
                    </a:cubicBezTo>
                    <a:cubicBezTo>
                      <a:pt x="239402" y="28975"/>
                      <a:pt x="231110" y="34322"/>
                      <a:pt x="222234" y="38536"/>
                    </a:cubicBezTo>
                    <a:cubicBezTo>
                      <a:pt x="206859" y="45355"/>
                      <a:pt x="190655" y="50127"/>
                      <a:pt x="174038" y="52728"/>
                    </a:cubicBezTo>
                    <a:cubicBezTo>
                      <a:pt x="166675" y="54209"/>
                      <a:pt x="159141" y="54658"/>
                      <a:pt x="151654" y="54062"/>
                    </a:cubicBezTo>
                    <a:lnTo>
                      <a:pt x="158417" y="82637"/>
                    </a:lnTo>
                    <a:close/>
                  </a:path>
                </a:pathLst>
              </a:custGeom>
              <a:solidFill>
                <a:srgbClr val="89C99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30" name="任意多边形: 形状 129">
                <a:extLst>
                  <a:ext uri="{FF2B5EF4-FFF2-40B4-BE49-F238E27FC236}">
                    <a16:creationId xmlns:a16="http://schemas.microsoft.com/office/drawing/2014/main" id="{5B012791-1FFC-465C-B743-F831374D392D}"/>
                  </a:ext>
                </a:extLst>
              </p:cNvPr>
              <p:cNvSpPr/>
              <p:nvPr/>
            </p:nvSpPr>
            <p:spPr>
              <a:xfrm>
                <a:off x="3872159" y="2875128"/>
                <a:ext cx="2534835" cy="962162"/>
              </a:xfrm>
              <a:custGeom>
                <a:avLst/>
                <a:gdLst>
                  <a:gd name="connsiteX0" fmla="*/ 116793 w 234124"/>
                  <a:gd name="connsiteY0" fmla="*/ 88732 h 88868"/>
                  <a:gd name="connsiteX1" fmla="*/ 92790 w 234124"/>
                  <a:gd name="connsiteY1" fmla="*/ 87208 h 88868"/>
                  <a:gd name="connsiteX2" fmla="*/ 99076 w 234124"/>
                  <a:gd name="connsiteY2" fmla="*/ 61300 h 88868"/>
                  <a:gd name="connsiteX3" fmla="*/ 82407 w 234124"/>
                  <a:gd name="connsiteY3" fmla="*/ 61300 h 88868"/>
                  <a:gd name="connsiteX4" fmla="*/ 47736 w 234124"/>
                  <a:gd name="connsiteY4" fmla="*/ 50251 h 88868"/>
                  <a:gd name="connsiteX5" fmla="*/ 15351 w 234124"/>
                  <a:gd name="connsiteY5" fmla="*/ 24534 h 88868"/>
                  <a:gd name="connsiteX6" fmla="*/ -365 w 234124"/>
                  <a:gd name="connsiteY6" fmla="*/ -136 h 88868"/>
                  <a:gd name="connsiteX7" fmla="*/ 12684 w 234124"/>
                  <a:gd name="connsiteY7" fmla="*/ 2817 h 88868"/>
                  <a:gd name="connsiteX8" fmla="*/ 88884 w 234124"/>
                  <a:gd name="connsiteY8" fmla="*/ 12342 h 88868"/>
                  <a:gd name="connsiteX9" fmla="*/ 144510 w 234124"/>
                  <a:gd name="connsiteY9" fmla="*/ 12342 h 88868"/>
                  <a:gd name="connsiteX10" fmla="*/ 220710 w 234124"/>
                  <a:gd name="connsiteY10" fmla="*/ 2817 h 88868"/>
                  <a:gd name="connsiteX11" fmla="*/ 233759 w 234124"/>
                  <a:gd name="connsiteY11" fmla="*/ -136 h 88868"/>
                  <a:gd name="connsiteX12" fmla="*/ 218043 w 234124"/>
                  <a:gd name="connsiteY12" fmla="*/ 24534 h 88868"/>
                  <a:gd name="connsiteX13" fmla="*/ 185753 w 234124"/>
                  <a:gd name="connsiteY13" fmla="*/ 50252 h 88868"/>
                  <a:gd name="connsiteX14" fmla="*/ 150892 w 234124"/>
                  <a:gd name="connsiteY14" fmla="*/ 62063 h 88868"/>
                  <a:gd name="connsiteX15" fmla="*/ 134318 w 234124"/>
                  <a:gd name="connsiteY15" fmla="*/ 62063 h 88868"/>
                  <a:gd name="connsiteX16" fmla="*/ 140510 w 234124"/>
                  <a:gd name="connsiteY16" fmla="*/ 87971 h 8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4124" h="88868">
                    <a:moveTo>
                      <a:pt x="116793" y="88732"/>
                    </a:moveTo>
                    <a:lnTo>
                      <a:pt x="92790" y="87208"/>
                    </a:lnTo>
                    <a:lnTo>
                      <a:pt x="99076" y="61300"/>
                    </a:lnTo>
                    <a:cubicBezTo>
                      <a:pt x="93620" y="62791"/>
                      <a:pt x="87864" y="62791"/>
                      <a:pt x="82407" y="61300"/>
                    </a:cubicBezTo>
                    <a:cubicBezTo>
                      <a:pt x="70332" y="59502"/>
                      <a:pt x="58625" y="55771"/>
                      <a:pt x="47736" y="50251"/>
                    </a:cubicBezTo>
                    <a:cubicBezTo>
                      <a:pt x="35340" y="43915"/>
                      <a:pt x="24330" y="35173"/>
                      <a:pt x="15351" y="24534"/>
                    </a:cubicBezTo>
                    <a:cubicBezTo>
                      <a:pt x="8934" y="17123"/>
                      <a:pt x="3639" y="8812"/>
                      <a:pt x="-365" y="-136"/>
                    </a:cubicBezTo>
                    <a:cubicBezTo>
                      <a:pt x="3925" y="1097"/>
                      <a:pt x="8282" y="2082"/>
                      <a:pt x="12684" y="2817"/>
                    </a:cubicBezTo>
                    <a:cubicBezTo>
                      <a:pt x="37809" y="7902"/>
                      <a:pt x="63281" y="11086"/>
                      <a:pt x="88884" y="12342"/>
                    </a:cubicBezTo>
                    <a:lnTo>
                      <a:pt x="144510" y="12342"/>
                    </a:lnTo>
                    <a:cubicBezTo>
                      <a:pt x="170114" y="11086"/>
                      <a:pt x="195586" y="7902"/>
                      <a:pt x="220710" y="2817"/>
                    </a:cubicBezTo>
                    <a:cubicBezTo>
                      <a:pt x="225113" y="2083"/>
                      <a:pt x="229470" y="1097"/>
                      <a:pt x="233759" y="-136"/>
                    </a:cubicBezTo>
                    <a:cubicBezTo>
                      <a:pt x="229756" y="8812"/>
                      <a:pt x="224460" y="17124"/>
                      <a:pt x="218043" y="24534"/>
                    </a:cubicBezTo>
                    <a:cubicBezTo>
                      <a:pt x="209092" y="35163"/>
                      <a:pt x="198116" y="43905"/>
                      <a:pt x="185753" y="50252"/>
                    </a:cubicBezTo>
                    <a:cubicBezTo>
                      <a:pt x="174841" y="56032"/>
                      <a:pt x="163070" y="60020"/>
                      <a:pt x="150892" y="62063"/>
                    </a:cubicBezTo>
                    <a:cubicBezTo>
                      <a:pt x="145468" y="63555"/>
                      <a:pt x="139742" y="63555"/>
                      <a:pt x="134318" y="62063"/>
                    </a:cubicBezTo>
                    <a:lnTo>
                      <a:pt x="140510" y="87971"/>
                    </a:lnTo>
                    <a:close/>
                  </a:path>
                </a:pathLst>
              </a:custGeom>
              <a:solidFill>
                <a:srgbClr val="CAE5C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1" name="任意多边形: 形状 130">
                <a:extLst>
                  <a:ext uri="{FF2B5EF4-FFF2-40B4-BE49-F238E27FC236}">
                    <a16:creationId xmlns:a16="http://schemas.microsoft.com/office/drawing/2014/main" id="{D6C32092-C481-4017-B8F8-47345E49D530}"/>
                  </a:ext>
                </a:extLst>
              </p:cNvPr>
              <p:cNvSpPr/>
              <p:nvPr/>
            </p:nvSpPr>
            <p:spPr>
              <a:xfrm>
                <a:off x="4050561" y="2168719"/>
                <a:ext cx="2183167" cy="1215848"/>
              </a:xfrm>
              <a:custGeom>
                <a:avLst/>
                <a:gdLst>
                  <a:gd name="connsiteX0" fmla="*/ 78597 w 201643"/>
                  <a:gd name="connsiteY0" fmla="*/ 112164 h 112299"/>
                  <a:gd name="connsiteX1" fmla="*/ 84217 w 201643"/>
                  <a:gd name="connsiteY1" fmla="*/ 89113 h 112299"/>
                  <a:gd name="connsiteX2" fmla="*/ 69072 w 201643"/>
                  <a:gd name="connsiteY2" fmla="*/ 89685 h 112299"/>
                  <a:gd name="connsiteX3" fmla="*/ 56118 w 201643"/>
                  <a:gd name="connsiteY3" fmla="*/ 78731 h 112299"/>
                  <a:gd name="connsiteX4" fmla="*/ 37068 w 201643"/>
                  <a:gd name="connsiteY4" fmla="*/ 73397 h 112299"/>
                  <a:gd name="connsiteX5" fmla="*/ 28972 w 201643"/>
                  <a:gd name="connsiteY5" fmla="*/ 57014 h 112299"/>
                  <a:gd name="connsiteX6" fmla="*/ 7636 w 201643"/>
                  <a:gd name="connsiteY6" fmla="*/ 43679 h 112299"/>
                  <a:gd name="connsiteX7" fmla="*/ -365 w 201643"/>
                  <a:gd name="connsiteY7" fmla="*/ 21105 h 112299"/>
                  <a:gd name="connsiteX8" fmla="*/ 87837 w 201643"/>
                  <a:gd name="connsiteY8" fmla="*/ 34154 h 112299"/>
                  <a:gd name="connsiteX9" fmla="*/ 92599 w 201643"/>
                  <a:gd name="connsiteY9" fmla="*/ 9961 h 112299"/>
                  <a:gd name="connsiteX10" fmla="*/ 100409 w 201643"/>
                  <a:gd name="connsiteY10" fmla="*/ -136 h 112299"/>
                  <a:gd name="connsiteX11" fmla="*/ 100409 w 201643"/>
                  <a:gd name="connsiteY11" fmla="*/ -136 h 112299"/>
                  <a:gd name="connsiteX12" fmla="*/ 108220 w 201643"/>
                  <a:gd name="connsiteY12" fmla="*/ 9961 h 112299"/>
                  <a:gd name="connsiteX13" fmla="*/ 112982 w 201643"/>
                  <a:gd name="connsiteY13" fmla="*/ 34154 h 112299"/>
                  <a:gd name="connsiteX14" fmla="*/ 201279 w 201643"/>
                  <a:gd name="connsiteY14" fmla="*/ 21105 h 112299"/>
                  <a:gd name="connsiteX15" fmla="*/ 193278 w 201643"/>
                  <a:gd name="connsiteY15" fmla="*/ 43679 h 112299"/>
                  <a:gd name="connsiteX16" fmla="*/ 171942 w 201643"/>
                  <a:gd name="connsiteY16" fmla="*/ 57014 h 112299"/>
                  <a:gd name="connsiteX17" fmla="*/ 163751 w 201643"/>
                  <a:gd name="connsiteY17" fmla="*/ 73397 h 112299"/>
                  <a:gd name="connsiteX18" fmla="*/ 144701 w 201643"/>
                  <a:gd name="connsiteY18" fmla="*/ 78731 h 112299"/>
                  <a:gd name="connsiteX19" fmla="*/ 131651 w 201643"/>
                  <a:gd name="connsiteY19" fmla="*/ 89685 h 112299"/>
                  <a:gd name="connsiteX20" fmla="*/ 116507 w 201643"/>
                  <a:gd name="connsiteY20" fmla="*/ 89113 h 112299"/>
                  <a:gd name="connsiteX21" fmla="*/ 122126 w 201643"/>
                  <a:gd name="connsiteY21" fmla="*/ 112164 h 11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1643" h="112299">
                    <a:moveTo>
                      <a:pt x="78597" y="112164"/>
                    </a:moveTo>
                    <a:lnTo>
                      <a:pt x="84217" y="89113"/>
                    </a:lnTo>
                    <a:cubicBezTo>
                      <a:pt x="79371" y="90976"/>
                      <a:pt x="74044" y="91177"/>
                      <a:pt x="69072" y="89685"/>
                    </a:cubicBezTo>
                    <a:cubicBezTo>
                      <a:pt x="63385" y="88055"/>
                      <a:pt x="58670" y="84068"/>
                      <a:pt x="56118" y="78731"/>
                    </a:cubicBezTo>
                    <a:cubicBezTo>
                      <a:pt x="49336" y="79278"/>
                      <a:pt x="42581" y="77387"/>
                      <a:pt x="37068" y="73397"/>
                    </a:cubicBezTo>
                    <a:cubicBezTo>
                      <a:pt x="32448" y="69117"/>
                      <a:pt x="29565" y="63285"/>
                      <a:pt x="28972" y="57014"/>
                    </a:cubicBezTo>
                    <a:cubicBezTo>
                      <a:pt x="20600" y="55005"/>
                      <a:pt x="13110" y="50324"/>
                      <a:pt x="7636" y="43679"/>
                    </a:cubicBezTo>
                    <a:cubicBezTo>
                      <a:pt x="2458" y="37295"/>
                      <a:pt x="-368" y="29325"/>
                      <a:pt x="-365" y="21105"/>
                    </a:cubicBezTo>
                    <a:cubicBezTo>
                      <a:pt x="28175" y="30029"/>
                      <a:pt x="57935" y="34432"/>
                      <a:pt x="87837" y="34154"/>
                    </a:cubicBezTo>
                    <a:lnTo>
                      <a:pt x="92599" y="9961"/>
                    </a:lnTo>
                    <a:cubicBezTo>
                      <a:pt x="93075" y="7389"/>
                      <a:pt x="94218" y="-136"/>
                      <a:pt x="100409" y="-136"/>
                    </a:cubicBezTo>
                    <a:lnTo>
                      <a:pt x="100409" y="-136"/>
                    </a:lnTo>
                    <a:cubicBezTo>
                      <a:pt x="106600" y="-136"/>
                      <a:pt x="107744" y="7389"/>
                      <a:pt x="108220" y="9961"/>
                    </a:cubicBezTo>
                    <a:lnTo>
                      <a:pt x="112982" y="34154"/>
                    </a:lnTo>
                    <a:cubicBezTo>
                      <a:pt x="142914" y="34422"/>
                      <a:pt x="172704" y="30019"/>
                      <a:pt x="201279" y="21105"/>
                    </a:cubicBezTo>
                    <a:cubicBezTo>
                      <a:pt x="201236" y="29317"/>
                      <a:pt x="198416" y="37273"/>
                      <a:pt x="193278" y="43679"/>
                    </a:cubicBezTo>
                    <a:cubicBezTo>
                      <a:pt x="187790" y="50308"/>
                      <a:pt x="180306" y="54986"/>
                      <a:pt x="171942" y="57014"/>
                    </a:cubicBezTo>
                    <a:cubicBezTo>
                      <a:pt x="171289" y="63288"/>
                      <a:pt x="168378" y="69110"/>
                      <a:pt x="163751" y="73397"/>
                    </a:cubicBezTo>
                    <a:cubicBezTo>
                      <a:pt x="158238" y="77387"/>
                      <a:pt x="151483" y="79278"/>
                      <a:pt x="144701" y="78731"/>
                    </a:cubicBezTo>
                    <a:cubicBezTo>
                      <a:pt x="142098" y="84066"/>
                      <a:pt x="137356" y="88046"/>
                      <a:pt x="131651" y="89685"/>
                    </a:cubicBezTo>
                    <a:cubicBezTo>
                      <a:pt x="126679" y="91177"/>
                      <a:pt x="121352" y="90976"/>
                      <a:pt x="116507" y="89113"/>
                    </a:cubicBezTo>
                    <a:lnTo>
                      <a:pt x="122126" y="11216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2" name="任意多边形: 形状 131">
                <a:extLst>
                  <a:ext uri="{FF2B5EF4-FFF2-40B4-BE49-F238E27FC236}">
                    <a16:creationId xmlns:a16="http://schemas.microsoft.com/office/drawing/2014/main" id="{B085FD2A-633C-4D3C-A3D5-72A4D21AD9B6}"/>
                  </a:ext>
                </a:extLst>
              </p:cNvPr>
              <p:cNvSpPr/>
              <p:nvPr/>
            </p:nvSpPr>
            <p:spPr>
              <a:xfrm>
                <a:off x="4030967" y="2154274"/>
                <a:ext cx="2216175" cy="1248848"/>
              </a:xfrm>
              <a:custGeom>
                <a:avLst/>
                <a:gdLst>
                  <a:gd name="connsiteX0" fmla="*/ 126032 w 204692"/>
                  <a:gd name="connsiteY0" fmla="*/ 115212 h 115347"/>
                  <a:gd name="connsiteX1" fmla="*/ 78407 w 204692"/>
                  <a:gd name="connsiteY1" fmla="*/ 115212 h 115347"/>
                  <a:gd name="connsiteX2" fmla="*/ 83932 w 204692"/>
                  <a:gd name="connsiteY2" fmla="*/ 93019 h 115347"/>
                  <a:gd name="connsiteX3" fmla="*/ 77740 w 204692"/>
                  <a:gd name="connsiteY3" fmla="*/ 93685 h 115347"/>
                  <a:gd name="connsiteX4" fmla="*/ 70597 w 204692"/>
                  <a:gd name="connsiteY4" fmla="*/ 92638 h 115347"/>
                  <a:gd name="connsiteX5" fmla="*/ 57071 w 204692"/>
                  <a:gd name="connsiteY5" fmla="*/ 81874 h 115347"/>
                  <a:gd name="connsiteX6" fmla="*/ 55737 w 204692"/>
                  <a:gd name="connsiteY6" fmla="*/ 81874 h 115347"/>
                  <a:gd name="connsiteX7" fmla="*/ 37735 w 204692"/>
                  <a:gd name="connsiteY7" fmla="*/ 76064 h 115347"/>
                  <a:gd name="connsiteX8" fmla="*/ 29067 w 204692"/>
                  <a:gd name="connsiteY8" fmla="*/ 59777 h 115347"/>
                  <a:gd name="connsiteX9" fmla="*/ 8017 w 204692"/>
                  <a:gd name="connsiteY9" fmla="*/ 46156 h 115347"/>
                  <a:gd name="connsiteX10" fmla="*/ -365 w 204692"/>
                  <a:gd name="connsiteY10" fmla="*/ 22439 h 115347"/>
                  <a:gd name="connsiteX11" fmla="*/ -365 w 204692"/>
                  <a:gd name="connsiteY11" fmla="*/ 20057 h 115347"/>
                  <a:gd name="connsiteX12" fmla="*/ 1826 w 204692"/>
                  <a:gd name="connsiteY12" fmla="*/ 20819 h 115347"/>
                  <a:gd name="connsiteX13" fmla="*/ 88027 w 204692"/>
                  <a:gd name="connsiteY13" fmla="*/ 33773 h 115347"/>
                  <a:gd name="connsiteX14" fmla="*/ 88027 w 204692"/>
                  <a:gd name="connsiteY14" fmla="*/ 33773 h 115347"/>
                  <a:gd name="connsiteX15" fmla="*/ 92409 w 204692"/>
                  <a:gd name="connsiteY15" fmla="*/ 10913 h 115347"/>
                  <a:gd name="connsiteX16" fmla="*/ 92409 w 204692"/>
                  <a:gd name="connsiteY16" fmla="*/ 10913 h 115347"/>
                  <a:gd name="connsiteX17" fmla="*/ 101934 w 204692"/>
                  <a:gd name="connsiteY17" fmla="*/ -136 h 115347"/>
                  <a:gd name="connsiteX18" fmla="*/ 101934 w 204692"/>
                  <a:gd name="connsiteY18" fmla="*/ -136 h 115347"/>
                  <a:gd name="connsiteX19" fmla="*/ 111459 w 204692"/>
                  <a:gd name="connsiteY19" fmla="*/ 10913 h 115347"/>
                  <a:gd name="connsiteX20" fmla="*/ 111459 w 204692"/>
                  <a:gd name="connsiteY20" fmla="*/ 10913 h 115347"/>
                  <a:gd name="connsiteX21" fmla="*/ 115935 w 204692"/>
                  <a:gd name="connsiteY21" fmla="*/ 33773 h 115347"/>
                  <a:gd name="connsiteX22" fmla="*/ 115935 w 204692"/>
                  <a:gd name="connsiteY22" fmla="*/ 33773 h 115347"/>
                  <a:gd name="connsiteX23" fmla="*/ 202137 w 204692"/>
                  <a:gd name="connsiteY23" fmla="*/ 20819 h 115347"/>
                  <a:gd name="connsiteX24" fmla="*/ 204327 w 204692"/>
                  <a:gd name="connsiteY24" fmla="*/ 20057 h 115347"/>
                  <a:gd name="connsiteX25" fmla="*/ 204327 w 204692"/>
                  <a:gd name="connsiteY25" fmla="*/ 22438 h 115347"/>
                  <a:gd name="connsiteX26" fmla="*/ 196041 w 204692"/>
                  <a:gd name="connsiteY26" fmla="*/ 46155 h 115347"/>
                  <a:gd name="connsiteX27" fmla="*/ 174895 w 204692"/>
                  <a:gd name="connsiteY27" fmla="*/ 59776 h 115347"/>
                  <a:gd name="connsiteX28" fmla="*/ 166227 w 204692"/>
                  <a:gd name="connsiteY28" fmla="*/ 76064 h 115347"/>
                  <a:gd name="connsiteX29" fmla="*/ 147177 w 204692"/>
                  <a:gd name="connsiteY29" fmla="*/ 81874 h 115347"/>
                  <a:gd name="connsiteX30" fmla="*/ 133747 w 204692"/>
                  <a:gd name="connsiteY30" fmla="*/ 92637 h 115347"/>
                  <a:gd name="connsiteX31" fmla="*/ 126603 w 204692"/>
                  <a:gd name="connsiteY31" fmla="*/ 93685 h 115347"/>
                  <a:gd name="connsiteX32" fmla="*/ 120412 w 204692"/>
                  <a:gd name="connsiteY32" fmla="*/ 93018 h 115347"/>
                  <a:gd name="connsiteX33" fmla="*/ 82598 w 204692"/>
                  <a:gd name="connsiteY33" fmla="*/ 111783 h 115347"/>
                  <a:gd name="connsiteX34" fmla="*/ 121651 w 204692"/>
                  <a:gd name="connsiteY34" fmla="*/ 111783 h 115347"/>
                  <a:gd name="connsiteX35" fmla="*/ 115745 w 204692"/>
                  <a:gd name="connsiteY35" fmla="*/ 87589 h 115347"/>
                  <a:gd name="connsiteX36" fmla="*/ 118888 w 204692"/>
                  <a:gd name="connsiteY36" fmla="*/ 88923 h 115347"/>
                  <a:gd name="connsiteX37" fmla="*/ 126794 w 204692"/>
                  <a:gd name="connsiteY37" fmla="*/ 90352 h 115347"/>
                  <a:gd name="connsiteX38" fmla="*/ 132890 w 204692"/>
                  <a:gd name="connsiteY38" fmla="*/ 89399 h 115347"/>
                  <a:gd name="connsiteX39" fmla="*/ 144796 w 204692"/>
                  <a:gd name="connsiteY39" fmla="*/ 79874 h 115347"/>
                  <a:gd name="connsiteX40" fmla="*/ 145273 w 204692"/>
                  <a:gd name="connsiteY40" fmla="*/ 78636 h 115347"/>
                  <a:gd name="connsiteX41" fmla="*/ 148702 w 204692"/>
                  <a:gd name="connsiteY41" fmla="*/ 78636 h 115347"/>
                  <a:gd name="connsiteX42" fmla="*/ 164513 w 204692"/>
                  <a:gd name="connsiteY42" fmla="*/ 73683 h 115347"/>
                  <a:gd name="connsiteX43" fmla="*/ 172133 w 204692"/>
                  <a:gd name="connsiteY43" fmla="*/ 58443 h 115347"/>
                  <a:gd name="connsiteX44" fmla="*/ 172133 w 204692"/>
                  <a:gd name="connsiteY44" fmla="*/ 57205 h 115347"/>
                  <a:gd name="connsiteX45" fmla="*/ 173371 w 204692"/>
                  <a:gd name="connsiteY45" fmla="*/ 57205 h 115347"/>
                  <a:gd name="connsiteX46" fmla="*/ 193755 w 204692"/>
                  <a:gd name="connsiteY46" fmla="*/ 44441 h 115347"/>
                  <a:gd name="connsiteX47" fmla="*/ 201280 w 204692"/>
                  <a:gd name="connsiteY47" fmla="*/ 25391 h 115347"/>
                  <a:gd name="connsiteX48" fmla="*/ 116317 w 204692"/>
                  <a:gd name="connsiteY48" fmla="*/ 37774 h 115347"/>
                  <a:gd name="connsiteX49" fmla="*/ 113364 w 204692"/>
                  <a:gd name="connsiteY49" fmla="*/ 37774 h 115347"/>
                  <a:gd name="connsiteX50" fmla="*/ 113364 w 204692"/>
                  <a:gd name="connsiteY50" fmla="*/ 36345 h 115347"/>
                  <a:gd name="connsiteX51" fmla="*/ 108696 w 204692"/>
                  <a:gd name="connsiteY51" fmla="*/ 12151 h 115347"/>
                  <a:gd name="connsiteX52" fmla="*/ 108696 w 204692"/>
                  <a:gd name="connsiteY52" fmla="*/ 12151 h 115347"/>
                  <a:gd name="connsiteX53" fmla="*/ 102601 w 204692"/>
                  <a:gd name="connsiteY53" fmla="*/ 3865 h 115347"/>
                  <a:gd name="connsiteX54" fmla="*/ 102601 w 204692"/>
                  <a:gd name="connsiteY54" fmla="*/ 3865 h 115347"/>
                  <a:gd name="connsiteX55" fmla="*/ 96504 w 204692"/>
                  <a:gd name="connsiteY55" fmla="*/ 12151 h 115347"/>
                  <a:gd name="connsiteX56" fmla="*/ 96504 w 204692"/>
                  <a:gd name="connsiteY56" fmla="*/ 12151 h 115347"/>
                  <a:gd name="connsiteX57" fmla="*/ 91837 w 204692"/>
                  <a:gd name="connsiteY57" fmla="*/ 36345 h 115347"/>
                  <a:gd name="connsiteX58" fmla="*/ 91837 w 204692"/>
                  <a:gd name="connsiteY58" fmla="*/ 37774 h 115347"/>
                  <a:gd name="connsiteX59" fmla="*/ 88885 w 204692"/>
                  <a:gd name="connsiteY59" fmla="*/ 37774 h 115347"/>
                  <a:gd name="connsiteX60" fmla="*/ 3921 w 204692"/>
                  <a:gd name="connsiteY60" fmla="*/ 25391 h 115347"/>
                  <a:gd name="connsiteX61" fmla="*/ 11541 w 204692"/>
                  <a:gd name="connsiteY61" fmla="*/ 44441 h 115347"/>
                  <a:gd name="connsiteX62" fmla="*/ 31830 w 204692"/>
                  <a:gd name="connsiteY62" fmla="*/ 57205 h 115347"/>
                  <a:gd name="connsiteX63" fmla="*/ 33068 w 204692"/>
                  <a:gd name="connsiteY63" fmla="*/ 57205 h 115347"/>
                  <a:gd name="connsiteX64" fmla="*/ 33068 w 204692"/>
                  <a:gd name="connsiteY64" fmla="*/ 58443 h 115347"/>
                  <a:gd name="connsiteX65" fmla="*/ 40688 w 204692"/>
                  <a:gd name="connsiteY65" fmla="*/ 73683 h 115347"/>
                  <a:gd name="connsiteX66" fmla="*/ 56500 w 204692"/>
                  <a:gd name="connsiteY66" fmla="*/ 78636 h 115347"/>
                  <a:gd name="connsiteX67" fmla="*/ 59928 w 204692"/>
                  <a:gd name="connsiteY67" fmla="*/ 78636 h 115347"/>
                  <a:gd name="connsiteX68" fmla="*/ 60405 w 204692"/>
                  <a:gd name="connsiteY68" fmla="*/ 79874 h 115347"/>
                  <a:gd name="connsiteX69" fmla="*/ 72406 w 204692"/>
                  <a:gd name="connsiteY69" fmla="*/ 89399 h 115347"/>
                  <a:gd name="connsiteX70" fmla="*/ 78503 w 204692"/>
                  <a:gd name="connsiteY70" fmla="*/ 90352 h 115347"/>
                  <a:gd name="connsiteX71" fmla="*/ 86313 w 204692"/>
                  <a:gd name="connsiteY71" fmla="*/ 88923 h 115347"/>
                  <a:gd name="connsiteX72" fmla="*/ 89456 w 204692"/>
                  <a:gd name="connsiteY72" fmla="*/ 87685 h 115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204692" h="115347">
                    <a:moveTo>
                      <a:pt x="126032" y="115212"/>
                    </a:moveTo>
                    <a:lnTo>
                      <a:pt x="78407" y="115212"/>
                    </a:lnTo>
                    <a:lnTo>
                      <a:pt x="83932" y="93019"/>
                    </a:lnTo>
                    <a:cubicBezTo>
                      <a:pt x="81899" y="93471"/>
                      <a:pt x="79823" y="93695"/>
                      <a:pt x="77740" y="93685"/>
                    </a:cubicBezTo>
                    <a:cubicBezTo>
                      <a:pt x="75321" y="93686"/>
                      <a:pt x="72914" y="93333"/>
                      <a:pt x="70597" y="92638"/>
                    </a:cubicBezTo>
                    <a:cubicBezTo>
                      <a:pt x="64863" y="90940"/>
                      <a:pt x="60013" y="87081"/>
                      <a:pt x="57071" y="81874"/>
                    </a:cubicBezTo>
                    <a:lnTo>
                      <a:pt x="55737" y="81874"/>
                    </a:lnTo>
                    <a:cubicBezTo>
                      <a:pt x="49259" y="81986"/>
                      <a:pt x="42926" y="79942"/>
                      <a:pt x="37735" y="76064"/>
                    </a:cubicBezTo>
                    <a:cubicBezTo>
                      <a:pt x="33007" y="71834"/>
                      <a:pt x="29935" y="66061"/>
                      <a:pt x="29067" y="59777"/>
                    </a:cubicBezTo>
                    <a:cubicBezTo>
                      <a:pt x="20837" y="57463"/>
                      <a:pt x="13500" y="52715"/>
                      <a:pt x="8017" y="46156"/>
                    </a:cubicBezTo>
                    <a:cubicBezTo>
                      <a:pt x="2619" y="39427"/>
                      <a:pt x="-337" y="31065"/>
                      <a:pt x="-365" y="22439"/>
                    </a:cubicBezTo>
                    <a:lnTo>
                      <a:pt x="-365" y="20057"/>
                    </a:lnTo>
                    <a:lnTo>
                      <a:pt x="1826" y="20819"/>
                    </a:lnTo>
                    <a:cubicBezTo>
                      <a:pt x="29712" y="29590"/>
                      <a:pt x="58795" y="33961"/>
                      <a:pt x="88027" y="33773"/>
                    </a:cubicBezTo>
                    <a:lnTo>
                      <a:pt x="88027" y="33773"/>
                    </a:lnTo>
                    <a:cubicBezTo>
                      <a:pt x="88980" y="28915"/>
                      <a:pt x="92123" y="12532"/>
                      <a:pt x="92409" y="10913"/>
                    </a:cubicBezTo>
                    <a:lnTo>
                      <a:pt x="92409" y="10913"/>
                    </a:lnTo>
                    <a:cubicBezTo>
                      <a:pt x="92980" y="7960"/>
                      <a:pt x="94600" y="-136"/>
                      <a:pt x="101934" y="-136"/>
                    </a:cubicBezTo>
                    <a:lnTo>
                      <a:pt x="101934" y="-136"/>
                    </a:lnTo>
                    <a:cubicBezTo>
                      <a:pt x="109268" y="-136"/>
                      <a:pt x="110792" y="7960"/>
                      <a:pt x="111459" y="10913"/>
                    </a:cubicBezTo>
                    <a:lnTo>
                      <a:pt x="111459" y="10913"/>
                    </a:lnTo>
                    <a:cubicBezTo>
                      <a:pt x="111459" y="12532"/>
                      <a:pt x="114983" y="28915"/>
                      <a:pt x="115935" y="33773"/>
                    </a:cubicBezTo>
                    <a:lnTo>
                      <a:pt x="115935" y="33773"/>
                    </a:lnTo>
                    <a:cubicBezTo>
                      <a:pt x="145168" y="33961"/>
                      <a:pt x="174251" y="29590"/>
                      <a:pt x="202137" y="20819"/>
                    </a:cubicBezTo>
                    <a:lnTo>
                      <a:pt x="204327" y="20057"/>
                    </a:lnTo>
                    <a:lnTo>
                      <a:pt x="204327" y="22438"/>
                    </a:lnTo>
                    <a:cubicBezTo>
                      <a:pt x="204326" y="31053"/>
                      <a:pt x="201405" y="39414"/>
                      <a:pt x="196041" y="46155"/>
                    </a:cubicBezTo>
                    <a:cubicBezTo>
                      <a:pt x="190529" y="52726"/>
                      <a:pt x="183157" y="57474"/>
                      <a:pt x="174895" y="59776"/>
                    </a:cubicBezTo>
                    <a:cubicBezTo>
                      <a:pt x="174028" y="66061"/>
                      <a:pt x="170956" y="71833"/>
                      <a:pt x="166227" y="76064"/>
                    </a:cubicBezTo>
                    <a:cubicBezTo>
                      <a:pt x="160724" y="80113"/>
                      <a:pt x="154004" y="82163"/>
                      <a:pt x="147177" y="81874"/>
                    </a:cubicBezTo>
                    <a:cubicBezTo>
                      <a:pt x="144258" y="87061"/>
                      <a:pt x="139446" y="90918"/>
                      <a:pt x="133747" y="92637"/>
                    </a:cubicBezTo>
                    <a:cubicBezTo>
                      <a:pt x="131428" y="93324"/>
                      <a:pt x="129022" y="93677"/>
                      <a:pt x="126603" y="93685"/>
                    </a:cubicBezTo>
                    <a:cubicBezTo>
                      <a:pt x="124521" y="93699"/>
                      <a:pt x="122444" y="93475"/>
                      <a:pt x="120412" y="93018"/>
                    </a:cubicBezTo>
                    <a:close/>
                    <a:moveTo>
                      <a:pt x="82598" y="111783"/>
                    </a:moveTo>
                    <a:lnTo>
                      <a:pt x="121651" y="111783"/>
                    </a:lnTo>
                    <a:lnTo>
                      <a:pt x="115745" y="87589"/>
                    </a:lnTo>
                    <a:lnTo>
                      <a:pt x="118888" y="88923"/>
                    </a:lnTo>
                    <a:cubicBezTo>
                      <a:pt x="121417" y="89866"/>
                      <a:pt x="124095" y="90350"/>
                      <a:pt x="126794" y="90352"/>
                    </a:cubicBezTo>
                    <a:cubicBezTo>
                      <a:pt x="128861" y="90330"/>
                      <a:pt x="130915" y="90009"/>
                      <a:pt x="132890" y="89399"/>
                    </a:cubicBezTo>
                    <a:cubicBezTo>
                      <a:pt x="138012" y="88020"/>
                      <a:pt x="142327" y="84568"/>
                      <a:pt x="144796" y="79874"/>
                    </a:cubicBezTo>
                    <a:lnTo>
                      <a:pt x="145273" y="78636"/>
                    </a:lnTo>
                    <a:lnTo>
                      <a:pt x="148702" y="78636"/>
                    </a:lnTo>
                    <a:cubicBezTo>
                      <a:pt x="154379" y="78811"/>
                      <a:pt x="159950" y="77066"/>
                      <a:pt x="164513" y="73683"/>
                    </a:cubicBezTo>
                    <a:cubicBezTo>
                      <a:pt x="168817" y="69695"/>
                      <a:pt x="171525" y="64279"/>
                      <a:pt x="172133" y="58443"/>
                    </a:cubicBezTo>
                    <a:lnTo>
                      <a:pt x="172133" y="57205"/>
                    </a:lnTo>
                    <a:lnTo>
                      <a:pt x="173371" y="57205"/>
                    </a:lnTo>
                    <a:cubicBezTo>
                      <a:pt x="181350" y="55225"/>
                      <a:pt x="188489" y="50754"/>
                      <a:pt x="193755" y="44441"/>
                    </a:cubicBezTo>
                    <a:cubicBezTo>
                      <a:pt x="198109" y="38985"/>
                      <a:pt x="200730" y="32350"/>
                      <a:pt x="201280" y="25391"/>
                    </a:cubicBezTo>
                    <a:cubicBezTo>
                      <a:pt x="173736" y="33738"/>
                      <a:pt x="145097" y="37911"/>
                      <a:pt x="116317" y="37774"/>
                    </a:cubicBezTo>
                    <a:lnTo>
                      <a:pt x="113364" y="37774"/>
                    </a:lnTo>
                    <a:lnTo>
                      <a:pt x="113364" y="36345"/>
                    </a:lnTo>
                    <a:lnTo>
                      <a:pt x="108696" y="12151"/>
                    </a:lnTo>
                    <a:lnTo>
                      <a:pt x="108696" y="12151"/>
                    </a:lnTo>
                    <a:cubicBezTo>
                      <a:pt x="107935" y="8056"/>
                      <a:pt x="106601" y="3865"/>
                      <a:pt x="102601" y="3865"/>
                    </a:cubicBezTo>
                    <a:lnTo>
                      <a:pt x="102601" y="3865"/>
                    </a:lnTo>
                    <a:cubicBezTo>
                      <a:pt x="98695" y="3865"/>
                      <a:pt x="97362" y="8056"/>
                      <a:pt x="96504" y="12151"/>
                    </a:cubicBezTo>
                    <a:lnTo>
                      <a:pt x="96504" y="12151"/>
                    </a:lnTo>
                    <a:lnTo>
                      <a:pt x="91837" y="36345"/>
                    </a:lnTo>
                    <a:lnTo>
                      <a:pt x="91837" y="37774"/>
                    </a:lnTo>
                    <a:lnTo>
                      <a:pt x="88885" y="37774"/>
                    </a:lnTo>
                    <a:cubicBezTo>
                      <a:pt x="60105" y="37901"/>
                      <a:pt x="31468" y="33728"/>
                      <a:pt x="3921" y="25391"/>
                    </a:cubicBezTo>
                    <a:cubicBezTo>
                      <a:pt x="4470" y="32367"/>
                      <a:pt x="7127" y="39012"/>
                      <a:pt x="11541" y="44441"/>
                    </a:cubicBezTo>
                    <a:cubicBezTo>
                      <a:pt x="16755" y="50768"/>
                      <a:pt x="23870" y="55244"/>
                      <a:pt x="31830" y="57205"/>
                    </a:cubicBezTo>
                    <a:lnTo>
                      <a:pt x="33068" y="57205"/>
                    </a:lnTo>
                    <a:lnTo>
                      <a:pt x="33068" y="58443"/>
                    </a:lnTo>
                    <a:cubicBezTo>
                      <a:pt x="33726" y="64264"/>
                      <a:pt x="36425" y="69664"/>
                      <a:pt x="40688" y="73683"/>
                    </a:cubicBezTo>
                    <a:cubicBezTo>
                      <a:pt x="45255" y="77059"/>
                      <a:pt x="50823" y="78803"/>
                      <a:pt x="56500" y="78636"/>
                    </a:cubicBezTo>
                    <a:lnTo>
                      <a:pt x="59928" y="78636"/>
                    </a:lnTo>
                    <a:lnTo>
                      <a:pt x="60405" y="79874"/>
                    </a:lnTo>
                    <a:cubicBezTo>
                      <a:pt x="62896" y="84589"/>
                      <a:pt x="67249" y="88044"/>
                      <a:pt x="72406" y="89399"/>
                    </a:cubicBezTo>
                    <a:cubicBezTo>
                      <a:pt x="74380" y="90016"/>
                      <a:pt x="76435" y="90336"/>
                      <a:pt x="78503" y="90352"/>
                    </a:cubicBezTo>
                    <a:cubicBezTo>
                      <a:pt x="81172" y="90357"/>
                      <a:pt x="83819" y="89873"/>
                      <a:pt x="86313" y="88923"/>
                    </a:cubicBezTo>
                    <a:lnTo>
                      <a:pt x="89456" y="87685"/>
                    </a:lnTo>
                    <a:close/>
                  </a:path>
                </a:pathLst>
              </a:custGeom>
              <a:solidFill>
                <a:srgbClr val="005C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3" name="任意多边形: 形状 132">
                <a:extLst>
                  <a:ext uri="{FF2B5EF4-FFF2-40B4-BE49-F238E27FC236}">
                    <a16:creationId xmlns:a16="http://schemas.microsoft.com/office/drawing/2014/main" id="{ABDF3303-3459-4B9E-844E-FD3B2BB91B4D}"/>
                  </a:ext>
                </a:extLst>
              </p:cNvPr>
              <p:cNvSpPr/>
              <p:nvPr/>
            </p:nvSpPr>
            <p:spPr>
              <a:xfrm>
                <a:off x="5089901" y="1768141"/>
                <a:ext cx="765536" cy="591631"/>
              </a:xfrm>
              <a:custGeom>
                <a:avLst/>
                <a:gdLst>
                  <a:gd name="connsiteX0" fmla="*/ 235474 w 765536"/>
                  <a:gd name="connsiteY0" fmla="*/ 492940 h 591631"/>
                  <a:gd name="connsiteX1" fmla="*/ 238582 w 765536"/>
                  <a:gd name="connsiteY1" fmla="*/ 497458 h 591631"/>
                  <a:gd name="connsiteX2" fmla="*/ 235474 w 765536"/>
                  <a:gd name="connsiteY2" fmla="*/ 498104 h 591631"/>
                  <a:gd name="connsiteX3" fmla="*/ 294255 w 765536"/>
                  <a:gd name="connsiteY3" fmla="*/ 485883 h 591631"/>
                  <a:gd name="connsiteX4" fmla="*/ 353043 w 765536"/>
                  <a:gd name="connsiteY4" fmla="*/ 498104 h 591631"/>
                  <a:gd name="connsiteX5" fmla="*/ 467503 w 765536"/>
                  <a:gd name="connsiteY5" fmla="*/ 580604 h 591631"/>
                  <a:gd name="connsiteX6" fmla="*/ 332418 w 765536"/>
                  <a:gd name="connsiteY6" fmla="*/ 580604 h 591631"/>
                  <a:gd name="connsiteX7" fmla="*/ 273540 w 765536"/>
                  <a:gd name="connsiteY7" fmla="*/ 548278 h 591631"/>
                  <a:gd name="connsiteX8" fmla="*/ 238582 w 765536"/>
                  <a:gd name="connsiteY8" fmla="*/ 497458 h 591631"/>
                  <a:gd name="connsiteX9" fmla="*/ 454621 w 765536"/>
                  <a:gd name="connsiteY9" fmla="*/ 406943 h 591631"/>
                  <a:gd name="connsiteX10" fmla="*/ 519074 w 765536"/>
                  <a:gd name="connsiteY10" fmla="*/ 417670 h 591631"/>
                  <a:gd name="connsiteX11" fmla="*/ 636644 w 765536"/>
                  <a:gd name="connsiteY11" fmla="*/ 492952 h 591631"/>
                  <a:gd name="connsiteX12" fmla="*/ 497420 w 765536"/>
                  <a:gd name="connsiteY12" fmla="*/ 501202 h 591631"/>
                  <a:gd name="connsiteX13" fmla="*/ 394293 w 765536"/>
                  <a:gd name="connsiteY13" fmla="*/ 424881 h 591631"/>
                  <a:gd name="connsiteX14" fmla="*/ 390168 w 765536"/>
                  <a:gd name="connsiteY14" fmla="*/ 417670 h 591631"/>
                  <a:gd name="connsiteX15" fmla="*/ 454621 w 765536"/>
                  <a:gd name="connsiteY15" fmla="*/ 406943 h 591631"/>
                  <a:gd name="connsiteX16" fmla="*/ 644882 w 765536"/>
                  <a:gd name="connsiteY16" fmla="*/ 279479 h 591631"/>
                  <a:gd name="connsiteX17" fmla="*/ 765536 w 765536"/>
                  <a:gd name="connsiteY17" fmla="*/ 295979 h 591631"/>
                  <a:gd name="connsiteX18" fmla="*/ 651075 w 765536"/>
                  <a:gd name="connsiteY18" fmla="*/ 359921 h 591631"/>
                  <a:gd name="connsiteX19" fmla="*/ 529380 w 765536"/>
                  <a:gd name="connsiteY19" fmla="*/ 321757 h 591631"/>
                  <a:gd name="connsiteX20" fmla="*/ 644882 w 765536"/>
                  <a:gd name="connsiteY20" fmla="*/ 279479 h 591631"/>
                  <a:gd name="connsiteX21" fmla="*/ 725324 w 765536"/>
                  <a:gd name="connsiteY21" fmla="*/ 0 h 591631"/>
                  <a:gd name="connsiteX22" fmla="*/ 702642 w 765536"/>
                  <a:gd name="connsiteY22" fmla="*/ 135098 h 591631"/>
                  <a:gd name="connsiteX23" fmla="*/ 672700 w 765536"/>
                  <a:gd name="connsiteY23" fmla="*/ 184089 h 591631"/>
                  <a:gd name="connsiteX24" fmla="*/ 622477 w 765536"/>
                  <a:gd name="connsiteY24" fmla="*/ 211255 h 591631"/>
                  <a:gd name="connsiteX25" fmla="*/ 600535 w 765536"/>
                  <a:gd name="connsiteY25" fmla="*/ 244409 h 591631"/>
                  <a:gd name="connsiteX26" fmla="*/ 24068 w 765536"/>
                  <a:gd name="connsiteY26" fmla="*/ 558942 h 591631"/>
                  <a:gd name="connsiteX27" fmla="*/ 520 w 765536"/>
                  <a:gd name="connsiteY27" fmla="*/ 544336 h 591631"/>
                  <a:gd name="connsiteX28" fmla="*/ 15136 w 765536"/>
                  <a:gd name="connsiteY28" fmla="*/ 520788 h 591631"/>
                  <a:gd name="connsiteX29" fmla="*/ 22000 w 765536"/>
                  <a:gd name="connsiteY29" fmla="*/ 520788 h 591631"/>
                  <a:gd name="connsiteX30" fmla="*/ 79751 w 765536"/>
                  <a:gd name="connsiteY30" fmla="*/ 507384 h 591631"/>
                  <a:gd name="connsiteX31" fmla="*/ 222404 w 765536"/>
                  <a:gd name="connsiteY31" fmla="*/ 459271 h 591631"/>
                  <a:gd name="connsiteX32" fmla="*/ 224223 w 765536"/>
                  <a:gd name="connsiteY32" fmla="*/ 458380 h 591631"/>
                  <a:gd name="connsiteX33" fmla="*/ 200027 w 765536"/>
                  <a:gd name="connsiteY33" fmla="*/ 401188 h 591631"/>
                  <a:gd name="connsiteX34" fmla="*/ 196289 w 765536"/>
                  <a:gd name="connsiteY34" fmla="*/ 334133 h 591631"/>
                  <a:gd name="connsiteX35" fmla="*/ 267444 w 765536"/>
                  <a:gd name="connsiteY35" fmla="*/ 210381 h 591631"/>
                  <a:gd name="connsiteX36" fmla="*/ 290126 w 765536"/>
                  <a:gd name="connsiteY36" fmla="*/ 349604 h 591631"/>
                  <a:gd name="connsiteX37" fmla="*/ 258160 w 765536"/>
                  <a:gd name="connsiteY37" fmla="*/ 427978 h 591631"/>
                  <a:gd name="connsiteX38" fmla="*/ 237560 w 765536"/>
                  <a:gd name="connsiteY38" fmla="*/ 451839 h 591631"/>
                  <a:gd name="connsiteX39" fmla="*/ 357006 w 765536"/>
                  <a:gd name="connsiteY39" fmla="*/ 393266 h 591631"/>
                  <a:gd name="connsiteX40" fmla="*/ 374979 w 765536"/>
                  <a:gd name="connsiteY40" fmla="*/ 381329 h 591631"/>
                  <a:gd name="connsiteX41" fmla="*/ 351341 w 765536"/>
                  <a:gd name="connsiteY41" fmla="*/ 323131 h 591631"/>
                  <a:gd name="connsiteX42" fmla="*/ 346848 w 765536"/>
                  <a:gd name="connsiteY42" fmla="*/ 255756 h 591631"/>
                  <a:gd name="connsiteX43" fmla="*/ 411818 w 765536"/>
                  <a:gd name="connsiteY43" fmla="*/ 128907 h 591631"/>
                  <a:gd name="connsiteX44" fmla="*/ 435529 w 765536"/>
                  <a:gd name="connsiteY44" fmla="*/ 269160 h 591631"/>
                  <a:gd name="connsiteX45" fmla="*/ 416846 w 765536"/>
                  <a:gd name="connsiteY45" fmla="*/ 332829 h 591631"/>
                  <a:gd name="connsiteX46" fmla="*/ 385216 w 765536"/>
                  <a:gd name="connsiteY46" fmla="*/ 374530 h 591631"/>
                  <a:gd name="connsiteX47" fmla="*/ 481888 w 765536"/>
                  <a:gd name="connsiteY47" fmla="*/ 310325 h 591631"/>
                  <a:gd name="connsiteX48" fmla="*/ 506039 w 765536"/>
                  <a:gd name="connsiteY48" fmla="*/ 289276 h 591631"/>
                  <a:gd name="connsiteX49" fmla="*/ 484391 w 765536"/>
                  <a:gd name="connsiteY49" fmla="*/ 235880 h 591631"/>
                  <a:gd name="connsiteX50" fmla="*/ 479881 w 765536"/>
                  <a:gd name="connsiteY50" fmla="*/ 171186 h 591631"/>
                  <a:gd name="connsiteX51" fmla="*/ 540727 w 765536"/>
                  <a:gd name="connsiteY51" fmla="*/ 50530 h 591631"/>
                  <a:gd name="connsiteX52" fmla="*/ 563420 w 765536"/>
                  <a:gd name="connsiteY52" fmla="*/ 184590 h 591631"/>
                  <a:gd name="connsiteX53" fmla="*/ 546019 w 765536"/>
                  <a:gd name="connsiteY53" fmla="*/ 245158 h 591631"/>
                  <a:gd name="connsiteX54" fmla="*/ 527169 w 765536"/>
                  <a:gd name="connsiteY54" fmla="*/ 270860 h 591631"/>
                  <a:gd name="connsiteX55" fmla="*/ 595382 w 765536"/>
                  <a:gd name="connsiteY55" fmla="*/ 211408 h 591631"/>
                  <a:gd name="connsiteX56" fmla="*/ 619656 w 765536"/>
                  <a:gd name="connsiteY56" fmla="*/ 180334 h 591631"/>
                  <a:gd name="connsiteX57" fmla="*/ 617073 w 765536"/>
                  <a:gd name="connsiteY57" fmla="*/ 148754 h 591631"/>
                  <a:gd name="connsiteX58" fmla="*/ 635602 w 765536"/>
                  <a:gd name="connsiteY58" fmla="*/ 88684 h 591631"/>
                  <a:gd name="connsiteX59" fmla="*/ 725324 w 765536"/>
                  <a:gd name="connsiteY59" fmla="*/ 0 h 591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765536" h="591631">
                    <a:moveTo>
                      <a:pt x="235474" y="492940"/>
                    </a:moveTo>
                    <a:lnTo>
                      <a:pt x="238582" y="497458"/>
                    </a:lnTo>
                    <a:lnTo>
                      <a:pt x="235474" y="498104"/>
                    </a:lnTo>
                    <a:close/>
                    <a:moveTo>
                      <a:pt x="294255" y="485883"/>
                    </a:moveTo>
                    <a:cubicBezTo>
                      <a:pt x="314272" y="485883"/>
                      <a:pt x="334291" y="489957"/>
                      <a:pt x="353043" y="498104"/>
                    </a:cubicBezTo>
                    <a:cubicBezTo>
                      <a:pt x="395646" y="518827"/>
                      <a:pt x="434373" y="546727"/>
                      <a:pt x="467503" y="580604"/>
                    </a:cubicBezTo>
                    <a:cubicBezTo>
                      <a:pt x="423677" y="595307"/>
                      <a:pt x="376244" y="595307"/>
                      <a:pt x="332418" y="580604"/>
                    </a:cubicBezTo>
                    <a:cubicBezTo>
                      <a:pt x="310234" y="574487"/>
                      <a:pt x="290153" y="563300"/>
                      <a:pt x="273540" y="548278"/>
                    </a:cubicBezTo>
                    <a:lnTo>
                      <a:pt x="238582" y="497458"/>
                    </a:lnTo>
                    <a:close/>
                    <a:moveTo>
                      <a:pt x="454621" y="406943"/>
                    </a:moveTo>
                    <a:cubicBezTo>
                      <a:pt x="476402" y="406943"/>
                      <a:pt x="498183" y="410519"/>
                      <a:pt x="519074" y="417670"/>
                    </a:cubicBezTo>
                    <a:cubicBezTo>
                      <a:pt x="563757" y="432915"/>
                      <a:pt x="604098" y="458749"/>
                      <a:pt x="636644" y="492952"/>
                    </a:cubicBezTo>
                    <a:cubicBezTo>
                      <a:pt x="590998" y="503291"/>
                      <a:pt x="543965" y="506085"/>
                      <a:pt x="497420" y="501202"/>
                    </a:cubicBezTo>
                    <a:cubicBezTo>
                      <a:pt x="454860" y="489249"/>
                      <a:pt x="418167" y="462094"/>
                      <a:pt x="394293" y="424881"/>
                    </a:cubicBezTo>
                    <a:lnTo>
                      <a:pt x="390168" y="417670"/>
                    </a:lnTo>
                    <a:cubicBezTo>
                      <a:pt x="411059" y="410519"/>
                      <a:pt x="432840" y="406943"/>
                      <a:pt x="454621" y="406943"/>
                    </a:cubicBezTo>
                    <a:close/>
                    <a:moveTo>
                      <a:pt x="644882" y="279479"/>
                    </a:moveTo>
                    <a:cubicBezTo>
                      <a:pt x="685537" y="281092"/>
                      <a:pt x="725943" y="286624"/>
                      <a:pt x="765536" y="295979"/>
                    </a:cubicBezTo>
                    <a:cubicBezTo>
                      <a:pt x="734398" y="327950"/>
                      <a:pt x="694620" y="350167"/>
                      <a:pt x="651075" y="359921"/>
                    </a:cubicBezTo>
                    <a:cubicBezTo>
                      <a:pt x="607345" y="361448"/>
                      <a:pt x="564405" y="347990"/>
                      <a:pt x="529380" y="321757"/>
                    </a:cubicBezTo>
                    <a:cubicBezTo>
                      <a:pt x="561699" y="294495"/>
                      <a:pt x="602603" y="279522"/>
                      <a:pt x="644882" y="279479"/>
                    </a:cubicBezTo>
                    <a:close/>
                    <a:moveTo>
                      <a:pt x="725324" y="0"/>
                    </a:moveTo>
                    <a:cubicBezTo>
                      <a:pt x="724642" y="45917"/>
                      <a:pt x="716988" y="91477"/>
                      <a:pt x="702642" y="135098"/>
                    </a:cubicBezTo>
                    <a:cubicBezTo>
                      <a:pt x="697061" y="154116"/>
                      <a:pt x="686594" y="170908"/>
                      <a:pt x="672700" y="184089"/>
                    </a:cubicBezTo>
                    <a:lnTo>
                      <a:pt x="622477" y="211255"/>
                    </a:lnTo>
                    <a:lnTo>
                      <a:pt x="600535" y="244409"/>
                    </a:lnTo>
                    <a:cubicBezTo>
                      <a:pt x="445321" y="406077"/>
                      <a:pt x="244006" y="515916"/>
                      <a:pt x="24068" y="558942"/>
                    </a:cubicBezTo>
                    <a:cubicBezTo>
                      <a:pt x="13523" y="561411"/>
                      <a:pt x="2988" y="554871"/>
                      <a:pt x="520" y="544336"/>
                    </a:cubicBezTo>
                    <a:cubicBezTo>
                      <a:pt x="-1949" y="533802"/>
                      <a:pt x="4601" y="523256"/>
                      <a:pt x="15136" y="520788"/>
                    </a:cubicBezTo>
                    <a:lnTo>
                      <a:pt x="22000" y="520788"/>
                    </a:lnTo>
                    <a:lnTo>
                      <a:pt x="79751" y="507384"/>
                    </a:lnTo>
                    <a:cubicBezTo>
                      <a:pt x="128458" y="494435"/>
                      <a:pt x="176102" y="478344"/>
                      <a:pt x="222404" y="459271"/>
                    </a:cubicBezTo>
                    <a:lnTo>
                      <a:pt x="224223" y="458380"/>
                    </a:lnTo>
                    <a:lnTo>
                      <a:pt x="200027" y="401188"/>
                    </a:lnTo>
                    <a:cubicBezTo>
                      <a:pt x="194968" y="379378"/>
                      <a:pt x="193647" y="356702"/>
                      <a:pt x="196289" y="334133"/>
                    </a:cubicBezTo>
                    <a:cubicBezTo>
                      <a:pt x="206986" y="286657"/>
                      <a:pt x="231791" y="243512"/>
                      <a:pt x="267444" y="210381"/>
                    </a:cubicBezTo>
                    <a:cubicBezTo>
                      <a:pt x="280534" y="255714"/>
                      <a:pt x="288156" y="302453"/>
                      <a:pt x="290126" y="349604"/>
                    </a:cubicBezTo>
                    <a:cubicBezTo>
                      <a:pt x="290126" y="378480"/>
                      <a:pt x="274143" y="406838"/>
                      <a:pt x="258160" y="427978"/>
                    </a:cubicBezTo>
                    <a:lnTo>
                      <a:pt x="237560" y="451839"/>
                    </a:lnTo>
                    <a:lnTo>
                      <a:pt x="357006" y="393266"/>
                    </a:lnTo>
                    <a:lnTo>
                      <a:pt x="374979" y="381329"/>
                    </a:lnTo>
                    <a:lnTo>
                      <a:pt x="351341" y="323131"/>
                    </a:lnTo>
                    <a:cubicBezTo>
                      <a:pt x="346293" y="301194"/>
                      <a:pt x="344731" y="278455"/>
                      <a:pt x="346848" y="255756"/>
                    </a:cubicBezTo>
                    <a:cubicBezTo>
                      <a:pt x="355596" y="208020"/>
                      <a:pt x="378191" y="163911"/>
                      <a:pt x="411818" y="128907"/>
                    </a:cubicBezTo>
                    <a:cubicBezTo>
                      <a:pt x="424897" y="174630"/>
                      <a:pt x="432854" y="221673"/>
                      <a:pt x="435529" y="269160"/>
                    </a:cubicBezTo>
                    <a:cubicBezTo>
                      <a:pt x="433201" y="291529"/>
                      <a:pt x="426808" y="313080"/>
                      <a:pt x="416846" y="332829"/>
                    </a:cubicBezTo>
                    <a:lnTo>
                      <a:pt x="385216" y="374530"/>
                    </a:lnTo>
                    <a:lnTo>
                      <a:pt x="481888" y="310325"/>
                    </a:lnTo>
                    <a:lnTo>
                      <a:pt x="506039" y="289276"/>
                    </a:lnTo>
                    <a:lnTo>
                      <a:pt x="484391" y="235880"/>
                    </a:lnTo>
                    <a:cubicBezTo>
                      <a:pt x="479518" y="214819"/>
                      <a:pt x="477953" y="192991"/>
                      <a:pt x="479881" y="171186"/>
                    </a:cubicBezTo>
                    <a:cubicBezTo>
                      <a:pt x="488629" y="126124"/>
                      <a:pt x="509698" y="84365"/>
                      <a:pt x="540727" y="50530"/>
                    </a:cubicBezTo>
                    <a:cubicBezTo>
                      <a:pt x="553189" y="94250"/>
                      <a:pt x="560800" y="139214"/>
                      <a:pt x="563420" y="184590"/>
                    </a:cubicBezTo>
                    <a:cubicBezTo>
                      <a:pt x="561217" y="205816"/>
                      <a:pt x="555273" y="226301"/>
                      <a:pt x="546019" y="245158"/>
                    </a:cubicBezTo>
                    <a:lnTo>
                      <a:pt x="527169" y="270860"/>
                    </a:lnTo>
                    <a:lnTo>
                      <a:pt x="595382" y="211408"/>
                    </a:lnTo>
                    <a:lnTo>
                      <a:pt x="619656" y="180334"/>
                    </a:lnTo>
                    <a:lnTo>
                      <a:pt x="617073" y="148754"/>
                    </a:lnTo>
                    <a:cubicBezTo>
                      <a:pt x="619348" y="127920"/>
                      <a:pt x="625565" y="107517"/>
                      <a:pt x="635602" y="88684"/>
                    </a:cubicBezTo>
                    <a:cubicBezTo>
                      <a:pt x="655512" y="50486"/>
                      <a:pt x="686889" y="19467"/>
                      <a:pt x="7253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34" name="任意多边形: 形状 133">
                <a:extLst>
                  <a:ext uri="{FF2B5EF4-FFF2-40B4-BE49-F238E27FC236}">
                    <a16:creationId xmlns:a16="http://schemas.microsoft.com/office/drawing/2014/main" id="{4B78FDB7-B8D6-419B-A073-D5676EFB60A1}"/>
                  </a:ext>
                </a:extLst>
              </p:cNvPr>
              <p:cNvSpPr/>
              <p:nvPr/>
            </p:nvSpPr>
            <p:spPr>
              <a:xfrm>
                <a:off x="2452782" y="1084415"/>
                <a:ext cx="5372199" cy="5390836"/>
              </a:xfrm>
              <a:custGeom>
                <a:avLst/>
                <a:gdLst>
                  <a:gd name="connsiteX0" fmla="*/ 3137621 w 5372199"/>
                  <a:gd name="connsiteY0" fmla="*/ 5098566 h 5390836"/>
                  <a:gd name="connsiteX1" fmla="*/ 3090189 w 5372199"/>
                  <a:gd name="connsiteY1" fmla="*/ 5135680 h 5390836"/>
                  <a:gd name="connsiteX2" fmla="*/ 3090189 w 5372199"/>
                  <a:gd name="connsiteY2" fmla="*/ 5214053 h 5390836"/>
                  <a:gd name="connsiteX3" fmla="*/ 3123189 w 5372199"/>
                  <a:gd name="connsiteY3" fmla="*/ 5282125 h 5390836"/>
                  <a:gd name="connsiteX4" fmla="*/ 3179909 w 5372199"/>
                  <a:gd name="connsiteY4" fmla="*/ 5298625 h 5390836"/>
                  <a:gd name="connsiteX5" fmla="*/ 3227342 w 5372199"/>
                  <a:gd name="connsiteY5" fmla="*/ 5262527 h 5390836"/>
                  <a:gd name="connsiteX6" fmla="*/ 3223219 w 5372199"/>
                  <a:gd name="connsiteY6" fmla="*/ 5262527 h 5390836"/>
                  <a:gd name="connsiteX7" fmla="*/ 3228384 w 5372199"/>
                  <a:gd name="connsiteY7" fmla="*/ 5186218 h 5390836"/>
                  <a:gd name="connsiteX8" fmla="*/ 3195371 w 5372199"/>
                  <a:gd name="connsiteY8" fmla="*/ 5115066 h 5390836"/>
                  <a:gd name="connsiteX9" fmla="*/ 3137621 w 5372199"/>
                  <a:gd name="connsiteY9" fmla="*/ 5098566 h 5390836"/>
                  <a:gd name="connsiteX10" fmla="*/ 2793012 w 5372199"/>
                  <a:gd name="connsiteY10" fmla="*/ 5095901 h 5390836"/>
                  <a:gd name="connsiteX11" fmla="*/ 2794038 w 5372199"/>
                  <a:gd name="connsiteY11" fmla="*/ 5121680 h 5390836"/>
                  <a:gd name="connsiteX12" fmla="*/ 2794038 w 5372199"/>
                  <a:gd name="connsiteY12" fmla="*/ 5147468 h 5390836"/>
                  <a:gd name="connsiteX13" fmla="*/ 2652759 w 5372199"/>
                  <a:gd name="connsiteY13" fmla="*/ 5150557 h 5390836"/>
                  <a:gd name="connsiteX14" fmla="*/ 2654818 w 5372199"/>
                  <a:gd name="connsiteY14" fmla="*/ 5212430 h 5390836"/>
                  <a:gd name="connsiteX15" fmla="*/ 2785788 w 5372199"/>
                  <a:gd name="connsiteY15" fmla="*/ 5210375 h 5390836"/>
                  <a:gd name="connsiteX16" fmla="*/ 2785788 w 5372199"/>
                  <a:gd name="connsiteY16" fmla="*/ 5235125 h 5390836"/>
                  <a:gd name="connsiteX17" fmla="*/ 2785788 w 5372199"/>
                  <a:gd name="connsiteY17" fmla="*/ 5259875 h 5390836"/>
                  <a:gd name="connsiteX18" fmla="*/ 2654818 w 5372199"/>
                  <a:gd name="connsiteY18" fmla="*/ 5261930 h 5390836"/>
                  <a:gd name="connsiteX19" fmla="*/ 2656886 w 5372199"/>
                  <a:gd name="connsiteY19" fmla="*/ 5338252 h 5390836"/>
                  <a:gd name="connsiteX20" fmla="*/ 2803317 w 5372199"/>
                  <a:gd name="connsiteY20" fmla="*/ 5335154 h 5390836"/>
                  <a:gd name="connsiteX21" fmla="*/ 2804347 w 5372199"/>
                  <a:gd name="connsiteY21" fmla="*/ 5360934 h 5390836"/>
                  <a:gd name="connsiteX22" fmla="*/ 2804347 w 5372199"/>
                  <a:gd name="connsiteY22" fmla="*/ 5386722 h 5390836"/>
                  <a:gd name="connsiteX23" fmla="*/ 2601191 w 5372199"/>
                  <a:gd name="connsiteY23" fmla="*/ 5390836 h 5390836"/>
                  <a:gd name="connsiteX24" fmla="*/ 2597068 w 5372199"/>
                  <a:gd name="connsiteY24" fmla="*/ 5100028 h 5390836"/>
                  <a:gd name="connsiteX25" fmla="*/ 2311412 w 5372199"/>
                  <a:gd name="connsiteY25" fmla="*/ 5073218 h 5390836"/>
                  <a:gd name="connsiteX26" fmla="*/ 2527979 w 5372199"/>
                  <a:gd name="connsiteY26" fmla="*/ 5100036 h 5390836"/>
                  <a:gd name="connsiteX27" fmla="*/ 2524886 w 5372199"/>
                  <a:gd name="connsiteY27" fmla="*/ 5124786 h 5390836"/>
                  <a:gd name="connsiteX28" fmla="*/ 2521789 w 5372199"/>
                  <a:gd name="connsiteY28" fmla="*/ 5150566 h 5390836"/>
                  <a:gd name="connsiteX29" fmla="*/ 2441357 w 5372199"/>
                  <a:gd name="connsiteY29" fmla="*/ 5141286 h 5390836"/>
                  <a:gd name="connsiteX30" fmla="*/ 2412480 w 5372199"/>
                  <a:gd name="connsiteY30" fmla="*/ 5378472 h 5390836"/>
                  <a:gd name="connsiteX31" fmla="*/ 2384632 w 5372199"/>
                  <a:gd name="connsiteY31" fmla="*/ 5375374 h 5390836"/>
                  <a:gd name="connsiteX32" fmla="*/ 2356798 w 5372199"/>
                  <a:gd name="connsiteY32" fmla="*/ 5372277 h 5390836"/>
                  <a:gd name="connsiteX33" fmla="*/ 2385662 w 5372199"/>
                  <a:gd name="connsiteY33" fmla="*/ 5134066 h 5390836"/>
                  <a:gd name="connsiteX34" fmla="*/ 2305230 w 5372199"/>
                  <a:gd name="connsiteY34" fmla="*/ 5124786 h 5390836"/>
                  <a:gd name="connsiteX35" fmla="*/ 2308328 w 5372199"/>
                  <a:gd name="connsiteY35" fmla="*/ 5098998 h 5390836"/>
                  <a:gd name="connsiteX36" fmla="*/ 3178501 w 5372199"/>
                  <a:gd name="connsiteY36" fmla="*/ 5049077 h 5390836"/>
                  <a:gd name="connsiteX37" fmla="*/ 3227342 w 5372199"/>
                  <a:gd name="connsiteY37" fmla="*/ 5072774 h 5390836"/>
                  <a:gd name="connsiteX38" fmla="*/ 3283036 w 5372199"/>
                  <a:gd name="connsiteY38" fmla="*/ 5175900 h 5390836"/>
                  <a:gd name="connsiteX39" fmla="*/ 3270659 w 5372199"/>
                  <a:gd name="connsiteY39" fmla="*/ 5291404 h 5390836"/>
                  <a:gd name="connsiteX40" fmla="*/ 3094478 w 5372199"/>
                  <a:gd name="connsiteY40" fmla="*/ 5332188 h 5390836"/>
                  <a:gd name="connsiteX41" fmla="*/ 3086062 w 5372199"/>
                  <a:gd name="connsiteY41" fmla="*/ 5326472 h 5390836"/>
                  <a:gd name="connsiteX42" fmla="*/ 3082978 w 5372199"/>
                  <a:gd name="connsiteY42" fmla="*/ 5329557 h 5390836"/>
                  <a:gd name="connsiteX43" fmla="*/ 3027283 w 5372199"/>
                  <a:gd name="connsiteY43" fmla="*/ 5226430 h 5390836"/>
                  <a:gd name="connsiteX44" fmla="*/ 3040690 w 5372199"/>
                  <a:gd name="connsiteY44" fmla="*/ 5108871 h 5390836"/>
                  <a:gd name="connsiteX45" fmla="*/ 3124219 w 5372199"/>
                  <a:gd name="connsiteY45" fmla="*/ 5050083 h 5390836"/>
                  <a:gd name="connsiteX46" fmla="*/ 3178501 w 5372199"/>
                  <a:gd name="connsiteY46" fmla="*/ 5049077 h 5390836"/>
                  <a:gd name="connsiteX47" fmla="*/ 2038303 w 5372199"/>
                  <a:gd name="connsiteY47" fmla="*/ 5009871 h 5390836"/>
                  <a:gd name="connsiteX48" fmla="*/ 2065121 w 5372199"/>
                  <a:gd name="connsiteY48" fmla="*/ 5017092 h 5390836"/>
                  <a:gd name="connsiteX49" fmla="*/ 2092960 w 5372199"/>
                  <a:gd name="connsiteY49" fmla="*/ 5023274 h 5390836"/>
                  <a:gd name="connsiteX50" fmla="*/ 2048621 w 5372199"/>
                  <a:gd name="connsiteY50" fmla="*/ 5201688 h 5390836"/>
                  <a:gd name="connsiteX51" fmla="*/ 2048621 w 5372199"/>
                  <a:gd name="connsiteY51" fmla="*/ 5250150 h 5390836"/>
                  <a:gd name="connsiteX52" fmla="*/ 2082650 w 5372199"/>
                  <a:gd name="connsiteY52" fmla="*/ 5274900 h 5390836"/>
                  <a:gd name="connsiteX53" fmla="*/ 2124930 w 5372199"/>
                  <a:gd name="connsiteY53" fmla="*/ 5274900 h 5390836"/>
                  <a:gd name="connsiteX54" fmla="*/ 2148650 w 5372199"/>
                  <a:gd name="connsiteY54" fmla="*/ 5230565 h 5390836"/>
                  <a:gd name="connsiteX55" fmla="*/ 2192989 w 5372199"/>
                  <a:gd name="connsiteY55" fmla="*/ 5053189 h 5390836"/>
                  <a:gd name="connsiteX56" fmla="*/ 2219807 w 5372199"/>
                  <a:gd name="connsiteY56" fmla="*/ 5059371 h 5390836"/>
                  <a:gd name="connsiteX57" fmla="*/ 2247654 w 5372199"/>
                  <a:gd name="connsiteY57" fmla="*/ 5066591 h 5390836"/>
                  <a:gd name="connsiteX58" fmla="*/ 2200209 w 5372199"/>
                  <a:gd name="connsiteY58" fmla="*/ 5237773 h 5390836"/>
                  <a:gd name="connsiteX59" fmla="*/ 2153807 w 5372199"/>
                  <a:gd name="connsiteY59" fmla="*/ 5319247 h 5390836"/>
                  <a:gd name="connsiteX60" fmla="*/ 2067180 w 5372199"/>
                  <a:gd name="connsiteY60" fmla="*/ 5326468 h 5390836"/>
                  <a:gd name="connsiteX61" fmla="*/ 1994985 w 5372199"/>
                  <a:gd name="connsiteY61" fmla="*/ 5279023 h 5390836"/>
                  <a:gd name="connsiteX62" fmla="*/ 1994985 w 5372199"/>
                  <a:gd name="connsiteY62" fmla="*/ 5186218 h 5390836"/>
                  <a:gd name="connsiteX63" fmla="*/ 3514900 w 5372199"/>
                  <a:gd name="connsiteY63" fmla="*/ 4952554 h 5390836"/>
                  <a:gd name="connsiteX64" fmla="*/ 3523150 w 5372199"/>
                  <a:gd name="connsiteY64" fmla="*/ 4977304 h 5390836"/>
                  <a:gd name="connsiteX65" fmla="*/ 3531400 w 5372199"/>
                  <a:gd name="connsiteY65" fmla="*/ 5002053 h 5390836"/>
                  <a:gd name="connsiteX66" fmla="*/ 3403523 w 5372199"/>
                  <a:gd name="connsiteY66" fmla="*/ 5043303 h 5390836"/>
                  <a:gd name="connsiteX67" fmla="*/ 3424146 w 5372199"/>
                  <a:gd name="connsiteY67" fmla="*/ 5106210 h 5390836"/>
                  <a:gd name="connsiteX68" fmla="*/ 3535523 w 5372199"/>
                  <a:gd name="connsiteY68" fmla="*/ 5070125 h 5390836"/>
                  <a:gd name="connsiteX69" fmla="*/ 3542743 w 5372199"/>
                  <a:gd name="connsiteY69" fmla="*/ 5093833 h 5390836"/>
                  <a:gd name="connsiteX70" fmla="*/ 3550993 w 5372199"/>
                  <a:gd name="connsiteY70" fmla="*/ 5117557 h 5390836"/>
                  <a:gd name="connsiteX71" fmla="*/ 3439621 w 5372199"/>
                  <a:gd name="connsiteY71" fmla="*/ 5153655 h 5390836"/>
                  <a:gd name="connsiteX72" fmla="*/ 3477773 w 5372199"/>
                  <a:gd name="connsiteY72" fmla="*/ 5271222 h 5390836"/>
                  <a:gd name="connsiteX73" fmla="*/ 3450955 w 5372199"/>
                  <a:gd name="connsiteY73" fmla="*/ 5279459 h 5390836"/>
                  <a:gd name="connsiteX74" fmla="*/ 3424146 w 5372199"/>
                  <a:gd name="connsiteY74" fmla="*/ 5288752 h 5390836"/>
                  <a:gd name="connsiteX75" fmla="*/ 3334426 w 5372199"/>
                  <a:gd name="connsiteY75" fmla="*/ 5012371 h 5390836"/>
                  <a:gd name="connsiteX76" fmla="*/ 1772071 w 5372199"/>
                  <a:gd name="connsiteY76" fmla="*/ 4919562 h 5390836"/>
                  <a:gd name="connsiteX77" fmla="*/ 1978320 w 5372199"/>
                  <a:gd name="connsiteY77" fmla="*/ 4990719 h 5390836"/>
                  <a:gd name="connsiteX78" fmla="*/ 1970070 w 5372199"/>
                  <a:gd name="connsiteY78" fmla="*/ 5014439 h 5390836"/>
                  <a:gd name="connsiteX79" fmla="*/ 1960782 w 5372199"/>
                  <a:gd name="connsiteY79" fmla="*/ 5039189 h 5390836"/>
                  <a:gd name="connsiteX80" fmla="*/ 1884473 w 5372199"/>
                  <a:gd name="connsiteY80" fmla="*/ 5013409 h 5390836"/>
                  <a:gd name="connsiteX81" fmla="*/ 1807130 w 5372199"/>
                  <a:gd name="connsiteY81" fmla="*/ 5239260 h 5390836"/>
                  <a:gd name="connsiteX82" fmla="*/ 1780321 w 5372199"/>
                  <a:gd name="connsiteY82" fmla="*/ 5229968 h 5390836"/>
                  <a:gd name="connsiteX83" fmla="*/ 1753503 w 5372199"/>
                  <a:gd name="connsiteY83" fmla="*/ 5220693 h 5390836"/>
                  <a:gd name="connsiteX84" fmla="*/ 1831880 w 5372199"/>
                  <a:gd name="connsiteY84" fmla="*/ 4994842 h 5390836"/>
                  <a:gd name="connsiteX85" fmla="*/ 1755571 w 5372199"/>
                  <a:gd name="connsiteY85" fmla="*/ 4969062 h 5390836"/>
                  <a:gd name="connsiteX86" fmla="*/ 1763821 w 5372199"/>
                  <a:gd name="connsiteY86" fmla="*/ 4944312 h 5390836"/>
                  <a:gd name="connsiteX87" fmla="*/ 1666876 w 5372199"/>
                  <a:gd name="connsiteY87" fmla="*/ 4867995 h 5390836"/>
                  <a:gd name="connsiteX88" fmla="*/ 1691626 w 5372199"/>
                  <a:gd name="connsiteY88" fmla="*/ 4879342 h 5390836"/>
                  <a:gd name="connsiteX89" fmla="*/ 1717406 w 5372199"/>
                  <a:gd name="connsiteY89" fmla="*/ 4891715 h 5390836"/>
                  <a:gd name="connsiteX90" fmla="*/ 1594694 w 5372199"/>
                  <a:gd name="connsiteY90" fmla="*/ 5154680 h 5390836"/>
                  <a:gd name="connsiteX91" fmla="*/ 1568906 w 5372199"/>
                  <a:gd name="connsiteY91" fmla="*/ 5143345 h 5390836"/>
                  <a:gd name="connsiteX92" fmla="*/ 1543127 w 5372199"/>
                  <a:gd name="connsiteY92" fmla="*/ 5130968 h 5390836"/>
                  <a:gd name="connsiteX93" fmla="*/ 3872751 w 5372199"/>
                  <a:gd name="connsiteY93" fmla="*/ 4780342 h 5390836"/>
                  <a:gd name="connsiteX94" fmla="*/ 3884085 w 5372199"/>
                  <a:gd name="connsiteY94" fmla="*/ 4803037 h 5390836"/>
                  <a:gd name="connsiteX95" fmla="*/ 3896462 w 5372199"/>
                  <a:gd name="connsiteY95" fmla="*/ 4825719 h 5390836"/>
                  <a:gd name="connsiteX96" fmla="*/ 3825306 w 5372199"/>
                  <a:gd name="connsiteY96" fmla="*/ 4863872 h 5390836"/>
                  <a:gd name="connsiteX97" fmla="*/ 3937712 w 5372199"/>
                  <a:gd name="connsiteY97" fmla="*/ 5075278 h 5390836"/>
                  <a:gd name="connsiteX98" fmla="*/ 3912962 w 5372199"/>
                  <a:gd name="connsiteY98" fmla="*/ 5088689 h 5390836"/>
                  <a:gd name="connsiteX99" fmla="*/ 3888212 w 5372199"/>
                  <a:gd name="connsiteY99" fmla="*/ 5102096 h 5390836"/>
                  <a:gd name="connsiteX100" fmla="*/ 3775806 w 5372199"/>
                  <a:gd name="connsiteY100" fmla="*/ 4890689 h 5390836"/>
                  <a:gd name="connsiteX101" fmla="*/ 3704649 w 5372199"/>
                  <a:gd name="connsiteY101" fmla="*/ 4927816 h 5390836"/>
                  <a:gd name="connsiteX102" fmla="*/ 3692277 w 5372199"/>
                  <a:gd name="connsiteY102" fmla="*/ 4905122 h 5390836"/>
                  <a:gd name="connsiteX103" fmla="*/ 3680929 w 5372199"/>
                  <a:gd name="connsiteY103" fmla="*/ 4882439 h 5390836"/>
                  <a:gd name="connsiteX104" fmla="*/ 1417309 w 5372199"/>
                  <a:gd name="connsiteY104" fmla="*/ 4732898 h 5390836"/>
                  <a:gd name="connsiteX105" fmla="*/ 1607059 w 5372199"/>
                  <a:gd name="connsiteY105" fmla="*/ 4839122 h 5390836"/>
                  <a:gd name="connsiteX106" fmla="*/ 1594682 w 5372199"/>
                  <a:gd name="connsiteY106" fmla="*/ 4861804 h 5390836"/>
                  <a:gd name="connsiteX107" fmla="*/ 1582309 w 5372199"/>
                  <a:gd name="connsiteY107" fmla="*/ 4883456 h 5390836"/>
                  <a:gd name="connsiteX108" fmla="*/ 1512182 w 5372199"/>
                  <a:gd name="connsiteY108" fmla="*/ 4844274 h 5390836"/>
                  <a:gd name="connsiteX109" fmla="*/ 1395653 w 5372199"/>
                  <a:gd name="connsiteY109" fmla="*/ 5053625 h 5390836"/>
                  <a:gd name="connsiteX110" fmla="*/ 1370903 w 5372199"/>
                  <a:gd name="connsiteY110" fmla="*/ 5040210 h 5390836"/>
                  <a:gd name="connsiteX111" fmla="*/ 1347182 w 5372199"/>
                  <a:gd name="connsiteY111" fmla="*/ 5026808 h 5390836"/>
                  <a:gd name="connsiteX112" fmla="*/ 1462682 w 5372199"/>
                  <a:gd name="connsiteY112" fmla="*/ 4817457 h 5390836"/>
                  <a:gd name="connsiteX113" fmla="*/ 1392555 w 5372199"/>
                  <a:gd name="connsiteY113" fmla="*/ 4778274 h 5390836"/>
                  <a:gd name="connsiteX114" fmla="*/ 1404932 w 5372199"/>
                  <a:gd name="connsiteY114" fmla="*/ 4755592 h 5390836"/>
                  <a:gd name="connsiteX115" fmla="*/ 4097559 w 5372199"/>
                  <a:gd name="connsiteY115" fmla="*/ 4639059 h 5390836"/>
                  <a:gd name="connsiteX116" fmla="*/ 4110962 w 5372199"/>
                  <a:gd name="connsiteY116" fmla="*/ 4660711 h 5390836"/>
                  <a:gd name="connsiteX117" fmla="*/ 4125402 w 5372199"/>
                  <a:gd name="connsiteY117" fmla="*/ 4682368 h 5390836"/>
                  <a:gd name="connsiteX118" fmla="*/ 4006805 w 5372199"/>
                  <a:gd name="connsiteY118" fmla="*/ 4759715 h 5390836"/>
                  <a:gd name="connsiteX119" fmla="*/ 4040835 w 5372199"/>
                  <a:gd name="connsiteY119" fmla="*/ 4811283 h 5390836"/>
                  <a:gd name="connsiteX120" fmla="*/ 4150152 w 5372199"/>
                  <a:gd name="connsiteY120" fmla="*/ 4740118 h 5390836"/>
                  <a:gd name="connsiteX121" fmla="*/ 4164589 w 5372199"/>
                  <a:gd name="connsiteY121" fmla="*/ 4760741 h 5390836"/>
                  <a:gd name="connsiteX122" fmla="*/ 4177991 w 5372199"/>
                  <a:gd name="connsiteY122" fmla="*/ 4782406 h 5390836"/>
                  <a:gd name="connsiteX123" fmla="*/ 4067652 w 5372199"/>
                  <a:gd name="connsiteY123" fmla="*/ 4853562 h 5390836"/>
                  <a:gd name="connsiteX124" fmla="*/ 4108902 w 5372199"/>
                  <a:gd name="connsiteY124" fmla="*/ 4916465 h 5390836"/>
                  <a:gd name="connsiteX125" fmla="*/ 4232656 w 5372199"/>
                  <a:gd name="connsiteY125" fmla="*/ 4837062 h 5390836"/>
                  <a:gd name="connsiteX126" fmla="*/ 4247088 w 5372199"/>
                  <a:gd name="connsiteY126" fmla="*/ 4858715 h 5390836"/>
                  <a:gd name="connsiteX127" fmla="*/ 4261529 w 5372199"/>
                  <a:gd name="connsiteY127" fmla="*/ 4880367 h 5390836"/>
                  <a:gd name="connsiteX128" fmla="*/ 4090335 w 5372199"/>
                  <a:gd name="connsiteY128" fmla="*/ 4990714 h 5390836"/>
                  <a:gd name="connsiteX129" fmla="*/ 3932555 w 5372199"/>
                  <a:gd name="connsiteY129" fmla="*/ 4746308 h 5390836"/>
                  <a:gd name="connsiteX130" fmla="*/ 1204009 w 5372199"/>
                  <a:gd name="connsiteY130" fmla="*/ 4608716 h 5390836"/>
                  <a:gd name="connsiteX131" fmla="*/ 1280327 w 5372199"/>
                  <a:gd name="connsiteY131" fmla="*/ 4633466 h 5390836"/>
                  <a:gd name="connsiteX132" fmla="*/ 1323636 w 5372199"/>
                  <a:gd name="connsiteY132" fmla="*/ 4697398 h 5390836"/>
                  <a:gd name="connsiteX133" fmla="*/ 1308174 w 5372199"/>
                  <a:gd name="connsiteY133" fmla="*/ 4771647 h 5390836"/>
                  <a:gd name="connsiteX134" fmla="*/ 1268992 w 5372199"/>
                  <a:gd name="connsiteY134" fmla="*/ 4739686 h 5390836"/>
                  <a:gd name="connsiteX135" fmla="*/ 1274144 w 5372199"/>
                  <a:gd name="connsiteY135" fmla="*/ 4703593 h 5390836"/>
                  <a:gd name="connsiteX136" fmla="*/ 1249395 w 5372199"/>
                  <a:gd name="connsiteY136" fmla="*/ 4670588 h 5390836"/>
                  <a:gd name="connsiteX137" fmla="*/ 1216395 w 5372199"/>
                  <a:gd name="connsiteY137" fmla="*/ 4659245 h 5390836"/>
                  <a:gd name="connsiteX138" fmla="*/ 1189577 w 5372199"/>
                  <a:gd name="connsiteY138" fmla="*/ 4674715 h 5390836"/>
                  <a:gd name="connsiteX139" fmla="*/ 1189577 w 5372199"/>
                  <a:gd name="connsiteY139" fmla="*/ 4698436 h 5390836"/>
                  <a:gd name="connsiteX140" fmla="*/ 1221547 w 5372199"/>
                  <a:gd name="connsiteY140" fmla="*/ 4742775 h 5390836"/>
                  <a:gd name="connsiteX141" fmla="*/ 1265894 w 5372199"/>
                  <a:gd name="connsiteY141" fmla="*/ 4815995 h 5390836"/>
                  <a:gd name="connsiteX142" fmla="*/ 1247327 w 5372199"/>
                  <a:gd name="connsiteY142" fmla="*/ 4874774 h 5390836"/>
                  <a:gd name="connsiteX143" fmla="*/ 1184424 w 5372199"/>
                  <a:gd name="connsiteY143" fmla="*/ 4909842 h 5390836"/>
                  <a:gd name="connsiteX144" fmla="*/ 1106048 w 5372199"/>
                  <a:gd name="connsiteY144" fmla="*/ 4881999 h 5390836"/>
                  <a:gd name="connsiteX145" fmla="*/ 1056548 w 5372199"/>
                  <a:gd name="connsiteY145" fmla="*/ 4814965 h 5390836"/>
                  <a:gd name="connsiteX146" fmla="*/ 1074073 w 5372199"/>
                  <a:gd name="connsiteY146" fmla="*/ 4738660 h 5390836"/>
                  <a:gd name="connsiteX147" fmla="*/ 1118420 w 5372199"/>
                  <a:gd name="connsiteY147" fmla="*/ 4769592 h 5390836"/>
                  <a:gd name="connsiteX148" fmla="*/ 1109145 w 5372199"/>
                  <a:gd name="connsiteY148" fmla="*/ 4807745 h 5390836"/>
                  <a:gd name="connsiteX149" fmla="*/ 1134920 w 5372199"/>
                  <a:gd name="connsiteY149" fmla="*/ 4841774 h 5390836"/>
                  <a:gd name="connsiteX150" fmla="*/ 1174115 w 5372199"/>
                  <a:gd name="connsiteY150" fmla="*/ 4859312 h 5390836"/>
                  <a:gd name="connsiteX151" fmla="*/ 1201954 w 5372199"/>
                  <a:gd name="connsiteY151" fmla="*/ 4846940 h 5390836"/>
                  <a:gd name="connsiteX152" fmla="*/ 1201954 w 5372199"/>
                  <a:gd name="connsiteY152" fmla="*/ 4821160 h 5390836"/>
                  <a:gd name="connsiteX153" fmla="*/ 1175145 w 5372199"/>
                  <a:gd name="connsiteY153" fmla="*/ 4780940 h 5390836"/>
                  <a:gd name="connsiteX154" fmla="*/ 1125645 w 5372199"/>
                  <a:gd name="connsiteY154" fmla="*/ 4703593 h 5390836"/>
                  <a:gd name="connsiteX155" fmla="*/ 1141102 w 5372199"/>
                  <a:gd name="connsiteY155" fmla="*/ 4646868 h 5390836"/>
                  <a:gd name="connsiteX156" fmla="*/ 1204009 w 5372199"/>
                  <a:gd name="connsiteY156" fmla="*/ 4608716 h 5390836"/>
                  <a:gd name="connsiteX157" fmla="*/ 4318414 w 5372199"/>
                  <a:gd name="connsiteY157" fmla="*/ 4479809 h 5390836"/>
                  <a:gd name="connsiteX158" fmla="*/ 4394732 w 5372199"/>
                  <a:gd name="connsiteY158" fmla="*/ 4513839 h 5390836"/>
                  <a:gd name="connsiteX159" fmla="*/ 4352444 w 5372199"/>
                  <a:gd name="connsiteY159" fmla="*/ 4549936 h 5390836"/>
                  <a:gd name="connsiteX160" fmla="*/ 4314287 w 5372199"/>
                  <a:gd name="connsiteY160" fmla="*/ 4533436 h 5390836"/>
                  <a:gd name="connsiteX161" fmla="*/ 4274067 w 5372199"/>
                  <a:gd name="connsiteY161" fmla="*/ 4548894 h 5390836"/>
                  <a:gd name="connsiteX162" fmla="*/ 4253440 w 5372199"/>
                  <a:gd name="connsiteY162" fmla="*/ 4600466 h 5390836"/>
                  <a:gd name="connsiteX163" fmla="*/ 4288508 w 5372199"/>
                  <a:gd name="connsiteY163" fmla="*/ 4669563 h 5390836"/>
                  <a:gd name="connsiteX164" fmla="*/ 4349347 w 5372199"/>
                  <a:gd name="connsiteY164" fmla="*/ 4714936 h 5390836"/>
                  <a:gd name="connsiteX165" fmla="*/ 4402974 w 5372199"/>
                  <a:gd name="connsiteY165" fmla="*/ 4703593 h 5390836"/>
                  <a:gd name="connsiteX166" fmla="*/ 4424626 w 5372199"/>
                  <a:gd name="connsiteY166" fmla="*/ 4665436 h 5390836"/>
                  <a:gd name="connsiteX167" fmla="*/ 4412262 w 5372199"/>
                  <a:gd name="connsiteY167" fmla="*/ 4621089 h 5390836"/>
                  <a:gd name="connsiteX168" fmla="*/ 4454541 w 5372199"/>
                  <a:gd name="connsiteY168" fmla="*/ 4581898 h 5390836"/>
                  <a:gd name="connsiteX169" fmla="*/ 4478261 w 5372199"/>
                  <a:gd name="connsiteY169" fmla="*/ 4667495 h 5390836"/>
                  <a:gd name="connsiteX170" fmla="*/ 4344389 w 5372199"/>
                  <a:gd name="connsiteY170" fmla="*/ 4770936 h 5390836"/>
                  <a:gd name="connsiteX171" fmla="*/ 4342135 w 5372199"/>
                  <a:gd name="connsiteY171" fmla="*/ 4770622 h 5390836"/>
                  <a:gd name="connsiteX172" fmla="*/ 4245203 w 5372199"/>
                  <a:gd name="connsiteY172" fmla="*/ 4706686 h 5390836"/>
                  <a:gd name="connsiteX173" fmla="*/ 4197758 w 5372199"/>
                  <a:gd name="connsiteY173" fmla="*/ 4598398 h 5390836"/>
                  <a:gd name="connsiteX174" fmla="*/ 4239008 w 5372199"/>
                  <a:gd name="connsiteY174" fmla="*/ 4508686 h 5390836"/>
                  <a:gd name="connsiteX175" fmla="*/ 4318414 w 5372199"/>
                  <a:gd name="connsiteY175" fmla="*/ 4479809 h 5390836"/>
                  <a:gd name="connsiteX176" fmla="*/ 976955 w 5372199"/>
                  <a:gd name="connsiteY176" fmla="*/ 4384335 h 5390836"/>
                  <a:gd name="connsiteX177" fmla="*/ 998607 w 5372199"/>
                  <a:gd name="connsiteY177" fmla="*/ 4403932 h 5390836"/>
                  <a:gd name="connsiteX178" fmla="*/ 1019243 w 5372199"/>
                  <a:gd name="connsiteY178" fmla="*/ 4424560 h 5390836"/>
                  <a:gd name="connsiteX179" fmla="*/ 958400 w 5372199"/>
                  <a:gd name="connsiteY179" fmla="*/ 4647309 h 5390836"/>
                  <a:gd name="connsiteX180" fmla="*/ 1097611 w 5372199"/>
                  <a:gd name="connsiteY180" fmla="*/ 4497780 h 5390836"/>
                  <a:gd name="connsiteX181" fmla="*/ 1117204 w 5372199"/>
                  <a:gd name="connsiteY181" fmla="*/ 4515309 h 5390836"/>
                  <a:gd name="connsiteX182" fmla="*/ 1135772 w 5372199"/>
                  <a:gd name="connsiteY182" fmla="*/ 4532839 h 5390836"/>
                  <a:gd name="connsiteX183" fmla="*/ 937773 w 5372199"/>
                  <a:gd name="connsiteY183" fmla="*/ 4746313 h 5390836"/>
                  <a:gd name="connsiteX184" fmla="*/ 917146 w 5372199"/>
                  <a:gd name="connsiteY184" fmla="*/ 4726715 h 5390836"/>
                  <a:gd name="connsiteX185" fmla="*/ 897552 w 5372199"/>
                  <a:gd name="connsiteY185" fmla="*/ 4708148 h 5390836"/>
                  <a:gd name="connsiteX186" fmla="*/ 959425 w 5372199"/>
                  <a:gd name="connsiteY186" fmla="*/ 4479212 h 5390836"/>
                  <a:gd name="connsiteX187" fmla="*/ 816078 w 5372199"/>
                  <a:gd name="connsiteY187" fmla="*/ 4632868 h 5390836"/>
                  <a:gd name="connsiteX188" fmla="*/ 797523 w 5372199"/>
                  <a:gd name="connsiteY188" fmla="*/ 4615339 h 5390836"/>
                  <a:gd name="connsiteX189" fmla="*/ 777926 w 5372199"/>
                  <a:gd name="connsiteY189" fmla="*/ 4596771 h 5390836"/>
                  <a:gd name="connsiteX190" fmla="*/ 883108 w 5372199"/>
                  <a:gd name="connsiteY190" fmla="*/ 4280170 h 5390836"/>
                  <a:gd name="connsiteX191" fmla="*/ 901675 w 5372199"/>
                  <a:gd name="connsiteY191" fmla="*/ 4301823 h 5390836"/>
                  <a:gd name="connsiteX192" fmla="*/ 920235 w 5372199"/>
                  <a:gd name="connsiteY192" fmla="*/ 4322450 h 5390836"/>
                  <a:gd name="connsiteX193" fmla="*/ 703676 w 5372199"/>
                  <a:gd name="connsiteY193" fmla="*/ 4516326 h 5390836"/>
                  <a:gd name="connsiteX194" fmla="*/ 685104 w 5372199"/>
                  <a:gd name="connsiteY194" fmla="*/ 4495703 h 5390836"/>
                  <a:gd name="connsiteX195" fmla="*/ 666549 w 5372199"/>
                  <a:gd name="connsiteY195" fmla="*/ 4475076 h 5390836"/>
                  <a:gd name="connsiteX196" fmla="*/ 4535842 w 5372199"/>
                  <a:gd name="connsiteY196" fmla="*/ 4224488 h 5390836"/>
                  <a:gd name="connsiteX197" fmla="*/ 4751379 w 5372199"/>
                  <a:gd name="connsiteY197" fmla="*/ 4419394 h 5390836"/>
                  <a:gd name="connsiteX198" fmla="*/ 4732811 w 5372199"/>
                  <a:gd name="connsiteY198" fmla="*/ 4440030 h 5390836"/>
                  <a:gd name="connsiteX199" fmla="*/ 4714244 w 5372199"/>
                  <a:gd name="connsiteY199" fmla="*/ 4460644 h 5390836"/>
                  <a:gd name="connsiteX200" fmla="*/ 4616282 w 5372199"/>
                  <a:gd name="connsiteY200" fmla="*/ 4372992 h 5390836"/>
                  <a:gd name="connsiteX201" fmla="*/ 4546160 w 5372199"/>
                  <a:gd name="connsiteY201" fmla="*/ 4450339 h 5390836"/>
                  <a:gd name="connsiteX202" fmla="*/ 4644121 w 5372199"/>
                  <a:gd name="connsiteY202" fmla="*/ 4539021 h 5390836"/>
                  <a:gd name="connsiteX203" fmla="*/ 4625562 w 5372199"/>
                  <a:gd name="connsiteY203" fmla="*/ 4559648 h 5390836"/>
                  <a:gd name="connsiteX204" fmla="*/ 4606994 w 5372199"/>
                  <a:gd name="connsiteY204" fmla="*/ 4580271 h 5390836"/>
                  <a:gd name="connsiteX205" fmla="*/ 4390435 w 5372199"/>
                  <a:gd name="connsiteY205" fmla="*/ 4385365 h 5390836"/>
                  <a:gd name="connsiteX206" fmla="*/ 4409003 w 5372199"/>
                  <a:gd name="connsiteY206" fmla="*/ 4364742 h 5390836"/>
                  <a:gd name="connsiteX207" fmla="*/ 4428588 w 5372199"/>
                  <a:gd name="connsiteY207" fmla="*/ 4344115 h 5390836"/>
                  <a:gd name="connsiteX208" fmla="*/ 4509033 w 5372199"/>
                  <a:gd name="connsiteY208" fmla="*/ 4417339 h 5390836"/>
                  <a:gd name="connsiteX209" fmla="*/ 4579159 w 5372199"/>
                  <a:gd name="connsiteY209" fmla="*/ 4338962 h 5390836"/>
                  <a:gd name="connsiteX210" fmla="*/ 4497685 w 5372199"/>
                  <a:gd name="connsiteY210" fmla="*/ 4265738 h 5390836"/>
                  <a:gd name="connsiteX211" fmla="*/ 4517282 w 5372199"/>
                  <a:gd name="connsiteY211" fmla="*/ 4245115 h 5390836"/>
                  <a:gd name="connsiteX212" fmla="*/ 4714244 w 5372199"/>
                  <a:gd name="connsiteY212" fmla="*/ 3980082 h 5390836"/>
                  <a:gd name="connsiteX213" fmla="*/ 4952468 w 5372199"/>
                  <a:gd name="connsiteY213" fmla="*/ 4147141 h 5390836"/>
                  <a:gd name="connsiteX214" fmla="*/ 4936997 w 5372199"/>
                  <a:gd name="connsiteY214" fmla="*/ 4169836 h 5390836"/>
                  <a:gd name="connsiteX215" fmla="*/ 4920497 w 5372199"/>
                  <a:gd name="connsiteY215" fmla="*/ 4193556 h 5390836"/>
                  <a:gd name="connsiteX216" fmla="*/ 4685371 w 5372199"/>
                  <a:gd name="connsiteY216" fmla="*/ 4162611 h 5390836"/>
                  <a:gd name="connsiteX217" fmla="*/ 4857595 w 5372199"/>
                  <a:gd name="connsiteY217" fmla="*/ 4283280 h 5390836"/>
                  <a:gd name="connsiteX218" fmla="*/ 4843150 w 5372199"/>
                  <a:gd name="connsiteY218" fmla="*/ 4304933 h 5390836"/>
                  <a:gd name="connsiteX219" fmla="*/ 4827688 w 5372199"/>
                  <a:gd name="connsiteY219" fmla="*/ 4326585 h 5390836"/>
                  <a:gd name="connsiteX220" fmla="*/ 4589464 w 5372199"/>
                  <a:gd name="connsiteY220" fmla="*/ 4159526 h 5390836"/>
                  <a:gd name="connsiteX221" fmla="*/ 4605964 w 5372199"/>
                  <a:gd name="connsiteY221" fmla="*/ 4135806 h 5390836"/>
                  <a:gd name="connsiteX222" fmla="*/ 4622464 w 5372199"/>
                  <a:gd name="connsiteY222" fmla="*/ 4111056 h 5390836"/>
                  <a:gd name="connsiteX223" fmla="*/ 4852438 w 5372199"/>
                  <a:gd name="connsiteY223" fmla="*/ 4140959 h 5390836"/>
                  <a:gd name="connsiteX224" fmla="*/ 4684341 w 5372199"/>
                  <a:gd name="connsiteY224" fmla="*/ 4023400 h 5390836"/>
                  <a:gd name="connsiteX225" fmla="*/ 4699812 w 5372199"/>
                  <a:gd name="connsiteY225" fmla="*/ 4001735 h 5390836"/>
                  <a:gd name="connsiteX226" fmla="*/ 597638 w 5372199"/>
                  <a:gd name="connsiteY226" fmla="*/ 3950764 h 5390836"/>
                  <a:gd name="connsiteX227" fmla="*/ 685290 w 5372199"/>
                  <a:gd name="connsiteY227" fmla="*/ 4008514 h 5390836"/>
                  <a:gd name="connsiteX228" fmla="*/ 706947 w 5372199"/>
                  <a:gd name="connsiteY228" fmla="*/ 4089984 h 5390836"/>
                  <a:gd name="connsiteX229" fmla="*/ 666723 w 5372199"/>
                  <a:gd name="connsiteY229" fmla="*/ 4160111 h 5390836"/>
                  <a:gd name="connsiteX230" fmla="*/ 636820 w 5372199"/>
                  <a:gd name="connsiteY230" fmla="*/ 4113709 h 5390836"/>
                  <a:gd name="connsiteX231" fmla="*/ 653320 w 5372199"/>
                  <a:gd name="connsiteY231" fmla="*/ 4078637 h 5390836"/>
                  <a:gd name="connsiteX232" fmla="*/ 645083 w 5372199"/>
                  <a:gd name="connsiteY232" fmla="*/ 4038417 h 5390836"/>
                  <a:gd name="connsiteX233" fmla="*/ 590418 w 5372199"/>
                  <a:gd name="connsiteY233" fmla="*/ 4005417 h 5390836"/>
                  <a:gd name="connsiteX234" fmla="*/ 516164 w 5372199"/>
                  <a:gd name="connsiteY234" fmla="*/ 4030167 h 5390836"/>
                  <a:gd name="connsiteX235" fmla="*/ 463579 w 5372199"/>
                  <a:gd name="connsiteY235" fmla="*/ 4087917 h 5390836"/>
                  <a:gd name="connsiteX236" fmla="*/ 472859 w 5372199"/>
                  <a:gd name="connsiteY236" fmla="*/ 4149793 h 5390836"/>
                  <a:gd name="connsiteX237" fmla="*/ 523388 w 5372199"/>
                  <a:gd name="connsiteY237" fmla="*/ 4177641 h 5390836"/>
                  <a:gd name="connsiteX238" fmla="*/ 561537 w 5372199"/>
                  <a:gd name="connsiteY238" fmla="*/ 4170421 h 5390836"/>
                  <a:gd name="connsiteX239" fmla="*/ 561541 w 5372199"/>
                  <a:gd name="connsiteY239" fmla="*/ 4170429 h 5390836"/>
                  <a:gd name="connsiteX240" fmla="*/ 561541 w 5372199"/>
                  <a:gd name="connsiteY240" fmla="*/ 4170416 h 5390836"/>
                  <a:gd name="connsiteX241" fmla="*/ 561537 w 5372199"/>
                  <a:gd name="connsiteY241" fmla="*/ 4170421 h 5390836"/>
                  <a:gd name="connsiteX242" fmla="*/ 527511 w 5372199"/>
                  <a:gd name="connsiteY242" fmla="*/ 4117832 h 5390836"/>
                  <a:gd name="connsiteX243" fmla="*/ 569791 w 5372199"/>
                  <a:gd name="connsiteY243" fmla="*/ 4089984 h 5390836"/>
                  <a:gd name="connsiteX244" fmla="*/ 630638 w 5372199"/>
                  <a:gd name="connsiteY244" fmla="*/ 4183831 h 5390836"/>
                  <a:gd name="connsiteX245" fmla="*/ 498638 w 5372199"/>
                  <a:gd name="connsiteY245" fmla="*/ 4269420 h 5390836"/>
                  <a:gd name="connsiteX246" fmla="*/ 478011 w 5372199"/>
                  <a:gd name="connsiteY246" fmla="*/ 4238488 h 5390836"/>
                  <a:gd name="connsiteX247" fmla="*/ 506888 w 5372199"/>
                  <a:gd name="connsiteY247" fmla="*/ 4212709 h 5390836"/>
                  <a:gd name="connsiteX248" fmla="*/ 501732 w 5372199"/>
                  <a:gd name="connsiteY248" fmla="*/ 4212709 h 5390836"/>
                  <a:gd name="connsiteX249" fmla="*/ 425414 w 5372199"/>
                  <a:gd name="connsiteY249" fmla="*/ 4171459 h 5390836"/>
                  <a:gd name="connsiteX250" fmla="*/ 425414 w 5372199"/>
                  <a:gd name="connsiteY250" fmla="*/ 4174543 h 5390836"/>
                  <a:gd name="connsiteX251" fmla="*/ 408914 w 5372199"/>
                  <a:gd name="connsiteY251" fmla="*/ 4071417 h 5390836"/>
                  <a:gd name="connsiteX252" fmla="*/ 597638 w 5372199"/>
                  <a:gd name="connsiteY252" fmla="*/ 3950764 h 5390836"/>
                  <a:gd name="connsiteX253" fmla="*/ 4896947 w 5372199"/>
                  <a:gd name="connsiteY253" fmla="*/ 3786790 h 5390836"/>
                  <a:gd name="connsiteX254" fmla="*/ 4848489 w 5372199"/>
                  <a:gd name="connsiteY254" fmla="*/ 3820820 h 5390836"/>
                  <a:gd name="connsiteX255" fmla="*/ 4848489 w 5372199"/>
                  <a:gd name="connsiteY255" fmla="*/ 3880625 h 5390836"/>
                  <a:gd name="connsiteX256" fmla="*/ 4906239 w 5372199"/>
                  <a:gd name="connsiteY256" fmla="*/ 3933222 h 5390836"/>
                  <a:gd name="connsiteX257" fmla="*/ 4980489 w 5372199"/>
                  <a:gd name="connsiteY257" fmla="*/ 3950764 h 5390836"/>
                  <a:gd name="connsiteX258" fmla="*/ 5028950 w 5372199"/>
                  <a:gd name="connsiteY258" fmla="*/ 3916722 h 5390836"/>
                  <a:gd name="connsiteX259" fmla="*/ 5028950 w 5372199"/>
                  <a:gd name="connsiteY259" fmla="*/ 3856917 h 5390836"/>
                  <a:gd name="connsiteX260" fmla="*/ 4973268 w 5372199"/>
                  <a:gd name="connsiteY260" fmla="*/ 3805345 h 5390836"/>
                  <a:gd name="connsiteX261" fmla="*/ 4896947 w 5372199"/>
                  <a:gd name="connsiteY261" fmla="*/ 3786790 h 5390836"/>
                  <a:gd name="connsiteX262" fmla="*/ 4883544 w 5372199"/>
                  <a:gd name="connsiteY262" fmla="*/ 3732138 h 5390836"/>
                  <a:gd name="connsiteX263" fmla="*/ 5000073 w 5372199"/>
                  <a:gd name="connsiteY263" fmla="*/ 3754820 h 5390836"/>
                  <a:gd name="connsiteX264" fmla="*/ 5081548 w 5372199"/>
                  <a:gd name="connsiteY264" fmla="*/ 3837320 h 5390836"/>
                  <a:gd name="connsiteX265" fmla="*/ 5073298 w 5372199"/>
                  <a:gd name="connsiteY265" fmla="*/ 3940447 h 5390836"/>
                  <a:gd name="connsiteX266" fmla="*/ 4992866 w 5372199"/>
                  <a:gd name="connsiteY266" fmla="*/ 4004387 h 5390836"/>
                  <a:gd name="connsiteX267" fmla="*/ 4992853 w 5372199"/>
                  <a:gd name="connsiteY267" fmla="*/ 4002319 h 5390836"/>
                  <a:gd name="connsiteX268" fmla="*/ 4795892 w 5372199"/>
                  <a:gd name="connsiteY268" fmla="*/ 3899193 h 5390836"/>
                  <a:gd name="connsiteX269" fmla="*/ 4802074 w 5372199"/>
                  <a:gd name="connsiteY269" fmla="*/ 3796070 h 5390836"/>
                  <a:gd name="connsiteX270" fmla="*/ 4883544 w 5372199"/>
                  <a:gd name="connsiteY270" fmla="*/ 3732138 h 5390836"/>
                  <a:gd name="connsiteX271" fmla="*/ 484020 w 5372199"/>
                  <a:gd name="connsiteY271" fmla="*/ 3640799 h 5390836"/>
                  <a:gd name="connsiteX272" fmla="*/ 496393 w 5372199"/>
                  <a:gd name="connsiteY272" fmla="*/ 3667609 h 5390836"/>
                  <a:gd name="connsiteX273" fmla="*/ 508770 w 5372199"/>
                  <a:gd name="connsiteY273" fmla="*/ 3693397 h 5390836"/>
                  <a:gd name="connsiteX274" fmla="*/ 368516 w 5372199"/>
                  <a:gd name="connsiteY274" fmla="*/ 3877985 h 5390836"/>
                  <a:gd name="connsiteX275" fmla="*/ 554147 w 5372199"/>
                  <a:gd name="connsiteY275" fmla="*/ 3791358 h 5390836"/>
                  <a:gd name="connsiteX276" fmla="*/ 564464 w 5372199"/>
                  <a:gd name="connsiteY276" fmla="*/ 3815083 h 5390836"/>
                  <a:gd name="connsiteX277" fmla="*/ 575799 w 5372199"/>
                  <a:gd name="connsiteY277" fmla="*/ 3838803 h 5390836"/>
                  <a:gd name="connsiteX278" fmla="*/ 311796 w 5372199"/>
                  <a:gd name="connsiteY278" fmla="*/ 3961527 h 5390836"/>
                  <a:gd name="connsiteX279" fmla="*/ 300448 w 5372199"/>
                  <a:gd name="connsiteY279" fmla="*/ 3936777 h 5390836"/>
                  <a:gd name="connsiteX280" fmla="*/ 289114 w 5372199"/>
                  <a:gd name="connsiteY280" fmla="*/ 3910985 h 5390836"/>
                  <a:gd name="connsiteX281" fmla="*/ 432461 w 5372199"/>
                  <a:gd name="connsiteY281" fmla="*/ 3722274 h 5390836"/>
                  <a:gd name="connsiteX282" fmla="*/ 241669 w 5372199"/>
                  <a:gd name="connsiteY282" fmla="*/ 3810956 h 5390836"/>
                  <a:gd name="connsiteX283" fmla="*/ 231364 w 5372199"/>
                  <a:gd name="connsiteY283" fmla="*/ 3787235 h 5390836"/>
                  <a:gd name="connsiteX284" fmla="*/ 220016 w 5372199"/>
                  <a:gd name="connsiteY284" fmla="*/ 3763511 h 5390836"/>
                  <a:gd name="connsiteX285" fmla="*/ 5190696 w 5372199"/>
                  <a:gd name="connsiteY285" fmla="*/ 3522202 h 5390836"/>
                  <a:gd name="connsiteX286" fmla="*/ 5214407 w 5372199"/>
                  <a:gd name="connsiteY286" fmla="*/ 3530452 h 5390836"/>
                  <a:gd name="connsiteX287" fmla="*/ 5238128 w 5372199"/>
                  <a:gd name="connsiteY287" fmla="*/ 3540770 h 5390836"/>
                  <a:gd name="connsiteX288" fmla="*/ 5171098 w 5372199"/>
                  <a:gd name="connsiteY288" fmla="*/ 3717108 h 5390836"/>
                  <a:gd name="connsiteX289" fmla="*/ 4898845 w 5372199"/>
                  <a:gd name="connsiteY289" fmla="*/ 3612952 h 5390836"/>
                  <a:gd name="connsiteX290" fmla="*/ 4909150 w 5372199"/>
                  <a:gd name="connsiteY290" fmla="*/ 3586134 h 5390836"/>
                  <a:gd name="connsiteX291" fmla="*/ 4919468 w 5372199"/>
                  <a:gd name="connsiteY291" fmla="*/ 3560359 h 5390836"/>
                  <a:gd name="connsiteX292" fmla="*/ 5142225 w 5372199"/>
                  <a:gd name="connsiteY292" fmla="*/ 3645956 h 5390836"/>
                  <a:gd name="connsiteX293" fmla="*/ 432461 w 5372199"/>
                  <a:gd name="connsiteY293" fmla="*/ 3510855 h 5390836"/>
                  <a:gd name="connsiteX294" fmla="*/ 442766 w 5372199"/>
                  <a:gd name="connsiteY294" fmla="*/ 3537673 h 5390836"/>
                  <a:gd name="connsiteX295" fmla="*/ 453083 w 5372199"/>
                  <a:gd name="connsiteY295" fmla="*/ 3563452 h 5390836"/>
                  <a:gd name="connsiteX296" fmla="*/ 180834 w 5372199"/>
                  <a:gd name="connsiteY296" fmla="*/ 3667609 h 5390836"/>
                  <a:gd name="connsiteX297" fmla="*/ 170517 w 5372199"/>
                  <a:gd name="connsiteY297" fmla="*/ 3641829 h 5390836"/>
                  <a:gd name="connsiteX298" fmla="*/ 161237 w 5372199"/>
                  <a:gd name="connsiteY298" fmla="*/ 3616037 h 5390836"/>
                  <a:gd name="connsiteX299" fmla="*/ 175851 w 5372199"/>
                  <a:gd name="connsiteY299" fmla="*/ 3314478 h 5390836"/>
                  <a:gd name="connsiteX300" fmla="*/ 189254 w 5372199"/>
                  <a:gd name="connsiteY300" fmla="*/ 3366046 h 5390836"/>
                  <a:gd name="connsiteX301" fmla="*/ 172754 w 5372199"/>
                  <a:gd name="connsiteY301" fmla="*/ 3371198 h 5390836"/>
                  <a:gd name="connsiteX302" fmla="*/ 136656 w 5372199"/>
                  <a:gd name="connsiteY302" fmla="*/ 3387698 h 5390836"/>
                  <a:gd name="connsiteX303" fmla="*/ 130474 w 5372199"/>
                  <a:gd name="connsiteY303" fmla="*/ 3415546 h 5390836"/>
                  <a:gd name="connsiteX304" fmla="*/ 145936 w 5372199"/>
                  <a:gd name="connsiteY304" fmla="*/ 3436169 h 5390836"/>
                  <a:gd name="connsiteX305" fmla="*/ 176881 w 5372199"/>
                  <a:gd name="connsiteY305" fmla="*/ 3436169 h 5390836"/>
                  <a:gd name="connsiteX306" fmla="*/ 383130 w 5372199"/>
                  <a:gd name="connsiteY306" fmla="*/ 3378410 h 5390836"/>
                  <a:gd name="connsiteX307" fmla="*/ 390342 w 5372199"/>
                  <a:gd name="connsiteY307" fmla="*/ 3405228 h 5390836"/>
                  <a:gd name="connsiteX308" fmla="*/ 397562 w 5372199"/>
                  <a:gd name="connsiteY308" fmla="*/ 3432046 h 5390836"/>
                  <a:gd name="connsiteX309" fmla="*/ 191313 w 5372199"/>
                  <a:gd name="connsiteY309" fmla="*/ 3485668 h 5390836"/>
                  <a:gd name="connsiteX310" fmla="*/ 121186 w 5372199"/>
                  <a:gd name="connsiteY310" fmla="*/ 3485668 h 5390836"/>
                  <a:gd name="connsiteX311" fmla="*/ 83034 w 5372199"/>
                  <a:gd name="connsiteY311" fmla="*/ 3428948 h 5390836"/>
                  <a:gd name="connsiteX312" fmla="*/ 89224 w 5372199"/>
                  <a:gd name="connsiteY312" fmla="*/ 3358821 h 5390836"/>
                  <a:gd name="connsiteX313" fmla="*/ 159351 w 5372199"/>
                  <a:gd name="connsiteY313" fmla="*/ 3319631 h 5390836"/>
                  <a:gd name="connsiteX314" fmla="*/ 5138274 w 5372199"/>
                  <a:gd name="connsiteY314" fmla="*/ 3210244 h 5390836"/>
                  <a:gd name="connsiteX315" fmla="*/ 5099086 w 5372199"/>
                  <a:gd name="connsiteY315" fmla="*/ 3216504 h 5390836"/>
                  <a:gd name="connsiteX316" fmla="*/ 5059891 w 5372199"/>
                  <a:gd name="connsiteY316" fmla="*/ 3261881 h 5390836"/>
                  <a:gd name="connsiteX317" fmla="*/ 5073306 w 5372199"/>
                  <a:gd name="connsiteY317" fmla="*/ 3320669 h 5390836"/>
                  <a:gd name="connsiteX318" fmla="*/ 5142395 w 5372199"/>
                  <a:gd name="connsiteY318" fmla="*/ 3357783 h 5390836"/>
                  <a:gd name="connsiteX319" fmla="*/ 5218712 w 5372199"/>
                  <a:gd name="connsiteY319" fmla="*/ 3357783 h 5390836"/>
                  <a:gd name="connsiteX320" fmla="*/ 5257895 w 5372199"/>
                  <a:gd name="connsiteY320" fmla="*/ 3312406 h 5390836"/>
                  <a:gd name="connsiteX321" fmla="*/ 5244492 w 5372199"/>
                  <a:gd name="connsiteY321" fmla="*/ 3253631 h 5390836"/>
                  <a:gd name="connsiteX322" fmla="*/ 5244492 w 5372199"/>
                  <a:gd name="connsiteY322" fmla="*/ 3252601 h 5390836"/>
                  <a:gd name="connsiteX323" fmla="*/ 5177463 w 5372199"/>
                  <a:gd name="connsiteY323" fmla="*/ 3216504 h 5390836"/>
                  <a:gd name="connsiteX324" fmla="*/ 5138274 w 5372199"/>
                  <a:gd name="connsiteY324" fmla="*/ 3210244 h 5390836"/>
                  <a:gd name="connsiteX325" fmla="*/ 5126906 w 5372199"/>
                  <a:gd name="connsiteY325" fmla="*/ 3154598 h 5390836"/>
                  <a:gd name="connsiteX326" fmla="*/ 5186742 w 5372199"/>
                  <a:gd name="connsiteY326" fmla="*/ 3161852 h 5390836"/>
                  <a:gd name="connsiteX327" fmla="*/ 5289865 w 5372199"/>
                  <a:gd name="connsiteY327" fmla="*/ 3222699 h 5390836"/>
                  <a:gd name="connsiteX328" fmla="*/ 5249797 w 5372199"/>
                  <a:gd name="connsiteY328" fmla="*/ 3402033 h 5390836"/>
                  <a:gd name="connsiteX329" fmla="*/ 5244492 w 5372199"/>
                  <a:gd name="connsiteY329" fmla="*/ 3405228 h 5390836"/>
                  <a:gd name="connsiteX330" fmla="*/ 5240365 w 5372199"/>
                  <a:gd name="connsiteY330" fmla="*/ 3407296 h 5390836"/>
                  <a:gd name="connsiteX331" fmla="*/ 5022768 w 5372199"/>
                  <a:gd name="connsiteY331" fmla="*/ 3352631 h 5390836"/>
                  <a:gd name="connsiteX332" fmla="*/ 5004209 w 5372199"/>
                  <a:gd name="connsiteY332" fmla="*/ 3249504 h 5390836"/>
                  <a:gd name="connsiteX333" fmla="*/ 5068141 w 5372199"/>
                  <a:gd name="connsiteY333" fmla="*/ 3168042 h 5390836"/>
                  <a:gd name="connsiteX334" fmla="*/ 5126906 w 5372199"/>
                  <a:gd name="connsiteY334" fmla="*/ 3154598 h 5390836"/>
                  <a:gd name="connsiteX335" fmla="*/ 332419 w 5372199"/>
                  <a:gd name="connsiteY335" fmla="*/ 3145784 h 5390836"/>
                  <a:gd name="connsiteX336" fmla="*/ 337575 w 5372199"/>
                  <a:gd name="connsiteY336" fmla="*/ 3173631 h 5390836"/>
                  <a:gd name="connsiteX337" fmla="*/ 342736 w 5372199"/>
                  <a:gd name="connsiteY337" fmla="*/ 3201479 h 5390836"/>
                  <a:gd name="connsiteX338" fmla="*/ 57080 w 5372199"/>
                  <a:gd name="connsiteY338" fmla="*/ 3256135 h 5390836"/>
                  <a:gd name="connsiteX339" fmla="*/ 51915 w 5372199"/>
                  <a:gd name="connsiteY339" fmla="*/ 3229313 h 5390836"/>
                  <a:gd name="connsiteX340" fmla="*/ 46763 w 5372199"/>
                  <a:gd name="connsiteY340" fmla="*/ 3201479 h 5390836"/>
                  <a:gd name="connsiteX341" fmla="*/ 298393 w 5372199"/>
                  <a:gd name="connsiteY341" fmla="*/ 2871475 h 5390836"/>
                  <a:gd name="connsiteX342" fmla="*/ 322114 w 5372199"/>
                  <a:gd name="connsiteY342" fmla="*/ 3066382 h 5390836"/>
                  <a:gd name="connsiteX343" fmla="*/ 296334 w 5372199"/>
                  <a:gd name="connsiteY343" fmla="*/ 3069479 h 5390836"/>
                  <a:gd name="connsiteX344" fmla="*/ 270554 w 5372199"/>
                  <a:gd name="connsiteY344" fmla="*/ 3072576 h 5390836"/>
                  <a:gd name="connsiteX345" fmla="*/ 253016 w 5372199"/>
                  <a:gd name="connsiteY345" fmla="*/ 2933352 h 5390836"/>
                  <a:gd name="connsiteX346" fmla="*/ 192169 w 5372199"/>
                  <a:gd name="connsiteY346" fmla="*/ 2940573 h 5390836"/>
                  <a:gd name="connsiteX347" fmla="*/ 207639 w 5372199"/>
                  <a:gd name="connsiteY347" fmla="*/ 3070509 h 5390836"/>
                  <a:gd name="connsiteX348" fmla="*/ 183932 w 5372199"/>
                  <a:gd name="connsiteY348" fmla="*/ 3073606 h 5390836"/>
                  <a:gd name="connsiteX349" fmla="*/ 158139 w 5372199"/>
                  <a:gd name="connsiteY349" fmla="*/ 3076699 h 5390836"/>
                  <a:gd name="connsiteX350" fmla="*/ 142669 w 5372199"/>
                  <a:gd name="connsiteY350" fmla="*/ 2946755 h 5390836"/>
                  <a:gd name="connsiteX351" fmla="*/ 67390 w 5372199"/>
                  <a:gd name="connsiteY351" fmla="*/ 2956047 h 5390836"/>
                  <a:gd name="connsiteX352" fmla="*/ 84919 w 5372199"/>
                  <a:gd name="connsiteY352" fmla="*/ 3102479 h 5390836"/>
                  <a:gd name="connsiteX353" fmla="*/ 60178 w 5372199"/>
                  <a:gd name="connsiteY353" fmla="*/ 3105576 h 5390836"/>
                  <a:gd name="connsiteX354" fmla="*/ 34390 w 5372199"/>
                  <a:gd name="connsiteY354" fmla="*/ 3108674 h 5390836"/>
                  <a:gd name="connsiteX355" fmla="*/ 8610 w 5372199"/>
                  <a:gd name="connsiteY355" fmla="*/ 2906535 h 5390836"/>
                  <a:gd name="connsiteX356" fmla="*/ 5165090 w 5372199"/>
                  <a:gd name="connsiteY356" fmla="*/ 2814306 h 5390836"/>
                  <a:gd name="connsiteX357" fmla="*/ 5159933 w 5372199"/>
                  <a:gd name="connsiteY357" fmla="*/ 2870001 h 5390836"/>
                  <a:gd name="connsiteX358" fmla="*/ 5124865 w 5372199"/>
                  <a:gd name="connsiteY358" fmla="*/ 2886501 h 5390836"/>
                  <a:gd name="connsiteX359" fmla="*/ 5107340 w 5372199"/>
                  <a:gd name="connsiteY359" fmla="*/ 2924653 h 5390836"/>
                  <a:gd name="connsiteX360" fmla="*/ 5130022 w 5372199"/>
                  <a:gd name="connsiteY360" fmla="*/ 2983433 h 5390836"/>
                  <a:gd name="connsiteX361" fmla="*/ 5203242 w 5372199"/>
                  <a:gd name="connsiteY361" fmla="*/ 3010250 h 5390836"/>
                  <a:gd name="connsiteX362" fmla="*/ 5280589 w 5372199"/>
                  <a:gd name="connsiteY362" fmla="*/ 2997878 h 5390836"/>
                  <a:gd name="connsiteX363" fmla="*/ 5311521 w 5372199"/>
                  <a:gd name="connsiteY363" fmla="*/ 2942183 h 5390836"/>
                  <a:gd name="connsiteX364" fmla="*/ 5311534 w 5372199"/>
                  <a:gd name="connsiteY364" fmla="*/ 2942183 h 5390836"/>
                  <a:gd name="connsiteX365" fmla="*/ 5288839 w 5372199"/>
                  <a:gd name="connsiteY365" fmla="*/ 2889598 h 5390836"/>
                  <a:gd name="connsiteX366" fmla="*/ 5254810 w 5372199"/>
                  <a:gd name="connsiteY366" fmla="*/ 2872056 h 5390836"/>
                  <a:gd name="connsiteX367" fmla="*/ 5254810 w 5372199"/>
                  <a:gd name="connsiteY367" fmla="*/ 2933933 h 5390836"/>
                  <a:gd name="connsiteX368" fmla="*/ 5204272 w 5372199"/>
                  <a:gd name="connsiteY368" fmla="*/ 2933933 h 5390836"/>
                  <a:gd name="connsiteX369" fmla="*/ 5214590 w 5372199"/>
                  <a:gd name="connsiteY369" fmla="*/ 2822556 h 5390836"/>
                  <a:gd name="connsiteX370" fmla="*/ 5370309 w 5372199"/>
                  <a:gd name="connsiteY370" fmla="*/ 2835971 h 5390836"/>
                  <a:gd name="connsiteX371" fmla="*/ 5370309 w 5372199"/>
                  <a:gd name="connsiteY371" fmla="*/ 2873098 h 5390836"/>
                  <a:gd name="connsiteX372" fmla="*/ 5337310 w 5372199"/>
                  <a:gd name="connsiteY372" fmla="*/ 2873098 h 5390836"/>
                  <a:gd name="connsiteX373" fmla="*/ 5371339 w 5372199"/>
                  <a:gd name="connsiteY373" fmla="*/ 2952501 h 5390836"/>
                  <a:gd name="connsiteX374" fmla="*/ 5362059 w 5372199"/>
                  <a:gd name="connsiteY374" fmla="*/ 2957653 h 5390836"/>
                  <a:gd name="connsiteX375" fmla="*/ 5312560 w 5372199"/>
                  <a:gd name="connsiteY375" fmla="*/ 3046335 h 5390836"/>
                  <a:gd name="connsiteX376" fmla="*/ 5199115 w 5372199"/>
                  <a:gd name="connsiteY376" fmla="*/ 3071085 h 5390836"/>
                  <a:gd name="connsiteX377" fmla="*/ 5089810 w 5372199"/>
                  <a:gd name="connsiteY377" fmla="*/ 3025712 h 5390836"/>
                  <a:gd name="connsiteX378" fmla="*/ 5056806 w 5372199"/>
                  <a:gd name="connsiteY378" fmla="*/ 2922585 h 5390836"/>
                  <a:gd name="connsiteX379" fmla="*/ 5089810 w 5372199"/>
                  <a:gd name="connsiteY379" fmla="*/ 2845251 h 5390836"/>
                  <a:gd name="connsiteX380" fmla="*/ 5165090 w 5372199"/>
                  <a:gd name="connsiteY380" fmla="*/ 2814306 h 5390836"/>
                  <a:gd name="connsiteX381" fmla="*/ 176868 w 5372199"/>
                  <a:gd name="connsiteY381" fmla="*/ 2618374 h 5390836"/>
                  <a:gd name="connsiteX382" fmla="*/ 176868 w 5372199"/>
                  <a:gd name="connsiteY382" fmla="*/ 2682319 h 5390836"/>
                  <a:gd name="connsiteX383" fmla="*/ 184089 w 5372199"/>
                  <a:gd name="connsiteY383" fmla="*/ 2713251 h 5390836"/>
                  <a:gd name="connsiteX384" fmla="*/ 209868 w 5372199"/>
                  <a:gd name="connsiteY384" fmla="*/ 2724599 h 5390836"/>
                  <a:gd name="connsiteX385" fmla="*/ 232550 w 5372199"/>
                  <a:gd name="connsiteY385" fmla="*/ 2714281 h 5390836"/>
                  <a:gd name="connsiteX386" fmla="*/ 240800 w 5372199"/>
                  <a:gd name="connsiteY386" fmla="*/ 2681281 h 5390836"/>
                  <a:gd name="connsiteX387" fmla="*/ 240813 w 5372199"/>
                  <a:gd name="connsiteY387" fmla="*/ 2619413 h 5390836"/>
                  <a:gd name="connsiteX388" fmla="*/ 50021 w 5372199"/>
                  <a:gd name="connsiteY388" fmla="*/ 2618374 h 5390836"/>
                  <a:gd name="connsiteX389" fmla="*/ 50021 w 5372199"/>
                  <a:gd name="connsiteY389" fmla="*/ 2686442 h 5390836"/>
                  <a:gd name="connsiteX390" fmla="*/ 59309 w 5372199"/>
                  <a:gd name="connsiteY390" fmla="*/ 2719446 h 5390836"/>
                  <a:gd name="connsiteX391" fmla="*/ 90241 w 5372199"/>
                  <a:gd name="connsiteY391" fmla="*/ 2730781 h 5390836"/>
                  <a:gd name="connsiteX392" fmla="*/ 118089 w 5372199"/>
                  <a:gd name="connsiteY392" fmla="*/ 2719446 h 5390836"/>
                  <a:gd name="connsiteX393" fmla="*/ 127368 w 5372199"/>
                  <a:gd name="connsiteY393" fmla="*/ 2686442 h 5390836"/>
                  <a:gd name="connsiteX394" fmla="*/ 127368 w 5372199"/>
                  <a:gd name="connsiteY394" fmla="*/ 2619413 h 5390836"/>
                  <a:gd name="connsiteX395" fmla="*/ 521 w 5372199"/>
                  <a:gd name="connsiteY395" fmla="*/ 2563722 h 5390836"/>
                  <a:gd name="connsiteX396" fmla="*/ 291342 w 5372199"/>
                  <a:gd name="connsiteY396" fmla="*/ 2568875 h 5390836"/>
                  <a:gd name="connsiteX397" fmla="*/ 291342 w 5372199"/>
                  <a:gd name="connsiteY397" fmla="*/ 2595692 h 5390836"/>
                  <a:gd name="connsiteX398" fmla="*/ 291342 w 5372199"/>
                  <a:gd name="connsiteY398" fmla="*/ 2698819 h 5390836"/>
                  <a:gd name="connsiteX399" fmla="*/ 270715 w 5372199"/>
                  <a:gd name="connsiteY399" fmla="*/ 2758628 h 5390836"/>
                  <a:gd name="connsiteX400" fmla="*/ 216050 w 5372199"/>
                  <a:gd name="connsiteY400" fmla="*/ 2779251 h 5390836"/>
                  <a:gd name="connsiteX401" fmla="*/ 161398 w 5372199"/>
                  <a:gd name="connsiteY401" fmla="*/ 2754501 h 5390836"/>
                  <a:gd name="connsiteX402" fmla="*/ 156245 w 5372199"/>
                  <a:gd name="connsiteY402" fmla="*/ 2745222 h 5390836"/>
                  <a:gd name="connsiteX403" fmla="*/ 145928 w 5372199"/>
                  <a:gd name="connsiteY403" fmla="*/ 2761721 h 5390836"/>
                  <a:gd name="connsiteX404" fmla="*/ 90241 w 5372199"/>
                  <a:gd name="connsiteY404" fmla="*/ 2786476 h 5390836"/>
                  <a:gd name="connsiteX405" fmla="*/ 22174 w 5372199"/>
                  <a:gd name="connsiteY405" fmla="*/ 2759654 h 5390836"/>
                  <a:gd name="connsiteX406" fmla="*/ 521 w 5372199"/>
                  <a:gd name="connsiteY406" fmla="*/ 2685404 h 5390836"/>
                  <a:gd name="connsiteX407" fmla="*/ 521 w 5372199"/>
                  <a:gd name="connsiteY407" fmla="*/ 2590540 h 5390836"/>
                  <a:gd name="connsiteX408" fmla="*/ 5076221 w 5372199"/>
                  <a:gd name="connsiteY408" fmla="*/ 2512595 h 5390836"/>
                  <a:gd name="connsiteX409" fmla="*/ 5259793 w 5372199"/>
                  <a:gd name="connsiteY409" fmla="*/ 2594069 h 5390836"/>
                  <a:gd name="connsiteX410" fmla="*/ 5370131 w 5372199"/>
                  <a:gd name="connsiteY410" fmla="*/ 2589942 h 5390836"/>
                  <a:gd name="connsiteX411" fmla="*/ 5371170 w 5372199"/>
                  <a:gd name="connsiteY411" fmla="*/ 2618819 h 5390836"/>
                  <a:gd name="connsiteX412" fmla="*/ 5372199 w 5372199"/>
                  <a:gd name="connsiteY412" fmla="*/ 2646654 h 5390836"/>
                  <a:gd name="connsiteX413" fmla="*/ 5262878 w 5372199"/>
                  <a:gd name="connsiteY413" fmla="*/ 2649751 h 5390836"/>
                  <a:gd name="connsiteX414" fmla="*/ 5084471 w 5372199"/>
                  <a:gd name="connsiteY414" fmla="*/ 2749781 h 5390836"/>
                  <a:gd name="connsiteX415" fmla="*/ 5083442 w 5372199"/>
                  <a:gd name="connsiteY415" fmla="*/ 2716781 h 5390836"/>
                  <a:gd name="connsiteX416" fmla="*/ 5082416 w 5372199"/>
                  <a:gd name="connsiteY416" fmla="*/ 2683781 h 5390836"/>
                  <a:gd name="connsiteX417" fmla="*/ 5206166 w 5372199"/>
                  <a:gd name="connsiteY417" fmla="*/ 2622942 h 5390836"/>
                  <a:gd name="connsiteX418" fmla="*/ 5207196 w 5372199"/>
                  <a:gd name="connsiteY418" fmla="*/ 2622942 h 5390836"/>
                  <a:gd name="connsiteX419" fmla="*/ 5078289 w 5372199"/>
                  <a:gd name="connsiteY419" fmla="*/ 2575502 h 5390836"/>
                  <a:gd name="connsiteX420" fmla="*/ 5077251 w 5372199"/>
                  <a:gd name="connsiteY420" fmla="*/ 2543527 h 5390836"/>
                  <a:gd name="connsiteX421" fmla="*/ 605887 w 5372199"/>
                  <a:gd name="connsiteY421" fmla="*/ 985886 h 5390836"/>
                  <a:gd name="connsiteX422" fmla="*/ 605887 w 5372199"/>
                  <a:gd name="connsiteY422" fmla="*/ 994136 h 5390836"/>
                  <a:gd name="connsiteX423" fmla="*/ 605887 w 5372199"/>
                  <a:gd name="connsiteY423" fmla="*/ 998261 h 5390836"/>
                  <a:gd name="connsiteX424" fmla="*/ 601762 w 5372199"/>
                  <a:gd name="connsiteY424" fmla="*/ 998261 h 5390836"/>
                  <a:gd name="connsiteX425" fmla="*/ 667763 w 5372199"/>
                  <a:gd name="connsiteY425" fmla="*/ 958039 h 5390836"/>
                  <a:gd name="connsiteX426" fmla="*/ 690446 w 5372199"/>
                  <a:gd name="connsiteY426" fmla="*/ 958039 h 5390836"/>
                  <a:gd name="connsiteX427" fmla="*/ 699735 w 5372199"/>
                  <a:gd name="connsiteY427" fmla="*/ 967329 h 5390836"/>
                  <a:gd name="connsiteX428" fmla="*/ 713139 w 5372199"/>
                  <a:gd name="connsiteY428" fmla="*/ 981761 h 5390836"/>
                  <a:gd name="connsiteX429" fmla="*/ 721389 w 5372199"/>
                  <a:gd name="connsiteY429" fmla="*/ 1003414 h 5390836"/>
                  <a:gd name="connsiteX430" fmla="*/ 735821 w 5372199"/>
                  <a:gd name="connsiteY430" fmla="*/ 1020943 h 5390836"/>
                  <a:gd name="connsiteX431" fmla="*/ 763668 w 5372199"/>
                  <a:gd name="connsiteY431" fmla="*/ 1049818 h 5390836"/>
                  <a:gd name="connsiteX432" fmla="*/ 779140 w 5372199"/>
                  <a:gd name="connsiteY432" fmla="*/ 1068386 h 5390836"/>
                  <a:gd name="connsiteX433" fmla="*/ 793572 w 5372199"/>
                  <a:gd name="connsiteY433" fmla="*/ 1083858 h 5390836"/>
                  <a:gd name="connsiteX434" fmla="*/ 806987 w 5372199"/>
                  <a:gd name="connsiteY434" fmla="*/ 1090040 h 5390836"/>
                  <a:gd name="connsiteX435" fmla="*/ 813169 w 5372199"/>
                  <a:gd name="connsiteY435" fmla="*/ 1090040 h 5390836"/>
                  <a:gd name="connsiteX436" fmla="*/ 824515 w 5372199"/>
                  <a:gd name="connsiteY436" fmla="*/ 1097261 h 5390836"/>
                  <a:gd name="connsiteX437" fmla="*/ 838948 w 5372199"/>
                  <a:gd name="connsiteY437" fmla="*/ 1120983 h 5390836"/>
                  <a:gd name="connsiteX438" fmla="*/ 844112 w 5372199"/>
                  <a:gd name="connsiteY438" fmla="*/ 1138512 h 5390836"/>
                  <a:gd name="connsiteX439" fmla="*/ 836890 w 5372199"/>
                  <a:gd name="connsiteY439" fmla="*/ 1171512 h 5390836"/>
                  <a:gd name="connsiteX440" fmla="*/ 836890 w 5372199"/>
                  <a:gd name="connsiteY440" fmla="*/ 1206570 h 5390836"/>
                  <a:gd name="connsiteX441" fmla="*/ 827612 w 5372199"/>
                  <a:gd name="connsiteY441" fmla="*/ 1233388 h 5390836"/>
                  <a:gd name="connsiteX442" fmla="*/ 819362 w 5372199"/>
                  <a:gd name="connsiteY442" fmla="*/ 1272570 h 5390836"/>
                  <a:gd name="connsiteX443" fmla="*/ 811112 w 5372199"/>
                  <a:gd name="connsiteY443" fmla="*/ 1294235 h 5390836"/>
                  <a:gd name="connsiteX444" fmla="*/ 811112 w 5372199"/>
                  <a:gd name="connsiteY444" fmla="*/ 1333418 h 5390836"/>
                  <a:gd name="connsiteX445" fmla="*/ 782236 w 5372199"/>
                  <a:gd name="connsiteY445" fmla="*/ 1333418 h 5390836"/>
                  <a:gd name="connsiteX446" fmla="*/ 765736 w 5372199"/>
                  <a:gd name="connsiteY446" fmla="*/ 1333418 h 5390836"/>
                  <a:gd name="connsiteX447" fmla="*/ 751293 w 5372199"/>
                  <a:gd name="connsiteY447" fmla="*/ 1325168 h 5390836"/>
                  <a:gd name="connsiteX448" fmla="*/ 736861 w 5372199"/>
                  <a:gd name="connsiteY448" fmla="*/ 1317946 h 5390836"/>
                  <a:gd name="connsiteX449" fmla="*/ 736861 w 5372199"/>
                  <a:gd name="connsiteY449" fmla="*/ 1304542 h 5390836"/>
                  <a:gd name="connsiteX450" fmla="*/ 744071 w 5372199"/>
                  <a:gd name="connsiteY450" fmla="*/ 1294235 h 5390836"/>
                  <a:gd name="connsiteX451" fmla="*/ 749225 w 5372199"/>
                  <a:gd name="connsiteY451" fmla="*/ 1272570 h 5390836"/>
                  <a:gd name="connsiteX452" fmla="*/ 757475 w 5372199"/>
                  <a:gd name="connsiteY452" fmla="*/ 1251945 h 5390836"/>
                  <a:gd name="connsiteX453" fmla="*/ 767793 w 5372199"/>
                  <a:gd name="connsiteY453" fmla="*/ 1211723 h 5390836"/>
                  <a:gd name="connsiteX454" fmla="*/ 767793 w 5372199"/>
                  <a:gd name="connsiteY454" fmla="*/ 1188012 h 5390836"/>
                  <a:gd name="connsiteX455" fmla="*/ 738918 w 5372199"/>
                  <a:gd name="connsiteY455" fmla="*/ 1163262 h 5390836"/>
                  <a:gd name="connsiteX456" fmla="*/ 728610 w 5372199"/>
                  <a:gd name="connsiteY456" fmla="*/ 1163262 h 5390836"/>
                  <a:gd name="connsiteX457" fmla="*/ 719321 w 5372199"/>
                  <a:gd name="connsiteY457" fmla="*/ 1177705 h 5390836"/>
                  <a:gd name="connsiteX458" fmla="*/ 712110 w 5372199"/>
                  <a:gd name="connsiteY458" fmla="*/ 1193166 h 5390836"/>
                  <a:gd name="connsiteX459" fmla="*/ 704889 w 5372199"/>
                  <a:gd name="connsiteY459" fmla="*/ 1203484 h 5390836"/>
                  <a:gd name="connsiteX460" fmla="*/ 695610 w 5372199"/>
                  <a:gd name="connsiteY460" fmla="*/ 1203484 h 5390836"/>
                  <a:gd name="connsiteX461" fmla="*/ 678070 w 5372199"/>
                  <a:gd name="connsiteY461" fmla="*/ 1192138 h 5390836"/>
                  <a:gd name="connsiteX462" fmla="*/ 665695 w 5372199"/>
                  <a:gd name="connsiteY462" fmla="*/ 1185945 h 5390836"/>
                  <a:gd name="connsiteX463" fmla="*/ 647138 w 5372199"/>
                  <a:gd name="connsiteY463" fmla="*/ 1165319 h 5390836"/>
                  <a:gd name="connsiteX464" fmla="*/ 647138 w 5372199"/>
                  <a:gd name="connsiteY464" fmla="*/ 1142637 h 5390836"/>
                  <a:gd name="connsiteX465" fmla="*/ 657445 w 5372199"/>
                  <a:gd name="connsiteY465" fmla="*/ 1120983 h 5390836"/>
                  <a:gd name="connsiteX466" fmla="*/ 667763 w 5372199"/>
                  <a:gd name="connsiteY466" fmla="*/ 1108608 h 5390836"/>
                  <a:gd name="connsiteX467" fmla="*/ 676013 w 5372199"/>
                  <a:gd name="connsiteY467" fmla="*/ 1084886 h 5390836"/>
                  <a:gd name="connsiteX468" fmla="*/ 667763 w 5372199"/>
                  <a:gd name="connsiteY468" fmla="*/ 1063233 h 5390836"/>
                  <a:gd name="connsiteX469" fmla="*/ 639916 w 5372199"/>
                  <a:gd name="connsiteY469" fmla="*/ 1027136 h 5390836"/>
                  <a:gd name="connsiteX470" fmla="*/ 612080 w 5372199"/>
                  <a:gd name="connsiteY470" fmla="*/ 1015789 h 5390836"/>
                  <a:gd name="connsiteX471" fmla="*/ 605887 w 5372199"/>
                  <a:gd name="connsiteY471" fmla="*/ 1010636 h 5390836"/>
                  <a:gd name="connsiteX472" fmla="*/ 605887 w 5372199"/>
                  <a:gd name="connsiteY472" fmla="*/ 998261 h 5390836"/>
                  <a:gd name="connsiteX473" fmla="*/ 607303 w 5372199"/>
                  <a:gd name="connsiteY473" fmla="*/ 998261 h 5390836"/>
                  <a:gd name="connsiteX474" fmla="*/ 615166 w 5372199"/>
                  <a:gd name="connsiteY474" fmla="*/ 998261 h 5390836"/>
                  <a:gd name="connsiteX475" fmla="*/ 630638 w 5372199"/>
                  <a:gd name="connsiteY475" fmla="*/ 984858 h 5390836"/>
                  <a:gd name="connsiteX476" fmla="*/ 644041 w 5372199"/>
                  <a:gd name="connsiteY476" fmla="*/ 970415 h 5390836"/>
                  <a:gd name="connsiteX477" fmla="*/ 655388 w 5372199"/>
                  <a:gd name="connsiteY477" fmla="*/ 963193 h 5390836"/>
                  <a:gd name="connsiteX478" fmla="*/ 667763 w 5372199"/>
                  <a:gd name="connsiteY478" fmla="*/ 958039 h 5390836"/>
                  <a:gd name="connsiteX479" fmla="*/ 4670338 w 5372199"/>
                  <a:gd name="connsiteY479" fmla="*/ 809159 h 5390836"/>
                  <a:gd name="connsiteX480" fmla="*/ 4680391 w 5372199"/>
                  <a:gd name="connsiteY480" fmla="*/ 812634 h 5390836"/>
                  <a:gd name="connsiteX481" fmla="*/ 4688641 w 5372199"/>
                  <a:gd name="connsiteY481" fmla="*/ 820884 h 5390836"/>
                  <a:gd name="connsiteX482" fmla="*/ 4695863 w 5372199"/>
                  <a:gd name="connsiteY482" fmla="*/ 820884 h 5390836"/>
                  <a:gd name="connsiteX483" fmla="*/ 4695863 w 5372199"/>
                  <a:gd name="connsiteY483" fmla="*/ 830174 h 5390836"/>
                  <a:gd name="connsiteX484" fmla="*/ 4687613 w 5372199"/>
                  <a:gd name="connsiteY484" fmla="*/ 841510 h 5390836"/>
                  <a:gd name="connsiteX485" fmla="*/ 4675238 w 5372199"/>
                  <a:gd name="connsiteY485" fmla="*/ 853885 h 5390836"/>
                  <a:gd name="connsiteX486" fmla="*/ 4668016 w 5372199"/>
                  <a:gd name="connsiteY486" fmla="*/ 861106 h 5390836"/>
                  <a:gd name="connsiteX487" fmla="*/ 4658737 w 5372199"/>
                  <a:gd name="connsiteY487" fmla="*/ 868328 h 5390836"/>
                  <a:gd name="connsiteX488" fmla="*/ 4647391 w 5372199"/>
                  <a:gd name="connsiteY488" fmla="*/ 878635 h 5390836"/>
                  <a:gd name="connsiteX489" fmla="*/ 4627794 w 5372199"/>
                  <a:gd name="connsiteY489" fmla="*/ 899260 h 5390836"/>
                  <a:gd name="connsiteX490" fmla="*/ 4616459 w 5372199"/>
                  <a:gd name="connsiteY490" fmla="*/ 914732 h 5390836"/>
                  <a:gd name="connsiteX491" fmla="*/ 4606141 w 5372199"/>
                  <a:gd name="connsiteY491" fmla="*/ 924011 h 5390836"/>
                  <a:gd name="connsiteX492" fmla="*/ 4589640 w 5372199"/>
                  <a:gd name="connsiteY492" fmla="*/ 932261 h 5390836"/>
                  <a:gd name="connsiteX493" fmla="*/ 4589640 w 5372199"/>
                  <a:gd name="connsiteY493" fmla="*/ 943608 h 5390836"/>
                  <a:gd name="connsiteX494" fmla="*/ 4604083 w 5372199"/>
                  <a:gd name="connsiteY494" fmla="*/ 951858 h 5390836"/>
                  <a:gd name="connsiteX495" fmla="*/ 4614391 w 5372199"/>
                  <a:gd name="connsiteY495" fmla="*/ 962176 h 5390836"/>
                  <a:gd name="connsiteX496" fmla="*/ 4632959 w 5372199"/>
                  <a:gd name="connsiteY496" fmla="*/ 975579 h 5390836"/>
                  <a:gd name="connsiteX497" fmla="*/ 4644294 w 5372199"/>
                  <a:gd name="connsiteY497" fmla="*/ 981762 h 5390836"/>
                  <a:gd name="connsiteX498" fmla="*/ 4655641 w 5372199"/>
                  <a:gd name="connsiteY498" fmla="*/ 981762 h 5390836"/>
                  <a:gd name="connsiteX499" fmla="*/ 4661834 w 5372199"/>
                  <a:gd name="connsiteY499" fmla="*/ 981762 h 5390836"/>
                  <a:gd name="connsiteX500" fmla="*/ 4653584 w 5372199"/>
                  <a:gd name="connsiteY500" fmla="*/ 970426 h 5390836"/>
                  <a:gd name="connsiteX501" fmla="*/ 4641209 w 5372199"/>
                  <a:gd name="connsiteY501" fmla="*/ 965261 h 5390836"/>
                  <a:gd name="connsiteX502" fmla="*/ 4647391 w 5372199"/>
                  <a:gd name="connsiteY502" fmla="*/ 954954 h 5390836"/>
                  <a:gd name="connsiteX503" fmla="*/ 4647391 w 5372199"/>
                  <a:gd name="connsiteY503" fmla="*/ 942579 h 5390836"/>
                  <a:gd name="connsiteX504" fmla="*/ 4633987 w 5372199"/>
                  <a:gd name="connsiteY504" fmla="*/ 948761 h 5390836"/>
                  <a:gd name="connsiteX505" fmla="*/ 4625250 w 5372199"/>
                  <a:gd name="connsiteY505" fmla="*/ 949313 h 5390836"/>
                  <a:gd name="connsiteX506" fmla="*/ 4624709 w 5372199"/>
                  <a:gd name="connsiteY506" fmla="*/ 948761 h 5390836"/>
                  <a:gd name="connsiteX507" fmla="*/ 4615419 w 5372199"/>
                  <a:gd name="connsiteY507" fmla="*/ 948761 h 5390836"/>
                  <a:gd name="connsiteX508" fmla="*/ 4621612 w 5372199"/>
                  <a:gd name="connsiteY508" fmla="*/ 932261 h 5390836"/>
                  <a:gd name="connsiteX509" fmla="*/ 4646362 w 5372199"/>
                  <a:gd name="connsiteY509" fmla="*/ 910607 h 5390836"/>
                  <a:gd name="connsiteX510" fmla="*/ 4659766 w 5372199"/>
                  <a:gd name="connsiteY510" fmla="*/ 893078 h 5390836"/>
                  <a:gd name="connsiteX511" fmla="*/ 4682459 w 5372199"/>
                  <a:gd name="connsiteY511" fmla="*/ 870385 h 5390836"/>
                  <a:gd name="connsiteX512" fmla="*/ 4688641 w 5372199"/>
                  <a:gd name="connsiteY512" fmla="*/ 862146 h 5390836"/>
                  <a:gd name="connsiteX513" fmla="*/ 4705141 w 5372199"/>
                  <a:gd name="connsiteY513" fmla="*/ 855953 h 5390836"/>
                  <a:gd name="connsiteX514" fmla="*/ 4716488 w 5372199"/>
                  <a:gd name="connsiteY514" fmla="*/ 855953 h 5390836"/>
                  <a:gd name="connsiteX515" fmla="*/ 4707209 w 5372199"/>
                  <a:gd name="connsiteY515" fmla="*/ 871424 h 5390836"/>
                  <a:gd name="connsiteX516" fmla="*/ 4702056 w 5372199"/>
                  <a:gd name="connsiteY516" fmla="*/ 881732 h 5390836"/>
                  <a:gd name="connsiteX517" fmla="*/ 4679363 w 5372199"/>
                  <a:gd name="connsiteY517" fmla="*/ 909579 h 5390836"/>
                  <a:gd name="connsiteX518" fmla="*/ 4679363 w 5372199"/>
                  <a:gd name="connsiteY518" fmla="*/ 918857 h 5390836"/>
                  <a:gd name="connsiteX519" fmla="*/ 4691738 w 5372199"/>
                  <a:gd name="connsiteY519" fmla="*/ 932261 h 5390836"/>
                  <a:gd name="connsiteX520" fmla="*/ 4691738 w 5372199"/>
                  <a:gd name="connsiteY520" fmla="*/ 943608 h 5390836"/>
                  <a:gd name="connsiteX521" fmla="*/ 4714420 w 5372199"/>
                  <a:gd name="connsiteY521" fmla="*/ 943608 h 5390836"/>
                  <a:gd name="connsiteX522" fmla="*/ 4723709 w 5372199"/>
                  <a:gd name="connsiteY522" fmla="*/ 922982 h 5390836"/>
                  <a:gd name="connsiteX523" fmla="*/ 4709266 w 5372199"/>
                  <a:gd name="connsiteY523" fmla="*/ 915761 h 5390836"/>
                  <a:gd name="connsiteX524" fmla="*/ 4698959 w 5372199"/>
                  <a:gd name="connsiteY524" fmla="*/ 915761 h 5390836"/>
                  <a:gd name="connsiteX525" fmla="*/ 4714420 w 5372199"/>
                  <a:gd name="connsiteY525" fmla="*/ 901328 h 5390836"/>
                  <a:gd name="connsiteX526" fmla="*/ 4731959 w 5372199"/>
                  <a:gd name="connsiteY526" fmla="*/ 893078 h 5390836"/>
                  <a:gd name="connsiteX527" fmla="*/ 4740209 w 5372199"/>
                  <a:gd name="connsiteY527" fmla="*/ 875549 h 5390836"/>
                  <a:gd name="connsiteX528" fmla="*/ 4757738 w 5372199"/>
                  <a:gd name="connsiteY528" fmla="*/ 875549 h 5390836"/>
                  <a:gd name="connsiteX529" fmla="*/ 4757738 w 5372199"/>
                  <a:gd name="connsiteY529" fmla="*/ 893078 h 5390836"/>
                  <a:gd name="connsiteX530" fmla="*/ 4783517 w 5372199"/>
                  <a:gd name="connsiteY530" fmla="*/ 893078 h 5390836"/>
                  <a:gd name="connsiteX531" fmla="*/ 4807239 w 5372199"/>
                  <a:gd name="connsiteY531" fmla="*/ 886885 h 5390836"/>
                  <a:gd name="connsiteX532" fmla="*/ 4814460 w 5372199"/>
                  <a:gd name="connsiteY532" fmla="*/ 893078 h 5390836"/>
                  <a:gd name="connsiteX533" fmla="*/ 4822710 w 5372199"/>
                  <a:gd name="connsiteY533" fmla="*/ 899260 h 5390836"/>
                  <a:gd name="connsiteX534" fmla="*/ 4815489 w 5372199"/>
                  <a:gd name="connsiteY534" fmla="*/ 903386 h 5390836"/>
                  <a:gd name="connsiteX535" fmla="*/ 4815489 w 5372199"/>
                  <a:gd name="connsiteY535" fmla="*/ 926079 h 5390836"/>
                  <a:gd name="connsiteX536" fmla="*/ 4793835 w 5372199"/>
                  <a:gd name="connsiteY536" fmla="*/ 935357 h 5390836"/>
                  <a:gd name="connsiteX537" fmla="*/ 4770113 w 5372199"/>
                  <a:gd name="connsiteY537" fmla="*/ 935357 h 5390836"/>
                  <a:gd name="connsiteX538" fmla="*/ 4756710 w 5372199"/>
                  <a:gd name="connsiteY538" fmla="*/ 946704 h 5390836"/>
                  <a:gd name="connsiteX539" fmla="*/ 4756710 w 5372199"/>
                  <a:gd name="connsiteY539" fmla="*/ 963204 h 5390836"/>
                  <a:gd name="connsiteX540" fmla="*/ 4713391 w 5372199"/>
                  <a:gd name="connsiteY540" fmla="*/ 976608 h 5390836"/>
                  <a:gd name="connsiteX541" fmla="*/ 4686584 w 5372199"/>
                  <a:gd name="connsiteY541" fmla="*/ 976608 h 5390836"/>
                  <a:gd name="connsiteX542" fmla="*/ 4692766 w 5372199"/>
                  <a:gd name="connsiteY542" fmla="*/ 997233 h 5390836"/>
                  <a:gd name="connsiteX543" fmla="*/ 4687613 w 5372199"/>
                  <a:gd name="connsiteY543" fmla="*/ 1013733 h 5390836"/>
                  <a:gd name="connsiteX544" fmla="*/ 4711334 w 5372199"/>
                  <a:gd name="connsiteY544" fmla="*/ 1013733 h 5390836"/>
                  <a:gd name="connsiteX545" fmla="*/ 4705141 w 5372199"/>
                  <a:gd name="connsiteY545" fmla="*/ 999301 h 5390836"/>
                  <a:gd name="connsiteX546" fmla="*/ 4714420 w 5372199"/>
                  <a:gd name="connsiteY546" fmla="*/ 985887 h 5390836"/>
                  <a:gd name="connsiteX547" fmla="*/ 4726795 w 5372199"/>
                  <a:gd name="connsiteY547" fmla="*/ 985887 h 5390836"/>
                  <a:gd name="connsiteX548" fmla="*/ 4739181 w 5372199"/>
                  <a:gd name="connsiteY548" fmla="*/ 985887 h 5390836"/>
                  <a:gd name="connsiteX549" fmla="*/ 4749488 w 5372199"/>
                  <a:gd name="connsiteY549" fmla="*/ 974551 h 5390836"/>
                  <a:gd name="connsiteX550" fmla="*/ 4763920 w 5372199"/>
                  <a:gd name="connsiteY550" fmla="*/ 979704 h 5390836"/>
                  <a:gd name="connsiteX551" fmla="*/ 4778363 w 5372199"/>
                  <a:gd name="connsiteY551" fmla="*/ 979704 h 5390836"/>
                  <a:gd name="connsiteX552" fmla="*/ 4789710 w 5372199"/>
                  <a:gd name="connsiteY552" fmla="*/ 973511 h 5390836"/>
                  <a:gd name="connsiteX553" fmla="*/ 4800017 w 5372199"/>
                  <a:gd name="connsiteY553" fmla="*/ 949800 h 5390836"/>
                  <a:gd name="connsiteX554" fmla="*/ 4852614 w 5372199"/>
                  <a:gd name="connsiteY554" fmla="*/ 968358 h 5390836"/>
                  <a:gd name="connsiteX555" fmla="*/ 4860864 w 5372199"/>
                  <a:gd name="connsiteY555" fmla="*/ 968358 h 5390836"/>
                  <a:gd name="connsiteX556" fmla="*/ 4872210 w 5372199"/>
                  <a:gd name="connsiteY556" fmla="*/ 977637 h 5390836"/>
                  <a:gd name="connsiteX557" fmla="*/ 4872210 w 5372199"/>
                  <a:gd name="connsiteY557" fmla="*/ 996205 h 5390836"/>
                  <a:gd name="connsiteX558" fmla="*/ 4866017 w 5372199"/>
                  <a:gd name="connsiteY558" fmla="*/ 1006512 h 5390836"/>
                  <a:gd name="connsiteX559" fmla="*/ 4850546 w 5372199"/>
                  <a:gd name="connsiteY559" fmla="*/ 1019926 h 5390836"/>
                  <a:gd name="connsiteX560" fmla="*/ 4822710 w 5372199"/>
                  <a:gd name="connsiteY560" fmla="*/ 1019926 h 5390836"/>
                  <a:gd name="connsiteX561" fmla="*/ 4781460 w 5372199"/>
                  <a:gd name="connsiteY561" fmla="*/ 1035387 h 5390836"/>
                  <a:gd name="connsiteX562" fmla="*/ 4767017 w 5372199"/>
                  <a:gd name="connsiteY562" fmla="*/ 1041580 h 5390836"/>
                  <a:gd name="connsiteX563" fmla="*/ 4752585 w 5372199"/>
                  <a:gd name="connsiteY563" fmla="*/ 1049830 h 5390836"/>
                  <a:gd name="connsiteX564" fmla="*/ 4734016 w 5372199"/>
                  <a:gd name="connsiteY564" fmla="*/ 1062205 h 5390836"/>
                  <a:gd name="connsiteX565" fmla="*/ 4739181 w 5372199"/>
                  <a:gd name="connsiteY565" fmla="*/ 1071484 h 5390836"/>
                  <a:gd name="connsiteX566" fmla="*/ 4759806 w 5372199"/>
                  <a:gd name="connsiteY566" fmla="*/ 1077677 h 5390836"/>
                  <a:gd name="connsiteX567" fmla="*/ 4769085 w 5372199"/>
                  <a:gd name="connsiteY567" fmla="*/ 1086956 h 5390836"/>
                  <a:gd name="connsiteX568" fmla="*/ 4769085 w 5372199"/>
                  <a:gd name="connsiteY568" fmla="*/ 1100359 h 5390836"/>
                  <a:gd name="connsiteX569" fmla="*/ 4775267 w 5372199"/>
                  <a:gd name="connsiteY569" fmla="*/ 1111706 h 5390836"/>
                  <a:gd name="connsiteX570" fmla="*/ 4775267 w 5372199"/>
                  <a:gd name="connsiteY570" fmla="*/ 1125110 h 5390836"/>
                  <a:gd name="connsiteX571" fmla="*/ 4757738 w 5372199"/>
                  <a:gd name="connsiteY571" fmla="*/ 1151928 h 5390836"/>
                  <a:gd name="connsiteX572" fmla="*/ 4731959 w 5372199"/>
                  <a:gd name="connsiteY572" fmla="*/ 1165332 h 5390836"/>
                  <a:gd name="connsiteX573" fmla="*/ 4694834 w 5372199"/>
                  <a:gd name="connsiteY573" fmla="*/ 1141610 h 5390836"/>
                  <a:gd name="connsiteX574" fmla="*/ 4681430 w 5372199"/>
                  <a:gd name="connsiteY574" fmla="*/ 1135428 h 5390836"/>
                  <a:gd name="connsiteX575" fmla="*/ 4671112 w 5372199"/>
                  <a:gd name="connsiteY575" fmla="*/ 1123053 h 5390836"/>
                  <a:gd name="connsiteX576" fmla="*/ 4656669 w 5372199"/>
                  <a:gd name="connsiteY576" fmla="*/ 1107581 h 5390836"/>
                  <a:gd name="connsiteX577" fmla="*/ 4612333 w 5372199"/>
                  <a:gd name="connsiteY577" fmla="*/ 1098302 h 5390836"/>
                  <a:gd name="connsiteX578" fmla="*/ 4592737 w 5372199"/>
                  <a:gd name="connsiteY578" fmla="*/ 1098302 h 5390836"/>
                  <a:gd name="connsiteX579" fmla="*/ 4567987 w 5372199"/>
                  <a:gd name="connsiteY579" fmla="*/ 1098302 h 5390836"/>
                  <a:gd name="connsiteX580" fmla="*/ 4550458 w 5372199"/>
                  <a:gd name="connsiteY580" fmla="*/ 1109638 h 5390836"/>
                  <a:gd name="connsiteX581" fmla="*/ 4550458 w 5372199"/>
                  <a:gd name="connsiteY581" fmla="*/ 1118928 h 5390836"/>
                  <a:gd name="connsiteX582" fmla="*/ 4569015 w 5372199"/>
                  <a:gd name="connsiteY582" fmla="*/ 1127178 h 5390836"/>
                  <a:gd name="connsiteX583" fmla="*/ 4581390 w 5372199"/>
                  <a:gd name="connsiteY583" fmla="*/ 1127178 h 5390836"/>
                  <a:gd name="connsiteX584" fmla="*/ 4587583 w 5372199"/>
                  <a:gd name="connsiteY584" fmla="*/ 1149860 h 5390836"/>
                  <a:gd name="connsiteX585" fmla="*/ 4595833 w 5372199"/>
                  <a:gd name="connsiteY585" fmla="*/ 1170485 h 5390836"/>
                  <a:gd name="connsiteX586" fmla="*/ 4595833 w 5372199"/>
                  <a:gd name="connsiteY586" fmla="*/ 1181832 h 5390836"/>
                  <a:gd name="connsiteX587" fmla="*/ 4577265 w 5372199"/>
                  <a:gd name="connsiteY587" fmla="*/ 1192139 h 5390836"/>
                  <a:gd name="connsiteX588" fmla="*/ 4560765 w 5372199"/>
                  <a:gd name="connsiteY588" fmla="*/ 1192139 h 5390836"/>
                  <a:gd name="connsiteX589" fmla="*/ 4543237 w 5372199"/>
                  <a:gd name="connsiteY589" fmla="*/ 1178736 h 5390836"/>
                  <a:gd name="connsiteX590" fmla="*/ 4529833 w 5372199"/>
                  <a:gd name="connsiteY590" fmla="*/ 1171514 h 5390836"/>
                  <a:gd name="connsiteX591" fmla="*/ 4495793 w 5372199"/>
                  <a:gd name="connsiteY591" fmla="*/ 1157082 h 5390836"/>
                  <a:gd name="connsiteX592" fmla="*/ 4480332 w 5372199"/>
                  <a:gd name="connsiteY592" fmla="*/ 1174611 h 5390836"/>
                  <a:gd name="connsiteX593" fmla="*/ 4463832 w 5372199"/>
                  <a:gd name="connsiteY593" fmla="*/ 1185957 h 5390836"/>
                  <a:gd name="connsiteX594" fmla="*/ 4443207 w 5372199"/>
                  <a:gd name="connsiteY594" fmla="*/ 1198332 h 5390836"/>
                  <a:gd name="connsiteX595" fmla="*/ 4426707 w 5372199"/>
                  <a:gd name="connsiteY595" fmla="*/ 1198332 h 5390836"/>
                  <a:gd name="connsiteX596" fmla="*/ 4390610 w 5372199"/>
                  <a:gd name="connsiteY596" fmla="*/ 1208640 h 5390836"/>
                  <a:gd name="connsiteX597" fmla="*/ 4367928 w 5372199"/>
                  <a:gd name="connsiteY597" fmla="*/ 1196264 h 5390836"/>
                  <a:gd name="connsiteX598" fmla="*/ 4350389 w 5372199"/>
                  <a:gd name="connsiteY598" fmla="*/ 1184929 h 5390836"/>
                  <a:gd name="connsiteX599" fmla="*/ 4329763 w 5372199"/>
                  <a:gd name="connsiteY599" fmla="*/ 1163275 h 5390836"/>
                  <a:gd name="connsiteX600" fmla="*/ 4342139 w 5372199"/>
                  <a:gd name="connsiteY600" fmla="*/ 1149860 h 5390836"/>
                  <a:gd name="connsiteX601" fmla="*/ 4342139 w 5372199"/>
                  <a:gd name="connsiteY601" fmla="*/ 1110678 h 5390836"/>
                  <a:gd name="connsiteX602" fmla="*/ 4358639 w 5372199"/>
                  <a:gd name="connsiteY602" fmla="*/ 1116860 h 5390836"/>
                  <a:gd name="connsiteX603" fmla="*/ 4388553 w 5372199"/>
                  <a:gd name="connsiteY603" fmla="*/ 1138514 h 5390836"/>
                  <a:gd name="connsiteX604" fmla="*/ 4445264 w 5372199"/>
                  <a:gd name="connsiteY604" fmla="*/ 1126138 h 5390836"/>
                  <a:gd name="connsiteX605" fmla="*/ 4445264 w 5372199"/>
                  <a:gd name="connsiteY605" fmla="*/ 1112735 h 5390836"/>
                  <a:gd name="connsiteX606" fmla="*/ 4422582 w 5372199"/>
                  <a:gd name="connsiteY606" fmla="*/ 1095206 h 5390836"/>
                  <a:gd name="connsiteX607" fmla="*/ 4399889 w 5372199"/>
                  <a:gd name="connsiteY607" fmla="*/ 1078706 h 5390836"/>
                  <a:gd name="connsiteX608" fmla="*/ 4378235 w 5372199"/>
                  <a:gd name="connsiteY608" fmla="*/ 1067359 h 5390836"/>
                  <a:gd name="connsiteX609" fmla="*/ 4367928 w 5372199"/>
                  <a:gd name="connsiteY609" fmla="*/ 1048802 h 5390836"/>
                  <a:gd name="connsiteX610" fmla="*/ 4367928 w 5372199"/>
                  <a:gd name="connsiteY610" fmla="*/ 1038484 h 5390836"/>
                  <a:gd name="connsiteX611" fmla="*/ 4378235 w 5372199"/>
                  <a:gd name="connsiteY611" fmla="*/ 1026108 h 5390836"/>
                  <a:gd name="connsiteX612" fmla="*/ 4395764 w 5372199"/>
                  <a:gd name="connsiteY612" fmla="*/ 1015790 h 5390836"/>
                  <a:gd name="connsiteX613" fmla="*/ 4424639 w 5372199"/>
                  <a:gd name="connsiteY613" fmla="*/ 1023012 h 5390836"/>
                  <a:gd name="connsiteX614" fmla="*/ 4433929 w 5372199"/>
                  <a:gd name="connsiteY614" fmla="*/ 1039512 h 5390836"/>
                  <a:gd name="connsiteX615" fmla="*/ 4454543 w 5372199"/>
                  <a:gd name="connsiteY615" fmla="*/ 1045705 h 5390836"/>
                  <a:gd name="connsiteX616" fmla="*/ 4474140 w 5372199"/>
                  <a:gd name="connsiteY616" fmla="*/ 1057041 h 5390836"/>
                  <a:gd name="connsiteX617" fmla="*/ 4488583 w 5372199"/>
                  <a:gd name="connsiteY617" fmla="*/ 1062205 h 5390836"/>
                  <a:gd name="connsiteX618" fmla="*/ 4496833 w 5372199"/>
                  <a:gd name="connsiteY618" fmla="*/ 1062205 h 5390836"/>
                  <a:gd name="connsiteX619" fmla="*/ 4510236 w 5372199"/>
                  <a:gd name="connsiteY619" fmla="*/ 1052927 h 5390836"/>
                  <a:gd name="connsiteX620" fmla="*/ 4526736 w 5372199"/>
                  <a:gd name="connsiteY620" fmla="*/ 1045705 h 5390836"/>
                  <a:gd name="connsiteX621" fmla="*/ 4518486 w 5372199"/>
                  <a:gd name="connsiteY621" fmla="*/ 1035387 h 5390836"/>
                  <a:gd name="connsiteX622" fmla="*/ 4501986 w 5372199"/>
                  <a:gd name="connsiteY622" fmla="*/ 1035387 h 5390836"/>
                  <a:gd name="connsiteX623" fmla="*/ 4485486 w 5372199"/>
                  <a:gd name="connsiteY623" fmla="*/ 1030234 h 5390836"/>
                  <a:gd name="connsiteX624" fmla="*/ 4476207 w 5372199"/>
                  <a:gd name="connsiteY624" fmla="*/ 1019926 h 5390836"/>
                  <a:gd name="connsiteX625" fmla="*/ 4476207 w 5372199"/>
                  <a:gd name="connsiteY625" fmla="*/ 1007551 h 5390836"/>
                  <a:gd name="connsiteX626" fmla="*/ 4492708 w 5372199"/>
                  <a:gd name="connsiteY626" fmla="*/ 998262 h 5390836"/>
                  <a:gd name="connsiteX627" fmla="*/ 4526736 w 5372199"/>
                  <a:gd name="connsiteY627" fmla="*/ 984858 h 5390836"/>
                  <a:gd name="connsiteX628" fmla="*/ 4541169 w 5372199"/>
                  <a:gd name="connsiteY628" fmla="*/ 999301 h 5390836"/>
                  <a:gd name="connsiteX629" fmla="*/ 4550458 w 5372199"/>
                  <a:gd name="connsiteY629" fmla="*/ 999301 h 5390836"/>
                  <a:gd name="connsiteX630" fmla="*/ 4563862 w 5372199"/>
                  <a:gd name="connsiteY630" fmla="*/ 1011676 h 5390836"/>
                  <a:gd name="connsiteX631" fmla="*/ 4582419 w 5372199"/>
                  <a:gd name="connsiteY631" fmla="*/ 1023012 h 5390836"/>
                  <a:gd name="connsiteX632" fmla="*/ 4594805 w 5372199"/>
                  <a:gd name="connsiteY632" fmla="*/ 1032291 h 5390836"/>
                  <a:gd name="connsiteX633" fmla="*/ 4607180 w 5372199"/>
                  <a:gd name="connsiteY633" fmla="*/ 1039512 h 5390836"/>
                  <a:gd name="connsiteX634" fmla="*/ 4616459 w 5372199"/>
                  <a:gd name="connsiteY634" fmla="*/ 1039512 h 5390836"/>
                  <a:gd name="connsiteX635" fmla="*/ 4628834 w 5372199"/>
                  <a:gd name="connsiteY635" fmla="*/ 1052927 h 5390836"/>
                  <a:gd name="connsiteX636" fmla="*/ 4640169 w 5372199"/>
                  <a:gd name="connsiteY636" fmla="*/ 1063234 h 5390836"/>
                  <a:gd name="connsiteX637" fmla="*/ 4647391 w 5372199"/>
                  <a:gd name="connsiteY637" fmla="*/ 1076638 h 5390836"/>
                  <a:gd name="connsiteX638" fmla="*/ 4665959 w 5372199"/>
                  <a:gd name="connsiteY638" fmla="*/ 1083859 h 5390836"/>
                  <a:gd name="connsiteX639" fmla="*/ 4685545 w 5372199"/>
                  <a:gd name="connsiteY639" fmla="*/ 1078706 h 5390836"/>
                  <a:gd name="connsiteX640" fmla="*/ 4668016 w 5372199"/>
                  <a:gd name="connsiteY640" fmla="*/ 1064263 h 5390836"/>
                  <a:gd name="connsiteX641" fmla="*/ 4649459 w 5372199"/>
                  <a:gd name="connsiteY641" fmla="*/ 1048802 h 5390836"/>
                  <a:gd name="connsiteX642" fmla="*/ 4620584 w 5372199"/>
                  <a:gd name="connsiteY642" fmla="*/ 1024051 h 5390836"/>
                  <a:gd name="connsiteX643" fmla="*/ 4605112 w 5372199"/>
                  <a:gd name="connsiteY643" fmla="*/ 1013733 h 5390836"/>
                  <a:gd name="connsiteX644" fmla="*/ 4589640 w 5372199"/>
                  <a:gd name="connsiteY644" fmla="*/ 1002387 h 5390836"/>
                  <a:gd name="connsiteX645" fmla="*/ 4565930 w 5372199"/>
                  <a:gd name="connsiteY645" fmla="*/ 982801 h 5390836"/>
                  <a:gd name="connsiteX646" fmla="*/ 4519515 w 5372199"/>
                  <a:gd name="connsiteY646" fmla="*/ 955983 h 5390836"/>
                  <a:gd name="connsiteX647" fmla="*/ 4496833 w 5372199"/>
                  <a:gd name="connsiteY647" fmla="*/ 955983 h 5390836"/>
                  <a:gd name="connsiteX648" fmla="*/ 4453514 w 5372199"/>
                  <a:gd name="connsiteY648" fmla="*/ 947732 h 5390836"/>
                  <a:gd name="connsiteX649" fmla="*/ 4448361 w 5372199"/>
                  <a:gd name="connsiteY649" fmla="*/ 934329 h 5390836"/>
                  <a:gd name="connsiteX650" fmla="*/ 4464861 w 5372199"/>
                  <a:gd name="connsiteY650" fmla="*/ 904425 h 5390836"/>
                  <a:gd name="connsiteX651" fmla="*/ 4488583 w 5372199"/>
                  <a:gd name="connsiteY651" fmla="*/ 882760 h 5390836"/>
                  <a:gd name="connsiteX652" fmla="*/ 4501986 w 5372199"/>
                  <a:gd name="connsiteY652" fmla="*/ 882760 h 5390836"/>
                  <a:gd name="connsiteX653" fmla="*/ 4512304 w 5372199"/>
                  <a:gd name="connsiteY653" fmla="*/ 882760 h 5390836"/>
                  <a:gd name="connsiteX654" fmla="*/ 4555612 w 5372199"/>
                  <a:gd name="connsiteY654" fmla="*/ 873482 h 5390836"/>
                  <a:gd name="connsiteX655" fmla="*/ 4560765 w 5372199"/>
                  <a:gd name="connsiteY655" fmla="*/ 873482 h 5390836"/>
                  <a:gd name="connsiteX656" fmla="*/ 4542208 w 5372199"/>
                  <a:gd name="connsiteY656" fmla="*/ 897203 h 5390836"/>
                  <a:gd name="connsiteX657" fmla="*/ 4541472 w 5372199"/>
                  <a:gd name="connsiteY657" fmla="*/ 908853 h 5390836"/>
                  <a:gd name="connsiteX658" fmla="*/ 4542208 w 5372199"/>
                  <a:gd name="connsiteY658" fmla="*/ 909579 h 5390836"/>
                  <a:gd name="connsiteX659" fmla="*/ 4561805 w 5372199"/>
                  <a:gd name="connsiteY659" fmla="*/ 917829 h 5390836"/>
                  <a:gd name="connsiteX660" fmla="*/ 4571083 w 5372199"/>
                  <a:gd name="connsiteY660" fmla="*/ 917829 h 5390836"/>
                  <a:gd name="connsiteX661" fmla="*/ 4577265 w 5372199"/>
                  <a:gd name="connsiteY661" fmla="*/ 904425 h 5390836"/>
                  <a:gd name="connsiteX662" fmla="*/ 4589640 w 5372199"/>
                  <a:gd name="connsiteY662" fmla="*/ 888953 h 5390836"/>
                  <a:gd name="connsiteX663" fmla="*/ 4620584 w 5372199"/>
                  <a:gd name="connsiteY663" fmla="*/ 863174 h 5390836"/>
                  <a:gd name="connsiteX664" fmla="*/ 4649459 w 5372199"/>
                  <a:gd name="connsiteY664" fmla="*/ 832231 h 5390836"/>
                  <a:gd name="connsiteX665" fmla="*/ 4664930 w 5372199"/>
                  <a:gd name="connsiteY665" fmla="*/ 812634 h 5390836"/>
                  <a:gd name="connsiteX666" fmla="*/ 4670338 w 5372199"/>
                  <a:gd name="connsiteY666" fmla="*/ 809159 h 5390836"/>
                  <a:gd name="connsiteX667" fmla="*/ 770888 w 5372199"/>
                  <a:gd name="connsiteY667" fmla="*/ 804383 h 5390836"/>
                  <a:gd name="connsiteX668" fmla="*/ 782234 w 5372199"/>
                  <a:gd name="connsiteY668" fmla="*/ 804383 h 5390836"/>
                  <a:gd name="connsiteX669" fmla="*/ 804917 w 5372199"/>
                  <a:gd name="connsiteY669" fmla="*/ 816759 h 5390836"/>
                  <a:gd name="connsiteX670" fmla="*/ 817292 w 5372199"/>
                  <a:gd name="connsiteY670" fmla="*/ 853884 h 5390836"/>
                  <a:gd name="connsiteX671" fmla="*/ 827610 w 5372199"/>
                  <a:gd name="connsiteY671" fmla="*/ 868327 h 5390836"/>
                  <a:gd name="connsiteX672" fmla="*/ 842042 w 5372199"/>
                  <a:gd name="connsiteY672" fmla="*/ 861105 h 5390836"/>
                  <a:gd name="connsiteX673" fmla="*/ 842042 w 5372199"/>
                  <a:gd name="connsiteY673" fmla="*/ 843576 h 5390836"/>
                  <a:gd name="connsiteX674" fmla="*/ 864735 w 5372199"/>
                  <a:gd name="connsiteY674" fmla="*/ 832230 h 5390836"/>
                  <a:gd name="connsiteX675" fmla="*/ 893610 w 5372199"/>
                  <a:gd name="connsiteY675" fmla="*/ 839441 h 5390836"/>
                  <a:gd name="connsiteX676" fmla="*/ 909071 w 5372199"/>
                  <a:gd name="connsiteY676" fmla="*/ 849759 h 5390836"/>
                  <a:gd name="connsiteX677" fmla="*/ 909071 w 5372199"/>
                  <a:gd name="connsiteY677" fmla="*/ 862134 h 5390836"/>
                  <a:gd name="connsiteX678" fmla="*/ 899793 w 5372199"/>
                  <a:gd name="connsiteY678" fmla="*/ 877606 h 5390836"/>
                  <a:gd name="connsiteX679" fmla="*/ 899793 w 5372199"/>
                  <a:gd name="connsiteY679" fmla="*/ 895134 h 5390836"/>
                  <a:gd name="connsiteX680" fmla="*/ 899793 w 5372199"/>
                  <a:gd name="connsiteY680" fmla="*/ 918856 h 5390836"/>
                  <a:gd name="connsiteX681" fmla="*/ 888457 w 5372199"/>
                  <a:gd name="connsiteY681" fmla="*/ 952885 h 5390836"/>
                  <a:gd name="connsiteX682" fmla="*/ 907014 w 5372199"/>
                  <a:gd name="connsiteY682" fmla="*/ 985885 h 5390836"/>
                  <a:gd name="connsiteX683" fmla="*/ 920418 w 5372199"/>
                  <a:gd name="connsiteY683" fmla="*/ 997232 h 5390836"/>
                  <a:gd name="connsiteX684" fmla="*/ 949293 w 5372199"/>
                  <a:gd name="connsiteY684" fmla="*/ 1010636 h 5390836"/>
                  <a:gd name="connsiteX685" fmla="*/ 974043 w 5372199"/>
                  <a:gd name="connsiteY685" fmla="*/ 1000318 h 5390836"/>
                  <a:gd name="connsiteX686" fmla="*/ 988486 w 5372199"/>
                  <a:gd name="connsiteY686" fmla="*/ 988982 h 5390836"/>
                  <a:gd name="connsiteX687" fmla="*/ 998794 w 5372199"/>
                  <a:gd name="connsiteY687" fmla="*/ 981760 h 5390836"/>
                  <a:gd name="connsiteX688" fmla="*/ 1011169 w 5372199"/>
                  <a:gd name="connsiteY688" fmla="*/ 975578 h 5390836"/>
                  <a:gd name="connsiteX689" fmla="*/ 1025612 w 5372199"/>
                  <a:gd name="connsiteY689" fmla="*/ 962164 h 5390836"/>
                  <a:gd name="connsiteX690" fmla="*/ 1051391 w 5372199"/>
                  <a:gd name="connsiteY690" fmla="*/ 971442 h 5390836"/>
                  <a:gd name="connsiteX691" fmla="*/ 1065834 w 5372199"/>
                  <a:gd name="connsiteY691" fmla="*/ 998260 h 5390836"/>
                  <a:gd name="connsiteX692" fmla="*/ 1073044 w 5372199"/>
                  <a:gd name="connsiteY692" fmla="*/ 1016828 h 5390836"/>
                  <a:gd name="connsiteX693" fmla="*/ 1061698 w 5372199"/>
                  <a:gd name="connsiteY693" fmla="*/ 1034357 h 5390836"/>
                  <a:gd name="connsiteX694" fmla="*/ 1051391 w 5372199"/>
                  <a:gd name="connsiteY694" fmla="*/ 1052914 h 5390836"/>
                  <a:gd name="connsiteX695" fmla="*/ 1035919 w 5372199"/>
                  <a:gd name="connsiteY695" fmla="*/ 1059107 h 5390836"/>
                  <a:gd name="connsiteX696" fmla="*/ 1019419 w 5372199"/>
                  <a:gd name="connsiteY696" fmla="*/ 1074568 h 5390836"/>
                  <a:gd name="connsiteX697" fmla="*/ 1003947 w 5372199"/>
                  <a:gd name="connsiteY697" fmla="*/ 1090039 h 5390836"/>
                  <a:gd name="connsiteX698" fmla="*/ 987447 w 5372199"/>
                  <a:gd name="connsiteY698" fmla="*/ 1100357 h 5390836"/>
                  <a:gd name="connsiteX699" fmla="*/ 967861 w 5372199"/>
                  <a:gd name="connsiteY699" fmla="*/ 1118915 h 5390836"/>
                  <a:gd name="connsiteX700" fmla="*/ 952390 w 5372199"/>
                  <a:gd name="connsiteY700" fmla="*/ 1124079 h 5390836"/>
                  <a:gd name="connsiteX701" fmla="*/ 928668 w 5372199"/>
                  <a:gd name="connsiteY701" fmla="*/ 1124079 h 5390836"/>
                  <a:gd name="connsiteX702" fmla="*/ 910111 w 5372199"/>
                  <a:gd name="connsiteY702" fmla="*/ 1108607 h 5390836"/>
                  <a:gd name="connsiteX703" fmla="*/ 885360 w 5372199"/>
                  <a:gd name="connsiteY703" fmla="*/ 1093136 h 5390836"/>
                  <a:gd name="connsiteX704" fmla="*/ 870917 w 5372199"/>
                  <a:gd name="connsiteY704" fmla="*/ 1081789 h 5390836"/>
                  <a:gd name="connsiteX705" fmla="*/ 856485 w 5372199"/>
                  <a:gd name="connsiteY705" fmla="*/ 1071482 h 5390836"/>
                  <a:gd name="connsiteX706" fmla="*/ 835849 w 5372199"/>
                  <a:gd name="connsiteY706" fmla="*/ 1056010 h 5390836"/>
                  <a:gd name="connsiteX707" fmla="*/ 809042 w 5372199"/>
                  <a:gd name="connsiteY707" fmla="*/ 1020953 h 5390836"/>
                  <a:gd name="connsiteX708" fmla="*/ 803888 w 5372199"/>
                  <a:gd name="connsiteY708" fmla="*/ 1007539 h 5390836"/>
                  <a:gd name="connsiteX709" fmla="*/ 790484 w 5372199"/>
                  <a:gd name="connsiteY709" fmla="*/ 988982 h 5390836"/>
                  <a:gd name="connsiteX710" fmla="*/ 778109 w 5372199"/>
                  <a:gd name="connsiteY710" fmla="*/ 970414 h 5390836"/>
                  <a:gd name="connsiteX711" fmla="*/ 753359 w 5372199"/>
                  <a:gd name="connsiteY711" fmla="*/ 944635 h 5390836"/>
                  <a:gd name="connsiteX712" fmla="*/ 740984 w 5372199"/>
                  <a:gd name="connsiteY712" fmla="*/ 927106 h 5390836"/>
                  <a:gd name="connsiteX713" fmla="*/ 721387 w 5372199"/>
                  <a:gd name="connsiteY713" fmla="*/ 898231 h 5390836"/>
                  <a:gd name="connsiteX714" fmla="*/ 704887 w 5372199"/>
                  <a:gd name="connsiteY714" fmla="*/ 881731 h 5390836"/>
                  <a:gd name="connsiteX715" fmla="*/ 704887 w 5372199"/>
                  <a:gd name="connsiteY715" fmla="*/ 865230 h 5390836"/>
                  <a:gd name="connsiteX716" fmla="*/ 719319 w 5372199"/>
                  <a:gd name="connsiteY716" fmla="*/ 854912 h 5390836"/>
                  <a:gd name="connsiteX717" fmla="*/ 727580 w 5372199"/>
                  <a:gd name="connsiteY717" fmla="*/ 841508 h 5390836"/>
                  <a:gd name="connsiteX718" fmla="*/ 738916 w 5372199"/>
                  <a:gd name="connsiteY718" fmla="*/ 833259 h 5390836"/>
                  <a:gd name="connsiteX719" fmla="*/ 748194 w 5372199"/>
                  <a:gd name="connsiteY719" fmla="*/ 818815 h 5390836"/>
                  <a:gd name="connsiteX720" fmla="*/ 748194 w 5372199"/>
                  <a:gd name="connsiteY720" fmla="*/ 810576 h 5390836"/>
                  <a:gd name="connsiteX721" fmla="*/ 761609 w 5372199"/>
                  <a:gd name="connsiteY721" fmla="*/ 810576 h 5390836"/>
                  <a:gd name="connsiteX722" fmla="*/ 770888 w 5372199"/>
                  <a:gd name="connsiteY722" fmla="*/ 804383 h 5390836"/>
                  <a:gd name="connsiteX723" fmla="*/ 1449455 w 5372199"/>
                  <a:gd name="connsiteY723" fmla="*/ 662074 h 5390836"/>
                  <a:gd name="connsiteX724" fmla="*/ 1457705 w 5372199"/>
                  <a:gd name="connsiteY724" fmla="*/ 662074 h 5390836"/>
                  <a:gd name="connsiteX725" fmla="*/ 1457705 w 5372199"/>
                  <a:gd name="connsiteY725" fmla="*/ 673421 h 5390836"/>
                  <a:gd name="connsiteX726" fmla="*/ 1462859 w 5372199"/>
                  <a:gd name="connsiteY726" fmla="*/ 685795 h 5390836"/>
                  <a:gd name="connsiteX727" fmla="*/ 1462859 w 5372199"/>
                  <a:gd name="connsiteY727" fmla="*/ 698171 h 5390836"/>
                  <a:gd name="connsiteX728" fmla="*/ 1457705 w 5372199"/>
                  <a:gd name="connsiteY728" fmla="*/ 709517 h 5390836"/>
                  <a:gd name="connsiteX729" fmla="*/ 1457705 w 5372199"/>
                  <a:gd name="connsiteY729" fmla="*/ 729114 h 5390836"/>
                  <a:gd name="connsiteX730" fmla="*/ 1451512 w 5372199"/>
                  <a:gd name="connsiteY730" fmla="*/ 743546 h 5390836"/>
                  <a:gd name="connsiteX731" fmla="*/ 1439137 w 5372199"/>
                  <a:gd name="connsiteY731" fmla="*/ 752825 h 5390836"/>
                  <a:gd name="connsiteX732" fmla="*/ 1425733 w 5372199"/>
                  <a:gd name="connsiteY732" fmla="*/ 770353 h 5390836"/>
                  <a:gd name="connsiteX733" fmla="*/ 1396619 w 5372199"/>
                  <a:gd name="connsiteY733" fmla="*/ 772182 h 5390836"/>
                  <a:gd name="connsiteX734" fmla="*/ 1394800 w 5372199"/>
                  <a:gd name="connsiteY734" fmla="*/ 770353 h 5390836"/>
                  <a:gd name="connsiteX735" fmla="*/ 1389646 w 5372199"/>
                  <a:gd name="connsiteY735" fmla="*/ 755921 h 5390836"/>
                  <a:gd name="connsiteX736" fmla="*/ 1380357 w 5372199"/>
                  <a:gd name="connsiteY736" fmla="*/ 747671 h 5390836"/>
                  <a:gd name="connsiteX737" fmla="*/ 1380357 w 5372199"/>
                  <a:gd name="connsiteY737" fmla="*/ 732199 h 5390836"/>
                  <a:gd name="connsiteX738" fmla="*/ 1380357 w 5372199"/>
                  <a:gd name="connsiteY738" fmla="*/ 696103 h 5390836"/>
                  <a:gd name="connsiteX739" fmla="*/ 1387578 w 5372199"/>
                  <a:gd name="connsiteY739" fmla="*/ 682699 h 5390836"/>
                  <a:gd name="connsiteX740" fmla="*/ 1392732 w 5372199"/>
                  <a:gd name="connsiteY740" fmla="*/ 676517 h 5390836"/>
                  <a:gd name="connsiteX741" fmla="*/ 1418511 w 5372199"/>
                  <a:gd name="connsiteY741" fmla="*/ 685795 h 5390836"/>
                  <a:gd name="connsiteX742" fmla="*/ 1431926 w 5372199"/>
                  <a:gd name="connsiteY742" fmla="*/ 672392 h 5390836"/>
                  <a:gd name="connsiteX743" fmla="*/ 1646166 w 5372199"/>
                  <a:gd name="connsiteY743" fmla="*/ 509318 h 5390836"/>
                  <a:gd name="connsiteX744" fmla="*/ 1664986 w 5372199"/>
                  <a:gd name="connsiteY744" fmla="*/ 516660 h 5390836"/>
                  <a:gd name="connsiteX745" fmla="*/ 1677361 w 5372199"/>
                  <a:gd name="connsiteY745" fmla="*/ 521825 h 5390836"/>
                  <a:gd name="connsiteX746" fmla="*/ 1683554 w 5372199"/>
                  <a:gd name="connsiteY746" fmla="*/ 534200 h 5390836"/>
                  <a:gd name="connsiteX747" fmla="*/ 1683554 w 5372199"/>
                  <a:gd name="connsiteY747" fmla="*/ 550701 h 5390836"/>
                  <a:gd name="connsiteX748" fmla="*/ 1683554 w 5372199"/>
                  <a:gd name="connsiteY748" fmla="*/ 568229 h 5390836"/>
                  <a:gd name="connsiteX749" fmla="*/ 1683554 w 5372199"/>
                  <a:gd name="connsiteY749" fmla="*/ 581633 h 5390836"/>
                  <a:gd name="connsiteX750" fmla="*/ 1674265 w 5372199"/>
                  <a:gd name="connsiteY750" fmla="*/ 595036 h 5390836"/>
                  <a:gd name="connsiteX751" fmla="*/ 1662929 w 5372199"/>
                  <a:gd name="connsiteY751" fmla="*/ 602258 h 5390836"/>
                  <a:gd name="connsiteX752" fmla="*/ 1654678 w 5372199"/>
                  <a:gd name="connsiteY752" fmla="*/ 614633 h 5390836"/>
                  <a:gd name="connsiteX753" fmla="*/ 1639206 w 5372199"/>
                  <a:gd name="connsiteY753" fmla="*/ 614633 h 5390836"/>
                  <a:gd name="connsiteX754" fmla="*/ 1630956 w 5372199"/>
                  <a:gd name="connsiteY754" fmla="*/ 602258 h 5390836"/>
                  <a:gd name="connsiteX755" fmla="*/ 1610331 w 5372199"/>
                  <a:gd name="connsiteY755" fmla="*/ 589883 h 5390836"/>
                  <a:gd name="connsiteX756" fmla="*/ 1593830 w 5372199"/>
                  <a:gd name="connsiteY756" fmla="*/ 579576 h 5390836"/>
                  <a:gd name="connsiteX757" fmla="*/ 1579387 w 5372199"/>
                  <a:gd name="connsiteY757" fmla="*/ 565133 h 5390836"/>
                  <a:gd name="connsiteX758" fmla="*/ 1573204 w 5372199"/>
                  <a:gd name="connsiteY758" fmla="*/ 553797 h 5390836"/>
                  <a:gd name="connsiteX759" fmla="*/ 1568051 w 5372199"/>
                  <a:gd name="connsiteY759" fmla="*/ 536257 h 5390836"/>
                  <a:gd name="connsiteX760" fmla="*/ 1564954 w 5372199"/>
                  <a:gd name="connsiteY760" fmla="*/ 523882 h 5390836"/>
                  <a:gd name="connsiteX761" fmla="*/ 1578358 w 5372199"/>
                  <a:gd name="connsiteY761" fmla="*/ 523882 h 5390836"/>
                  <a:gd name="connsiteX762" fmla="*/ 1593830 w 5372199"/>
                  <a:gd name="connsiteY762" fmla="*/ 523882 h 5390836"/>
                  <a:gd name="connsiteX763" fmla="*/ 1606205 w 5372199"/>
                  <a:gd name="connsiteY763" fmla="*/ 517700 h 5390836"/>
                  <a:gd name="connsiteX764" fmla="*/ 1619609 w 5372199"/>
                  <a:gd name="connsiteY764" fmla="*/ 517700 h 5390836"/>
                  <a:gd name="connsiteX765" fmla="*/ 1628888 w 5372199"/>
                  <a:gd name="connsiteY765" fmla="*/ 510479 h 5390836"/>
                  <a:gd name="connsiteX766" fmla="*/ 1646166 w 5372199"/>
                  <a:gd name="connsiteY766" fmla="*/ 509318 h 5390836"/>
                  <a:gd name="connsiteX767" fmla="*/ 1473177 w 5372199"/>
                  <a:gd name="connsiteY767" fmla="*/ 465101 h 5390836"/>
                  <a:gd name="connsiteX768" fmla="*/ 1463898 w 5372199"/>
                  <a:gd name="connsiteY768" fmla="*/ 472322 h 5390836"/>
                  <a:gd name="connsiteX769" fmla="*/ 1460802 w 5372199"/>
                  <a:gd name="connsiteY769" fmla="*/ 476447 h 5390836"/>
                  <a:gd name="connsiteX770" fmla="*/ 1451512 w 5372199"/>
                  <a:gd name="connsiteY770" fmla="*/ 486753 h 5390836"/>
                  <a:gd name="connsiteX771" fmla="*/ 1446358 w 5372199"/>
                  <a:gd name="connsiteY771" fmla="*/ 497071 h 5390836"/>
                  <a:gd name="connsiteX772" fmla="*/ 1430897 w 5372199"/>
                  <a:gd name="connsiteY772" fmla="*/ 519754 h 5390836"/>
                  <a:gd name="connsiteX773" fmla="*/ 1430897 w 5372199"/>
                  <a:gd name="connsiteY773" fmla="*/ 534197 h 5390836"/>
                  <a:gd name="connsiteX774" fmla="*/ 1445330 w 5372199"/>
                  <a:gd name="connsiteY774" fmla="*/ 534197 h 5390836"/>
                  <a:gd name="connsiteX775" fmla="*/ 1458734 w 5372199"/>
                  <a:gd name="connsiteY775" fmla="*/ 518725 h 5390836"/>
                  <a:gd name="connsiteX776" fmla="*/ 1466984 w 5372199"/>
                  <a:gd name="connsiteY776" fmla="*/ 498100 h 5390836"/>
                  <a:gd name="connsiteX777" fmla="*/ 1473177 w 5372199"/>
                  <a:gd name="connsiteY777" fmla="*/ 478503 h 5390836"/>
                  <a:gd name="connsiteX778" fmla="*/ 1473177 w 5372199"/>
                  <a:gd name="connsiteY778" fmla="*/ 465101 h 5390836"/>
                  <a:gd name="connsiteX779" fmla="*/ 1498954 w 5372199"/>
                  <a:gd name="connsiteY779" fmla="*/ 383631 h 5390836"/>
                  <a:gd name="connsiteX780" fmla="*/ 1527830 w 5372199"/>
                  <a:gd name="connsiteY780" fmla="*/ 383631 h 5390836"/>
                  <a:gd name="connsiteX781" fmla="*/ 1543291 w 5372199"/>
                  <a:gd name="connsiteY781" fmla="*/ 398073 h 5390836"/>
                  <a:gd name="connsiteX782" fmla="*/ 1551541 w 5372199"/>
                  <a:gd name="connsiteY782" fmla="*/ 410449 h 5390836"/>
                  <a:gd name="connsiteX783" fmla="*/ 1545359 w 5372199"/>
                  <a:gd name="connsiteY783" fmla="*/ 438295 h 5390836"/>
                  <a:gd name="connsiteX784" fmla="*/ 1545359 w 5372199"/>
                  <a:gd name="connsiteY784" fmla="*/ 456852 h 5390836"/>
                  <a:gd name="connsiteX785" fmla="*/ 1545359 w 5372199"/>
                  <a:gd name="connsiteY785" fmla="*/ 520796 h 5390836"/>
                  <a:gd name="connsiteX786" fmla="*/ 1545359 w 5372199"/>
                  <a:gd name="connsiteY786" fmla="*/ 543478 h 5390836"/>
                  <a:gd name="connsiteX787" fmla="*/ 1538137 w 5372199"/>
                  <a:gd name="connsiteY787" fmla="*/ 549671 h 5390836"/>
                  <a:gd name="connsiteX788" fmla="*/ 1538137 w 5372199"/>
                  <a:gd name="connsiteY788" fmla="*/ 564104 h 5390836"/>
                  <a:gd name="connsiteX789" fmla="*/ 1551552 w 5372199"/>
                  <a:gd name="connsiteY789" fmla="*/ 579576 h 5390836"/>
                  <a:gd name="connsiteX790" fmla="*/ 1596927 w 5372199"/>
                  <a:gd name="connsiteY790" fmla="*/ 656923 h 5390836"/>
                  <a:gd name="connsiteX791" fmla="*/ 1596927 w 5372199"/>
                  <a:gd name="connsiteY791" fmla="*/ 686827 h 5390836"/>
                  <a:gd name="connsiteX792" fmla="*/ 1590734 w 5372199"/>
                  <a:gd name="connsiteY792" fmla="*/ 711577 h 5390836"/>
                  <a:gd name="connsiteX793" fmla="*/ 1580427 w 5372199"/>
                  <a:gd name="connsiteY793" fmla="*/ 728078 h 5390836"/>
                  <a:gd name="connsiteX794" fmla="*/ 1571138 w 5372199"/>
                  <a:gd name="connsiteY794" fmla="*/ 728078 h 5390836"/>
                  <a:gd name="connsiteX795" fmla="*/ 1558762 w 5372199"/>
                  <a:gd name="connsiteY795" fmla="*/ 728078 h 5390836"/>
                  <a:gd name="connsiteX796" fmla="*/ 1547427 w 5372199"/>
                  <a:gd name="connsiteY796" fmla="*/ 728078 h 5390836"/>
                  <a:gd name="connsiteX797" fmla="*/ 1529887 w 5372199"/>
                  <a:gd name="connsiteY797" fmla="*/ 728078 h 5390836"/>
                  <a:gd name="connsiteX798" fmla="*/ 1514415 w 5372199"/>
                  <a:gd name="connsiteY798" fmla="*/ 718798 h 5390836"/>
                  <a:gd name="connsiteX799" fmla="*/ 1481415 w 5372199"/>
                  <a:gd name="connsiteY799" fmla="*/ 710548 h 5390836"/>
                  <a:gd name="connsiteX800" fmla="*/ 1490704 w 5372199"/>
                  <a:gd name="connsiteY800" fmla="*/ 697135 h 5390836"/>
                  <a:gd name="connsiteX801" fmla="*/ 1506176 w 5372199"/>
                  <a:gd name="connsiteY801" fmla="*/ 688884 h 5390836"/>
                  <a:gd name="connsiteX802" fmla="*/ 1506176 w 5372199"/>
                  <a:gd name="connsiteY802" fmla="*/ 661048 h 5390836"/>
                  <a:gd name="connsiteX803" fmla="*/ 1498954 w 5372199"/>
                  <a:gd name="connsiteY803" fmla="*/ 648674 h 5390836"/>
                  <a:gd name="connsiteX804" fmla="*/ 1488636 w 5372199"/>
                  <a:gd name="connsiteY804" fmla="*/ 631133 h 5390836"/>
                  <a:gd name="connsiteX805" fmla="*/ 1477300 w 5372199"/>
                  <a:gd name="connsiteY805" fmla="*/ 606383 h 5390836"/>
                  <a:gd name="connsiteX806" fmla="*/ 1469050 w 5372199"/>
                  <a:gd name="connsiteY806" fmla="*/ 601230 h 5390836"/>
                  <a:gd name="connsiteX807" fmla="*/ 1454607 w 5372199"/>
                  <a:gd name="connsiteY807" fmla="*/ 601230 h 5390836"/>
                  <a:gd name="connsiteX808" fmla="*/ 1445328 w 5372199"/>
                  <a:gd name="connsiteY808" fmla="*/ 608451 h 5390836"/>
                  <a:gd name="connsiteX809" fmla="*/ 1428828 w 5372199"/>
                  <a:gd name="connsiteY809" fmla="*/ 616702 h 5390836"/>
                  <a:gd name="connsiteX810" fmla="*/ 1420578 w 5372199"/>
                  <a:gd name="connsiteY810" fmla="*/ 616702 h 5390836"/>
                  <a:gd name="connsiteX811" fmla="*/ 1410260 w 5372199"/>
                  <a:gd name="connsiteY811" fmla="*/ 607411 h 5390836"/>
                  <a:gd name="connsiteX812" fmla="*/ 1404078 w 5372199"/>
                  <a:gd name="connsiteY812" fmla="*/ 607411 h 5390836"/>
                  <a:gd name="connsiteX813" fmla="*/ 1394799 w 5372199"/>
                  <a:gd name="connsiteY813" fmla="*/ 596076 h 5390836"/>
                  <a:gd name="connsiteX814" fmla="*/ 1380356 w 5372199"/>
                  <a:gd name="connsiteY814" fmla="*/ 580605 h 5390836"/>
                  <a:gd name="connsiteX815" fmla="*/ 1362827 w 5372199"/>
                  <a:gd name="connsiteY815" fmla="*/ 559979 h 5390836"/>
                  <a:gd name="connsiteX816" fmla="*/ 1347355 w 5372199"/>
                  <a:gd name="connsiteY816" fmla="*/ 537296 h 5390836"/>
                  <a:gd name="connsiteX817" fmla="*/ 1347355 w 5372199"/>
                  <a:gd name="connsiteY817" fmla="*/ 502228 h 5390836"/>
                  <a:gd name="connsiteX818" fmla="*/ 1357673 w 5372199"/>
                  <a:gd name="connsiteY818" fmla="*/ 488825 h 5390836"/>
                  <a:gd name="connsiteX819" fmla="*/ 1373134 w 5372199"/>
                  <a:gd name="connsiteY819" fmla="*/ 488825 h 5390836"/>
                  <a:gd name="connsiteX820" fmla="*/ 1383452 w 5372199"/>
                  <a:gd name="connsiteY820" fmla="*/ 488825 h 5390836"/>
                  <a:gd name="connsiteX821" fmla="*/ 1404078 w 5372199"/>
                  <a:gd name="connsiteY821" fmla="*/ 467171 h 5390836"/>
                  <a:gd name="connsiteX822" fmla="*/ 1418510 w 5372199"/>
                  <a:gd name="connsiteY822" fmla="*/ 450670 h 5390836"/>
                  <a:gd name="connsiteX823" fmla="*/ 1428828 w 5372199"/>
                  <a:gd name="connsiteY823" fmla="*/ 438295 h 5390836"/>
                  <a:gd name="connsiteX824" fmla="*/ 1438107 w 5372199"/>
                  <a:gd name="connsiteY824" fmla="*/ 429006 h 5390836"/>
                  <a:gd name="connsiteX825" fmla="*/ 1448425 w 5372199"/>
                  <a:gd name="connsiteY825" fmla="*/ 414573 h 5390836"/>
                  <a:gd name="connsiteX826" fmla="*/ 1448425 w 5372199"/>
                  <a:gd name="connsiteY826" fmla="*/ 404255 h 5390836"/>
                  <a:gd name="connsiteX827" fmla="*/ 1453579 w 5372199"/>
                  <a:gd name="connsiteY827" fmla="*/ 396005 h 5390836"/>
                  <a:gd name="connsiteX828" fmla="*/ 1459761 w 5372199"/>
                  <a:gd name="connsiteY828" fmla="*/ 388795 h 5390836"/>
                  <a:gd name="connsiteX829" fmla="*/ 1469050 w 5372199"/>
                  <a:gd name="connsiteY829" fmla="*/ 391881 h 5390836"/>
                  <a:gd name="connsiteX830" fmla="*/ 1484511 w 5372199"/>
                  <a:gd name="connsiteY830" fmla="*/ 391881 h 5390836"/>
                  <a:gd name="connsiteX831" fmla="*/ 1498954 w 5372199"/>
                  <a:gd name="connsiteY831" fmla="*/ 383631 h 5390836"/>
                  <a:gd name="connsiteX832" fmla="*/ 4049260 w 5372199"/>
                  <a:gd name="connsiteY832" fmla="*/ 354753 h 5390836"/>
                  <a:gd name="connsiteX833" fmla="*/ 4069885 w 5372199"/>
                  <a:gd name="connsiteY833" fmla="*/ 368156 h 5390836"/>
                  <a:gd name="connsiteX834" fmla="*/ 4079164 w 5372199"/>
                  <a:gd name="connsiteY834" fmla="*/ 390849 h 5390836"/>
                  <a:gd name="connsiteX835" fmla="*/ 4079164 w 5372199"/>
                  <a:gd name="connsiteY835" fmla="*/ 405282 h 5390836"/>
                  <a:gd name="connsiteX836" fmla="*/ 4074010 w 5372199"/>
                  <a:gd name="connsiteY836" fmla="*/ 418685 h 5390836"/>
                  <a:gd name="connsiteX837" fmla="*/ 4053385 w 5372199"/>
                  <a:gd name="connsiteY837" fmla="*/ 435196 h 5390836"/>
                  <a:gd name="connsiteX838" fmla="*/ 4045135 w 5372199"/>
                  <a:gd name="connsiteY838" fmla="*/ 447561 h 5390836"/>
                  <a:gd name="connsiteX839" fmla="*/ 4055442 w 5372199"/>
                  <a:gd name="connsiteY839" fmla="*/ 447561 h 5390836"/>
                  <a:gd name="connsiteX840" fmla="*/ 4068856 w 5372199"/>
                  <a:gd name="connsiteY840" fmla="*/ 447561 h 5390836"/>
                  <a:gd name="connsiteX841" fmla="*/ 4084317 w 5372199"/>
                  <a:gd name="connsiteY841" fmla="*/ 447561 h 5390836"/>
                  <a:gd name="connsiteX842" fmla="*/ 4105971 w 5372199"/>
                  <a:gd name="connsiteY842" fmla="*/ 447561 h 5390836"/>
                  <a:gd name="connsiteX843" fmla="*/ 4128664 w 5372199"/>
                  <a:gd name="connsiteY843" fmla="*/ 460975 h 5390836"/>
                  <a:gd name="connsiteX844" fmla="*/ 4145164 w 5372199"/>
                  <a:gd name="connsiteY844" fmla="*/ 478504 h 5390836"/>
                  <a:gd name="connsiteX845" fmla="*/ 4145164 w 5372199"/>
                  <a:gd name="connsiteY845" fmla="*/ 512533 h 5390836"/>
                  <a:gd name="connsiteX846" fmla="*/ 4135886 w 5372199"/>
                  <a:gd name="connsiteY846" fmla="*/ 512533 h 5390836"/>
                  <a:gd name="connsiteX847" fmla="*/ 4120414 w 5372199"/>
                  <a:gd name="connsiteY847" fmla="*/ 512533 h 5390836"/>
                  <a:gd name="connsiteX848" fmla="*/ 4088442 w 5372199"/>
                  <a:gd name="connsiteY848" fmla="*/ 512533 h 5390836"/>
                  <a:gd name="connsiteX849" fmla="*/ 4069885 w 5372199"/>
                  <a:gd name="connsiteY849" fmla="*/ 512533 h 5390836"/>
                  <a:gd name="connsiteX850" fmla="*/ 4052356 w 5372199"/>
                  <a:gd name="connsiteY850" fmla="*/ 504283 h 5390836"/>
                  <a:gd name="connsiteX851" fmla="*/ 4020384 w 5372199"/>
                  <a:gd name="connsiteY851" fmla="*/ 499129 h 5390836"/>
                  <a:gd name="connsiteX852" fmla="*/ 4004913 w 5372199"/>
                  <a:gd name="connsiteY852" fmla="*/ 507379 h 5390836"/>
                  <a:gd name="connsiteX853" fmla="*/ 3995634 w 5372199"/>
                  <a:gd name="connsiteY853" fmla="*/ 529033 h 5390836"/>
                  <a:gd name="connsiteX854" fmla="*/ 4013163 w 5372199"/>
                  <a:gd name="connsiteY854" fmla="*/ 598130 h 5390836"/>
                  <a:gd name="connsiteX855" fmla="*/ 4024509 w 5372199"/>
                  <a:gd name="connsiteY855" fmla="*/ 651756 h 5390836"/>
                  <a:gd name="connsiteX856" fmla="*/ 4044106 w 5372199"/>
                  <a:gd name="connsiteY856" fmla="*/ 693006 h 5390836"/>
                  <a:gd name="connsiteX857" fmla="*/ 4058538 w 5372199"/>
                  <a:gd name="connsiteY857" fmla="*/ 711564 h 5390836"/>
                  <a:gd name="connsiteX858" fmla="*/ 4067817 w 5372199"/>
                  <a:gd name="connsiteY858" fmla="*/ 729103 h 5390836"/>
                  <a:gd name="connsiteX859" fmla="*/ 4092567 w 5372199"/>
                  <a:gd name="connsiteY859" fmla="*/ 760036 h 5390836"/>
                  <a:gd name="connsiteX860" fmla="*/ 4100817 w 5372199"/>
                  <a:gd name="connsiteY860" fmla="*/ 771382 h 5390836"/>
                  <a:gd name="connsiteX861" fmla="*/ 4092567 w 5372199"/>
                  <a:gd name="connsiteY861" fmla="*/ 777564 h 5390836"/>
                  <a:gd name="connsiteX862" fmla="*/ 4084317 w 5372199"/>
                  <a:gd name="connsiteY862" fmla="*/ 788911 h 5390836"/>
                  <a:gd name="connsiteX863" fmla="*/ 4059567 w 5372199"/>
                  <a:gd name="connsiteY863" fmla="*/ 788911 h 5390836"/>
                  <a:gd name="connsiteX864" fmla="*/ 4049260 w 5372199"/>
                  <a:gd name="connsiteY864" fmla="*/ 788911 h 5390836"/>
                  <a:gd name="connsiteX865" fmla="*/ 4039981 w 5372199"/>
                  <a:gd name="connsiteY865" fmla="*/ 788911 h 5390836"/>
                  <a:gd name="connsiteX866" fmla="*/ 4023481 w 5372199"/>
                  <a:gd name="connsiteY866" fmla="*/ 777564 h 5390836"/>
                  <a:gd name="connsiteX867" fmla="*/ 4005941 w 5372199"/>
                  <a:gd name="connsiteY867" fmla="*/ 768286 h 5390836"/>
                  <a:gd name="connsiteX868" fmla="*/ 3991509 w 5372199"/>
                  <a:gd name="connsiteY868" fmla="*/ 755910 h 5390836"/>
                  <a:gd name="connsiteX869" fmla="*/ 3969855 w 5372199"/>
                  <a:gd name="connsiteY869" fmla="*/ 738382 h 5390836"/>
                  <a:gd name="connsiteX870" fmla="*/ 3961605 w 5372199"/>
                  <a:gd name="connsiteY870" fmla="*/ 720853 h 5390836"/>
                  <a:gd name="connsiteX871" fmla="*/ 3961605 w 5372199"/>
                  <a:gd name="connsiteY871" fmla="*/ 671352 h 5390836"/>
                  <a:gd name="connsiteX872" fmla="*/ 3955412 w 5372199"/>
                  <a:gd name="connsiteY872" fmla="*/ 627006 h 5390836"/>
                  <a:gd name="connsiteX873" fmla="*/ 3949230 w 5372199"/>
                  <a:gd name="connsiteY873" fmla="*/ 601227 h 5390836"/>
                  <a:gd name="connsiteX874" fmla="*/ 3933758 w 5372199"/>
                  <a:gd name="connsiteY874" fmla="*/ 553783 h 5390836"/>
                  <a:gd name="connsiteX875" fmla="*/ 3890440 w 5372199"/>
                  <a:gd name="connsiteY875" fmla="*/ 575437 h 5390836"/>
                  <a:gd name="connsiteX876" fmla="*/ 3837843 w 5372199"/>
                  <a:gd name="connsiteY876" fmla="*/ 587812 h 5390836"/>
                  <a:gd name="connsiteX877" fmla="*/ 3791439 w 5372199"/>
                  <a:gd name="connsiteY877" fmla="*/ 587812 h 5390836"/>
                  <a:gd name="connsiteX878" fmla="*/ 3758439 w 5372199"/>
                  <a:gd name="connsiteY878" fmla="*/ 587812 h 5390836"/>
                  <a:gd name="connsiteX879" fmla="*/ 3731631 w 5372199"/>
                  <a:gd name="connsiteY879" fmla="*/ 579562 h 5390836"/>
                  <a:gd name="connsiteX880" fmla="*/ 3718228 w 5372199"/>
                  <a:gd name="connsiteY880" fmla="*/ 579562 h 5390836"/>
                  <a:gd name="connsiteX881" fmla="*/ 3718228 w 5372199"/>
                  <a:gd name="connsiteY881" fmla="*/ 567198 h 5390836"/>
                  <a:gd name="connsiteX882" fmla="*/ 3718228 w 5372199"/>
                  <a:gd name="connsiteY882" fmla="*/ 549658 h 5390836"/>
                  <a:gd name="connsiteX883" fmla="*/ 3709977 w 5372199"/>
                  <a:gd name="connsiteY883" fmla="*/ 539351 h 5390836"/>
                  <a:gd name="connsiteX884" fmla="*/ 3721313 w 5372199"/>
                  <a:gd name="connsiteY884" fmla="*/ 539351 h 5390836"/>
                  <a:gd name="connsiteX885" fmla="*/ 3744006 w 5372199"/>
                  <a:gd name="connsiteY885" fmla="*/ 539351 h 5390836"/>
                  <a:gd name="connsiteX886" fmla="*/ 3759478 w 5372199"/>
                  <a:gd name="connsiteY886" fmla="*/ 539351 h 5390836"/>
                  <a:gd name="connsiteX887" fmla="*/ 3769785 w 5372199"/>
                  <a:gd name="connsiteY887" fmla="*/ 539351 h 5390836"/>
                  <a:gd name="connsiteX888" fmla="*/ 3851258 w 5372199"/>
                  <a:gd name="connsiteY888" fmla="*/ 519754 h 5390836"/>
                  <a:gd name="connsiteX889" fmla="*/ 3892508 w 5372199"/>
                  <a:gd name="connsiteY889" fmla="*/ 495004 h 5390836"/>
                  <a:gd name="connsiteX890" fmla="*/ 3905912 w 5372199"/>
                  <a:gd name="connsiteY890" fmla="*/ 482629 h 5390836"/>
                  <a:gd name="connsiteX891" fmla="*/ 3894565 w 5372199"/>
                  <a:gd name="connsiteY891" fmla="*/ 477476 h 5390836"/>
                  <a:gd name="connsiteX892" fmla="*/ 3886315 w 5372199"/>
                  <a:gd name="connsiteY892" fmla="*/ 477476 h 5390836"/>
                  <a:gd name="connsiteX893" fmla="*/ 3873940 w 5372199"/>
                  <a:gd name="connsiteY893" fmla="*/ 477476 h 5390836"/>
                  <a:gd name="connsiteX894" fmla="*/ 3863633 w 5372199"/>
                  <a:gd name="connsiteY894" fmla="*/ 471282 h 5390836"/>
                  <a:gd name="connsiteX895" fmla="*/ 3852286 w 5372199"/>
                  <a:gd name="connsiteY895" fmla="*/ 454782 h 5390836"/>
                  <a:gd name="connsiteX896" fmla="*/ 3847132 w 5372199"/>
                  <a:gd name="connsiteY896" fmla="*/ 420753 h 5390836"/>
                  <a:gd name="connsiteX897" fmla="*/ 3860536 w 5372199"/>
                  <a:gd name="connsiteY897" fmla="*/ 409418 h 5390836"/>
                  <a:gd name="connsiteX898" fmla="*/ 3873951 w 5372199"/>
                  <a:gd name="connsiteY898" fmla="*/ 409418 h 5390836"/>
                  <a:gd name="connsiteX899" fmla="*/ 3887354 w 5372199"/>
                  <a:gd name="connsiteY899" fmla="*/ 409407 h 5390836"/>
                  <a:gd name="connsiteX900" fmla="*/ 3900758 w 5372199"/>
                  <a:gd name="connsiteY900" fmla="*/ 409407 h 5390836"/>
                  <a:gd name="connsiteX901" fmla="*/ 3923440 w 5372199"/>
                  <a:gd name="connsiteY901" fmla="*/ 422821 h 5390836"/>
                  <a:gd name="connsiteX902" fmla="*/ 3968816 w 5372199"/>
                  <a:gd name="connsiteY902" fmla="*/ 431061 h 5390836"/>
                  <a:gd name="connsiteX903" fmla="*/ 3995634 w 5372199"/>
                  <a:gd name="connsiteY903" fmla="*/ 401157 h 5390836"/>
                  <a:gd name="connsiteX904" fmla="*/ 4011106 w 5372199"/>
                  <a:gd name="connsiteY904" fmla="*/ 380532 h 5390836"/>
                  <a:gd name="connsiteX905" fmla="*/ 4020384 w 5372199"/>
                  <a:gd name="connsiteY905" fmla="*/ 360935 h 5390836"/>
                  <a:gd name="connsiteX906" fmla="*/ 4030692 w 5372199"/>
                  <a:gd name="connsiteY906" fmla="*/ 360946 h 5390836"/>
                  <a:gd name="connsiteX907" fmla="*/ 4045135 w 5372199"/>
                  <a:gd name="connsiteY907" fmla="*/ 371253 h 5390836"/>
                  <a:gd name="connsiteX908" fmla="*/ 4058538 w 5372199"/>
                  <a:gd name="connsiteY908" fmla="*/ 371253 h 5390836"/>
                  <a:gd name="connsiteX909" fmla="*/ 1383200 w 5372199"/>
                  <a:gd name="connsiteY909" fmla="*/ 242484 h 5390836"/>
                  <a:gd name="connsiteX910" fmla="*/ 1389646 w 5372199"/>
                  <a:gd name="connsiteY910" fmla="*/ 244417 h 5390836"/>
                  <a:gd name="connsiteX911" fmla="*/ 1403049 w 5372199"/>
                  <a:gd name="connsiteY911" fmla="*/ 256792 h 5390836"/>
                  <a:gd name="connsiteX912" fmla="*/ 1425742 w 5372199"/>
                  <a:gd name="connsiteY912" fmla="*/ 272253 h 5390836"/>
                  <a:gd name="connsiteX913" fmla="*/ 1425742 w 5372199"/>
                  <a:gd name="connsiteY913" fmla="*/ 302168 h 5390836"/>
                  <a:gd name="connsiteX914" fmla="*/ 1432953 w 5372199"/>
                  <a:gd name="connsiteY914" fmla="*/ 308350 h 5390836"/>
                  <a:gd name="connsiteX915" fmla="*/ 1470078 w 5372199"/>
                  <a:gd name="connsiteY915" fmla="*/ 272253 h 5390836"/>
                  <a:gd name="connsiteX916" fmla="*/ 1491732 w 5372199"/>
                  <a:gd name="connsiteY916" fmla="*/ 251628 h 5390836"/>
                  <a:gd name="connsiteX917" fmla="*/ 1505146 w 5372199"/>
                  <a:gd name="connsiteY917" fmla="*/ 251628 h 5390836"/>
                  <a:gd name="connsiteX918" fmla="*/ 1517522 w 5372199"/>
                  <a:gd name="connsiteY918" fmla="*/ 251628 h 5390836"/>
                  <a:gd name="connsiteX919" fmla="*/ 1538147 w 5372199"/>
                  <a:gd name="connsiteY919" fmla="*/ 251628 h 5390836"/>
                  <a:gd name="connsiteX920" fmla="*/ 1547425 w 5372199"/>
                  <a:gd name="connsiteY920" fmla="*/ 251628 h 5390836"/>
                  <a:gd name="connsiteX921" fmla="*/ 1555675 w 5372199"/>
                  <a:gd name="connsiteY921" fmla="*/ 266071 h 5390836"/>
                  <a:gd name="connsiteX922" fmla="*/ 1543300 w 5372199"/>
                  <a:gd name="connsiteY922" fmla="*/ 300100 h 5390836"/>
                  <a:gd name="connsiteX923" fmla="*/ 1528868 w 5372199"/>
                  <a:gd name="connsiteY923" fmla="*/ 300100 h 5390836"/>
                  <a:gd name="connsiteX924" fmla="*/ 1507204 w 5372199"/>
                  <a:gd name="connsiteY924" fmla="*/ 314543 h 5390836"/>
                  <a:gd name="connsiteX925" fmla="*/ 1491732 w 5372199"/>
                  <a:gd name="connsiteY925" fmla="*/ 326918 h 5390836"/>
                  <a:gd name="connsiteX926" fmla="*/ 1478328 w 5372199"/>
                  <a:gd name="connsiteY926" fmla="*/ 341350 h 5390836"/>
                  <a:gd name="connsiteX927" fmla="*/ 1465953 w 5372199"/>
                  <a:gd name="connsiteY927" fmla="*/ 356822 h 5390836"/>
                  <a:gd name="connsiteX928" fmla="*/ 1450493 w 5372199"/>
                  <a:gd name="connsiteY928" fmla="*/ 365072 h 5390836"/>
                  <a:gd name="connsiteX929" fmla="*/ 1433982 w 5372199"/>
                  <a:gd name="connsiteY929" fmla="*/ 387754 h 5390836"/>
                  <a:gd name="connsiteX930" fmla="*/ 1390674 w 5372199"/>
                  <a:gd name="connsiteY930" fmla="*/ 431072 h 5390836"/>
                  <a:gd name="connsiteX931" fmla="*/ 1378299 w 5372199"/>
                  <a:gd name="connsiteY931" fmla="*/ 443448 h 5390836"/>
                  <a:gd name="connsiteX932" fmla="*/ 1366953 w 5372199"/>
                  <a:gd name="connsiteY932" fmla="*/ 455823 h 5390836"/>
                  <a:gd name="connsiteX933" fmla="*/ 1355617 w 5372199"/>
                  <a:gd name="connsiteY933" fmla="*/ 466130 h 5390836"/>
                  <a:gd name="connsiteX934" fmla="*/ 1345299 w 5372199"/>
                  <a:gd name="connsiteY934" fmla="*/ 474391 h 5390836"/>
                  <a:gd name="connsiteX935" fmla="*/ 1336020 w 5372199"/>
                  <a:gd name="connsiteY935" fmla="*/ 484698 h 5390836"/>
                  <a:gd name="connsiteX936" fmla="*/ 1325702 w 5372199"/>
                  <a:gd name="connsiteY936" fmla="*/ 491920 h 5390836"/>
                  <a:gd name="connsiteX937" fmla="*/ 1317452 w 5372199"/>
                  <a:gd name="connsiteY937" fmla="*/ 497073 h 5390836"/>
                  <a:gd name="connsiteX938" fmla="*/ 1306117 w 5372199"/>
                  <a:gd name="connsiteY938" fmla="*/ 508420 h 5390836"/>
                  <a:gd name="connsiteX939" fmla="*/ 1296827 w 5372199"/>
                  <a:gd name="connsiteY939" fmla="*/ 519756 h 5390836"/>
                  <a:gd name="connsiteX940" fmla="*/ 1290645 w 5372199"/>
                  <a:gd name="connsiteY940" fmla="*/ 531102 h 5390836"/>
                  <a:gd name="connsiteX941" fmla="*/ 1279299 w 5372199"/>
                  <a:gd name="connsiteY941" fmla="*/ 531102 h 5390836"/>
                  <a:gd name="connsiteX942" fmla="*/ 1263827 w 5372199"/>
                  <a:gd name="connsiteY942" fmla="*/ 539352 h 5390836"/>
                  <a:gd name="connsiteX943" fmla="*/ 1251452 w 5372199"/>
                  <a:gd name="connsiteY943" fmla="*/ 525949 h 5390836"/>
                  <a:gd name="connsiteX944" fmla="*/ 1242173 w 5372199"/>
                  <a:gd name="connsiteY944" fmla="*/ 513574 h 5390836"/>
                  <a:gd name="connsiteX945" fmla="*/ 1242173 w 5372199"/>
                  <a:gd name="connsiteY945" fmla="*/ 501198 h 5390836"/>
                  <a:gd name="connsiteX946" fmla="*/ 1262798 w 5372199"/>
                  <a:gd name="connsiteY946" fmla="*/ 469227 h 5390836"/>
                  <a:gd name="connsiteX947" fmla="*/ 1273106 w 5372199"/>
                  <a:gd name="connsiteY947" fmla="*/ 469227 h 5390836"/>
                  <a:gd name="connsiteX948" fmla="*/ 1286520 w 5372199"/>
                  <a:gd name="connsiteY948" fmla="*/ 453755 h 5390836"/>
                  <a:gd name="connsiteX949" fmla="*/ 1321577 w 5372199"/>
                  <a:gd name="connsiteY949" fmla="*/ 421794 h 5390836"/>
                  <a:gd name="connsiteX950" fmla="*/ 1337049 w 5372199"/>
                  <a:gd name="connsiteY950" fmla="*/ 408380 h 5390836"/>
                  <a:gd name="connsiteX951" fmla="*/ 1362828 w 5372199"/>
                  <a:gd name="connsiteY951" fmla="*/ 380543 h 5390836"/>
                  <a:gd name="connsiteX952" fmla="*/ 1371078 w 5372199"/>
                  <a:gd name="connsiteY952" fmla="*/ 365072 h 5390836"/>
                  <a:gd name="connsiteX953" fmla="*/ 1363867 w 5372199"/>
                  <a:gd name="connsiteY953" fmla="*/ 357851 h 5390836"/>
                  <a:gd name="connsiteX954" fmla="*/ 1353549 w 5372199"/>
                  <a:gd name="connsiteY954" fmla="*/ 357851 h 5390836"/>
                  <a:gd name="connsiteX955" fmla="*/ 1341174 w 5372199"/>
                  <a:gd name="connsiteY955" fmla="*/ 357851 h 5390836"/>
                  <a:gd name="connsiteX956" fmla="*/ 1341174 w 5372199"/>
                  <a:gd name="connsiteY956" fmla="*/ 347543 h 5390836"/>
                  <a:gd name="connsiteX957" fmla="*/ 1341174 w 5372199"/>
                  <a:gd name="connsiteY957" fmla="*/ 337225 h 5390836"/>
                  <a:gd name="connsiteX958" fmla="*/ 1341174 w 5372199"/>
                  <a:gd name="connsiteY958" fmla="*/ 323822 h 5390836"/>
                  <a:gd name="connsiteX959" fmla="*/ 1313327 w 5372199"/>
                  <a:gd name="connsiteY959" fmla="*/ 304225 h 5390836"/>
                  <a:gd name="connsiteX960" fmla="*/ 1313327 w 5372199"/>
                  <a:gd name="connsiteY960" fmla="*/ 292878 h 5390836"/>
                  <a:gd name="connsiteX961" fmla="*/ 1328799 w 5372199"/>
                  <a:gd name="connsiteY961" fmla="*/ 280503 h 5390836"/>
                  <a:gd name="connsiteX962" fmla="*/ 1336020 w 5372199"/>
                  <a:gd name="connsiteY962" fmla="*/ 270196 h 5390836"/>
                  <a:gd name="connsiteX963" fmla="*/ 1344270 w 5372199"/>
                  <a:gd name="connsiteY963" fmla="*/ 264003 h 5390836"/>
                  <a:gd name="connsiteX964" fmla="*/ 1351492 w 5372199"/>
                  <a:gd name="connsiteY964" fmla="*/ 254724 h 5390836"/>
                  <a:gd name="connsiteX965" fmla="*/ 1339117 w 5372199"/>
                  <a:gd name="connsiteY965" fmla="*/ 257821 h 5390836"/>
                  <a:gd name="connsiteX966" fmla="*/ 1350453 w 5372199"/>
                  <a:gd name="connsiteY966" fmla="*/ 252667 h 5390836"/>
                  <a:gd name="connsiteX967" fmla="*/ 1363867 w 5372199"/>
                  <a:gd name="connsiteY967" fmla="*/ 244417 h 5390836"/>
                  <a:gd name="connsiteX968" fmla="*/ 1375203 w 5372199"/>
                  <a:gd name="connsiteY968" fmla="*/ 244417 h 5390836"/>
                  <a:gd name="connsiteX969" fmla="*/ 1383200 w 5372199"/>
                  <a:gd name="connsiteY969" fmla="*/ 242484 h 5390836"/>
                  <a:gd name="connsiteX970" fmla="*/ 2319836 w 5372199"/>
                  <a:gd name="connsiteY970" fmla="*/ 154694 h 5390836"/>
                  <a:gd name="connsiteX971" fmla="*/ 2301267 w 5372199"/>
                  <a:gd name="connsiteY971" fmla="*/ 159847 h 5390836"/>
                  <a:gd name="connsiteX972" fmla="*/ 2301267 w 5372199"/>
                  <a:gd name="connsiteY972" fmla="*/ 171193 h 5390836"/>
                  <a:gd name="connsiteX973" fmla="*/ 2301267 w 5372199"/>
                  <a:gd name="connsiteY973" fmla="*/ 180472 h 5390836"/>
                  <a:gd name="connsiteX974" fmla="*/ 2318808 w 5372199"/>
                  <a:gd name="connsiteY974" fmla="*/ 180472 h 5390836"/>
                  <a:gd name="connsiteX975" fmla="*/ 2327047 w 5372199"/>
                  <a:gd name="connsiteY975" fmla="*/ 158819 h 5390836"/>
                  <a:gd name="connsiteX976" fmla="*/ 2320865 w 5372199"/>
                  <a:gd name="connsiteY976" fmla="*/ 158819 h 5390836"/>
                  <a:gd name="connsiteX977" fmla="*/ 2375531 w 5372199"/>
                  <a:gd name="connsiteY977" fmla="*/ 130974 h 5390836"/>
                  <a:gd name="connsiteX978" fmla="*/ 2361089 w 5372199"/>
                  <a:gd name="connsiteY978" fmla="*/ 138195 h 5390836"/>
                  <a:gd name="connsiteX979" fmla="*/ 2361089 w 5372199"/>
                  <a:gd name="connsiteY979" fmla="*/ 153665 h 5390836"/>
                  <a:gd name="connsiteX980" fmla="*/ 2371407 w 5372199"/>
                  <a:gd name="connsiteY980" fmla="*/ 160876 h 5390836"/>
                  <a:gd name="connsiteX981" fmla="*/ 2386877 w 5372199"/>
                  <a:gd name="connsiteY981" fmla="*/ 146444 h 5390836"/>
                  <a:gd name="connsiteX982" fmla="*/ 2386877 w 5372199"/>
                  <a:gd name="connsiteY982" fmla="*/ 133031 h 5390836"/>
                  <a:gd name="connsiteX983" fmla="*/ 2376560 w 5372199"/>
                  <a:gd name="connsiteY983" fmla="*/ 133031 h 5390836"/>
                  <a:gd name="connsiteX984" fmla="*/ 2306432 w 5372199"/>
                  <a:gd name="connsiteY984" fmla="*/ 95915 h 5390836"/>
                  <a:gd name="connsiteX985" fmla="*/ 2310546 w 5372199"/>
                  <a:gd name="connsiteY985" fmla="*/ 100039 h 5390836"/>
                  <a:gd name="connsiteX986" fmla="*/ 2296113 w 5372199"/>
                  <a:gd name="connsiteY986" fmla="*/ 113442 h 5390836"/>
                  <a:gd name="connsiteX987" fmla="*/ 2296113 w 5372199"/>
                  <a:gd name="connsiteY987" fmla="*/ 128913 h 5390836"/>
                  <a:gd name="connsiteX988" fmla="*/ 2304364 w 5372199"/>
                  <a:gd name="connsiteY988" fmla="*/ 128913 h 5390836"/>
                  <a:gd name="connsiteX989" fmla="*/ 2320865 w 5372199"/>
                  <a:gd name="connsiteY989" fmla="*/ 108289 h 5390836"/>
                  <a:gd name="connsiteX990" fmla="*/ 2306432 w 5372199"/>
                  <a:gd name="connsiteY990" fmla="*/ 95915 h 5390836"/>
                  <a:gd name="connsiteX991" fmla="*/ 3341817 w 5372199"/>
                  <a:gd name="connsiteY991" fmla="*/ 93847 h 5390836"/>
                  <a:gd name="connsiteX992" fmla="*/ 3351096 w 5372199"/>
                  <a:gd name="connsiteY992" fmla="*/ 103125 h 5390836"/>
                  <a:gd name="connsiteX993" fmla="*/ 3363471 w 5372199"/>
                  <a:gd name="connsiteY993" fmla="*/ 121693 h 5390836"/>
                  <a:gd name="connsiteX994" fmla="*/ 3363471 w 5372199"/>
                  <a:gd name="connsiteY994" fmla="*/ 138193 h 5390836"/>
                  <a:gd name="connsiteX995" fmla="*/ 3363482 w 5372199"/>
                  <a:gd name="connsiteY995" fmla="*/ 150569 h 5390836"/>
                  <a:gd name="connsiteX996" fmla="*/ 3332539 w 5372199"/>
                  <a:gd name="connsiteY996" fmla="*/ 167069 h 5390836"/>
                  <a:gd name="connsiteX997" fmla="*/ 3307789 w 5372199"/>
                  <a:gd name="connsiteY997" fmla="*/ 179444 h 5390836"/>
                  <a:gd name="connsiteX998" fmla="*/ 3290260 w 5372199"/>
                  <a:gd name="connsiteY998" fmla="*/ 185626 h 5390836"/>
                  <a:gd name="connsiteX999" fmla="*/ 3254163 w 5372199"/>
                  <a:gd name="connsiteY999" fmla="*/ 200069 h 5390836"/>
                  <a:gd name="connsiteX1000" fmla="*/ 3254163 w 5372199"/>
                  <a:gd name="connsiteY1000" fmla="*/ 226877 h 5390836"/>
                  <a:gd name="connsiteX1001" fmla="*/ 3245913 w 5372199"/>
                  <a:gd name="connsiteY1001" fmla="*/ 238223 h 5390836"/>
                  <a:gd name="connsiteX1002" fmla="*/ 3238692 w 5372199"/>
                  <a:gd name="connsiteY1002" fmla="*/ 247502 h 5390836"/>
                  <a:gd name="connsiteX1003" fmla="*/ 3232510 w 5372199"/>
                  <a:gd name="connsiteY1003" fmla="*/ 257820 h 5390836"/>
                  <a:gd name="connsiteX1004" fmla="*/ 3227356 w 5372199"/>
                  <a:gd name="connsiteY1004" fmla="*/ 270195 h 5390836"/>
                  <a:gd name="connsiteX1005" fmla="*/ 3221163 w 5372199"/>
                  <a:gd name="connsiteY1005" fmla="*/ 302156 h 5390836"/>
                  <a:gd name="connsiteX1006" fmla="*/ 3278913 w 5372199"/>
                  <a:gd name="connsiteY1006" fmla="*/ 314531 h 5390836"/>
                  <a:gd name="connsiteX1007" fmla="*/ 3294385 w 5372199"/>
                  <a:gd name="connsiteY1007" fmla="*/ 314531 h 5390836"/>
                  <a:gd name="connsiteX1008" fmla="*/ 3309846 w 5372199"/>
                  <a:gd name="connsiteY1008" fmla="*/ 314531 h 5390836"/>
                  <a:gd name="connsiteX1009" fmla="*/ 3323260 w 5372199"/>
                  <a:gd name="connsiteY1009" fmla="*/ 322792 h 5390836"/>
                  <a:gd name="connsiteX1010" fmla="*/ 3336664 w 5372199"/>
                  <a:gd name="connsiteY1010" fmla="*/ 335156 h 5390836"/>
                  <a:gd name="connsiteX1011" fmla="*/ 3352135 w 5372199"/>
                  <a:gd name="connsiteY1011" fmla="*/ 355792 h 5390836"/>
                  <a:gd name="connsiteX1012" fmla="*/ 3352135 w 5372199"/>
                  <a:gd name="connsiteY1012" fmla="*/ 369196 h 5390836"/>
                  <a:gd name="connsiteX1013" fmla="*/ 3352135 w 5372199"/>
                  <a:gd name="connsiteY1013" fmla="*/ 374349 h 5390836"/>
                  <a:gd name="connsiteX1014" fmla="*/ 3352135 w 5372199"/>
                  <a:gd name="connsiteY1014" fmla="*/ 382599 h 5390836"/>
                  <a:gd name="connsiteX1015" fmla="*/ 3344914 w 5372199"/>
                  <a:gd name="connsiteY1015" fmla="*/ 392907 h 5390836"/>
                  <a:gd name="connsiteX1016" fmla="*/ 3332539 w 5372199"/>
                  <a:gd name="connsiteY1016" fmla="*/ 400128 h 5390836"/>
                  <a:gd name="connsiteX1017" fmla="*/ 3312942 w 5372199"/>
                  <a:gd name="connsiteY1017" fmla="*/ 400128 h 5390836"/>
                  <a:gd name="connsiteX1018" fmla="*/ 3292317 w 5372199"/>
                  <a:gd name="connsiteY1018" fmla="*/ 390849 h 5390836"/>
                  <a:gd name="connsiteX1019" fmla="*/ 3270663 w 5372199"/>
                  <a:gd name="connsiteY1019" fmla="*/ 390849 h 5390836"/>
                  <a:gd name="connsiteX1020" fmla="*/ 3236635 w 5372199"/>
                  <a:gd name="connsiteY1020" fmla="*/ 378474 h 5390836"/>
                  <a:gd name="connsiteX1021" fmla="*/ 3203634 w 5372199"/>
                  <a:gd name="connsiteY1021" fmla="*/ 371253 h 5390836"/>
                  <a:gd name="connsiteX1022" fmla="*/ 3170634 w 5372199"/>
                  <a:gd name="connsiteY1022" fmla="*/ 365070 h 5390836"/>
                  <a:gd name="connsiteX1023" fmla="*/ 3138662 w 5372199"/>
                  <a:gd name="connsiteY1023" fmla="*/ 365070 h 5390836"/>
                  <a:gd name="connsiteX1024" fmla="*/ 3102566 w 5372199"/>
                  <a:gd name="connsiteY1024" fmla="*/ 355781 h 5390836"/>
                  <a:gd name="connsiteX1025" fmla="*/ 3036565 w 5372199"/>
                  <a:gd name="connsiteY1025" fmla="*/ 355781 h 5390836"/>
                  <a:gd name="connsiteX1026" fmla="*/ 2952008 w 5372199"/>
                  <a:gd name="connsiteY1026" fmla="*/ 366099 h 5390836"/>
                  <a:gd name="connsiteX1027" fmla="*/ 2929314 w 5372199"/>
                  <a:gd name="connsiteY1027" fmla="*/ 331031 h 5390836"/>
                  <a:gd name="connsiteX1028" fmla="*/ 2929314 w 5372199"/>
                  <a:gd name="connsiteY1028" fmla="*/ 314531 h 5390836"/>
                  <a:gd name="connsiteX1029" fmla="*/ 2929314 w 5372199"/>
                  <a:gd name="connsiteY1029" fmla="*/ 293906 h 5390836"/>
                  <a:gd name="connsiteX1030" fmla="*/ 2965411 w 5372199"/>
                  <a:gd name="connsiteY1030" fmla="*/ 283598 h 5390836"/>
                  <a:gd name="connsiteX1031" fmla="*/ 2983968 w 5372199"/>
                  <a:gd name="connsiteY1031" fmla="*/ 290820 h 5390836"/>
                  <a:gd name="connsiteX1032" fmla="*/ 3027287 w 5372199"/>
                  <a:gd name="connsiteY1032" fmla="*/ 290820 h 5390836"/>
                  <a:gd name="connsiteX1033" fmla="*/ 3043787 w 5372199"/>
                  <a:gd name="connsiteY1033" fmla="*/ 290820 h 5390836"/>
                  <a:gd name="connsiteX1034" fmla="*/ 3092259 w 5372199"/>
                  <a:gd name="connsiteY1034" fmla="*/ 283598 h 5390836"/>
                  <a:gd name="connsiteX1035" fmla="*/ 3139691 w 5372199"/>
                  <a:gd name="connsiteY1035" fmla="*/ 234098 h 5390836"/>
                  <a:gd name="connsiteX1036" fmla="*/ 3147941 w 5372199"/>
                  <a:gd name="connsiteY1036" fmla="*/ 216569 h 5390836"/>
                  <a:gd name="connsiteX1037" fmla="*/ 3147941 w 5372199"/>
                  <a:gd name="connsiteY1037" fmla="*/ 200069 h 5390836"/>
                  <a:gd name="connsiteX1038" fmla="*/ 3130412 w 5372199"/>
                  <a:gd name="connsiteY1038" fmla="*/ 200069 h 5390836"/>
                  <a:gd name="connsiteX1039" fmla="*/ 3108759 w 5372199"/>
                  <a:gd name="connsiteY1039" fmla="*/ 200069 h 5390836"/>
                  <a:gd name="connsiteX1040" fmla="*/ 3108759 w 5372199"/>
                  <a:gd name="connsiteY1040" fmla="*/ 178405 h 5390836"/>
                  <a:gd name="connsiteX1041" fmla="*/ 3101537 w 5372199"/>
                  <a:gd name="connsiteY1041" fmla="*/ 151597 h 5390836"/>
                  <a:gd name="connsiteX1042" fmla="*/ 3101537 w 5372199"/>
                  <a:gd name="connsiteY1042" fmla="*/ 132001 h 5390836"/>
                  <a:gd name="connsiteX1043" fmla="*/ 3101537 w 5372199"/>
                  <a:gd name="connsiteY1043" fmla="*/ 113443 h 5390836"/>
                  <a:gd name="connsiteX1044" fmla="*/ 3121134 w 5372199"/>
                  <a:gd name="connsiteY1044" fmla="*/ 104154 h 5390836"/>
                  <a:gd name="connsiteX1045" fmla="*/ 3147941 w 5372199"/>
                  <a:gd name="connsiteY1045" fmla="*/ 117569 h 5390836"/>
                  <a:gd name="connsiteX1046" fmla="*/ 3220134 w 5372199"/>
                  <a:gd name="connsiteY1046" fmla="*/ 123750 h 5390836"/>
                  <a:gd name="connsiteX1047" fmla="*/ 3259317 w 5372199"/>
                  <a:gd name="connsiteY1047" fmla="*/ 123750 h 5390836"/>
                  <a:gd name="connsiteX1048" fmla="*/ 3316039 w 5372199"/>
                  <a:gd name="connsiteY1048" fmla="*/ 114472 h 5390836"/>
                  <a:gd name="connsiteX1049" fmla="*/ 3331510 w 5372199"/>
                  <a:gd name="connsiteY1049" fmla="*/ 114472 h 5390836"/>
                  <a:gd name="connsiteX1050" fmla="*/ 3343885 w 5372199"/>
                  <a:gd name="connsiteY1050" fmla="*/ 114472 h 5390836"/>
                  <a:gd name="connsiteX1051" fmla="*/ 2198081 w 5372199"/>
                  <a:gd name="connsiteY1051" fmla="*/ 79112 h 5390836"/>
                  <a:gd name="connsiteX1052" fmla="*/ 2212588 w 5372199"/>
                  <a:gd name="connsiteY1052" fmla="*/ 96946 h 5390836"/>
                  <a:gd name="connsiteX1053" fmla="*/ 2218770 w 5372199"/>
                  <a:gd name="connsiteY1053" fmla="*/ 79417 h 5390836"/>
                  <a:gd name="connsiteX1054" fmla="*/ 2218770 w 5372199"/>
                  <a:gd name="connsiteY1054" fmla="*/ 100042 h 5390836"/>
                  <a:gd name="connsiteX1055" fmla="*/ 2218770 w 5372199"/>
                  <a:gd name="connsiteY1055" fmla="*/ 123764 h 5390836"/>
                  <a:gd name="connsiteX1056" fmla="*/ 2208463 w 5372199"/>
                  <a:gd name="connsiteY1056" fmla="*/ 142321 h 5390836"/>
                  <a:gd name="connsiteX1057" fmla="*/ 2191952 w 5372199"/>
                  <a:gd name="connsiteY1057" fmla="*/ 168100 h 5390836"/>
                  <a:gd name="connsiteX1058" fmla="*/ 2191952 w 5372199"/>
                  <a:gd name="connsiteY1058" fmla="*/ 192850 h 5390836"/>
                  <a:gd name="connsiteX1059" fmla="*/ 2191952 w 5372199"/>
                  <a:gd name="connsiteY1059" fmla="*/ 210379 h 5390836"/>
                  <a:gd name="connsiteX1060" fmla="*/ 2205367 w 5372199"/>
                  <a:gd name="connsiteY1060" fmla="*/ 210379 h 5390836"/>
                  <a:gd name="connsiteX1061" fmla="*/ 2211549 w 5372199"/>
                  <a:gd name="connsiteY1061" fmla="*/ 221725 h 5390836"/>
                  <a:gd name="connsiteX1062" fmla="*/ 2221867 w 5372199"/>
                  <a:gd name="connsiteY1062" fmla="*/ 240293 h 5390836"/>
                  <a:gd name="connsiteX1063" fmla="*/ 2221867 w 5372199"/>
                  <a:gd name="connsiteY1063" fmla="*/ 248543 h 5390836"/>
                  <a:gd name="connsiteX1064" fmla="*/ 2186798 w 5372199"/>
                  <a:gd name="connsiteY1064" fmla="*/ 291851 h 5390836"/>
                  <a:gd name="connsiteX1065" fmla="*/ 2186798 w 5372199"/>
                  <a:gd name="connsiteY1065" fmla="*/ 306293 h 5390836"/>
                  <a:gd name="connsiteX1066" fmla="*/ 2202270 w 5372199"/>
                  <a:gd name="connsiteY1066" fmla="*/ 306293 h 5390836"/>
                  <a:gd name="connsiteX1067" fmla="*/ 2216713 w 5372199"/>
                  <a:gd name="connsiteY1067" fmla="*/ 313515 h 5390836"/>
                  <a:gd name="connsiteX1068" fmla="*/ 2222895 w 5372199"/>
                  <a:gd name="connsiteY1068" fmla="*/ 326919 h 5390836"/>
                  <a:gd name="connsiteX1069" fmla="*/ 2190923 w 5372199"/>
                  <a:gd name="connsiteY1069" fmla="*/ 377448 h 5390836"/>
                  <a:gd name="connsiteX1070" fmla="*/ 2134201 w 5372199"/>
                  <a:gd name="connsiteY1070" fmla="*/ 416630 h 5390836"/>
                  <a:gd name="connsiteX1071" fmla="*/ 2107393 w 5372199"/>
                  <a:gd name="connsiteY1071" fmla="*/ 447573 h 5390836"/>
                  <a:gd name="connsiteX1072" fmla="*/ 2096047 w 5372199"/>
                  <a:gd name="connsiteY1072" fmla="*/ 447573 h 5390836"/>
                  <a:gd name="connsiteX1073" fmla="*/ 2078518 w 5372199"/>
                  <a:gd name="connsiteY1073" fmla="*/ 447573 h 5390836"/>
                  <a:gd name="connsiteX1074" fmla="*/ 2069239 w 5372199"/>
                  <a:gd name="connsiteY1074" fmla="*/ 434169 h 5390836"/>
                  <a:gd name="connsiteX1075" fmla="*/ 2056864 w 5372199"/>
                  <a:gd name="connsiteY1075" fmla="*/ 420765 h 5390836"/>
                  <a:gd name="connsiteX1076" fmla="*/ 2047585 w 5372199"/>
                  <a:gd name="connsiteY1076" fmla="*/ 393948 h 5390836"/>
                  <a:gd name="connsiteX1077" fmla="*/ 2071296 w 5372199"/>
                  <a:gd name="connsiteY1077" fmla="*/ 365072 h 5390836"/>
                  <a:gd name="connsiteX1078" fmla="*/ 2084700 w 5372199"/>
                  <a:gd name="connsiteY1078" fmla="*/ 351669 h 5390836"/>
                  <a:gd name="connsiteX1079" fmla="*/ 2093989 w 5372199"/>
                  <a:gd name="connsiteY1079" fmla="*/ 338265 h 5390836"/>
                  <a:gd name="connsiteX1080" fmla="*/ 2093989 w 5372199"/>
                  <a:gd name="connsiteY1080" fmla="*/ 326919 h 5390836"/>
                  <a:gd name="connsiteX1081" fmla="*/ 2093989 w 5372199"/>
                  <a:gd name="connsiteY1081" fmla="*/ 312475 h 5390836"/>
                  <a:gd name="connsiteX1082" fmla="*/ 2087796 w 5372199"/>
                  <a:gd name="connsiteY1082" fmla="*/ 302169 h 5390836"/>
                  <a:gd name="connsiteX1083" fmla="*/ 2080575 w 5372199"/>
                  <a:gd name="connsiteY1083" fmla="*/ 292890 h 5390836"/>
                  <a:gd name="connsiteX1084" fmla="*/ 2065114 w 5372199"/>
                  <a:gd name="connsiteY1084" fmla="*/ 274322 h 5390836"/>
                  <a:gd name="connsiteX1085" fmla="*/ 2081614 w 5372199"/>
                  <a:gd name="connsiteY1085" fmla="*/ 251639 h 5390836"/>
                  <a:gd name="connsiteX1086" fmla="*/ 2095018 w 5372199"/>
                  <a:gd name="connsiteY1086" fmla="*/ 251639 h 5390836"/>
                  <a:gd name="connsiteX1087" fmla="*/ 2110490 w 5372199"/>
                  <a:gd name="connsiteY1087" fmla="*/ 234100 h 5390836"/>
                  <a:gd name="connsiteX1088" fmla="*/ 2110490 w 5372199"/>
                  <a:gd name="connsiteY1088" fmla="*/ 206264 h 5390836"/>
                  <a:gd name="connsiteX1089" fmla="*/ 2093989 w 5372199"/>
                  <a:gd name="connsiteY1089" fmla="*/ 194918 h 5390836"/>
                  <a:gd name="connsiteX1090" fmla="*/ 2076461 w 5372199"/>
                  <a:gd name="connsiteY1090" fmla="*/ 194918 h 5390836"/>
                  <a:gd name="connsiteX1091" fmla="*/ 2065114 w 5372199"/>
                  <a:gd name="connsiteY1091" fmla="*/ 184599 h 5390836"/>
                  <a:gd name="connsiteX1092" fmla="*/ 2054796 w 5372199"/>
                  <a:gd name="connsiteY1092" fmla="*/ 184599 h 5390836"/>
                  <a:gd name="connsiteX1093" fmla="*/ 2047585 w 5372199"/>
                  <a:gd name="connsiteY1093" fmla="*/ 166043 h 5390836"/>
                  <a:gd name="connsiteX1094" fmla="*/ 2055824 w 5372199"/>
                  <a:gd name="connsiteY1094" fmla="*/ 158821 h 5390836"/>
                  <a:gd name="connsiteX1095" fmla="*/ 2060989 w 5372199"/>
                  <a:gd name="connsiteY1095" fmla="*/ 147475 h 5390836"/>
                  <a:gd name="connsiteX1096" fmla="*/ 2074393 w 5372199"/>
                  <a:gd name="connsiteY1096" fmla="*/ 136139 h 5390836"/>
                  <a:gd name="connsiteX1097" fmla="*/ 2093989 w 5372199"/>
                  <a:gd name="connsiteY1097" fmla="*/ 136139 h 5390836"/>
                  <a:gd name="connsiteX1098" fmla="*/ 2171337 w 5372199"/>
                  <a:gd name="connsiteY1098" fmla="*/ 84571 h 5390836"/>
                  <a:gd name="connsiteX1099" fmla="*/ 2194020 w 5372199"/>
                  <a:gd name="connsiteY1099" fmla="*/ 79417 h 5390836"/>
                  <a:gd name="connsiteX1100" fmla="*/ 2198081 w 5372199"/>
                  <a:gd name="connsiteY1100" fmla="*/ 79112 h 5390836"/>
                  <a:gd name="connsiteX1101" fmla="*/ 2394088 w 5372199"/>
                  <a:gd name="connsiteY1101" fmla="*/ 55695 h 5390836"/>
                  <a:gd name="connsiteX1102" fmla="*/ 2356963 w 5372199"/>
                  <a:gd name="connsiteY1102" fmla="*/ 76320 h 5390836"/>
                  <a:gd name="connsiteX1103" fmla="*/ 2365213 w 5372199"/>
                  <a:gd name="connsiteY1103" fmla="*/ 93860 h 5390836"/>
                  <a:gd name="connsiteX1104" fmla="*/ 2385838 w 5372199"/>
                  <a:gd name="connsiteY1104" fmla="*/ 93860 h 5390836"/>
                  <a:gd name="connsiteX1105" fmla="*/ 2397185 w 5372199"/>
                  <a:gd name="connsiteY1105" fmla="*/ 73224 h 5390836"/>
                  <a:gd name="connsiteX1106" fmla="*/ 2397185 w 5372199"/>
                  <a:gd name="connsiteY1106" fmla="*/ 57763 h 5390836"/>
                  <a:gd name="connsiteX1107" fmla="*/ 2409561 w 5372199"/>
                  <a:gd name="connsiteY1107" fmla="*/ 1039 h 5390836"/>
                  <a:gd name="connsiteX1108" fmla="*/ 2427090 w 5372199"/>
                  <a:gd name="connsiteY1108" fmla="*/ 1039 h 5390836"/>
                  <a:gd name="connsiteX1109" fmla="*/ 2461119 w 5372199"/>
                  <a:gd name="connsiteY1109" fmla="*/ 1039 h 5390836"/>
                  <a:gd name="connsiteX1110" fmla="*/ 2469369 w 5372199"/>
                  <a:gd name="connsiteY1110" fmla="*/ 14443 h 5390836"/>
                  <a:gd name="connsiteX1111" fmla="*/ 2483812 w 5372199"/>
                  <a:gd name="connsiteY1111" fmla="*/ 36096 h 5390836"/>
                  <a:gd name="connsiteX1112" fmla="*/ 2477630 w 5372199"/>
                  <a:gd name="connsiteY1112" fmla="*/ 57761 h 5390836"/>
                  <a:gd name="connsiteX1113" fmla="*/ 2477630 w 5372199"/>
                  <a:gd name="connsiteY1113" fmla="*/ 76318 h 5390836"/>
                  <a:gd name="connsiteX1114" fmla="*/ 2466283 w 5372199"/>
                  <a:gd name="connsiteY1114" fmla="*/ 108290 h 5390836"/>
                  <a:gd name="connsiteX1115" fmla="*/ 2452879 w 5372199"/>
                  <a:gd name="connsiteY1115" fmla="*/ 127886 h 5390836"/>
                  <a:gd name="connsiteX1116" fmla="*/ 2429158 w 5372199"/>
                  <a:gd name="connsiteY1116" fmla="*/ 203165 h 5390836"/>
                  <a:gd name="connsiteX1117" fmla="*/ 2419868 w 5372199"/>
                  <a:gd name="connsiteY1117" fmla="*/ 215541 h 5390836"/>
                  <a:gd name="connsiteX1118" fmla="*/ 2406464 w 5372199"/>
                  <a:gd name="connsiteY1118" fmla="*/ 215541 h 5390836"/>
                  <a:gd name="connsiteX1119" fmla="*/ 2392032 w 5372199"/>
                  <a:gd name="connsiteY1119" fmla="*/ 222762 h 5390836"/>
                  <a:gd name="connsiteX1120" fmla="*/ 2372435 w 5372199"/>
                  <a:gd name="connsiteY1120" fmla="*/ 232041 h 5390836"/>
                  <a:gd name="connsiteX1121" fmla="*/ 2372435 w 5372199"/>
                  <a:gd name="connsiteY1121" fmla="*/ 248541 h 5390836"/>
                  <a:gd name="connsiteX1122" fmla="*/ 2387907 w 5372199"/>
                  <a:gd name="connsiteY1122" fmla="*/ 243387 h 5390836"/>
                  <a:gd name="connsiteX1123" fmla="*/ 2400282 w 5372199"/>
                  <a:gd name="connsiteY1123" fmla="*/ 235137 h 5390836"/>
                  <a:gd name="connsiteX1124" fmla="*/ 2418840 w 5372199"/>
                  <a:gd name="connsiteY1124" fmla="*/ 235137 h 5390836"/>
                  <a:gd name="connsiteX1125" fmla="*/ 2427090 w 5372199"/>
                  <a:gd name="connsiteY1125" fmla="*/ 242348 h 5390836"/>
                  <a:gd name="connsiteX1126" fmla="*/ 2435340 w 5372199"/>
                  <a:gd name="connsiteY1126" fmla="*/ 265041 h 5390836"/>
                  <a:gd name="connsiteX1127" fmla="*/ 2435340 w 5372199"/>
                  <a:gd name="connsiteY1127" fmla="*/ 274319 h 5390836"/>
                  <a:gd name="connsiteX1128" fmla="*/ 2419868 w 5372199"/>
                  <a:gd name="connsiteY1128" fmla="*/ 288763 h 5390836"/>
                  <a:gd name="connsiteX1129" fmla="*/ 2402339 w 5372199"/>
                  <a:gd name="connsiteY1129" fmla="*/ 298041 h 5390836"/>
                  <a:gd name="connsiteX1130" fmla="*/ 2402339 w 5372199"/>
                  <a:gd name="connsiteY1130" fmla="*/ 309377 h 5390836"/>
                  <a:gd name="connsiteX1131" fmla="*/ 2412657 w 5372199"/>
                  <a:gd name="connsiteY1131" fmla="*/ 315570 h 5390836"/>
                  <a:gd name="connsiteX1132" fmla="*/ 2436368 w 5372199"/>
                  <a:gd name="connsiteY1132" fmla="*/ 307320 h 5390836"/>
                  <a:gd name="connsiteX1133" fmla="*/ 2455965 w 5372199"/>
                  <a:gd name="connsiteY1133" fmla="*/ 307320 h 5390836"/>
                  <a:gd name="connsiteX1134" fmla="*/ 2477630 w 5372199"/>
                  <a:gd name="connsiteY1134" fmla="*/ 300098 h 5390836"/>
                  <a:gd name="connsiteX1135" fmla="*/ 2498244 w 5372199"/>
                  <a:gd name="connsiteY1135" fmla="*/ 300098 h 5390836"/>
                  <a:gd name="connsiteX1136" fmla="*/ 2517841 w 5372199"/>
                  <a:gd name="connsiteY1136" fmla="*/ 323820 h 5390836"/>
                  <a:gd name="connsiteX1137" fmla="*/ 2494119 w 5372199"/>
                  <a:gd name="connsiteY1137" fmla="*/ 370224 h 5390836"/>
                  <a:gd name="connsiteX1138" fmla="*/ 2467312 w 5372199"/>
                  <a:gd name="connsiteY1138" fmla="*/ 370224 h 5390836"/>
                  <a:gd name="connsiteX1139" fmla="*/ 2422965 w 5372199"/>
                  <a:gd name="connsiteY1139" fmla="*/ 377445 h 5390836"/>
                  <a:gd name="connsiteX1140" fmla="*/ 2398214 w 5372199"/>
                  <a:gd name="connsiteY1140" fmla="*/ 377445 h 5390836"/>
                  <a:gd name="connsiteX1141" fmla="*/ 2377589 w 5372199"/>
                  <a:gd name="connsiteY1141" fmla="*/ 382599 h 5390836"/>
                  <a:gd name="connsiteX1142" fmla="*/ 2353878 w 5372199"/>
                  <a:gd name="connsiteY1142" fmla="*/ 389820 h 5390836"/>
                  <a:gd name="connsiteX1143" fmla="*/ 2326031 w 5372199"/>
                  <a:gd name="connsiteY1143" fmla="*/ 400138 h 5390836"/>
                  <a:gd name="connsiteX1144" fmla="*/ 2296127 w 5372199"/>
                  <a:gd name="connsiteY1144" fmla="*/ 407360 h 5390836"/>
                  <a:gd name="connsiteX1145" fmla="*/ 2266212 w 5372199"/>
                  <a:gd name="connsiteY1145" fmla="*/ 420763 h 5390836"/>
                  <a:gd name="connsiteX1146" fmla="*/ 2245587 w 5372199"/>
                  <a:gd name="connsiteY1146" fmla="*/ 413542 h 5390836"/>
                  <a:gd name="connsiteX1147" fmla="*/ 2237348 w 5372199"/>
                  <a:gd name="connsiteY1147" fmla="*/ 387752 h 5390836"/>
                  <a:gd name="connsiteX1148" fmla="*/ 2237337 w 5372199"/>
                  <a:gd name="connsiteY1148" fmla="*/ 379513 h 5390836"/>
                  <a:gd name="connsiteX1149" fmla="*/ 2237337 w 5372199"/>
                  <a:gd name="connsiteY1149" fmla="*/ 364042 h 5390836"/>
                  <a:gd name="connsiteX1150" fmla="*/ 2243530 w 5372199"/>
                  <a:gd name="connsiteY1150" fmla="*/ 357849 h 5390836"/>
                  <a:gd name="connsiteX1151" fmla="*/ 2253837 w 5372199"/>
                  <a:gd name="connsiteY1151" fmla="*/ 357849 h 5390836"/>
                  <a:gd name="connsiteX1152" fmla="*/ 2278588 w 5372199"/>
                  <a:gd name="connsiteY1152" fmla="*/ 344445 h 5390836"/>
                  <a:gd name="connsiteX1153" fmla="*/ 2310560 w 5372199"/>
                  <a:gd name="connsiteY1153" fmla="*/ 324848 h 5390836"/>
                  <a:gd name="connsiteX1154" fmla="*/ 2303338 w 5372199"/>
                  <a:gd name="connsiteY1154" fmla="*/ 316609 h 5390836"/>
                  <a:gd name="connsiteX1155" fmla="*/ 2289934 w 5372199"/>
                  <a:gd name="connsiteY1155" fmla="*/ 316609 h 5390836"/>
                  <a:gd name="connsiteX1156" fmla="*/ 2277559 w 5372199"/>
                  <a:gd name="connsiteY1156" fmla="*/ 316609 h 5390836"/>
                  <a:gd name="connsiteX1157" fmla="*/ 2277559 w 5372199"/>
                  <a:gd name="connsiteY1157" fmla="*/ 305263 h 5390836"/>
                  <a:gd name="connsiteX1158" fmla="*/ 2277559 w 5372199"/>
                  <a:gd name="connsiteY1158" fmla="*/ 291848 h 5390836"/>
                  <a:gd name="connsiteX1159" fmla="*/ 2283752 w 5372199"/>
                  <a:gd name="connsiteY1159" fmla="*/ 280512 h 5390836"/>
                  <a:gd name="connsiteX1160" fmla="*/ 2291991 w 5372199"/>
                  <a:gd name="connsiteY1160" fmla="*/ 280512 h 5390836"/>
                  <a:gd name="connsiteX1161" fmla="*/ 2300252 w 5372199"/>
                  <a:gd name="connsiteY1161" fmla="*/ 280512 h 5390836"/>
                  <a:gd name="connsiteX1162" fmla="*/ 2307463 w 5372199"/>
                  <a:gd name="connsiteY1162" fmla="*/ 280512 h 5390836"/>
                  <a:gd name="connsiteX1163" fmla="*/ 2313656 w 5372199"/>
                  <a:gd name="connsiteY1163" fmla="*/ 273291 h 5390836"/>
                  <a:gd name="connsiteX1164" fmla="*/ 2313656 w 5372199"/>
                  <a:gd name="connsiteY1164" fmla="*/ 256791 h 5390836"/>
                  <a:gd name="connsiteX1165" fmla="*/ 2303338 w 5372199"/>
                  <a:gd name="connsiteY1165" fmla="*/ 256791 h 5390836"/>
                  <a:gd name="connsiteX1166" fmla="*/ 2290963 w 5372199"/>
                  <a:gd name="connsiteY1166" fmla="*/ 261944 h 5390836"/>
                  <a:gd name="connsiteX1167" fmla="*/ 2280656 w 5372199"/>
                  <a:gd name="connsiteY1167" fmla="*/ 261944 h 5390836"/>
                  <a:gd name="connsiteX1168" fmla="*/ 2270338 w 5372199"/>
                  <a:gd name="connsiteY1168" fmla="*/ 261944 h 5390836"/>
                  <a:gd name="connsiteX1169" fmla="*/ 2265184 w 5372199"/>
                  <a:gd name="connsiteY1169" fmla="*/ 255751 h 5390836"/>
                  <a:gd name="connsiteX1170" fmla="*/ 2260030 w 5372199"/>
                  <a:gd name="connsiteY1170" fmla="*/ 245444 h 5390836"/>
                  <a:gd name="connsiteX1171" fmla="*/ 2248684 w 5372199"/>
                  <a:gd name="connsiteY1171" fmla="*/ 231012 h 5390836"/>
                  <a:gd name="connsiteX1172" fmla="*/ 2242502 w 5372199"/>
                  <a:gd name="connsiteY1172" fmla="*/ 213473 h 5390836"/>
                  <a:gd name="connsiteX1173" fmla="*/ 2247655 w 5372199"/>
                  <a:gd name="connsiteY1173" fmla="*/ 186665 h 5390836"/>
                  <a:gd name="connsiteX1174" fmla="*/ 2237337 w 5372199"/>
                  <a:gd name="connsiteY1174" fmla="*/ 144386 h 5390836"/>
                  <a:gd name="connsiteX1175" fmla="*/ 2229086 w 5372199"/>
                  <a:gd name="connsiteY1175" fmla="*/ 126847 h 5390836"/>
                  <a:gd name="connsiteX1176" fmla="*/ 2229086 w 5372199"/>
                  <a:gd name="connsiteY1176" fmla="*/ 113443 h 5390836"/>
                  <a:gd name="connsiteX1177" fmla="*/ 2229086 w 5372199"/>
                  <a:gd name="connsiteY1177" fmla="*/ 88693 h 5390836"/>
                  <a:gd name="connsiteX1178" fmla="*/ 2228058 w 5372199"/>
                  <a:gd name="connsiteY1178" fmla="*/ 86636 h 5390836"/>
                  <a:gd name="connsiteX1179" fmla="*/ 2236309 w 5372199"/>
                  <a:gd name="connsiteY1179" fmla="*/ 61886 h 5390836"/>
                  <a:gd name="connsiteX1180" fmla="*/ 2251780 w 5372199"/>
                  <a:gd name="connsiteY1180" fmla="*/ 68068 h 5390836"/>
                  <a:gd name="connsiteX1181" fmla="*/ 2266223 w 5372199"/>
                  <a:gd name="connsiteY1181" fmla="*/ 68068 h 5390836"/>
                  <a:gd name="connsiteX1182" fmla="*/ 2283752 w 5372199"/>
                  <a:gd name="connsiteY1182" fmla="*/ 59818 h 5390836"/>
                  <a:gd name="connsiteX1183" fmla="*/ 2313656 w 5372199"/>
                  <a:gd name="connsiteY1183" fmla="*/ 42289 h 5390836"/>
                  <a:gd name="connsiteX1184" fmla="*/ 2337367 w 5372199"/>
                  <a:gd name="connsiteY1184" fmla="*/ 36096 h 5390836"/>
                  <a:gd name="connsiteX1185" fmla="*/ 2409561 w 5372199"/>
                  <a:gd name="connsiteY1185" fmla="*/ 1039 h 539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</a:cxnLst>
                <a:rect l="l" t="t" r="r" b="b"/>
                <a:pathLst>
                  <a:path w="5372199" h="5390836">
                    <a:moveTo>
                      <a:pt x="3137621" y="5098566"/>
                    </a:moveTo>
                    <a:cubicBezTo>
                      <a:pt x="3116367" y="5101693"/>
                      <a:pt x="3098342" y="5115799"/>
                      <a:pt x="3090189" y="5135680"/>
                    </a:cubicBezTo>
                    <a:cubicBezTo>
                      <a:pt x="3082122" y="5161189"/>
                      <a:pt x="3082122" y="5188557"/>
                      <a:pt x="3090189" y="5214053"/>
                    </a:cubicBezTo>
                    <a:cubicBezTo>
                      <a:pt x="3092906" y="5239900"/>
                      <a:pt x="3104588" y="5263976"/>
                      <a:pt x="3123189" y="5282125"/>
                    </a:cubicBezTo>
                    <a:cubicBezTo>
                      <a:pt x="3137977" y="5297044"/>
                      <a:pt x="3159427" y="5303290"/>
                      <a:pt x="3179909" y="5298625"/>
                    </a:cubicBezTo>
                    <a:cubicBezTo>
                      <a:pt x="3200859" y="5295506"/>
                      <a:pt x="3218757" y="5281887"/>
                      <a:pt x="3227342" y="5262527"/>
                    </a:cubicBezTo>
                    <a:lnTo>
                      <a:pt x="3223219" y="5262527"/>
                    </a:lnTo>
                    <a:cubicBezTo>
                      <a:pt x="3233028" y="5238286"/>
                      <a:pt x="3234837" y="5211553"/>
                      <a:pt x="3228384" y="5186218"/>
                    </a:cubicBezTo>
                    <a:cubicBezTo>
                      <a:pt x="3224659" y="5159756"/>
                      <a:pt x="3213172" y="5134998"/>
                      <a:pt x="3195371" y="5115066"/>
                    </a:cubicBezTo>
                    <a:cubicBezTo>
                      <a:pt x="3180159" y="5100134"/>
                      <a:pt x="3158431" y="5093918"/>
                      <a:pt x="3137621" y="5098566"/>
                    </a:cubicBezTo>
                    <a:close/>
                    <a:moveTo>
                      <a:pt x="2793012" y="5095901"/>
                    </a:moveTo>
                    <a:lnTo>
                      <a:pt x="2794038" y="5121680"/>
                    </a:lnTo>
                    <a:lnTo>
                      <a:pt x="2794038" y="5147468"/>
                    </a:lnTo>
                    <a:lnTo>
                      <a:pt x="2652759" y="5150557"/>
                    </a:lnTo>
                    <a:lnTo>
                      <a:pt x="2654818" y="5212430"/>
                    </a:lnTo>
                    <a:lnTo>
                      <a:pt x="2785788" y="5210375"/>
                    </a:lnTo>
                    <a:lnTo>
                      <a:pt x="2785788" y="5235125"/>
                    </a:lnTo>
                    <a:lnTo>
                      <a:pt x="2785788" y="5259875"/>
                    </a:lnTo>
                    <a:lnTo>
                      <a:pt x="2654818" y="5261930"/>
                    </a:lnTo>
                    <a:lnTo>
                      <a:pt x="2656886" y="5338252"/>
                    </a:lnTo>
                    <a:lnTo>
                      <a:pt x="2803317" y="5335154"/>
                    </a:lnTo>
                    <a:lnTo>
                      <a:pt x="2804347" y="5360934"/>
                    </a:lnTo>
                    <a:lnTo>
                      <a:pt x="2804347" y="5386722"/>
                    </a:lnTo>
                    <a:lnTo>
                      <a:pt x="2601191" y="5390836"/>
                    </a:lnTo>
                    <a:lnTo>
                      <a:pt x="2597068" y="5100028"/>
                    </a:lnTo>
                    <a:close/>
                    <a:moveTo>
                      <a:pt x="2311412" y="5073218"/>
                    </a:moveTo>
                    <a:lnTo>
                      <a:pt x="2527979" y="5100036"/>
                    </a:lnTo>
                    <a:lnTo>
                      <a:pt x="2524886" y="5124786"/>
                    </a:lnTo>
                    <a:lnTo>
                      <a:pt x="2521789" y="5150566"/>
                    </a:lnTo>
                    <a:lnTo>
                      <a:pt x="2441357" y="5141286"/>
                    </a:lnTo>
                    <a:lnTo>
                      <a:pt x="2412480" y="5378472"/>
                    </a:lnTo>
                    <a:lnTo>
                      <a:pt x="2384632" y="5375374"/>
                    </a:lnTo>
                    <a:lnTo>
                      <a:pt x="2356798" y="5372277"/>
                    </a:lnTo>
                    <a:lnTo>
                      <a:pt x="2385662" y="5134066"/>
                    </a:lnTo>
                    <a:lnTo>
                      <a:pt x="2305230" y="5124786"/>
                    </a:lnTo>
                    <a:lnTo>
                      <a:pt x="2308328" y="5098998"/>
                    </a:lnTo>
                    <a:close/>
                    <a:moveTo>
                      <a:pt x="3178501" y="5049077"/>
                    </a:moveTo>
                    <a:cubicBezTo>
                      <a:pt x="3196181" y="5052967"/>
                      <a:pt x="3212954" y="5060973"/>
                      <a:pt x="3227342" y="5072774"/>
                    </a:cubicBezTo>
                    <a:cubicBezTo>
                      <a:pt x="3257680" y="5099354"/>
                      <a:pt x="3277452" y="5135960"/>
                      <a:pt x="3283036" y="5175900"/>
                    </a:cubicBezTo>
                    <a:cubicBezTo>
                      <a:pt x="3293053" y="5214629"/>
                      <a:pt x="3288655" y="5255671"/>
                      <a:pt x="3270659" y="5291404"/>
                    </a:cubicBezTo>
                    <a:cubicBezTo>
                      <a:pt x="3233278" y="5351319"/>
                      <a:pt x="3154393" y="5369582"/>
                      <a:pt x="3094478" y="5332188"/>
                    </a:cubicBezTo>
                    <a:cubicBezTo>
                      <a:pt x="3091596" y="5330391"/>
                      <a:pt x="3088791" y="5328485"/>
                      <a:pt x="3086062" y="5326472"/>
                    </a:cubicBezTo>
                    <a:lnTo>
                      <a:pt x="3082978" y="5329557"/>
                    </a:lnTo>
                    <a:cubicBezTo>
                      <a:pt x="3052338" y="5303214"/>
                      <a:pt x="3032503" y="5266502"/>
                      <a:pt x="3027283" y="5226430"/>
                    </a:cubicBezTo>
                    <a:cubicBezTo>
                      <a:pt x="3017995" y="5186879"/>
                      <a:pt x="3022736" y="5145316"/>
                      <a:pt x="3040690" y="5108871"/>
                    </a:cubicBezTo>
                    <a:cubicBezTo>
                      <a:pt x="3057762" y="5077244"/>
                      <a:pt x="3088694" y="5055485"/>
                      <a:pt x="3124219" y="5050083"/>
                    </a:cubicBezTo>
                    <a:cubicBezTo>
                      <a:pt x="3142234" y="5045416"/>
                      <a:pt x="3160821" y="5045188"/>
                      <a:pt x="3178501" y="5049077"/>
                    </a:cubicBezTo>
                    <a:close/>
                    <a:moveTo>
                      <a:pt x="2038303" y="5009871"/>
                    </a:moveTo>
                    <a:lnTo>
                      <a:pt x="2065121" y="5017092"/>
                    </a:lnTo>
                    <a:lnTo>
                      <a:pt x="2092960" y="5023274"/>
                    </a:lnTo>
                    <a:lnTo>
                      <a:pt x="2048621" y="5201688"/>
                    </a:lnTo>
                    <a:cubicBezTo>
                      <a:pt x="2042765" y="5217311"/>
                      <a:pt x="2042765" y="5234527"/>
                      <a:pt x="2048621" y="5250150"/>
                    </a:cubicBezTo>
                    <a:cubicBezTo>
                      <a:pt x="2055604" y="5263154"/>
                      <a:pt x="2068133" y="5272269"/>
                      <a:pt x="2082650" y="5274900"/>
                    </a:cubicBezTo>
                    <a:cubicBezTo>
                      <a:pt x="2096066" y="5281082"/>
                      <a:pt x="2111515" y="5281082"/>
                      <a:pt x="2124930" y="5274900"/>
                    </a:cubicBezTo>
                    <a:cubicBezTo>
                      <a:pt x="2137748" y="5263337"/>
                      <a:pt x="2146142" y="5247650"/>
                      <a:pt x="2148650" y="5230565"/>
                    </a:cubicBezTo>
                    <a:lnTo>
                      <a:pt x="2192989" y="5053189"/>
                    </a:lnTo>
                    <a:lnTo>
                      <a:pt x="2219807" y="5059371"/>
                    </a:lnTo>
                    <a:lnTo>
                      <a:pt x="2247654" y="5066591"/>
                    </a:lnTo>
                    <a:lnTo>
                      <a:pt x="2200209" y="5237773"/>
                    </a:lnTo>
                    <a:cubicBezTo>
                      <a:pt x="2195425" y="5269756"/>
                      <a:pt x="2178870" y="5298815"/>
                      <a:pt x="2153807" y="5319247"/>
                    </a:cubicBezTo>
                    <a:cubicBezTo>
                      <a:pt x="2127400" y="5334294"/>
                      <a:pt x="2095710" y="5336938"/>
                      <a:pt x="2067180" y="5326468"/>
                    </a:cubicBezTo>
                    <a:cubicBezTo>
                      <a:pt x="2037328" y="5321976"/>
                      <a:pt x="2010956" y="5304641"/>
                      <a:pt x="1994985" y="5279023"/>
                    </a:cubicBezTo>
                    <a:cubicBezTo>
                      <a:pt x="1983261" y="5249209"/>
                      <a:pt x="1983261" y="5216044"/>
                      <a:pt x="1994985" y="5186218"/>
                    </a:cubicBezTo>
                    <a:close/>
                    <a:moveTo>
                      <a:pt x="3514900" y="4952554"/>
                    </a:moveTo>
                    <a:lnTo>
                      <a:pt x="3523150" y="4977304"/>
                    </a:lnTo>
                    <a:lnTo>
                      <a:pt x="3531400" y="5002053"/>
                    </a:lnTo>
                    <a:lnTo>
                      <a:pt x="3403523" y="5043303"/>
                    </a:lnTo>
                    <a:lnTo>
                      <a:pt x="3424146" y="5106210"/>
                    </a:lnTo>
                    <a:lnTo>
                      <a:pt x="3535523" y="5070125"/>
                    </a:lnTo>
                    <a:lnTo>
                      <a:pt x="3542743" y="5093833"/>
                    </a:lnTo>
                    <a:lnTo>
                      <a:pt x="3550993" y="5117557"/>
                    </a:lnTo>
                    <a:lnTo>
                      <a:pt x="3439621" y="5153655"/>
                    </a:lnTo>
                    <a:lnTo>
                      <a:pt x="3477773" y="5271222"/>
                    </a:lnTo>
                    <a:lnTo>
                      <a:pt x="3450955" y="5279459"/>
                    </a:lnTo>
                    <a:lnTo>
                      <a:pt x="3424146" y="5288752"/>
                    </a:lnTo>
                    <a:lnTo>
                      <a:pt x="3334426" y="5012371"/>
                    </a:lnTo>
                    <a:close/>
                    <a:moveTo>
                      <a:pt x="1772071" y="4919562"/>
                    </a:moveTo>
                    <a:lnTo>
                      <a:pt x="1978320" y="4990719"/>
                    </a:lnTo>
                    <a:lnTo>
                      <a:pt x="1970070" y="5014439"/>
                    </a:lnTo>
                    <a:lnTo>
                      <a:pt x="1960782" y="5039189"/>
                    </a:lnTo>
                    <a:lnTo>
                      <a:pt x="1884473" y="5013409"/>
                    </a:lnTo>
                    <a:lnTo>
                      <a:pt x="1807130" y="5239260"/>
                    </a:lnTo>
                    <a:lnTo>
                      <a:pt x="1780321" y="5229968"/>
                    </a:lnTo>
                    <a:lnTo>
                      <a:pt x="1753503" y="5220693"/>
                    </a:lnTo>
                    <a:lnTo>
                      <a:pt x="1831880" y="4994842"/>
                    </a:lnTo>
                    <a:lnTo>
                      <a:pt x="1755571" y="4969062"/>
                    </a:lnTo>
                    <a:lnTo>
                      <a:pt x="1763821" y="4944312"/>
                    </a:lnTo>
                    <a:close/>
                    <a:moveTo>
                      <a:pt x="1666876" y="4867995"/>
                    </a:moveTo>
                    <a:lnTo>
                      <a:pt x="1691626" y="4879342"/>
                    </a:lnTo>
                    <a:lnTo>
                      <a:pt x="1717406" y="4891715"/>
                    </a:lnTo>
                    <a:lnTo>
                      <a:pt x="1594694" y="5154680"/>
                    </a:lnTo>
                    <a:lnTo>
                      <a:pt x="1568906" y="5143345"/>
                    </a:lnTo>
                    <a:lnTo>
                      <a:pt x="1543127" y="5130968"/>
                    </a:lnTo>
                    <a:close/>
                    <a:moveTo>
                      <a:pt x="3872751" y="4780342"/>
                    </a:moveTo>
                    <a:lnTo>
                      <a:pt x="3884085" y="4803037"/>
                    </a:lnTo>
                    <a:lnTo>
                      <a:pt x="3896462" y="4825719"/>
                    </a:lnTo>
                    <a:lnTo>
                      <a:pt x="3825306" y="4863872"/>
                    </a:lnTo>
                    <a:lnTo>
                      <a:pt x="3937712" y="5075278"/>
                    </a:lnTo>
                    <a:lnTo>
                      <a:pt x="3912962" y="5088689"/>
                    </a:lnTo>
                    <a:lnTo>
                      <a:pt x="3888212" y="5102096"/>
                    </a:lnTo>
                    <a:lnTo>
                      <a:pt x="3775806" y="4890689"/>
                    </a:lnTo>
                    <a:lnTo>
                      <a:pt x="3704649" y="4927816"/>
                    </a:lnTo>
                    <a:lnTo>
                      <a:pt x="3692277" y="4905122"/>
                    </a:lnTo>
                    <a:lnTo>
                      <a:pt x="3680929" y="4882439"/>
                    </a:lnTo>
                    <a:close/>
                    <a:moveTo>
                      <a:pt x="1417309" y="4732898"/>
                    </a:moveTo>
                    <a:lnTo>
                      <a:pt x="1607059" y="4839122"/>
                    </a:lnTo>
                    <a:lnTo>
                      <a:pt x="1594682" y="4861804"/>
                    </a:lnTo>
                    <a:lnTo>
                      <a:pt x="1582309" y="4883456"/>
                    </a:lnTo>
                    <a:lnTo>
                      <a:pt x="1512182" y="4844274"/>
                    </a:lnTo>
                    <a:lnTo>
                      <a:pt x="1395653" y="5053625"/>
                    </a:lnTo>
                    <a:lnTo>
                      <a:pt x="1370903" y="5040210"/>
                    </a:lnTo>
                    <a:lnTo>
                      <a:pt x="1347182" y="5026808"/>
                    </a:lnTo>
                    <a:lnTo>
                      <a:pt x="1462682" y="4817457"/>
                    </a:lnTo>
                    <a:lnTo>
                      <a:pt x="1392555" y="4778274"/>
                    </a:lnTo>
                    <a:lnTo>
                      <a:pt x="1404932" y="4755592"/>
                    </a:lnTo>
                    <a:close/>
                    <a:moveTo>
                      <a:pt x="4097559" y="4639059"/>
                    </a:moveTo>
                    <a:lnTo>
                      <a:pt x="4110962" y="4660711"/>
                    </a:lnTo>
                    <a:lnTo>
                      <a:pt x="4125402" y="4682368"/>
                    </a:lnTo>
                    <a:lnTo>
                      <a:pt x="4006805" y="4759715"/>
                    </a:lnTo>
                    <a:lnTo>
                      <a:pt x="4040835" y="4811283"/>
                    </a:lnTo>
                    <a:lnTo>
                      <a:pt x="4150152" y="4740118"/>
                    </a:lnTo>
                    <a:lnTo>
                      <a:pt x="4164589" y="4760741"/>
                    </a:lnTo>
                    <a:lnTo>
                      <a:pt x="4177991" y="4782406"/>
                    </a:lnTo>
                    <a:lnTo>
                      <a:pt x="4067652" y="4853562"/>
                    </a:lnTo>
                    <a:lnTo>
                      <a:pt x="4108902" y="4916465"/>
                    </a:lnTo>
                    <a:lnTo>
                      <a:pt x="4232656" y="4837062"/>
                    </a:lnTo>
                    <a:lnTo>
                      <a:pt x="4247088" y="4858715"/>
                    </a:lnTo>
                    <a:lnTo>
                      <a:pt x="4261529" y="4880367"/>
                    </a:lnTo>
                    <a:lnTo>
                      <a:pt x="4090335" y="4990714"/>
                    </a:lnTo>
                    <a:lnTo>
                      <a:pt x="3932555" y="4746308"/>
                    </a:lnTo>
                    <a:close/>
                    <a:moveTo>
                      <a:pt x="1204009" y="4608716"/>
                    </a:moveTo>
                    <a:cubicBezTo>
                      <a:pt x="1231598" y="4607576"/>
                      <a:pt x="1258666" y="4616360"/>
                      <a:pt x="1280327" y="4633466"/>
                    </a:cubicBezTo>
                    <a:cubicBezTo>
                      <a:pt x="1302500" y="4648364"/>
                      <a:pt x="1318026" y="4671283"/>
                      <a:pt x="1323636" y="4697398"/>
                    </a:cubicBezTo>
                    <a:cubicBezTo>
                      <a:pt x="1328106" y="4723220"/>
                      <a:pt x="1322576" y="4749766"/>
                      <a:pt x="1308174" y="4771647"/>
                    </a:cubicBezTo>
                    <a:lnTo>
                      <a:pt x="1268992" y="4739686"/>
                    </a:lnTo>
                    <a:cubicBezTo>
                      <a:pt x="1276225" y="4729109"/>
                      <a:pt x="1278132" y="4715770"/>
                      <a:pt x="1274144" y="4703593"/>
                    </a:cubicBezTo>
                    <a:cubicBezTo>
                      <a:pt x="1270238" y="4689915"/>
                      <a:pt x="1261424" y="4678169"/>
                      <a:pt x="1249395" y="4670588"/>
                    </a:cubicBezTo>
                    <a:cubicBezTo>
                      <a:pt x="1240407" y="4662457"/>
                      <a:pt x="1228479" y="4658355"/>
                      <a:pt x="1216395" y="4659245"/>
                    </a:cubicBezTo>
                    <a:cubicBezTo>
                      <a:pt x="1205534" y="4659957"/>
                      <a:pt x="1195640" y="4665673"/>
                      <a:pt x="1189577" y="4674715"/>
                    </a:cubicBezTo>
                    <a:cubicBezTo>
                      <a:pt x="1184865" y="4681915"/>
                      <a:pt x="1184865" y="4691228"/>
                      <a:pt x="1189577" y="4698436"/>
                    </a:cubicBezTo>
                    <a:cubicBezTo>
                      <a:pt x="1198229" y="4714567"/>
                      <a:pt x="1208979" y="4729478"/>
                      <a:pt x="1221547" y="4742775"/>
                    </a:cubicBezTo>
                    <a:cubicBezTo>
                      <a:pt x="1242259" y="4763063"/>
                      <a:pt x="1257505" y="4788245"/>
                      <a:pt x="1265894" y="4815995"/>
                    </a:cubicBezTo>
                    <a:cubicBezTo>
                      <a:pt x="1267878" y="4837291"/>
                      <a:pt x="1261187" y="4858482"/>
                      <a:pt x="1247327" y="4874774"/>
                    </a:cubicBezTo>
                    <a:cubicBezTo>
                      <a:pt x="1233297" y="4895973"/>
                      <a:pt x="1209835" y="4909054"/>
                      <a:pt x="1184424" y="4909842"/>
                    </a:cubicBezTo>
                    <a:cubicBezTo>
                      <a:pt x="1155734" y="4910719"/>
                      <a:pt x="1127768" y="4900783"/>
                      <a:pt x="1106048" y="4881999"/>
                    </a:cubicBezTo>
                    <a:cubicBezTo>
                      <a:pt x="1081501" y="4866906"/>
                      <a:pt x="1063755" y="4842867"/>
                      <a:pt x="1056548" y="4814965"/>
                    </a:cubicBezTo>
                    <a:cubicBezTo>
                      <a:pt x="1051404" y="4788202"/>
                      <a:pt x="1057768" y="4760495"/>
                      <a:pt x="1074073" y="4738660"/>
                    </a:cubicBezTo>
                    <a:lnTo>
                      <a:pt x="1118420" y="4769592"/>
                    </a:lnTo>
                    <a:cubicBezTo>
                      <a:pt x="1110204" y="4780482"/>
                      <a:pt x="1106836" y="4794300"/>
                      <a:pt x="1109145" y="4807745"/>
                    </a:cubicBezTo>
                    <a:cubicBezTo>
                      <a:pt x="1113721" y="4821635"/>
                      <a:pt x="1122797" y="4833601"/>
                      <a:pt x="1134920" y="4841774"/>
                    </a:cubicBezTo>
                    <a:cubicBezTo>
                      <a:pt x="1146280" y="4850859"/>
                      <a:pt x="1159772" y="4856889"/>
                      <a:pt x="1174115" y="4859312"/>
                    </a:cubicBezTo>
                    <a:cubicBezTo>
                      <a:pt x="1184857" y="4859973"/>
                      <a:pt x="1195251" y="4855351"/>
                      <a:pt x="1201954" y="4846940"/>
                    </a:cubicBezTo>
                    <a:cubicBezTo>
                      <a:pt x="1206174" y="4838863"/>
                      <a:pt x="1206174" y="4829228"/>
                      <a:pt x="1201954" y="4821160"/>
                    </a:cubicBezTo>
                    <a:cubicBezTo>
                      <a:pt x="1195488" y="4806253"/>
                      <a:pt x="1186403" y="4792630"/>
                      <a:pt x="1175145" y="4780940"/>
                    </a:cubicBezTo>
                    <a:cubicBezTo>
                      <a:pt x="1153467" y="4758851"/>
                      <a:pt x="1136611" y="4732520"/>
                      <a:pt x="1125645" y="4703593"/>
                    </a:cubicBezTo>
                    <a:cubicBezTo>
                      <a:pt x="1122094" y="4683321"/>
                      <a:pt x="1127768" y="4662533"/>
                      <a:pt x="1141102" y="4646868"/>
                    </a:cubicBezTo>
                    <a:cubicBezTo>
                      <a:pt x="1155158" y="4625216"/>
                      <a:pt x="1178327" y="4611161"/>
                      <a:pt x="1204009" y="4608716"/>
                    </a:cubicBezTo>
                    <a:close/>
                    <a:moveTo>
                      <a:pt x="4318414" y="4479809"/>
                    </a:moveTo>
                    <a:cubicBezTo>
                      <a:pt x="4347236" y="4481131"/>
                      <a:pt x="4374486" y="4493280"/>
                      <a:pt x="4394732" y="4513839"/>
                    </a:cubicBezTo>
                    <a:lnTo>
                      <a:pt x="4352444" y="4549936"/>
                    </a:lnTo>
                    <a:cubicBezTo>
                      <a:pt x="4342224" y="4539890"/>
                      <a:pt x="4328614" y="4534000"/>
                      <a:pt x="4314287" y="4533436"/>
                    </a:cubicBezTo>
                    <a:cubicBezTo>
                      <a:pt x="4299465" y="4533597"/>
                      <a:pt x="4285198" y="4539085"/>
                      <a:pt x="4274067" y="4548894"/>
                    </a:cubicBezTo>
                    <a:cubicBezTo>
                      <a:pt x="4258508" y="4561186"/>
                      <a:pt x="4250648" y="4580826"/>
                      <a:pt x="4253440" y="4600466"/>
                    </a:cubicBezTo>
                    <a:cubicBezTo>
                      <a:pt x="4258521" y="4626296"/>
                      <a:pt x="4270656" y="4650216"/>
                      <a:pt x="4288508" y="4669563"/>
                    </a:cubicBezTo>
                    <a:cubicBezTo>
                      <a:pt x="4303906" y="4690317"/>
                      <a:pt x="4325063" y="4706093"/>
                      <a:pt x="4349347" y="4714936"/>
                    </a:cubicBezTo>
                    <a:cubicBezTo>
                      <a:pt x="4367991" y="4720609"/>
                      <a:pt x="4388236" y="4716334"/>
                      <a:pt x="4402974" y="4703593"/>
                    </a:cubicBezTo>
                    <a:cubicBezTo>
                      <a:pt x="4414851" y="4694139"/>
                      <a:pt x="4422613" y="4680474"/>
                      <a:pt x="4424626" y="4665436"/>
                    </a:cubicBezTo>
                    <a:cubicBezTo>
                      <a:pt x="4425384" y="4649707"/>
                      <a:pt x="4421041" y="4634156"/>
                      <a:pt x="4412262" y="4621089"/>
                    </a:cubicBezTo>
                    <a:lnTo>
                      <a:pt x="4454541" y="4581898"/>
                    </a:lnTo>
                    <a:cubicBezTo>
                      <a:pt x="4472859" y="4606474"/>
                      <a:pt x="4481316" y="4637004"/>
                      <a:pt x="4478261" y="4667495"/>
                    </a:cubicBezTo>
                    <a:cubicBezTo>
                      <a:pt x="4469859" y="4733029"/>
                      <a:pt x="4409923" y="4779334"/>
                      <a:pt x="4344389" y="4770936"/>
                    </a:cubicBezTo>
                    <a:cubicBezTo>
                      <a:pt x="4343639" y="4770838"/>
                      <a:pt x="4342880" y="4770728"/>
                      <a:pt x="4342135" y="4770622"/>
                    </a:cubicBezTo>
                    <a:cubicBezTo>
                      <a:pt x="4303364" y="4761253"/>
                      <a:pt x="4269076" y="4738639"/>
                      <a:pt x="4245203" y="4706686"/>
                    </a:cubicBezTo>
                    <a:cubicBezTo>
                      <a:pt x="4217258" y="4677215"/>
                      <a:pt x="4200474" y="4638923"/>
                      <a:pt x="4197758" y="4598398"/>
                    </a:cubicBezTo>
                    <a:cubicBezTo>
                      <a:pt x="4196449" y="4563631"/>
                      <a:pt x="4211771" y="4530318"/>
                      <a:pt x="4239008" y="4508686"/>
                    </a:cubicBezTo>
                    <a:cubicBezTo>
                      <a:pt x="4260771" y="4489186"/>
                      <a:pt x="4289215" y="4478848"/>
                      <a:pt x="4318414" y="4479809"/>
                    </a:cubicBezTo>
                    <a:close/>
                    <a:moveTo>
                      <a:pt x="976955" y="4384335"/>
                    </a:moveTo>
                    <a:lnTo>
                      <a:pt x="998607" y="4403932"/>
                    </a:lnTo>
                    <a:lnTo>
                      <a:pt x="1019243" y="4424560"/>
                    </a:lnTo>
                    <a:lnTo>
                      <a:pt x="958400" y="4647309"/>
                    </a:lnTo>
                    <a:lnTo>
                      <a:pt x="1097611" y="4497780"/>
                    </a:lnTo>
                    <a:lnTo>
                      <a:pt x="1117204" y="4515309"/>
                    </a:lnTo>
                    <a:lnTo>
                      <a:pt x="1135772" y="4532839"/>
                    </a:lnTo>
                    <a:lnTo>
                      <a:pt x="937773" y="4746313"/>
                    </a:lnTo>
                    <a:lnTo>
                      <a:pt x="917146" y="4726715"/>
                    </a:lnTo>
                    <a:lnTo>
                      <a:pt x="897552" y="4708148"/>
                    </a:lnTo>
                    <a:lnTo>
                      <a:pt x="959425" y="4479212"/>
                    </a:lnTo>
                    <a:lnTo>
                      <a:pt x="816078" y="4632868"/>
                    </a:lnTo>
                    <a:lnTo>
                      <a:pt x="797523" y="4615339"/>
                    </a:lnTo>
                    <a:lnTo>
                      <a:pt x="777926" y="4596771"/>
                    </a:lnTo>
                    <a:close/>
                    <a:moveTo>
                      <a:pt x="883108" y="4280170"/>
                    </a:moveTo>
                    <a:lnTo>
                      <a:pt x="901675" y="4301823"/>
                    </a:lnTo>
                    <a:lnTo>
                      <a:pt x="920235" y="4322450"/>
                    </a:lnTo>
                    <a:lnTo>
                      <a:pt x="703676" y="4516326"/>
                    </a:lnTo>
                    <a:lnTo>
                      <a:pt x="685104" y="4495703"/>
                    </a:lnTo>
                    <a:lnTo>
                      <a:pt x="666549" y="4475076"/>
                    </a:lnTo>
                    <a:close/>
                    <a:moveTo>
                      <a:pt x="4535842" y="4224488"/>
                    </a:moveTo>
                    <a:lnTo>
                      <a:pt x="4751379" y="4419394"/>
                    </a:lnTo>
                    <a:lnTo>
                      <a:pt x="4732811" y="4440030"/>
                    </a:lnTo>
                    <a:lnTo>
                      <a:pt x="4714244" y="4460644"/>
                    </a:lnTo>
                    <a:lnTo>
                      <a:pt x="4616282" y="4372992"/>
                    </a:lnTo>
                    <a:lnTo>
                      <a:pt x="4546160" y="4450339"/>
                    </a:lnTo>
                    <a:lnTo>
                      <a:pt x="4644121" y="4539021"/>
                    </a:lnTo>
                    <a:lnTo>
                      <a:pt x="4625562" y="4559648"/>
                    </a:lnTo>
                    <a:lnTo>
                      <a:pt x="4606994" y="4580271"/>
                    </a:lnTo>
                    <a:lnTo>
                      <a:pt x="4390435" y="4385365"/>
                    </a:lnTo>
                    <a:lnTo>
                      <a:pt x="4409003" y="4364742"/>
                    </a:lnTo>
                    <a:lnTo>
                      <a:pt x="4428588" y="4344115"/>
                    </a:lnTo>
                    <a:lnTo>
                      <a:pt x="4509033" y="4417339"/>
                    </a:lnTo>
                    <a:lnTo>
                      <a:pt x="4579159" y="4338962"/>
                    </a:lnTo>
                    <a:lnTo>
                      <a:pt x="4497685" y="4265738"/>
                    </a:lnTo>
                    <a:lnTo>
                      <a:pt x="4517282" y="4245115"/>
                    </a:lnTo>
                    <a:close/>
                    <a:moveTo>
                      <a:pt x="4714244" y="3980082"/>
                    </a:moveTo>
                    <a:lnTo>
                      <a:pt x="4952468" y="4147141"/>
                    </a:lnTo>
                    <a:lnTo>
                      <a:pt x="4936997" y="4169836"/>
                    </a:lnTo>
                    <a:lnTo>
                      <a:pt x="4920497" y="4193556"/>
                    </a:lnTo>
                    <a:lnTo>
                      <a:pt x="4685371" y="4162611"/>
                    </a:lnTo>
                    <a:lnTo>
                      <a:pt x="4857595" y="4283280"/>
                    </a:lnTo>
                    <a:lnTo>
                      <a:pt x="4843150" y="4304933"/>
                    </a:lnTo>
                    <a:lnTo>
                      <a:pt x="4827688" y="4326585"/>
                    </a:lnTo>
                    <a:lnTo>
                      <a:pt x="4589464" y="4159526"/>
                    </a:lnTo>
                    <a:lnTo>
                      <a:pt x="4605964" y="4135806"/>
                    </a:lnTo>
                    <a:lnTo>
                      <a:pt x="4622464" y="4111056"/>
                    </a:lnTo>
                    <a:lnTo>
                      <a:pt x="4852438" y="4140959"/>
                    </a:lnTo>
                    <a:lnTo>
                      <a:pt x="4684341" y="4023400"/>
                    </a:lnTo>
                    <a:lnTo>
                      <a:pt x="4699812" y="4001735"/>
                    </a:lnTo>
                    <a:close/>
                    <a:moveTo>
                      <a:pt x="597638" y="3950764"/>
                    </a:moveTo>
                    <a:cubicBezTo>
                      <a:pt x="634299" y="3955171"/>
                      <a:pt x="666769" y="3976565"/>
                      <a:pt x="685290" y="4008514"/>
                    </a:cubicBezTo>
                    <a:cubicBezTo>
                      <a:pt x="701824" y="4032298"/>
                      <a:pt x="709489" y="4061133"/>
                      <a:pt x="706947" y="4089984"/>
                    </a:cubicBezTo>
                    <a:cubicBezTo>
                      <a:pt x="703642" y="4117853"/>
                      <a:pt x="689112" y="4143179"/>
                      <a:pt x="666723" y="4160111"/>
                    </a:cubicBezTo>
                    <a:lnTo>
                      <a:pt x="636820" y="4113709"/>
                    </a:lnTo>
                    <a:cubicBezTo>
                      <a:pt x="646858" y="4104743"/>
                      <a:pt x="652824" y="4092086"/>
                      <a:pt x="653320" y="4078637"/>
                    </a:cubicBezTo>
                    <a:cubicBezTo>
                      <a:pt x="655312" y="4064684"/>
                      <a:pt x="652401" y="4050467"/>
                      <a:pt x="645083" y="4038417"/>
                    </a:cubicBezTo>
                    <a:cubicBezTo>
                      <a:pt x="633333" y="4019158"/>
                      <a:pt x="612935" y="4006836"/>
                      <a:pt x="590418" y="4005417"/>
                    </a:cubicBezTo>
                    <a:cubicBezTo>
                      <a:pt x="563672" y="4005633"/>
                      <a:pt x="537689" y="4014294"/>
                      <a:pt x="516164" y="4030167"/>
                    </a:cubicBezTo>
                    <a:cubicBezTo>
                      <a:pt x="492672" y="4042984"/>
                      <a:pt x="474155" y="4063332"/>
                      <a:pt x="463579" y="4087917"/>
                    </a:cubicBezTo>
                    <a:cubicBezTo>
                      <a:pt x="456444" y="4108823"/>
                      <a:pt x="459910" y="4131895"/>
                      <a:pt x="472859" y="4149793"/>
                    </a:cubicBezTo>
                    <a:cubicBezTo>
                      <a:pt x="483524" y="4167429"/>
                      <a:pt x="502782" y="4178039"/>
                      <a:pt x="523388" y="4177641"/>
                    </a:cubicBezTo>
                    <a:lnTo>
                      <a:pt x="561537" y="4170421"/>
                    </a:lnTo>
                    <a:lnTo>
                      <a:pt x="561541" y="4170429"/>
                    </a:lnTo>
                    <a:lnTo>
                      <a:pt x="561541" y="4170416"/>
                    </a:lnTo>
                    <a:lnTo>
                      <a:pt x="561537" y="4170421"/>
                    </a:lnTo>
                    <a:lnTo>
                      <a:pt x="527511" y="4117832"/>
                    </a:lnTo>
                    <a:lnTo>
                      <a:pt x="569791" y="4089984"/>
                    </a:lnTo>
                    <a:lnTo>
                      <a:pt x="630638" y="4183831"/>
                    </a:lnTo>
                    <a:lnTo>
                      <a:pt x="498638" y="4269420"/>
                    </a:lnTo>
                    <a:lnTo>
                      <a:pt x="478011" y="4238488"/>
                    </a:lnTo>
                    <a:lnTo>
                      <a:pt x="506888" y="4212709"/>
                    </a:lnTo>
                    <a:lnTo>
                      <a:pt x="501732" y="4212709"/>
                    </a:lnTo>
                    <a:cubicBezTo>
                      <a:pt x="470791" y="4213391"/>
                      <a:pt x="441787" y="4197713"/>
                      <a:pt x="425414" y="4171459"/>
                    </a:cubicBezTo>
                    <a:lnTo>
                      <a:pt x="425414" y="4174543"/>
                    </a:lnTo>
                    <a:cubicBezTo>
                      <a:pt x="403478" y="4144899"/>
                      <a:pt x="397321" y="4106433"/>
                      <a:pt x="408914" y="4071417"/>
                    </a:cubicBezTo>
                    <a:cubicBezTo>
                      <a:pt x="439867" y="3995252"/>
                      <a:pt x="515507" y="3946900"/>
                      <a:pt x="597638" y="3950764"/>
                    </a:cubicBezTo>
                    <a:close/>
                    <a:moveTo>
                      <a:pt x="4896947" y="3786790"/>
                    </a:moveTo>
                    <a:cubicBezTo>
                      <a:pt x="4875921" y="3788782"/>
                      <a:pt x="4857493" y="3801710"/>
                      <a:pt x="4848489" y="3820820"/>
                    </a:cubicBezTo>
                    <a:cubicBezTo>
                      <a:pt x="4837582" y="3839269"/>
                      <a:pt x="4837582" y="3862188"/>
                      <a:pt x="4848489" y="3880625"/>
                    </a:cubicBezTo>
                    <a:cubicBezTo>
                      <a:pt x="4861425" y="3904036"/>
                      <a:pt x="4881726" y="3922515"/>
                      <a:pt x="4906239" y="3933222"/>
                    </a:cubicBezTo>
                    <a:cubicBezTo>
                      <a:pt x="4928574" y="3946616"/>
                      <a:pt x="4954514" y="3952735"/>
                      <a:pt x="4980489" y="3950764"/>
                    </a:cubicBezTo>
                    <a:cubicBezTo>
                      <a:pt x="5001234" y="3948036"/>
                      <a:pt x="5019344" y="3935324"/>
                      <a:pt x="5028950" y="3916722"/>
                    </a:cubicBezTo>
                    <a:cubicBezTo>
                      <a:pt x="5039226" y="3898112"/>
                      <a:pt x="5039226" y="3875527"/>
                      <a:pt x="5028950" y="3856917"/>
                    </a:cubicBezTo>
                    <a:cubicBezTo>
                      <a:pt x="5016544" y="3834091"/>
                      <a:pt x="4996980" y="3815981"/>
                      <a:pt x="4973268" y="3805345"/>
                    </a:cubicBezTo>
                    <a:cubicBezTo>
                      <a:pt x="4950455" y="3791176"/>
                      <a:pt x="4923722" y="3784680"/>
                      <a:pt x="4896947" y="3786790"/>
                    </a:cubicBezTo>
                    <a:close/>
                    <a:moveTo>
                      <a:pt x="4883544" y="3732138"/>
                    </a:moveTo>
                    <a:cubicBezTo>
                      <a:pt x="4923853" y="3725553"/>
                      <a:pt x="4965179" y="3733596"/>
                      <a:pt x="5000073" y="3754820"/>
                    </a:cubicBezTo>
                    <a:cubicBezTo>
                      <a:pt x="5036268" y="3771634"/>
                      <a:pt x="5065188" y="3800917"/>
                      <a:pt x="5081548" y="3837320"/>
                    </a:cubicBezTo>
                    <a:cubicBezTo>
                      <a:pt x="5095048" y="3871099"/>
                      <a:pt x="5091997" y="3909243"/>
                      <a:pt x="5073298" y="3940447"/>
                    </a:cubicBezTo>
                    <a:cubicBezTo>
                      <a:pt x="5057586" y="3972870"/>
                      <a:pt x="5027997" y="3996396"/>
                      <a:pt x="4992866" y="4004387"/>
                    </a:cubicBezTo>
                    <a:lnTo>
                      <a:pt x="4992853" y="4002319"/>
                    </a:lnTo>
                    <a:cubicBezTo>
                      <a:pt x="4912332" y="4011243"/>
                      <a:pt x="4834434" y="3970455"/>
                      <a:pt x="4795892" y="3899193"/>
                    </a:cubicBezTo>
                    <a:cubicBezTo>
                      <a:pt x="4781608" y="3865760"/>
                      <a:pt x="4783892" y="3827553"/>
                      <a:pt x="4802074" y="3796070"/>
                    </a:cubicBezTo>
                    <a:cubicBezTo>
                      <a:pt x="4817879" y="3763295"/>
                      <a:pt x="4847955" y="3739693"/>
                      <a:pt x="4883544" y="3732138"/>
                    </a:cubicBezTo>
                    <a:close/>
                    <a:moveTo>
                      <a:pt x="484020" y="3640799"/>
                    </a:moveTo>
                    <a:lnTo>
                      <a:pt x="496393" y="3667609"/>
                    </a:lnTo>
                    <a:lnTo>
                      <a:pt x="508770" y="3693397"/>
                    </a:lnTo>
                    <a:lnTo>
                      <a:pt x="368516" y="3877985"/>
                    </a:lnTo>
                    <a:lnTo>
                      <a:pt x="554147" y="3791358"/>
                    </a:lnTo>
                    <a:lnTo>
                      <a:pt x="564464" y="3815083"/>
                    </a:lnTo>
                    <a:lnTo>
                      <a:pt x="575799" y="3838803"/>
                    </a:lnTo>
                    <a:lnTo>
                      <a:pt x="311796" y="3961527"/>
                    </a:lnTo>
                    <a:lnTo>
                      <a:pt x="300448" y="3936777"/>
                    </a:lnTo>
                    <a:lnTo>
                      <a:pt x="289114" y="3910985"/>
                    </a:lnTo>
                    <a:lnTo>
                      <a:pt x="432461" y="3722274"/>
                    </a:lnTo>
                    <a:lnTo>
                      <a:pt x="241669" y="3810956"/>
                    </a:lnTo>
                    <a:lnTo>
                      <a:pt x="231364" y="3787235"/>
                    </a:lnTo>
                    <a:lnTo>
                      <a:pt x="220016" y="3763511"/>
                    </a:lnTo>
                    <a:close/>
                    <a:moveTo>
                      <a:pt x="5190696" y="3522202"/>
                    </a:moveTo>
                    <a:lnTo>
                      <a:pt x="5214407" y="3530452"/>
                    </a:lnTo>
                    <a:lnTo>
                      <a:pt x="5238128" y="3540770"/>
                    </a:lnTo>
                    <a:lnTo>
                      <a:pt x="5171098" y="3717108"/>
                    </a:lnTo>
                    <a:lnTo>
                      <a:pt x="4898845" y="3612952"/>
                    </a:lnTo>
                    <a:lnTo>
                      <a:pt x="4909150" y="3586134"/>
                    </a:lnTo>
                    <a:lnTo>
                      <a:pt x="4919468" y="3560359"/>
                    </a:lnTo>
                    <a:lnTo>
                      <a:pt x="5142225" y="3645956"/>
                    </a:lnTo>
                    <a:close/>
                    <a:moveTo>
                      <a:pt x="432461" y="3510855"/>
                    </a:moveTo>
                    <a:lnTo>
                      <a:pt x="442766" y="3537673"/>
                    </a:lnTo>
                    <a:lnTo>
                      <a:pt x="453083" y="3563452"/>
                    </a:lnTo>
                    <a:lnTo>
                      <a:pt x="180834" y="3667609"/>
                    </a:lnTo>
                    <a:lnTo>
                      <a:pt x="170517" y="3641829"/>
                    </a:lnTo>
                    <a:lnTo>
                      <a:pt x="161237" y="3616037"/>
                    </a:lnTo>
                    <a:close/>
                    <a:moveTo>
                      <a:pt x="175851" y="3314478"/>
                    </a:moveTo>
                    <a:lnTo>
                      <a:pt x="189254" y="3366046"/>
                    </a:lnTo>
                    <a:lnTo>
                      <a:pt x="172754" y="3371198"/>
                    </a:lnTo>
                    <a:cubicBezTo>
                      <a:pt x="159428" y="3373266"/>
                      <a:pt x="146945" y="3378982"/>
                      <a:pt x="136656" y="3387698"/>
                    </a:cubicBezTo>
                    <a:cubicBezTo>
                      <a:pt x="129428" y="3395016"/>
                      <a:pt x="127012" y="3405842"/>
                      <a:pt x="130474" y="3415546"/>
                    </a:cubicBezTo>
                    <a:cubicBezTo>
                      <a:pt x="132250" y="3424402"/>
                      <a:pt x="137936" y="3431978"/>
                      <a:pt x="145936" y="3436169"/>
                    </a:cubicBezTo>
                    <a:cubicBezTo>
                      <a:pt x="155932" y="3439796"/>
                      <a:pt x="166885" y="3439796"/>
                      <a:pt x="176881" y="3436169"/>
                    </a:cubicBezTo>
                    <a:lnTo>
                      <a:pt x="383130" y="3378410"/>
                    </a:lnTo>
                    <a:lnTo>
                      <a:pt x="390342" y="3405228"/>
                    </a:lnTo>
                    <a:lnTo>
                      <a:pt x="397562" y="3432046"/>
                    </a:lnTo>
                    <a:lnTo>
                      <a:pt x="191313" y="3485668"/>
                    </a:lnTo>
                    <a:cubicBezTo>
                      <a:pt x="168911" y="3495177"/>
                      <a:pt x="143597" y="3495177"/>
                      <a:pt x="121186" y="3485668"/>
                    </a:cubicBezTo>
                    <a:cubicBezTo>
                      <a:pt x="101059" y="3472969"/>
                      <a:pt x="87203" y="3452376"/>
                      <a:pt x="83034" y="3428948"/>
                    </a:cubicBezTo>
                    <a:cubicBezTo>
                      <a:pt x="74220" y="3405864"/>
                      <a:pt x="76491" y="3380012"/>
                      <a:pt x="89224" y="3358821"/>
                    </a:cubicBezTo>
                    <a:cubicBezTo>
                      <a:pt x="106907" y="3337495"/>
                      <a:pt x="131906" y="3323516"/>
                      <a:pt x="159351" y="3319631"/>
                    </a:cubicBezTo>
                    <a:close/>
                    <a:moveTo>
                      <a:pt x="5138274" y="3210244"/>
                    </a:moveTo>
                    <a:cubicBezTo>
                      <a:pt x="5125043" y="3210244"/>
                      <a:pt x="5111813" y="3212330"/>
                      <a:pt x="5099086" y="3216504"/>
                    </a:cubicBezTo>
                    <a:cubicBezTo>
                      <a:pt x="5079077" y="3223868"/>
                      <a:pt x="5064268" y="3241017"/>
                      <a:pt x="5059891" y="3261881"/>
                    </a:cubicBezTo>
                    <a:cubicBezTo>
                      <a:pt x="5054264" y="3282483"/>
                      <a:pt x="5059298" y="3304538"/>
                      <a:pt x="5073306" y="3320669"/>
                    </a:cubicBezTo>
                    <a:cubicBezTo>
                      <a:pt x="5092234" y="3339495"/>
                      <a:pt x="5116247" y="3352402"/>
                      <a:pt x="5142395" y="3357783"/>
                    </a:cubicBezTo>
                    <a:cubicBezTo>
                      <a:pt x="5167221" y="3365686"/>
                      <a:pt x="5193886" y="3365686"/>
                      <a:pt x="5218712" y="3357783"/>
                    </a:cubicBezTo>
                    <a:cubicBezTo>
                      <a:pt x="5238386" y="3349957"/>
                      <a:pt x="5253013" y="3333021"/>
                      <a:pt x="5257895" y="3312406"/>
                    </a:cubicBezTo>
                    <a:cubicBezTo>
                      <a:pt x="5263526" y="3291805"/>
                      <a:pt x="5258500" y="3269762"/>
                      <a:pt x="5244492" y="3253631"/>
                    </a:cubicBezTo>
                    <a:lnTo>
                      <a:pt x="5244492" y="3252601"/>
                    </a:lnTo>
                    <a:cubicBezTo>
                      <a:pt x="5226539" y="3233775"/>
                      <a:pt x="5203068" y="3221127"/>
                      <a:pt x="5177463" y="3216504"/>
                    </a:cubicBezTo>
                    <a:cubicBezTo>
                      <a:pt x="5164736" y="3212330"/>
                      <a:pt x="5151505" y="3210244"/>
                      <a:pt x="5138274" y="3210244"/>
                    </a:cubicBezTo>
                    <a:close/>
                    <a:moveTo>
                      <a:pt x="5126906" y="3154598"/>
                    </a:moveTo>
                    <a:cubicBezTo>
                      <a:pt x="5146974" y="3153550"/>
                      <a:pt x="5167221" y="3155951"/>
                      <a:pt x="5186742" y="3161852"/>
                    </a:cubicBezTo>
                    <a:cubicBezTo>
                      <a:pt x="5227289" y="3169148"/>
                      <a:pt x="5263869" y="3190737"/>
                      <a:pt x="5289865" y="3222699"/>
                    </a:cubicBezTo>
                    <a:cubicBezTo>
                      <a:pt x="5328322" y="3283283"/>
                      <a:pt x="5310382" y="3363576"/>
                      <a:pt x="5249797" y="3402033"/>
                    </a:cubicBezTo>
                    <a:cubicBezTo>
                      <a:pt x="5248051" y="3403135"/>
                      <a:pt x="5246289" y="3404207"/>
                      <a:pt x="5244492" y="3405228"/>
                    </a:cubicBezTo>
                    <a:lnTo>
                      <a:pt x="5240365" y="3407296"/>
                    </a:lnTo>
                    <a:cubicBezTo>
                      <a:pt x="5163484" y="3435283"/>
                      <a:pt x="5077302" y="3413639"/>
                      <a:pt x="5022768" y="3352631"/>
                    </a:cubicBezTo>
                    <a:cubicBezTo>
                      <a:pt x="5000455" y="3323203"/>
                      <a:pt x="4993544" y="3284877"/>
                      <a:pt x="5004209" y="3249504"/>
                    </a:cubicBezTo>
                    <a:cubicBezTo>
                      <a:pt x="5012188" y="3214123"/>
                      <a:pt x="5035675" y="3184199"/>
                      <a:pt x="5068141" y="3168042"/>
                    </a:cubicBezTo>
                    <a:cubicBezTo>
                      <a:pt x="5086948" y="3160144"/>
                      <a:pt x="5106838" y="3155646"/>
                      <a:pt x="5126906" y="3154598"/>
                    </a:cubicBezTo>
                    <a:close/>
                    <a:moveTo>
                      <a:pt x="332419" y="3145784"/>
                    </a:moveTo>
                    <a:lnTo>
                      <a:pt x="337575" y="3173631"/>
                    </a:lnTo>
                    <a:lnTo>
                      <a:pt x="342736" y="3201479"/>
                    </a:lnTo>
                    <a:lnTo>
                      <a:pt x="57080" y="3256135"/>
                    </a:lnTo>
                    <a:lnTo>
                      <a:pt x="51915" y="3229313"/>
                    </a:lnTo>
                    <a:lnTo>
                      <a:pt x="46763" y="3201479"/>
                    </a:lnTo>
                    <a:close/>
                    <a:moveTo>
                      <a:pt x="298393" y="2871475"/>
                    </a:moveTo>
                    <a:lnTo>
                      <a:pt x="322114" y="3066382"/>
                    </a:lnTo>
                    <a:lnTo>
                      <a:pt x="296334" y="3069479"/>
                    </a:lnTo>
                    <a:lnTo>
                      <a:pt x="270554" y="3072576"/>
                    </a:lnTo>
                    <a:lnTo>
                      <a:pt x="253016" y="2933352"/>
                    </a:lnTo>
                    <a:lnTo>
                      <a:pt x="192169" y="2940573"/>
                    </a:lnTo>
                    <a:lnTo>
                      <a:pt x="207639" y="3070509"/>
                    </a:lnTo>
                    <a:lnTo>
                      <a:pt x="183932" y="3073606"/>
                    </a:lnTo>
                    <a:lnTo>
                      <a:pt x="158139" y="3076699"/>
                    </a:lnTo>
                    <a:lnTo>
                      <a:pt x="142669" y="2946755"/>
                    </a:lnTo>
                    <a:lnTo>
                      <a:pt x="67390" y="2956047"/>
                    </a:lnTo>
                    <a:lnTo>
                      <a:pt x="84919" y="3102479"/>
                    </a:lnTo>
                    <a:lnTo>
                      <a:pt x="60178" y="3105576"/>
                    </a:lnTo>
                    <a:lnTo>
                      <a:pt x="34390" y="3108674"/>
                    </a:lnTo>
                    <a:lnTo>
                      <a:pt x="8610" y="2906535"/>
                    </a:lnTo>
                    <a:close/>
                    <a:moveTo>
                      <a:pt x="5165090" y="2814306"/>
                    </a:moveTo>
                    <a:lnTo>
                      <a:pt x="5159933" y="2870001"/>
                    </a:lnTo>
                    <a:cubicBezTo>
                      <a:pt x="5146649" y="2871128"/>
                      <a:pt x="5134200" y="2876984"/>
                      <a:pt x="5124865" y="2886501"/>
                    </a:cubicBezTo>
                    <a:cubicBezTo>
                      <a:pt x="5114755" y="2896785"/>
                      <a:pt x="5108552" y="2910285"/>
                      <a:pt x="5107340" y="2924653"/>
                    </a:cubicBezTo>
                    <a:cubicBezTo>
                      <a:pt x="5104459" y="2946827"/>
                      <a:pt x="5112988" y="2968945"/>
                      <a:pt x="5130022" y="2983433"/>
                    </a:cubicBezTo>
                    <a:cubicBezTo>
                      <a:pt x="5150581" y="3000594"/>
                      <a:pt x="5176467" y="3010068"/>
                      <a:pt x="5203242" y="3010250"/>
                    </a:cubicBezTo>
                    <a:cubicBezTo>
                      <a:pt x="5229683" y="3014538"/>
                      <a:pt x="5256801" y="3010195"/>
                      <a:pt x="5280589" y="2997878"/>
                    </a:cubicBezTo>
                    <a:cubicBezTo>
                      <a:pt x="5298852" y="2985000"/>
                      <a:pt x="5310255" y="2964496"/>
                      <a:pt x="5311521" y="2942183"/>
                    </a:cubicBezTo>
                    <a:lnTo>
                      <a:pt x="5311534" y="2942183"/>
                    </a:lnTo>
                    <a:cubicBezTo>
                      <a:pt x="5313394" y="2921937"/>
                      <a:pt x="5304852" y="2902124"/>
                      <a:pt x="5288839" y="2889598"/>
                    </a:cubicBezTo>
                    <a:cubicBezTo>
                      <a:pt x="5278695" y="2881683"/>
                      <a:pt x="5267140" y="2875725"/>
                      <a:pt x="5254810" y="2872056"/>
                    </a:cubicBezTo>
                    <a:lnTo>
                      <a:pt x="5254810" y="2933933"/>
                    </a:lnTo>
                    <a:lnTo>
                      <a:pt x="5204272" y="2933933"/>
                    </a:lnTo>
                    <a:lnTo>
                      <a:pt x="5214590" y="2822556"/>
                    </a:lnTo>
                    <a:lnTo>
                      <a:pt x="5370309" y="2835971"/>
                    </a:lnTo>
                    <a:lnTo>
                      <a:pt x="5370309" y="2873098"/>
                    </a:lnTo>
                    <a:lnTo>
                      <a:pt x="5337310" y="2873098"/>
                    </a:lnTo>
                    <a:cubicBezTo>
                      <a:pt x="5362157" y="2891471"/>
                      <a:pt x="5375161" y="2921827"/>
                      <a:pt x="5371339" y="2952501"/>
                    </a:cubicBezTo>
                    <a:lnTo>
                      <a:pt x="5362059" y="2957653"/>
                    </a:lnTo>
                    <a:cubicBezTo>
                      <a:pt x="5360623" y="2993416"/>
                      <a:pt x="5342237" y="3026339"/>
                      <a:pt x="5312560" y="3046335"/>
                    </a:cubicBezTo>
                    <a:cubicBezTo>
                      <a:pt x="5278996" y="3068064"/>
                      <a:pt x="5238678" y="3076856"/>
                      <a:pt x="5199115" y="3071085"/>
                    </a:cubicBezTo>
                    <a:cubicBezTo>
                      <a:pt x="5158463" y="3069356"/>
                      <a:pt x="5119734" y="3053276"/>
                      <a:pt x="5089810" y="3025712"/>
                    </a:cubicBezTo>
                    <a:cubicBezTo>
                      <a:pt x="5062840" y="2998653"/>
                      <a:pt x="5050552" y="2960276"/>
                      <a:pt x="5056806" y="2922585"/>
                    </a:cubicBezTo>
                    <a:cubicBezTo>
                      <a:pt x="5058268" y="2893700"/>
                      <a:pt x="5069963" y="2866285"/>
                      <a:pt x="5089810" y="2845251"/>
                    </a:cubicBezTo>
                    <a:cubicBezTo>
                      <a:pt x="5109603" y="2825048"/>
                      <a:pt x="5136819" y="2813861"/>
                      <a:pt x="5165090" y="2814306"/>
                    </a:cubicBezTo>
                    <a:close/>
                    <a:moveTo>
                      <a:pt x="176868" y="2618374"/>
                    </a:moveTo>
                    <a:lnTo>
                      <a:pt x="176868" y="2682319"/>
                    </a:lnTo>
                    <a:cubicBezTo>
                      <a:pt x="175377" y="2693167"/>
                      <a:pt x="177940" y="2704188"/>
                      <a:pt x="184089" y="2713251"/>
                    </a:cubicBezTo>
                    <a:cubicBezTo>
                      <a:pt x="190466" y="2720819"/>
                      <a:pt x="199983" y="2725010"/>
                      <a:pt x="209868" y="2724599"/>
                    </a:cubicBezTo>
                    <a:cubicBezTo>
                      <a:pt x="218703" y="2725281"/>
                      <a:pt x="227266" y="2721391"/>
                      <a:pt x="232550" y="2714281"/>
                    </a:cubicBezTo>
                    <a:cubicBezTo>
                      <a:pt x="238097" y="2704167"/>
                      <a:pt x="240944" y="2692811"/>
                      <a:pt x="240800" y="2681281"/>
                    </a:cubicBezTo>
                    <a:lnTo>
                      <a:pt x="240813" y="2619413"/>
                    </a:lnTo>
                    <a:close/>
                    <a:moveTo>
                      <a:pt x="50021" y="2618374"/>
                    </a:moveTo>
                    <a:lnTo>
                      <a:pt x="50021" y="2686442"/>
                    </a:lnTo>
                    <a:cubicBezTo>
                      <a:pt x="49352" y="2698171"/>
                      <a:pt x="52619" y="2709785"/>
                      <a:pt x="59309" y="2719446"/>
                    </a:cubicBezTo>
                    <a:cubicBezTo>
                      <a:pt x="67886" y="2726883"/>
                      <a:pt x="78885" y="2730921"/>
                      <a:pt x="90241" y="2730781"/>
                    </a:cubicBezTo>
                    <a:cubicBezTo>
                      <a:pt x="100758" y="2731374"/>
                      <a:pt x="110979" y="2727217"/>
                      <a:pt x="118089" y="2719446"/>
                    </a:cubicBezTo>
                    <a:cubicBezTo>
                      <a:pt x="124932" y="2709861"/>
                      <a:pt x="128212" y="2698192"/>
                      <a:pt x="127368" y="2686442"/>
                    </a:cubicBezTo>
                    <a:lnTo>
                      <a:pt x="127368" y="2619413"/>
                    </a:lnTo>
                    <a:close/>
                    <a:moveTo>
                      <a:pt x="521" y="2563722"/>
                    </a:moveTo>
                    <a:lnTo>
                      <a:pt x="291342" y="2568875"/>
                    </a:lnTo>
                    <a:lnTo>
                      <a:pt x="291342" y="2595692"/>
                    </a:lnTo>
                    <a:lnTo>
                      <a:pt x="291342" y="2698819"/>
                    </a:lnTo>
                    <a:cubicBezTo>
                      <a:pt x="292465" y="2720667"/>
                      <a:pt x="285071" y="2742116"/>
                      <a:pt x="270715" y="2758628"/>
                    </a:cubicBezTo>
                    <a:cubicBezTo>
                      <a:pt x="256694" y="2773632"/>
                      <a:pt x="236491" y="2781255"/>
                      <a:pt x="216050" y="2779251"/>
                    </a:cubicBezTo>
                    <a:cubicBezTo>
                      <a:pt x="194898" y="2780421"/>
                      <a:pt x="174487" y="2771175"/>
                      <a:pt x="161398" y="2754501"/>
                    </a:cubicBezTo>
                    <a:cubicBezTo>
                      <a:pt x="159296" y="2751645"/>
                      <a:pt x="157563" y="2748527"/>
                      <a:pt x="156245" y="2745222"/>
                    </a:cubicBezTo>
                    <a:cubicBezTo>
                      <a:pt x="153419" y="2751090"/>
                      <a:pt x="149966" y="2756624"/>
                      <a:pt x="145928" y="2761721"/>
                    </a:cubicBezTo>
                    <a:cubicBezTo>
                      <a:pt x="132512" y="2778569"/>
                      <a:pt x="111733" y="2787806"/>
                      <a:pt x="90241" y="2786476"/>
                    </a:cubicBezTo>
                    <a:cubicBezTo>
                      <a:pt x="64780" y="2787611"/>
                      <a:pt x="40030" y="2777865"/>
                      <a:pt x="22174" y="2759654"/>
                    </a:cubicBezTo>
                    <a:cubicBezTo>
                      <a:pt x="5598" y="2738650"/>
                      <a:pt x="-2165" y="2712027"/>
                      <a:pt x="521" y="2685404"/>
                    </a:cubicBezTo>
                    <a:lnTo>
                      <a:pt x="521" y="2590540"/>
                    </a:lnTo>
                    <a:close/>
                    <a:moveTo>
                      <a:pt x="5076221" y="2512595"/>
                    </a:moveTo>
                    <a:lnTo>
                      <a:pt x="5259793" y="2594069"/>
                    </a:lnTo>
                    <a:lnTo>
                      <a:pt x="5370131" y="2589942"/>
                    </a:lnTo>
                    <a:lnTo>
                      <a:pt x="5371170" y="2618819"/>
                    </a:lnTo>
                    <a:lnTo>
                      <a:pt x="5372199" y="2646654"/>
                    </a:lnTo>
                    <a:lnTo>
                      <a:pt x="5262878" y="2649751"/>
                    </a:lnTo>
                    <a:lnTo>
                      <a:pt x="5084471" y="2749781"/>
                    </a:lnTo>
                    <a:lnTo>
                      <a:pt x="5083442" y="2716781"/>
                    </a:lnTo>
                    <a:lnTo>
                      <a:pt x="5082416" y="2683781"/>
                    </a:lnTo>
                    <a:lnTo>
                      <a:pt x="5206166" y="2622942"/>
                    </a:lnTo>
                    <a:lnTo>
                      <a:pt x="5207196" y="2622942"/>
                    </a:lnTo>
                    <a:lnTo>
                      <a:pt x="5078289" y="2575502"/>
                    </a:lnTo>
                    <a:lnTo>
                      <a:pt x="5077251" y="2543527"/>
                    </a:lnTo>
                    <a:close/>
                    <a:moveTo>
                      <a:pt x="605887" y="985886"/>
                    </a:moveTo>
                    <a:cubicBezTo>
                      <a:pt x="604415" y="988441"/>
                      <a:pt x="604415" y="991581"/>
                      <a:pt x="605887" y="994136"/>
                    </a:cubicBezTo>
                    <a:lnTo>
                      <a:pt x="605887" y="998261"/>
                    </a:lnTo>
                    <a:lnTo>
                      <a:pt x="601762" y="998261"/>
                    </a:lnTo>
                    <a:close/>
                    <a:moveTo>
                      <a:pt x="667763" y="958039"/>
                    </a:moveTo>
                    <a:cubicBezTo>
                      <a:pt x="671888" y="958039"/>
                      <a:pt x="685292" y="958039"/>
                      <a:pt x="690446" y="958039"/>
                    </a:cubicBezTo>
                    <a:lnTo>
                      <a:pt x="699735" y="967329"/>
                    </a:lnTo>
                    <a:cubicBezTo>
                      <a:pt x="704705" y="971638"/>
                      <a:pt x="709198" y="976478"/>
                      <a:pt x="713139" y="981761"/>
                    </a:cubicBezTo>
                    <a:cubicBezTo>
                      <a:pt x="713139" y="981761"/>
                      <a:pt x="713139" y="994136"/>
                      <a:pt x="721389" y="1003414"/>
                    </a:cubicBezTo>
                    <a:lnTo>
                      <a:pt x="735821" y="1020943"/>
                    </a:lnTo>
                    <a:lnTo>
                      <a:pt x="763668" y="1049818"/>
                    </a:lnTo>
                    <a:cubicBezTo>
                      <a:pt x="769276" y="1055621"/>
                      <a:pt x="774452" y="1061825"/>
                      <a:pt x="779140" y="1068386"/>
                    </a:cubicBezTo>
                    <a:lnTo>
                      <a:pt x="793572" y="1083858"/>
                    </a:lnTo>
                    <a:cubicBezTo>
                      <a:pt x="799765" y="1090040"/>
                      <a:pt x="804919" y="1083858"/>
                      <a:pt x="806987" y="1090040"/>
                    </a:cubicBezTo>
                    <a:lnTo>
                      <a:pt x="813169" y="1090040"/>
                    </a:lnTo>
                    <a:cubicBezTo>
                      <a:pt x="813169" y="1090040"/>
                      <a:pt x="822447" y="1090040"/>
                      <a:pt x="824515" y="1097261"/>
                    </a:cubicBezTo>
                    <a:cubicBezTo>
                      <a:pt x="826572" y="1104483"/>
                      <a:pt x="831737" y="1110665"/>
                      <a:pt x="838948" y="1120983"/>
                    </a:cubicBezTo>
                    <a:cubicBezTo>
                      <a:pt x="842672" y="1126039"/>
                      <a:pt x="844491" y="1132243"/>
                      <a:pt x="844112" y="1138512"/>
                    </a:cubicBezTo>
                    <a:cubicBezTo>
                      <a:pt x="843527" y="1149837"/>
                      <a:pt x="841091" y="1160989"/>
                      <a:pt x="836890" y="1171512"/>
                    </a:cubicBezTo>
                    <a:cubicBezTo>
                      <a:pt x="831737" y="1182859"/>
                      <a:pt x="836890" y="1198320"/>
                      <a:pt x="836890" y="1206570"/>
                    </a:cubicBezTo>
                    <a:cubicBezTo>
                      <a:pt x="834877" y="1215848"/>
                      <a:pt x="831758" y="1224856"/>
                      <a:pt x="827612" y="1233388"/>
                    </a:cubicBezTo>
                    <a:cubicBezTo>
                      <a:pt x="823389" y="1246099"/>
                      <a:pt x="820618" y="1259243"/>
                      <a:pt x="819362" y="1272570"/>
                    </a:cubicBezTo>
                    <a:cubicBezTo>
                      <a:pt x="819362" y="1279792"/>
                      <a:pt x="813169" y="1287014"/>
                      <a:pt x="811112" y="1294235"/>
                    </a:cubicBezTo>
                    <a:cubicBezTo>
                      <a:pt x="812238" y="1307271"/>
                      <a:pt x="812238" y="1320382"/>
                      <a:pt x="811112" y="1333418"/>
                    </a:cubicBezTo>
                    <a:cubicBezTo>
                      <a:pt x="811112" y="1340639"/>
                      <a:pt x="791515" y="1333418"/>
                      <a:pt x="782236" y="1333418"/>
                    </a:cubicBezTo>
                    <a:lnTo>
                      <a:pt x="765736" y="1333418"/>
                    </a:lnTo>
                    <a:cubicBezTo>
                      <a:pt x="765736" y="1333418"/>
                      <a:pt x="755418" y="1327235"/>
                      <a:pt x="751293" y="1325168"/>
                    </a:cubicBezTo>
                    <a:lnTo>
                      <a:pt x="736861" y="1317946"/>
                    </a:lnTo>
                    <a:cubicBezTo>
                      <a:pt x="733937" y="1313962"/>
                      <a:pt x="733937" y="1308537"/>
                      <a:pt x="736861" y="1304542"/>
                    </a:cubicBezTo>
                    <a:cubicBezTo>
                      <a:pt x="736861" y="1304542"/>
                      <a:pt x="743043" y="1298360"/>
                      <a:pt x="744071" y="1294235"/>
                    </a:cubicBezTo>
                    <a:cubicBezTo>
                      <a:pt x="746388" y="1287165"/>
                      <a:pt x="748121" y="1279922"/>
                      <a:pt x="749225" y="1272570"/>
                    </a:cubicBezTo>
                    <a:cubicBezTo>
                      <a:pt x="750589" y="1265219"/>
                      <a:pt x="753393" y="1258214"/>
                      <a:pt x="757475" y="1251945"/>
                    </a:cubicBezTo>
                    <a:cubicBezTo>
                      <a:pt x="761633" y="1238736"/>
                      <a:pt x="765076" y="1225311"/>
                      <a:pt x="767793" y="1211723"/>
                    </a:cubicBezTo>
                    <a:cubicBezTo>
                      <a:pt x="767793" y="1205541"/>
                      <a:pt x="772958" y="1194195"/>
                      <a:pt x="767793" y="1188012"/>
                    </a:cubicBezTo>
                    <a:cubicBezTo>
                      <a:pt x="758807" y="1179048"/>
                      <a:pt x="749149" y="1170776"/>
                      <a:pt x="738918" y="1163262"/>
                    </a:cubicBezTo>
                    <a:cubicBezTo>
                      <a:pt x="735540" y="1162342"/>
                      <a:pt x="731978" y="1162342"/>
                      <a:pt x="728610" y="1163262"/>
                    </a:cubicBezTo>
                    <a:cubicBezTo>
                      <a:pt x="726510" y="1168643"/>
                      <a:pt x="723349" y="1173559"/>
                      <a:pt x="719321" y="1177705"/>
                    </a:cubicBezTo>
                    <a:cubicBezTo>
                      <a:pt x="719321" y="1177694"/>
                      <a:pt x="719321" y="1189041"/>
                      <a:pt x="712110" y="1193166"/>
                    </a:cubicBezTo>
                    <a:cubicBezTo>
                      <a:pt x="704889" y="1197291"/>
                      <a:pt x="712110" y="1202456"/>
                      <a:pt x="704889" y="1203484"/>
                    </a:cubicBezTo>
                    <a:cubicBezTo>
                      <a:pt x="701890" y="1204588"/>
                      <a:pt x="698609" y="1204588"/>
                      <a:pt x="695610" y="1203484"/>
                    </a:cubicBezTo>
                    <a:cubicBezTo>
                      <a:pt x="687360" y="1203484"/>
                      <a:pt x="684263" y="1196263"/>
                      <a:pt x="678070" y="1192138"/>
                    </a:cubicBezTo>
                    <a:cubicBezTo>
                      <a:pt x="671888" y="1188012"/>
                      <a:pt x="670860" y="1192138"/>
                      <a:pt x="665695" y="1185945"/>
                    </a:cubicBezTo>
                    <a:cubicBezTo>
                      <a:pt x="660336" y="1178377"/>
                      <a:pt x="654100" y="1171458"/>
                      <a:pt x="647138" y="1165319"/>
                    </a:cubicBezTo>
                    <a:cubicBezTo>
                      <a:pt x="637859" y="1158109"/>
                      <a:pt x="647138" y="1147791"/>
                      <a:pt x="647138" y="1142637"/>
                    </a:cubicBezTo>
                    <a:cubicBezTo>
                      <a:pt x="647138" y="1137483"/>
                      <a:pt x="652292" y="1127165"/>
                      <a:pt x="657445" y="1120983"/>
                    </a:cubicBezTo>
                    <a:cubicBezTo>
                      <a:pt x="661473" y="1117389"/>
                      <a:pt x="664959" y="1113220"/>
                      <a:pt x="667763" y="1108608"/>
                    </a:cubicBezTo>
                    <a:cubicBezTo>
                      <a:pt x="671574" y="1101105"/>
                      <a:pt x="674346" y="1093126"/>
                      <a:pt x="676013" y="1084886"/>
                    </a:cubicBezTo>
                    <a:cubicBezTo>
                      <a:pt x="676013" y="1077665"/>
                      <a:pt x="676013" y="1070454"/>
                      <a:pt x="667763" y="1063233"/>
                    </a:cubicBezTo>
                    <a:cubicBezTo>
                      <a:pt x="659513" y="1056011"/>
                      <a:pt x="652292" y="1039511"/>
                      <a:pt x="639916" y="1027136"/>
                    </a:cubicBezTo>
                    <a:cubicBezTo>
                      <a:pt x="632511" y="1019806"/>
                      <a:pt x="622496" y="1015724"/>
                      <a:pt x="612080" y="1015789"/>
                    </a:cubicBezTo>
                    <a:cubicBezTo>
                      <a:pt x="609255" y="1015269"/>
                      <a:pt x="606916" y="1013310"/>
                      <a:pt x="605887" y="1010636"/>
                    </a:cubicBezTo>
                    <a:lnTo>
                      <a:pt x="605887" y="998261"/>
                    </a:lnTo>
                    <a:lnTo>
                      <a:pt x="607303" y="998261"/>
                    </a:lnTo>
                    <a:cubicBezTo>
                      <a:pt x="610267" y="998261"/>
                      <a:pt x="613618" y="998261"/>
                      <a:pt x="615166" y="998261"/>
                    </a:cubicBezTo>
                    <a:cubicBezTo>
                      <a:pt x="620569" y="994093"/>
                      <a:pt x="625733" y="989610"/>
                      <a:pt x="630638" y="984858"/>
                    </a:cubicBezTo>
                    <a:cubicBezTo>
                      <a:pt x="635358" y="980289"/>
                      <a:pt x="639830" y="975460"/>
                      <a:pt x="644041" y="970415"/>
                    </a:cubicBezTo>
                    <a:cubicBezTo>
                      <a:pt x="647051" y="966961"/>
                      <a:pt x="650992" y="964460"/>
                      <a:pt x="655388" y="963193"/>
                    </a:cubicBezTo>
                    <a:cubicBezTo>
                      <a:pt x="655388" y="963193"/>
                      <a:pt x="663638" y="958039"/>
                      <a:pt x="667763" y="958039"/>
                    </a:cubicBezTo>
                    <a:close/>
                    <a:moveTo>
                      <a:pt x="4670338" y="809159"/>
                    </a:moveTo>
                    <a:cubicBezTo>
                      <a:pt x="4673689" y="808515"/>
                      <a:pt x="4677814" y="809029"/>
                      <a:pt x="4680391" y="812634"/>
                    </a:cubicBezTo>
                    <a:cubicBezTo>
                      <a:pt x="4685545" y="819856"/>
                      <a:pt x="4686584" y="818827"/>
                      <a:pt x="4688641" y="820884"/>
                    </a:cubicBezTo>
                    <a:cubicBezTo>
                      <a:pt x="4690709" y="822952"/>
                      <a:pt x="4694834" y="820884"/>
                      <a:pt x="4695863" y="820884"/>
                    </a:cubicBezTo>
                    <a:cubicBezTo>
                      <a:pt x="4697768" y="823689"/>
                      <a:pt x="4697768" y="827370"/>
                      <a:pt x="4695863" y="830174"/>
                    </a:cubicBezTo>
                    <a:cubicBezTo>
                      <a:pt x="4695863" y="835327"/>
                      <a:pt x="4689670" y="836356"/>
                      <a:pt x="4687613" y="841510"/>
                    </a:cubicBezTo>
                    <a:cubicBezTo>
                      <a:pt x="4685545" y="846674"/>
                      <a:pt x="4676266" y="849760"/>
                      <a:pt x="4675238" y="853885"/>
                    </a:cubicBezTo>
                    <a:cubicBezTo>
                      <a:pt x="4674209" y="858021"/>
                      <a:pt x="4675238" y="861106"/>
                      <a:pt x="4668016" y="861106"/>
                    </a:cubicBezTo>
                    <a:cubicBezTo>
                      <a:pt x="4660794" y="861106"/>
                      <a:pt x="4660794" y="867299"/>
                      <a:pt x="4658737" y="868328"/>
                    </a:cubicBezTo>
                    <a:cubicBezTo>
                      <a:pt x="4655197" y="872020"/>
                      <a:pt x="4651408" y="875463"/>
                      <a:pt x="4647391" y="878635"/>
                    </a:cubicBezTo>
                    <a:lnTo>
                      <a:pt x="4627794" y="899260"/>
                    </a:lnTo>
                    <a:cubicBezTo>
                      <a:pt x="4627794" y="899260"/>
                      <a:pt x="4627794" y="909579"/>
                      <a:pt x="4616459" y="914732"/>
                    </a:cubicBezTo>
                    <a:lnTo>
                      <a:pt x="4606141" y="924011"/>
                    </a:lnTo>
                    <a:cubicBezTo>
                      <a:pt x="4599958" y="929164"/>
                      <a:pt x="4591708" y="924011"/>
                      <a:pt x="4589640" y="932261"/>
                    </a:cubicBezTo>
                    <a:cubicBezTo>
                      <a:pt x="4588092" y="935888"/>
                      <a:pt x="4588092" y="939981"/>
                      <a:pt x="4589640" y="943608"/>
                    </a:cubicBezTo>
                    <a:cubicBezTo>
                      <a:pt x="4589640" y="943608"/>
                      <a:pt x="4600987" y="949800"/>
                      <a:pt x="4604083" y="951858"/>
                    </a:cubicBezTo>
                    <a:cubicBezTo>
                      <a:pt x="4606985" y="955799"/>
                      <a:pt x="4610460" y="959274"/>
                      <a:pt x="4614391" y="962176"/>
                    </a:cubicBezTo>
                    <a:lnTo>
                      <a:pt x="4632959" y="975579"/>
                    </a:lnTo>
                    <a:lnTo>
                      <a:pt x="4644294" y="981762"/>
                    </a:lnTo>
                    <a:lnTo>
                      <a:pt x="4655641" y="981762"/>
                    </a:lnTo>
                    <a:cubicBezTo>
                      <a:pt x="4657601" y="982693"/>
                      <a:pt x="4659874" y="982693"/>
                      <a:pt x="4661834" y="981762"/>
                    </a:cubicBezTo>
                    <a:cubicBezTo>
                      <a:pt x="4661834" y="975579"/>
                      <a:pt x="4661834" y="973511"/>
                      <a:pt x="4653584" y="970426"/>
                    </a:cubicBezTo>
                    <a:cubicBezTo>
                      <a:pt x="4645334" y="967329"/>
                      <a:pt x="4641209" y="970426"/>
                      <a:pt x="4641209" y="965261"/>
                    </a:cubicBezTo>
                    <a:cubicBezTo>
                      <a:pt x="4641209" y="960108"/>
                      <a:pt x="4641209" y="957011"/>
                      <a:pt x="4647391" y="954954"/>
                    </a:cubicBezTo>
                    <a:cubicBezTo>
                      <a:pt x="4653584" y="952886"/>
                      <a:pt x="4654612" y="945675"/>
                      <a:pt x="4647391" y="942579"/>
                    </a:cubicBezTo>
                    <a:cubicBezTo>
                      <a:pt x="4640180" y="939482"/>
                      <a:pt x="4637084" y="942579"/>
                      <a:pt x="4633987" y="948761"/>
                    </a:cubicBezTo>
                    <a:cubicBezTo>
                      <a:pt x="4631724" y="951327"/>
                      <a:pt x="4627816" y="951576"/>
                      <a:pt x="4625250" y="949313"/>
                    </a:cubicBezTo>
                    <a:cubicBezTo>
                      <a:pt x="4625055" y="949140"/>
                      <a:pt x="4624871" y="948956"/>
                      <a:pt x="4624709" y="948761"/>
                    </a:cubicBezTo>
                    <a:cubicBezTo>
                      <a:pt x="4624709" y="948761"/>
                      <a:pt x="4616459" y="948761"/>
                      <a:pt x="4615419" y="948761"/>
                    </a:cubicBezTo>
                    <a:cubicBezTo>
                      <a:pt x="4613503" y="942503"/>
                      <a:pt x="4616036" y="935726"/>
                      <a:pt x="4621612" y="932261"/>
                    </a:cubicBezTo>
                    <a:cubicBezTo>
                      <a:pt x="4629375" y="924509"/>
                      <a:pt x="4637647" y="917266"/>
                      <a:pt x="4646362" y="910607"/>
                    </a:cubicBezTo>
                    <a:cubicBezTo>
                      <a:pt x="4651516" y="910607"/>
                      <a:pt x="4655641" y="896175"/>
                      <a:pt x="4659766" y="893078"/>
                    </a:cubicBezTo>
                    <a:cubicBezTo>
                      <a:pt x="4667854" y="886062"/>
                      <a:pt x="4675443" y="878484"/>
                      <a:pt x="4682459" y="870385"/>
                    </a:cubicBezTo>
                    <a:cubicBezTo>
                      <a:pt x="4684689" y="867776"/>
                      <a:pt x="4686757" y="865015"/>
                      <a:pt x="4688641" y="862146"/>
                    </a:cubicBezTo>
                    <a:cubicBezTo>
                      <a:pt x="4693199" y="858129"/>
                      <a:pt x="4699067" y="855920"/>
                      <a:pt x="4705141" y="855953"/>
                    </a:cubicBezTo>
                    <a:cubicBezTo>
                      <a:pt x="4708855" y="854946"/>
                      <a:pt x="4712774" y="854946"/>
                      <a:pt x="4716488" y="855953"/>
                    </a:cubicBezTo>
                    <a:cubicBezTo>
                      <a:pt x="4716488" y="855953"/>
                      <a:pt x="4716488" y="866260"/>
                      <a:pt x="4707209" y="871424"/>
                    </a:cubicBezTo>
                    <a:cubicBezTo>
                      <a:pt x="4704134" y="873990"/>
                      <a:pt x="4702261" y="877726"/>
                      <a:pt x="4702056" y="881732"/>
                    </a:cubicBezTo>
                    <a:cubicBezTo>
                      <a:pt x="4695440" y="891747"/>
                      <a:pt x="4687840" y="901079"/>
                      <a:pt x="4679363" y="909579"/>
                    </a:cubicBezTo>
                    <a:cubicBezTo>
                      <a:pt x="4674209" y="909579"/>
                      <a:pt x="4679363" y="914732"/>
                      <a:pt x="4679363" y="918857"/>
                    </a:cubicBezTo>
                    <a:cubicBezTo>
                      <a:pt x="4679363" y="922982"/>
                      <a:pt x="4690709" y="927107"/>
                      <a:pt x="4691738" y="932261"/>
                    </a:cubicBezTo>
                    <a:cubicBezTo>
                      <a:pt x="4692766" y="937425"/>
                      <a:pt x="4691738" y="941550"/>
                      <a:pt x="4691738" y="943608"/>
                    </a:cubicBezTo>
                    <a:cubicBezTo>
                      <a:pt x="4691738" y="945675"/>
                      <a:pt x="4710306" y="943608"/>
                      <a:pt x="4714420" y="943608"/>
                    </a:cubicBezTo>
                    <a:cubicBezTo>
                      <a:pt x="4718545" y="943608"/>
                      <a:pt x="4725766" y="926079"/>
                      <a:pt x="4723709" y="922982"/>
                    </a:cubicBezTo>
                    <a:cubicBezTo>
                      <a:pt x="4721641" y="919886"/>
                      <a:pt x="4714420" y="922982"/>
                      <a:pt x="4709266" y="915761"/>
                    </a:cubicBezTo>
                    <a:cubicBezTo>
                      <a:pt x="4704113" y="908550"/>
                      <a:pt x="4701016" y="915761"/>
                      <a:pt x="4698959" y="915761"/>
                    </a:cubicBezTo>
                    <a:cubicBezTo>
                      <a:pt x="4696891" y="915761"/>
                      <a:pt x="4707209" y="902357"/>
                      <a:pt x="4714420" y="901328"/>
                    </a:cubicBezTo>
                    <a:cubicBezTo>
                      <a:pt x="4720862" y="900083"/>
                      <a:pt x="4726892" y="897247"/>
                      <a:pt x="4731959" y="893078"/>
                    </a:cubicBezTo>
                    <a:cubicBezTo>
                      <a:pt x="4737113" y="887925"/>
                      <a:pt x="4738142" y="877606"/>
                      <a:pt x="4740209" y="875549"/>
                    </a:cubicBezTo>
                    <a:cubicBezTo>
                      <a:pt x="4745872" y="873492"/>
                      <a:pt x="4752076" y="873492"/>
                      <a:pt x="4757738" y="875549"/>
                    </a:cubicBezTo>
                    <a:cubicBezTo>
                      <a:pt x="4757738" y="875549"/>
                      <a:pt x="4757738" y="888953"/>
                      <a:pt x="4757738" y="893078"/>
                    </a:cubicBezTo>
                    <a:cubicBezTo>
                      <a:pt x="4766183" y="895309"/>
                      <a:pt x="4775072" y="895309"/>
                      <a:pt x="4783517" y="893078"/>
                    </a:cubicBezTo>
                    <a:cubicBezTo>
                      <a:pt x="4788670" y="893078"/>
                      <a:pt x="4800017" y="883800"/>
                      <a:pt x="4807239" y="886885"/>
                    </a:cubicBezTo>
                    <a:cubicBezTo>
                      <a:pt x="4814460" y="889982"/>
                      <a:pt x="4807239" y="893078"/>
                      <a:pt x="4814460" y="893078"/>
                    </a:cubicBezTo>
                    <a:lnTo>
                      <a:pt x="4822710" y="899260"/>
                    </a:lnTo>
                    <a:lnTo>
                      <a:pt x="4815489" y="903386"/>
                    </a:lnTo>
                    <a:cubicBezTo>
                      <a:pt x="4818000" y="910748"/>
                      <a:pt x="4818000" y="918716"/>
                      <a:pt x="4815489" y="926079"/>
                    </a:cubicBezTo>
                    <a:cubicBezTo>
                      <a:pt x="4815489" y="933300"/>
                      <a:pt x="4802085" y="936386"/>
                      <a:pt x="4793835" y="935357"/>
                    </a:cubicBezTo>
                    <a:cubicBezTo>
                      <a:pt x="4786018" y="933625"/>
                      <a:pt x="4777919" y="933625"/>
                      <a:pt x="4770113" y="935357"/>
                    </a:cubicBezTo>
                    <a:cubicBezTo>
                      <a:pt x="4770113" y="935357"/>
                      <a:pt x="4756710" y="943608"/>
                      <a:pt x="4756710" y="946704"/>
                    </a:cubicBezTo>
                    <a:cubicBezTo>
                      <a:pt x="4758442" y="952063"/>
                      <a:pt x="4758442" y="957845"/>
                      <a:pt x="4756710" y="963204"/>
                    </a:cubicBezTo>
                    <a:cubicBezTo>
                      <a:pt x="4751556" y="968358"/>
                      <a:pt x="4741238" y="963204"/>
                      <a:pt x="4713391" y="976608"/>
                    </a:cubicBezTo>
                    <a:lnTo>
                      <a:pt x="4686584" y="976608"/>
                    </a:lnTo>
                    <a:cubicBezTo>
                      <a:pt x="4681430" y="976608"/>
                      <a:pt x="4686584" y="991051"/>
                      <a:pt x="4692766" y="997233"/>
                    </a:cubicBezTo>
                    <a:cubicBezTo>
                      <a:pt x="4698959" y="1003415"/>
                      <a:pt x="4679363" y="1004455"/>
                      <a:pt x="4687613" y="1013733"/>
                    </a:cubicBezTo>
                    <a:cubicBezTo>
                      <a:pt x="4695863" y="1023012"/>
                      <a:pt x="4707209" y="1021983"/>
                      <a:pt x="4711334" y="1013733"/>
                    </a:cubicBezTo>
                    <a:cubicBezTo>
                      <a:pt x="4715459" y="1005483"/>
                      <a:pt x="4705141" y="1003415"/>
                      <a:pt x="4705141" y="999301"/>
                    </a:cubicBezTo>
                    <a:cubicBezTo>
                      <a:pt x="4705141" y="995176"/>
                      <a:pt x="4712363" y="984858"/>
                      <a:pt x="4714420" y="985887"/>
                    </a:cubicBezTo>
                    <a:cubicBezTo>
                      <a:pt x="4718426" y="987305"/>
                      <a:pt x="4722800" y="987305"/>
                      <a:pt x="4726795" y="985887"/>
                    </a:cubicBezTo>
                    <a:cubicBezTo>
                      <a:pt x="4726806" y="985887"/>
                      <a:pt x="4735045" y="985887"/>
                      <a:pt x="4739181" y="985887"/>
                    </a:cubicBezTo>
                    <a:cubicBezTo>
                      <a:pt x="4743306" y="985887"/>
                      <a:pt x="4739181" y="976608"/>
                      <a:pt x="4749488" y="974551"/>
                    </a:cubicBezTo>
                    <a:cubicBezTo>
                      <a:pt x="4759795" y="972483"/>
                      <a:pt x="4760835" y="974551"/>
                      <a:pt x="4763920" y="979704"/>
                    </a:cubicBezTo>
                    <a:cubicBezTo>
                      <a:pt x="4767017" y="984858"/>
                      <a:pt x="4774238" y="979704"/>
                      <a:pt x="4778363" y="979704"/>
                    </a:cubicBezTo>
                    <a:lnTo>
                      <a:pt x="4789710" y="973511"/>
                    </a:lnTo>
                    <a:cubicBezTo>
                      <a:pt x="4797960" y="966301"/>
                      <a:pt x="4789710" y="953926"/>
                      <a:pt x="4800017" y="949800"/>
                    </a:cubicBezTo>
                    <a:cubicBezTo>
                      <a:pt x="4810335" y="945675"/>
                      <a:pt x="4847460" y="967329"/>
                      <a:pt x="4852614" y="968358"/>
                    </a:cubicBezTo>
                    <a:cubicBezTo>
                      <a:pt x="4857767" y="969386"/>
                      <a:pt x="4857767" y="968358"/>
                      <a:pt x="4860864" y="968358"/>
                    </a:cubicBezTo>
                    <a:cubicBezTo>
                      <a:pt x="4866050" y="969159"/>
                      <a:pt x="4870392" y="972710"/>
                      <a:pt x="4872210" y="977637"/>
                    </a:cubicBezTo>
                    <a:cubicBezTo>
                      <a:pt x="4872633" y="983819"/>
                      <a:pt x="4872633" y="990023"/>
                      <a:pt x="4872210" y="996205"/>
                    </a:cubicBezTo>
                    <a:cubicBezTo>
                      <a:pt x="4872286" y="1000535"/>
                      <a:pt x="4869883" y="1004541"/>
                      <a:pt x="4866017" y="1006512"/>
                    </a:cubicBezTo>
                    <a:cubicBezTo>
                      <a:pt x="4866017" y="1006512"/>
                      <a:pt x="4850546" y="1013733"/>
                      <a:pt x="4850546" y="1019926"/>
                    </a:cubicBezTo>
                    <a:cubicBezTo>
                      <a:pt x="4850546" y="1026108"/>
                      <a:pt x="4833017" y="1019926"/>
                      <a:pt x="4822710" y="1019926"/>
                    </a:cubicBezTo>
                    <a:cubicBezTo>
                      <a:pt x="4807747" y="1020966"/>
                      <a:pt x="4793413" y="1026347"/>
                      <a:pt x="4781460" y="1035387"/>
                    </a:cubicBezTo>
                    <a:lnTo>
                      <a:pt x="4767017" y="1041580"/>
                    </a:lnTo>
                    <a:lnTo>
                      <a:pt x="4752585" y="1049830"/>
                    </a:lnTo>
                    <a:cubicBezTo>
                      <a:pt x="4745515" y="1052450"/>
                      <a:pt x="4739159" y="1056695"/>
                      <a:pt x="4734016" y="1062205"/>
                    </a:cubicBezTo>
                    <a:cubicBezTo>
                      <a:pt x="4734016" y="1062205"/>
                      <a:pt x="4734016" y="1068388"/>
                      <a:pt x="4739181" y="1071484"/>
                    </a:cubicBezTo>
                    <a:cubicBezTo>
                      <a:pt x="4745363" y="1075382"/>
                      <a:pt x="4752487" y="1077526"/>
                      <a:pt x="4759806" y="1077677"/>
                    </a:cubicBezTo>
                    <a:lnTo>
                      <a:pt x="4769085" y="1086956"/>
                    </a:lnTo>
                    <a:cubicBezTo>
                      <a:pt x="4769085" y="1086956"/>
                      <a:pt x="4769085" y="1097263"/>
                      <a:pt x="4769085" y="1100359"/>
                    </a:cubicBezTo>
                    <a:cubicBezTo>
                      <a:pt x="4769085" y="1103456"/>
                      <a:pt x="4774238" y="1100359"/>
                      <a:pt x="4775267" y="1111706"/>
                    </a:cubicBezTo>
                    <a:cubicBezTo>
                      <a:pt x="4776295" y="1123053"/>
                      <a:pt x="4781460" y="1118928"/>
                      <a:pt x="4775267" y="1125110"/>
                    </a:cubicBezTo>
                    <a:cubicBezTo>
                      <a:pt x="4772300" y="1135623"/>
                      <a:pt x="4766183" y="1144988"/>
                      <a:pt x="4757738" y="1151928"/>
                    </a:cubicBezTo>
                    <a:cubicBezTo>
                      <a:pt x="4750073" y="1157980"/>
                      <a:pt x="4741325" y="1162528"/>
                      <a:pt x="4731959" y="1165332"/>
                    </a:cubicBezTo>
                    <a:cubicBezTo>
                      <a:pt x="4717700" y="1160850"/>
                      <a:pt x="4704892" y="1152664"/>
                      <a:pt x="4694834" y="1141610"/>
                    </a:cubicBezTo>
                    <a:cubicBezTo>
                      <a:pt x="4691175" y="1138113"/>
                      <a:pt x="4686465" y="1135937"/>
                      <a:pt x="4681430" y="1135428"/>
                    </a:cubicBezTo>
                    <a:cubicBezTo>
                      <a:pt x="4681430" y="1135417"/>
                      <a:pt x="4672141" y="1127178"/>
                      <a:pt x="4671112" y="1123053"/>
                    </a:cubicBezTo>
                    <a:cubicBezTo>
                      <a:pt x="4667767" y="1116697"/>
                      <a:pt x="4662787" y="1111349"/>
                      <a:pt x="4656669" y="1107581"/>
                    </a:cubicBezTo>
                    <a:cubicBezTo>
                      <a:pt x="4643385" y="1099515"/>
                      <a:pt x="4627740" y="1096234"/>
                      <a:pt x="4612333" y="1098302"/>
                    </a:cubicBezTo>
                    <a:cubicBezTo>
                      <a:pt x="4605892" y="1099829"/>
                      <a:pt x="4599179" y="1099829"/>
                      <a:pt x="4592737" y="1098302"/>
                    </a:cubicBezTo>
                    <a:cubicBezTo>
                      <a:pt x="4584519" y="1097198"/>
                      <a:pt x="4576193" y="1097198"/>
                      <a:pt x="4567987" y="1098302"/>
                    </a:cubicBezTo>
                    <a:cubicBezTo>
                      <a:pt x="4561003" y="1099937"/>
                      <a:pt x="4554810" y="1103943"/>
                      <a:pt x="4550458" y="1109638"/>
                    </a:cubicBezTo>
                    <a:cubicBezTo>
                      <a:pt x="4550458" y="1109638"/>
                      <a:pt x="4550458" y="1115831"/>
                      <a:pt x="4550458" y="1118928"/>
                    </a:cubicBezTo>
                    <a:cubicBezTo>
                      <a:pt x="4556922" y="1120996"/>
                      <a:pt x="4563147" y="1123767"/>
                      <a:pt x="4569015" y="1127178"/>
                    </a:cubicBezTo>
                    <a:cubicBezTo>
                      <a:pt x="4569015" y="1127178"/>
                      <a:pt x="4579333" y="1127178"/>
                      <a:pt x="4581390" y="1127178"/>
                    </a:cubicBezTo>
                    <a:cubicBezTo>
                      <a:pt x="4583458" y="1127178"/>
                      <a:pt x="4581390" y="1139553"/>
                      <a:pt x="4587583" y="1149860"/>
                    </a:cubicBezTo>
                    <a:cubicBezTo>
                      <a:pt x="4593765" y="1160178"/>
                      <a:pt x="4587583" y="1161207"/>
                      <a:pt x="4595833" y="1170485"/>
                    </a:cubicBezTo>
                    <a:cubicBezTo>
                      <a:pt x="4604083" y="1179764"/>
                      <a:pt x="4600987" y="1178736"/>
                      <a:pt x="4595833" y="1181832"/>
                    </a:cubicBezTo>
                    <a:cubicBezTo>
                      <a:pt x="4590680" y="1184929"/>
                      <a:pt x="4583458" y="1192139"/>
                      <a:pt x="4577265" y="1192139"/>
                    </a:cubicBezTo>
                    <a:cubicBezTo>
                      <a:pt x="4571874" y="1193688"/>
                      <a:pt x="4566157" y="1193688"/>
                      <a:pt x="4560765" y="1192139"/>
                    </a:cubicBezTo>
                    <a:cubicBezTo>
                      <a:pt x="4555308" y="1187191"/>
                      <a:pt x="4549451" y="1182698"/>
                      <a:pt x="4543237" y="1178736"/>
                    </a:cubicBezTo>
                    <a:lnTo>
                      <a:pt x="4529833" y="1171514"/>
                    </a:lnTo>
                    <a:cubicBezTo>
                      <a:pt x="4524668" y="1171514"/>
                      <a:pt x="4503015" y="1151928"/>
                      <a:pt x="4495793" y="1157082"/>
                    </a:cubicBezTo>
                    <a:cubicBezTo>
                      <a:pt x="4490975" y="1163210"/>
                      <a:pt x="4485811" y="1169067"/>
                      <a:pt x="4480332" y="1174611"/>
                    </a:cubicBezTo>
                    <a:cubicBezTo>
                      <a:pt x="4480332" y="1174611"/>
                      <a:pt x="4470015" y="1182861"/>
                      <a:pt x="4463832" y="1185957"/>
                    </a:cubicBezTo>
                    <a:cubicBezTo>
                      <a:pt x="4456394" y="1189075"/>
                      <a:pt x="4449454" y="1193244"/>
                      <a:pt x="4443207" y="1198332"/>
                    </a:cubicBezTo>
                    <a:cubicBezTo>
                      <a:pt x="4443207" y="1203486"/>
                      <a:pt x="4427736" y="1198332"/>
                      <a:pt x="4426707" y="1198332"/>
                    </a:cubicBezTo>
                    <a:cubicBezTo>
                      <a:pt x="4425668" y="1198332"/>
                      <a:pt x="4401957" y="1214833"/>
                      <a:pt x="4390610" y="1208640"/>
                    </a:cubicBezTo>
                    <a:cubicBezTo>
                      <a:pt x="4379264" y="1202457"/>
                      <a:pt x="4373082" y="1200389"/>
                      <a:pt x="4367928" y="1196264"/>
                    </a:cubicBezTo>
                    <a:cubicBezTo>
                      <a:pt x="4362439" y="1191966"/>
                      <a:pt x="4356571" y="1188166"/>
                      <a:pt x="4350389" y="1184929"/>
                    </a:cubicBezTo>
                    <a:cubicBezTo>
                      <a:pt x="4341532" y="1179905"/>
                      <a:pt x="4334354" y="1172369"/>
                      <a:pt x="4329763" y="1163275"/>
                    </a:cubicBezTo>
                    <a:cubicBezTo>
                      <a:pt x="4329763" y="1163264"/>
                      <a:pt x="4338014" y="1153985"/>
                      <a:pt x="4342139" y="1149860"/>
                    </a:cubicBezTo>
                    <a:cubicBezTo>
                      <a:pt x="4346264" y="1145735"/>
                      <a:pt x="4342139" y="1114803"/>
                      <a:pt x="4342139" y="1110678"/>
                    </a:cubicBezTo>
                    <a:cubicBezTo>
                      <a:pt x="4342139" y="1106542"/>
                      <a:pt x="4351417" y="1110678"/>
                      <a:pt x="4358639" y="1116860"/>
                    </a:cubicBezTo>
                    <a:cubicBezTo>
                      <a:pt x="4368188" y="1124655"/>
                      <a:pt x="4378170" y="1131877"/>
                      <a:pt x="4388553" y="1138514"/>
                    </a:cubicBezTo>
                    <a:cubicBezTo>
                      <a:pt x="4402985" y="1146764"/>
                      <a:pt x="4429804" y="1130263"/>
                      <a:pt x="4445264" y="1126138"/>
                    </a:cubicBezTo>
                    <a:cubicBezTo>
                      <a:pt x="4460736" y="1122013"/>
                      <a:pt x="4454543" y="1119956"/>
                      <a:pt x="4445264" y="1112735"/>
                    </a:cubicBezTo>
                    <a:cubicBezTo>
                      <a:pt x="4438249" y="1106217"/>
                      <a:pt x="4430659" y="1100349"/>
                      <a:pt x="4422582" y="1095206"/>
                    </a:cubicBezTo>
                    <a:lnTo>
                      <a:pt x="4399889" y="1078706"/>
                    </a:lnTo>
                    <a:cubicBezTo>
                      <a:pt x="4399889" y="1073552"/>
                      <a:pt x="4380292" y="1069427"/>
                      <a:pt x="4378235" y="1067359"/>
                    </a:cubicBezTo>
                    <a:cubicBezTo>
                      <a:pt x="4376167" y="1065302"/>
                      <a:pt x="4366889" y="1060137"/>
                      <a:pt x="4367928" y="1048802"/>
                    </a:cubicBezTo>
                    <a:cubicBezTo>
                      <a:pt x="4368957" y="1037455"/>
                      <a:pt x="4367928" y="1041580"/>
                      <a:pt x="4367928" y="1038484"/>
                    </a:cubicBezTo>
                    <a:cubicBezTo>
                      <a:pt x="4367928" y="1035387"/>
                      <a:pt x="4375139" y="1029205"/>
                      <a:pt x="4378235" y="1026108"/>
                    </a:cubicBezTo>
                    <a:cubicBezTo>
                      <a:pt x="4383497" y="1021767"/>
                      <a:pt x="4389419" y="1018291"/>
                      <a:pt x="4395764" y="1015790"/>
                    </a:cubicBezTo>
                    <a:cubicBezTo>
                      <a:pt x="4405984" y="1013939"/>
                      <a:pt x="4416508" y="1016570"/>
                      <a:pt x="4424639" y="1023012"/>
                    </a:cubicBezTo>
                    <a:cubicBezTo>
                      <a:pt x="4424639" y="1023012"/>
                      <a:pt x="4431861" y="1037455"/>
                      <a:pt x="4433929" y="1039512"/>
                    </a:cubicBezTo>
                    <a:cubicBezTo>
                      <a:pt x="4435986" y="1041580"/>
                      <a:pt x="4448361" y="1039512"/>
                      <a:pt x="4454543" y="1045705"/>
                    </a:cubicBezTo>
                    <a:cubicBezTo>
                      <a:pt x="4461418" y="1048867"/>
                      <a:pt x="4467979" y="1052667"/>
                      <a:pt x="4474140" y="1057041"/>
                    </a:cubicBezTo>
                    <a:cubicBezTo>
                      <a:pt x="4478427" y="1059986"/>
                      <a:pt x="4483396" y="1061762"/>
                      <a:pt x="4488583" y="1062205"/>
                    </a:cubicBezTo>
                    <a:cubicBezTo>
                      <a:pt x="4491062" y="1063927"/>
                      <a:pt x="4494353" y="1063927"/>
                      <a:pt x="4496833" y="1062205"/>
                    </a:cubicBezTo>
                    <a:cubicBezTo>
                      <a:pt x="4496833" y="1062205"/>
                      <a:pt x="4507140" y="1053955"/>
                      <a:pt x="4510236" y="1052927"/>
                    </a:cubicBezTo>
                    <a:lnTo>
                      <a:pt x="4526736" y="1045705"/>
                    </a:lnTo>
                    <a:cubicBezTo>
                      <a:pt x="4526736" y="1045705"/>
                      <a:pt x="4526736" y="1038484"/>
                      <a:pt x="4518486" y="1035387"/>
                    </a:cubicBezTo>
                    <a:cubicBezTo>
                      <a:pt x="4513084" y="1033947"/>
                      <a:pt x="4507389" y="1033947"/>
                      <a:pt x="4501986" y="1035387"/>
                    </a:cubicBezTo>
                    <a:cubicBezTo>
                      <a:pt x="4496172" y="1034922"/>
                      <a:pt x="4490531" y="1033157"/>
                      <a:pt x="4485486" y="1030234"/>
                    </a:cubicBezTo>
                    <a:cubicBezTo>
                      <a:pt x="4481394" y="1027852"/>
                      <a:pt x="4478145" y="1024246"/>
                      <a:pt x="4476207" y="1019926"/>
                    </a:cubicBezTo>
                    <a:cubicBezTo>
                      <a:pt x="4476207" y="1013733"/>
                      <a:pt x="4476207" y="1011676"/>
                      <a:pt x="4476207" y="1007551"/>
                    </a:cubicBezTo>
                    <a:cubicBezTo>
                      <a:pt x="4480549" y="1002744"/>
                      <a:pt x="4486341" y="999485"/>
                      <a:pt x="4492708" y="998262"/>
                    </a:cubicBezTo>
                    <a:cubicBezTo>
                      <a:pt x="4492708" y="998262"/>
                      <a:pt x="4510236" y="983830"/>
                      <a:pt x="4526736" y="984858"/>
                    </a:cubicBezTo>
                    <a:cubicBezTo>
                      <a:pt x="4543237" y="985887"/>
                      <a:pt x="4536015" y="997233"/>
                      <a:pt x="4541169" y="999301"/>
                    </a:cubicBezTo>
                    <a:lnTo>
                      <a:pt x="4550458" y="999301"/>
                    </a:lnTo>
                    <a:lnTo>
                      <a:pt x="4563862" y="1011676"/>
                    </a:lnTo>
                    <a:cubicBezTo>
                      <a:pt x="4569762" y="1015910"/>
                      <a:pt x="4575966" y="1019699"/>
                      <a:pt x="4582419" y="1023012"/>
                    </a:cubicBezTo>
                    <a:cubicBezTo>
                      <a:pt x="4582419" y="1023012"/>
                      <a:pt x="4589640" y="1031262"/>
                      <a:pt x="4594805" y="1032291"/>
                    </a:cubicBezTo>
                    <a:lnTo>
                      <a:pt x="4607180" y="1039512"/>
                    </a:lnTo>
                    <a:cubicBezTo>
                      <a:pt x="4607180" y="1039512"/>
                      <a:pt x="4613362" y="1039512"/>
                      <a:pt x="4616459" y="1039512"/>
                    </a:cubicBezTo>
                    <a:cubicBezTo>
                      <a:pt x="4619555" y="1039512"/>
                      <a:pt x="4626766" y="1049830"/>
                      <a:pt x="4628834" y="1052927"/>
                    </a:cubicBezTo>
                    <a:cubicBezTo>
                      <a:pt x="4632818" y="1056121"/>
                      <a:pt x="4636607" y="1059564"/>
                      <a:pt x="4640169" y="1063234"/>
                    </a:cubicBezTo>
                    <a:cubicBezTo>
                      <a:pt x="4641534" y="1068193"/>
                      <a:pt x="4644002" y="1072773"/>
                      <a:pt x="4647391" y="1076638"/>
                    </a:cubicBezTo>
                    <a:cubicBezTo>
                      <a:pt x="4647391" y="1076638"/>
                      <a:pt x="4662862" y="1081802"/>
                      <a:pt x="4665959" y="1083859"/>
                    </a:cubicBezTo>
                    <a:cubicBezTo>
                      <a:pt x="4669055" y="1085927"/>
                      <a:pt x="4683488" y="1083859"/>
                      <a:pt x="4685545" y="1078706"/>
                    </a:cubicBezTo>
                    <a:cubicBezTo>
                      <a:pt x="4680553" y="1072946"/>
                      <a:pt x="4674631" y="1068063"/>
                      <a:pt x="4668016" y="1064263"/>
                    </a:cubicBezTo>
                    <a:cubicBezTo>
                      <a:pt x="4662862" y="1064273"/>
                      <a:pt x="4652555" y="1049830"/>
                      <a:pt x="4649459" y="1048802"/>
                    </a:cubicBezTo>
                    <a:cubicBezTo>
                      <a:pt x="4638101" y="1042814"/>
                      <a:pt x="4628227" y="1034359"/>
                      <a:pt x="4620584" y="1024051"/>
                    </a:cubicBezTo>
                    <a:cubicBezTo>
                      <a:pt x="4616383" y="1019352"/>
                      <a:pt x="4611067" y="1015801"/>
                      <a:pt x="4605112" y="1013733"/>
                    </a:cubicBezTo>
                    <a:cubicBezTo>
                      <a:pt x="4599493" y="1010637"/>
                      <a:pt x="4594285" y="1006826"/>
                      <a:pt x="4589640" y="1002387"/>
                    </a:cubicBezTo>
                    <a:lnTo>
                      <a:pt x="4565930" y="982801"/>
                    </a:lnTo>
                    <a:cubicBezTo>
                      <a:pt x="4551746" y="971790"/>
                      <a:pt x="4536134" y="962760"/>
                      <a:pt x="4519515" y="955983"/>
                    </a:cubicBezTo>
                    <a:lnTo>
                      <a:pt x="4496833" y="955983"/>
                    </a:lnTo>
                    <a:cubicBezTo>
                      <a:pt x="4479293" y="955983"/>
                      <a:pt x="4463832" y="955983"/>
                      <a:pt x="4453514" y="947732"/>
                    </a:cubicBezTo>
                    <a:cubicBezTo>
                      <a:pt x="4448458" y="945394"/>
                      <a:pt x="4446174" y="939461"/>
                      <a:pt x="4448361" y="934329"/>
                    </a:cubicBezTo>
                    <a:cubicBezTo>
                      <a:pt x="4451652" y="923296"/>
                      <a:pt x="4457282" y="913097"/>
                      <a:pt x="4464861" y="904425"/>
                    </a:cubicBezTo>
                    <a:cubicBezTo>
                      <a:pt x="4472082" y="897203"/>
                      <a:pt x="4478265" y="904425"/>
                      <a:pt x="4488583" y="882760"/>
                    </a:cubicBezTo>
                    <a:cubicBezTo>
                      <a:pt x="4492729" y="880367"/>
                      <a:pt x="4497840" y="880367"/>
                      <a:pt x="4501986" y="882760"/>
                    </a:cubicBezTo>
                    <a:cubicBezTo>
                      <a:pt x="4505375" y="883637"/>
                      <a:pt x="4508915" y="883637"/>
                      <a:pt x="4512304" y="882760"/>
                    </a:cubicBezTo>
                    <a:cubicBezTo>
                      <a:pt x="4525708" y="882760"/>
                      <a:pt x="4539111" y="876578"/>
                      <a:pt x="4555612" y="873482"/>
                    </a:cubicBezTo>
                    <a:cubicBezTo>
                      <a:pt x="4555612" y="873482"/>
                      <a:pt x="4555612" y="873482"/>
                      <a:pt x="4560765" y="873482"/>
                    </a:cubicBezTo>
                    <a:cubicBezTo>
                      <a:pt x="4555373" y="881981"/>
                      <a:pt x="4549159" y="889928"/>
                      <a:pt x="4542208" y="897203"/>
                    </a:cubicBezTo>
                    <a:cubicBezTo>
                      <a:pt x="4538787" y="900224"/>
                      <a:pt x="4538462" y="905432"/>
                      <a:pt x="4541472" y="908853"/>
                    </a:cubicBezTo>
                    <a:cubicBezTo>
                      <a:pt x="4541699" y="909102"/>
                      <a:pt x="4541948" y="909351"/>
                      <a:pt x="4542208" y="909579"/>
                    </a:cubicBezTo>
                    <a:cubicBezTo>
                      <a:pt x="4548390" y="913097"/>
                      <a:pt x="4554962" y="915858"/>
                      <a:pt x="4561805" y="917829"/>
                    </a:cubicBezTo>
                    <a:cubicBezTo>
                      <a:pt x="4564674" y="919485"/>
                      <a:pt x="4568214" y="919485"/>
                      <a:pt x="4571083" y="917829"/>
                    </a:cubicBezTo>
                    <a:cubicBezTo>
                      <a:pt x="4571083" y="917829"/>
                      <a:pt x="4571083" y="907511"/>
                      <a:pt x="4577265" y="904425"/>
                    </a:cubicBezTo>
                    <a:cubicBezTo>
                      <a:pt x="4580286" y="898470"/>
                      <a:pt x="4584498" y="893197"/>
                      <a:pt x="4589640" y="888953"/>
                    </a:cubicBezTo>
                    <a:cubicBezTo>
                      <a:pt x="4599320" y="879620"/>
                      <a:pt x="4609659" y="871002"/>
                      <a:pt x="4620584" y="863174"/>
                    </a:cubicBezTo>
                    <a:cubicBezTo>
                      <a:pt x="4628834" y="858021"/>
                      <a:pt x="4631919" y="847703"/>
                      <a:pt x="4649459" y="832231"/>
                    </a:cubicBezTo>
                    <a:cubicBezTo>
                      <a:pt x="4666987" y="816759"/>
                      <a:pt x="4665959" y="814702"/>
                      <a:pt x="4664930" y="812634"/>
                    </a:cubicBezTo>
                    <a:cubicBezTo>
                      <a:pt x="4664411" y="811606"/>
                      <a:pt x="4666987" y="809803"/>
                      <a:pt x="4670338" y="809159"/>
                    </a:cubicBezTo>
                    <a:close/>
                    <a:moveTo>
                      <a:pt x="770888" y="804383"/>
                    </a:moveTo>
                    <a:cubicBezTo>
                      <a:pt x="770888" y="804383"/>
                      <a:pt x="778109" y="804383"/>
                      <a:pt x="782234" y="804383"/>
                    </a:cubicBezTo>
                    <a:cubicBezTo>
                      <a:pt x="790419" y="807242"/>
                      <a:pt x="798085" y="811420"/>
                      <a:pt x="804917" y="816759"/>
                    </a:cubicBezTo>
                    <a:cubicBezTo>
                      <a:pt x="818320" y="830162"/>
                      <a:pt x="812138" y="842537"/>
                      <a:pt x="817292" y="853884"/>
                    </a:cubicBezTo>
                    <a:cubicBezTo>
                      <a:pt x="820172" y="859070"/>
                      <a:pt x="823636" y="863920"/>
                      <a:pt x="827610" y="868327"/>
                    </a:cubicBezTo>
                    <a:cubicBezTo>
                      <a:pt x="835860" y="873481"/>
                      <a:pt x="844110" y="868316"/>
                      <a:pt x="842042" y="861105"/>
                    </a:cubicBezTo>
                    <a:cubicBezTo>
                      <a:pt x="843265" y="855324"/>
                      <a:pt x="843265" y="849358"/>
                      <a:pt x="842042" y="843576"/>
                    </a:cubicBezTo>
                    <a:cubicBezTo>
                      <a:pt x="842042" y="843576"/>
                      <a:pt x="855446" y="843576"/>
                      <a:pt x="864735" y="832230"/>
                    </a:cubicBezTo>
                    <a:cubicBezTo>
                      <a:pt x="874014" y="820884"/>
                      <a:pt x="884321" y="832230"/>
                      <a:pt x="893610" y="839441"/>
                    </a:cubicBezTo>
                    <a:cubicBezTo>
                      <a:pt x="899143" y="842278"/>
                      <a:pt x="904340" y="845731"/>
                      <a:pt x="909071" y="849759"/>
                    </a:cubicBezTo>
                    <a:cubicBezTo>
                      <a:pt x="909071" y="849759"/>
                      <a:pt x="909071" y="858009"/>
                      <a:pt x="909071" y="862134"/>
                    </a:cubicBezTo>
                    <a:lnTo>
                      <a:pt x="899793" y="877606"/>
                    </a:lnTo>
                    <a:cubicBezTo>
                      <a:pt x="899793" y="883788"/>
                      <a:pt x="899793" y="889981"/>
                      <a:pt x="899793" y="895134"/>
                    </a:cubicBezTo>
                    <a:cubicBezTo>
                      <a:pt x="899208" y="903027"/>
                      <a:pt x="899208" y="910963"/>
                      <a:pt x="899793" y="918856"/>
                    </a:cubicBezTo>
                    <a:cubicBezTo>
                      <a:pt x="898212" y="930820"/>
                      <a:pt x="894357" y="942372"/>
                      <a:pt x="888457" y="952885"/>
                    </a:cubicBezTo>
                    <a:cubicBezTo>
                      <a:pt x="892549" y="964935"/>
                      <a:pt x="898840" y="976119"/>
                      <a:pt x="907014" y="985885"/>
                    </a:cubicBezTo>
                    <a:cubicBezTo>
                      <a:pt x="910836" y="990368"/>
                      <a:pt x="915372" y="994201"/>
                      <a:pt x="920418" y="997232"/>
                    </a:cubicBezTo>
                    <a:cubicBezTo>
                      <a:pt x="929696" y="1002386"/>
                      <a:pt x="935889" y="1010636"/>
                      <a:pt x="949293" y="1010636"/>
                    </a:cubicBezTo>
                    <a:cubicBezTo>
                      <a:pt x="958604" y="1010733"/>
                      <a:pt x="967558" y="1007009"/>
                      <a:pt x="974043" y="1000318"/>
                    </a:cubicBezTo>
                    <a:cubicBezTo>
                      <a:pt x="978266" y="995846"/>
                      <a:pt x="983138" y="992024"/>
                      <a:pt x="988486" y="988982"/>
                    </a:cubicBezTo>
                    <a:cubicBezTo>
                      <a:pt x="988486" y="988982"/>
                      <a:pt x="997765" y="981760"/>
                      <a:pt x="998794" y="981760"/>
                    </a:cubicBezTo>
                    <a:cubicBezTo>
                      <a:pt x="1003287" y="980537"/>
                      <a:pt x="1007498" y="978436"/>
                      <a:pt x="1011169" y="975578"/>
                    </a:cubicBezTo>
                    <a:cubicBezTo>
                      <a:pt x="1015489" y="970598"/>
                      <a:pt x="1020328" y="966105"/>
                      <a:pt x="1025612" y="962164"/>
                    </a:cubicBezTo>
                    <a:cubicBezTo>
                      <a:pt x="1035302" y="959479"/>
                      <a:pt x="1045631" y="963203"/>
                      <a:pt x="1051391" y="971442"/>
                    </a:cubicBezTo>
                    <a:cubicBezTo>
                      <a:pt x="1057021" y="979919"/>
                      <a:pt x="1061860" y="988895"/>
                      <a:pt x="1065834" y="998260"/>
                    </a:cubicBezTo>
                    <a:cubicBezTo>
                      <a:pt x="1070446" y="1003349"/>
                      <a:pt x="1073012" y="1009964"/>
                      <a:pt x="1073044" y="1016828"/>
                    </a:cubicBezTo>
                    <a:cubicBezTo>
                      <a:pt x="1073044" y="1021981"/>
                      <a:pt x="1063766" y="1028164"/>
                      <a:pt x="1061698" y="1034357"/>
                    </a:cubicBezTo>
                    <a:cubicBezTo>
                      <a:pt x="1059424" y="1041123"/>
                      <a:pt x="1055927" y="1047403"/>
                      <a:pt x="1051391" y="1052914"/>
                    </a:cubicBezTo>
                    <a:cubicBezTo>
                      <a:pt x="1046551" y="1055686"/>
                      <a:pt x="1041343" y="1057775"/>
                      <a:pt x="1035919" y="1059107"/>
                    </a:cubicBezTo>
                    <a:cubicBezTo>
                      <a:pt x="1029509" y="1063189"/>
                      <a:pt x="1023901" y="1068429"/>
                      <a:pt x="1019419" y="1074568"/>
                    </a:cubicBezTo>
                    <a:lnTo>
                      <a:pt x="1003947" y="1090039"/>
                    </a:lnTo>
                    <a:lnTo>
                      <a:pt x="987447" y="1100357"/>
                    </a:lnTo>
                    <a:cubicBezTo>
                      <a:pt x="981265" y="1105511"/>
                      <a:pt x="973015" y="1115829"/>
                      <a:pt x="967861" y="1118915"/>
                    </a:cubicBezTo>
                    <a:cubicBezTo>
                      <a:pt x="962989" y="1121405"/>
                      <a:pt x="957770" y="1123137"/>
                      <a:pt x="952390" y="1124079"/>
                    </a:cubicBezTo>
                    <a:cubicBezTo>
                      <a:pt x="944508" y="1124989"/>
                      <a:pt x="936550" y="1124989"/>
                      <a:pt x="928668" y="1124079"/>
                    </a:cubicBezTo>
                    <a:cubicBezTo>
                      <a:pt x="922107" y="1119380"/>
                      <a:pt x="915903" y="1114216"/>
                      <a:pt x="910111" y="1108607"/>
                    </a:cubicBezTo>
                    <a:lnTo>
                      <a:pt x="885360" y="1093136"/>
                    </a:lnTo>
                    <a:lnTo>
                      <a:pt x="870917" y="1081789"/>
                    </a:lnTo>
                    <a:cubicBezTo>
                      <a:pt x="866543" y="1077783"/>
                      <a:pt x="861693" y="1074319"/>
                      <a:pt x="856485" y="1071482"/>
                    </a:cubicBezTo>
                    <a:cubicBezTo>
                      <a:pt x="848885" y="1067357"/>
                      <a:pt x="841944" y="1062149"/>
                      <a:pt x="835849" y="1056010"/>
                    </a:cubicBezTo>
                    <a:cubicBezTo>
                      <a:pt x="825542" y="1046732"/>
                      <a:pt x="826570" y="1041578"/>
                      <a:pt x="809042" y="1020953"/>
                    </a:cubicBezTo>
                    <a:lnTo>
                      <a:pt x="803888" y="1007539"/>
                    </a:lnTo>
                    <a:cubicBezTo>
                      <a:pt x="794609" y="998260"/>
                      <a:pt x="797695" y="997232"/>
                      <a:pt x="790484" y="988982"/>
                    </a:cubicBezTo>
                    <a:lnTo>
                      <a:pt x="778109" y="970414"/>
                    </a:lnTo>
                    <a:lnTo>
                      <a:pt x="753359" y="944635"/>
                    </a:lnTo>
                    <a:cubicBezTo>
                      <a:pt x="748422" y="939406"/>
                      <a:pt x="744264" y="933505"/>
                      <a:pt x="740984" y="927106"/>
                    </a:cubicBezTo>
                    <a:cubicBezTo>
                      <a:pt x="735202" y="916994"/>
                      <a:pt x="728652" y="907336"/>
                      <a:pt x="721387" y="898231"/>
                    </a:cubicBezTo>
                    <a:cubicBezTo>
                      <a:pt x="715367" y="893272"/>
                      <a:pt x="709846" y="887750"/>
                      <a:pt x="704887" y="881731"/>
                    </a:cubicBezTo>
                    <a:cubicBezTo>
                      <a:pt x="700686" y="877032"/>
                      <a:pt x="700686" y="869930"/>
                      <a:pt x="704887" y="865230"/>
                    </a:cubicBezTo>
                    <a:cubicBezTo>
                      <a:pt x="704887" y="865230"/>
                      <a:pt x="715194" y="859037"/>
                      <a:pt x="719319" y="854912"/>
                    </a:cubicBezTo>
                    <a:cubicBezTo>
                      <a:pt x="723444" y="850787"/>
                      <a:pt x="725512" y="843576"/>
                      <a:pt x="727580" y="841508"/>
                    </a:cubicBezTo>
                    <a:cubicBezTo>
                      <a:pt x="729637" y="839441"/>
                      <a:pt x="735819" y="841508"/>
                      <a:pt x="738916" y="833259"/>
                    </a:cubicBezTo>
                    <a:cubicBezTo>
                      <a:pt x="741742" y="828278"/>
                      <a:pt x="744838" y="823460"/>
                      <a:pt x="748194" y="818815"/>
                    </a:cubicBezTo>
                    <a:lnTo>
                      <a:pt x="748194" y="810576"/>
                    </a:lnTo>
                    <a:cubicBezTo>
                      <a:pt x="753359" y="805412"/>
                      <a:pt x="757484" y="810576"/>
                      <a:pt x="761609" y="810576"/>
                    </a:cubicBezTo>
                    <a:cubicBezTo>
                      <a:pt x="764922" y="808877"/>
                      <a:pt x="768040" y="806798"/>
                      <a:pt x="770888" y="804383"/>
                    </a:cubicBezTo>
                    <a:close/>
                    <a:moveTo>
                      <a:pt x="1449455" y="662074"/>
                    </a:moveTo>
                    <a:cubicBezTo>
                      <a:pt x="1449455" y="662074"/>
                      <a:pt x="1455637" y="662074"/>
                      <a:pt x="1457705" y="662074"/>
                    </a:cubicBezTo>
                    <a:cubicBezTo>
                      <a:pt x="1459762" y="662074"/>
                      <a:pt x="1457705" y="673421"/>
                      <a:pt x="1457705" y="673421"/>
                    </a:cubicBezTo>
                    <a:cubicBezTo>
                      <a:pt x="1457705" y="673421"/>
                      <a:pt x="1463888" y="682699"/>
                      <a:pt x="1462859" y="685795"/>
                    </a:cubicBezTo>
                    <a:cubicBezTo>
                      <a:pt x="1461830" y="688892"/>
                      <a:pt x="1462859" y="693017"/>
                      <a:pt x="1462859" y="698171"/>
                    </a:cubicBezTo>
                    <a:cubicBezTo>
                      <a:pt x="1462859" y="703324"/>
                      <a:pt x="1457705" y="706421"/>
                      <a:pt x="1457705" y="709517"/>
                    </a:cubicBezTo>
                    <a:cubicBezTo>
                      <a:pt x="1457705" y="712603"/>
                      <a:pt x="1462859" y="721892"/>
                      <a:pt x="1457705" y="729114"/>
                    </a:cubicBezTo>
                    <a:cubicBezTo>
                      <a:pt x="1456146" y="734127"/>
                      <a:pt x="1454078" y="738966"/>
                      <a:pt x="1451512" y="743546"/>
                    </a:cubicBezTo>
                    <a:cubicBezTo>
                      <a:pt x="1451512" y="748699"/>
                      <a:pt x="1441205" y="749728"/>
                      <a:pt x="1439137" y="752825"/>
                    </a:cubicBezTo>
                    <a:cubicBezTo>
                      <a:pt x="1437080" y="755921"/>
                      <a:pt x="1430887" y="767268"/>
                      <a:pt x="1425733" y="770353"/>
                    </a:cubicBezTo>
                    <a:cubicBezTo>
                      <a:pt x="1418197" y="778906"/>
                      <a:pt x="1405161" y="779718"/>
                      <a:pt x="1396619" y="772182"/>
                    </a:cubicBezTo>
                    <a:cubicBezTo>
                      <a:pt x="1395980" y="771609"/>
                      <a:pt x="1395363" y="771002"/>
                      <a:pt x="1394800" y="770353"/>
                    </a:cubicBezTo>
                    <a:cubicBezTo>
                      <a:pt x="1393544" y="765394"/>
                      <a:pt x="1391812" y="760555"/>
                      <a:pt x="1389646" y="755921"/>
                    </a:cubicBezTo>
                    <a:cubicBezTo>
                      <a:pt x="1386301" y="753463"/>
                      <a:pt x="1383193" y="750702"/>
                      <a:pt x="1380357" y="747671"/>
                    </a:cubicBezTo>
                    <a:cubicBezTo>
                      <a:pt x="1380357" y="747671"/>
                      <a:pt x="1380357" y="736324"/>
                      <a:pt x="1380357" y="732199"/>
                    </a:cubicBezTo>
                    <a:cubicBezTo>
                      <a:pt x="1375712" y="720626"/>
                      <a:pt x="1375712" y="707688"/>
                      <a:pt x="1380357" y="696103"/>
                    </a:cubicBezTo>
                    <a:cubicBezTo>
                      <a:pt x="1382089" y="691306"/>
                      <a:pt x="1384525" y="686792"/>
                      <a:pt x="1387578" y="682699"/>
                    </a:cubicBezTo>
                    <a:lnTo>
                      <a:pt x="1392732" y="676517"/>
                    </a:lnTo>
                    <a:cubicBezTo>
                      <a:pt x="1404079" y="670325"/>
                      <a:pt x="1415415" y="687853"/>
                      <a:pt x="1418511" y="685795"/>
                    </a:cubicBezTo>
                    <a:cubicBezTo>
                      <a:pt x="1423730" y="682136"/>
                      <a:pt x="1428266" y="677600"/>
                      <a:pt x="1431926" y="672392"/>
                    </a:cubicBezTo>
                    <a:close/>
                    <a:moveTo>
                      <a:pt x="1646166" y="509318"/>
                    </a:moveTo>
                    <a:cubicBezTo>
                      <a:pt x="1653642" y="510735"/>
                      <a:pt x="1661375" y="513570"/>
                      <a:pt x="1664986" y="516660"/>
                    </a:cubicBezTo>
                    <a:lnTo>
                      <a:pt x="1677361" y="521825"/>
                    </a:lnTo>
                    <a:cubicBezTo>
                      <a:pt x="1680035" y="525614"/>
                      <a:pt x="1682114" y="529794"/>
                      <a:pt x="1683554" y="534200"/>
                    </a:cubicBezTo>
                    <a:cubicBezTo>
                      <a:pt x="1683554" y="542450"/>
                      <a:pt x="1683554" y="544507"/>
                      <a:pt x="1683554" y="550701"/>
                    </a:cubicBezTo>
                    <a:cubicBezTo>
                      <a:pt x="1683099" y="556536"/>
                      <a:pt x="1683099" y="562393"/>
                      <a:pt x="1683554" y="568229"/>
                    </a:cubicBezTo>
                    <a:cubicBezTo>
                      <a:pt x="1683814" y="572701"/>
                      <a:pt x="1683814" y="577172"/>
                      <a:pt x="1683554" y="581633"/>
                    </a:cubicBezTo>
                    <a:cubicBezTo>
                      <a:pt x="1683554" y="586797"/>
                      <a:pt x="1678400" y="589883"/>
                      <a:pt x="1674265" y="595036"/>
                    </a:cubicBezTo>
                    <a:cubicBezTo>
                      <a:pt x="1670139" y="600201"/>
                      <a:pt x="1664986" y="595036"/>
                      <a:pt x="1662929" y="602258"/>
                    </a:cubicBezTo>
                    <a:cubicBezTo>
                      <a:pt x="1660861" y="609480"/>
                      <a:pt x="1656735" y="613605"/>
                      <a:pt x="1654678" y="614633"/>
                    </a:cubicBezTo>
                    <a:cubicBezTo>
                      <a:pt x="1650044" y="617914"/>
                      <a:pt x="1643840" y="617914"/>
                      <a:pt x="1639206" y="614633"/>
                    </a:cubicBezTo>
                    <a:cubicBezTo>
                      <a:pt x="1639206" y="614633"/>
                      <a:pt x="1639206" y="605355"/>
                      <a:pt x="1630956" y="602258"/>
                    </a:cubicBezTo>
                    <a:cubicBezTo>
                      <a:pt x="1622706" y="599173"/>
                      <a:pt x="1612388" y="592980"/>
                      <a:pt x="1610331" y="589883"/>
                    </a:cubicBezTo>
                    <a:cubicBezTo>
                      <a:pt x="1608263" y="586797"/>
                      <a:pt x="1596927" y="583701"/>
                      <a:pt x="1593830" y="579576"/>
                    </a:cubicBezTo>
                    <a:cubicBezTo>
                      <a:pt x="1590235" y="573675"/>
                      <a:pt x="1585288" y="568727"/>
                      <a:pt x="1579387" y="565133"/>
                    </a:cubicBezTo>
                    <a:cubicBezTo>
                      <a:pt x="1575662" y="562534"/>
                      <a:pt x="1573367" y="558333"/>
                      <a:pt x="1573204" y="553797"/>
                    </a:cubicBezTo>
                    <a:cubicBezTo>
                      <a:pt x="1573204" y="553797"/>
                      <a:pt x="1565983" y="542450"/>
                      <a:pt x="1568051" y="536257"/>
                    </a:cubicBezTo>
                    <a:lnTo>
                      <a:pt x="1564954" y="523882"/>
                    </a:lnTo>
                    <a:cubicBezTo>
                      <a:pt x="1564954" y="523882"/>
                      <a:pt x="1573204" y="523882"/>
                      <a:pt x="1578358" y="523882"/>
                    </a:cubicBezTo>
                    <a:lnTo>
                      <a:pt x="1593830" y="523882"/>
                    </a:lnTo>
                    <a:lnTo>
                      <a:pt x="1606205" y="517700"/>
                    </a:lnTo>
                    <a:cubicBezTo>
                      <a:pt x="1606205" y="517700"/>
                      <a:pt x="1617552" y="517700"/>
                      <a:pt x="1619609" y="517700"/>
                    </a:cubicBezTo>
                    <a:lnTo>
                      <a:pt x="1628888" y="510479"/>
                    </a:lnTo>
                    <a:cubicBezTo>
                      <a:pt x="1631470" y="507902"/>
                      <a:pt x="1638689" y="507902"/>
                      <a:pt x="1646166" y="509318"/>
                    </a:cubicBezTo>
                    <a:close/>
                    <a:moveTo>
                      <a:pt x="1473177" y="465101"/>
                    </a:moveTo>
                    <a:cubicBezTo>
                      <a:pt x="1469572" y="466757"/>
                      <a:pt x="1466388" y="469225"/>
                      <a:pt x="1463898" y="472322"/>
                    </a:cubicBezTo>
                    <a:lnTo>
                      <a:pt x="1460802" y="476447"/>
                    </a:lnTo>
                    <a:cubicBezTo>
                      <a:pt x="1457705" y="481601"/>
                      <a:pt x="1451523" y="486753"/>
                      <a:pt x="1451512" y="486753"/>
                    </a:cubicBezTo>
                    <a:cubicBezTo>
                      <a:pt x="1450667" y="490564"/>
                      <a:pt x="1448903" y="494105"/>
                      <a:pt x="1446358" y="497071"/>
                    </a:cubicBezTo>
                    <a:cubicBezTo>
                      <a:pt x="1440750" y="504304"/>
                      <a:pt x="1435574" y="511883"/>
                      <a:pt x="1430897" y="519754"/>
                    </a:cubicBezTo>
                    <a:cubicBezTo>
                      <a:pt x="1427800" y="524074"/>
                      <a:pt x="1427800" y="529877"/>
                      <a:pt x="1430897" y="534197"/>
                    </a:cubicBezTo>
                    <a:cubicBezTo>
                      <a:pt x="1434903" y="538128"/>
                      <a:pt x="1441324" y="538128"/>
                      <a:pt x="1445330" y="534197"/>
                    </a:cubicBezTo>
                    <a:cubicBezTo>
                      <a:pt x="1450851" y="530050"/>
                      <a:pt x="1455421" y="524777"/>
                      <a:pt x="1458734" y="518725"/>
                    </a:cubicBezTo>
                    <a:cubicBezTo>
                      <a:pt x="1461841" y="512002"/>
                      <a:pt x="1464602" y="505116"/>
                      <a:pt x="1466984" y="498100"/>
                    </a:cubicBezTo>
                    <a:cubicBezTo>
                      <a:pt x="1469875" y="491864"/>
                      <a:pt x="1471954" y="485282"/>
                      <a:pt x="1473177" y="478503"/>
                    </a:cubicBezTo>
                    <a:cubicBezTo>
                      <a:pt x="1473177" y="472322"/>
                      <a:pt x="1473177" y="465101"/>
                      <a:pt x="1473177" y="465101"/>
                    </a:cubicBezTo>
                    <a:close/>
                    <a:moveTo>
                      <a:pt x="1498954" y="383631"/>
                    </a:moveTo>
                    <a:cubicBezTo>
                      <a:pt x="1508569" y="383078"/>
                      <a:pt x="1518205" y="383078"/>
                      <a:pt x="1527830" y="383631"/>
                    </a:cubicBezTo>
                    <a:cubicBezTo>
                      <a:pt x="1532983" y="383631"/>
                      <a:pt x="1540205" y="396005"/>
                      <a:pt x="1543291" y="398073"/>
                    </a:cubicBezTo>
                    <a:cubicBezTo>
                      <a:pt x="1547654" y="400866"/>
                      <a:pt x="1550642" y="405349"/>
                      <a:pt x="1551541" y="410449"/>
                    </a:cubicBezTo>
                    <a:cubicBezTo>
                      <a:pt x="1551552" y="423852"/>
                      <a:pt x="1545359" y="432102"/>
                      <a:pt x="1545359" y="438295"/>
                    </a:cubicBezTo>
                    <a:cubicBezTo>
                      <a:pt x="1545922" y="444466"/>
                      <a:pt x="1545922" y="450681"/>
                      <a:pt x="1545359" y="456852"/>
                    </a:cubicBezTo>
                    <a:cubicBezTo>
                      <a:pt x="1545359" y="478506"/>
                      <a:pt x="1545359" y="499132"/>
                      <a:pt x="1545359" y="520796"/>
                    </a:cubicBezTo>
                    <a:cubicBezTo>
                      <a:pt x="1545359" y="526978"/>
                      <a:pt x="1545359" y="535229"/>
                      <a:pt x="1545359" y="543478"/>
                    </a:cubicBezTo>
                    <a:cubicBezTo>
                      <a:pt x="1544276" y="546716"/>
                      <a:pt x="1541504" y="549087"/>
                      <a:pt x="1538137" y="549671"/>
                    </a:cubicBezTo>
                    <a:cubicBezTo>
                      <a:pt x="1538137" y="549671"/>
                      <a:pt x="1531955" y="557922"/>
                      <a:pt x="1538137" y="564104"/>
                    </a:cubicBezTo>
                    <a:cubicBezTo>
                      <a:pt x="1541234" y="570307"/>
                      <a:pt x="1545846" y="575623"/>
                      <a:pt x="1551552" y="579576"/>
                    </a:cubicBezTo>
                    <a:cubicBezTo>
                      <a:pt x="1568767" y="604067"/>
                      <a:pt x="1583946" y="629942"/>
                      <a:pt x="1596927" y="656923"/>
                    </a:cubicBezTo>
                    <a:cubicBezTo>
                      <a:pt x="1601702" y="666320"/>
                      <a:pt x="1601702" y="677429"/>
                      <a:pt x="1596927" y="686827"/>
                    </a:cubicBezTo>
                    <a:cubicBezTo>
                      <a:pt x="1596927" y="691980"/>
                      <a:pt x="1596927" y="704355"/>
                      <a:pt x="1590734" y="711577"/>
                    </a:cubicBezTo>
                    <a:cubicBezTo>
                      <a:pt x="1584552" y="718798"/>
                      <a:pt x="1583513" y="726010"/>
                      <a:pt x="1580427" y="728078"/>
                    </a:cubicBezTo>
                    <a:cubicBezTo>
                      <a:pt x="1577504" y="729550"/>
                      <a:pt x="1574061" y="729550"/>
                      <a:pt x="1571138" y="728078"/>
                    </a:cubicBezTo>
                    <a:cubicBezTo>
                      <a:pt x="1571138" y="728078"/>
                      <a:pt x="1561859" y="728078"/>
                      <a:pt x="1558762" y="728078"/>
                    </a:cubicBezTo>
                    <a:lnTo>
                      <a:pt x="1547427" y="728078"/>
                    </a:lnTo>
                    <a:cubicBezTo>
                      <a:pt x="1541623" y="729138"/>
                      <a:pt x="1535690" y="729138"/>
                      <a:pt x="1529887" y="728078"/>
                    </a:cubicBezTo>
                    <a:cubicBezTo>
                      <a:pt x="1524733" y="728078"/>
                      <a:pt x="1520608" y="721885"/>
                      <a:pt x="1514415" y="718798"/>
                    </a:cubicBezTo>
                    <a:cubicBezTo>
                      <a:pt x="1503697" y="715043"/>
                      <a:pt x="1492653" y="712282"/>
                      <a:pt x="1481415" y="710548"/>
                    </a:cubicBezTo>
                    <a:cubicBezTo>
                      <a:pt x="1481425" y="705384"/>
                      <a:pt x="1489676" y="698173"/>
                      <a:pt x="1490704" y="697135"/>
                    </a:cubicBezTo>
                    <a:cubicBezTo>
                      <a:pt x="1495371" y="693551"/>
                      <a:pt x="1500600" y="690769"/>
                      <a:pt x="1506176" y="688884"/>
                    </a:cubicBezTo>
                    <a:cubicBezTo>
                      <a:pt x="1516483" y="682702"/>
                      <a:pt x="1518551" y="676509"/>
                      <a:pt x="1506176" y="661048"/>
                    </a:cubicBezTo>
                    <a:cubicBezTo>
                      <a:pt x="1504151" y="656706"/>
                      <a:pt x="1501737" y="652560"/>
                      <a:pt x="1498954" y="648674"/>
                    </a:cubicBezTo>
                    <a:cubicBezTo>
                      <a:pt x="1498954" y="648662"/>
                      <a:pt x="1491733" y="637327"/>
                      <a:pt x="1488636" y="631133"/>
                    </a:cubicBezTo>
                    <a:cubicBezTo>
                      <a:pt x="1485540" y="624952"/>
                      <a:pt x="1481425" y="616702"/>
                      <a:pt x="1477300" y="606383"/>
                    </a:cubicBezTo>
                    <a:cubicBezTo>
                      <a:pt x="1473175" y="596076"/>
                      <a:pt x="1471107" y="600202"/>
                      <a:pt x="1469050" y="601230"/>
                    </a:cubicBezTo>
                    <a:cubicBezTo>
                      <a:pt x="1466982" y="602258"/>
                      <a:pt x="1458732" y="601230"/>
                      <a:pt x="1454607" y="601230"/>
                    </a:cubicBezTo>
                    <a:cubicBezTo>
                      <a:pt x="1450482" y="601230"/>
                      <a:pt x="1448425" y="607411"/>
                      <a:pt x="1445328" y="608451"/>
                    </a:cubicBezTo>
                    <a:cubicBezTo>
                      <a:pt x="1440283" y="612025"/>
                      <a:pt x="1434718" y="614806"/>
                      <a:pt x="1428828" y="616702"/>
                    </a:cubicBezTo>
                    <a:cubicBezTo>
                      <a:pt x="1426143" y="617568"/>
                      <a:pt x="1423263" y="617568"/>
                      <a:pt x="1420578" y="616702"/>
                    </a:cubicBezTo>
                    <a:cubicBezTo>
                      <a:pt x="1415424" y="616702"/>
                      <a:pt x="1414385" y="616702"/>
                      <a:pt x="1410260" y="607411"/>
                    </a:cubicBezTo>
                    <a:lnTo>
                      <a:pt x="1404078" y="607411"/>
                    </a:lnTo>
                    <a:lnTo>
                      <a:pt x="1394799" y="596076"/>
                    </a:lnTo>
                    <a:lnTo>
                      <a:pt x="1380356" y="580605"/>
                    </a:lnTo>
                    <a:cubicBezTo>
                      <a:pt x="1373968" y="574217"/>
                      <a:pt x="1368100" y="567319"/>
                      <a:pt x="1362827" y="559979"/>
                    </a:cubicBezTo>
                    <a:lnTo>
                      <a:pt x="1347355" y="537296"/>
                    </a:lnTo>
                    <a:cubicBezTo>
                      <a:pt x="1338076" y="520796"/>
                      <a:pt x="1347355" y="511507"/>
                      <a:pt x="1347355" y="502228"/>
                    </a:cubicBezTo>
                    <a:lnTo>
                      <a:pt x="1357673" y="488825"/>
                    </a:lnTo>
                    <a:cubicBezTo>
                      <a:pt x="1357673" y="488825"/>
                      <a:pt x="1365924" y="488825"/>
                      <a:pt x="1373134" y="488825"/>
                    </a:cubicBezTo>
                    <a:cubicBezTo>
                      <a:pt x="1380356" y="488825"/>
                      <a:pt x="1381384" y="488825"/>
                      <a:pt x="1383452" y="488825"/>
                    </a:cubicBezTo>
                    <a:cubicBezTo>
                      <a:pt x="1391573" y="482903"/>
                      <a:pt x="1398556" y="475561"/>
                      <a:pt x="1404078" y="467171"/>
                    </a:cubicBezTo>
                    <a:cubicBezTo>
                      <a:pt x="1404078" y="462007"/>
                      <a:pt x="1414385" y="457881"/>
                      <a:pt x="1418510" y="450670"/>
                    </a:cubicBezTo>
                    <a:cubicBezTo>
                      <a:pt x="1421477" y="446167"/>
                      <a:pt x="1424930" y="442009"/>
                      <a:pt x="1428828" y="438295"/>
                    </a:cubicBezTo>
                    <a:lnTo>
                      <a:pt x="1438107" y="429006"/>
                    </a:lnTo>
                    <a:cubicBezTo>
                      <a:pt x="1442665" y="425098"/>
                      <a:pt x="1446195" y="420149"/>
                      <a:pt x="1448425" y="414573"/>
                    </a:cubicBezTo>
                    <a:lnTo>
                      <a:pt x="1448425" y="404255"/>
                    </a:lnTo>
                    <a:cubicBezTo>
                      <a:pt x="1449908" y="401364"/>
                      <a:pt x="1451630" y="398605"/>
                      <a:pt x="1453579" y="396005"/>
                    </a:cubicBezTo>
                    <a:cubicBezTo>
                      <a:pt x="1453579" y="396005"/>
                      <a:pt x="1453579" y="396005"/>
                      <a:pt x="1459761" y="388795"/>
                    </a:cubicBezTo>
                    <a:lnTo>
                      <a:pt x="1469050" y="391881"/>
                    </a:lnTo>
                    <a:cubicBezTo>
                      <a:pt x="1474171" y="391090"/>
                      <a:pt x="1479390" y="391090"/>
                      <a:pt x="1484511" y="391881"/>
                    </a:cubicBezTo>
                    <a:cubicBezTo>
                      <a:pt x="1484511" y="391881"/>
                      <a:pt x="1494829" y="383631"/>
                      <a:pt x="1498954" y="383631"/>
                    </a:cubicBezTo>
                    <a:close/>
                    <a:moveTo>
                      <a:pt x="4049260" y="354753"/>
                    </a:moveTo>
                    <a:cubicBezTo>
                      <a:pt x="4049260" y="354753"/>
                      <a:pt x="4069885" y="364031"/>
                      <a:pt x="4069885" y="368156"/>
                    </a:cubicBezTo>
                    <a:cubicBezTo>
                      <a:pt x="4070318" y="376558"/>
                      <a:pt x="4073588" y="384548"/>
                      <a:pt x="4079164" y="390849"/>
                    </a:cubicBezTo>
                    <a:cubicBezTo>
                      <a:pt x="4079164" y="398060"/>
                      <a:pt x="4079164" y="399100"/>
                      <a:pt x="4079164" y="405282"/>
                    </a:cubicBezTo>
                    <a:cubicBezTo>
                      <a:pt x="4079164" y="411475"/>
                      <a:pt x="4079164" y="415600"/>
                      <a:pt x="4074010" y="418685"/>
                    </a:cubicBezTo>
                    <a:lnTo>
                      <a:pt x="4053385" y="435196"/>
                    </a:lnTo>
                    <a:cubicBezTo>
                      <a:pt x="4053385" y="435196"/>
                      <a:pt x="4043067" y="445504"/>
                      <a:pt x="4045135" y="447561"/>
                    </a:cubicBezTo>
                    <a:cubicBezTo>
                      <a:pt x="4048545" y="448167"/>
                      <a:pt x="4052031" y="448167"/>
                      <a:pt x="4055442" y="447561"/>
                    </a:cubicBezTo>
                    <a:lnTo>
                      <a:pt x="4068856" y="447561"/>
                    </a:lnTo>
                    <a:lnTo>
                      <a:pt x="4084317" y="447561"/>
                    </a:lnTo>
                    <a:cubicBezTo>
                      <a:pt x="4091539" y="447561"/>
                      <a:pt x="4102885" y="447561"/>
                      <a:pt x="4105971" y="447561"/>
                    </a:cubicBezTo>
                    <a:cubicBezTo>
                      <a:pt x="4109068" y="447561"/>
                      <a:pt x="4128664" y="454782"/>
                      <a:pt x="4128664" y="460975"/>
                    </a:cubicBezTo>
                    <a:cubicBezTo>
                      <a:pt x="4128664" y="467157"/>
                      <a:pt x="4135886" y="471282"/>
                      <a:pt x="4145164" y="478504"/>
                    </a:cubicBezTo>
                    <a:cubicBezTo>
                      <a:pt x="4154443" y="485725"/>
                      <a:pt x="4145164" y="501186"/>
                      <a:pt x="4145164" y="512533"/>
                    </a:cubicBezTo>
                    <a:cubicBezTo>
                      <a:pt x="4145164" y="523879"/>
                      <a:pt x="4145164" y="519754"/>
                      <a:pt x="4135886" y="512533"/>
                    </a:cubicBezTo>
                    <a:cubicBezTo>
                      <a:pt x="4126607" y="505311"/>
                      <a:pt x="4127636" y="512533"/>
                      <a:pt x="4120414" y="512533"/>
                    </a:cubicBezTo>
                    <a:cubicBezTo>
                      <a:pt x="4109804" y="513886"/>
                      <a:pt x="4099063" y="513886"/>
                      <a:pt x="4088442" y="512533"/>
                    </a:cubicBezTo>
                    <a:cubicBezTo>
                      <a:pt x="4082271" y="513042"/>
                      <a:pt x="4076067" y="513042"/>
                      <a:pt x="4069885" y="512533"/>
                    </a:cubicBezTo>
                    <a:lnTo>
                      <a:pt x="4052356" y="504283"/>
                    </a:lnTo>
                    <a:cubicBezTo>
                      <a:pt x="4041887" y="501565"/>
                      <a:pt x="4031179" y="499833"/>
                      <a:pt x="4020384" y="499129"/>
                    </a:cubicBezTo>
                    <a:cubicBezTo>
                      <a:pt x="4014830" y="501056"/>
                      <a:pt x="4009612" y="503839"/>
                      <a:pt x="4004913" y="507379"/>
                    </a:cubicBezTo>
                    <a:cubicBezTo>
                      <a:pt x="3997691" y="507379"/>
                      <a:pt x="3995634" y="524908"/>
                      <a:pt x="3995634" y="529033"/>
                    </a:cubicBezTo>
                    <a:cubicBezTo>
                      <a:pt x="3998341" y="552755"/>
                      <a:pt x="4004242" y="576000"/>
                      <a:pt x="4013163" y="598130"/>
                    </a:cubicBezTo>
                    <a:cubicBezTo>
                      <a:pt x="4013163" y="608437"/>
                      <a:pt x="4013163" y="638352"/>
                      <a:pt x="4024509" y="651756"/>
                    </a:cubicBezTo>
                    <a:cubicBezTo>
                      <a:pt x="4032337" y="664856"/>
                      <a:pt x="4038898" y="678661"/>
                      <a:pt x="4044106" y="693006"/>
                    </a:cubicBezTo>
                    <a:cubicBezTo>
                      <a:pt x="4044095" y="700228"/>
                      <a:pt x="4055442" y="706410"/>
                      <a:pt x="4058538" y="711564"/>
                    </a:cubicBezTo>
                    <a:cubicBezTo>
                      <a:pt x="4061635" y="716728"/>
                      <a:pt x="4064731" y="726007"/>
                      <a:pt x="4067817" y="729103"/>
                    </a:cubicBezTo>
                    <a:cubicBezTo>
                      <a:pt x="4076641" y="738945"/>
                      <a:pt x="4084902" y="749273"/>
                      <a:pt x="4092567" y="760036"/>
                    </a:cubicBezTo>
                    <a:cubicBezTo>
                      <a:pt x="4092567" y="760036"/>
                      <a:pt x="4100817" y="767257"/>
                      <a:pt x="4100817" y="771382"/>
                    </a:cubicBezTo>
                    <a:cubicBezTo>
                      <a:pt x="4100817" y="775507"/>
                      <a:pt x="4094635" y="771382"/>
                      <a:pt x="4092567" y="777564"/>
                    </a:cubicBezTo>
                    <a:cubicBezTo>
                      <a:pt x="4090510" y="783757"/>
                      <a:pt x="4092567" y="786854"/>
                      <a:pt x="4084317" y="788911"/>
                    </a:cubicBezTo>
                    <a:cubicBezTo>
                      <a:pt x="4076359" y="792018"/>
                      <a:pt x="4067525" y="792018"/>
                      <a:pt x="4059567" y="788911"/>
                    </a:cubicBezTo>
                    <a:cubicBezTo>
                      <a:pt x="4059567" y="788911"/>
                      <a:pt x="4052356" y="788911"/>
                      <a:pt x="4049260" y="788911"/>
                    </a:cubicBezTo>
                    <a:cubicBezTo>
                      <a:pt x="4046196" y="789496"/>
                      <a:pt x="4043045" y="789496"/>
                      <a:pt x="4039981" y="788911"/>
                    </a:cubicBezTo>
                    <a:lnTo>
                      <a:pt x="4023481" y="777564"/>
                    </a:lnTo>
                    <a:cubicBezTo>
                      <a:pt x="4017234" y="775280"/>
                      <a:pt x="4011344" y="772162"/>
                      <a:pt x="4005941" y="768286"/>
                    </a:cubicBezTo>
                    <a:cubicBezTo>
                      <a:pt x="4005941" y="768286"/>
                      <a:pt x="3994606" y="761075"/>
                      <a:pt x="3991509" y="755910"/>
                    </a:cubicBezTo>
                    <a:cubicBezTo>
                      <a:pt x="3988413" y="750757"/>
                      <a:pt x="3976037" y="744575"/>
                      <a:pt x="3969855" y="738382"/>
                    </a:cubicBezTo>
                    <a:cubicBezTo>
                      <a:pt x="3964734" y="733975"/>
                      <a:pt x="3961735" y="727598"/>
                      <a:pt x="3961605" y="720853"/>
                    </a:cubicBezTo>
                    <a:cubicBezTo>
                      <a:pt x="3961605" y="705381"/>
                      <a:pt x="3972941" y="705381"/>
                      <a:pt x="3961605" y="671352"/>
                    </a:cubicBezTo>
                    <a:cubicBezTo>
                      <a:pt x="3958595" y="656715"/>
                      <a:pt x="3956527" y="641903"/>
                      <a:pt x="3955412" y="627006"/>
                    </a:cubicBezTo>
                    <a:cubicBezTo>
                      <a:pt x="3954373" y="618192"/>
                      <a:pt x="3952294" y="609542"/>
                      <a:pt x="3949230" y="601227"/>
                    </a:cubicBezTo>
                    <a:cubicBezTo>
                      <a:pt x="3940969" y="582658"/>
                      <a:pt x="3936855" y="558937"/>
                      <a:pt x="3933758" y="553783"/>
                    </a:cubicBezTo>
                    <a:cubicBezTo>
                      <a:pt x="3930662" y="548630"/>
                      <a:pt x="3906940" y="570283"/>
                      <a:pt x="3890440" y="575437"/>
                    </a:cubicBezTo>
                    <a:cubicBezTo>
                      <a:pt x="3873940" y="580602"/>
                      <a:pt x="3860536" y="580602"/>
                      <a:pt x="3837843" y="587812"/>
                    </a:cubicBezTo>
                    <a:cubicBezTo>
                      <a:pt x="3822469" y="590227"/>
                      <a:pt x="3806813" y="590227"/>
                      <a:pt x="3791439" y="587812"/>
                    </a:cubicBezTo>
                    <a:lnTo>
                      <a:pt x="3758439" y="587812"/>
                    </a:lnTo>
                    <a:cubicBezTo>
                      <a:pt x="3749160" y="587812"/>
                      <a:pt x="3738853" y="580602"/>
                      <a:pt x="3731631" y="579562"/>
                    </a:cubicBezTo>
                    <a:lnTo>
                      <a:pt x="3718228" y="579562"/>
                    </a:lnTo>
                    <a:cubicBezTo>
                      <a:pt x="3718228" y="579562"/>
                      <a:pt x="3718228" y="571312"/>
                      <a:pt x="3718228" y="567198"/>
                    </a:cubicBezTo>
                    <a:cubicBezTo>
                      <a:pt x="3718228" y="563062"/>
                      <a:pt x="3718228" y="553783"/>
                      <a:pt x="3718228" y="549658"/>
                    </a:cubicBezTo>
                    <a:cubicBezTo>
                      <a:pt x="3718228" y="545533"/>
                      <a:pt x="3711006" y="542437"/>
                      <a:pt x="3709977" y="539351"/>
                    </a:cubicBezTo>
                    <a:cubicBezTo>
                      <a:pt x="3708938" y="536254"/>
                      <a:pt x="3709977" y="533158"/>
                      <a:pt x="3721313" y="539351"/>
                    </a:cubicBezTo>
                    <a:cubicBezTo>
                      <a:pt x="3728805" y="540899"/>
                      <a:pt x="3736525" y="540899"/>
                      <a:pt x="3744006" y="539351"/>
                    </a:cubicBezTo>
                    <a:cubicBezTo>
                      <a:pt x="3749127" y="540174"/>
                      <a:pt x="3754346" y="540174"/>
                      <a:pt x="3759478" y="539351"/>
                    </a:cubicBezTo>
                    <a:cubicBezTo>
                      <a:pt x="3759478" y="539351"/>
                      <a:pt x="3766689" y="539351"/>
                      <a:pt x="3769785" y="539351"/>
                    </a:cubicBezTo>
                    <a:cubicBezTo>
                      <a:pt x="3797329" y="534544"/>
                      <a:pt x="3824537" y="527994"/>
                      <a:pt x="3851258" y="519754"/>
                    </a:cubicBezTo>
                    <a:cubicBezTo>
                      <a:pt x="3866762" y="514871"/>
                      <a:pt x="3880902" y="506394"/>
                      <a:pt x="3892508" y="495004"/>
                    </a:cubicBezTo>
                    <a:cubicBezTo>
                      <a:pt x="3897911" y="492027"/>
                      <a:pt x="3902512" y="487772"/>
                      <a:pt x="3905912" y="482629"/>
                    </a:cubicBezTo>
                    <a:cubicBezTo>
                      <a:pt x="3905912" y="482629"/>
                      <a:pt x="3897662" y="482629"/>
                      <a:pt x="3894565" y="477476"/>
                    </a:cubicBezTo>
                    <a:lnTo>
                      <a:pt x="3886315" y="477476"/>
                    </a:lnTo>
                    <a:lnTo>
                      <a:pt x="3873940" y="477476"/>
                    </a:lnTo>
                    <a:cubicBezTo>
                      <a:pt x="3869717" y="477151"/>
                      <a:pt x="3865895" y="474866"/>
                      <a:pt x="3863633" y="471282"/>
                    </a:cubicBezTo>
                    <a:cubicBezTo>
                      <a:pt x="3863633" y="466129"/>
                      <a:pt x="3863633" y="459936"/>
                      <a:pt x="3852286" y="454782"/>
                    </a:cubicBezTo>
                    <a:cubicBezTo>
                      <a:pt x="3843830" y="445536"/>
                      <a:pt x="3841795" y="432089"/>
                      <a:pt x="3847132" y="420753"/>
                    </a:cubicBezTo>
                    <a:cubicBezTo>
                      <a:pt x="3849049" y="414712"/>
                      <a:pt x="3854257" y="410305"/>
                      <a:pt x="3860536" y="409418"/>
                    </a:cubicBezTo>
                    <a:cubicBezTo>
                      <a:pt x="3864975" y="410143"/>
                      <a:pt x="3869501" y="410143"/>
                      <a:pt x="3873951" y="409418"/>
                    </a:cubicBezTo>
                    <a:cubicBezTo>
                      <a:pt x="3873940" y="409407"/>
                      <a:pt x="3882190" y="409407"/>
                      <a:pt x="3887354" y="409407"/>
                    </a:cubicBezTo>
                    <a:cubicBezTo>
                      <a:pt x="3891750" y="408357"/>
                      <a:pt x="3896352" y="408357"/>
                      <a:pt x="3900758" y="409407"/>
                    </a:cubicBezTo>
                    <a:cubicBezTo>
                      <a:pt x="3900758" y="409407"/>
                      <a:pt x="3915190" y="418685"/>
                      <a:pt x="3923440" y="422821"/>
                    </a:cubicBezTo>
                    <a:cubicBezTo>
                      <a:pt x="3937829" y="428700"/>
                      <a:pt x="3953290" y="431515"/>
                      <a:pt x="3968816" y="431061"/>
                    </a:cubicBezTo>
                    <a:cubicBezTo>
                      <a:pt x="3974836" y="418826"/>
                      <a:pt x="3984114" y="408476"/>
                      <a:pt x="3995634" y="401157"/>
                    </a:cubicBezTo>
                    <a:cubicBezTo>
                      <a:pt x="4001275" y="394660"/>
                      <a:pt x="4006450" y="387775"/>
                      <a:pt x="4011106" y="380532"/>
                    </a:cubicBezTo>
                    <a:cubicBezTo>
                      <a:pt x="4015664" y="374804"/>
                      <a:pt x="4018847" y="368102"/>
                      <a:pt x="4020384" y="360935"/>
                    </a:cubicBezTo>
                    <a:cubicBezTo>
                      <a:pt x="4020384" y="355781"/>
                      <a:pt x="4026567" y="360946"/>
                      <a:pt x="4030692" y="360946"/>
                    </a:cubicBezTo>
                    <a:cubicBezTo>
                      <a:pt x="4034817" y="360946"/>
                      <a:pt x="4041010" y="369185"/>
                      <a:pt x="4045135" y="371253"/>
                    </a:cubicBezTo>
                    <a:cubicBezTo>
                      <a:pt x="4049260" y="373310"/>
                      <a:pt x="4055442" y="371253"/>
                      <a:pt x="4058538" y="371253"/>
                    </a:cubicBezTo>
                    <a:close/>
                    <a:moveTo>
                      <a:pt x="1383200" y="242484"/>
                    </a:moveTo>
                    <a:cubicBezTo>
                      <a:pt x="1385778" y="241841"/>
                      <a:pt x="1388098" y="241841"/>
                      <a:pt x="1389646" y="244417"/>
                    </a:cubicBezTo>
                    <a:cubicBezTo>
                      <a:pt x="1392742" y="249571"/>
                      <a:pt x="1399953" y="254724"/>
                      <a:pt x="1403049" y="256792"/>
                    </a:cubicBezTo>
                    <a:cubicBezTo>
                      <a:pt x="1406146" y="258850"/>
                      <a:pt x="1416453" y="256792"/>
                      <a:pt x="1425742" y="272253"/>
                    </a:cubicBezTo>
                    <a:cubicBezTo>
                      <a:pt x="1435021" y="287725"/>
                      <a:pt x="1431925" y="288753"/>
                      <a:pt x="1425742" y="302168"/>
                    </a:cubicBezTo>
                    <a:cubicBezTo>
                      <a:pt x="1419549" y="315572"/>
                      <a:pt x="1425742" y="311447"/>
                      <a:pt x="1432953" y="308350"/>
                    </a:cubicBezTo>
                    <a:lnTo>
                      <a:pt x="1470078" y="272253"/>
                    </a:lnTo>
                    <a:cubicBezTo>
                      <a:pt x="1476488" y="264566"/>
                      <a:pt x="1483753" y="257647"/>
                      <a:pt x="1491732" y="251628"/>
                    </a:cubicBezTo>
                    <a:cubicBezTo>
                      <a:pt x="1491732" y="251628"/>
                      <a:pt x="1499993" y="251628"/>
                      <a:pt x="1505146" y="251628"/>
                    </a:cubicBezTo>
                    <a:cubicBezTo>
                      <a:pt x="1510300" y="251628"/>
                      <a:pt x="1514425" y="246474"/>
                      <a:pt x="1517522" y="251628"/>
                    </a:cubicBezTo>
                    <a:cubicBezTo>
                      <a:pt x="1524115" y="254389"/>
                      <a:pt x="1531542" y="254389"/>
                      <a:pt x="1538147" y="251628"/>
                    </a:cubicBezTo>
                    <a:cubicBezTo>
                      <a:pt x="1538147" y="251628"/>
                      <a:pt x="1546397" y="251628"/>
                      <a:pt x="1547425" y="251628"/>
                    </a:cubicBezTo>
                    <a:lnTo>
                      <a:pt x="1555675" y="266071"/>
                    </a:lnTo>
                    <a:cubicBezTo>
                      <a:pt x="1555675" y="275350"/>
                      <a:pt x="1547425" y="291850"/>
                      <a:pt x="1543300" y="300100"/>
                    </a:cubicBezTo>
                    <a:cubicBezTo>
                      <a:pt x="1539175" y="308350"/>
                      <a:pt x="1536079" y="300100"/>
                      <a:pt x="1528868" y="300100"/>
                    </a:cubicBezTo>
                    <a:lnTo>
                      <a:pt x="1507204" y="314543"/>
                    </a:lnTo>
                    <a:lnTo>
                      <a:pt x="1491732" y="326918"/>
                    </a:lnTo>
                    <a:lnTo>
                      <a:pt x="1478328" y="341350"/>
                    </a:lnTo>
                    <a:lnTo>
                      <a:pt x="1465953" y="356822"/>
                    </a:lnTo>
                    <a:cubicBezTo>
                      <a:pt x="1460616" y="359204"/>
                      <a:pt x="1455440" y="361965"/>
                      <a:pt x="1450493" y="365072"/>
                    </a:cubicBezTo>
                    <a:cubicBezTo>
                      <a:pt x="1445577" y="373040"/>
                      <a:pt x="1440056" y="380631"/>
                      <a:pt x="1433982" y="387754"/>
                    </a:cubicBezTo>
                    <a:cubicBezTo>
                      <a:pt x="1418467" y="401061"/>
                      <a:pt x="1403980" y="415547"/>
                      <a:pt x="1390674" y="431072"/>
                    </a:cubicBezTo>
                    <a:cubicBezTo>
                      <a:pt x="1390674" y="437255"/>
                      <a:pt x="1381396" y="438294"/>
                      <a:pt x="1378299" y="443448"/>
                    </a:cubicBezTo>
                    <a:cubicBezTo>
                      <a:pt x="1375203" y="448601"/>
                      <a:pt x="1369021" y="450669"/>
                      <a:pt x="1366953" y="455823"/>
                    </a:cubicBezTo>
                    <a:cubicBezTo>
                      <a:pt x="1364896" y="460977"/>
                      <a:pt x="1358703" y="463044"/>
                      <a:pt x="1355617" y="466130"/>
                    </a:cubicBezTo>
                    <a:cubicBezTo>
                      <a:pt x="1352521" y="469227"/>
                      <a:pt x="1350453" y="471295"/>
                      <a:pt x="1345299" y="474391"/>
                    </a:cubicBezTo>
                    <a:cubicBezTo>
                      <a:pt x="1340145" y="477477"/>
                      <a:pt x="1340145" y="481602"/>
                      <a:pt x="1336020" y="484698"/>
                    </a:cubicBezTo>
                    <a:cubicBezTo>
                      <a:pt x="1332826" y="487438"/>
                      <a:pt x="1329373" y="489863"/>
                      <a:pt x="1325702" y="491920"/>
                    </a:cubicBezTo>
                    <a:cubicBezTo>
                      <a:pt x="1325702" y="491920"/>
                      <a:pt x="1317452" y="497073"/>
                      <a:pt x="1317452" y="497073"/>
                    </a:cubicBezTo>
                    <a:cubicBezTo>
                      <a:pt x="1317452" y="497073"/>
                      <a:pt x="1311270" y="505323"/>
                      <a:pt x="1306117" y="508420"/>
                    </a:cubicBezTo>
                    <a:cubicBezTo>
                      <a:pt x="1302425" y="511668"/>
                      <a:pt x="1299285" y="515501"/>
                      <a:pt x="1296827" y="519756"/>
                    </a:cubicBezTo>
                    <a:cubicBezTo>
                      <a:pt x="1296827" y="519756"/>
                      <a:pt x="1296827" y="526977"/>
                      <a:pt x="1290645" y="531102"/>
                    </a:cubicBezTo>
                    <a:cubicBezTo>
                      <a:pt x="1284452" y="535227"/>
                      <a:pt x="1290645" y="531102"/>
                      <a:pt x="1279299" y="531102"/>
                    </a:cubicBezTo>
                    <a:cubicBezTo>
                      <a:pt x="1267952" y="531102"/>
                      <a:pt x="1268991" y="538324"/>
                      <a:pt x="1263827" y="539352"/>
                    </a:cubicBezTo>
                    <a:cubicBezTo>
                      <a:pt x="1258673" y="540381"/>
                      <a:pt x="1253520" y="532131"/>
                      <a:pt x="1251452" y="525949"/>
                    </a:cubicBezTo>
                    <a:lnTo>
                      <a:pt x="1242173" y="513574"/>
                    </a:lnTo>
                    <a:cubicBezTo>
                      <a:pt x="1240755" y="509568"/>
                      <a:pt x="1240755" y="505204"/>
                      <a:pt x="1242173" y="501198"/>
                    </a:cubicBezTo>
                    <a:cubicBezTo>
                      <a:pt x="1247316" y="489516"/>
                      <a:pt x="1254278" y="478722"/>
                      <a:pt x="1262798" y="469227"/>
                    </a:cubicBezTo>
                    <a:cubicBezTo>
                      <a:pt x="1262798" y="469227"/>
                      <a:pt x="1270020" y="469227"/>
                      <a:pt x="1273106" y="469227"/>
                    </a:cubicBezTo>
                    <a:cubicBezTo>
                      <a:pt x="1276202" y="469227"/>
                      <a:pt x="1282395" y="456852"/>
                      <a:pt x="1286520" y="453755"/>
                    </a:cubicBezTo>
                    <a:lnTo>
                      <a:pt x="1321577" y="421794"/>
                    </a:lnTo>
                    <a:cubicBezTo>
                      <a:pt x="1326742" y="415601"/>
                      <a:pt x="1334992" y="414573"/>
                      <a:pt x="1337049" y="408380"/>
                    </a:cubicBezTo>
                    <a:cubicBezTo>
                      <a:pt x="1345028" y="398560"/>
                      <a:pt x="1353647" y="389259"/>
                      <a:pt x="1362828" y="380543"/>
                    </a:cubicBezTo>
                    <a:cubicBezTo>
                      <a:pt x="1367375" y="376559"/>
                      <a:pt x="1370309" y="371059"/>
                      <a:pt x="1371078" y="365072"/>
                    </a:cubicBezTo>
                    <a:lnTo>
                      <a:pt x="1363867" y="357851"/>
                    </a:lnTo>
                    <a:cubicBezTo>
                      <a:pt x="1363867" y="357851"/>
                      <a:pt x="1357674" y="357851"/>
                      <a:pt x="1353549" y="357851"/>
                    </a:cubicBezTo>
                    <a:cubicBezTo>
                      <a:pt x="1349424" y="357851"/>
                      <a:pt x="1342203" y="357851"/>
                      <a:pt x="1341174" y="357851"/>
                    </a:cubicBezTo>
                    <a:cubicBezTo>
                      <a:pt x="1340145" y="357851"/>
                      <a:pt x="1341174" y="350629"/>
                      <a:pt x="1341174" y="347543"/>
                    </a:cubicBezTo>
                    <a:cubicBezTo>
                      <a:pt x="1341683" y="344122"/>
                      <a:pt x="1341683" y="340646"/>
                      <a:pt x="1341174" y="337225"/>
                    </a:cubicBezTo>
                    <a:lnTo>
                      <a:pt x="1341174" y="323822"/>
                    </a:lnTo>
                    <a:cubicBezTo>
                      <a:pt x="1341174" y="316600"/>
                      <a:pt x="1318492" y="307321"/>
                      <a:pt x="1313327" y="304225"/>
                    </a:cubicBezTo>
                    <a:cubicBezTo>
                      <a:pt x="1311779" y="300598"/>
                      <a:pt x="1311779" y="296506"/>
                      <a:pt x="1313327" y="292878"/>
                    </a:cubicBezTo>
                    <a:cubicBezTo>
                      <a:pt x="1313327" y="284628"/>
                      <a:pt x="1322617" y="283599"/>
                      <a:pt x="1328799" y="280503"/>
                    </a:cubicBezTo>
                    <a:cubicBezTo>
                      <a:pt x="1334992" y="277418"/>
                      <a:pt x="1328799" y="272253"/>
                      <a:pt x="1336020" y="270196"/>
                    </a:cubicBezTo>
                    <a:cubicBezTo>
                      <a:pt x="1343242" y="268128"/>
                      <a:pt x="1342203" y="270196"/>
                      <a:pt x="1344270" y="264003"/>
                    </a:cubicBezTo>
                    <a:cubicBezTo>
                      <a:pt x="1346328" y="257821"/>
                      <a:pt x="1344270" y="257821"/>
                      <a:pt x="1351492" y="254724"/>
                    </a:cubicBezTo>
                    <a:lnTo>
                      <a:pt x="1339117" y="257821"/>
                    </a:lnTo>
                    <a:lnTo>
                      <a:pt x="1350453" y="252667"/>
                    </a:lnTo>
                    <a:cubicBezTo>
                      <a:pt x="1355325" y="250632"/>
                      <a:pt x="1359850" y="247849"/>
                      <a:pt x="1363867" y="244417"/>
                    </a:cubicBezTo>
                    <a:cubicBezTo>
                      <a:pt x="1363867" y="244417"/>
                      <a:pt x="1370049" y="244417"/>
                      <a:pt x="1375203" y="244417"/>
                    </a:cubicBezTo>
                    <a:cubicBezTo>
                      <a:pt x="1377785" y="244417"/>
                      <a:pt x="1380622" y="243129"/>
                      <a:pt x="1383200" y="242484"/>
                    </a:cubicBezTo>
                    <a:close/>
                    <a:moveTo>
                      <a:pt x="2319836" y="154694"/>
                    </a:moveTo>
                    <a:lnTo>
                      <a:pt x="2301267" y="159847"/>
                    </a:lnTo>
                    <a:cubicBezTo>
                      <a:pt x="2299589" y="163441"/>
                      <a:pt x="2299589" y="167599"/>
                      <a:pt x="2301267" y="171193"/>
                    </a:cubicBezTo>
                    <a:cubicBezTo>
                      <a:pt x="2301267" y="175318"/>
                      <a:pt x="2301267" y="180472"/>
                      <a:pt x="2301267" y="180472"/>
                    </a:cubicBezTo>
                    <a:cubicBezTo>
                      <a:pt x="2307006" y="182052"/>
                      <a:pt x="2313069" y="182052"/>
                      <a:pt x="2318808" y="180472"/>
                    </a:cubicBezTo>
                    <a:cubicBezTo>
                      <a:pt x="2324968" y="175069"/>
                      <a:pt x="2328054" y="166960"/>
                      <a:pt x="2327047" y="158819"/>
                    </a:cubicBezTo>
                    <a:lnTo>
                      <a:pt x="2320865" y="158819"/>
                    </a:lnTo>
                    <a:close/>
                    <a:moveTo>
                      <a:pt x="2375531" y="130974"/>
                    </a:moveTo>
                    <a:cubicBezTo>
                      <a:pt x="2370378" y="133031"/>
                      <a:pt x="2361089" y="133031"/>
                      <a:pt x="2361089" y="138195"/>
                    </a:cubicBezTo>
                    <a:cubicBezTo>
                      <a:pt x="2361089" y="143348"/>
                      <a:pt x="2360061" y="146444"/>
                      <a:pt x="2361089" y="153665"/>
                    </a:cubicBezTo>
                    <a:cubicBezTo>
                      <a:pt x="2362118" y="160876"/>
                      <a:pt x="2371407" y="160876"/>
                      <a:pt x="2371407" y="160876"/>
                    </a:cubicBezTo>
                    <a:cubicBezTo>
                      <a:pt x="2378541" y="158754"/>
                      <a:pt x="2384268" y="153416"/>
                      <a:pt x="2386877" y="146444"/>
                    </a:cubicBezTo>
                    <a:cubicBezTo>
                      <a:pt x="2387212" y="141984"/>
                      <a:pt x="2387212" y="137502"/>
                      <a:pt x="2386877" y="133031"/>
                    </a:cubicBezTo>
                    <a:cubicBezTo>
                      <a:pt x="2384809" y="133031"/>
                      <a:pt x="2376560" y="133031"/>
                      <a:pt x="2376560" y="133031"/>
                    </a:cubicBezTo>
                    <a:close/>
                    <a:moveTo>
                      <a:pt x="2306432" y="95915"/>
                    </a:moveTo>
                    <a:lnTo>
                      <a:pt x="2310546" y="100039"/>
                    </a:lnTo>
                    <a:cubicBezTo>
                      <a:pt x="2307460" y="104164"/>
                      <a:pt x="2296113" y="108289"/>
                      <a:pt x="2296113" y="113442"/>
                    </a:cubicBezTo>
                    <a:cubicBezTo>
                      <a:pt x="2296113" y="118607"/>
                      <a:pt x="2296113" y="128913"/>
                      <a:pt x="2296113" y="128913"/>
                    </a:cubicBezTo>
                    <a:cubicBezTo>
                      <a:pt x="2296113" y="128913"/>
                      <a:pt x="2297142" y="136134"/>
                      <a:pt x="2304364" y="128913"/>
                    </a:cubicBezTo>
                    <a:cubicBezTo>
                      <a:pt x="2311586" y="121692"/>
                      <a:pt x="2320865" y="120664"/>
                      <a:pt x="2320865" y="108289"/>
                    </a:cubicBezTo>
                    <a:cubicBezTo>
                      <a:pt x="2320865" y="95915"/>
                      <a:pt x="2316740" y="95915"/>
                      <a:pt x="2306432" y="95915"/>
                    </a:cubicBezTo>
                    <a:close/>
                    <a:moveTo>
                      <a:pt x="3341817" y="93847"/>
                    </a:moveTo>
                    <a:cubicBezTo>
                      <a:pt x="3346224" y="95276"/>
                      <a:pt x="3349678" y="98730"/>
                      <a:pt x="3351096" y="103125"/>
                    </a:cubicBezTo>
                    <a:cubicBezTo>
                      <a:pt x="3355578" y="109069"/>
                      <a:pt x="3359714" y="115273"/>
                      <a:pt x="3363471" y="121693"/>
                    </a:cubicBezTo>
                    <a:cubicBezTo>
                      <a:pt x="3364532" y="127139"/>
                      <a:pt x="3364532" y="132737"/>
                      <a:pt x="3363471" y="138193"/>
                    </a:cubicBezTo>
                    <a:cubicBezTo>
                      <a:pt x="3363482" y="138193"/>
                      <a:pt x="3368636" y="148501"/>
                      <a:pt x="3363482" y="150569"/>
                    </a:cubicBezTo>
                    <a:cubicBezTo>
                      <a:pt x="3358318" y="152626"/>
                      <a:pt x="3348010" y="160876"/>
                      <a:pt x="3332539" y="167069"/>
                    </a:cubicBezTo>
                    <a:cubicBezTo>
                      <a:pt x="3323542" y="169505"/>
                      <a:pt x="3315129" y="173716"/>
                      <a:pt x="3307789" y="179444"/>
                    </a:cubicBezTo>
                    <a:cubicBezTo>
                      <a:pt x="3302581" y="182995"/>
                      <a:pt x="3296540" y="185128"/>
                      <a:pt x="3290260" y="185626"/>
                    </a:cubicBezTo>
                    <a:cubicBezTo>
                      <a:pt x="3272731" y="185626"/>
                      <a:pt x="3258288" y="185626"/>
                      <a:pt x="3254163" y="200069"/>
                    </a:cubicBezTo>
                    <a:cubicBezTo>
                      <a:pt x="3250038" y="214501"/>
                      <a:pt x="3254163" y="210376"/>
                      <a:pt x="3254163" y="226877"/>
                    </a:cubicBezTo>
                    <a:cubicBezTo>
                      <a:pt x="3252290" y="231229"/>
                      <a:pt x="3249464" y="235094"/>
                      <a:pt x="3245913" y="238223"/>
                    </a:cubicBezTo>
                    <a:cubicBezTo>
                      <a:pt x="3240760" y="238223"/>
                      <a:pt x="3240760" y="244405"/>
                      <a:pt x="3238692" y="247502"/>
                    </a:cubicBezTo>
                    <a:cubicBezTo>
                      <a:pt x="3238378" y="251724"/>
                      <a:pt x="3236082" y="255546"/>
                      <a:pt x="3232510" y="257820"/>
                    </a:cubicBezTo>
                    <a:cubicBezTo>
                      <a:pt x="3232510" y="257820"/>
                      <a:pt x="3232510" y="266070"/>
                      <a:pt x="3227356" y="270195"/>
                    </a:cubicBezTo>
                    <a:cubicBezTo>
                      <a:pt x="3222192" y="274320"/>
                      <a:pt x="3218067" y="297002"/>
                      <a:pt x="3221163" y="302156"/>
                    </a:cubicBezTo>
                    <a:cubicBezTo>
                      <a:pt x="3224259" y="307320"/>
                      <a:pt x="3261385" y="310406"/>
                      <a:pt x="3278913" y="314531"/>
                    </a:cubicBezTo>
                    <a:cubicBezTo>
                      <a:pt x="3296442" y="318656"/>
                      <a:pt x="3289231" y="314531"/>
                      <a:pt x="3294385" y="314531"/>
                    </a:cubicBezTo>
                    <a:lnTo>
                      <a:pt x="3309846" y="314531"/>
                    </a:lnTo>
                    <a:lnTo>
                      <a:pt x="3323260" y="322792"/>
                    </a:lnTo>
                    <a:cubicBezTo>
                      <a:pt x="3328219" y="326332"/>
                      <a:pt x="3332723" y="330490"/>
                      <a:pt x="3336664" y="335156"/>
                    </a:cubicBezTo>
                    <a:cubicBezTo>
                      <a:pt x="3344665" y="339346"/>
                      <a:pt x="3350360" y="346925"/>
                      <a:pt x="3352135" y="355792"/>
                    </a:cubicBezTo>
                    <a:cubicBezTo>
                      <a:pt x="3353142" y="360198"/>
                      <a:pt x="3353142" y="364778"/>
                      <a:pt x="3352135" y="369196"/>
                    </a:cubicBezTo>
                    <a:cubicBezTo>
                      <a:pt x="3352135" y="369196"/>
                      <a:pt x="3352135" y="374349"/>
                      <a:pt x="3352135" y="374349"/>
                    </a:cubicBezTo>
                    <a:cubicBezTo>
                      <a:pt x="3352579" y="377078"/>
                      <a:pt x="3352579" y="379871"/>
                      <a:pt x="3352135" y="382599"/>
                    </a:cubicBezTo>
                    <a:cubicBezTo>
                      <a:pt x="3350078" y="386270"/>
                      <a:pt x="3347653" y="389723"/>
                      <a:pt x="3344914" y="392907"/>
                    </a:cubicBezTo>
                    <a:cubicBezTo>
                      <a:pt x="3344914" y="392907"/>
                      <a:pt x="3335635" y="401157"/>
                      <a:pt x="3332539" y="400128"/>
                    </a:cubicBezTo>
                    <a:lnTo>
                      <a:pt x="3312942" y="400128"/>
                    </a:lnTo>
                    <a:lnTo>
                      <a:pt x="3292317" y="390849"/>
                    </a:lnTo>
                    <a:lnTo>
                      <a:pt x="3270663" y="390849"/>
                    </a:lnTo>
                    <a:lnTo>
                      <a:pt x="3236635" y="378474"/>
                    </a:lnTo>
                    <a:lnTo>
                      <a:pt x="3203634" y="371253"/>
                    </a:lnTo>
                    <a:cubicBezTo>
                      <a:pt x="3193002" y="367572"/>
                      <a:pt x="3181872" y="365482"/>
                      <a:pt x="3170634" y="365070"/>
                    </a:cubicBezTo>
                    <a:lnTo>
                      <a:pt x="3138662" y="365070"/>
                    </a:lnTo>
                    <a:cubicBezTo>
                      <a:pt x="3126287" y="365070"/>
                      <a:pt x="3112884" y="356821"/>
                      <a:pt x="3102566" y="355781"/>
                    </a:cubicBezTo>
                    <a:cubicBezTo>
                      <a:pt x="3080630" y="353432"/>
                      <a:pt x="3058511" y="353432"/>
                      <a:pt x="3036565" y="355781"/>
                    </a:cubicBezTo>
                    <a:cubicBezTo>
                      <a:pt x="3007690" y="355781"/>
                      <a:pt x="2955093" y="367128"/>
                      <a:pt x="2952008" y="366099"/>
                    </a:cubicBezTo>
                    <a:cubicBezTo>
                      <a:pt x="2948911" y="365070"/>
                      <a:pt x="2937564" y="344446"/>
                      <a:pt x="2929314" y="331031"/>
                    </a:cubicBezTo>
                    <a:cubicBezTo>
                      <a:pt x="2928145" y="325596"/>
                      <a:pt x="2928145" y="319977"/>
                      <a:pt x="2929314" y="314531"/>
                    </a:cubicBezTo>
                    <a:cubicBezTo>
                      <a:pt x="2931155" y="307786"/>
                      <a:pt x="2931155" y="300662"/>
                      <a:pt x="2929314" y="293906"/>
                    </a:cubicBezTo>
                    <a:cubicBezTo>
                      <a:pt x="2929314" y="286695"/>
                      <a:pt x="2961286" y="283598"/>
                      <a:pt x="2965411" y="283598"/>
                    </a:cubicBezTo>
                    <a:cubicBezTo>
                      <a:pt x="2969536" y="283598"/>
                      <a:pt x="2977786" y="290820"/>
                      <a:pt x="2983968" y="290820"/>
                    </a:cubicBezTo>
                    <a:lnTo>
                      <a:pt x="3027287" y="290820"/>
                    </a:lnTo>
                    <a:cubicBezTo>
                      <a:pt x="3032440" y="290820"/>
                      <a:pt x="3039662" y="290820"/>
                      <a:pt x="3043787" y="290820"/>
                    </a:cubicBezTo>
                    <a:cubicBezTo>
                      <a:pt x="3060070" y="289348"/>
                      <a:pt x="3076256" y="286933"/>
                      <a:pt x="3092259" y="283598"/>
                    </a:cubicBezTo>
                    <a:cubicBezTo>
                      <a:pt x="3122162" y="283598"/>
                      <a:pt x="3132469" y="246473"/>
                      <a:pt x="3139691" y="234098"/>
                    </a:cubicBezTo>
                    <a:cubicBezTo>
                      <a:pt x="3143448" y="228782"/>
                      <a:pt x="3146241" y="222849"/>
                      <a:pt x="3147941" y="216569"/>
                    </a:cubicBezTo>
                    <a:cubicBezTo>
                      <a:pt x="3147941" y="209348"/>
                      <a:pt x="3147941" y="202126"/>
                      <a:pt x="3147941" y="200069"/>
                    </a:cubicBezTo>
                    <a:cubicBezTo>
                      <a:pt x="3142105" y="199733"/>
                      <a:pt x="3136248" y="199733"/>
                      <a:pt x="3130412" y="200069"/>
                    </a:cubicBezTo>
                    <a:cubicBezTo>
                      <a:pt x="3123277" y="201661"/>
                      <a:pt x="3115883" y="201661"/>
                      <a:pt x="3108759" y="200069"/>
                    </a:cubicBezTo>
                    <a:cubicBezTo>
                      <a:pt x="3102566" y="200069"/>
                      <a:pt x="3108759" y="187694"/>
                      <a:pt x="3108759" y="178405"/>
                    </a:cubicBezTo>
                    <a:cubicBezTo>
                      <a:pt x="3109073" y="168953"/>
                      <a:pt x="3106561" y="159609"/>
                      <a:pt x="3101537" y="151597"/>
                    </a:cubicBezTo>
                    <a:cubicBezTo>
                      <a:pt x="3101537" y="151597"/>
                      <a:pt x="3101537" y="135097"/>
                      <a:pt x="3101537" y="132001"/>
                    </a:cubicBezTo>
                    <a:cubicBezTo>
                      <a:pt x="3102046" y="125829"/>
                      <a:pt x="3102046" y="119615"/>
                      <a:pt x="3101537" y="113443"/>
                    </a:cubicBezTo>
                    <a:cubicBezTo>
                      <a:pt x="3101537" y="104154"/>
                      <a:pt x="3112884" y="106222"/>
                      <a:pt x="3121134" y="104154"/>
                    </a:cubicBezTo>
                    <a:cubicBezTo>
                      <a:pt x="3129384" y="102097"/>
                      <a:pt x="3139691" y="114472"/>
                      <a:pt x="3147941" y="117569"/>
                    </a:cubicBezTo>
                    <a:cubicBezTo>
                      <a:pt x="3171858" y="121076"/>
                      <a:pt x="3195969" y="123144"/>
                      <a:pt x="3220134" y="123750"/>
                    </a:cubicBezTo>
                    <a:lnTo>
                      <a:pt x="3259317" y="123750"/>
                    </a:lnTo>
                    <a:cubicBezTo>
                      <a:pt x="3278480" y="122516"/>
                      <a:pt x="3297481" y="119398"/>
                      <a:pt x="3316039" y="114472"/>
                    </a:cubicBezTo>
                    <a:cubicBezTo>
                      <a:pt x="3321095" y="113064"/>
                      <a:pt x="3326443" y="113064"/>
                      <a:pt x="3331510" y="114472"/>
                    </a:cubicBezTo>
                    <a:lnTo>
                      <a:pt x="3343885" y="114472"/>
                    </a:lnTo>
                    <a:close/>
                    <a:moveTo>
                      <a:pt x="2198081" y="79112"/>
                    </a:moveTo>
                    <a:cubicBezTo>
                      <a:pt x="2202917" y="81869"/>
                      <a:pt x="2209495" y="92309"/>
                      <a:pt x="2212588" y="96946"/>
                    </a:cubicBezTo>
                    <a:lnTo>
                      <a:pt x="2218770" y="79417"/>
                    </a:lnTo>
                    <a:cubicBezTo>
                      <a:pt x="2218770" y="79417"/>
                      <a:pt x="2218770" y="94889"/>
                      <a:pt x="2218770" y="100042"/>
                    </a:cubicBezTo>
                    <a:cubicBezTo>
                      <a:pt x="2216995" y="107848"/>
                      <a:pt x="2216995" y="115957"/>
                      <a:pt x="2218770" y="123764"/>
                    </a:cubicBezTo>
                    <a:cubicBezTo>
                      <a:pt x="2218770" y="128917"/>
                      <a:pt x="2218770" y="134071"/>
                      <a:pt x="2208463" y="142321"/>
                    </a:cubicBezTo>
                    <a:cubicBezTo>
                      <a:pt x="2202108" y="150344"/>
                      <a:pt x="2196575" y="158984"/>
                      <a:pt x="2191952" y="168100"/>
                    </a:cubicBezTo>
                    <a:cubicBezTo>
                      <a:pt x="2188509" y="175992"/>
                      <a:pt x="2188509" y="184968"/>
                      <a:pt x="2191952" y="192850"/>
                    </a:cubicBezTo>
                    <a:cubicBezTo>
                      <a:pt x="2191952" y="192850"/>
                      <a:pt x="2191952" y="207293"/>
                      <a:pt x="2191952" y="210379"/>
                    </a:cubicBezTo>
                    <a:cubicBezTo>
                      <a:pt x="2191952" y="213475"/>
                      <a:pt x="2200213" y="210379"/>
                      <a:pt x="2205367" y="210379"/>
                    </a:cubicBezTo>
                    <a:cubicBezTo>
                      <a:pt x="2210520" y="210379"/>
                      <a:pt x="2205367" y="216572"/>
                      <a:pt x="2211549" y="221725"/>
                    </a:cubicBezTo>
                    <a:cubicBezTo>
                      <a:pt x="2217742" y="226879"/>
                      <a:pt x="2221867" y="234100"/>
                      <a:pt x="2221867" y="240293"/>
                    </a:cubicBezTo>
                    <a:cubicBezTo>
                      <a:pt x="2223339" y="242848"/>
                      <a:pt x="2223339" y="245988"/>
                      <a:pt x="2221867" y="248543"/>
                    </a:cubicBezTo>
                    <a:cubicBezTo>
                      <a:pt x="2206872" y="259954"/>
                      <a:pt x="2194854" y="274809"/>
                      <a:pt x="2186798" y="291851"/>
                    </a:cubicBezTo>
                    <a:cubicBezTo>
                      <a:pt x="2186798" y="291851"/>
                      <a:pt x="2186798" y="305265"/>
                      <a:pt x="2186798" y="306293"/>
                    </a:cubicBezTo>
                    <a:lnTo>
                      <a:pt x="2202270" y="306293"/>
                    </a:lnTo>
                    <a:cubicBezTo>
                      <a:pt x="2207694" y="307224"/>
                      <a:pt x="2212718" y="309736"/>
                      <a:pt x="2216713" y="313515"/>
                    </a:cubicBezTo>
                    <a:cubicBezTo>
                      <a:pt x="2219788" y="317434"/>
                      <a:pt x="2221910" y="322025"/>
                      <a:pt x="2222895" y="326919"/>
                    </a:cubicBezTo>
                    <a:cubicBezTo>
                      <a:pt x="2220611" y="347793"/>
                      <a:pt x="2208810" y="366436"/>
                      <a:pt x="2190923" y="377448"/>
                    </a:cubicBezTo>
                    <a:cubicBezTo>
                      <a:pt x="2175452" y="390851"/>
                      <a:pt x="2147615" y="406323"/>
                      <a:pt x="2134201" y="416630"/>
                    </a:cubicBezTo>
                    <a:cubicBezTo>
                      <a:pt x="2120797" y="426948"/>
                      <a:pt x="2114615" y="444476"/>
                      <a:pt x="2107393" y="447573"/>
                    </a:cubicBezTo>
                    <a:cubicBezTo>
                      <a:pt x="2100172" y="450669"/>
                      <a:pt x="2100172" y="447573"/>
                      <a:pt x="2096047" y="447573"/>
                    </a:cubicBezTo>
                    <a:lnTo>
                      <a:pt x="2078518" y="447573"/>
                    </a:lnTo>
                    <a:cubicBezTo>
                      <a:pt x="2072325" y="447573"/>
                      <a:pt x="2073364" y="438294"/>
                      <a:pt x="2069239" y="434169"/>
                    </a:cubicBezTo>
                    <a:cubicBezTo>
                      <a:pt x="2064085" y="430769"/>
                      <a:pt x="2059841" y="426168"/>
                      <a:pt x="2056864" y="420765"/>
                    </a:cubicBezTo>
                    <a:cubicBezTo>
                      <a:pt x="2052100" y="412494"/>
                      <a:pt x="2048949" y="403388"/>
                      <a:pt x="2047585" y="393948"/>
                    </a:cubicBezTo>
                    <a:cubicBezTo>
                      <a:pt x="2051504" y="381648"/>
                      <a:pt x="2059993" y="371308"/>
                      <a:pt x="2071296" y="365072"/>
                    </a:cubicBezTo>
                    <a:cubicBezTo>
                      <a:pt x="2071296" y="365072"/>
                      <a:pt x="2081614" y="353726"/>
                      <a:pt x="2084700" y="351669"/>
                    </a:cubicBezTo>
                    <a:cubicBezTo>
                      <a:pt x="2088836" y="348020"/>
                      <a:pt x="2092030" y="343419"/>
                      <a:pt x="2093989" y="338265"/>
                    </a:cubicBezTo>
                    <a:cubicBezTo>
                      <a:pt x="2094552" y="334497"/>
                      <a:pt x="2094552" y="330676"/>
                      <a:pt x="2093989" y="326919"/>
                    </a:cubicBezTo>
                    <a:cubicBezTo>
                      <a:pt x="2094455" y="322122"/>
                      <a:pt x="2094455" y="317283"/>
                      <a:pt x="2093989" y="312475"/>
                    </a:cubicBezTo>
                    <a:cubicBezTo>
                      <a:pt x="2092885" y="308546"/>
                      <a:pt x="2090752" y="304983"/>
                      <a:pt x="2087796" y="302169"/>
                    </a:cubicBezTo>
                    <a:cubicBezTo>
                      <a:pt x="2084624" y="299765"/>
                      <a:pt x="2082123" y="296560"/>
                      <a:pt x="2080575" y="292890"/>
                    </a:cubicBezTo>
                    <a:cubicBezTo>
                      <a:pt x="2080586" y="292890"/>
                      <a:pt x="2066142" y="280515"/>
                      <a:pt x="2065114" y="274322"/>
                    </a:cubicBezTo>
                    <a:cubicBezTo>
                      <a:pt x="2064313" y="263744"/>
                      <a:pt x="2071296" y="254130"/>
                      <a:pt x="2081614" y="251639"/>
                    </a:cubicBezTo>
                    <a:lnTo>
                      <a:pt x="2095018" y="251639"/>
                    </a:lnTo>
                    <a:cubicBezTo>
                      <a:pt x="2103268" y="251639"/>
                      <a:pt x="2107393" y="241322"/>
                      <a:pt x="2110490" y="234100"/>
                    </a:cubicBezTo>
                    <a:cubicBezTo>
                      <a:pt x="2113586" y="226879"/>
                      <a:pt x="2110490" y="213475"/>
                      <a:pt x="2110490" y="206264"/>
                    </a:cubicBezTo>
                    <a:cubicBezTo>
                      <a:pt x="2110490" y="199043"/>
                      <a:pt x="2100172" y="195946"/>
                      <a:pt x="2093989" y="194918"/>
                    </a:cubicBezTo>
                    <a:cubicBezTo>
                      <a:pt x="2088154" y="194420"/>
                      <a:pt x="2082285" y="194420"/>
                      <a:pt x="2076461" y="194918"/>
                    </a:cubicBezTo>
                    <a:cubicBezTo>
                      <a:pt x="2076461" y="194918"/>
                      <a:pt x="2066142" y="189764"/>
                      <a:pt x="2065114" y="184599"/>
                    </a:cubicBezTo>
                    <a:cubicBezTo>
                      <a:pt x="2064085" y="179446"/>
                      <a:pt x="2059949" y="184599"/>
                      <a:pt x="2054796" y="184599"/>
                    </a:cubicBezTo>
                    <a:cubicBezTo>
                      <a:pt x="2049642" y="184599"/>
                      <a:pt x="2048614" y="169139"/>
                      <a:pt x="2047585" y="166043"/>
                    </a:cubicBezTo>
                    <a:cubicBezTo>
                      <a:pt x="2046546" y="162946"/>
                      <a:pt x="2047585" y="166043"/>
                      <a:pt x="2055824" y="158821"/>
                    </a:cubicBezTo>
                    <a:cubicBezTo>
                      <a:pt x="2064085" y="151600"/>
                      <a:pt x="2055824" y="151600"/>
                      <a:pt x="2060989" y="147475"/>
                    </a:cubicBezTo>
                    <a:cubicBezTo>
                      <a:pt x="2066142" y="143350"/>
                      <a:pt x="2069239" y="139225"/>
                      <a:pt x="2074393" y="136139"/>
                    </a:cubicBezTo>
                    <a:lnTo>
                      <a:pt x="2093989" y="136139"/>
                    </a:lnTo>
                    <a:cubicBezTo>
                      <a:pt x="2118740" y="121696"/>
                      <a:pt x="2144519" y="86639"/>
                      <a:pt x="2171337" y="84571"/>
                    </a:cubicBezTo>
                    <a:cubicBezTo>
                      <a:pt x="2198145" y="82514"/>
                      <a:pt x="2189895" y="84571"/>
                      <a:pt x="2194020" y="79417"/>
                    </a:cubicBezTo>
                    <a:cubicBezTo>
                      <a:pt x="2195051" y="78129"/>
                      <a:pt x="2196469" y="78194"/>
                      <a:pt x="2198081" y="79112"/>
                    </a:cubicBezTo>
                    <a:close/>
                    <a:moveTo>
                      <a:pt x="2394088" y="55695"/>
                    </a:moveTo>
                    <a:cubicBezTo>
                      <a:pt x="2379656" y="62916"/>
                      <a:pt x="2355934" y="70138"/>
                      <a:pt x="2356963" y="76320"/>
                    </a:cubicBezTo>
                    <a:cubicBezTo>
                      <a:pt x="2357991" y="82513"/>
                      <a:pt x="2359020" y="93860"/>
                      <a:pt x="2365213" y="93860"/>
                    </a:cubicBezTo>
                    <a:cubicBezTo>
                      <a:pt x="2372001" y="95408"/>
                      <a:pt x="2379050" y="95408"/>
                      <a:pt x="2385838" y="93860"/>
                    </a:cubicBezTo>
                    <a:cubicBezTo>
                      <a:pt x="2390992" y="88695"/>
                      <a:pt x="2397185" y="73224"/>
                      <a:pt x="2397185" y="73224"/>
                    </a:cubicBezTo>
                    <a:cubicBezTo>
                      <a:pt x="2397867" y="68092"/>
                      <a:pt x="2397867" y="62895"/>
                      <a:pt x="2397185" y="57763"/>
                    </a:cubicBezTo>
                    <a:close/>
                    <a:moveTo>
                      <a:pt x="2409561" y="1039"/>
                    </a:moveTo>
                    <a:cubicBezTo>
                      <a:pt x="2416782" y="10"/>
                      <a:pt x="2421936" y="6193"/>
                      <a:pt x="2427090" y="1039"/>
                    </a:cubicBezTo>
                    <a:cubicBezTo>
                      <a:pt x="2438393" y="-347"/>
                      <a:pt x="2449815" y="-347"/>
                      <a:pt x="2461119" y="1039"/>
                    </a:cubicBezTo>
                    <a:cubicBezTo>
                      <a:pt x="2461130" y="1039"/>
                      <a:pt x="2461130" y="12386"/>
                      <a:pt x="2469369" y="14443"/>
                    </a:cubicBezTo>
                    <a:cubicBezTo>
                      <a:pt x="2476872" y="19466"/>
                      <a:pt x="2482058" y="27251"/>
                      <a:pt x="2483812" y="36096"/>
                    </a:cubicBezTo>
                    <a:cubicBezTo>
                      <a:pt x="2483812" y="43318"/>
                      <a:pt x="2477630" y="54664"/>
                      <a:pt x="2477630" y="57761"/>
                    </a:cubicBezTo>
                    <a:cubicBezTo>
                      <a:pt x="2479600" y="63791"/>
                      <a:pt x="2479600" y="70288"/>
                      <a:pt x="2477630" y="76318"/>
                    </a:cubicBezTo>
                    <a:cubicBezTo>
                      <a:pt x="2472747" y="86549"/>
                      <a:pt x="2468936" y="97268"/>
                      <a:pt x="2466283" y="108290"/>
                    </a:cubicBezTo>
                    <a:cubicBezTo>
                      <a:pt x="2462169" y="115057"/>
                      <a:pt x="2457697" y="121596"/>
                      <a:pt x="2452879" y="127886"/>
                    </a:cubicBezTo>
                    <a:cubicBezTo>
                      <a:pt x="2445658" y="155722"/>
                      <a:pt x="2435340" y="175319"/>
                      <a:pt x="2429158" y="203165"/>
                    </a:cubicBezTo>
                    <a:cubicBezTo>
                      <a:pt x="2429158" y="203165"/>
                      <a:pt x="2422965" y="216569"/>
                      <a:pt x="2419868" y="215541"/>
                    </a:cubicBezTo>
                    <a:cubicBezTo>
                      <a:pt x="2416782" y="214512"/>
                      <a:pt x="2408532" y="215541"/>
                      <a:pt x="2406464" y="215541"/>
                    </a:cubicBezTo>
                    <a:cubicBezTo>
                      <a:pt x="2404407" y="215541"/>
                      <a:pt x="2396157" y="215541"/>
                      <a:pt x="2392032" y="222762"/>
                    </a:cubicBezTo>
                    <a:cubicBezTo>
                      <a:pt x="2387907" y="229973"/>
                      <a:pt x="2374503" y="222762"/>
                      <a:pt x="2372435" y="232041"/>
                    </a:cubicBezTo>
                    <a:cubicBezTo>
                      <a:pt x="2369859" y="237238"/>
                      <a:pt x="2369859" y="243344"/>
                      <a:pt x="2372435" y="248541"/>
                    </a:cubicBezTo>
                    <a:cubicBezTo>
                      <a:pt x="2377589" y="253694"/>
                      <a:pt x="2386879" y="248541"/>
                      <a:pt x="2387907" y="243387"/>
                    </a:cubicBezTo>
                    <a:cubicBezTo>
                      <a:pt x="2390603" y="238937"/>
                      <a:pt x="2395129" y="235906"/>
                      <a:pt x="2400282" y="235137"/>
                    </a:cubicBezTo>
                    <a:cubicBezTo>
                      <a:pt x="2406432" y="236079"/>
                      <a:pt x="2412690" y="236079"/>
                      <a:pt x="2418840" y="235137"/>
                    </a:cubicBezTo>
                    <a:cubicBezTo>
                      <a:pt x="2422867" y="235484"/>
                      <a:pt x="2426213" y="238407"/>
                      <a:pt x="2427090" y="242348"/>
                    </a:cubicBezTo>
                    <a:cubicBezTo>
                      <a:pt x="2428486" y="250338"/>
                      <a:pt x="2431280" y="258014"/>
                      <a:pt x="2435340" y="265041"/>
                    </a:cubicBezTo>
                    <a:cubicBezTo>
                      <a:pt x="2436444" y="268040"/>
                      <a:pt x="2436444" y="271320"/>
                      <a:pt x="2435340" y="274319"/>
                    </a:cubicBezTo>
                    <a:cubicBezTo>
                      <a:pt x="2430663" y="279625"/>
                      <a:pt x="2425477" y="284453"/>
                      <a:pt x="2419868" y="288763"/>
                    </a:cubicBezTo>
                    <a:cubicBezTo>
                      <a:pt x="2419868" y="288763"/>
                      <a:pt x="2407493" y="288763"/>
                      <a:pt x="2402339" y="298041"/>
                    </a:cubicBezTo>
                    <a:cubicBezTo>
                      <a:pt x="2400791" y="301657"/>
                      <a:pt x="2400791" y="305761"/>
                      <a:pt x="2402339" y="309377"/>
                    </a:cubicBezTo>
                    <a:cubicBezTo>
                      <a:pt x="2402339" y="316609"/>
                      <a:pt x="2408532" y="316609"/>
                      <a:pt x="2412657" y="315570"/>
                    </a:cubicBezTo>
                    <a:cubicBezTo>
                      <a:pt x="2416782" y="314541"/>
                      <a:pt x="2430186" y="308348"/>
                      <a:pt x="2436368" y="307320"/>
                    </a:cubicBezTo>
                    <a:cubicBezTo>
                      <a:pt x="2442886" y="307883"/>
                      <a:pt x="2449447" y="307883"/>
                      <a:pt x="2455965" y="307320"/>
                    </a:cubicBezTo>
                    <a:cubicBezTo>
                      <a:pt x="2455965" y="307320"/>
                      <a:pt x="2471437" y="299070"/>
                      <a:pt x="2477630" y="300098"/>
                    </a:cubicBezTo>
                    <a:cubicBezTo>
                      <a:pt x="2483812" y="301138"/>
                      <a:pt x="2493091" y="291848"/>
                      <a:pt x="2498244" y="300098"/>
                    </a:cubicBezTo>
                    <a:cubicBezTo>
                      <a:pt x="2503409" y="308348"/>
                      <a:pt x="2516812" y="310416"/>
                      <a:pt x="2517841" y="323820"/>
                    </a:cubicBezTo>
                    <a:cubicBezTo>
                      <a:pt x="2518880" y="337223"/>
                      <a:pt x="2511659" y="367138"/>
                      <a:pt x="2494119" y="370224"/>
                    </a:cubicBezTo>
                    <a:cubicBezTo>
                      <a:pt x="2476590" y="373320"/>
                      <a:pt x="2494119" y="370224"/>
                      <a:pt x="2467312" y="370224"/>
                    </a:cubicBezTo>
                    <a:lnTo>
                      <a:pt x="2422965" y="377445"/>
                    </a:lnTo>
                    <a:cubicBezTo>
                      <a:pt x="2414725" y="377997"/>
                      <a:pt x="2406454" y="377997"/>
                      <a:pt x="2398214" y="377445"/>
                    </a:cubicBezTo>
                    <a:cubicBezTo>
                      <a:pt x="2391177" y="378398"/>
                      <a:pt x="2384258" y="380130"/>
                      <a:pt x="2377589" y="382599"/>
                    </a:cubicBezTo>
                    <a:cubicBezTo>
                      <a:pt x="2369934" y="385760"/>
                      <a:pt x="2361987" y="388185"/>
                      <a:pt x="2353878" y="389820"/>
                    </a:cubicBezTo>
                    <a:cubicBezTo>
                      <a:pt x="2343971" y="391260"/>
                      <a:pt x="2334487" y="394779"/>
                      <a:pt x="2326031" y="400138"/>
                    </a:cubicBezTo>
                    <a:cubicBezTo>
                      <a:pt x="2316244" y="403256"/>
                      <a:pt x="2306250" y="405671"/>
                      <a:pt x="2296127" y="407360"/>
                    </a:cubicBezTo>
                    <a:cubicBezTo>
                      <a:pt x="2286578" y="412708"/>
                      <a:pt x="2276563" y="417191"/>
                      <a:pt x="2266212" y="420763"/>
                    </a:cubicBezTo>
                    <a:cubicBezTo>
                      <a:pt x="2261059" y="420763"/>
                      <a:pt x="2246616" y="420763"/>
                      <a:pt x="2245587" y="413542"/>
                    </a:cubicBezTo>
                    <a:cubicBezTo>
                      <a:pt x="2241776" y="405324"/>
                      <a:pt x="2239004" y="396663"/>
                      <a:pt x="2237348" y="387752"/>
                    </a:cubicBezTo>
                    <a:lnTo>
                      <a:pt x="2237337" y="379513"/>
                    </a:lnTo>
                    <a:cubicBezTo>
                      <a:pt x="2237337" y="379513"/>
                      <a:pt x="2237337" y="368167"/>
                      <a:pt x="2237337" y="364042"/>
                    </a:cubicBezTo>
                    <a:cubicBezTo>
                      <a:pt x="2237337" y="359917"/>
                      <a:pt x="2237337" y="357849"/>
                      <a:pt x="2243530" y="357849"/>
                    </a:cubicBezTo>
                    <a:cubicBezTo>
                      <a:pt x="2249712" y="357849"/>
                      <a:pt x="2248684" y="357849"/>
                      <a:pt x="2253837" y="357849"/>
                    </a:cubicBezTo>
                    <a:cubicBezTo>
                      <a:pt x="2262585" y="354362"/>
                      <a:pt x="2270890" y="349869"/>
                      <a:pt x="2278588" y="344445"/>
                    </a:cubicBezTo>
                    <a:lnTo>
                      <a:pt x="2310560" y="324848"/>
                    </a:lnTo>
                    <a:cubicBezTo>
                      <a:pt x="2310560" y="318666"/>
                      <a:pt x="2310560" y="315570"/>
                      <a:pt x="2303338" y="316609"/>
                    </a:cubicBezTo>
                    <a:cubicBezTo>
                      <a:pt x="2296127" y="317638"/>
                      <a:pt x="2293031" y="316609"/>
                      <a:pt x="2289934" y="316609"/>
                    </a:cubicBezTo>
                    <a:cubicBezTo>
                      <a:pt x="2286838" y="316609"/>
                      <a:pt x="2278588" y="316609"/>
                      <a:pt x="2277559" y="316609"/>
                    </a:cubicBezTo>
                    <a:cubicBezTo>
                      <a:pt x="2276531" y="316609"/>
                      <a:pt x="2277559" y="308348"/>
                      <a:pt x="2277559" y="305263"/>
                    </a:cubicBezTo>
                    <a:lnTo>
                      <a:pt x="2277559" y="291848"/>
                    </a:lnTo>
                    <a:cubicBezTo>
                      <a:pt x="2277559" y="291848"/>
                      <a:pt x="2277559" y="281541"/>
                      <a:pt x="2283752" y="280512"/>
                    </a:cubicBezTo>
                    <a:cubicBezTo>
                      <a:pt x="2289934" y="279473"/>
                      <a:pt x="2283752" y="280512"/>
                      <a:pt x="2291991" y="280512"/>
                    </a:cubicBezTo>
                    <a:lnTo>
                      <a:pt x="2300252" y="280512"/>
                    </a:lnTo>
                    <a:lnTo>
                      <a:pt x="2307463" y="280512"/>
                    </a:lnTo>
                    <a:cubicBezTo>
                      <a:pt x="2310289" y="278867"/>
                      <a:pt x="2312465" y="276322"/>
                      <a:pt x="2313656" y="273291"/>
                    </a:cubicBezTo>
                    <a:cubicBezTo>
                      <a:pt x="2314706" y="267845"/>
                      <a:pt x="2314706" y="262237"/>
                      <a:pt x="2313656" y="256791"/>
                    </a:cubicBezTo>
                    <a:cubicBezTo>
                      <a:pt x="2313656" y="256791"/>
                      <a:pt x="2308492" y="256791"/>
                      <a:pt x="2303338" y="256791"/>
                    </a:cubicBezTo>
                    <a:lnTo>
                      <a:pt x="2290963" y="261944"/>
                    </a:lnTo>
                    <a:cubicBezTo>
                      <a:pt x="2287552" y="262518"/>
                      <a:pt x="2284066" y="262518"/>
                      <a:pt x="2280656" y="261944"/>
                    </a:cubicBezTo>
                    <a:cubicBezTo>
                      <a:pt x="2277288" y="262984"/>
                      <a:pt x="2273694" y="262984"/>
                      <a:pt x="2270338" y="261944"/>
                    </a:cubicBezTo>
                    <a:cubicBezTo>
                      <a:pt x="2270338" y="261944"/>
                      <a:pt x="2270338" y="261944"/>
                      <a:pt x="2265184" y="255751"/>
                    </a:cubicBezTo>
                    <a:cubicBezTo>
                      <a:pt x="2262672" y="252774"/>
                      <a:pt x="2260907" y="249245"/>
                      <a:pt x="2260030" y="245444"/>
                    </a:cubicBezTo>
                    <a:cubicBezTo>
                      <a:pt x="2260030" y="235137"/>
                      <a:pt x="2250752" y="233069"/>
                      <a:pt x="2248684" y="231012"/>
                    </a:cubicBezTo>
                    <a:cubicBezTo>
                      <a:pt x="2245576" y="225588"/>
                      <a:pt x="2243476" y="219644"/>
                      <a:pt x="2242502" y="213473"/>
                    </a:cubicBezTo>
                    <a:cubicBezTo>
                      <a:pt x="2242502" y="203165"/>
                      <a:pt x="2249712" y="192847"/>
                      <a:pt x="2247655" y="186665"/>
                    </a:cubicBezTo>
                    <a:cubicBezTo>
                      <a:pt x="2242631" y="173002"/>
                      <a:pt x="2239167" y="158819"/>
                      <a:pt x="2237337" y="144386"/>
                    </a:cubicBezTo>
                    <a:cubicBezTo>
                      <a:pt x="2237337" y="144386"/>
                      <a:pt x="2231154" y="135097"/>
                      <a:pt x="2229086" y="126847"/>
                    </a:cubicBezTo>
                    <a:cubicBezTo>
                      <a:pt x="2227029" y="118597"/>
                      <a:pt x="2229086" y="117568"/>
                      <a:pt x="2229086" y="113443"/>
                    </a:cubicBezTo>
                    <a:cubicBezTo>
                      <a:pt x="2230191" y="105237"/>
                      <a:pt x="2230191" y="96911"/>
                      <a:pt x="2229086" y="88693"/>
                    </a:cubicBezTo>
                    <a:lnTo>
                      <a:pt x="2228058" y="86636"/>
                    </a:lnTo>
                    <a:cubicBezTo>
                      <a:pt x="2228058" y="76318"/>
                      <a:pt x="2228058" y="61886"/>
                      <a:pt x="2236309" y="61886"/>
                    </a:cubicBezTo>
                    <a:cubicBezTo>
                      <a:pt x="2244559" y="61886"/>
                      <a:pt x="2244559" y="69097"/>
                      <a:pt x="2251780" y="68068"/>
                    </a:cubicBezTo>
                    <a:cubicBezTo>
                      <a:pt x="2256533" y="69140"/>
                      <a:pt x="2261459" y="69140"/>
                      <a:pt x="2266223" y="68068"/>
                    </a:cubicBezTo>
                    <a:lnTo>
                      <a:pt x="2283752" y="59818"/>
                    </a:lnTo>
                    <a:cubicBezTo>
                      <a:pt x="2293204" y="53149"/>
                      <a:pt x="2303208" y="47280"/>
                      <a:pt x="2313656" y="42289"/>
                    </a:cubicBezTo>
                    <a:cubicBezTo>
                      <a:pt x="2320867" y="42289"/>
                      <a:pt x="2331185" y="42289"/>
                      <a:pt x="2337367" y="36096"/>
                    </a:cubicBezTo>
                    <a:cubicBezTo>
                      <a:pt x="2343560" y="29914"/>
                      <a:pt x="2402339" y="2068"/>
                      <a:pt x="2409561" y="10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01733003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 userDrawn="1"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4C384090-74D6-4428-AF76-0E7D4CB18A72}"/>
              </a:ext>
            </a:extLst>
          </p:cNvPr>
          <p:cNvGrpSpPr/>
          <p:nvPr userDrawn="1"/>
        </p:nvGrpSpPr>
        <p:grpSpPr>
          <a:xfrm>
            <a:off x="571944" y="6385053"/>
            <a:ext cx="2494917" cy="307427"/>
            <a:chOff x="650975" y="5882279"/>
            <a:chExt cx="3328166" cy="410101"/>
          </a:xfrm>
          <a:solidFill>
            <a:schemeClr val="bg1"/>
          </a:solidFill>
        </p:grpSpPr>
        <p:grpSp>
          <p:nvGrpSpPr>
            <p:cNvPr id="188" name="组合 187">
              <a:extLst>
                <a:ext uri="{FF2B5EF4-FFF2-40B4-BE49-F238E27FC236}">
                  <a16:creationId xmlns:a16="http://schemas.microsoft.com/office/drawing/2014/main" id="{3446BDF9-6051-4AF8-99A5-FBD19BA9AE78}"/>
                </a:ext>
              </a:extLst>
            </p:cNvPr>
            <p:cNvGrpSpPr/>
            <p:nvPr/>
          </p:nvGrpSpPr>
          <p:grpSpPr>
            <a:xfrm>
              <a:off x="2581367" y="5885220"/>
              <a:ext cx="322098" cy="404221"/>
              <a:chOff x="2450389" y="5885095"/>
              <a:chExt cx="371863" cy="466673"/>
            </a:xfrm>
            <a:grpFill/>
          </p:grpSpPr>
          <p:sp>
            <p:nvSpPr>
              <p:cNvPr id="209" name="任意多边形: 形状 208">
                <a:extLst>
                  <a:ext uri="{FF2B5EF4-FFF2-40B4-BE49-F238E27FC236}">
                    <a16:creationId xmlns:a16="http://schemas.microsoft.com/office/drawing/2014/main" id="{0682AD5D-2E10-43A1-A3F1-E2642DF2D21B}"/>
                  </a:ext>
                </a:extLst>
              </p:cNvPr>
              <p:cNvSpPr/>
              <p:nvPr/>
            </p:nvSpPr>
            <p:spPr>
              <a:xfrm>
                <a:off x="2450389" y="5885095"/>
                <a:ext cx="371863" cy="306919"/>
              </a:xfrm>
              <a:custGeom>
                <a:avLst/>
                <a:gdLst>
                  <a:gd name="connsiteX0" fmla="*/ 97477 w 371863"/>
                  <a:gd name="connsiteY0" fmla="*/ 42876 h 306919"/>
                  <a:gd name="connsiteX1" fmla="*/ 100327 w 371863"/>
                  <a:gd name="connsiteY1" fmla="*/ 31744 h 306919"/>
                  <a:gd name="connsiteX2" fmla="*/ 115644 w 371863"/>
                  <a:gd name="connsiteY2" fmla="*/ 30052 h 306919"/>
                  <a:gd name="connsiteX3" fmla="*/ 130962 w 371863"/>
                  <a:gd name="connsiteY3" fmla="*/ 47863 h 306919"/>
                  <a:gd name="connsiteX4" fmla="*/ 145478 w 371863"/>
                  <a:gd name="connsiteY4" fmla="*/ 37889 h 306919"/>
                  <a:gd name="connsiteX5" fmla="*/ 176915 w 371863"/>
                  <a:gd name="connsiteY5" fmla="*/ 41808 h 306919"/>
                  <a:gd name="connsiteX6" fmla="*/ 203632 w 371863"/>
                  <a:gd name="connsiteY6" fmla="*/ 16783 h 306919"/>
                  <a:gd name="connsiteX7" fmla="*/ 231862 w 371863"/>
                  <a:gd name="connsiteY7" fmla="*/ 664 h 306919"/>
                  <a:gd name="connsiteX8" fmla="*/ 260805 w 371863"/>
                  <a:gd name="connsiteY8" fmla="*/ 664 h 306919"/>
                  <a:gd name="connsiteX9" fmla="*/ 278617 w 371863"/>
                  <a:gd name="connsiteY9" fmla="*/ 10994 h 306919"/>
                  <a:gd name="connsiteX10" fmla="*/ 289303 w 371863"/>
                  <a:gd name="connsiteY10" fmla="*/ 30854 h 306919"/>
                  <a:gd name="connsiteX11" fmla="*/ 288146 w 371863"/>
                  <a:gd name="connsiteY11" fmla="*/ 49110 h 306919"/>
                  <a:gd name="connsiteX12" fmla="*/ 262853 w 371863"/>
                  <a:gd name="connsiteY12" fmla="*/ 84287 h 306919"/>
                  <a:gd name="connsiteX13" fmla="*/ 250029 w 371863"/>
                  <a:gd name="connsiteY13" fmla="*/ 118217 h 306919"/>
                  <a:gd name="connsiteX14" fmla="*/ 257866 w 371863"/>
                  <a:gd name="connsiteY14" fmla="*/ 126054 h 306919"/>
                  <a:gd name="connsiteX15" fmla="*/ 293489 w 371863"/>
                  <a:gd name="connsiteY15" fmla="*/ 131843 h 306919"/>
                  <a:gd name="connsiteX16" fmla="*/ 341490 w 371863"/>
                  <a:gd name="connsiteY16" fmla="*/ 154285 h 306919"/>
                  <a:gd name="connsiteX17" fmla="*/ 368207 w 371863"/>
                  <a:gd name="connsiteY17" fmla="*/ 186167 h 306919"/>
                  <a:gd name="connsiteX18" fmla="*/ 368207 w 371863"/>
                  <a:gd name="connsiteY18" fmla="*/ 201484 h 306919"/>
                  <a:gd name="connsiteX19" fmla="*/ 338017 w 371863"/>
                  <a:gd name="connsiteY19" fmla="*/ 220453 h 306919"/>
                  <a:gd name="connsiteX20" fmla="*/ 303641 w 371863"/>
                  <a:gd name="connsiteY20" fmla="*/ 221700 h 306919"/>
                  <a:gd name="connsiteX21" fmla="*/ 292420 w 371863"/>
                  <a:gd name="connsiteY21" fmla="*/ 215911 h 306919"/>
                  <a:gd name="connsiteX22" fmla="*/ 279596 w 371863"/>
                  <a:gd name="connsiteY22" fmla="*/ 205136 h 306919"/>
                  <a:gd name="connsiteX23" fmla="*/ 294557 w 371863"/>
                  <a:gd name="connsiteY23" fmla="*/ 177439 h 306919"/>
                  <a:gd name="connsiteX24" fmla="*/ 290372 w 371863"/>
                  <a:gd name="connsiteY24" fmla="*/ 163725 h 306919"/>
                  <a:gd name="connsiteX25" fmla="*/ 232842 w 371863"/>
                  <a:gd name="connsiteY25" fmla="*/ 157135 h 306919"/>
                  <a:gd name="connsiteX26" fmla="*/ 207995 w 371863"/>
                  <a:gd name="connsiteY26" fmla="*/ 170404 h 306919"/>
                  <a:gd name="connsiteX27" fmla="*/ 178963 w 371863"/>
                  <a:gd name="connsiteY27" fmla="*/ 167287 h 306919"/>
                  <a:gd name="connsiteX28" fmla="*/ 148773 w 371863"/>
                  <a:gd name="connsiteY28" fmla="*/ 174411 h 306919"/>
                  <a:gd name="connsiteX29" fmla="*/ 99525 w 371863"/>
                  <a:gd name="connsiteY29" fmla="*/ 194004 h 306919"/>
                  <a:gd name="connsiteX30" fmla="*/ 87325 w 371863"/>
                  <a:gd name="connsiteY30" fmla="*/ 201662 h 306919"/>
                  <a:gd name="connsiteX31" fmla="*/ 77974 w 371863"/>
                  <a:gd name="connsiteY31" fmla="*/ 220097 h 306919"/>
                  <a:gd name="connsiteX32" fmla="*/ 72185 w 371863"/>
                  <a:gd name="connsiteY32" fmla="*/ 235771 h 306919"/>
                  <a:gd name="connsiteX33" fmla="*/ 64704 w 371863"/>
                  <a:gd name="connsiteY33" fmla="*/ 249842 h 306919"/>
                  <a:gd name="connsiteX34" fmla="*/ 59450 w 371863"/>
                  <a:gd name="connsiteY34" fmla="*/ 263378 h 306919"/>
                  <a:gd name="connsiteX35" fmla="*/ 55176 w 371863"/>
                  <a:gd name="connsiteY35" fmla="*/ 277182 h 306919"/>
                  <a:gd name="connsiteX36" fmla="*/ 50990 w 371863"/>
                  <a:gd name="connsiteY36" fmla="*/ 289560 h 306919"/>
                  <a:gd name="connsiteX37" fmla="*/ 49387 w 371863"/>
                  <a:gd name="connsiteY37" fmla="*/ 302295 h 306919"/>
                  <a:gd name="connsiteX38" fmla="*/ 43420 w 371863"/>
                  <a:gd name="connsiteY38" fmla="*/ 306481 h 306919"/>
                  <a:gd name="connsiteX39" fmla="*/ 29172 w 371863"/>
                  <a:gd name="connsiteY39" fmla="*/ 303988 h 306919"/>
                  <a:gd name="connsiteX40" fmla="*/ 18841 w 371863"/>
                  <a:gd name="connsiteY40" fmla="*/ 299446 h 306919"/>
                  <a:gd name="connsiteX41" fmla="*/ 8778 w 371863"/>
                  <a:gd name="connsiteY41" fmla="*/ 293835 h 306919"/>
                  <a:gd name="connsiteX42" fmla="*/ 3612 w 371863"/>
                  <a:gd name="connsiteY42" fmla="*/ 288937 h 306919"/>
                  <a:gd name="connsiteX43" fmla="*/ -306 w 371863"/>
                  <a:gd name="connsiteY43" fmla="*/ 280477 h 306919"/>
                  <a:gd name="connsiteX44" fmla="*/ 5393 w 371863"/>
                  <a:gd name="connsiteY44" fmla="*/ 266406 h 306919"/>
                  <a:gd name="connsiteX45" fmla="*/ 10559 w 371863"/>
                  <a:gd name="connsiteY45" fmla="*/ 251801 h 306919"/>
                  <a:gd name="connsiteX46" fmla="*/ 17861 w 371863"/>
                  <a:gd name="connsiteY46" fmla="*/ 235325 h 306919"/>
                  <a:gd name="connsiteX47" fmla="*/ 34693 w 371863"/>
                  <a:gd name="connsiteY47" fmla="*/ 198991 h 306919"/>
                  <a:gd name="connsiteX48" fmla="*/ 44043 w 371863"/>
                  <a:gd name="connsiteY48" fmla="*/ 179399 h 306919"/>
                  <a:gd name="connsiteX49" fmla="*/ 49565 w 371863"/>
                  <a:gd name="connsiteY49" fmla="*/ 168890 h 306919"/>
                  <a:gd name="connsiteX50" fmla="*/ 51257 w 371863"/>
                  <a:gd name="connsiteY50" fmla="*/ 157313 h 306919"/>
                  <a:gd name="connsiteX51" fmla="*/ 60163 w 371863"/>
                  <a:gd name="connsiteY51" fmla="*/ 150545 h 306919"/>
                  <a:gd name="connsiteX52" fmla="*/ 83941 w 371863"/>
                  <a:gd name="connsiteY52" fmla="*/ 150545 h 306919"/>
                  <a:gd name="connsiteX53" fmla="*/ 93647 w 371863"/>
                  <a:gd name="connsiteY53" fmla="*/ 156155 h 306919"/>
                  <a:gd name="connsiteX54" fmla="*/ 100861 w 371863"/>
                  <a:gd name="connsiteY54" fmla="*/ 163547 h 306919"/>
                  <a:gd name="connsiteX55" fmla="*/ 117959 w 371863"/>
                  <a:gd name="connsiteY55" fmla="*/ 159183 h 306919"/>
                  <a:gd name="connsiteX56" fmla="*/ 150554 w 371863"/>
                  <a:gd name="connsiteY56" fmla="*/ 147250 h 306919"/>
                  <a:gd name="connsiteX57" fmla="*/ 167652 w 371863"/>
                  <a:gd name="connsiteY57" fmla="*/ 133624 h 306919"/>
                  <a:gd name="connsiteX58" fmla="*/ 184128 w 371863"/>
                  <a:gd name="connsiteY58" fmla="*/ 115813 h 306919"/>
                  <a:gd name="connsiteX59" fmla="*/ 195706 w 371863"/>
                  <a:gd name="connsiteY59" fmla="*/ 96577 h 306919"/>
                  <a:gd name="connsiteX60" fmla="*/ 204611 w 371863"/>
                  <a:gd name="connsiteY60" fmla="*/ 80458 h 306919"/>
                  <a:gd name="connsiteX61" fmla="*/ 212092 w 371863"/>
                  <a:gd name="connsiteY61" fmla="*/ 59352 h 306919"/>
                  <a:gd name="connsiteX62" fmla="*/ 221621 w 371863"/>
                  <a:gd name="connsiteY62" fmla="*/ 35752 h 306919"/>
                  <a:gd name="connsiteX63" fmla="*/ 216087 w 371863"/>
                  <a:gd name="connsiteY63" fmla="*/ 31179 h 306919"/>
                  <a:gd name="connsiteX64" fmla="*/ 215833 w 371863"/>
                  <a:gd name="connsiteY64" fmla="*/ 31210 h 306919"/>
                  <a:gd name="connsiteX65" fmla="*/ 200069 w 371863"/>
                  <a:gd name="connsiteY65" fmla="*/ 39492 h 306919"/>
                  <a:gd name="connsiteX66" fmla="*/ 200693 w 371863"/>
                  <a:gd name="connsiteY66" fmla="*/ 58639 h 306919"/>
                  <a:gd name="connsiteX67" fmla="*/ 200693 w 371863"/>
                  <a:gd name="connsiteY67" fmla="*/ 76450 h 306919"/>
                  <a:gd name="connsiteX68" fmla="*/ 193479 w 371863"/>
                  <a:gd name="connsiteY68" fmla="*/ 84643 h 306919"/>
                  <a:gd name="connsiteX69" fmla="*/ 172373 w 371863"/>
                  <a:gd name="connsiteY69" fmla="*/ 86336 h 306919"/>
                  <a:gd name="connsiteX70" fmla="*/ 151534 w 371863"/>
                  <a:gd name="connsiteY70" fmla="*/ 77430 h 306919"/>
                  <a:gd name="connsiteX71" fmla="*/ 140402 w 371863"/>
                  <a:gd name="connsiteY71" fmla="*/ 68524 h 306919"/>
                  <a:gd name="connsiteX72" fmla="*/ 138354 w 371863"/>
                  <a:gd name="connsiteY72" fmla="*/ 77964 h 306919"/>
                  <a:gd name="connsiteX73" fmla="*/ 138354 w 371863"/>
                  <a:gd name="connsiteY73" fmla="*/ 115724 h 306919"/>
                  <a:gd name="connsiteX74" fmla="*/ 125174 w 371863"/>
                  <a:gd name="connsiteY74" fmla="*/ 130596 h 306919"/>
                  <a:gd name="connsiteX75" fmla="*/ 102197 w 371863"/>
                  <a:gd name="connsiteY75" fmla="*/ 126589 h 306919"/>
                  <a:gd name="connsiteX76" fmla="*/ 81180 w 371863"/>
                  <a:gd name="connsiteY76" fmla="*/ 90966 h 306919"/>
                  <a:gd name="connsiteX77" fmla="*/ 81180 w 371863"/>
                  <a:gd name="connsiteY77" fmla="*/ 74669 h 306919"/>
                  <a:gd name="connsiteX78" fmla="*/ 88571 w 371863"/>
                  <a:gd name="connsiteY78" fmla="*/ 66387 h 306919"/>
                  <a:gd name="connsiteX79" fmla="*/ 91510 w 371863"/>
                  <a:gd name="connsiteY79" fmla="*/ 56056 h 306919"/>
                  <a:gd name="connsiteX80" fmla="*/ 97477 w 371863"/>
                  <a:gd name="connsiteY80" fmla="*/ 42876 h 306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371863" h="306919">
                    <a:moveTo>
                      <a:pt x="97477" y="42876"/>
                    </a:moveTo>
                    <a:cubicBezTo>
                      <a:pt x="97523" y="38991"/>
                      <a:pt x="98501" y="35174"/>
                      <a:pt x="100327" y="31744"/>
                    </a:cubicBezTo>
                    <a:cubicBezTo>
                      <a:pt x="103266" y="27202"/>
                      <a:pt x="104067" y="23818"/>
                      <a:pt x="115644" y="30052"/>
                    </a:cubicBezTo>
                    <a:cubicBezTo>
                      <a:pt x="127222" y="36286"/>
                      <a:pt x="127667" y="47863"/>
                      <a:pt x="130962" y="47863"/>
                    </a:cubicBezTo>
                    <a:cubicBezTo>
                      <a:pt x="134257" y="47863"/>
                      <a:pt x="138443" y="38958"/>
                      <a:pt x="145478" y="37889"/>
                    </a:cubicBezTo>
                    <a:cubicBezTo>
                      <a:pt x="158925" y="33169"/>
                      <a:pt x="170681" y="45548"/>
                      <a:pt x="176915" y="41808"/>
                    </a:cubicBezTo>
                    <a:cubicBezTo>
                      <a:pt x="183149" y="38067"/>
                      <a:pt x="195973" y="20880"/>
                      <a:pt x="203632" y="16783"/>
                    </a:cubicBezTo>
                    <a:cubicBezTo>
                      <a:pt x="211290" y="12686"/>
                      <a:pt x="221888" y="1020"/>
                      <a:pt x="231862" y="664"/>
                    </a:cubicBezTo>
                    <a:cubicBezTo>
                      <a:pt x="241454" y="-806"/>
                      <a:pt x="251214" y="-806"/>
                      <a:pt x="260805" y="664"/>
                    </a:cubicBezTo>
                    <a:cubicBezTo>
                      <a:pt x="271136" y="3158"/>
                      <a:pt x="276568" y="6453"/>
                      <a:pt x="278617" y="10994"/>
                    </a:cubicBezTo>
                    <a:cubicBezTo>
                      <a:pt x="282652" y="17348"/>
                      <a:pt x="286224" y="23985"/>
                      <a:pt x="289303" y="30854"/>
                    </a:cubicBezTo>
                    <a:cubicBezTo>
                      <a:pt x="291408" y="36845"/>
                      <a:pt x="290990" y="43433"/>
                      <a:pt x="288146" y="49110"/>
                    </a:cubicBezTo>
                    <a:cubicBezTo>
                      <a:pt x="279107" y="60387"/>
                      <a:pt x="270665" y="72128"/>
                      <a:pt x="262853" y="84287"/>
                    </a:cubicBezTo>
                    <a:cubicBezTo>
                      <a:pt x="258312" y="94172"/>
                      <a:pt x="254571" y="111983"/>
                      <a:pt x="250029" y="118217"/>
                    </a:cubicBezTo>
                    <a:cubicBezTo>
                      <a:pt x="245488" y="124451"/>
                      <a:pt x="249139" y="126054"/>
                      <a:pt x="257866" y="126054"/>
                    </a:cubicBezTo>
                    <a:cubicBezTo>
                      <a:pt x="266594" y="126054"/>
                      <a:pt x="286899" y="131843"/>
                      <a:pt x="293489" y="131843"/>
                    </a:cubicBezTo>
                    <a:cubicBezTo>
                      <a:pt x="310932" y="135739"/>
                      <a:pt x="327315" y="143398"/>
                      <a:pt x="341490" y="154285"/>
                    </a:cubicBezTo>
                    <a:cubicBezTo>
                      <a:pt x="351464" y="164170"/>
                      <a:pt x="365980" y="177796"/>
                      <a:pt x="368207" y="186167"/>
                    </a:cubicBezTo>
                    <a:cubicBezTo>
                      <a:pt x="370433" y="194538"/>
                      <a:pt x="374441" y="194004"/>
                      <a:pt x="368207" y="201484"/>
                    </a:cubicBezTo>
                    <a:cubicBezTo>
                      <a:pt x="360204" y="210612"/>
                      <a:pt x="349712" y="217205"/>
                      <a:pt x="338017" y="220453"/>
                    </a:cubicBezTo>
                    <a:cubicBezTo>
                      <a:pt x="328488" y="222145"/>
                      <a:pt x="310231" y="224639"/>
                      <a:pt x="303641" y="221700"/>
                    </a:cubicBezTo>
                    <a:cubicBezTo>
                      <a:pt x="297051" y="218761"/>
                      <a:pt x="295359" y="219652"/>
                      <a:pt x="292420" y="215911"/>
                    </a:cubicBezTo>
                    <a:cubicBezTo>
                      <a:pt x="289482" y="212171"/>
                      <a:pt x="280041" y="210123"/>
                      <a:pt x="279596" y="205136"/>
                    </a:cubicBezTo>
                    <a:cubicBezTo>
                      <a:pt x="279151" y="200149"/>
                      <a:pt x="293311" y="185722"/>
                      <a:pt x="294557" y="177439"/>
                    </a:cubicBezTo>
                    <a:cubicBezTo>
                      <a:pt x="295804" y="169157"/>
                      <a:pt x="299456" y="166664"/>
                      <a:pt x="290372" y="163725"/>
                    </a:cubicBezTo>
                    <a:cubicBezTo>
                      <a:pt x="281288" y="160786"/>
                      <a:pt x="258490" y="148407"/>
                      <a:pt x="232842" y="157135"/>
                    </a:cubicBezTo>
                    <a:cubicBezTo>
                      <a:pt x="207194" y="165862"/>
                      <a:pt x="218326" y="171651"/>
                      <a:pt x="207995" y="170404"/>
                    </a:cubicBezTo>
                    <a:cubicBezTo>
                      <a:pt x="198465" y="168280"/>
                      <a:pt x="188727" y="167234"/>
                      <a:pt x="178963" y="167287"/>
                    </a:cubicBezTo>
                    <a:cubicBezTo>
                      <a:pt x="171571" y="168534"/>
                      <a:pt x="159282" y="171384"/>
                      <a:pt x="148773" y="174411"/>
                    </a:cubicBezTo>
                    <a:cubicBezTo>
                      <a:pt x="132037" y="180107"/>
                      <a:pt x="115600" y="186646"/>
                      <a:pt x="99525" y="194004"/>
                    </a:cubicBezTo>
                    <a:cubicBezTo>
                      <a:pt x="95607" y="196497"/>
                      <a:pt x="91421" y="194449"/>
                      <a:pt x="87325" y="201662"/>
                    </a:cubicBezTo>
                    <a:cubicBezTo>
                      <a:pt x="83228" y="208876"/>
                      <a:pt x="81714" y="212616"/>
                      <a:pt x="77974" y="220097"/>
                    </a:cubicBezTo>
                    <a:cubicBezTo>
                      <a:pt x="74233" y="227578"/>
                      <a:pt x="75480" y="230873"/>
                      <a:pt x="72185" y="235771"/>
                    </a:cubicBezTo>
                    <a:cubicBezTo>
                      <a:pt x="68708" y="239868"/>
                      <a:pt x="66156" y="244668"/>
                      <a:pt x="64704" y="249842"/>
                    </a:cubicBezTo>
                    <a:cubicBezTo>
                      <a:pt x="61854" y="258747"/>
                      <a:pt x="60697" y="258747"/>
                      <a:pt x="59450" y="263378"/>
                    </a:cubicBezTo>
                    <a:cubicBezTo>
                      <a:pt x="58314" y="268064"/>
                      <a:pt x="56886" y="272674"/>
                      <a:pt x="55176" y="277182"/>
                    </a:cubicBezTo>
                    <a:cubicBezTo>
                      <a:pt x="53489" y="281203"/>
                      <a:pt x="52090" y="285340"/>
                      <a:pt x="50990" y="289560"/>
                    </a:cubicBezTo>
                    <a:cubicBezTo>
                      <a:pt x="50166" y="293764"/>
                      <a:pt x="49631" y="298019"/>
                      <a:pt x="49387" y="302295"/>
                    </a:cubicBezTo>
                    <a:cubicBezTo>
                      <a:pt x="49387" y="305234"/>
                      <a:pt x="48585" y="306214"/>
                      <a:pt x="43420" y="306481"/>
                    </a:cubicBezTo>
                    <a:cubicBezTo>
                      <a:pt x="38590" y="306206"/>
                      <a:pt x="33808" y="305369"/>
                      <a:pt x="29172" y="303988"/>
                    </a:cubicBezTo>
                    <a:cubicBezTo>
                      <a:pt x="25876" y="303364"/>
                      <a:pt x="22314" y="300514"/>
                      <a:pt x="18841" y="299446"/>
                    </a:cubicBezTo>
                    <a:cubicBezTo>
                      <a:pt x="15305" y="297921"/>
                      <a:pt x="11933" y="296041"/>
                      <a:pt x="8778" y="293835"/>
                    </a:cubicBezTo>
                    <a:cubicBezTo>
                      <a:pt x="6771" y="292531"/>
                      <a:pt x="5020" y="290871"/>
                      <a:pt x="3612" y="288937"/>
                    </a:cubicBezTo>
                    <a:cubicBezTo>
                      <a:pt x="974" y="286949"/>
                      <a:pt x="-496" y="283775"/>
                      <a:pt x="-306" y="280477"/>
                    </a:cubicBezTo>
                    <a:cubicBezTo>
                      <a:pt x="157" y="275325"/>
                      <a:pt x="2141" y="270428"/>
                      <a:pt x="5393" y="266406"/>
                    </a:cubicBezTo>
                    <a:cubicBezTo>
                      <a:pt x="7895" y="261850"/>
                      <a:pt x="9639" y="256917"/>
                      <a:pt x="10559" y="251801"/>
                    </a:cubicBezTo>
                    <a:cubicBezTo>
                      <a:pt x="12605" y="246145"/>
                      <a:pt x="15046" y="240640"/>
                      <a:pt x="17861" y="235325"/>
                    </a:cubicBezTo>
                    <a:cubicBezTo>
                      <a:pt x="19909" y="231763"/>
                      <a:pt x="31665" y="204779"/>
                      <a:pt x="34693" y="198991"/>
                    </a:cubicBezTo>
                    <a:cubicBezTo>
                      <a:pt x="37721" y="193202"/>
                      <a:pt x="42173" y="182872"/>
                      <a:pt x="44043" y="179399"/>
                    </a:cubicBezTo>
                    <a:cubicBezTo>
                      <a:pt x="45914" y="175926"/>
                      <a:pt x="49565" y="171740"/>
                      <a:pt x="49565" y="168890"/>
                    </a:cubicBezTo>
                    <a:cubicBezTo>
                      <a:pt x="49320" y="164955"/>
                      <a:pt x="49896" y="161013"/>
                      <a:pt x="51257" y="157313"/>
                    </a:cubicBezTo>
                    <a:cubicBezTo>
                      <a:pt x="52956" y="153749"/>
                      <a:pt x="56274" y="151227"/>
                      <a:pt x="60163" y="150545"/>
                    </a:cubicBezTo>
                    <a:cubicBezTo>
                      <a:pt x="68076" y="149924"/>
                      <a:pt x="76027" y="149924"/>
                      <a:pt x="83941" y="150545"/>
                    </a:cubicBezTo>
                    <a:cubicBezTo>
                      <a:pt x="88660" y="151346"/>
                      <a:pt x="92134" y="155532"/>
                      <a:pt x="93647" y="156155"/>
                    </a:cubicBezTo>
                    <a:cubicBezTo>
                      <a:pt x="95162" y="156779"/>
                      <a:pt x="97299" y="163101"/>
                      <a:pt x="100861" y="163547"/>
                    </a:cubicBezTo>
                    <a:cubicBezTo>
                      <a:pt x="106737" y="162901"/>
                      <a:pt x="112493" y="161432"/>
                      <a:pt x="117959" y="159183"/>
                    </a:cubicBezTo>
                    <a:cubicBezTo>
                      <a:pt x="129072" y="155917"/>
                      <a:pt x="139960" y="151931"/>
                      <a:pt x="150554" y="147250"/>
                    </a:cubicBezTo>
                    <a:cubicBezTo>
                      <a:pt x="156517" y="143049"/>
                      <a:pt x="162226" y="138499"/>
                      <a:pt x="167652" y="133624"/>
                    </a:cubicBezTo>
                    <a:cubicBezTo>
                      <a:pt x="170948" y="130774"/>
                      <a:pt x="180655" y="119642"/>
                      <a:pt x="184128" y="115813"/>
                    </a:cubicBezTo>
                    <a:cubicBezTo>
                      <a:pt x="187602" y="111983"/>
                      <a:pt x="192232" y="101742"/>
                      <a:pt x="195706" y="96577"/>
                    </a:cubicBezTo>
                    <a:cubicBezTo>
                      <a:pt x="199179" y="91412"/>
                      <a:pt x="201405" y="85445"/>
                      <a:pt x="204611" y="80458"/>
                    </a:cubicBezTo>
                    <a:cubicBezTo>
                      <a:pt x="207817" y="75471"/>
                      <a:pt x="208708" y="65140"/>
                      <a:pt x="212092" y="59352"/>
                    </a:cubicBezTo>
                    <a:cubicBezTo>
                      <a:pt x="215694" y="51664"/>
                      <a:pt x="218875" y="43785"/>
                      <a:pt x="221621" y="35752"/>
                    </a:cubicBezTo>
                    <a:cubicBezTo>
                      <a:pt x="221355" y="32961"/>
                      <a:pt x="218878" y="30914"/>
                      <a:pt x="216087" y="31179"/>
                    </a:cubicBezTo>
                    <a:cubicBezTo>
                      <a:pt x="216002" y="31188"/>
                      <a:pt x="215917" y="31198"/>
                      <a:pt x="215833" y="31210"/>
                    </a:cubicBezTo>
                    <a:cubicBezTo>
                      <a:pt x="210400" y="31210"/>
                      <a:pt x="201672" y="31210"/>
                      <a:pt x="200069" y="39492"/>
                    </a:cubicBezTo>
                    <a:cubicBezTo>
                      <a:pt x="198993" y="45852"/>
                      <a:pt x="199205" y="52363"/>
                      <a:pt x="200693" y="58639"/>
                    </a:cubicBezTo>
                    <a:cubicBezTo>
                      <a:pt x="201821" y="64523"/>
                      <a:pt x="201821" y="70567"/>
                      <a:pt x="200693" y="76450"/>
                    </a:cubicBezTo>
                    <a:cubicBezTo>
                      <a:pt x="199179" y="79924"/>
                      <a:pt x="199624" y="83397"/>
                      <a:pt x="193479" y="84643"/>
                    </a:cubicBezTo>
                    <a:cubicBezTo>
                      <a:pt x="186712" y="87039"/>
                      <a:pt x="179435" y="87622"/>
                      <a:pt x="172373" y="86336"/>
                    </a:cubicBezTo>
                    <a:cubicBezTo>
                      <a:pt x="165051" y="84337"/>
                      <a:pt x="158039" y="81340"/>
                      <a:pt x="151534" y="77430"/>
                    </a:cubicBezTo>
                    <a:cubicBezTo>
                      <a:pt x="146369" y="72888"/>
                      <a:pt x="143341" y="67901"/>
                      <a:pt x="140402" y="68524"/>
                    </a:cubicBezTo>
                    <a:cubicBezTo>
                      <a:pt x="137463" y="69148"/>
                      <a:pt x="137908" y="73690"/>
                      <a:pt x="138354" y="77964"/>
                    </a:cubicBezTo>
                    <a:cubicBezTo>
                      <a:pt x="139111" y="90539"/>
                      <a:pt x="139111" y="103149"/>
                      <a:pt x="138354" y="115724"/>
                    </a:cubicBezTo>
                    <a:cubicBezTo>
                      <a:pt x="137391" y="122899"/>
                      <a:pt x="132181" y="128778"/>
                      <a:pt x="125174" y="130596"/>
                    </a:cubicBezTo>
                    <a:cubicBezTo>
                      <a:pt x="117324" y="133145"/>
                      <a:pt x="108721" y="131645"/>
                      <a:pt x="102197" y="126589"/>
                    </a:cubicBezTo>
                    <a:cubicBezTo>
                      <a:pt x="96408" y="120978"/>
                      <a:pt x="88126" y="117060"/>
                      <a:pt x="81180" y="90966"/>
                    </a:cubicBezTo>
                    <a:cubicBezTo>
                      <a:pt x="79826" y="85618"/>
                      <a:pt x="79826" y="80017"/>
                      <a:pt x="81180" y="74669"/>
                    </a:cubicBezTo>
                    <a:cubicBezTo>
                      <a:pt x="82159" y="72621"/>
                      <a:pt x="88126" y="69237"/>
                      <a:pt x="88571" y="66387"/>
                    </a:cubicBezTo>
                    <a:cubicBezTo>
                      <a:pt x="88643" y="62748"/>
                      <a:pt x="89656" y="59189"/>
                      <a:pt x="91510" y="56056"/>
                    </a:cubicBezTo>
                    <a:cubicBezTo>
                      <a:pt x="93930" y="51871"/>
                      <a:pt x="95928" y="47456"/>
                      <a:pt x="97477" y="42876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0" name="任意多边形: 形状 209">
                <a:extLst>
                  <a:ext uri="{FF2B5EF4-FFF2-40B4-BE49-F238E27FC236}">
                    <a16:creationId xmlns:a16="http://schemas.microsoft.com/office/drawing/2014/main" id="{56BD6A59-EE9B-45E7-BEE7-9497ED5A3954}"/>
                  </a:ext>
                </a:extLst>
              </p:cNvPr>
              <p:cNvSpPr/>
              <p:nvPr/>
            </p:nvSpPr>
            <p:spPr>
              <a:xfrm>
                <a:off x="2536547" y="6071524"/>
                <a:ext cx="228254" cy="280244"/>
              </a:xfrm>
              <a:custGeom>
                <a:avLst/>
                <a:gdLst>
                  <a:gd name="connsiteX0" fmla="*/ 1612 w 228254"/>
                  <a:gd name="connsiteY0" fmla="*/ 55932 h 280244"/>
                  <a:gd name="connsiteX1" fmla="*/ 1064 w 228254"/>
                  <a:gd name="connsiteY1" fmla="*/ 51178 h 280244"/>
                  <a:gd name="connsiteX2" fmla="*/ 3037 w 228254"/>
                  <a:gd name="connsiteY2" fmla="*/ 49965 h 280244"/>
                  <a:gd name="connsiteX3" fmla="*/ 15861 w 228254"/>
                  <a:gd name="connsiteY3" fmla="*/ 45869 h 280244"/>
                  <a:gd name="connsiteX4" fmla="*/ 105719 w 228254"/>
                  <a:gd name="connsiteY4" fmla="*/ 5170 h 280244"/>
                  <a:gd name="connsiteX5" fmla="*/ 162002 w 228254"/>
                  <a:gd name="connsiteY5" fmla="*/ 985 h 280244"/>
                  <a:gd name="connsiteX6" fmla="*/ 176340 w 228254"/>
                  <a:gd name="connsiteY6" fmla="*/ 20310 h 280244"/>
                  <a:gd name="connsiteX7" fmla="*/ 175538 w 228254"/>
                  <a:gd name="connsiteY7" fmla="*/ 35182 h 280244"/>
                  <a:gd name="connsiteX8" fmla="*/ 142766 w 228254"/>
                  <a:gd name="connsiteY8" fmla="*/ 69201 h 280244"/>
                  <a:gd name="connsiteX9" fmla="*/ 139115 w 228254"/>
                  <a:gd name="connsiteY9" fmla="*/ 78107 h 280244"/>
                  <a:gd name="connsiteX10" fmla="*/ 133504 w 228254"/>
                  <a:gd name="connsiteY10" fmla="*/ 82204 h 280244"/>
                  <a:gd name="connsiteX11" fmla="*/ 138759 w 228254"/>
                  <a:gd name="connsiteY11" fmla="*/ 87814 h 280244"/>
                  <a:gd name="connsiteX12" fmla="*/ 182218 w 228254"/>
                  <a:gd name="connsiteY12" fmla="*/ 88972 h 280244"/>
                  <a:gd name="connsiteX13" fmla="*/ 192459 w 228254"/>
                  <a:gd name="connsiteY13" fmla="*/ 84519 h 280244"/>
                  <a:gd name="connsiteX14" fmla="*/ 221758 w 228254"/>
                  <a:gd name="connsiteY14" fmla="*/ 99213 h 280244"/>
                  <a:gd name="connsiteX15" fmla="*/ 225231 w 228254"/>
                  <a:gd name="connsiteY15" fmla="*/ 112482 h 280244"/>
                  <a:gd name="connsiteX16" fmla="*/ 227903 w 228254"/>
                  <a:gd name="connsiteY16" fmla="*/ 117024 h 280244"/>
                  <a:gd name="connsiteX17" fmla="*/ 223984 w 228254"/>
                  <a:gd name="connsiteY17" fmla="*/ 126909 h 280244"/>
                  <a:gd name="connsiteX18" fmla="*/ 161645 w 228254"/>
                  <a:gd name="connsiteY18" fmla="*/ 126909 h 280244"/>
                  <a:gd name="connsiteX19" fmla="*/ 147218 w 228254"/>
                  <a:gd name="connsiteY19" fmla="*/ 134568 h 280244"/>
                  <a:gd name="connsiteX20" fmla="*/ 141697 w 228254"/>
                  <a:gd name="connsiteY20" fmla="*/ 236003 h 280244"/>
                  <a:gd name="connsiteX21" fmla="*/ 130120 w 228254"/>
                  <a:gd name="connsiteY21" fmla="*/ 276523 h 280244"/>
                  <a:gd name="connsiteX22" fmla="*/ 94497 w 228254"/>
                  <a:gd name="connsiteY22" fmla="*/ 276523 h 280244"/>
                  <a:gd name="connsiteX23" fmla="*/ 57183 w 228254"/>
                  <a:gd name="connsiteY23" fmla="*/ 248292 h 280244"/>
                  <a:gd name="connsiteX24" fmla="*/ 53086 w 228254"/>
                  <a:gd name="connsiteY24" fmla="*/ 212670 h 280244"/>
                  <a:gd name="connsiteX25" fmla="*/ 58697 w 228254"/>
                  <a:gd name="connsiteY25" fmla="*/ 194859 h 280244"/>
                  <a:gd name="connsiteX26" fmla="*/ 59499 w 228254"/>
                  <a:gd name="connsiteY26" fmla="*/ 181679 h 280244"/>
                  <a:gd name="connsiteX27" fmla="*/ 65287 w 228254"/>
                  <a:gd name="connsiteY27" fmla="*/ 191564 h 280244"/>
                  <a:gd name="connsiteX28" fmla="*/ 86127 w 228254"/>
                  <a:gd name="connsiteY28" fmla="*/ 217568 h 280244"/>
                  <a:gd name="connsiteX29" fmla="*/ 108390 w 228254"/>
                  <a:gd name="connsiteY29" fmla="*/ 218191 h 280244"/>
                  <a:gd name="connsiteX30" fmla="*/ 118097 w 228254"/>
                  <a:gd name="connsiteY30" fmla="*/ 188269 h 280244"/>
                  <a:gd name="connsiteX31" fmla="*/ 119967 w 228254"/>
                  <a:gd name="connsiteY31" fmla="*/ 137774 h 280244"/>
                  <a:gd name="connsiteX32" fmla="*/ 114001 w 228254"/>
                  <a:gd name="connsiteY32" fmla="*/ 134034 h 280244"/>
                  <a:gd name="connsiteX33" fmla="*/ 94231 w 228254"/>
                  <a:gd name="connsiteY33" fmla="*/ 139199 h 280244"/>
                  <a:gd name="connsiteX34" fmla="*/ 73124 w 228254"/>
                  <a:gd name="connsiteY34" fmla="*/ 148906 h 280244"/>
                  <a:gd name="connsiteX35" fmla="*/ 52107 w 228254"/>
                  <a:gd name="connsiteY35" fmla="*/ 162532 h 280244"/>
                  <a:gd name="connsiteX36" fmla="*/ 28418 w 228254"/>
                  <a:gd name="connsiteY36" fmla="*/ 167697 h 280244"/>
                  <a:gd name="connsiteX37" fmla="*/ 8826 w 228254"/>
                  <a:gd name="connsiteY37" fmla="*/ 154695 h 280244"/>
                  <a:gd name="connsiteX38" fmla="*/ 2592 w 228254"/>
                  <a:gd name="connsiteY38" fmla="*/ 139823 h 280244"/>
                  <a:gd name="connsiteX39" fmla="*/ -258 w 228254"/>
                  <a:gd name="connsiteY39" fmla="*/ 128067 h 280244"/>
                  <a:gd name="connsiteX40" fmla="*/ 4640 w 228254"/>
                  <a:gd name="connsiteY40" fmla="*/ 112571 h 280244"/>
                  <a:gd name="connsiteX41" fmla="*/ 21204 w 228254"/>
                  <a:gd name="connsiteY41" fmla="*/ 111770 h 280244"/>
                  <a:gd name="connsiteX42" fmla="*/ 50058 w 228254"/>
                  <a:gd name="connsiteY42" fmla="*/ 107673 h 280244"/>
                  <a:gd name="connsiteX43" fmla="*/ 86305 w 228254"/>
                  <a:gd name="connsiteY43" fmla="*/ 98144 h 280244"/>
                  <a:gd name="connsiteX44" fmla="*/ 92093 w 228254"/>
                  <a:gd name="connsiteY44" fmla="*/ 92534 h 280244"/>
                  <a:gd name="connsiteX45" fmla="*/ 87551 w 228254"/>
                  <a:gd name="connsiteY45" fmla="*/ 79175 h 280244"/>
                  <a:gd name="connsiteX46" fmla="*/ 92539 w 228254"/>
                  <a:gd name="connsiteY46" fmla="*/ 69468 h 280244"/>
                  <a:gd name="connsiteX47" fmla="*/ 128161 w 228254"/>
                  <a:gd name="connsiteY47" fmla="*/ 36696 h 280244"/>
                  <a:gd name="connsiteX48" fmla="*/ 125934 w 228254"/>
                  <a:gd name="connsiteY48" fmla="*/ 32956 h 280244"/>
                  <a:gd name="connsiteX49" fmla="*/ 94765 w 228254"/>
                  <a:gd name="connsiteY49" fmla="*/ 43286 h 280244"/>
                  <a:gd name="connsiteX50" fmla="*/ 73302 w 228254"/>
                  <a:gd name="connsiteY50" fmla="*/ 52192 h 280244"/>
                  <a:gd name="connsiteX51" fmla="*/ 47120 w 228254"/>
                  <a:gd name="connsiteY51" fmla="*/ 66619 h 280244"/>
                  <a:gd name="connsiteX52" fmla="*/ 29309 w 228254"/>
                  <a:gd name="connsiteY52" fmla="*/ 75524 h 280244"/>
                  <a:gd name="connsiteX53" fmla="*/ 20403 w 228254"/>
                  <a:gd name="connsiteY53" fmla="*/ 77840 h 280244"/>
                  <a:gd name="connsiteX54" fmla="*/ 11497 w 228254"/>
                  <a:gd name="connsiteY54" fmla="*/ 68489 h 280244"/>
                  <a:gd name="connsiteX55" fmla="*/ 6689 w 228254"/>
                  <a:gd name="connsiteY55" fmla="*/ 63769 h 280244"/>
                  <a:gd name="connsiteX56" fmla="*/ 1791 w 228254"/>
                  <a:gd name="connsiteY56" fmla="*/ 56734 h 280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28254" h="280244">
                    <a:moveTo>
                      <a:pt x="1612" y="55932"/>
                    </a:moveTo>
                    <a:cubicBezTo>
                      <a:pt x="148" y="54770"/>
                      <a:pt x="-97" y="52642"/>
                      <a:pt x="1064" y="51178"/>
                    </a:cubicBezTo>
                    <a:cubicBezTo>
                      <a:pt x="1559" y="50554"/>
                      <a:pt x="2257" y="50125"/>
                      <a:pt x="3037" y="49965"/>
                    </a:cubicBezTo>
                    <a:cubicBezTo>
                      <a:pt x="8381" y="47917"/>
                      <a:pt x="9182" y="49965"/>
                      <a:pt x="15861" y="45869"/>
                    </a:cubicBezTo>
                    <a:cubicBezTo>
                      <a:pt x="22540" y="41772"/>
                      <a:pt x="72946" y="8911"/>
                      <a:pt x="105719" y="5170"/>
                    </a:cubicBezTo>
                    <a:cubicBezTo>
                      <a:pt x="138491" y="1430"/>
                      <a:pt x="152028" y="-2666"/>
                      <a:pt x="162002" y="985"/>
                    </a:cubicBezTo>
                    <a:cubicBezTo>
                      <a:pt x="169790" y="4528"/>
                      <a:pt x="175206" y="11829"/>
                      <a:pt x="176340" y="20310"/>
                    </a:cubicBezTo>
                    <a:cubicBezTo>
                      <a:pt x="177825" y="25208"/>
                      <a:pt x="177542" y="30472"/>
                      <a:pt x="175538" y="35182"/>
                    </a:cubicBezTo>
                    <a:cubicBezTo>
                      <a:pt x="173490" y="37676"/>
                      <a:pt x="146061" y="61899"/>
                      <a:pt x="142766" y="69201"/>
                    </a:cubicBezTo>
                    <a:cubicBezTo>
                      <a:pt x="139471" y="76504"/>
                      <a:pt x="140807" y="76771"/>
                      <a:pt x="139115" y="78107"/>
                    </a:cubicBezTo>
                    <a:cubicBezTo>
                      <a:pt x="137422" y="79443"/>
                      <a:pt x="133237" y="79710"/>
                      <a:pt x="133504" y="82204"/>
                    </a:cubicBezTo>
                    <a:cubicBezTo>
                      <a:pt x="133771" y="84697"/>
                      <a:pt x="134483" y="86478"/>
                      <a:pt x="138759" y="87814"/>
                    </a:cubicBezTo>
                    <a:cubicBezTo>
                      <a:pt x="153182" y="89481"/>
                      <a:pt x="167726" y="89869"/>
                      <a:pt x="182218" y="88972"/>
                    </a:cubicBezTo>
                    <a:cubicBezTo>
                      <a:pt x="185869" y="87636"/>
                      <a:pt x="189075" y="83361"/>
                      <a:pt x="192459" y="84519"/>
                    </a:cubicBezTo>
                    <a:cubicBezTo>
                      <a:pt x="195843" y="85677"/>
                      <a:pt x="219176" y="94938"/>
                      <a:pt x="221758" y="99213"/>
                    </a:cubicBezTo>
                    <a:cubicBezTo>
                      <a:pt x="224180" y="103205"/>
                      <a:pt x="225386" y="107816"/>
                      <a:pt x="225231" y="112482"/>
                    </a:cubicBezTo>
                    <a:cubicBezTo>
                      <a:pt x="225231" y="117826"/>
                      <a:pt x="227903" y="115154"/>
                      <a:pt x="227903" y="117024"/>
                    </a:cubicBezTo>
                    <a:cubicBezTo>
                      <a:pt x="227903" y="118894"/>
                      <a:pt x="228526" y="125217"/>
                      <a:pt x="223984" y="126909"/>
                    </a:cubicBezTo>
                    <a:cubicBezTo>
                      <a:pt x="219443" y="128601"/>
                      <a:pt x="163961" y="126909"/>
                      <a:pt x="161645" y="126909"/>
                    </a:cubicBezTo>
                    <a:cubicBezTo>
                      <a:pt x="159330" y="126909"/>
                      <a:pt x="147486" y="128780"/>
                      <a:pt x="147218" y="134568"/>
                    </a:cubicBezTo>
                    <a:cubicBezTo>
                      <a:pt x="146951" y="140357"/>
                      <a:pt x="142944" y="228077"/>
                      <a:pt x="141697" y="236003"/>
                    </a:cubicBezTo>
                    <a:cubicBezTo>
                      <a:pt x="140450" y="243928"/>
                      <a:pt x="141697" y="271180"/>
                      <a:pt x="130120" y="276523"/>
                    </a:cubicBezTo>
                    <a:cubicBezTo>
                      <a:pt x="118543" y="281866"/>
                      <a:pt x="109459" y="279818"/>
                      <a:pt x="94497" y="276523"/>
                    </a:cubicBezTo>
                    <a:cubicBezTo>
                      <a:pt x="78923" y="272197"/>
                      <a:pt x="65581" y="262103"/>
                      <a:pt x="57183" y="248292"/>
                    </a:cubicBezTo>
                    <a:cubicBezTo>
                      <a:pt x="52169" y="237127"/>
                      <a:pt x="50738" y="224682"/>
                      <a:pt x="53086" y="212670"/>
                    </a:cubicBezTo>
                    <a:cubicBezTo>
                      <a:pt x="55936" y="205189"/>
                      <a:pt x="59143" y="201004"/>
                      <a:pt x="58697" y="194859"/>
                    </a:cubicBezTo>
                    <a:cubicBezTo>
                      <a:pt x="58252" y="188714"/>
                      <a:pt x="56649" y="179987"/>
                      <a:pt x="59499" y="181679"/>
                    </a:cubicBezTo>
                    <a:cubicBezTo>
                      <a:pt x="62348" y="183371"/>
                      <a:pt x="63417" y="185597"/>
                      <a:pt x="65287" y="191564"/>
                    </a:cubicBezTo>
                    <a:cubicBezTo>
                      <a:pt x="68905" y="202442"/>
                      <a:pt x="76298" y="211667"/>
                      <a:pt x="86127" y="217568"/>
                    </a:cubicBezTo>
                    <a:cubicBezTo>
                      <a:pt x="97080" y="222288"/>
                      <a:pt x="106164" y="221308"/>
                      <a:pt x="108390" y="218191"/>
                    </a:cubicBezTo>
                    <a:cubicBezTo>
                      <a:pt x="110617" y="215074"/>
                      <a:pt x="116495" y="209731"/>
                      <a:pt x="118097" y="188269"/>
                    </a:cubicBezTo>
                    <a:cubicBezTo>
                      <a:pt x="119700" y="166806"/>
                      <a:pt x="122016" y="140446"/>
                      <a:pt x="119967" y="137774"/>
                    </a:cubicBezTo>
                    <a:cubicBezTo>
                      <a:pt x="117919" y="135103"/>
                      <a:pt x="117919" y="133411"/>
                      <a:pt x="114001" y="134034"/>
                    </a:cubicBezTo>
                    <a:cubicBezTo>
                      <a:pt x="107294" y="135275"/>
                      <a:pt x="100687" y="137001"/>
                      <a:pt x="94231" y="139199"/>
                    </a:cubicBezTo>
                    <a:cubicBezTo>
                      <a:pt x="87036" y="142077"/>
                      <a:pt x="79992" y="145317"/>
                      <a:pt x="73124" y="148906"/>
                    </a:cubicBezTo>
                    <a:cubicBezTo>
                      <a:pt x="67602" y="151934"/>
                      <a:pt x="58875" y="158791"/>
                      <a:pt x="52107" y="162532"/>
                    </a:cubicBezTo>
                    <a:cubicBezTo>
                      <a:pt x="45140" y="167168"/>
                      <a:pt x="36683" y="169012"/>
                      <a:pt x="28418" y="167697"/>
                    </a:cubicBezTo>
                    <a:cubicBezTo>
                      <a:pt x="20649" y="165605"/>
                      <a:pt x="13772" y="161041"/>
                      <a:pt x="8826" y="154695"/>
                    </a:cubicBezTo>
                    <a:cubicBezTo>
                      <a:pt x="5263" y="150331"/>
                      <a:pt x="5531" y="144543"/>
                      <a:pt x="2592" y="139823"/>
                    </a:cubicBezTo>
                    <a:cubicBezTo>
                      <a:pt x="402" y="136313"/>
                      <a:pt x="-597" y="132190"/>
                      <a:pt x="-258" y="128067"/>
                    </a:cubicBezTo>
                    <a:cubicBezTo>
                      <a:pt x="-258" y="124149"/>
                      <a:pt x="365" y="114887"/>
                      <a:pt x="4640" y="112571"/>
                    </a:cubicBezTo>
                    <a:cubicBezTo>
                      <a:pt x="9810" y="110013"/>
                      <a:pt x="15812" y="109723"/>
                      <a:pt x="21204" y="111770"/>
                    </a:cubicBezTo>
                    <a:cubicBezTo>
                      <a:pt x="31015" y="113319"/>
                      <a:pt x="41066" y="111892"/>
                      <a:pt x="50058" y="107673"/>
                    </a:cubicBezTo>
                    <a:cubicBezTo>
                      <a:pt x="61191" y="103310"/>
                      <a:pt x="82475" y="99748"/>
                      <a:pt x="86305" y="98144"/>
                    </a:cubicBezTo>
                    <a:cubicBezTo>
                      <a:pt x="90134" y="96541"/>
                      <a:pt x="94587" y="95028"/>
                      <a:pt x="92093" y="92534"/>
                    </a:cubicBezTo>
                    <a:cubicBezTo>
                      <a:pt x="89600" y="90040"/>
                      <a:pt x="86126" y="82025"/>
                      <a:pt x="87551" y="79175"/>
                    </a:cubicBezTo>
                    <a:cubicBezTo>
                      <a:pt x="88976" y="76326"/>
                      <a:pt x="89065" y="70715"/>
                      <a:pt x="92539" y="69468"/>
                    </a:cubicBezTo>
                    <a:cubicBezTo>
                      <a:pt x="96011" y="68222"/>
                      <a:pt x="125934" y="44533"/>
                      <a:pt x="128161" y="36696"/>
                    </a:cubicBezTo>
                    <a:cubicBezTo>
                      <a:pt x="131278" y="32154"/>
                      <a:pt x="127537" y="32956"/>
                      <a:pt x="125934" y="32956"/>
                    </a:cubicBezTo>
                    <a:cubicBezTo>
                      <a:pt x="115302" y="35618"/>
                      <a:pt x="104883" y="39071"/>
                      <a:pt x="94765" y="43286"/>
                    </a:cubicBezTo>
                    <a:cubicBezTo>
                      <a:pt x="88798" y="46403"/>
                      <a:pt x="81763" y="48006"/>
                      <a:pt x="73302" y="52192"/>
                    </a:cubicBezTo>
                    <a:cubicBezTo>
                      <a:pt x="64842" y="56377"/>
                      <a:pt x="53532" y="62878"/>
                      <a:pt x="47120" y="66619"/>
                    </a:cubicBezTo>
                    <a:cubicBezTo>
                      <a:pt x="40708" y="70359"/>
                      <a:pt x="33049" y="72407"/>
                      <a:pt x="29309" y="75524"/>
                    </a:cubicBezTo>
                    <a:cubicBezTo>
                      <a:pt x="25568" y="78641"/>
                      <a:pt x="24500" y="80066"/>
                      <a:pt x="20403" y="77840"/>
                    </a:cubicBezTo>
                    <a:cubicBezTo>
                      <a:pt x="16726" y="75484"/>
                      <a:pt x="13671" y="72276"/>
                      <a:pt x="11497" y="68489"/>
                    </a:cubicBezTo>
                    <a:cubicBezTo>
                      <a:pt x="10298" y="66551"/>
                      <a:pt x="8648" y="64932"/>
                      <a:pt x="6689" y="63769"/>
                    </a:cubicBezTo>
                    <a:cubicBezTo>
                      <a:pt x="4695" y="61697"/>
                      <a:pt x="3042" y="59322"/>
                      <a:pt x="1791" y="5673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89" name="组合 188">
              <a:extLst>
                <a:ext uri="{FF2B5EF4-FFF2-40B4-BE49-F238E27FC236}">
                  <a16:creationId xmlns:a16="http://schemas.microsoft.com/office/drawing/2014/main" id="{6D2DF313-CD0F-4104-9FC0-9C76DDF0CDD0}"/>
                </a:ext>
              </a:extLst>
            </p:cNvPr>
            <p:cNvGrpSpPr/>
            <p:nvPr/>
          </p:nvGrpSpPr>
          <p:grpSpPr>
            <a:xfrm>
              <a:off x="3002748" y="5975592"/>
              <a:ext cx="220072" cy="223475"/>
              <a:chOff x="2902072" y="6015506"/>
              <a:chExt cx="254073" cy="258002"/>
            </a:xfrm>
            <a:grpFill/>
          </p:grpSpPr>
          <p:sp>
            <p:nvSpPr>
              <p:cNvPr id="206" name="任意多边形: 形状 205">
                <a:extLst>
                  <a:ext uri="{FF2B5EF4-FFF2-40B4-BE49-F238E27FC236}">
                    <a16:creationId xmlns:a16="http://schemas.microsoft.com/office/drawing/2014/main" id="{C11ABB28-3C0A-4916-B5C2-AE56EE9E43D9}"/>
                  </a:ext>
                </a:extLst>
              </p:cNvPr>
              <p:cNvSpPr/>
              <p:nvPr/>
            </p:nvSpPr>
            <p:spPr>
              <a:xfrm>
                <a:off x="2970314" y="6015506"/>
                <a:ext cx="70364" cy="55672"/>
              </a:xfrm>
              <a:custGeom>
                <a:avLst/>
                <a:gdLst>
                  <a:gd name="connsiteX0" fmla="*/ -323 w 70364"/>
                  <a:gd name="connsiteY0" fmla="*/ 96 h 55672"/>
                  <a:gd name="connsiteX1" fmla="*/ 27730 w 70364"/>
                  <a:gd name="connsiteY1" fmla="*/ 5261 h 55672"/>
                  <a:gd name="connsiteX2" fmla="*/ 56852 w 70364"/>
                  <a:gd name="connsiteY2" fmla="*/ 5261 h 55672"/>
                  <a:gd name="connsiteX3" fmla="*/ 69408 w 70364"/>
                  <a:gd name="connsiteY3" fmla="*/ 11940 h 55672"/>
                  <a:gd name="connsiteX4" fmla="*/ 69408 w 70364"/>
                  <a:gd name="connsiteY4" fmla="*/ 22627 h 55672"/>
                  <a:gd name="connsiteX5" fmla="*/ 69408 w 70364"/>
                  <a:gd name="connsiteY5" fmla="*/ 31533 h 55672"/>
                  <a:gd name="connsiteX6" fmla="*/ 54447 w 70364"/>
                  <a:gd name="connsiteY6" fmla="*/ 49344 h 55672"/>
                  <a:gd name="connsiteX7" fmla="*/ 31114 w 70364"/>
                  <a:gd name="connsiteY7" fmla="*/ 54509 h 55672"/>
                  <a:gd name="connsiteX8" fmla="*/ -144 w 70364"/>
                  <a:gd name="connsiteY8" fmla="*/ -438 h 55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364" h="55672">
                    <a:moveTo>
                      <a:pt x="-323" y="96"/>
                    </a:moveTo>
                    <a:cubicBezTo>
                      <a:pt x="-323" y="96"/>
                      <a:pt x="22387" y="4104"/>
                      <a:pt x="27730" y="5261"/>
                    </a:cubicBezTo>
                    <a:cubicBezTo>
                      <a:pt x="37408" y="6333"/>
                      <a:pt x="47174" y="6333"/>
                      <a:pt x="56852" y="5261"/>
                    </a:cubicBezTo>
                    <a:cubicBezTo>
                      <a:pt x="62083" y="4283"/>
                      <a:pt x="67295" y="7055"/>
                      <a:pt x="69408" y="11940"/>
                    </a:cubicBezTo>
                    <a:cubicBezTo>
                      <a:pt x="69988" y="15479"/>
                      <a:pt x="69988" y="19088"/>
                      <a:pt x="69408" y="22627"/>
                    </a:cubicBezTo>
                    <a:cubicBezTo>
                      <a:pt x="69408" y="25299"/>
                      <a:pt x="70833" y="27347"/>
                      <a:pt x="69408" y="31533"/>
                    </a:cubicBezTo>
                    <a:cubicBezTo>
                      <a:pt x="66156" y="38734"/>
                      <a:pt x="60978" y="44897"/>
                      <a:pt x="54447" y="49344"/>
                    </a:cubicBezTo>
                    <a:cubicBezTo>
                      <a:pt x="47856" y="54517"/>
                      <a:pt x="39273" y="56417"/>
                      <a:pt x="31114" y="54509"/>
                    </a:cubicBezTo>
                    <a:cubicBezTo>
                      <a:pt x="19091" y="51214"/>
                      <a:pt x="2349" y="37767"/>
                      <a:pt x="-144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7" name="任意多边形: 形状 206">
                <a:extLst>
                  <a:ext uri="{FF2B5EF4-FFF2-40B4-BE49-F238E27FC236}">
                    <a16:creationId xmlns:a16="http://schemas.microsoft.com/office/drawing/2014/main" id="{D22987D1-3845-4443-873F-F5BD467D1870}"/>
                  </a:ext>
                </a:extLst>
              </p:cNvPr>
              <p:cNvSpPr/>
              <p:nvPr/>
            </p:nvSpPr>
            <p:spPr>
              <a:xfrm>
                <a:off x="2902072" y="6084961"/>
                <a:ext cx="108227" cy="171886"/>
              </a:xfrm>
              <a:custGeom>
                <a:avLst/>
                <a:gdLst>
                  <a:gd name="connsiteX0" fmla="*/ 11012 w 108227"/>
                  <a:gd name="connsiteY0" fmla="*/ 10079 h 171886"/>
                  <a:gd name="connsiteX1" fmla="*/ 18048 w 108227"/>
                  <a:gd name="connsiteY1" fmla="*/ -430 h 171886"/>
                  <a:gd name="connsiteX2" fmla="*/ 35859 w 108227"/>
                  <a:gd name="connsiteY2" fmla="*/ 1886 h 171886"/>
                  <a:gd name="connsiteX3" fmla="*/ 42894 w 108227"/>
                  <a:gd name="connsiteY3" fmla="*/ 10079 h 171886"/>
                  <a:gd name="connsiteX4" fmla="*/ 43339 w 108227"/>
                  <a:gd name="connsiteY4" fmla="*/ 42673 h 171886"/>
                  <a:gd name="connsiteX5" fmla="*/ 40222 w 108227"/>
                  <a:gd name="connsiteY5" fmla="*/ 83461 h 171886"/>
                  <a:gd name="connsiteX6" fmla="*/ 51978 w 108227"/>
                  <a:gd name="connsiteY6" fmla="*/ 70369 h 171886"/>
                  <a:gd name="connsiteX7" fmla="*/ 66049 w 108227"/>
                  <a:gd name="connsiteY7" fmla="*/ 45167 h 171886"/>
                  <a:gd name="connsiteX8" fmla="*/ 73440 w 108227"/>
                  <a:gd name="connsiteY8" fmla="*/ 29493 h 171886"/>
                  <a:gd name="connsiteX9" fmla="*/ 77804 w 108227"/>
                  <a:gd name="connsiteY9" fmla="*/ 21211 h 171886"/>
                  <a:gd name="connsiteX10" fmla="*/ 80030 w 108227"/>
                  <a:gd name="connsiteY10" fmla="*/ 10079 h 171886"/>
                  <a:gd name="connsiteX11" fmla="*/ 83503 w 108227"/>
                  <a:gd name="connsiteY11" fmla="*/ 5181 h 171886"/>
                  <a:gd name="connsiteX12" fmla="*/ 84127 w 108227"/>
                  <a:gd name="connsiteY12" fmla="*/ 9455 h 171886"/>
                  <a:gd name="connsiteX13" fmla="*/ 88045 w 108227"/>
                  <a:gd name="connsiteY13" fmla="*/ 4290 h 171886"/>
                  <a:gd name="connsiteX14" fmla="*/ 92409 w 108227"/>
                  <a:gd name="connsiteY14" fmla="*/ 2242 h 171886"/>
                  <a:gd name="connsiteX15" fmla="*/ 93834 w 108227"/>
                  <a:gd name="connsiteY15" fmla="*/ 11147 h 171886"/>
                  <a:gd name="connsiteX16" fmla="*/ 102739 w 108227"/>
                  <a:gd name="connsiteY16" fmla="*/ 26198 h 171886"/>
                  <a:gd name="connsiteX17" fmla="*/ 107905 w 108227"/>
                  <a:gd name="connsiteY17" fmla="*/ 44811 h 171886"/>
                  <a:gd name="connsiteX18" fmla="*/ 107905 w 108227"/>
                  <a:gd name="connsiteY18" fmla="*/ 60930 h 171886"/>
                  <a:gd name="connsiteX19" fmla="*/ 97218 w 108227"/>
                  <a:gd name="connsiteY19" fmla="*/ 82926 h 171886"/>
                  <a:gd name="connsiteX20" fmla="*/ 90183 w 108227"/>
                  <a:gd name="connsiteY20" fmla="*/ 98600 h 171886"/>
                  <a:gd name="connsiteX21" fmla="*/ 80208 w 108227"/>
                  <a:gd name="connsiteY21" fmla="*/ 113116 h 171886"/>
                  <a:gd name="connsiteX22" fmla="*/ 72728 w 108227"/>
                  <a:gd name="connsiteY22" fmla="*/ 125139 h 171886"/>
                  <a:gd name="connsiteX23" fmla="*/ 62842 w 108227"/>
                  <a:gd name="connsiteY23" fmla="*/ 144197 h 171886"/>
                  <a:gd name="connsiteX24" fmla="*/ 50375 w 108227"/>
                  <a:gd name="connsiteY24" fmla="*/ 157466 h 171886"/>
                  <a:gd name="connsiteX25" fmla="*/ 38352 w 108227"/>
                  <a:gd name="connsiteY25" fmla="*/ 168598 h 171886"/>
                  <a:gd name="connsiteX26" fmla="*/ 24281 w 108227"/>
                  <a:gd name="connsiteY26" fmla="*/ 165659 h 171886"/>
                  <a:gd name="connsiteX27" fmla="*/ 1127 w 108227"/>
                  <a:gd name="connsiteY27" fmla="*/ 145800 h 171886"/>
                  <a:gd name="connsiteX28" fmla="*/ 1929 w 108227"/>
                  <a:gd name="connsiteY28" fmla="*/ 126386 h 171886"/>
                  <a:gd name="connsiteX29" fmla="*/ 10834 w 108227"/>
                  <a:gd name="connsiteY29" fmla="*/ 9901 h 171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8227" h="171886">
                    <a:moveTo>
                      <a:pt x="11012" y="10079"/>
                    </a:moveTo>
                    <a:cubicBezTo>
                      <a:pt x="11012" y="10079"/>
                      <a:pt x="11012" y="-430"/>
                      <a:pt x="18048" y="-430"/>
                    </a:cubicBezTo>
                    <a:cubicBezTo>
                      <a:pt x="24066" y="-529"/>
                      <a:pt x="30066" y="251"/>
                      <a:pt x="35859" y="1886"/>
                    </a:cubicBezTo>
                    <a:cubicBezTo>
                      <a:pt x="39595" y="3021"/>
                      <a:pt x="42337" y="6214"/>
                      <a:pt x="42894" y="10079"/>
                    </a:cubicBezTo>
                    <a:cubicBezTo>
                      <a:pt x="44306" y="20890"/>
                      <a:pt x="44455" y="31828"/>
                      <a:pt x="43339" y="42673"/>
                    </a:cubicBezTo>
                    <a:cubicBezTo>
                      <a:pt x="41291" y="50688"/>
                      <a:pt x="36927" y="82214"/>
                      <a:pt x="40222" y="83461"/>
                    </a:cubicBezTo>
                    <a:cubicBezTo>
                      <a:pt x="43517" y="84707"/>
                      <a:pt x="49128" y="73842"/>
                      <a:pt x="51978" y="70369"/>
                    </a:cubicBezTo>
                    <a:cubicBezTo>
                      <a:pt x="57209" y="62282"/>
                      <a:pt x="61909" y="53863"/>
                      <a:pt x="66049" y="45167"/>
                    </a:cubicBezTo>
                    <a:cubicBezTo>
                      <a:pt x="68097" y="40001"/>
                      <a:pt x="72371" y="33411"/>
                      <a:pt x="73440" y="29493"/>
                    </a:cubicBezTo>
                    <a:cubicBezTo>
                      <a:pt x="74509" y="25574"/>
                      <a:pt x="76913" y="23882"/>
                      <a:pt x="77804" y="21211"/>
                    </a:cubicBezTo>
                    <a:cubicBezTo>
                      <a:pt x="78695" y="18539"/>
                      <a:pt x="78784" y="13196"/>
                      <a:pt x="80030" y="10079"/>
                    </a:cubicBezTo>
                    <a:cubicBezTo>
                      <a:pt x="80787" y="8196"/>
                      <a:pt x="81977" y="6518"/>
                      <a:pt x="83503" y="5181"/>
                    </a:cubicBezTo>
                    <a:lnTo>
                      <a:pt x="84127" y="9455"/>
                    </a:lnTo>
                    <a:cubicBezTo>
                      <a:pt x="85692" y="7947"/>
                      <a:pt x="87014" y="6204"/>
                      <a:pt x="88045" y="4290"/>
                    </a:cubicBezTo>
                    <a:cubicBezTo>
                      <a:pt x="89114" y="2064"/>
                      <a:pt x="92409" y="-430"/>
                      <a:pt x="92409" y="2242"/>
                    </a:cubicBezTo>
                    <a:cubicBezTo>
                      <a:pt x="92037" y="5285"/>
                      <a:pt x="92531" y="8372"/>
                      <a:pt x="93834" y="11147"/>
                    </a:cubicBezTo>
                    <a:cubicBezTo>
                      <a:pt x="97178" y="15933"/>
                      <a:pt x="100155" y="20964"/>
                      <a:pt x="102739" y="26198"/>
                    </a:cubicBezTo>
                    <a:cubicBezTo>
                      <a:pt x="105096" y="32209"/>
                      <a:pt x="106826" y="38446"/>
                      <a:pt x="107905" y="44811"/>
                    </a:cubicBezTo>
                    <a:cubicBezTo>
                      <a:pt x="107905" y="48907"/>
                      <a:pt x="107905" y="58080"/>
                      <a:pt x="107905" y="60930"/>
                    </a:cubicBezTo>
                    <a:cubicBezTo>
                      <a:pt x="107905" y="63779"/>
                      <a:pt x="98999" y="77138"/>
                      <a:pt x="97218" y="82926"/>
                    </a:cubicBezTo>
                    <a:cubicBezTo>
                      <a:pt x="95155" y="88273"/>
                      <a:pt x="92806" y="93505"/>
                      <a:pt x="90183" y="98600"/>
                    </a:cubicBezTo>
                    <a:cubicBezTo>
                      <a:pt x="88045" y="102786"/>
                      <a:pt x="81277" y="109821"/>
                      <a:pt x="80208" y="113116"/>
                    </a:cubicBezTo>
                    <a:cubicBezTo>
                      <a:pt x="79140" y="116411"/>
                      <a:pt x="73529" y="120597"/>
                      <a:pt x="72728" y="125139"/>
                    </a:cubicBezTo>
                    <a:cubicBezTo>
                      <a:pt x="69991" y="131766"/>
                      <a:pt x="66683" y="138142"/>
                      <a:pt x="62842" y="144197"/>
                    </a:cubicBezTo>
                    <a:cubicBezTo>
                      <a:pt x="59458" y="150787"/>
                      <a:pt x="54560" y="152479"/>
                      <a:pt x="50375" y="157466"/>
                    </a:cubicBezTo>
                    <a:cubicBezTo>
                      <a:pt x="46189" y="162453"/>
                      <a:pt x="42538" y="163254"/>
                      <a:pt x="38352" y="168598"/>
                    </a:cubicBezTo>
                    <a:cubicBezTo>
                      <a:pt x="34167" y="173941"/>
                      <a:pt x="32118" y="171091"/>
                      <a:pt x="24281" y="165659"/>
                    </a:cubicBezTo>
                    <a:cubicBezTo>
                      <a:pt x="16445" y="160227"/>
                      <a:pt x="3175" y="152835"/>
                      <a:pt x="1127" y="145800"/>
                    </a:cubicBezTo>
                    <a:cubicBezTo>
                      <a:pt x="-1052" y="139457"/>
                      <a:pt x="-766" y="132527"/>
                      <a:pt x="1929" y="126386"/>
                    </a:cubicBezTo>
                    <a:cubicBezTo>
                      <a:pt x="4867" y="119706"/>
                      <a:pt x="10834" y="9901"/>
                      <a:pt x="10834" y="9901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8" name="任意多边形: 形状 207">
                <a:extLst>
                  <a:ext uri="{FF2B5EF4-FFF2-40B4-BE49-F238E27FC236}">
                    <a16:creationId xmlns:a16="http://schemas.microsoft.com/office/drawing/2014/main" id="{AC1B2995-7B7F-4478-A8BA-95C13225BD91}"/>
                  </a:ext>
                </a:extLst>
              </p:cNvPr>
              <p:cNvSpPr/>
              <p:nvPr/>
            </p:nvSpPr>
            <p:spPr>
              <a:xfrm>
                <a:off x="3024281" y="6019252"/>
                <a:ext cx="131864" cy="254256"/>
              </a:xfrm>
              <a:custGeom>
                <a:avLst/>
                <a:gdLst>
                  <a:gd name="connsiteX0" fmla="*/ 93186 w 131864"/>
                  <a:gd name="connsiteY0" fmla="*/ 8550 h 254256"/>
                  <a:gd name="connsiteX1" fmla="*/ 90693 w 131864"/>
                  <a:gd name="connsiteY1" fmla="*/ 1515 h 254256"/>
                  <a:gd name="connsiteX2" fmla="*/ 98797 w 131864"/>
                  <a:gd name="connsiteY2" fmla="*/ 357 h 254256"/>
                  <a:gd name="connsiteX3" fmla="*/ 114826 w 131864"/>
                  <a:gd name="connsiteY3" fmla="*/ 11044 h 254256"/>
                  <a:gd name="connsiteX4" fmla="*/ 128274 w 131864"/>
                  <a:gd name="connsiteY4" fmla="*/ 34377 h 254256"/>
                  <a:gd name="connsiteX5" fmla="*/ 131302 w 131864"/>
                  <a:gd name="connsiteY5" fmla="*/ 59134 h 254256"/>
                  <a:gd name="connsiteX6" fmla="*/ 124979 w 131864"/>
                  <a:gd name="connsiteY6" fmla="*/ 72582 h 254256"/>
                  <a:gd name="connsiteX7" fmla="*/ 117765 w 131864"/>
                  <a:gd name="connsiteY7" fmla="*/ 85138 h 254256"/>
                  <a:gd name="connsiteX8" fmla="*/ 111621 w 131864"/>
                  <a:gd name="connsiteY8" fmla="*/ 98586 h 254256"/>
                  <a:gd name="connsiteX9" fmla="*/ 101468 w 131864"/>
                  <a:gd name="connsiteY9" fmla="*/ 114081 h 254256"/>
                  <a:gd name="connsiteX10" fmla="*/ 92563 w 131864"/>
                  <a:gd name="connsiteY10" fmla="*/ 127083 h 254256"/>
                  <a:gd name="connsiteX11" fmla="*/ 79026 w 131864"/>
                  <a:gd name="connsiteY11" fmla="*/ 142935 h 254256"/>
                  <a:gd name="connsiteX12" fmla="*/ 84103 w 131864"/>
                  <a:gd name="connsiteY12" fmla="*/ 151841 h 254256"/>
                  <a:gd name="connsiteX13" fmla="*/ 97995 w 131864"/>
                  <a:gd name="connsiteY13" fmla="*/ 162349 h 254256"/>
                  <a:gd name="connsiteX14" fmla="*/ 106900 w 131864"/>
                  <a:gd name="connsiteY14" fmla="*/ 180873 h 254256"/>
                  <a:gd name="connsiteX15" fmla="*/ 114114 w 131864"/>
                  <a:gd name="connsiteY15" fmla="*/ 210795 h 254256"/>
                  <a:gd name="connsiteX16" fmla="*/ 116786 w 131864"/>
                  <a:gd name="connsiteY16" fmla="*/ 249179 h 254256"/>
                  <a:gd name="connsiteX17" fmla="*/ 109394 w 131864"/>
                  <a:gd name="connsiteY17" fmla="*/ 252919 h 254256"/>
                  <a:gd name="connsiteX18" fmla="*/ 90870 w 131864"/>
                  <a:gd name="connsiteY18" fmla="*/ 236622 h 254256"/>
                  <a:gd name="connsiteX19" fmla="*/ 88377 w 131864"/>
                  <a:gd name="connsiteY19" fmla="*/ 212488 h 254256"/>
                  <a:gd name="connsiteX20" fmla="*/ 83835 w 131864"/>
                  <a:gd name="connsiteY20" fmla="*/ 182565 h 254256"/>
                  <a:gd name="connsiteX21" fmla="*/ 71635 w 131864"/>
                  <a:gd name="connsiteY21" fmla="*/ 162171 h 254256"/>
                  <a:gd name="connsiteX22" fmla="*/ 63619 w 131864"/>
                  <a:gd name="connsiteY22" fmla="*/ 167960 h 254256"/>
                  <a:gd name="connsiteX23" fmla="*/ 26483 w 131864"/>
                  <a:gd name="connsiteY23" fmla="*/ 208569 h 254256"/>
                  <a:gd name="connsiteX24" fmla="*/ 18468 w 131864"/>
                  <a:gd name="connsiteY24" fmla="*/ 208569 h 254256"/>
                  <a:gd name="connsiteX25" fmla="*/ 8138 w 131864"/>
                  <a:gd name="connsiteY25" fmla="*/ 196636 h 254256"/>
                  <a:gd name="connsiteX26" fmla="*/ -323 w 131864"/>
                  <a:gd name="connsiteY26" fmla="*/ 180517 h 254256"/>
                  <a:gd name="connsiteX27" fmla="*/ 7336 w 131864"/>
                  <a:gd name="connsiteY27" fmla="*/ 165645 h 254256"/>
                  <a:gd name="connsiteX28" fmla="*/ 29778 w 131864"/>
                  <a:gd name="connsiteY28" fmla="*/ 142401 h 254256"/>
                  <a:gd name="connsiteX29" fmla="*/ 49638 w 131864"/>
                  <a:gd name="connsiteY29" fmla="*/ 116397 h 254256"/>
                  <a:gd name="connsiteX30" fmla="*/ 68696 w 131864"/>
                  <a:gd name="connsiteY30" fmla="*/ 93687 h 254256"/>
                  <a:gd name="connsiteX31" fmla="*/ 80273 w 131864"/>
                  <a:gd name="connsiteY31" fmla="*/ 77479 h 254256"/>
                  <a:gd name="connsiteX32" fmla="*/ 96838 w 131864"/>
                  <a:gd name="connsiteY32" fmla="*/ 46488 h 254256"/>
                  <a:gd name="connsiteX33" fmla="*/ 93097 w 131864"/>
                  <a:gd name="connsiteY33" fmla="*/ 8907 h 25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31864" h="254256">
                    <a:moveTo>
                      <a:pt x="93186" y="8550"/>
                    </a:moveTo>
                    <a:cubicBezTo>
                      <a:pt x="93186" y="8550"/>
                      <a:pt x="89267" y="4276"/>
                      <a:pt x="90693" y="1515"/>
                    </a:cubicBezTo>
                    <a:cubicBezTo>
                      <a:pt x="92117" y="-1246"/>
                      <a:pt x="96036" y="-533"/>
                      <a:pt x="98797" y="357"/>
                    </a:cubicBezTo>
                    <a:cubicBezTo>
                      <a:pt x="104727" y="2949"/>
                      <a:pt x="110153" y="6567"/>
                      <a:pt x="114826" y="11044"/>
                    </a:cubicBezTo>
                    <a:cubicBezTo>
                      <a:pt x="120752" y="17896"/>
                      <a:pt x="125315" y="25815"/>
                      <a:pt x="128274" y="34377"/>
                    </a:cubicBezTo>
                    <a:cubicBezTo>
                      <a:pt x="131024" y="42322"/>
                      <a:pt x="132056" y="50760"/>
                      <a:pt x="131302" y="59134"/>
                    </a:cubicBezTo>
                    <a:cubicBezTo>
                      <a:pt x="129963" y="63939"/>
                      <a:pt x="127825" y="68485"/>
                      <a:pt x="124979" y="72582"/>
                    </a:cubicBezTo>
                    <a:cubicBezTo>
                      <a:pt x="122337" y="76626"/>
                      <a:pt x="119929" y="80819"/>
                      <a:pt x="117765" y="85138"/>
                    </a:cubicBezTo>
                    <a:cubicBezTo>
                      <a:pt x="116086" y="89781"/>
                      <a:pt x="114031" y="94278"/>
                      <a:pt x="111621" y="98586"/>
                    </a:cubicBezTo>
                    <a:cubicBezTo>
                      <a:pt x="108682" y="103573"/>
                      <a:pt x="104763" y="109272"/>
                      <a:pt x="101468" y="114081"/>
                    </a:cubicBezTo>
                    <a:cubicBezTo>
                      <a:pt x="98173" y="118890"/>
                      <a:pt x="98173" y="119425"/>
                      <a:pt x="92563" y="127083"/>
                    </a:cubicBezTo>
                    <a:cubicBezTo>
                      <a:pt x="86952" y="134742"/>
                      <a:pt x="79382" y="138572"/>
                      <a:pt x="79026" y="142935"/>
                    </a:cubicBezTo>
                    <a:cubicBezTo>
                      <a:pt x="78927" y="146618"/>
                      <a:pt x="80883" y="150050"/>
                      <a:pt x="84103" y="151841"/>
                    </a:cubicBezTo>
                    <a:cubicBezTo>
                      <a:pt x="86863" y="153711"/>
                      <a:pt x="95056" y="157006"/>
                      <a:pt x="97995" y="162349"/>
                    </a:cubicBezTo>
                    <a:cubicBezTo>
                      <a:pt x="101921" y="168016"/>
                      <a:pt x="104927" y="174267"/>
                      <a:pt x="106900" y="180873"/>
                    </a:cubicBezTo>
                    <a:cubicBezTo>
                      <a:pt x="109915" y="190690"/>
                      <a:pt x="112324" y="200683"/>
                      <a:pt x="114114" y="210795"/>
                    </a:cubicBezTo>
                    <a:cubicBezTo>
                      <a:pt x="115005" y="218455"/>
                      <a:pt x="118923" y="243657"/>
                      <a:pt x="116786" y="249179"/>
                    </a:cubicBezTo>
                    <a:cubicBezTo>
                      <a:pt x="114649" y="254700"/>
                      <a:pt x="112868" y="254344"/>
                      <a:pt x="109394" y="252919"/>
                    </a:cubicBezTo>
                    <a:cubicBezTo>
                      <a:pt x="102493" y="248373"/>
                      <a:pt x="96259" y="242888"/>
                      <a:pt x="90870" y="236622"/>
                    </a:cubicBezTo>
                    <a:cubicBezTo>
                      <a:pt x="87932" y="232704"/>
                      <a:pt x="88377" y="227716"/>
                      <a:pt x="88377" y="212488"/>
                    </a:cubicBezTo>
                    <a:cubicBezTo>
                      <a:pt x="88191" y="202357"/>
                      <a:pt x="86664" y="192295"/>
                      <a:pt x="83835" y="182565"/>
                    </a:cubicBezTo>
                    <a:cubicBezTo>
                      <a:pt x="83033" y="178469"/>
                      <a:pt x="74930" y="161548"/>
                      <a:pt x="71635" y="162171"/>
                    </a:cubicBezTo>
                    <a:cubicBezTo>
                      <a:pt x="68340" y="162795"/>
                      <a:pt x="65045" y="162171"/>
                      <a:pt x="63619" y="167960"/>
                    </a:cubicBezTo>
                    <a:cubicBezTo>
                      <a:pt x="62195" y="173748"/>
                      <a:pt x="31649" y="205274"/>
                      <a:pt x="26483" y="208569"/>
                    </a:cubicBezTo>
                    <a:cubicBezTo>
                      <a:pt x="21318" y="211865"/>
                      <a:pt x="21496" y="213735"/>
                      <a:pt x="18468" y="208569"/>
                    </a:cubicBezTo>
                    <a:cubicBezTo>
                      <a:pt x="15440" y="203404"/>
                      <a:pt x="11611" y="197616"/>
                      <a:pt x="8138" y="196636"/>
                    </a:cubicBezTo>
                    <a:cubicBezTo>
                      <a:pt x="4664" y="195656"/>
                      <a:pt x="-323" y="185237"/>
                      <a:pt x="-323" y="180517"/>
                    </a:cubicBezTo>
                    <a:cubicBezTo>
                      <a:pt x="-323" y="175797"/>
                      <a:pt x="5021" y="170186"/>
                      <a:pt x="7336" y="165645"/>
                    </a:cubicBezTo>
                    <a:cubicBezTo>
                      <a:pt x="9652" y="161103"/>
                      <a:pt x="27908" y="145073"/>
                      <a:pt x="29778" y="142401"/>
                    </a:cubicBezTo>
                    <a:cubicBezTo>
                      <a:pt x="31649" y="139729"/>
                      <a:pt x="46343" y="121829"/>
                      <a:pt x="49638" y="116397"/>
                    </a:cubicBezTo>
                    <a:cubicBezTo>
                      <a:pt x="52933" y="110964"/>
                      <a:pt x="65757" y="99476"/>
                      <a:pt x="68696" y="93687"/>
                    </a:cubicBezTo>
                    <a:cubicBezTo>
                      <a:pt x="71635" y="87899"/>
                      <a:pt x="77601" y="84158"/>
                      <a:pt x="80273" y="77479"/>
                    </a:cubicBezTo>
                    <a:cubicBezTo>
                      <a:pt x="82945" y="70800"/>
                      <a:pt x="94789" y="57264"/>
                      <a:pt x="96838" y="46488"/>
                    </a:cubicBezTo>
                    <a:cubicBezTo>
                      <a:pt x="98886" y="35712"/>
                      <a:pt x="105743" y="33842"/>
                      <a:pt x="93097" y="8907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90" name="任意多边形: 形状 189">
              <a:extLst>
                <a:ext uri="{FF2B5EF4-FFF2-40B4-BE49-F238E27FC236}">
                  <a16:creationId xmlns:a16="http://schemas.microsoft.com/office/drawing/2014/main" id="{9C008815-CE33-4C86-AF92-0BE2855C15E7}"/>
                </a:ext>
              </a:extLst>
            </p:cNvPr>
            <p:cNvSpPr/>
            <p:nvPr/>
          </p:nvSpPr>
          <p:spPr>
            <a:xfrm>
              <a:off x="3357179" y="5904858"/>
              <a:ext cx="311430" cy="364943"/>
            </a:xfrm>
            <a:custGeom>
              <a:avLst/>
              <a:gdLst>
                <a:gd name="connsiteX0" fmla="*/ 70502 w 359546"/>
                <a:gd name="connsiteY0" fmla="*/ 61296 h 421327"/>
                <a:gd name="connsiteX1" fmla="*/ 85908 w 359546"/>
                <a:gd name="connsiteY1" fmla="*/ 62543 h 421327"/>
                <a:gd name="connsiteX2" fmla="*/ 92766 w 359546"/>
                <a:gd name="connsiteY2" fmla="*/ 71448 h 421327"/>
                <a:gd name="connsiteX3" fmla="*/ 90272 w 359546"/>
                <a:gd name="connsiteY3" fmla="*/ 78662 h 421327"/>
                <a:gd name="connsiteX4" fmla="*/ 83058 w 359546"/>
                <a:gd name="connsiteY4" fmla="*/ 86054 h 421327"/>
                <a:gd name="connsiteX5" fmla="*/ 79497 w 359546"/>
                <a:gd name="connsiteY5" fmla="*/ 100748 h 421327"/>
                <a:gd name="connsiteX6" fmla="*/ 111111 w 359546"/>
                <a:gd name="connsiteY6" fmla="*/ 77860 h 421327"/>
                <a:gd name="connsiteX7" fmla="*/ 117701 w 359546"/>
                <a:gd name="connsiteY7" fmla="*/ 49986 h 421327"/>
                <a:gd name="connsiteX8" fmla="*/ 125538 w 359546"/>
                <a:gd name="connsiteY8" fmla="*/ 28168 h 421327"/>
                <a:gd name="connsiteX9" fmla="*/ 132573 w 359546"/>
                <a:gd name="connsiteY9" fmla="*/ 12494 h 421327"/>
                <a:gd name="connsiteX10" fmla="*/ 153769 w 359546"/>
                <a:gd name="connsiteY10" fmla="*/ 18193 h 421327"/>
                <a:gd name="connsiteX11" fmla="*/ 168196 w 359546"/>
                <a:gd name="connsiteY11" fmla="*/ 36004 h 421327"/>
                <a:gd name="connsiteX12" fmla="*/ 170066 w 359546"/>
                <a:gd name="connsiteY12" fmla="*/ 56042 h 421327"/>
                <a:gd name="connsiteX13" fmla="*/ 190549 w 359546"/>
                <a:gd name="connsiteY13" fmla="*/ 68153 h 421327"/>
                <a:gd name="connsiteX14" fmla="*/ 200167 w 359546"/>
                <a:gd name="connsiteY14" fmla="*/ 85965 h 421327"/>
                <a:gd name="connsiteX15" fmla="*/ 193220 w 359546"/>
                <a:gd name="connsiteY15" fmla="*/ 100748 h 421327"/>
                <a:gd name="connsiteX16" fmla="*/ 167395 w 359546"/>
                <a:gd name="connsiteY16" fmla="*/ 91842 h 421327"/>
                <a:gd name="connsiteX17" fmla="*/ 143884 w 359546"/>
                <a:gd name="connsiteY17" fmla="*/ 96384 h 421327"/>
                <a:gd name="connsiteX18" fmla="*/ 136136 w 359546"/>
                <a:gd name="connsiteY18" fmla="*/ 152578 h 421327"/>
                <a:gd name="connsiteX19" fmla="*/ 137472 w 359546"/>
                <a:gd name="connsiteY19" fmla="*/ 168608 h 421327"/>
                <a:gd name="connsiteX20" fmla="*/ 145308 w 359546"/>
                <a:gd name="connsiteY20" fmla="*/ 187399 h 421327"/>
                <a:gd name="connsiteX21" fmla="*/ 146555 w 359546"/>
                <a:gd name="connsiteY21" fmla="*/ 197462 h 421327"/>
                <a:gd name="connsiteX22" fmla="*/ 155461 w 359546"/>
                <a:gd name="connsiteY22" fmla="*/ 189626 h 421327"/>
                <a:gd name="connsiteX23" fmla="*/ 160181 w 359546"/>
                <a:gd name="connsiteY23" fmla="*/ 181789 h 421327"/>
                <a:gd name="connsiteX24" fmla="*/ 166860 w 359546"/>
                <a:gd name="connsiteY24" fmla="*/ 175020 h 421327"/>
                <a:gd name="connsiteX25" fmla="*/ 173450 w 359546"/>
                <a:gd name="connsiteY25" fmla="*/ 187132 h 421327"/>
                <a:gd name="connsiteX26" fmla="*/ 177101 w 359546"/>
                <a:gd name="connsiteY26" fmla="*/ 181789 h 421327"/>
                <a:gd name="connsiteX27" fmla="*/ 182890 w 359546"/>
                <a:gd name="connsiteY27" fmla="*/ 201025 h 421327"/>
                <a:gd name="connsiteX28" fmla="*/ 188056 w 359546"/>
                <a:gd name="connsiteY28" fmla="*/ 202628 h 421327"/>
                <a:gd name="connsiteX29" fmla="*/ 200880 w 359546"/>
                <a:gd name="connsiteY29" fmla="*/ 189447 h 421327"/>
                <a:gd name="connsiteX30" fmla="*/ 218691 w 359546"/>
                <a:gd name="connsiteY30" fmla="*/ 174397 h 421327"/>
                <a:gd name="connsiteX31" fmla="*/ 220115 w 359546"/>
                <a:gd name="connsiteY31" fmla="*/ 166560 h 421327"/>
                <a:gd name="connsiteX32" fmla="*/ 203373 w 359546"/>
                <a:gd name="connsiteY32" fmla="*/ 154538 h 421327"/>
                <a:gd name="connsiteX33" fmla="*/ 206935 w 359546"/>
                <a:gd name="connsiteY33" fmla="*/ 145632 h 421327"/>
                <a:gd name="connsiteX34" fmla="*/ 217622 w 359546"/>
                <a:gd name="connsiteY34" fmla="*/ 139220 h 421327"/>
                <a:gd name="connsiteX35" fmla="*/ 231069 w 359546"/>
                <a:gd name="connsiteY35" fmla="*/ 140645 h 421327"/>
                <a:gd name="connsiteX36" fmla="*/ 238016 w 359546"/>
                <a:gd name="connsiteY36" fmla="*/ 110722 h 421327"/>
                <a:gd name="connsiteX37" fmla="*/ 221540 w 359546"/>
                <a:gd name="connsiteY37" fmla="*/ 112860 h 421327"/>
                <a:gd name="connsiteX38" fmla="*/ 182534 w 359546"/>
                <a:gd name="connsiteY38" fmla="*/ 130671 h 421327"/>
                <a:gd name="connsiteX39" fmla="*/ 170155 w 359546"/>
                <a:gd name="connsiteY39" fmla="*/ 129068 h 421327"/>
                <a:gd name="connsiteX40" fmla="*/ 162942 w 359546"/>
                <a:gd name="connsiteY40" fmla="*/ 121587 h 421327"/>
                <a:gd name="connsiteX41" fmla="*/ 184404 w 359546"/>
                <a:gd name="connsiteY41" fmla="*/ 109030 h 421327"/>
                <a:gd name="connsiteX42" fmla="*/ 205243 w 359546"/>
                <a:gd name="connsiteY42" fmla="*/ 103063 h 421327"/>
                <a:gd name="connsiteX43" fmla="*/ 235968 w 359546"/>
                <a:gd name="connsiteY43" fmla="*/ 91753 h 421327"/>
                <a:gd name="connsiteX44" fmla="*/ 244873 w 359546"/>
                <a:gd name="connsiteY44" fmla="*/ 84540 h 421327"/>
                <a:gd name="connsiteX45" fmla="*/ 248703 w 359546"/>
                <a:gd name="connsiteY45" fmla="*/ 57823 h 421327"/>
                <a:gd name="connsiteX46" fmla="*/ 259478 w 359546"/>
                <a:gd name="connsiteY46" fmla="*/ 20153 h 421327"/>
                <a:gd name="connsiteX47" fmla="*/ 269809 w 359546"/>
                <a:gd name="connsiteY47" fmla="*/ 6438 h 421327"/>
                <a:gd name="connsiteX48" fmla="*/ 283879 w 359546"/>
                <a:gd name="connsiteY48" fmla="*/ 649 h 421327"/>
                <a:gd name="connsiteX49" fmla="*/ 286996 w 359546"/>
                <a:gd name="connsiteY49" fmla="*/ 15165 h 421327"/>
                <a:gd name="connsiteX50" fmla="*/ 275864 w 359546"/>
                <a:gd name="connsiteY50" fmla="*/ 32977 h 421327"/>
                <a:gd name="connsiteX51" fmla="*/ 270699 w 359546"/>
                <a:gd name="connsiteY51" fmla="*/ 59159 h 421327"/>
                <a:gd name="connsiteX52" fmla="*/ 265534 w 359546"/>
                <a:gd name="connsiteY52" fmla="*/ 81512 h 421327"/>
                <a:gd name="connsiteX53" fmla="*/ 273371 w 359546"/>
                <a:gd name="connsiteY53" fmla="*/ 87657 h 421327"/>
                <a:gd name="connsiteX54" fmla="*/ 299108 w 359546"/>
                <a:gd name="connsiteY54" fmla="*/ 84184 h 421327"/>
                <a:gd name="connsiteX55" fmla="*/ 316296 w 359546"/>
                <a:gd name="connsiteY55" fmla="*/ 85609 h 421327"/>
                <a:gd name="connsiteX56" fmla="*/ 318344 w 359546"/>
                <a:gd name="connsiteY56" fmla="*/ 94514 h 421327"/>
                <a:gd name="connsiteX57" fmla="*/ 310863 w 359546"/>
                <a:gd name="connsiteY57" fmla="*/ 104399 h 421327"/>
                <a:gd name="connsiteX58" fmla="*/ 297505 w 359546"/>
                <a:gd name="connsiteY58" fmla="*/ 104399 h 421327"/>
                <a:gd name="connsiteX59" fmla="*/ 270254 w 359546"/>
                <a:gd name="connsiteY59" fmla="*/ 105468 h 421327"/>
                <a:gd name="connsiteX60" fmla="*/ 263486 w 359546"/>
                <a:gd name="connsiteY60" fmla="*/ 109832 h 421327"/>
                <a:gd name="connsiteX61" fmla="*/ 259923 w 359546"/>
                <a:gd name="connsiteY61" fmla="*/ 147948 h 421327"/>
                <a:gd name="connsiteX62" fmla="*/ 269452 w 359546"/>
                <a:gd name="connsiteY62" fmla="*/ 160326 h 421327"/>
                <a:gd name="connsiteX63" fmla="*/ 270521 w 359546"/>
                <a:gd name="connsiteY63" fmla="*/ 177425 h 421327"/>
                <a:gd name="connsiteX64" fmla="*/ 313980 w 359546"/>
                <a:gd name="connsiteY64" fmla="*/ 169855 h 421327"/>
                <a:gd name="connsiteX65" fmla="*/ 325558 w 359546"/>
                <a:gd name="connsiteY65" fmla="*/ 167183 h 421327"/>
                <a:gd name="connsiteX66" fmla="*/ 348445 w 359546"/>
                <a:gd name="connsiteY66" fmla="*/ 175198 h 421327"/>
                <a:gd name="connsiteX67" fmla="*/ 358954 w 359546"/>
                <a:gd name="connsiteY67" fmla="*/ 187132 h 421327"/>
                <a:gd name="connsiteX68" fmla="*/ 357351 w 359546"/>
                <a:gd name="connsiteY68" fmla="*/ 196037 h 421327"/>
                <a:gd name="connsiteX69" fmla="*/ 335265 w 359546"/>
                <a:gd name="connsiteY69" fmla="*/ 207614 h 421327"/>
                <a:gd name="connsiteX70" fmla="*/ 326359 w 359546"/>
                <a:gd name="connsiteY70" fmla="*/ 210910 h 421327"/>
                <a:gd name="connsiteX71" fmla="*/ 315227 w 359546"/>
                <a:gd name="connsiteY71" fmla="*/ 210108 h 421327"/>
                <a:gd name="connsiteX72" fmla="*/ 299464 w 359546"/>
                <a:gd name="connsiteY72" fmla="*/ 210108 h 421327"/>
                <a:gd name="connsiteX73" fmla="*/ 287086 w 359546"/>
                <a:gd name="connsiteY73" fmla="*/ 221686 h 421327"/>
                <a:gd name="connsiteX74" fmla="*/ 274974 w 359546"/>
                <a:gd name="connsiteY74" fmla="*/ 236113 h 421327"/>
                <a:gd name="connsiteX75" fmla="*/ 289579 w 359546"/>
                <a:gd name="connsiteY75" fmla="*/ 237537 h 421327"/>
                <a:gd name="connsiteX76" fmla="*/ 305074 w 359546"/>
                <a:gd name="connsiteY76" fmla="*/ 243950 h 421327"/>
                <a:gd name="connsiteX77" fmla="*/ 314693 w 359546"/>
                <a:gd name="connsiteY77" fmla="*/ 258287 h 421327"/>
                <a:gd name="connsiteX78" fmla="*/ 319680 w 359546"/>
                <a:gd name="connsiteY78" fmla="*/ 299698 h 421327"/>
                <a:gd name="connsiteX79" fmla="*/ 320125 w 359546"/>
                <a:gd name="connsiteY79" fmla="*/ 362037 h 421327"/>
                <a:gd name="connsiteX80" fmla="*/ 322530 w 359546"/>
                <a:gd name="connsiteY80" fmla="*/ 380650 h 421327"/>
                <a:gd name="connsiteX81" fmla="*/ 321372 w 359546"/>
                <a:gd name="connsiteY81" fmla="*/ 411285 h 421327"/>
                <a:gd name="connsiteX82" fmla="*/ 314693 w 359546"/>
                <a:gd name="connsiteY82" fmla="*/ 420814 h 421327"/>
                <a:gd name="connsiteX83" fmla="*/ 301779 w 359546"/>
                <a:gd name="connsiteY83" fmla="*/ 417430 h 421327"/>
                <a:gd name="connsiteX84" fmla="*/ 289223 w 359546"/>
                <a:gd name="connsiteY84" fmla="*/ 410483 h 421327"/>
                <a:gd name="connsiteX85" fmla="*/ 276220 w 359546"/>
                <a:gd name="connsiteY85" fmla="*/ 396056 h 421327"/>
                <a:gd name="connsiteX86" fmla="*/ 261793 w 359546"/>
                <a:gd name="connsiteY86" fmla="*/ 380294 h 421327"/>
                <a:gd name="connsiteX87" fmla="*/ 254580 w 359546"/>
                <a:gd name="connsiteY87" fmla="*/ 365867 h 421327"/>
                <a:gd name="connsiteX88" fmla="*/ 255203 w 359546"/>
                <a:gd name="connsiteY88" fmla="*/ 356961 h 421327"/>
                <a:gd name="connsiteX89" fmla="*/ 260547 w 359546"/>
                <a:gd name="connsiteY89" fmla="*/ 363818 h 421327"/>
                <a:gd name="connsiteX90" fmla="*/ 271679 w 359546"/>
                <a:gd name="connsiteY90" fmla="*/ 373882 h 421327"/>
                <a:gd name="connsiteX91" fmla="*/ 288154 w 359546"/>
                <a:gd name="connsiteY91" fmla="*/ 380917 h 421327"/>
                <a:gd name="connsiteX92" fmla="*/ 292874 w 359546"/>
                <a:gd name="connsiteY92" fmla="*/ 376375 h 421327"/>
                <a:gd name="connsiteX93" fmla="*/ 292250 w 359546"/>
                <a:gd name="connsiteY93" fmla="*/ 353666 h 421327"/>
                <a:gd name="connsiteX94" fmla="*/ 292250 w 359546"/>
                <a:gd name="connsiteY94" fmla="*/ 294889 h 421327"/>
                <a:gd name="connsiteX95" fmla="*/ 286907 w 359546"/>
                <a:gd name="connsiteY95" fmla="*/ 261404 h 421327"/>
                <a:gd name="connsiteX96" fmla="*/ 278002 w 359546"/>
                <a:gd name="connsiteY96" fmla="*/ 255259 h 421327"/>
                <a:gd name="connsiteX97" fmla="*/ 269096 w 359546"/>
                <a:gd name="connsiteY97" fmla="*/ 260247 h 421327"/>
                <a:gd name="connsiteX98" fmla="*/ 262239 w 359546"/>
                <a:gd name="connsiteY98" fmla="*/ 260247 h 421327"/>
                <a:gd name="connsiteX99" fmla="*/ 258766 w 359546"/>
                <a:gd name="connsiteY99" fmla="*/ 267549 h 421327"/>
                <a:gd name="connsiteX100" fmla="*/ 272569 w 359546"/>
                <a:gd name="connsiteY100" fmla="*/ 276455 h 421327"/>
                <a:gd name="connsiteX101" fmla="*/ 281475 w 359546"/>
                <a:gd name="connsiteY101" fmla="*/ 286162 h 421327"/>
                <a:gd name="connsiteX102" fmla="*/ 275686 w 359546"/>
                <a:gd name="connsiteY102" fmla="*/ 292930 h 421327"/>
                <a:gd name="connsiteX103" fmla="*/ 268117 w 359546"/>
                <a:gd name="connsiteY103" fmla="*/ 292930 h 421327"/>
                <a:gd name="connsiteX104" fmla="*/ 254313 w 359546"/>
                <a:gd name="connsiteY104" fmla="*/ 281353 h 421327"/>
                <a:gd name="connsiteX105" fmla="*/ 247901 w 359546"/>
                <a:gd name="connsiteY105" fmla="*/ 290882 h 421327"/>
                <a:gd name="connsiteX106" fmla="*/ 248703 w 359546"/>
                <a:gd name="connsiteY106" fmla="*/ 301569 h 421327"/>
                <a:gd name="connsiteX107" fmla="*/ 260458 w 359546"/>
                <a:gd name="connsiteY107" fmla="*/ 307001 h 421327"/>
                <a:gd name="connsiteX108" fmla="*/ 275330 w 359546"/>
                <a:gd name="connsiteY108" fmla="*/ 318756 h 421327"/>
                <a:gd name="connsiteX109" fmla="*/ 279426 w 359546"/>
                <a:gd name="connsiteY109" fmla="*/ 333985 h 421327"/>
                <a:gd name="connsiteX110" fmla="*/ 265445 w 359546"/>
                <a:gd name="connsiteY110" fmla="*/ 335232 h 421327"/>
                <a:gd name="connsiteX111" fmla="*/ 244160 w 359546"/>
                <a:gd name="connsiteY111" fmla="*/ 322853 h 421327"/>
                <a:gd name="connsiteX112" fmla="*/ 238995 w 359546"/>
                <a:gd name="connsiteY112" fmla="*/ 323654 h 421327"/>
                <a:gd name="connsiteX113" fmla="*/ 234276 w 359546"/>
                <a:gd name="connsiteY113" fmla="*/ 351529 h 421327"/>
                <a:gd name="connsiteX114" fmla="*/ 228932 w 359546"/>
                <a:gd name="connsiteY114" fmla="*/ 355892 h 421327"/>
                <a:gd name="connsiteX115" fmla="*/ 211121 w 359546"/>
                <a:gd name="connsiteY115" fmla="*/ 340218 h 421327"/>
                <a:gd name="connsiteX116" fmla="*/ 209874 w 359546"/>
                <a:gd name="connsiteY116" fmla="*/ 324723 h 421327"/>
                <a:gd name="connsiteX117" fmla="*/ 220828 w 359546"/>
                <a:gd name="connsiteY117" fmla="*/ 287141 h 421327"/>
                <a:gd name="connsiteX118" fmla="*/ 232405 w 359546"/>
                <a:gd name="connsiteY118" fmla="*/ 253211 h 421327"/>
                <a:gd name="connsiteX119" fmla="*/ 245764 w 359546"/>
                <a:gd name="connsiteY119" fmla="*/ 230680 h 421327"/>
                <a:gd name="connsiteX120" fmla="*/ 257341 w 359546"/>
                <a:gd name="connsiteY120" fmla="*/ 214561 h 421327"/>
                <a:gd name="connsiteX121" fmla="*/ 255470 w 359546"/>
                <a:gd name="connsiteY121" fmla="*/ 211889 h 421327"/>
                <a:gd name="connsiteX122" fmla="*/ 221273 w 359546"/>
                <a:gd name="connsiteY122" fmla="*/ 229701 h 421327"/>
                <a:gd name="connsiteX123" fmla="*/ 204709 w 359546"/>
                <a:gd name="connsiteY123" fmla="*/ 239586 h 421327"/>
                <a:gd name="connsiteX124" fmla="*/ 194022 w 359546"/>
                <a:gd name="connsiteY124" fmla="*/ 246799 h 421327"/>
                <a:gd name="connsiteX125" fmla="*/ 180396 w 359546"/>
                <a:gd name="connsiteY125" fmla="*/ 252142 h 421327"/>
                <a:gd name="connsiteX126" fmla="*/ 168997 w 359546"/>
                <a:gd name="connsiteY126" fmla="*/ 259712 h 421327"/>
                <a:gd name="connsiteX127" fmla="*/ 158132 w 359546"/>
                <a:gd name="connsiteY127" fmla="*/ 259712 h 421327"/>
                <a:gd name="connsiteX128" fmla="*/ 147179 w 359546"/>
                <a:gd name="connsiteY128" fmla="*/ 270221 h 421327"/>
                <a:gd name="connsiteX129" fmla="*/ 140767 w 359546"/>
                <a:gd name="connsiteY129" fmla="*/ 287141 h 421327"/>
                <a:gd name="connsiteX130" fmla="*/ 145932 w 359546"/>
                <a:gd name="connsiteY130" fmla="*/ 382253 h 421327"/>
                <a:gd name="connsiteX131" fmla="*/ 143260 w 359546"/>
                <a:gd name="connsiteY131" fmla="*/ 404784 h 421327"/>
                <a:gd name="connsiteX132" fmla="*/ 132752 w 359546"/>
                <a:gd name="connsiteY132" fmla="*/ 403537 h 421327"/>
                <a:gd name="connsiteX133" fmla="*/ 122421 w 359546"/>
                <a:gd name="connsiteY133" fmla="*/ 397927 h 421327"/>
                <a:gd name="connsiteX134" fmla="*/ 114585 w 359546"/>
                <a:gd name="connsiteY134" fmla="*/ 392405 h 421327"/>
                <a:gd name="connsiteX135" fmla="*/ 107193 w 359546"/>
                <a:gd name="connsiteY135" fmla="*/ 382431 h 421327"/>
                <a:gd name="connsiteX136" fmla="*/ 109419 w 359546"/>
                <a:gd name="connsiteY136" fmla="*/ 372368 h 421327"/>
                <a:gd name="connsiteX137" fmla="*/ 107816 w 359546"/>
                <a:gd name="connsiteY137" fmla="*/ 315817 h 421327"/>
                <a:gd name="connsiteX138" fmla="*/ 102651 w 359546"/>
                <a:gd name="connsiteY138" fmla="*/ 318934 h 421327"/>
                <a:gd name="connsiteX139" fmla="*/ 92943 w 359546"/>
                <a:gd name="connsiteY139" fmla="*/ 334608 h 421327"/>
                <a:gd name="connsiteX140" fmla="*/ 86175 w 359546"/>
                <a:gd name="connsiteY140" fmla="*/ 349481 h 421327"/>
                <a:gd name="connsiteX141" fmla="*/ 72728 w 359546"/>
                <a:gd name="connsiteY141" fmla="*/ 357941 h 421327"/>
                <a:gd name="connsiteX142" fmla="*/ 56074 w 359546"/>
                <a:gd name="connsiteY142" fmla="*/ 356872 h 421327"/>
                <a:gd name="connsiteX143" fmla="*/ 43874 w 359546"/>
                <a:gd name="connsiteY143" fmla="*/ 344137 h 421327"/>
                <a:gd name="connsiteX144" fmla="*/ 42004 w 359546"/>
                <a:gd name="connsiteY144" fmla="*/ 329443 h 421327"/>
                <a:gd name="connsiteX145" fmla="*/ 49039 w 359546"/>
                <a:gd name="connsiteY145" fmla="*/ 317064 h 421327"/>
                <a:gd name="connsiteX146" fmla="*/ 53581 w 359546"/>
                <a:gd name="connsiteY146" fmla="*/ 298540 h 421327"/>
                <a:gd name="connsiteX147" fmla="*/ 59904 w 359546"/>
                <a:gd name="connsiteY147" fmla="*/ 278681 h 421327"/>
                <a:gd name="connsiteX148" fmla="*/ 68810 w 359546"/>
                <a:gd name="connsiteY148" fmla="*/ 259089 h 421327"/>
                <a:gd name="connsiteX149" fmla="*/ 72906 w 359546"/>
                <a:gd name="connsiteY149" fmla="*/ 246087 h 421327"/>
                <a:gd name="connsiteX150" fmla="*/ 71036 w 359546"/>
                <a:gd name="connsiteY150" fmla="*/ 243682 h 421327"/>
                <a:gd name="connsiteX151" fmla="*/ 56609 w 359546"/>
                <a:gd name="connsiteY151" fmla="*/ 255170 h 421327"/>
                <a:gd name="connsiteX152" fmla="*/ 41737 w 359546"/>
                <a:gd name="connsiteY152" fmla="*/ 257308 h 421327"/>
                <a:gd name="connsiteX153" fmla="*/ 27755 w 359546"/>
                <a:gd name="connsiteY153" fmla="*/ 250094 h 421327"/>
                <a:gd name="connsiteX154" fmla="*/ 13951 w 359546"/>
                <a:gd name="connsiteY154" fmla="*/ 243237 h 421327"/>
                <a:gd name="connsiteX155" fmla="*/ 1750 w 359546"/>
                <a:gd name="connsiteY155" fmla="*/ 234331 h 421327"/>
                <a:gd name="connsiteX156" fmla="*/ 2819 w 359546"/>
                <a:gd name="connsiteY156" fmla="*/ 225426 h 421327"/>
                <a:gd name="connsiteX157" fmla="*/ 28378 w 359546"/>
                <a:gd name="connsiteY157" fmla="*/ 210732 h 421327"/>
                <a:gd name="connsiteX158" fmla="*/ 68008 w 359546"/>
                <a:gd name="connsiteY158" fmla="*/ 184015 h 421327"/>
                <a:gd name="connsiteX159" fmla="*/ 103630 w 359546"/>
                <a:gd name="connsiteY159" fmla="*/ 162642 h 421327"/>
                <a:gd name="connsiteX160" fmla="*/ 104877 w 359546"/>
                <a:gd name="connsiteY160" fmla="*/ 135123 h 421327"/>
                <a:gd name="connsiteX161" fmla="*/ 109241 w 359546"/>
                <a:gd name="connsiteY161" fmla="*/ 99056 h 421327"/>
                <a:gd name="connsiteX162" fmla="*/ 103274 w 359546"/>
                <a:gd name="connsiteY162" fmla="*/ 102173 h 421327"/>
                <a:gd name="connsiteX163" fmla="*/ 87957 w 359546"/>
                <a:gd name="connsiteY163" fmla="*/ 122745 h 421327"/>
                <a:gd name="connsiteX164" fmla="*/ 74420 w 359546"/>
                <a:gd name="connsiteY164" fmla="*/ 142960 h 421327"/>
                <a:gd name="connsiteX165" fmla="*/ 64713 w 359546"/>
                <a:gd name="connsiteY165" fmla="*/ 157031 h 421327"/>
                <a:gd name="connsiteX166" fmla="*/ 63288 w 359546"/>
                <a:gd name="connsiteY166" fmla="*/ 168965 h 421327"/>
                <a:gd name="connsiteX167" fmla="*/ 46546 w 359546"/>
                <a:gd name="connsiteY167" fmla="*/ 166916 h 421327"/>
                <a:gd name="connsiteX168" fmla="*/ 28735 w 359546"/>
                <a:gd name="connsiteY168" fmla="*/ 159525 h 421327"/>
                <a:gd name="connsiteX169" fmla="*/ 20898 w 359546"/>
                <a:gd name="connsiteY169" fmla="*/ 140912 h 421327"/>
                <a:gd name="connsiteX170" fmla="*/ 27309 w 359546"/>
                <a:gd name="connsiteY170" fmla="*/ 112860 h 421327"/>
                <a:gd name="connsiteX171" fmla="*/ 36749 w 359546"/>
                <a:gd name="connsiteY171" fmla="*/ 89349 h 421327"/>
                <a:gd name="connsiteX172" fmla="*/ 70234 w 359546"/>
                <a:gd name="connsiteY172" fmla="*/ 62632 h 42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359546" h="421327">
                  <a:moveTo>
                    <a:pt x="70502" y="61296"/>
                  </a:moveTo>
                  <a:cubicBezTo>
                    <a:pt x="75441" y="58671"/>
                    <a:pt x="81455" y="59158"/>
                    <a:pt x="85908" y="62543"/>
                  </a:cubicBezTo>
                  <a:cubicBezTo>
                    <a:pt x="93745" y="68332"/>
                    <a:pt x="92766" y="69757"/>
                    <a:pt x="92766" y="71448"/>
                  </a:cubicBezTo>
                  <a:cubicBezTo>
                    <a:pt x="93277" y="74125"/>
                    <a:pt x="92328" y="76872"/>
                    <a:pt x="90272" y="78662"/>
                  </a:cubicBezTo>
                  <a:cubicBezTo>
                    <a:pt x="87422" y="80710"/>
                    <a:pt x="84305" y="80889"/>
                    <a:pt x="83058" y="86054"/>
                  </a:cubicBezTo>
                  <a:cubicBezTo>
                    <a:pt x="81812" y="91219"/>
                    <a:pt x="77270" y="100748"/>
                    <a:pt x="79497" y="100748"/>
                  </a:cubicBezTo>
                  <a:cubicBezTo>
                    <a:pt x="91099" y="94708"/>
                    <a:pt x="101751" y="86996"/>
                    <a:pt x="111111" y="77860"/>
                  </a:cubicBezTo>
                  <a:cubicBezTo>
                    <a:pt x="116009" y="71270"/>
                    <a:pt x="115030" y="57378"/>
                    <a:pt x="117701" y="49986"/>
                  </a:cubicBezTo>
                  <a:cubicBezTo>
                    <a:pt x="120756" y="42880"/>
                    <a:pt x="123373" y="35594"/>
                    <a:pt x="125538" y="28168"/>
                  </a:cubicBezTo>
                  <a:cubicBezTo>
                    <a:pt x="127230" y="20954"/>
                    <a:pt x="125538" y="14720"/>
                    <a:pt x="132573" y="12494"/>
                  </a:cubicBezTo>
                  <a:cubicBezTo>
                    <a:pt x="140139" y="11029"/>
                    <a:pt x="147958" y="13131"/>
                    <a:pt x="153769" y="18193"/>
                  </a:cubicBezTo>
                  <a:cubicBezTo>
                    <a:pt x="159717" y="23110"/>
                    <a:pt x="164622" y="29165"/>
                    <a:pt x="168196" y="36004"/>
                  </a:cubicBezTo>
                  <a:cubicBezTo>
                    <a:pt x="168819" y="40101"/>
                    <a:pt x="167216" y="54528"/>
                    <a:pt x="170066" y="56042"/>
                  </a:cubicBezTo>
                  <a:cubicBezTo>
                    <a:pt x="177541" y="58869"/>
                    <a:pt x="184470" y="62967"/>
                    <a:pt x="190549" y="68153"/>
                  </a:cubicBezTo>
                  <a:cubicBezTo>
                    <a:pt x="195207" y="73183"/>
                    <a:pt x="198516" y="79311"/>
                    <a:pt x="200167" y="85965"/>
                  </a:cubicBezTo>
                  <a:cubicBezTo>
                    <a:pt x="200167" y="91130"/>
                    <a:pt x="202304" y="97720"/>
                    <a:pt x="193220" y="100748"/>
                  </a:cubicBezTo>
                  <a:cubicBezTo>
                    <a:pt x="184137" y="103776"/>
                    <a:pt x="184315" y="96028"/>
                    <a:pt x="167395" y="91842"/>
                  </a:cubicBezTo>
                  <a:cubicBezTo>
                    <a:pt x="150474" y="87657"/>
                    <a:pt x="146823" y="86321"/>
                    <a:pt x="143884" y="96384"/>
                  </a:cubicBezTo>
                  <a:cubicBezTo>
                    <a:pt x="140945" y="106448"/>
                    <a:pt x="136581" y="146790"/>
                    <a:pt x="136136" y="152578"/>
                  </a:cubicBezTo>
                  <a:cubicBezTo>
                    <a:pt x="135708" y="157959"/>
                    <a:pt x="136159" y="163373"/>
                    <a:pt x="137472" y="168608"/>
                  </a:cubicBezTo>
                  <a:cubicBezTo>
                    <a:pt x="138718" y="172705"/>
                    <a:pt x="144685" y="183481"/>
                    <a:pt x="145308" y="187399"/>
                  </a:cubicBezTo>
                  <a:cubicBezTo>
                    <a:pt x="145932" y="191318"/>
                    <a:pt x="144329" y="197462"/>
                    <a:pt x="146555" y="197462"/>
                  </a:cubicBezTo>
                  <a:cubicBezTo>
                    <a:pt x="148782" y="197462"/>
                    <a:pt x="153591" y="193099"/>
                    <a:pt x="155461" y="189626"/>
                  </a:cubicBezTo>
                  <a:cubicBezTo>
                    <a:pt x="157331" y="186152"/>
                    <a:pt x="158400" y="184282"/>
                    <a:pt x="160181" y="181789"/>
                  </a:cubicBezTo>
                  <a:cubicBezTo>
                    <a:pt x="161962" y="179295"/>
                    <a:pt x="165969" y="177425"/>
                    <a:pt x="166860" y="175020"/>
                  </a:cubicBezTo>
                  <a:cubicBezTo>
                    <a:pt x="167751" y="172616"/>
                    <a:pt x="171402" y="187132"/>
                    <a:pt x="173450" y="187132"/>
                  </a:cubicBezTo>
                  <a:cubicBezTo>
                    <a:pt x="175498" y="187132"/>
                    <a:pt x="176122" y="180186"/>
                    <a:pt x="177101" y="181789"/>
                  </a:cubicBezTo>
                  <a:cubicBezTo>
                    <a:pt x="178081" y="183392"/>
                    <a:pt x="180842" y="196839"/>
                    <a:pt x="182890" y="201025"/>
                  </a:cubicBezTo>
                  <a:cubicBezTo>
                    <a:pt x="184938" y="205210"/>
                    <a:pt x="184582" y="205745"/>
                    <a:pt x="188056" y="202628"/>
                  </a:cubicBezTo>
                  <a:cubicBezTo>
                    <a:pt x="191528" y="199511"/>
                    <a:pt x="197762" y="191496"/>
                    <a:pt x="200880" y="189447"/>
                  </a:cubicBezTo>
                  <a:cubicBezTo>
                    <a:pt x="207395" y="185158"/>
                    <a:pt x="213374" y="180105"/>
                    <a:pt x="218691" y="174397"/>
                  </a:cubicBezTo>
                  <a:cubicBezTo>
                    <a:pt x="220471" y="170835"/>
                    <a:pt x="223589" y="169232"/>
                    <a:pt x="220115" y="166560"/>
                  </a:cubicBezTo>
                  <a:cubicBezTo>
                    <a:pt x="216642" y="163888"/>
                    <a:pt x="204442" y="158278"/>
                    <a:pt x="203373" y="154538"/>
                  </a:cubicBezTo>
                  <a:cubicBezTo>
                    <a:pt x="202304" y="150797"/>
                    <a:pt x="201948" y="149818"/>
                    <a:pt x="206935" y="145632"/>
                  </a:cubicBezTo>
                  <a:cubicBezTo>
                    <a:pt x="211922" y="141446"/>
                    <a:pt x="213525" y="139042"/>
                    <a:pt x="217622" y="139220"/>
                  </a:cubicBezTo>
                  <a:cubicBezTo>
                    <a:pt x="221718" y="139398"/>
                    <a:pt x="228131" y="142337"/>
                    <a:pt x="231069" y="140645"/>
                  </a:cubicBezTo>
                  <a:cubicBezTo>
                    <a:pt x="234008" y="138953"/>
                    <a:pt x="237837" y="135302"/>
                    <a:pt x="238016" y="110722"/>
                  </a:cubicBezTo>
                  <a:cubicBezTo>
                    <a:pt x="232049" y="109475"/>
                    <a:pt x="238016" y="108674"/>
                    <a:pt x="221540" y="112860"/>
                  </a:cubicBezTo>
                  <a:cubicBezTo>
                    <a:pt x="205065" y="117045"/>
                    <a:pt x="187076" y="129513"/>
                    <a:pt x="182534" y="130671"/>
                  </a:cubicBezTo>
                  <a:cubicBezTo>
                    <a:pt x="178372" y="131965"/>
                    <a:pt x="173851" y="131380"/>
                    <a:pt x="170155" y="129068"/>
                  </a:cubicBezTo>
                  <a:cubicBezTo>
                    <a:pt x="164990" y="126129"/>
                    <a:pt x="161250" y="125149"/>
                    <a:pt x="162942" y="121587"/>
                  </a:cubicBezTo>
                  <a:cubicBezTo>
                    <a:pt x="169093" y="115884"/>
                    <a:pt x="176419" y="111598"/>
                    <a:pt x="184404" y="109030"/>
                  </a:cubicBezTo>
                  <a:cubicBezTo>
                    <a:pt x="191452" y="107414"/>
                    <a:pt x="198408" y="105422"/>
                    <a:pt x="205243" y="103063"/>
                  </a:cubicBezTo>
                  <a:cubicBezTo>
                    <a:pt x="215016" y="98125"/>
                    <a:pt x="225325" y="94330"/>
                    <a:pt x="235968" y="91753"/>
                  </a:cubicBezTo>
                  <a:cubicBezTo>
                    <a:pt x="243448" y="91308"/>
                    <a:pt x="244873" y="87835"/>
                    <a:pt x="244873" y="84540"/>
                  </a:cubicBezTo>
                  <a:cubicBezTo>
                    <a:pt x="245414" y="75544"/>
                    <a:pt x="246695" y="66608"/>
                    <a:pt x="248703" y="57823"/>
                  </a:cubicBezTo>
                  <a:cubicBezTo>
                    <a:pt x="251196" y="51589"/>
                    <a:pt x="258677" y="23893"/>
                    <a:pt x="259478" y="20153"/>
                  </a:cubicBezTo>
                  <a:cubicBezTo>
                    <a:pt x="260280" y="16412"/>
                    <a:pt x="266514" y="11247"/>
                    <a:pt x="269809" y="6438"/>
                  </a:cubicBezTo>
                  <a:cubicBezTo>
                    <a:pt x="273104" y="1629"/>
                    <a:pt x="279783" y="-2468"/>
                    <a:pt x="283879" y="649"/>
                  </a:cubicBezTo>
                  <a:cubicBezTo>
                    <a:pt x="287923" y="4319"/>
                    <a:pt x="289177" y="10159"/>
                    <a:pt x="286996" y="15165"/>
                  </a:cubicBezTo>
                  <a:cubicBezTo>
                    <a:pt x="282741" y="20745"/>
                    <a:pt x="279014" y="26707"/>
                    <a:pt x="275864" y="32977"/>
                  </a:cubicBezTo>
                  <a:cubicBezTo>
                    <a:pt x="273527" y="41572"/>
                    <a:pt x="271801" y="50321"/>
                    <a:pt x="270699" y="59159"/>
                  </a:cubicBezTo>
                  <a:cubicBezTo>
                    <a:pt x="269898" y="64769"/>
                    <a:pt x="265356" y="76970"/>
                    <a:pt x="265534" y="81512"/>
                  </a:cubicBezTo>
                  <a:cubicBezTo>
                    <a:pt x="265712" y="86054"/>
                    <a:pt x="263486" y="88458"/>
                    <a:pt x="273371" y="87657"/>
                  </a:cubicBezTo>
                  <a:cubicBezTo>
                    <a:pt x="283256" y="86855"/>
                    <a:pt x="293408" y="84362"/>
                    <a:pt x="299108" y="84184"/>
                  </a:cubicBezTo>
                  <a:cubicBezTo>
                    <a:pt x="304808" y="84005"/>
                    <a:pt x="312734" y="82313"/>
                    <a:pt x="316296" y="85609"/>
                  </a:cubicBezTo>
                  <a:cubicBezTo>
                    <a:pt x="319858" y="88904"/>
                    <a:pt x="321639" y="89527"/>
                    <a:pt x="318344" y="94514"/>
                  </a:cubicBezTo>
                  <a:cubicBezTo>
                    <a:pt x="315049" y="99501"/>
                    <a:pt x="314247" y="103420"/>
                    <a:pt x="310863" y="104399"/>
                  </a:cubicBezTo>
                  <a:cubicBezTo>
                    <a:pt x="306431" y="104994"/>
                    <a:pt x="301938" y="104994"/>
                    <a:pt x="297505" y="104399"/>
                  </a:cubicBezTo>
                  <a:cubicBezTo>
                    <a:pt x="288413" y="103599"/>
                    <a:pt x="279256" y="103958"/>
                    <a:pt x="270254" y="105468"/>
                  </a:cubicBezTo>
                  <a:cubicBezTo>
                    <a:pt x="266157" y="107516"/>
                    <a:pt x="264465" y="105468"/>
                    <a:pt x="263486" y="109832"/>
                  </a:cubicBezTo>
                  <a:cubicBezTo>
                    <a:pt x="261233" y="122415"/>
                    <a:pt x="260042" y="135165"/>
                    <a:pt x="259923" y="147948"/>
                  </a:cubicBezTo>
                  <a:cubicBezTo>
                    <a:pt x="261170" y="150441"/>
                    <a:pt x="267404" y="154805"/>
                    <a:pt x="269452" y="160326"/>
                  </a:cubicBezTo>
                  <a:cubicBezTo>
                    <a:pt x="271501" y="165848"/>
                    <a:pt x="268384" y="177247"/>
                    <a:pt x="270521" y="177425"/>
                  </a:cubicBezTo>
                  <a:cubicBezTo>
                    <a:pt x="272659" y="177603"/>
                    <a:pt x="307835" y="168519"/>
                    <a:pt x="313980" y="169855"/>
                  </a:cubicBezTo>
                  <a:cubicBezTo>
                    <a:pt x="320125" y="171191"/>
                    <a:pt x="317721" y="165937"/>
                    <a:pt x="325558" y="167183"/>
                  </a:cubicBezTo>
                  <a:cubicBezTo>
                    <a:pt x="333400" y="169203"/>
                    <a:pt x="341056" y="171885"/>
                    <a:pt x="348445" y="175198"/>
                  </a:cubicBezTo>
                  <a:cubicBezTo>
                    <a:pt x="353187" y="177886"/>
                    <a:pt x="356888" y="182089"/>
                    <a:pt x="358954" y="187132"/>
                  </a:cubicBezTo>
                  <a:cubicBezTo>
                    <a:pt x="359619" y="190195"/>
                    <a:pt x="359043" y="193398"/>
                    <a:pt x="357351" y="196037"/>
                  </a:cubicBezTo>
                  <a:cubicBezTo>
                    <a:pt x="350260" y="200392"/>
                    <a:pt x="342881" y="204260"/>
                    <a:pt x="335265" y="207614"/>
                  </a:cubicBezTo>
                  <a:cubicBezTo>
                    <a:pt x="329298" y="209841"/>
                    <a:pt x="329921" y="210910"/>
                    <a:pt x="326359" y="210910"/>
                  </a:cubicBezTo>
                  <a:cubicBezTo>
                    <a:pt x="322797" y="210910"/>
                    <a:pt x="320748" y="210286"/>
                    <a:pt x="315227" y="210108"/>
                  </a:cubicBezTo>
                  <a:cubicBezTo>
                    <a:pt x="309706" y="209930"/>
                    <a:pt x="303026" y="206991"/>
                    <a:pt x="299464" y="210108"/>
                  </a:cubicBezTo>
                  <a:cubicBezTo>
                    <a:pt x="295902" y="213225"/>
                    <a:pt x="289579" y="219637"/>
                    <a:pt x="287086" y="221686"/>
                  </a:cubicBezTo>
                  <a:cubicBezTo>
                    <a:pt x="284592" y="223734"/>
                    <a:pt x="274974" y="233441"/>
                    <a:pt x="274974" y="236113"/>
                  </a:cubicBezTo>
                  <a:cubicBezTo>
                    <a:pt x="274974" y="238784"/>
                    <a:pt x="282811" y="236736"/>
                    <a:pt x="289579" y="237537"/>
                  </a:cubicBezTo>
                  <a:cubicBezTo>
                    <a:pt x="295261" y="238109"/>
                    <a:pt x="300650" y="240339"/>
                    <a:pt x="305074" y="243950"/>
                  </a:cubicBezTo>
                  <a:cubicBezTo>
                    <a:pt x="308192" y="246888"/>
                    <a:pt x="315138" y="252855"/>
                    <a:pt x="314693" y="258287"/>
                  </a:cubicBezTo>
                  <a:cubicBezTo>
                    <a:pt x="314247" y="263720"/>
                    <a:pt x="319680" y="292663"/>
                    <a:pt x="319680" y="299698"/>
                  </a:cubicBezTo>
                  <a:cubicBezTo>
                    <a:pt x="319680" y="306734"/>
                    <a:pt x="320125" y="362037"/>
                    <a:pt x="320125" y="362037"/>
                  </a:cubicBezTo>
                  <a:cubicBezTo>
                    <a:pt x="321340" y="368181"/>
                    <a:pt x="322144" y="374399"/>
                    <a:pt x="322530" y="380650"/>
                  </a:cubicBezTo>
                  <a:cubicBezTo>
                    <a:pt x="322755" y="390875"/>
                    <a:pt x="322368" y="401105"/>
                    <a:pt x="321372" y="411285"/>
                  </a:cubicBezTo>
                  <a:cubicBezTo>
                    <a:pt x="320125" y="415827"/>
                    <a:pt x="318879" y="421615"/>
                    <a:pt x="314693" y="420814"/>
                  </a:cubicBezTo>
                  <a:cubicBezTo>
                    <a:pt x="310257" y="420262"/>
                    <a:pt x="305915" y="419124"/>
                    <a:pt x="301779" y="417430"/>
                  </a:cubicBezTo>
                  <a:cubicBezTo>
                    <a:pt x="297211" y="415885"/>
                    <a:pt x="292958" y="413532"/>
                    <a:pt x="289223" y="410483"/>
                  </a:cubicBezTo>
                  <a:cubicBezTo>
                    <a:pt x="284619" y="405924"/>
                    <a:pt x="280278" y="401107"/>
                    <a:pt x="276220" y="396056"/>
                  </a:cubicBezTo>
                  <a:cubicBezTo>
                    <a:pt x="272925" y="391693"/>
                    <a:pt x="263842" y="383232"/>
                    <a:pt x="261793" y="380294"/>
                  </a:cubicBezTo>
                  <a:cubicBezTo>
                    <a:pt x="258231" y="376156"/>
                    <a:pt x="255752" y="371199"/>
                    <a:pt x="254580" y="365867"/>
                  </a:cubicBezTo>
                  <a:cubicBezTo>
                    <a:pt x="254580" y="361325"/>
                    <a:pt x="253690" y="356961"/>
                    <a:pt x="255203" y="356961"/>
                  </a:cubicBezTo>
                  <a:cubicBezTo>
                    <a:pt x="256717" y="356961"/>
                    <a:pt x="259033" y="360523"/>
                    <a:pt x="260547" y="363818"/>
                  </a:cubicBezTo>
                  <a:cubicBezTo>
                    <a:pt x="263089" y="368274"/>
                    <a:pt x="266989" y="371801"/>
                    <a:pt x="271679" y="373882"/>
                  </a:cubicBezTo>
                  <a:cubicBezTo>
                    <a:pt x="277200" y="376731"/>
                    <a:pt x="286551" y="381897"/>
                    <a:pt x="288154" y="380917"/>
                  </a:cubicBezTo>
                  <a:cubicBezTo>
                    <a:pt x="289757" y="379937"/>
                    <a:pt x="292874" y="379225"/>
                    <a:pt x="292874" y="376375"/>
                  </a:cubicBezTo>
                  <a:cubicBezTo>
                    <a:pt x="292874" y="373525"/>
                    <a:pt x="292250" y="357763"/>
                    <a:pt x="292250" y="353666"/>
                  </a:cubicBezTo>
                  <a:cubicBezTo>
                    <a:pt x="292250" y="349569"/>
                    <a:pt x="292250" y="294889"/>
                    <a:pt x="292250" y="294889"/>
                  </a:cubicBezTo>
                  <a:cubicBezTo>
                    <a:pt x="292250" y="294889"/>
                    <a:pt x="292250" y="268173"/>
                    <a:pt x="286907" y="261404"/>
                  </a:cubicBezTo>
                  <a:cubicBezTo>
                    <a:pt x="281564" y="254636"/>
                    <a:pt x="280852" y="254458"/>
                    <a:pt x="278002" y="255259"/>
                  </a:cubicBezTo>
                  <a:cubicBezTo>
                    <a:pt x="275152" y="256061"/>
                    <a:pt x="272213" y="260247"/>
                    <a:pt x="269096" y="260247"/>
                  </a:cubicBezTo>
                  <a:cubicBezTo>
                    <a:pt x="265979" y="260247"/>
                    <a:pt x="264287" y="258822"/>
                    <a:pt x="262239" y="260247"/>
                  </a:cubicBezTo>
                  <a:cubicBezTo>
                    <a:pt x="260191" y="261672"/>
                    <a:pt x="256450" y="266302"/>
                    <a:pt x="258766" y="267549"/>
                  </a:cubicBezTo>
                  <a:cubicBezTo>
                    <a:pt x="261081" y="268796"/>
                    <a:pt x="269452" y="274139"/>
                    <a:pt x="272569" y="276455"/>
                  </a:cubicBezTo>
                  <a:cubicBezTo>
                    <a:pt x="275686" y="278770"/>
                    <a:pt x="281475" y="283223"/>
                    <a:pt x="281475" y="286162"/>
                  </a:cubicBezTo>
                  <a:cubicBezTo>
                    <a:pt x="285839" y="293197"/>
                    <a:pt x="278447" y="292930"/>
                    <a:pt x="275686" y="292930"/>
                  </a:cubicBezTo>
                  <a:cubicBezTo>
                    <a:pt x="272925" y="292930"/>
                    <a:pt x="272213" y="295424"/>
                    <a:pt x="268117" y="292930"/>
                  </a:cubicBezTo>
                  <a:cubicBezTo>
                    <a:pt x="264020" y="290437"/>
                    <a:pt x="257162" y="280818"/>
                    <a:pt x="254313" y="281353"/>
                  </a:cubicBezTo>
                  <a:cubicBezTo>
                    <a:pt x="251463" y="281887"/>
                    <a:pt x="249148" y="286518"/>
                    <a:pt x="247901" y="290882"/>
                  </a:cubicBezTo>
                  <a:cubicBezTo>
                    <a:pt x="246654" y="295245"/>
                    <a:pt x="245408" y="300411"/>
                    <a:pt x="248703" y="301569"/>
                  </a:cubicBezTo>
                  <a:cubicBezTo>
                    <a:pt x="251998" y="302726"/>
                    <a:pt x="255738" y="304685"/>
                    <a:pt x="260458" y="307001"/>
                  </a:cubicBezTo>
                  <a:cubicBezTo>
                    <a:pt x="266225" y="309770"/>
                    <a:pt x="271305" y="313785"/>
                    <a:pt x="275330" y="318756"/>
                  </a:cubicBezTo>
                  <a:cubicBezTo>
                    <a:pt x="278002" y="322853"/>
                    <a:pt x="282098" y="326771"/>
                    <a:pt x="279426" y="333985"/>
                  </a:cubicBezTo>
                  <a:cubicBezTo>
                    <a:pt x="275591" y="337530"/>
                    <a:pt x="269847" y="338043"/>
                    <a:pt x="265445" y="335232"/>
                  </a:cubicBezTo>
                  <a:cubicBezTo>
                    <a:pt x="257719" y="332300"/>
                    <a:pt x="250528" y="328118"/>
                    <a:pt x="244160" y="322853"/>
                  </a:cubicBezTo>
                  <a:cubicBezTo>
                    <a:pt x="240242" y="317866"/>
                    <a:pt x="239440" y="320804"/>
                    <a:pt x="238995" y="323654"/>
                  </a:cubicBezTo>
                  <a:cubicBezTo>
                    <a:pt x="238550" y="326504"/>
                    <a:pt x="234453" y="349124"/>
                    <a:pt x="234276" y="351529"/>
                  </a:cubicBezTo>
                  <a:cubicBezTo>
                    <a:pt x="234097" y="353933"/>
                    <a:pt x="234276" y="357139"/>
                    <a:pt x="228932" y="355892"/>
                  </a:cubicBezTo>
                  <a:cubicBezTo>
                    <a:pt x="221852" y="352131"/>
                    <a:pt x="215751" y="346763"/>
                    <a:pt x="211121" y="340218"/>
                  </a:cubicBezTo>
                  <a:cubicBezTo>
                    <a:pt x="209020" y="335329"/>
                    <a:pt x="208582" y="329885"/>
                    <a:pt x="209874" y="324723"/>
                  </a:cubicBezTo>
                  <a:cubicBezTo>
                    <a:pt x="211922" y="320181"/>
                    <a:pt x="217978" y="297116"/>
                    <a:pt x="220828" y="287141"/>
                  </a:cubicBezTo>
                  <a:cubicBezTo>
                    <a:pt x="223654" y="275505"/>
                    <a:pt x="227529" y="264148"/>
                    <a:pt x="232405" y="253211"/>
                  </a:cubicBezTo>
                  <a:cubicBezTo>
                    <a:pt x="237242" y="245935"/>
                    <a:pt x="241700" y="238415"/>
                    <a:pt x="245764" y="230680"/>
                  </a:cubicBezTo>
                  <a:cubicBezTo>
                    <a:pt x="248257" y="225248"/>
                    <a:pt x="256896" y="216609"/>
                    <a:pt x="257341" y="214561"/>
                  </a:cubicBezTo>
                  <a:cubicBezTo>
                    <a:pt x="257786" y="212513"/>
                    <a:pt x="258588" y="210465"/>
                    <a:pt x="255470" y="211889"/>
                  </a:cubicBezTo>
                  <a:cubicBezTo>
                    <a:pt x="252354" y="213314"/>
                    <a:pt x="227863" y="225248"/>
                    <a:pt x="221273" y="229701"/>
                  </a:cubicBezTo>
                  <a:cubicBezTo>
                    <a:pt x="215571" y="232683"/>
                    <a:pt x="210041" y="235984"/>
                    <a:pt x="204709" y="239586"/>
                  </a:cubicBezTo>
                  <a:cubicBezTo>
                    <a:pt x="201236" y="242703"/>
                    <a:pt x="199365" y="245730"/>
                    <a:pt x="194022" y="246799"/>
                  </a:cubicBezTo>
                  <a:cubicBezTo>
                    <a:pt x="189220" y="247827"/>
                    <a:pt x="184618" y="249632"/>
                    <a:pt x="180396" y="252142"/>
                  </a:cubicBezTo>
                  <a:cubicBezTo>
                    <a:pt x="177547" y="254013"/>
                    <a:pt x="174786" y="258644"/>
                    <a:pt x="168997" y="259712"/>
                  </a:cubicBezTo>
                  <a:cubicBezTo>
                    <a:pt x="163209" y="260781"/>
                    <a:pt x="162497" y="258555"/>
                    <a:pt x="158132" y="259712"/>
                  </a:cubicBezTo>
                  <a:cubicBezTo>
                    <a:pt x="153769" y="260870"/>
                    <a:pt x="150474" y="263898"/>
                    <a:pt x="147179" y="270221"/>
                  </a:cubicBezTo>
                  <a:cubicBezTo>
                    <a:pt x="144147" y="275480"/>
                    <a:pt x="141982" y="281193"/>
                    <a:pt x="140767" y="287141"/>
                  </a:cubicBezTo>
                  <a:cubicBezTo>
                    <a:pt x="137294" y="298719"/>
                    <a:pt x="141657" y="365956"/>
                    <a:pt x="145932" y="382253"/>
                  </a:cubicBezTo>
                  <a:cubicBezTo>
                    <a:pt x="150207" y="398550"/>
                    <a:pt x="145131" y="403715"/>
                    <a:pt x="143260" y="404784"/>
                  </a:cubicBezTo>
                  <a:cubicBezTo>
                    <a:pt x="139724" y="405697"/>
                    <a:pt x="135976" y="405252"/>
                    <a:pt x="132752" y="403537"/>
                  </a:cubicBezTo>
                  <a:cubicBezTo>
                    <a:pt x="129425" y="401460"/>
                    <a:pt x="125975" y="399586"/>
                    <a:pt x="122421" y="397927"/>
                  </a:cubicBezTo>
                  <a:cubicBezTo>
                    <a:pt x="119322" y="396899"/>
                    <a:pt x="116596" y="394978"/>
                    <a:pt x="114585" y="392405"/>
                  </a:cubicBezTo>
                  <a:cubicBezTo>
                    <a:pt x="111735" y="389466"/>
                    <a:pt x="109063" y="384568"/>
                    <a:pt x="107193" y="382431"/>
                  </a:cubicBezTo>
                  <a:cubicBezTo>
                    <a:pt x="105322" y="380294"/>
                    <a:pt x="107816" y="375841"/>
                    <a:pt x="109419" y="372368"/>
                  </a:cubicBezTo>
                  <a:cubicBezTo>
                    <a:pt x="110625" y="353508"/>
                    <a:pt x="110088" y="334578"/>
                    <a:pt x="107816" y="315817"/>
                  </a:cubicBezTo>
                  <a:cubicBezTo>
                    <a:pt x="105946" y="309227"/>
                    <a:pt x="105322" y="315817"/>
                    <a:pt x="102651" y="318934"/>
                  </a:cubicBezTo>
                  <a:cubicBezTo>
                    <a:pt x="98614" y="323618"/>
                    <a:pt x="95339" y="328907"/>
                    <a:pt x="92943" y="334608"/>
                  </a:cubicBezTo>
                  <a:cubicBezTo>
                    <a:pt x="91784" y="339995"/>
                    <a:pt x="89475" y="345068"/>
                    <a:pt x="86175" y="349481"/>
                  </a:cubicBezTo>
                  <a:cubicBezTo>
                    <a:pt x="82714" y="353667"/>
                    <a:pt x="78000" y="356633"/>
                    <a:pt x="72728" y="357941"/>
                  </a:cubicBezTo>
                  <a:cubicBezTo>
                    <a:pt x="67261" y="359856"/>
                    <a:pt x="61251" y="359470"/>
                    <a:pt x="56074" y="356872"/>
                  </a:cubicBezTo>
                  <a:cubicBezTo>
                    <a:pt x="52067" y="354022"/>
                    <a:pt x="44498" y="348679"/>
                    <a:pt x="43874" y="344137"/>
                  </a:cubicBezTo>
                  <a:cubicBezTo>
                    <a:pt x="42395" y="339386"/>
                    <a:pt x="41762" y="334413"/>
                    <a:pt x="42004" y="329443"/>
                  </a:cubicBezTo>
                  <a:cubicBezTo>
                    <a:pt x="43072" y="324545"/>
                    <a:pt x="48149" y="320537"/>
                    <a:pt x="49039" y="317064"/>
                  </a:cubicBezTo>
                  <a:cubicBezTo>
                    <a:pt x="49930" y="313591"/>
                    <a:pt x="52334" y="302459"/>
                    <a:pt x="53581" y="298540"/>
                  </a:cubicBezTo>
                  <a:cubicBezTo>
                    <a:pt x="54828" y="294622"/>
                    <a:pt x="58123" y="283045"/>
                    <a:pt x="59904" y="278681"/>
                  </a:cubicBezTo>
                  <a:cubicBezTo>
                    <a:pt x="63552" y="272481"/>
                    <a:pt x="66538" y="265914"/>
                    <a:pt x="68810" y="259089"/>
                  </a:cubicBezTo>
                  <a:cubicBezTo>
                    <a:pt x="69433" y="254013"/>
                    <a:pt x="72906" y="248402"/>
                    <a:pt x="72906" y="246087"/>
                  </a:cubicBezTo>
                  <a:cubicBezTo>
                    <a:pt x="72906" y="243771"/>
                    <a:pt x="74153" y="242435"/>
                    <a:pt x="71036" y="243682"/>
                  </a:cubicBezTo>
                  <a:cubicBezTo>
                    <a:pt x="67919" y="244929"/>
                    <a:pt x="62131" y="253567"/>
                    <a:pt x="56609" y="255170"/>
                  </a:cubicBezTo>
                  <a:cubicBezTo>
                    <a:pt x="51910" y="257121"/>
                    <a:pt x="46795" y="257856"/>
                    <a:pt x="41737" y="257308"/>
                  </a:cubicBezTo>
                  <a:cubicBezTo>
                    <a:pt x="37336" y="254431"/>
                    <a:pt x="32650" y="252013"/>
                    <a:pt x="27755" y="250094"/>
                  </a:cubicBezTo>
                  <a:cubicBezTo>
                    <a:pt x="24193" y="250094"/>
                    <a:pt x="16979" y="243415"/>
                    <a:pt x="13951" y="243237"/>
                  </a:cubicBezTo>
                  <a:cubicBezTo>
                    <a:pt x="10923" y="243059"/>
                    <a:pt x="5847" y="238072"/>
                    <a:pt x="1750" y="234331"/>
                  </a:cubicBezTo>
                  <a:cubicBezTo>
                    <a:pt x="-2346" y="230591"/>
                    <a:pt x="504" y="227919"/>
                    <a:pt x="2819" y="225426"/>
                  </a:cubicBezTo>
                  <a:cubicBezTo>
                    <a:pt x="11088" y="220103"/>
                    <a:pt x="19618" y="215199"/>
                    <a:pt x="28378" y="210732"/>
                  </a:cubicBezTo>
                  <a:cubicBezTo>
                    <a:pt x="32030" y="208060"/>
                    <a:pt x="61596" y="188290"/>
                    <a:pt x="68008" y="184015"/>
                  </a:cubicBezTo>
                  <a:cubicBezTo>
                    <a:pt x="74420" y="179740"/>
                    <a:pt x="103007" y="165670"/>
                    <a:pt x="103630" y="162642"/>
                  </a:cubicBezTo>
                  <a:cubicBezTo>
                    <a:pt x="104254" y="159614"/>
                    <a:pt x="104254" y="141536"/>
                    <a:pt x="104877" y="135123"/>
                  </a:cubicBezTo>
                  <a:cubicBezTo>
                    <a:pt x="105501" y="128711"/>
                    <a:pt x="111467" y="100926"/>
                    <a:pt x="109241" y="99056"/>
                  </a:cubicBezTo>
                  <a:cubicBezTo>
                    <a:pt x="107014" y="97186"/>
                    <a:pt x="105768" y="99679"/>
                    <a:pt x="103274" y="102173"/>
                  </a:cubicBezTo>
                  <a:cubicBezTo>
                    <a:pt x="97430" y="108448"/>
                    <a:pt x="92293" y="115347"/>
                    <a:pt x="87957" y="122745"/>
                  </a:cubicBezTo>
                  <a:cubicBezTo>
                    <a:pt x="84082" y="129889"/>
                    <a:pt x="79550" y="136657"/>
                    <a:pt x="74420" y="142960"/>
                  </a:cubicBezTo>
                  <a:cubicBezTo>
                    <a:pt x="69611" y="149194"/>
                    <a:pt x="64446" y="150797"/>
                    <a:pt x="64713" y="157031"/>
                  </a:cubicBezTo>
                  <a:cubicBezTo>
                    <a:pt x="64980" y="163265"/>
                    <a:pt x="67385" y="169410"/>
                    <a:pt x="63288" y="168965"/>
                  </a:cubicBezTo>
                  <a:cubicBezTo>
                    <a:pt x="59192" y="168519"/>
                    <a:pt x="52067" y="167540"/>
                    <a:pt x="46546" y="166916"/>
                  </a:cubicBezTo>
                  <a:cubicBezTo>
                    <a:pt x="39869" y="166882"/>
                    <a:pt x="33473" y="164227"/>
                    <a:pt x="28735" y="159525"/>
                  </a:cubicBezTo>
                  <a:cubicBezTo>
                    <a:pt x="23391" y="153291"/>
                    <a:pt x="18226" y="150619"/>
                    <a:pt x="20898" y="140912"/>
                  </a:cubicBezTo>
                  <a:cubicBezTo>
                    <a:pt x="23569" y="131205"/>
                    <a:pt x="24994" y="122567"/>
                    <a:pt x="27309" y="112860"/>
                  </a:cubicBezTo>
                  <a:cubicBezTo>
                    <a:pt x="29083" y="104539"/>
                    <a:pt x="32276" y="96586"/>
                    <a:pt x="36749" y="89349"/>
                  </a:cubicBezTo>
                  <a:cubicBezTo>
                    <a:pt x="45611" y="77891"/>
                    <a:pt x="57095" y="68729"/>
                    <a:pt x="70234" y="62632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1" name="任意多边形: 形状 190">
              <a:extLst>
                <a:ext uri="{FF2B5EF4-FFF2-40B4-BE49-F238E27FC236}">
                  <a16:creationId xmlns:a16="http://schemas.microsoft.com/office/drawing/2014/main" id="{828DE542-C64D-42EB-AB89-602AF638E39F}"/>
                </a:ext>
              </a:extLst>
            </p:cNvPr>
            <p:cNvSpPr/>
            <p:nvPr/>
          </p:nvSpPr>
          <p:spPr>
            <a:xfrm>
              <a:off x="3803783" y="5953870"/>
              <a:ext cx="175358" cy="266919"/>
            </a:xfrm>
            <a:custGeom>
              <a:avLst/>
              <a:gdLst>
                <a:gd name="connsiteX0" fmla="*/ 32735 w 202451"/>
                <a:gd name="connsiteY0" fmla="*/ 34958 h 308158"/>
                <a:gd name="connsiteX1" fmla="*/ 31489 w 202451"/>
                <a:gd name="connsiteY1" fmla="*/ 23559 h 308158"/>
                <a:gd name="connsiteX2" fmla="*/ 41196 w 202451"/>
                <a:gd name="connsiteY2" fmla="*/ 19463 h 308158"/>
                <a:gd name="connsiteX3" fmla="*/ 58473 w 202451"/>
                <a:gd name="connsiteY3" fmla="*/ 18839 h 308158"/>
                <a:gd name="connsiteX4" fmla="*/ 98726 w 202451"/>
                <a:gd name="connsiteY4" fmla="*/ 1028 h 308158"/>
                <a:gd name="connsiteX5" fmla="*/ 133190 w 202451"/>
                <a:gd name="connsiteY5" fmla="*/ 1028 h 308158"/>
                <a:gd name="connsiteX6" fmla="*/ 159907 w 202451"/>
                <a:gd name="connsiteY6" fmla="*/ 12427 h 308158"/>
                <a:gd name="connsiteX7" fmla="*/ 177006 w 202451"/>
                <a:gd name="connsiteY7" fmla="*/ 46447 h 308158"/>
                <a:gd name="connsiteX8" fmla="*/ 171217 w 202451"/>
                <a:gd name="connsiteY8" fmla="*/ 65682 h 308158"/>
                <a:gd name="connsiteX9" fmla="*/ 157146 w 202451"/>
                <a:gd name="connsiteY9" fmla="*/ 86254 h 308158"/>
                <a:gd name="connsiteX10" fmla="*/ 144411 w 202451"/>
                <a:gd name="connsiteY10" fmla="*/ 112971 h 308158"/>
                <a:gd name="connsiteX11" fmla="*/ 134259 w 202451"/>
                <a:gd name="connsiteY11" fmla="*/ 132118 h 308158"/>
                <a:gd name="connsiteX12" fmla="*/ 126689 w 202451"/>
                <a:gd name="connsiteY12" fmla="*/ 147169 h 308158"/>
                <a:gd name="connsiteX13" fmla="*/ 111639 w 202451"/>
                <a:gd name="connsiteY13" fmla="*/ 173885 h 308158"/>
                <a:gd name="connsiteX14" fmla="*/ 101309 w 202451"/>
                <a:gd name="connsiteY14" fmla="*/ 194991 h 308158"/>
                <a:gd name="connsiteX15" fmla="*/ 96767 w 202451"/>
                <a:gd name="connsiteY15" fmla="*/ 209775 h 308158"/>
                <a:gd name="connsiteX16" fmla="*/ 133636 w 202451"/>
                <a:gd name="connsiteY16" fmla="*/ 200869 h 308158"/>
                <a:gd name="connsiteX17" fmla="*/ 181280 w 202451"/>
                <a:gd name="connsiteY17" fmla="*/ 201492 h 308158"/>
                <a:gd name="connsiteX18" fmla="*/ 201763 w 202451"/>
                <a:gd name="connsiteY18" fmla="*/ 241300 h 308158"/>
                <a:gd name="connsiteX19" fmla="*/ 198468 w 202451"/>
                <a:gd name="connsiteY19" fmla="*/ 264188 h 308158"/>
                <a:gd name="connsiteX20" fmla="*/ 190364 w 202451"/>
                <a:gd name="connsiteY20" fmla="*/ 264989 h 308158"/>
                <a:gd name="connsiteX21" fmla="*/ 162935 w 202451"/>
                <a:gd name="connsiteY21" fmla="*/ 264188 h 308158"/>
                <a:gd name="connsiteX22" fmla="*/ 122504 w 202451"/>
                <a:gd name="connsiteY22" fmla="*/ 279238 h 308158"/>
                <a:gd name="connsiteX23" fmla="*/ 92581 w 202451"/>
                <a:gd name="connsiteY23" fmla="*/ 292596 h 308158"/>
                <a:gd name="connsiteX24" fmla="*/ 80826 w 202451"/>
                <a:gd name="connsiteY24" fmla="*/ 301502 h 308158"/>
                <a:gd name="connsiteX25" fmla="*/ 66043 w 202451"/>
                <a:gd name="connsiteY25" fmla="*/ 306489 h 308158"/>
                <a:gd name="connsiteX26" fmla="*/ 56157 w 202451"/>
                <a:gd name="connsiteY26" fmla="*/ 306489 h 308158"/>
                <a:gd name="connsiteX27" fmla="*/ 41285 w 202451"/>
                <a:gd name="connsiteY27" fmla="*/ 296159 h 308158"/>
                <a:gd name="connsiteX28" fmla="*/ 27659 w 202451"/>
                <a:gd name="connsiteY28" fmla="*/ 283513 h 308158"/>
                <a:gd name="connsiteX29" fmla="*/ 15904 w 202451"/>
                <a:gd name="connsiteY29" fmla="*/ 267305 h 308158"/>
                <a:gd name="connsiteX30" fmla="*/ 6998 w 202451"/>
                <a:gd name="connsiteY30" fmla="*/ 243171 h 308158"/>
                <a:gd name="connsiteX31" fmla="*/ 52 w 202451"/>
                <a:gd name="connsiteY31" fmla="*/ 215474 h 308158"/>
                <a:gd name="connsiteX32" fmla="*/ 14212 w 202451"/>
                <a:gd name="connsiteY32" fmla="*/ 185997 h 308158"/>
                <a:gd name="connsiteX33" fmla="*/ 36120 w 202451"/>
                <a:gd name="connsiteY33" fmla="*/ 142449 h 308158"/>
                <a:gd name="connsiteX34" fmla="*/ 57582 w 202451"/>
                <a:gd name="connsiteY34" fmla="*/ 98366 h 308158"/>
                <a:gd name="connsiteX35" fmla="*/ 69070 w 202451"/>
                <a:gd name="connsiteY35" fmla="*/ 73341 h 308158"/>
                <a:gd name="connsiteX36" fmla="*/ 60165 w 202451"/>
                <a:gd name="connsiteY36" fmla="*/ 64970 h 308158"/>
                <a:gd name="connsiteX37" fmla="*/ 45203 w 202451"/>
                <a:gd name="connsiteY37" fmla="*/ 50454 h 308158"/>
                <a:gd name="connsiteX38" fmla="*/ 32825 w 202451"/>
                <a:gd name="connsiteY38" fmla="*/ 35047 h 3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02451" h="308158">
                  <a:moveTo>
                    <a:pt x="32735" y="34958"/>
                  </a:moveTo>
                  <a:cubicBezTo>
                    <a:pt x="31696" y="31253"/>
                    <a:pt x="31275" y="27402"/>
                    <a:pt x="31489" y="23559"/>
                  </a:cubicBezTo>
                  <a:cubicBezTo>
                    <a:pt x="32112" y="20709"/>
                    <a:pt x="36030" y="19463"/>
                    <a:pt x="41196" y="19463"/>
                  </a:cubicBezTo>
                  <a:cubicBezTo>
                    <a:pt x="46949" y="20215"/>
                    <a:pt x="52788" y="20005"/>
                    <a:pt x="58473" y="18839"/>
                  </a:cubicBezTo>
                  <a:cubicBezTo>
                    <a:pt x="62391" y="16969"/>
                    <a:pt x="93382" y="3611"/>
                    <a:pt x="98726" y="1028"/>
                  </a:cubicBezTo>
                  <a:cubicBezTo>
                    <a:pt x="110130" y="-927"/>
                    <a:pt x="121785" y="-927"/>
                    <a:pt x="133190" y="1028"/>
                  </a:cubicBezTo>
                  <a:cubicBezTo>
                    <a:pt x="136663" y="2631"/>
                    <a:pt x="156879" y="10379"/>
                    <a:pt x="159907" y="12427"/>
                  </a:cubicBezTo>
                  <a:cubicBezTo>
                    <a:pt x="162935" y="14475"/>
                    <a:pt x="177006" y="34335"/>
                    <a:pt x="177006" y="46447"/>
                  </a:cubicBezTo>
                  <a:cubicBezTo>
                    <a:pt x="177006" y="58558"/>
                    <a:pt x="175937" y="61497"/>
                    <a:pt x="171217" y="65682"/>
                  </a:cubicBezTo>
                  <a:cubicBezTo>
                    <a:pt x="165847" y="72049"/>
                    <a:pt x="161133" y="78941"/>
                    <a:pt x="157146" y="86254"/>
                  </a:cubicBezTo>
                  <a:cubicBezTo>
                    <a:pt x="154119" y="90885"/>
                    <a:pt x="147261" y="107361"/>
                    <a:pt x="144411" y="112971"/>
                  </a:cubicBezTo>
                  <a:cubicBezTo>
                    <a:pt x="140360" y="118976"/>
                    <a:pt x="136956" y="125395"/>
                    <a:pt x="134259" y="132118"/>
                  </a:cubicBezTo>
                  <a:cubicBezTo>
                    <a:pt x="132339" y="137417"/>
                    <a:pt x="129798" y="142469"/>
                    <a:pt x="126689" y="147169"/>
                  </a:cubicBezTo>
                  <a:cubicBezTo>
                    <a:pt x="124018" y="152779"/>
                    <a:pt x="114667" y="168275"/>
                    <a:pt x="111639" y="173885"/>
                  </a:cubicBezTo>
                  <a:cubicBezTo>
                    <a:pt x="108611" y="179496"/>
                    <a:pt x="104336" y="189203"/>
                    <a:pt x="101309" y="194991"/>
                  </a:cubicBezTo>
                  <a:cubicBezTo>
                    <a:pt x="98280" y="200780"/>
                    <a:pt x="93026" y="207726"/>
                    <a:pt x="96767" y="209775"/>
                  </a:cubicBezTo>
                  <a:cubicBezTo>
                    <a:pt x="100507" y="211823"/>
                    <a:pt x="121079" y="203452"/>
                    <a:pt x="133636" y="200869"/>
                  </a:cubicBezTo>
                  <a:cubicBezTo>
                    <a:pt x="146192" y="198286"/>
                    <a:pt x="165607" y="190093"/>
                    <a:pt x="181280" y="201492"/>
                  </a:cubicBezTo>
                  <a:cubicBezTo>
                    <a:pt x="193606" y="211124"/>
                    <a:pt x="201091" y="225673"/>
                    <a:pt x="201763" y="241300"/>
                  </a:cubicBezTo>
                  <a:cubicBezTo>
                    <a:pt x="202788" y="249087"/>
                    <a:pt x="201648" y="257006"/>
                    <a:pt x="198468" y="264188"/>
                  </a:cubicBezTo>
                  <a:cubicBezTo>
                    <a:pt x="196153" y="266414"/>
                    <a:pt x="194906" y="267037"/>
                    <a:pt x="190364" y="264989"/>
                  </a:cubicBezTo>
                  <a:cubicBezTo>
                    <a:pt x="181487" y="262099"/>
                    <a:pt x="171966" y="261821"/>
                    <a:pt x="162935" y="264188"/>
                  </a:cubicBezTo>
                  <a:cubicBezTo>
                    <a:pt x="155989" y="267305"/>
                    <a:pt x="132389" y="273627"/>
                    <a:pt x="122504" y="279238"/>
                  </a:cubicBezTo>
                  <a:cubicBezTo>
                    <a:pt x="112619" y="284849"/>
                    <a:pt x="95787" y="289925"/>
                    <a:pt x="92581" y="292596"/>
                  </a:cubicBezTo>
                  <a:cubicBezTo>
                    <a:pt x="89002" y="295989"/>
                    <a:pt x="85060" y="298975"/>
                    <a:pt x="80826" y="301502"/>
                  </a:cubicBezTo>
                  <a:cubicBezTo>
                    <a:pt x="76235" y="304034"/>
                    <a:pt x="71228" y="305723"/>
                    <a:pt x="66043" y="306489"/>
                  </a:cubicBezTo>
                  <a:cubicBezTo>
                    <a:pt x="62925" y="307291"/>
                    <a:pt x="59808" y="308805"/>
                    <a:pt x="56157" y="306489"/>
                  </a:cubicBezTo>
                  <a:cubicBezTo>
                    <a:pt x="51381" y="302792"/>
                    <a:pt x="46417" y="299344"/>
                    <a:pt x="41285" y="296159"/>
                  </a:cubicBezTo>
                  <a:cubicBezTo>
                    <a:pt x="36304" y="292443"/>
                    <a:pt x="31736" y="288203"/>
                    <a:pt x="27659" y="283513"/>
                  </a:cubicBezTo>
                  <a:cubicBezTo>
                    <a:pt x="23117" y="279683"/>
                    <a:pt x="15904" y="271847"/>
                    <a:pt x="15904" y="267305"/>
                  </a:cubicBezTo>
                  <a:cubicBezTo>
                    <a:pt x="13865" y="258947"/>
                    <a:pt x="10877" y="250849"/>
                    <a:pt x="6998" y="243171"/>
                  </a:cubicBezTo>
                  <a:cubicBezTo>
                    <a:pt x="4327" y="236937"/>
                    <a:pt x="-1907" y="225359"/>
                    <a:pt x="52" y="215474"/>
                  </a:cubicBezTo>
                  <a:cubicBezTo>
                    <a:pt x="2011" y="205589"/>
                    <a:pt x="10917" y="196505"/>
                    <a:pt x="14212" y="185997"/>
                  </a:cubicBezTo>
                  <a:cubicBezTo>
                    <a:pt x="17507" y="175488"/>
                    <a:pt x="32023" y="154026"/>
                    <a:pt x="36120" y="142449"/>
                  </a:cubicBezTo>
                  <a:cubicBezTo>
                    <a:pt x="40216" y="130871"/>
                    <a:pt x="53931" y="106826"/>
                    <a:pt x="57582" y="98366"/>
                  </a:cubicBezTo>
                  <a:cubicBezTo>
                    <a:pt x="61233" y="89906"/>
                    <a:pt x="70139" y="77260"/>
                    <a:pt x="69070" y="73341"/>
                  </a:cubicBezTo>
                  <a:cubicBezTo>
                    <a:pt x="68002" y="69423"/>
                    <a:pt x="64350" y="67909"/>
                    <a:pt x="60165" y="64970"/>
                  </a:cubicBezTo>
                  <a:cubicBezTo>
                    <a:pt x="54799" y="60537"/>
                    <a:pt x="49796" y="55683"/>
                    <a:pt x="45203" y="50454"/>
                  </a:cubicBezTo>
                  <a:cubicBezTo>
                    <a:pt x="40769" y="45574"/>
                    <a:pt x="36635" y="40429"/>
                    <a:pt x="32825" y="35047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92" name="组合 191">
              <a:extLst>
                <a:ext uri="{FF2B5EF4-FFF2-40B4-BE49-F238E27FC236}">
                  <a16:creationId xmlns:a16="http://schemas.microsoft.com/office/drawing/2014/main" id="{F22E4A25-6F47-4CDA-8DA8-75DA10B47407}"/>
                </a:ext>
              </a:extLst>
            </p:cNvPr>
            <p:cNvGrpSpPr/>
            <p:nvPr/>
          </p:nvGrpSpPr>
          <p:grpSpPr>
            <a:xfrm>
              <a:off x="1100231" y="5991688"/>
              <a:ext cx="214467" cy="191283"/>
              <a:chOff x="1123240" y="6067950"/>
              <a:chExt cx="247602" cy="220836"/>
            </a:xfrm>
            <a:grpFill/>
          </p:grpSpPr>
          <p:sp>
            <p:nvSpPr>
              <p:cNvPr id="203" name="任意多边形: 形状 202">
                <a:extLst>
                  <a:ext uri="{FF2B5EF4-FFF2-40B4-BE49-F238E27FC236}">
                    <a16:creationId xmlns:a16="http://schemas.microsoft.com/office/drawing/2014/main" id="{B9EB97FD-1B66-4433-A99E-68F8496AB071}"/>
                  </a:ext>
                </a:extLst>
              </p:cNvPr>
              <p:cNvSpPr/>
              <p:nvPr/>
            </p:nvSpPr>
            <p:spPr>
              <a:xfrm>
                <a:off x="1168543" y="6071886"/>
                <a:ext cx="83898" cy="45679"/>
              </a:xfrm>
              <a:custGeom>
                <a:avLst/>
                <a:gdLst>
                  <a:gd name="connsiteX0" fmla="*/ 2017 w 83898"/>
                  <a:gd name="connsiteY0" fmla="*/ 17010 h 45679"/>
                  <a:gd name="connsiteX1" fmla="*/ 5312 w 83898"/>
                  <a:gd name="connsiteY1" fmla="*/ 7481 h 45679"/>
                  <a:gd name="connsiteX2" fmla="*/ 44674 w 83898"/>
                  <a:gd name="connsiteY2" fmla="*/ 4185 h 45679"/>
                  <a:gd name="connsiteX3" fmla="*/ 77358 w 83898"/>
                  <a:gd name="connsiteY3" fmla="*/ -356 h 45679"/>
                  <a:gd name="connsiteX4" fmla="*/ 82345 w 83898"/>
                  <a:gd name="connsiteY4" fmla="*/ 5432 h 45679"/>
                  <a:gd name="connsiteX5" fmla="*/ 75844 w 83898"/>
                  <a:gd name="connsiteY5" fmla="*/ 10776 h 45679"/>
                  <a:gd name="connsiteX6" fmla="*/ 70500 w 83898"/>
                  <a:gd name="connsiteY6" fmla="*/ 17633 h 45679"/>
                  <a:gd name="connsiteX7" fmla="*/ 63732 w 83898"/>
                  <a:gd name="connsiteY7" fmla="*/ 22531 h 45679"/>
                  <a:gd name="connsiteX8" fmla="*/ 56964 w 83898"/>
                  <a:gd name="connsiteY8" fmla="*/ 32238 h 45679"/>
                  <a:gd name="connsiteX9" fmla="*/ 51442 w 83898"/>
                  <a:gd name="connsiteY9" fmla="*/ 40431 h 45679"/>
                  <a:gd name="connsiteX10" fmla="*/ 44585 w 83898"/>
                  <a:gd name="connsiteY10" fmla="*/ 44528 h 45679"/>
                  <a:gd name="connsiteX11" fmla="*/ 33186 w 83898"/>
                  <a:gd name="connsiteY11" fmla="*/ 45151 h 45679"/>
                  <a:gd name="connsiteX12" fmla="*/ 23746 w 83898"/>
                  <a:gd name="connsiteY12" fmla="*/ 41144 h 45679"/>
                  <a:gd name="connsiteX13" fmla="*/ 15999 w 83898"/>
                  <a:gd name="connsiteY13" fmla="*/ 36156 h 45679"/>
                  <a:gd name="connsiteX14" fmla="*/ 9230 w 83898"/>
                  <a:gd name="connsiteY14" fmla="*/ 28052 h 45679"/>
                  <a:gd name="connsiteX15" fmla="*/ 2017 w 83898"/>
                  <a:gd name="connsiteY15" fmla="*/ 17010 h 45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898" h="45679">
                    <a:moveTo>
                      <a:pt x="2017" y="17010"/>
                    </a:moveTo>
                    <a:cubicBezTo>
                      <a:pt x="2017" y="17010"/>
                      <a:pt x="-5019" y="8727"/>
                      <a:pt x="5312" y="7481"/>
                    </a:cubicBezTo>
                    <a:cubicBezTo>
                      <a:pt x="15642" y="6234"/>
                      <a:pt x="38441" y="4185"/>
                      <a:pt x="44674" y="4185"/>
                    </a:cubicBezTo>
                    <a:cubicBezTo>
                      <a:pt x="50908" y="4185"/>
                      <a:pt x="72015" y="-1158"/>
                      <a:pt x="77358" y="-356"/>
                    </a:cubicBezTo>
                    <a:cubicBezTo>
                      <a:pt x="82701" y="445"/>
                      <a:pt x="85284" y="1692"/>
                      <a:pt x="82345" y="5432"/>
                    </a:cubicBezTo>
                    <a:cubicBezTo>
                      <a:pt x="79406" y="9173"/>
                      <a:pt x="76289" y="8638"/>
                      <a:pt x="75844" y="10776"/>
                    </a:cubicBezTo>
                    <a:cubicBezTo>
                      <a:pt x="74790" y="13545"/>
                      <a:pt x="72929" y="15934"/>
                      <a:pt x="70500" y="17633"/>
                    </a:cubicBezTo>
                    <a:cubicBezTo>
                      <a:pt x="68001" y="18900"/>
                      <a:pt x="65717" y="20553"/>
                      <a:pt x="63732" y="22531"/>
                    </a:cubicBezTo>
                    <a:cubicBezTo>
                      <a:pt x="61298" y="25639"/>
                      <a:pt x="59039" y="28880"/>
                      <a:pt x="56964" y="32238"/>
                    </a:cubicBezTo>
                    <a:cubicBezTo>
                      <a:pt x="55706" y="35319"/>
                      <a:pt x="53826" y="38108"/>
                      <a:pt x="51442" y="40431"/>
                    </a:cubicBezTo>
                    <a:cubicBezTo>
                      <a:pt x="49127" y="42034"/>
                      <a:pt x="46723" y="44439"/>
                      <a:pt x="44585" y="44528"/>
                    </a:cubicBezTo>
                    <a:cubicBezTo>
                      <a:pt x="40822" y="45171"/>
                      <a:pt x="36997" y="45380"/>
                      <a:pt x="33186" y="45151"/>
                    </a:cubicBezTo>
                    <a:cubicBezTo>
                      <a:pt x="29797" y="44481"/>
                      <a:pt x="26583" y="43117"/>
                      <a:pt x="23746" y="41144"/>
                    </a:cubicBezTo>
                    <a:cubicBezTo>
                      <a:pt x="21035" y="39691"/>
                      <a:pt x="18444" y="38023"/>
                      <a:pt x="15999" y="36156"/>
                    </a:cubicBezTo>
                    <a:cubicBezTo>
                      <a:pt x="13861" y="33841"/>
                      <a:pt x="13149" y="32950"/>
                      <a:pt x="9230" y="28052"/>
                    </a:cubicBezTo>
                    <a:cubicBezTo>
                      <a:pt x="6563" y="24550"/>
                      <a:pt x="4152" y="20859"/>
                      <a:pt x="2017" y="17010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4" name="任意多边形: 形状 203">
                <a:extLst>
                  <a:ext uri="{FF2B5EF4-FFF2-40B4-BE49-F238E27FC236}">
                    <a16:creationId xmlns:a16="http://schemas.microsoft.com/office/drawing/2014/main" id="{E92D07F7-FBD2-4F55-91B1-21A55D8E36CC}"/>
                  </a:ext>
                </a:extLst>
              </p:cNvPr>
              <p:cNvSpPr/>
              <p:nvPr/>
            </p:nvSpPr>
            <p:spPr>
              <a:xfrm>
                <a:off x="1123240" y="6126452"/>
                <a:ext cx="77719" cy="159372"/>
              </a:xfrm>
              <a:custGeom>
                <a:avLst/>
                <a:gdLst>
                  <a:gd name="connsiteX0" fmla="*/ 4752 w 77719"/>
                  <a:gd name="connsiteY0" fmla="*/ 15788 h 159372"/>
                  <a:gd name="connsiteX1" fmla="*/ 7067 w 77719"/>
                  <a:gd name="connsiteY1" fmla="*/ 9999 h 159372"/>
                  <a:gd name="connsiteX2" fmla="*/ 17754 w 77719"/>
                  <a:gd name="connsiteY2" fmla="*/ 11068 h 159372"/>
                  <a:gd name="connsiteX3" fmla="*/ 28351 w 77719"/>
                  <a:gd name="connsiteY3" fmla="*/ 29769 h 159372"/>
                  <a:gd name="connsiteX4" fmla="*/ 28351 w 77719"/>
                  <a:gd name="connsiteY4" fmla="*/ 58980 h 159372"/>
                  <a:gd name="connsiteX5" fmla="*/ 28351 w 77719"/>
                  <a:gd name="connsiteY5" fmla="*/ 88724 h 159372"/>
                  <a:gd name="connsiteX6" fmla="*/ 43313 w 77719"/>
                  <a:gd name="connsiteY6" fmla="*/ 60137 h 159372"/>
                  <a:gd name="connsiteX7" fmla="*/ 53643 w 77719"/>
                  <a:gd name="connsiteY7" fmla="*/ 27098 h 159372"/>
                  <a:gd name="connsiteX8" fmla="*/ 63172 w 77719"/>
                  <a:gd name="connsiteY8" fmla="*/ 2607 h 159372"/>
                  <a:gd name="connsiteX9" fmla="*/ 73146 w 77719"/>
                  <a:gd name="connsiteY9" fmla="*/ 470 h 159372"/>
                  <a:gd name="connsiteX10" fmla="*/ 77065 w 77719"/>
                  <a:gd name="connsiteY10" fmla="*/ 14095 h 159372"/>
                  <a:gd name="connsiteX11" fmla="*/ 68694 w 77719"/>
                  <a:gd name="connsiteY11" fmla="*/ 45265 h 159372"/>
                  <a:gd name="connsiteX12" fmla="*/ 59788 w 77719"/>
                  <a:gd name="connsiteY12" fmla="*/ 78839 h 159372"/>
                  <a:gd name="connsiteX13" fmla="*/ 42600 w 77719"/>
                  <a:gd name="connsiteY13" fmla="*/ 115619 h 159372"/>
                  <a:gd name="connsiteX14" fmla="*/ 40196 w 77719"/>
                  <a:gd name="connsiteY14" fmla="*/ 139753 h 159372"/>
                  <a:gd name="connsiteX15" fmla="*/ 30667 w 77719"/>
                  <a:gd name="connsiteY15" fmla="*/ 158277 h 159372"/>
                  <a:gd name="connsiteX16" fmla="*/ 20960 w 77719"/>
                  <a:gd name="connsiteY16" fmla="*/ 156407 h 159372"/>
                  <a:gd name="connsiteX17" fmla="*/ 922 w 77719"/>
                  <a:gd name="connsiteY17" fmla="*/ 142425 h 159372"/>
                  <a:gd name="connsiteX18" fmla="*/ 922 w 77719"/>
                  <a:gd name="connsiteY18" fmla="*/ 126306 h 159372"/>
                  <a:gd name="connsiteX19" fmla="*/ 6711 w 77719"/>
                  <a:gd name="connsiteY19" fmla="*/ 108495 h 159372"/>
                  <a:gd name="connsiteX20" fmla="*/ 5553 w 77719"/>
                  <a:gd name="connsiteY20" fmla="*/ 65926 h 159372"/>
                  <a:gd name="connsiteX21" fmla="*/ 7512 w 77719"/>
                  <a:gd name="connsiteY21" fmla="*/ 29769 h 159372"/>
                  <a:gd name="connsiteX22" fmla="*/ 3950 w 77719"/>
                  <a:gd name="connsiteY22" fmla="*/ 16144 h 159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7719" h="159372">
                    <a:moveTo>
                      <a:pt x="4752" y="15788"/>
                    </a:moveTo>
                    <a:cubicBezTo>
                      <a:pt x="4752" y="15788"/>
                      <a:pt x="4217" y="9999"/>
                      <a:pt x="7067" y="9999"/>
                    </a:cubicBezTo>
                    <a:cubicBezTo>
                      <a:pt x="9917" y="9999"/>
                      <a:pt x="12232" y="5902"/>
                      <a:pt x="17754" y="11068"/>
                    </a:cubicBezTo>
                    <a:cubicBezTo>
                      <a:pt x="22844" y="16280"/>
                      <a:pt x="26496" y="22724"/>
                      <a:pt x="28351" y="29769"/>
                    </a:cubicBezTo>
                    <a:cubicBezTo>
                      <a:pt x="29157" y="39489"/>
                      <a:pt x="29157" y="49260"/>
                      <a:pt x="28351" y="58980"/>
                    </a:cubicBezTo>
                    <a:cubicBezTo>
                      <a:pt x="26659" y="62275"/>
                      <a:pt x="25056" y="91663"/>
                      <a:pt x="28351" y="88724"/>
                    </a:cubicBezTo>
                    <a:cubicBezTo>
                      <a:pt x="34426" y="79805"/>
                      <a:pt x="39446" y="70212"/>
                      <a:pt x="43313" y="60137"/>
                    </a:cubicBezTo>
                    <a:cubicBezTo>
                      <a:pt x="47834" y="49491"/>
                      <a:pt x="51294" y="38424"/>
                      <a:pt x="53643" y="27098"/>
                    </a:cubicBezTo>
                    <a:cubicBezTo>
                      <a:pt x="54884" y="18308"/>
                      <a:pt x="58146" y="9925"/>
                      <a:pt x="63172" y="2607"/>
                    </a:cubicBezTo>
                    <a:cubicBezTo>
                      <a:pt x="66111" y="559"/>
                      <a:pt x="71365" y="-1756"/>
                      <a:pt x="73146" y="470"/>
                    </a:cubicBezTo>
                    <a:cubicBezTo>
                      <a:pt x="76644" y="4074"/>
                      <a:pt x="78114" y="9184"/>
                      <a:pt x="77065" y="14095"/>
                    </a:cubicBezTo>
                    <a:cubicBezTo>
                      <a:pt x="75284" y="20329"/>
                      <a:pt x="70475" y="38853"/>
                      <a:pt x="68694" y="45265"/>
                    </a:cubicBezTo>
                    <a:cubicBezTo>
                      <a:pt x="66565" y="56662"/>
                      <a:pt x="63588" y="67885"/>
                      <a:pt x="59788" y="78839"/>
                    </a:cubicBezTo>
                    <a:cubicBezTo>
                      <a:pt x="56226" y="84628"/>
                      <a:pt x="43847" y="112057"/>
                      <a:pt x="42600" y="115619"/>
                    </a:cubicBezTo>
                    <a:cubicBezTo>
                      <a:pt x="41353" y="119181"/>
                      <a:pt x="41353" y="134588"/>
                      <a:pt x="40196" y="139753"/>
                    </a:cubicBezTo>
                    <a:cubicBezTo>
                      <a:pt x="39038" y="144918"/>
                      <a:pt x="34140" y="156674"/>
                      <a:pt x="30667" y="158277"/>
                    </a:cubicBezTo>
                    <a:cubicBezTo>
                      <a:pt x="27194" y="159880"/>
                      <a:pt x="24255" y="158277"/>
                      <a:pt x="20960" y="156407"/>
                    </a:cubicBezTo>
                    <a:cubicBezTo>
                      <a:pt x="17665" y="154536"/>
                      <a:pt x="1367" y="145096"/>
                      <a:pt x="922" y="142425"/>
                    </a:cubicBezTo>
                    <a:cubicBezTo>
                      <a:pt x="-737" y="137180"/>
                      <a:pt x="-737" y="131550"/>
                      <a:pt x="922" y="126306"/>
                    </a:cubicBezTo>
                    <a:cubicBezTo>
                      <a:pt x="3358" y="120545"/>
                      <a:pt x="5295" y="114586"/>
                      <a:pt x="6711" y="108495"/>
                    </a:cubicBezTo>
                    <a:cubicBezTo>
                      <a:pt x="7690" y="103775"/>
                      <a:pt x="4306" y="76256"/>
                      <a:pt x="5553" y="65926"/>
                    </a:cubicBezTo>
                    <a:cubicBezTo>
                      <a:pt x="6972" y="53928"/>
                      <a:pt x="7626" y="41851"/>
                      <a:pt x="7512" y="29769"/>
                    </a:cubicBezTo>
                    <a:cubicBezTo>
                      <a:pt x="6734" y="25130"/>
                      <a:pt x="5542" y="20570"/>
                      <a:pt x="3950" y="1614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5" name="任意多边形: 形状 204">
                <a:extLst>
                  <a:ext uri="{FF2B5EF4-FFF2-40B4-BE49-F238E27FC236}">
                    <a16:creationId xmlns:a16="http://schemas.microsoft.com/office/drawing/2014/main" id="{475C8452-6370-4E67-968B-E22E623D9928}"/>
                  </a:ext>
                </a:extLst>
              </p:cNvPr>
              <p:cNvSpPr/>
              <p:nvPr/>
            </p:nvSpPr>
            <p:spPr>
              <a:xfrm>
                <a:off x="1208555" y="6067950"/>
                <a:ext cx="162287" cy="220836"/>
              </a:xfrm>
              <a:custGeom>
                <a:avLst/>
                <a:gdLst>
                  <a:gd name="connsiteX0" fmla="*/ 113934 w 162287"/>
                  <a:gd name="connsiteY0" fmla="*/ 27980 h 220836"/>
                  <a:gd name="connsiteX1" fmla="*/ 116873 w 162287"/>
                  <a:gd name="connsiteY1" fmla="*/ 19075 h 220836"/>
                  <a:gd name="connsiteX2" fmla="*/ 118921 w 162287"/>
                  <a:gd name="connsiteY2" fmla="*/ 5805 h 220836"/>
                  <a:gd name="connsiteX3" fmla="*/ 134239 w 162287"/>
                  <a:gd name="connsiteY3" fmla="*/ -429 h 220836"/>
                  <a:gd name="connsiteX4" fmla="*/ 153297 w 162287"/>
                  <a:gd name="connsiteY4" fmla="*/ 9100 h 220836"/>
                  <a:gd name="connsiteX5" fmla="*/ 161579 w 162287"/>
                  <a:gd name="connsiteY5" fmla="*/ 31454 h 220836"/>
                  <a:gd name="connsiteX6" fmla="*/ 157037 w 162287"/>
                  <a:gd name="connsiteY6" fmla="*/ 54697 h 220836"/>
                  <a:gd name="connsiteX7" fmla="*/ 142075 w 162287"/>
                  <a:gd name="connsiteY7" fmla="*/ 70015 h 220836"/>
                  <a:gd name="connsiteX8" fmla="*/ 128895 w 162287"/>
                  <a:gd name="connsiteY8" fmla="*/ 82393 h 220836"/>
                  <a:gd name="connsiteX9" fmla="*/ 119990 w 162287"/>
                  <a:gd name="connsiteY9" fmla="*/ 93970 h 220836"/>
                  <a:gd name="connsiteX10" fmla="*/ 112153 w 162287"/>
                  <a:gd name="connsiteY10" fmla="*/ 107685 h 220836"/>
                  <a:gd name="connsiteX11" fmla="*/ 107165 w 162287"/>
                  <a:gd name="connsiteY11" fmla="*/ 114275 h 220836"/>
                  <a:gd name="connsiteX12" fmla="*/ 139493 w 162287"/>
                  <a:gd name="connsiteY12" fmla="*/ 192110 h 220836"/>
                  <a:gd name="connsiteX13" fmla="*/ 138157 w 162287"/>
                  <a:gd name="connsiteY13" fmla="*/ 220251 h 220836"/>
                  <a:gd name="connsiteX14" fmla="*/ 129251 w 162287"/>
                  <a:gd name="connsiteY14" fmla="*/ 218381 h 220836"/>
                  <a:gd name="connsiteX15" fmla="*/ 120346 w 162287"/>
                  <a:gd name="connsiteY15" fmla="*/ 213216 h 220836"/>
                  <a:gd name="connsiteX16" fmla="*/ 113934 w 162287"/>
                  <a:gd name="connsiteY16" fmla="*/ 206626 h 220836"/>
                  <a:gd name="connsiteX17" fmla="*/ 112242 w 162287"/>
                  <a:gd name="connsiteY17" fmla="*/ 185074 h 220836"/>
                  <a:gd name="connsiteX18" fmla="*/ 105652 w 162287"/>
                  <a:gd name="connsiteY18" fmla="*/ 161920 h 220836"/>
                  <a:gd name="connsiteX19" fmla="*/ 86594 w 162287"/>
                  <a:gd name="connsiteY19" fmla="*/ 132086 h 220836"/>
                  <a:gd name="connsiteX20" fmla="*/ 72879 w 162287"/>
                  <a:gd name="connsiteY20" fmla="*/ 139567 h 220836"/>
                  <a:gd name="connsiteX21" fmla="*/ 58007 w 162287"/>
                  <a:gd name="connsiteY21" fmla="*/ 153638 h 220836"/>
                  <a:gd name="connsiteX22" fmla="*/ 43936 w 162287"/>
                  <a:gd name="connsiteY22" fmla="*/ 167263 h 220836"/>
                  <a:gd name="connsiteX23" fmla="*/ 24878 w 162287"/>
                  <a:gd name="connsiteY23" fmla="*/ 181334 h 220836"/>
                  <a:gd name="connsiteX24" fmla="*/ 15349 w 162287"/>
                  <a:gd name="connsiteY24" fmla="*/ 179731 h 220836"/>
                  <a:gd name="connsiteX25" fmla="*/ 2525 w 162287"/>
                  <a:gd name="connsiteY25" fmla="*/ 160673 h 220836"/>
                  <a:gd name="connsiteX26" fmla="*/ 477 w 162287"/>
                  <a:gd name="connsiteY26" fmla="*/ 147404 h 220836"/>
                  <a:gd name="connsiteX27" fmla="*/ 14904 w 162287"/>
                  <a:gd name="connsiteY27" fmla="*/ 135827 h 220836"/>
                  <a:gd name="connsiteX28" fmla="*/ 39750 w 162287"/>
                  <a:gd name="connsiteY28" fmla="*/ 113919 h 220836"/>
                  <a:gd name="connsiteX29" fmla="*/ 53465 w 162287"/>
                  <a:gd name="connsiteY29" fmla="*/ 98958 h 220836"/>
                  <a:gd name="connsiteX30" fmla="*/ 74126 w 162287"/>
                  <a:gd name="connsiteY30" fmla="*/ 79900 h 220836"/>
                  <a:gd name="connsiteX31" fmla="*/ 93629 w 162287"/>
                  <a:gd name="connsiteY31" fmla="*/ 60931 h 220836"/>
                  <a:gd name="connsiteX32" fmla="*/ 106898 w 162287"/>
                  <a:gd name="connsiteY32" fmla="*/ 42674 h 220836"/>
                  <a:gd name="connsiteX33" fmla="*/ 114290 w 162287"/>
                  <a:gd name="connsiteY33" fmla="*/ 28159 h 22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2287" h="220836">
                    <a:moveTo>
                      <a:pt x="113934" y="27980"/>
                    </a:moveTo>
                    <a:cubicBezTo>
                      <a:pt x="115351" y="25174"/>
                      <a:pt x="116341" y="22173"/>
                      <a:pt x="116873" y="19075"/>
                    </a:cubicBezTo>
                    <a:cubicBezTo>
                      <a:pt x="116873" y="14978"/>
                      <a:pt x="114379" y="10169"/>
                      <a:pt x="118921" y="5805"/>
                    </a:cubicBezTo>
                    <a:cubicBezTo>
                      <a:pt x="122917" y="1658"/>
                      <a:pt x="128481" y="-607"/>
                      <a:pt x="134239" y="-429"/>
                    </a:cubicBezTo>
                    <a:cubicBezTo>
                      <a:pt x="141749" y="-478"/>
                      <a:pt x="148831" y="3062"/>
                      <a:pt x="153297" y="9100"/>
                    </a:cubicBezTo>
                    <a:cubicBezTo>
                      <a:pt x="157037" y="15780"/>
                      <a:pt x="163627" y="18006"/>
                      <a:pt x="161579" y="31454"/>
                    </a:cubicBezTo>
                    <a:cubicBezTo>
                      <a:pt x="159530" y="44901"/>
                      <a:pt x="159887" y="51402"/>
                      <a:pt x="157037" y="54697"/>
                    </a:cubicBezTo>
                    <a:cubicBezTo>
                      <a:pt x="154187" y="57992"/>
                      <a:pt x="148755" y="62979"/>
                      <a:pt x="142075" y="70015"/>
                    </a:cubicBezTo>
                    <a:cubicBezTo>
                      <a:pt x="135396" y="77050"/>
                      <a:pt x="132190" y="76605"/>
                      <a:pt x="128895" y="82393"/>
                    </a:cubicBezTo>
                    <a:cubicBezTo>
                      <a:pt x="125600" y="88182"/>
                      <a:pt x="120969" y="91299"/>
                      <a:pt x="119990" y="93970"/>
                    </a:cubicBezTo>
                    <a:cubicBezTo>
                      <a:pt x="119010" y="96642"/>
                      <a:pt x="116338" y="104746"/>
                      <a:pt x="112153" y="107685"/>
                    </a:cubicBezTo>
                    <a:cubicBezTo>
                      <a:pt x="107967" y="110624"/>
                      <a:pt x="106809" y="111782"/>
                      <a:pt x="107165" y="114275"/>
                    </a:cubicBezTo>
                    <a:cubicBezTo>
                      <a:pt x="124137" y="137190"/>
                      <a:pt x="135237" y="163914"/>
                      <a:pt x="139493" y="192110"/>
                    </a:cubicBezTo>
                    <a:cubicBezTo>
                      <a:pt x="145281" y="223012"/>
                      <a:pt x="140205" y="218827"/>
                      <a:pt x="138157" y="220251"/>
                    </a:cubicBezTo>
                    <a:cubicBezTo>
                      <a:pt x="135060" y="220721"/>
                      <a:pt x="131898" y="220057"/>
                      <a:pt x="129251" y="218381"/>
                    </a:cubicBezTo>
                    <a:cubicBezTo>
                      <a:pt x="126405" y="216457"/>
                      <a:pt x="123430" y="214731"/>
                      <a:pt x="120346" y="213216"/>
                    </a:cubicBezTo>
                    <a:cubicBezTo>
                      <a:pt x="116784" y="211791"/>
                      <a:pt x="113934" y="209565"/>
                      <a:pt x="113934" y="206626"/>
                    </a:cubicBezTo>
                    <a:cubicBezTo>
                      <a:pt x="114076" y="199404"/>
                      <a:pt x="113509" y="192186"/>
                      <a:pt x="112242" y="185074"/>
                    </a:cubicBezTo>
                    <a:cubicBezTo>
                      <a:pt x="111005" y="177114"/>
                      <a:pt x="108792" y="169338"/>
                      <a:pt x="105652" y="161920"/>
                    </a:cubicBezTo>
                    <a:cubicBezTo>
                      <a:pt x="102268" y="156933"/>
                      <a:pt x="93629" y="131285"/>
                      <a:pt x="86594" y="132086"/>
                    </a:cubicBezTo>
                    <a:cubicBezTo>
                      <a:pt x="79558" y="132888"/>
                      <a:pt x="78312" y="136272"/>
                      <a:pt x="72879" y="139567"/>
                    </a:cubicBezTo>
                    <a:cubicBezTo>
                      <a:pt x="67157" y="143376"/>
                      <a:pt x="62127" y="148135"/>
                      <a:pt x="58007" y="153638"/>
                    </a:cubicBezTo>
                    <a:cubicBezTo>
                      <a:pt x="53851" y="158701"/>
                      <a:pt x="49130" y="163272"/>
                      <a:pt x="43936" y="167263"/>
                    </a:cubicBezTo>
                    <a:cubicBezTo>
                      <a:pt x="37968" y="172454"/>
                      <a:pt x="31595" y="177159"/>
                      <a:pt x="24878" y="181334"/>
                    </a:cubicBezTo>
                    <a:cubicBezTo>
                      <a:pt x="21760" y="183320"/>
                      <a:pt x="17645" y="182628"/>
                      <a:pt x="15349" y="179731"/>
                    </a:cubicBezTo>
                    <a:cubicBezTo>
                      <a:pt x="10440" y="173828"/>
                      <a:pt x="6144" y="167443"/>
                      <a:pt x="2525" y="160673"/>
                    </a:cubicBezTo>
                    <a:cubicBezTo>
                      <a:pt x="2080" y="158180"/>
                      <a:pt x="-2017" y="152836"/>
                      <a:pt x="477" y="147404"/>
                    </a:cubicBezTo>
                    <a:cubicBezTo>
                      <a:pt x="2970" y="141972"/>
                      <a:pt x="12054" y="139567"/>
                      <a:pt x="14904" y="135827"/>
                    </a:cubicBezTo>
                    <a:cubicBezTo>
                      <a:pt x="17753" y="132086"/>
                      <a:pt x="37346" y="117214"/>
                      <a:pt x="39750" y="113919"/>
                    </a:cubicBezTo>
                    <a:cubicBezTo>
                      <a:pt x="42155" y="110624"/>
                      <a:pt x="50526" y="102253"/>
                      <a:pt x="53465" y="98958"/>
                    </a:cubicBezTo>
                    <a:cubicBezTo>
                      <a:pt x="56404" y="95663"/>
                      <a:pt x="69228" y="85332"/>
                      <a:pt x="74126" y="79900"/>
                    </a:cubicBezTo>
                    <a:cubicBezTo>
                      <a:pt x="79024" y="74467"/>
                      <a:pt x="89443" y="68322"/>
                      <a:pt x="93629" y="60931"/>
                    </a:cubicBezTo>
                    <a:cubicBezTo>
                      <a:pt x="97815" y="53539"/>
                      <a:pt x="104405" y="48018"/>
                      <a:pt x="106898" y="42674"/>
                    </a:cubicBezTo>
                    <a:cubicBezTo>
                      <a:pt x="109392" y="37331"/>
                      <a:pt x="115359" y="25754"/>
                      <a:pt x="114290" y="2815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93" name="组合 192">
              <a:extLst>
                <a:ext uri="{FF2B5EF4-FFF2-40B4-BE49-F238E27FC236}">
                  <a16:creationId xmlns:a16="http://schemas.microsoft.com/office/drawing/2014/main" id="{2E839CAF-8888-4C0E-825D-DD0969E1F44F}"/>
                </a:ext>
              </a:extLst>
            </p:cNvPr>
            <p:cNvGrpSpPr/>
            <p:nvPr/>
          </p:nvGrpSpPr>
          <p:grpSpPr>
            <a:xfrm>
              <a:off x="1881495" y="5959214"/>
              <a:ext cx="256860" cy="256232"/>
              <a:chOff x="1909201" y="6025900"/>
              <a:chExt cx="296545" cy="295820"/>
            </a:xfrm>
            <a:grpFill/>
          </p:grpSpPr>
          <p:sp>
            <p:nvSpPr>
              <p:cNvPr id="201" name="任意多边形: 形状 200">
                <a:extLst>
                  <a:ext uri="{FF2B5EF4-FFF2-40B4-BE49-F238E27FC236}">
                    <a16:creationId xmlns:a16="http://schemas.microsoft.com/office/drawing/2014/main" id="{2CD2C639-88EB-4F80-A08E-C5B71996C7CA}"/>
                  </a:ext>
                </a:extLst>
              </p:cNvPr>
              <p:cNvSpPr/>
              <p:nvPr/>
            </p:nvSpPr>
            <p:spPr>
              <a:xfrm>
                <a:off x="1909201" y="6034133"/>
                <a:ext cx="112020" cy="287587"/>
              </a:xfrm>
              <a:custGeom>
                <a:avLst/>
                <a:gdLst>
                  <a:gd name="connsiteX0" fmla="*/ -55 w 112020"/>
                  <a:gd name="connsiteY0" fmla="*/ 39890 h 287587"/>
                  <a:gd name="connsiteX1" fmla="*/ 7425 w 112020"/>
                  <a:gd name="connsiteY1" fmla="*/ 28669 h 287587"/>
                  <a:gd name="connsiteX2" fmla="*/ 42157 w 112020"/>
                  <a:gd name="connsiteY2" fmla="*/ 22524 h 287587"/>
                  <a:gd name="connsiteX3" fmla="*/ 68874 w 112020"/>
                  <a:gd name="connsiteY3" fmla="*/ 11748 h 287587"/>
                  <a:gd name="connsiteX4" fmla="*/ 82054 w 112020"/>
                  <a:gd name="connsiteY4" fmla="*/ 1418 h 287587"/>
                  <a:gd name="connsiteX5" fmla="*/ 96570 w 112020"/>
                  <a:gd name="connsiteY5" fmla="*/ 2219 h 287587"/>
                  <a:gd name="connsiteX6" fmla="*/ 105475 w 112020"/>
                  <a:gd name="connsiteY6" fmla="*/ 14598 h 287587"/>
                  <a:gd name="connsiteX7" fmla="*/ 103783 w 112020"/>
                  <a:gd name="connsiteY7" fmla="*/ 27867 h 287587"/>
                  <a:gd name="connsiteX8" fmla="*/ 87664 w 112020"/>
                  <a:gd name="connsiteY8" fmla="*/ 48973 h 287587"/>
                  <a:gd name="connsiteX9" fmla="*/ 83033 w 112020"/>
                  <a:gd name="connsiteY9" fmla="*/ 75067 h 287587"/>
                  <a:gd name="connsiteX10" fmla="*/ 78492 w 112020"/>
                  <a:gd name="connsiteY10" fmla="*/ 111936 h 287587"/>
                  <a:gd name="connsiteX11" fmla="*/ 84280 w 112020"/>
                  <a:gd name="connsiteY11" fmla="*/ 129747 h 287587"/>
                  <a:gd name="connsiteX12" fmla="*/ 89446 w 112020"/>
                  <a:gd name="connsiteY12" fmla="*/ 127075 h 287587"/>
                  <a:gd name="connsiteX13" fmla="*/ 105743 w 112020"/>
                  <a:gd name="connsiteY13" fmla="*/ 100359 h 287587"/>
                  <a:gd name="connsiteX14" fmla="*/ 107257 w 112020"/>
                  <a:gd name="connsiteY14" fmla="*/ 104544 h 287587"/>
                  <a:gd name="connsiteX15" fmla="*/ 107791 w 112020"/>
                  <a:gd name="connsiteY15" fmla="*/ 107839 h 287587"/>
                  <a:gd name="connsiteX16" fmla="*/ 109661 w 112020"/>
                  <a:gd name="connsiteY16" fmla="*/ 122890 h 287587"/>
                  <a:gd name="connsiteX17" fmla="*/ 111353 w 112020"/>
                  <a:gd name="connsiteY17" fmla="*/ 139988 h 287587"/>
                  <a:gd name="connsiteX18" fmla="*/ 101735 w 112020"/>
                  <a:gd name="connsiteY18" fmla="*/ 162430 h 287587"/>
                  <a:gd name="connsiteX19" fmla="*/ 92830 w 112020"/>
                  <a:gd name="connsiteY19" fmla="*/ 192175 h 287587"/>
                  <a:gd name="connsiteX20" fmla="*/ 89178 w 112020"/>
                  <a:gd name="connsiteY20" fmla="*/ 207671 h 287587"/>
                  <a:gd name="connsiteX21" fmla="*/ 80273 w 112020"/>
                  <a:gd name="connsiteY21" fmla="*/ 226817 h 287587"/>
                  <a:gd name="connsiteX22" fmla="*/ 71991 w 112020"/>
                  <a:gd name="connsiteY22" fmla="*/ 244629 h 287587"/>
                  <a:gd name="connsiteX23" fmla="*/ 69497 w 112020"/>
                  <a:gd name="connsiteY23" fmla="*/ 258254 h 287587"/>
                  <a:gd name="connsiteX24" fmla="*/ 68072 w 112020"/>
                  <a:gd name="connsiteY24" fmla="*/ 267961 h 287587"/>
                  <a:gd name="connsiteX25" fmla="*/ 66469 w 112020"/>
                  <a:gd name="connsiteY25" fmla="*/ 275531 h 287587"/>
                  <a:gd name="connsiteX26" fmla="*/ 64599 w 112020"/>
                  <a:gd name="connsiteY26" fmla="*/ 282388 h 287587"/>
                  <a:gd name="connsiteX27" fmla="*/ 58632 w 112020"/>
                  <a:gd name="connsiteY27" fmla="*/ 286307 h 287587"/>
                  <a:gd name="connsiteX28" fmla="*/ 49727 w 112020"/>
                  <a:gd name="connsiteY28" fmla="*/ 283813 h 287587"/>
                  <a:gd name="connsiteX29" fmla="*/ 30758 w 112020"/>
                  <a:gd name="connsiteY29" fmla="*/ 279717 h 287587"/>
                  <a:gd name="connsiteX30" fmla="*/ 16776 w 112020"/>
                  <a:gd name="connsiteY30" fmla="*/ 263776 h 287587"/>
                  <a:gd name="connsiteX31" fmla="*/ 14104 w 112020"/>
                  <a:gd name="connsiteY31" fmla="*/ 245965 h 287587"/>
                  <a:gd name="connsiteX32" fmla="*/ 21318 w 112020"/>
                  <a:gd name="connsiteY32" fmla="*/ 219248 h 287587"/>
                  <a:gd name="connsiteX33" fmla="*/ 32628 w 112020"/>
                  <a:gd name="connsiteY33" fmla="*/ 186119 h 287587"/>
                  <a:gd name="connsiteX34" fmla="*/ 36992 w 112020"/>
                  <a:gd name="connsiteY34" fmla="*/ 154059 h 287587"/>
                  <a:gd name="connsiteX35" fmla="*/ 34320 w 112020"/>
                  <a:gd name="connsiteY35" fmla="*/ 138029 h 287587"/>
                  <a:gd name="connsiteX36" fmla="*/ 24969 w 112020"/>
                  <a:gd name="connsiteY36" fmla="*/ 122177 h 287587"/>
                  <a:gd name="connsiteX37" fmla="*/ 28264 w 112020"/>
                  <a:gd name="connsiteY37" fmla="*/ 113271 h 287587"/>
                  <a:gd name="connsiteX38" fmla="*/ 49994 w 112020"/>
                  <a:gd name="connsiteY38" fmla="*/ 112826 h 287587"/>
                  <a:gd name="connsiteX39" fmla="*/ 55426 w 112020"/>
                  <a:gd name="connsiteY39" fmla="*/ 81924 h 287587"/>
                  <a:gd name="connsiteX40" fmla="*/ 67805 w 112020"/>
                  <a:gd name="connsiteY40" fmla="*/ 36416 h 287587"/>
                  <a:gd name="connsiteX41" fmla="*/ 41088 w 112020"/>
                  <a:gd name="connsiteY41" fmla="*/ 45322 h 287587"/>
                  <a:gd name="connsiteX42" fmla="*/ 14995 w 112020"/>
                  <a:gd name="connsiteY42" fmla="*/ 50309 h 287587"/>
                  <a:gd name="connsiteX43" fmla="*/ -323 w 112020"/>
                  <a:gd name="connsiteY43" fmla="*/ 39979 h 287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2020" h="287587">
                    <a:moveTo>
                      <a:pt x="-55" y="39890"/>
                    </a:moveTo>
                    <a:cubicBezTo>
                      <a:pt x="-55" y="34457"/>
                      <a:pt x="390" y="29915"/>
                      <a:pt x="7425" y="28669"/>
                    </a:cubicBezTo>
                    <a:cubicBezTo>
                      <a:pt x="14460" y="27422"/>
                      <a:pt x="33073" y="25017"/>
                      <a:pt x="42157" y="22524"/>
                    </a:cubicBezTo>
                    <a:cubicBezTo>
                      <a:pt x="51238" y="19382"/>
                      <a:pt x="60154" y="15785"/>
                      <a:pt x="68874" y="11748"/>
                    </a:cubicBezTo>
                    <a:cubicBezTo>
                      <a:pt x="74217" y="9700"/>
                      <a:pt x="77156" y="4713"/>
                      <a:pt x="82054" y="1418"/>
                    </a:cubicBezTo>
                    <a:cubicBezTo>
                      <a:pt x="86598" y="-1323"/>
                      <a:pt x="92355" y="-1005"/>
                      <a:pt x="96570" y="2219"/>
                    </a:cubicBezTo>
                    <a:cubicBezTo>
                      <a:pt x="100595" y="5472"/>
                      <a:pt x="103671" y="9747"/>
                      <a:pt x="105475" y="14598"/>
                    </a:cubicBezTo>
                    <a:cubicBezTo>
                      <a:pt x="106419" y="19085"/>
                      <a:pt x="105823" y="23760"/>
                      <a:pt x="103783" y="27867"/>
                    </a:cubicBezTo>
                    <a:cubicBezTo>
                      <a:pt x="102091" y="31162"/>
                      <a:pt x="89713" y="41938"/>
                      <a:pt x="87664" y="48973"/>
                    </a:cubicBezTo>
                    <a:cubicBezTo>
                      <a:pt x="85616" y="56009"/>
                      <a:pt x="84280" y="70525"/>
                      <a:pt x="83033" y="75067"/>
                    </a:cubicBezTo>
                    <a:cubicBezTo>
                      <a:pt x="79283" y="86976"/>
                      <a:pt x="77743" y="99472"/>
                      <a:pt x="78492" y="111936"/>
                    </a:cubicBezTo>
                    <a:cubicBezTo>
                      <a:pt x="80985" y="122711"/>
                      <a:pt x="79827" y="128678"/>
                      <a:pt x="84280" y="129747"/>
                    </a:cubicBezTo>
                    <a:cubicBezTo>
                      <a:pt x="88733" y="130815"/>
                      <a:pt x="87575" y="129747"/>
                      <a:pt x="89446" y="127075"/>
                    </a:cubicBezTo>
                    <a:cubicBezTo>
                      <a:pt x="91316" y="124403"/>
                      <a:pt x="104318" y="101694"/>
                      <a:pt x="105743" y="100359"/>
                    </a:cubicBezTo>
                    <a:cubicBezTo>
                      <a:pt x="107168" y="99023"/>
                      <a:pt x="107613" y="102674"/>
                      <a:pt x="107257" y="104544"/>
                    </a:cubicBezTo>
                    <a:cubicBezTo>
                      <a:pt x="106900" y="106414"/>
                      <a:pt x="107257" y="106147"/>
                      <a:pt x="107791" y="107839"/>
                    </a:cubicBezTo>
                    <a:cubicBezTo>
                      <a:pt x="108325" y="109531"/>
                      <a:pt x="109038" y="120574"/>
                      <a:pt x="109661" y="122890"/>
                    </a:cubicBezTo>
                    <a:cubicBezTo>
                      <a:pt x="111567" y="128376"/>
                      <a:pt x="112147" y="134235"/>
                      <a:pt x="111353" y="139988"/>
                    </a:cubicBezTo>
                    <a:cubicBezTo>
                      <a:pt x="109928" y="147647"/>
                      <a:pt x="105475" y="151298"/>
                      <a:pt x="101735" y="162430"/>
                    </a:cubicBezTo>
                    <a:cubicBezTo>
                      <a:pt x="97995" y="173562"/>
                      <a:pt x="93987" y="186564"/>
                      <a:pt x="92830" y="192175"/>
                    </a:cubicBezTo>
                    <a:cubicBezTo>
                      <a:pt x="91939" y="197412"/>
                      <a:pt x="90720" y="202587"/>
                      <a:pt x="89178" y="207671"/>
                    </a:cubicBezTo>
                    <a:cubicBezTo>
                      <a:pt x="87308" y="213014"/>
                      <a:pt x="82143" y="221029"/>
                      <a:pt x="80273" y="226817"/>
                    </a:cubicBezTo>
                    <a:cubicBezTo>
                      <a:pt x="77194" y="232601"/>
                      <a:pt x="74429" y="238547"/>
                      <a:pt x="71991" y="244629"/>
                    </a:cubicBezTo>
                    <a:cubicBezTo>
                      <a:pt x="70757" y="249088"/>
                      <a:pt x="69923" y="253647"/>
                      <a:pt x="69497" y="258254"/>
                    </a:cubicBezTo>
                    <a:cubicBezTo>
                      <a:pt x="69497" y="263152"/>
                      <a:pt x="68250" y="264399"/>
                      <a:pt x="68072" y="267961"/>
                    </a:cubicBezTo>
                    <a:cubicBezTo>
                      <a:pt x="67894" y="271524"/>
                      <a:pt x="66647" y="272058"/>
                      <a:pt x="66469" y="275531"/>
                    </a:cubicBezTo>
                    <a:cubicBezTo>
                      <a:pt x="66476" y="277944"/>
                      <a:pt x="65830" y="280313"/>
                      <a:pt x="64599" y="282388"/>
                    </a:cubicBezTo>
                    <a:cubicBezTo>
                      <a:pt x="63174" y="285238"/>
                      <a:pt x="62284" y="288800"/>
                      <a:pt x="58632" y="286307"/>
                    </a:cubicBezTo>
                    <a:cubicBezTo>
                      <a:pt x="56177" y="284202"/>
                      <a:pt x="52918" y="283289"/>
                      <a:pt x="49727" y="283813"/>
                    </a:cubicBezTo>
                    <a:cubicBezTo>
                      <a:pt x="43118" y="284748"/>
                      <a:pt x="36392" y="283296"/>
                      <a:pt x="30758" y="279717"/>
                    </a:cubicBezTo>
                    <a:cubicBezTo>
                      <a:pt x="24790" y="275710"/>
                      <a:pt x="19971" y="270215"/>
                      <a:pt x="16776" y="263776"/>
                    </a:cubicBezTo>
                    <a:cubicBezTo>
                      <a:pt x="13714" y="258373"/>
                      <a:pt x="12762" y="252028"/>
                      <a:pt x="14104" y="245965"/>
                    </a:cubicBezTo>
                    <a:cubicBezTo>
                      <a:pt x="16331" y="237682"/>
                      <a:pt x="19448" y="224502"/>
                      <a:pt x="21318" y="219248"/>
                    </a:cubicBezTo>
                    <a:cubicBezTo>
                      <a:pt x="23188" y="213993"/>
                      <a:pt x="31381" y="191284"/>
                      <a:pt x="32628" y="186119"/>
                    </a:cubicBezTo>
                    <a:cubicBezTo>
                      <a:pt x="35315" y="175637"/>
                      <a:pt x="36780" y="164879"/>
                      <a:pt x="36992" y="154059"/>
                    </a:cubicBezTo>
                    <a:cubicBezTo>
                      <a:pt x="36101" y="145688"/>
                      <a:pt x="38595" y="145154"/>
                      <a:pt x="34320" y="138029"/>
                    </a:cubicBezTo>
                    <a:cubicBezTo>
                      <a:pt x="30811" y="132986"/>
                      <a:pt x="27685" y="127687"/>
                      <a:pt x="24969" y="122177"/>
                    </a:cubicBezTo>
                    <a:cubicBezTo>
                      <a:pt x="23366" y="117991"/>
                      <a:pt x="23366" y="113271"/>
                      <a:pt x="28264" y="113271"/>
                    </a:cubicBezTo>
                    <a:cubicBezTo>
                      <a:pt x="33162" y="113271"/>
                      <a:pt x="48925" y="114696"/>
                      <a:pt x="49994" y="112826"/>
                    </a:cubicBezTo>
                    <a:cubicBezTo>
                      <a:pt x="51062" y="110956"/>
                      <a:pt x="52933" y="89048"/>
                      <a:pt x="55426" y="81924"/>
                    </a:cubicBezTo>
                    <a:cubicBezTo>
                      <a:pt x="57920" y="74800"/>
                      <a:pt x="70299" y="37396"/>
                      <a:pt x="67805" y="36416"/>
                    </a:cubicBezTo>
                    <a:cubicBezTo>
                      <a:pt x="58565" y="38267"/>
                      <a:pt x="49591" y="41259"/>
                      <a:pt x="41088" y="45322"/>
                    </a:cubicBezTo>
                    <a:cubicBezTo>
                      <a:pt x="33000" y="49309"/>
                      <a:pt x="23983" y="51032"/>
                      <a:pt x="14995" y="50309"/>
                    </a:cubicBezTo>
                    <a:cubicBezTo>
                      <a:pt x="9166" y="48082"/>
                      <a:pt x="3926" y="44548"/>
                      <a:pt x="-323" y="3997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2" name="任意多边形: 形状 201">
                <a:extLst>
                  <a:ext uri="{FF2B5EF4-FFF2-40B4-BE49-F238E27FC236}">
                    <a16:creationId xmlns:a16="http://schemas.microsoft.com/office/drawing/2014/main" id="{88EBAB4C-F48B-480E-A472-462245FB1470}"/>
                  </a:ext>
                </a:extLst>
              </p:cNvPr>
              <p:cNvSpPr/>
              <p:nvPr/>
            </p:nvSpPr>
            <p:spPr>
              <a:xfrm>
                <a:off x="2003184" y="6025900"/>
                <a:ext cx="202562" cy="293802"/>
              </a:xfrm>
              <a:custGeom>
                <a:avLst/>
                <a:gdLst>
                  <a:gd name="connsiteX0" fmla="*/ 63323 w 202562"/>
                  <a:gd name="connsiteY0" fmla="*/ 97459 h 293802"/>
                  <a:gd name="connsiteX1" fmla="*/ 89417 w 202562"/>
                  <a:gd name="connsiteY1" fmla="*/ 82943 h 293802"/>
                  <a:gd name="connsiteX2" fmla="*/ 97343 w 202562"/>
                  <a:gd name="connsiteY2" fmla="*/ 87485 h 293802"/>
                  <a:gd name="connsiteX3" fmla="*/ 90307 w 202562"/>
                  <a:gd name="connsiteY3" fmla="*/ 108502 h 293802"/>
                  <a:gd name="connsiteX4" fmla="*/ 82470 w 202562"/>
                  <a:gd name="connsiteY4" fmla="*/ 122128 h 293802"/>
                  <a:gd name="connsiteX5" fmla="*/ 70091 w 202562"/>
                  <a:gd name="connsiteY5" fmla="*/ 117586 h 293802"/>
                  <a:gd name="connsiteX6" fmla="*/ 63323 w 202562"/>
                  <a:gd name="connsiteY6" fmla="*/ 97459 h 293802"/>
                  <a:gd name="connsiteX7" fmla="*/ 25564 w 202562"/>
                  <a:gd name="connsiteY7" fmla="*/ 59432 h 293802"/>
                  <a:gd name="connsiteX8" fmla="*/ 25564 w 202562"/>
                  <a:gd name="connsiteY8" fmla="*/ 49903 h 293802"/>
                  <a:gd name="connsiteX9" fmla="*/ 36072 w 202562"/>
                  <a:gd name="connsiteY9" fmla="*/ 39216 h 293802"/>
                  <a:gd name="connsiteX10" fmla="*/ 47471 w 202562"/>
                  <a:gd name="connsiteY10" fmla="*/ 42868 h 293802"/>
                  <a:gd name="connsiteX11" fmla="*/ 53616 w 202562"/>
                  <a:gd name="connsiteY11" fmla="*/ 53644 h 293802"/>
                  <a:gd name="connsiteX12" fmla="*/ 57357 w 202562"/>
                  <a:gd name="connsiteY12" fmla="*/ 70921 h 293802"/>
                  <a:gd name="connsiteX13" fmla="*/ 65550 w 202562"/>
                  <a:gd name="connsiteY13" fmla="*/ 72613 h 293802"/>
                  <a:gd name="connsiteX14" fmla="*/ 102330 w 202562"/>
                  <a:gd name="connsiteY14" fmla="*/ 63707 h 293802"/>
                  <a:gd name="connsiteX15" fmla="*/ 116579 w 202562"/>
                  <a:gd name="connsiteY15" fmla="*/ 38593 h 293802"/>
                  <a:gd name="connsiteX16" fmla="*/ 122100 w 202562"/>
                  <a:gd name="connsiteY16" fmla="*/ 36456 h 293802"/>
                  <a:gd name="connsiteX17" fmla="*/ 129314 w 202562"/>
                  <a:gd name="connsiteY17" fmla="*/ 42067 h 293802"/>
                  <a:gd name="connsiteX18" fmla="*/ 127889 w 202562"/>
                  <a:gd name="connsiteY18" fmla="*/ 50972 h 293802"/>
                  <a:gd name="connsiteX19" fmla="*/ 121922 w 202562"/>
                  <a:gd name="connsiteY19" fmla="*/ 64331 h 293802"/>
                  <a:gd name="connsiteX20" fmla="*/ 126820 w 202562"/>
                  <a:gd name="connsiteY20" fmla="*/ 74394 h 293802"/>
                  <a:gd name="connsiteX21" fmla="*/ 126019 w 202562"/>
                  <a:gd name="connsiteY21" fmla="*/ 81696 h 293802"/>
                  <a:gd name="connsiteX22" fmla="*/ 115510 w 202562"/>
                  <a:gd name="connsiteY22" fmla="*/ 83121 h 293802"/>
                  <a:gd name="connsiteX23" fmla="*/ 104556 w 202562"/>
                  <a:gd name="connsiteY23" fmla="*/ 111797 h 293802"/>
                  <a:gd name="connsiteX24" fmla="*/ 104556 w 202562"/>
                  <a:gd name="connsiteY24" fmla="*/ 118565 h 293802"/>
                  <a:gd name="connsiteX25" fmla="*/ 116133 w 202562"/>
                  <a:gd name="connsiteY25" fmla="*/ 117764 h 293802"/>
                  <a:gd name="connsiteX26" fmla="*/ 125039 w 202562"/>
                  <a:gd name="connsiteY26" fmla="*/ 109749 h 293802"/>
                  <a:gd name="connsiteX27" fmla="*/ 138308 w 202562"/>
                  <a:gd name="connsiteY27" fmla="*/ 89889 h 293802"/>
                  <a:gd name="connsiteX28" fmla="*/ 152913 w 202562"/>
                  <a:gd name="connsiteY28" fmla="*/ 70119 h 293802"/>
                  <a:gd name="connsiteX29" fmla="*/ 164045 w 202562"/>
                  <a:gd name="connsiteY29" fmla="*/ 47410 h 293802"/>
                  <a:gd name="connsiteX30" fmla="*/ 163066 w 202562"/>
                  <a:gd name="connsiteY30" fmla="*/ 35031 h 293802"/>
                  <a:gd name="connsiteX31" fmla="*/ 146501 w 202562"/>
                  <a:gd name="connsiteY31" fmla="*/ 23276 h 293802"/>
                  <a:gd name="connsiteX32" fmla="*/ 112927 w 202562"/>
                  <a:gd name="connsiteY32" fmla="*/ 24523 h 293802"/>
                  <a:gd name="connsiteX33" fmla="*/ 86923 w 202562"/>
                  <a:gd name="connsiteY33" fmla="*/ 32003 h 293802"/>
                  <a:gd name="connsiteX34" fmla="*/ 75969 w 202562"/>
                  <a:gd name="connsiteY34" fmla="*/ 38148 h 293802"/>
                  <a:gd name="connsiteX35" fmla="*/ 65906 w 202562"/>
                  <a:gd name="connsiteY35" fmla="*/ 41621 h 293802"/>
                  <a:gd name="connsiteX36" fmla="*/ 53705 w 202562"/>
                  <a:gd name="connsiteY36" fmla="*/ 32716 h 293802"/>
                  <a:gd name="connsiteX37" fmla="*/ 49787 w 202562"/>
                  <a:gd name="connsiteY37" fmla="*/ 21762 h 293802"/>
                  <a:gd name="connsiteX38" fmla="*/ 62967 w 202562"/>
                  <a:gd name="connsiteY38" fmla="*/ 13569 h 293802"/>
                  <a:gd name="connsiteX39" fmla="*/ 116400 w 202562"/>
                  <a:gd name="connsiteY39" fmla="*/ 121 h 293802"/>
                  <a:gd name="connsiteX40" fmla="*/ 154783 w 202562"/>
                  <a:gd name="connsiteY40" fmla="*/ 1190 h 293802"/>
                  <a:gd name="connsiteX41" fmla="*/ 170635 w 202562"/>
                  <a:gd name="connsiteY41" fmla="*/ 8403 h 293802"/>
                  <a:gd name="connsiteX42" fmla="*/ 188447 w 202562"/>
                  <a:gd name="connsiteY42" fmla="*/ 21584 h 293802"/>
                  <a:gd name="connsiteX43" fmla="*/ 201983 w 202562"/>
                  <a:gd name="connsiteY43" fmla="*/ 39395 h 293802"/>
                  <a:gd name="connsiteX44" fmla="*/ 197530 w 202562"/>
                  <a:gd name="connsiteY44" fmla="*/ 61570 h 293802"/>
                  <a:gd name="connsiteX45" fmla="*/ 180788 w 202562"/>
                  <a:gd name="connsiteY45" fmla="*/ 80717 h 293802"/>
                  <a:gd name="connsiteX46" fmla="*/ 168053 w 202562"/>
                  <a:gd name="connsiteY46" fmla="*/ 98528 h 293802"/>
                  <a:gd name="connsiteX47" fmla="*/ 155229 w 202562"/>
                  <a:gd name="connsiteY47" fmla="*/ 114291 h 293802"/>
                  <a:gd name="connsiteX48" fmla="*/ 142761 w 202562"/>
                  <a:gd name="connsiteY48" fmla="*/ 132547 h 293802"/>
                  <a:gd name="connsiteX49" fmla="*/ 132876 w 202562"/>
                  <a:gd name="connsiteY49" fmla="*/ 147419 h 293802"/>
                  <a:gd name="connsiteX50" fmla="*/ 115065 w 202562"/>
                  <a:gd name="connsiteY50" fmla="*/ 137089 h 293802"/>
                  <a:gd name="connsiteX51" fmla="*/ 101350 w 202562"/>
                  <a:gd name="connsiteY51" fmla="*/ 139137 h 293802"/>
                  <a:gd name="connsiteX52" fmla="*/ 99302 w 202562"/>
                  <a:gd name="connsiteY52" fmla="*/ 165230 h 293802"/>
                  <a:gd name="connsiteX53" fmla="*/ 105090 w 202562"/>
                  <a:gd name="connsiteY53" fmla="*/ 168525 h 293802"/>
                  <a:gd name="connsiteX54" fmla="*/ 125395 w 202562"/>
                  <a:gd name="connsiteY54" fmla="*/ 164785 h 293802"/>
                  <a:gd name="connsiteX55" fmla="*/ 145700 w 202562"/>
                  <a:gd name="connsiteY55" fmla="*/ 163182 h 293802"/>
                  <a:gd name="connsiteX56" fmla="*/ 156030 w 202562"/>
                  <a:gd name="connsiteY56" fmla="*/ 174759 h 293802"/>
                  <a:gd name="connsiteX57" fmla="*/ 153181 w 202562"/>
                  <a:gd name="connsiteY57" fmla="*/ 189632 h 293802"/>
                  <a:gd name="connsiteX58" fmla="*/ 143295 w 202562"/>
                  <a:gd name="connsiteY58" fmla="*/ 201209 h 293802"/>
                  <a:gd name="connsiteX59" fmla="*/ 124683 w 202562"/>
                  <a:gd name="connsiteY59" fmla="*/ 212074 h 293802"/>
                  <a:gd name="connsiteX60" fmla="*/ 108653 w 202562"/>
                  <a:gd name="connsiteY60" fmla="*/ 226323 h 293802"/>
                  <a:gd name="connsiteX61" fmla="*/ 111948 w 202562"/>
                  <a:gd name="connsiteY61" fmla="*/ 233981 h 293802"/>
                  <a:gd name="connsiteX62" fmla="*/ 142939 w 202562"/>
                  <a:gd name="connsiteY62" fmla="*/ 235139 h 293802"/>
                  <a:gd name="connsiteX63" fmla="*/ 159415 w 202562"/>
                  <a:gd name="connsiteY63" fmla="*/ 246716 h 293802"/>
                  <a:gd name="connsiteX64" fmla="*/ 166628 w 202562"/>
                  <a:gd name="connsiteY64" fmla="*/ 260253 h 293802"/>
                  <a:gd name="connsiteX65" fmla="*/ 163333 w 202562"/>
                  <a:gd name="connsiteY65" fmla="*/ 273255 h 293802"/>
                  <a:gd name="connsiteX66" fmla="*/ 153626 w 202562"/>
                  <a:gd name="connsiteY66" fmla="*/ 283408 h 293802"/>
                  <a:gd name="connsiteX67" fmla="*/ 79621 w 202562"/>
                  <a:gd name="connsiteY67" fmla="*/ 292313 h 293802"/>
                  <a:gd name="connsiteX68" fmla="*/ 57713 w 202562"/>
                  <a:gd name="connsiteY68" fmla="*/ 290087 h 293802"/>
                  <a:gd name="connsiteX69" fmla="*/ 35894 w 202562"/>
                  <a:gd name="connsiteY69" fmla="*/ 257047 h 293802"/>
                  <a:gd name="connsiteX70" fmla="*/ 48629 w 202562"/>
                  <a:gd name="connsiteY70" fmla="*/ 226145 h 293802"/>
                  <a:gd name="connsiteX71" fmla="*/ 78552 w 202562"/>
                  <a:gd name="connsiteY71" fmla="*/ 199428 h 293802"/>
                  <a:gd name="connsiteX72" fmla="*/ 66173 w 202562"/>
                  <a:gd name="connsiteY72" fmla="*/ 199428 h 293802"/>
                  <a:gd name="connsiteX73" fmla="*/ 23248 w 202562"/>
                  <a:gd name="connsiteY73" fmla="*/ 219020 h 293802"/>
                  <a:gd name="connsiteX74" fmla="*/ 450 w 202562"/>
                  <a:gd name="connsiteY74" fmla="*/ 210204 h 293802"/>
                  <a:gd name="connsiteX75" fmla="*/ 6595 w 202562"/>
                  <a:gd name="connsiteY75" fmla="*/ 200051 h 293802"/>
                  <a:gd name="connsiteX76" fmla="*/ 27612 w 202562"/>
                  <a:gd name="connsiteY76" fmla="*/ 191680 h 293802"/>
                  <a:gd name="connsiteX77" fmla="*/ 70092 w 202562"/>
                  <a:gd name="connsiteY77" fmla="*/ 174314 h 293802"/>
                  <a:gd name="connsiteX78" fmla="*/ 80689 w 202562"/>
                  <a:gd name="connsiteY78" fmla="*/ 169149 h 293802"/>
                  <a:gd name="connsiteX79" fmla="*/ 81669 w 202562"/>
                  <a:gd name="connsiteY79" fmla="*/ 141720 h 293802"/>
                  <a:gd name="connsiteX80" fmla="*/ 74900 w 202562"/>
                  <a:gd name="connsiteY80" fmla="*/ 142967 h 293802"/>
                  <a:gd name="connsiteX81" fmla="*/ 57802 w 202562"/>
                  <a:gd name="connsiteY81" fmla="*/ 147508 h 293802"/>
                  <a:gd name="connsiteX82" fmla="*/ 41861 w 202562"/>
                  <a:gd name="connsiteY82" fmla="*/ 123552 h 293802"/>
                  <a:gd name="connsiteX83" fmla="*/ 31530 w 202562"/>
                  <a:gd name="connsiteY83" fmla="*/ 83834 h 293802"/>
                  <a:gd name="connsiteX84" fmla="*/ 25563 w 202562"/>
                  <a:gd name="connsiteY84" fmla="*/ 59433 h 29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202562" h="293802">
                    <a:moveTo>
                      <a:pt x="63323" y="97459"/>
                    </a:moveTo>
                    <a:cubicBezTo>
                      <a:pt x="70309" y="90037"/>
                      <a:pt x="79426" y="84965"/>
                      <a:pt x="89417" y="82943"/>
                    </a:cubicBezTo>
                    <a:cubicBezTo>
                      <a:pt x="103042" y="81696"/>
                      <a:pt x="98946" y="80895"/>
                      <a:pt x="97343" y="87485"/>
                    </a:cubicBezTo>
                    <a:cubicBezTo>
                      <a:pt x="95740" y="94075"/>
                      <a:pt x="92534" y="101289"/>
                      <a:pt x="90307" y="108502"/>
                    </a:cubicBezTo>
                    <a:cubicBezTo>
                      <a:pt x="88081" y="115716"/>
                      <a:pt x="86567" y="121504"/>
                      <a:pt x="82470" y="122128"/>
                    </a:cubicBezTo>
                    <a:cubicBezTo>
                      <a:pt x="77844" y="122777"/>
                      <a:pt x="73200" y="121073"/>
                      <a:pt x="70091" y="117586"/>
                    </a:cubicBezTo>
                    <a:cubicBezTo>
                      <a:pt x="66797" y="113845"/>
                      <a:pt x="60206" y="103515"/>
                      <a:pt x="63323" y="97459"/>
                    </a:cubicBezTo>
                    <a:moveTo>
                      <a:pt x="25564" y="59432"/>
                    </a:moveTo>
                    <a:cubicBezTo>
                      <a:pt x="24433" y="56357"/>
                      <a:pt x="24433" y="52979"/>
                      <a:pt x="25564" y="49903"/>
                    </a:cubicBezTo>
                    <a:cubicBezTo>
                      <a:pt x="27688" y="45208"/>
                      <a:pt x="31413" y="41420"/>
                      <a:pt x="36072" y="39216"/>
                    </a:cubicBezTo>
                    <a:cubicBezTo>
                      <a:pt x="40261" y="38017"/>
                      <a:pt x="44759" y="39458"/>
                      <a:pt x="47471" y="42868"/>
                    </a:cubicBezTo>
                    <a:cubicBezTo>
                      <a:pt x="50945" y="47410"/>
                      <a:pt x="53616" y="48657"/>
                      <a:pt x="53616" y="53644"/>
                    </a:cubicBezTo>
                    <a:cubicBezTo>
                      <a:pt x="53436" y="59621"/>
                      <a:pt x="54720" y="65552"/>
                      <a:pt x="57357" y="70921"/>
                    </a:cubicBezTo>
                    <a:cubicBezTo>
                      <a:pt x="59850" y="73860"/>
                      <a:pt x="57357" y="75641"/>
                      <a:pt x="65550" y="72613"/>
                    </a:cubicBezTo>
                    <a:cubicBezTo>
                      <a:pt x="76662" y="66078"/>
                      <a:pt x="89459" y="62979"/>
                      <a:pt x="102330" y="63707"/>
                    </a:cubicBezTo>
                    <a:cubicBezTo>
                      <a:pt x="107673" y="53822"/>
                      <a:pt x="115332" y="41443"/>
                      <a:pt x="116579" y="38593"/>
                    </a:cubicBezTo>
                    <a:cubicBezTo>
                      <a:pt x="117825" y="35743"/>
                      <a:pt x="119428" y="35655"/>
                      <a:pt x="122100" y="36456"/>
                    </a:cubicBezTo>
                    <a:cubicBezTo>
                      <a:pt x="124772" y="37258"/>
                      <a:pt x="129314" y="38950"/>
                      <a:pt x="129314" y="42067"/>
                    </a:cubicBezTo>
                    <a:cubicBezTo>
                      <a:pt x="129878" y="45111"/>
                      <a:pt x="129375" y="48256"/>
                      <a:pt x="127889" y="50972"/>
                    </a:cubicBezTo>
                    <a:cubicBezTo>
                      <a:pt x="125307" y="55136"/>
                      <a:pt x="123299" y="59629"/>
                      <a:pt x="121922" y="64331"/>
                    </a:cubicBezTo>
                    <a:cubicBezTo>
                      <a:pt x="121299" y="67626"/>
                      <a:pt x="125395" y="73236"/>
                      <a:pt x="126820" y="74394"/>
                    </a:cubicBezTo>
                    <a:cubicBezTo>
                      <a:pt x="128245" y="75551"/>
                      <a:pt x="128334" y="80806"/>
                      <a:pt x="126019" y="81696"/>
                    </a:cubicBezTo>
                    <a:cubicBezTo>
                      <a:pt x="123703" y="82587"/>
                      <a:pt x="117113" y="81073"/>
                      <a:pt x="115510" y="83121"/>
                    </a:cubicBezTo>
                    <a:cubicBezTo>
                      <a:pt x="113907" y="85170"/>
                      <a:pt x="105625" y="109126"/>
                      <a:pt x="104556" y="111797"/>
                    </a:cubicBezTo>
                    <a:cubicBezTo>
                      <a:pt x="103488" y="114469"/>
                      <a:pt x="102686" y="118387"/>
                      <a:pt x="104556" y="118565"/>
                    </a:cubicBezTo>
                    <a:cubicBezTo>
                      <a:pt x="108427" y="119150"/>
                      <a:pt x="112380" y="118876"/>
                      <a:pt x="116133" y="117764"/>
                    </a:cubicBezTo>
                    <a:cubicBezTo>
                      <a:pt x="119389" y="115429"/>
                      <a:pt x="122375" y="112741"/>
                      <a:pt x="125039" y="109749"/>
                    </a:cubicBezTo>
                    <a:cubicBezTo>
                      <a:pt x="126909" y="107433"/>
                      <a:pt x="133944" y="95500"/>
                      <a:pt x="138308" y="89889"/>
                    </a:cubicBezTo>
                    <a:cubicBezTo>
                      <a:pt x="142672" y="84279"/>
                      <a:pt x="149440" y="75017"/>
                      <a:pt x="152913" y="70119"/>
                    </a:cubicBezTo>
                    <a:cubicBezTo>
                      <a:pt x="157480" y="63000"/>
                      <a:pt x="161215" y="55380"/>
                      <a:pt x="164045" y="47410"/>
                    </a:cubicBezTo>
                    <a:cubicBezTo>
                      <a:pt x="165114" y="43313"/>
                      <a:pt x="166984" y="38504"/>
                      <a:pt x="163066" y="35031"/>
                    </a:cubicBezTo>
                    <a:cubicBezTo>
                      <a:pt x="159147" y="31558"/>
                      <a:pt x="154962" y="24077"/>
                      <a:pt x="146501" y="23276"/>
                    </a:cubicBezTo>
                    <a:cubicBezTo>
                      <a:pt x="135296" y="22643"/>
                      <a:pt x="124055" y="23060"/>
                      <a:pt x="112927" y="24523"/>
                    </a:cubicBezTo>
                    <a:cubicBezTo>
                      <a:pt x="103908" y="25574"/>
                      <a:pt x="95123" y="28101"/>
                      <a:pt x="86923" y="32003"/>
                    </a:cubicBezTo>
                    <a:cubicBezTo>
                      <a:pt x="82990" y="33502"/>
                      <a:pt x="79299" y="35573"/>
                      <a:pt x="75969" y="38148"/>
                    </a:cubicBezTo>
                    <a:cubicBezTo>
                      <a:pt x="73482" y="41029"/>
                      <a:pt x="69640" y="42355"/>
                      <a:pt x="65906" y="41621"/>
                    </a:cubicBezTo>
                    <a:cubicBezTo>
                      <a:pt x="60996" y="40024"/>
                      <a:pt x="56723" y="36904"/>
                      <a:pt x="53705" y="32716"/>
                    </a:cubicBezTo>
                    <a:cubicBezTo>
                      <a:pt x="50410" y="28352"/>
                      <a:pt x="47917" y="25057"/>
                      <a:pt x="49787" y="21762"/>
                    </a:cubicBezTo>
                    <a:cubicBezTo>
                      <a:pt x="51657" y="18467"/>
                      <a:pt x="50410" y="16864"/>
                      <a:pt x="62967" y="13569"/>
                    </a:cubicBezTo>
                    <a:cubicBezTo>
                      <a:pt x="80540" y="8189"/>
                      <a:pt x="98374" y="3701"/>
                      <a:pt x="116400" y="121"/>
                    </a:cubicBezTo>
                    <a:cubicBezTo>
                      <a:pt x="129197" y="-889"/>
                      <a:pt x="142064" y="-531"/>
                      <a:pt x="154783" y="1190"/>
                    </a:cubicBezTo>
                    <a:cubicBezTo>
                      <a:pt x="160515" y="2456"/>
                      <a:pt x="165916" y="4914"/>
                      <a:pt x="170635" y="8403"/>
                    </a:cubicBezTo>
                    <a:cubicBezTo>
                      <a:pt x="175177" y="11877"/>
                      <a:pt x="185330" y="19357"/>
                      <a:pt x="188447" y="21584"/>
                    </a:cubicBezTo>
                    <a:cubicBezTo>
                      <a:pt x="191564" y="23810"/>
                      <a:pt x="201983" y="29510"/>
                      <a:pt x="201983" y="39395"/>
                    </a:cubicBezTo>
                    <a:cubicBezTo>
                      <a:pt x="202902" y="47072"/>
                      <a:pt x="201342" y="54842"/>
                      <a:pt x="197530" y="61570"/>
                    </a:cubicBezTo>
                    <a:cubicBezTo>
                      <a:pt x="193790" y="65666"/>
                      <a:pt x="185775" y="74928"/>
                      <a:pt x="180788" y="80717"/>
                    </a:cubicBezTo>
                    <a:cubicBezTo>
                      <a:pt x="175801" y="86505"/>
                      <a:pt x="171882" y="93630"/>
                      <a:pt x="168053" y="98528"/>
                    </a:cubicBezTo>
                    <a:cubicBezTo>
                      <a:pt x="163471" y="103524"/>
                      <a:pt x="159188" y="108788"/>
                      <a:pt x="155229" y="114291"/>
                    </a:cubicBezTo>
                    <a:cubicBezTo>
                      <a:pt x="150478" y="119948"/>
                      <a:pt x="146302" y="126063"/>
                      <a:pt x="142761" y="132547"/>
                    </a:cubicBezTo>
                    <a:cubicBezTo>
                      <a:pt x="140268" y="138336"/>
                      <a:pt x="137774" y="147419"/>
                      <a:pt x="132876" y="147419"/>
                    </a:cubicBezTo>
                    <a:cubicBezTo>
                      <a:pt x="127978" y="147419"/>
                      <a:pt x="119161" y="138514"/>
                      <a:pt x="115065" y="137089"/>
                    </a:cubicBezTo>
                    <a:cubicBezTo>
                      <a:pt x="110544" y="134656"/>
                      <a:pt x="104962" y="135489"/>
                      <a:pt x="101350" y="139137"/>
                    </a:cubicBezTo>
                    <a:cubicBezTo>
                      <a:pt x="96808" y="144124"/>
                      <a:pt x="99302" y="165230"/>
                      <a:pt x="99302" y="165230"/>
                    </a:cubicBezTo>
                    <a:cubicBezTo>
                      <a:pt x="99302" y="165230"/>
                      <a:pt x="99302" y="168525"/>
                      <a:pt x="105090" y="168525"/>
                    </a:cubicBezTo>
                    <a:cubicBezTo>
                      <a:pt x="111976" y="168031"/>
                      <a:pt x="118785" y="166776"/>
                      <a:pt x="125395" y="164785"/>
                    </a:cubicBezTo>
                    <a:cubicBezTo>
                      <a:pt x="131955" y="162723"/>
                      <a:pt x="138898" y="162175"/>
                      <a:pt x="145700" y="163182"/>
                    </a:cubicBezTo>
                    <a:cubicBezTo>
                      <a:pt x="149440" y="164785"/>
                      <a:pt x="156030" y="170218"/>
                      <a:pt x="156030" y="174759"/>
                    </a:cubicBezTo>
                    <a:cubicBezTo>
                      <a:pt x="157254" y="179896"/>
                      <a:pt x="156217" y="185311"/>
                      <a:pt x="153181" y="189632"/>
                    </a:cubicBezTo>
                    <a:cubicBezTo>
                      <a:pt x="148461" y="196222"/>
                      <a:pt x="147570" y="198537"/>
                      <a:pt x="143295" y="201209"/>
                    </a:cubicBezTo>
                    <a:cubicBezTo>
                      <a:pt x="136468" y="203639"/>
                      <a:pt x="130156" y="207324"/>
                      <a:pt x="124683" y="212074"/>
                    </a:cubicBezTo>
                    <a:cubicBezTo>
                      <a:pt x="116668" y="219554"/>
                      <a:pt x="110078" y="219732"/>
                      <a:pt x="108653" y="226323"/>
                    </a:cubicBezTo>
                    <a:cubicBezTo>
                      <a:pt x="107228" y="232913"/>
                      <a:pt x="106961" y="233981"/>
                      <a:pt x="111948" y="233981"/>
                    </a:cubicBezTo>
                    <a:cubicBezTo>
                      <a:pt x="122287" y="233139"/>
                      <a:pt x="132691" y="233528"/>
                      <a:pt x="142939" y="235139"/>
                    </a:cubicBezTo>
                    <a:cubicBezTo>
                      <a:pt x="149361" y="237467"/>
                      <a:pt x="155048" y="241463"/>
                      <a:pt x="159415" y="246716"/>
                    </a:cubicBezTo>
                    <a:cubicBezTo>
                      <a:pt x="162264" y="252060"/>
                      <a:pt x="166895" y="255622"/>
                      <a:pt x="166628" y="260253"/>
                    </a:cubicBezTo>
                    <a:cubicBezTo>
                      <a:pt x="167078" y="264839"/>
                      <a:pt x="165913" y="269437"/>
                      <a:pt x="163333" y="273255"/>
                    </a:cubicBezTo>
                    <a:cubicBezTo>
                      <a:pt x="160038" y="277174"/>
                      <a:pt x="158613" y="282784"/>
                      <a:pt x="153626" y="283408"/>
                    </a:cubicBezTo>
                    <a:cubicBezTo>
                      <a:pt x="148639" y="284031"/>
                      <a:pt x="91287" y="290799"/>
                      <a:pt x="79621" y="292313"/>
                    </a:cubicBezTo>
                    <a:cubicBezTo>
                      <a:pt x="67954" y="293827"/>
                      <a:pt x="63323" y="294183"/>
                      <a:pt x="57713" y="290087"/>
                    </a:cubicBezTo>
                    <a:cubicBezTo>
                      <a:pt x="52102" y="285990"/>
                      <a:pt x="48273" y="286346"/>
                      <a:pt x="35894" y="257047"/>
                    </a:cubicBezTo>
                    <a:cubicBezTo>
                      <a:pt x="27790" y="242175"/>
                      <a:pt x="41059" y="231221"/>
                      <a:pt x="48629" y="226145"/>
                    </a:cubicBezTo>
                    <a:cubicBezTo>
                      <a:pt x="56199" y="221069"/>
                      <a:pt x="79621" y="202189"/>
                      <a:pt x="78552" y="199428"/>
                    </a:cubicBezTo>
                    <a:cubicBezTo>
                      <a:pt x="77483" y="196667"/>
                      <a:pt x="74812" y="196756"/>
                      <a:pt x="66173" y="199428"/>
                    </a:cubicBezTo>
                    <a:cubicBezTo>
                      <a:pt x="57535" y="202100"/>
                      <a:pt x="31709" y="217239"/>
                      <a:pt x="23248" y="219020"/>
                    </a:cubicBezTo>
                    <a:cubicBezTo>
                      <a:pt x="14649" y="220108"/>
                      <a:pt x="6080" y="216794"/>
                      <a:pt x="450" y="210204"/>
                    </a:cubicBezTo>
                    <a:cubicBezTo>
                      <a:pt x="-2133" y="205662"/>
                      <a:pt x="2231" y="201298"/>
                      <a:pt x="6595" y="200051"/>
                    </a:cubicBezTo>
                    <a:cubicBezTo>
                      <a:pt x="13742" y="197630"/>
                      <a:pt x="20757" y="194836"/>
                      <a:pt x="27612" y="191680"/>
                    </a:cubicBezTo>
                    <a:cubicBezTo>
                      <a:pt x="34647" y="188919"/>
                      <a:pt x="63234" y="174670"/>
                      <a:pt x="70092" y="174314"/>
                    </a:cubicBezTo>
                    <a:cubicBezTo>
                      <a:pt x="76949" y="173958"/>
                      <a:pt x="80867" y="171999"/>
                      <a:pt x="80689" y="169149"/>
                    </a:cubicBezTo>
                    <a:cubicBezTo>
                      <a:pt x="80511" y="166299"/>
                      <a:pt x="83539" y="143145"/>
                      <a:pt x="81669" y="141720"/>
                    </a:cubicBezTo>
                    <a:cubicBezTo>
                      <a:pt x="79799" y="140295"/>
                      <a:pt x="79442" y="140918"/>
                      <a:pt x="74900" y="142967"/>
                    </a:cubicBezTo>
                    <a:cubicBezTo>
                      <a:pt x="70359" y="145015"/>
                      <a:pt x="59405" y="149111"/>
                      <a:pt x="57802" y="147508"/>
                    </a:cubicBezTo>
                    <a:cubicBezTo>
                      <a:pt x="49356" y="142120"/>
                      <a:pt x="43569" y="133424"/>
                      <a:pt x="41861" y="123552"/>
                    </a:cubicBezTo>
                    <a:cubicBezTo>
                      <a:pt x="36072" y="104049"/>
                      <a:pt x="30640" y="97904"/>
                      <a:pt x="31530" y="83834"/>
                    </a:cubicBezTo>
                    <a:cubicBezTo>
                      <a:pt x="32064" y="75283"/>
                      <a:pt x="29983" y="66772"/>
                      <a:pt x="25563" y="59433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94" name="组合 193">
              <a:extLst>
                <a:ext uri="{FF2B5EF4-FFF2-40B4-BE49-F238E27FC236}">
                  <a16:creationId xmlns:a16="http://schemas.microsoft.com/office/drawing/2014/main" id="{A4E3AE28-EB84-40BA-9EB6-BB5676A98204}"/>
                </a:ext>
              </a:extLst>
            </p:cNvPr>
            <p:cNvGrpSpPr/>
            <p:nvPr/>
          </p:nvGrpSpPr>
          <p:grpSpPr>
            <a:xfrm>
              <a:off x="1442035" y="5934218"/>
              <a:ext cx="281030" cy="306223"/>
              <a:chOff x="1459851" y="5996894"/>
              <a:chExt cx="324450" cy="353535"/>
            </a:xfrm>
            <a:grpFill/>
          </p:grpSpPr>
          <p:sp>
            <p:nvSpPr>
              <p:cNvPr id="199" name="任意多边形: 形状 198">
                <a:extLst>
                  <a:ext uri="{FF2B5EF4-FFF2-40B4-BE49-F238E27FC236}">
                    <a16:creationId xmlns:a16="http://schemas.microsoft.com/office/drawing/2014/main" id="{F51DAEFE-F09D-479A-8569-082F43C5C51F}"/>
                  </a:ext>
                </a:extLst>
              </p:cNvPr>
              <p:cNvSpPr/>
              <p:nvPr/>
            </p:nvSpPr>
            <p:spPr>
              <a:xfrm>
                <a:off x="1631034" y="5996894"/>
                <a:ext cx="153267" cy="353535"/>
              </a:xfrm>
              <a:custGeom>
                <a:avLst/>
                <a:gdLst>
                  <a:gd name="connsiteX0" fmla="*/ 56495 w 153267"/>
                  <a:gd name="connsiteY0" fmla="*/ 162979 h 353535"/>
                  <a:gd name="connsiteX1" fmla="*/ 61482 w 153267"/>
                  <a:gd name="connsiteY1" fmla="*/ 154073 h 353535"/>
                  <a:gd name="connsiteX2" fmla="*/ 66024 w 153267"/>
                  <a:gd name="connsiteY2" fmla="*/ 158170 h 353535"/>
                  <a:gd name="connsiteX3" fmla="*/ 85438 w 153267"/>
                  <a:gd name="connsiteY3" fmla="*/ 179810 h 353535"/>
                  <a:gd name="connsiteX4" fmla="*/ 99064 w 153267"/>
                  <a:gd name="connsiteY4" fmla="*/ 185866 h 353535"/>
                  <a:gd name="connsiteX5" fmla="*/ 92474 w 153267"/>
                  <a:gd name="connsiteY5" fmla="*/ 199046 h 353535"/>
                  <a:gd name="connsiteX6" fmla="*/ 67271 w 153267"/>
                  <a:gd name="connsiteY6" fmla="*/ 214898 h 353535"/>
                  <a:gd name="connsiteX7" fmla="*/ 76978 w 153267"/>
                  <a:gd name="connsiteY7" fmla="*/ 221132 h 353535"/>
                  <a:gd name="connsiteX8" fmla="*/ 88644 w 153267"/>
                  <a:gd name="connsiteY8" fmla="*/ 218549 h 353535"/>
                  <a:gd name="connsiteX9" fmla="*/ 97550 w 153267"/>
                  <a:gd name="connsiteY9" fmla="*/ 218549 h 353535"/>
                  <a:gd name="connsiteX10" fmla="*/ 99954 w 153267"/>
                  <a:gd name="connsiteY10" fmla="*/ 228524 h 353535"/>
                  <a:gd name="connsiteX11" fmla="*/ 98529 w 153267"/>
                  <a:gd name="connsiteY11" fmla="*/ 277949 h 353535"/>
                  <a:gd name="connsiteX12" fmla="*/ 96392 w 153267"/>
                  <a:gd name="connsiteY12" fmla="*/ 301549 h 353535"/>
                  <a:gd name="connsiteX13" fmla="*/ 94255 w 153267"/>
                  <a:gd name="connsiteY13" fmla="*/ 310455 h 353535"/>
                  <a:gd name="connsiteX14" fmla="*/ 83924 w 153267"/>
                  <a:gd name="connsiteY14" fmla="*/ 305468 h 353535"/>
                  <a:gd name="connsiteX15" fmla="*/ 68607 w 153267"/>
                  <a:gd name="connsiteY15" fmla="*/ 286054 h 353535"/>
                  <a:gd name="connsiteX16" fmla="*/ 57297 w 153267"/>
                  <a:gd name="connsiteY16" fmla="*/ 273319 h 353535"/>
                  <a:gd name="connsiteX17" fmla="*/ 44116 w 153267"/>
                  <a:gd name="connsiteY17" fmla="*/ 223804 h 353535"/>
                  <a:gd name="connsiteX18" fmla="*/ 56228 w 153267"/>
                  <a:gd name="connsiteY18" fmla="*/ 162801 h 353535"/>
                  <a:gd name="connsiteX19" fmla="*/ 23277 w 153267"/>
                  <a:gd name="connsiteY19" fmla="*/ 25388 h 353535"/>
                  <a:gd name="connsiteX20" fmla="*/ 33340 w 153267"/>
                  <a:gd name="connsiteY20" fmla="*/ 18976 h 353535"/>
                  <a:gd name="connsiteX21" fmla="*/ 63531 w 153267"/>
                  <a:gd name="connsiteY21" fmla="*/ 3124 h 353535"/>
                  <a:gd name="connsiteX22" fmla="*/ 97728 w 153267"/>
                  <a:gd name="connsiteY22" fmla="*/ -438 h 353535"/>
                  <a:gd name="connsiteX23" fmla="*/ 131747 w 153267"/>
                  <a:gd name="connsiteY23" fmla="*/ 25388 h 353535"/>
                  <a:gd name="connsiteX24" fmla="*/ 128897 w 153267"/>
                  <a:gd name="connsiteY24" fmla="*/ 149353 h 353535"/>
                  <a:gd name="connsiteX25" fmla="*/ 151339 w 153267"/>
                  <a:gd name="connsiteY25" fmla="*/ 168322 h 353535"/>
                  <a:gd name="connsiteX26" fmla="*/ 152408 w 153267"/>
                  <a:gd name="connsiteY26" fmla="*/ 180701 h 353535"/>
                  <a:gd name="connsiteX27" fmla="*/ 152408 w 153267"/>
                  <a:gd name="connsiteY27" fmla="*/ 186044 h 353535"/>
                  <a:gd name="connsiteX28" fmla="*/ 127829 w 153267"/>
                  <a:gd name="connsiteY28" fmla="*/ 212761 h 353535"/>
                  <a:gd name="connsiteX29" fmla="*/ 127829 w 153267"/>
                  <a:gd name="connsiteY29" fmla="*/ 248383 h 353535"/>
                  <a:gd name="connsiteX30" fmla="*/ 127829 w 153267"/>
                  <a:gd name="connsiteY30" fmla="*/ 326218 h 353535"/>
                  <a:gd name="connsiteX31" fmla="*/ 120793 w 153267"/>
                  <a:gd name="connsiteY31" fmla="*/ 350263 h 353535"/>
                  <a:gd name="connsiteX32" fmla="*/ 107346 w 153267"/>
                  <a:gd name="connsiteY32" fmla="*/ 352133 h 353535"/>
                  <a:gd name="connsiteX33" fmla="*/ 83034 w 153267"/>
                  <a:gd name="connsiteY33" fmla="*/ 333609 h 353535"/>
                  <a:gd name="connsiteX34" fmla="*/ 61393 w 153267"/>
                  <a:gd name="connsiteY34" fmla="*/ 305735 h 353535"/>
                  <a:gd name="connsiteX35" fmla="*/ 47411 w 153267"/>
                  <a:gd name="connsiteY35" fmla="*/ 284629 h 353535"/>
                  <a:gd name="connsiteX36" fmla="*/ 36725 w 153267"/>
                  <a:gd name="connsiteY36" fmla="*/ 268688 h 353535"/>
                  <a:gd name="connsiteX37" fmla="*/ 31381 w 153267"/>
                  <a:gd name="connsiteY37" fmla="*/ 257022 h 353535"/>
                  <a:gd name="connsiteX38" fmla="*/ 26394 w 153267"/>
                  <a:gd name="connsiteY38" fmla="*/ 298432 h 353535"/>
                  <a:gd name="connsiteX39" fmla="*/ 18557 w 153267"/>
                  <a:gd name="connsiteY39" fmla="*/ 303420 h 353535"/>
                  <a:gd name="connsiteX40" fmla="*/ 8583 w 153267"/>
                  <a:gd name="connsiteY40" fmla="*/ 300570 h 353535"/>
                  <a:gd name="connsiteX41" fmla="*/ -323 w 153267"/>
                  <a:gd name="connsiteY41" fmla="*/ 291664 h 353535"/>
                  <a:gd name="connsiteX42" fmla="*/ 5466 w 153267"/>
                  <a:gd name="connsiteY42" fmla="*/ 252301 h 353535"/>
                  <a:gd name="connsiteX43" fmla="*/ 18735 w 153267"/>
                  <a:gd name="connsiteY43" fmla="*/ 202698 h 353535"/>
                  <a:gd name="connsiteX44" fmla="*/ 36547 w 153267"/>
                  <a:gd name="connsiteY44" fmla="*/ 106250 h 353535"/>
                  <a:gd name="connsiteX45" fmla="*/ 58098 w 153267"/>
                  <a:gd name="connsiteY45" fmla="*/ 39993 h 353535"/>
                  <a:gd name="connsiteX46" fmla="*/ 67004 w 153267"/>
                  <a:gd name="connsiteY46" fmla="*/ 32067 h 353535"/>
                  <a:gd name="connsiteX47" fmla="*/ 75108 w 153267"/>
                  <a:gd name="connsiteY47" fmla="*/ 40171 h 353535"/>
                  <a:gd name="connsiteX48" fmla="*/ 72792 w 153267"/>
                  <a:gd name="connsiteY48" fmla="*/ 53975 h 353535"/>
                  <a:gd name="connsiteX49" fmla="*/ 65223 w 153267"/>
                  <a:gd name="connsiteY49" fmla="*/ 78910 h 353535"/>
                  <a:gd name="connsiteX50" fmla="*/ 58187 w 153267"/>
                  <a:gd name="connsiteY50" fmla="*/ 111148 h 353535"/>
                  <a:gd name="connsiteX51" fmla="*/ 68874 w 153267"/>
                  <a:gd name="connsiteY51" fmla="*/ 105004 h 353535"/>
                  <a:gd name="connsiteX52" fmla="*/ 81342 w 153267"/>
                  <a:gd name="connsiteY52" fmla="*/ 98324 h 353535"/>
                  <a:gd name="connsiteX53" fmla="*/ 91316 w 153267"/>
                  <a:gd name="connsiteY53" fmla="*/ 92536 h 353535"/>
                  <a:gd name="connsiteX54" fmla="*/ 99598 w 153267"/>
                  <a:gd name="connsiteY54" fmla="*/ 90487 h 353535"/>
                  <a:gd name="connsiteX55" fmla="*/ 100399 w 153267"/>
                  <a:gd name="connsiteY55" fmla="*/ 39102 h 353535"/>
                  <a:gd name="connsiteX56" fmla="*/ 90425 w 153267"/>
                  <a:gd name="connsiteY56" fmla="*/ 20044 h 353535"/>
                  <a:gd name="connsiteX57" fmla="*/ 65223 w 153267"/>
                  <a:gd name="connsiteY57" fmla="*/ 24675 h 353535"/>
                  <a:gd name="connsiteX58" fmla="*/ 40732 w 153267"/>
                  <a:gd name="connsiteY58" fmla="*/ 40794 h 353535"/>
                  <a:gd name="connsiteX59" fmla="*/ 23545 w 153267"/>
                  <a:gd name="connsiteY59" fmla="*/ 25566 h 353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53267" h="353535">
                    <a:moveTo>
                      <a:pt x="56495" y="162979"/>
                    </a:moveTo>
                    <a:cubicBezTo>
                      <a:pt x="56495" y="162979"/>
                      <a:pt x="57742" y="155498"/>
                      <a:pt x="61482" y="154073"/>
                    </a:cubicBezTo>
                    <a:cubicBezTo>
                      <a:pt x="65223" y="152648"/>
                      <a:pt x="65401" y="152381"/>
                      <a:pt x="66024" y="158170"/>
                    </a:cubicBezTo>
                    <a:cubicBezTo>
                      <a:pt x="66648" y="163958"/>
                      <a:pt x="76800" y="179454"/>
                      <a:pt x="85438" y="179810"/>
                    </a:cubicBezTo>
                    <a:cubicBezTo>
                      <a:pt x="94077" y="180167"/>
                      <a:pt x="99064" y="182571"/>
                      <a:pt x="99064" y="185866"/>
                    </a:cubicBezTo>
                    <a:cubicBezTo>
                      <a:pt x="99064" y="189161"/>
                      <a:pt x="103160" y="191387"/>
                      <a:pt x="92474" y="199046"/>
                    </a:cubicBezTo>
                    <a:cubicBezTo>
                      <a:pt x="81787" y="206705"/>
                      <a:pt x="68696" y="211158"/>
                      <a:pt x="67271" y="214898"/>
                    </a:cubicBezTo>
                    <a:cubicBezTo>
                      <a:pt x="65846" y="218639"/>
                      <a:pt x="68696" y="222379"/>
                      <a:pt x="76978" y="221132"/>
                    </a:cubicBezTo>
                    <a:cubicBezTo>
                      <a:pt x="85260" y="219885"/>
                      <a:pt x="86507" y="219974"/>
                      <a:pt x="88644" y="218549"/>
                    </a:cubicBezTo>
                    <a:cubicBezTo>
                      <a:pt x="90782" y="217125"/>
                      <a:pt x="96659" y="216590"/>
                      <a:pt x="97550" y="218549"/>
                    </a:cubicBezTo>
                    <a:cubicBezTo>
                      <a:pt x="99353" y="221550"/>
                      <a:pt x="100193" y="225031"/>
                      <a:pt x="99954" y="228524"/>
                    </a:cubicBezTo>
                    <a:cubicBezTo>
                      <a:pt x="99954" y="232175"/>
                      <a:pt x="99331" y="271716"/>
                      <a:pt x="98529" y="277949"/>
                    </a:cubicBezTo>
                    <a:cubicBezTo>
                      <a:pt x="97728" y="284183"/>
                      <a:pt x="97639" y="297453"/>
                      <a:pt x="96392" y="301549"/>
                    </a:cubicBezTo>
                    <a:cubicBezTo>
                      <a:pt x="95145" y="305646"/>
                      <a:pt x="96926" y="309297"/>
                      <a:pt x="94255" y="310455"/>
                    </a:cubicBezTo>
                    <a:cubicBezTo>
                      <a:pt x="91583" y="311613"/>
                      <a:pt x="88021" y="311256"/>
                      <a:pt x="83924" y="305468"/>
                    </a:cubicBezTo>
                    <a:cubicBezTo>
                      <a:pt x="79242" y="298674"/>
                      <a:pt x="74125" y="292189"/>
                      <a:pt x="68607" y="286054"/>
                    </a:cubicBezTo>
                    <a:cubicBezTo>
                      <a:pt x="64552" y="282070"/>
                      <a:pt x="60774" y="277815"/>
                      <a:pt x="57297" y="273319"/>
                    </a:cubicBezTo>
                    <a:cubicBezTo>
                      <a:pt x="47295" y="258842"/>
                      <a:pt x="42636" y="241338"/>
                      <a:pt x="44116" y="223804"/>
                    </a:cubicBezTo>
                    <a:cubicBezTo>
                      <a:pt x="44690" y="202933"/>
                      <a:pt x="48785" y="182308"/>
                      <a:pt x="56228" y="162801"/>
                    </a:cubicBezTo>
                    <a:moveTo>
                      <a:pt x="23277" y="25388"/>
                    </a:moveTo>
                    <a:lnTo>
                      <a:pt x="33340" y="18976"/>
                    </a:lnTo>
                    <a:cubicBezTo>
                      <a:pt x="42993" y="12944"/>
                      <a:pt x="53085" y="7646"/>
                      <a:pt x="63531" y="3124"/>
                    </a:cubicBezTo>
                    <a:cubicBezTo>
                      <a:pt x="74787" y="828"/>
                      <a:pt x="86240" y="-365"/>
                      <a:pt x="97728" y="-438"/>
                    </a:cubicBezTo>
                    <a:cubicBezTo>
                      <a:pt x="105119" y="7"/>
                      <a:pt x="127205" y="5350"/>
                      <a:pt x="131747" y="25388"/>
                    </a:cubicBezTo>
                    <a:cubicBezTo>
                      <a:pt x="132371" y="49967"/>
                      <a:pt x="122307" y="142674"/>
                      <a:pt x="128897" y="149353"/>
                    </a:cubicBezTo>
                    <a:cubicBezTo>
                      <a:pt x="135487" y="156032"/>
                      <a:pt x="148579" y="164315"/>
                      <a:pt x="151339" y="168322"/>
                    </a:cubicBezTo>
                    <a:cubicBezTo>
                      <a:pt x="153017" y="172226"/>
                      <a:pt x="153391" y="176567"/>
                      <a:pt x="152408" y="180701"/>
                    </a:cubicBezTo>
                    <a:cubicBezTo>
                      <a:pt x="152955" y="182440"/>
                      <a:pt x="152955" y="184305"/>
                      <a:pt x="152408" y="186044"/>
                    </a:cubicBezTo>
                    <a:cubicBezTo>
                      <a:pt x="151607" y="189339"/>
                      <a:pt x="152408" y="196731"/>
                      <a:pt x="127829" y="212761"/>
                    </a:cubicBezTo>
                    <a:cubicBezTo>
                      <a:pt x="127829" y="228257"/>
                      <a:pt x="127829" y="242862"/>
                      <a:pt x="127829" y="248383"/>
                    </a:cubicBezTo>
                    <a:cubicBezTo>
                      <a:pt x="127829" y="253905"/>
                      <a:pt x="129877" y="319628"/>
                      <a:pt x="127829" y="326218"/>
                    </a:cubicBezTo>
                    <a:cubicBezTo>
                      <a:pt x="125780" y="332808"/>
                      <a:pt x="126226" y="346879"/>
                      <a:pt x="120793" y="350263"/>
                    </a:cubicBezTo>
                    <a:cubicBezTo>
                      <a:pt x="116949" y="353200"/>
                      <a:pt x="111846" y="353910"/>
                      <a:pt x="107346" y="352133"/>
                    </a:cubicBezTo>
                    <a:cubicBezTo>
                      <a:pt x="102270" y="350708"/>
                      <a:pt x="95412" y="348838"/>
                      <a:pt x="83034" y="333609"/>
                    </a:cubicBezTo>
                    <a:cubicBezTo>
                      <a:pt x="70655" y="318381"/>
                      <a:pt x="64243" y="309921"/>
                      <a:pt x="61393" y="305735"/>
                    </a:cubicBezTo>
                    <a:cubicBezTo>
                      <a:pt x="57088" y="298470"/>
                      <a:pt x="52422" y="291426"/>
                      <a:pt x="47411" y="284629"/>
                    </a:cubicBezTo>
                    <a:cubicBezTo>
                      <a:pt x="45007" y="278840"/>
                      <a:pt x="39218" y="274031"/>
                      <a:pt x="36725" y="268688"/>
                    </a:cubicBezTo>
                    <a:cubicBezTo>
                      <a:pt x="34231" y="263344"/>
                      <a:pt x="34677" y="254973"/>
                      <a:pt x="31381" y="257022"/>
                    </a:cubicBezTo>
                    <a:cubicBezTo>
                      <a:pt x="28086" y="259070"/>
                      <a:pt x="24791" y="286855"/>
                      <a:pt x="26394" y="298432"/>
                    </a:cubicBezTo>
                    <a:cubicBezTo>
                      <a:pt x="24924" y="301433"/>
                      <a:pt x="21898" y="303359"/>
                      <a:pt x="18557" y="303420"/>
                    </a:cubicBezTo>
                    <a:cubicBezTo>
                      <a:pt x="15618" y="303420"/>
                      <a:pt x="11522" y="300570"/>
                      <a:pt x="8583" y="300570"/>
                    </a:cubicBezTo>
                    <a:cubicBezTo>
                      <a:pt x="5644" y="300570"/>
                      <a:pt x="746" y="303420"/>
                      <a:pt x="-323" y="291664"/>
                    </a:cubicBezTo>
                    <a:cubicBezTo>
                      <a:pt x="173" y="278372"/>
                      <a:pt x="2114" y="265174"/>
                      <a:pt x="5466" y="252301"/>
                    </a:cubicBezTo>
                    <a:cubicBezTo>
                      <a:pt x="7069" y="243396"/>
                      <a:pt x="17043" y="212583"/>
                      <a:pt x="18735" y="202698"/>
                    </a:cubicBezTo>
                    <a:cubicBezTo>
                      <a:pt x="20428" y="192812"/>
                      <a:pt x="31560" y="127713"/>
                      <a:pt x="36547" y="106250"/>
                    </a:cubicBezTo>
                    <a:cubicBezTo>
                      <a:pt x="42320" y="83730"/>
                      <a:pt x="49518" y="61600"/>
                      <a:pt x="58098" y="39993"/>
                    </a:cubicBezTo>
                    <a:cubicBezTo>
                      <a:pt x="61838" y="32958"/>
                      <a:pt x="60948" y="27970"/>
                      <a:pt x="67004" y="32067"/>
                    </a:cubicBezTo>
                    <a:cubicBezTo>
                      <a:pt x="73060" y="36163"/>
                      <a:pt x="75108" y="38123"/>
                      <a:pt x="75108" y="40171"/>
                    </a:cubicBezTo>
                    <a:cubicBezTo>
                      <a:pt x="75298" y="44883"/>
                      <a:pt x="74510" y="49583"/>
                      <a:pt x="72792" y="53975"/>
                    </a:cubicBezTo>
                    <a:cubicBezTo>
                      <a:pt x="70299" y="59763"/>
                      <a:pt x="66826" y="73923"/>
                      <a:pt x="65223" y="78910"/>
                    </a:cubicBezTo>
                    <a:cubicBezTo>
                      <a:pt x="63620" y="83897"/>
                      <a:pt x="55248" y="108299"/>
                      <a:pt x="58187" y="111148"/>
                    </a:cubicBezTo>
                    <a:cubicBezTo>
                      <a:pt x="61126" y="113998"/>
                      <a:pt x="66024" y="107408"/>
                      <a:pt x="68874" y="105004"/>
                    </a:cubicBezTo>
                    <a:cubicBezTo>
                      <a:pt x="72458" y="101843"/>
                      <a:pt x="76725" y="99557"/>
                      <a:pt x="81342" y="98324"/>
                    </a:cubicBezTo>
                    <a:cubicBezTo>
                      <a:pt x="85082" y="97879"/>
                      <a:pt x="88377" y="92536"/>
                      <a:pt x="91316" y="92536"/>
                    </a:cubicBezTo>
                    <a:cubicBezTo>
                      <a:pt x="94255" y="92536"/>
                      <a:pt x="98975" y="93159"/>
                      <a:pt x="99598" y="90487"/>
                    </a:cubicBezTo>
                    <a:cubicBezTo>
                      <a:pt x="100819" y="73387"/>
                      <a:pt x="101087" y="56232"/>
                      <a:pt x="100399" y="39102"/>
                    </a:cubicBezTo>
                    <a:cubicBezTo>
                      <a:pt x="99153" y="34204"/>
                      <a:pt x="96214" y="20044"/>
                      <a:pt x="90425" y="20044"/>
                    </a:cubicBezTo>
                    <a:cubicBezTo>
                      <a:pt x="81741" y="18501"/>
                      <a:pt x="72791" y="20145"/>
                      <a:pt x="65223" y="24675"/>
                    </a:cubicBezTo>
                    <a:cubicBezTo>
                      <a:pt x="49014" y="32067"/>
                      <a:pt x="53556" y="37855"/>
                      <a:pt x="40732" y="40794"/>
                    </a:cubicBezTo>
                    <a:cubicBezTo>
                      <a:pt x="27908" y="43733"/>
                      <a:pt x="19270" y="37499"/>
                      <a:pt x="23545" y="2556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0" name="任意多边形: 形状 199">
                <a:extLst>
                  <a:ext uri="{FF2B5EF4-FFF2-40B4-BE49-F238E27FC236}">
                    <a16:creationId xmlns:a16="http://schemas.microsoft.com/office/drawing/2014/main" id="{CE76E9D8-A71D-43F9-9AC5-EA6E682CCA67}"/>
                  </a:ext>
                </a:extLst>
              </p:cNvPr>
              <p:cNvSpPr/>
              <p:nvPr/>
            </p:nvSpPr>
            <p:spPr>
              <a:xfrm>
                <a:off x="1459851" y="6022750"/>
                <a:ext cx="169846" cy="296483"/>
              </a:xfrm>
              <a:custGeom>
                <a:avLst/>
                <a:gdLst>
                  <a:gd name="connsiteX0" fmla="*/ 94717 w 169846"/>
                  <a:gd name="connsiteY0" fmla="*/ 132135 h 296483"/>
                  <a:gd name="connsiteX1" fmla="*/ 99437 w 169846"/>
                  <a:gd name="connsiteY1" fmla="*/ 128840 h 296483"/>
                  <a:gd name="connsiteX2" fmla="*/ 113063 w 169846"/>
                  <a:gd name="connsiteY2" fmla="*/ 133738 h 296483"/>
                  <a:gd name="connsiteX3" fmla="*/ 121256 w 169846"/>
                  <a:gd name="connsiteY3" fmla="*/ 134985 h 296483"/>
                  <a:gd name="connsiteX4" fmla="*/ 122146 w 169846"/>
                  <a:gd name="connsiteY4" fmla="*/ 147185 h 296483"/>
                  <a:gd name="connsiteX5" fmla="*/ 120276 w 169846"/>
                  <a:gd name="connsiteY5" fmla="*/ 163483 h 296483"/>
                  <a:gd name="connsiteX6" fmla="*/ 92402 w 169846"/>
                  <a:gd name="connsiteY6" fmla="*/ 185747 h 296483"/>
                  <a:gd name="connsiteX7" fmla="*/ 85990 w 169846"/>
                  <a:gd name="connsiteY7" fmla="*/ 184054 h 296483"/>
                  <a:gd name="connsiteX8" fmla="*/ 94895 w 169846"/>
                  <a:gd name="connsiteY8" fmla="*/ 132135 h 296483"/>
                  <a:gd name="connsiteX9" fmla="*/ 59986 w 169846"/>
                  <a:gd name="connsiteY9" fmla="*/ 15116 h 296483"/>
                  <a:gd name="connsiteX10" fmla="*/ 66220 w 169846"/>
                  <a:gd name="connsiteY10" fmla="*/ 11643 h 296483"/>
                  <a:gd name="connsiteX11" fmla="*/ 91511 w 169846"/>
                  <a:gd name="connsiteY11" fmla="*/ 8526 h 296483"/>
                  <a:gd name="connsiteX12" fmla="*/ 113419 w 169846"/>
                  <a:gd name="connsiteY12" fmla="*/ 511 h 296483"/>
                  <a:gd name="connsiteX13" fmla="*/ 140136 w 169846"/>
                  <a:gd name="connsiteY13" fmla="*/ 1757 h 296483"/>
                  <a:gd name="connsiteX14" fmla="*/ 167387 w 169846"/>
                  <a:gd name="connsiteY14" fmla="*/ 28474 h 296483"/>
                  <a:gd name="connsiteX15" fmla="*/ 163468 w 169846"/>
                  <a:gd name="connsiteY15" fmla="*/ 65165 h 296483"/>
                  <a:gd name="connsiteX16" fmla="*/ 162578 w 169846"/>
                  <a:gd name="connsiteY16" fmla="*/ 146740 h 296483"/>
                  <a:gd name="connsiteX17" fmla="*/ 169524 w 169846"/>
                  <a:gd name="connsiteY17" fmla="*/ 143712 h 296483"/>
                  <a:gd name="connsiteX18" fmla="*/ 167476 w 169846"/>
                  <a:gd name="connsiteY18" fmla="*/ 152173 h 296483"/>
                  <a:gd name="connsiteX19" fmla="*/ 168901 w 169846"/>
                  <a:gd name="connsiteY19" fmla="*/ 162147 h 296483"/>
                  <a:gd name="connsiteX20" fmla="*/ 168901 w 169846"/>
                  <a:gd name="connsiteY20" fmla="*/ 177375 h 296483"/>
                  <a:gd name="connsiteX21" fmla="*/ 157323 w 169846"/>
                  <a:gd name="connsiteY21" fmla="*/ 196789 h 296483"/>
                  <a:gd name="connsiteX22" fmla="*/ 152514 w 169846"/>
                  <a:gd name="connsiteY22" fmla="*/ 278008 h 296483"/>
                  <a:gd name="connsiteX23" fmla="*/ 145924 w 169846"/>
                  <a:gd name="connsiteY23" fmla="*/ 295374 h 296483"/>
                  <a:gd name="connsiteX24" fmla="*/ 128915 w 169846"/>
                  <a:gd name="connsiteY24" fmla="*/ 292880 h 296483"/>
                  <a:gd name="connsiteX25" fmla="*/ 111103 w 169846"/>
                  <a:gd name="connsiteY25" fmla="*/ 270527 h 296483"/>
                  <a:gd name="connsiteX26" fmla="*/ 111905 w 169846"/>
                  <a:gd name="connsiteY26" fmla="*/ 255210 h 296483"/>
                  <a:gd name="connsiteX27" fmla="*/ 114220 w 169846"/>
                  <a:gd name="connsiteY27" fmla="*/ 227870 h 296483"/>
                  <a:gd name="connsiteX28" fmla="*/ 105315 w 169846"/>
                  <a:gd name="connsiteY28" fmla="*/ 233302 h 296483"/>
                  <a:gd name="connsiteX29" fmla="*/ 86346 w 169846"/>
                  <a:gd name="connsiteY29" fmla="*/ 248709 h 296483"/>
                  <a:gd name="connsiteX30" fmla="*/ 60164 w 169846"/>
                  <a:gd name="connsiteY30" fmla="*/ 268568 h 296483"/>
                  <a:gd name="connsiteX31" fmla="*/ 42352 w 169846"/>
                  <a:gd name="connsiteY31" fmla="*/ 280502 h 296483"/>
                  <a:gd name="connsiteX32" fmla="*/ 30241 w 169846"/>
                  <a:gd name="connsiteY32" fmla="*/ 278810 h 296483"/>
                  <a:gd name="connsiteX33" fmla="*/ 7532 w 169846"/>
                  <a:gd name="connsiteY33" fmla="*/ 256991 h 296483"/>
                  <a:gd name="connsiteX34" fmla="*/ 1921 w 169846"/>
                  <a:gd name="connsiteY34" fmla="*/ 245414 h 296483"/>
                  <a:gd name="connsiteX35" fmla="*/ -305 w 169846"/>
                  <a:gd name="connsiteY35" fmla="*/ 235351 h 296483"/>
                  <a:gd name="connsiteX36" fmla="*/ 2990 w 169846"/>
                  <a:gd name="connsiteY36" fmla="*/ 230809 h 296483"/>
                  <a:gd name="connsiteX37" fmla="*/ 14122 w 169846"/>
                  <a:gd name="connsiteY37" fmla="*/ 238200 h 296483"/>
                  <a:gd name="connsiteX38" fmla="*/ 48586 w 169846"/>
                  <a:gd name="connsiteY38" fmla="*/ 217628 h 296483"/>
                  <a:gd name="connsiteX39" fmla="*/ 47785 w 169846"/>
                  <a:gd name="connsiteY39" fmla="*/ 210326 h 296483"/>
                  <a:gd name="connsiteX40" fmla="*/ 23205 w 169846"/>
                  <a:gd name="connsiteY40" fmla="*/ 192515 h 296483"/>
                  <a:gd name="connsiteX41" fmla="*/ 25254 w 169846"/>
                  <a:gd name="connsiteY41" fmla="*/ 170518 h 296483"/>
                  <a:gd name="connsiteX42" fmla="*/ 31488 w 169846"/>
                  <a:gd name="connsiteY42" fmla="*/ 155111 h 296483"/>
                  <a:gd name="connsiteX43" fmla="*/ 45024 w 169846"/>
                  <a:gd name="connsiteY43" fmla="*/ 103726 h 296483"/>
                  <a:gd name="connsiteX44" fmla="*/ 53930 w 169846"/>
                  <a:gd name="connsiteY44" fmla="*/ 71488 h 296483"/>
                  <a:gd name="connsiteX45" fmla="*/ 62835 w 169846"/>
                  <a:gd name="connsiteY45" fmla="*/ 49046 h 296483"/>
                  <a:gd name="connsiteX46" fmla="*/ 92224 w 169846"/>
                  <a:gd name="connsiteY46" fmla="*/ 52430 h 296483"/>
                  <a:gd name="connsiteX47" fmla="*/ 107363 w 169846"/>
                  <a:gd name="connsiteY47" fmla="*/ 72290 h 296483"/>
                  <a:gd name="connsiteX48" fmla="*/ 105760 w 169846"/>
                  <a:gd name="connsiteY48" fmla="*/ 98472 h 296483"/>
                  <a:gd name="connsiteX49" fmla="*/ 124729 w 169846"/>
                  <a:gd name="connsiteY49" fmla="*/ 116283 h 296483"/>
                  <a:gd name="connsiteX50" fmla="*/ 126332 w 169846"/>
                  <a:gd name="connsiteY50" fmla="*/ 113344 h 296483"/>
                  <a:gd name="connsiteX51" fmla="*/ 125530 w 169846"/>
                  <a:gd name="connsiteY51" fmla="*/ 51718 h 296483"/>
                  <a:gd name="connsiteX52" fmla="*/ 120633 w 169846"/>
                  <a:gd name="connsiteY52" fmla="*/ 34975 h 296483"/>
                  <a:gd name="connsiteX53" fmla="*/ 109055 w 169846"/>
                  <a:gd name="connsiteY53" fmla="*/ 40586 h 296483"/>
                  <a:gd name="connsiteX54" fmla="*/ 91957 w 169846"/>
                  <a:gd name="connsiteY54" fmla="*/ 39695 h 296483"/>
                  <a:gd name="connsiteX55" fmla="*/ 68980 w 169846"/>
                  <a:gd name="connsiteY55" fmla="*/ 29988 h 296483"/>
                  <a:gd name="connsiteX56" fmla="*/ 59807 w 169846"/>
                  <a:gd name="connsiteY56" fmla="*/ 15116 h 29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69846" h="296483">
                    <a:moveTo>
                      <a:pt x="94717" y="132135"/>
                    </a:moveTo>
                    <a:cubicBezTo>
                      <a:pt x="94717" y="132135"/>
                      <a:pt x="95964" y="127593"/>
                      <a:pt x="99437" y="128840"/>
                    </a:cubicBezTo>
                    <a:cubicBezTo>
                      <a:pt x="102910" y="130087"/>
                      <a:pt x="110747" y="132758"/>
                      <a:pt x="113063" y="133738"/>
                    </a:cubicBezTo>
                    <a:cubicBezTo>
                      <a:pt x="115706" y="134604"/>
                      <a:pt x="118475" y="135026"/>
                      <a:pt x="121256" y="134985"/>
                    </a:cubicBezTo>
                    <a:cubicBezTo>
                      <a:pt x="122503" y="134985"/>
                      <a:pt x="122325" y="143890"/>
                      <a:pt x="122146" y="147185"/>
                    </a:cubicBezTo>
                    <a:cubicBezTo>
                      <a:pt x="121968" y="150481"/>
                      <a:pt x="120276" y="161613"/>
                      <a:pt x="120276" y="163483"/>
                    </a:cubicBezTo>
                    <a:cubicBezTo>
                      <a:pt x="111816" y="171888"/>
                      <a:pt x="102470" y="179353"/>
                      <a:pt x="92402" y="185747"/>
                    </a:cubicBezTo>
                    <a:cubicBezTo>
                      <a:pt x="89285" y="186726"/>
                      <a:pt x="85634" y="186548"/>
                      <a:pt x="85990" y="184054"/>
                    </a:cubicBezTo>
                    <a:cubicBezTo>
                      <a:pt x="86346" y="181561"/>
                      <a:pt x="88038" y="137300"/>
                      <a:pt x="94895" y="132135"/>
                    </a:cubicBezTo>
                    <a:moveTo>
                      <a:pt x="59986" y="15116"/>
                    </a:moveTo>
                    <a:cubicBezTo>
                      <a:pt x="61186" y="12819"/>
                      <a:pt x="63635" y="11454"/>
                      <a:pt x="66220" y="11643"/>
                    </a:cubicBezTo>
                    <a:cubicBezTo>
                      <a:pt x="74761" y="11939"/>
                      <a:pt x="83297" y="10888"/>
                      <a:pt x="91511" y="8526"/>
                    </a:cubicBezTo>
                    <a:cubicBezTo>
                      <a:pt x="98615" y="5339"/>
                      <a:pt x="105936" y="2661"/>
                      <a:pt x="113419" y="511"/>
                    </a:cubicBezTo>
                    <a:cubicBezTo>
                      <a:pt x="122305" y="-1089"/>
                      <a:pt x="131437" y="-662"/>
                      <a:pt x="140136" y="1757"/>
                    </a:cubicBezTo>
                    <a:cubicBezTo>
                      <a:pt x="153964" y="3986"/>
                      <a:pt x="164885" y="14692"/>
                      <a:pt x="167387" y="28474"/>
                    </a:cubicBezTo>
                    <a:cubicBezTo>
                      <a:pt x="170504" y="46285"/>
                      <a:pt x="165071" y="51450"/>
                      <a:pt x="163468" y="65165"/>
                    </a:cubicBezTo>
                    <a:cubicBezTo>
                      <a:pt x="161556" y="92315"/>
                      <a:pt x="161258" y="119555"/>
                      <a:pt x="162578" y="146740"/>
                    </a:cubicBezTo>
                    <a:cubicBezTo>
                      <a:pt x="164715" y="149145"/>
                      <a:pt x="169524" y="143712"/>
                      <a:pt x="169524" y="143712"/>
                    </a:cubicBezTo>
                    <a:cubicBezTo>
                      <a:pt x="168359" y="146393"/>
                      <a:pt x="167666" y="149255"/>
                      <a:pt x="167476" y="152173"/>
                    </a:cubicBezTo>
                    <a:cubicBezTo>
                      <a:pt x="166833" y="155563"/>
                      <a:pt x="167334" y="159072"/>
                      <a:pt x="168901" y="162147"/>
                    </a:cubicBezTo>
                    <a:cubicBezTo>
                      <a:pt x="168277" y="167223"/>
                      <a:pt x="169702" y="174703"/>
                      <a:pt x="168901" y="177375"/>
                    </a:cubicBezTo>
                    <a:cubicBezTo>
                      <a:pt x="168099" y="180047"/>
                      <a:pt x="158392" y="188685"/>
                      <a:pt x="157323" y="196789"/>
                    </a:cubicBezTo>
                    <a:cubicBezTo>
                      <a:pt x="156255" y="204893"/>
                      <a:pt x="152514" y="278008"/>
                      <a:pt x="152514" y="278008"/>
                    </a:cubicBezTo>
                    <a:cubicBezTo>
                      <a:pt x="152514" y="278008"/>
                      <a:pt x="152514" y="294127"/>
                      <a:pt x="145924" y="295374"/>
                    </a:cubicBezTo>
                    <a:cubicBezTo>
                      <a:pt x="140147" y="296814"/>
                      <a:pt x="134035" y="295918"/>
                      <a:pt x="128915" y="292880"/>
                    </a:cubicBezTo>
                    <a:cubicBezTo>
                      <a:pt x="125174" y="289942"/>
                      <a:pt x="111549" y="279611"/>
                      <a:pt x="111103" y="270527"/>
                    </a:cubicBezTo>
                    <a:cubicBezTo>
                      <a:pt x="110023" y="265440"/>
                      <a:pt x="110299" y="260157"/>
                      <a:pt x="111905" y="255210"/>
                    </a:cubicBezTo>
                    <a:cubicBezTo>
                      <a:pt x="114085" y="246271"/>
                      <a:pt x="114866" y="237048"/>
                      <a:pt x="114220" y="227870"/>
                    </a:cubicBezTo>
                    <a:cubicBezTo>
                      <a:pt x="112528" y="226890"/>
                      <a:pt x="108610" y="228939"/>
                      <a:pt x="105315" y="233302"/>
                    </a:cubicBezTo>
                    <a:cubicBezTo>
                      <a:pt x="99638" y="239185"/>
                      <a:pt x="93268" y="244359"/>
                      <a:pt x="86346" y="248709"/>
                    </a:cubicBezTo>
                    <a:cubicBezTo>
                      <a:pt x="79132" y="253429"/>
                      <a:pt x="66130" y="264383"/>
                      <a:pt x="60164" y="268568"/>
                    </a:cubicBezTo>
                    <a:cubicBezTo>
                      <a:pt x="54197" y="272754"/>
                      <a:pt x="48319" y="279255"/>
                      <a:pt x="42352" y="280502"/>
                    </a:cubicBezTo>
                    <a:cubicBezTo>
                      <a:pt x="36386" y="281749"/>
                      <a:pt x="34337" y="281927"/>
                      <a:pt x="30241" y="278810"/>
                    </a:cubicBezTo>
                    <a:cubicBezTo>
                      <a:pt x="22236" y="272004"/>
                      <a:pt x="14652" y="264718"/>
                      <a:pt x="7532" y="256991"/>
                    </a:cubicBezTo>
                    <a:cubicBezTo>
                      <a:pt x="4358" y="253912"/>
                      <a:pt x="2371" y="249813"/>
                      <a:pt x="1921" y="245414"/>
                    </a:cubicBezTo>
                    <a:cubicBezTo>
                      <a:pt x="2366" y="243187"/>
                      <a:pt x="-573" y="238022"/>
                      <a:pt x="-305" y="235351"/>
                    </a:cubicBezTo>
                    <a:cubicBezTo>
                      <a:pt x="-38" y="232679"/>
                      <a:pt x="1298" y="229562"/>
                      <a:pt x="2990" y="230809"/>
                    </a:cubicBezTo>
                    <a:cubicBezTo>
                      <a:pt x="4682" y="232055"/>
                      <a:pt x="11450" y="239714"/>
                      <a:pt x="14122" y="238200"/>
                    </a:cubicBezTo>
                    <a:cubicBezTo>
                      <a:pt x="16793" y="236686"/>
                      <a:pt x="47161" y="222972"/>
                      <a:pt x="48586" y="217628"/>
                    </a:cubicBezTo>
                    <a:cubicBezTo>
                      <a:pt x="50011" y="212285"/>
                      <a:pt x="49388" y="210593"/>
                      <a:pt x="47785" y="210326"/>
                    </a:cubicBezTo>
                    <a:cubicBezTo>
                      <a:pt x="46182" y="210059"/>
                      <a:pt x="42352" y="210326"/>
                      <a:pt x="23205" y="192515"/>
                    </a:cubicBezTo>
                    <a:cubicBezTo>
                      <a:pt x="20808" y="185215"/>
                      <a:pt x="21550" y="177249"/>
                      <a:pt x="25254" y="170518"/>
                    </a:cubicBezTo>
                    <a:cubicBezTo>
                      <a:pt x="27666" y="165524"/>
                      <a:pt x="29748" y="160377"/>
                      <a:pt x="31488" y="155111"/>
                    </a:cubicBezTo>
                    <a:cubicBezTo>
                      <a:pt x="31488" y="153241"/>
                      <a:pt x="43777" y="111207"/>
                      <a:pt x="45024" y="103726"/>
                    </a:cubicBezTo>
                    <a:cubicBezTo>
                      <a:pt x="46271" y="96245"/>
                      <a:pt x="51614" y="79325"/>
                      <a:pt x="53930" y="71488"/>
                    </a:cubicBezTo>
                    <a:cubicBezTo>
                      <a:pt x="56245" y="63651"/>
                      <a:pt x="55622" y="49046"/>
                      <a:pt x="62835" y="49046"/>
                    </a:cubicBezTo>
                    <a:cubicBezTo>
                      <a:pt x="70049" y="49046"/>
                      <a:pt x="83585" y="46998"/>
                      <a:pt x="92224" y="52430"/>
                    </a:cubicBezTo>
                    <a:cubicBezTo>
                      <a:pt x="100244" y="56139"/>
                      <a:pt x="105911" y="63574"/>
                      <a:pt x="107363" y="72290"/>
                    </a:cubicBezTo>
                    <a:cubicBezTo>
                      <a:pt x="108432" y="81195"/>
                      <a:pt x="103267" y="95177"/>
                      <a:pt x="105760" y="98472"/>
                    </a:cubicBezTo>
                    <a:cubicBezTo>
                      <a:pt x="108254" y="101767"/>
                      <a:pt x="122681" y="113522"/>
                      <a:pt x="124729" y="116283"/>
                    </a:cubicBezTo>
                    <a:cubicBezTo>
                      <a:pt x="126777" y="119044"/>
                      <a:pt x="125976" y="116283"/>
                      <a:pt x="126332" y="113344"/>
                    </a:cubicBezTo>
                    <a:cubicBezTo>
                      <a:pt x="126688" y="110406"/>
                      <a:pt x="125709" y="57061"/>
                      <a:pt x="125530" y="51718"/>
                    </a:cubicBezTo>
                    <a:cubicBezTo>
                      <a:pt x="125352" y="46374"/>
                      <a:pt x="123304" y="34530"/>
                      <a:pt x="120633" y="34975"/>
                    </a:cubicBezTo>
                    <a:cubicBezTo>
                      <a:pt x="116598" y="36460"/>
                      <a:pt x="112720" y="38339"/>
                      <a:pt x="109055" y="40586"/>
                    </a:cubicBezTo>
                    <a:cubicBezTo>
                      <a:pt x="103418" y="42221"/>
                      <a:pt x="97394" y="41907"/>
                      <a:pt x="91957" y="39695"/>
                    </a:cubicBezTo>
                    <a:cubicBezTo>
                      <a:pt x="83747" y="37960"/>
                      <a:pt x="75947" y="34665"/>
                      <a:pt x="68980" y="29988"/>
                    </a:cubicBezTo>
                    <a:cubicBezTo>
                      <a:pt x="62924" y="25713"/>
                      <a:pt x="58561" y="20904"/>
                      <a:pt x="59807" y="1511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95" name="组合 194">
              <a:extLst>
                <a:ext uri="{FF2B5EF4-FFF2-40B4-BE49-F238E27FC236}">
                  <a16:creationId xmlns:a16="http://schemas.microsoft.com/office/drawing/2014/main" id="{631F8530-CB83-41CE-98C7-0F028A2C4598}"/>
                </a:ext>
              </a:extLst>
            </p:cNvPr>
            <p:cNvGrpSpPr/>
            <p:nvPr/>
          </p:nvGrpSpPr>
          <p:grpSpPr>
            <a:xfrm>
              <a:off x="650975" y="5882279"/>
              <a:ext cx="322203" cy="410101"/>
              <a:chOff x="650975" y="5882279"/>
              <a:chExt cx="371984" cy="473462"/>
            </a:xfrm>
            <a:grpFill/>
          </p:grpSpPr>
          <p:sp>
            <p:nvSpPr>
              <p:cNvPr id="196" name="任意多边形: 形状 195">
                <a:extLst>
                  <a:ext uri="{FF2B5EF4-FFF2-40B4-BE49-F238E27FC236}">
                    <a16:creationId xmlns:a16="http://schemas.microsoft.com/office/drawing/2014/main" id="{EAC3BDD2-FC8E-462B-AA73-DCE5A7A7B49C}"/>
                  </a:ext>
                </a:extLst>
              </p:cNvPr>
              <p:cNvSpPr/>
              <p:nvPr/>
            </p:nvSpPr>
            <p:spPr>
              <a:xfrm>
                <a:off x="650975" y="5915544"/>
                <a:ext cx="160776" cy="414061"/>
              </a:xfrm>
              <a:custGeom>
                <a:avLst/>
                <a:gdLst>
                  <a:gd name="connsiteX0" fmla="*/ 76176 w 160776"/>
                  <a:gd name="connsiteY0" fmla="*/ 119205 h 414061"/>
                  <a:gd name="connsiteX1" fmla="*/ 58365 w 160776"/>
                  <a:gd name="connsiteY1" fmla="*/ 66662 h 414061"/>
                  <a:gd name="connsiteX2" fmla="*/ 106188 w 160776"/>
                  <a:gd name="connsiteY2" fmla="*/ 7886 h 414061"/>
                  <a:gd name="connsiteX3" fmla="*/ 158642 w 160776"/>
                  <a:gd name="connsiteY3" fmla="*/ 27389 h 414061"/>
                  <a:gd name="connsiteX4" fmla="*/ 136289 w 160776"/>
                  <a:gd name="connsiteY4" fmla="*/ 36739 h 414061"/>
                  <a:gd name="connsiteX5" fmla="*/ 106366 w 160776"/>
                  <a:gd name="connsiteY5" fmla="*/ 82514 h 414061"/>
                  <a:gd name="connsiteX6" fmla="*/ 136022 w 160776"/>
                  <a:gd name="connsiteY6" fmla="*/ 114663 h 414061"/>
                  <a:gd name="connsiteX7" fmla="*/ 129432 w 160776"/>
                  <a:gd name="connsiteY7" fmla="*/ 185106 h 414061"/>
                  <a:gd name="connsiteX8" fmla="*/ 92473 w 160776"/>
                  <a:gd name="connsiteY8" fmla="*/ 243438 h 414061"/>
                  <a:gd name="connsiteX9" fmla="*/ 92473 w 160776"/>
                  <a:gd name="connsiteY9" fmla="*/ 301858 h 414061"/>
                  <a:gd name="connsiteX10" fmla="*/ 79828 w 160776"/>
                  <a:gd name="connsiteY10" fmla="*/ 384769 h 414061"/>
                  <a:gd name="connsiteX11" fmla="*/ 73238 w 160776"/>
                  <a:gd name="connsiteY11" fmla="*/ 413623 h 414061"/>
                  <a:gd name="connsiteX12" fmla="*/ 55426 w 160776"/>
                  <a:gd name="connsiteY12" fmla="*/ 410952 h 414061"/>
                  <a:gd name="connsiteX13" fmla="*/ 41445 w 160776"/>
                  <a:gd name="connsiteY13" fmla="*/ 391181 h 414061"/>
                  <a:gd name="connsiteX14" fmla="*/ 49014 w 160776"/>
                  <a:gd name="connsiteY14" fmla="*/ 347366 h 414061"/>
                  <a:gd name="connsiteX15" fmla="*/ 56940 w 160776"/>
                  <a:gd name="connsiteY15" fmla="*/ 309962 h 414061"/>
                  <a:gd name="connsiteX16" fmla="*/ 40376 w 160776"/>
                  <a:gd name="connsiteY16" fmla="*/ 319402 h 414061"/>
                  <a:gd name="connsiteX17" fmla="*/ 15084 w 160776"/>
                  <a:gd name="connsiteY17" fmla="*/ 302749 h 414061"/>
                  <a:gd name="connsiteX18" fmla="*/ 2616 w 160776"/>
                  <a:gd name="connsiteY18" fmla="*/ 282889 h 414061"/>
                  <a:gd name="connsiteX19" fmla="*/ -323 w 160776"/>
                  <a:gd name="connsiteY19" fmla="*/ 263030 h 414061"/>
                  <a:gd name="connsiteX20" fmla="*/ 23099 w 160776"/>
                  <a:gd name="connsiteY20" fmla="*/ 225983 h 414061"/>
                  <a:gd name="connsiteX21" fmla="*/ 66291 w 160776"/>
                  <a:gd name="connsiteY21" fmla="*/ 152779 h 414061"/>
                  <a:gd name="connsiteX22" fmla="*/ 76800 w 160776"/>
                  <a:gd name="connsiteY22" fmla="*/ 119205 h 414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776" h="414061">
                    <a:moveTo>
                      <a:pt x="76176" y="119205"/>
                    </a:moveTo>
                    <a:cubicBezTo>
                      <a:pt x="57386" y="97297"/>
                      <a:pt x="50974" y="81980"/>
                      <a:pt x="58365" y="66662"/>
                    </a:cubicBezTo>
                    <a:cubicBezTo>
                      <a:pt x="69323" y="43494"/>
                      <a:pt x="85732" y="23326"/>
                      <a:pt x="106188" y="7886"/>
                    </a:cubicBezTo>
                    <a:cubicBezTo>
                      <a:pt x="136111" y="-13933"/>
                      <a:pt x="168527" y="12338"/>
                      <a:pt x="158642" y="27389"/>
                    </a:cubicBezTo>
                    <a:cubicBezTo>
                      <a:pt x="153031" y="33444"/>
                      <a:pt x="143324" y="32109"/>
                      <a:pt x="136289" y="36739"/>
                    </a:cubicBezTo>
                    <a:cubicBezTo>
                      <a:pt x="122129" y="46090"/>
                      <a:pt x="104229" y="69512"/>
                      <a:pt x="106366" y="82514"/>
                    </a:cubicBezTo>
                    <a:cubicBezTo>
                      <a:pt x="110374" y="90707"/>
                      <a:pt x="124712" y="100325"/>
                      <a:pt x="136022" y="114663"/>
                    </a:cubicBezTo>
                    <a:cubicBezTo>
                      <a:pt x="151339" y="133810"/>
                      <a:pt x="157929" y="160616"/>
                      <a:pt x="129432" y="185106"/>
                    </a:cubicBezTo>
                    <a:cubicBezTo>
                      <a:pt x="109661" y="225538"/>
                      <a:pt x="90069" y="237471"/>
                      <a:pt x="92473" y="243438"/>
                    </a:cubicBezTo>
                    <a:cubicBezTo>
                      <a:pt x="111799" y="253857"/>
                      <a:pt x="97550" y="275320"/>
                      <a:pt x="92473" y="301858"/>
                    </a:cubicBezTo>
                    <a:cubicBezTo>
                      <a:pt x="85705" y="335967"/>
                      <a:pt x="79828" y="384591"/>
                      <a:pt x="79828" y="384769"/>
                    </a:cubicBezTo>
                    <a:cubicBezTo>
                      <a:pt x="78581" y="398573"/>
                      <a:pt x="78937" y="410506"/>
                      <a:pt x="73238" y="413623"/>
                    </a:cubicBezTo>
                    <a:cubicBezTo>
                      <a:pt x="67004" y="412109"/>
                      <a:pt x="62640" y="412732"/>
                      <a:pt x="55426" y="410952"/>
                    </a:cubicBezTo>
                    <a:cubicBezTo>
                      <a:pt x="49460" y="405786"/>
                      <a:pt x="49460" y="401512"/>
                      <a:pt x="41445" y="391181"/>
                    </a:cubicBezTo>
                    <a:cubicBezTo>
                      <a:pt x="45096" y="370876"/>
                      <a:pt x="48124" y="357162"/>
                      <a:pt x="49014" y="347366"/>
                    </a:cubicBezTo>
                    <a:cubicBezTo>
                      <a:pt x="50617" y="329555"/>
                      <a:pt x="57920" y="308894"/>
                      <a:pt x="56940" y="309962"/>
                    </a:cubicBezTo>
                    <a:cubicBezTo>
                      <a:pt x="51580" y="313384"/>
                      <a:pt x="46052" y="316535"/>
                      <a:pt x="40376" y="319402"/>
                    </a:cubicBezTo>
                    <a:cubicBezTo>
                      <a:pt x="33340" y="319402"/>
                      <a:pt x="22565" y="310497"/>
                      <a:pt x="15084" y="302749"/>
                    </a:cubicBezTo>
                    <a:cubicBezTo>
                      <a:pt x="11433" y="295624"/>
                      <a:pt x="3952" y="292240"/>
                      <a:pt x="2616" y="282889"/>
                    </a:cubicBezTo>
                    <a:cubicBezTo>
                      <a:pt x="568" y="275409"/>
                      <a:pt x="1904" y="270867"/>
                      <a:pt x="-323" y="263030"/>
                    </a:cubicBezTo>
                    <a:cubicBezTo>
                      <a:pt x="7781" y="249316"/>
                      <a:pt x="17489" y="235690"/>
                      <a:pt x="23099" y="225983"/>
                    </a:cubicBezTo>
                    <a:cubicBezTo>
                      <a:pt x="32005" y="209508"/>
                      <a:pt x="67093" y="162308"/>
                      <a:pt x="66291" y="152779"/>
                    </a:cubicBezTo>
                    <a:cubicBezTo>
                      <a:pt x="68518" y="142003"/>
                      <a:pt x="76800" y="128022"/>
                      <a:pt x="76800" y="119205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7" name="任意多边形: 形状 196">
                <a:extLst>
                  <a:ext uri="{FF2B5EF4-FFF2-40B4-BE49-F238E27FC236}">
                    <a16:creationId xmlns:a16="http://schemas.microsoft.com/office/drawing/2014/main" id="{6075164C-D1E0-4E06-AD92-3E11A61478C0}"/>
                  </a:ext>
                </a:extLst>
              </p:cNvPr>
              <p:cNvSpPr/>
              <p:nvPr/>
            </p:nvSpPr>
            <p:spPr>
              <a:xfrm>
                <a:off x="754099" y="6231199"/>
                <a:ext cx="44150" cy="124542"/>
              </a:xfrm>
              <a:custGeom>
                <a:avLst/>
                <a:gdLst>
                  <a:gd name="connsiteX0" fmla="*/ 28979 w 44150"/>
                  <a:gd name="connsiteY0" fmla="*/ -438 h 124542"/>
                  <a:gd name="connsiteX1" fmla="*/ 43763 w 44150"/>
                  <a:gd name="connsiteY1" fmla="*/ 16749 h 124542"/>
                  <a:gd name="connsiteX2" fmla="*/ 34323 w 44150"/>
                  <a:gd name="connsiteY2" fmla="*/ 66888 h 124542"/>
                  <a:gd name="connsiteX3" fmla="*/ 26397 w 44150"/>
                  <a:gd name="connsiteY3" fmla="*/ 121835 h 124542"/>
                  <a:gd name="connsiteX4" fmla="*/ 15087 w 44150"/>
                  <a:gd name="connsiteY4" fmla="*/ 118451 h 124542"/>
                  <a:gd name="connsiteX5" fmla="*/ 125 w 44150"/>
                  <a:gd name="connsiteY5" fmla="*/ 112306 h 124542"/>
                  <a:gd name="connsiteX6" fmla="*/ 8497 w 44150"/>
                  <a:gd name="connsiteY6" fmla="*/ 64127 h 124542"/>
                  <a:gd name="connsiteX7" fmla="*/ 28979 w 44150"/>
                  <a:gd name="connsiteY7" fmla="*/ -438 h 124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150" h="124542">
                    <a:moveTo>
                      <a:pt x="28979" y="-438"/>
                    </a:moveTo>
                    <a:cubicBezTo>
                      <a:pt x="41714" y="11317"/>
                      <a:pt x="44297" y="7755"/>
                      <a:pt x="43763" y="16749"/>
                    </a:cubicBezTo>
                    <a:cubicBezTo>
                      <a:pt x="39738" y="33285"/>
                      <a:pt x="36587" y="50021"/>
                      <a:pt x="34323" y="66888"/>
                    </a:cubicBezTo>
                    <a:cubicBezTo>
                      <a:pt x="30493" y="82829"/>
                      <a:pt x="28089" y="111950"/>
                      <a:pt x="26397" y="121835"/>
                    </a:cubicBezTo>
                    <a:cubicBezTo>
                      <a:pt x="19450" y="126733"/>
                      <a:pt x="21944" y="122815"/>
                      <a:pt x="15087" y="118451"/>
                    </a:cubicBezTo>
                    <a:cubicBezTo>
                      <a:pt x="8229" y="114087"/>
                      <a:pt x="2797" y="114889"/>
                      <a:pt x="125" y="112306"/>
                    </a:cubicBezTo>
                    <a:cubicBezTo>
                      <a:pt x="-2279" y="100016"/>
                      <a:pt x="5647" y="83986"/>
                      <a:pt x="8497" y="64127"/>
                    </a:cubicBezTo>
                    <a:cubicBezTo>
                      <a:pt x="11346" y="44267"/>
                      <a:pt x="21588" y="5528"/>
                      <a:pt x="28979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8" name="任意多边形: 形状 197">
                <a:extLst>
                  <a:ext uri="{FF2B5EF4-FFF2-40B4-BE49-F238E27FC236}">
                    <a16:creationId xmlns:a16="http://schemas.microsoft.com/office/drawing/2014/main" id="{ED6F3FA9-9B97-44DC-90AA-A265F229518B}"/>
                  </a:ext>
                </a:extLst>
              </p:cNvPr>
              <p:cNvSpPr/>
              <p:nvPr/>
            </p:nvSpPr>
            <p:spPr>
              <a:xfrm>
                <a:off x="758183" y="5882279"/>
                <a:ext cx="264776" cy="446792"/>
              </a:xfrm>
              <a:custGeom>
                <a:avLst/>
                <a:gdLst>
                  <a:gd name="connsiteX0" fmla="*/ 128467 w 264776"/>
                  <a:gd name="connsiteY0" fmla="*/ 209555 h 446792"/>
                  <a:gd name="connsiteX1" fmla="*/ 129713 w 264776"/>
                  <a:gd name="connsiteY1" fmla="*/ 204835 h 446792"/>
                  <a:gd name="connsiteX2" fmla="*/ 164713 w 264776"/>
                  <a:gd name="connsiteY2" fmla="*/ 204835 h 446792"/>
                  <a:gd name="connsiteX3" fmla="*/ 172549 w 264776"/>
                  <a:gd name="connsiteY3" fmla="*/ 213741 h 446792"/>
                  <a:gd name="connsiteX4" fmla="*/ 130693 w 264776"/>
                  <a:gd name="connsiteY4" fmla="*/ 257022 h 446792"/>
                  <a:gd name="connsiteX5" fmla="*/ 124281 w 264776"/>
                  <a:gd name="connsiteY5" fmla="*/ 254795 h 446792"/>
                  <a:gd name="connsiteX6" fmla="*/ 129446 w 264776"/>
                  <a:gd name="connsiteY6" fmla="*/ 229415 h 446792"/>
                  <a:gd name="connsiteX7" fmla="*/ 128467 w 264776"/>
                  <a:gd name="connsiteY7" fmla="*/ 209555 h 446792"/>
                  <a:gd name="connsiteX8" fmla="*/ 89015 w 264776"/>
                  <a:gd name="connsiteY8" fmla="*/ 231285 h 446792"/>
                  <a:gd name="connsiteX9" fmla="*/ 87768 w 264776"/>
                  <a:gd name="connsiteY9" fmla="*/ 224605 h 446792"/>
                  <a:gd name="connsiteX10" fmla="*/ 113149 w 264776"/>
                  <a:gd name="connsiteY10" fmla="*/ 209377 h 446792"/>
                  <a:gd name="connsiteX11" fmla="*/ 117335 w 264776"/>
                  <a:gd name="connsiteY11" fmla="*/ 212227 h 446792"/>
                  <a:gd name="connsiteX12" fmla="*/ 115643 w 264776"/>
                  <a:gd name="connsiteY12" fmla="*/ 233333 h 446792"/>
                  <a:gd name="connsiteX13" fmla="*/ 92310 w 264776"/>
                  <a:gd name="connsiteY13" fmla="*/ 266105 h 446792"/>
                  <a:gd name="connsiteX14" fmla="*/ 89015 w 264776"/>
                  <a:gd name="connsiteY14" fmla="*/ 231107 h 446792"/>
                  <a:gd name="connsiteX15" fmla="*/ 54194 w 264776"/>
                  <a:gd name="connsiteY15" fmla="*/ 243574 h 446792"/>
                  <a:gd name="connsiteX16" fmla="*/ 61853 w 264776"/>
                  <a:gd name="connsiteY16" fmla="*/ 240547 h 446792"/>
                  <a:gd name="connsiteX17" fmla="*/ 74232 w 264776"/>
                  <a:gd name="connsiteY17" fmla="*/ 233333 h 446792"/>
                  <a:gd name="connsiteX18" fmla="*/ 77527 w 264776"/>
                  <a:gd name="connsiteY18" fmla="*/ 237430 h 446792"/>
                  <a:gd name="connsiteX19" fmla="*/ 81178 w 264776"/>
                  <a:gd name="connsiteY19" fmla="*/ 268332 h 446792"/>
                  <a:gd name="connsiteX20" fmla="*/ 78328 w 264776"/>
                  <a:gd name="connsiteY20" fmla="*/ 272072 h 446792"/>
                  <a:gd name="connsiteX21" fmla="*/ 67553 w 264776"/>
                  <a:gd name="connsiteY21" fmla="*/ 273497 h 446792"/>
                  <a:gd name="connsiteX22" fmla="*/ 56242 w 264776"/>
                  <a:gd name="connsiteY22" fmla="*/ 255686 h 446792"/>
                  <a:gd name="connsiteX23" fmla="*/ 54194 w 264776"/>
                  <a:gd name="connsiteY23" fmla="*/ 243396 h 446792"/>
                  <a:gd name="connsiteX24" fmla="*/ 38609 w 264776"/>
                  <a:gd name="connsiteY24" fmla="*/ 127802 h 446792"/>
                  <a:gd name="connsiteX25" fmla="*/ 59003 w 264776"/>
                  <a:gd name="connsiteY25" fmla="*/ 150422 h 446792"/>
                  <a:gd name="connsiteX26" fmla="*/ 84918 w 264776"/>
                  <a:gd name="connsiteY26" fmla="*/ 149175 h 446792"/>
                  <a:gd name="connsiteX27" fmla="*/ 69244 w 264776"/>
                  <a:gd name="connsiteY27" fmla="*/ 186045 h 446792"/>
                  <a:gd name="connsiteX28" fmla="*/ 75746 w 264776"/>
                  <a:gd name="connsiteY28" fmla="*/ 199670 h 446792"/>
                  <a:gd name="connsiteX29" fmla="*/ 50009 w 264776"/>
                  <a:gd name="connsiteY29" fmla="*/ 217481 h 446792"/>
                  <a:gd name="connsiteX30" fmla="*/ 29170 w 264776"/>
                  <a:gd name="connsiteY30" fmla="*/ 210980 h 446792"/>
                  <a:gd name="connsiteX31" fmla="*/ 40123 w 264776"/>
                  <a:gd name="connsiteY31" fmla="*/ 269400 h 446792"/>
                  <a:gd name="connsiteX32" fmla="*/ 23648 w 264776"/>
                  <a:gd name="connsiteY32" fmla="*/ 280354 h 446792"/>
                  <a:gd name="connsiteX33" fmla="*/ 3699 w 264776"/>
                  <a:gd name="connsiteY33" fmla="*/ 274833 h 446792"/>
                  <a:gd name="connsiteX34" fmla="*/ 850 w 264776"/>
                  <a:gd name="connsiteY34" fmla="*/ 299145 h 446792"/>
                  <a:gd name="connsiteX35" fmla="*/ 98811 w 264776"/>
                  <a:gd name="connsiteY35" fmla="*/ 312325 h 446792"/>
                  <a:gd name="connsiteX36" fmla="*/ 145654 w 264776"/>
                  <a:gd name="connsiteY36" fmla="*/ 366827 h 446792"/>
                  <a:gd name="connsiteX37" fmla="*/ 167028 w 264776"/>
                  <a:gd name="connsiteY37" fmla="*/ 406813 h 446792"/>
                  <a:gd name="connsiteX38" fmla="*/ 67285 w 264776"/>
                  <a:gd name="connsiteY38" fmla="*/ 354092 h 446792"/>
                  <a:gd name="connsiteX39" fmla="*/ 46090 w 264776"/>
                  <a:gd name="connsiteY39" fmla="*/ 358011 h 446792"/>
                  <a:gd name="connsiteX40" fmla="*/ 212090 w 264776"/>
                  <a:gd name="connsiteY40" fmla="*/ 446354 h 446792"/>
                  <a:gd name="connsiteX41" fmla="*/ 221530 w 264776"/>
                  <a:gd name="connsiteY41" fmla="*/ 430324 h 446792"/>
                  <a:gd name="connsiteX42" fmla="*/ 201938 w 264776"/>
                  <a:gd name="connsiteY42" fmla="*/ 393455 h 446792"/>
                  <a:gd name="connsiteX43" fmla="*/ 172015 w 264776"/>
                  <a:gd name="connsiteY43" fmla="*/ 357833 h 446792"/>
                  <a:gd name="connsiteX44" fmla="*/ 210042 w 264776"/>
                  <a:gd name="connsiteY44" fmla="*/ 346701 h 446792"/>
                  <a:gd name="connsiteX45" fmla="*/ 256796 w 264776"/>
                  <a:gd name="connsiteY45" fmla="*/ 354271 h 446792"/>
                  <a:gd name="connsiteX46" fmla="*/ 264010 w 264776"/>
                  <a:gd name="connsiteY46" fmla="*/ 333521 h 446792"/>
                  <a:gd name="connsiteX47" fmla="*/ 253590 w 264776"/>
                  <a:gd name="connsiteY47" fmla="*/ 321943 h 446792"/>
                  <a:gd name="connsiteX48" fmla="*/ 203897 w 264776"/>
                  <a:gd name="connsiteY48" fmla="*/ 318025 h 446792"/>
                  <a:gd name="connsiteX49" fmla="*/ 134879 w 264776"/>
                  <a:gd name="connsiteY49" fmla="*/ 340111 h 446792"/>
                  <a:gd name="connsiteX50" fmla="*/ 149929 w 264776"/>
                  <a:gd name="connsiteY50" fmla="*/ 303064 h 446792"/>
                  <a:gd name="connsiteX51" fmla="*/ 212981 w 264776"/>
                  <a:gd name="connsiteY51" fmla="*/ 293446 h 446792"/>
                  <a:gd name="connsiteX52" fmla="*/ 205650 w 264776"/>
                  <a:gd name="connsiteY52" fmla="*/ 257537 h 446792"/>
                  <a:gd name="connsiteX53" fmla="*/ 189915 w 264776"/>
                  <a:gd name="connsiteY53" fmla="*/ 253281 h 446792"/>
                  <a:gd name="connsiteX54" fmla="*/ 208261 w 264776"/>
                  <a:gd name="connsiteY54" fmla="*/ 237519 h 446792"/>
                  <a:gd name="connsiteX55" fmla="*/ 199801 w 264776"/>
                  <a:gd name="connsiteY55" fmla="*/ 192991 h 446792"/>
                  <a:gd name="connsiteX56" fmla="*/ 101839 w 264776"/>
                  <a:gd name="connsiteY56" fmla="*/ 186312 h 446792"/>
                  <a:gd name="connsiteX57" fmla="*/ 121431 w 264776"/>
                  <a:gd name="connsiteY57" fmla="*/ 143030 h 446792"/>
                  <a:gd name="connsiteX58" fmla="*/ 168275 w 264776"/>
                  <a:gd name="connsiteY58" fmla="*/ 134125 h 446792"/>
                  <a:gd name="connsiteX59" fmla="*/ 192765 w 264776"/>
                  <a:gd name="connsiteY59" fmla="*/ 100996 h 446792"/>
                  <a:gd name="connsiteX60" fmla="*/ 167651 w 264776"/>
                  <a:gd name="connsiteY60" fmla="*/ 106429 h 446792"/>
                  <a:gd name="connsiteX61" fmla="*/ 124370 w 264776"/>
                  <a:gd name="connsiteY61" fmla="*/ 115334 h 446792"/>
                  <a:gd name="connsiteX62" fmla="*/ 140489 w 264776"/>
                  <a:gd name="connsiteY62" fmla="*/ 57092 h 446792"/>
                  <a:gd name="connsiteX63" fmla="*/ 161774 w 264776"/>
                  <a:gd name="connsiteY63" fmla="*/ 23607 h 446792"/>
                  <a:gd name="connsiteX64" fmla="*/ 142715 w 264776"/>
                  <a:gd name="connsiteY64" fmla="*/ -438 h 446792"/>
                  <a:gd name="connsiteX65" fmla="*/ 113772 w 264776"/>
                  <a:gd name="connsiteY65" fmla="*/ 61901 h 446792"/>
                  <a:gd name="connsiteX66" fmla="*/ 92488 w 264776"/>
                  <a:gd name="connsiteY66" fmla="*/ 123082 h 446792"/>
                  <a:gd name="connsiteX67" fmla="*/ 58736 w 264776"/>
                  <a:gd name="connsiteY67" fmla="*/ 130919 h 446792"/>
                  <a:gd name="connsiteX68" fmla="*/ 38609 w 264776"/>
                  <a:gd name="connsiteY68" fmla="*/ 127980 h 446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264776" h="446792">
                    <a:moveTo>
                      <a:pt x="128467" y="209555"/>
                    </a:moveTo>
                    <a:cubicBezTo>
                      <a:pt x="128467" y="209555"/>
                      <a:pt x="126151" y="205013"/>
                      <a:pt x="129713" y="204835"/>
                    </a:cubicBezTo>
                    <a:cubicBezTo>
                      <a:pt x="133276" y="204657"/>
                      <a:pt x="160794" y="204212"/>
                      <a:pt x="164713" y="204835"/>
                    </a:cubicBezTo>
                    <a:cubicBezTo>
                      <a:pt x="168631" y="205459"/>
                      <a:pt x="175043" y="207952"/>
                      <a:pt x="172549" y="213741"/>
                    </a:cubicBezTo>
                    <a:cubicBezTo>
                      <a:pt x="170056" y="219529"/>
                      <a:pt x="164713" y="231552"/>
                      <a:pt x="130693" y="257022"/>
                    </a:cubicBezTo>
                    <a:cubicBezTo>
                      <a:pt x="121788" y="259693"/>
                      <a:pt x="123925" y="255953"/>
                      <a:pt x="124281" y="254795"/>
                    </a:cubicBezTo>
                    <a:cubicBezTo>
                      <a:pt x="124637" y="253638"/>
                      <a:pt x="128645" y="233511"/>
                      <a:pt x="129446" y="229415"/>
                    </a:cubicBezTo>
                    <a:cubicBezTo>
                      <a:pt x="130248" y="225318"/>
                      <a:pt x="131495" y="208932"/>
                      <a:pt x="128467" y="209555"/>
                    </a:cubicBezTo>
                    <a:moveTo>
                      <a:pt x="89015" y="231285"/>
                    </a:moveTo>
                    <a:cubicBezTo>
                      <a:pt x="89015" y="231285"/>
                      <a:pt x="84918" y="226476"/>
                      <a:pt x="87768" y="224605"/>
                    </a:cubicBezTo>
                    <a:cubicBezTo>
                      <a:pt x="95905" y="219009"/>
                      <a:pt x="104382" y="213923"/>
                      <a:pt x="113149" y="209377"/>
                    </a:cubicBezTo>
                    <a:cubicBezTo>
                      <a:pt x="114841" y="209822"/>
                      <a:pt x="117513" y="208308"/>
                      <a:pt x="117335" y="212227"/>
                    </a:cubicBezTo>
                    <a:cubicBezTo>
                      <a:pt x="117305" y="219295"/>
                      <a:pt x="116739" y="226350"/>
                      <a:pt x="115643" y="233333"/>
                    </a:cubicBezTo>
                    <a:cubicBezTo>
                      <a:pt x="114218" y="238231"/>
                      <a:pt x="108429" y="266105"/>
                      <a:pt x="92310" y="266105"/>
                    </a:cubicBezTo>
                    <a:cubicBezTo>
                      <a:pt x="90084" y="254795"/>
                      <a:pt x="91687" y="231463"/>
                      <a:pt x="89015" y="231107"/>
                    </a:cubicBezTo>
                    <a:close/>
                    <a:moveTo>
                      <a:pt x="54194" y="243574"/>
                    </a:moveTo>
                    <a:cubicBezTo>
                      <a:pt x="56874" y="242921"/>
                      <a:pt x="59451" y="241902"/>
                      <a:pt x="61853" y="240547"/>
                    </a:cubicBezTo>
                    <a:cubicBezTo>
                      <a:pt x="65683" y="237665"/>
                      <a:pt x="69837" y="235244"/>
                      <a:pt x="74232" y="233333"/>
                    </a:cubicBezTo>
                    <a:cubicBezTo>
                      <a:pt x="76903" y="233333"/>
                      <a:pt x="77260" y="232086"/>
                      <a:pt x="77527" y="237430"/>
                    </a:cubicBezTo>
                    <a:cubicBezTo>
                      <a:pt x="77794" y="242773"/>
                      <a:pt x="81178" y="268332"/>
                      <a:pt x="81178" y="268332"/>
                    </a:cubicBezTo>
                    <a:cubicBezTo>
                      <a:pt x="81178" y="268332"/>
                      <a:pt x="83048" y="271627"/>
                      <a:pt x="78328" y="272072"/>
                    </a:cubicBezTo>
                    <a:cubicBezTo>
                      <a:pt x="73608" y="272517"/>
                      <a:pt x="68799" y="274744"/>
                      <a:pt x="67553" y="273497"/>
                    </a:cubicBezTo>
                    <a:cubicBezTo>
                      <a:pt x="66306" y="272250"/>
                      <a:pt x="57667" y="257467"/>
                      <a:pt x="56242" y="255686"/>
                    </a:cubicBezTo>
                    <a:cubicBezTo>
                      <a:pt x="54818" y="253905"/>
                      <a:pt x="51879" y="245177"/>
                      <a:pt x="54194" y="243396"/>
                    </a:cubicBezTo>
                    <a:close/>
                    <a:moveTo>
                      <a:pt x="38609" y="127802"/>
                    </a:moveTo>
                    <a:cubicBezTo>
                      <a:pt x="35492" y="138400"/>
                      <a:pt x="46714" y="145613"/>
                      <a:pt x="59003" y="150422"/>
                    </a:cubicBezTo>
                    <a:cubicBezTo>
                      <a:pt x="71293" y="155231"/>
                      <a:pt x="85720" y="145435"/>
                      <a:pt x="84918" y="149175"/>
                    </a:cubicBezTo>
                    <a:cubicBezTo>
                      <a:pt x="81340" y="162102"/>
                      <a:pt x="76070" y="174499"/>
                      <a:pt x="69244" y="186045"/>
                    </a:cubicBezTo>
                    <a:cubicBezTo>
                      <a:pt x="73341" y="192367"/>
                      <a:pt x="77349" y="195662"/>
                      <a:pt x="75746" y="199670"/>
                    </a:cubicBezTo>
                    <a:cubicBezTo>
                      <a:pt x="72718" y="207329"/>
                      <a:pt x="59181" y="211247"/>
                      <a:pt x="50009" y="217481"/>
                    </a:cubicBezTo>
                    <a:cubicBezTo>
                      <a:pt x="44042" y="218104"/>
                      <a:pt x="34780" y="205280"/>
                      <a:pt x="29170" y="210980"/>
                    </a:cubicBezTo>
                    <a:cubicBezTo>
                      <a:pt x="12427" y="227099"/>
                      <a:pt x="33355" y="262632"/>
                      <a:pt x="40123" y="269400"/>
                    </a:cubicBezTo>
                    <a:cubicBezTo>
                      <a:pt x="56599" y="280889"/>
                      <a:pt x="29882" y="280800"/>
                      <a:pt x="23648" y="280354"/>
                    </a:cubicBezTo>
                    <a:cubicBezTo>
                      <a:pt x="12249" y="279642"/>
                      <a:pt x="9844" y="271449"/>
                      <a:pt x="3699" y="274833"/>
                    </a:cubicBezTo>
                    <a:cubicBezTo>
                      <a:pt x="1829" y="275812"/>
                      <a:pt x="-2356" y="282937"/>
                      <a:pt x="850" y="299145"/>
                    </a:cubicBezTo>
                    <a:cubicBezTo>
                      <a:pt x="16791" y="353202"/>
                      <a:pt x="53036" y="318648"/>
                      <a:pt x="98811" y="312325"/>
                    </a:cubicBezTo>
                    <a:cubicBezTo>
                      <a:pt x="106114" y="316244"/>
                      <a:pt x="77438" y="379829"/>
                      <a:pt x="145654" y="366827"/>
                    </a:cubicBezTo>
                    <a:cubicBezTo>
                      <a:pt x="149929" y="369232"/>
                      <a:pt x="170946" y="400223"/>
                      <a:pt x="167028" y="406813"/>
                    </a:cubicBezTo>
                    <a:cubicBezTo>
                      <a:pt x="163109" y="413404"/>
                      <a:pt x="83494" y="389448"/>
                      <a:pt x="67285" y="354092"/>
                    </a:cubicBezTo>
                    <a:cubicBezTo>
                      <a:pt x="58380" y="347413"/>
                      <a:pt x="42795" y="341446"/>
                      <a:pt x="46090" y="358011"/>
                    </a:cubicBezTo>
                    <a:cubicBezTo>
                      <a:pt x="46090" y="396216"/>
                      <a:pt x="163020" y="444038"/>
                      <a:pt x="212090" y="446354"/>
                    </a:cubicBezTo>
                    <a:cubicBezTo>
                      <a:pt x="219393" y="446354"/>
                      <a:pt x="221441" y="439764"/>
                      <a:pt x="221530" y="430324"/>
                    </a:cubicBezTo>
                    <a:cubicBezTo>
                      <a:pt x="221530" y="423289"/>
                      <a:pt x="210309" y="409129"/>
                      <a:pt x="201938" y="393455"/>
                    </a:cubicBezTo>
                    <a:cubicBezTo>
                      <a:pt x="193689" y="380232"/>
                      <a:pt x="183615" y="368240"/>
                      <a:pt x="172015" y="357833"/>
                    </a:cubicBezTo>
                    <a:cubicBezTo>
                      <a:pt x="172460" y="354894"/>
                      <a:pt x="190717" y="351421"/>
                      <a:pt x="210042" y="346701"/>
                    </a:cubicBezTo>
                    <a:cubicBezTo>
                      <a:pt x="229456" y="346701"/>
                      <a:pt x="239163" y="358189"/>
                      <a:pt x="256796" y="354271"/>
                    </a:cubicBezTo>
                    <a:cubicBezTo>
                      <a:pt x="264188" y="352044"/>
                      <a:pt x="265256" y="342248"/>
                      <a:pt x="264010" y="333521"/>
                    </a:cubicBezTo>
                    <a:cubicBezTo>
                      <a:pt x="263386" y="329335"/>
                      <a:pt x="261160" y="326218"/>
                      <a:pt x="253590" y="321943"/>
                    </a:cubicBezTo>
                    <a:cubicBezTo>
                      <a:pt x="236848" y="312503"/>
                      <a:pt x="213604" y="317312"/>
                      <a:pt x="203897" y="318025"/>
                    </a:cubicBezTo>
                    <a:cubicBezTo>
                      <a:pt x="179751" y="321181"/>
                      <a:pt x="156371" y="328662"/>
                      <a:pt x="134879" y="340111"/>
                    </a:cubicBezTo>
                    <a:cubicBezTo>
                      <a:pt x="119828" y="341179"/>
                      <a:pt x="135502" y="312593"/>
                      <a:pt x="149929" y="303064"/>
                    </a:cubicBezTo>
                    <a:cubicBezTo>
                      <a:pt x="175043" y="298967"/>
                      <a:pt x="202205" y="301015"/>
                      <a:pt x="212981" y="293446"/>
                    </a:cubicBezTo>
                    <a:cubicBezTo>
                      <a:pt x="220872" y="281505"/>
                      <a:pt x="217591" y="265428"/>
                      <a:pt x="205650" y="257537"/>
                    </a:cubicBezTo>
                    <a:cubicBezTo>
                      <a:pt x="200999" y="254463"/>
                      <a:pt x="195481" y="252971"/>
                      <a:pt x="189915" y="253281"/>
                    </a:cubicBezTo>
                    <a:cubicBezTo>
                      <a:pt x="183681" y="253281"/>
                      <a:pt x="194546" y="244376"/>
                      <a:pt x="208261" y="237519"/>
                    </a:cubicBezTo>
                    <a:cubicBezTo>
                      <a:pt x="218057" y="226476"/>
                      <a:pt x="222421" y="208219"/>
                      <a:pt x="199801" y="192991"/>
                    </a:cubicBezTo>
                    <a:cubicBezTo>
                      <a:pt x="166583" y="174556"/>
                      <a:pt x="110745" y="185777"/>
                      <a:pt x="101839" y="186312"/>
                    </a:cubicBezTo>
                    <a:cubicBezTo>
                      <a:pt x="108251" y="166452"/>
                      <a:pt x="115643" y="147572"/>
                      <a:pt x="121431" y="143030"/>
                    </a:cubicBezTo>
                    <a:cubicBezTo>
                      <a:pt x="133276" y="140448"/>
                      <a:pt x="149128" y="137598"/>
                      <a:pt x="168275" y="134125"/>
                    </a:cubicBezTo>
                    <a:cubicBezTo>
                      <a:pt x="187422" y="130652"/>
                      <a:pt x="221708" y="123616"/>
                      <a:pt x="192765" y="100996"/>
                    </a:cubicBezTo>
                    <a:cubicBezTo>
                      <a:pt x="175845" y="93248"/>
                      <a:pt x="171481" y="100996"/>
                      <a:pt x="167651" y="106429"/>
                    </a:cubicBezTo>
                    <a:cubicBezTo>
                      <a:pt x="143784" y="109635"/>
                      <a:pt x="132474" y="116136"/>
                      <a:pt x="124370" y="115334"/>
                    </a:cubicBezTo>
                    <a:cubicBezTo>
                      <a:pt x="126953" y="99037"/>
                      <a:pt x="136749" y="71964"/>
                      <a:pt x="140489" y="57092"/>
                    </a:cubicBezTo>
                    <a:cubicBezTo>
                      <a:pt x="144230" y="42219"/>
                      <a:pt x="157054" y="31444"/>
                      <a:pt x="161774" y="23607"/>
                    </a:cubicBezTo>
                    <a:cubicBezTo>
                      <a:pt x="162614" y="11863"/>
                      <a:pt x="154341" y="1425"/>
                      <a:pt x="142715" y="-438"/>
                    </a:cubicBezTo>
                    <a:cubicBezTo>
                      <a:pt x="128674" y="18004"/>
                      <a:pt x="118799" y="39273"/>
                      <a:pt x="113772" y="61901"/>
                    </a:cubicBezTo>
                    <a:cubicBezTo>
                      <a:pt x="111190" y="71430"/>
                      <a:pt x="97654" y="122013"/>
                      <a:pt x="92488" y="123082"/>
                    </a:cubicBezTo>
                    <a:cubicBezTo>
                      <a:pt x="81458" y="126567"/>
                      <a:pt x="70173" y="129188"/>
                      <a:pt x="58736" y="130919"/>
                    </a:cubicBezTo>
                    <a:cubicBezTo>
                      <a:pt x="52413" y="129850"/>
                      <a:pt x="41726" y="125130"/>
                      <a:pt x="38609" y="127980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2C7B4E47-3080-45CB-87B2-94CA035336A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838800" y="349200"/>
            <a:ext cx="1958913" cy="432000"/>
            <a:chOff x="468000" y="514800"/>
            <a:chExt cx="2301723" cy="507600"/>
          </a:xfrm>
        </p:grpSpPr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198744CB-B8BA-4B79-9CC0-CB8DC24A0494}"/>
                </a:ext>
              </a:extLst>
            </p:cNvPr>
            <p:cNvSpPr/>
            <p:nvPr/>
          </p:nvSpPr>
          <p:spPr>
            <a:xfrm>
              <a:off x="1074082" y="585500"/>
              <a:ext cx="1695641" cy="384233"/>
            </a:xfrm>
            <a:custGeom>
              <a:avLst/>
              <a:gdLst>
                <a:gd name="connsiteX0" fmla="*/ 337551 w 1695641"/>
                <a:gd name="connsiteY0" fmla="*/ 383456 h 384233"/>
                <a:gd name="connsiteX1" fmla="*/ 338074 w 1695641"/>
                <a:gd name="connsiteY1" fmla="*/ 383688 h 384233"/>
                <a:gd name="connsiteX2" fmla="*/ 337450 w 1695641"/>
                <a:gd name="connsiteY2" fmla="*/ 383510 h 384233"/>
                <a:gd name="connsiteX3" fmla="*/ 27042 w 1695641"/>
                <a:gd name="connsiteY3" fmla="*/ 352807 h 384233"/>
                <a:gd name="connsiteX4" fmla="*/ 27132 w 1695641"/>
                <a:gd name="connsiteY4" fmla="*/ 370567 h 384233"/>
                <a:gd name="connsiteX5" fmla="*/ 42750 w 1695641"/>
                <a:gd name="connsiteY5" fmla="*/ 370567 h 384233"/>
                <a:gd name="connsiteX6" fmla="*/ 50336 w 1695641"/>
                <a:gd name="connsiteY6" fmla="*/ 368247 h 384233"/>
                <a:gd name="connsiteX7" fmla="*/ 52835 w 1695641"/>
                <a:gd name="connsiteY7" fmla="*/ 361107 h 384233"/>
                <a:gd name="connsiteX8" fmla="*/ 50246 w 1695641"/>
                <a:gd name="connsiteY8" fmla="*/ 354859 h 384233"/>
                <a:gd name="connsiteX9" fmla="*/ 42482 w 1695641"/>
                <a:gd name="connsiteY9" fmla="*/ 352807 h 384233"/>
                <a:gd name="connsiteX10" fmla="*/ 27042 w 1695641"/>
                <a:gd name="connsiteY10" fmla="*/ 326836 h 384233"/>
                <a:gd name="connsiteX11" fmla="*/ 27132 w 1695641"/>
                <a:gd name="connsiteY11" fmla="*/ 341562 h 384233"/>
                <a:gd name="connsiteX12" fmla="*/ 41857 w 1695641"/>
                <a:gd name="connsiteY12" fmla="*/ 341562 h 384233"/>
                <a:gd name="connsiteX13" fmla="*/ 49086 w 1695641"/>
                <a:gd name="connsiteY13" fmla="*/ 339599 h 384233"/>
                <a:gd name="connsiteX14" fmla="*/ 51407 w 1695641"/>
                <a:gd name="connsiteY14" fmla="*/ 333619 h 384233"/>
                <a:gd name="connsiteX15" fmla="*/ 48908 w 1695641"/>
                <a:gd name="connsiteY15" fmla="*/ 328532 h 384233"/>
                <a:gd name="connsiteX16" fmla="*/ 41322 w 1695641"/>
                <a:gd name="connsiteY16" fmla="*/ 326836 h 384233"/>
                <a:gd name="connsiteX17" fmla="*/ 1530352 w 1695641"/>
                <a:gd name="connsiteY17" fmla="*/ 324967 h 384233"/>
                <a:gd name="connsiteX18" fmla="*/ 1519062 w 1695641"/>
                <a:gd name="connsiteY18" fmla="*/ 327682 h 384233"/>
                <a:gd name="connsiteX19" fmla="*/ 1515712 w 1695641"/>
                <a:gd name="connsiteY19" fmla="*/ 331030 h 384233"/>
                <a:gd name="connsiteX20" fmla="*/ 1511249 w 1695641"/>
                <a:gd name="connsiteY20" fmla="*/ 348880 h 384233"/>
                <a:gd name="connsiteX21" fmla="*/ 1515623 w 1695641"/>
                <a:gd name="connsiteY21" fmla="*/ 365838 h 384233"/>
                <a:gd name="connsiteX22" fmla="*/ 1537102 w 1695641"/>
                <a:gd name="connsiteY22" fmla="*/ 368992 h 384233"/>
                <a:gd name="connsiteX23" fmla="*/ 1540255 w 1695641"/>
                <a:gd name="connsiteY23" fmla="*/ 365838 h 384233"/>
                <a:gd name="connsiteX24" fmla="*/ 1540255 w 1695641"/>
                <a:gd name="connsiteY24" fmla="*/ 365838 h 384233"/>
                <a:gd name="connsiteX25" fmla="*/ 1544717 w 1695641"/>
                <a:gd name="connsiteY25" fmla="*/ 348880 h 384233"/>
                <a:gd name="connsiteX26" fmla="*/ 1540255 w 1695641"/>
                <a:gd name="connsiteY26" fmla="*/ 331030 h 384233"/>
                <a:gd name="connsiteX27" fmla="*/ 1530352 w 1695641"/>
                <a:gd name="connsiteY27" fmla="*/ 324967 h 384233"/>
                <a:gd name="connsiteX28" fmla="*/ 1404435 w 1695641"/>
                <a:gd name="connsiteY28" fmla="*/ 324962 h 384233"/>
                <a:gd name="connsiteX29" fmla="*/ 1393086 w 1695641"/>
                <a:gd name="connsiteY29" fmla="*/ 327727 h 384233"/>
                <a:gd name="connsiteX30" fmla="*/ 1389782 w 1695641"/>
                <a:gd name="connsiteY30" fmla="*/ 331031 h 384233"/>
                <a:gd name="connsiteX31" fmla="*/ 1385409 w 1695641"/>
                <a:gd name="connsiteY31" fmla="*/ 348881 h 384233"/>
                <a:gd name="connsiteX32" fmla="*/ 1389782 w 1695641"/>
                <a:gd name="connsiteY32" fmla="*/ 365838 h 384233"/>
                <a:gd name="connsiteX33" fmla="*/ 1411261 w 1695641"/>
                <a:gd name="connsiteY33" fmla="*/ 368991 h 384233"/>
                <a:gd name="connsiteX34" fmla="*/ 1414415 w 1695641"/>
                <a:gd name="connsiteY34" fmla="*/ 365838 h 384233"/>
                <a:gd name="connsiteX35" fmla="*/ 1418788 w 1695641"/>
                <a:gd name="connsiteY35" fmla="*/ 348881 h 384233"/>
                <a:gd name="connsiteX36" fmla="*/ 1414415 w 1695641"/>
                <a:gd name="connsiteY36" fmla="*/ 331031 h 384233"/>
                <a:gd name="connsiteX37" fmla="*/ 1404435 w 1695641"/>
                <a:gd name="connsiteY37" fmla="*/ 324962 h 384233"/>
                <a:gd name="connsiteX38" fmla="*/ 939002 w 1695641"/>
                <a:gd name="connsiteY38" fmla="*/ 324962 h 384233"/>
                <a:gd name="connsiteX39" fmla="*/ 927653 w 1695641"/>
                <a:gd name="connsiteY39" fmla="*/ 327727 h 384233"/>
                <a:gd name="connsiteX40" fmla="*/ 924349 w 1695641"/>
                <a:gd name="connsiteY40" fmla="*/ 331031 h 384233"/>
                <a:gd name="connsiteX41" fmla="*/ 919976 w 1695641"/>
                <a:gd name="connsiteY41" fmla="*/ 348881 h 384233"/>
                <a:gd name="connsiteX42" fmla="*/ 924349 w 1695641"/>
                <a:gd name="connsiteY42" fmla="*/ 365838 h 384233"/>
                <a:gd name="connsiteX43" fmla="*/ 945828 w 1695641"/>
                <a:gd name="connsiteY43" fmla="*/ 368991 h 384233"/>
                <a:gd name="connsiteX44" fmla="*/ 948982 w 1695641"/>
                <a:gd name="connsiteY44" fmla="*/ 365838 h 384233"/>
                <a:gd name="connsiteX45" fmla="*/ 953355 w 1695641"/>
                <a:gd name="connsiteY45" fmla="*/ 348881 h 384233"/>
                <a:gd name="connsiteX46" fmla="*/ 948982 w 1695641"/>
                <a:gd name="connsiteY46" fmla="*/ 331031 h 384233"/>
                <a:gd name="connsiteX47" fmla="*/ 939002 w 1695641"/>
                <a:gd name="connsiteY47" fmla="*/ 324962 h 384233"/>
                <a:gd name="connsiteX48" fmla="*/ 1636450 w 1695641"/>
                <a:gd name="connsiteY48" fmla="*/ 315451 h 384233"/>
                <a:gd name="connsiteX49" fmla="*/ 1644036 w 1695641"/>
                <a:gd name="connsiteY49" fmla="*/ 315451 h 384233"/>
                <a:gd name="connsiteX50" fmla="*/ 1651712 w 1695641"/>
                <a:gd name="connsiteY50" fmla="*/ 315451 h 384233"/>
                <a:gd name="connsiteX51" fmla="*/ 1664518 w 1695641"/>
                <a:gd name="connsiteY51" fmla="*/ 344353 h 384233"/>
                <a:gd name="connsiteX52" fmla="*/ 1664475 w 1695641"/>
                <a:gd name="connsiteY52" fmla="*/ 344457 h 384233"/>
                <a:gd name="connsiteX53" fmla="*/ 1664564 w 1695641"/>
                <a:gd name="connsiteY53" fmla="*/ 344457 h 384233"/>
                <a:gd name="connsiteX54" fmla="*/ 1664518 w 1695641"/>
                <a:gd name="connsiteY54" fmla="*/ 344353 h 384233"/>
                <a:gd name="connsiteX55" fmla="*/ 1676522 w 1695641"/>
                <a:gd name="connsiteY55" fmla="*/ 315451 h 384233"/>
                <a:gd name="connsiteX56" fmla="*/ 1683841 w 1695641"/>
                <a:gd name="connsiteY56" fmla="*/ 315451 h 384233"/>
                <a:gd name="connsiteX57" fmla="*/ 1691070 w 1695641"/>
                <a:gd name="connsiteY57" fmla="*/ 315451 h 384233"/>
                <a:gd name="connsiteX58" fmla="*/ 1670721 w 1695641"/>
                <a:gd name="connsiteY58" fmla="*/ 356951 h 384233"/>
                <a:gd name="connsiteX59" fmla="*/ 1670721 w 1695641"/>
                <a:gd name="connsiteY59" fmla="*/ 382388 h 384233"/>
                <a:gd name="connsiteX60" fmla="*/ 1664385 w 1695641"/>
                <a:gd name="connsiteY60" fmla="*/ 382388 h 384233"/>
                <a:gd name="connsiteX61" fmla="*/ 1657870 w 1695641"/>
                <a:gd name="connsiteY61" fmla="*/ 382388 h 384233"/>
                <a:gd name="connsiteX62" fmla="*/ 1657870 w 1695641"/>
                <a:gd name="connsiteY62" fmla="*/ 357219 h 384233"/>
                <a:gd name="connsiteX63" fmla="*/ 1445726 w 1695641"/>
                <a:gd name="connsiteY63" fmla="*/ 315451 h 384233"/>
                <a:gd name="connsiteX64" fmla="*/ 1452152 w 1695641"/>
                <a:gd name="connsiteY64" fmla="*/ 315451 h 384233"/>
                <a:gd name="connsiteX65" fmla="*/ 1458578 w 1695641"/>
                <a:gd name="connsiteY65" fmla="*/ 315451 h 384233"/>
                <a:gd name="connsiteX66" fmla="*/ 1458578 w 1695641"/>
                <a:gd name="connsiteY66" fmla="*/ 370428 h 384233"/>
                <a:gd name="connsiteX67" fmla="*/ 1489101 w 1695641"/>
                <a:gd name="connsiteY67" fmla="*/ 370428 h 384233"/>
                <a:gd name="connsiteX68" fmla="*/ 1489101 w 1695641"/>
                <a:gd name="connsiteY68" fmla="*/ 376408 h 384233"/>
                <a:gd name="connsiteX69" fmla="*/ 1489101 w 1695641"/>
                <a:gd name="connsiteY69" fmla="*/ 382298 h 384233"/>
                <a:gd name="connsiteX70" fmla="*/ 1445726 w 1695641"/>
                <a:gd name="connsiteY70" fmla="*/ 382298 h 384233"/>
                <a:gd name="connsiteX71" fmla="*/ 1309711 w 1695641"/>
                <a:gd name="connsiteY71" fmla="*/ 315451 h 384233"/>
                <a:gd name="connsiteX72" fmla="*/ 1316405 w 1695641"/>
                <a:gd name="connsiteY72" fmla="*/ 315451 h 384233"/>
                <a:gd name="connsiteX73" fmla="*/ 1323099 w 1695641"/>
                <a:gd name="connsiteY73" fmla="*/ 315451 h 384233"/>
                <a:gd name="connsiteX74" fmla="*/ 1347820 w 1695641"/>
                <a:gd name="connsiteY74" fmla="*/ 362396 h 384233"/>
                <a:gd name="connsiteX75" fmla="*/ 1347820 w 1695641"/>
                <a:gd name="connsiteY75" fmla="*/ 315451 h 384233"/>
                <a:gd name="connsiteX76" fmla="*/ 1353800 w 1695641"/>
                <a:gd name="connsiteY76" fmla="*/ 315451 h 384233"/>
                <a:gd name="connsiteX77" fmla="*/ 1359868 w 1695641"/>
                <a:gd name="connsiteY77" fmla="*/ 315451 h 384233"/>
                <a:gd name="connsiteX78" fmla="*/ 1359868 w 1695641"/>
                <a:gd name="connsiteY78" fmla="*/ 382298 h 384233"/>
                <a:gd name="connsiteX79" fmla="*/ 1353442 w 1695641"/>
                <a:gd name="connsiteY79" fmla="*/ 382298 h 384233"/>
                <a:gd name="connsiteX80" fmla="*/ 1347016 w 1695641"/>
                <a:gd name="connsiteY80" fmla="*/ 382298 h 384233"/>
                <a:gd name="connsiteX81" fmla="*/ 1321670 w 1695641"/>
                <a:gd name="connsiteY81" fmla="*/ 334104 h 384233"/>
                <a:gd name="connsiteX82" fmla="*/ 1321670 w 1695641"/>
                <a:gd name="connsiteY82" fmla="*/ 382298 h 384233"/>
                <a:gd name="connsiteX83" fmla="*/ 1315691 w 1695641"/>
                <a:gd name="connsiteY83" fmla="*/ 382298 h 384233"/>
                <a:gd name="connsiteX84" fmla="*/ 1309711 w 1695641"/>
                <a:gd name="connsiteY84" fmla="*/ 382298 h 384233"/>
                <a:gd name="connsiteX85" fmla="*/ 1244559 w 1695641"/>
                <a:gd name="connsiteY85" fmla="*/ 315451 h 384233"/>
                <a:gd name="connsiteX86" fmla="*/ 1250896 w 1695641"/>
                <a:gd name="connsiteY86" fmla="*/ 315451 h 384233"/>
                <a:gd name="connsiteX87" fmla="*/ 1257322 w 1695641"/>
                <a:gd name="connsiteY87" fmla="*/ 315451 h 384233"/>
                <a:gd name="connsiteX88" fmla="*/ 1257322 w 1695641"/>
                <a:gd name="connsiteY88" fmla="*/ 340530 h 384233"/>
                <a:gd name="connsiteX89" fmla="*/ 1281418 w 1695641"/>
                <a:gd name="connsiteY89" fmla="*/ 340530 h 384233"/>
                <a:gd name="connsiteX90" fmla="*/ 1281418 w 1695641"/>
                <a:gd name="connsiteY90" fmla="*/ 315451 h 384233"/>
                <a:gd name="connsiteX91" fmla="*/ 1287844 w 1695641"/>
                <a:gd name="connsiteY91" fmla="*/ 315451 h 384233"/>
                <a:gd name="connsiteX92" fmla="*/ 1294270 w 1695641"/>
                <a:gd name="connsiteY92" fmla="*/ 315451 h 384233"/>
                <a:gd name="connsiteX93" fmla="*/ 1294270 w 1695641"/>
                <a:gd name="connsiteY93" fmla="*/ 382298 h 384233"/>
                <a:gd name="connsiteX94" fmla="*/ 1287844 w 1695641"/>
                <a:gd name="connsiteY94" fmla="*/ 382298 h 384233"/>
                <a:gd name="connsiteX95" fmla="*/ 1281418 w 1695641"/>
                <a:gd name="connsiteY95" fmla="*/ 382298 h 384233"/>
                <a:gd name="connsiteX96" fmla="*/ 1281418 w 1695641"/>
                <a:gd name="connsiteY96" fmla="*/ 352043 h 384233"/>
                <a:gd name="connsiteX97" fmla="*/ 1257322 w 1695641"/>
                <a:gd name="connsiteY97" fmla="*/ 352043 h 384233"/>
                <a:gd name="connsiteX98" fmla="*/ 1257322 w 1695641"/>
                <a:gd name="connsiteY98" fmla="*/ 382298 h 384233"/>
                <a:gd name="connsiteX99" fmla="*/ 1250985 w 1695641"/>
                <a:gd name="connsiteY99" fmla="*/ 382298 h 384233"/>
                <a:gd name="connsiteX100" fmla="*/ 1244559 w 1695641"/>
                <a:gd name="connsiteY100" fmla="*/ 382298 h 384233"/>
                <a:gd name="connsiteX101" fmla="*/ 1119075 w 1695641"/>
                <a:gd name="connsiteY101" fmla="*/ 315451 h 384233"/>
                <a:gd name="connsiteX102" fmla="*/ 1164324 w 1695641"/>
                <a:gd name="connsiteY102" fmla="*/ 315451 h 384233"/>
                <a:gd name="connsiteX103" fmla="*/ 1164324 w 1695641"/>
                <a:gd name="connsiteY103" fmla="*/ 321341 h 384233"/>
                <a:gd name="connsiteX104" fmla="*/ 1164324 w 1695641"/>
                <a:gd name="connsiteY104" fmla="*/ 327321 h 384233"/>
                <a:gd name="connsiteX105" fmla="*/ 1131927 w 1695641"/>
                <a:gd name="connsiteY105" fmla="*/ 327321 h 384233"/>
                <a:gd name="connsiteX106" fmla="*/ 1131927 w 1695641"/>
                <a:gd name="connsiteY106" fmla="*/ 341512 h 384233"/>
                <a:gd name="connsiteX107" fmla="*/ 1162003 w 1695641"/>
                <a:gd name="connsiteY107" fmla="*/ 341512 h 384233"/>
                <a:gd name="connsiteX108" fmla="*/ 1162003 w 1695641"/>
                <a:gd name="connsiteY108" fmla="*/ 347224 h 384233"/>
                <a:gd name="connsiteX109" fmla="*/ 1162003 w 1695641"/>
                <a:gd name="connsiteY109" fmla="*/ 353024 h 384233"/>
                <a:gd name="connsiteX110" fmla="*/ 1131927 w 1695641"/>
                <a:gd name="connsiteY110" fmla="*/ 353024 h 384233"/>
                <a:gd name="connsiteX111" fmla="*/ 1131927 w 1695641"/>
                <a:gd name="connsiteY111" fmla="*/ 370428 h 384233"/>
                <a:gd name="connsiteX112" fmla="*/ 1165752 w 1695641"/>
                <a:gd name="connsiteY112" fmla="*/ 370428 h 384233"/>
                <a:gd name="connsiteX113" fmla="*/ 1165752 w 1695641"/>
                <a:gd name="connsiteY113" fmla="*/ 376408 h 384233"/>
                <a:gd name="connsiteX114" fmla="*/ 1165752 w 1695641"/>
                <a:gd name="connsiteY114" fmla="*/ 382298 h 384233"/>
                <a:gd name="connsiteX115" fmla="*/ 1119075 w 1695641"/>
                <a:gd name="connsiteY115" fmla="*/ 382298 h 384233"/>
                <a:gd name="connsiteX116" fmla="*/ 1057939 w 1695641"/>
                <a:gd name="connsiteY116" fmla="*/ 315451 h 384233"/>
                <a:gd name="connsiteX117" fmla="*/ 1108007 w 1695641"/>
                <a:gd name="connsiteY117" fmla="*/ 315451 h 384233"/>
                <a:gd name="connsiteX118" fmla="*/ 1108007 w 1695641"/>
                <a:gd name="connsiteY118" fmla="*/ 321341 h 384233"/>
                <a:gd name="connsiteX119" fmla="*/ 1108007 w 1695641"/>
                <a:gd name="connsiteY119" fmla="*/ 327321 h 384233"/>
                <a:gd name="connsiteX120" fmla="*/ 1089354 w 1695641"/>
                <a:gd name="connsiteY120" fmla="*/ 327321 h 384233"/>
                <a:gd name="connsiteX121" fmla="*/ 1089354 w 1695641"/>
                <a:gd name="connsiteY121" fmla="*/ 382298 h 384233"/>
                <a:gd name="connsiteX122" fmla="*/ 1083017 w 1695641"/>
                <a:gd name="connsiteY122" fmla="*/ 382298 h 384233"/>
                <a:gd name="connsiteX123" fmla="*/ 1076592 w 1695641"/>
                <a:gd name="connsiteY123" fmla="*/ 382298 h 384233"/>
                <a:gd name="connsiteX124" fmla="*/ 1076592 w 1695641"/>
                <a:gd name="connsiteY124" fmla="*/ 327321 h 384233"/>
                <a:gd name="connsiteX125" fmla="*/ 1057939 w 1695641"/>
                <a:gd name="connsiteY125" fmla="*/ 327321 h 384233"/>
                <a:gd name="connsiteX126" fmla="*/ 1057939 w 1695641"/>
                <a:gd name="connsiteY126" fmla="*/ 321431 h 384233"/>
                <a:gd name="connsiteX127" fmla="*/ 980293 w 1695641"/>
                <a:gd name="connsiteY127" fmla="*/ 315451 h 384233"/>
                <a:gd name="connsiteX128" fmla="*/ 1024024 w 1695641"/>
                <a:gd name="connsiteY128" fmla="*/ 315451 h 384233"/>
                <a:gd name="connsiteX129" fmla="*/ 1024024 w 1695641"/>
                <a:gd name="connsiteY129" fmla="*/ 321341 h 384233"/>
                <a:gd name="connsiteX130" fmla="*/ 1024024 w 1695641"/>
                <a:gd name="connsiteY130" fmla="*/ 327321 h 384233"/>
                <a:gd name="connsiteX131" fmla="*/ 993145 w 1695641"/>
                <a:gd name="connsiteY131" fmla="*/ 327321 h 384233"/>
                <a:gd name="connsiteX132" fmla="*/ 993145 w 1695641"/>
                <a:gd name="connsiteY132" fmla="*/ 342494 h 384233"/>
                <a:gd name="connsiteX133" fmla="*/ 1020098 w 1695641"/>
                <a:gd name="connsiteY133" fmla="*/ 342494 h 384233"/>
                <a:gd name="connsiteX134" fmla="*/ 1020098 w 1695641"/>
                <a:gd name="connsiteY134" fmla="*/ 348295 h 384233"/>
                <a:gd name="connsiteX135" fmla="*/ 1020098 w 1695641"/>
                <a:gd name="connsiteY135" fmla="*/ 354006 h 384233"/>
                <a:gd name="connsiteX136" fmla="*/ 993145 w 1695641"/>
                <a:gd name="connsiteY136" fmla="*/ 354006 h 384233"/>
                <a:gd name="connsiteX137" fmla="*/ 993145 w 1695641"/>
                <a:gd name="connsiteY137" fmla="*/ 382298 h 384233"/>
                <a:gd name="connsiteX138" fmla="*/ 986719 w 1695641"/>
                <a:gd name="connsiteY138" fmla="*/ 382298 h 384233"/>
                <a:gd name="connsiteX139" fmla="*/ 980293 w 1695641"/>
                <a:gd name="connsiteY139" fmla="*/ 382298 h 384233"/>
                <a:gd name="connsiteX140" fmla="*/ 822323 w 1695641"/>
                <a:gd name="connsiteY140" fmla="*/ 315451 h 384233"/>
                <a:gd name="connsiteX141" fmla="*/ 867661 w 1695641"/>
                <a:gd name="connsiteY141" fmla="*/ 315451 h 384233"/>
                <a:gd name="connsiteX142" fmla="*/ 867661 w 1695641"/>
                <a:gd name="connsiteY142" fmla="*/ 321341 h 384233"/>
                <a:gd name="connsiteX143" fmla="*/ 867661 w 1695641"/>
                <a:gd name="connsiteY143" fmla="*/ 327321 h 384233"/>
                <a:gd name="connsiteX144" fmla="*/ 835175 w 1695641"/>
                <a:gd name="connsiteY144" fmla="*/ 327321 h 384233"/>
                <a:gd name="connsiteX145" fmla="*/ 835175 w 1695641"/>
                <a:gd name="connsiteY145" fmla="*/ 341512 h 384233"/>
                <a:gd name="connsiteX146" fmla="*/ 865251 w 1695641"/>
                <a:gd name="connsiteY146" fmla="*/ 341512 h 384233"/>
                <a:gd name="connsiteX147" fmla="*/ 865251 w 1695641"/>
                <a:gd name="connsiteY147" fmla="*/ 347224 h 384233"/>
                <a:gd name="connsiteX148" fmla="*/ 865251 w 1695641"/>
                <a:gd name="connsiteY148" fmla="*/ 353024 h 384233"/>
                <a:gd name="connsiteX149" fmla="*/ 835175 w 1695641"/>
                <a:gd name="connsiteY149" fmla="*/ 353024 h 384233"/>
                <a:gd name="connsiteX150" fmla="*/ 835175 w 1695641"/>
                <a:gd name="connsiteY150" fmla="*/ 370428 h 384233"/>
                <a:gd name="connsiteX151" fmla="*/ 869089 w 1695641"/>
                <a:gd name="connsiteY151" fmla="*/ 370428 h 384233"/>
                <a:gd name="connsiteX152" fmla="*/ 869089 w 1695641"/>
                <a:gd name="connsiteY152" fmla="*/ 376408 h 384233"/>
                <a:gd name="connsiteX153" fmla="*/ 869089 w 1695641"/>
                <a:gd name="connsiteY153" fmla="*/ 382298 h 384233"/>
                <a:gd name="connsiteX154" fmla="*/ 822323 w 1695641"/>
                <a:gd name="connsiteY154" fmla="*/ 382298 h 384233"/>
                <a:gd name="connsiteX155" fmla="*/ 761277 w 1695641"/>
                <a:gd name="connsiteY155" fmla="*/ 315451 h 384233"/>
                <a:gd name="connsiteX156" fmla="*/ 811256 w 1695641"/>
                <a:gd name="connsiteY156" fmla="*/ 315451 h 384233"/>
                <a:gd name="connsiteX157" fmla="*/ 811256 w 1695641"/>
                <a:gd name="connsiteY157" fmla="*/ 321341 h 384233"/>
                <a:gd name="connsiteX158" fmla="*/ 811256 w 1695641"/>
                <a:gd name="connsiteY158" fmla="*/ 327321 h 384233"/>
                <a:gd name="connsiteX159" fmla="*/ 792692 w 1695641"/>
                <a:gd name="connsiteY159" fmla="*/ 327321 h 384233"/>
                <a:gd name="connsiteX160" fmla="*/ 792692 w 1695641"/>
                <a:gd name="connsiteY160" fmla="*/ 382298 h 384233"/>
                <a:gd name="connsiteX161" fmla="*/ 786266 w 1695641"/>
                <a:gd name="connsiteY161" fmla="*/ 382298 h 384233"/>
                <a:gd name="connsiteX162" fmla="*/ 779841 w 1695641"/>
                <a:gd name="connsiteY162" fmla="*/ 382298 h 384233"/>
                <a:gd name="connsiteX163" fmla="*/ 779841 w 1695641"/>
                <a:gd name="connsiteY163" fmla="*/ 327321 h 384233"/>
                <a:gd name="connsiteX164" fmla="*/ 761277 w 1695641"/>
                <a:gd name="connsiteY164" fmla="*/ 327321 h 384233"/>
                <a:gd name="connsiteX165" fmla="*/ 761277 w 1695641"/>
                <a:gd name="connsiteY165" fmla="*/ 321431 h 384233"/>
                <a:gd name="connsiteX166" fmla="*/ 640166 w 1695641"/>
                <a:gd name="connsiteY166" fmla="*/ 315451 h 384233"/>
                <a:gd name="connsiteX167" fmla="*/ 690145 w 1695641"/>
                <a:gd name="connsiteY167" fmla="*/ 315451 h 384233"/>
                <a:gd name="connsiteX168" fmla="*/ 690145 w 1695641"/>
                <a:gd name="connsiteY168" fmla="*/ 321341 h 384233"/>
                <a:gd name="connsiteX169" fmla="*/ 690145 w 1695641"/>
                <a:gd name="connsiteY169" fmla="*/ 327321 h 384233"/>
                <a:gd name="connsiteX170" fmla="*/ 671581 w 1695641"/>
                <a:gd name="connsiteY170" fmla="*/ 327321 h 384233"/>
                <a:gd name="connsiteX171" fmla="*/ 671581 w 1695641"/>
                <a:gd name="connsiteY171" fmla="*/ 382298 h 384233"/>
                <a:gd name="connsiteX172" fmla="*/ 665155 w 1695641"/>
                <a:gd name="connsiteY172" fmla="*/ 382298 h 384233"/>
                <a:gd name="connsiteX173" fmla="*/ 658730 w 1695641"/>
                <a:gd name="connsiteY173" fmla="*/ 382298 h 384233"/>
                <a:gd name="connsiteX174" fmla="*/ 658730 w 1695641"/>
                <a:gd name="connsiteY174" fmla="*/ 327321 h 384233"/>
                <a:gd name="connsiteX175" fmla="*/ 640166 w 1695641"/>
                <a:gd name="connsiteY175" fmla="*/ 327321 h 384233"/>
                <a:gd name="connsiteX176" fmla="*/ 640166 w 1695641"/>
                <a:gd name="connsiteY176" fmla="*/ 321431 h 384233"/>
                <a:gd name="connsiteX177" fmla="*/ 617140 w 1695641"/>
                <a:gd name="connsiteY177" fmla="*/ 315451 h 384233"/>
                <a:gd name="connsiteX178" fmla="*/ 623566 w 1695641"/>
                <a:gd name="connsiteY178" fmla="*/ 315451 h 384233"/>
                <a:gd name="connsiteX179" fmla="*/ 629992 w 1695641"/>
                <a:gd name="connsiteY179" fmla="*/ 315451 h 384233"/>
                <a:gd name="connsiteX180" fmla="*/ 629992 w 1695641"/>
                <a:gd name="connsiteY180" fmla="*/ 382298 h 384233"/>
                <a:gd name="connsiteX181" fmla="*/ 623655 w 1695641"/>
                <a:gd name="connsiteY181" fmla="*/ 382298 h 384233"/>
                <a:gd name="connsiteX182" fmla="*/ 617140 w 1695641"/>
                <a:gd name="connsiteY182" fmla="*/ 382298 h 384233"/>
                <a:gd name="connsiteX183" fmla="*/ 557165 w 1695641"/>
                <a:gd name="connsiteY183" fmla="*/ 315451 h 384233"/>
                <a:gd name="connsiteX184" fmla="*/ 607144 w 1695641"/>
                <a:gd name="connsiteY184" fmla="*/ 315451 h 384233"/>
                <a:gd name="connsiteX185" fmla="*/ 607144 w 1695641"/>
                <a:gd name="connsiteY185" fmla="*/ 321341 h 384233"/>
                <a:gd name="connsiteX186" fmla="*/ 607144 w 1695641"/>
                <a:gd name="connsiteY186" fmla="*/ 327321 h 384233"/>
                <a:gd name="connsiteX187" fmla="*/ 588580 w 1695641"/>
                <a:gd name="connsiteY187" fmla="*/ 327321 h 384233"/>
                <a:gd name="connsiteX188" fmla="*/ 588580 w 1695641"/>
                <a:gd name="connsiteY188" fmla="*/ 382298 h 384233"/>
                <a:gd name="connsiteX189" fmla="*/ 582154 w 1695641"/>
                <a:gd name="connsiteY189" fmla="*/ 382298 h 384233"/>
                <a:gd name="connsiteX190" fmla="*/ 575729 w 1695641"/>
                <a:gd name="connsiteY190" fmla="*/ 382298 h 384233"/>
                <a:gd name="connsiteX191" fmla="*/ 575729 w 1695641"/>
                <a:gd name="connsiteY191" fmla="*/ 327321 h 384233"/>
                <a:gd name="connsiteX192" fmla="*/ 557165 w 1695641"/>
                <a:gd name="connsiteY192" fmla="*/ 327321 h 384233"/>
                <a:gd name="connsiteX193" fmla="*/ 557165 w 1695641"/>
                <a:gd name="connsiteY193" fmla="*/ 321431 h 384233"/>
                <a:gd name="connsiteX194" fmla="*/ 435876 w 1695641"/>
                <a:gd name="connsiteY194" fmla="*/ 315451 h 384233"/>
                <a:gd name="connsiteX195" fmla="*/ 442659 w 1695641"/>
                <a:gd name="connsiteY195" fmla="*/ 315451 h 384233"/>
                <a:gd name="connsiteX196" fmla="*/ 449353 w 1695641"/>
                <a:gd name="connsiteY196" fmla="*/ 315451 h 384233"/>
                <a:gd name="connsiteX197" fmla="*/ 474074 w 1695641"/>
                <a:gd name="connsiteY197" fmla="*/ 362396 h 384233"/>
                <a:gd name="connsiteX198" fmla="*/ 474074 w 1695641"/>
                <a:gd name="connsiteY198" fmla="*/ 315451 h 384233"/>
                <a:gd name="connsiteX199" fmla="*/ 480054 w 1695641"/>
                <a:gd name="connsiteY199" fmla="*/ 315451 h 384233"/>
                <a:gd name="connsiteX200" fmla="*/ 486123 w 1695641"/>
                <a:gd name="connsiteY200" fmla="*/ 315451 h 384233"/>
                <a:gd name="connsiteX201" fmla="*/ 486123 w 1695641"/>
                <a:gd name="connsiteY201" fmla="*/ 382298 h 384233"/>
                <a:gd name="connsiteX202" fmla="*/ 479697 w 1695641"/>
                <a:gd name="connsiteY202" fmla="*/ 382298 h 384233"/>
                <a:gd name="connsiteX203" fmla="*/ 473271 w 1695641"/>
                <a:gd name="connsiteY203" fmla="*/ 382298 h 384233"/>
                <a:gd name="connsiteX204" fmla="*/ 447925 w 1695641"/>
                <a:gd name="connsiteY204" fmla="*/ 334104 h 384233"/>
                <a:gd name="connsiteX205" fmla="*/ 447925 w 1695641"/>
                <a:gd name="connsiteY205" fmla="*/ 382298 h 384233"/>
                <a:gd name="connsiteX206" fmla="*/ 441945 w 1695641"/>
                <a:gd name="connsiteY206" fmla="*/ 382298 h 384233"/>
                <a:gd name="connsiteX207" fmla="*/ 435876 w 1695641"/>
                <a:gd name="connsiteY207" fmla="*/ 382298 h 384233"/>
                <a:gd name="connsiteX208" fmla="*/ 408298 w 1695641"/>
                <a:gd name="connsiteY208" fmla="*/ 315451 h 384233"/>
                <a:gd name="connsiteX209" fmla="*/ 414635 w 1695641"/>
                <a:gd name="connsiteY209" fmla="*/ 315451 h 384233"/>
                <a:gd name="connsiteX210" fmla="*/ 421150 w 1695641"/>
                <a:gd name="connsiteY210" fmla="*/ 315451 h 384233"/>
                <a:gd name="connsiteX211" fmla="*/ 421150 w 1695641"/>
                <a:gd name="connsiteY211" fmla="*/ 382298 h 384233"/>
                <a:gd name="connsiteX212" fmla="*/ 414724 w 1695641"/>
                <a:gd name="connsiteY212" fmla="*/ 382298 h 384233"/>
                <a:gd name="connsiteX213" fmla="*/ 408298 w 1695641"/>
                <a:gd name="connsiteY213" fmla="*/ 382298 h 384233"/>
                <a:gd name="connsiteX214" fmla="*/ 246043 w 1695641"/>
                <a:gd name="connsiteY214" fmla="*/ 315451 h 384233"/>
                <a:gd name="connsiteX215" fmla="*/ 252737 w 1695641"/>
                <a:gd name="connsiteY215" fmla="*/ 315451 h 384233"/>
                <a:gd name="connsiteX216" fmla="*/ 259520 w 1695641"/>
                <a:gd name="connsiteY216" fmla="*/ 315451 h 384233"/>
                <a:gd name="connsiteX217" fmla="*/ 284152 w 1695641"/>
                <a:gd name="connsiteY217" fmla="*/ 362396 h 384233"/>
                <a:gd name="connsiteX218" fmla="*/ 284152 w 1695641"/>
                <a:gd name="connsiteY218" fmla="*/ 315451 h 384233"/>
                <a:gd name="connsiteX219" fmla="*/ 290131 w 1695641"/>
                <a:gd name="connsiteY219" fmla="*/ 315451 h 384233"/>
                <a:gd name="connsiteX220" fmla="*/ 296200 w 1695641"/>
                <a:gd name="connsiteY220" fmla="*/ 315451 h 384233"/>
                <a:gd name="connsiteX221" fmla="*/ 296200 w 1695641"/>
                <a:gd name="connsiteY221" fmla="*/ 382298 h 384233"/>
                <a:gd name="connsiteX222" fmla="*/ 289775 w 1695641"/>
                <a:gd name="connsiteY222" fmla="*/ 382298 h 384233"/>
                <a:gd name="connsiteX223" fmla="*/ 283349 w 1695641"/>
                <a:gd name="connsiteY223" fmla="*/ 382298 h 384233"/>
                <a:gd name="connsiteX224" fmla="*/ 258002 w 1695641"/>
                <a:gd name="connsiteY224" fmla="*/ 334104 h 384233"/>
                <a:gd name="connsiteX225" fmla="*/ 258002 w 1695641"/>
                <a:gd name="connsiteY225" fmla="*/ 382298 h 384233"/>
                <a:gd name="connsiteX226" fmla="*/ 252023 w 1695641"/>
                <a:gd name="connsiteY226" fmla="*/ 382298 h 384233"/>
                <a:gd name="connsiteX227" fmla="*/ 246043 w 1695641"/>
                <a:gd name="connsiteY227" fmla="*/ 382298 h 384233"/>
                <a:gd name="connsiteX228" fmla="*/ 218377 w 1695641"/>
                <a:gd name="connsiteY228" fmla="*/ 315451 h 384233"/>
                <a:gd name="connsiteX229" fmla="*/ 224803 w 1695641"/>
                <a:gd name="connsiteY229" fmla="*/ 315451 h 384233"/>
                <a:gd name="connsiteX230" fmla="*/ 231229 w 1695641"/>
                <a:gd name="connsiteY230" fmla="*/ 315451 h 384233"/>
                <a:gd name="connsiteX231" fmla="*/ 231229 w 1695641"/>
                <a:gd name="connsiteY231" fmla="*/ 382298 h 384233"/>
                <a:gd name="connsiteX232" fmla="*/ 224803 w 1695641"/>
                <a:gd name="connsiteY232" fmla="*/ 382298 h 384233"/>
                <a:gd name="connsiteX233" fmla="*/ 218377 w 1695641"/>
                <a:gd name="connsiteY233" fmla="*/ 382298 h 384233"/>
                <a:gd name="connsiteX234" fmla="*/ 140016 w 1695641"/>
                <a:gd name="connsiteY234" fmla="*/ 315451 h 384233"/>
                <a:gd name="connsiteX235" fmla="*/ 146442 w 1695641"/>
                <a:gd name="connsiteY235" fmla="*/ 315451 h 384233"/>
                <a:gd name="connsiteX236" fmla="*/ 152868 w 1695641"/>
                <a:gd name="connsiteY236" fmla="*/ 315451 h 384233"/>
                <a:gd name="connsiteX237" fmla="*/ 152868 w 1695641"/>
                <a:gd name="connsiteY237" fmla="*/ 382298 h 384233"/>
                <a:gd name="connsiteX238" fmla="*/ 146531 w 1695641"/>
                <a:gd name="connsiteY238" fmla="*/ 382298 h 384233"/>
                <a:gd name="connsiteX239" fmla="*/ 140016 w 1695641"/>
                <a:gd name="connsiteY239" fmla="*/ 382298 h 384233"/>
                <a:gd name="connsiteX240" fmla="*/ 80487 w 1695641"/>
                <a:gd name="connsiteY240" fmla="*/ 315451 h 384233"/>
                <a:gd name="connsiteX241" fmla="*/ 125736 w 1695641"/>
                <a:gd name="connsiteY241" fmla="*/ 315451 h 384233"/>
                <a:gd name="connsiteX242" fmla="*/ 125736 w 1695641"/>
                <a:gd name="connsiteY242" fmla="*/ 321341 h 384233"/>
                <a:gd name="connsiteX243" fmla="*/ 125736 w 1695641"/>
                <a:gd name="connsiteY243" fmla="*/ 327321 h 384233"/>
                <a:gd name="connsiteX244" fmla="*/ 93339 w 1695641"/>
                <a:gd name="connsiteY244" fmla="*/ 327321 h 384233"/>
                <a:gd name="connsiteX245" fmla="*/ 93339 w 1695641"/>
                <a:gd name="connsiteY245" fmla="*/ 341512 h 384233"/>
                <a:gd name="connsiteX246" fmla="*/ 123415 w 1695641"/>
                <a:gd name="connsiteY246" fmla="*/ 341512 h 384233"/>
                <a:gd name="connsiteX247" fmla="*/ 123415 w 1695641"/>
                <a:gd name="connsiteY247" fmla="*/ 347224 h 384233"/>
                <a:gd name="connsiteX248" fmla="*/ 123415 w 1695641"/>
                <a:gd name="connsiteY248" fmla="*/ 353024 h 384233"/>
                <a:gd name="connsiteX249" fmla="*/ 93339 w 1695641"/>
                <a:gd name="connsiteY249" fmla="*/ 353024 h 384233"/>
                <a:gd name="connsiteX250" fmla="*/ 93339 w 1695641"/>
                <a:gd name="connsiteY250" fmla="*/ 370428 h 384233"/>
                <a:gd name="connsiteX251" fmla="*/ 127164 w 1695641"/>
                <a:gd name="connsiteY251" fmla="*/ 370428 h 384233"/>
                <a:gd name="connsiteX252" fmla="*/ 127164 w 1695641"/>
                <a:gd name="connsiteY252" fmla="*/ 376408 h 384233"/>
                <a:gd name="connsiteX253" fmla="*/ 127164 w 1695641"/>
                <a:gd name="connsiteY253" fmla="*/ 382298 h 384233"/>
                <a:gd name="connsiteX254" fmla="*/ 80487 w 1695641"/>
                <a:gd name="connsiteY254" fmla="*/ 382298 h 384233"/>
                <a:gd name="connsiteX255" fmla="*/ 190189 w 1695641"/>
                <a:gd name="connsiteY255" fmla="*/ 315324 h 384233"/>
                <a:gd name="connsiteX256" fmla="*/ 202952 w 1695641"/>
                <a:gd name="connsiteY256" fmla="*/ 315324 h 384233"/>
                <a:gd name="connsiteX257" fmla="*/ 202952 w 1695641"/>
                <a:gd name="connsiteY257" fmla="*/ 363429 h 384233"/>
                <a:gd name="connsiteX258" fmla="*/ 197954 w 1695641"/>
                <a:gd name="connsiteY258" fmla="*/ 378779 h 384233"/>
                <a:gd name="connsiteX259" fmla="*/ 183138 w 1695641"/>
                <a:gd name="connsiteY259" fmla="*/ 384045 h 384233"/>
                <a:gd name="connsiteX260" fmla="*/ 167878 w 1695641"/>
                <a:gd name="connsiteY260" fmla="*/ 378243 h 384233"/>
                <a:gd name="connsiteX261" fmla="*/ 163326 w 1695641"/>
                <a:gd name="connsiteY261" fmla="*/ 360394 h 384233"/>
                <a:gd name="connsiteX262" fmla="*/ 163326 w 1695641"/>
                <a:gd name="connsiteY262" fmla="*/ 356914 h 384233"/>
                <a:gd name="connsiteX263" fmla="*/ 175553 w 1695641"/>
                <a:gd name="connsiteY263" fmla="*/ 356914 h 384233"/>
                <a:gd name="connsiteX264" fmla="*/ 175553 w 1695641"/>
                <a:gd name="connsiteY264" fmla="*/ 360930 h 384233"/>
                <a:gd name="connsiteX265" fmla="*/ 177248 w 1695641"/>
                <a:gd name="connsiteY265" fmla="*/ 369854 h 384233"/>
                <a:gd name="connsiteX266" fmla="*/ 183049 w 1695641"/>
                <a:gd name="connsiteY266" fmla="*/ 372799 h 384233"/>
                <a:gd name="connsiteX267" fmla="*/ 188493 w 1695641"/>
                <a:gd name="connsiteY267" fmla="*/ 370657 h 384233"/>
                <a:gd name="connsiteX268" fmla="*/ 190189 w 1695641"/>
                <a:gd name="connsiteY268" fmla="*/ 363697 h 384233"/>
                <a:gd name="connsiteX269" fmla="*/ 14815 w 1695641"/>
                <a:gd name="connsiteY269" fmla="*/ 315323 h 384233"/>
                <a:gd name="connsiteX270" fmla="*/ 44891 w 1695641"/>
                <a:gd name="connsiteY270" fmla="*/ 315323 h 384233"/>
                <a:gd name="connsiteX271" fmla="*/ 58814 w 1695641"/>
                <a:gd name="connsiteY271" fmla="*/ 319785 h 384233"/>
                <a:gd name="connsiteX272" fmla="*/ 63902 w 1695641"/>
                <a:gd name="connsiteY272" fmla="*/ 332280 h 384233"/>
                <a:gd name="connsiteX273" fmla="*/ 58189 w 1695641"/>
                <a:gd name="connsiteY273" fmla="*/ 344864 h 384233"/>
                <a:gd name="connsiteX274" fmla="*/ 56137 w 1695641"/>
                <a:gd name="connsiteY274" fmla="*/ 346203 h 384233"/>
                <a:gd name="connsiteX275" fmla="*/ 60064 w 1695641"/>
                <a:gd name="connsiteY275" fmla="*/ 348434 h 384233"/>
                <a:gd name="connsiteX276" fmla="*/ 65954 w 1695641"/>
                <a:gd name="connsiteY276" fmla="*/ 361285 h 384233"/>
                <a:gd name="connsiteX277" fmla="*/ 60064 w 1695641"/>
                <a:gd name="connsiteY277" fmla="*/ 376815 h 384233"/>
                <a:gd name="connsiteX278" fmla="*/ 43017 w 1695641"/>
                <a:gd name="connsiteY278" fmla="*/ 382170 h 384233"/>
                <a:gd name="connsiteX279" fmla="*/ 15083 w 1695641"/>
                <a:gd name="connsiteY279" fmla="*/ 382170 h 384233"/>
                <a:gd name="connsiteX280" fmla="*/ 700246 w 1695641"/>
                <a:gd name="connsiteY280" fmla="*/ 315235 h 384233"/>
                <a:gd name="connsiteX281" fmla="*/ 713098 w 1695641"/>
                <a:gd name="connsiteY281" fmla="*/ 315235 h 384233"/>
                <a:gd name="connsiteX282" fmla="*/ 713098 w 1695641"/>
                <a:gd name="connsiteY282" fmla="*/ 357360 h 384233"/>
                <a:gd name="connsiteX283" fmla="*/ 716132 w 1695641"/>
                <a:gd name="connsiteY283" fmla="*/ 368159 h 384233"/>
                <a:gd name="connsiteX284" fmla="*/ 725057 w 1695641"/>
                <a:gd name="connsiteY284" fmla="*/ 371729 h 384233"/>
                <a:gd name="connsiteX285" fmla="*/ 733982 w 1695641"/>
                <a:gd name="connsiteY285" fmla="*/ 368427 h 384233"/>
                <a:gd name="connsiteX286" fmla="*/ 736749 w 1695641"/>
                <a:gd name="connsiteY286" fmla="*/ 357360 h 384233"/>
                <a:gd name="connsiteX287" fmla="*/ 736749 w 1695641"/>
                <a:gd name="connsiteY287" fmla="*/ 315235 h 384233"/>
                <a:gd name="connsiteX288" fmla="*/ 749958 w 1695641"/>
                <a:gd name="connsiteY288" fmla="*/ 315235 h 384233"/>
                <a:gd name="connsiteX289" fmla="*/ 749958 w 1695641"/>
                <a:gd name="connsiteY289" fmla="*/ 356914 h 384233"/>
                <a:gd name="connsiteX290" fmla="*/ 744156 w 1695641"/>
                <a:gd name="connsiteY290" fmla="*/ 377620 h 384233"/>
                <a:gd name="connsiteX291" fmla="*/ 725146 w 1695641"/>
                <a:gd name="connsiteY291" fmla="*/ 383956 h 384233"/>
                <a:gd name="connsiteX292" fmla="*/ 706404 w 1695641"/>
                <a:gd name="connsiteY292" fmla="*/ 377352 h 384233"/>
                <a:gd name="connsiteX293" fmla="*/ 700246 w 1695641"/>
                <a:gd name="connsiteY293" fmla="*/ 356914 h 384233"/>
                <a:gd name="connsiteX294" fmla="*/ 1526374 w 1695641"/>
                <a:gd name="connsiteY294" fmla="*/ 313761 h 384233"/>
                <a:gd name="connsiteX295" fmla="*/ 1547261 w 1695641"/>
                <a:gd name="connsiteY295" fmla="*/ 321079 h 384233"/>
                <a:gd name="connsiteX296" fmla="*/ 1549537 w 1695641"/>
                <a:gd name="connsiteY296" fmla="*/ 323355 h 384233"/>
                <a:gd name="connsiteX297" fmla="*/ 1557570 w 1695641"/>
                <a:gd name="connsiteY297" fmla="*/ 349327 h 384233"/>
                <a:gd name="connsiteX298" fmla="*/ 1549537 w 1695641"/>
                <a:gd name="connsiteY298" fmla="*/ 374763 h 384233"/>
                <a:gd name="connsiteX299" fmla="*/ 1508175 w 1695641"/>
                <a:gd name="connsiteY299" fmla="*/ 376508 h 384233"/>
                <a:gd name="connsiteX300" fmla="*/ 1506430 w 1695641"/>
                <a:gd name="connsiteY300" fmla="*/ 374763 h 384233"/>
                <a:gd name="connsiteX301" fmla="*/ 1498397 w 1695641"/>
                <a:gd name="connsiteY301" fmla="*/ 349327 h 384233"/>
                <a:gd name="connsiteX302" fmla="*/ 1506430 w 1695641"/>
                <a:gd name="connsiteY302" fmla="*/ 323355 h 384233"/>
                <a:gd name="connsiteX303" fmla="*/ 1526374 w 1695641"/>
                <a:gd name="connsiteY303" fmla="*/ 313761 h 384233"/>
                <a:gd name="connsiteX304" fmla="*/ 1400517 w 1695641"/>
                <a:gd name="connsiteY304" fmla="*/ 313754 h 384233"/>
                <a:gd name="connsiteX305" fmla="*/ 1421460 w 1695641"/>
                <a:gd name="connsiteY305" fmla="*/ 321118 h 384233"/>
                <a:gd name="connsiteX306" fmla="*/ 1423697 w 1695641"/>
                <a:gd name="connsiteY306" fmla="*/ 323355 h 384233"/>
                <a:gd name="connsiteX307" fmla="*/ 1431641 w 1695641"/>
                <a:gd name="connsiteY307" fmla="*/ 349327 h 384233"/>
                <a:gd name="connsiteX308" fmla="*/ 1423697 w 1695641"/>
                <a:gd name="connsiteY308" fmla="*/ 374763 h 384233"/>
                <a:gd name="connsiteX309" fmla="*/ 1382207 w 1695641"/>
                <a:gd name="connsiteY309" fmla="*/ 376469 h 384233"/>
                <a:gd name="connsiteX310" fmla="*/ 1380501 w 1695641"/>
                <a:gd name="connsiteY310" fmla="*/ 374763 h 384233"/>
                <a:gd name="connsiteX311" fmla="*/ 1380500 w 1695641"/>
                <a:gd name="connsiteY311" fmla="*/ 374763 h 384233"/>
                <a:gd name="connsiteX312" fmla="*/ 1372557 w 1695641"/>
                <a:gd name="connsiteY312" fmla="*/ 349327 h 384233"/>
                <a:gd name="connsiteX313" fmla="*/ 1380500 w 1695641"/>
                <a:gd name="connsiteY313" fmla="*/ 323355 h 384233"/>
                <a:gd name="connsiteX314" fmla="*/ 1400517 w 1695641"/>
                <a:gd name="connsiteY314" fmla="*/ 313754 h 384233"/>
                <a:gd name="connsiteX315" fmla="*/ 935084 w 1695641"/>
                <a:gd name="connsiteY315" fmla="*/ 313754 h 384233"/>
                <a:gd name="connsiteX316" fmla="*/ 956027 w 1695641"/>
                <a:gd name="connsiteY316" fmla="*/ 321118 h 384233"/>
                <a:gd name="connsiteX317" fmla="*/ 958264 w 1695641"/>
                <a:gd name="connsiteY317" fmla="*/ 323355 h 384233"/>
                <a:gd name="connsiteX318" fmla="*/ 966208 w 1695641"/>
                <a:gd name="connsiteY318" fmla="*/ 349327 h 384233"/>
                <a:gd name="connsiteX319" fmla="*/ 958264 w 1695641"/>
                <a:gd name="connsiteY319" fmla="*/ 374763 h 384233"/>
                <a:gd name="connsiteX320" fmla="*/ 916774 w 1695641"/>
                <a:gd name="connsiteY320" fmla="*/ 376469 h 384233"/>
                <a:gd name="connsiteX321" fmla="*/ 915068 w 1695641"/>
                <a:gd name="connsiteY321" fmla="*/ 374763 h 384233"/>
                <a:gd name="connsiteX322" fmla="*/ 915067 w 1695641"/>
                <a:gd name="connsiteY322" fmla="*/ 374763 h 384233"/>
                <a:gd name="connsiteX323" fmla="*/ 907124 w 1695641"/>
                <a:gd name="connsiteY323" fmla="*/ 349327 h 384233"/>
                <a:gd name="connsiteX324" fmla="*/ 915067 w 1695641"/>
                <a:gd name="connsiteY324" fmla="*/ 323355 h 384233"/>
                <a:gd name="connsiteX325" fmla="*/ 935084 w 1695641"/>
                <a:gd name="connsiteY325" fmla="*/ 313754 h 384233"/>
                <a:gd name="connsiteX326" fmla="*/ 1598624 w 1695641"/>
                <a:gd name="connsiteY326" fmla="*/ 313717 h 384233"/>
                <a:gd name="connsiteX327" fmla="*/ 1617099 w 1695641"/>
                <a:gd name="connsiteY327" fmla="*/ 319786 h 384233"/>
                <a:gd name="connsiteX328" fmla="*/ 1625578 w 1695641"/>
                <a:gd name="connsiteY328" fmla="*/ 336207 h 384233"/>
                <a:gd name="connsiteX329" fmla="*/ 1612994 w 1695641"/>
                <a:gd name="connsiteY329" fmla="*/ 336207 h 384233"/>
                <a:gd name="connsiteX330" fmla="*/ 1608442 w 1695641"/>
                <a:gd name="connsiteY330" fmla="*/ 328621 h 384233"/>
                <a:gd name="connsiteX331" fmla="*/ 1599517 w 1695641"/>
                <a:gd name="connsiteY331" fmla="*/ 325319 h 384233"/>
                <a:gd name="connsiteX332" fmla="*/ 1586397 w 1695641"/>
                <a:gd name="connsiteY332" fmla="*/ 331566 h 384233"/>
                <a:gd name="connsiteX333" fmla="*/ 1586397 w 1695641"/>
                <a:gd name="connsiteY333" fmla="*/ 366373 h 384233"/>
                <a:gd name="connsiteX334" fmla="*/ 1599696 w 1695641"/>
                <a:gd name="connsiteY334" fmla="*/ 372353 h 384233"/>
                <a:gd name="connsiteX335" fmla="*/ 1611298 w 1695641"/>
                <a:gd name="connsiteY335" fmla="*/ 366106 h 384233"/>
                <a:gd name="connsiteX336" fmla="*/ 1614689 w 1695641"/>
                <a:gd name="connsiteY336" fmla="*/ 357895 h 384233"/>
                <a:gd name="connsiteX337" fmla="*/ 1600231 w 1695641"/>
                <a:gd name="connsiteY337" fmla="*/ 357895 h 384233"/>
                <a:gd name="connsiteX338" fmla="*/ 1600231 w 1695641"/>
                <a:gd name="connsiteY338" fmla="*/ 346382 h 384233"/>
                <a:gd name="connsiteX339" fmla="*/ 1626024 w 1695641"/>
                <a:gd name="connsiteY339" fmla="*/ 346382 h 384233"/>
                <a:gd name="connsiteX340" fmla="*/ 1626024 w 1695641"/>
                <a:gd name="connsiteY340" fmla="*/ 382081 h 384233"/>
                <a:gd name="connsiteX341" fmla="*/ 1617099 w 1695641"/>
                <a:gd name="connsiteY341" fmla="*/ 382081 h 384233"/>
                <a:gd name="connsiteX342" fmla="*/ 1615850 w 1695641"/>
                <a:gd name="connsiteY342" fmla="*/ 373156 h 384233"/>
                <a:gd name="connsiteX343" fmla="*/ 1615671 w 1695641"/>
                <a:gd name="connsiteY343" fmla="*/ 374762 h 384233"/>
                <a:gd name="connsiteX344" fmla="*/ 1597821 w 1695641"/>
                <a:gd name="connsiteY344" fmla="*/ 384223 h 384233"/>
                <a:gd name="connsiteX345" fmla="*/ 1597821 w 1695641"/>
                <a:gd name="connsiteY345" fmla="*/ 383687 h 384233"/>
                <a:gd name="connsiteX346" fmla="*/ 1576401 w 1695641"/>
                <a:gd name="connsiteY346" fmla="*/ 374762 h 384233"/>
                <a:gd name="connsiteX347" fmla="*/ 1576401 w 1695641"/>
                <a:gd name="connsiteY347" fmla="*/ 323356 h 384233"/>
                <a:gd name="connsiteX348" fmla="*/ 1598624 w 1695641"/>
                <a:gd name="connsiteY348" fmla="*/ 313717 h 384233"/>
                <a:gd name="connsiteX349" fmla="*/ 1205662 w 1695641"/>
                <a:gd name="connsiteY349" fmla="*/ 313538 h 384233"/>
                <a:gd name="connsiteX350" fmla="*/ 1223511 w 1695641"/>
                <a:gd name="connsiteY350" fmla="*/ 319964 h 384233"/>
                <a:gd name="connsiteX351" fmla="*/ 1232436 w 1695641"/>
                <a:gd name="connsiteY351" fmla="*/ 337367 h 384233"/>
                <a:gd name="connsiteX352" fmla="*/ 1219584 w 1695641"/>
                <a:gd name="connsiteY352" fmla="*/ 337367 h 384233"/>
                <a:gd name="connsiteX353" fmla="*/ 1215300 w 1695641"/>
                <a:gd name="connsiteY353" fmla="*/ 328442 h 384233"/>
                <a:gd name="connsiteX354" fmla="*/ 1206376 w 1695641"/>
                <a:gd name="connsiteY354" fmla="*/ 325229 h 384233"/>
                <a:gd name="connsiteX355" fmla="*/ 1195130 w 1695641"/>
                <a:gd name="connsiteY355" fmla="*/ 331477 h 384233"/>
                <a:gd name="connsiteX356" fmla="*/ 1191114 w 1695641"/>
                <a:gd name="connsiteY356" fmla="*/ 348702 h 384233"/>
                <a:gd name="connsiteX357" fmla="*/ 1195130 w 1695641"/>
                <a:gd name="connsiteY357" fmla="*/ 365480 h 384233"/>
                <a:gd name="connsiteX358" fmla="*/ 1214212 w 1695641"/>
                <a:gd name="connsiteY358" fmla="*/ 369182 h 384233"/>
                <a:gd name="connsiteX359" fmla="*/ 1215746 w 1695641"/>
                <a:gd name="connsiteY359" fmla="*/ 367979 h 384233"/>
                <a:gd name="connsiteX360" fmla="*/ 1220030 w 1695641"/>
                <a:gd name="connsiteY360" fmla="*/ 358430 h 384233"/>
                <a:gd name="connsiteX361" fmla="*/ 1231901 w 1695641"/>
                <a:gd name="connsiteY361" fmla="*/ 358787 h 384233"/>
                <a:gd name="connsiteX362" fmla="*/ 1223511 w 1695641"/>
                <a:gd name="connsiteY362" fmla="*/ 377172 h 384233"/>
                <a:gd name="connsiteX363" fmla="*/ 1205662 w 1695641"/>
                <a:gd name="connsiteY363" fmla="*/ 384044 h 384233"/>
                <a:gd name="connsiteX364" fmla="*/ 1185045 w 1695641"/>
                <a:gd name="connsiteY364" fmla="*/ 374584 h 384233"/>
                <a:gd name="connsiteX365" fmla="*/ 1177370 w 1695641"/>
                <a:gd name="connsiteY365" fmla="*/ 349148 h 384233"/>
                <a:gd name="connsiteX366" fmla="*/ 1185045 w 1695641"/>
                <a:gd name="connsiteY366" fmla="*/ 323177 h 384233"/>
                <a:gd name="connsiteX367" fmla="*/ 1205662 w 1695641"/>
                <a:gd name="connsiteY367" fmla="*/ 313538 h 384233"/>
                <a:gd name="connsiteX368" fmla="*/ 523890 w 1695641"/>
                <a:gd name="connsiteY368" fmla="*/ 313538 h 384233"/>
                <a:gd name="connsiteX369" fmla="*/ 540758 w 1695641"/>
                <a:gd name="connsiteY369" fmla="*/ 319428 h 384233"/>
                <a:gd name="connsiteX370" fmla="*/ 547898 w 1695641"/>
                <a:gd name="connsiteY370" fmla="*/ 335404 h 384233"/>
                <a:gd name="connsiteX371" fmla="*/ 534867 w 1695641"/>
                <a:gd name="connsiteY371" fmla="*/ 335404 h 384233"/>
                <a:gd name="connsiteX372" fmla="*/ 531029 w 1695641"/>
                <a:gd name="connsiteY372" fmla="*/ 327817 h 384233"/>
                <a:gd name="connsiteX373" fmla="*/ 522105 w 1695641"/>
                <a:gd name="connsiteY373" fmla="*/ 325051 h 384233"/>
                <a:gd name="connsiteX374" fmla="*/ 514519 w 1695641"/>
                <a:gd name="connsiteY374" fmla="*/ 327371 h 384233"/>
                <a:gd name="connsiteX375" fmla="*/ 511752 w 1695641"/>
                <a:gd name="connsiteY375" fmla="*/ 333886 h 384233"/>
                <a:gd name="connsiteX376" fmla="*/ 514608 w 1695641"/>
                <a:gd name="connsiteY376" fmla="*/ 338527 h 384233"/>
                <a:gd name="connsiteX377" fmla="*/ 526745 w 1695641"/>
                <a:gd name="connsiteY377" fmla="*/ 342365 h 384233"/>
                <a:gd name="connsiteX378" fmla="*/ 544595 w 1695641"/>
                <a:gd name="connsiteY378" fmla="*/ 349951 h 384233"/>
                <a:gd name="connsiteX379" fmla="*/ 549058 w 1695641"/>
                <a:gd name="connsiteY379" fmla="*/ 363517 h 384233"/>
                <a:gd name="connsiteX380" fmla="*/ 542274 w 1695641"/>
                <a:gd name="connsiteY380" fmla="*/ 378510 h 384233"/>
                <a:gd name="connsiteX381" fmla="*/ 523801 w 1695641"/>
                <a:gd name="connsiteY381" fmla="*/ 384044 h 384233"/>
                <a:gd name="connsiteX382" fmla="*/ 505951 w 1695641"/>
                <a:gd name="connsiteY382" fmla="*/ 378153 h 384233"/>
                <a:gd name="connsiteX383" fmla="*/ 498900 w 1695641"/>
                <a:gd name="connsiteY383" fmla="*/ 361464 h 384233"/>
                <a:gd name="connsiteX384" fmla="*/ 511306 w 1695641"/>
                <a:gd name="connsiteY384" fmla="*/ 361465 h 384233"/>
                <a:gd name="connsiteX385" fmla="*/ 514876 w 1695641"/>
                <a:gd name="connsiteY385" fmla="*/ 369675 h 384233"/>
                <a:gd name="connsiteX386" fmla="*/ 523801 w 1695641"/>
                <a:gd name="connsiteY386" fmla="*/ 372531 h 384233"/>
                <a:gd name="connsiteX387" fmla="*/ 533439 w 1695641"/>
                <a:gd name="connsiteY387" fmla="*/ 370389 h 384233"/>
                <a:gd name="connsiteX388" fmla="*/ 536920 w 1695641"/>
                <a:gd name="connsiteY388" fmla="*/ 364410 h 384233"/>
                <a:gd name="connsiteX389" fmla="*/ 534421 w 1695641"/>
                <a:gd name="connsiteY389" fmla="*/ 358787 h 384233"/>
                <a:gd name="connsiteX390" fmla="*/ 523979 w 1695641"/>
                <a:gd name="connsiteY390" fmla="*/ 355128 h 384233"/>
                <a:gd name="connsiteX391" fmla="*/ 504434 w 1695641"/>
                <a:gd name="connsiteY391" fmla="*/ 347452 h 384233"/>
                <a:gd name="connsiteX392" fmla="*/ 499525 w 1695641"/>
                <a:gd name="connsiteY392" fmla="*/ 334690 h 384233"/>
                <a:gd name="connsiteX393" fmla="*/ 506040 w 1695641"/>
                <a:gd name="connsiteY393" fmla="*/ 319249 h 384233"/>
                <a:gd name="connsiteX394" fmla="*/ 523890 w 1695641"/>
                <a:gd name="connsiteY394" fmla="*/ 313538 h 384233"/>
                <a:gd name="connsiteX395" fmla="*/ 336367 w 1695641"/>
                <a:gd name="connsiteY395" fmla="*/ 313293 h 384233"/>
                <a:gd name="connsiteX396" fmla="*/ 357351 w 1695641"/>
                <a:gd name="connsiteY396" fmla="*/ 319250 h 384233"/>
                <a:gd name="connsiteX397" fmla="*/ 365830 w 1695641"/>
                <a:gd name="connsiteY397" fmla="*/ 335672 h 384233"/>
                <a:gd name="connsiteX398" fmla="*/ 352978 w 1695641"/>
                <a:gd name="connsiteY398" fmla="*/ 335672 h 384233"/>
                <a:gd name="connsiteX399" fmla="*/ 348515 w 1695641"/>
                <a:gd name="connsiteY399" fmla="*/ 328086 h 384233"/>
                <a:gd name="connsiteX400" fmla="*/ 339591 w 1695641"/>
                <a:gd name="connsiteY400" fmla="*/ 324783 h 384233"/>
                <a:gd name="connsiteX401" fmla="*/ 326472 w 1695641"/>
                <a:gd name="connsiteY401" fmla="*/ 331031 h 384233"/>
                <a:gd name="connsiteX402" fmla="*/ 321741 w 1695641"/>
                <a:gd name="connsiteY402" fmla="*/ 348881 h 384233"/>
                <a:gd name="connsiteX403" fmla="*/ 326293 w 1695641"/>
                <a:gd name="connsiteY403" fmla="*/ 366195 h 384233"/>
                <a:gd name="connsiteX404" fmla="*/ 339591 w 1695641"/>
                <a:gd name="connsiteY404" fmla="*/ 372175 h 384233"/>
                <a:gd name="connsiteX405" fmla="*/ 351193 w 1695641"/>
                <a:gd name="connsiteY405" fmla="*/ 365928 h 384233"/>
                <a:gd name="connsiteX406" fmla="*/ 354584 w 1695641"/>
                <a:gd name="connsiteY406" fmla="*/ 357717 h 384233"/>
                <a:gd name="connsiteX407" fmla="*/ 340127 w 1695641"/>
                <a:gd name="connsiteY407" fmla="*/ 357717 h 384233"/>
                <a:gd name="connsiteX408" fmla="*/ 340127 w 1695641"/>
                <a:gd name="connsiteY408" fmla="*/ 346203 h 384233"/>
                <a:gd name="connsiteX409" fmla="*/ 366187 w 1695641"/>
                <a:gd name="connsiteY409" fmla="*/ 346203 h 384233"/>
                <a:gd name="connsiteX410" fmla="*/ 366187 w 1695641"/>
                <a:gd name="connsiteY410" fmla="*/ 381903 h 384233"/>
                <a:gd name="connsiteX411" fmla="*/ 357262 w 1695641"/>
                <a:gd name="connsiteY411" fmla="*/ 381903 h 384233"/>
                <a:gd name="connsiteX412" fmla="*/ 356012 w 1695641"/>
                <a:gd name="connsiteY412" fmla="*/ 372978 h 384233"/>
                <a:gd name="connsiteX413" fmla="*/ 355299 w 1695641"/>
                <a:gd name="connsiteY413" fmla="*/ 374049 h 384233"/>
                <a:gd name="connsiteX414" fmla="*/ 337551 w 1695641"/>
                <a:gd name="connsiteY414" fmla="*/ 383456 h 384233"/>
                <a:gd name="connsiteX415" fmla="*/ 316743 w 1695641"/>
                <a:gd name="connsiteY415" fmla="*/ 374228 h 384233"/>
                <a:gd name="connsiteX416" fmla="*/ 316743 w 1695641"/>
                <a:gd name="connsiteY416" fmla="*/ 322820 h 384233"/>
                <a:gd name="connsiteX417" fmla="*/ 336367 w 1695641"/>
                <a:gd name="connsiteY417" fmla="*/ 313293 h 384233"/>
                <a:gd name="connsiteX418" fmla="*/ 381539 w 1695641"/>
                <a:gd name="connsiteY418" fmla="*/ 228751 h 384233"/>
                <a:gd name="connsiteX419" fmla="*/ 381449 w 1695641"/>
                <a:gd name="connsiteY419" fmla="*/ 228930 h 384233"/>
                <a:gd name="connsiteX420" fmla="*/ 381464 w 1695641"/>
                <a:gd name="connsiteY420" fmla="*/ 228833 h 384233"/>
                <a:gd name="connsiteX421" fmla="*/ 350212 w 1695641"/>
                <a:gd name="connsiteY421" fmla="*/ 205101 h 384233"/>
                <a:gd name="connsiteX422" fmla="*/ 359137 w 1695641"/>
                <a:gd name="connsiteY422" fmla="*/ 216256 h 384233"/>
                <a:gd name="connsiteX423" fmla="*/ 368597 w 1695641"/>
                <a:gd name="connsiteY423" fmla="*/ 213936 h 384233"/>
                <a:gd name="connsiteX424" fmla="*/ 379575 w 1695641"/>
                <a:gd name="connsiteY424" fmla="*/ 213936 h 384233"/>
                <a:gd name="connsiteX425" fmla="*/ 383413 w 1695641"/>
                <a:gd name="connsiteY425" fmla="*/ 215721 h 384233"/>
                <a:gd name="connsiteX426" fmla="*/ 382520 w 1695641"/>
                <a:gd name="connsiteY426" fmla="*/ 221968 h 384233"/>
                <a:gd name="connsiteX427" fmla="*/ 381464 w 1695641"/>
                <a:gd name="connsiteY427" fmla="*/ 228833 h 384233"/>
                <a:gd name="connsiteX428" fmla="*/ 376719 w 1695641"/>
                <a:gd name="connsiteY428" fmla="*/ 234017 h 384233"/>
                <a:gd name="connsiteX429" fmla="*/ 371810 w 1695641"/>
                <a:gd name="connsiteY429" fmla="*/ 237676 h 384233"/>
                <a:gd name="connsiteX430" fmla="*/ 368330 w 1695641"/>
                <a:gd name="connsiteY430" fmla="*/ 247583 h 384233"/>
                <a:gd name="connsiteX431" fmla="*/ 361368 w 1695641"/>
                <a:gd name="connsiteY431" fmla="*/ 252313 h 384233"/>
                <a:gd name="connsiteX432" fmla="*/ 353336 w 1695641"/>
                <a:gd name="connsiteY432" fmla="*/ 253027 h 384233"/>
                <a:gd name="connsiteX433" fmla="*/ 342715 w 1695641"/>
                <a:gd name="connsiteY433" fmla="*/ 257490 h 384233"/>
                <a:gd name="connsiteX434" fmla="*/ 330041 w 1695641"/>
                <a:gd name="connsiteY434" fmla="*/ 247048 h 384233"/>
                <a:gd name="connsiteX435" fmla="*/ 331380 w 1695641"/>
                <a:gd name="connsiteY435" fmla="*/ 239193 h 384233"/>
                <a:gd name="connsiteX436" fmla="*/ 329506 w 1695641"/>
                <a:gd name="connsiteY436" fmla="*/ 232946 h 384233"/>
                <a:gd name="connsiteX437" fmla="*/ 333344 w 1695641"/>
                <a:gd name="connsiteY437" fmla="*/ 225627 h 384233"/>
                <a:gd name="connsiteX438" fmla="*/ 343072 w 1695641"/>
                <a:gd name="connsiteY438" fmla="*/ 208939 h 384233"/>
                <a:gd name="connsiteX439" fmla="*/ 350212 w 1695641"/>
                <a:gd name="connsiteY439" fmla="*/ 205101 h 384233"/>
                <a:gd name="connsiteX440" fmla="*/ 469269 w 1695641"/>
                <a:gd name="connsiteY440" fmla="*/ 183145 h 384233"/>
                <a:gd name="connsiteX441" fmla="*/ 476410 w 1695641"/>
                <a:gd name="connsiteY441" fmla="*/ 184752 h 384233"/>
                <a:gd name="connsiteX442" fmla="*/ 483639 w 1695641"/>
                <a:gd name="connsiteY442" fmla="*/ 188500 h 384233"/>
                <a:gd name="connsiteX443" fmla="*/ 490868 w 1695641"/>
                <a:gd name="connsiteY443" fmla="*/ 189125 h 384233"/>
                <a:gd name="connsiteX444" fmla="*/ 498008 w 1695641"/>
                <a:gd name="connsiteY444" fmla="*/ 191356 h 384233"/>
                <a:gd name="connsiteX445" fmla="*/ 504166 w 1695641"/>
                <a:gd name="connsiteY445" fmla="*/ 190375 h 384233"/>
                <a:gd name="connsiteX446" fmla="*/ 518802 w 1695641"/>
                <a:gd name="connsiteY446" fmla="*/ 203316 h 384233"/>
                <a:gd name="connsiteX447" fmla="*/ 517999 w 1695641"/>
                <a:gd name="connsiteY447" fmla="*/ 203494 h 384233"/>
                <a:gd name="connsiteX448" fmla="*/ 521837 w 1695641"/>
                <a:gd name="connsiteY448" fmla="*/ 209117 h 384233"/>
                <a:gd name="connsiteX449" fmla="*/ 521837 w 1695641"/>
                <a:gd name="connsiteY449" fmla="*/ 216435 h 384233"/>
                <a:gd name="connsiteX450" fmla="*/ 516660 w 1695641"/>
                <a:gd name="connsiteY450" fmla="*/ 223219 h 384233"/>
                <a:gd name="connsiteX451" fmla="*/ 512644 w 1695641"/>
                <a:gd name="connsiteY451" fmla="*/ 231430 h 384233"/>
                <a:gd name="connsiteX452" fmla="*/ 507915 w 1695641"/>
                <a:gd name="connsiteY452" fmla="*/ 236963 h 384233"/>
                <a:gd name="connsiteX453" fmla="*/ 499704 w 1695641"/>
                <a:gd name="connsiteY453" fmla="*/ 240265 h 384233"/>
                <a:gd name="connsiteX454" fmla="*/ 492742 w 1695641"/>
                <a:gd name="connsiteY454" fmla="*/ 240265 h 384233"/>
                <a:gd name="connsiteX455" fmla="*/ 485424 w 1695641"/>
                <a:gd name="connsiteY455" fmla="*/ 243746 h 384233"/>
                <a:gd name="connsiteX456" fmla="*/ 479712 w 1695641"/>
                <a:gd name="connsiteY456" fmla="*/ 237677 h 384233"/>
                <a:gd name="connsiteX457" fmla="*/ 479712 w 1695641"/>
                <a:gd name="connsiteY457" fmla="*/ 229645 h 384233"/>
                <a:gd name="connsiteX458" fmla="*/ 473821 w 1695641"/>
                <a:gd name="connsiteY458" fmla="*/ 218845 h 384233"/>
                <a:gd name="connsiteX459" fmla="*/ 469091 w 1695641"/>
                <a:gd name="connsiteY459" fmla="*/ 209474 h 384233"/>
                <a:gd name="connsiteX460" fmla="*/ 466324 w 1695641"/>
                <a:gd name="connsiteY460" fmla="*/ 199032 h 384233"/>
                <a:gd name="connsiteX461" fmla="*/ 466860 w 1695641"/>
                <a:gd name="connsiteY461" fmla="*/ 192606 h 384233"/>
                <a:gd name="connsiteX462" fmla="*/ 469269 w 1695641"/>
                <a:gd name="connsiteY462" fmla="*/ 183145 h 384233"/>
                <a:gd name="connsiteX463" fmla="*/ 443656 w 1695641"/>
                <a:gd name="connsiteY463" fmla="*/ 131382 h 384233"/>
                <a:gd name="connsiteX464" fmla="*/ 437051 w 1695641"/>
                <a:gd name="connsiteY464" fmla="*/ 132274 h 384233"/>
                <a:gd name="connsiteX465" fmla="*/ 430269 w 1695641"/>
                <a:gd name="connsiteY465" fmla="*/ 134505 h 384233"/>
                <a:gd name="connsiteX466" fmla="*/ 425181 w 1695641"/>
                <a:gd name="connsiteY466" fmla="*/ 137718 h 384233"/>
                <a:gd name="connsiteX467" fmla="*/ 411972 w 1695641"/>
                <a:gd name="connsiteY467" fmla="*/ 143429 h 384233"/>
                <a:gd name="connsiteX468" fmla="*/ 407956 w 1695641"/>
                <a:gd name="connsiteY468" fmla="*/ 150212 h 384233"/>
                <a:gd name="connsiteX469" fmla="*/ 413668 w 1695641"/>
                <a:gd name="connsiteY469" fmla="*/ 155924 h 384233"/>
                <a:gd name="connsiteX470" fmla="*/ 423753 w 1695641"/>
                <a:gd name="connsiteY470" fmla="*/ 152801 h 384233"/>
                <a:gd name="connsiteX471" fmla="*/ 433214 w 1695641"/>
                <a:gd name="connsiteY471" fmla="*/ 145482 h 384233"/>
                <a:gd name="connsiteX472" fmla="*/ 441068 w 1695641"/>
                <a:gd name="connsiteY472" fmla="*/ 138521 h 384233"/>
                <a:gd name="connsiteX473" fmla="*/ 443656 w 1695641"/>
                <a:gd name="connsiteY473" fmla="*/ 131382 h 384233"/>
                <a:gd name="connsiteX474" fmla="*/ 757186 w 1695641"/>
                <a:gd name="connsiteY474" fmla="*/ 117012 h 384233"/>
                <a:gd name="connsiteX475" fmla="*/ 746743 w 1695641"/>
                <a:gd name="connsiteY475" fmla="*/ 118797 h 384233"/>
                <a:gd name="connsiteX476" fmla="*/ 744244 w 1695641"/>
                <a:gd name="connsiteY476" fmla="*/ 124330 h 384233"/>
                <a:gd name="connsiteX477" fmla="*/ 745048 w 1695641"/>
                <a:gd name="connsiteY477" fmla="*/ 129507 h 384233"/>
                <a:gd name="connsiteX478" fmla="*/ 753973 w 1695641"/>
                <a:gd name="connsiteY478" fmla="*/ 130488 h 384233"/>
                <a:gd name="connsiteX479" fmla="*/ 754062 w 1695641"/>
                <a:gd name="connsiteY479" fmla="*/ 130488 h 384233"/>
                <a:gd name="connsiteX480" fmla="*/ 760042 w 1695641"/>
                <a:gd name="connsiteY480" fmla="*/ 120135 h 384233"/>
                <a:gd name="connsiteX481" fmla="*/ 760062 w 1695641"/>
                <a:gd name="connsiteY481" fmla="*/ 119664 h 384233"/>
                <a:gd name="connsiteX482" fmla="*/ 757186 w 1695641"/>
                <a:gd name="connsiteY482" fmla="*/ 117012 h 384233"/>
                <a:gd name="connsiteX483" fmla="*/ 788423 w 1695641"/>
                <a:gd name="connsiteY483" fmla="*/ 107730 h 384233"/>
                <a:gd name="connsiteX484" fmla="*/ 780302 w 1695641"/>
                <a:gd name="connsiteY484" fmla="*/ 110407 h 384233"/>
                <a:gd name="connsiteX485" fmla="*/ 779319 w 1695641"/>
                <a:gd name="connsiteY485" fmla="*/ 118529 h 384233"/>
                <a:gd name="connsiteX486" fmla="*/ 784317 w 1695641"/>
                <a:gd name="connsiteY486" fmla="*/ 123080 h 384233"/>
                <a:gd name="connsiteX487" fmla="*/ 793242 w 1695641"/>
                <a:gd name="connsiteY487" fmla="*/ 116387 h 384233"/>
                <a:gd name="connsiteX488" fmla="*/ 793600 w 1695641"/>
                <a:gd name="connsiteY488" fmla="*/ 116387 h 384233"/>
                <a:gd name="connsiteX489" fmla="*/ 793600 w 1695641"/>
                <a:gd name="connsiteY489" fmla="*/ 109604 h 384233"/>
                <a:gd name="connsiteX490" fmla="*/ 788423 w 1695641"/>
                <a:gd name="connsiteY490" fmla="*/ 107730 h 384233"/>
                <a:gd name="connsiteX491" fmla="*/ 462041 w 1695641"/>
                <a:gd name="connsiteY491" fmla="*/ 97466 h 384233"/>
                <a:gd name="connsiteX492" fmla="*/ 469716 w 1695641"/>
                <a:gd name="connsiteY492" fmla="*/ 100412 h 384233"/>
                <a:gd name="connsiteX493" fmla="*/ 478641 w 1695641"/>
                <a:gd name="connsiteY493" fmla="*/ 100412 h 384233"/>
                <a:gd name="connsiteX494" fmla="*/ 491225 w 1695641"/>
                <a:gd name="connsiteY494" fmla="*/ 108623 h 384233"/>
                <a:gd name="connsiteX495" fmla="*/ 494706 w 1695641"/>
                <a:gd name="connsiteY495" fmla="*/ 119065 h 384233"/>
                <a:gd name="connsiteX496" fmla="*/ 494706 w 1695641"/>
                <a:gd name="connsiteY496" fmla="*/ 127187 h 384233"/>
                <a:gd name="connsiteX497" fmla="*/ 484085 w 1695641"/>
                <a:gd name="connsiteY497" fmla="*/ 137985 h 384233"/>
                <a:gd name="connsiteX498" fmla="*/ 483728 w 1695641"/>
                <a:gd name="connsiteY498" fmla="*/ 137985 h 384233"/>
                <a:gd name="connsiteX499" fmla="*/ 478641 w 1695641"/>
                <a:gd name="connsiteY499" fmla="*/ 146910 h 384233"/>
                <a:gd name="connsiteX500" fmla="*/ 461951 w 1695641"/>
                <a:gd name="connsiteY500" fmla="*/ 176006 h 384233"/>
                <a:gd name="connsiteX501" fmla="*/ 454633 w 1695641"/>
                <a:gd name="connsiteY501" fmla="*/ 185377 h 384233"/>
                <a:gd name="connsiteX502" fmla="*/ 449189 w 1695641"/>
                <a:gd name="connsiteY502" fmla="*/ 186091 h 384233"/>
                <a:gd name="connsiteX503" fmla="*/ 444013 w 1695641"/>
                <a:gd name="connsiteY503" fmla="*/ 191892 h 384233"/>
                <a:gd name="connsiteX504" fmla="*/ 445709 w 1695641"/>
                <a:gd name="connsiteY504" fmla="*/ 202513 h 384233"/>
                <a:gd name="connsiteX505" fmla="*/ 445709 w 1695641"/>
                <a:gd name="connsiteY505" fmla="*/ 249725 h 384233"/>
                <a:gd name="connsiteX506" fmla="*/ 436784 w 1695641"/>
                <a:gd name="connsiteY506" fmla="*/ 263113 h 384233"/>
                <a:gd name="connsiteX507" fmla="*/ 427234 w 1695641"/>
                <a:gd name="connsiteY507" fmla="*/ 272662 h 384233"/>
                <a:gd name="connsiteX508" fmla="*/ 418309 w 1695641"/>
                <a:gd name="connsiteY508" fmla="*/ 277214 h 384233"/>
                <a:gd name="connsiteX509" fmla="*/ 414293 w 1695641"/>
                <a:gd name="connsiteY509" fmla="*/ 274447 h 384233"/>
                <a:gd name="connsiteX510" fmla="*/ 408045 w 1695641"/>
                <a:gd name="connsiteY510" fmla="*/ 271681 h 384233"/>
                <a:gd name="connsiteX511" fmla="*/ 403136 w 1695641"/>
                <a:gd name="connsiteY511" fmla="*/ 267843 h 384233"/>
                <a:gd name="connsiteX512" fmla="*/ 394926 w 1695641"/>
                <a:gd name="connsiteY512" fmla="*/ 263827 h 384233"/>
                <a:gd name="connsiteX513" fmla="*/ 390464 w 1695641"/>
                <a:gd name="connsiteY513" fmla="*/ 255437 h 384233"/>
                <a:gd name="connsiteX514" fmla="*/ 377880 w 1695641"/>
                <a:gd name="connsiteY514" fmla="*/ 242585 h 384233"/>
                <a:gd name="connsiteX515" fmla="*/ 385912 w 1695641"/>
                <a:gd name="connsiteY515" fmla="*/ 239283 h 384233"/>
                <a:gd name="connsiteX516" fmla="*/ 397781 w 1695641"/>
                <a:gd name="connsiteY516" fmla="*/ 243388 h 384233"/>
                <a:gd name="connsiteX517" fmla="*/ 407331 w 1695641"/>
                <a:gd name="connsiteY517" fmla="*/ 232232 h 384233"/>
                <a:gd name="connsiteX518" fmla="*/ 407331 w 1695641"/>
                <a:gd name="connsiteY518" fmla="*/ 224467 h 384233"/>
                <a:gd name="connsiteX519" fmla="*/ 407331 w 1695641"/>
                <a:gd name="connsiteY519" fmla="*/ 213847 h 384233"/>
                <a:gd name="connsiteX520" fmla="*/ 409027 w 1695641"/>
                <a:gd name="connsiteY520" fmla="*/ 199657 h 384233"/>
                <a:gd name="connsiteX521" fmla="*/ 406439 w 1695641"/>
                <a:gd name="connsiteY521" fmla="*/ 194837 h 384233"/>
                <a:gd name="connsiteX522" fmla="*/ 398763 w 1695641"/>
                <a:gd name="connsiteY522" fmla="*/ 192695 h 384233"/>
                <a:gd name="connsiteX523" fmla="*/ 392695 w 1695641"/>
                <a:gd name="connsiteY523" fmla="*/ 193766 h 384233"/>
                <a:gd name="connsiteX524" fmla="*/ 382967 w 1695641"/>
                <a:gd name="connsiteY524" fmla="*/ 192874 h 384233"/>
                <a:gd name="connsiteX525" fmla="*/ 379486 w 1695641"/>
                <a:gd name="connsiteY525" fmla="*/ 189750 h 384233"/>
                <a:gd name="connsiteX526" fmla="*/ 377522 w 1695641"/>
                <a:gd name="connsiteY526" fmla="*/ 182610 h 384233"/>
                <a:gd name="connsiteX527" fmla="*/ 375827 w 1695641"/>
                <a:gd name="connsiteY527" fmla="*/ 178772 h 384233"/>
                <a:gd name="connsiteX528" fmla="*/ 374934 w 1695641"/>
                <a:gd name="connsiteY528" fmla="*/ 171275 h 384233"/>
                <a:gd name="connsiteX529" fmla="*/ 372524 w 1695641"/>
                <a:gd name="connsiteY529" fmla="*/ 160298 h 384233"/>
                <a:gd name="connsiteX530" fmla="*/ 370204 w 1695641"/>
                <a:gd name="connsiteY530" fmla="*/ 146196 h 384233"/>
                <a:gd name="connsiteX531" fmla="*/ 369490 w 1695641"/>
                <a:gd name="connsiteY531" fmla="*/ 131917 h 384233"/>
                <a:gd name="connsiteX532" fmla="*/ 378415 w 1695641"/>
                <a:gd name="connsiteY532" fmla="*/ 115763 h 384233"/>
                <a:gd name="connsiteX533" fmla="*/ 386626 w 1695641"/>
                <a:gd name="connsiteY533" fmla="*/ 112104 h 384233"/>
                <a:gd name="connsiteX534" fmla="*/ 393944 w 1695641"/>
                <a:gd name="connsiteY534" fmla="*/ 115941 h 384233"/>
                <a:gd name="connsiteX535" fmla="*/ 397424 w 1695641"/>
                <a:gd name="connsiteY535" fmla="*/ 120582 h 384233"/>
                <a:gd name="connsiteX536" fmla="*/ 412597 w 1695641"/>
                <a:gd name="connsiteY536" fmla="*/ 116120 h 384233"/>
                <a:gd name="connsiteX537" fmla="*/ 423842 w 1695641"/>
                <a:gd name="connsiteY537" fmla="*/ 113085 h 384233"/>
                <a:gd name="connsiteX538" fmla="*/ 432053 w 1695641"/>
                <a:gd name="connsiteY538" fmla="*/ 110140 h 384233"/>
                <a:gd name="connsiteX539" fmla="*/ 438479 w 1695641"/>
                <a:gd name="connsiteY539" fmla="*/ 108266 h 384233"/>
                <a:gd name="connsiteX540" fmla="*/ 447404 w 1695641"/>
                <a:gd name="connsiteY540" fmla="*/ 104785 h 384233"/>
                <a:gd name="connsiteX541" fmla="*/ 452492 w 1695641"/>
                <a:gd name="connsiteY541" fmla="*/ 101483 h 384233"/>
                <a:gd name="connsiteX542" fmla="*/ 456953 w 1695641"/>
                <a:gd name="connsiteY542" fmla="*/ 99162 h 384233"/>
                <a:gd name="connsiteX543" fmla="*/ 462041 w 1695641"/>
                <a:gd name="connsiteY543" fmla="*/ 97466 h 384233"/>
                <a:gd name="connsiteX544" fmla="*/ 754508 w 1695641"/>
                <a:gd name="connsiteY544" fmla="*/ 82830 h 384233"/>
                <a:gd name="connsiteX545" fmla="*/ 745583 w 1695641"/>
                <a:gd name="connsiteY545" fmla="*/ 88988 h 384233"/>
                <a:gd name="connsiteX546" fmla="*/ 746565 w 1695641"/>
                <a:gd name="connsiteY546" fmla="*/ 97913 h 384233"/>
                <a:gd name="connsiteX547" fmla="*/ 750402 w 1695641"/>
                <a:gd name="connsiteY547" fmla="*/ 100234 h 384233"/>
                <a:gd name="connsiteX548" fmla="*/ 760577 w 1695641"/>
                <a:gd name="connsiteY548" fmla="*/ 90595 h 384233"/>
                <a:gd name="connsiteX549" fmla="*/ 761023 w 1695641"/>
                <a:gd name="connsiteY549" fmla="*/ 90327 h 384233"/>
                <a:gd name="connsiteX550" fmla="*/ 754508 w 1695641"/>
                <a:gd name="connsiteY550" fmla="*/ 82830 h 384233"/>
                <a:gd name="connsiteX551" fmla="*/ 802702 w 1695641"/>
                <a:gd name="connsiteY551" fmla="*/ 69710 h 384233"/>
                <a:gd name="connsiteX552" fmla="*/ 782265 w 1695641"/>
                <a:gd name="connsiteY552" fmla="*/ 77742 h 384233"/>
                <a:gd name="connsiteX553" fmla="*/ 785210 w 1695641"/>
                <a:gd name="connsiteY553" fmla="*/ 87381 h 384233"/>
                <a:gd name="connsiteX554" fmla="*/ 796188 w 1695641"/>
                <a:gd name="connsiteY554" fmla="*/ 88006 h 384233"/>
                <a:gd name="connsiteX555" fmla="*/ 803505 w 1695641"/>
                <a:gd name="connsiteY555" fmla="*/ 77564 h 384233"/>
                <a:gd name="connsiteX556" fmla="*/ 802702 w 1695641"/>
                <a:gd name="connsiteY556" fmla="*/ 69710 h 384233"/>
                <a:gd name="connsiteX557" fmla="*/ 1094368 w 1695641"/>
                <a:gd name="connsiteY557" fmla="*/ 67658 h 384233"/>
                <a:gd name="connsiteX558" fmla="*/ 1100348 w 1695641"/>
                <a:gd name="connsiteY558" fmla="*/ 71139 h 384233"/>
                <a:gd name="connsiteX559" fmla="*/ 1109273 w 1695641"/>
                <a:gd name="connsiteY559" fmla="*/ 79438 h 384233"/>
                <a:gd name="connsiteX560" fmla="*/ 1111950 w 1695641"/>
                <a:gd name="connsiteY560" fmla="*/ 87649 h 384233"/>
                <a:gd name="connsiteX561" fmla="*/ 1115430 w 1695641"/>
                <a:gd name="connsiteY561" fmla="*/ 93093 h 384233"/>
                <a:gd name="connsiteX562" fmla="*/ 1101597 w 1695641"/>
                <a:gd name="connsiteY562" fmla="*/ 105945 h 384233"/>
                <a:gd name="connsiteX563" fmla="*/ 1090709 w 1695641"/>
                <a:gd name="connsiteY563" fmla="*/ 114870 h 384233"/>
                <a:gd name="connsiteX564" fmla="*/ 1082319 w 1695641"/>
                <a:gd name="connsiteY564" fmla="*/ 120493 h 384233"/>
                <a:gd name="connsiteX565" fmla="*/ 1065630 w 1695641"/>
                <a:gd name="connsiteY565" fmla="*/ 132185 h 384233"/>
                <a:gd name="connsiteX566" fmla="*/ 1069646 w 1695641"/>
                <a:gd name="connsiteY566" fmla="*/ 146108 h 384233"/>
                <a:gd name="connsiteX567" fmla="*/ 1066879 w 1695641"/>
                <a:gd name="connsiteY567" fmla="*/ 152533 h 384233"/>
                <a:gd name="connsiteX568" fmla="*/ 1064648 w 1695641"/>
                <a:gd name="connsiteY568" fmla="*/ 158423 h 384233"/>
                <a:gd name="connsiteX569" fmla="*/ 1062952 w 1695641"/>
                <a:gd name="connsiteY569" fmla="*/ 164671 h 384233"/>
                <a:gd name="connsiteX570" fmla="*/ 1061792 w 1695641"/>
                <a:gd name="connsiteY570" fmla="*/ 171275 h 384233"/>
                <a:gd name="connsiteX571" fmla="*/ 1062684 w 1695641"/>
                <a:gd name="connsiteY571" fmla="*/ 188411 h 384233"/>
                <a:gd name="connsiteX572" fmla="*/ 1093565 w 1695641"/>
                <a:gd name="connsiteY572" fmla="*/ 187697 h 384233"/>
                <a:gd name="connsiteX573" fmla="*/ 1101598 w 1695641"/>
                <a:gd name="connsiteY573" fmla="*/ 184574 h 384233"/>
                <a:gd name="connsiteX574" fmla="*/ 1109273 w 1695641"/>
                <a:gd name="connsiteY574" fmla="*/ 183770 h 384233"/>
                <a:gd name="connsiteX575" fmla="*/ 1117662 w 1695641"/>
                <a:gd name="connsiteY575" fmla="*/ 186002 h 384233"/>
                <a:gd name="connsiteX576" fmla="*/ 1125872 w 1695641"/>
                <a:gd name="connsiteY576" fmla="*/ 190553 h 384233"/>
                <a:gd name="connsiteX577" fmla="*/ 1136582 w 1695641"/>
                <a:gd name="connsiteY577" fmla="*/ 199478 h 384233"/>
                <a:gd name="connsiteX578" fmla="*/ 1137564 w 1695641"/>
                <a:gd name="connsiteY578" fmla="*/ 206797 h 384233"/>
                <a:gd name="connsiteX579" fmla="*/ 1136046 w 1695641"/>
                <a:gd name="connsiteY579" fmla="*/ 206975 h 384233"/>
                <a:gd name="connsiteX580" fmla="*/ 1137117 w 1695641"/>
                <a:gd name="connsiteY580" fmla="*/ 209653 h 384233"/>
                <a:gd name="connsiteX581" fmla="*/ 1137832 w 1695641"/>
                <a:gd name="connsiteY581" fmla="*/ 213580 h 384233"/>
                <a:gd name="connsiteX582" fmla="*/ 1135154 w 1695641"/>
                <a:gd name="connsiteY582" fmla="*/ 219917 h 384233"/>
                <a:gd name="connsiteX583" fmla="*/ 1129799 w 1695641"/>
                <a:gd name="connsiteY583" fmla="*/ 225360 h 384233"/>
                <a:gd name="connsiteX584" fmla="*/ 1119357 w 1695641"/>
                <a:gd name="connsiteY584" fmla="*/ 225985 h 384233"/>
                <a:gd name="connsiteX585" fmla="*/ 1108023 w 1695641"/>
                <a:gd name="connsiteY585" fmla="*/ 224021 h 384233"/>
                <a:gd name="connsiteX586" fmla="*/ 1096421 w 1695641"/>
                <a:gd name="connsiteY586" fmla="*/ 225003 h 384233"/>
                <a:gd name="connsiteX587" fmla="*/ 1077232 w 1695641"/>
                <a:gd name="connsiteY587" fmla="*/ 223397 h 384233"/>
                <a:gd name="connsiteX588" fmla="*/ 1059382 w 1695641"/>
                <a:gd name="connsiteY588" fmla="*/ 223397 h 384233"/>
                <a:gd name="connsiteX589" fmla="*/ 1041532 w 1695641"/>
                <a:gd name="connsiteY589" fmla="*/ 224824 h 384233"/>
                <a:gd name="connsiteX590" fmla="*/ 1024486 w 1695641"/>
                <a:gd name="connsiteY590" fmla="*/ 227234 h 384233"/>
                <a:gd name="connsiteX591" fmla="*/ 1005119 w 1695641"/>
                <a:gd name="connsiteY591" fmla="*/ 226788 h 384233"/>
                <a:gd name="connsiteX592" fmla="*/ 970758 w 1695641"/>
                <a:gd name="connsiteY592" fmla="*/ 233839 h 384233"/>
                <a:gd name="connsiteX593" fmla="*/ 928633 w 1695641"/>
                <a:gd name="connsiteY593" fmla="*/ 249904 h 384233"/>
                <a:gd name="connsiteX594" fmla="*/ 912568 w 1695641"/>
                <a:gd name="connsiteY594" fmla="*/ 234731 h 384233"/>
                <a:gd name="connsiteX595" fmla="*/ 912568 w 1695641"/>
                <a:gd name="connsiteY595" fmla="*/ 225806 h 384233"/>
                <a:gd name="connsiteX596" fmla="*/ 911586 w 1695641"/>
                <a:gd name="connsiteY596" fmla="*/ 214919 h 384233"/>
                <a:gd name="connsiteX597" fmla="*/ 929436 w 1695641"/>
                <a:gd name="connsiteY597" fmla="*/ 205190 h 384233"/>
                <a:gd name="connsiteX598" fmla="*/ 939789 w 1695641"/>
                <a:gd name="connsiteY598" fmla="*/ 206172 h 384233"/>
                <a:gd name="connsiteX599" fmla="*/ 961208 w 1695641"/>
                <a:gd name="connsiteY599" fmla="*/ 198050 h 384233"/>
                <a:gd name="connsiteX600" fmla="*/ 970133 w 1695641"/>
                <a:gd name="connsiteY600" fmla="*/ 196355 h 384233"/>
                <a:gd name="connsiteX601" fmla="*/ 993606 w 1695641"/>
                <a:gd name="connsiteY601" fmla="*/ 186537 h 384233"/>
                <a:gd name="connsiteX602" fmla="*/ 1011991 w 1695641"/>
                <a:gd name="connsiteY602" fmla="*/ 155121 h 384233"/>
                <a:gd name="connsiteX603" fmla="*/ 1013866 w 1695641"/>
                <a:gd name="connsiteY603" fmla="*/ 144591 h 384233"/>
                <a:gd name="connsiteX604" fmla="*/ 1011991 w 1695641"/>
                <a:gd name="connsiteY604" fmla="*/ 136290 h 384233"/>
                <a:gd name="connsiteX605" fmla="*/ 1003066 w 1695641"/>
                <a:gd name="connsiteY605" fmla="*/ 137718 h 384233"/>
                <a:gd name="connsiteX606" fmla="*/ 991375 w 1695641"/>
                <a:gd name="connsiteY606" fmla="*/ 138522 h 384233"/>
                <a:gd name="connsiteX607" fmla="*/ 987805 w 1695641"/>
                <a:gd name="connsiteY607" fmla="*/ 127901 h 384233"/>
                <a:gd name="connsiteX608" fmla="*/ 980843 w 1695641"/>
                <a:gd name="connsiteY608" fmla="*/ 115138 h 384233"/>
                <a:gd name="connsiteX609" fmla="*/ 979058 w 1695641"/>
                <a:gd name="connsiteY609" fmla="*/ 104874 h 384233"/>
                <a:gd name="connsiteX610" fmla="*/ 978166 w 1695641"/>
                <a:gd name="connsiteY610" fmla="*/ 94968 h 384233"/>
                <a:gd name="connsiteX611" fmla="*/ 987091 w 1695641"/>
                <a:gd name="connsiteY611" fmla="*/ 87560 h 384233"/>
                <a:gd name="connsiteX612" fmla="*/ 1002799 w 1695641"/>
                <a:gd name="connsiteY612" fmla="*/ 91308 h 384233"/>
                <a:gd name="connsiteX613" fmla="*/ 1040283 w 1695641"/>
                <a:gd name="connsiteY613" fmla="*/ 85061 h 384233"/>
                <a:gd name="connsiteX614" fmla="*/ 1046798 w 1695641"/>
                <a:gd name="connsiteY614" fmla="*/ 83276 h 384233"/>
                <a:gd name="connsiteX615" fmla="*/ 1051439 w 1695641"/>
                <a:gd name="connsiteY615" fmla="*/ 81491 h 384233"/>
                <a:gd name="connsiteX616" fmla="*/ 1079553 w 1695641"/>
                <a:gd name="connsiteY616" fmla="*/ 69622 h 384233"/>
                <a:gd name="connsiteX617" fmla="*/ 1087496 w 1695641"/>
                <a:gd name="connsiteY617" fmla="*/ 68640 h 384233"/>
                <a:gd name="connsiteX618" fmla="*/ 1094368 w 1695641"/>
                <a:gd name="connsiteY618" fmla="*/ 67658 h 384233"/>
                <a:gd name="connsiteX619" fmla="*/ 699531 w 1695641"/>
                <a:gd name="connsiteY619" fmla="*/ 57304 h 384233"/>
                <a:gd name="connsiteX620" fmla="*/ 707564 w 1695641"/>
                <a:gd name="connsiteY620" fmla="*/ 67836 h 384233"/>
                <a:gd name="connsiteX621" fmla="*/ 705689 w 1695641"/>
                <a:gd name="connsiteY621" fmla="*/ 78456 h 384233"/>
                <a:gd name="connsiteX622" fmla="*/ 702030 w 1695641"/>
                <a:gd name="connsiteY622" fmla="*/ 90594 h 384233"/>
                <a:gd name="connsiteX623" fmla="*/ 695426 w 1695641"/>
                <a:gd name="connsiteY623" fmla="*/ 99519 h 384233"/>
                <a:gd name="connsiteX624" fmla="*/ 684449 w 1695641"/>
                <a:gd name="connsiteY624" fmla="*/ 111656 h 384233"/>
                <a:gd name="connsiteX625" fmla="*/ 683288 w 1695641"/>
                <a:gd name="connsiteY625" fmla="*/ 125133 h 384233"/>
                <a:gd name="connsiteX626" fmla="*/ 684091 w 1695641"/>
                <a:gd name="connsiteY626" fmla="*/ 134058 h 384233"/>
                <a:gd name="connsiteX627" fmla="*/ 691231 w 1695641"/>
                <a:gd name="connsiteY627" fmla="*/ 134058 h 384233"/>
                <a:gd name="connsiteX628" fmla="*/ 693552 w 1695641"/>
                <a:gd name="connsiteY628" fmla="*/ 140573 h 384233"/>
                <a:gd name="connsiteX629" fmla="*/ 697925 w 1695641"/>
                <a:gd name="connsiteY629" fmla="*/ 151016 h 384233"/>
                <a:gd name="connsiteX630" fmla="*/ 696408 w 1695641"/>
                <a:gd name="connsiteY630" fmla="*/ 155210 h 384233"/>
                <a:gd name="connsiteX631" fmla="*/ 675791 w 1695641"/>
                <a:gd name="connsiteY631" fmla="*/ 175023 h 384233"/>
                <a:gd name="connsiteX632" fmla="*/ 676773 w 1695641"/>
                <a:gd name="connsiteY632" fmla="*/ 183145 h 384233"/>
                <a:gd name="connsiteX633" fmla="*/ 684627 w 1695641"/>
                <a:gd name="connsiteY633" fmla="*/ 183145 h 384233"/>
                <a:gd name="connsiteX634" fmla="*/ 684359 w 1695641"/>
                <a:gd name="connsiteY634" fmla="*/ 183680 h 384233"/>
                <a:gd name="connsiteX635" fmla="*/ 691499 w 1695641"/>
                <a:gd name="connsiteY635" fmla="*/ 188321 h 384233"/>
                <a:gd name="connsiteX636" fmla="*/ 693641 w 1695641"/>
                <a:gd name="connsiteY636" fmla="*/ 195997 h 384233"/>
                <a:gd name="connsiteX637" fmla="*/ 673560 w 1695641"/>
                <a:gd name="connsiteY637" fmla="*/ 220094 h 384233"/>
                <a:gd name="connsiteX638" fmla="*/ 640806 w 1695641"/>
                <a:gd name="connsiteY638" fmla="*/ 236426 h 384233"/>
                <a:gd name="connsiteX639" fmla="*/ 624830 w 1695641"/>
                <a:gd name="connsiteY639" fmla="*/ 250706 h 384233"/>
                <a:gd name="connsiteX640" fmla="*/ 618494 w 1695641"/>
                <a:gd name="connsiteY640" fmla="*/ 250706 h 384233"/>
                <a:gd name="connsiteX641" fmla="*/ 609569 w 1695641"/>
                <a:gd name="connsiteY641" fmla="*/ 248207 h 384233"/>
                <a:gd name="connsiteX642" fmla="*/ 605732 w 1695641"/>
                <a:gd name="connsiteY642" fmla="*/ 240353 h 384233"/>
                <a:gd name="connsiteX643" fmla="*/ 600198 w 1695641"/>
                <a:gd name="connsiteY643" fmla="*/ 232411 h 384233"/>
                <a:gd name="connsiteX644" fmla="*/ 597699 w 1695641"/>
                <a:gd name="connsiteY644" fmla="*/ 217952 h 384233"/>
                <a:gd name="connsiteX645" fmla="*/ 611889 w 1695641"/>
                <a:gd name="connsiteY645" fmla="*/ 204297 h 384233"/>
                <a:gd name="connsiteX646" fmla="*/ 620011 w 1695641"/>
                <a:gd name="connsiteY646" fmla="*/ 198317 h 384233"/>
                <a:gd name="connsiteX647" fmla="*/ 625812 w 1695641"/>
                <a:gd name="connsiteY647" fmla="*/ 192337 h 384233"/>
                <a:gd name="connsiteX648" fmla="*/ 627329 w 1695641"/>
                <a:gd name="connsiteY648" fmla="*/ 186536 h 384233"/>
                <a:gd name="connsiteX649" fmla="*/ 629024 w 1695641"/>
                <a:gd name="connsiteY649" fmla="*/ 179039 h 384233"/>
                <a:gd name="connsiteX650" fmla="*/ 626347 w 1695641"/>
                <a:gd name="connsiteY650" fmla="*/ 173060 h 384233"/>
                <a:gd name="connsiteX651" fmla="*/ 623134 w 1695641"/>
                <a:gd name="connsiteY651" fmla="*/ 167884 h 384233"/>
                <a:gd name="connsiteX652" fmla="*/ 616708 w 1695641"/>
                <a:gd name="connsiteY652" fmla="*/ 156728 h 384233"/>
                <a:gd name="connsiteX653" fmla="*/ 626972 w 1695641"/>
                <a:gd name="connsiteY653" fmla="*/ 146107 h 384233"/>
                <a:gd name="connsiteX654" fmla="*/ 633844 w 1695641"/>
                <a:gd name="connsiteY654" fmla="*/ 146107 h 384233"/>
                <a:gd name="connsiteX655" fmla="*/ 643484 w 1695641"/>
                <a:gd name="connsiteY655" fmla="*/ 138164 h 384233"/>
                <a:gd name="connsiteX656" fmla="*/ 645625 w 1695641"/>
                <a:gd name="connsiteY656" fmla="*/ 123527 h 384233"/>
                <a:gd name="connsiteX657" fmla="*/ 638128 w 1695641"/>
                <a:gd name="connsiteY657" fmla="*/ 116565 h 384233"/>
                <a:gd name="connsiteX658" fmla="*/ 629203 w 1695641"/>
                <a:gd name="connsiteY658" fmla="*/ 113352 h 384233"/>
                <a:gd name="connsiteX659" fmla="*/ 623581 w 1695641"/>
                <a:gd name="connsiteY659" fmla="*/ 107195 h 384233"/>
                <a:gd name="connsiteX660" fmla="*/ 618940 w 1695641"/>
                <a:gd name="connsiteY660" fmla="*/ 104071 h 384233"/>
                <a:gd name="connsiteX661" fmla="*/ 616440 w 1695641"/>
                <a:gd name="connsiteY661" fmla="*/ 93629 h 384233"/>
                <a:gd name="connsiteX662" fmla="*/ 621260 w 1695641"/>
                <a:gd name="connsiteY662" fmla="*/ 90594 h 384233"/>
                <a:gd name="connsiteX663" fmla="*/ 624919 w 1695641"/>
                <a:gd name="connsiteY663" fmla="*/ 84972 h 384233"/>
                <a:gd name="connsiteX664" fmla="*/ 632684 w 1695641"/>
                <a:gd name="connsiteY664" fmla="*/ 80420 h 384233"/>
                <a:gd name="connsiteX665" fmla="*/ 642859 w 1695641"/>
                <a:gd name="connsiteY665" fmla="*/ 79260 h 384233"/>
                <a:gd name="connsiteX666" fmla="*/ 686947 w 1695641"/>
                <a:gd name="connsiteY666" fmla="*/ 58197 h 384233"/>
                <a:gd name="connsiteX667" fmla="*/ 699531 w 1695641"/>
                <a:gd name="connsiteY667" fmla="*/ 57304 h 384233"/>
                <a:gd name="connsiteX668" fmla="*/ 1315527 w 1695641"/>
                <a:gd name="connsiteY668" fmla="*/ 56948 h 384233"/>
                <a:gd name="connsiteX669" fmla="*/ 1328468 w 1695641"/>
                <a:gd name="connsiteY669" fmla="*/ 57483 h 384233"/>
                <a:gd name="connsiteX670" fmla="*/ 1338821 w 1695641"/>
                <a:gd name="connsiteY670" fmla="*/ 65962 h 384233"/>
                <a:gd name="connsiteX671" fmla="*/ 1341231 w 1695641"/>
                <a:gd name="connsiteY671" fmla="*/ 73280 h 384233"/>
                <a:gd name="connsiteX672" fmla="*/ 1342659 w 1695641"/>
                <a:gd name="connsiteY672" fmla="*/ 80330 h 384233"/>
                <a:gd name="connsiteX673" fmla="*/ 1337215 w 1695641"/>
                <a:gd name="connsiteY673" fmla="*/ 93450 h 384233"/>
                <a:gd name="connsiteX674" fmla="*/ 1337215 w 1695641"/>
                <a:gd name="connsiteY674" fmla="*/ 101125 h 384233"/>
                <a:gd name="connsiteX675" fmla="*/ 1342481 w 1695641"/>
                <a:gd name="connsiteY675" fmla="*/ 99787 h 384233"/>
                <a:gd name="connsiteX676" fmla="*/ 1349085 w 1695641"/>
                <a:gd name="connsiteY676" fmla="*/ 96841 h 384233"/>
                <a:gd name="connsiteX677" fmla="*/ 1356849 w 1695641"/>
                <a:gd name="connsiteY677" fmla="*/ 94164 h 384233"/>
                <a:gd name="connsiteX678" fmla="*/ 1365774 w 1695641"/>
                <a:gd name="connsiteY678" fmla="*/ 87738 h 384233"/>
                <a:gd name="connsiteX679" fmla="*/ 1379697 w 1695641"/>
                <a:gd name="connsiteY679" fmla="*/ 87738 h 384233"/>
                <a:gd name="connsiteX680" fmla="*/ 1391835 w 1695641"/>
                <a:gd name="connsiteY680" fmla="*/ 91665 h 384233"/>
                <a:gd name="connsiteX681" fmla="*/ 1400224 w 1695641"/>
                <a:gd name="connsiteY681" fmla="*/ 107641 h 384233"/>
                <a:gd name="connsiteX682" fmla="*/ 1397011 w 1695641"/>
                <a:gd name="connsiteY682" fmla="*/ 111657 h 384233"/>
                <a:gd name="connsiteX683" fmla="*/ 1390318 w 1695641"/>
                <a:gd name="connsiteY683" fmla="*/ 116655 h 384233"/>
                <a:gd name="connsiteX684" fmla="*/ 1374877 w 1695641"/>
                <a:gd name="connsiteY684" fmla="*/ 123259 h 384233"/>
                <a:gd name="connsiteX685" fmla="*/ 1365952 w 1695641"/>
                <a:gd name="connsiteY685" fmla="*/ 127097 h 384233"/>
                <a:gd name="connsiteX686" fmla="*/ 1355600 w 1695641"/>
                <a:gd name="connsiteY686" fmla="*/ 128436 h 384233"/>
                <a:gd name="connsiteX687" fmla="*/ 1339714 w 1695641"/>
                <a:gd name="connsiteY687" fmla="*/ 134505 h 384233"/>
                <a:gd name="connsiteX688" fmla="*/ 1334448 w 1695641"/>
                <a:gd name="connsiteY688" fmla="*/ 142180 h 384233"/>
                <a:gd name="connsiteX689" fmla="*/ 1336322 w 1695641"/>
                <a:gd name="connsiteY689" fmla="*/ 154496 h 384233"/>
                <a:gd name="connsiteX690" fmla="*/ 1362561 w 1695641"/>
                <a:gd name="connsiteY690" fmla="*/ 181271 h 384233"/>
                <a:gd name="connsiteX691" fmla="*/ 1381928 w 1695641"/>
                <a:gd name="connsiteY691" fmla="*/ 203137 h 384233"/>
                <a:gd name="connsiteX692" fmla="*/ 1401831 w 1695641"/>
                <a:gd name="connsiteY692" fmla="*/ 216791 h 384233"/>
                <a:gd name="connsiteX693" fmla="*/ 1413255 w 1695641"/>
                <a:gd name="connsiteY693" fmla="*/ 221254 h 384233"/>
                <a:gd name="connsiteX694" fmla="*/ 1422179 w 1695641"/>
                <a:gd name="connsiteY694" fmla="*/ 226877 h 384233"/>
                <a:gd name="connsiteX695" fmla="*/ 1441903 w 1695641"/>
                <a:gd name="connsiteY695" fmla="*/ 234195 h 384233"/>
                <a:gd name="connsiteX696" fmla="*/ 1448686 w 1695641"/>
                <a:gd name="connsiteY696" fmla="*/ 237319 h 384233"/>
                <a:gd name="connsiteX697" fmla="*/ 1447972 w 1695641"/>
                <a:gd name="connsiteY697" fmla="*/ 238211 h 384233"/>
                <a:gd name="connsiteX698" fmla="*/ 1445830 w 1695641"/>
                <a:gd name="connsiteY698" fmla="*/ 243388 h 384233"/>
                <a:gd name="connsiteX699" fmla="*/ 1444849 w 1695641"/>
                <a:gd name="connsiteY699" fmla="*/ 250706 h 384233"/>
                <a:gd name="connsiteX700" fmla="*/ 1433514 w 1695641"/>
                <a:gd name="connsiteY700" fmla="*/ 256597 h 384233"/>
                <a:gd name="connsiteX701" fmla="*/ 1428873 w 1695641"/>
                <a:gd name="connsiteY701" fmla="*/ 260435 h 384233"/>
                <a:gd name="connsiteX702" fmla="*/ 1424231 w 1695641"/>
                <a:gd name="connsiteY702" fmla="*/ 261416 h 384233"/>
                <a:gd name="connsiteX703" fmla="*/ 1413790 w 1695641"/>
                <a:gd name="connsiteY703" fmla="*/ 260792 h 384233"/>
                <a:gd name="connsiteX704" fmla="*/ 1402991 w 1695641"/>
                <a:gd name="connsiteY704" fmla="*/ 260792 h 384233"/>
                <a:gd name="connsiteX705" fmla="*/ 1393530 w 1695641"/>
                <a:gd name="connsiteY705" fmla="*/ 259007 h 384233"/>
                <a:gd name="connsiteX706" fmla="*/ 1378715 w 1695641"/>
                <a:gd name="connsiteY706" fmla="*/ 256954 h 384233"/>
                <a:gd name="connsiteX707" fmla="*/ 1370326 w 1695641"/>
                <a:gd name="connsiteY707" fmla="*/ 251153 h 384233"/>
                <a:gd name="connsiteX708" fmla="*/ 1357474 w 1695641"/>
                <a:gd name="connsiteY708" fmla="*/ 228215 h 384233"/>
                <a:gd name="connsiteX709" fmla="*/ 1342927 w 1695641"/>
                <a:gd name="connsiteY709" fmla="*/ 209741 h 384233"/>
                <a:gd name="connsiteX710" fmla="*/ 1334002 w 1695641"/>
                <a:gd name="connsiteY710" fmla="*/ 199656 h 384233"/>
                <a:gd name="connsiteX711" fmla="*/ 1313742 w 1695641"/>
                <a:gd name="connsiteY711" fmla="*/ 181806 h 384233"/>
                <a:gd name="connsiteX712" fmla="*/ 1299730 w 1695641"/>
                <a:gd name="connsiteY712" fmla="*/ 203048 h 384233"/>
                <a:gd name="connsiteX713" fmla="*/ 1279470 w 1695641"/>
                <a:gd name="connsiteY713" fmla="*/ 222860 h 384233"/>
                <a:gd name="connsiteX714" fmla="*/ 1258676 w 1695641"/>
                <a:gd name="connsiteY714" fmla="*/ 235534 h 384233"/>
                <a:gd name="connsiteX715" fmla="*/ 1243236 w 1695641"/>
                <a:gd name="connsiteY715" fmla="*/ 243923 h 384233"/>
                <a:gd name="connsiteX716" fmla="*/ 1229045 w 1695641"/>
                <a:gd name="connsiteY716" fmla="*/ 247583 h 384233"/>
                <a:gd name="connsiteX717" fmla="*/ 1221280 w 1695641"/>
                <a:gd name="connsiteY717" fmla="*/ 249011 h 384233"/>
                <a:gd name="connsiteX718" fmla="*/ 1216014 w 1695641"/>
                <a:gd name="connsiteY718" fmla="*/ 244459 h 384233"/>
                <a:gd name="connsiteX719" fmla="*/ 1211998 w 1695641"/>
                <a:gd name="connsiteY719" fmla="*/ 236426 h 384233"/>
                <a:gd name="connsiteX720" fmla="*/ 1205216 w 1695641"/>
                <a:gd name="connsiteY720" fmla="*/ 234106 h 384233"/>
                <a:gd name="connsiteX721" fmla="*/ 1209589 w 1695641"/>
                <a:gd name="connsiteY721" fmla="*/ 229019 h 384233"/>
                <a:gd name="connsiteX722" fmla="*/ 1219584 w 1695641"/>
                <a:gd name="connsiteY722" fmla="*/ 223128 h 384233"/>
                <a:gd name="connsiteX723" fmla="*/ 1226457 w 1695641"/>
                <a:gd name="connsiteY723" fmla="*/ 218041 h 384233"/>
                <a:gd name="connsiteX724" fmla="*/ 1231277 w 1695641"/>
                <a:gd name="connsiteY724" fmla="*/ 215899 h 384233"/>
                <a:gd name="connsiteX725" fmla="*/ 1263406 w 1695641"/>
                <a:gd name="connsiteY725" fmla="*/ 185109 h 384233"/>
                <a:gd name="connsiteX726" fmla="*/ 1275812 w 1695641"/>
                <a:gd name="connsiteY726" fmla="*/ 163332 h 384233"/>
                <a:gd name="connsiteX727" fmla="*/ 1278400 w 1695641"/>
                <a:gd name="connsiteY727" fmla="*/ 154407 h 384233"/>
                <a:gd name="connsiteX728" fmla="*/ 1271974 w 1695641"/>
                <a:gd name="connsiteY728" fmla="*/ 154407 h 384233"/>
                <a:gd name="connsiteX729" fmla="*/ 1267065 w 1695641"/>
                <a:gd name="connsiteY729" fmla="*/ 154407 h 384233"/>
                <a:gd name="connsiteX730" fmla="*/ 1260461 w 1695641"/>
                <a:gd name="connsiteY730" fmla="*/ 156192 h 384233"/>
                <a:gd name="connsiteX731" fmla="*/ 1254124 w 1695641"/>
                <a:gd name="connsiteY731" fmla="*/ 156192 h 384233"/>
                <a:gd name="connsiteX732" fmla="*/ 1244395 w 1695641"/>
                <a:gd name="connsiteY732" fmla="*/ 151640 h 384233"/>
                <a:gd name="connsiteX733" fmla="*/ 1233060 w 1695641"/>
                <a:gd name="connsiteY733" fmla="*/ 137539 h 384233"/>
                <a:gd name="connsiteX734" fmla="*/ 1236095 w 1695641"/>
                <a:gd name="connsiteY734" fmla="*/ 128614 h 384233"/>
                <a:gd name="connsiteX735" fmla="*/ 1241451 w 1695641"/>
                <a:gd name="connsiteY735" fmla="*/ 123081 h 384233"/>
                <a:gd name="connsiteX736" fmla="*/ 1248234 w 1695641"/>
                <a:gd name="connsiteY736" fmla="*/ 120493 h 384233"/>
                <a:gd name="connsiteX737" fmla="*/ 1253945 w 1695641"/>
                <a:gd name="connsiteY737" fmla="*/ 116744 h 384233"/>
                <a:gd name="connsiteX738" fmla="*/ 1267869 w 1695641"/>
                <a:gd name="connsiteY738" fmla="*/ 116744 h 384233"/>
                <a:gd name="connsiteX739" fmla="*/ 1290805 w 1695641"/>
                <a:gd name="connsiteY739" fmla="*/ 108622 h 384233"/>
                <a:gd name="connsiteX740" fmla="*/ 1295178 w 1695641"/>
                <a:gd name="connsiteY740" fmla="*/ 87470 h 384233"/>
                <a:gd name="connsiteX741" fmla="*/ 1296695 w 1695641"/>
                <a:gd name="connsiteY741" fmla="*/ 74084 h 384233"/>
                <a:gd name="connsiteX742" fmla="*/ 1296071 w 1695641"/>
                <a:gd name="connsiteY742" fmla="*/ 62570 h 384233"/>
                <a:gd name="connsiteX743" fmla="*/ 1299641 w 1695641"/>
                <a:gd name="connsiteY743" fmla="*/ 58465 h 384233"/>
                <a:gd name="connsiteX744" fmla="*/ 1308566 w 1695641"/>
                <a:gd name="connsiteY744" fmla="*/ 59179 h 384233"/>
                <a:gd name="connsiteX745" fmla="*/ 1315527 w 1695641"/>
                <a:gd name="connsiteY745" fmla="*/ 56948 h 384233"/>
                <a:gd name="connsiteX746" fmla="*/ 80146 w 1695641"/>
                <a:gd name="connsiteY746" fmla="*/ 54092 h 384233"/>
                <a:gd name="connsiteX747" fmla="*/ 86750 w 1695641"/>
                <a:gd name="connsiteY747" fmla="*/ 57751 h 384233"/>
                <a:gd name="connsiteX748" fmla="*/ 97280 w 1695641"/>
                <a:gd name="connsiteY748" fmla="*/ 58912 h 384233"/>
                <a:gd name="connsiteX749" fmla="*/ 107991 w 1695641"/>
                <a:gd name="connsiteY749" fmla="*/ 58912 h 384233"/>
                <a:gd name="connsiteX750" fmla="*/ 114952 w 1695641"/>
                <a:gd name="connsiteY750" fmla="*/ 60697 h 384233"/>
                <a:gd name="connsiteX751" fmla="*/ 121110 w 1695641"/>
                <a:gd name="connsiteY751" fmla="*/ 63642 h 384233"/>
                <a:gd name="connsiteX752" fmla="*/ 127715 w 1695641"/>
                <a:gd name="connsiteY752" fmla="*/ 73906 h 384233"/>
                <a:gd name="connsiteX753" fmla="*/ 126554 w 1695641"/>
                <a:gd name="connsiteY753" fmla="*/ 74352 h 384233"/>
                <a:gd name="connsiteX754" fmla="*/ 126019 w 1695641"/>
                <a:gd name="connsiteY754" fmla="*/ 81135 h 384233"/>
                <a:gd name="connsiteX755" fmla="*/ 126019 w 1695641"/>
                <a:gd name="connsiteY755" fmla="*/ 91488 h 384233"/>
                <a:gd name="connsiteX756" fmla="*/ 120753 w 1695641"/>
                <a:gd name="connsiteY756" fmla="*/ 102734 h 384233"/>
                <a:gd name="connsiteX757" fmla="*/ 119236 w 1695641"/>
                <a:gd name="connsiteY757" fmla="*/ 114335 h 384233"/>
                <a:gd name="connsiteX758" fmla="*/ 118076 w 1695641"/>
                <a:gd name="connsiteY758" fmla="*/ 135398 h 384233"/>
                <a:gd name="connsiteX759" fmla="*/ 116201 w 1695641"/>
                <a:gd name="connsiteY759" fmla="*/ 148250 h 384233"/>
                <a:gd name="connsiteX760" fmla="*/ 115398 w 1695641"/>
                <a:gd name="connsiteY760" fmla="*/ 159138 h 384233"/>
                <a:gd name="connsiteX761" fmla="*/ 117897 w 1695641"/>
                <a:gd name="connsiteY761" fmla="*/ 166546 h 384233"/>
                <a:gd name="connsiteX762" fmla="*/ 118611 w 1695641"/>
                <a:gd name="connsiteY762" fmla="*/ 170830 h 384233"/>
                <a:gd name="connsiteX763" fmla="*/ 120039 w 1695641"/>
                <a:gd name="connsiteY763" fmla="*/ 177524 h 384233"/>
                <a:gd name="connsiteX764" fmla="*/ 116023 w 1695641"/>
                <a:gd name="connsiteY764" fmla="*/ 191892 h 384233"/>
                <a:gd name="connsiteX765" fmla="*/ 110936 w 1695641"/>
                <a:gd name="connsiteY765" fmla="*/ 199746 h 384233"/>
                <a:gd name="connsiteX766" fmla="*/ 95763 w 1695641"/>
                <a:gd name="connsiteY766" fmla="*/ 208671 h 384233"/>
                <a:gd name="connsiteX767" fmla="*/ 82466 w 1695641"/>
                <a:gd name="connsiteY767" fmla="*/ 221255 h 384233"/>
                <a:gd name="connsiteX768" fmla="*/ 68454 w 1695641"/>
                <a:gd name="connsiteY768" fmla="*/ 227592 h 384233"/>
                <a:gd name="connsiteX769" fmla="*/ 50604 w 1695641"/>
                <a:gd name="connsiteY769" fmla="*/ 238213 h 384233"/>
                <a:gd name="connsiteX770" fmla="*/ 39626 w 1695641"/>
                <a:gd name="connsiteY770" fmla="*/ 242854 h 384233"/>
                <a:gd name="connsiteX771" fmla="*/ 22491 w 1695641"/>
                <a:gd name="connsiteY771" fmla="*/ 255170 h 384233"/>
                <a:gd name="connsiteX772" fmla="*/ 11513 w 1695641"/>
                <a:gd name="connsiteY772" fmla="*/ 245263 h 384233"/>
                <a:gd name="connsiteX773" fmla="*/ 4463 w 1695641"/>
                <a:gd name="connsiteY773" fmla="*/ 239820 h 384233"/>
                <a:gd name="connsiteX774" fmla="*/ 2499 w 1695641"/>
                <a:gd name="connsiteY774" fmla="*/ 230895 h 384233"/>
                <a:gd name="connsiteX775" fmla="*/ 0 w 1695641"/>
                <a:gd name="connsiteY775" fmla="*/ 223130 h 384233"/>
                <a:gd name="connsiteX776" fmla="*/ 4284 w 1695641"/>
                <a:gd name="connsiteY776" fmla="*/ 217239 h 384233"/>
                <a:gd name="connsiteX777" fmla="*/ 10889 w 1695641"/>
                <a:gd name="connsiteY777" fmla="*/ 216614 h 384233"/>
                <a:gd name="connsiteX778" fmla="*/ 21152 w 1695641"/>
                <a:gd name="connsiteY778" fmla="*/ 210545 h 384233"/>
                <a:gd name="connsiteX779" fmla="*/ 32129 w 1695641"/>
                <a:gd name="connsiteY779" fmla="*/ 206351 h 384233"/>
                <a:gd name="connsiteX780" fmla="*/ 51139 w 1695641"/>
                <a:gd name="connsiteY780" fmla="*/ 195819 h 384233"/>
                <a:gd name="connsiteX781" fmla="*/ 60064 w 1695641"/>
                <a:gd name="connsiteY781" fmla="*/ 186894 h 384233"/>
                <a:gd name="connsiteX782" fmla="*/ 59529 w 1695641"/>
                <a:gd name="connsiteY782" fmla="*/ 166725 h 384233"/>
                <a:gd name="connsiteX783" fmla="*/ 54799 w 1695641"/>
                <a:gd name="connsiteY783" fmla="*/ 163869 h 384233"/>
                <a:gd name="connsiteX784" fmla="*/ 45874 w 1695641"/>
                <a:gd name="connsiteY784" fmla="*/ 165029 h 384233"/>
                <a:gd name="connsiteX785" fmla="*/ 37484 w 1695641"/>
                <a:gd name="connsiteY785" fmla="*/ 168063 h 384233"/>
                <a:gd name="connsiteX786" fmla="*/ 31147 w 1695641"/>
                <a:gd name="connsiteY786" fmla="*/ 168867 h 384233"/>
                <a:gd name="connsiteX787" fmla="*/ 27042 w 1695641"/>
                <a:gd name="connsiteY787" fmla="*/ 165386 h 384233"/>
                <a:gd name="connsiteX788" fmla="*/ 25168 w 1695641"/>
                <a:gd name="connsiteY788" fmla="*/ 155033 h 384233"/>
                <a:gd name="connsiteX789" fmla="*/ 23383 w 1695641"/>
                <a:gd name="connsiteY789" fmla="*/ 147804 h 384233"/>
                <a:gd name="connsiteX790" fmla="*/ 24187 w 1695641"/>
                <a:gd name="connsiteY790" fmla="*/ 133167 h 384233"/>
                <a:gd name="connsiteX791" fmla="*/ 33111 w 1695641"/>
                <a:gd name="connsiteY791" fmla="*/ 124688 h 384233"/>
                <a:gd name="connsiteX792" fmla="*/ 44981 w 1695641"/>
                <a:gd name="connsiteY792" fmla="*/ 120940 h 384233"/>
                <a:gd name="connsiteX793" fmla="*/ 53906 w 1695641"/>
                <a:gd name="connsiteY793" fmla="*/ 120315 h 384233"/>
                <a:gd name="connsiteX794" fmla="*/ 65866 w 1695641"/>
                <a:gd name="connsiteY794" fmla="*/ 114871 h 384233"/>
                <a:gd name="connsiteX795" fmla="*/ 71667 w 1695641"/>
                <a:gd name="connsiteY795" fmla="*/ 103983 h 384233"/>
                <a:gd name="connsiteX796" fmla="*/ 75326 w 1695641"/>
                <a:gd name="connsiteY796" fmla="*/ 80510 h 384233"/>
                <a:gd name="connsiteX797" fmla="*/ 69346 w 1695641"/>
                <a:gd name="connsiteY797" fmla="*/ 65338 h 384233"/>
                <a:gd name="connsiteX798" fmla="*/ 69346 w 1695641"/>
                <a:gd name="connsiteY798" fmla="*/ 61054 h 384233"/>
                <a:gd name="connsiteX799" fmla="*/ 76040 w 1695641"/>
                <a:gd name="connsiteY799" fmla="*/ 55877 h 384233"/>
                <a:gd name="connsiteX800" fmla="*/ 80146 w 1695641"/>
                <a:gd name="connsiteY800" fmla="*/ 54092 h 384233"/>
                <a:gd name="connsiteX801" fmla="*/ 206879 w 1695641"/>
                <a:gd name="connsiteY801" fmla="*/ 42222 h 384233"/>
                <a:gd name="connsiteX802" fmla="*/ 213394 w 1695641"/>
                <a:gd name="connsiteY802" fmla="*/ 46059 h 384233"/>
                <a:gd name="connsiteX803" fmla="*/ 218838 w 1695641"/>
                <a:gd name="connsiteY803" fmla="*/ 47308 h 384233"/>
                <a:gd name="connsiteX804" fmla="*/ 223033 w 1695641"/>
                <a:gd name="connsiteY804" fmla="*/ 52038 h 384233"/>
                <a:gd name="connsiteX805" fmla="*/ 226424 w 1695641"/>
                <a:gd name="connsiteY805" fmla="*/ 65158 h 384233"/>
                <a:gd name="connsiteX806" fmla="*/ 216696 w 1695641"/>
                <a:gd name="connsiteY806" fmla="*/ 83008 h 384233"/>
                <a:gd name="connsiteX807" fmla="*/ 214822 w 1695641"/>
                <a:gd name="connsiteY807" fmla="*/ 91933 h 384233"/>
                <a:gd name="connsiteX808" fmla="*/ 222854 w 1695641"/>
                <a:gd name="connsiteY808" fmla="*/ 94700 h 384233"/>
                <a:gd name="connsiteX809" fmla="*/ 230887 w 1695641"/>
                <a:gd name="connsiteY809" fmla="*/ 90148 h 384233"/>
                <a:gd name="connsiteX810" fmla="*/ 243827 w 1695641"/>
                <a:gd name="connsiteY810" fmla="*/ 94700 h 384233"/>
                <a:gd name="connsiteX811" fmla="*/ 251056 w 1695641"/>
                <a:gd name="connsiteY811" fmla="*/ 108177 h 384233"/>
                <a:gd name="connsiteX812" fmla="*/ 252573 w 1695641"/>
                <a:gd name="connsiteY812" fmla="*/ 117815 h 384233"/>
                <a:gd name="connsiteX813" fmla="*/ 248200 w 1695641"/>
                <a:gd name="connsiteY813" fmla="*/ 122813 h 384233"/>
                <a:gd name="connsiteX814" fmla="*/ 239276 w 1695641"/>
                <a:gd name="connsiteY814" fmla="*/ 125133 h 384233"/>
                <a:gd name="connsiteX815" fmla="*/ 231512 w 1695641"/>
                <a:gd name="connsiteY815" fmla="*/ 130577 h 384233"/>
                <a:gd name="connsiteX816" fmla="*/ 220623 w 1695641"/>
                <a:gd name="connsiteY816" fmla="*/ 136646 h 384233"/>
                <a:gd name="connsiteX817" fmla="*/ 203309 w 1695641"/>
                <a:gd name="connsiteY817" fmla="*/ 145036 h 384233"/>
                <a:gd name="connsiteX818" fmla="*/ 197329 w 1695641"/>
                <a:gd name="connsiteY818" fmla="*/ 164135 h 384233"/>
                <a:gd name="connsiteX819" fmla="*/ 197954 w 1695641"/>
                <a:gd name="connsiteY819" fmla="*/ 173060 h 384233"/>
                <a:gd name="connsiteX820" fmla="*/ 202773 w 1695641"/>
                <a:gd name="connsiteY820" fmla="*/ 188857 h 384233"/>
                <a:gd name="connsiteX821" fmla="*/ 215982 w 1695641"/>
                <a:gd name="connsiteY821" fmla="*/ 194747 h 384233"/>
                <a:gd name="connsiteX822" fmla="*/ 225443 w 1695641"/>
                <a:gd name="connsiteY822" fmla="*/ 195997 h 384233"/>
                <a:gd name="connsiteX823" fmla="*/ 232136 w 1695641"/>
                <a:gd name="connsiteY823" fmla="*/ 197425 h 384233"/>
                <a:gd name="connsiteX824" fmla="*/ 238741 w 1695641"/>
                <a:gd name="connsiteY824" fmla="*/ 200013 h 384233"/>
                <a:gd name="connsiteX825" fmla="*/ 249093 w 1695641"/>
                <a:gd name="connsiteY825" fmla="*/ 201084 h 384233"/>
                <a:gd name="connsiteX826" fmla="*/ 249539 w 1695641"/>
                <a:gd name="connsiteY826" fmla="*/ 201262 h 384233"/>
                <a:gd name="connsiteX827" fmla="*/ 255340 w 1695641"/>
                <a:gd name="connsiteY827" fmla="*/ 214561 h 384233"/>
                <a:gd name="connsiteX828" fmla="*/ 250164 w 1695641"/>
                <a:gd name="connsiteY828" fmla="*/ 229376 h 384233"/>
                <a:gd name="connsiteX829" fmla="*/ 245880 w 1695641"/>
                <a:gd name="connsiteY829" fmla="*/ 239105 h 384233"/>
                <a:gd name="connsiteX830" fmla="*/ 234725 w 1695641"/>
                <a:gd name="connsiteY830" fmla="*/ 240800 h 384233"/>
                <a:gd name="connsiteX831" fmla="*/ 223747 w 1695641"/>
                <a:gd name="connsiteY831" fmla="*/ 243388 h 384233"/>
                <a:gd name="connsiteX832" fmla="*/ 216071 w 1695641"/>
                <a:gd name="connsiteY832" fmla="*/ 240086 h 384233"/>
                <a:gd name="connsiteX833" fmla="*/ 204201 w 1695641"/>
                <a:gd name="connsiteY833" fmla="*/ 238926 h 384233"/>
                <a:gd name="connsiteX834" fmla="*/ 192509 w 1695641"/>
                <a:gd name="connsiteY834" fmla="*/ 238926 h 384233"/>
                <a:gd name="connsiteX835" fmla="*/ 182603 w 1695641"/>
                <a:gd name="connsiteY835" fmla="*/ 236070 h 384233"/>
                <a:gd name="connsiteX836" fmla="*/ 168145 w 1695641"/>
                <a:gd name="connsiteY836" fmla="*/ 235267 h 384233"/>
                <a:gd name="connsiteX837" fmla="*/ 160827 w 1695641"/>
                <a:gd name="connsiteY837" fmla="*/ 231250 h 384233"/>
                <a:gd name="connsiteX838" fmla="*/ 154044 w 1695641"/>
                <a:gd name="connsiteY838" fmla="*/ 220362 h 384233"/>
                <a:gd name="connsiteX839" fmla="*/ 153151 w 1695641"/>
                <a:gd name="connsiteY839" fmla="*/ 207688 h 384233"/>
                <a:gd name="connsiteX840" fmla="*/ 150027 w 1695641"/>
                <a:gd name="connsiteY840" fmla="*/ 192605 h 384233"/>
                <a:gd name="connsiteX841" fmla="*/ 149403 w 1695641"/>
                <a:gd name="connsiteY841" fmla="*/ 183145 h 384233"/>
                <a:gd name="connsiteX842" fmla="*/ 148243 w 1695641"/>
                <a:gd name="connsiteY842" fmla="*/ 174221 h 384233"/>
                <a:gd name="connsiteX843" fmla="*/ 146814 w 1695641"/>
                <a:gd name="connsiteY843" fmla="*/ 160209 h 384233"/>
                <a:gd name="connsiteX844" fmla="*/ 150563 w 1695641"/>
                <a:gd name="connsiteY844" fmla="*/ 137628 h 384233"/>
                <a:gd name="connsiteX845" fmla="*/ 153687 w 1695641"/>
                <a:gd name="connsiteY845" fmla="*/ 130577 h 384233"/>
                <a:gd name="connsiteX846" fmla="*/ 156364 w 1695641"/>
                <a:gd name="connsiteY846" fmla="*/ 118975 h 384233"/>
                <a:gd name="connsiteX847" fmla="*/ 158863 w 1695641"/>
                <a:gd name="connsiteY847" fmla="*/ 107106 h 384233"/>
                <a:gd name="connsiteX848" fmla="*/ 159935 w 1695641"/>
                <a:gd name="connsiteY848" fmla="*/ 88631 h 384233"/>
                <a:gd name="connsiteX849" fmla="*/ 162612 w 1695641"/>
                <a:gd name="connsiteY849" fmla="*/ 77385 h 384233"/>
                <a:gd name="connsiteX850" fmla="*/ 166450 w 1695641"/>
                <a:gd name="connsiteY850" fmla="*/ 59535 h 384233"/>
                <a:gd name="connsiteX851" fmla="*/ 166896 w 1695641"/>
                <a:gd name="connsiteY851" fmla="*/ 47308 h 384233"/>
                <a:gd name="connsiteX852" fmla="*/ 173946 w 1695641"/>
                <a:gd name="connsiteY852" fmla="*/ 42311 h 384233"/>
                <a:gd name="connsiteX853" fmla="*/ 182870 w 1695641"/>
                <a:gd name="connsiteY853" fmla="*/ 44185 h 384233"/>
                <a:gd name="connsiteX854" fmla="*/ 190814 w 1695641"/>
                <a:gd name="connsiteY854" fmla="*/ 42490 h 384233"/>
                <a:gd name="connsiteX855" fmla="*/ 197954 w 1695641"/>
                <a:gd name="connsiteY855" fmla="*/ 43917 h 384233"/>
                <a:gd name="connsiteX856" fmla="*/ 206879 w 1695641"/>
                <a:gd name="connsiteY856" fmla="*/ 42222 h 384233"/>
                <a:gd name="connsiteX857" fmla="*/ 815643 w 1695641"/>
                <a:gd name="connsiteY857" fmla="*/ 39723 h 384233"/>
                <a:gd name="connsiteX858" fmla="*/ 824568 w 1695641"/>
                <a:gd name="connsiteY858" fmla="*/ 43203 h 384233"/>
                <a:gd name="connsiteX859" fmla="*/ 842418 w 1695641"/>
                <a:gd name="connsiteY859" fmla="*/ 44541 h 384233"/>
                <a:gd name="connsiteX860" fmla="*/ 843222 w 1695641"/>
                <a:gd name="connsiteY860" fmla="*/ 44988 h 384233"/>
                <a:gd name="connsiteX861" fmla="*/ 846256 w 1695641"/>
                <a:gd name="connsiteY861" fmla="*/ 52306 h 384233"/>
                <a:gd name="connsiteX862" fmla="*/ 852414 w 1695641"/>
                <a:gd name="connsiteY862" fmla="*/ 64801 h 384233"/>
                <a:gd name="connsiteX863" fmla="*/ 847416 w 1695641"/>
                <a:gd name="connsiteY863" fmla="*/ 75422 h 384233"/>
                <a:gd name="connsiteX864" fmla="*/ 845096 w 1695641"/>
                <a:gd name="connsiteY864" fmla="*/ 85239 h 384233"/>
                <a:gd name="connsiteX865" fmla="*/ 836171 w 1695641"/>
                <a:gd name="connsiteY865" fmla="*/ 101037 h 384233"/>
                <a:gd name="connsiteX866" fmla="*/ 828138 w 1695641"/>
                <a:gd name="connsiteY866" fmla="*/ 109961 h 384233"/>
                <a:gd name="connsiteX867" fmla="*/ 810288 w 1695641"/>
                <a:gd name="connsiteY867" fmla="*/ 147267 h 384233"/>
                <a:gd name="connsiteX868" fmla="*/ 804309 w 1695641"/>
                <a:gd name="connsiteY868" fmla="*/ 153247 h 384233"/>
                <a:gd name="connsiteX869" fmla="*/ 796991 w 1695641"/>
                <a:gd name="connsiteY869" fmla="*/ 153247 h 384233"/>
                <a:gd name="connsiteX870" fmla="*/ 789315 w 1695641"/>
                <a:gd name="connsiteY870" fmla="*/ 155746 h 384233"/>
                <a:gd name="connsiteX871" fmla="*/ 777892 w 1695641"/>
                <a:gd name="connsiteY871" fmla="*/ 159227 h 384233"/>
                <a:gd name="connsiteX872" fmla="*/ 777892 w 1695641"/>
                <a:gd name="connsiteY872" fmla="*/ 168152 h 384233"/>
                <a:gd name="connsiteX873" fmla="*/ 786816 w 1695641"/>
                <a:gd name="connsiteY873" fmla="*/ 166545 h 384233"/>
                <a:gd name="connsiteX874" fmla="*/ 793778 w 1695641"/>
                <a:gd name="connsiteY874" fmla="*/ 163332 h 384233"/>
                <a:gd name="connsiteX875" fmla="*/ 803416 w 1695641"/>
                <a:gd name="connsiteY875" fmla="*/ 166367 h 384233"/>
                <a:gd name="connsiteX876" fmla="*/ 807254 w 1695641"/>
                <a:gd name="connsiteY876" fmla="*/ 170829 h 384233"/>
                <a:gd name="connsiteX877" fmla="*/ 809753 w 1695641"/>
                <a:gd name="connsiteY877" fmla="*/ 182966 h 384233"/>
                <a:gd name="connsiteX878" fmla="*/ 808236 w 1695641"/>
                <a:gd name="connsiteY878" fmla="*/ 187964 h 384233"/>
                <a:gd name="connsiteX879" fmla="*/ 799311 w 1695641"/>
                <a:gd name="connsiteY879" fmla="*/ 194122 h 384233"/>
                <a:gd name="connsiteX880" fmla="*/ 789315 w 1695641"/>
                <a:gd name="connsiteY880" fmla="*/ 197782 h 384233"/>
                <a:gd name="connsiteX881" fmla="*/ 786192 w 1695641"/>
                <a:gd name="connsiteY881" fmla="*/ 203583 h 384233"/>
                <a:gd name="connsiteX882" fmla="*/ 791011 w 1695641"/>
                <a:gd name="connsiteY882" fmla="*/ 207421 h 384233"/>
                <a:gd name="connsiteX883" fmla="*/ 804309 w 1695641"/>
                <a:gd name="connsiteY883" fmla="*/ 204922 h 384233"/>
                <a:gd name="connsiteX884" fmla="*/ 814305 w 1695641"/>
                <a:gd name="connsiteY884" fmla="*/ 204922 h 384233"/>
                <a:gd name="connsiteX885" fmla="*/ 826621 w 1695641"/>
                <a:gd name="connsiteY885" fmla="*/ 202423 h 384233"/>
                <a:gd name="connsiteX886" fmla="*/ 837420 w 1695641"/>
                <a:gd name="connsiteY886" fmla="*/ 202423 h 384233"/>
                <a:gd name="connsiteX887" fmla="*/ 846345 w 1695641"/>
                <a:gd name="connsiteY887" fmla="*/ 216435 h 384233"/>
                <a:gd name="connsiteX888" fmla="*/ 830548 w 1695641"/>
                <a:gd name="connsiteY888" fmla="*/ 239193 h 384233"/>
                <a:gd name="connsiteX889" fmla="*/ 816179 w 1695641"/>
                <a:gd name="connsiteY889" fmla="*/ 236694 h 384233"/>
                <a:gd name="connsiteX890" fmla="*/ 792439 w 1695641"/>
                <a:gd name="connsiteY890" fmla="*/ 237676 h 384233"/>
                <a:gd name="connsiteX891" fmla="*/ 779498 w 1695641"/>
                <a:gd name="connsiteY891" fmla="*/ 236873 h 384233"/>
                <a:gd name="connsiteX892" fmla="*/ 768163 w 1695641"/>
                <a:gd name="connsiteY892" fmla="*/ 238033 h 384233"/>
                <a:gd name="connsiteX893" fmla="*/ 755490 w 1695641"/>
                <a:gd name="connsiteY893" fmla="*/ 240175 h 384233"/>
                <a:gd name="connsiteX894" fmla="*/ 740050 w 1695641"/>
                <a:gd name="connsiteY894" fmla="*/ 243209 h 384233"/>
                <a:gd name="connsiteX895" fmla="*/ 724074 w 1695641"/>
                <a:gd name="connsiteY895" fmla="*/ 244815 h 384233"/>
                <a:gd name="connsiteX896" fmla="*/ 707652 w 1695641"/>
                <a:gd name="connsiteY896" fmla="*/ 249813 h 384233"/>
                <a:gd name="connsiteX897" fmla="*/ 697300 w 1695641"/>
                <a:gd name="connsiteY897" fmla="*/ 244369 h 384233"/>
                <a:gd name="connsiteX898" fmla="*/ 694980 w 1695641"/>
                <a:gd name="connsiteY898" fmla="*/ 230536 h 384233"/>
                <a:gd name="connsiteX899" fmla="*/ 695514 w 1695641"/>
                <a:gd name="connsiteY899" fmla="*/ 224200 h 384233"/>
                <a:gd name="connsiteX900" fmla="*/ 698995 w 1695641"/>
                <a:gd name="connsiteY900" fmla="*/ 216881 h 384233"/>
                <a:gd name="connsiteX901" fmla="*/ 702833 w 1695641"/>
                <a:gd name="connsiteY901" fmla="*/ 213758 h 384233"/>
                <a:gd name="connsiteX902" fmla="*/ 707652 w 1695641"/>
                <a:gd name="connsiteY902" fmla="*/ 216078 h 384233"/>
                <a:gd name="connsiteX903" fmla="*/ 721754 w 1695641"/>
                <a:gd name="connsiteY903" fmla="*/ 211259 h 384233"/>
                <a:gd name="connsiteX904" fmla="*/ 739604 w 1695641"/>
                <a:gd name="connsiteY904" fmla="*/ 203405 h 384233"/>
                <a:gd name="connsiteX905" fmla="*/ 736658 w 1695641"/>
                <a:gd name="connsiteY905" fmla="*/ 198407 h 384233"/>
                <a:gd name="connsiteX906" fmla="*/ 729340 w 1695641"/>
                <a:gd name="connsiteY906" fmla="*/ 197425 h 384233"/>
                <a:gd name="connsiteX907" fmla="*/ 723181 w 1695641"/>
                <a:gd name="connsiteY907" fmla="*/ 194301 h 384233"/>
                <a:gd name="connsiteX908" fmla="*/ 723181 w 1695641"/>
                <a:gd name="connsiteY908" fmla="*/ 188321 h 384233"/>
                <a:gd name="connsiteX909" fmla="*/ 723985 w 1695641"/>
                <a:gd name="connsiteY909" fmla="*/ 181003 h 384233"/>
                <a:gd name="connsiteX910" fmla="*/ 728001 w 1695641"/>
                <a:gd name="connsiteY910" fmla="*/ 175648 h 384233"/>
                <a:gd name="connsiteX911" fmla="*/ 732106 w 1695641"/>
                <a:gd name="connsiteY911" fmla="*/ 176986 h 384233"/>
                <a:gd name="connsiteX912" fmla="*/ 736480 w 1695641"/>
                <a:gd name="connsiteY912" fmla="*/ 176183 h 384233"/>
                <a:gd name="connsiteX913" fmla="*/ 740764 w 1695641"/>
                <a:gd name="connsiteY913" fmla="*/ 176183 h 384233"/>
                <a:gd name="connsiteX914" fmla="*/ 744602 w 1695641"/>
                <a:gd name="connsiteY914" fmla="*/ 172703 h 384233"/>
                <a:gd name="connsiteX915" fmla="*/ 745583 w 1695641"/>
                <a:gd name="connsiteY915" fmla="*/ 163778 h 384233"/>
                <a:gd name="connsiteX916" fmla="*/ 740317 w 1695641"/>
                <a:gd name="connsiteY916" fmla="*/ 163064 h 384233"/>
                <a:gd name="connsiteX917" fmla="*/ 733623 w 1695641"/>
                <a:gd name="connsiteY917" fmla="*/ 164939 h 384233"/>
                <a:gd name="connsiteX918" fmla="*/ 727465 w 1695641"/>
                <a:gd name="connsiteY918" fmla="*/ 166277 h 384233"/>
                <a:gd name="connsiteX919" fmla="*/ 722467 w 1695641"/>
                <a:gd name="connsiteY919" fmla="*/ 165563 h 384233"/>
                <a:gd name="connsiteX920" fmla="*/ 719968 w 1695641"/>
                <a:gd name="connsiteY920" fmla="*/ 161636 h 384233"/>
                <a:gd name="connsiteX921" fmla="*/ 718005 w 1695641"/>
                <a:gd name="connsiteY921" fmla="*/ 155924 h 384233"/>
                <a:gd name="connsiteX922" fmla="*/ 713543 w 1695641"/>
                <a:gd name="connsiteY922" fmla="*/ 147624 h 384233"/>
                <a:gd name="connsiteX923" fmla="*/ 711043 w 1695641"/>
                <a:gd name="connsiteY923" fmla="*/ 138699 h 384233"/>
                <a:gd name="connsiteX924" fmla="*/ 715863 w 1695641"/>
                <a:gd name="connsiteY924" fmla="*/ 124687 h 384233"/>
                <a:gd name="connsiteX925" fmla="*/ 713542 w 1695641"/>
                <a:gd name="connsiteY925" fmla="*/ 102108 h 384233"/>
                <a:gd name="connsiteX926" fmla="*/ 710686 w 1695641"/>
                <a:gd name="connsiteY926" fmla="*/ 92469 h 384233"/>
                <a:gd name="connsiteX927" fmla="*/ 711846 w 1695641"/>
                <a:gd name="connsiteY927" fmla="*/ 85150 h 384233"/>
                <a:gd name="connsiteX928" fmla="*/ 714346 w 1695641"/>
                <a:gd name="connsiteY928" fmla="*/ 72655 h 384233"/>
                <a:gd name="connsiteX929" fmla="*/ 720504 w 1695641"/>
                <a:gd name="connsiteY929" fmla="*/ 59982 h 384233"/>
                <a:gd name="connsiteX930" fmla="*/ 728447 w 1695641"/>
                <a:gd name="connsiteY930" fmla="*/ 64801 h 384233"/>
                <a:gd name="connsiteX931" fmla="*/ 735944 w 1695641"/>
                <a:gd name="connsiteY931" fmla="*/ 63998 h 384233"/>
                <a:gd name="connsiteX932" fmla="*/ 745762 w 1695641"/>
                <a:gd name="connsiteY932" fmla="*/ 60874 h 384233"/>
                <a:gd name="connsiteX933" fmla="*/ 762540 w 1695641"/>
                <a:gd name="connsiteY933" fmla="*/ 54002 h 384233"/>
                <a:gd name="connsiteX934" fmla="*/ 775839 w 1695641"/>
                <a:gd name="connsiteY934" fmla="*/ 52663 h 384233"/>
                <a:gd name="connsiteX935" fmla="*/ 815643 w 1695641"/>
                <a:gd name="connsiteY935" fmla="*/ 39723 h 384233"/>
                <a:gd name="connsiteX936" fmla="*/ 439014 w 1695641"/>
                <a:gd name="connsiteY936" fmla="*/ 1614 h 384233"/>
                <a:gd name="connsiteX937" fmla="*/ 445798 w 1695641"/>
                <a:gd name="connsiteY937" fmla="*/ 2328 h 384233"/>
                <a:gd name="connsiteX938" fmla="*/ 454187 w 1695641"/>
                <a:gd name="connsiteY938" fmla="*/ 2328 h 384233"/>
                <a:gd name="connsiteX939" fmla="*/ 458560 w 1695641"/>
                <a:gd name="connsiteY939" fmla="*/ 5808 h 384233"/>
                <a:gd name="connsiteX940" fmla="*/ 466415 w 1695641"/>
                <a:gd name="connsiteY940" fmla="*/ 8217 h 384233"/>
                <a:gd name="connsiteX941" fmla="*/ 469003 w 1695641"/>
                <a:gd name="connsiteY941" fmla="*/ 17142 h 384233"/>
                <a:gd name="connsiteX942" fmla="*/ 475072 w 1695641"/>
                <a:gd name="connsiteY942" fmla="*/ 30530 h 384233"/>
                <a:gd name="connsiteX943" fmla="*/ 467575 w 1695641"/>
                <a:gd name="connsiteY943" fmla="*/ 44275 h 384233"/>
                <a:gd name="connsiteX944" fmla="*/ 469003 w 1695641"/>
                <a:gd name="connsiteY944" fmla="*/ 48826 h 384233"/>
                <a:gd name="connsiteX945" fmla="*/ 495777 w 1695641"/>
                <a:gd name="connsiteY945" fmla="*/ 42579 h 384233"/>
                <a:gd name="connsiteX946" fmla="*/ 511039 w 1695641"/>
                <a:gd name="connsiteY946" fmla="*/ 39098 h 384233"/>
                <a:gd name="connsiteX947" fmla="*/ 517554 w 1695641"/>
                <a:gd name="connsiteY947" fmla="*/ 41865 h 384233"/>
                <a:gd name="connsiteX948" fmla="*/ 524337 w 1695641"/>
                <a:gd name="connsiteY948" fmla="*/ 44096 h 384233"/>
                <a:gd name="connsiteX949" fmla="*/ 532458 w 1695641"/>
                <a:gd name="connsiteY949" fmla="*/ 51236 h 384233"/>
                <a:gd name="connsiteX950" fmla="*/ 532280 w 1695641"/>
                <a:gd name="connsiteY950" fmla="*/ 51236 h 384233"/>
                <a:gd name="connsiteX951" fmla="*/ 535939 w 1695641"/>
                <a:gd name="connsiteY951" fmla="*/ 55252 h 384233"/>
                <a:gd name="connsiteX952" fmla="*/ 535493 w 1695641"/>
                <a:gd name="connsiteY952" fmla="*/ 63463 h 384233"/>
                <a:gd name="connsiteX953" fmla="*/ 520856 w 1695641"/>
                <a:gd name="connsiteY953" fmla="*/ 75868 h 384233"/>
                <a:gd name="connsiteX954" fmla="*/ 513002 w 1695641"/>
                <a:gd name="connsiteY954" fmla="*/ 73548 h 384233"/>
                <a:gd name="connsiteX955" fmla="*/ 499704 w 1695641"/>
                <a:gd name="connsiteY955" fmla="*/ 74440 h 384233"/>
                <a:gd name="connsiteX956" fmla="*/ 489083 w 1695641"/>
                <a:gd name="connsiteY956" fmla="*/ 75690 h 384233"/>
                <a:gd name="connsiteX957" fmla="*/ 479356 w 1695641"/>
                <a:gd name="connsiteY957" fmla="*/ 78635 h 384233"/>
                <a:gd name="connsiteX958" fmla="*/ 469627 w 1695641"/>
                <a:gd name="connsiteY958" fmla="*/ 82116 h 384233"/>
                <a:gd name="connsiteX959" fmla="*/ 460702 w 1695641"/>
                <a:gd name="connsiteY959" fmla="*/ 82116 h 384233"/>
                <a:gd name="connsiteX960" fmla="*/ 447136 w 1695641"/>
                <a:gd name="connsiteY960" fmla="*/ 87827 h 384233"/>
                <a:gd name="connsiteX961" fmla="*/ 415453 w 1695641"/>
                <a:gd name="connsiteY961" fmla="*/ 95681 h 384233"/>
                <a:gd name="connsiteX962" fmla="*/ 406528 w 1695641"/>
                <a:gd name="connsiteY962" fmla="*/ 98002 h 384233"/>
                <a:gd name="connsiteX963" fmla="*/ 397604 w 1695641"/>
                <a:gd name="connsiteY963" fmla="*/ 100233 h 384233"/>
                <a:gd name="connsiteX964" fmla="*/ 389571 w 1695641"/>
                <a:gd name="connsiteY964" fmla="*/ 102286 h 384233"/>
                <a:gd name="connsiteX965" fmla="*/ 382788 w 1695641"/>
                <a:gd name="connsiteY965" fmla="*/ 103178 h 384233"/>
                <a:gd name="connsiteX966" fmla="*/ 375470 w 1695641"/>
                <a:gd name="connsiteY966" fmla="*/ 105142 h 384233"/>
                <a:gd name="connsiteX967" fmla="*/ 369044 w 1695641"/>
                <a:gd name="connsiteY967" fmla="*/ 105142 h 384233"/>
                <a:gd name="connsiteX968" fmla="*/ 363956 w 1695641"/>
                <a:gd name="connsiteY968" fmla="*/ 105142 h 384233"/>
                <a:gd name="connsiteX969" fmla="*/ 355745 w 1695641"/>
                <a:gd name="connsiteY969" fmla="*/ 107373 h 384233"/>
                <a:gd name="connsiteX970" fmla="*/ 348784 w 1695641"/>
                <a:gd name="connsiteY970" fmla="*/ 109783 h 384233"/>
                <a:gd name="connsiteX971" fmla="*/ 342715 w 1695641"/>
                <a:gd name="connsiteY971" fmla="*/ 113264 h 384233"/>
                <a:gd name="connsiteX972" fmla="*/ 337806 w 1695641"/>
                <a:gd name="connsiteY972" fmla="*/ 109783 h 384233"/>
                <a:gd name="connsiteX973" fmla="*/ 328881 w 1695641"/>
                <a:gd name="connsiteY973" fmla="*/ 109248 h 384233"/>
                <a:gd name="connsiteX974" fmla="*/ 326561 w 1695641"/>
                <a:gd name="connsiteY974" fmla="*/ 99698 h 384233"/>
                <a:gd name="connsiteX975" fmla="*/ 326115 w 1695641"/>
                <a:gd name="connsiteY975" fmla="*/ 91844 h 384233"/>
                <a:gd name="connsiteX976" fmla="*/ 327810 w 1695641"/>
                <a:gd name="connsiteY976" fmla="*/ 85596 h 384233"/>
                <a:gd name="connsiteX977" fmla="*/ 345660 w 1695641"/>
                <a:gd name="connsiteY977" fmla="*/ 76671 h 384233"/>
                <a:gd name="connsiteX978" fmla="*/ 350391 w 1695641"/>
                <a:gd name="connsiteY978" fmla="*/ 79349 h 384233"/>
                <a:gd name="connsiteX979" fmla="*/ 360654 w 1695641"/>
                <a:gd name="connsiteY979" fmla="*/ 75868 h 384233"/>
                <a:gd name="connsiteX980" fmla="*/ 385198 w 1695641"/>
                <a:gd name="connsiteY980" fmla="*/ 70959 h 384233"/>
                <a:gd name="connsiteX981" fmla="*/ 395640 w 1695641"/>
                <a:gd name="connsiteY981" fmla="*/ 69531 h 384233"/>
                <a:gd name="connsiteX982" fmla="*/ 414828 w 1695641"/>
                <a:gd name="connsiteY982" fmla="*/ 63641 h 384233"/>
                <a:gd name="connsiteX983" fmla="*/ 422682 w 1695641"/>
                <a:gd name="connsiteY983" fmla="*/ 59090 h 384233"/>
                <a:gd name="connsiteX984" fmla="*/ 421790 w 1695641"/>
                <a:gd name="connsiteY984" fmla="*/ 53735 h 384233"/>
                <a:gd name="connsiteX985" fmla="*/ 416256 w 1695641"/>
                <a:gd name="connsiteY985" fmla="*/ 51950 h 384233"/>
                <a:gd name="connsiteX986" fmla="*/ 410990 w 1695641"/>
                <a:gd name="connsiteY986" fmla="*/ 47934 h 384233"/>
                <a:gd name="connsiteX987" fmla="*/ 412240 w 1695641"/>
                <a:gd name="connsiteY987" fmla="*/ 42400 h 384233"/>
                <a:gd name="connsiteX988" fmla="*/ 414293 w 1695641"/>
                <a:gd name="connsiteY988" fmla="*/ 37134 h 384233"/>
                <a:gd name="connsiteX989" fmla="*/ 416434 w 1695641"/>
                <a:gd name="connsiteY989" fmla="*/ 30530 h 384233"/>
                <a:gd name="connsiteX990" fmla="*/ 409741 w 1695641"/>
                <a:gd name="connsiteY990" fmla="*/ 14019 h 384233"/>
                <a:gd name="connsiteX991" fmla="*/ 411704 w 1695641"/>
                <a:gd name="connsiteY991" fmla="*/ 8396 h 384233"/>
                <a:gd name="connsiteX992" fmla="*/ 421790 w 1695641"/>
                <a:gd name="connsiteY992" fmla="*/ 6700 h 384233"/>
                <a:gd name="connsiteX993" fmla="*/ 427680 w 1695641"/>
                <a:gd name="connsiteY993" fmla="*/ 4380 h 384233"/>
                <a:gd name="connsiteX994" fmla="*/ 433303 w 1695641"/>
                <a:gd name="connsiteY994" fmla="*/ 3755 h 384233"/>
                <a:gd name="connsiteX995" fmla="*/ 439014 w 1695641"/>
                <a:gd name="connsiteY995" fmla="*/ 1614 h 384233"/>
                <a:gd name="connsiteX996" fmla="*/ 1616919 w 1695641"/>
                <a:gd name="connsiteY996" fmla="*/ 7 h 384233"/>
                <a:gd name="connsiteX997" fmla="*/ 1626380 w 1695641"/>
                <a:gd name="connsiteY997" fmla="*/ 7326 h 384233"/>
                <a:gd name="connsiteX998" fmla="*/ 1622363 w 1695641"/>
                <a:gd name="connsiteY998" fmla="*/ 18928 h 384233"/>
                <a:gd name="connsiteX999" fmla="*/ 1614599 w 1695641"/>
                <a:gd name="connsiteY999" fmla="*/ 29103 h 384233"/>
                <a:gd name="connsiteX1000" fmla="*/ 1614599 w 1695641"/>
                <a:gd name="connsiteY1000" fmla="*/ 38027 h 384233"/>
                <a:gd name="connsiteX1001" fmla="*/ 1619418 w 1695641"/>
                <a:gd name="connsiteY1001" fmla="*/ 45256 h 384233"/>
                <a:gd name="connsiteX1002" fmla="*/ 1608886 w 1695641"/>
                <a:gd name="connsiteY1002" fmla="*/ 66587 h 384233"/>
                <a:gd name="connsiteX1003" fmla="*/ 1600943 w 1695641"/>
                <a:gd name="connsiteY1003" fmla="*/ 78100 h 384233"/>
                <a:gd name="connsiteX1004" fmla="*/ 1610582 w 1695641"/>
                <a:gd name="connsiteY1004" fmla="*/ 83187 h 384233"/>
                <a:gd name="connsiteX1005" fmla="*/ 1615313 w 1695641"/>
                <a:gd name="connsiteY1005" fmla="*/ 90773 h 384233"/>
                <a:gd name="connsiteX1006" fmla="*/ 1624238 w 1695641"/>
                <a:gd name="connsiteY1006" fmla="*/ 81848 h 384233"/>
                <a:gd name="connsiteX1007" fmla="*/ 1616473 w 1695641"/>
                <a:gd name="connsiteY1007" fmla="*/ 79260 h 384233"/>
                <a:gd name="connsiteX1008" fmla="*/ 1614688 w 1695641"/>
                <a:gd name="connsiteY1008" fmla="*/ 70335 h 384233"/>
                <a:gd name="connsiteX1009" fmla="*/ 1619775 w 1695641"/>
                <a:gd name="connsiteY1009" fmla="*/ 66319 h 384233"/>
                <a:gd name="connsiteX1010" fmla="*/ 1623880 w 1695641"/>
                <a:gd name="connsiteY1010" fmla="*/ 61499 h 384233"/>
                <a:gd name="connsiteX1011" fmla="*/ 1623167 w 1695641"/>
                <a:gd name="connsiteY1011" fmla="*/ 53021 h 384233"/>
                <a:gd name="connsiteX1012" fmla="*/ 1630396 w 1695641"/>
                <a:gd name="connsiteY1012" fmla="*/ 49361 h 384233"/>
                <a:gd name="connsiteX1013" fmla="*/ 1634501 w 1695641"/>
                <a:gd name="connsiteY1013" fmla="*/ 43203 h 384233"/>
                <a:gd name="connsiteX1014" fmla="*/ 1636376 w 1695641"/>
                <a:gd name="connsiteY1014" fmla="*/ 36420 h 384233"/>
                <a:gd name="connsiteX1015" fmla="*/ 1631199 w 1695641"/>
                <a:gd name="connsiteY1015" fmla="*/ 23926 h 384233"/>
                <a:gd name="connsiteX1016" fmla="*/ 1657171 w 1695641"/>
                <a:gd name="connsiteY1016" fmla="*/ 10182 h 384233"/>
                <a:gd name="connsiteX1017" fmla="*/ 1659492 w 1695641"/>
                <a:gd name="connsiteY1017" fmla="*/ 6880 h 384233"/>
                <a:gd name="connsiteX1018" fmla="*/ 1667256 w 1695641"/>
                <a:gd name="connsiteY1018" fmla="*/ 5987 h 384233"/>
                <a:gd name="connsiteX1019" fmla="*/ 1675646 w 1695641"/>
                <a:gd name="connsiteY1019" fmla="*/ 11253 h 384233"/>
                <a:gd name="connsiteX1020" fmla="*/ 1677788 w 1695641"/>
                <a:gd name="connsiteY1020" fmla="*/ 17411 h 384233"/>
                <a:gd name="connsiteX1021" fmla="*/ 1676806 w 1695641"/>
                <a:gd name="connsiteY1021" fmla="*/ 28210 h 384233"/>
                <a:gd name="connsiteX1022" fmla="*/ 1665382 w 1695641"/>
                <a:gd name="connsiteY1022" fmla="*/ 37134 h 384233"/>
                <a:gd name="connsiteX1023" fmla="*/ 1656457 w 1695641"/>
                <a:gd name="connsiteY1023" fmla="*/ 58733 h 384233"/>
                <a:gd name="connsiteX1024" fmla="*/ 1653779 w 1695641"/>
                <a:gd name="connsiteY1024" fmla="*/ 66230 h 384233"/>
                <a:gd name="connsiteX1025" fmla="*/ 1651548 w 1695641"/>
                <a:gd name="connsiteY1025" fmla="*/ 75155 h 384233"/>
                <a:gd name="connsiteX1026" fmla="*/ 1649763 w 1695641"/>
                <a:gd name="connsiteY1026" fmla="*/ 86400 h 384233"/>
                <a:gd name="connsiteX1027" fmla="*/ 1654939 w 1695641"/>
                <a:gd name="connsiteY1027" fmla="*/ 88007 h 384233"/>
                <a:gd name="connsiteX1028" fmla="*/ 1665025 w 1695641"/>
                <a:gd name="connsiteY1028" fmla="*/ 82473 h 384233"/>
                <a:gd name="connsiteX1029" fmla="*/ 1671986 w 1695641"/>
                <a:gd name="connsiteY1029" fmla="*/ 82473 h 384233"/>
                <a:gd name="connsiteX1030" fmla="*/ 1677609 w 1695641"/>
                <a:gd name="connsiteY1030" fmla="*/ 86579 h 384233"/>
                <a:gd name="connsiteX1031" fmla="*/ 1683946 w 1695641"/>
                <a:gd name="connsiteY1031" fmla="*/ 88453 h 384233"/>
                <a:gd name="connsiteX1032" fmla="*/ 1691174 w 1695641"/>
                <a:gd name="connsiteY1032" fmla="*/ 91041 h 384233"/>
                <a:gd name="connsiteX1033" fmla="*/ 1691710 w 1695641"/>
                <a:gd name="connsiteY1033" fmla="*/ 90952 h 384233"/>
                <a:gd name="connsiteX1034" fmla="*/ 1695548 w 1695641"/>
                <a:gd name="connsiteY1034" fmla="*/ 107462 h 384233"/>
                <a:gd name="connsiteX1035" fmla="*/ 1691442 w 1695641"/>
                <a:gd name="connsiteY1035" fmla="*/ 122367 h 384233"/>
                <a:gd name="connsiteX1036" fmla="*/ 1668952 w 1695641"/>
                <a:gd name="connsiteY1036" fmla="*/ 128347 h 384233"/>
                <a:gd name="connsiteX1037" fmla="*/ 1661990 w 1695641"/>
                <a:gd name="connsiteY1037" fmla="*/ 131292 h 384233"/>
                <a:gd name="connsiteX1038" fmla="*/ 1653065 w 1695641"/>
                <a:gd name="connsiteY1038" fmla="*/ 130489 h 384233"/>
                <a:gd name="connsiteX1039" fmla="*/ 1641909 w 1695641"/>
                <a:gd name="connsiteY1039" fmla="*/ 130489 h 384233"/>
                <a:gd name="connsiteX1040" fmla="*/ 1622720 w 1695641"/>
                <a:gd name="connsiteY1040" fmla="*/ 144144 h 384233"/>
                <a:gd name="connsiteX1041" fmla="*/ 1615670 w 1695641"/>
                <a:gd name="connsiteY1041" fmla="*/ 151641 h 384233"/>
                <a:gd name="connsiteX1042" fmla="*/ 1604424 w 1695641"/>
                <a:gd name="connsiteY1042" fmla="*/ 161994 h 384233"/>
                <a:gd name="connsiteX1043" fmla="*/ 1602639 w 1695641"/>
                <a:gd name="connsiteY1043" fmla="*/ 172614 h 384233"/>
                <a:gd name="connsiteX1044" fmla="*/ 1607994 w 1695641"/>
                <a:gd name="connsiteY1044" fmla="*/ 173685 h 384233"/>
                <a:gd name="connsiteX1045" fmla="*/ 1617633 w 1695641"/>
                <a:gd name="connsiteY1045" fmla="*/ 169847 h 384233"/>
                <a:gd name="connsiteX1046" fmla="*/ 1623970 w 1695641"/>
                <a:gd name="connsiteY1046" fmla="*/ 166456 h 384233"/>
                <a:gd name="connsiteX1047" fmla="*/ 1635037 w 1695641"/>
                <a:gd name="connsiteY1047" fmla="*/ 172078 h 384233"/>
                <a:gd name="connsiteX1048" fmla="*/ 1645836 w 1695641"/>
                <a:gd name="connsiteY1048" fmla="*/ 176541 h 384233"/>
                <a:gd name="connsiteX1049" fmla="*/ 1650031 w 1695641"/>
                <a:gd name="connsiteY1049" fmla="*/ 180825 h 384233"/>
                <a:gd name="connsiteX1050" fmla="*/ 1647264 w 1695641"/>
                <a:gd name="connsiteY1050" fmla="*/ 192070 h 384233"/>
                <a:gd name="connsiteX1051" fmla="*/ 1640838 w 1695641"/>
                <a:gd name="connsiteY1051" fmla="*/ 197604 h 384233"/>
                <a:gd name="connsiteX1052" fmla="*/ 1629503 w 1695641"/>
                <a:gd name="connsiteY1052" fmla="*/ 199746 h 384233"/>
                <a:gd name="connsiteX1053" fmla="*/ 1621828 w 1695641"/>
                <a:gd name="connsiteY1053" fmla="*/ 202334 h 384233"/>
                <a:gd name="connsiteX1054" fmla="*/ 1603978 w 1695641"/>
                <a:gd name="connsiteY1054" fmla="*/ 210366 h 384233"/>
                <a:gd name="connsiteX1055" fmla="*/ 1604781 w 1695641"/>
                <a:gd name="connsiteY1055" fmla="*/ 222683 h 384233"/>
                <a:gd name="connsiteX1056" fmla="*/ 1603442 w 1695641"/>
                <a:gd name="connsiteY1056" fmla="*/ 233214 h 384233"/>
                <a:gd name="connsiteX1057" fmla="*/ 1600943 w 1695641"/>
                <a:gd name="connsiteY1057" fmla="*/ 245262 h 384233"/>
                <a:gd name="connsiteX1058" fmla="*/ 1596303 w 1695641"/>
                <a:gd name="connsiteY1058" fmla="*/ 253295 h 384233"/>
                <a:gd name="connsiteX1059" fmla="*/ 1587378 w 1695641"/>
                <a:gd name="connsiteY1059" fmla="*/ 270609 h 384233"/>
                <a:gd name="connsiteX1060" fmla="*/ 1574348 w 1695641"/>
                <a:gd name="connsiteY1060" fmla="*/ 275250 h 384233"/>
                <a:gd name="connsiteX1061" fmla="*/ 1563906 w 1695641"/>
                <a:gd name="connsiteY1061" fmla="*/ 278106 h 384233"/>
                <a:gd name="connsiteX1062" fmla="*/ 1548198 w 1695641"/>
                <a:gd name="connsiteY1062" fmla="*/ 278106 h 384233"/>
                <a:gd name="connsiteX1063" fmla="*/ 1547216 w 1695641"/>
                <a:gd name="connsiteY1063" fmla="*/ 268646 h 384233"/>
                <a:gd name="connsiteX1064" fmla="*/ 1532043 w 1695641"/>
                <a:gd name="connsiteY1064" fmla="*/ 254276 h 384233"/>
                <a:gd name="connsiteX1065" fmla="*/ 1540165 w 1695641"/>
                <a:gd name="connsiteY1065" fmla="*/ 250260 h 384233"/>
                <a:gd name="connsiteX1066" fmla="*/ 1559800 w 1695641"/>
                <a:gd name="connsiteY1066" fmla="*/ 246690 h 384233"/>
                <a:gd name="connsiteX1067" fmla="*/ 1575240 w 1695641"/>
                <a:gd name="connsiteY1067" fmla="*/ 219916 h 384233"/>
                <a:gd name="connsiteX1068" fmla="*/ 1570956 w 1695641"/>
                <a:gd name="connsiteY1068" fmla="*/ 213847 h 384233"/>
                <a:gd name="connsiteX1069" fmla="*/ 1556498 w 1695641"/>
                <a:gd name="connsiteY1069" fmla="*/ 216436 h 384233"/>
                <a:gd name="connsiteX1070" fmla="*/ 1541593 w 1695641"/>
                <a:gd name="connsiteY1070" fmla="*/ 219024 h 384233"/>
                <a:gd name="connsiteX1071" fmla="*/ 1529366 w 1695641"/>
                <a:gd name="connsiteY1071" fmla="*/ 223397 h 384233"/>
                <a:gd name="connsiteX1072" fmla="*/ 1518388 w 1695641"/>
                <a:gd name="connsiteY1072" fmla="*/ 220720 h 384233"/>
                <a:gd name="connsiteX1073" fmla="*/ 1513390 w 1695641"/>
                <a:gd name="connsiteY1073" fmla="*/ 218488 h 384233"/>
                <a:gd name="connsiteX1074" fmla="*/ 1512230 w 1695641"/>
                <a:gd name="connsiteY1074" fmla="*/ 210456 h 384233"/>
                <a:gd name="connsiteX1075" fmla="*/ 1514461 w 1695641"/>
                <a:gd name="connsiteY1075" fmla="*/ 199389 h 384233"/>
                <a:gd name="connsiteX1076" fmla="*/ 1527848 w 1695641"/>
                <a:gd name="connsiteY1076" fmla="*/ 191088 h 384233"/>
                <a:gd name="connsiteX1077" fmla="*/ 1537577 w 1695641"/>
                <a:gd name="connsiteY1077" fmla="*/ 193587 h 384233"/>
                <a:gd name="connsiteX1078" fmla="*/ 1547037 w 1695641"/>
                <a:gd name="connsiteY1078" fmla="*/ 187697 h 384233"/>
                <a:gd name="connsiteX1079" fmla="*/ 1558729 w 1695641"/>
                <a:gd name="connsiteY1079" fmla="*/ 184573 h 384233"/>
                <a:gd name="connsiteX1080" fmla="*/ 1565780 w 1695641"/>
                <a:gd name="connsiteY1080" fmla="*/ 181003 h 384233"/>
                <a:gd name="connsiteX1081" fmla="*/ 1568279 w 1695641"/>
                <a:gd name="connsiteY1081" fmla="*/ 176898 h 384233"/>
                <a:gd name="connsiteX1082" fmla="*/ 1569528 w 1695641"/>
                <a:gd name="connsiteY1082" fmla="*/ 167973 h 384233"/>
                <a:gd name="connsiteX1083" fmla="*/ 1572831 w 1695641"/>
                <a:gd name="connsiteY1083" fmla="*/ 159049 h 384233"/>
                <a:gd name="connsiteX1084" fmla="*/ 1566048 w 1695641"/>
                <a:gd name="connsiteY1084" fmla="*/ 158424 h 384233"/>
                <a:gd name="connsiteX1085" fmla="*/ 1558550 w 1695641"/>
                <a:gd name="connsiteY1085" fmla="*/ 163333 h 384233"/>
                <a:gd name="connsiteX1086" fmla="*/ 1550071 w 1695641"/>
                <a:gd name="connsiteY1086" fmla="*/ 167706 h 384233"/>
                <a:gd name="connsiteX1087" fmla="*/ 1542932 w 1695641"/>
                <a:gd name="connsiteY1087" fmla="*/ 167706 h 384233"/>
                <a:gd name="connsiteX1088" fmla="*/ 1540255 w 1695641"/>
                <a:gd name="connsiteY1088" fmla="*/ 161191 h 384233"/>
                <a:gd name="connsiteX1089" fmla="*/ 1542218 w 1695641"/>
                <a:gd name="connsiteY1089" fmla="*/ 151462 h 384233"/>
                <a:gd name="connsiteX1090" fmla="*/ 1549715 w 1695641"/>
                <a:gd name="connsiteY1090" fmla="*/ 133612 h 384233"/>
                <a:gd name="connsiteX1091" fmla="*/ 1560246 w 1695641"/>
                <a:gd name="connsiteY1091" fmla="*/ 132898 h 384233"/>
                <a:gd name="connsiteX1092" fmla="*/ 1564173 w 1695641"/>
                <a:gd name="connsiteY1092" fmla="*/ 130310 h 384233"/>
                <a:gd name="connsiteX1093" fmla="*/ 1573902 w 1695641"/>
                <a:gd name="connsiteY1093" fmla="*/ 129418 h 384233"/>
                <a:gd name="connsiteX1094" fmla="*/ 1584969 w 1695641"/>
                <a:gd name="connsiteY1094" fmla="*/ 126651 h 384233"/>
                <a:gd name="connsiteX1095" fmla="*/ 1593269 w 1695641"/>
                <a:gd name="connsiteY1095" fmla="*/ 125223 h 384233"/>
                <a:gd name="connsiteX1096" fmla="*/ 1600230 w 1695641"/>
                <a:gd name="connsiteY1096" fmla="*/ 122724 h 384233"/>
                <a:gd name="connsiteX1097" fmla="*/ 1604335 w 1695641"/>
                <a:gd name="connsiteY1097" fmla="*/ 119779 h 384233"/>
                <a:gd name="connsiteX1098" fmla="*/ 1614063 w 1695641"/>
                <a:gd name="connsiteY1098" fmla="*/ 119779 h 384233"/>
                <a:gd name="connsiteX1099" fmla="*/ 1622007 w 1695641"/>
                <a:gd name="connsiteY1099" fmla="*/ 119779 h 384233"/>
                <a:gd name="connsiteX1100" fmla="*/ 1630217 w 1695641"/>
                <a:gd name="connsiteY1100" fmla="*/ 121742 h 384233"/>
                <a:gd name="connsiteX1101" fmla="*/ 1639142 w 1695641"/>
                <a:gd name="connsiteY1101" fmla="*/ 117369 h 384233"/>
                <a:gd name="connsiteX1102" fmla="*/ 1644140 w 1695641"/>
                <a:gd name="connsiteY1102" fmla="*/ 107819 h 384233"/>
                <a:gd name="connsiteX1103" fmla="*/ 1632270 w 1695641"/>
                <a:gd name="connsiteY1103" fmla="*/ 109158 h 384233"/>
                <a:gd name="connsiteX1104" fmla="*/ 1619775 w 1695641"/>
                <a:gd name="connsiteY1104" fmla="*/ 110943 h 384233"/>
                <a:gd name="connsiteX1105" fmla="*/ 1600140 w 1695641"/>
                <a:gd name="connsiteY1105" fmla="*/ 112996 h 384233"/>
                <a:gd name="connsiteX1106" fmla="*/ 1590234 w 1695641"/>
                <a:gd name="connsiteY1106" fmla="*/ 115316 h 384233"/>
                <a:gd name="connsiteX1107" fmla="*/ 1580327 w 1695641"/>
                <a:gd name="connsiteY1107" fmla="*/ 117369 h 384233"/>
                <a:gd name="connsiteX1108" fmla="*/ 1564262 w 1695641"/>
                <a:gd name="connsiteY1108" fmla="*/ 119422 h 384233"/>
                <a:gd name="connsiteX1109" fmla="*/ 1551946 w 1695641"/>
                <a:gd name="connsiteY1109" fmla="*/ 121921 h 384233"/>
                <a:gd name="connsiteX1110" fmla="*/ 1537398 w 1695641"/>
                <a:gd name="connsiteY1110" fmla="*/ 127811 h 384233"/>
                <a:gd name="connsiteX1111" fmla="*/ 1528473 w 1695641"/>
                <a:gd name="connsiteY1111" fmla="*/ 139681 h 384233"/>
                <a:gd name="connsiteX1112" fmla="*/ 1524189 w 1695641"/>
                <a:gd name="connsiteY1112" fmla="*/ 144769 h 384233"/>
                <a:gd name="connsiteX1113" fmla="*/ 1505626 w 1695641"/>
                <a:gd name="connsiteY1113" fmla="*/ 158960 h 384233"/>
                <a:gd name="connsiteX1114" fmla="*/ 1498397 w 1695641"/>
                <a:gd name="connsiteY1114" fmla="*/ 156014 h 384233"/>
                <a:gd name="connsiteX1115" fmla="*/ 1492953 w 1695641"/>
                <a:gd name="connsiteY1115" fmla="*/ 138967 h 384233"/>
                <a:gd name="connsiteX1116" fmla="*/ 1492953 w 1695641"/>
                <a:gd name="connsiteY1116" fmla="*/ 121831 h 384233"/>
                <a:gd name="connsiteX1117" fmla="*/ 1495630 w 1695641"/>
                <a:gd name="connsiteY1117" fmla="*/ 114870 h 384233"/>
                <a:gd name="connsiteX1118" fmla="*/ 1500539 w 1695641"/>
                <a:gd name="connsiteY1118" fmla="*/ 111657 h 384233"/>
                <a:gd name="connsiteX1119" fmla="*/ 1512498 w 1695641"/>
                <a:gd name="connsiteY1119" fmla="*/ 91844 h 384233"/>
                <a:gd name="connsiteX1120" fmla="*/ 1515889 w 1695641"/>
                <a:gd name="connsiteY1120" fmla="*/ 91844 h 384233"/>
                <a:gd name="connsiteX1121" fmla="*/ 1518299 w 1695641"/>
                <a:gd name="connsiteY1121" fmla="*/ 107194 h 384233"/>
                <a:gd name="connsiteX1122" fmla="*/ 1518530 w 1695641"/>
                <a:gd name="connsiteY1122" fmla="*/ 108779 h 384233"/>
                <a:gd name="connsiteX1123" fmla="*/ 1523564 w 1695641"/>
                <a:gd name="connsiteY1123" fmla="*/ 111121 h 384233"/>
                <a:gd name="connsiteX1124" fmla="*/ 1533828 w 1695641"/>
                <a:gd name="connsiteY1124" fmla="*/ 107105 h 384233"/>
                <a:gd name="connsiteX1125" fmla="*/ 1537309 w 1695641"/>
                <a:gd name="connsiteY1125" fmla="*/ 103625 h 384233"/>
                <a:gd name="connsiteX1126" fmla="*/ 1534631 w 1695641"/>
                <a:gd name="connsiteY1126" fmla="*/ 96486 h 384233"/>
                <a:gd name="connsiteX1127" fmla="*/ 1532846 w 1695641"/>
                <a:gd name="connsiteY1127" fmla="*/ 86132 h 384233"/>
                <a:gd name="connsiteX1128" fmla="*/ 1534453 w 1695641"/>
                <a:gd name="connsiteY1128" fmla="*/ 64891 h 384233"/>
                <a:gd name="connsiteX1129" fmla="*/ 1532936 w 1695641"/>
                <a:gd name="connsiteY1129" fmla="*/ 42400 h 384233"/>
                <a:gd name="connsiteX1130" fmla="*/ 1530883 w 1695641"/>
                <a:gd name="connsiteY1130" fmla="*/ 29549 h 384233"/>
                <a:gd name="connsiteX1131" fmla="*/ 1535167 w 1695641"/>
                <a:gd name="connsiteY1131" fmla="*/ 22141 h 384233"/>
                <a:gd name="connsiteX1132" fmla="*/ 1541325 w 1695641"/>
                <a:gd name="connsiteY1132" fmla="*/ 22141 h 384233"/>
                <a:gd name="connsiteX1133" fmla="*/ 1544449 w 1695641"/>
                <a:gd name="connsiteY1133" fmla="*/ 20088 h 384233"/>
                <a:gd name="connsiteX1134" fmla="*/ 1547127 w 1695641"/>
                <a:gd name="connsiteY1134" fmla="*/ 24105 h 384233"/>
                <a:gd name="connsiteX1135" fmla="*/ 1548198 w 1695641"/>
                <a:gd name="connsiteY1135" fmla="*/ 31423 h 384233"/>
                <a:gd name="connsiteX1136" fmla="*/ 1549001 w 1695641"/>
                <a:gd name="connsiteY1136" fmla="*/ 40347 h 384233"/>
                <a:gd name="connsiteX1137" fmla="*/ 1549001 w 1695641"/>
                <a:gd name="connsiteY1137" fmla="*/ 45970 h 384233"/>
                <a:gd name="connsiteX1138" fmla="*/ 1549001 w 1695641"/>
                <a:gd name="connsiteY1138" fmla="*/ 52128 h 384233"/>
                <a:gd name="connsiteX1139" fmla="*/ 1549001 w 1695641"/>
                <a:gd name="connsiteY1139" fmla="*/ 59893 h 384233"/>
                <a:gd name="connsiteX1140" fmla="*/ 1549893 w 1695641"/>
                <a:gd name="connsiteY1140" fmla="*/ 75065 h 384233"/>
                <a:gd name="connsiteX1141" fmla="*/ 1551857 w 1695641"/>
                <a:gd name="connsiteY1141" fmla="*/ 85240 h 384233"/>
                <a:gd name="connsiteX1142" fmla="*/ 1551857 w 1695641"/>
                <a:gd name="connsiteY1142" fmla="*/ 92737 h 384233"/>
                <a:gd name="connsiteX1143" fmla="*/ 1548822 w 1695641"/>
                <a:gd name="connsiteY1143" fmla="*/ 101662 h 384233"/>
                <a:gd name="connsiteX1144" fmla="*/ 1553106 w 1695641"/>
                <a:gd name="connsiteY1144" fmla="*/ 106034 h 384233"/>
                <a:gd name="connsiteX1145" fmla="*/ 1561584 w 1695641"/>
                <a:gd name="connsiteY1145" fmla="*/ 103714 h 384233"/>
                <a:gd name="connsiteX1146" fmla="*/ 1568903 w 1695641"/>
                <a:gd name="connsiteY1146" fmla="*/ 103268 h 384233"/>
                <a:gd name="connsiteX1147" fmla="*/ 1580863 w 1695641"/>
                <a:gd name="connsiteY1147" fmla="*/ 101126 h 384233"/>
                <a:gd name="connsiteX1148" fmla="*/ 1587378 w 1695641"/>
                <a:gd name="connsiteY1148" fmla="*/ 98895 h 384233"/>
                <a:gd name="connsiteX1149" fmla="*/ 1592465 w 1695641"/>
                <a:gd name="connsiteY1149" fmla="*/ 95504 h 384233"/>
                <a:gd name="connsiteX1150" fmla="*/ 1593179 w 1695641"/>
                <a:gd name="connsiteY1150" fmla="*/ 91666 h 384233"/>
                <a:gd name="connsiteX1151" fmla="*/ 1586039 w 1695641"/>
                <a:gd name="connsiteY1151" fmla="*/ 90952 h 384233"/>
                <a:gd name="connsiteX1152" fmla="*/ 1579524 w 1695641"/>
                <a:gd name="connsiteY1152" fmla="*/ 93629 h 384233"/>
                <a:gd name="connsiteX1153" fmla="*/ 1577650 w 1695641"/>
                <a:gd name="connsiteY1153" fmla="*/ 87650 h 384233"/>
                <a:gd name="connsiteX1154" fmla="*/ 1573723 w 1695641"/>
                <a:gd name="connsiteY1154" fmla="*/ 82741 h 384233"/>
                <a:gd name="connsiteX1155" fmla="*/ 1571135 w 1695641"/>
                <a:gd name="connsiteY1155" fmla="*/ 90060 h 384233"/>
                <a:gd name="connsiteX1156" fmla="*/ 1568011 w 1695641"/>
                <a:gd name="connsiteY1156" fmla="*/ 94433 h 384233"/>
                <a:gd name="connsiteX1157" fmla="*/ 1563638 w 1695641"/>
                <a:gd name="connsiteY1157" fmla="*/ 96753 h 384233"/>
                <a:gd name="connsiteX1158" fmla="*/ 1559175 w 1695641"/>
                <a:gd name="connsiteY1158" fmla="*/ 88364 h 384233"/>
                <a:gd name="connsiteX1159" fmla="*/ 1559800 w 1695641"/>
                <a:gd name="connsiteY1159" fmla="*/ 71049 h 384233"/>
                <a:gd name="connsiteX1160" fmla="*/ 1557837 w 1695641"/>
                <a:gd name="connsiteY1160" fmla="*/ 59268 h 384233"/>
                <a:gd name="connsiteX1161" fmla="*/ 1557837 w 1695641"/>
                <a:gd name="connsiteY1161" fmla="*/ 42579 h 384233"/>
                <a:gd name="connsiteX1162" fmla="*/ 1556587 w 1695641"/>
                <a:gd name="connsiteY1162" fmla="*/ 36956 h 384233"/>
                <a:gd name="connsiteX1163" fmla="*/ 1559979 w 1695641"/>
                <a:gd name="connsiteY1163" fmla="*/ 28835 h 384233"/>
                <a:gd name="connsiteX1164" fmla="*/ 1565691 w 1695641"/>
                <a:gd name="connsiteY1164" fmla="*/ 25622 h 384233"/>
                <a:gd name="connsiteX1165" fmla="*/ 1568457 w 1695641"/>
                <a:gd name="connsiteY1165" fmla="*/ 34546 h 384233"/>
                <a:gd name="connsiteX1166" fmla="*/ 1570331 w 1695641"/>
                <a:gd name="connsiteY1166" fmla="*/ 40169 h 384233"/>
                <a:gd name="connsiteX1167" fmla="*/ 1573009 w 1695641"/>
                <a:gd name="connsiteY1167" fmla="*/ 59000 h 384233"/>
                <a:gd name="connsiteX1168" fmla="*/ 1575508 w 1695641"/>
                <a:gd name="connsiteY1168" fmla="*/ 63374 h 384233"/>
                <a:gd name="connsiteX1169" fmla="*/ 1585237 w 1695641"/>
                <a:gd name="connsiteY1169" fmla="*/ 63374 h 384233"/>
                <a:gd name="connsiteX1170" fmla="*/ 1588896 w 1695641"/>
                <a:gd name="connsiteY1170" fmla="*/ 68015 h 384233"/>
                <a:gd name="connsiteX1171" fmla="*/ 1597820 w 1695641"/>
                <a:gd name="connsiteY1171" fmla="*/ 59714 h 384233"/>
                <a:gd name="connsiteX1172" fmla="*/ 1593090 w 1695641"/>
                <a:gd name="connsiteY1172" fmla="*/ 48469 h 384233"/>
                <a:gd name="connsiteX1173" fmla="*/ 1585237 w 1695641"/>
                <a:gd name="connsiteY1173" fmla="*/ 51503 h 384233"/>
                <a:gd name="connsiteX1174" fmla="*/ 1579703 w 1695641"/>
                <a:gd name="connsiteY1174" fmla="*/ 54092 h 384233"/>
                <a:gd name="connsiteX1175" fmla="*/ 1579703 w 1695641"/>
                <a:gd name="connsiteY1175" fmla="*/ 42936 h 384233"/>
                <a:gd name="connsiteX1176" fmla="*/ 1583094 w 1695641"/>
                <a:gd name="connsiteY1176" fmla="*/ 34011 h 384233"/>
                <a:gd name="connsiteX1177" fmla="*/ 1579346 w 1695641"/>
                <a:gd name="connsiteY1177" fmla="*/ 24105 h 384233"/>
                <a:gd name="connsiteX1178" fmla="*/ 1585593 w 1695641"/>
                <a:gd name="connsiteY1178" fmla="*/ 17857 h 384233"/>
                <a:gd name="connsiteX1179" fmla="*/ 1592466 w 1695641"/>
                <a:gd name="connsiteY1179" fmla="*/ 23480 h 384233"/>
                <a:gd name="connsiteX1180" fmla="*/ 1600765 w 1695641"/>
                <a:gd name="connsiteY1180" fmla="*/ 12502 h 384233"/>
                <a:gd name="connsiteX1181" fmla="*/ 1606923 w 1695641"/>
                <a:gd name="connsiteY1181" fmla="*/ 1078 h 384233"/>
                <a:gd name="connsiteX1182" fmla="*/ 1611921 w 1695641"/>
                <a:gd name="connsiteY1182" fmla="*/ 1078 h 384233"/>
                <a:gd name="connsiteX1183" fmla="*/ 1616919 w 1695641"/>
                <a:gd name="connsiteY1183" fmla="*/ 7 h 38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</a:cxnLst>
              <a:rect l="l" t="t" r="r" b="b"/>
              <a:pathLst>
                <a:path w="1695641" h="384233">
                  <a:moveTo>
                    <a:pt x="337551" y="383456"/>
                  </a:moveTo>
                  <a:lnTo>
                    <a:pt x="338074" y="383688"/>
                  </a:lnTo>
                  <a:lnTo>
                    <a:pt x="337450" y="383510"/>
                  </a:lnTo>
                  <a:close/>
                  <a:moveTo>
                    <a:pt x="27042" y="352807"/>
                  </a:moveTo>
                  <a:lnTo>
                    <a:pt x="27132" y="370567"/>
                  </a:lnTo>
                  <a:lnTo>
                    <a:pt x="42750" y="370567"/>
                  </a:lnTo>
                  <a:cubicBezTo>
                    <a:pt x="45484" y="370803"/>
                    <a:pt x="48202" y="369971"/>
                    <a:pt x="50336" y="368247"/>
                  </a:cubicBezTo>
                  <a:cubicBezTo>
                    <a:pt x="52107" y="366307"/>
                    <a:pt x="53010" y="363728"/>
                    <a:pt x="52835" y="361107"/>
                  </a:cubicBezTo>
                  <a:cubicBezTo>
                    <a:pt x="52999" y="358734"/>
                    <a:pt x="52042" y="356421"/>
                    <a:pt x="50246" y="354859"/>
                  </a:cubicBezTo>
                  <a:cubicBezTo>
                    <a:pt x="47976" y="353295"/>
                    <a:pt x="45231" y="352569"/>
                    <a:pt x="42482" y="352807"/>
                  </a:cubicBezTo>
                  <a:close/>
                  <a:moveTo>
                    <a:pt x="27042" y="326836"/>
                  </a:moveTo>
                  <a:lnTo>
                    <a:pt x="27132" y="341562"/>
                  </a:lnTo>
                  <a:lnTo>
                    <a:pt x="41857" y="341562"/>
                  </a:lnTo>
                  <a:cubicBezTo>
                    <a:pt x="44417" y="341725"/>
                    <a:pt x="46960" y="341034"/>
                    <a:pt x="49086" y="339599"/>
                  </a:cubicBezTo>
                  <a:cubicBezTo>
                    <a:pt x="50717" y="338054"/>
                    <a:pt x="51568" y="335859"/>
                    <a:pt x="51407" y="333619"/>
                  </a:cubicBezTo>
                  <a:cubicBezTo>
                    <a:pt x="51533" y="331601"/>
                    <a:pt x="50583" y="329666"/>
                    <a:pt x="48908" y="328532"/>
                  </a:cubicBezTo>
                  <a:cubicBezTo>
                    <a:pt x="46601" y="327233"/>
                    <a:pt x="43962" y="326644"/>
                    <a:pt x="41322" y="326836"/>
                  </a:cubicBezTo>
                  <a:close/>
                  <a:moveTo>
                    <a:pt x="1530352" y="324967"/>
                  </a:moveTo>
                  <a:cubicBezTo>
                    <a:pt x="1526517" y="324361"/>
                    <a:pt x="1522450" y="325218"/>
                    <a:pt x="1519062" y="327682"/>
                  </a:cubicBezTo>
                  <a:cubicBezTo>
                    <a:pt x="1517776" y="328616"/>
                    <a:pt x="1516646" y="329746"/>
                    <a:pt x="1515712" y="331030"/>
                  </a:cubicBezTo>
                  <a:cubicBezTo>
                    <a:pt x="1512385" y="336364"/>
                    <a:pt x="1510823" y="342610"/>
                    <a:pt x="1511249" y="348880"/>
                  </a:cubicBezTo>
                  <a:cubicBezTo>
                    <a:pt x="1510937" y="354848"/>
                    <a:pt x="1512463" y="360766"/>
                    <a:pt x="1515623" y="365838"/>
                  </a:cubicBezTo>
                  <a:cubicBezTo>
                    <a:pt x="1520683" y="372640"/>
                    <a:pt x="1530299" y="374052"/>
                    <a:pt x="1537102" y="368992"/>
                  </a:cubicBezTo>
                  <a:cubicBezTo>
                    <a:pt x="1538300" y="368099"/>
                    <a:pt x="1539363" y="367037"/>
                    <a:pt x="1540255" y="365838"/>
                  </a:cubicBezTo>
                  <a:lnTo>
                    <a:pt x="1540255" y="365838"/>
                  </a:lnTo>
                  <a:cubicBezTo>
                    <a:pt x="1543483" y="360793"/>
                    <a:pt x="1545045" y="354861"/>
                    <a:pt x="1544717" y="348880"/>
                  </a:cubicBezTo>
                  <a:cubicBezTo>
                    <a:pt x="1545144" y="342610"/>
                    <a:pt x="1543582" y="336364"/>
                    <a:pt x="1540255" y="331030"/>
                  </a:cubicBezTo>
                  <a:cubicBezTo>
                    <a:pt x="1537792" y="327642"/>
                    <a:pt x="1534187" y="325573"/>
                    <a:pt x="1530352" y="324967"/>
                  </a:cubicBezTo>
                  <a:close/>
                  <a:moveTo>
                    <a:pt x="1404435" y="324962"/>
                  </a:moveTo>
                  <a:cubicBezTo>
                    <a:pt x="1400575" y="324364"/>
                    <a:pt x="1396487" y="325238"/>
                    <a:pt x="1393086" y="327727"/>
                  </a:cubicBezTo>
                  <a:cubicBezTo>
                    <a:pt x="1391822" y="328652"/>
                    <a:pt x="1390707" y="329767"/>
                    <a:pt x="1389782" y="331031"/>
                  </a:cubicBezTo>
                  <a:cubicBezTo>
                    <a:pt x="1386487" y="336375"/>
                    <a:pt x="1384956" y="342620"/>
                    <a:pt x="1385409" y="348881"/>
                  </a:cubicBezTo>
                  <a:cubicBezTo>
                    <a:pt x="1385055" y="354852"/>
                    <a:pt x="1386584" y="360783"/>
                    <a:pt x="1389782" y="365838"/>
                  </a:cubicBezTo>
                  <a:cubicBezTo>
                    <a:pt x="1394843" y="372640"/>
                    <a:pt x="1404459" y="374052"/>
                    <a:pt x="1411261" y="368991"/>
                  </a:cubicBezTo>
                  <a:cubicBezTo>
                    <a:pt x="1412460" y="368099"/>
                    <a:pt x="1413523" y="367037"/>
                    <a:pt x="1414415" y="365838"/>
                  </a:cubicBezTo>
                  <a:cubicBezTo>
                    <a:pt x="1417613" y="360783"/>
                    <a:pt x="1419142" y="354851"/>
                    <a:pt x="1418788" y="348881"/>
                  </a:cubicBezTo>
                  <a:cubicBezTo>
                    <a:pt x="1419240" y="342620"/>
                    <a:pt x="1417710" y="336375"/>
                    <a:pt x="1414415" y="331031"/>
                  </a:cubicBezTo>
                  <a:cubicBezTo>
                    <a:pt x="1411926" y="327630"/>
                    <a:pt x="1408295" y="325560"/>
                    <a:pt x="1404435" y="324962"/>
                  </a:cubicBezTo>
                  <a:close/>
                  <a:moveTo>
                    <a:pt x="939002" y="324962"/>
                  </a:moveTo>
                  <a:cubicBezTo>
                    <a:pt x="935142" y="324364"/>
                    <a:pt x="931054" y="325238"/>
                    <a:pt x="927653" y="327727"/>
                  </a:cubicBezTo>
                  <a:cubicBezTo>
                    <a:pt x="926389" y="328652"/>
                    <a:pt x="925274" y="329767"/>
                    <a:pt x="924349" y="331031"/>
                  </a:cubicBezTo>
                  <a:cubicBezTo>
                    <a:pt x="921053" y="336375"/>
                    <a:pt x="919523" y="342620"/>
                    <a:pt x="919976" y="348881"/>
                  </a:cubicBezTo>
                  <a:cubicBezTo>
                    <a:pt x="919622" y="354852"/>
                    <a:pt x="921151" y="360783"/>
                    <a:pt x="924349" y="365838"/>
                  </a:cubicBezTo>
                  <a:cubicBezTo>
                    <a:pt x="929410" y="372640"/>
                    <a:pt x="939026" y="374052"/>
                    <a:pt x="945828" y="368991"/>
                  </a:cubicBezTo>
                  <a:cubicBezTo>
                    <a:pt x="947027" y="368099"/>
                    <a:pt x="948090" y="367037"/>
                    <a:pt x="948982" y="365838"/>
                  </a:cubicBezTo>
                  <a:cubicBezTo>
                    <a:pt x="952180" y="360783"/>
                    <a:pt x="953709" y="354851"/>
                    <a:pt x="953355" y="348881"/>
                  </a:cubicBezTo>
                  <a:cubicBezTo>
                    <a:pt x="953807" y="342620"/>
                    <a:pt x="952277" y="336375"/>
                    <a:pt x="948982" y="331031"/>
                  </a:cubicBezTo>
                  <a:cubicBezTo>
                    <a:pt x="946493" y="327630"/>
                    <a:pt x="942861" y="325560"/>
                    <a:pt x="939002" y="324962"/>
                  </a:cubicBezTo>
                  <a:close/>
                  <a:moveTo>
                    <a:pt x="1636450" y="315451"/>
                  </a:moveTo>
                  <a:lnTo>
                    <a:pt x="1644036" y="315451"/>
                  </a:lnTo>
                  <a:lnTo>
                    <a:pt x="1651712" y="315451"/>
                  </a:lnTo>
                  <a:lnTo>
                    <a:pt x="1664518" y="344353"/>
                  </a:lnTo>
                  <a:lnTo>
                    <a:pt x="1664475" y="344457"/>
                  </a:lnTo>
                  <a:lnTo>
                    <a:pt x="1664564" y="344457"/>
                  </a:lnTo>
                  <a:lnTo>
                    <a:pt x="1664518" y="344353"/>
                  </a:lnTo>
                  <a:lnTo>
                    <a:pt x="1676522" y="315451"/>
                  </a:lnTo>
                  <a:lnTo>
                    <a:pt x="1683841" y="315451"/>
                  </a:lnTo>
                  <a:lnTo>
                    <a:pt x="1691070" y="315451"/>
                  </a:lnTo>
                  <a:lnTo>
                    <a:pt x="1670721" y="356951"/>
                  </a:lnTo>
                  <a:lnTo>
                    <a:pt x="1670721" y="382388"/>
                  </a:lnTo>
                  <a:lnTo>
                    <a:pt x="1664385" y="382388"/>
                  </a:lnTo>
                  <a:lnTo>
                    <a:pt x="1657870" y="382388"/>
                  </a:lnTo>
                  <a:lnTo>
                    <a:pt x="1657870" y="357219"/>
                  </a:lnTo>
                  <a:close/>
                  <a:moveTo>
                    <a:pt x="1445726" y="315451"/>
                  </a:moveTo>
                  <a:lnTo>
                    <a:pt x="1452152" y="315451"/>
                  </a:lnTo>
                  <a:lnTo>
                    <a:pt x="1458578" y="315451"/>
                  </a:lnTo>
                  <a:lnTo>
                    <a:pt x="1458578" y="370428"/>
                  </a:lnTo>
                  <a:lnTo>
                    <a:pt x="1489101" y="370428"/>
                  </a:lnTo>
                  <a:lnTo>
                    <a:pt x="1489101" y="376408"/>
                  </a:lnTo>
                  <a:lnTo>
                    <a:pt x="1489101" y="382298"/>
                  </a:lnTo>
                  <a:lnTo>
                    <a:pt x="1445726" y="382298"/>
                  </a:lnTo>
                  <a:close/>
                  <a:moveTo>
                    <a:pt x="1309711" y="315451"/>
                  </a:moveTo>
                  <a:lnTo>
                    <a:pt x="1316405" y="315451"/>
                  </a:lnTo>
                  <a:lnTo>
                    <a:pt x="1323099" y="315451"/>
                  </a:lnTo>
                  <a:lnTo>
                    <a:pt x="1347820" y="362396"/>
                  </a:lnTo>
                  <a:lnTo>
                    <a:pt x="1347820" y="315451"/>
                  </a:lnTo>
                  <a:lnTo>
                    <a:pt x="1353800" y="315451"/>
                  </a:lnTo>
                  <a:lnTo>
                    <a:pt x="1359868" y="315451"/>
                  </a:lnTo>
                  <a:lnTo>
                    <a:pt x="1359868" y="382298"/>
                  </a:lnTo>
                  <a:lnTo>
                    <a:pt x="1353442" y="382298"/>
                  </a:lnTo>
                  <a:lnTo>
                    <a:pt x="1347016" y="382298"/>
                  </a:lnTo>
                  <a:lnTo>
                    <a:pt x="1321670" y="334104"/>
                  </a:lnTo>
                  <a:lnTo>
                    <a:pt x="1321670" y="382298"/>
                  </a:lnTo>
                  <a:lnTo>
                    <a:pt x="1315691" y="382298"/>
                  </a:lnTo>
                  <a:lnTo>
                    <a:pt x="1309711" y="382298"/>
                  </a:lnTo>
                  <a:close/>
                  <a:moveTo>
                    <a:pt x="1244559" y="315451"/>
                  </a:moveTo>
                  <a:lnTo>
                    <a:pt x="1250896" y="315451"/>
                  </a:lnTo>
                  <a:lnTo>
                    <a:pt x="1257322" y="315451"/>
                  </a:lnTo>
                  <a:lnTo>
                    <a:pt x="1257322" y="340530"/>
                  </a:lnTo>
                  <a:lnTo>
                    <a:pt x="1281418" y="340530"/>
                  </a:lnTo>
                  <a:lnTo>
                    <a:pt x="1281418" y="315451"/>
                  </a:lnTo>
                  <a:lnTo>
                    <a:pt x="1287844" y="315451"/>
                  </a:lnTo>
                  <a:lnTo>
                    <a:pt x="1294270" y="315451"/>
                  </a:lnTo>
                  <a:lnTo>
                    <a:pt x="1294270" y="382298"/>
                  </a:lnTo>
                  <a:lnTo>
                    <a:pt x="1287844" y="382298"/>
                  </a:lnTo>
                  <a:lnTo>
                    <a:pt x="1281418" y="382298"/>
                  </a:lnTo>
                  <a:lnTo>
                    <a:pt x="1281418" y="352043"/>
                  </a:lnTo>
                  <a:lnTo>
                    <a:pt x="1257322" y="352043"/>
                  </a:lnTo>
                  <a:lnTo>
                    <a:pt x="1257322" y="382298"/>
                  </a:lnTo>
                  <a:lnTo>
                    <a:pt x="1250985" y="382298"/>
                  </a:lnTo>
                  <a:lnTo>
                    <a:pt x="1244559" y="382298"/>
                  </a:lnTo>
                  <a:close/>
                  <a:moveTo>
                    <a:pt x="1119075" y="315451"/>
                  </a:moveTo>
                  <a:lnTo>
                    <a:pt x="1164324" y="315451"/>
                  </a:lnTo>
                  <a:lnTo>
                    <a:pt x="1164324" y="321341"/>
                  </a:lnTo>
                  <a:lnTo>
                    <a:pt x="1164324" y="327321"/>
                  </a:lnTo>
                  <a:lnTo>
                    <a:pt x="1131927" y="327321"/>
                  </a:lnTo>
                  <a:lnTo>
                    <a:pt x="1131927" y="341512"/>
                  </a:lnTo>
                  <a:lnTo>
                    <a:pt x="1162003" y="341512"/>
                  </a:lnTo>
                  <a:lnTo>
                    <a:pt x="1162003" y="347224"/>
                  </a:lnTo>
                  <a:lnTo>
                    <a:pt x="1162003" y="353024"/>
                  </a:lnTo>
                  <a:lnTo>
                    <a:pt x="1131927" y="353024"/>
                  </a:lnTo>
                  <a:lnTo>
                    <a:pt x="1131927" y="370428"/>
                  </a:lnTo>
                  <a:lnTo>
                    <a:pt x="1165752" y="370428"/>
                  </a:lnTo>
                  <a:lnTo>
                    <a:pt x="1165752" y="376408"/>
                  </a:lnTo>
                  <a:lnTo>
                    <a:pt x="1165752" y="382298"/>
                  </a:lnTo>
                  <a:lnTo>
                    <a:pt x="1119075" y="382298"/>
                  </a:lnTo>
                  <a:close/>
                  <a:moveTo>
                    <a:pt x="1057939" y="315451"/>
                  </a:moveTo>
                  <a:lnTo>
                    <a:pt x="1108007" y="315451"/>
                  </a:lnTo>
                  <a:lnTo>
                    <a:pt x="1108007" y="321341"/>
                  </a:lnTo>
                  <a:lnTo>
                    <a:pt x="1108007" y="327321"/>
                  </a:lnTo>
                  <a:lnTo>
                    <a:pt x="1089354" y="327321"/>
                  </a:lnTo>
                  <a:lnTo>
                    <a:pt x="1089354" y="382298"/>
                  </a:lnTo>
                  <a:lnTo>
                    <a:pt x="1083017" y="382298"/>
                  </a:lnTo>
                  <a:lnTo>
                    <a:pt x="1076592" y="382298"/>
                  </a:lnTo>
                  <a:lnTo>
                    <a:pt x="1076592" y="327321"/>
                  </a:lnTo>
                  <a:lnTo>
                    <a:pt x="1057939" y="327321"/>
                  </a:lnTo>
                  <a:lnTo>
                    <a:pt x="1057939" y="321431"/>
                  </a:lnTo>
                  <a:close/>
                  <a:moveTo>
                    <a:pt x="980293" y="315451"/>
                  </a:moveTo>
                  <a:lnTo>
                    <a:pt x="1024024" y="315451"/>
                  </a:lnTo>
                  <a:lnTo>
                    <a:pt x="1024024" y="321341"/>
                  </a:lnTo>
                  <a:lnTo>
                    <a:pt x="1024024" y="327321"/>
                  </a:lnTo>
                  <a:lnTo>
                    <a:pt x="993145" y="327321"/>
                  </a:lnTo>
                  <a:lnTo>
                    <a:pt x="993145" y="342494"/>
                  </a:lnTo>
                  <a:lnTo>
                    <a:pt x="1020098" y="342494"/>
                  </a:lnTo>
                  <a:lnTo>
                    <a:pt x="1020098" y="348295"/>
                  </a:lnTo>
                  <a:lnTo>
                    <a:pt x="1020098" y="354006"/>
                  </a:lnTo>
                  <a:lnTo>
                    <a:pt x="993145" y="354006"/>
                  </a:lnTo>
                  <a:lnTo>
                    <a:pt x="993145" y="382298"/>
                  </a:lnTo>
                  <a:lnTo>
                    <a:pt x="986719" y="382298"/>
                  </a:lnTo>
                  <a:lnTo>
                    <a:pt x="980293" y="382298"/>
                  </a:lnTo>
                  <a:close/>
                  <a:moveTo>
                    <a:pt x="822323" y="315451"/>
                  </a:moveTo>
                  <a:lnTo>
                    <a:pt x="867661" y="315451"/>
                  </a:lnTo>
                  <a:lnTo>
                    <a:pt x="867661" y="321341"/>
                  </a:lnTo>
                  <a:lnTo>
                    <a:pt x="867661" y="327321"/>
                  </a:lnTo>
                  <a:lnTo>
                    <a:pt x="835175" y="327321"/>
                  </a:lnTo>
                  <a:lnTo>
                    <a:pt x="835175" y="341512"/>
                  </a:lnTo>
                  <a:lnTo>
                    <a:pt x="865251" y="341512"/>
                  </a:lnTo>
                  <a:lnTo>
                    <a:pt x="865251" y="347224"/>
                  </a:lnTo>
                  <a:lnTo>
                    <a:pt x="865251" y="353024"/>
                  </a:lnTo>
                  <a:lnTo>
                    <a:pt x="835175" y="353024"/>
                  </a:lnTo>
                  <a:lnTo>
                    <a:pt x="835175" y="370428"/>
                  </a:lnTo>
                  <a:lnTo>
                    <a:pt x="869089" y="370428"/>
                  </a:lnTo>
                  <a:lnTo>
                    <a:pt x="869089" y="376408"/>
                  </a:lnTo>
                  <a:lnTo>
                    <a:pt x="869089" y="382298"/>
                  </a:lnTo>
                  <a:lnTo>
                    <a:pt x="822323" y="382298"/>
                  </a:lnTo>
                  <a:close/>
                  <a:moveTo>
                    <a:pt x="761277" y="315451"/>
                  </a:moveTo>
                  <a:lnTo>
                    <a:pt x="811256" y="315451"/>
                  </a:lnTo>
                  <a:lnTo>
                    <a:pt x="811256" y="321341"/>
                  </a:lnTo>
                  <a:lnTo>
                    <a:pt x="811256" y="327321"/>
                  </a:lnTo>
                  <a:lnTo>
                    <a:pt x="792692" y="327321"/>
                  </a:lnTo>
                  <a:lnTo>
                    <a:pt x="792692" y="382298"/>
                  </a:lnTo>
                  <a:lnTo>
                    <a:pt x="786266" y="382298"/>
                  </a:lnTo>
                  <a:lnTo>
                    <a:pt x="779841" y="382298"/>
                  </a:lnTo>
                  <a:lnTo>
                    <a:pt x="779841" y="327321"/>
                  </a:lnTo>
                  <a:lnTo>
                    <a:pt x="761277" y="327321"/>
                  </a:lnTo>
                  <a:lnTo>
                    <a:pt x="761277" y="321431"/>
                  </a:lnTo>
                  <a:close/>
                  <a:moveTo>
                    <a:pt x="640166" y="315451"/>
                  </a:moveTo>
                  <a:lnTo>
                    <a:pt x="690145" y="315451"/>
                  </a:lnTo>
                  <a:lnTo>
                    <a:pt x="690145" y="321341"/>
                  </a:lnTo>
                  <a:lnTo>
                    <a:pt x="690145" y="327321"/>
                  </a:lnTo>
                  <a:lnTo>
                    <a:pt x="671581" y="327321"/>
                  </a:lnTo>
                  <a:lnTo>
                    <a:pt x="671581" y="382298"/>
                  </a:lnTo>
                  <a:lnTo>
                    <a:pt x="665155" y="382298"/>
                  </a:lnTo>
                  <a:lnTo>
                    <a:pt x="658730" y="382298"/>
                  </a:lnTo>
                  <a:lnTo>
                    <a:pt x="658730" y="327321"/>
                  </a:lnTo>
                  <a:lnTo>
                    <a:pt x="640166" y="327321"/>
                  </a:lnTo>
                  <a:lnTo>
                    <a:pt x="640166" y="321431"/>
                  </a:lnTo>
                  <a:close/>
                  <a:moveTo>
                    <a:pt x="617140" y="315451"/>
                  </a:moveTo>
                  <a:lnTo>
                    <a:pt x="623566" y="315451"/>
                  </a:lnTo>
                  <a:lnTo>
                    <a:pt x="629992" y="315451"/>
                  </a:lnTo>
                  <a:lnTo>
                    <a:pt x="629992" y="382298"/>
                  </a:lnTo>
                  <a:lnTo>
                    <a:pt x="623655" y="382298"/>
                  </a:lnTo>
                  <a:lnTo>
                    <a:pt x="617140" y="382298"/>
                  </a:lnTo>
                  <a:close/>
                  <a:moveTo>
                    <a:pt x="557165" y="315451"/>
                  </a:moveTo>
                  <a:lnTo>
                    <a:pt x="607144" y="315451"/>
                  </a:lnTo>
                  <a:lnTo>
                    <a:pt x="607144" y="321341"/>
                  </a:lnTo>
                  <a:lnTo>
                    <a:pt x="607144" y="327321"/>
                  </a:lnTo>
                  <a:lnTo>
                    <a:pt x="588580" y="327321"/>
                  </a:lnTo>
                  <a:lnTo>
                    <a:pt x="588580" y="382298"/>
                  </a:lnTo>
                  <a:lnTo>
                    <a:pt x="582154" y="382298"/>
                  </a:lnTo>
                  <a:lnTo>
                    <a:pt x="575729" y="382298"/>
                  </a:lnTo>
                  <a:lnTo>
                    <a:pt x="575729" y="327321"/>
                  </a:lnTo>
                  <a:lnTo>
                    <a:pt x="557165" y="327321"/>
                  </a:lnTo>
                  <a:lnTo>
                    <a:pt x="557165" y="321431"/>
                  </a:lnTo>
                  <a:close/>
                  <a:moveTo>
                    <a:pt x="435876" y="315451"/>
                  </a:moveTo>
                  <a:lnTo>
                    <a:pt x="442659" y="315451"/>
                  </a:lnTo>
                  <a:lnTo>
                    <a:pt x="449353" y="315451"/>
                  </a:lnTo>
                  <a:lnTo>
                    <a:pt x="474074" y="362396"/>
                  </a:lnTo>
                  <a:lnTo>
                    <a:pt x="474074" y="315451"/>
                  </a:lnTo>
                  <a:lnTo>
                    <a:pt x="480054" y="315451"/>
                  </a:lnTo>
                  <a:lnTo>
                    <a:pt x="486123" y="315451"/>
                  </a:lnTo>
                  <a:lnTo>
                    <a:pt x="486123" y="382298"/>
                  </a:lnTo>
                  <a:lnTo>
                    <a:pt x="479697" y="382298"/>
                  </a:lnTo>
                  <a:lnTo>
                    <a:pt x="473271" y="382298"/>
                  </a:lnTo>
                  <a:lnTo>
                    <a:pt x="447925" y="334104"/>
                  </a:lnTo>
                  <a:lnTo>
                    <a:pt x="447925" y="382298"/>
                  </a:lnTo>
                  <a:lnTo>
                    <a:pt x="441945" y="382298"/>
                  </a:lnTo>
                  <a:lnTo>
                    <a:pt x="435876" y="382298"/>
                  </a:lnTo>
                  <a:close/>
                  <a:moveTo>
                    <a:pt x="408298" y="315451"/>
                  </a:moveTo>
                  <a:lnTo>
                    <a:pt x="414635" y="315451"/>
                  </a:lnTo>
                  <a:lnTo>
                    <a:pt x="421150" y="315451"/>
                  </a:lnTo>
                  <a:lnTo>
                    <a:pt x="421150" y="382298"/>
                  </a:lnTo>
                  <a:lnTo>
                    <a:pt x="414724" y="382298"/>
                  </a:lnTo>
                  <a:lnTo>
                    <a:pt x="408298" y="382298"/>
                  </a:lnTo>
                  <a:close/>
                  <a:moveTo>
                    <a:pt x="246043" y="315451"/>
                  </a:moveTo>
                  <a:lnTo>
                    <a:pt x="252737" y="315451"/>
                  </a:lnTo>
                  <a:lnTo>
                    <a:pt x="259520" y="315451"/>
                  </a:lnTo>
                  <a:lnTo>
                    <a:pt x="284152" y="362396"/>
                  </a:lnTo>
                  <a:lnTo>
                    <a:pt x="284152" y="315451"/>
                  </a:lnTo>
                  <a:lnTo>
                    <a:pt x="290131" y="315451"/>
                  </a:lnTo>
                  <a:lnTo>
                    <a:pt x="296200" y="315451"/>
                  </a:lnTo>
                  <a:lnTo>
                    <a:pt x="296200" y="382298"/>
                  </a:lnTo>
                  <a:lnTo>
                    <a:pt x="289775" y="382298"/>
                  </a:lnTo>
                  <a:lnTo>
                    <a:pt x="283349" y="382298"/>
                  </a:lnTo>
                  <a:lnTo>
                    <a:pt x="258002" y="334104"/>
                  </a:lnTo>
                  <a:lnTo>
                    <a:pt x="258002" y="382298"/>
                  </a:lnTo>
                  <a:lnTo>
                    <a:pt x="252023" y="382298"/>
                  </a:lnTo>
                  <a:lnTo>
                    <a:pt x="246043" y="382298"/>
                  </a:lnTo>
                  <a:close/>
                  <a:moveTo>
                    <a:pt x="218377" y="315451"/>
                  </a:moveTo>
                  <a:lnTo>
                    <a:pt x="224803" y="315451"/>
                  </a:lnTo>
                  <a:lnTo>
                    <a:pt x="231229" y="315451"/>
                  </a:lnTo>
                  <a:lnTo>
                    <a:pt x="231229" y="382298"/>
                  </a:lnTo>
                  <a:lnTo>
                    <a:pt x="224803" y="382298"/>
                  </a:lnTo>
                  <a:lnTo>
                    <a:pt x="218377" y="382298"/>
                  </a:lnTo>
                  <a:close/>
                  <a:moveTo>
                    <a:pt x="140016" y="315451"/>
                  </a:moveTo>
                  <a:lnTo>
                    <a:pt x="146442" y="315451"/>
                  </a:lnTo>
                  <a:lnTo>
                    <a:pt x="152868" y="315451"/>
                  </a:lnTo>
                  <a:lnTo>
                    <a:pt x="152868" y="382298"/>
                  </a:lnTo>
                  <a:lnTo>
                    <a:pt x="146531" y="382298"/>
                  </a:lnTo>
                  <a:lnTo>
                    <a:pt x="140016" y="382298"/>
                  </a:lnTo>
                  <a:close/>
                  <a:moveTo>
                    <a:pt x="80487" y="315451"/>
                  </a:moveTo>
                  <a:lnTo>
                    <a:pt x="125736" y="315451"/>
                  </a:lnTo>
                  <a:lnTo>
                    <a:pt x="125736" y="321341"/>
                  </a:lnTo>
                  <a:lnTo>
                    <a:pt x="125736" y="327321"/>
                  </a:lnTo>
                  <a:lnTo>
                    <a:pt x="93339" y="327321"/>
                  </a:lnTo>
                  <a:lnTo>
                    <a:pt x="93339" y="341512"/>
                  </a:lnTo>
                  <a:lnTo>
                    <a:pt x="123415" y="341512"/>
                  </a:lnTo>
                  <a:lnTo>
                    <a:pt x="123415" y="347224"/>
                  </a:lnTo>
                  <a:lnTo>
                    <a:pt x="123415" y="353024"/>
                  </a:lnTo>
                  <a:lnTo>
                    <a:pt x="93339" y="353024"/>
                  </a:lnTo>
                  <a:lnTo>
                    <a:pt x="93339" y="370428"/>
                  </a:lnTo>
                  <a:lnTo>
                    <a:pt x="127164" y="370428"/>
                  </a:lnTo>
                  <a:lnTo>
                    <a:pt x="127164" y="376408"/>
                  </a:lnTo>
                  <a:lnTo>
                    <a:pt x="127164" y="382298"/>
                  </a:lnTo>
                  <a:lnTo>
                    <a:pt x="80487" y="382298"/>
                  </a:lnTo>
                  <a:close/>
                  <a:moveTo>
                    <a:pt x="190189" y="315324"/>
                  </a:moveTo>
                  <a:lnTo>
                    <a:pt x="202952" y="315324"/>
                  </a:lnTo>
                  <a:lnTo>
                    <a:pt x="202952" y="363429"/>
                  </a:lnTo>
                  <a:cubicBezTo>
                    <a:pt x="203391" y="369006"/>
                    <a:pt x="201593" y="374529"/>
                    <a:pt x="197954" y="378779"/>
                  </a:cubicBezTo>
                  <a:cubicBezTo>
                    <a:pt x="193965" y="382522"/>
                    <a:pt x="188596" y="384430"/>
                    <a:pt x="183138" y="384045"/>
                  </a:cubicBezTo>
                  <a:cubicBezTo>
                    <a:pt x="177434" y="384531"/>
                    <a:pt x="171819" y="382397"/>
                    <a:pt x="167878" y="378243"/>
                  </a:cubicBezTo>
                  <a:cubicBezTo>
                    <a:pt x="164222" y="373053"/>
                    <a:pt x="162602" y="366701"/>
                    <a:pt x="163326" y="360394"/>
                  </a:cubicBezTo>
                  <a:lnTo>
                    <a:pt x="163326" y="356914"/>
                  </a:lnTo>
                  <a:lnTo>
                    <a:pt x="175553" y="356914"/>
                  </a:lnTo>
                  <a:lnTo>
                    <a:pt x="175553" y="360930"/>
                  </a:lnTo>
                  <a:cubicBezTo>
                    <a:pt x="175263" y="364005"/>
                    <a:pt x="175850" y="367100"/>
                    <a:pt x="177248" y="369854"/>
                  </a:cubicBezTo>
                  <a:cubicBezTo>
                    <a:pt x="178479" y="371845"/>
                    <a:pt x="180717" y="372981"/>
                    <a:pt x="183049" y="372799"/>
                  </a:cubicBezTo>
                  <a:cubicBezTo>
                    <a:pt x="185103" y="373001"/>
                    <a:pt x="187128" y="372204"/>
                    <a:pt x="188493" y="370657"/>
                  </a:cubicBezTo>
                  <a:cubicBezTo>
                    <a:pt x="189773" y="368572"/>
                    <a:pt x="190366" y="366136"/>
                    <a:pt x="190189" y="363697"/>
                  </a:cubicBezTo>
                  <a:close/>
                  <a:moveTo>
                    <a:pt x="14815" y="315323"/>
                  </a:moveTo>
                  <a:lnTo>
                    <a:pt x="44891" y="315323"/>
                  </a:lnTo>
                  <a:cubicBezTo>
                    <a:pt x="49926" y="315025"/>
                    <a:pt x="54891" y="316617"/>
                    <a:pt x="58814" y="319785"/>
                  </a:cubicBezTo>
                  <a:cubicBezTo>
                    <a:pt x="62292" y="322980"/>
                    <a:pt x="64159" y="327564"/>
                    <a:pt x="63902" y="332280"/>
                  </a:cubicBezTo>
                  <a:cubicBezTo>
                    <a:pt x="64223" y="337166"/>
                    <a:pt x="62079" y="341889"/>
                    <a:pt x="58189" y="344864"/>
                  </a:cubicBezTo>
                  <a:cubicBezTo>
                    <a:pt x="57592" y="345431"/>
                    <a:pt x="56897" y="345885"/>
                    <a:pt x="56137" y="346203"/>
                  </a:cubicBezTo>
                  <a:cubicBezTo>
                    <a:pt x="57541" y="346765"/>
                    <a:pt x="58862" y="347515"/>
                    <a:pt x="60064" y="348434"/>
                  </a:cubicBezTo>
                  <a:cubicBezTo>
                    <a:pt x="64038" y="351475"/>
                    <a:pt x="66245" y="356290"/>
                    <a:pt x="65954" y="361285"/>
                  </a:cubicBezTo>
                  <a:cubicBezTo>
                    <a:pt x="66360" y="367075"/>
                    <a:pt x="64207" y="372751"/>
                    <a:pt x="60064" y="376815"/>
                  </a:cubicBezTo>
                  <a:cubicBezTo>
                    <a:pt x="55269" y="380702"/>
                    <a:pt x="49174" y="382617"/>
                    <a:pt x="43017" y="382170"/>
                  </a:cubicBezTo>
                  <a:lnTo>
                    <a:pt x="15083" y="382170"/>
                  </a:lnTo>
                  <a:close/>
                  <a:moveTo>
                    <a:pt x="700246" y="315235"/>
                  </a:moveTo>
                  <a:lnTo>
                    <a:pt x="713098" y="315235"/>
                  </a:lnTo>
                  <a:lnTo>
                    <a:pt x="713098" y="357360"/>
                  </a:lnTo>
                  <a:cubicBezTo>
                    <a:pt x="712840" y="361202"/>
                    <a:pt x="713911" y="365014"/>
                    <a:pt x="716132" y="368159"/>
                  </a:cubicBezTo>
                  <a:cubicBezTo>
                    <a:pt x="718400" y="370658"/>
                    <a:pt x="721692" y="371974"/>
                    <a:pt x="725057" y="371729"/>
                  </a:cubicBezTo>
                  <a:cubicBezTo>
                    <a:pt x="728374" y="372003"/>
                    <a:pt x="731642" y="370795"/>
                    <a:pt x="733982" y="368427"/>
                  </a:cubicBezTo>
                  <a:cubicBezTo>
                    <a:pt x="736148" y="365165"/>
                    <a:pt x="737124" y="361257"/>
                    <a:pt x="736749" y="357360"/>
                  </a:cubicBezTo>
                  <a:lnTo>
                    <a:pt x="736749" y="315235"/>
                  </a:lnTo>
                  <a:lnTo>
                    <a:pt x="749958" y="315235"/>
                  </a:lnTo>
                  <a:lnTo>
                    <a:pt x="749958" y="356914"/>
                  </a:lnTo>
                  <a:cubicBezTo>
                    <a:pt x="750641" y="364295"/>
                    <a:pt x="748575" y="371668"/>
                    <a:pt x="744156" y="377620"/>
                  </a:cubicBezTo>
                  <a:cubicBezTo>
                    <a:pt x="738981" y="382290"/>
                    <a:pt x="732089" y="384588"/>
                    <a:pt x="725146" y="383956"/>
                  </a:cubicBezTo>
                  <a:cubicBezTo>
                    <a:pt x="718247" y="384495"/>
                    <a:pt x="711440" y="382097"/>
                    <a:pt x="706404" y="377352"/>
                  </a:cubicBezTo>
                  <a:cubicBezTo>
                    <a:pt x="701929" y="371517"/>
                    <a:pt x="699739" y="364250"/>
                    <a:pt x="700246" y="356914"/>
                  </a:cubicBezTo>
                  <a:close/>
                  <a:moveTo>
                    <a:pt x="1526374" y="313761"/>
                  </a:moveTo>
                  <a:cubicBezTo>
                    <a:pt x="1533763" y="313349"/>
                    <a:pt x="1541309" y="315755"/>
                    <a:pt x="1547261" y="321079"/>
                  </a:cubicBezTo>
                  <a:cubicBezTo>
                    <a:pt x="1548062" y="321795"/>
                    <a:pt x="1548821" y="322555"/>
                    <a:pt x="1549537" y="323355"/>
                  </a:cubicBezTo>
                  <a:cubicBezTo>
                    <a:pt x="1555243" y="330769"/>
                    <a:pt x="1558093" y="339986"/>
                    <a:pt x="1557570" y="349327"/>
                  </a:cubicBezTo>
                  <a:cubicBezTo>
                    <a:pt x="1558076" y="358500"/>
                    <a:pt x="1555221" y="367544"/>
                    <a:pt x="1549537" y="374763"/>
                  </a:cubicBezTo>
                  <a:cubicBezTo>
                    <a:pt x="1538598" y="386667"/>
                    <a:pt x="1520079" y="387448"/>
                    <a:pt x="1508175" y="376508"/>
                  </a:cubicBezTo>
                  <a:cubicBezTo>
                    <a:pt x="1507569" y="375951"/>
                    <a:pt x="1506986" y="375369"/>
                    <a:pt x="1506430" y="374763"/>
                  </a:cubicBezTo>
                  <a:cubicBezTo>
                    <a:pt x="1500747" y="367544"/>
                    <a:pt x="1497891" y="358500"/>
                    <a:pt x="1498397" y="349327"/>
                  </a:cubicBezTo>
                  <a:cubicBezTo>
                    <a:pt x="1497873" y="339986"/>
                    <a:pt x="1500724" y="330769"/>
                    <a:pt x="1506430" y="323355"/>
                  </a:cubicBezTo>
                  <a:cubicBezTo>
                    <a:pt x="1511753" y="317404"/>
                    <a:pt x="1518985" y="314173"/>
                    <a:pt x="1526374" y="313761"/>
                  </a:cubicBezTo>
                  <a:close/>
                  <a:moveTo>
                    <a:pt x="1400517" y="313754"/>
                  </a:moveTo>
                  <a:cubicBezTo>
                    <a:pt x="1407929" y="313349"/>
                    <a:pt x="1415496" y="315772"/>
                    <a:pt x="1421460" y="321118"/>
                  </a:cubicBezTo>
                  <a:cubicBezTo>
                    <a:pt x="1422246" y="321823"/>
                    <a:pt x="1422992" y="322570"/>
                    <a:pt x="1423697" y="323355"/>
                  </a:cubicBezTo>
                  <a:cubicBezTo>
                    <a:pt x="1429378" y="330778"/>
                    <a:pt x="1432198" y="339997"/>
                    <a:pt x="1431641" y="349327"/>
                  </a:cubicBezTo>
                  <a:cubicBezTo>
                    <a:pt x="1432173" y="358490"/>
                    <a:pt x="1429349" y="367532"/>
                    <a:pt x="1423697" y="374763"/>
                  </a:cubicBezTo>
                  <a:cubicBezTo>
                    <a:pt x="1412711" y="386691"/>
                    <a:pt x="1394135" y="387455"/>
                    <a:pt x="1382207" y="376469"/>
                  </a:cubicBezTo>
                  <a:cubicBezTo>
                    <a:pt x="1381615" y="375924"/>
                    <a:pt x="1381046" y="375355"/>
                    <a:pt x="1380501" y="374763"/>
                  </a:cubicBezTo>
                  <a:lnTo>
                    <a:pt x="1380500" y="374763"/>
                  </a:lnTo>
                  <a:cubicBezTo>
                    <a:pt x="1374886" y="367513"/>
                    <a:pt x="1372065" y="358484"/>
                    <a:pt x="1372557" y="349327"/>
                  </a:cubicBezTo>
                  <a:cubicBezTo>
                    <a:pt x="1372047" y="340003"/>
                    <a:pt x="1374862" y="330800"/>
                    <a:pt x="1380500" y="323355"/>
                  </a:cubicBezTo>
                  <a:cubicBezTo>
                    <a:pt x="1385847" y="317391"/>
                    <a:pt x="1393104" y="314159"/>
                    <a:pt x="1400517" y="313754"/>
                  </a:cubicBezTo>
                  <a:close/>
                  <a:moveTo>
                    <a:pt x="935084" y="313754"/>
                  </a:moveTo>
                  <a:cubicBezTo>
                    <a:pt x="942496" y="313349"/>
                    <a:pt x="950063" y="315772"/>
                    <a:pt x="956027" y="321118"/>
                  </a:cubicBezTo>
                  <a:cubicBezTo>
                    <a:pt x="956813" y="321823"/>
                    <a:pt x="957559" y="322570"/>
                    <a:pt x="958264" y="323355"/>
                  </a:cubicBezTo>
                  <a:cubicBezTo>
                    <a:pt x="963945" y="330778"/>
                    <a:pt x="966765" y="339997"/>
                    <a:pt x="966208" y="349327"/>
                  </a:cubicBezTo>
                  <a:cubicBezTo>
                    <a:pt x="966740" y="358490"/>
                    <a:pt x="963916" y="367532"/>
                    <a:pt x="958264" y="374763"/>
                  </a:cubicBezTo>
                  <a:cubicBezTo>
                    <a:pt x="947278" y="386691"/>
                    <a:pt x="928702" y="387455"/>
                    <a:pt x="916774" y="376469"/>
                  </a:cubicBezTo>
                  <a:cubicBezTo>
                    <a:pt x="916182" y="375924"/>
                    <a:pt x="915613" y="375355"/>
                    <a:pt x="915068" y="374763"/>
                  </a:cubicBezTo>
                  <a:lnTo>
                    <a:pt x="915067" y="374763"/>
                  </a:lnTo>
                  <a:cubicBezTo>
                    <a:pt x="909452" y="367513"/>
                    <a:pt x="906632" y="358484"/>
                    <a:pt x="907124" y="349327"/>
                  </a:cubicBezTo>
                  <a:cubicBezTo>
                    <a:pt x="906614" y="340003"/>
                    <a:pt x="909429" y="330800"/>
                    <a:pt x="915067" y="323355"/>
                  </a:cubicBezTo>
                  <a:cubicBezTo>
                    <a:pt x="920413" y="317391"/>
                    <a:pt x="927671" y="314159"/>
                    <a:pt x="935084" y="313754"/>
                  </a:cubicBezTo>
                  <a:close/>
                  <a:moveTo>
                    <a:pt x="1598624" y="313717"/>
                  </a:moveTo>
                  <a:cubicBezTo>
                    <a:pt x="1605317" y="313413"/>
                    <a:pt x="1611889" y="315572"/>
                    <a:pt x="1617099" y="319786"/>
                  </a:cubicBezTo>
                  <a:cubicBezTo>
                    <a:pt x="1621980" y="323927"/>
                    <a:pt x="1625027" y="329829"/>
                    <a:pt x="1625578" y="336207"/>
                  </a:cubicBezTo>
                  <a:lnTo>
                    <a:pt x="1612994" y="336207"/>
                  </a:lnTo>
                  <a:cubicBezTo>
                    <a:pt x="1612548" y="333173"/>
                    <a:pt x="1610909" y="330443"/>
                    <a:pt x="1608442" y="328621"/>
                  </a:cubicBezTo>
                  <a:cubicBezTo>
                    <a:pt x="1605968" y="326472"/>
                    <a:pt x="1602795" y="325298"/>
                    <a:pt x="1599517" y="325319"/>
                  </a:cubicBezTo>
                  <a:cubicBezTo>
                    <a:pt x="1594372" y="325068"/>
                    <a:pt x="1589445" y="327415"/>
                    <a:pt x="1586397" y="331566"/>
                  </a:cubicBezTo>
                  <a:cubicBezTo>
                    <a:pt x="1580217" y="342345"/>
                    <a:pt x="1580217" y="355594"/>
                    <a:pt x="1586397" y="366373"/>
                  </a:cubicBezTo>
                  <a:cubicBezTo>
                    <a:pt x="1589591" y="370415"/>
                    <a:pt x="1594553" y="372647"/>
                    <a:pt x="1599696" y="372353"/>
                  </a:cubicBezTo>
                  <a:cubicBezTo>
                    <a:pt x="1604408" y="372523"/>
                    <a:pt x="1608846" y="370134"/>
                    <a:pt x="1611298" y="366106"/>
                  </a:cubicBezTo>
                  <a:cubicBezTo>
                    <a:pt x="1612941" y="363609"/>
                    <a:pt x="1614092" y="360823"/>
                    <a:pt x="1614689" y="357895"/>
                  </a:cubicBezTo>
                  <a:lnTo>
                    <a:pt x="1600231" y="357895"/>
                  </a:lnTo>
                  <a:lnTo>
                    <a:pt x="1600231" y="346382"/>
                  </a:lnTo>
                  <a:lnTo>
                    <a:pt x="1626024" y="346382"/>
                  </a:lnTo>
                  <a:lnTo>
                    <a:pt x="1626024" y="382081"/>
                  </a:lnTo>
                  <a:lnTo>
                    <a:pt x="1617099" y="382081"/>
                  </a:lnTo>
                  <a:lnTo>
                    <a:pt x="1615850" y="373156"/>
                  </a:lnTo>
                  <a:lnTo>
                    <a:pt x="1615671" y="374762"/>
                  </a:lnTo>
                  <a:cubicBezTo>
                    <a:pt x="1611817" y="380856"/>
                    <a:pt x="1605027" y="384454"/>
                    <a:pt x="1597821" y="384223"/>
                  </a:cubicBezTo>
                  <a:lnTo>
                    <a:pt x="1597821" y="383687"/>
                  </a:lnTo>
                  <a:cubicBezTo>
                    <a:pt x="1589696" y="384122"/>
                    <a:pt x="1581814" y="380838"/>
                    <a:pt x="1576401" y="374762"/>
                  </a:cubicBezTo>
                  <a:cubicBezTo>
                    <a:pt x="1565540" y="359348"/>
                    <a:pt x="1565540" y="338770"/>
                    <a:pt x="1576401" y="323356"/>
                  </a:cubicBezTo>
                  <a:cubicBezTo>
                    <a:pt x="1581942" y="316909"/>
                    <a:pt x="1590131" y="313358"/>
                    <a:pt x="1598624" y="313717"/>
                  </a:cubicBezTo>
                  <a:close/>
                  <a:moveTo>
                    <a:pt x="1205662" y="313538"/>
                  </a:moveTo>
                  <a:cubicBezTo>
                    <a:pt x="1212206" y="313370"/>
                    <a:pt x="1218575" y="315663"/>
                    <a:pt x="1223511" y="319964"/>
                  </a:cubicBezTo>
                  <a:cubicBezTo>
                    <a:pt x="1228575" y="324432"/>
                    <a:pt x="1231762" y="330648"/>
                    <a:pt x="1232436" y="337367"/>
                  </a:cubicBezTo>
                  <a:lnTo>
                    <a:pt x="1219584" y="337367"/>
                  </a:lnTo>
                  <a:cubicBezTo>
                    <a:pt x="1219368" y="333950"/>
                    <a:pt x="1217831" y="330749"/>
                    <a:pt x="1215300" y="328442"/>
                  </a:cubicBezTo>
                  <a:cubicBezTo>
                    <a:pt x="1212801" y="326346"/>
                    <a:pt x="1209638" y="325208"/>
                    <a:pt x="1206376" y="325229"/>
                  </a:cubicBezTo>
                  <a:cubicBezTo>
                    <a:pt x="1201775" y="325133"/>
                    <a:pt x="1197479" y="327519"/>
                    <a:pt x="1195130" y="331477"/>
                  </a:cubicBezTo>
                  <a:cubicBezTo>
                    <a:pt x="1192174" y="336718"/>
                    <a:pt x="1190781" y="342695"/>
                    <a:pt x="1191114" y="348702"/>
                  </a:cubicBezTo>
                  <a:cubicBezTo>
                    <a:pt x="1190786" y="354566"/>
                    <a:pt x="1192182" y="360400"/>
                    <a:pt x="1195130" y="365480"/>
                  </a:cubicBezTo>
                  <a:cubicBezTo>
                    <a:pt x="1199377" y="371772"/>
                    <a:pt x="1207921" y="373429"/>
                    <a:pt x="1214212" y="369182"/>
                  </a:cubicBezTo>
                  <a:cubicBezTo>
                    <a:pt x="1214751" y="368818"/>
                    <a:pt x="1215264" y="368416"/>
                    <a:pt x="1215746" y="367979"/>
                  </a:cubicBezTo>
                  <a:cubicBezTo>
                    <a:pt x="1218269" y="365409"/>
                    <a:pt x="1219789" y="362022"/>
                    <a:pt x="1220030" y="358430"/>
                  </a:cubicBezTo>
                  <a:lnTo>
                    <a:pt x="1231901" y="358787"/>
                  </a:lnTo>
                  <a:cubicBezTo>
                    <a:pt x="1231455" y="365737"/>
                    <a:pt x="1228469" y="372281"/>
                    <a:pt x="1223511" y="377172"/>
                  </a:cubicBezTo>
                  <a:cubicBezTo>
                    <a:pt x="1218688" y="381706"/>
                    <a:pt x="1212280" y="384172"/>
                    <a:pt x="1205662" y="384044"/>
                  </a:cubicBezTo>
                  <a:cubicBezTo>
                    <a:pt x="1197672" y="384371"/>
                    <a:pt x="1190008" y="380854"/>
                    <a:pt x="1185045" y="374584"/>
                  </a:cubicBezTo>
                  <a:cubicBezTo>
                    <a:pt x="1179596" y="367262"/>
                    <a:pt x="1176880" y="358263"/>
                    <a:pt x="1177370" y="349148"/>
                  </a:cubicBezTo>
                  <a:cubicBezTo>
                    <a:pt x="1176859" y="339865"/>
                    <a:pt x="1179571" y="330691"/>
                    <a:pt x="1185045" y="323177"/>
                  </a:cubicBezTo>
                  <a:cubicBezTo>
                    <a:pt x="1189961" y="316827"/>
                    <a:pt x="1197637" y="313239"/>
                    <a:pt x="1205662" y="313538"/>
                  </a:cubicBezTo>
                  <a:close/>
                  <a:moveTo>
                    <a:pt x="523890" y="313538"/>
                  </a:moveTo>
                  <a:cubicBezTo>
                    <a:pt x="530060" y="313268"/>
                    <a:pt x="536098" y="315376"/>
                    <a:pt x="540758" y="319428"/>
                  </a:cubicBezTo>
                  <a:cubicBezTo>
                    <a:pt x="545164" y="323595"/>
                    <a:pt x="547732" y="329342"/>
                    <a:pt x="547898" y="335404"/>
                  </a:cubicBezTo>
                  <a:lnTo>
                    <a:pt x="534867" y="335404"/>
                  </a:lnTo>
                  <a:cubicBezTo>
                    <a:pt x="534768" y="332433"/>
                    <a:pt x="533364" y="329658"/>
                    <a:pt x="531029" y="327817"/>
                  </a:cubicBezTo>
                  <a:cubicBezTo>
                    <a:pt x="528456" y="325908"/>
                    <a:pt x="525308" y="324932"/>
                    <a:pt x="522105" y="325051"/>
                  </a:cubicBezTo>
                  <a:cubicBezTo>
                    <a:pt x="519376" y="324860"/>
                    <a:pt x="516674" y="325687"/>
                    <a:pt x="514519" y="327371"/>
                  </a:cubicBezTo>
                  <a:cubicBezTo>
                    <a:pt x="512626" y="328989"/>
                    <a:pt x="511602" y="331401"/>
                    <a:pt x="511752" y="333886"/>
                  </a:cubicBezTo>
                  <a:cubicBezTo>
                    <a:pt x="511747" y="335850"/>
                    <a:pt x="512853" y="337647"/>
                    <a:pt x="514608" y="338527"/>
                  </a:cubicBezTo>
                  <a:cubicBezTo>
                    <a:pt x="518481" y="340299"/>
                    <a:pt x="522558" y="341588"/>
                    <a:pt x="526745" y="342365"/>
                  </a:cubicBezTo>
                  <a:cubicBezTo>
                    <a:pt x="533196" y="343499"/>
                    <a:pt x="539302" y="346094"/>
                    <a:pt x="544595" y="349951"/>
                  </a:cubicBezTo>
                  <a:cubicBezTo>
                    <a:pt x="547906" y="353655"/>
                    <a:pt x="549523" y="358571"/>
                    <a:pt x="549058" y="363517"/>
                  </a:cubicBezTo>
                  <a:cubicBezTo>
                    <a:pt x="549373" y="369321"/>
                    <a:pt x="546842" y="374915"/>
                    <a:pt x="542274" y="378510"/>
                  </a:cubicBezTo>
                  <a:cubicBezTo>
                    <a:pt x="536941" y="382434"/>
                    <a:pt x="530413" y="384390"/>
                    <a:pt x="523801" y="384044"/>
                  </a:cubicBezTo>
                  <a:cubicBezTo>
                    <a:pt x="517327" y="384352"/>
                    <a:pt x="510968" y="382254"/>
                    <a:pt x="505951" y="378153"/>
                  </a:cubicBezTo>
                  <a:cubicBezTo>
                    <a:pt x="501401" y="373800"/>
                    <a:pt x="498849" y="367761"/>
                    <a:pt x="498900" y="361464"/>
                  </a:cubicBezTo>
                  <a:lnTo>
                    <a:pt x="511306" y="361465"/>
                  </a:lnTo>
                  <a:cubicBezTo>
                    <a:pt x="511240" y="364591"/>
                    <a:pt x="512543" y="367591"/>
                    <a:pt x="514876" y="369675"/>
                  </a:cubicBezTo>
                  <a:cubicBezTo>
                    <a:pt x="517438" y="371617"/>
                    <a:pt x="520587" y="372624"/>
                    <a:pt x="523801" y="372531"/>
                  </a:cubicBezTo>
                  <a:cubicBezTo>
                    <a:pt x="527148" y="372709"/>
                    <a:pt x="530482" y="371968"/>
                    <a:pt x="533439" y="370389"/>
                  </a:cubicBezTo>
                  <a:cubicBezTo>
                    <a:pt x="535592" y="369168"/>
                    <a:pt x="536921" y="366884"/>
                    <a:pt x="536920" y="364410"/>
                  </a:cubicBezTo>
                  <a:cubicBezTo>
                    <a:pt x="537065" y="362238"/>
                    <a:pt x="536130" y="360135"/>
                    <a:pt x="534421" y="358787"/>
                  </a:cubicBezTo>
                  <a:cubicBezTo>
                    <a:pt x="531167" y="356996"/>
                    <a:pt x="527638" y="355759"/>
                    <a:pt x="523979" y="355128"/>
                  </a:cubicBezTo>
                  <a:cubicBezTo>
                    <a:pt x="517004" y="353942"/>
                    <a:pt x="510351" y="351328"/>
                    <a:pt x="504434" y="347452"/>
                  </a:cubicBezTo>
                  <a:cubicBezTo>
                    <a:pt x="500957" y="344156"/>
                    <a:pt x="499153" y="339466"/>
                    <a:pt x="499525" y="334690"/>
                  </a:cubicBezTo>
                  <a:cubicBezTo>
                    <a:pt x="499229" y="328819"/>
                    <a:pt x="501627" y="323134"/>
                    <a:pt x="506040" y="319249"/>
                  </a:cubicBezTo>
                  <a:cubicBezTo>
                    <a:pt x="511041" y="315135"/>
                    <a:pt x="517429" y="313092"/>
                    <a:pt x="523890" y="313538"/>
                  </a:cubicBezTo>
                  <a:close/>
                  <a:moveTo>
                    <a:pt x="336367" y="313293"/>
                  </a:moveTo>
                  <a:cubicBezTo>
                    <a:pt x="343627" y="312654"/>
                    <a:pt x="351114" y="314597"/>
                    <a:pt x="357351" y="319250"/>
                  </a:cubicBezTo>
                  <a:cubicBezTo>
                    <a:pt x="362264" y="323367"/>
                    <a:pt x="365317" y="329284"/>
                    <a:pt x="365830" y="335672"/>
                  </a:cubicBezTo>
                  <a:lnTo>
                    <a:pt x="352978" y="335672"/>
                  </a:lnTo>
                  <a:cubicBezTo>
                    <a:pt x="352614" y="332631"/>
                    <a:pt x="350996" y="329881"/>
                    <a:pt x="348515" y="328086"/>
                  </a:cubicBezTo>
                  <a:cubicBezTo>
                    <a:pt x="346042" y="325937"/>
                    <a:pt x="342868" y="324762"/>
                    <a:pt x="339591" y="324783"/>
                  </a:cubicBezTo>
                  <a:cubicBezTo>
                    <a:pt x="334457" y="324581"/>
                    <a:pt x="329551" y="326917"/>
                    <a:pt x="326472" y="331031"/>
                  </a:cubicBezTo>
                  <a:cubicBezTo>
                    <a:pt x="322986" y="336304"/>
                    <a:pt x="321325" y="342574"/>
                    <a:pt x="321741" y="348881"/>
                  </a:cubicBezTo>
                  <a:cubicBezTo>
                    <a:pt x="321325" y="354995"/>
                    <a:pt x="322923" y="361077"/>
                    <a:pt x="326293" y="366195"/>
                  </a:cubicBezTo>
                  <a:cubicBezTo>
                    <a:pt x="329495" y="370225"/>
                    <a:pt x="334451" y="372454"/>
                    <a:pt x="339591" y="372175"/>
                  </a:cubicBezTo>
                  <a:cubicBezTo>
                    <a:pt x="344295" y="372308"/>
                    <a:pt x="348715" y="369928"/>
                    <a:pt x="351193" y="365928"/>
                  </a:cubicBezTo>
                  <a:cubicBezTo>
                    <a:pt x="352800" y="363413"/>
                    <a:pt x="353948" y="360633"/>
                    <a:pt x="354584" y="357717"/>
                  </a:cubicBezTo>
                  <a:lnTo>
                    <a:pt x="340127" y="357717"/>
                  </a:lnTo>
                  <a:lnTo>
                    <a:pt x="340127" y="346203"/>
                  </a:lnTo>
                  <a:lnTo>
                    <a:pt x="366187" y="346203"/>
                  </a:lnTo>
                  <a:lnTo>
                    <a:pt x="366187" y="381903"/>
                  </a:lnTo>
                  <a:lnTo>
                    <a:pt x="357262" y="381903"/>
                  </a:lnTo>
                  <a:lnTo>
                    <a:pt x="356012" y="372978"/>
                  </a:lnTo>
                  <a:lnTo>
                    <a:pt x="355299" y="374049"/>
                  </a:lnTo>
                  <a:lnTo>
                    <a:pt x="337551" y="383456"/>
                  </a:lnTo>
                  <a:lnTo>
                    <a:pt x="316743" y="374228"/>
                  </a:lnTo>
                  <a:cubicBezTo>
                    <a:pt x="306039" y="358763"/>
                    <a:pt x="306039" y="338284"/>
                    <a:pt x="316743" y="322820"/>
                  </a:cubicBezTo>
                  <a:cubicBezTo>
                    <a:pt x="322074" y="317150"/>
                    <a:pt x="329107" y="313931"/>
                    <a:pt x="336367" y="313293"/>
                  </a:cubicBezTo>
                  <a:close/>
                  <a:moveTo>
                    <a:pt x="381539" y="228751"/>
                  </a:moveTo>
                  <a:lnTo>
                    <a:pt x="381449" y="228930"/>
                  </a:lnTo>
                  <a:lnTo>
                    <a:pt x="381464" y="228833"/>
                  </a:lnTo>
                  <a:close/>
                  <a:moveTo>
                    <a:pt x="350212" y="205101"/>
                  </a:moveTo>
                  <a:cubicBezTo>
                    <a:pt x="356549" y="205101"/>
                    <a:pt x="356906" y="216256"/>
                    <a:pt x="359137" y="216256"/>
                  </a:cubicBezTo>
                  <a:cubicBezTo>
                    <a:pt x="362394" y="215993"/>
                    <a:pt x="365588" y="215210"/>
                    <a:pt x="368597" y="213936"/>
                  </a:cubicBezTo>
                  <a:cubicBezTo>
                    <a:pt x="372253" y="213720"/>
                    <a:pt x="375918" y="213720"/>
                    <a:pt x="379575" y="213936"/>
                  </a:cubicBezTo>
                  <a:cubicBezTo>
                    <a:pt x="381360" y="213936"/>
                    <a:pt x="383413" y="214293"/>
                    <a:pt x="383413" y="215721"/>
                  </a:cubicBezTo>
                  <a:cubicBezTo>
                    <a:pt x="383772" y="217846"/>
                    <a:pt x="383460" y="220030"/>
                    <a:pt x="382520" y="221968"/>
                  </a:cubicBezTo>
                  <a:lnTo>
                    <a:pt x="381464" y="228833"/>
                  </a:lnTo>
                  <a:lnTo>
                    <a:pt x="376719" y="234017"/>
                  </a:lnTo>
                  <a:cubicBezTo>
                    <a:pt x="376005" y="235177"/>
                    <a:pt x="372524" y="235980"/>
                    <a:pt x="371810" y="237676"/>
                  </a:cubicBezTo>
                  <a:cubicBezTo>
                    <a:pt x="370204" y="241692"/>
                    <a:pt x="370204" y="245352"/>
                    <a:pt x="368330" y="247583"/>
                  </a:cubicBezTo>
                  <a:cubicBezTo>
                    <a:pt x="366455" y="249814"/>
                    <a:pt x="364313" y="250439"/>
                    <a:pt x="361368" y="252313"/>
                  </a:cubicBezTo>
                  <a:cubicBezTo>
                    <a:pt x="358423" y="254188"/>
                    <a:pt x="355299" y="252492"/>
                    <a:pt x="353336" y="253027"/>
                  </a:cubicBezTo>
                  <a:cubicBezTo>
                    <a:pt x="350016" y="254992"/>
                    <a:pt x="346442" y="256494"/>
                    <a:pt x="342715" y="257490"/>
                  </a:cubicBezTo>
                  <a:cubicBezTo>
                    <a:pt x="336200" y="257490"/>
                    <a:pt x="330041" y="254544"/>
                    <a:pt x="330041" y="247048"/>
                  </a:cubicBezTo>
                  <a:cubicBezTo>
                    <a:pt x="330041" y="245263"/>
                    <a:pt x="331380" y="240978"/>
                    <a:pt x="331380" y="239193"/>
                  </a:cubicBezTo>
                  <a:cubicBezTo>
                    <a:pt x="331380" y="237408"/>
                    <a:pt x="329506" y="234731"/>
                    <a:pt x="329506" y="232946"/>
                  </a:cubicBezTo>
                  <a:cubicBezTo>
                    <a:pt x="329506" y="231161"/>
                    <a:pt x="332808" y="227769"/>
                    <a:pt x="333344" y="225627"/>
                  </a:cubicBezTo>
                  <a:cubicBezTo>
                    <a:pt x="334396" y="219048"/>
                    <a:pt x="337865" y="213097"/>
                    <a:pt x="343072" y="208939"/>
                  </a:cubicBezTo>
                  <a:cubicBezTo>
                    <a:pt x="345482" y="207689"/>
                    <a:pt x="348427" y="205101"/>
                    <a:pt x="350212" y="205101"/>
                  </a:cubicBezTo>
                  <a:close/>
                  <a:moveTo>
                    <a:pt x="469269" y="183145"/>
                  </a:moveTo>
                  <a:cubicBezTo>
                    <a:pt x="471590" y="182788"/>
                    <a:pt x="472750" y="185377"/>
                    <a:pt x="476410" y="184752"/>
                  </a:cubicBezTo>
                  <a:cubicBezTo>
                    <a:pt x="477570" y="184663"/>
                    <a:pt x="481943" y="188500"/>
                    <a:pt x="483639" y="188500"/>
                  </a:cubicBezTo>
                  <a:cubicBezTo>
                    <a:pt x="485985" y="189175"/>
                    <a:pt x="488440" y="189388"/>
                    <a:pt x="490868" y="189125"/>
                  </a:cubicBezTo>
                  <a:cubicBezTo>
                    <a:pt x="493010" y="188857"/>
                    <a:pt x="496312" y="191356"/>
                    <a:pt x="498008" y="191356"/>
                  </a:cubicBezTo>
                  <a:cubicBezTo>
                    <a:pt x="500084" y="191204"/>
                    <a:pt x="502145" y="190876"/>
                    <a:pt x="504166" y="190375"/>
                  </a:cubicBezTo>
                  <a:cubicBezTo>
                    <a:pt x="507825" y="189660"/>
                    <a:pt x="516036" y="199567"/>
                    <a:pt x="518802" y="203316"/>
                  </a:cubicBezTo>
                  <a:lnTo>
                    <a:pt x="517999" y="203494"/>
                  </a:lnTo>
                  <a:cubicBezTo>
                    <a:pt x="519478" y="205225"/>
                    <a:pt x="520764" y="207110"/>
                    <a:pt x="521837" y="209117"/>
                  </a:cubicBezTo>
                  <a:cubicBezTo>
                    <a:pt x="522358" y="211529"/>
                    <a:pt x="522358" y="214024"/>
                    <a:pt x="521837" y="216435"/>
                  </a:cubicBezTo>
                  <a:cubicBezTo>
                    <a:pt x="520587" y="220363"/>
                    <a:pt x="518267" y="221434"/>
                    <a:pt x="516660" y="223219"/>
                  </a:cubicBezTo>
                  <a:cubicBezTo>
                    <a:pt x="515054" y="225004"/>
                    <a:pt x="514429" y="229288"/>
                    <a:pt x="512644" y="231430"/>
                  </a:cubicBezTo>
                  <a:cubicBezTo>
                    <a:pt x="511269" y="233437"/>
                    <a:pt x="509684" y="235292"/>
                    <a:pt x="507915" y="236963"/>
                  </a:cubicBezTo>
                  <a:cubicBezTo>
                    <a:pt x="505453" y="238652"/>
                    <a:pt x="502650" y="239780"/>
                    <a:pt x="499704" y="240265"/>
                  </a:cubicBezTo>
                  <a:cubicBezTo>
                    <a:pt x="497740" y="240265"/>
                    <a:pt x="494706" y="239730"/>
                    <a:pt x="492742" y="240265"/>
                  </a:cubicBezTo>
                  <a:cubicBezTo>
                    <a:pt x="489351" y="241158"/>
                    <a:pt x="487834" y="243746"/>
                    <a:pt x="485424" y="243746"/>
                  </a:cubicBezTo>
                  <a:cubicBezTo>
                    <a:pt x="483014" y="243746"/>
                    <a:pt x="480604" y="241515"/>
                    <a:pt x="479712" y="237677"/>
                  </a:cubicBezTo>
                  <a:cubicBezTo>
                    <a:pt x="479712" y="235714"/>
                    <a:pt x="480693" y="232054"/>
                    <a:pt x="479712" y="229645"/>
                  </a:cubicBezTo>
                  <a:cubicBezTo>
                    <a:pt x="477548" y="226158"/>
                    <a:pt x="475581" y="222553"/>
                    <a:pt x="473821" y="218845"/>
                  </a:cubicBezTo>
                  <a:cubicBezTo>
                    <a:pt x="473643" y="214472"/>
                    <a:pt x="469091" y="212330"/>
                    <a:pt x="469091" y="209474"/>
                  </a:cubicBezTo>
                  <a:cubicBezTo>
                    <a:pt x="469105" y="205810"/>
                    <a:pt x="468151" y="202209"/>
                    <a:pt x="466324" y="199032"/>
                  </a:cubicBezTo>
                  <a:cubicBezTo>
                    <a:pt x="465696" y="196898"/>
                    <a:pt x="465887" y="194607"/>
                    <a:pt x="466860" y="192606"/>
                  </a:cubicBezTo>
                  <a:cubicBezTo>
                    <a:pt x="468288" y="190642"/>
                    <a:pt x="466324" y="185377"/>
                    <a:pt x="469269" y="183145"/>
                  </a:cubicBezTo>
                  <a:close/>
                  <a:moveTo>
                    <a:pt x="443656" y="131382"/>
                  </a:moveTo>
                  <a:cubicBezTo>
                    <a:pt x="441416" y="131221"/>
                    <a:pt x="439168" y="131525"/>
                    <a:pt x="437051" y="132274"/>
                  </a:cubicBezTo>
                  <a:cubicBezTo>
                    <a:pt x="434463" y="133881"/>
                    <a:pt x="431964" y="132988"/>
                    <a:pt x="430269" y="134505"/>
                  </a:cubicBezTo>
                  <a:cubicBezTo>
                    <a:pt x="428719" y="135792"/>
                    <a:pt x="427009" y="136872"/>
                    <a:pt x="425181" y="137718"/>
                  </a:cubicBezTo>
                  <a:cubicBezTo>
                    <a:pt x="420652" y="139316"/>
                    <a:pt x="416238" y="141225"/>
                    <a:pt x="411972" y="143429"/>
                  </a:cubicBezTo>
                  <a:cubicBezTo>
                    <a:pt x="409426" y="144715"/>
                    <a:pt x="407859" y="147362"/>
                    <a:pt x="407956" y="150212"/>
                  </a:cubicBezTo>
                  <a:cubicBezTo>
                    <a:pt x="408049" y="153328"/>
                    <a:pt x="410553" y="155831"/>
                    <a:pt x="413668" y="155924"/>
                  </a:cubicBezTo>
                  <a:cubicBezTo>
                    <a:pt x="417176" y="155436"/>
                    <a:pt x="420582" y="154381"/>
                    <a:pt x="423753" y="152801"/>
                  </a:cubicBezTo>
                  <a:cubicBezTo>
                    <a:pt x="427144" y="150748"/>
                    <a:pt x="428840" y="148160"/>
                    <a:pt x="433214" y="145482"/>
                  </a:cubicBezTo>
                  <a:cubicBezTo>
                    <a:pt x="436161" y="143562"/>
                    <a:pt x="438807" y="141215"/>
                    <a:pt x="441068" y="138521"/>
                  </a:cubicBezTo>
                  <a:cubicBezTo>
                    <a:pt x="442763" y="135576"/>
                    <a:pt x="444994" y="131382"/>
                    <a:pt x="443656" y="131382"/>
                  </a:cubicBezTo>
                  <a:close/>
                  <a:moveTo>
                    <a:pt x="757186" y="117012"/>
                  </a:moveTo>
                  <a:cubicBezTo>
                    <a:pt x="753664" y="117335"/>
                    <a:pt x="750172" y="117932"/>
                    <a:pt x="746743" y="118797"/>
                  </a:cubicBezTo>
                  <a:cubicBezTo>
                    <a:pt x="745289" y="120293"/>
                    <a:pt x="744405" y="122250"/>
                    <a:pt x="744244" y="124330"/>
                  </a:cubicBezTo>
                  <a:cubicBezTo>
                    <a:pt x="743988" y="126097"/>
                    <a:pt x="744268" y="127900"/>
                    <a:pt x="745048" y="129507"/>
                  </a:cubicBezTo>
                  <a:cubicBezTo>
                    <a:pt x="747993" y="130488"/>
                    <a:pt x="752188" y="131470"/>
                    <a:pt x="753973" y="130488"/>
                  </a:cubicBezTo>
                  <a:lnTo>
                    <a:pt x="754062" y="130488"/>
                  </a:lnTo>
                  <a:cubicBezTo>
                    <a:pt x="757511" y="128113"/>
                    <a:pt x="759707" y="124311"/>
                    <a:pt x="760042" y="120135"/>
                  </a:cubicBezTo>
                  <a:cubicBezTo>
                    <a:pt x="760062" y="119979"/>
                    <a:pt x="760069" y="119821"/>
                    <a:pt x="760062" y="119664"/>
                  </a:cubicBezTo>
                  <a:cubicBezTo>
                    <a:pt x="760000" y="118137"/>
                    <a:pt x="758712" y="116950"/>
                    <a:pt x="757186" y="117012"/>
                  </a:cubicBezTo>
                  <a:close/>
                  <a:moveTo>
                    <a:pt x="788423" y="107730"/>
                  </a:moveTo>
                  <a:cubicBezTo>
                    <a:pt x="785924" y="108444"/>
                    <a:pt x="784139" y="110407"/>
                    <a:pt x="780302" y="110407"/>
                  </a:cubicBezTo>
                  <a:cubicBezTo>
                    <a:pt x="778427" y="112549"/>
                    <a:pt x="779231" y="116654"/>
                    <a:pt x="779319" y="118529"/>
                  </a:cubicBezTo>
                  <a:cubicBezTo>
                    <a:pt x="779409" y="120403"/>
                    <a:pt x="783157" y="123080"/>
                    <a:pt x="784317" y="123080"/>
                  </a:cubicBezTo>
                  <a:cubicBezTo>
                    <a:pt x="788190" y="122402"/>
                    <a:pt x="791506" y="119915"/>
                    <a:pt x="793242" y="116387"/>
                  </a:cubicBezTo>
                  <a:lnTo>
                    <a:pt x="793600" y="116387"/>
                  </a:lnTo>
                  <a:cubicBezTo>
                    <a:pt x="793827" y="114132"/>
                    <a:pt x="793827" y="111859"/>
                    <a:pt x="793600" y="109604"/>
                  </a:cubicBezTo>
                  <a:cubicBezTo>
                    <a:pt x="793242" y="107284"/>
                    <a:pt x="790922" y="107016"/>
                    <a:pt x="788423" y="107730"/>
                  </a:cubicBezTo>
                  <a:close/>
                  <a:moveTo>
                    <a:pt x="462041" y="97466"/>
                  </a:moveTo>
                  <a:cubicBezTo>
                    <a:pt x="464711" y="98128"/>
                    <a:pt x="467289" y="99117"/>
                    <a:pt x="469716" y="100412"/>
                  </a:cubicBezTo>
                  <a:cubicBezTo>
                    <a:pt x="471501" y="100412"/>
                    <a:pt x="476856" y="99252"/>
                    <a:pt x="478641" y="100412"/>
                  </a:cubicBezTo>
                  <a:cubicBezTo>
                    <a:pt x="483100" y="102721"/>
                    <a:pt x="487316" y="105471"/>
                    <a:pt x="491225" y="108623"/>
                  </a:cubicBezTo>
                  <a:cubicBezTo>
                    <a:pt x="492681" y="111998"/>
                    <a:pt x="493845" y="115491"/>
                    <a:pt x="494706" y="119065"/>
                  </a:cubicBezTo>
                  <a:cubicBezTo>
                    <a:pt x="495617" y="121695"/>
                    <a:pt x="495617" y="124556"/>
                    <a:pt x="494706" y="127187"/>
                  </a:cubicBezTo>
                  <a:cubicBezTo>
                    <a:pt x="490970" y="130589"/>
                    <a:pt x="487424" y="134193"/>
                    <a:pt x="484085" y="137985"/>
                  </a:cubicBezTo>
                  <a:lnTo>
                    <a:pt x="483728" y="137985"/>
                  </a:lnTo>
                  <a:cubicBezTo>
                    <a:pt x="482224" y="141066"/>
                    <a:pt x="480525" y="144047"/>
                    <a:pt x="478641" y="146910"/>
                  </a:cubicBezTo>
                  <a:cubicBezTo>
                    <a:pt x="472535" y="156287"/>
                    <a:pt x="466962" y="166001"/>
                    <a:pt x="461951" y="176006"/>
                  </a:cubicBezTo>
                  <a:cubicBezTo>
                    <a:pt x="459705" y="179275"/>
                    <a:pt x="457261" y="182405"/>
                    <a:pt x="454633" y="185377"/>
                  </a:cubicBezTo>
                  <a:cubicBezTo>
                    <a:pt x="453087" y="186598"/>
                    <a:pt x="450997" y="186872"/>
                    <a:pt x="449189" y="186091"/>
                  </a:cubicBezTo>
                  <a:cubicBezTo>
                    <a:pt x="447851" y="185555"/>
                    <a:pt x="444013" y="188233"/>
                    <a:pt x="444013" y="191892"/>
                  </a:cubicBezTo>
                  <a:cubicBezTo>
                    <a:pt x="443853" y="195510"/>
                    <a:pt x="444431" y="199123"/>
                    <a:pt x="445709" y="202513"/>
                  </a:cubicBezTo>
                  <a:cubicBezTo>
                    <a:pt x="446781" y="218232"/>
                    <a:pt x="446781" y="234006"/>
                    <a:pt x="445709" y="249725"/>
                  </a:cubicBezTo>
                  <a:cubicBezTo>
                    <a:pt x="444935" y="255317"/>
                    <a:pt x="441648" y="260247"/>
                    <a:pt x="436784" y="263113"/>
                  </a:cubicBezTo>
                  <a:cubicBezTo>
                    <a:pt x="434195" y="264362"/>
                    <a:pt x="430536" y="271145"/>
                    <a:pt x="427234" y="272662"/>
                  </a:cubicBezTo>
                  <a:cubicBezTo>
                    <a:pt x="423932" y="274180"/>
                    <a:pt x="420094" y="277214"/>
                    <a:pt x="418309" y="277214"/>
                  </a:cubicBezTo>
                  <a:cubicBezTo>
                    <a:pt x="416587" y="277035"/>
                    <a:pt x="415074" y="275993"/>
                    <a:pt x="414293" y="274447"/>
                  </a:cubicBezTo>
                  <a:cubicBezTo>
                    <a:pt x="413489" y="273376"/>
                    <a:pt x="410009" y="272841"/>
                    <a:pt x="408045" y="271681"/>
                  </a:cubicBezTo>
                  <a:cubicBezTo>
                    <a:pt x="406082" y="270520"/>
                    <a:pt x="405189" y="268914"/>
                    <a:pt x="403136" y="267843"/>
                  </a:cubicBezTo>
                  <a:cubicBezTo>
                    <a:pt x="400161" y="267059"/>
                    <a:pt x="397370" y="265694"/>
                    <a:pt x="394926" y="263827"/>
                  </a:cubicBezTo>
                  <a:cubicBezTo>
                    <a:pt x="392873" y="261863"/>
                    <a:pt x="392517" y="259007"/>
                    <a:pt x="390464" y="255437"/>
                  </a:cubicBezTo>
                  <a:cubicBezTo>
                    <a:pt x="387608" y="250350"/>
                    <a:pt x="378058" y="245441"/>
                    <a:pt x="377880" y="242585"/>
                  </a:cubicBezTo>
                  <a:cubicBezTo>
                    <a:pt x="377701" y="239729"/>
                    <a:pt x="385019" y="239283"/>
                    <a:pt x="385912" y="239283"/>
                  </a:cubicBezTo>
                  <a:cubicBezTo>
                    <a:pt x="391981" y="239104"/>
                    <a:pt x="396086" y="243388"/>
                    <a:pt x="397781" y="243388"/>
                  </a:cubicBezTo>
                  <a:cubicBezTo>
                    <a:pt x="403850" y="243388"/>
                    <a:pt x="406795" y="241157"/>
                    <a:pt x="407331" y="232232"/>
                  </a:cubicBezTo>
                  <a:cubicBezTo>
                    <a:pt x="407331" y="230447"/>
                    <a:pt x="407331" y="226252"/>
                    <a:pt x="407331" y="224467"/>
                  </a:cubicBezTo>
                  <a:cubicBezTo>
                    <a:pt x="406969" y="220937"/>
                    <a:pt x="406969" y="217378"/>
                    <a:pt x="407331" y="213847"/>
                  </a:cubicBezTo>
                  <a:cubicBezTo>
                    <a:pt x="407502" y="209078"/>
                    <a:pt x="408069" y="204331"/>
                    <a:pt x="409027" y="199657"/>
                  </a:cubicBezTo>
                  <a:cubicBezTo>
                    <a:pt x="409027" y="198229"/>
                    <a:pt x="407688" y="194837"/>
                    <a:pt x="406439" y="194837"/>
                  </a:cubicBezTo>
                  <a:cubicBezTo>
                    <a:pt x="403493" y="195551"/>
                    <a:pt x="400548" y="192695"/>
                    <a:pt x="398763" y="192695"/>
                  </a:cubicBezTo>
                  <a:cubicBezTo>
                    <a:pt x="396978" y="192695"/>
                    <a:pt x="394480" y="193766"/>
                    <a:pt x="392695" y="193766"/>
                  </a:cubicBezTo>
                  <a:cubicBezTo>
                    <a:pt x="389429" y="193835"/>
                    <a:pt x="386166" y="193536"/>
                    <a:pt x="382967" y="192874"/>
                  </a:cubicBezTo>
                  <a:cubicBezTo>
                    <a:pt x="381611" y="192074"/>
                    <a:pt x="380427" y="191012"/>
                    <a:pt x="379486" y="189750"/>
                  </a:cubicBezTo>
                  <a:cubicBezTo>
                    <a:pt x="378551" y="187456"/>
                    <a:pt x="377891" y="185059"/>
                    <a:pt x="377522" y="182610"/>
                  </a:cubicBezTo>
                  <a:cubicBezTo>
                    <a:pt x="377076" y="181985"/>
                    <a:pt x="376541" y="178772"/>
                    <a:pt x="375827" y="178772"/>
                  </a:cubicBezTo>
                  <a:cubicBezTo>
                    <a:pt x="375648" y="176720"/>
                    <a:pt x="374934" y="173328"/>
                    <a:pt x="374934" y="171275"/>
                  </a:cubicBezTo>
                  <a:cubicBezTo>
                    <a:pt x="374934" y="169223"/>
                    <a:pt x="373149" y="165474"/>
                    <a:pt x="372524" y="160298"/>
                  </a:cubicBezTo>
                  <a:cubicBezTo>
                    <a:pt x="371900" y="155121"/>
                    <a:pt x="370204" y="151819"/>
                    <a:pt x="370204" y="146196"/>
                  </a:cubicBezTo>
                  <a:cubicBezTo>
                    <a:pt x="369490" y="137718"/>
                    <a:pt x="369490" y="133613"/>
                    <a:pt x="369490" y="131917"/>
                  </a:cubicBezTo>
                  <a:cubicBezTo>
                    <a:pt x="370025" y="121832"/>
                    <a:pt x="376005" y="119601"/>
                    <a:pt x="378415" y="115763"/>
                  </a:cubicBezTo>
                  <a:cubicBezTo>
                    <a:pt x="381003" y="114335"/>
                    <a:pt x="383502" y="111747"/>
                    <a:pt x="386626" y="112104"/>
                  </a:cubicBezTo>
                  <a:cubicBezTo>
                    <a:pt x="389750" y="112461"/>
                    <a:pt x="390642" y="113621"/>
                    <a:pt x="393944" y="115941"/>
                  </a:cubicBezTo>
                  <a:cubicBezTo>
                    <a:pt x="395190" y="117422"/>
                    <a:pt x="396352" y="118971"/>
                    <a:pt x="397424" y="120582"/>
                  </a:cubicBezTo>
                  <a:cubicBezTo>
                    <a:pt x="402743" y="120193"/>
                    <a:pt x="407916" y="118672"/>
                    <a:pt x="412597" y="116120"/>
                  </a:cubicBezTo>
                  <a:cubicBezTo>
                    <a:pt x="414917" y="114870"/>
                    <a:pt x="419915" y="114870"/>
                    <a:pt x="423842" y="113085"/>
                  </a:cubicBezTo>
                  <a:cubicBezTo>
                    <a:pt x="426420" y="111705"/>
                    <a:pt x="429187" y="110712"/>
                    <a:pt x="432053" y="110140"/>
                  </a:cubicBezTo>
                  <a:cubicBezTo>
                    <a:pt x="433838" y="110140"/>
                    <a:pt x="434374" y="109426"/>
                    <a:pt x="438479" y="108266"/>
                  </a:cubicBezTo>
                  <a:cubicBezTo>
                    <a:pt x="441676" y="107782"/>
                    <a:pt x="444724" y="106593"/>
                    <a:pt x="447404" y="104785"/>
                  </a:cubicBezTo>
                  <a:cubicBezTo>
                    <a:pt x="449279" y="103446"/>
                    <a:pt x="450974" y="102375"/>
                    <a:pt x="452492" y="101483"/>
                  </a:cubicBezTo>
                  <a:cubicBezTo>
                    <a:pt x="453922" y="100605"/>
                    <a:pt x="455413" y="99830"/>
                    <a:pt x="456953" y="99162"/>
                  </a:cubicBezTo>
                  <a:cubicBezTo>
                    <a:pt x="458322" y="97883"/>
                    <a:pt x="460179" y="97264"/>
                    <a:pt x="462041" y="97466"/>
                  </a:cubicBezTo>
                  <a:close/>
                  <a:moveTo>
                    <a:pt x="754508" y="82830"/>
                  </a:moveTo>
                  <a:cubicBezTo>
                    <a:pt x="752366" y="84972"/>
                    <a:pt x="745583" y="82830"/>
                    <a:pt x="745583" y="88988"/>
                  </a:cubicBezTo>
                  <a:cubicBezTo>
                    <a:pt x="745672" y="92023"/>
                    <a:pt x="744423" y="96039"/>
                    <a:pt x="746565" y="97913"/>
                  </a:cubicBezTo>
                  <a:cubicBezTo>
                    <a:pt x="746565" y="97913"/>
                    <a:pt x="748261" y="101929"/>
                    <a:pt x="750402" y="100234"/>
                  </a:cubicBezTo>
                  <a:cubicBezTo>
                    <a:pt x="754687" y="97021"/>
                    <a:pt x="760042" y="95682"/>
                    <a:pt x="760577" y="90595"/>
                  </a:cubicBezTo>
                  <a:lnTo>
                    <a:pt x="761023" y="90327"/>
                  </a:lnTo>
                  <a:cubicBezTo>
                    <a:pt x="761827" y="83454"/>
                    <a:pt x="760131" y="81491"/>
                    <a:pt x="754508" y="82830"/>
                  </a:cubicBezTo>
                  <a:close/>
                  <a:moveTo>
                    <a:pt x="802702" y="69710"/>
                  </a:moveTo>
                  <a:cubicBezTo>
                    <a:pt x="795117" y="72120"/>
                    <a:pt x="782890" y="71763"/>
                    <a:pt x="782265" y="77742"/>
                  </a:cubicBezTo>
                  <a:cubicBezTo>
                    <a:pt x="781997" y="80866"/>
                    <a:pt x="781997" y="86221"/>
                    <a:pt x="785210" y="87381"/>
                  </a:cubicBezTo>
                  <a:cubicBezTo>
                    <a:pt x="788796" y="88283"/>
                    <a:pt x="792522" y="88495"/>
                    <a:pt x="796188" y="88006"/>
                  </a:cubicBezTo>
                  <a:cubicBezTo>
                    <a:pt x="799655" y="85373"/>
                    <a:pt x="802214" y="81722"/>
                    <a:pt x="803505" y="77564"/>
                  </a:cubicBezTo>
                  <a:cubicBezTo>
                    <a:pt x="803505" y="75690"/>
                    <a:pt x="803595" y="70513"/>
                    <a:pt x="802702" y="69710"/>
                  </a:cubicBezTo>
                  <a:close/>
                  <a:moveTo>
                    <a:pt x="1094368" y="67658"/>
                  </a:moveTo>
                  <a:cubicBezTo>
                    <a:pt x="1096701" y="68098"/>
                    <a:pt x="1098813" y="69326"/>
                    <a:pt x="1100348" y="71139"/>
                  </a:cubicBezTo>
                  <a:cubicBezTo>
                    <a:pt x="1103472" y="74441"/>
                    <a:pt x="1106863" y="76047"/>
                    <a:pt x="1109273" y="79438"/>
                  </a:cubicBezTo>
                  <a:cubicBezTo>
                    <a:pt x="1110654" y="81991"/>
                    <a:pt x="1111561" y="84773"/>
                    <a:pt x="1111950" y="87649"/>
                  </a:cubicBezTo>
                  <a:cubicBezTo>
                    <a:pt x="1112486" y="89613"/>
                    <a:pt x="1115430" y="92022"/>
                    <a:pt x="1115430" y="93093"/>
                  </a:cubicBezTo>
                  <a:cubicBezTo>
                    <a:pt x="1114806" y="100769"/>
                    <a:pt x="1109184" y="100590"/>
                    <a:pt x="1101597" y="105945"/>
                  </a:cubicBezTo>
                  <a:cubicBezTo>
                    <a:pt x="1097439" y="108210"/>
                    <a:pt x="1093745" y="111237"/>
                    <a:pt x="1090709" y="114870"/>
                  </a:cubicBezTo>
                  <a:cubicBezTo>
                    <a:pt x="1088320" y="117292"/>
                    <a:pt x="1085466" y="119205"/>
                    <a:pt x="1082319" y="120493"/>
                  </a:cubicBezTo>
                  <a:cubicBezTo>
                    <a:pt x="1073840" y="124152"/>
                    <a:pt x="1066254" y="123795"/>
                    <a:pt x="1065630" y="132185"/>
                  </a:cubicBezTo>
                  <a:cubicBezTo>
                    <a:pt x="1065005" y="140574"/>
                    <a:pt x="1069646" y="137183"/>
                    <a:pt x="1069646" y="146108"/>
                  </a:cubicBezTo>
                  <a:cubicBezTo>
                    <a:pt x="1069247" y="148439"/>
                    <a:pt x="1068299" y="150641"/>
                    <a:pt x="1066879" y="152533"/>
                  </a:cubicBezTo>
                  <a:cubicBezTo>
                    <a:pt x="1065557" y="154226"/>
                    <a:pt x="1064779" y="156280"/>
                    <a:pt x="1064648" y="158423"/>
                  </a:cubicBezTo>
                  <a:cubicBezTo>
                    <a:pt x="1064626" y="160617"/>
                    <a:pt x="1064041" y="162767"/>
                    <a:pt x="1062952" y="164671"/>
                  </a:cubicBezTo>
                  <a:cubicBezTo>
                    <a:pt x="1061975" y="166727"/>
                    <a:pt x="1061574" y="169010"/>
                    <a:pt x="1061792" y="171275"/>
                  </a:cubicBezTo>
                  <a:cubicBezTo>
                    <a:pt x="1061613" y="179486"/>
                    <a:pt x="1060275" y="186359"/>
                    <a:pt x="1062684" y="188411"/>
                  </a:cubicBezTo>
                  <a:cubicBezTo>
                    <a:pt x="1072955" y="187582"/>
                    <a:pt x="1083266" y="187344"/>
                    <a:pt x="1093565" y="187697"/>
                  </a:cubicBezTo>
                  <a:cubicBezTo>
                    <a:pt x="1097313" y="187697"/>
                    <a:pt x="1098831" y="185198"/>
                    <a:pt x="1101598" y="184574"/>
                  </a:cubicBezTo>
                  <a:cubicBezTo>
                    <a:pt x="1104116" y="184016"/>
                    <a:pt x="1106692" y="183746"/>
                    <a:pt x="1109273" y="183770"/>
                  </a:cubicBezTo>
                  <a:cubicBezTo>
                    <a:pt x="1112131" y="184257"/>
                    <a:pt x="1114940" y="185004"/>
                    <a:pt x="1117662" y="186002"/>
                  </a:cubicBezTo>
                  <a:cubicBezTo>
                    <a:pt x="1120517" y="187296"/>
                    <a:pt x="1123262" y="188819"/>
                    <a:pt x="1125872" y="190553"/>
                  </a:cubicBezTo>
                  <a:cubicBezTo>
                    <a:pt x="1128907" y="192695"/>
                    <a:pt x="1134351" y="193856"/>
                    <a:pt x="1136582" y="199478"/>
                  </a:cubicBezTo>
                  <a:cubicBezTo>
                    <a:pt x="1137264" y="201857"/>
                    <a:pt x="1137595" y="204322"/>
                    <a:pt x="1137564" y="206797"/>
                  </a:cubicBezTo>
                  <a:lnTo>
                    <a:pt x="1136046" y="206975"/>
                  </a:lnTo>
                  <a:cubicBezTo>
                    <a:pt x="1136051" y="207971"/>
                    <a:pt x="1136434" y="208928"/>
                    <a:pt x="1137117" y="209653"/>
                  </a:cubicBezTo>
                  <a:cubicBezTo>
                    <a:pt x="1137779" y="210848"/>
                    <a:pt x="1138030" y="212228"/>
                    <a:pt x="1137832" y="213580"/>
                  </a:cubicBezTo>
                  <a:cubicBezTo>
                    <a:pt x="1137415" y="215863"/>
                    <a:pt x="1136502" y="218026"/>
                    <a:pt x="1135154" y="219917"/>
                  </a:cubicBezTo>
                  <a:cubicBezTo>
                    <a:pt x="1133726" y="222148"/>
                    <a:pt x="1131941" y="225360"/>
                    <a:pt x="1129799" y="225360"/>
                  </a:cubicBezTo>
                  <a:cubicBezTo>
                    <a:pt x="1124087" y="225538"/>
                    <a:pt x="1121231" y="226074"/>
                    <a:pt x="1119357" y="225985"/>
                  </a:cubicBezTo>
                  <a:cubicBezTo>
                    <a:pt x="1117483" y="225895"/>
                    <a:pt x="1111950" y="224021"/>
                    <a:pt x="1108023" y="224021"/>
                  </a:cubicBezTo>
                  <a:cubicBezTo>
                    <a:pt x="1104096" y="224021"/>
                    <a:pt x="1101330" y="225092"/>
                    <a:pt x="1096421" y="225003"/>
                  </a:cubicBezTo>
                  <a:cubicBezTo>
                    <a:pt x="1091512" y="224914"/>
                    <a:pt x="1082677" y="224021"/>
                    <a:pt x="1077232" y="223397"/>
                  </a:cubicBezTo>
                  <a:cubicBezTo>
                    <a:pt x="1073752" y="222951"/>
                    <a:pt x="1062863" y="223843"/>
                    <a:pt x="1059382" y="223397"/>
                  </a:cubicBezTo>
                  <a:cubicBezTo>
                    <a:pt x="1053395" y="222836"/>
                    <a:pt x="1047355" y="223319"/>
                    <a:pt x="1041532" y="224824"/>
                  </a:cubicBezTo>
                  <a:lnTo>
                    <a:pt x="1024486" y="227234"/>
                  </a:lnTo>
                  <a:cubicBezTo>
                    <a:pt x="1018418" y="228127"/>
                    <a:pt x="1010564" y="226788"/>
                    <a:pt x="1005119" y="226788"/>
                  </a:cubicBezTo>
                  <a:cubicBezTo>
                    <a:pt x="993442" y="227877"/>
                    <a:pt x="981920" y="230241"/>
                    <a:pt x="970758" y="233839"/>
                  </a:cubicBezTo>
                  <a:cubicBezTo>
                    <a:pt x="956567" y="238747"/>
                    <a:pt x="931757" y="250261"/>
                    <a:pt x="928633" y="249904"/>
                  </a:cubicBezTo>
                  <a:cubicBezTo>
                    <a:pt x="925509" y="249547"/>
                    <a:pt x="918905" y="240711"/>
                    <a:pt x="912568" y="234731"/>
                  </a:cubicBezTo>
                  <a:cubicBezTo>
                    <a:pt x="912032" y="231781"/>
                    <a:pt x="912032" y="228757"/>
                    <a:pt x="912568" y="225806"/>
                  </a:cubicBezTo>
                  <a:cubicBezTo>
                    <a:pt x="913155" y="222152"/>
                    <a:pt x="912819" y="218408"/>
                    <a:pt x="911586" y="214919"/>
                  </a:cubicBezTo>
                  <a:cubicBezTo>
                    <a:pt x="913996" y="210724"/>
                    <a:pt x="928008" y="205547"/>
                    <a:pt x="929436" y="205190"/>
                  </a:cubicBezTo>
                  <a:cubicBezTo>
                    <a:pt x="930864" y="204833"/>
                    <a:pt x="936398" y="206975"/>
                    <a:pt x="939789" y="206172"/>
                  </a:cubicBezTo>
                  <a:cubicBezTo>
                    <a:pt x="941574" y="205726"/>
                    <a:pt x="954247" y="200549"/>
                    <a:pt x="961208" y="198050"/>
                  </a:cubicBezTo>
                  <a:cubicBezTo>
                    <a:pt x="963975" y="197158"/>
                    <a:pt x="967991" y="196979"/>
                    <a:pt x="970133" y="196355"/>
                  </a:cubicBezTo>
                  <a:cubicBezTo>
                    <a:pt x="976737" y="194302"/>
                    <a:pt x="986466" y="189393"/>
                    <a:pt x="993606" y="186537"/>
                  </a:cubicBezTo>
                  <a:cubicBezTo>
                    <a:pt x="1008868" y="180468"/>
                    <a:pt x="1009671" y="162083"/>
                    <a:pt x="1011991" y="155121"/>
                  </a:cubicBezTo>
                  <a:cubicBezTo>
                    <a:pt x="1013215" y="151744"/>
                    <a:pt x="1013849" y="148182"/>
                    <a:pt x="1013866" y="144591"/>
                  </a:cubicBezTo>
                  <a:cubicBezTo>
                    <a:pt x="1013955" y="141110"/>
                    <a:pt x="1013687" y="136915"/>
                    <a:pt x="1011991" y="136290"/>
                  </a:cubicBezTo>
                  <a:cubicBezTo>
                    <a:pt x="1008985" y="136545"/>
                    <a:pt x="1006001" y="137023"/>
                    <a:pt x="1003066" y="137718"/>
                  </a:cubicBezTo>
                  <a:cubicBezTo>
                    <a:pt x="999308" y="139010"/>
                    <a:pt x="995274" y="139287"/>
                    <a:pt x="991375" y="138522"/>
                  </a:cubicBezTo>
                  <a:cubicBezTo>
                    <a:pt x="987805" y="136826"/>
                    <a:pt x="988340" y="132631"/>
                    <a:pt x="987805" y="127901"/>
                  </a:cubicBezTo>
                  <a:cubicBezTo>
                    <a:pt x="986663" y="123101"/>
                    <a:pt x="984259" y="118696"/>
                    <a:pt x="980843" y="115138"/>
                  </a:cubicBezTo>
                  <a:cubicBezTo>
                    <a:pt x="979504" y="111888"/>
                    <a:pt x="978895" y="108385"/>
                    <a:pt x="979058" y="104874"/>
                  </a:cubicBezTo>
                  <a:cubicBezTo>
                    <a:pt x="979147" y="103000"/>
                    <a:pt x="978166" y="96842"/>
                    <a:pt x="978166" y="94968"/>
                  </a:cubicBezTo>
                  <a:cubicBezTo>
                    <a:pt x="978166" y="90059"/>
                    <a:pt x="982807" y="89702"/>
                    <a:pt x="987091" y="87560"/>
                  </a:cubicBezTo>
                  <a:cubicBezTo>
                    <a:pt x="992398" y="88487"/>
                    <a:pt x="997644" y="89739"/>
                    <a:pt x="1002799" y="91308"/>
                  </a:cubicBezTo>
                  <a:cubicBezTo>
                    <a:pt x="1015402" y="89943"/>
                    <a:pt x="1027918" y="87857"/>
                    <a:pt x="1040283" y="85061"/>
                  </a:cubicBezTo>
                  <a:cubicBezTo>
                    <a:pt x="1043050" y="84436"/>
                    <a:pt x="1046084" y="83454"/>
                    <a:pt x="1046798" y="83276"/>
                  </a:cubicBezTo>
                  <a:cubicBezTo>
                    <a:pt x="1047512" y="83097"/>
                    <a:pt x="1050100" y="81937"/>
                    <a:pt x="1051439" y="81491"/>
                  </a:cubicBezTo>
                  <a:cubicBezTo>
                    <a:pt x="1061232" y="78619"/>
                    <a:pt x="1070665" y="74636"/>
                    <a:pt x="1079553" y="69622"/>
                  </a:cubicBezTo>
                  <a:cubicBezTo>
                    <a:pt x="1082103" y="68745"/>
                    <a:pt x="1084808" y="68410"/>
                    <a:pt x="1087496" y="68640"/>
                  </a:cubicBezTo>
                  <a:cubicBezTo>
                    <a:pt x="1089804" y="68442"/>
                    <a:pt x="1092097" y="68114"/>
                    <a:pt x="1094368" y="67658"/>
                  </a:cubicBezTo>
                  <a:close/>
                  <a:moveTo>
                    <a:pt x="699531" y="57304"/>
                  </a:moveTo>
                  <a:cubicBezTo>
                    <a:pt x="703905" y="54716"/>
                    <a:pt x="706136" y="64355"/>
                    <a:pt x="707564" y="67836"/>
                  </a:cubicBezTo>
                  <a:cubicBezTo>
                    <a:pt x="708367" y="69531"/>
                    <a:pt x="705958" y="76136"/>
                    <a:pt x="705689" y="78456"/>
                  </a:cubicBezTo>
                  <a:cubicBezTo>
                    <a:pt x="705422" y="80777"/>
                    <a:pt x="702030" y="83633"/>
                    <a:pt x="702030" y="90594"/>
                  </a:cubicBezTo>
                  <a:cubicBezTo>
                    <a:pt x="702120" y="93718"/>
                    <a:pt x="699264" y="96039"/>
                    <a:pt x="695426" y="99519"/>
                  </a:cubicBezTo>
                  <a:cubicBezTo>
                    <a:pt x="691500" y="103315"/>
                    <a:pt x="687834" y="107371"/>
                    <a:pt x="684449" y="111656"/>
                  </a:cubicBezTo>
                  <a:cubicBezTo>
                    <a:pt x="682660" y="115916"/>
                    <a:pt x="682254" y="120631"/>
                    <a:pt x="683288" y="125133"/>
                  </a:cubicBezTo>
                  <a:cubicBezTo>
                    <a:pt x="683288" y="126650"/>
                    <a:pt x="681414" y="131470"/>
                    <a:pt x="684091" y="134058"/>
                  </a:cubicBezTo>
                  <a:cubicBezTo>
                    <a:pt x="686769" y="136647"/>
                    <a:pt x="689714" y="133880"/>
                    <a:pt x="691231" y="134058"/>
                  </a:cubicBezTo>
                  <a:cubicBezTo>
                    <a:pt x="692749" y="134237"/>
                    <a:pt x="691767" y="137271"/>
                    <a:pt x="693552" y="140573"/>
                  </a:cubicBezTo>
                  <a:cubicBezTo>
                    <a:pt x="696854" y="146910"/>
                    <a:pt x="697925" y="147892"/>
                    <a:pt x="697925" y="151016"/>
                  </a:cubicBezTo>
                  <a:cubicBezTo>
                    <a:pt x="697835" y="152801"/>
                    <a:pt x="697835" y="154318"/>
                    <a:pt x="696408" y="155210"/>
                  </a:cubicBezTo>
                  <a:cubicBezTo>
                    <a:pt x="688142" y="160192"/>
                    <a:pt x="681098" y="166962"/>
                    <a:pt x="675791" y="175023"/>
                  </a:cubicBezTo>
                  <a:cubicBezTo>
                    <a:pt x="675205" y="177764"/>
                    <a:pt x="675551" y="180623"/>
                    <a:pt x="676773" y="183145"/>
                  </a:cubicBezTo>
                  <a:cubicBezTo>
                    <a:pt x="678468" y="183145"/>
                    <a:pt x="682752" y="183145"/>
                    <a:pt x="684627" y="183145"/>
                  </a:cubicBezTo>
                  <a:lnTo>
                    <a:pt x="684359" y="183680"/>
                  </a:lnTo>
                  <a:cubicBezTo>
                    <a:pt x="687161" y="184454"/>
                    <a:pt x="689654" y="186075"/>
                    <a:pt x="691499" y="188321"/>
                  </a:cubicBezTo>
                  <a:cubicBezTo>
                    <a:pt x="692783" y="190686"/>
                    <a:pt x="693515" y="193310"/>
                    <a:pt x="693641" y="195997"/>
                  </a:cubicBezTo>
                  <a:cubicBezTo>
                    <a:pt x="692302" y="207332"/>
                    <a:pt x="682485" y="214382"/>
                    <a:pt x="673560" y="220094"/>
                  </a:cubicBezTo>
                  <a:cubicBezTo>
                    <a:pt x="664636" y="225806"/>
                    <a:pt x="648481" y="232054"/>
                    <a:pt x="640806" y="236426"/>
                  </a:cubicBezTo>
                  <a:cubicBezTo>
                    <a:pt x="634469" y="240085"/>
                    <a:pt x="628490" y="249189"/>
                    <a:pt x="624830" y="250706"/>
                  </a:cubicBezTo>
                  <a:cubicBezTo>
                    <a:pt x="624830" y="250706"/>
                    <a:pt x="620457" y="252134"/>
                    <a:pt x="618494" y="250706"/>
                  </a:cubicBezTo>
                  <a:cubicBezTo>
                    <a:pt x="615585" y="249656"/>
                    <a:pt x="612601" y="248820"/>
                    <a:pt x="609569" y="248207"/>
                  </a:cubicBezTo>
                  <a:cubicBezTo>
                    <a:pt x="606535" y="247225"/>
                    <a:pt x="607963" y="242941"/>
                    <a:pt x="605732" y="240353"/>
                  </a:cubicBezTo>
                  <a:cubicBezTo>
                    <a:pt x="603399" y="238081"/>
                    <a:pt x="601521" y="235385"/>
                    <a:pt x="600198" y="232411"/>
                  </a:cubicBezTo>
                  <a:cubicBezTo>
                    <a:pt x="598334" y="227827"/>
                    <a:pt x="597481" y="222895"/>
                    <a:pt x="597699" y="217952"/>
                  </a:cubicBezTo>
                  <a:cubicBezTo>
                    <a:pt x="600361" y="211650"/>
                    <a:pt x="605490" y="206714"/>
                    <a:pt x="611889" y="204297"/>
                  </a:cubicBezTo>
                  <a:cubicBezTo>
                    <a:pt x="614707" y="202459"/>
                    <a:pt x="617419" y="200462"/>
                    <a:pt x="620011" y="198317"/>
                  </a:cubicBezTo>
                  <a:cubicBezTo>
                    <a:pt x="622492" y="196941"/>
                    <a:pt x="624512" y="194860"/>
                    <a:pt x="625812" y="192337"/>
                  </a:cubicBezTo>
                  <a:cubicBezTo>
                    <a:pt x="626587" y="190485"/>
                    <a:pt x="627099" y="188532"/>
                    <a:pt x="627329" y="186536"/>
                  </a:cubicBezTo>
                  <a:cubicBezTo>
                    <a:pt x="627508" y="183502"/>
                    <a:pt x="629025" y="181271"/>
                    <a:pt x="629024" y="179039"/>
                  </a:cubicBezTo>
                  <a:cubicBezTo>
                    <a:pt x="628779" y="176816"/>
                    <a:pt x="627843" y="174725"/>
                    <a:pt x="626347" y="173060"/>
                  </a:cubicBezTo>
                  <a:cubicBezTo>
                    <a:pt x="624905" y="171595"/>
                    <a:pt x="623807" y="169826"/>
                    <a:pt x="623134" y="167884"/>
                  </a:cubicBezTo>
                  <a:cubicBezTo>
                    <a:pt x="623134" y="167795"/>
                    <a:pt x="616709" y="160387"/>
                    <a:pt x="616708" y="156728"/>
                  </a:cubicBezTo>
                  <a:cubicBezTo>
                    <a:pt x="616921" y="151088"/>
                    <a:pt x="621344" y="146513"/>
                    <a:pt x="626972" y="146107"/>
                  </a:cubicBezTo>
                  <a:cubicBezTo>
                    <a:pt x="628757" y="145393"/>
                    <a:pt x="632059" y="146107"/>
                    <a:pt x="633844" y="146107"/>
                  </a:cubicBezTo>
                  <a:cubicBezTo>
                    <a:pt x="638128" y="145750"/>
                    <a:pt x="641163" y="141644"/>
                    <a:pt x="643484" y="138164"/>
                  </a:cubicBezTo>
                  <a:cubicBezTo>
                    <a:pt x="644724" y="133376"/>
                    <a:pt x="645441" y="128469"/>
                    <a:pt x="645625" y="123527"/>
                  </a:cubicBezTo>
                  <a:cubicBezTo>
                    <a:pt x="647053" y="118529"/>
                    <a:pt x="641074" y="117725"/>
                    <a:pt x="638128" y="116565"/>
                  </a:cubicBezTo>
                  <a:cubicBezTo>
                    <a:pt x="635296" y="115136"/>
                    <a:pt x="632298" y="114057"/>
                    <a:pt x="629203" y="113352"/>
                  </a:cubicBezTo>
                  <a:cubicBezTo>
                    <a:pt x="626794" y="113174"/>
                    <a:pt x="624741" y="110318"/>
                    <a:pt x="623581" y="107195"/>
                  </a:cubicBezTo>
                  <a:cubicBezTo>
                    <a:pt x="622421" y="104071"/>
                    <a:pt x="621438" y="105053"/>
                    <a:pt x="618940" y="104071"/>
                  </a:cubicBezTo>
                  <a:cubicBezTo>
                    <a:pt x="616440" y="103089"/>
                    <a:pt x="616440" y="94611"/>
                    <a:pt x="616440" y="93629"/>
                  </a:cubicBezTo>
                  <a:cubicBezTo>
                    <a:pt x="616440" y="92647"/>
                    <a:pt x="619029" y="91576"/>
                    <a:pt x="621260" y="90594"/>
                  </a:cubicBezTo>
                  <a:cubicBezTo>
                    <a:pt x="623492" y="89613"/>
                    <a:pt x="623492" y="88006"/>
                    <a:pt x="624919" y="84972"/>
                  </a:cubicBezTo>
                  <a:cubicBezTo>
                    <a:pt x="626348" y="81937"/>
                    <a:pt x="629650" y="81223"/>
                    <a:pt x="632684" y="80420"/>
                  </a:cubicBezTo>
                  <a:cubicBezTo>
                    <a:pt x="636094" y="80219"/>
                    <a:pt x="639491" y="79831"/>
                    <a:pt x="642859" y="79260"/>
                  </a:cubicBezTo>
                  <a:cubicBezTo>
                    <a:pt x="657138" y="73459"/>
                    <a:pt x="673292" y="57483"/>
                    <a:pt x="686947" y="58197"/>
                  </a:cubicBezTo>
                  <a:cubicBezTo>
                    <a:pt x="693908" y="58643"/>
                    <a:pt x="696764" y="58822"/>
                    <a:pt x="699531" y="57304"/>
                  </a:cubicBezTo>
                  <a:close/>
                  <a:moveTo>
                    <a:pt x="1315527" y="56948"/>
                  </a:moveTo>
                  <a:cubicBezTo>
                    <a:pt x="1318829" y="57483"/>
                    <a:pt x="1327665" y="55966"/>
                    <a:pt x="1328468" y="57483"/>
                  </a:cubicBezTo>
                  <a:cubicBezTo>
                    <a:pt x="1331034" y="61243"/>
                    <a:pt x="1334628" y="64186"/>
                    <a:pt x="1338821" y="65962"/>
                  </a:cubicBezTo>
                  <a:cubicBezTo>
                    <a:pt x="1342302" y="67747"/>
                    <a:pt x="1340785" y="70157"/>
                    <a:pt x="1341231" y="73280"/>
                  </a:cubicBezTo>
                  <a:cubicBezTo>
                    <a:pt x="1341677" y="76403"/>
                    <a:pt x="1343641" y="77653"/>
                    <a:pt x="1342659" y="80330"/>
                  </a:cubicBezTo>
                  <a:cubicBezTo>
                    <a:pt x="1341677" y="83008"/>
                    <a:pt x="1339268" y="87738"/>
                    <a:pt x="1337215" y="93450"/>
                  </a:cubicBezTo>
                  <a:cubicBezTo>
                    <a:pt x="1337215" y="94699"/>
                    <a:pt x="1335608" y="101125"/>
                    <a:pt x="1337215" y="101125"/>
                  </a:cubicBezTo>
                  <a:cubicBezTo>
                    <a:pt x="1339066" y="101238"/>
                    <a:pt x="1340907" y="100769"/>
                    <a:pt x="1342481" y="99787"/>
                  </a:cubicBezTo>
                  <a:cubicBezTo>
                    <a:pt x="1343284" y="99430"/>
                    <a:pt x="1346854" y="97645"/>
                    <a:pt x="1349085" y="96841"/>
                  </a:cubicBezTo>
                  <a:cubicBezTo>
                    <a:pt x="1351765" y="96244"/>
                    <a:pt x="1354370" y="95347"/>
                    <a:pt x="1356849" y="94164"/>
                  </a:cubicBezTo>
                  <a:cubicBezTo>
                    <a:pt x="1359884" y="92022"/>
                    <a:pt x="1363899" y="87738"/>
                    <a:pt x="1365774" y="87738"/>
                  </a:cubicBezTo>
                  <a:cubicBezTo>
                    <a:pt x="1365774" y="87738"/>
                    <a:pt x="1377644" y="84257"/>
                    <a:pt x="1379697" y="87738"/>
                  </a:cubicBezTo>
                  <a:cubicBezTo>
                    <a:pt x="1381749" y="91219"/>
                    <a:pt x="1386747" y="90862"/>
                    <a:pt x="1391835" y="91665"/>
                  </a:cubicBezTo>
                  <a:cubicBezTo>
                    <a:pt x="1396922" y="92468"/>
                    <a:pt x="1400224" y="100679"/>
                    <a:pt x="1400224" y="107641"/>
                  </a:cubicBezTo>
                  <a:cubicBezTo>
                    <a:pt x="1400313" y="110497"/>
                    <a:pt x="1400135" y="111657"/>
                    <a:pt x="1397011" y="111657"/>
                  </a:cubicBezTo>
                  <a:cubicBezTo>
                    <a:pt x="1395316" y="111746"/>
                    <a:pt x="1393441" y="114602"/>
                    <a:pt x="1390318" y="116655"/>
                  </a:cubicBezTo>
                  <a:cubicBezTo>
                    <a:pt x="1385448" y="119456"/>
                    <a:pt x="1380266" y="121672"/>
                    <a:pt x="1374877" y="123259"/>
                  </a:cubicBezTo>
                  <a:cubicBezTo>
                    <a:pt x="1372162" y="125072"/>
                    <a:pt x="1369137" y="126372"/>
                    <a:pt x="1365952" y="127097"/>
                  </a:cubicBezTo>
                  <a:cubicBezTo>
                    <a:pt x="1362025" y="127633"/>
                    <a:pt x="1358545" y="127811"/>
                    <a:pt x="1355600" y="128436"/>
                  </a:cubicBezTo>
                  <a:cubicBezTo>
                    <a:pt x="1350073" y="129792"/>
                    <a:pt x="1344737" y="131830"/>
                    <a:pt x="1339714" y="134505"/>
                  </a:cubicBezTo>
                  <a:cubicBezTo>
                    <a:pt x="1337572" y="136775"/>
                    <a:pt x="1335795" y="139365"/>
                    <a:pt x="1334448" y="142180"/>
                  </a:cubicBezTo>
                  <a:cubicBezTo>
                    <a:pt x="1333207" y="146359"/>
                    <a:pt x="1333894" y="150875"/>
                    <a:pt x="1336322" y="154496"/>
                  </a:cubicBezTo>
                  <a:cubicBezTo>
                    <a:pt x="1343755" y="164620"/>
                    <a:pt x="1352590" y="173635"/>
                    <a:pt x="1362561" y="181271"/>
                  </a:cubicBezTo>
                  <a:cubicBezTo>
                    <a:pt x="1367291" y="185287"/>
                    <a:pt x="1373985" y="199121"/>
                    <a:pt x="1381928" y="203137"/>
                  </a:cubicBezTo>
                  <a:cubicBezTo>
                    <a:pt x="1389014" y="206991"/>
                    <a:pt x="1395684" y="211568"/>
                    <a:pt x="1401831" y="216791"/>
                  </a:cubicBezTo>
                  <a:cubicBezTo>
                    <a:pt x="1405455" y="218711"/>
                    <a:pt x="1409288" y="220210"/>
                    <a:pt x="1413255" y="221254"/>
                  </a:cubicBezTo>
                  <a:cubicBezTo>
                    <a:pt x="1416825" y="222771"/>
                    <a:pt x="1419948" y="226073"/>
                    <a:pt x="1422179" y="226877"/>
                  </a:cubicBezTo>
                  <a:cubicBezTo>
                    <a:pt x="1427980" y="228840"/>
                    <a:pt x="1432978" y="230625"/>
                    <a:pt x="1441903" y="234195"/>
                  </a:cubicBezTo>
                  <a:cubicBezTo>
                    <a:pt x="1444045" y="235088"/>
                    <a:pt x="1447615" y="235355"/>
                    <a:pt x="1448686" y="237319"/>
                  </a:cubicBezTo>
                  <a:lnTo>
                    <a:pt x="1447972" y="238211"/>
                  </a:lnTo>
                  <a:cubicBezTo>
                    <a:pt x="1448865" y="239907"/>
                    <a:pt x="1446008" y="241424"/>
                    <a:pt x="1445830" y="243388"/>
                  </a:cubicBezTo>
                  <a:cubicBezTo>
                    <a:pt x="1445652" y="245351"/>
                    <a:pt x="1446544" y="248654"/>
                    <a:pt x="1444849" y="250706"/>
                  </a:cubicBezTo>
                  <a:cubicBezTo>
                    <a:pt x="1442106" y="254223"/>
                    <a:pt x="1437969" y="256373"/>
                    <a:pt x="1433514" y="256597"/>
                  </a:cubicBezTo>
                  <a:cubicBezTo>
                    <a:pt x="1431639" y="256775"/>
                    <a:pt x="1430211" y="259453"/>
                    <a:pt x="1428873" y="260435"/>
                  </a:cubicBezTo>
                  <a:cubicBezTo>
                    <a:pt x="1427534" y="261416"/>
                    <a:pt x="1425570" y="261416"/>
                    <a:pt x="1424231" y="261416"/>
                  </a:cubicBezTo>
                  <a:cubicBezTo>
                    <a:pt x="1420742" y="261430"/>
                    <a:pt x="1417254" y="261221"/>
                    <a:pt x="1413790" y="260792"/>
                  </a:cubicBezTo>
                  <a:cubicBezTo>
                    <a:pt x="1410192" y="260988"/>
                    <a:pt x="1406588" y="260988"/>
                    <a:pt x="1402991" y="260792"/>
                  </a:cubicBezTo>
                  <a:cubicBezTo>
                    <a:pt x="1399756" y="260763"/>
                    <a:pt x="1396553" y="260158"/>
                    <a:pt x="1393530" y="259007"/>
                  </a:cubicBezTo>
                  <a:cubicBezTo>
                    <a:pt x="1387640" y="255615"/>
                    <a:pt x="1383178" y="258114"/>
                    <a:pt x="1378715" y="256954"/>
                  </a:cubicBezTo>
                  <a:cubicBezTo>
                    <a:pt x="1375212" y="256323"/>
                    <a:pt x="1372152" y="254207"/>
                    <a:pt x="1370326" y="251153"/>
                  </a:cubicBezTo>
                  <a:cubicBezTo>
                    <a:pt x="1367470" y="243209"/>
                    <a:pt x="1371307" y="240889"/>
                    <a:pt x="1357474" y="228215"/>
                  </a:cubicBezTo>
                  <a:cubicBezTo>
                    <a:pt x="1352255" y="222358"/>
                    <a:pt x="1347397" y="216188"/>
                    <a:pt x="1342927" y="209741"/>
                  </a:cubicBezTo>
                  <a:cubicBezTo>
                    <a:pt x="1340205" y="206163"/>
                    <a:pt x="1337222" y="202793"/>
                    <a:pt x="1334002" y="199656"/>
                  </a:cubicBezTo>
                  <a:cubicBezTo>
                    <a:pt x="1324898" y="192963"/>
                    <a:pt x="1316777" y="183681"/>
                    <a:pt x="1313742" y="181806"/>
                  </a:cubicBezTo>
                  <a:cubicBezTo>
                    <a:pt x="1312671" y="181182"/>
                    <a:pt x="1306602" y="195640"/>
                    <a:pt x="1299730" y="203048"/>
                  </a:cubicBezTo>
                  <a:cubicBezTo>
                    <a:pt x="1292858" y="210455"/>
                    <a:pt x="1287860" y="213935"/>
                    <a:pt x="1279470" y="222860"/>
                  </a:cubicBezTo>
                  <a:cubicBezTo>
                    <a:pt x="1273347" y="228287"/>
                    <a:pt x="1266306" y="232580"/>
                    <a:pt x="1258676" y="235534"/>
                  </a:cubicBezTo>
                  <a:cubicBezTo>
                    <a:pt x="1255195" y="237854"/>
                    <a:pt x="1247252" y="241424"/>
                    <a:pt x="1243236" y="243923"/>
                  </a:cubicBezTo>
                  <a:cubicBezTo>
                    <a:pt x="1239219" y="246422"/>
                    <a:pt x="1232169" y="246065"/>
                    <a:pt x="1229045" y="247583"/>
                  </a:cubicBezTo>
                  <a:cubicBezTo>
                    <a:pt x="1226572" y="248550"/>
                    <a:pt x="1223936" y="249034"/>
                    <a:pt x="1221280" y="249011"/>
                  </a:cubicBezTo>
                  <a:cubicBezTo>
                    <a:pt x="1219138" y="248654"/>
                    <a:pt x="1217621" y="245619"/>
                    <a:pt x="1216014" y="244459"/>
                  </a:cubicBezTo>
                  <a:cubicBezTo>
                    <a:pt x="1214408" y="243299"/>
                    <a:pt x="1214408" y="237497"/>
                    <a:pt x="1211998" y="236426"/>
                  </a:cubicBezTo>
                  <a:cubicBezTo>
                    <a:pt x="1209673" y="235855"/>
                    <a:pt x="1207403" y="235079"/>
                    <a:pt x="1205216" y="234106"/>
                  </a:cubicBezTo>
                  <a:cubicBezTo>
                    <a:pt x="1203787" y="232767"/>
                    <a:pt x="1204947" y="230536"/>
                    <a:pt x="1209589" y="229019"/>
                  </a:cubicBezTo>
                  <a:cubicBezTo>
                    <a:pt x="1213290" y="227763"/>
                    <a:pt x="1216692" y="225757"/>
                    <a:pt x="1219584" y="223128"/>
                  </a:cubicBezTo>
                  <a:cubicBezTo>
                    <a:pt x="1222038" y="221665"/>
                    <a:pt x="1224341" y="219960"/>
                    <a:pt x="1226457" y="218041"/>
                  </a:cubicBezTo>
                  <a:cubicBezTo>
                    <a:pt x="1227260" y="217059"/>
                    <a:pt x="1230116" y="216613"/>
                    <a:pt x="1231277" y="215899"/>
                  </a:cubicBezTo>
                  <a:cubicBezTo>
                    <a:pt x="1242604" y="206299"/>
                    <a:pt x="1253333" y="196016"/>
                    <a:pt x="1263406" y="185109"/>
                  </a:cubicBezTo>
                  <a:cubicBezTo>
                    <a:pt x="1269165" y="178903"/>
                    <a:pt x="1273411" y="171450"/>
                    <a:pt x="1275812" y="163332"/>
                  </a:cubicBezTo>
                  <a:cubicBezTo>
                    <a:pt x="1277331" y="160588"/>
                    <a:pt x="1278215" y="157538"/>
                    <a:pt x="1278400" y="154407"/>
                  </a:cubicBezTo>
                  <a:cubicBezTo>
                    <a:pt x="1278132" y="152979"/>
                    <a:pt x="1273848" y="154407"/>
                    <a:pt x="1271974" y="154407"/>
                  </a:cubicBezTo>
                  <a:cubicBezTo>
                    <a:pt x="1270100" y="154407"/>
                    <a:pt x="1268940" y="154317"/>
                    <a:pt x="1267065" y="154407"/>
                  </a:cubicBezTo>
                  <a:cubicBezTo>
                    <a:pt x="1265191" y="154496"/>
                    <a:pt x="1262603" y="156192"/>
                    <a:pt x="1260461" y="156192"/>
                  </a:cubicBezTo>
                  <a:cubicBezTo>
                    <a:pt x="1258409" y="156906"/>
                    <a:pt x="1256176" y="156906"/>
                    <a:pt x="1254124" y="156192"/>
                  </a:cubicBezTo>
                  <a:cubicBezTo>
                    <a:pt x="1250732" y="155121"/>
                    <a:pt x="1248947" y="152265"/>
                    <a:pt x="1244395" y="151640"/>
                  </a:cubicBezTo>
                  <a:cubicBezTo>
                    <a:pt x="1238254" y="149462"/>
                    <a:pt x="1233867" y="144005"/>
                    <a:pt x="1233060" y="137539"/>
                  </a:cubicBezTo>
                  <a:cubicBezTo>
                    <a:pt x="1232290" y="134229"/>
                    <a:pt x="1233467" y="130769"/>
                    <a:pt x="1236095" y="128614"/>
                  </a:cubicBezTo>
                  <a:cubicBezTo>
                    <a:pt x="1238416" y="126919"/>
                    <a:pt x="1239576" y="124509"/>
                    <a:pt x="1241451" y="123081"/>
                  </a:cubicBezTo>
                  <a:cubicBezTo>
                    <a:pt x="1243325" y="121653"/>
                    <a:pt x="1246716" y="121474"/>
                    <a:pt x="1248234" y="120493"/>
                  </a:cubicBezTo>
                  <a:cubicBezTo>
                    <a:pt x="1249751" y="119511"/>
                    <a:pt x="1251357" y="117726"/>
                    <a:pt x="1253945" y="116744"/>
                  </a:cubicBezTo>
                  <a:cubicBezTo>
                    <a:pt x="1256534" y="115762"/>
                    <a:pt x="1263138" y="116744"/>
                    <a:pt x="1267869" y="116744"/>
                  </a:cubicBezTo>
                  <a:cubicBezTo>
                    <a:pt x="1275999" y="115676"/>
                    <a:pt x="1283813" y="112909"/>
                    <a:pt x="1290805" y="108622"/>
                  </a:cubicBezTo>
                  <a:cubicBezTo>
                    <a:pt x="1290563" y="101325"/>
                    <a:pt x="1292062" y="94073"/>
                    <a:pt x="1295178" y="87470"/>
                  </a:cubicBezTo>
                  <a:cubicBezTo>
                    <a:pt x="1296233" y="83087"/>
                    <a:pt x="1296744" y="78591"/>
                    <a:pt x="1296695" y="74084"/>
                  </a:cubicBezTo>
                  <a:cubicBezTo>
                    <a:pt x="1297185" y="70239"/>
                    <a:pt x="1296974" y="66338"/>
                    <a:pt x="1296071" y="62570"/>
                  </a:cubicBezTo>
                  <a:cubicBezTo>
                    <a:pt x="1295981" y="59357"/>
                    <a:pt x="1297766" y="59000"/>
                    <a:pt x="1299641" y="58465"/>
                  </a:cubicBezTo>
                  <a:cubicBezTo>
                    <a:pt x="1305531" y="56858"/>
                    <a:pt x="1305442" y="59090"/>
                    <a:pt x="1308566" y="59179"/>
                  </a:cubicBezTo>
                  <a:cubicBezTo>
                    <a:pt x="1311689" y="59268"/>
                    <a:pt x="1312225" y="56412"/>
                    <a:pt x="1315527" y="56948"/>
                  </a:cubicBezTo>
                  <a:close/>
                  <a:moveTo>
                    <a:pt x="80146" y="54092"/>
                  </a:moveTo>
                  <a:cubicBezTo>
                    <a:pt x="81841" y="54271"/>
                    <a:pt x="83805" y="57127"/>
                    <a:pt x="86750" y="57751"/>
                  </a:cubicBezTo>
                  <a:cubicBezTo>
                    <a:pt x="89695" y="58376"/>
                    <a:pt x="93889" y="58287"/>
                    <a:pt x="97280" y="58912"/>
                  </a:cubicBezTo>
                  <a:cubicBezTo>
                    <a:pt x="99066" y="58912"/>
                    <a:pt x="106205" y="58912"/>
                    <a:pt x="107991" y="58912"/>
                  </a:cubicBezTo>
                  <a:cubicBezTo>
                    <a:pt x="110404" y="59059"/>
                    <a:pt x="112766" y="59665"/>
                    <a:pt x="114952" y="60697"/>
                  </a:cubicBezTo>
                  <a:cubicBezTo>
                    <a:pt x="116023" y="61322"/>
                    <a:pt x="119772" y="62125"/>
                    <a:pt x="121110" y="63642"/>
                  </a:cubicBezTo>
                  <a:cubicBezTo>
                    <a:pt x="124141" y="66452"/>
                    <a:pt x="126412" y="69983"/>
                    <a:pt x="127715" y="73906"/>
                  </a:cubicBezTo>
                  <a:lnTo>
                    <a:pt x="126554" y="74352"/>
                  </a:lnTo>
                  <a:cubicBezTo>
                    <a:pt x="127001" y="77565"/>
                    <a:pt x="126019" y="78636"/>
                    <a:pt x="126019" y="81135"/>
                  </a:cubicBezTo>
                  <a:cubicBezTo>
                    <a:pt x="126412" y="84575"/>
                    <a:pt x="126412" y="88048"/>
                    <a:pt x="126019" y="91488"/>
                  </a:cubicBezTo>
                  <a:cubicBezTo>
                    <a:pt x="125573" y="93273"/>
                    <a:pt x="122895" y="97646"/>
                    <a:pt x="120753" y="102734"/>
                  </a:cubicBezTo>
                  <a:cubicBezTo>
                    <a:pt x="119991" y="106563"/>
                    <a:pt x="119485" y="110438"/>
                    <a:pt x="119236" y="114335"/>
                  </a:cubicBezTo>
                  <a:cubicBezTo>
                    <a:pt x="119147" y="119779"/>
                    <a:pt x="118879" y="123796"/>
                    <a:pt x="118076" y="135398"/>
                  </a:cubicBezTo>
                  <a:cubicBezTo>
                    <a:pt x="117897" y="139325"/>
                    <a:pt x="116826" y="142984"/>
                    <a:pt x="116201" y="148250"/>
                  </a:cubicBezTo>
                  <a:cubicBezTo>
                    <a:pt x="115934" y="150213"/>
                    <a:pt x="115398" y="155747"/>
                    <a:pt x="115398" y="159138"/>
                  </a:cubicBezTo>
                  <a:cubicBezTo>
                    <a:pt x="115309" y="164226"/>
                    <a:pt x="117629" y="165208"/>
                    <a:pt x="117897" y="166546"/>
                  </a:cubicBezTo>
                  <a:cubicBezTo>
                    <a:pt x="118165" y="167885"/>
                    <a:pt x="118254" y="168153"/>
                    <a:pt x="118611" y="170830"/>
                  </a:cubicBezTo>
                  <a:cubicBezTo>
                    <a:pt x="118968" y="173508"/>
                    <a:pt x="120486" y="174757"/>
                    <a:pt x="120039" y="177524"/>
                  </a:cubicBezTo>
                  <a:cubicBezTo>
                    <a:pt x="119593" y="180290"/>
                    <a:pt x="117272" y="184931"/>
                    <a:pt x="116023" y="191892"/>
                  </a:cubicBezTo>
                  <a:cubicBezTo>
                    <a:pt x="115375" y="195057"/>
                    <a:pt x="113559" y="197861"/>
                    <a:pt x="110936" y="199746"/>
                  </a:cubicBezTo>
                  <a:cubicBezTo>
                    <a:pt x="106406" y="203538"/>
                    <a:pt x="101279" y="206553"/>
                    <a:pt x="95763" y="208671"/>
                  </a:cubicBezTo>
                  <a:cubicBezTo>
                    <a:pt x="89695" y="210635"/>
                    <a:pt x="85947" y="219024"/>
                    <a:pt x="82466" y="221255"/>
                  </a:cubicBezTo>
                  <a:cubicBezTo>
                    <a:pt x="77924" y="223641"/>
                    <a:pt x="73245" y="225757"/>
                    <a:pt x="68454" y="227592"/>
                  </a:cubicBezTo>
                  <a:cubicBezTo>
                    <a:pt x="62069" y="230345"/>
                    <a:pt x="56070" y="233915"/>
                    <a:pt x="50604" y="238213"/>
                  </a:cubicBezTo>
                  <a:cubicBezTo>
                    <a:pt x="47096" y="240096"/>
                    <a:pt x="43421" y="241650"/>
                    <a:pt x="39626" y="242854"/>
                  </a:cubicBezTo>
                  <a:cubicBezTo>
                    <a:pt x="34255" y="247413"/>
                    <a:pt x="28524" y="251531"/>
                    <a:pt x="22491" y="255170"/>
                  </a:cubicBezTo>
                  <a:cubicBezTo>
                    <a:pt x="19010" y="256687"/>
                    <a:pt x="14816" y="248744"/>
                    <a:pt x="11513" y="245263"/>
                  </a:cubicBezTo>
                  <a:cubicBezTo>
                    <a:pt x="9305" y="243271"/>
                    <a:pt x="6949" y="241451"/>
                    <a:pt x="4463" y="239820"/>
                  </a:cubicBezTo>
                  <a:cubicBezTo>
                    <a:pt x="2499" y="238213"/>
                    <a:pt x="3213" y="233661"/>
                    <a:pt x="2499" y="230895"/>
                  </a:cubicBezTo>
                  <a:cubicBezTo>
                    <a:pt x="1785" y="228128"/>
                    <a:pt x="0" y="224379"/>
                    <a:pt x="0" y="223130"/>
                  </a:cubicBezTo>
                  <a:cubicBezTo>
                    <a:pt x="185" y="220509"/>
                    <a:pt x="1848" y="218223"/>
                    <a:pt x="4284" y="217239"/>
                  </a:cubicBezTo>
                  <a:cubicBezTo>
                    <a:pt x="6248" y="216614"/>
                    <a:pt x="9014" y="217507"/>
                    <a:pt x="10889" y="216614"/>
                  </a:cubicBezTo>
                  <a:cubicBezTo>
                    <a:pt x="14472" y="214879"/>
                    <a:pt x="17904" y="212849"/>
                    <a:pt x="21152" y="210545"/>
                  </a:cubicBezTo>
                  <a:cubicBezTo>
                    <a:pt x="24569" y="208581"/>
                    <a:pt x="28274" y="207166"/>
                    <a:pt x="32129" y="206351"/>
                  </a:cubicBezTo>
                  <a:cubicBezTo>
                    <a:pt x="38706" y="203293"/>
                    <a:pt x="45059" y="199773"/>
                    <a:pt x="51139" y="195819"/>
                  </a:cubicBezTo>
                  <a:cubicBezTo>
                    <a:pt x="54263" y="194123"/>
                    <a:pt x="60064" y="191268"/>
                    <a:pt x="60064" y="186894"/>
                  </a:cubicBezTo>
                  <a:cubicBezTo>
                    <a:pt x="60309" y="180167"/>
                    <a:pt x="60130" y="173430"/>
                    <a:pt x="59529" y="166725"/>
                  </a:cubicBezTo>
                  <a:cubicBezTo>
                    <a:pt x="58547" y="164672"/>
                    <a:pt x="54798" y="163869"/>
                    <a:pt x="54799" y="163869"/>
                  </a:cubicBezTo>
                  <a:cubicBezTo>
                    <a:pt x="51901" y="164711"/>
                    <a:pt x="48891" y="165103"/>
                    <a:pt x="45874" y="165029"/>
                  </a:cubicBezTo>
                  <a:cubicBezTo>
                    <a:pt x="43004" y="165824"/>
                    <a:pt x="40200" y="166839"/>
                    <a:pt x="37484" y="168063"/>
                  </a:cubicBezTo>
                  <a:cubicBezTo>
                    <a:pt x="35788" y="168867"/>
                    <a:pt x="32754" y="169670"/>
                    <a:pt x="31147" y="168867"/>
                  </a:cubicBezTo>
                  <a:cubicBezTo>
                    <a:pt x="29324" y="168385"/>
                    <a:pt x="27816" y="167106"/>
                    <a:pt x="27042" y="165386"/>
                  </a:cubicBezTo>
                  <a:cubicBezTo>
                    <a:pt x="25876" y="162055"/>
                    <a:pt x="25243" y="158561"/>
                    <a:pt x="25168" y="155033"/>
                  </a:cubicBezTo>
                  <a:cubicBezTo>
                    <a:pt x="24100" y="152765"/>
                    <a:pt x="23493" y="150308"/>
                    <a:pt x="23383" y="147804"/>
                  </a:cubicBezTo>
                  <a:cubicBezTo>
                    <a:pt x="24201" y="142971"/>
                    <a:pt x="24470" y="138060"/>
                    <a:pt x="24187" y="133167"/>
                  </a:cubicBezTo>
                  <a:cubicBezTo>
                    <a:pt x="24187" y="127365"/>
                    <a:pt x="29005" y="125402"/>
                    <a:pt x="33111" y="124688"/>
                  </a:cubicBezTo>
                  <a:cubicBezTo>
                    <a:pt x="37216" y="123974"/>
                    <a:pt x="40875" y="120939"/>
                    <a:pt x="44981" y="120940"/>
                  </a:cubicBezTo>
                  <a:cubicBezTo>
                    <a:pt x="47969" y="121031"/>
                    <a:pt x="50960" y="120822"/>
                    <a:pt x="53906" y="120315"/>
                  </a:cubicBezTo>
                  <a:cubicBezTo>
                    <a:pt x="58137" y="119092"/>
                    <a:pt x="62165" y="117258"/>
                    <a:pt x="65866" y="114871"/>
                  </a:cubicBezTo>
                  <a:cubicBezTo>
                    <a:pt x="68186" y="111479"/>
                    <a:pt x="71667" y="109337"/>
                    <a:pt x="71667" y="103983"/>
                  </a:cubicBezTo>
                  <a:cubicBezTo>
                    <a:pt x="72202" y="93898"/>
                    <a:pt x="75326" y="89435"/>
                    <a:pt x="75326" y="80510"/>
                  </a:cubicBezTo>
                  <a:cubicBezTo>
                    <a:pt x="75727" y="74809"/>
                    <a:pt x="73529" y="69232"/>
                    <a:pt x="69346" y="65338"/>
                  </a:cubicBezTo>
                  <a:cubicBezTo>
                    <a:pt x="68499" y="64036"/>
                    <a:pt x="68499" y="62357"/>
                    <a:pt x="69346" y="61054"/>
                  </a:cubicBezTo>
                  <a:cubicBezTo>
                    <a:pt x="71825" y="59675"/>
                    <a:pt x="74081" y="57930"/>
                    <a:pt x="76040" y="55877"/>
                  </a:cubicBezTo>
                  <a:cubicBezTo>
                    <a:pt x="76950" y="54541"/>
                    <a:pt x="78547" y="53847"/>
                    <a:pt x="80146" y="54092"/>
                  </a:cubicBezTo>
                  <a:close/>
                  <a:moveTo>
                    <a:pt x="206879" y="42222"/>
                  </a:moveTo>
                  <a:cubicBezTo>
                    <a:pt x="210984" y="42400"/>
                    <a:pt x="211520" y="44720"/>
                    <a:pt x="213394" y="46059"/>
                  </a:cubicBezTo>
                  <a:cubicBezTo>
                    <a:pt x="215106" y="46839"/>
                    <a:pt x="216957" y="47264"/>
                    <a:pt x="218838" y="47308"/>
                  </a:cubicBezTo>
                  <a:cubicBezTo>
                    <a:pt x="220534" y="47576"/>
                    <a:pt x="222140" y="49986"/>
                    <a:pt x="223033" y="52038"/>
                  </a:cubicBezTo>
                  <a:cubicBezTo>
                    <a:pt x="225018" y="56145"/>
                    <a:pt x="226171" y="60604"/>
                    <a:pt x="226424" y="65158"/>
                  </a:cubicBezTo>
                  <a:cubicBezTo>
                    <a:pt x="226067" y="74886"/>
                    <a:pt x="219195" y="77028"/>
                    <a:pt x="216696" y="83008"/>
                  </a:cubicBezTo>
                  <a:cubicBezTo>
                    <a:pt x="215714" y="85897"/>
                    <a:pt x="215084" y="88893"/>
                    <a:pt x="214822" y="91933"/>
                  </a:cubicBezTo>
                  <a:cubicBezTo>
                    <a:pt x="215714" y="96842"/>
                    <a:pt x="220712" y="98181"/>
                    <a:pt x="222854" y="94700"/>
                  </a:cubicBezTo>
                  <a:cubicBezTo>
                    <a:pt x="226871" y="93808"/>
                    <a:pt x="228120" y="91487"/>
                    <a:pt x="230887" y="90148"/>
                  </a:cubicBezTo>
                  <a:cubicBezTo>
                    <a:pt x="233654" y="88810"/>
                    <a:pt x="237581" y="93272"/>
                    <a:pt x="243827" y="94700"/>
                  </a:cubicBezTo>
                  <a:cubicBezTo>
                    <a:pt x="247308" y="95503"/>
                    <a:pt x="248736" y="104160"/>
                    <a:pt x="251056" y="108177"/>
                  </a:cubicBezTo>
                  <a:cubicBezTo>
                    <a:pt x="252105" y="111280"/>
                    <a:pt x="252617" y="114540"/>
                    <a:pt x="252573" y="117815"/>
                  </a:cubicBezTo>
                  <a:cubicBezTo>
                    <a:pt x="252450" y="120293"/>
                    <a:pt x="250640" y="122362"/>
                    <a:pt x="248200" y="122813"/>
                  </a:cubicBezTo>
                  <a:cubicBezTo>
                    <a:pt x="245077" y="123527"/>
                    <a:pt x="243202" y="123973"/>
                    <a:pt x="239276" y="125133"/>
                  </a:cubicBezTo>
                  <a:cubicBezTo>
                    <a:pt x="236343" y="126399"/>
                    <a:pt x="233700" y="128252"/>
                    <a:pt x="231512" y="130577"/>
                  </a:cubicBezTo>
                  <a:cubicBezTo>
                    <a:pt x="228031" y="133076"/>
                    <a:pt x="224371" y="133612"/>
                    <a:pt x="220623" y="136646"/>
                  </a:cubicBezTo>
                  <a:cubicBezTo>
                    <a:pt x="215467" y="140568"/>
                    <a:pt x="209581" y="143420"/>
                    <a:pt x="203309" y="145036"/>
                  </a:cubicBezTo>
                  <a:cubicBezTo>
                    <a:pt x="200105" y="150958"/>
                    <a:pt x="198074" y="157443"/>
                    <a:pt x="197329" y="164135"/>
                  </a:cubicBezTo>
                  <a:cubicBezTo>
                    <a:pt x="196927" y="167122"/>
                    <a:pt x="197140" y="170159"/>
                    <a:pt x="197954" y="173060"/>
                  </a:cubicBezTo>
                  <a:cubicBezTo>
                    <a:pt x="199471" y="178415"/>
                    <a:pt x="198132" y="183502"/>
                    <a:pt x="202773" y="188857"/>
                  </a:cubicBezTo>
                  <a:cubicBezTo>
                    <a:pt x="206381" y="192262"/>
                    <a:pt x="211038" y="194339"/>
                    <a:pt x="215982" y="194747"/>
                  </a:cubicBezTo>
                  <a:cubicBezTo>
                    <a:pt x="219173" y="194803"/>
                    <a:pt x="222347" y="195222"/>
                    <a:pt x="225443" y="195997"/>
                  </a:cubicBezTo>
                  <a:cubicBezTo>
                    <a:pt x="227615" y="196718"/>
                    <a:pt x="229859" y="197197"/>
                    <a:pt x="232136" y="197425"/>
                  </a:cubicBezTo>
                  <a:cubicBezTo>
                    <a:pt x="234118" y="198766"/>
                    <a:pt x="236375" y="199651"/>
                    <a:pt x="238741" y="200013"/>
                  </a:cubicBezTo>
                  <a:cubicBezTo>
                    <a:pt x="242225" y="199869"/>
                    <a:pt x="245712" y="200230"/>
                    <a:pt x="249093" y="201084"/>
                  </a:cubicBezTo>
                  <a:lnTo>
                    <a:pt x="249539" y="201262"/>
                  </a:lnTo>
                  <a:cubicBezTo>
                    <a:pt x="254091" y="204023"/>
                    <a:pt x="256414" y="209348"/>
                    <a:pt x="255340" y="214561"/>
                  </a:cubicBezTo>
                  <a:cubicBezTo>
                    <a:pt x="253892" y="219592"/>
                    <a:pt x="252163" y="224537"/>
                    <a:pt x="250164" y="229376"/>
                  </a:cubicBezTo>
                  <a:cubicBezTo>
                    <a:pt x="248914" y="233303"/>
                    <a:pt x="248111" y="237409"/>
                    <a:pt x="245880" y="239105"/>
                  </a:cubicBezTo>
                  <a:cubicBezTo>
                    <a:pt x="243649" y="240800"/>
                    <a:pt x="237938" y="239551"/>
                    <a:pt x="234725" y="240800"/>
                  </a:cubicBezTo>
                  <a:cubicBezTo>
                    <a:pt x="231242" y="242290"/>
                    <a:pt x="227528" y="243166"/>
                    <a:pt x="223747" y="243388"/>
                  </a:cubicBezTo>
                  <a:cubicBezTo>
                    <a:pt x="221069" y="243388"/>
                    <a:pt x="217767" y="240800"/>
                    <a:pt x="216071" y="240086"/>
                  </a:cubicBezTo>
                  <a:cubicBezTo>
                    <a:pt x="212225" y="238941"/>
                    <a:pt x="208195" y="238546"/>
                    <a:pt x="204201" y="238926"/>
                  </a:cubicBezTo>
                  <a:cubicBezTo>
                    <a:pt x="200988" y="238926"/>
                    <a:pt x="192509" y="238926"/>
                    <a:pt x="192509" y="238926"/>
                  </a:cubicBezTo>
                  <a:cubicBezTo>
                    <a:pt x="190724" y="238926"/>
                    <a:pt x="186887" y="236873"/>
                    <a:pt x="182603" y="236070"/>
                  </a:cubicBezTo>
                  <a:cubicBezTo>
                    <a:pt x="178319" y="235267"/>
                    <a:pt x="171269" y="236248"/>
                    <a:pt x="168145" y="235267"/>
                  </a:cubicBezTo>
                  <a:cubicBezTo>
                    <a:pt x="165511" y="234318"/>
                    <a:pt x="163041" y="232964"/>
                    <a:pt x="160827" y="231250"/>
                  </a:cubicBezTo>
                  <a:cubicBezTo>
                    <a:pt x="158053" y="227967"/>
                    <a:pt x="155769" y="224299"/>
                    <a:pt x="154044" y="220362"/>
                  </a:cubicBezTo>
                  <a:cubicBezTo>
                    <a:pt x="153394" y="216170"/>
                    <a:pt x="153096" y="211931"/>
                    <a:pt x="153151" y="207688"/>
                  </a:cubicBezTo>
                  <a:cubicBezTo>
                    <a:pt x="152794" y="205279"/>
                    <a:pt x="150027" y="194390"/>
                    <a:pt x="150027" y="192605"/>
                  </a:cubicBezTo>
                  <a:lnTo>
                    <a:pt x="149403" y="183145"/>
                  </a:lnTo>
                  <a:cubicBezTo>
                    <a:pt x="149393" y="180133"/>
                    <a:pt x="149005" y="177135"/>
                    <a:pt x="148243" y="174221"/>
                  </a:cubicBezTo>
                  <a:cubicBezTo>
                    <a:pt x="147133" y="169636"/>
                    <a:pt x="146653" y="164922"/>
                    <a:pt x="146814" y="160209"/>
                  </a:cubicBezTo>
                  <a:cubicBezTo>
                    <a:pt x="146725" y="152890"/>
                    <a:pt x="148867" y="151730"/>
                    <a:pt x="150563" y="137628"/>
                  </a:cubicBezTo>
                  <a:cubicBezTo>
                    <a:pt x="150741" y="136200"/>
                    <a:pt x="153687" y="131916"/>
                    <a:pt x="153687" y="130577"/>
                  </a:cubicBezTo>
                  <a:cubicBezTo>
                    <a:pt x="154222" y="123616"/>
                    <a:pt x="155739" y="123705"/>
                    <a:pt x="156364" y="118975"/>
                  </a:cubicBezTo>
                  <a:cubicBezTo>
                    <a:pt x="156989" y="114246"/>
                    <a:pt x="158863" y="108534"/>
                    <a:pt x="158863" y="107106"/>
                  </a:cubicBezTo>
                  <a:cubicBezTo>
                    <a:pt x="159934" y="99876"/>
                    <a:pt x="159934" y="90505"/>
                    <a:pt x="159935" y="88631"/>
                  </a:cubicBezTo>
                  <a:cubicBezTo>
                    <a:pt x="160293" y="84775"/>
                    <a:pt x="161194" y="80990"/>
                    <a:pt x="162612" y="77385"/>
                  </a:cubicBezTo>
                  <a:cubicBezTo>
                    <a:pt x="164268" y="71523"/>
                    <a:pt x="165549" y="65561"/>
                    <a:pt x="166450" y="59535"/>
                  </a:cubicBezTo>
                  <a:cubicBezTo>
                    <a:pt x="166149" y="55456"/>
                    <a:pt x="166299" y="51355"/>
                    <a:pt x="166896" y="47308"/>
                  </a:cubicBezTo>
                  <a:cubicBezTo>
                    <a:pt x="168145" y="43025"/>
                    <a:pt x="170376" y="42311"/>
                    <a:pt x="173946" y="42311"/>
                  </a:cubicBezTo>
                  <a:cubicBezTo>
                    <a:pt x="175552" y="42222"/>
                    <a:pt x="180282" y="44096"/>
                    <a:pt x="182870" y="44185"/>
                  </a:cubicBezTo>
                  <a:cubicBezTo>
                    <a:pt x="185459" y="44274"/>
                    <a:pt x="189029" y="42490"/>
                    <a:pt x="190814" y="42490"/>
                  </a:cubicBezTo>
                  <a:cubicBezTo>
                    <a:pt x="193221" y="42817"/>
                    <a:pt x="195606" y="43294"/>
                    <a:pt x="197954" y="43917"/>
                  </a:cubicBezTo>
                  <a:cubicBezTo>
                    <a:pt x="200879" y="43118"/>
                    <a:pt x="203864" y="42551"/>
                    <a:pt x="206879" y="42222"/>
                  </a:cubicBezTo>
                  <a:close/>
                  <a:moveTo>
                    <a:pt x="815643" y="39723"/>
                  </a:moveTo>
                  <a:cubicBezTo>
                    <a:pt x="818945" y="39723"/>
                    <a:pt x="821623" y="43203"/>
                    <a:pt x="824568" y="43203"/>
                  </a:cubicBezTo>
                  <a:cubicBezTo>
                    <a:pt x="830552" y="42768"/>
                    <a:pt x="836566" y="43218"/>
                    <a:pt x="842418" y="44541"/>
                  </a:cubicBezTo>
                  <a:lnTo>
                    <a:pt x="843222" y="44988"/>
                  </a:lnTo>
                  <a:cubicBezTo>
                    <a:pt x="844293" y="45880"/>
                    <a:pt x="845007" y="51146"/>
                    <a:pt x="846256" y="52306"/>
                  </a:cubicBezTo>
                  <a:cubicBezTo>
                    <a:pt x="849746" y="55593"/>
                    <a:pt x="851933" y="60031"/>
                    <a:pt x="852414" y="64801"/>
                  </a:cubicBezTo>
                  <a:cubicBezTo>
                    <a:pt x="852147" y="68371"/>
                    <a:pt x="847416" y="74083"/>
                    <a:pt x="847416" y="75422"/>
                  </a:cubicBezTo>
                  <a:cubicBezTo>
                    <a:pt x="847680" y="78856"/>
                    <a:pt x="846869" y="82286"/>
                    <a:pt x="845096" y="85239"/>
                  </a:cubicBezTo>
                  <a:cubicBezTo>
                    <a:pt x="841506" y="90134"/>
                    <a:pt x="838511" y="95436"/>
                    <a:pt x="836171" y="101037"/>
                  </a:cubicBezTo>
                  <a:cubicBezTo>
                    <a:pt x="835189" y="102911"/>
                    <a:pt x="829120" y="107730"/>
                    <a:pt x="828138" y="109961"/>
                  </a:cubicBezTo>
                  <a:cubicBezTo>
                    <a:pt x="822069" y="123795"/>
                    <a:pt x="815286" y="133434"/>
                    <a:pt x="810288" y="147267"/>
                  </a:cubicBezTo>
                  <a:cubicBezTo>
                    <a:pt x="809485" y="149498"/>
                    <a:pt x="806005" y="154050"/>
                    <a:pt x="804309" y="153247"/>
                  </a:cubicBezTo>
                  <a:cubicBezTo>
                    <a:pt x="801982" y="152200"/>
                    <a:pt x="799318" y="152200"/>
                    <a:pt x="796991" y="153247"/>
                  </a:cubicBezTo>
                  <a:cubicBezTo>
                    <a:pt x="795831" y="154229"/>
                    <a:pt x="790922" y="154139"/>
                    <a:pt x="789315" y="155746"/>
                  </a:cubicBezTo>
                  <a:cubicBezTo>
                    <a:pt x="787709" y="157352"/>
                    <a:pt x="779498" y="156103"/>
                    <a:pt x="777892" y="159227"/>
                  </a:cubicBezTo>
                  <a:cubicBezTo>
                    <a:pt x="776731" y="162088"/>
                    <a:pt x="776731" y="165290"/>
                    <a:pt x="777892" y="168152"/>
                  </a:cubicBezTo>
                  <a:cubicBezTo>
                    <a:pt x="780480" y="171186"/>
                    <a:pt x="785746" y="168152"/>
                    <a:pt x="786816" y="166545"/>
                  </a:cubicBezTo>
                  <a:cubicBezTo>
                    <a:pt x="788535" y="164480"/>
                    <a:pt x="791092" y="163301"/>
                    <a:pt x="793778" y="163332"/>
                  </a:cubicBezTo>
                  <a:cubicBezTo>
                    <a:pt x="796873" y="164684"/>
                    <a:pt x="800104" y="165701"/>
                    <a:pt x="803416" y="166367"/>
                  </a:cubicBezTo>
                  <a:cubicBezTo>
                    <a:pt x="805615" y="166715"/>
                    <a:pt x="807238" y="168603"/>
                    <a:pt x="807254" y="170829"/>
                  </a:cubicBezTo>
                  <a:cubicBezTo>
                    <a:pt x="807310" y="174996"/>
                    <a:pt x="808158" y="179116"/>
                    <a:pt x="809753" y="182966"/>
                  </a:cubicBezTo>
                  <a:cubicBezTo>
                    <a:pt x="809826" y="184756"/>
                    <a:pt x="809290" y="186517"/>
                    <a:pt x="808236" y="187964"/>
                  </a:cubicBezTo>
                  <a:cubicBezTo>
                    <a:pt x="805533" y="190386"/>
                    <a:pt x="802535" y="192455"/>
                    <a:pt x="799311" y="194122"/>
                  </a:cubicBezTo>
                  <a:cubicBezTo>
                    <a:pt x="797169" y="195461"/>
                    <a:pt x="792350" y="195818"/>
                    <a:pt x="789315" y="197782"/>
                  </a:cubicBezTo>
                  <a:cubicBezTo>
                    <a:pt x="787473" y="199164"/>
                    <a:pt x="786332" y="201285"/>
                    <a:pt x="786192" y="203583"/>
                  </a:cubicBezTo>
                  <a:cubicBezTo>
                    <a:pt x="786192" y="207421"/>
                    <a:pt x="789137" y="207421"/>
                    <a:pt x="791011" y="207421"/>
                  </a:cubicBezTo>
                  <a:cubicBezTo>
                    <a:pt x="792886" y="207421"/>
                    <a:pt x="800649" y="204922"/>
                    <a:pt x="804309" y="204922"/>
                  </a:cubicBezTo>
                  <a:cubicBezTo>
                    <a:pt x="807639" y="205090"/>
                    <a:pt x="810975" y="205090"/>
                    <a:pt x="814305" y="204922"/>
                  </a:cubicBezTo>
                  <a:cubicBezTo>
                    <a:pt x="818289" y="203576"/>
                    <a:pt x="822427" y="202736"/>
                    <a:pt x="826621" y="202423"/>
                  </a:cubicBezTo>
                  <a:cubicBezTo>
                    <a:pt x="830548" y="203405"/>
                    <a:pt x="834921" y="199745"/>
                    <a:pt x="837420" y="202423"/>
                  </a:cubicBezTo>
                  <a:cubicBezTo>
                    <a:pt x="837420" y="207064"/>
                    <a:pt x="846345" y="209206"/>
                    <a:pt x="846345" y="216435"/>
                  </a:cubicBezTo>
                  <a:cubicBezTo>
                    <a:pt x="846345" y="226788"/>
                    <a:pt x="839473" y="238479"/>
                    <a:pt x="830548" y="239193"/>
                  </a:cubicBezTo>
                  <a:cubicBezTo>
                    <a:pt x="826799" y="239550"/>
                    <a:pt x="829388" y="236694"/>
                    <a:pt x="816179" y="236694"/>
                  </a:cubicBezTo>
                  <a:cubicBezTo>
                    <a:pt x="804398" y="236873"/>
                    <a:pt x="794313" y="237676"/>
                    <a:pt x="792439" y="237676"/>
                  </a:cubicBezTo>
                  <a:cubicBezTo>
                    <a:pt x="788111" y="237730"/>
                    <a:pt x="783785" y="237461"/>
                    <a:pt x="779498" y="236873"/>
                  </a:cubicBezTo>
                  <a:cubicBezTo>
                    <a:pt x="775694" y="236953"/>
                    <a:pt x="771903" y="237341"/>
                    <a:pt x="768163" y="238033"/>
                  </a:cubicBezTo>
                  <a:cubicBezTo>
                    <a:pt x="764006" y="239103"/>
                    <a:pt x="759767" y="239819"/>
                    <a:pt x="755490" y="240175"/>
                  </a:cubicBezTo>
                  <a:cubicBezTo>
                    <a:pt x="750187" y="240099"/>
                    <a:pt x="744928" y="241132"/>
                    <a:pt x="740050" y="243209"/>
                  </a:cubicBezTo>
                  <a:cubicBezTo>
                    <a:pt x="734793" y="244284"/>
                    <a:pt x="729440" y="244822"/>
                    <a:pt x="724074" y="244815"/>
                  </a:cubicBezTo>
                  <a:cubicBezTo>
                    <a:pt x="718794" y="247063"/>
                    <a:pt x="713289" y="248740"/>
                    <a:pt x="707652" y="249813"/>
                  </a:cubicBezTo>
                  <a:cubicBezTo>
                    <a:pt x="704618" y="250170"/>
                    <a:pt x="697568" y="249278"/>
                    <a:pt x="697300" y="244369"/>
                  </a:cubicBezTo>
                  <a:cubicBezTo>
                    <a:pt x="697032" y="239460"/>
                    <a:pt x="694355" y="236873"/>
                    <a:pt x="694980" y="230536"/>
                  </a:cubicBezTo>
                  <a:cubicBezTo>
                    <a:pt x="695515" y="228662"/>
                    <a:pt x="695515" y="225628"/>
                    <a:pt x="695514" y="224200"/>
                  </a:cubicBezTo>
                  <a:cubicBezTo>
                    <a:pt x="695531" y="221364"/>
                    <a:pt x="696806" y="218683"/>
                    <a:pt x="698995" y="216881"/>
                  </a:cubicBezTo>
                  <a:cubicBezTo>
                    <a:pt x="699620" y="216703"/>
                    <a:pt x="701048" y="213579"/>
                    <a:pt x="702833" y="213758"/>
                  </a:cubicBezTo>
                  <a:cubicBezTo>
                    <a:pt x="704618" y="213936"/>
                    <a:pt x="704975" y="216078"/>
                    <a:pt x="707652" y="216078"/>
                  </a:cubicBezTo>
                  <a:cubicBezTo>
                    <a:pt x="712524" y="215024"/>
                    <a:pt x="717256" y="213406"/>
                    <a:pt x="721754" y="211259"/>
                  </a:cubicBezTo>
                  <a:cubicBezTo>
                    <a:pt x="727548" y="208299"/>
                    <a:pt x="733508" y="205677"/>
                    <a:pt x="739604" y="203405"/>
                  </a:cubicBezTo>
                  <a:cubicBezTo>
                    <a:pt x="741924" y="200102"/>
                    <a:pt x="738086" y="198407"/>
                    <a:pt x="736658" y="198407"/>
                  </a:cubicBezTo>
                  <a:cubicBezTo>
                    <a:pt x="734185" y="199074"/>
                    <a:pt x="731549" y="198720"/>
                    <a:pt x="729340" y="197425"/>
                  </a:cubicBezTo>
                  <a:cubicBezTo>
                    <a:pt x="725681" y="196800"/>
                    <a:pt x="724163" y="195908"/>
                    <a:pt x="723181" y="194301"/>
                  </a:cubicBezTo>
                  <a:cubicBezTo>
                    <a:pt x="722200" y="192695"/>
                    <a:pt x="722913" y="190820"/>
                    <a:pt x="723181" y="188321"/>
                  </a:cubicBezTo>
                  <a:cubicBezTo>
                    <a:pt x="723449" y="185822"/>
                    <a:pt x="723627" y="183145"/>
                    <a:pt x="723985" y="181003"/>
                  </a:cubicBezTo>
                  <a:cubicBezTo>
                    <a:pt x="724342" y="178861"/>
                    <a:pt x="724609" y="175648"/>
                    <a:pt x="728001" y="175648"/>
                  </a:cubicBezTo>
                  <a:cubicBezTo>
                    <a:pt x="729875" y="175648"/>
                    <a:pt x="730321" y="176986"/>
                    <a:pt x="732106" y="176986"/>
                  </a:cubicBezTo>
                  <a:cubicBezTo>
                    <a:pt x="733891" y="176986"/>
                    <a:pt x="734694" y="176183"/>
                    <a:pt x="736480" y="176183"/>
                  </a:cubicBezTo>
                  <a:cubicBezTo>
                    <a:pt x="737898" y="176420"/>
                    <a:pt x="739346" y="176420"/>
                    <a:pt x="740764" y="176183"/>
                  </a:cubicBezTo>
                  <a:cubicBezTo>
                    <a:pt x="742345" y="175407"/>
                    <a:pt x="743675" y="174201"/>
                    <a:pt x="744602" y="172703"/>
                  </a:cubicBezTo>
                  <a:cubicBezTo>
                    <a:pt x="745404" y="169800"/>
                    <a:pt x="745737" y="166786"/>
                    <a:pt x="745583" y="163778"/>
                  </a:cubicBezTo>
                  <a:cubicBezTo>
                    <a:pt x="745226" y="161369"/>
                    <a:pt x="743084" y="161726"/>
                    <a:pt x="740317" y="163064"/>
                  </a:cubicBezTo>
                  <a:cubicBezTo>
                    <a:pt x="738138" y="163858"/>
                    <a:pt x="735899" y="164485"/>
                    <a:pt x="733623" y="164939"/>
                  </a:cubicBezTo>
                  <a:cubicBezTo>
                    <a:pt x="731596" y="165492"/>
                    <a:pt x="729541" y="165939"/>
                    <a:pt x="727465" y="166277"/>
                  </a:cubicBezTo>
                  <a:cubicBezTo>
                    <a:pt x="725773" y="166284"/>
                    <a:pt x="724089" y="166044"/>
                    <a:pt x="722467" y="165563"/>
                  </a:cubicBezTo>
                  <a:cubicBezTo>
                    <a:pt x="719968" y="164939"/>
                    <a:pt x="720593" y="163422"/>
                    <a:pt x="719968" y="161636"/>
                  </a:cubicBezTo>
                  <a:cubicBezTo>
                    <a:pt x="718959" y="159873"/>
                    <a:pt x="718293" y="157936"/>
                    <a:pt x="718005" y="155924"/>
                  </a:cubicBezTo>
                  <a:cubicBezTo>
                    <a:pt x="718362" y="150837"/>
                    <a:pt x="714256" y="148963"/>
                    <a:pt x="713543" y="147624"/>
                  </a:cubicBezTo>
                  <a:cubicBezTo>
                    <a:pt x="712198" y="144817"/>
                    <a:pt x="711352" y="141797"/>
                    <a:pt x="711043" y="138699"/>
                  </a:cubicBezTo>
                  <a:cubicBezTo>
                    <a:pt x="711043" y="132898"/>
                    <a:pt x="716488" y="128346"/>
                    <a:pt x="715863" y="124687"/>
                  </a:cubicBezTo>
                  <a:cubicBezTo>
                    <a:pt x="714242" y="117272"/>
                    <a:pt x="713464" y="109697"/>
                    <a:pt x="713542" y="102108"/>
                  </a:cubicBezTo>
                  <a:cubicBezTo>
                    <a:pt x="713810" y="100055"/>
                    <a:pt x="710686" y="96574"/>
                    <a:pt x="710686" y="92469"/>
                  </a:cubicBezTo>
                  <a:cubicBezTo>
                    <a:pt x="710819" y="89995"/>
                    <a:pt x="711207" y="87543"/>
                    <a:pt x="711846" y="85150"/>
                  </a:cubicBezTo>
                  <a:cubicBezTo>
                    <a:pt x="713127" y="81087"/>
                    <a:pt x="713965" y="76898"/>
                    <a:pt x="714346" y="72655"/>
                  </a:cubicBezTo>
                  <a:cubicBezTo>
                    <a:pt x="713810" y="67033"/>
                    <a:pt x="716666" y="59982"/>
                    <a:pt x="720504" y="59982"/>
                  </a:cubicBezTo>
                  <a:cubicBezTo>
                    <a:pt x="724342" y="59982"/>
                    <a:pt x="724252" y="64801"/>
                    <a:pt x="728447" y="64801"/>
                  </a:cubicBezTo>
                  <a:cubicBezTo>
                    <a:pt x="730972" y="64931"/>
                    <a:pt x="733503" y="64661"/>
                    <a:pt x="735944" y="63998"/>
                  </a:cubicBezTo>
                  <a:cubicBezTo>
                    <a:pt x="736837" y="63373"/>
                    <a:pt x="743709" y="61677"/>
                    <a:pt x="745762" y="60874"/>
                  </a:cubicBezTo>
                  <a:cubicBezTo>
                    <a:pt x="751741" y="58732"/>
                    <a:pt x="756025" y="56055"/>
                    <a:pt x="762540" y="54002"/>
                  </a:cubicBezTo>
                  <a:cubicBezTo>
                    <a:pt x="766914" y="52663"/>
                    <a:pt x="772358" y="53823"/>
                    <a:pt x="775839" y="52663"/>
                  </a:cubicBezTo>
                  <a:cubicBezTo>
                    <a:pt x="785478" y="49361"/>
                    <a:pt x="812341" y="39723"/>
                    <a:pt x="815643" y="39723"/>
                  </a:cubicBezTo>
                  <a:close/>
                  <a:moveTo>
                    <a:pt x="439014" y="1614"/>
                  </a:moveTo>
                  <a:cubicBezTo>
                    <a:pt x="441289" y="1698"/>
                    <a:pt x="443556" y="1936"/>
                    <a:pt x="445798" y="2328"/>
                  </a:cubicBezTo>
                  <a:cubicBezTo>
                    <a:pt x="448591" y="2507"/>
                    <a:pt x="451394" y="2507"/>
                    <a:pt x="454187" y="2328"/>
                  </a:cubicBezTo>
                  <a:cubicBezTo>
                    <a:pt x="456329" y="2328"/>
                    <a:pt x="457668" y="5094"/>
                    <a:pt x="458560" y="5808"/>
                  </a:cubicBezTo>
                  <a:cubicBezTo>
                    <a:pt x="459453" y="6522"/>
                    <a:pt x="465076" y="6790"/>
                    <a:pt x="466415" y="8217"/>
                  </a:cubicBezTo>
                  <a:cubicBezTo>
                    <a:pt x="467753" y="9645"/>
                    <a:pt x="467575" y="14197"/>
                    <a:pt x="469003" y="17142"/>
                  </a:cubicBezTo>
                  <a:cubicBezTo>
                    <a:pt x="470431" y="20088"/>
                    <a:pt x="474715" y="21605"/>
                    <a:pt x="475072" y="30530"/>
                  </a:cubicBezTo>
                  <a:cubicBezTo>
                    <a:pt x="475429" y="39455"/>
                    <a:pt x="473019" y="39633"/>
                    <a:pt x="467575" y="44275"/>
                  </a:cubicBezTo>
                  <a:cubicBezTo>
                    <a:pt x="466057" y="46238"/>
                    <a:pt x="466236" y="49362"/>
                    <a:pt x="469003" y="48826"/>
                  </a:cubicBezTo>
                  <a:cubicBezTo>
                    <a:pt x="473912" y="47844"/>
                    <a:pt x="491582" y="43917"/>
                    <a:pt x="495777" y="42579"/>
                  </a:cubicBezTo>
                  <a:cubicBezTo>
                    <a:pt x="500764" y="41016"/>
                    <a:pt x="505867" y="39852"/>
                    <a:pt x="511039" y="39098"/>
                  </a:cubicBezTo>
                  <a:cubicBezTo>
                    <a:pt x="512734" y="38919"/>
                    <a:pt x="515501" y="41329"/>
                    <a:pt x="517554" y="41865"/>
                  </a:cubicBezTo>
                  <a:cubicBezTo>
                    <a:pt x="519606" y="42400"/>
                    <a:pt x="523623" y="42222"/>
                    <a:pt x="524337" y="44096"/>
                  </a:cubicBezTo>
                  <a:cubicBezTo>
                    <a:pt x="525728" y="47651"/>
                    <a:pt x="528754" y="50312"/>
                    <a:pt x="532458" y="51236"/>
                  </a:cubicBezTo>
                  <a:lnTo>
                    <a:pt x="532280" y="51236"/>
                  </a:lnTo>
                  <a:cubicBezTo>
                    <a:pt x="534197" y="51715"/>
                    <a:pt x="535639" y="53299"/>
                    <a:pt x="535939" y="55252"/>
                  </a:cubicBezTo>
                  <a:cubicBezTo>
                    <a:pt x="535939" y="56948"/>
                    <a:pt x="535493" y="59804"/>
                    <a:pt x="535493" y="63463"/>
                  </a:cubicBezTo>
                  <a:cubicBezTo>
                    <a:pt x="534957" y="69174"/>
                    <a:pt x="525140" y="73191"/>
                    <a:pt x="520856" y="75868"/>
                  </a:cubicBezTo>
                  <a:cubicBezTo>
                    <a:pt x="519428" y="76850"/>
                    <a:pt x="518000" y="73548"/>
                    <a:pt x="513002" y="73548"/>
                  </a:cubicBezTo>
                  <a:cubicBezTo>
                    <a:pt x="511306" y="73637"/>
                    <a:pt x="501399" y="74440"/>
                    <a:pt x="499704" y="74440"/>
                  </a:cubicBezTo>
                  <a:lnTo>
                    <a:pt x="489083" y="75690"/>
                  </a:lnTo>
                  <a:cubicBezTo>
                    <a:pt x="486674" y="76225"/>
                    <a:pt x="481676" y="77921"/>
                    <a:pt x="479356" y="78635"/>
                  </a:cubicBezTo>
                  <a:cubicBezTo>
                    <a:pt x="476037" y="79570"/>
                    <a:pt x="472786" y="80734"/>
                    <a:pt x="469627" y="82116"/>
                  </a:cubicBezTo>
                  <a:cubicBezTo>
                    <a:pt x="468199" y="83008"/>
                    <a:pt x="464719" y="81402"/>
                    <a:pt x="460702" y="82116"/>
                  </a:cubicBezTo>
                  <a:cubicBezTo>
                    <a:pt x="458918" y="82473"/>
                    <a:pt x="452581" y="86310"/>
                    <a:pt x="447136" y="87827"/>
                  </a:cubicBezTo>
                  <a:cubicBezTo>
                    <a:pt x="436406" y="89705"/>
                    <a:pt x="425818" y="92329"/>
                    <a:pt x="415453" y="95681"/>
                  </a:cubicBezTo>
                  <a:cubicBezTo>
                    <a:pt x="413132" y="98002"/>
                    <a:pt x="408313" y="97020"/>
                    <a:pt x="406528" y="98002"/>
                  </a:cubicBezTo>
                  <a:cubicBezTo>
                    <a:pt x="404743" y="98984"/>
                    <a:pt x="400014" y="98984"/>
                    <a:pt x="397604" y="100233"/>
                  </a:cubicBezTo>
                  <a:cubicBezTo>
                    <a:pt x="393588" y="102286"/>
                    <a:pt x="391802" y="101126"/>
                    <a:pt x="389571" y="102286"/>
                  </a:cubicBezTo>
                  <a:cubicBezTo>
                    <a:pt x="387406" y="103093"/>
                    <a:pt x="385087" y="103398"/>
                    <a:pt x="382788" y="103178"/>
                  </a:cubicBezTo>
                  <a:cubicBezTo>
                    <a:pt x="380309" y="103673"/>
                    <a:pt x="377864" y="104328"/>
                    <a:pt x="375470" y="105142"/>
                  </a:cubicBezTo>
                  <a:cubicBezTo>
                    <a:pt x="373356" y="105630"/>
                    <a:pt x="371158" y="105630"/>
                    <a:pt x="369044" y="105142"/>
                  </a:cubicBezTo>
                  <a:cubicBezTo>
                    <a:pt x="367357" y="104892"/>
                    <a:pt x="365643" y="104892"/>
                    <a:pt x="363956" y="105142"/>
                  </a:cubicBezTo>
                  <a:cubicBezTo>
                    <a:pt x="362261" y="107373"/>
                    <a:pt x="359048" y="107373"/>
                    <a:pt x="355745" y="107373"/>
                  </a:cubicBezTo>
                  <a:cubicBezTo>
                    <a:pt x="353323" y="107845"/>
                    <a:pt x="350980" y="108656"/>
                    <a:pt x="348784" y="109783"/>
                  </a:cubicBezTo>
                  <a:cubicBezTo>
                    <a:pt x="348248" y="111390"/>
                    <a:pt x="345393" y="112817"/>
                    <a:pt x="342715" y="113264"/>
                  </a:cubicBezTo>
                  <a:cubicBezTo>
                    <a:pt x="340038" y="113710"/>
                    <a:pt x="341644" y="111568"/>
                    <a:pt x="337806" y="109783"/>
                  </a:cubicBezTo>
                  <a:cubicBezTo>
                    <a:pt x="336021" y="109248"/>
                    <a:pt x="332005" y="110765"/>
                    <a:pt x="328881" y="109248"/>
                  </a:cubicBezTo>
                  <a:cubicBezTo>
                    <a:pt x="325758" y="107730"/>
                    <a:pt x="325936" y="103357"/>
                    <a:pt x="326561" y="99698"/>
                  </a:cubicBezTo>
                  <a:cubicBezTo>
                    <a:pt x="326650" y="98894"/>
                    <a:pt x="326115" y="95503"/>
                    <a:pt x="326115" y="91844"/>
                  </a:cubicBezTo>
                  <a:cubicBezTo>
                    <a:pt x="325731" y="89613"/>
                    <a:pt x="326352" y="87327"/>
                    <a:pt x="327810" y="85596"/>
                  </a:cubicBezTo>
                  <a:cubicBezTo>
                    <a:pt x="333196" y="81606"/>
                    <a:pt x="339237" y="78586"/>
                    <a:pt x="345660" y="76671"/>
                  </a:cubicBezTo>
                  <a:cubicBezTo>
                    <a:pt x="347356" y="76314"/>
                    <a:pt x="349052" y="79349"/>
                    <a:pt x="350391" y="79349"/>
                  </a:cubicBezTo>
                  <a:cubicBezTo>
                    <a:pt x="351729" y="79349"/>
                    <a:pt x="357977" y="75868"/>
                    <a:pt x="360654" y="75868"/>
                  </a:cubicBezTo>
                  <a:cubicBezTo>
                    <a:pt x="368950" y="74869"/>
                    <a:pt x="377156" y="73229"/>
                    <a:pt x="385198" y="70959"/>
                  </a:cubicBezTo>
                  <a:cubicBezTo>
                    <a:pt x="389393" y="69531"/>
                    <a:pt x="393230" y="71495"/>
                    <a:pt x="395640" y="69531"/>
                  </a:cubicBezTo>
                  <a:cubicBezTo>
                    <a:pt x="401920" y="67209"/>
                    <a:pt x="408327" y="65242"/>
                    <a:pt x="414828" y="63641"/>
                  </a:cubicBezTo>
                  <a:cubicBezTo>
                    <a:pt x="417148" y="63106"/>
                    <a:pt x="421432" y="61946"/>
                    <a:pt x="422682" y="59090"/>
                  </a:cubicBezTo>
                  <a:cubicBezTo>
                    <a:pt x="422816" y="57259"/>
                    <a:pt x="422510" y="55423"/>
                    <a:pt x="421790" y="53735"/>
                  </a:cubicBezTo>
                  <a:cubicBezTo>
                    <a:pt x="420718" y="50968"/>
                    <a:pt x="418576" y="51950"/>
                    <a:pt x="416256" y="51950"/>
                  </a:cubicBezTo>
                  <a:cubicBezTo>
                    <a:pt x="414051" y="51336"/>
                    <a:pt x="412165" y="49898"/>
                    <a:pt x="410990" y="47934"/>
                  </a:cubicBezTo>
                  <a:cubicBezTo>
                    <a:pt x="410879" y="46008"/>
                    <a:pt x="411312" y="44090"/>
                    <a:pt x="412240" y="42400"/>
                  </a:cubicBezTo>
                  <a:cubicBezTo>
                    <a:pt x="412954" y="40437"/>
                    <a:pt x="413400" y="39633"/>
                    <a:pt x="414293" y="37134"/>
                  </a:cubicBezTo>
                  <a:cubicBezTo>
                    <a:pt x="415124" y="34973"/>
                    <a:pt x="415839" y="32768"/>
                    <a:pt x="416434" y="30530"/>
                  </a:cubicBezTo>
                  <a:cubicBezTo>
                    <a:pt x="417595" y="26871"/>
                    <a:pt x="410633" y="16786"/>
                    <a:pt x="409741" y="14019"/>
                  </a:cubicBezTo>
                  <a:cubicBezTo>
                    <a:pt x="409310" y="11926"/>
                    <a:pt x="410065" y="9766"/>
                    <a:pt x="411704" y="8396"/>
                  </a:cubicBezTo>
                  <a:cubicBezTo>
                    <a:pt x="414739" y="5272"/>
                    <a:pt x="418219" y="6700"/>
                    <a:pt x="421790" y="6700"/>
                  </a:cubicBezTo>
                  <a:cubicBezTo>
                    <a:pt x="423891" y="6335"/>
                    <a:pt x="425894" y="5545"/>
                    <a:pt x="427680" y="4380"/>
                  </a:cubicBezTo>
                  <a:cubicBezTo>
                    <a:pt x="428840" y="3755"/>
                    <a:pt x="430715" y="4648"/>
                    <a:pt x="433303" y="3755"/>
                  </a:cubicBezTo>
                  <a:cubicBezTo>
                    <a:pt x="435891" y="2863"/>
                    <a:pt x="435891" y="1614"/>
                    <a:pt x="439014" y="1614"/>
                  </a:cubicBezTo>
                  <a:close/>
                  <a:moveTo>
                    <a:pt x="1616919" y="7"/>
                  </a:moveTo>
                  <a:cubicBezTo>
                    <a:pt x="1621024" y="275"/>
                    <a:pt x="1623970" y="4113"/>
                    <a:pt x="1626380" y="7326"/>
                  </a:cubicBezTo>
                  <a:cubicBezTo>
                    <a:pt x="1628789" y="10539"/>
                    <a:pt x="1625487" y="16162"/>
                    <a:pt x="1622363" y="18928"/>
                  </a:cubicBezTo>
                  <a:cubicBezTo>
                    <a:pt x="1619035" y="21684"/>
                    <a:pt x="1616379" y="25164"/>
                    <a:pt x="1614599" y="29103"/>
                  </a:cubicBezTo>
                  <a:cubicBezTo>
                    <a:pt x="1614063" y="30263"/>
                    <a:pt x="1614063" y="37580"/>
                    <a:pt x="1614599" y="38027"/>
                  </a:cubicBezTo>
                  <a:cubicBezTo>
                    <a:pt x="1615134" y="38473"/>
                    <a:pt x="1619150" y="41240"/>
                    <a:pt x="1619418" y="45256"/>
                  </a:cubicBezTo>
                  <a:cubicBezTo>
                    <a:pt x="1619686" y="49272"/>
                    <a:pt x="1615848" y="52396"/>
                    <a:pt x="1608886" y="66587"/>
                  </a:cubicBezTo>
                  <a:cubicBezTo>
                    <a:pt x="1609154" y="66765"/>
                    <a:pt x="1602639" y="75690"/>
                    <a:pt x="1600943" y="78100"/>
                  </a:cubicBezTo>
                  <a:cubicBezTo>
                    <a:pt x="1599248" y="80510"/>
                    <a:pt x="1605227" y="84615"/>
                    <a:pt x="1610582" y="83187"/>
                  </a:cubicBezTo>
                  <a:cubicBezTo>
                    <a:pt x="1613438" y="82384"/>
                    <a:pt x="1608886" y="90773"/>
                    <a:pt x="1615313" y="90773"/>
                  </a:cubicBezTo>
                  <a:cubicBezTo>
                    <a:pt x="1620221" y="90773"/>
                    <a:pt x="1626112" y="86400"/>
                    <a:pt x="1624238" y="81848"/>
                  </a:cubicBezTo>
                  <a:cubicBezTo>
                    <a:pt x="1622631" y="80331"/>
                    <a:pt x="1619507" y="81848"/>
                    <a:pt x="1616473" y="79260"/>
                  </a:cubicBezTo>
                  <a:cubicBezTo>
                    <a:pt x="1613438" y="76672"/>
                    <a:pt x="1613528" y="70335"/>
                    <a:pt x="1614688" y="70335"/>
                  </a:cubicBezTo>
                  <a:cubicBezTo>
                    <a:pt x="1616747" y="69534"/>
                    <a:pt x="1618519" y="68136"/>
                    <a:pt x="1619775" y="66319"/>
                  </a:cubicBezTo>
                  <a:cubicBezTo>
                    <a:pt x="1620757" y="65337"/>
                    <a:pt x="1623880" y="63106"/>
                    <a:pt x="1623880" y="61499"/>
                  </a:cubicBezTo>
                  <a:cubicBezTo>
                    <a:pt x="1623880" y="59893"/>
                    <a:pt x="1619240" y="58733"/>
                    <a:pt x="1623167" y="53021"/>
                  </a:cubicBezTo>
                  <a:cubicBezTo>
                    <a:pt x="1625666" y="49361"/>
                    <a:pt x="1628789" y="49718"/>
                    <a:pt x="1630396" y="49361"/>
                  </a:cubicBezTo>
                  <a:cubicBezTo>
                    <a:pt x="1632002" y="49004"/>
                    <a:pt x="1633609" y="45167"/>
                    <a:pt x="1634501" y="43203"/>
                  </a:cubicBezTo>
                  <a:cubicBezTo>
                    <a:pt x="1635521" y="41071"/>
                    <a:pt x="1636155" y="38774"/>
                    <a:pt x="1636376" y="36420"/>
                  </a:cubicBezTo>
                  <a:cubicBezTo>
                    <a:pt x="1636465" y="30799"/>
                    <a:pt x="1630128" y="28299"/>
                    <a:pt x="1631199" y="23926"/>
                  </a:cubicBezTo>
                  <a:cubicBezTo>
                    <a:pt x="1633430" y="15090"/>
                    <a:pt x="1654940" y="11699"/>
                    <a:pt x="1657171" y="10182"/>
                  </a:cubicBezTo>
                  <a:cubicBezTo>
                    <a:pt x="1657795" y="9736"/>
                    <a:pt x="1658331" y="7772"/>
                    <a:pt x="1659492" y="6880"/>
                  </a:cubicBezTo>
                  <a:cubicBezTo>
                    <a:pt x="1661723" y="5188"/>
                    <a:pt x="1664699" y="4846"/>
                    <a:pt x="1667256" y="5987"/>
                  </a:cubicBezTo>
                  <a:cubicBezTo>
                    <a:pt x="1670221" y="7457"/>
                    <a:pt x="1673031" y="9221"/>
                    <a:pt x="1675646" y="11253"/>
                  </a:cubicBezTo>
                  <a:cubicBezTo>
                    <a:pt x="1677350" y="12815"/>
                    <a:pt x="1678155" y="15128"/>
                    <a:pt x="1677788" y="17411"/>
                  </a:cubicBezTo>
                  <a:cubicBezTo>
                    <a:pt x="1677430" y="20088"/>
                    <a:pt x="1676003" y="27586"/>
                    <a:pt x="1676806" y="28210"/>
                  </a:cubicBezTo>
                  <a:cubicBezTo>
                    <a:pt x="1677609" y="28835"/>
                    <a:pt x="1669220" y="33386"/>
                    <a:pt x="1665382" y="37134"/>
                  </a:cubicBezTo>
                  <a:cubicBezTo>
                    <a:pt x="1660510" y="43395"/>
                    <a:pt x="1657427" y="50860"/>
                    <a:pt x="1656457" y="58733"/>
                  </a:cubicBezTo>
                  <a:cubicBezTo>
                    <a:pt x="1656278" y="59447"/>
                    <a:pt x="1654047" y="64802"/>
                    <a:pt x="1653779" y="66230"/>
                  </a:cubicBezTo>
                  <a:cubicBezTo>
                    <a:pt x="1653511" y="67658"/>
                    <a:pt x="1652530" y="71674"/>
                    <a:pt x="1651548" y="75155"/>
                  </a:cubicBezTo>
                  <a:cubicBezTo>
                    <a:pt x="1650325" y="78776"/>
                    <a:pt x="1649722" y="82578"/>
                    <a:pt x="1649763" y="86400"/>
                  </a:cubicBezTo>
                  <a:cubicBezTo>
                    <a:pt x="1650031" y="88631"/>
                    <a:pt x="1653065" y="88007"/>
                    <a:pt x="1654939" y="88007"/>
                  </a:cubicBezTo>
                  <a:cubicBezTo>
                    <a:pt x="1658751" y="87138"/>
                    <a:pt x="1662244" y="85221"/>
                    <a:pt x="1665025" y="82473"/>
                  </a:cubicBezTo>
                  <a:cubicBezTo>
                    <a:pt x="1667329" y="82085"/>
                    <a:pt x="1669682" y="82085"/>
                    <a:pt x="1671986" y="82473"/>
                  </a:cubicBezTo>
                  <a:cubicBezTo>
                    <a:pt x="1673771" y="83009"/>
                    <a:pt x="1675645" y="85954"/>
                    <a:pt x="1677609" y="86579"/>
                  </a:cubicBezTo>
                  <a:cubicBezTo>
                    <a:pt x="1679572" y="87203"/>
                    <a:pt x="1682339" y="87382"/>
                    <a:pt x="1683946" y="88453"/>
                  </a:cubicBezTo>
                  <a:cubicBezTo>
                    <a:pt x="1685552" y="89524"/>
                    <a:pt x="1689032" y="88453"/>
                    <a:pt x="1691174" y="91041"/>
                  </a:cubicBezTo>
                  <a:lnTo>
                    <a:pt x="1691710" y="90952"/>
                  </a:lnTo>
                  <a:cubicBezTo>
                    <a:pt x="1694680" y="95921"/>
                    <a:pt x="1696022" y="101693"/>
                    <a:pt x="1695548" y="107462"/>
                  </a:cubicBezTo>
                  <a:cubicBezTo>
                    <a:pt x="1695402" y="112689"/>
                    <a:pt x="1693994" y="117803"/>
                    <a:pt x="1691442" y="122367"/>
                  </a:cubicBezTo>
                  <a:cubicBezTo>
                    <a:pt x="1684679" y="126488"/>
                    <a:pt x="1676868" y="128564"/>
                    <a:pt x="1668952" y="128347"/>
                  </a:cubicBezTo>
                  <a:cubicBezTo>
                    <a:pt x="1666327" y="128340"/>
                    <a:pt x="1663813" y="129403"/>
                    <a:pt x="1661990" y="131292"/>
                  </a:cubicBezTo>
                  <a:cubicBezTo>
                    <a:pt x="1659028" y="132230"/>
                    <a:pt x="1655812" y="131941"/>
                    <a:pt x="1653065" y="130489"/>
                  </a:cubicBezTo>
                  <a:cubicBezTo>
                    <a:pt x="1649401" y="129592"/>
                    <a:pt x="1645574" y="129592"/>
                    <a:pt x="1641909" y="130489"/>
                  </a:cubicBezTo>
                  <a:cubicBezTo>
                    <a:pt x="1634094" y="132617"/>
                    <a:pt x="1627291" y="137457"/>
                    <a:pt x="1622720" y="144144"/>
                  </a:cubicBezTo>
                  <a:cubicBezTo>
                    <a:pt x="1621023" y="147185"/>
                    <a:pt x="1618601" y="149760"/>
                    <a:pt x="1615670" y="151641"/>
                  </a:cubicBezTo>
                  <a:cubicBezTo>
                    <a:pt x="1611417" y="154501"/>
                    <a:pt x="1607626" y="157993"/>
                    <a:pt x="1604424" y="161994"/>
                  </a:cubicBezTo>
                  <a:cubicBezTo>
                    <a:pt x="1602518" y="165184"/>
                    <a:pt x="1601881" y="168975"/>
                    <a:pt x="1602639" y="172614"/>
                  </a:cubicBezTo>
                  <a:cubicBezTo>
                    <a:pt x="1602996" y="173685"/>
                    <a:pt x="1605406" y="174309"/>
                    <a:pt x="1607994" y="173685"/>
                  </a:cubicBezTo>
                  <a:cubicBezTo>
                    <a:pt x="1611137" y="172237"/>
                    <a:pt x="1614355" y="170956"/>
                    <a:pt x="1617633" y="169847"/>
                  </a:cubicBezTo>
                  <a:cubicBezTo>
                    <a:pt x="1620221" y="169490"/>
                    <a:pt x="1621828" y="166278"/>
                    <a:pt x="1623970" y="166456"/>
                  </a:cubicBezTo>
                  <a:cubicBezTo>
                    <a:pt x="1626112" y="166635"/>
                    <a:pt x="1628968" y="170650"/>
                    <a:pt x="1635037" y="172078"/>
                  </a:cubicBezTo>
                  <a:cubicBezTo>
                    <a:pt x="1636911" y="172614"/>
                    <a:pt x="1640392" y="174845"/>
                    <a:pt x="1645836" y="176541"/>
                  </a:cubicBezTo>
                  <a:cubicBezTo>
                    <a:pt x="1646550" y="176719"/>
                    <a:pt x="1650834" y="177612"/>
                    <a:pt x="1650031" y="180825"/>
                  </a:cubicBezTo>
                  <a:cubicBezTo>
                    <a:pt x="1649891" y="184724"/>
                    <a:pt x="1648950" y="188552"/>
                    <a:pt x="1647264" y="192070"/>
                  </a:cubicBezTo>
                  <a:cubicBezTo>
                    <a:pt x="1645390" y="194301"/>
                    <a:pt x="1643159" y="197068"/>
                    <a:pt x="1640838" y="197604"/>
                  </a:cubicBezTo>
                  <a:cubicBezTo>
                    <a:pt x="1636643" y="198407"/>
                    <a:pt x="1634144" y="198496"/>
                    <a:pt x="1629503" y="199746"/>
                  </a:cubicBezTo>
                  <a:cubicBezTo>
                    <a:pt x="1627183" y="200371"/>
                    <a:pt x="1625487" y="201709"/>
                    <a:pt x="1621828" y="202334"/>
                  </a:cubicBezTo>
                  <a:cubicBezTo>
                    <a:pt x="1618169" y="202959"/>
                    <a:pt x="1603978" y="205636"/>
                    <a:pt x="1603978" y="210366"/>
                  </a:cubicBezTo>
                  <a:cubicBezTo>
                    <a:pt x="1604463" y="214455"/>
                    <a:pt x="1604731" y="218566"/>
                    <a:pt x="1604781" y="222683"/>
                  </a:cubicBezTo>
                  <a:cubicBezTo>
                    <a:pt x="1604577" y="226220"/>
                    <a:pt x="1604129" y="229738"/>
                    <a:pt x="1603442" y="233214"/>
                  </a:cubicBezTo>
                  <a:cubicBezTo>
                    <a:pt x="1601919" y="237055"/>
                    <a:pt x="1601073" y="241132"/>
                    <a:pt x="1600943" y="245262"/>
                  </a:cubicBezTo>
                  <a:cubicBezTo>
                    <a:pt x="1601211" y="249011"/>
                    <a:pt x="1596839" y="252581"/>
                    <a:pt x="1596303" y="253295"/>
                  </a:cubicBezTo>
                  <a:cubicBezTo>
                    <a:pt x="1593447" y="259453"/>
                    <a:pt x="1593894" y="268557"/>
                    <a:pt x="1587378" y="270609"/>
                  </a:cubicBezTo>
                  <a:cubicBezTo>
                    <a:pt x="1583140" y="272438"/>
                    <a:pt x="1578787" y="273989"/>
                    <a:pt x="1574348" y="275250"/>
                  </a:cubicBezTo>
                  <a:cubicBezTo>
                    <a:pt x="1570753" y="275722"/>
                    <a:pt x="1567240" y="276683"/>
                    <a:pt x="1563906" y="278106"/>
                  </a:cubicBezTo>
                  <a:cubicBezTo>
                    <a:pt x="1558776" y="279598"/>
                    <a:pt x="1553327" y="279598"/>
                    <a:pt x="1548198" y="278106"/>
                  </a:cubicBezTo>
                  <a:cubicBezTo>
                    <a:pt x="1546323" y="276589"/>
                    <a:pt x="1547216" y="271591"/>
                    <a:pt x="1547216" y="268646"/>
                  </a:cubicBezTo>
                  <a:cubicBezTo>
                    <a:pt x="1547127" y="263201"/>
                    <a:pt x="1533382" y="257489"/>
                    <a:pt x="1532043" y="254276"/>
                  </a:cubicBezTo>
                  <a:cubicBezTo>
                    <a:pt x="1530704" y="251063"/>
                    <a:pt x="1535435" y="251153"/>
                    <a:pt x="1540165" y="250260"/>
                  </a:cubicBezTo>
                  <a:cubicBezTo>
                    <a:pt x="1548287" y="248832"/>
                    <a:pt x="1555962" y="247940"/>
                    <a:pt x="1559800" y="246690"/>
                  </a:cubicBezTo>
                  <a:cubicBezTo>
                    <a:pt x="1567833" y="243745"/>
                    <a:pt x="1571224" y="227324"/>
                    <a:pt x="1575240" y="219916"/>
                  </a:cubicBezTo>
                  <a:cubicBezTo>
                    <a:pt x="1576490" y="217596"/>
                    <a:pt x="1576133" y="213847"/>
                    <a:pt x="1570956" y="213847"/>
                  </a:cubicBezTo>
                  <a:cubicBezTo>
                    <a:pt x="1566068" y="214260"/>
                    <a:pt x="1561227" y="215127"/>
                    <a:pt x="1556498" y="216436"/>
                  </a:cubicBezTo>
                  <a:cubicBezTo>
                    <a:pt x="1551612" y="217718"/>
                    <a:pt x="1546626" y="218584"/>
                    <a:pt x="1541593" y="219024"/>
                  </a:cubicBezTo>
                  <a:cubicBezTo>
                    <a:pt x="1538291" y="219202"/>
                    <a:pt x="1531329" y="223397"/>
                    <a:pt x="1529366" y="223397"/>
                  </a:cubicBezTo>
                  <a:cubicBezTo>
                    <a:pt x="1525796" y="223486"/>
                    <a:pt x="1522672" y="224914"/>
                    <a:pt x="1518388" y="220720"/>
                  </a:cubicBezTo>
                  <a:cubicBezTo>
                    <a:pt x="1516809" y="219796"/>
                    <a:pt x="1515133" y="219047"/>
                    <a:pt x="1513390" y="218488"/>
                  </a:cubicBezTo>
                  <a:cubicBezTo>
                    <a:pt x="1510981" y="217239"/>
                    <a:pt x="1512230" y="212330"/>
                    <a:pt x="1512230" y="210456"/>
                  </a:cubicBezTo>
                  <a:cubicBezTo>
                    <a:pt x="1512492" y="206685"/>
                    <a:pt x="1513241" y="202966"/>
                    <a:pt x="1514461" y="199389"/>
                  </a:cubicBezTo>
                  <a:cubicBezTo>
                    <a:pt x="1517569" y="194875"/>
                    <a:pt x="1522423" y="191866"/>
                    <a:pt x="1527848" y="191088"/>
                  </a:cubicBezTo>
                  <a:cubicBezTo>
                    <a:pt x="1529723" y="191088"/>
                    <a:pt x="1535614" y="193587"/>
                    <a:pt x="1537577" y="193587"/>
                  </a:cubicBezTo>
                  <a:cubicBezTo>
                    <a:pt x="1539540" y="193587"/>
                    <a:pt x="1543914" y="189393"/>
                    <a:pt x="1547037" y="187697"/>
                  </a:cubicBezTo>
                  <a:cubicBezTo>
                    <a:pt x="1550831" y="186303"/>
                    <a:pt x="1554745" y="185257"/>
                    <a:pt x="1558729" y="184573"/>
                  </a:cubicBezTo>
                  <a:cubicBezTo>
                    <a:pt x="1561265" y="183794"/>
                    <a:pt x="1563649" y="182586"/>
                    <a:pt x="1565780" y="181003"/>
                  </a:cubicBezTo>
                  <a:cubicBezTo>
                    <a:pt x="1567743" y="179843"/>
                    <a:pt x="1567565" y="178861"/>
                    <a:pt x="1568279" y="176898"/>
                  </a:cubicBezTo>
                  <a:cubicBezTo>
                    <a:pt x="1568993" y="174934"/>
                    <a:pt x="1568636" y="169847"/>
                    <a:pt x="1569528" y="167973"/>
                  </a:cubicBezTo>
                  <a:cubicBezTo>
                    <a:pt x="1570964" y="165133"/>
                    <a:pt x="1572072" y="162139"/>
                    <a:pt x="1572831" y="159049"/>
                  </a:cubicBezTo>
                  <a:cubicBezTo>
                    <a:pt x="1573277" y="156550"/>
                    <a:pt x="1567922" y="158424"/>
                    <a:pt x="1566048" y="158424"/>
                  </a:cubicBezTo>
                  <a:cubicBezTo>
                    <a:pt x="1563096" y="159236"/>
                    <a:pt x="1560475" y="160953"/>
                    <a:pt x="1558550" y="163333"/>
                  </a:cubicBezTo>
                  <a:cubicBezTo>
                    <a:pt x="1556144" y="165490"/>
                    <a:pt x="1553225" y="166996"/>
                    <a:pt x="1550071" y="167706"/>
                  </a:cubicBezTo>
                  <a:cubicBezTo>
                    <a:pt x="1547760" y="168508"/>
                    <a:pt x="1545244" y="168508"/>
                    <a:pt x="1542932" y="167706"/>
                  </a:cubicBezTo>
                  <a:cubicBezTo>
                    <a:pt x="1540254" y="166278"/>
                    <a:pt x="1540254" y="164404"/>
                    <a:pt x="1540255" y="161191"/>
                  </a:cubicBezTo>
                  <a:cubicBezTo>
                    <a:pt x="1539977" y="157827"/>
                    <a:pt x="1540657" y="154455"/>
                    <a:pt x="1542218" y="151462"/>
                  </a:cubicBezTo>
                  <a:cubicBezTo>
                    <a:pt x="1543824" y="149588"/>
                    <a:pt x="1543200" y="139592"/>
                    <a:pt x="1549715" y="133612"/>
                  </a:cubicBezTo>
                  <a:cubicBezTo>
                    <a:pt x="1551857" y="131738"/>
                    <a:pt x="1557837" y="134326"/>
                    <a:pt x="1560246" y="132898"/>
                  </a:cubicBezTo>
                  <a:cubicBezTo>
                    <a:pt x="1561510" y="131970"/>
                    <a:pt x="1562821" y="131107"/>
                    <a:pt x="1564173" y="130310"/>
                  </a:cubicBezTo>
                  <a:cubicBezTo>
                    <a:pt x="1566315" y="129418"/>
                    <a:pt x="1571314" y="130042"/>
                    <a:pt x="1573902" y="129418"/>
                  </a:cubicBezTo>
                  <a:cubicBezTo>
                    <a:pt x="1577653" y="128771"/>
                    <a:pt x="1581353" y="127846"/>
                    <a:pt x="1584969" y="126651"/>
                  </a:cubicBezTo>
                  <a:cubicBezTo>
                    <a:pt x="1586308" y="126205"/>
                    <a:pt x="1591662" y="126205"/>
                    <a:pt x="1593269" y="125223"/>
                  </a:cubicBezTo>
                  <a:cubicBezTo>
                    <a:pt x="1594875" y="124241"/>
                    <a:pt x="1594340" y="124509"/>
                    <a:pt x="1600230" y="122724"/>
                  </a:cubicBezTo>
                  <a:cubicBezTo>
                    <a:pt x="1599694" y="122546"/>
                    <a:pt x="1602639" y="120760"/>
                    <a:pt x="1604335" y="119779"/>
                  </a:cubicBezTo>
                  <a:cubicBezTo>
                    <a:pt x="1607560" y="119288"/>
                    <a:pt x="1610839" y="119288"/>
                    <a:pt x="1614063" y="119779"/>
                  </a:cubicBezTo>
                  <a:cubicBezTo>
                    <a:pt x="1617009" y="120403"/>
                    <a:pt x="1620578" y="119779"/>
                    <a:pt x="1622007" y="119779"/>
                  </a:cubicBezTo>
                  <a:cubicBezTo>
                    <a:pt x="1624610" y="120901"/>
                    <a:pt x="1627388" y="121565"/>
                    <a:pt x="1630217" y="121742"/>
                  </a:cubicBezTo>
                  <a:cubicBezTo>
                    <a:pt x="1632092" y="121653"/>
                    <a:pt x="1637179" y="117369"/>
                    <a:pt x="1639142" y="117369"/>
                  </a:cubicBezTo>
                  <a:cubicBezTo>
                    <a:pt x="1642760" y="115665"/>
                    <a:pt x="1644802" y="111763"/>
                    <a:pt x="1644140" y="107819"/>
                  </a:cubicBezTo>
                  <a:cubicBezTo>
                    <a:pt x="1640140" y="107702"/>
                    <a:pt x="1636144" y="108153"/>
                    <a:pt x="1632270" y="109158"/>
                  </a:cubicBezTo>
                  <a:cubicBezTo>
                    <a:pt x="1629593" y="110229"/>
                    <a:pt x="1621560" y="110050"/>
                    <a:pt x="1619775" y="110943"/>
                  </a:cubicBezTo>
                  <a:cubicBezTo>
                    <a:pt x="1613474" y="113125"/>
                    <a:pt x="1606756" y="113827"/>
                    <a:pt x="1600140" y="112996"/>
                  </a:cubicBezTo>
                  <a:cubicBezTo>
                    <a:pt x="1596725" y="113165"/>
                    <a:pt x="1593369" y="113951"/>
                    <a:pt x="1590234" y="115316"/>
                  </a:cubicBezTo>
                  <a:cubicBezTo>
                    <a:pt x="1587006" y="116321"/>
                    <a:pt x="1583688" y="117009"/>
                    <a:pt x="1580327" y="117369"/>
                  </a:cubicBezTo>
                  <a:cubicBezTo>
                    <a:pt x="1574941" y="117780"/>
                    <a:pt x="1569579" y="118465"/>
                    <a:pt x="1564262" y="119422"/>
                  </a:cubicBezTo>
                  <a:cubicBezTo>
                    <a:pt x="1561496" y="120047"/>
                    <a:pt x="1555605" y="120939"/>
                    <a:pt x="1551946" y="121921"/>
                  </a:cubicBezTo>
                  <a:cubicBezTo>
                    <a:pt x="1546839" y="123178"/>
                    <a:pt x="1541940" y="125161"/>
                    <a:pt x="1537398" y="127811"/>
                  </a:cubicBezTo>
                  <a:cubicBezTo>
                    <a:pt x="1533856" y="131307"/>
                    <a:pt x="1530849" y="135307"/>
                    <a:pt x="1528473" y="139681"/>
                  </a:cubicBezTo>
                  <a:cubicBezTo>
                    <a:pt x="1527210" y="141509"/>
                    <a:pt x="1525776" y="143213"/>
                    <a:pt x="1524189" y="144769"/>
                  </a:cubicBezTo>
                  <a:cubicBezTo>
                    <a:pt x="1516960" y="150035"/>
                    <a:pt x="1512498" y="157710"/>
                    <a:pt x="1505626" y="158960"/>
                  </a:cubicBezTo>
                  <a:cubicBezTo>
                    <a:pt x="1502822" y="159825"/>
                    <a:pt x="1499797" y="158592"/>
                    <a:pt x="1498397" y="156014"/>
                  </a:cubicBezTo>
                  <a:cubicBezTo>
                    <a:pt x="1495300" y="150824"/>
                    <a:pt x="1493437" y="144992"/>
                    <a:pt x="1492953" y="138967"/>
                  </a:cubicBezTo>
                  <a:cubicBezTo>
                    <a:pt x="1492953" y="133523"/>
                    <a:pt x="1496076" y="132185"/>
                    <a:pt x="1492953" y="121831"/>
                  </a:cubicBezTo>
                  <a:cubicBezTo>
                    <a:pt x="1492487" y="119195"/>
                    <a:pt x="1493517" y="116516"/>
                    <a:pt x="1495630" y="114870"/>
                  </a:cubicBezTo>
                  <a:cubicBezTo>
                    <a:pt x="1497446" y="114103"/>
                    <a:pt x="1499109" y="113014"/>
                    <a:pt x="1500539" y="111657"/>
                  </a:cubicBezTo>
                  <a:cubicBezTo>
                    <a:pt x="1504881" y="105275"/>
                    <a:pt x="1508873" y="98660"/>
                    <a:pt x="1512498" y="91844"/>
                  </a:cubicBezTo>
                  <a:cubicBezTo>
                    <a:pt x="1512498" y="91844"/>
                    <a:pt x="1514461" y="90684"/>
                    <a:pt x="1515889" y="91844"/>
                  </a:cubicBezTo>
                  <a:cubicBezTo>
                    <a:pt x="1517444" y="96814"/>
                    <a:pt x="1518256" y="101988"/>
                    <a:pt x="1518299" y="107194"/>
                  </a:cubicBezTo>
                  <a:cubicBezTo>
                    <a:pt x="1518267" y="107733"/>
                    <a:pt x="1518345" y="108272"/>
                    <a:pt x="1518530" y="108779"/>
                  </a:cubicBezTo>
                  <a:cubicBezTo>
                    <a:pt x="1519273" y="110816"/>
                    <a:pt x="1521527" y="111865"/>
                    <a:pt x="1523564" y="111121"/>
                  </a:cubicBezTo>
                  <a:cubicBezTo>
                    <a:pt x="1527188" y="110367"/>
                    <a:pt x="1530657" y="109009"/>
                    <a:pt x="1533828" y="107105"/>
                  </a:cubicBezTo>
                  <a:cubicBezTo>
                    <a:pt x="1534453" y="106659"/>
                    <a:pt x="1537309" y="105410"/>
                    <a:pt x="1537309" y="103625"/>
                  </a:cubicBezTo>
                  <a:cubicBezTo>
                    <a:pt x="1536694" y="101150"/>
                    <a:pt x="1535795" y="98754"/>
                    <a:pt x="1534631" y="96486"/>
                  </a:cubicBezTo>
                  <a:cubicBezTo>
                    <a:pt x="1533677" y="93106"/>
                    <a:pt x="1533080" y="89636"/>
                    <a:pt x="1532846" y="86132"/>
                  </a:cubicBezTo>
                  <a:cubicBezTo>
                    <a:pt x="1532846" y="84258"/>
                    <a:pt x="1533650" y="73191"/>
                    <a:pt x="1534453" y="64891"/>
                  </a:cubicBezTo>
                  <a:cubicBezTo>
                    <a:pt x="1534989" y="60250"/>
                    <a:pt x="1532936" y="54716"/>
                    <a:pt x="1532936" y="42400"/>
                  </a:cubicBezTo>
                  <a:cubicBezTo>
                    <a:pt x="1533136" y="38021"/>
                    <a:pt x="1532437" y="33648"/>
                    <a:pt x="1530883" y="29549"/>
                  </a:cubicBezTo>
                  <a:cubicBezTo>
                    <a:pt x="1528652" y="28210"/>
                    <a:pt x="1531687" y="22944"/>
                    <a:pt x="1535167" y="22141"/>
                  </a:cubicBezTo>
                  <a:cubicBezTo>
                    <a:pt x="1537216" y="21964"/>
                    <a:pt x="1539277" y="21964"/>
                    <a:pt x="1541325" y="22141"/>
                  </a:cubicBezTo>
                  <a:cubicBezTo>
                    <a:pt x="1542664" y="22052"/>
                    <a:pt x="1542485" y="19285"/>
                    <a:pt x="1544449" y="20088"/>
                  </a:cubicBezTo>
                  <a:cubicBezTo>
                    <a:pt x="1546412" y="20892"/>
                    <a:pt x="1546056" y="21249"/>
                    <a:pt x="1547127" y="24105"/>
                  </a:cubicBezTo>
                  <a:cubicBezTo>
                    <a:pt x="1548198" y="26961"/>
                    <a:pt x="1547394" y="28478"/>
                    <a:pt x="1548198" y="31423"/>
                  </a:cubicBezTo>
                  <a:cubicBezTo>
                    <a:pt x="1549001" y="34368"/>
                    <a:pt x="1547751" y="38651"/>
                    <a:pt x="1549001" y="40347"/>
                  </a:cubicBezTo>
                  <a:cubicBezTo>
                    <a:pt x="1549781" y="42141"/>
                    <a:pt x="1549781" y="44177"/>
                    <a:pt x="1549001" y="45970"/>
                  </a:cubicBezTo>
                  <a:cubicBezTo>
                    <a:pt x="1548629" y="48006"/>
                    <a:pt x="1548629" y="50092"/>
                    <a:pt x="1549001" y="52128"/>
                  </a:cubicBezTo>
                  <a:cubicBezTo>
                    <a:pt x="1549715" y="54449"/>
                    <a:pt x="1548733" y="56858"/>
                    <a:pt x="1549001" y="59893"/>
                  </a:cubicBezTo>
                  <a:cubicBezTo>
                    <a:pt x="1549269" y="62927"/>
                    <a:pt x="1549893" y="72923"/>
                    <a:pt x="1549893" y="75065"/>
                  </a:cubicBezTo>
                  <a:cubicBezTo>
                    <a:pt x="1549893" y="77207"/>
                    <a:pt x="1552392" y="80599"/>
                    <a:pt x="1551857" y="85240"/>
                  </a:cubicBezTo>
                  <a:cubicBezTo>
                    <a:pt x="1551857" y="87114"/>
                    <a:pt x="1551857" y="90952"/>
                    <a:pt x="1551857" y="92737"/>
                  </a:cubicBezTo>
                  <a:cubicBezTo>
                    <a:pt x="1551321" y="96575"/>
                    <a:pt x="1548019" y="99520"/>
                    <a:pt x="1548822" y="101662"/>
                  </a:cubicBezTo>
                  <a:cubicBezTo>
                    <a:pt x="1549600" y="103639"/>
                    <a:pt x="1551146" y="105216"/>
                    <a:pt x="1553106" y="106034"/>
                  </a:cubicBezTo>
                  <a:cubicBezTo>
                    <a:pt x="1555516" y="106570"/>
                    <a:pt x="1559621" y="103714"/>
                    <a:pt x="1561584" y="103714"/>
                  </a:cubicBezTo>
                  <a:cubicBezTo>
                    <a:pt x="1564032" y="103777"/>
                    <a:pt x="1566481" y="103628"/>
                    <a:pt x="1568903" y="103268"/>
                  </a:cubicBezTo>
                  <a:cubicBezTo>
                    <a:pt x="1572798" y="102113"/>
                    <a:pt x="1576809" y="101395"/>
                    <a:pt x="1580863" y="101126"/>
                  </a:cubicBezTo>
                  <a:cubicBezTo>
                    <a:pt x="1582648" y="101037"/>
                    <a:pt x="1585772" y="98895"/>
                    <a:pt x="1587378" y="98895"/>
                  </a:cubicBezTo>
                  <a:cubicBezTo>
                    <a:pt x="1589266" y="98083"/>
                    <a:pt x="1590990" y="96934"/>
                    <a:pt x="1592465" y="95504"/>
                  </a:cubicBezTo>
                  <a:cubicBezTo>
                    <a:pt x="1593542" y="94532"/>
                    <a:pt x="1593834" y="92960"/>
                    <a:pt x="1593179" y="91666"/>
                  </a:cubicBezTo>
                  <a:cubicBezTo>
                    <a:pt x="1591930" y="88542"/>
                    <a:pt x="1589342" y="89792"/>
                    <a:pt x="1586039" y="90952"/>
                  </a:cubicBezTo>
                  <a:cubicBezTo>
                    <a:pt x="1584254" y="91666"/>
                    <a:pt x="1580685" y="94790"/>
                    <a:pt x="1579524" y="93629"/>
                  </a:cubicBezTo>
                  <a:cubicBezTo>
                    <a:pt x="1577479" y="92395"/>
                    <a:pt x="1576675" y="89830"/>
                    <a:pt x="1577650" y="87650"/>
                  </a:cubicBezTo>
                  <a:cubicBezTo>
                    <a:pt x="1578096" y="85686"/>
                    <a:pt x="1576312" y="81938"/>
                    <a:pt x="1573723" y="82741"/>
                  </a:cubicBezTo>
                  <a:cubicBezTo>
                    <a:pt x="1571135" y="83544"/>
                    <a:pt x="1570956" y="87293"/>
                    <a:pt x="1571135" y="90060"/>
                  </a:cubicBezTo>
                  <a:cubicBezTo>
                    <a:pt x="1571314" y="92826"/>
                    <a:pt x="1569260" y="93451"/>
                    <a:pt x="1568011" y="94433"/>
                  </a:cubicBezTo>
                  <a:cubicBezTo>
                    <a:pt x="1566762" y="95414"/>
                    <a:pt x="1565601" y="97556"/>
                    <a:pt x="1563638" y="96753"/>
                  </a:cubicBezTo>
                  <a:cubicBezTo>
                    <a:pt x="1560661" y="95046"/>
                    <a:pt x="1558927" y="91786"/>
                    <a:pt x="1559175" y="88364"/>
                  </a:cubicBezTo>
                  <a:cubicBezTo>
                    <a:pt x="1559086" y="86489"/>
                    <a:pt x="1559800" y="72834"/>
                    <a:pt x="1559800" y="71049"/>
                  </a:cubicBezTo>
                  <a:cubicBezTo>
                    <a:pt x="1560157" y="67390"/>
                    <a:pt x="1557837" y="62392"/>
                    <a:pt x="1557837" y="59268"/>
                  </a:cubicBezTo>
                  <a:cubicBezTo>
                    <a:pt x="1558130" y="53709"/>
                    <a:pt x="1558130" y="48139"/>
                    <a:pt x="1557837" y="42579"/>
                  </a:cubicBezTo>
                  <a:cubicBezTo>
                    <a:pt x="1557530" y="40682"/>
                    <a:pt x="1557114" y="38804"/>
                    <a:pt x="1556587" y="36956"/>
                  </a:cubicBezTo>
                  <a:cubicBezTo>
                    <a:pt x="1556852" y="33964"/>
                    <a:pt x="1558037" y="31126"/>
                    <a:pt x="1559979" y="28835"/>
                  </a:cubicBezTo>
                  <a:cubicBezTo>
                    <a:pt x="1561439" y="27117"/>
                    <a:pt x="1563465" y="25978"/>
                    <a:pt x="1565691" y="25622"/>
                  </a:cubicBezTo>
                  <a:cubicBezTo>
                    <a:pt x="1567833" y="25176"/>
                    <a:pt x="1568458" y="30709"/>
                    <a:pt x="1568457" y="34546"/>
                  </a:cubicBezTo>
                  <a:cubicBezTo>
                    <a:pt x="1568376" y="36586"/>
                    <a:pt x="1569042" y="38585"/>
                    <a:pt x="1570331" y="40169"/>
                  </a:cubicBezTo>
                  <a:cubicBezTo>
                    <a:pt x="1572019" y="46307"/>
                    <a:pt x="1572919" y="52635"/>
                    <a:pt x="1573009" y="59000"/>
                  </a:cubicBezTo>
                  <a:cubicBezTo>
                    <a:pt x="1572920" y="62481"/>
                    <a:pt x="1573455" y="62035"/>
                    <a:pt x="1575508" y="63374"/>
                  </a:cubicBezTo>
                  <a:cubicBezTo>
                    <a:pt x="1577561" y="64712"/>
                    <a:pt x="1583719" y="62124"/>
                    <a:pt x="1585237" y="63374"/>
                  </a:cubicBezTo>
                  <a:cubicBezTo>
                    <a:pt x="1586754" y="64623"/>
                    <a:pt x="1587468" y="68015"/>
                    <a:pt x="1588896" y="68015"/>
                  </a:cubicBezTo>
                  <a:cubicBezTo>
                    <a:pt x="1593447" y="68639"/>
                    <a:pt x="1596571" y="61499"/>
                    <a:pt x="1597820" y="59714"/>
                  </a:cubicBezTo>
                  <a:cubicBezTo>
                    <a:pt x="1601122" y="55073"/>
                    <a:pt x="1594072" y="48648"/>
                    <a:pt x="1593090" y="48469"/>
                  </a:cubicBezTo>
                  <a:cubicBezTo>
                    <a:pt x="1592108" y="48290"/>
                    <a:pt x="1589252" y="50879"/>
                    <a:pt x="1585237" y="51503"/>
                  </a:cubicBezTo>
                  <a:cubicBezTo>
                    <a:pt x="1581220" y="52128"/>
                    <a:pt x="1582916" y="54984"/>
                    <a:pt x="1579703" y="54092"/>
                  </a:cubicBezTo>
                  <a:cubicBezTo>
                    <a:pt x="1576490" y="53199"/>
                    <a:pt x="1577918" y="46148"/>
                    <a:pt x="1579703" y="42936"/>
                  </a:cubicBezTo>
                  <a:cubicBezTo>
                    <a:pt x="1581521" y="40271"/>
                    <a:pt x="1582683" y="37212"/>
                    <a:pt x="1583094" y="34011"/>
                  </a:cubicBezTo>
                  <a:cubicBezTo>
                    <a:pt x="1582737" y="30174"/>
                    <a:pt x="1579346" y="25533"/>
                    <a:pt x="1579346" y="24105"/>
                  </a:cubicBezTo>
                  <a:cubicBezTo>
                    <a:pt x="1579346" y="22677"/>
                    <a:pt x="1583719" y="17946"/>
                    <a:pt x="1585593" y="17857"/>
                  </a:cubicBezTo>
                  <a:cubicBezTo>
                    <a:pt x="1587468" y="17768"/>
                    <a:pt x="1590681" y="23480"/>
                    <a:pt x="1592466" y="23480"/>
                  </a:cubicBezTo>
                  <a:cubicBezTo>
                    <a:pt x="1594250" y="23480"/>
                    <a:pt x="1598713" y="16518"/>
                    <a:pt x="1600765" y="12502"/>
                  </a:cubicBezTo>
                  <a:cubicBezTo>
                    <a:pt x="1602104" y="10003"/>
                    <a:pt x="1602907" y="2863"/>
                    <a:pt x="1606923" y="1078"/>
                  </a:cubicBezTo>
                  <a:cubicBezTo>
                    <a:pt x="1608530" y="1078"/>
                    <a:pt x="1610761" y="1881"/>
                    <a:pt x="1611921" y="1078"/>
                  </a:cubicBezTo>
                  <a:cubicBezTo>
                    <a:pt x="1613472" y="309"/>
                    <a:pt x="1615190" y="-59"/>
                    <a:pt x="1616919" y="7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122" name="组合 121">
              <a:extLst>
                <a:ext uri="{FF2B5EF4-FFF2-40B4-BE49-F238E27FC236}">
                  <a16:creationId xmlns:a16="http://schemas.microsoft.com/office/drawing/2014/main" id="{30B071F8-1536-4824-8545-AB7D2B71C714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468000" y="514800"/>
              <a:ext cx="507600" cy="507600"/>
              <a:chOff x="2216986" y="864164"/>
              <a:chExt cx="5847244" cy="5847244"/>
            </a:xfrm>
          </p:grpSpPr>
          <p:sp>
            <p:nvSpPr>
              <p:cNvPr id="123" name="任意多边形: 形状 122">
                <a:extLst>
                  <a:ext uri="{FF2B5EF4-FFF2-40B4-BE49-F238E27FC236}">
                    <a16:creationId xmlns:a16="http://schemas.microsoft.com/office/drawing/2014/main" id="{FEABD4CF-92A9-4351-BF6C-0CBC1A8B2809}"/>
                  </a:ext>
                </a:extLst>
              </p:cNvPr>
              <p:cNvSpPr/>
              <p:nvPr userDrawn="1"/>
            </p:nvSpPr>
            <p:spPr>
              <a:xfrm>
                <a:off x="2953301" y="1600488"/>
                <a:ext cx="4374605" cy="4374605"/>
              </a:xfrm>
              <a:custGeom>
                <a:avLst/>
                <a:gdLst>
                  <a:gd name="connsiteX0" fmla="*/ -365 w 404050"/>
                  <a:gd name="connsiteY0" fmla="*/ 201889 h 404050"/>
                  <a:gd name="connsiteX1" fmla="*/ 201660 w 404050"/>
                  <a:gd name="connsiteY1" fmla="*/ -136 h 404050"/>
                  <a:gd name="connsiteX2" fmla="*/ 403685 w 404050"/>
                  <a:gd name="connsiteY2" fmla="*/ 201889 h 404050"/>
                  <a:gd name="connsiteX3" fmla="*/ 201660 w 404050"/>
                  <a:gd name="connsiteY3" fmla="*/ 403914 h 404050"/>
                  <a:gd name="connsiteX4" fmla="*/ -365 w 404050"/>
                  <a:gd name="connsiteY4" fmla="*/ 201889 h 404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4050" h="404050">
                    <a:moveTo>
                      <a:pt x="-365" y="201889"/>
                    </a:moveTo>
                    <a:cubicBezTo>
                      <a:pt x="-365" y="90314"/>
                      <a:pt x="90085" y="-136"/>
                      <a:pt x="201660" y="-136"/>
                    </a:cubicBezTo>
                    <a:cubicBezTo>
                      <a:pt x="313236" y="-136"/>
                      <a:pt x="403685" y="90314"/>
                      <a:pt x="403685" y="201889"/>
                    </a:cubicBezTo>
                    <a:cubicBezTo>
                      <a:pt x="403685" y="313465"/>
                      <a:pt x="313236" y="403914"/>
                      <a:pt x="201660" y="403914"/>
                    </a:cubicBezTo>
                    <a:cubicBezTo>
                      <a:pt x="90107" y="403862"/>
                      <a:pt x="-312" y="313443"/>
                      <a:pt x="-365" y="201889"/>
                    </a:cubicBezTo>
                  </a:path>
                </a:pathLst>
              </a:custGeom>
              <a:solidFill>
                <a:srgbClr val="005C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4" name="任意多边形: 形状 123">
                <a:extLst>
                  <a:ext uri="{FF2B5EF4-FFF2-40B4-BE49-F238E27FC236}">
                    <a16:creationId xmlns:a16="http://schemas.microsoft.com/office/drawing/2014/main" id="{933C7AE3-18E4-47CE-AB2A-2C70C9DFCAF6}"/>
                  </a:ext>
                </a:extLst>
              </p:cNvPr>
              <p:cNvSpPr/>
              <p:nvPr/>
            </p:nvSpPr>
            <p:spPr>
              <a:xfrm>
                <a:off x="4296171" y="5162025"/>
                <a:ext cx="1689209" cy="788797"/>
              </a:xfrm>
              <a:custGeom>
                <a:avLst/>
                <a:gdLst>
                  <a:gd name="connsiteX0" fmla="*/ 884371 w 1689209"/>
                  <a:gd name="connsiteY0" fmla="*/ 777495 h 788797"/>
                  <a:gd name="connsiteX1" fmla="*/ 884308 w 1689209"/>
                  <a:gd name="connsiteY1" fmla="*/ 777576 h 788797"/>
                  <a:gd name="connsiteX2" fmla="*/ 881730 w 1689209"/>
                  <a:gd name="connsiteY2" fmla="*/ 778607 h 788797"/>
                  <a:gd name="connsiteX3" fmla="*/ 1398399 w 1689209"/>
                  <a:gd name="connsiteY3" fmla="*/ 610508 h 788797"/>
                  <a:gd name="connsiteX4" fmla="*/ 1409735 w 1689209"/>
                  <a:gd name="connsiteY4" fmla="*/ 635258 h 788797"/>
                  <a:gd name="connsiteX5" fmla="*/ 1398399 w 1689209"/>
                  <a:gd name="connsiteY5" fmla="*/ 709509 h 788797"/>
                  <a:gd name="connsiteX6" fmla="*/ 1391177 w 1689209"/>
                  <a:gd name="connsiteY6" fmla="*/ 639383 h 788797"/>
                  <a:gd name="connsiteX7" fmla="*/ 1398399 w 1689209"/>
                  <a:gd name="connsiteY7" fmla="*/ 610508 h 788797"/>
                  <a:gd name="connsiteX8" fmla="*/ 900298 w 1689209"/>
                  <a:gd name="connsiteY8" fmla="*/ 610508 h 788797"/>
                  <a:gd name="connsiteX9" fmla="*/ 912673 w 1689209"/>
                  <a:gd name="connsiteY9" fmla="*/ 635258 h 788797"/>
                  <a:gd name="connsiteX10" fmla="*/ 900298 w 1689209"/>
                  <a:gd name="connsiteY10" fmla="*/ 709509 h 788797"/>
                  <a:gd name="connsiteX11" fmla="*/ 893076 w 1689209"/>
                  <a:gd name="connsiteY11" fmla="*/ 639383 h 788797"/>
                  <a:gd name="connsiteX12" fmla="*/ 900298 w 1689209"/>
                  <a:gd name="connsiteY12" fmla="*/ 610508 h 788797"/>
                  <a:gd name="connsiteX13" fmla="*/ 1312802 w 1689209"/>
                  <a:gd name="connsiteY13" fmla="*/ 607412 h 788797"/>
                  <a:gd name="connsiteX14" fmla="*/ 1323120 w 1689209"/>
                  <a:gd name="connsiteY14" fmla="*/ 635259 h 788797"/>
                  <a:gd name="connsiteX15" fmla="*/ 1314860 w 1689209"/>
                  <a:gd name="connsiteY15" fmla="*/ 708481 h 788797"/>
                  <a:gd name="connsiteX16" fmla="*/ 1300427 w 1689209"/>
                  <a:gd name="connsiteY16" fmla="*/ 638344 h 788797"/>
                  <a:gd name="connsiteX17" fmla="*/ 1312802 w 1689209"/>
                  <a:gd name="connsiteY17" fmla="*/ 607412 h 788797"/>
                  <a:gd name="connsiteX18" fmla="*/ 818826 w 1689209"/>
                  <a:gd name="connsiteY18" fmla="*/ 607412 h 788797"/>
                  <a:gd name="connsiteX19" fmla="*/ 829144 w 1689209"/>
                  <a:gd name="connsiteY19" fmla="*/ 635259 h 788797"/>
                  <a:gd name="connsiteX20" fmla="*/ 819866 w 1689209"/>
                  <a:gd name="connsiteY20" fmla="*/ 709510 h 788797"/>
                  <a:gd name="connsiteX21" fmla="*/ 805422 w 1689209"/>
                  <a:gd name="connsiteY21" fmla="*/ 638344 h 788797"/>
                  <a:gd name="connsiteX22" fmla="*/ 818826 w 1689209"/>
                  <a:gd name="connsiteY22" fmla="*/ 607412 h 788797"/>
                  <a:gd name="connsiteX23" fmla="*/ 320211 w 1689209"/>
                  <a:gd name="connsiteY23" fmla="*/ 606386 h 788797"/>
                  <a:gd name="connsiteX24" fmla="*/ 327946 w 1689209"/>
                  <a:gd name="connsiteY24" fmla="*/ 609480 h 788797"/>
                  <a:gd name="connsiteX25" fmla="*/ 327946 w 1689209"/>
                  <a:gd name="connsiteY25" fmla="*/ 705385 h 788797"/>
                  <a:gd name="connsiteX26" fmla="*/ 310418 w 1689209"/>
                  <a:gd name="connsiteY26" fmla="*/ 705385 h 788797"/>
                  <a:gd name="connsiteX27" fmla="*/ 310418 w 1689209"/>
                  <a:gd name="connsiteY27" fmla="*/ 608452 h 788797"/>
                  <a:gd name="connsiteX28" fmla="*/ 312475 w 1689209"/>
                  <a:gd name="connsiteY28" fmla="*/ 609480 h 788797"/>
                  <a:gd name="connsiteX29" fmla="*/ 320211 w 1689209"/>
                  <a:gd name="connsiteY29" fmla="*/ 606386 h 788797"/>
                  <a:gd name="connsiteX30" fmla="*/ 397044 w 1689209"/>
                  <a:gd name="connsiteY30" fmla="*/ 601229 h 788797"/>
                  <a:gd name="connsiteX31" fmla="*/ 405294 w 1689209"/>
                  <a:gd name="connsiteY31" fmla="*/ 635258 h 788797"/>
                  <a:gd name="connsiteX32" fmla="*/ 397044 w 1689209"/>
                  <a:gd name="connsiteY32" fmla="*/ 704356 h 788797"/>
                  <a:gd name="connsiteX33" fmla="*/ 387765 w 1689209"/>
                  <a:gd name="connsiteY33" fmla="*/ 635258 h 788797"/>
                  <a:gd name="connsiteX34" fmla="*/ 397044 w 1689209"/>
                  <a:gd name="connsiteY34" fmla="*/ 601229 h 788797"/>
                  <a:gd name="connsiteX35" fmla="*/ 362834 w 1689209"/>
                  <a:gd name="connsiteY35" fmla="*/ 586035 h 788797"/>
                  <a:gd name="connsiteX36" fmla="*/ 369196 w 1689209"/>
                  <a:gd name="connsiteY36" fmla="*/ 591951 h 788797"/>
                  <a:gd name="connsiteX37" fmla="*/ 369196 w 1689209"/>
                  <a:gd name="connsiteY37" fmla="*/ 711577 h 788797"/>
                  <a:gd name="connsiteX38" fmla="*/ 348571 w 1689209"/>
                  <a:gd name="connsiteY38" fmla="*/ 711577 h 788797"/>
                  <a:gd name="connsiteX39" fmla="*/ 348571 w 1689209"/>
                  <a:gd name="connsiteY39" fmla="*/ 595036 h 788797"/>
                  <a:gd name="connsiteX40" fmla="*/ 348571 w 1689209"/>
                  <a:gd name="connsiteY40" fmla="*/ 591951 h 788797"/>
                  <a:gd name="connsiteX41" fmla="*/ 354158 w 1689209"/>
                  <a:gd name="connsiteY41" fmla="*/ 586364 h 788797"/>
                  <a:gd name="connsiteX42" fmla="*/ 362834 w 1689209"/>
                  <a:gd name="connsiteY42" fmla="*/ 586035 h 788797"/>
                  <a:gd name="connsiteX43" fmla="*/ 1360234 w 1689209"/>
                  <a:gd name="connsiteY43" fmla="*/ 585758 h 788797"/>
                  <a:gd name="connsiteX44" fmla="*/ 1371581 w 1689209"/>
                  <a:gd name="connsiteY44" fmla="*/ 630105 h 788797"/>
                  <a:gd name="connsiteX45" fmla="*/ 1359206 w 1689209"/>
                  <a:gd name="connsiteY45" fmla="*/ 715692 h 788797"/>
                  <a:gd name="connsiteX46" fmla="*/ 1346831 w 1689209"/>
                  <a:gd name="connsiteY46" fmla="*/ 629066 h 788797"/>
                  <a:gd name="connsiteX47" fmla="*/ 1360234 w 1689209"/>
                  <a:gd name="connsiteY47" fmla="*/ 585758 h 788797"/>
                  <a:gd name="connsiteX48" fmla="*/ 863173 w 1689209"/>
                  <a:gd name="connsiteY48" fmla="*/ 585758 h 788797"/>
                  <a:gd name="connsiteX49" fmla="*/ 873481 w 1689209"/>
                  <a:gd name="connsiteY49" fmla="*/ 630105 h 788797"/>
                  <a:gd name="connsiteX50" fmla="*/ 861105 w 1689209"/>
                  <a:gd name="connsiteY50" fmla="*/ 715692 h 788797"/>
                  <a:gd name="connsiteX51" fmla="*/ 848730 w 1689209"/>
                  <a:gd name="connsiteY51" fmla="*/ 629066 h 788797"/>
                  <a:gd name="connsiteX52" fmla="*/ 863173 w 1689209"/>
                  <a:gd name="connsiteY52" fmla="*/ 585758 h 788797"/>
                  <a:gd name="connsiteX53" fmla="*/ 651698 w 1689209"/>
                  <a:gd name="connsiteY53" fmla="*/ 575844 h 788797"/>
                  <a:gd name="connsiteX54" fmla="*/ 788738 w 1689209"/>
                  <a:gd name="connsiteY54" fmla="*/ 678111 h 788797"/>
                  <a:gd name="connsiteX55" fmla="*/ 797172 w 1689209"/>
                  <a:gd name="connsiteY55" fmla="*/ 744567 h 788797"/>
                  <a:gd name="connsiteX56" fmla="*/ 914731 w 1689209"/>
                  <a:gd name="connsiteY56" fmla="*/ 744567 h 788797"/>
                  <a:gd name="connsiteX57" fmla="*/ 959078 w 1689209"/>
                  <a:gd name="connsiteY57" fmla="*/ 641440 h 788797"/>
                  <a:gd name="connsiteX58" fmla="*/ 1084886 w 1689209"/>
                  <a:gd name="connsiteY58" fmla="*/ 590911 h 788797"/>
                  <a:gd name="connsiteX59" fmla="*/ 1260206 w 1689209"/>
                  <a:gd name="connsiteY59" fmla="*/ 637315 h 788797"/>
                  <a:gd name="connsiteX60" fmla="*/ 1294234 w 1689209"/>
                  <a:gd name="connsiteY60" fmla="*/ 750760 h 788797"/>
                  <a:gd name="connsiteX61" fmla="*/ 1412832 w 1689209"/>
                  <a:gd name="connsiteY61" fmla="*/ 750760 h 788797"/>
                  <a:gd name="connsiteX62" fmla="*/ 1480890 w 1689209"/>
                  <a:gd name="connsiteY62" fmla="*/ 614633 h 788797"/>
                  <a:gd name="connsiteX63" fmla="*/ 1603612 w 1689209"/>
                  <a:gd name="connsiteY63" fmla="*/ 586786 h 788797"/>
                  <a:gd name="connsiteX64" fmla="*/ 1603612 w 1689209"/>
                  <a:gd name="connsiteY64" fmla="*/ 630105 h 788797"/>
                  <a:gd name="connsiteX65" fmla="*/ 1481929 w 1689209"/>
                  <a:gd name="connsiteY65" fmla="*/ 647633 h 788797"/>
                  <a:gd name="connsiteX66" fmla="*/ 1431400 w 1689209"/>
                  <a:gd name="connsiteY66" fmla="*/ 750760 h 788797"/>
                  <a:gd name="connsiteX67" fmla="*/ 1426236 w 1689209"/>
                  <a:gd name="connsiteY67" fmla="*/ 766231 h 788797"/>
                  <a:gd name="connsiteX68" fmla="*/ 1362303 w 1689209"/>
                  <a:gd name="connsiteY68" fmla="*/ 778607 h 788797"/>
                  <a:gd name="connsiteX69" fmla="*/ 1363633 w 1689209"/>
                  <a:gd name="connsiteY69" fmla="*/ 776539 h 788797"/>
                  <a:gd name="connsiteX70" fmla="*/ 1363672 w 1689209"/>
                  <a:gd name="connsiteY70" fmla="*/ 776479 h 788797"/>
                  <a:gd name="connsiteX71" fmla="*/ 1394264 w 1689209"/>
                  <a:gd name="connsiteY71" fmla="*/ 763135 h 788797"/>
                  <a:gd name="connsiteX72" fmla="*/ 1331360 w 1689209"/>
                  <a:gd name="connsiteY72" fmla="*/ 776539 h 788797"/>
                  <a:gd name="connsiteX73" fmla="*/ 1309706 w 1689209"/>
                  <a:gd name="connsiteY73" fmla="*/ 776539 h 788797"/>
                  <a:gd name="connsiteX74" fmla="*/ 1327235 w 1689209"/>
                  <a:gd name="connsiteY74" fmla="*/ 771385 h 788797"/>
                  <a:gd name="connsiteX75" fmla="*/ 1224109 w 1689209"/>
                  <a:gd name="connsiteY75" fmla="*/ 771385 h 788797"/>
                  <a:gd name="connsiteX76" fmla="*/ 1166358 w 1689209"/>
                  <a:gd name="connsiteY76" fmla="*/ 638355 h 788797"/>
                  <a:gd name="connsiteX77" fmla="*/ 1015800 w 1689209"/>
                  <a:gd name="connsiteY77" fmla="*/ 631133 h 788797"/>
                  <a:gd name="connsiteX78" fmla="*/ 940520 w 1689209"/>
                  <a:gd name="connsiteY78" fmla="*/ 746635 h 788797"/>
                  <a:gd name="connsiteX79" fmla="*/ 933299 w 1689209"/>
                  <a:gd name="connsiteY79" fmla="*/ 764164 h 788797"/>
                  <a:gd name="connsiteX80" fmla="*/ 931231 w 1689209"/>
                  <a:gd name="connsiteY80" fmla="*/ 741481 h 788797"/>
                  <a:gd name="connsiteX81" fmla="*/ 931231 w 1689209"/>
                  <a:gd name="connsiteY81" fmla="*/ 786857 h 788797"/>
                  <a:gd name="connsiteX82" fmla="*/ 877605 w 1689209"/>
                  <a:gd name="connsiteY82" fmla="*/ 786857 h 788797"/>
                  <a:gd name="connsiteX83" fmla="*/ 900298 w 1689209"/>
                  <a:gd name="connsiteY83" fmla="*/ 778607 h 788797"/>
                  <a:gd name="connsiteX84" fmla="*/ 889082 w 1689209"/>
                  <a:gd name="connsiteY84" fmla="*/ 775513 h 788797"/>
                  <a:gd name="connsiteX85" fmla="*/ 884371 w 1689209"/>
                  <a:gd name="connsiteY85" fmla="*/ 777495 h 788797"/>
                  <a:gd name="connsiteX86" fmla="*/ 889980 w 1689209"/>
                  <a:gd name="connsiteY86" fmla="*/ 770357 h 788797"/>
                  <a:gd name="connsiteX87" fmla="*/ 860077 w 1689209"/>
                  <a:gd name="connsiteY87" fmla="*/ 770357 h 788797"/>
                  <a:gd name="connsiteX88" fmla="*/ 871423 w 1689209"/>
                  <a:gd name="connsiteY88" fmla="*/ 763135 h 788797"/>
                  <a:gd name="connsiteX89" fmla="*/ 820894 w 1689209"/>
                  <a:gd name="connsiteY89" fmla="*/ 763135 h 788797"/>
                  <a:gd name="connsiteX90" fmla="*/ 831201 w 1689209"/>
                  <a:gd name="connsiteY90" fmla="*/ 754885 h 788797"/>
                  <a:gd name="connsiteX91" fmla="*/ 728075 w 1689209"/>
                  <a:gd name="connsiteY91" fmla="*/ 754885 h 788797"/>
                  <a:gd name="connsiteX92" fmla="*/ 670325 w 1689209"/>
                  <a:gd name="connsiteY92" fmla="*/ 621854 h 788797"/>
                  <a:gd name="connsiteX93" fmla="*/ 519755 w 1689209"/>
                  <a:gd name="connsiteY93" fmla="*/ 614633 h 788797"/>
                  <a:gd name="connsiteX94" fmla="*/ 444476 w 1689209"/>
                  <a:gd name="connsiteY94" fmla="*/ 730134 h 788797"/>
                  <a:gd name="connsiteX95" fmla="*/ 431072 w 1689209"/>
                  <a:gd name="connsiteY95" fmla="*/ 730134 h 788797"/>
                  <a:gd name="connsiteX96" fmla="*/ 465101 w 1689209"/>
                  <a:gd name="connsiteY96" fmla="*/ 635258 h 788797"/>
                  <a:gd name="connsiteX97" fmla="*/ 590920 w 1689209"/>
                  <a:gd name="connsiteY97" fmla="*/ 584729 h 788797"/>
                  <a:gd name="connsiteX98" fmla="*/ 651698 w 1689209"/>
                  <a:gd name="connsiteY98" fmla="*/ 575844 h 788797"/>
                  <a:gd name="connsiteX99" fmla="*/ 70137 w 1689209"/>
                  <a:gd name="connsiteY99" fmla="*/ 573383 h 788797"/>
                  <a:gd name="connsiteX100" fmla="*/ 199042 w 1689209"/>
                  <a:gd name="connsiteY100" fmla="*/ 596065 h 788797"/>
                  <a:gd name="connsiteX101" fmla="*/ 281543 w 1689209"/>
                  <a:gd name="connsiteY101" fmla="*/ 723942 h 788797"/>
                  <a:gd name="connsiteX102" fmla="*/ 310418 w 1689209"/>
                  <a:gd name="connsiteY102" fmla="*/ 723942 h 788797"/>
                  <a:gd name="connsiteX103" fmla="*/ 321765 w 1689209"/>
                  <a:gd name="connsiteY103" fmla="*/ 738374 h 788797"/>
                  <a:gd name="connsiteX104" fmla="*/ 424891 w 1689209"/>
                  <a:gd name="connsiteY104" fmla="*/ 738374 h 788797"/>
                  <a:gd name="connsiteX105" fmla="*/ 424891 w 1689209"/>
                  <a:gd name="connsiteY105" fmla="*/ 776539 h 788797"/>
                  <a:gd name="connsiteX106" fmla="*/ 330015 w 1689209"/>
                  <a:gd name="connsiteY106" fmla="*/ 776539 h 788797"/>
                  <a:gd name="connsiteX107" fmla="*/ 383630 w 1689209"/>
                  <a:gd name="connsiteY107" fmla="*/ 770346 h 788797"/>
                  <a:gd name="connsiteX108" fmla="*/ 325890 w 1689209"/>
                  <a:gd name="connsiteY108" fmla="*/ 770346 h 788797"/>
                  <a:gd name="connsiteX109" fmla="*/ 344447 w 1689209"/>
                  <a:gd name="connsiteY109" fmla="*/ 764164 h 788797"/>
                  <a:gd name="connsiteX110" fmla="*/ 286697 w 1689209"/>
                  <a:gd name="connsiteY110" fmla="*/ 764164 h 788797"/>
                  <a:gd name="connsiteX111" fmla="*/ 286697 w 1689209"/>
                  <a:gd name="connsiteY111" fmla="*/ 740442 h 788797"/>
                  <a:gd name="connsiteX112" fmla="*/ 218639 w 1689209"/>
                  <a:gd name="connsiteY112" fmla="*/ 740442 h 788797"/>
                  <a:gd name="connsiteX113" fmla="*/ 165013 w 1689209"/>
                  <a:gd name="connsiteY113" fmla="*/ 619787 h 788797"/>
                  <a:gd name="connsiteX114" fmla="*/ 82512 w 1689209"/>
                  <a:gd name="connsiteY114" fmla="*/ 589883 h 788797"/>
                  <a:gd name="connsiteX115" fmla="*/ 68069 w 1689209"/>
                  <a:gd name="connsiteY115" fmla="*/ 576469 h 788797"/>
                  <a:gd name="connsiteX116" fmla="*/ 833341 w 1689209"/>
                  <a:gd name="connsiteY116" fmla="*/ 5257 h 788797"/>
                  <a:gd name="connsiteX117" fmla="*/ 854912 w 1689209"/>
                  <a:gd name="connsiteY117" fmla="*/ 31973 h 788797"/>
                  <a:gd name="connsiteX118" fmla="*/ 878634 w 1689209"/>
                  <a:gd name="connsiteY118" fmla="*/ 54666 h 788797"/>
                  <a:gd name="connsiteX119" fmla="*/ 872452 w 1689209"/>
                  <a:gd name="connsiteY119" fmla="*/ 61877 h 788797"/>
                  <a:gd name="connsiteX120" fmla="*/ 872441 w 1689209"/>
                  <a:gd name="connsiteY120" fmla="*/ 243379 h 788797"/>
                  <a:gd name="connsiteX121" fmla="*/ 964231 w 1689209"/>
                  <a:gd name="connsiteY121" fmla="*/ 258850 h 788797"/>
                  <a:gd name="connsiteX122" fmla="*/ 1035385 w 1689209"/>
                  <a:gd name="connsiteY122" fmla="*/ 302169 h 788797"/>
                  <a:gd name="connsiteX123" fmla="*/ 1103454 w 1689209"/>
                  <a:gd name="connsiteY123" fmla="*/ 321755 h 788797"/>
                  <a:gd name="connsiteX124" fmla="*/ 1138511 w 1689209"/>
                  <a:gd name="connsiteY124" fmla="*/ 355784 h 788797"/>
                  <a:gd name="connsiteX125" fmla="*/ 1177704 w 1689209"/>
                  <a:gd name="connsiteY125" fmla="*/ 355784 h 788797"/>
                  <a:gd name="connsiteX126" fmla="*/ 1233387 w 1689209"/>
                  <a:gd name="connsiteY126" fmla="*/ 397034 h 788797"/>
                  <a:gd name="connsiteX127" fmla="*/ 1275677 w 1689209"/>
                  <a:gd name="connsiteY127" fmla="*/ 423852 h 788797"/>
                  <a:gd name="connsiteX128" fmla="*/ 1296291 w 1689209"/>
                  <a:gd name="connsiteY128" fmla="*/ 449631 h 788797"/>
                  <a:gd name="connsiteX129" fmla="*/ 1335484 w 1689209"/>
                  <a:gd name="connsiteY129" fmla="*/ 466132 h 788797"/>
                  <a:gd name="connsiteX130" fmla="*/ 1380860 w 1689209"/>
                  <a:gd name="connsiteY130" fmla="*/ 471285 h 788797"/>
                  <a:gd name="connsiteX131" fmla="*/ 1438610 w 1689209"/>
                  <a:gd name="connsiteY131" fmla="*/ 495007 h 788797"/>
                  <a:gd name="connsiteX132" fmla="*/ 1524208 w 1689209"/>
                  <a:gd name="connsiteY132" fmla="*/ 542450 h 788797"/>
                  <a:gd name="connsiteX133" fmla="*/ 1689209 w 1689209"/>
                  <a:gd name="connsiteY133" fmla="*/ 569258 h 788797"/>
                  <a:gd name="connsiteX134" fmla="*/ 0 w 1689209"/>
                  <a:gd name="connsiteY134" fmla="*/ 569258 h 788797"/>
                  <a:gd name="connsiteX135" fmla="*/ 206252 w 1689209"/>
                  <a:gd name="connsiteY135" fmla="*/ 545536 h 788797"/>
                  <a:gd name="connsiteX136" fmla="*/ 294946 w 1689209"/>
                  <a:gd name="connsiteY136" fmla="*/ 498103 h 788797"/>
                  <a:gd name="connsiteX137" fmla="*/ 342379 w 1689209"/>
                  <a:gd name="connsiteY137" fmla="*/ 452728 h 788797"/>
                  <a:gd name="connsiteX138" fmla="*/ 389822 w 1689209"/>
                  <a:gd name="connsiteY138" fmla="*/ 429006 h 788797"/>
                  <a:gd name="connsiteX139" fmla="*/ 432101 w 1689209"/>
                  <a:gd name="connsiteY139" fmla="*/ 405295 h 788797"/>
                  <a:gd name="connsiteX140" fmla="*/ 469226 w 1689209"/>
                  <a:gd name="connsiteY140" fmla="*/ 357852 h 788797"/>
                  <a:gd name="connsiteX141" fmla="*/ 523880 w 1689209"/>
                  <a:gd name="connsiteY141" fmla="*/ 337226 h 788797"/>
                  <a:gd name="connsiteX142" fmla="*/ 577506 w 1689209"/>
                  <a:gd name="connsiteY142" fmla="*/ 300101 h 788797"/>
                  <a:gd name="connsiteX143" fmla="*/ 645574 w 1689209"/>
                  <a:gd name="connsiteY143" fmla="*/ 281533 h 788797"/>
                  <a:gd name="connsiteX144" fmla="*/ 706411 w 1689209"/>
                  <a:gd name="connsiteY144" fmla="*/ 244407 h 788797"/>
                  <a:gd name="connsiteX145" fmla="*/ 802326 w 1689209"/>
                  <a:gd name="connsiteY145" fmla="*/ 239254 h 788797"/>
                  <a:gd name="connsiteX146" fmla="*/ 802326 w 1689209"/>
                  <a:gd name="connsiteY146" fmla="*/ 59819 h 788797"/>
                  <a:gd name="connsiteX147" fmla="*/ 794076 w 1689209"/>
                  <a:gd name="connsiteY147" fmla="*/ 51569 h 788797"/>
                  <a:gd name="connsiteX148" fmla="*/ 816758 w 1689209"/>
                  <a:gd name="connsiteY148" fmla="*/ 26819 h 788797"/>
                  <a:gd name="connsiteX149" fmla="*/ 837383 w 1689209"/>
                  <a:gd name="connsiteY149" fmla="*/ 0 h 788797"/>
                  <a:gd name="connsiteX150" fmla="*/ 833341 w 1689209"/>
                  <a:gd name="connsiteY150" fmla="*/ 5257 h 788797"/>
                  <a:gd name="connsiteX151" fmla="*/ 833258 w 1689209"/>
                  <a:gd name="connsiteY151" fmla="*/ 5154 h 788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</a:cxnLst>
                <a:rect l="l" t="t" r="r" b="b"/>
                <a:pathLst>
                  <a:path w="1689209" h="788797">
                    <a:moveTo>
                      <a:pt x="884371" y="777495"/>
                    </a:moveTo>
                    <a:lnTo>
                      <a:pt x="884308" y="777576"/>
                    </a:lnTo>
                    <a:cubicBezTo>
                      <a:pt x="881987" y="778607"/>
                      <a:pt x="880182" y="778607"/>
                      <a:pt x="881730" y="778607"/>
                    </a:cubicBezTo>
                    <a:close/>
                    <a:moveTo>
                      <a:pt x="1398399" y="610508"/>
                    </a:moveTo>
                    <a:cubicBezTo>
                      <a:pt x="1409735" y="610508"/>
                      <a:pt x="1411803" y="620826"/>
                      <a:pt x="1409735" y="635258"/>
                    </a:cubicBezTo>
                    <a:cubicBezTo>
                      <a:pt x="1407678" y="649701"/>
                      <a:pt x="1405610" y="709509"/>
                      <a:pt x="1398399" y="709509"/>
                    </a:cubicBezTo>
                    <a:cubicBezTo>
                      <a:pt x="1391177" y="709509"/>
                      <a:pt x="1391177" y="661037"/>
                      <a:pt x="1391177" y="639383"/>
                    </a:cubicBezTo>
                    <a:cubicBezTo>
                      <a:pt x="1391177" y="617729"/>
                      <a:pt x="1391177" y="610508"/>
                      <a:pt x="1398399" y="610508"/>
                    </a:cubicBezTo>
                    <a:close/>
                    <a:moveTo>
                      <a:pt x="900298" y="610508"/>
                    </a:moveTo>
                    <a:cubicBezTo>
                      <a:pt x="912673" y="610508"/>
                      <a:pt x="914731" y="620826"/>
                      <a:pt x="912673" y="635258"/>
                    </a:cubicBezTo>
                    <a:cubicBezTo>
                      <a:pt x="910605" y="649701"/>
                      <a:pt x="907520" y="709509"/>
                      <a:pt x="900298" y="709509"/>
                    </a:cubicBezTo>
                    <a:cubicBezTo>
                      <a:pt x="893076" y="709509"/>
                      <a:pt x="893076" y="661037"/>
                      <a:pt x="893076" y="639383"/>
                    </a:cubicBezTo>
                    <a:cubicBezTo>
                      <a:pt x="893076" y="617729"/>
                      <a:pt x="893076" y="610508"/>
                      <a:pt x="900298" y="610508"/>
                    </a:cubicBezTo>
                    <a:close/>
                    <a:moveTo>
                      <a:pt x="1312802" y="607412"/>
                    </a:moveTo>
                    <a:cubicBezTo>
                      <a:pt x="1323120" y="607412"/>
                      <a:pt x="1323120" y="621855"/>
                      <a:pt x="1323120" y="635259"/>
                    </a:cubicBezTo>
                    <a:cubicBezTo>
                      <a:pt x="1323120" y="648662"/>
                      <a:pt x="1329303" y="708481"/>
                      <a:pt x="1314860" y="708481"/>
                    </a:cubicBezTo>
                    <a:cubicBezTo>
                      <a:pt x="1300427" y="708481"/>
                      <a:pt x="1300427" y="660009"/>
                      <a:pt x="1300427" y="638344"/>
                    </a:cubicBezTo>
                    <a:cubicBezTo>
                      <a:pt x="1300427" y="616690"/>
                      <a:pt x="1300427" y="607412"/>
                      <a:pt x="1312802" y="607412"/>
                    </a:cubicBezTo>
                    <a:close/>
                    <a:moveTo>
                      <a:pt x="818826" y="607412"/>
                    </a:moveTo>
                    <a:cubicBezTo>
                      <a:pt x="829144" y="607412"/>
                      <a:pt x="829144" y="621855"/>
                      <a:pt x="829144" y="635259"/>
                    </a:cubicBezTo>
                    <a:cubicBezTo>
                      <a:pt x="829144" y="648662"/>
                      <a:pt x="828116" y="709510"/>
                      <a:pt x="819866" y="709510"/>
                    </a:cubicBezTo>
                    <a:cubicBezTo>
                      <a:pt x="811615" y="709510"/>
                      <a:pt x="805422" y="660009"/>
                      <a:pt x="805422" y="638344"/>
                    </a:cubicBezTo>
                    <a:cubicBezTo>
                      <a:pt x="805422" y="616690"/>
                      <a:pt x="805422" y="607412"/>
                      <a:pt x="818826" y="607412"/>
                    </a:cubicBezTo>
                    <a:close/>
                    <a:moveTo>
                      <a:pt x="320211" y="606386"/>
                    </a:moveTo>
                    <a:cubicBezTo>
                      <a:pt x="324078" y="605355"/>
                      <a:pt x="327946" y="605355"/>
                      <a:pt x="327946" y="609480"/>
                    </a:cubicBezTo>
                    <a:cubicBezTo>
                      <a:pt x="330003" y="641409"/>
                      <a:pt x="330003" y="673445"/>
                      <a:pt x="327946" y="705385"/>
                    </a:cubicBezTo>
                    <a:cubicBezTo>
                      <a:pt x="327946" y="712606"/>
                      <a:pt x="310418" y="715692"/>
                      <a:pt x="310418" y="705385"/>
                    </a:cubicBezTo>
                    <a:cubicBezTo>
                      <a:pt x="308339" y="673110"/>
                      <a:pt x="308339" y="640726"/>
                      <a:pt x="310418" y="608452"/>
                    </a:cubicBezTo>
                    <a:lnTo>
                      <a:pt x="312475" y="609480"/>
                    </a:lnTo>
                    <a:cubicBezTo>
                      <a:pt x="312475" y="609480"/>
                      <a:pt x="316343" y="607418"/>
                      <a:pt x="320211" y="606386"/>
                    </a:cubicBezTo>
                    <a:close/>
                    <a:moveTo>
                      <a:pt x="397044" y="601229"/>
                    </a:moveTo>
                    <a:cubicBezTo>
                      <a:pt x="405294" y="600190"/>
                      <a:pt x="405294" y="627008"/>
                      <a:pt x="405294" y="635258"/>
                    </a:cubicBezTo>
                    <a:cubicBezTo>
                      <a:pt x="405294" y="643508"/>
                      <a:pt x="406322" y="704356"/>
                      <a:pt x="397044" y="704356"/>
                    </a:cubicBezTo>
                    <a:cubicBezTo>
                      <a:pt x="387765" y="704356"/>
                      <a:pt x="387765" y="651758"/>
                      <a:pt x="387765" y="635258"/>
                    </a:cubicBezTo>
                    <a:cubicBezTo>
                      <a:pt x="387765" y="618758"/>
                      <a:pt x="386725" y="601229"/>
                      <a:pt x="397044" y="601229"/>
                    </a:cubicBezTo>
                    <a:close/>
                    <a:moveTo>
                      <a:pt x="362834" y="586035"/>
                    </a:moveTo>
                    <a:cubicBezTo>
                      <a:pt x="365556" y="587046"/>
                      <a:pt x="367892" y="589098"/>
                      <a:pt x="369196" y="591951"/>
                    </a:cubicBezTo>
                    <a:cubicBezTo>
                      <a:pt x="371275" y="631794"/>
                      <a:pt x="371275" y="671723"/>
                      <a:pt x="369196" y="711577"/>
                    </a:cubicBezTo>
                    <a:cubicBezTo>
                      <a:pt x="369196" y="717759"/>
                      <a:pt x="348571" y="716730"/>
                      <a:pt x="348571" y="711577"/>
                    </a:cubicBezTo>
                    <a:cubicBezTo>
                      <a:pt x="344901" y="672817"/>
                      <a:pt x="344901" y="633797"/>
                      <a:pt x="348571" y="595036"/>
                    </a:cubicBezTo>
                    <a:lnTo>
                      <a:pt x="348571" y="591951"/>
                    </a:lnTo>
                    <a:cubicBezTo>
                      <a:pt x="349708" y="589471"/>
                      <a:pt x="351690" y="587490"/>
                      <a:pt x="354158" y="586364"/>
                    </a:cubicBezTo>
                    <a:cubicBezTo>
                      <a:pt x="357006" y="585054"/>
                      <a:pt x="360113" y="585024"/>
                      <a:pt x="362834" y="586035"/>
                    </a:cubicBezTo>
                    <a:close/>
                    <a:moveTo>
                      <a:pt x="1360234" y="585758"/>
                    </a:moveTo>
                    <a:cubicBezTo>
                      <a:pt x="1371581" y="585758"/>
                      <a:pt x="1371581" y="607412"/>
                      <a:pt x="1371581" y="630105"/>
                    </a:cubicBezTo>
                    <a:cubicBezTo>
                      <a:pt x="1371581" y="652787"/>
                      <a:pt x="1371581" y="715692"/>
                      <a:pt x="1359206" y="715692"/>
                    </a:cubicBezTo>
                    <a:cubicBezTo>
                      <a:pt x="1346831" y="715692"/>
                      <a:pt x="1346831" y="649691"/>
                      <a:pt x="1346831" y="629066"/>
                    </a:cubicBezTo>
                    <a:cubicBezTo>
                      <a:pt x="1346831" y="608451"/>
                      <a:pt x="1342706" y="585758"/>
                      <a:pt x="1360234" y="585758"/>
                    </a:cubicBezTo>
                    <a:close/>
                    <a:moveTo>
                      <a:pt x="863173" y="585758"/>
                    </a:moveTo>
                    <a:cubicBezTo>
                      <a:pt x="878645" y="585758"/>
                      <a:pt x="873481" y="607412"/>
                      <a:pt x="873481" y="630105"/>
                    </a:cubicBezTo>
                    <a:cubicBezTo>
                      <a:pt x="873481" y="652787"/>
                      <a:pt x="873481" y="715692"/>
                      <a:pt x="861105" y="715692"/>
                    </a:cubicBezTo>
                    <a:cubicBezTo>
                      <a:pt x="848730" y="715692"/>
                      <a:pt x="848730" y="649691"/>
                      <a:pt x="848730" y="629066"/>
                    </a:cubicBezTo>
                    <a:cubicBezTo>
                      <a:pt x="848730" y="608451"/>
                      <a:pt x="845644" y="585758"/>
                      <a:pt x="863173" y="585758"/>
                    </a:cubicBezTo>
                    <a:close/>
                    <a:moveTo>
                      <a:pt x="651698" y="575844"/>
                    </a:moveTo>
                    <a:cubicBezTo>
                      <a:pt x="711885" y="579205"/>
                      <a:pt x="767114" y="617803"/>
                      <a:pt x="788738" y="678111"/>
                    </a:cubicBezTo>
                    <a:cubicBezTo>
                      <a:pt x="796371" y="699386"/>
                      <a:pt x="799251" y="722068"/>
                      <a:pt x="797172" y="744567"/>
                    </a:cubicBezTo>
                    <a:lnTo>
                      <a:pt x="914731" y="744567"/>
                    </a:lnTo>
                    <a:cubicBezTo>
                      <a:pt x="924215" y="708156"/>
                      <a:pt x="939167" y="673380"/>
                      <a:pt x="959078" y="641440"/>
                    </a:cubicBezTo>
                    <a:cubicBezTo>
                      <a:pt x="992273" y="608007"/>
                      <a:pt x="1037789" y="589720"/>
                      <a:pt x="1084886" y="590911"/>
                    </a:cubicBezTo>
                    <a:cubicBezTo>
                      <a:pt x="1147216" y="581708"/>
                      <a:pt x="1210597" y="598490"/>
                      <a:pt x="1260206" y="637315"/>
                    </a:cubicBezTo>
                    <a:cubicBezTo>
                      <a:pt x="1281773" y="671279"/>
                      <a:pt x="1293552" y="710538"/>
                      <a:pt x="1294234" y="750760"/>
                    </a:cubicBezTo>
                    <a:lnTo>
                      <a:pt x="1412832" y="750760"/>
                    </a:lnTo>
                    <a:cubicBezTo>
                      <a:pt x="1424189" y="700555"/>
                      <a:pt x="1447543" y="653848"/>
                      <a:pt x="1480890" y="614633"/>
                    </a:cubicBezTo>
                    <a:cubicBezTo>
                      <a:pt x="1517907" y="592795"/>
                      <a:pt x="1560803" y="583062"/>
                      <a:pt x="1603612" y="586786"/>
                    </a:cubicBezTo>
                    <a:lnTo>
                      <a:pt x="1603612" y="630105"/>
                    </a:lnTo>
                    <a:cubicBezTo>
                      <a:pt x="1562221" y="625665"/>
                      <a:pt x="1520386" y="631685"/>
                      <a:pt x="1481929" y="647633"/>
                    </a:cubicBezTo>
                    <a:cubicBezTo>
                      <a:pt x="1455208" y="676227"/>
                      <a:pt x="1437626" y="712129"/>
                      <a:pt x="1431400" y="750760"/>
                    </a:cubicBezTo>
                    <a:cubicBezTo>
                      <a:pt x="1431389" y="763135"/>
                      <a:pt x="1438611" y="760038"/>
                      <a:pt x="1426236" y="766231"/>
                    </a:cubicBezTo>
                    <a:cubicBezTo>
                      <a:pt x="1405632" y="773421"/>
                      <a:pt x="1384097" y="777589"/>
                      <a:pt x="1362303" y="778607"/>
                    </a:cubicBezTo>
                    <a:lnTo>
                      <a:pt x="1363633" y="776539"/>
                    </a:lnTo>
                    <a:lnTo>
                      <a:pt x="1363672" y="776479"/>
                    </a:lnTo>
                    <a:cubicBezTo>
                      <a:pt x="1371259" y="772609"/>
                      <a:pt x="1393492" y="764678"/>
                      <a:pt x="1394264" y="763135"/>
                    </a:cubicBezTo>
                    <a:cubicBezTo>
                      <a:pt x="1395303" y="761067"/>
                      <a:pt x="1338581" y="776539"/>
                      <a:pt x="1331360" y="776539"/>
                    </a:cubicBezTo>
                    <a:lnTo>
                      <a:pt x="1309706" y="776539"/>
                    </a:lnTo>
                    <a:lnTo>
                      <a:pt x="1327235" y="771385"/>
                    </a:lnTo>
                    <a:lnTo>
                      <a:pt x="1224109" y="771385"/>
                    </a:lnTo>
                    <a:cubicBezTo>
                      <a:pt x="1224109" y="771385"/>
                      <a:pt x="1229262" y="662066"/>
                      <a:pt x="1166358" y="638355"/>
                    </a:cubicBezTo>
                    <a:cubicBezTo>
                      <a:pt x="1118536" y="618520"/>
                      <a:pt x="1065300" y="615965"/>
                      <a:pt x="1015800" y="631133"/>
                    </a:cubicBezTo>
                    <a:cubicBezTo>
                      <a:pt x="962174" y="649690"/>
                      <a:pt x="948760" y="741481"/>
                      <a:pt x="940520" y="746635"/>
                    </a:cubicBezTo>
                    <a:cubicBezTo>
                      <a:pt x="937500" y="752211"/>
                      <a:pt x="935074" y="758079"/>
                      <a:pt x="933299" y="764164"/>
                    </a:cubicBezTo>
                    <a:lnTo>
                      <a:pt x="931231" y="741481"/>
                    </a:lnTo>
                    <a:cubicBezTo>
                      <a:pt x="926813" y="756282"/>
                      <a:pt x="926813" y="772046"/>
                      <a:pt x="931231" y="786857"/>
                    </a:cubicBezTo>
                    <a:cubicBezTo>
                      <a:pt x="913453" y="789444"/>
                      <a:pt x="895383" y="789444"/>
                      <a:pt x="877605" y="786857"/>
                    </a:cubicBezTo>
                    <a:cubicBezTo>
                      <a:pt x="870384" y="786857"/>
                      <a:pt x="908549" y="786857"/>
                      <a:pt x="900298" y="778607"/>
                    </a:cubicBezTo>
                    <a:cubicBezTo>
                      <a:pt x="896173" y="774482"/>
                      <a:pt x="892305" y="774482"/>
                      <a:pt x="889082" y="775513"/>
                    </a:cubicBezTo>
                    <a:lnTo>
                      <a:pt x="884371" y="777495"/>
                    </a:lnTo>
                    <a:lnTo>
                      <a:pt x="889980" y="770357"/>
                    </a:lnTo>
                    <a:cubicBezTo>
                      <a:pt x="891009" y="762106"/>
                      <a:pt x="864202" y="770357"/>
                      <a:pt x="860077" y="770357"/>
                    </a:cubicBezTo>
                    <a:cubicBezTo>
                      <a:pt x="855952" y="770357"/>
                      <a:pt x="871423" y="763135"/>
                      <a:pt x="871423" y="763135"/>
                    </a:cubicBezTo>
                    <a:lnTo>
                      <a:pt x="820894" y="763135"/>
                    </a:lnTo>
                    <a:lnTo>
                      <a:pt x="831201" y="754885"/>
                    </a:lnTo>
                    <a:lnTo>
                      <a:pt x="728075" y="754885"/>
                    </a:lnTo>
                    <a:cubicBezTo>
                      <a:pt x="728075" y="754885"/>
                      <a:pt x="734268" y="645565"/>
                      <a:pt x="670325" y="621854"/>
                    </a:cubicBezTo>
                    <a:cubicBezTo>
                      <a:pt x="622513" y="601933"/>
                      <a:pt x="569245" y="599378"/>
                      <a:pt x="519755" y="614633"/>
                    </a:cubicBezTo>
                    <a:cubicBezTo>
                      <a:pt x="466130" y="633190"/>
                      <a:pt x="452726" y="724981"/>
                      <a:pt x="444476" y="730134"/>
                    </a:cubicBezTo>
                    <a:cubicBezTo>
                      <a:pt x="436226" y="735288"/>
                      <a:pt x="431072" y="730134"/>
                      <a:pt x="431072" y="730134"/>
                    </a:cubicBezTo>
                    <a:cubicBezTo>
                      <a:pt x="435869" y="696528"/>
                      <a:pt x="447454" y="664253"/>
                      <a:pt x="465101" y="635258"/>
                    </a:cubicBezTo>
                    <a:cubicBezTo>
                      <a:pt x="498091" y="601500"/>
                      <a:pt x="543748" y="583159"/>
                      <a:pt x="590920" y="584729"/>
                    </a:cubicBezTo>
                    <a:cubicBezTo>
                      <a:pt x="611023" y="577518"/>
                      <a:pt x="631636" y="574723"/>
                      <a:pt x="651698" y="575844"/>
                    </a:cubicBezTo>
                    <a:close/>
                    <a:moveTo>
                      <a:pt x="70137" y="573383"/>
                    </a:moveTo>
                    <a:cubicBezTo>
                      <a:pt x="114214" y="571943"/>
                      <a:pt x="158106" y="579663"/>
                      <a:pt x="199042" y="596065"/>
                    </a:cubicBezTo>
                    <a:cubicBezTo>
                      <a:pt x="260918" y="620816"/>
                      <a:pt x="281543" y="723942"/>
                      <a:pt x="281543" y="723942"/>
                    </a:cubicBezTo>
                    <a:lnTo>
                      <a:pt x="310418" y="723942"/>
                    </a:lnTo>
                    <a:cubicBezTo>
                      <a:pt x="321765" y="724971"/>
                      <a:pt x="321765" y="738374"/>
                      <a:pt x="321765" y="738374"/>
                    </a:cubicBezTo>
                    <a:lnTo>
                      <a:pt x="424891" y="738374"/>
                    </a:lnTo>
                    <a:cubicBezTo>
                      <a:pt x="424891" y="738374"/>
                      <a:pt x="433141" y="769318"/>
                      <a:pt x="424891" y="776539"/>
                    </a:cubicBezTo>
                    <a:cubicBezTo>
                      <a:pt x="393363" y="780101"/>
                      <a:pt x="361532" y="780101"/>
                      <a:pt x="330015" y="776539"/>
                    </a:cubicBezTo>
                    <a:cubicBezTo>
                      <a:pt x="315572" y="776539"/>
                      <a:pt x="379515" y="770346"/>
                      <a:pt x="383630" y="770346"/>
                    </a:cubicBezTo>
                    <a:cubicBezTo>
                      <a:pt x="387766" y="770346"/>
                      <a:pt x="342390" y="771386"/>
                      <a:pt x="325890" y="770346"/>
                    </a:cubicBezTo>
                    <a:cubicBezTo>
                      <a:pt x="309379" y="769318"/>
                      <a:pt x="344447" y="764164"/>
                      <a:pt x="344447" y="764164"/>
                    </a:cubicBezTo>
                    <a:lnTo>
                      <a:pt x="286697" y="764164"/>
                    </a:lnTo>
                    <a:lnTo>
                      <a:pt x="286697" y="740442"/>
                    </a:lnTo>
                    <a:lnTo>
                      <a:pt x="218639" y="740442"/>
                    </a:lnTo>
                    <a:cubicBezTo>
                      <a:pt x="218639" y="740442"/>
                      <a:pt x="211417" y="647634"/>
                      <a:pt x="165013" y="619787"/>
                    </a:cubicBezTo>
                    <a:cubicBezTo>
                      <a:pt x="139115" y="605842"/>
                      <a:pt x="111323" y="595773"/>
                      <a:pt x="82512" y="589883"/>
                    </a:cubicBezTo>
                    <a:cubicBezTo>
                      <a:pt x="75107" y="589450"/>
                      <a:pt x="69044" y="583820"/>
                      <a:pt x="68069" y="576469"/>
                    </a:cubicBezTo>
                    <a:close/>
                    <a:moveTo>
                      <a:pt x="833341" y="5257"/>
                    </a:moveTo>
                    <a:lnTo>
                      <a:pt x="854912" y="31973"/>
                    </a:lnTo>
                    <a:cubicBezTo>
                      <a:pt x="864201" y="41251"/>
                      <a:pt x="877605" y="47444"/>
                      <a:pt x="878634" y="54666"/>
                    </a:cubicBezTo>
                    <a:cubicBezTo>
                      <a:pt x="879662" y="61877"/>
                      <a:pt x="872452" y="61877"/>
                      <a:pt x="872452" y="61877"/>
                    </a:cubicBezTo>
                    <a:lnTo>
                      <a:pt x="872441" y="243379"/>
                    </a:lnTo>
                    <a:cubicBezTo>
                      <a:pt x="903785" y="242047"/>
                      <a:pt x="935063" y="247320"/>
                      <a:pt x="964231" y="258850"/>
                    </a:cubicBezTo>
                    <a:cubicBezTo>
                      <a:pt x="985885" y="276379"/>
                      <a:pt x="1026107" y="289794"/>
                      <a:pt x="1035385" y="302169"/>
                    </a:cubicBezTo>
                    <a:cubicBezTo>
                      <a:pt x="1044664" y="314533"/>
                      <a:pt x="1085914" y="317630"/>
                      <a:pt x="1103454" y="321755"/>
                    </a:cubicBezTo>
                    <a:cubicBezTo>
                      <a:pt x="1120982" y="325880"/>
                      <a:pt x="1129232" y="355784"/>
                      <a:pt x="1138511" y="355784"/>
                    </a:cubicBezTo>
                    <a:cubicBezTo>
                      <a:pt x="1147790" y="355784"/>
                      <a:pt x="1163261" y="350630"/>
                      <a:pt x="1177704" y="355784"/>
                    </a:cubicBezTo>
                    <a:cubicBezTo>
                      <a:pt x="1192137" y="360948"/>
                      <a:pt x="1217915" y="388784"/>
                      <a:pt x="1233387" y="397034"/>
                    </a:cubicBezTo>
                    <a:cubicBezTo>
                      <a:pt x="1248859" y="405295"/>
                      <a:pt x="1268455" y="407352"/>
                      <a:pt x="1275677" y="423852"/>
                    </a:cubicBezTo>
                    <a:cubicBezTo>
                      <a:pt x="1282887" y="440353"/>
                      <a:pt x="1278762" y="449631"/>
                      <a:pt x="1296291" y="449631"/>
                    </a:cubicBezTo>
                    <a:cubicBezTo>
                      <a:pt x="1311178" y="448960"/>
                      <a:pt x="1325567" y="455023"/>
                      <a:pt x="1335484" y="466132"/>
                    </a:cubicBezTo>
                    <a:cubicBezTo>
                      <a:pt x="1342706" y="471285"/>
                      <a:pt x="1372610" y="469228"/>
                      <a:pt x="1380860" y="471285"/>
                    </a:cubicBezTo>
                    <a:cubicBezTo>
                      <a:pt x="1389110" y="473353"/>
                      <a:pt x="1420042" y="488825"/>
                      <a:pt x="1438610" y="495007"/>
                    </a:cubicBezTo>
                    <a:cubicBezTo>
                      <a:pt x="1468850" y="507512"/>
                      <a:pt x="1497563" y="523427"/>
                      <a:pt x="1524208" y="542450"/>
                    </a:cubicBezTo>
                    <a:cubicBezTo>
                      <a:pt x="1579966" y="545774"/>
                      <a:pt x="1635248" y="554761"/>
                      <a:pt x="1689209" y="569258"/>
                    </a:cubicBezTo>
                    <a:lnTo>
                      <a:pt x="0" y="569258"/>
                    </a:lnTo>
                    <a:cubicBezTo>
                      <a:pt x="0" y="569258"/>
                      <a:pt x="59819" y="557911"/>
                      <a:pt x="206252" y="545536"/>
                    </a:cubicBezTo>
                    <a:cubicBezTo>
                      <a:pt x="232172" y="523698"/>
                      <a:pt x="262390" y="507534"/>
                      <a:pt x="294946" y="498103"/>
                    </a:cubicBezTo>
                    <a:cubicBezTo>
                      <a:pt x="305253" y="497075"/>
                      <a:pt x="338254" y="458910"/>
                      <a:pt x="342379" y="452728"/>
                    </a:cubicBezTo>
                    <a:cubicBezTo>
                      <a:pt x="346504" y="446535"/>
                      <a:pt x="382600" y="452728"/>
                      <a:pt x="389822" y="429006"/>
                    </a:cubicBezTo>
                    <a:cubicBezTo>
                      <a:pt x="397033" y="405295"/>
                      <a:pt x="419726" y="409409"/>
                      <a:pt x="432101" y="405295"/>
                    </a:cubicBezTo>
                    <a:cubicBezTo>
                      <a:pt x="444476" y="401159"/>
                      <a:pt x="459948" y="363005"/>
                      <a:pt x="469226" y="357852"/>
                    </a:cubicBezTo>
                    <a:cubicBezTo>
                      <a:pt x="478505" y="352698"/>
                      <a:pt x="504284" y="344448"/>
                      <a:pt x="523880" y="337226"/>
                    </a:cubicBezTo>
                    <a:cubicBezTo>
                      <a:pt x="543477" y="330005"/>
                      <a:pt x="563074" y="300101"/>
                      <a:pt x="577506" y="300101"/>
                    </a:cubicBezTo>
                    <a:cubicBezTo>
                      <a:pt x="601206" y="298531"/>
                      <a:pt x="624354" y="292219"/>
                      <a:pt x="645574" y="281533"/>
                    </a:cubicBezTo>
                    <a:cubicBezTo>
                      <a:pt x="665160" y="268129"/>
                      <a:pt x="687853" y="255754"/>
                      <a:pt x="706411" y="244407"/>
                    </a:cubicBezTo>
                    <a:cubicBezTo>
                      <a:pt x="737949" y="237933"/>
                      <a:pt x="770278" y="236201"/>
                      <a:pt x="802326" y="239254"/>
                    </a:cubicBezTo>
                    <a:lnTo>
                      <a:pt x="802326" y="59819"/>
                    </a:lnTo>
                    <a:lnTo>
                      <a:pt x="794076" y="51569"/>
                    </a:lnTo>
                    <a:cubicBezTo>
                      <a:pt x="789951" y="48473"/>
                      <a:pt x="806451" y="38166"/>
                      <a:pt x="816758" y="26819"/>
                    </a:cubicBezTo>
                    <a:close/>
                    <a:moveTo>
                      <a:pt x="837383" y="0"/>
                    </a:moveTo>
                    <a:lnTo>
                      <a:pt x="833341" y="5257"/>
                    </a:lnTo>
                    <a:lnTo>
                      <a:pt x="833258" y="5154"/>
                    </a:lnTo>
                    <a:close/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25" name="任意多边形: 形状 124">
                <a:extLst>
                  <a:ext uri="{FF2B5EF4-FFF2-40B4-BE49-F238E27FC236}">
                    <a16:creationId xmlns:a16="http://schemas.microsoft.com/office/drawing/2014/main" id="{A18C03B6-79DF-43AC-AF63-96A9F5B0B2EB}"/>
                  </a:ext>
                </a:extLst>
              </p:cNvPr>
              <p:cNvSpPr/>
              <p:nvPr/>
            </p:nvSpPr>
            <p:spPr>
              <a:xfrm>
                <a:off x="2252210" y="898783"/>
                <a:ext cx="5775066" cy="5775066"/>
              </a:xfrm>
              <a:custGeom>
                <a:avLst/>
                <a:gdLst>
                  <a:gd name="connsiteX0" fmla="*/ 680730 w 1362920"/>
                  <a:gd name="connsiteY0" fmla="*/ 165255 h 1362920"/>
                  <a:gd name="connsiteX1" fmla="*/ 164524 w 1362920"/>
                  <a:gd name="connsiteY1" fmla="*/ 681460 h 1362920"/>
                  <a:gd name="connsiteX2" fmla="*/ 680730 w 1362920"/>
                  <a:gd name="connsiteY2" fmla="*/ 1197665 h 1362920"/>
                  <a:gd name="connsiteX3" fmla="*/ 1196935 w 1362920"/>
                  <a:gd name="connsiteY3" fmla="*/ 681460 h 1362920"/>
                  <a:gd name="connsiteX4" fmla="*/ 680730 w 1362920"/>
                  <a:gd name="connsiteY4" fmla="*/ 165255 h 1362920"/>
                  <a:gd name="connsiteX5" fmla="*/ 681460 w 1362920"/>
                  <a:gd name="connsiteY5" fmla="*/ 0 h 1362920"/>
                  <a:gd name="connsiteX6" fmla="*/ 1362920 w 1362920"/>
                  <a:gd name="connsiteY6" fmla="*/ 681460 h 1362920"/>
                  <a:gd name="connsiteX7" fmla="*/ 681460 w 1362920"/>
                  <a:gd name="connsiteY7" fmla="*/ 1362920 h 1362920"/>
                  <a:gd name="connsiteX8" fmla="*/ 0 w 1362920"/>
                  <a:gd name="connsiteY8" fmla="*/ 681460 h 1362920"/>
                  <a:gd name="connsiteX9" fmla="*/ 681460 w 1362920"/>
                  <a:gd name="connsiteY9" fmla="*/ 0 h 1362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2920" h="1362920">
                    <a:moveTo>
                      <a:pt x="680730" y="165255"/>
                    </a:moveTo>
                    <a:cubicBezTo>
                      <a:pt x="395638" y="165255"/>
                      <a:pt x="164524" y="396368"/>
                      <a:pt x="164524" y="681460"/>
                    </a:cubicBezTo>
                    <a:cubicBezTo>
                      <a:pt x="164660" y="966497"/>
                      <a:pt x="395694" y="1197532"/>
                      <a:pt x="680730" y="1197665"/>
                    </a:cubicBezTo>
                    <a:cubicBezTo>
                      <a:pt x="965823" y="1197665"/>
                      <a:pt x="1196935" y="966554"/>
                      <a:pt x="1196935" y="681460"/>
                    </a:cubicBezTo>
                    <a:cubicBezTo>
                      <a:pt x="1196935" y="396368"/>
                      <a:pt x="965823" y="165255"/>
                      <a:pt x="680730" y="165255"/>
                    </a:cubicBezTo>
                    <a:close/>
                    <a:moveTo>
                      <a:pt x="681460" y="0"/>
                    </a:moveTo>
                    <a:cubicBezTo>
                      <a:pt x="1057819" y="0"/>
                      <a:pt x="1362920" y="305101"/>
                      <a:pt x="1362920" y="681460"/>
                    </a:cubicBezTo>
                    <a:cubicBezTo>
                      <a:pt x="1362920" y="1057819"/>
                      <a:pt x="1057819" y="1362920"/>
                      <a:pt x="681460" y="1362920"/>
                    </a:cubicBezTo>
                    <a:cubicBezTo>
                      <a:pt x="305101" y="1362920"/>
                      <a:pt x="0" y="1057819"/>
                      <a:pt x="0" y="681460"/>
                    </a:cubicBezTo>
                    <a:cubicBezTo>
                      <a:pt x="0" y="305101"/>
                      <a:pt x="305101" y="0"/>
                      <a:pt x="681460" y="0"/>
                    </a:cubicBezTo>
                    <a:close/>
                  </a:path>
                </a:pathLst>
              </a:custGeom>
              <a:solidFill>
                <a:srgbClr val="A13F0B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26" name="任意多边形: 形状 125">
                <a:extLst>
                  <a:ext uri="{FF2B5EF4-FFF2-40B4-BE49-F238E27FC236}">
                    <a16:creationId xmlns:a16="http://schemas.microsoft.com/office/drawing/2014/main" id="{3729807D-9A55-49E1-973D-0C98B5702125}"/>
                  </a:ext>
                </a:extLst>
              </p:cNvPr>
              <p:cNvSpPr/>
              <p:nvPr/>
            </p:nvSpPr>
            <p:spPr>
              <a:xfrm>
                <a:off x="2216986" y="864164"/>
                <a:ext cx="5847244" cy="5847244"/>
              </a:xfrm>
              <a:custGeom>
                <a:avLst/>
                <a:gdLst>
                  <a:gd name="connsiteX0" fmla="*/ 269669 w 540067"/>
                  <a:gd name="connsiteY0" fmla="*/ 539932 h 540067"/>
                  <a:gd name="connsiteX1" fmla="*/ -365 w 540067"/>
                  <a:gd name="connsiteY1" fmla="*/ 269898 h 540067"/>
                  <a:gd name="connsiteX2" fmla="*/ 269669 w 540067"/>
                  <a:gd name="connsiteY2" fmla="*/ -136 h 540067"/>
                  <a:gd name="connsiteX3" fmla="*/ 539703 w 540067"/>
                  <a:gd name="connsiteY3" fmla="*/ 269898 h 540067"/>
                  <a:gd name="connsiteX4" fmla="*/ 269669 w 540067"/>
                  <a:gd name="connsiteY4" fmla="*/ 539932 h 540067"/>
                  <a:gd name="connsiteX5" fmla="*/ 269669 w 540067"/>
                  <a:gd name="connsiteY5" fmla="*/ 7198 h 540067"/>
                  <a:gd name="connsiteX6" fmla="*/ 6779 w 540067"/>
                  <a:gd name="connsiteY6" fmla="*/ 269898 h 540067"/>
                  <a:gd name="connsiteX7" fmla="*/ 269478 w 540067"/>
                  <a:gd name="connsiteY7" fmla="*/ 532788 h 540067"/>
                  <a:gd name="connsiteX8" fmla="*/ 532368 w 540067"/>
                  <a:gd name="connsiteY8" fmla="*/ 270089 h 540067"/>
                  <a:gd name="connsiteX9" fmla="*/ 532368 w 540067"/>
                  <a:gd name="connsiteY9" fmla="*/ 269898 h 540067"/>
                  <a:gd name="connsiteX10" fmla="*/ 269573 w 540067"/>
                  <a:gd name="connsiteY10" fmla="*/ 7199 h 540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40067" h="540067">
                    <a:moveTo>
                      <a:pt x="269669" y="539932"/>
                    </a:moveTo>
                    <a:cubicBezTo>
                      <a:pt x="120533" y="539932"/>
                      <a:pt x="-365" y="419034"/>
                      <a:pt x="-365" y="269898"/>
                    </a:cubicBezTo>
                    <a:cubicBezTo>
                      <a:pt x="-365" y="120762"/>
                      <a:pt x="120533" y="-136"/>
                      <a:pt x="269669" y="-136"/>
                    </a:cubicBezTo>
                    <a:cubicBezTo>
                      <a:pt x="418804" y="-136"/>
                      <a:pt x="539703" y="120762"/>
                      <a:pt x="539703" y="269898"/>
                    </a:cubicBezTo>
                    <a:cubicBezTo>
                      <a:pt x="539545" y="418968"/>
                      <a:pt x="418739" y="539774"/>
                      <a:pt x="269669" y="539932"/>
                    </a:cubicBezTo>
                    <a:moveTo>
                      <a:pt x="269669" y="7198"/>
                    </a:moveTo>
                    <a:cubicBezTo>
                      <a:pt x="124531" y="7146"/>
                      <a:pt x="6831" y="124760"/>
                      <a:pt x="6779" y="269898"/>
                    </a:cubicBezTo>
                    <a:cubicBezTo>
                      <a:pt x="6726" y="415036"/>
                      <a:pt x="124341" y="532735"/>
                      <a:pt x="269478" y="532788"/>
                    </a:cubicBezTo>
                    <a:cubicBezTo>
                      <a:pt x="414616" y="532841"/>
                      <a:pt x="532316" y="415226"/>
                      <a:pt x="532368" y="270089"/>
                    </a:cubicBezTo>
                    <a:cubicBezTo>
                      <a:pt x="532368" y="270025"/>
                      <a:pt x="532368" y="269962"/>
                      <a:pt x="532368" y="269898"/>
                    </a:cubicBezTo>
                    <a:cubicBezTo>
                      <a:pt x="532211" y="124841"/>
                      <a:pt x="414630" y="7304"/>
                      <a:pt x="269573" y="7199"/>
                    </a:cubicBezTo>
                  </a:path>
                </a:pathLst>
              </a:custGeom>
              <a:solidFill>
                <a:srgbClr val="DAB29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" name="任意多边形: 形状 126">
                <a:extLst>
                  <a:ext uri="{FF2B5EF4-FFF2-40B4-BE49-F238E27FC236}">
                    <a16:creationId xmlns:a16="http://schemas.microsoft.com/office/drawing/2014/main" id="{89F8288A-A873-49B5-BAF1-535B41B78373}"/>
                  </a:ext>
                </a:extLst>
              </p:cNvPr>
              <p:cNvSpPr/>
              <p:nvPr/>
            </p:nvSpPr>
            <p:spPr>
              <a:xfrm>
                <a:off x="2925454" y="1572645"/>
                <a:ext cx="4430295" cy="4430295"/>
              </a:xfrm>
              <a:custGeom>
                <a:avLst/>
                <a:gdLst>
                  <a:gd name="connsiteX0" fmla="*/ 204232 w 409194"/>
                  <a:gd name="connsiteY0" fmla="*/ 409058 h 409194"/>
                  <a:gd name="connsiteX1" fmla="*/ -365 w 409194"/>
                  <a:gd name="connsiteY1" fmla="*/ 204461 h 409194"/>
                  <a:gd name="connsiteX2" fmla="*/ 204232 w 409194"/>
                  <a:gd name="connsiteY2" fmla="*/ -136 h 409194"/>
                  <a:gd name="connsiteX3" fmla="*/ 408829 w 409194"/>
                  <a:gd name="connsiteY3" fmla="*/ 204461 h 409194"/>
                  <a:gd name="connsiteX4" fmla="*/ 204232 w 409194"/>
                  <a:gd name="connsiteY4" fmla="*/ 409058 h 409194"/>
                  <a:gd name="connsiteX5" fmla="*/ 204232 w 409194"/>
                  <a:gd name="connsiteY5" fmla="*/ 5008 h 409194"/>
                  <a:gd name="connsiteX6" fmla="*/ 4779 w 409194"/>
                  <a:gd name="connsiteY6" fmla="*/ 204461 h 409194"/>
                  <a:gd name="connsiteX7" fmla="*/ 204232 w 409194"/>
                  <a:gd name="connsiteY7" fmla="*/ 403915 h 409194"/>
                  <a:gd name="connsiteX8" fmla="*/ 403686 w 409194"/>
                  <a:gd name="connsiteY8" fmla="*/ 204461 h 409194"/>
                  <a:gd name="connsiteX9" fmla="*/ 204232 w 409194"/>
                  <a:gd name="connsiteY9" fmla="*/ 5008 h 409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9194" h="409194">
                    <a:moveTo>
                      <a:pt x="204232" y="409058"/>
                    </a:moveTo>
                    <a:cubicBezTo>
                      <a:pt x="91236" y="409058"/>
                      <a:pt x="-365" y="317457"/>
                      <a:pt x="-365" y="204461"/>
                    </a:cubicBezTo>
                    <a:cubicBezTo>
                      <a:pt x="-365" y="91465"/>
                      <a:pt x="91236" y="-136"/>
                      <a:pt x="204232" y="-136"/>
                    </a:cubicBezTo>
                    <a:cubicBezTo>
                      <a:pt x="317228" y="-136"/>
                      <a:pt x="408829" y="91465"/>
                      <a:pt x="408829" y="204461"/>
                    </a:cubicBezTo>
                    <a:cubicBezTo>
                      <a:pt x="408672" y="317392"/>
                      <a:pt x="317163" y="408901"/>
                      <a:pt x="204232" y="409058"/>
                    </a:cubicBezTo>
                    <a:moveTo>
                      <a:pt x="204232" y="5008"/>
                    </a:moveTo>
                    <a:cubicBezTo>
                      <a:pt x="94077" y="5008"/>
                      <a:pt x="4779" y="94306"/>
                      <a:pt x="4779" y="204461"/>
                    </a:cubicBezTo>
                    <a:cubicBezTo>
                      <a:pt x="4779" y="314616"/>
                      <a:pt x="94077" y="403915"/>
                      <a:pt x="204232" y="403915"/>
                    </a:cubicBezTo>
                    <a:cubicBezTo>
                      <a:pt x="314387" y="403915"/>
                      <a:pt x="403686" y="314616"/>
                      <a:pt x="403686" y="204461"/>
                    </a:cubicBezTo>
                    <a:cubicBezTo>
                      <a:pt x="403372" y="94436"/>
                      <a:pt x="314257" y="5322"/>
                      <a:pt x="204232" y="5008"/>
                    </a:cubicBezTo>
                  </a:path>
                </a:pathLst>
              </a:custGeom>
              <a:solidFill>
                <a:srgbClr val="DAB29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8" name="任意多边形: 形状 127">
                <a:extLst>
                  <a:ext uri="{FF2B5EF4-FFF2-40B4-BE49-F238E27FC236}">
                    <a16:creationId xmlns:a16="http://schemas.microsoft.com/office/drawing/2014/main" id="{B7AE21FC-6B57-445E-AA62-92CF587AA907}"/>
                  </a:ext>
                </a:extLst>
              </p:cNvPr>
              <p:cNvSpPr/>
              <p:nvPr/>
            </p:nvSpPr>
            <p:spPr>
              <a:xfrm>
                <a:off x="4803560" y="5511495"/>
                <a:ext cx="663105" cy="184906"/>
              </a:xfrm>
              <a:custGeom>
                <a:avLst/>
                <a:gdLst>
                  <a:gd name="connsiteX0" fmla="*/ 430891 w 663105"/>
                  <a:gd name="connsiteY0" fmla="*/ 41814 h 184906"/>
                  <a:gd name="connsiteX1" fmla="*/ 364890 w 663105"/>
                  <a:gd name="connsiteY1" fmla="*/ 121216 h 184906"/>
                  <a:gd name="connsiteX2" fmla="*/ 431919 w 663105"/>
                  <a:gd name="connsiteY2" fmla="*/ 121216 h 184906"/>
                  <a:gd name="connsiteX3" fmla="*/ 431919 w 663105"/>
                  <a:gd name="connsiteY3" fmla="*/ 41814 h 184906"/>
                  <a:gd name="connsiteX4" fmla="*/ 591939 w 663105"/>
                  <a:gd name="connsiteY4" fmla="*/ 25910 h 184906"/>
                  <a:gd name="connsiteX5" fmla="*/ 548632 w 663105"/>
                  <a:gd name="connsiteY5" fmla="*/ 96035 h 184906"/>
                  <a:gd name="connsiteX6" fmla="*/ 591939 w 663105"/>
                  <a:gd name="connsiteY6" fmla="*/ 165132 h 184906"/>
                  <a:gd name="connsiteX7" fmla="*/ 635257 w 663105"/>
                  <a:gd name="connsiteY7" fmla="*/ 96035 h 184906"/>
                  <a:gd name="connsiteX8" fmla="*/ 591939 w 663105"/>
                  <a:gd name="connsiteY8" fmla="*/ 25910 h 184906"/>
                  <a:gd name="connsiteX9" fmla="*/ 226833 w 663105"/>
                  <a:gd name="connsiteY9" fmla="*/ 20253 h 184906"/>
                  <a:gd name="connsiteX10" fmla="*/ 196296 w 663105"/>
                  <a:gd name="connsiteY10" fmla="*/ 31255 h 184906"/>
                  <a:gd name="connsiteX11" fmla="*/ 184471 w 663105"/>
                  <a:gd name="connsiteY11" fmla="*/ 59635 h 184906"/>
                  <a:gd name="connsiteX12" fmla="*/ 196296 w 663105"/>
                  <a:gd name="connsiteY12" fmla="*/ 88078 h 184906"/>
                  <a:gd name="connsiteX13" fmla="*/ 226833 w 663105"/>
                  <a:gd name="connsiteY13" fmla="*/ 99142 h 184906"/>
                  <a:gd name="connsiteX14" fmla="*/ 257369 w 663105"/>
                  <a:gd name="connsiteY14" fmla="*/ 88015 h 184906"/>
                  <a:gd name="connsiteX15" fmla="*/ 269194 w 663105"/>
                  <a:gd name="connsiteY15" fmla="*/ 59635 h 184906"/>
                  <a:gd name="connsiteX16" fmla="*/ 257369 w 663105"/>
                  <a:gd name="connsiteY16" fmla="*/ 31255 h 184906"/>
                  <a:gd name="connsiteX17" fmla="*/ 226833 w 663105"/>
                  <a:gd name="connsiteY17" fmla="*/ 20253 h 184906"/>
                  <a:gd name="connsiteX18" fmla="*/ 436041 w 663105"/>
                  <a:gd name="connsiteY18" fmla="*/ 7784 h 184906"/>
                  <a:gd name="connsiteX19" fmla="*/ 457695 w 663105"/>
                  <a:gd name="connsiteY19" fmla="*/ 7784 h 184906"/>
                  <a:gd name="connsiteX20" fmla="*/ 457695 w 663105"/>
                  <a:gd name="connsiteY20" fmla="*/ 121227 h 184906"/>
                  <a:gd name="connsiteX21" fmla="*/ 488638 w 663105"/>
                  <a:gd name="connsiteY21" fmla="*/ 121227 h 184906"/>
                  <a:gd name="connsiteX22" fmla="*/ 488638 w 663105"/>
                  <a:gd name="connsiteY22" fmla="*/ 139785 h 184906"/>
                  <a:gd name="connsiteX23" fmla="*/ 457695 w 663105"/>
                  <a:gd name="connsiteY23" fmla="*/ 139785 h 184906"/>
                  <a:gd name="connsiteX24" fmla="*/ 457695 w 663105"/>
                  <a:gd name="connsiteY24" fmla="*/ 182063 h 184906"/>
                  <a:gd name="connsiteX25" fmla="*/ 431916 w 663105"/>
                  <a:gd name="connsiteY25" fmla="*/ 182063 h 184906"/>
                  <a:gd name="connsiteX26" fmla="*/ 431916 w 663105"/>
                  <a:gd name="connsiteY26" fmla="*/ 139785 h 184906"/>
                  <a:gd name="connsiteX27" fmla="*/ 341166 w 663105"/>
                  <a:gd name="connsiteY27" fmla="*/ 139785 h 184906"/>
                  <a:gd name="connsiteX28" fmla="*/ 341166 w 663105"/>
                  <a:gd name="connsiteY28" fmla="*/ 118131 h 184906"/>
                  <a:gd name="connsiteX29" fmla="*/ 591940 w 663105"/>
                  <a:gd name="connsiteY29" fmla="*/ 6311 h 184906"/>
                  <a:gd name="connsiteX30" fmla="*/ 663105 w 663105"/>
                  <a:gd name="connsiteY30" fmla="*/ 96034 h 184906"/>
                  <a:gd name="connsiteX31" fmla="*/ 591940 w 663105"/>
                  <a:gd name="connsiteY31" fmla="*/ 184718 h 184906"/>
                  <a:gd name="connsiteX32" fmla="*/ 520785 w 663105"/>
                  <a:gd name="connsiteY32" fmla="*/ 96034 h 184906"/>
                  <a:gd name="connsiteX33" fmla="*/ 591940 w 663105"/>
                  <a:gd name="connsiteY33" fmla="*/ 6311 h 184906"/>
                  <a:gd name="connsiteX34" fmla="*/ 55695 w 663105"/>
                  <a:gd name="connsiteY34" fmla="*/ 6311 h 184906"/>
                  <a:gd name="connsiteX35" fmla="*/ 76309 w 663105"/>
                  <a:gd name="connsiteY35" fmla="*/ 6311 h 184906"/>
                  <a:gd name="connsiteX36" fmla="*/ 76309 w 663105"/>
                  <a:gd name="connsiteY36" fmla="*/ 180591 h 184906"/>
                  <a:gd name="connsiteX37" fmla="*/ 48473 w 663105"/>
                  <a:gd name="connsiteY37" fmla="*/ 180591 h 184906"/>
                  <a:gd name="connsiteX38" fmla="*/ 48473 w 663105"/>
                  <a:gd name="connsiteY38" fmla="*/ 56840 h 184906"/>
                  <a:gd name="connsiteX39" fmla="*/ 0 w 663105"/>
                  <a:gd name="connsiteY39" fmla="*/ 56840 h 184906"/>
                  <a:gd name="connsiteX40" fmla="*/ 0 w 663105"/>
                  <a:gd name="connsiteY40" fmla="*/ 39312 h 184906"/>
                  <a:gd name="connsiteX41" fmla="*/ 55695 w 663105"/>
                  <a:gd name="connsiteY41" fmla="*/ 6311 h 184906"/>
                  <a:gd name="connsiteX42" fmla="*/ 228329 w 663105"/>
                  <a:gd name="connsiteY42" fmla="*/ 0 h 184906"/>
                  <a:gd name="connsiteX43" fmla="*/ 281842 w 663105"/>
                  <a:gd name="connsiteY43" fmla="*/ 20567 h 184906"/>
                  <a:gd name="connsiteX44" fmla="*/ 300627 w 663105"/>
                  <a:gd name="connsiteY44" fmla="*/ 79013 h 184906"/>
                  <a:gd name="connsiteX45" fmla="*/ 280271 w 663105"/>
                  <a:gd name="connsiteY45" fmla="*/ 157402 h 184906"/>
                  <a:gd name="connsiteX46" fmla="*/ 222492 w 663105"/>
                  <a:gd name="connsiteY46" fmla="*/ 184906 h 184906"/>
                  <a:gd name="connsiteX47" fmla="*/ 176912 w 663105"/>
                  <a:gd name="connsiteY47" fmla="*/ 172092 h 184906"/>
                  <a:gd name="connsiteX48" fmla="*/ 158725 w 663105"/>
                  <a:gd name="connsiteY48" fmla="*/ 136773 h 184906"/>
                  <a:gd name="connsiteX49" fmla="*/ 184772 w 663105"/>
                  <a:gd name="connsiteY49" fmla="*/ 136773 h 184906"/>
                  <a:gd name="connsiteX50" fmla="*/ 196223 w 663105"/>
                  <a:gd name="connsiteY50" fmla="*/ 158214 h 184906"/>
                  <a:gd name="connsiteX51" fmla="*/ 222492 w 663105"/>
                  <a:gd name="connsiteY51" fmla="*/ 165778 h 184906"/>
                  <a:gd name="connsiteX52" fmla="*/ 259913 w 663105"/>
                  <a:gd name="connsiteY52" fmla="*/ 143150 h 184906"/>
                  <a:gd name="connsiteX53" fmla="*/ 272337 w 663105"/>
                  <a:gd name="connsiteY53" fmla="*/ 98768 h 184906"/>
                  <a:gd name="connsiteX54" fmla="*/ 222492 w 663105"/>
                  <a:gd name="connsiteY54" fmla="*/ 119396 h 184906"/>
                  <a:gd name="connsiteX55" fmla="*/ 174218 w 663105"/>
                  <a:gd name="connsiteY55" fmla="*/ 102955 h 184906"/>
                  <a:gd name="connsiteX56" fmla="*/ 155882 w 663105"/>
                  <a:gd name="connsiteY56" fmla="*/ 59635 h 184906"/>
                  <a:gd name="connsiteX57" fmla="*/ 175790 w 663105"/>
                  <a:gd name="connsiteY57" fmla="*/ 16378 h 184906"/>
                  <a:gd name="connsiteX58" fmla="*/ 228329 w 663105"/>
                  <a:gd name="connsiteY58" fmla="*/ 0 h 184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663105" h="184906">
                    <a:moveTo>
                      <a:pt x="430891" y="41814"/>
                    </a:moveTo>
                    <a:lnTo>
                      <a:pt x="364890" y="121216"/>
                    </a:lnTo>
                    <a:lnTo>
                      <a:pt x="431919" y="121216"/>
                    </a:lnTo>
                    <a:lnTo>
                      <a:pt x="431919" y="41814"/>
                    </a:lnTo>
                    <a:close/>
                    <a:moveTo>
                      <a:pt x="591939" y="25910"/>
                    </a:moveTo>
                    <a:cubicBezTo>
                      <a:pt x="562036" y="25910"/>
                      <a:pt x="548632" y="52728"/>
                      <a:pt x="548632" y="96035"/>
                    </a:cubicBezTo>
                    <a:cubicBezTo>
                      <a:pt x="548632" y="139353"/>
                      <a:pt x="562036" y="165132"/>
                      <a:pt x="591939" y="165132"/>
                    </a:cubicBezTo>
                    <a:cubicBezTo>
                      <a:pt x="621854" y="165132"/>
                      <a:pt x="635257" y="139353"/>
                      <a:pt x="635257" y="96035"/>
                    </a:cubicBezTo>
                    <a:cubicBezTo>
                      <a:pt x="635257" y="52728"/>
                      <a:pt x="621854" y="25910"/>
                      <a:pt x="591939" y="25910"/>
                    </a:cubicBezTo>
                    <a:close/>
                    <a:moveTo>
                      <a:pt x="226833" y="20253"/>
                    </a:moveTo>
                    <a:cubicBezTo>
                      <a:pt x="214358" y="20253"/>
                      <a:pt x="204180" y="23921"/>
                      <a:pt x="196296" y="31255"/>
                    </a:cubicBezTo>
                    <a:cubicBezTo>
                      <a:pt x="188414" y="38591"/>
                      <a:pt x="184471" y="48050"/>
                      <a:pt x="184471" y="59635"/>
                    </a:cubicBezTo>
                    <a:cubicBezTo>
                      <a:pt x="184471" y="71221"/>
                      <a:pt x="188414" y="80701"/>
                      <a:pt x="196296" y="88078"/>
                    </a:cubicBezTo>
                    <a:cubicBezTo>
                      <a:pt x="204180" y="95454"/>
                      <a:pt x="214358" y="99142"/>
                      <a:pt x="226833" y="99142"/>
                    </a:cubicBezTo>
                    <a:cubicBezTo>
                      <a:pt x="239307" y="99142"/>
                      <a:pt x="249485" y="95433"/>
                      <a:pt x="257369" y="88015"/>
                    </a:cubicBezTo>
                    <a:cubicBezTo>
                      <a:pt x="265251" y="80681"/>
                      <a:pt x="269194" y="71221"/>
                      <a:pt x="269194" y="59635"/>
                    </a:cubicBezTo>
                    <a:cubicBezTo>
                      <a:pt x="269194" y="48050"/>
                      <a:pt x="265251" y="38591"/>
                      <a:pt x="257369" y="31255"/>
                    </a:cubicBezTo>
                    <a:cubicBezTo>
                      <a:pt x="249485" y="23921"/>
                      <a:pt x="239307" y="20253"/>
                      <a:pt x="226833" y="20253"/>
                    </a:cubicBezTo>
                    <a:close/>
                    <a:moveTo>
                      <a:pt x="436041" y="7784"/>
                    </a:moveTo>
                    <a:lnTo>
                      <a:pt x="457695" y="7784"/>
                    </a:lnTo>
                    <a:lnTo>
                      <a:pt x="457695" y="121227"/>
                    </a:lnTo>
                    <a:lnTo>
                      <a:pt x="488638" y="121227"/>
                    </a:lnTo>
                    <a:lnTo>
                      <a:pt x="488638" y="139785"/>
                    </a:lnTo>
                    <a:lnTo>
                      <a:pt x="457695" y="139785"/>
                    </a:lnTo>
                    <a:lnTo>
                      <a:pt x="457695" y="182063"/>
                    </a:lnTo>
                    <a:lnTo>
                      <a:pt x="431916" y="182063"/>
                    </a:lnTo>
                    <a:lnTo>
                      <a:pt x="431916" y="139785"/>
                    </a:lnTo>
                    <a:lnTo>
                      <a:pt x="341166" y="139785"/>
                    </a:lnTo>
                    <a:lnTo>
                      <a:pt x="341166" y="118131"/>
                    </a:lnTo>
                    <a:close/>
                    <a:moveTo>
                      <a:pt x="591940" y="6311"/>
                    </a:moveTo>
                    <a:cubicBezTo>
                      <a:pt x="651759" y="6311"/>
                      <a:pt x="663105" y="59938"/>
                      <a:pt x="663105" y="96034"/>
                    </a:cubicBezTo>
                    <a:cubicBezTo>
                      <a:pt x="663105" y="132131"/>
                      <a:pt x="651759" y="184718"/>
                      <a:pt x="591940" y="184718"/>
                    </a:cubicBezTo>
                    <a:cubicBezTo>
                      <a:pt x="532132" y="184718"/>
                      <a:pt x="520785" y="132131"/>
                      <a:pt x="520785" y="96034"/>
                    </a:cubicBezTo>
                    <a:cubicBezTo>
                      <a:pt x="520785" y="59938"/>
                      <a:pt x="532132" y="6311"/>
                      <a:pt x="591940" y="6311"/>
                    </a:cubicBezTo>
                    <a:close/>
                    <a:moveTo>
                      <a:pt x="55695" y="6311"/>
                    </a:moveTo>
                    <a:lnTo>
                      <a:pt x="76309" y="6311"/>
                    </a:lnTo>
                    <a:lnTo>
                      <a:pt x="76309" y="180591"/>
                    </a:lnTo>
                    <a:lnTo>
                      <a:pt x="48473" y="180591"/>
                    </a:lnTo>
                    <a:lnTo>
                      <a:pt x="48473" y="56840"/>
                    </a:lnTo>
                    <a:lnTo>
                      <a:pt x="0" y="56840"/>
                    </a:lnTo>
                    <a:lnTo>
                      <a:pt x="0" y="39312"/>
                    </a:lnTo>
                    <a:cubicBezTo>
                      <a:pt x="33001" y="37244"/>
                      <a:pt x="47434" y="35187"/>
                      <a:pt x="55695" y="6311"/>
                    </a:cubicBezTo>
                    <a:close/>
                    <a:moveTo>
                      <a:pt x="228329" y="0"/>
                    </a:moveTo>
                    <a:cubicBezTo>
                      <a:pt x="251480" y="0"/>
                      <a:pt x="269319" y="6855"/>
                      <a:pt x="281842" y="20567"/>
                    </a:cubicBezTo>
                    <a:cubicBezTo>
                      <a:pt x="294366" y="34277"/>
                      <a:pt x="300627" y="53759"/>
                      <a:pt x="300627" y="79013"/>
                    </a:cubicBezTo>
                    <a:cubicBezTo>
                      <a:pt x="300627" y="112936"/>
                      <a:pt x="293842" y="139066"/>
                      <a:pt x="280271" y="157402"/>
                    </a:cubicBezTo>
                    <a:cubicBezTo>
                      <a:pt x="266698" y="175739"/>
                      <a:pt x="247440" y="184906"/>
                      <a:pt x="222492" y="184906"/>
                    </a:cubicBezTo>
                    <a:cubicBezTo>
                      <a:pt x="203432" y="184906"/>
                      <a:pt x="188238" y="180635"/>
                      <a:pt x="176912" y="172092"/>
                    </a:cubicBezTo>
                    <a:cubicBezTo>
                      <a:pt x="165586" y="163549"/>
                      <a:pt x="159524" y="151776"/>
                      <a:pt x="158725" y="136773"/>
                    </a:cubicBezTo>
                    <a:lnTo>
                      <a:pt x="184772" y="136773"/>
                    </a:lnTo>
                    <a:cubicBezTo>
                      <a:pt x="185869" y="146025"/>
                      <a:pt x="189685" y="153172"/>
                      <a:pt x="196223" y="158214"/>
                    </a:cubicBezTo>
                    <a:cubicBezTo>
                      <a:pt x="202759" y="163257"/>
                      <a:pt x="211514" y="165778"/>
                      <a:pt x="222492" y="165778"/>
                    </a:cubicBezTo>
                    <a:cubicBezTo>
                      <a:pt x="238658" y="165778"/>
                      <a:pt x="251132" y="158236"/>
                      <a:pt x="259913" y="143150"/>
                    </a:cubicBezTo>
                    <a:cubicBezTo>
                      <a:pt x="266300" y="131898"/>
                      <a:pt x="270441" y="117104"/>
                      <a:pt x="272337" y="98768"/>
                    </a:cubicBezTo>
                    <a:cubicBezTo>
                      <a:pt x="258965" y="112520"/>
                      <a:pt x="242349" y="119396"/>
                      <a:pt x="222492" y="119396"/>
                    </a:cubicBezTo>
                    <a:cubicBezTo>
                      <a:pt x="202533" y="119396"/>
                      <a:pt x="186443" y="113915"/>
                      <a:pt x="174218" y="102955"/>
                    </a:cubicBezTo>
                    <a:cubicBezTo>
                      <a:pt x="161995" y="91995"/>
                      <a:pt x="155882" y="77555"/>
                      <a:pt x="155882" y="59635"/>
                    </a:cubicBezTo>
                    <a:cubicBezTo>
                      <a:pt x="155882" y="41715"/>
                      <a:pt x="162518" y="27296"/>
                      <a:pt x="175790" y="16378"/>
                    </a:cubicBezTo>
                    <a:cubicBezTo>
                      <a:pt x="189062" y="5459"/>
                      <a:pt x="206575" y="0"/>
                      <a:pt x="228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29" name="任意多边形: 形状 128">
                <a:extLst>
                  <a:ext uri="{FF2B5EF4-FFF2-40B4-BE49-F238E27FC236}">
                    <a16:creationId xmlns:a16="http://schemas.microsoft.com/office/drawing/2014/main" id="{71A8AD85-032E-4296-9C66-5F1CFFF10ADA}"/>
                  </a:ext>
                </a:extLst>
              </p:cNvPr>
              <p:cNvSpPr/>
              <p:nvPr/>
            </p:nvSpPr>
            <p:spPr>
              <a:xfrm>
                <a:off x="3373025" y="4211641"/>
                <a:ext cx="3537217" cy="893065"/>
              </a:xfrm>
              <a:custGeom>
                <a:avLst/>
                <a:gdLst>
                  <a:gd name="connsiteX0" fmla="*/ 162894 w 326707"/>
                  <a:gd name="connsiteY0" fmla="*/ 82351 h 82486"/>
                  <a:gd name="connsiteX1" fmla="*/ 135176 w 326707"/>
                  <a:gd name="connsiteY1" fmla="*/ 76350 h 82486"/>
                  <a:gd name="connsiteX2" fmla="*/ 143177 w 326707"/>
                  <a:gd name="connsiteY2" fmla="*/ 44536 h 82486"/>
                  <a:gd name="connsiteX3" fmla="*/ 19352 w 326707"/>
                  <a:gd name="connsiteY3" fmla="*/ 21771 h 82486"/>
                  <a:gd name="connsiteX4" fmla="*/ -365 w 326707"/>
                  <a:gd name="connsiteY4" fmla="*/ -136 h 82486"/>
                  <a:gd name="connsiteX5" fmla="*/ 30877 w 326707"/>
                  <a:gd name="connsiteY5" fmla="*/ 4817 h 82486"/>
                  <a:gd name="connsiteX6" fmla="*/ 133842 w 326707"/>
                  <a:gd name="connsiteY6" fmla="*/ 5674 h 82486"/>
                  <a:gd name="connsiteX7" fmla="*/ 162989 w 326707"/>
                  <a:gd name="connsiteY7" fmla="*/ 5674 h 82486"/>
                  <a:gd name="connsiteX8" fmla="*/ 192135 w 326707"/>
                  <a:gd name="connsiteY8" fmla="*/ 5674 h 82486"/>
                  <a:gd name="connsiteX9" fmla="*/ 295100 w 326707"/>
                  <a:gd name="connsiteY9" fmla="*/ 4817 h 82486"/>
                  <a:gd name="connsiteX10" fmla="*/ 326342 w 326707"/>
                  <a:gd name="connsiteY10" fmla="*/ -136 h 82486"/>
                  <a:gd name="connsiteX11" fmla="*/ 306721 w 326707"/>
                  <a:gd name="connsiteY11" fmla="*/ 21771 h 82486"/>
                  <a:gd name="connsiteX12" fmla="*/ 182896 w 326707"/>
                  <a:gd name="connsiteY12" fmla="*/ 44536 h 82486"/>
                  <a:gd name="connsiteX13" fmla="*/ 190897 w 326707"/>
                  <a:gd name="connsiteY13" fmla="*/ 76350 h 82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6707" h="82486">
                    <a:moveTo>
                      <a:pt x="162894" y="82351"/>
                    </a:moveTo>
                    <a:lnTo>
                      <a:pt x="135176" y="76350"/>
                    </a:lnTo>
                    <a:lnTo>
                      <a:pt x="143177" y="44536"/>
                    </a:lnTo>
                    <a:cubicBezTo>
                      <a:pt x="101245" y="41102"/>
                      <a:pt x="59763" y="33475"/>
                      <a:pt x="19352" y="21771"/>
                    </a:cubicBezTo>
                    <a:cubicBezTo>
                      <a:pt x="11564" y="15662"/>
                      <a:pt x="4893" y="8250"/>
                      <a:pt x="-365" y="-136"/>
                    </a:cubicBezTo>
                    <a:cubicBezTo>
                      <a:pt x="9900" y="2347"/>
                      <a:pt x="20347" y="4003"/>
                      <a:pt x="30877" y="4817"/>
                    </a:cubicBezTo>
                    <a:cubicBezTo>
                      <a:pt x="58785" y="5865"/>
                      <a:pt x="102410" y="2245"/>
                      <a:pt x="133842" y="5674"/>
                    </a:cubicBezTo>
                    <a:lnTo>
                      <a:pt x="162989" y="5674"/>
                    </a:lnTo>
                    <a:lnTo>
                      <a:pt x="192135" y="5674"/>
                    </a:lnTo>
                    <a:cubicBezTo>
                      <a:pt x="223568" y="2245"/>
                      <a:pt x="267288" y="5674"/>
                      <a:pt x="295100" y="4817"/>
                    </a:cubicBezTo>
                    <a:cubicBezTo>
                      <a:pt x="305630" y="4003"/>
                      <a:pt x="316077" y="2347"/>
                      <a:pt x="326342" y="-136"/>
                    </a:cubicBezTo>
                    <a:cubicBezTo>
                      <a:pt x="321105" y="8236"/>
                      <a:pt x="314468" y="15647"/>
                      <a:pt x="306721" y="21771"/>
                    </a:cubicBezTo>
                    <a:cubicBezTo>
                      <a:pt x="266307" y="33462"/>
                      <a:pt x="224826" y="41088"/>
                      <a:pt x="182896" y="44536"/>
                    </a:cubicBezTo>
                    <a:lnTo>
                      <a:pt x="190897" y="76350"/>
                    </a:lnTo>
                    <a:close/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0" name="任意多边形: 形状 129">
                <a:extLst>
                  <a:ext uri="{FF2B5EF4-FFF2-40B4-BE49-F238E27FC236}">
                    <a16:creationId xmlns:a16="http://schemas.microsoft.com/office/drawing/2014/main" id="{1D4E68AC-8A6B-4AF1-9C38-61E3BF68ED71}"/>
                  </a:ext>
                </a:extLst>
              </p:cNvPr>
              <p:cNvSpPr/>
              <p:nvPr/>
            </p:nvSpPr>
            <p:spPr>
              <a:xfrm>
                <a:off x="3518431" y="3788820"/>
                <a:ext cx="3246401" cy="902357"/>
              </a:xfrm>
              <a:custGeom>
                <a:avLst/>
                <a:gdLst>
                  <a:gd name="connsiteX0" fmla="*/ 149463 w 299846"/>
                  <a:gd name="connsiteY0" fmla="*/ 6151 h 83344"/>
                  <a:gd name="connsiteX1" fmla="*/ 191564 w 299846"/>
                  <a:gd name="connsiteY1" fmla="*/ 6151 h 83344"/>
                  <a:gd name="connsiteX2" fmla="*/ 277289 w 299846"/>
                  <a:gd name="connsiteY2" fmla="*/ 2722 h 83344"/>
                  <a:gd name="connsiteX3" fmla="*/ 299482 w 299846"/>
                  <a:gd name="connsiteY3" fmla="*/ -135 h 83344"/>
                  <a:gd name="connsiteX4" fmla="*/ 279289 w 299846"/>
                  <a:gd name="connsiteY4" fmla="*/ 21391 h 83344"/>
                  <a:gd name="connsiteX5" fmla="*/ 254619 w 299846"/>
                  <a:gd name="connsiteY5" fmla="*/ 32631 h 83344"/>
                  <a:gd name="connsiteX6" fmla="*/ 195278 w 299846"/>
                  <a:gd name="connsiteY6" fmla="*/ 45871 h 83344"/>
                  <a:gd name="connsiteX7" fmla="*/ 168799 w 299846"/>
                  <a:gd name="connsiteY7" fmla="*/ 48823 h 83344"/>
                  <a:gd name="connsiteX8" fmla="*/ 176229 w 299846"/>
                  <a:gd name="connsiteY8" fmla="*/ 78636 h 83344"/>
                  <a:gd name="connsiteX9" fmla="*/ 149558 w 299846"/>
                  <a:gd name="connsiteY9" fmla="*/ 83208 h 83344"/>
                  <a:gd name="connsiteX10" fmla="*/ 122889 w 299846"/>
                  <a:gd name="connsiteY10" fmla="*/ 78636 h 83344"/>
                  <a:gd name="connsiteX11" fmla="*/ 130318 w 299846"/>
                  <a:gd name="connsiteY11" fmla="*/ 48823 h 83344"/>
                  <a:gd name="connsiteX12" fmla="*/ 103839 w 299846"/>
                  <a:gd name="connsiteY12" fmla="*/ 45870 h 83344"/>
                  <a:gd name="connsiteX13" fmla="*/ 44498 w 299846"/>
                  <a:gd name="connsiteY13" fmla="*/ 32630 h 83344"/>
                  <a:gd name="connsiteX14" fmla="*/ 19828 w 299846"/>
                  <a:gd name="connsiteY14" fmla="*/ 21391 h 83344"/>
                  <a:gd name="connsiteX15" fmla="*/ -365 w 299846"/>
                  <a:gd name="connsiteY15" fmla="*/ -136 h 83344"/>
                  <a:gd name="connsiteX16" fmla="*/ 21828 w 299846"/>
                  <a:gd name="connsiteY16" fmla="*/ 2721 h 83344"/>
                  <a:gd name="connsiteX17" fmla="*/ 107553 w 299846"/>
                  <a:gd name="connsiteY17" fmla="*/ 6150 h 83344"/>
                  <a:gd name="connsiteX18" fmla="*/ 149654 w 299846"/>
                  <a:gd name="connsiteY18" fmla="*/ 6151 h 83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99846" h="83344">
                    <a:moveTo>
                      <a:pt x="149463" y="6151"/>
                    </a:moveTo>
                    <a:cubicBezTo>
                      <a:pt x="170323" y="6151"/>
                      <a:pt x="191659" y="6151"/>
                      <a:pt x="191564" y="6151"/>
                    </a:cubicBezTo>
                    <a:cubicBezTo>
                      <a:pt x="219999" y="2694"/>
                      <a:pt x="248668" y="1547"/>
                      <a:pt x="277289" y="2722"/>
                    </a:cubicBezTo>
                    <a:cubicBezTo>
                      <a:pt x="284757" y="2441"/>
                      <a:pt x="292185" y="1485"/>
                      <a:pt x="299482" y="-135"/>
                    </a:cubicBezTo>
                    <a:cubicBezTo>
                      <a:pt x="294242" y="8306"/>
                      <a:pt x="287378" y="15623"/>
                      <a:pt x="279289" y="21391"/>
                    </a:cubicBezTo>
                    <a:cubicBezTo>
                      <a:pt x="271430" y="25890"/>
                      <a:pt x="263171" y="29653"/>
                      <a:pt x="254619" y="32631"/>
                    </a:cubicBezTo>
                    <a:cubicBezTo>
                      <a:pt x="235136" y="38283"/>
                      <a:pt x="215317" y="42705"/>
                      <a:pt x="195278" y="45871"/>
                    </a:cubicBezTo>
                    <a:cubicBezTo>
                      <a:pt x="185754" y="47013"/>
                      <a:pt x="176800" y="48156"/>
                      <a:pt x="168799" y="48823"/>
                    </a:cubicBezTo>
                    <a:lnTo>
                      <a:pt x="176229" y="78636"/>
                    </a:lnTo>
                    <a:lnTo>
                      <a:pt x="149558" y="83208"/>
                    </a:lnTo>
                    <a:lnTo>
                      <a:pt x="122889" y="78636"/>
                    </a:lnTo>
                    <a:lnTo>
                      <a:pt x="130318" y="48823"/>
                    </a:lnTo>
                    <a:cubicBezTo>
                      <a:pt x="122317" y="48156"/>
                      <a:pt x="113078" y="47013"/>
                      <a:pt x="103839" y="45870"/>
                    </a:cubicBezTo>
                    <a:cubicBezTo>
                      <a:pt x="83800" y="42705"/>
                      <a:pt x="63981" y="38283"/>
                      <a:pt x="44498" y="32630"/>
                    </a:cubicBezTo>
                    <a:cubicBezTo>
                      <a:pt x="35946" y="29652"/>
                      <a:pt x="27687" y="25889"/>
                      <a:pt x="19828" y="21391"/>
                    </a:cubicBezTo>
                    <a:cubicBezTo>
                      <a:pt x="11739" y="15622"/>
                      <a:pt x="4875" y="8305"/>
                      <a:pt x="-365" y="-136"/>
                    </a:cubicBezTo>
                    <a:cubicBezTo>
                      <a:pt x="6931" y="1484"/>
                      <a:pt x="14359" y="2441"/>
                      <a:pt x="21828" y="2721"/>
                    </a:cubicBezTo>
                    <a:cubicBezTo>
                      <a:pt x="50449" y="1547"/>
                      <a:pt x="79118" y="2694"/>
                      <a:pt x="107553" y="6150"/>
                    </a:cubicBezTo>
                    <a:cubicBezTo>
                      <a:pt x="107553" y="6151"/>
                      <a:pt x="128794" y="6151"/>
                      <a:pt x="149654" y="6151"/>
                    </a:cubicBezTo>
                  </a:path>
                </a:pathLst>
              </a:custGeom>
              <a:solidFill>
                <a:srgbClr val="13AE6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1" name="任意多边形: 形状 130">
                <a:extLst>
                  <a:ext uri="{FF2B5EF4-FFF2-40B4-BE49-F238E27FC236}">
                    <a16:creationId xmlns:a16="http://schemas.microsoft.com/office/drawing/2014/main" id="{BF96B38F-6B1D-41C4-BDC0-75E27E52798E}"/>
                  </a:ext>
                </a:extLst>
              </p:cNvPr>
              <p:cNvSpPr/>
              <p:nvPr/>
            </p:nvSpPr>
            <p:spPr>
              <a:xfrm>
                <a:off x="3703032" y="3358787"/>
                <a:ext cx="2883406" cy="928137"/>
              </a:xfrm>
              <a:custGeom>
                <a:avLst/>
                <a:gdLst>
                  <a:gd name="connsiteX0" fmla="*/ 132699 w 266319"/>
                  <a:gd name="connsiteY0" fmla="*/ 85589 h 85725"/>
                  <a:gd name="connsiteX1" fmla="*/ 132223 w 266319"/>
                  <a:gd name="connsiteY1" fmla="*/ 85589 h 85725"/>
                  <a:gd name="connsiteX2" fmla="*/ 107077 w 266319"/>
                  <a:gd name="connsiteY2" fmla="*/ 82637 h 85725"/>
                  <a:gd name="connsiteX3" fmla="*/ 113840 w 266319"/>
                  <a:gd name="connsiteY3" fmla="*/ 54062 h 85725"/>
                  <a:gd name="connsiteX4" fmla="*/ 91551 w 266319"/>
                  <a:gd name="connsiteY4" fmla="*/ 52728 h 85725"/>
                  <a:gd name="connsiteX5" fmla="*/ 43355 w 266319"/>
                  <a:gd name="connsiteY5" fmla="*/ 38536 h 85725"/>
                  <a:gd name="connsiteX6" fmla="*/ 18685 w 266319"/>
                  <a:gd name="connsiteY6" fmla="*/ 22629 h 85725"/>
                  <a:gd name="connsiteX7" fmla="*/ -365 w 266319"/>
                  <a:gd name="connsiteY7" fmla="*/ -136 h 85725"/>
                  <a:gd name="connsiteX8" fmla="*/ 21352 w 266319"/>
                  <a:gd name="connsiteY8" fmla="*/ 2627 h 85725"/>
                  <a:gd name="connsiteX9" fmla="*/ 91456 w 266319"/>
                  <a:gd name="connsiteY9" fmla="*/ 6818 h 85725"/>
                  <a:gd name="connsiteX10" fmla="*/ 132794 w 266319"/>
                  <a:gd name="connsiteY10" fmla="*/ 6818 h 85725"/>
                  <a:gd name="connsiteX11" fmla="*/ 174133 w 266319"/>
                  <a:gd name="connsiteY11" fmla="*/ 6818 h 85725"/>
                  <a:gd name="connsiteX12" fmla="*/ 244237 w 266319"/>
                  <a:gd name="connsiteY12" fmla="*/ 2627 h 85725"/>
                  <a:gd name="connsiteX13" fmla="*/ 265954 w 266319"/>
                  <a:gd name="connsiteY13" fmla="*/ -136 h 85725"/>
                  <a:gd name="connsiteX14" fmla="*/ 246904 w 266319"/>
                  <a:gd name="connsiteY14" fmla="*/ 22629 h 85725"/>
                  <a:gd name="connsiteX15" fmla="*/ 222234 w 266319"/>
                  <a:gd name="connsiteY15" fmla="*/ 38536 h 85725"/>
                  <a:gd name="connsiteX16" fmla="*/ 174038 w 266319"/>
                  <a:gd name="connsiteY16" fmla="*/ 52728 h 85725"/>
                  <a:gd name="connsiteX17" fmla="*/ 151654 w 266319"/>
                  <a:gd name="connsiteY17" fmla="*/ 54062 h 85725"/>
                  <a:gd name="connsiteX18" fmla="*/ 158417 w 266319"/>
                  <a:gd name="connsiteY18" fmla="*/ 82637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6319" h="85725">
                    <a:moveTo>
                      <a:pt x="132699" y="85589"/>
                    </a:moveTo>
                    <a:lnTo>
                      <a:pt x="132223" y="85589"/>
                    </a:lnTo>
                    <a:lnTo>
                      <a:pt x="107077" y="82637"/>
                    </a:lnTo>
                    <a:lnTo>
                      <a:pt x="113840" y="54062"/>
                    </a:lnTo>
                    <a:cubicBezTo>
                      <a:pt x="106384" y="54659"/>
                      <a:pt x="98882" y="54210"/>
                      <a:pt x="91551" y="52728"/>
                    </a:cubicBezTo>
                    <a:cubicBezTo>
                      <a:pt x="74928" y="50153"/>
                      <a:pt x="58721" y="45380"/>
                      <a:pt x="43355" y="38536"/>
                    </a:cubicBezTo>
                    <a:cubicBezTo>
                      <a:pt x="34466" y="34344"/>
                      <a:pt x="26171" y="28996"/>
                      <a:pt x="18685" y="22629"/>
                    </a:cubicBezTo>
                    <a:cubicBezTo>
                      <a:pt x="11003" y="16263"/>
                      <a:pt x="4548" y="8548"/>
                      <a:pt x="-365" y="-136"/>
                    </a:cubicBezTo>
                    <a:cubicBezTo>
                      <a:pt x="-365" y="-136"/>
                      <a:pt x="14684" y="2246"/>
                      <a:pt x="21352" y="2627"/>
                    </a:cubicBezTo>
                    <a:cubicBezTo>
                      <a:pt x="34020" y="3198"/>
                      <a:pt x="58404" y="4055"/>
                      <a:pt x="91456" y="6818"/>
                    </a:cubicBezTo>
                    <a:cubicBezTo>
                      <a:pt x="91456" y="6818"/>
                      <a:pt x="112411" y="6818"/>
                      <a:pt x="132794" y="6818"/>
                    </a:cubicBezTo>
                    <a:cubicBezTo>
                      <a:pt x="153178" y="6818"/>
                      <a:pt x="173942" y="6818"/>
                      <a:pt x="174133" y="6818"/>
                    </a:cubicBezTo>
                    <a:cubicBezTo>
                      <a:pt x="207185" y="4055"/>
                      <a:pt x="231283" y="3198"/>
                      <a:pt x="244237" y="2627"/>
                    </a:cubicBezTo>
                    <a:cubicBezTo>
                      <a:pt x="250904" y="2627"/>
                      <a:pt x="266049" y="55"/>
                      <a:pt x="265954" y="-136"/>
                    </a:cubicBezTo>
                    <a:cubicBezTo>
                      <a:pt x="261024" y="8536"/>
                      <a:pt x="254571" y="16248"/>
                      <a:pt x="246904" y="22629"/>
                    </a:cubicBezTo>
                    <a:cubicBezTo>
                      <a:pt x="239402" y="28975"/>
                      <a:pt x="231110" y="34322"/>
                      <a:pt x="222234" y="38536"/>
                    </a:cubicBezTo>
                    <a:cubicBezTo>
                      <a:pt x="206859" y="45355"/>
                      <a:pt x="190655" y="50127"/>
                      <a:pt x="174038" y="52728"/>
                    </a:cubicBezTo>
                    <a:cubicBezTo>
                      <a:pt x="166675" y="54209"/>
                      <a:pt x="159141" y="54658"/>
                      <a:pt x="151654" y="54062"/>
                    </a:cubicBezTo>
                    <a:lnTo>
                      <a:pt x="158417" y="82637"/>
                    </a:lnTo>
                    <a:close/>
                  </a:path>
                </a:pathLst>
              </a:custGeom>
              <a:solidFill>
                <a:srgbClr val="89C99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32" name="任意多边形: 形状 131">
                <a:extLst>
                  <a:ext uri="{FF2B5EF4-FFF2-40B4-BE49-F238E27FC236}">
                    <a16:creationId xmlns:a16="http://schemas.microsoft.com/office/drawing/2014/main" id="{F6F23485-38A3-4A99-9610-04B63F5085C3}"/>
                  </a:ext>
                </a:extLst>
              </p:cNvPr>
              <p:cNvSpPr/>
              <p:nvPr/>
            </p:nvSpPr>
            <p:spPr>
              <a:xfrm>
                <a:off x="3872159" y="2875128"/>
                <a:ext cx="2534835" cy="962162"/>
              </a:xfrm>
              <a:custGeom>
                <a:avLst/>
                <a:gdLst>
                  <a:gd name="connsiteX0" fmla="*/ 116793 w 234124"/>
                  <a:gd name="connsiteY0" fmla="*/ 88732 h 88868"/>
                  <a:gd name="connsiteX1" fmla="*/ 92790 w 234124"/>
                  <a:gd name="connsiteY1" fmla="*/ 87208 h 88868"/>
                  <a:gd name="connsiteX2" fmla="*/ 99076 w 234124"/>
                  <a:gd name="connsiteY2" fmla="*/ 61300 h 88868"/>
                  <a:gd name="connsiteX3" fmla="*/ 82407 w 234124"/>
                  <a:gd name="connsiteY3" fmla="*/ 61300 h 88868"/>
                  <a:gd name="connsiteX4" fmla="*/ 47736 w 234124"/>
                  <a:gd name="connsiteY4" fmla="*/ 50251 h 88868"/>
                  <a:gd name="connsiteX5" fmla="*/ 15351 w 234124"/>
                  <a:gd name="connsiteY5" fmla="*/ 24534 h 88868"/>
                  <a:gd name="connsiteX6" fmla="*/ -365 w 234124"/>
                  <a:gd name="connsiteY6" fmla="*/ -136 h 88868"/>
                  <a:gd name="connsiteX7" fmla="*/ 12684 w 234124"/>
                  <a:gd name="connsiteY7" fmla="*/ 2817 h 88868"/>
                  <a:gd name="connsiteX8" fmla="*/ 88884 w 234124"/>
                  <a:gd name="connsiteY8" fmla="*/ 12342 h 88868"/>
                  <a:gd name="connsiteX9" fmla="*/ 144510 w 234124"/>
                  <a:gd name="connsiteY9" fmla="*/ 12342 h 88868"/>
                  <a:gd name="connsiteX10" fmla="*/ 220710 w 234124"/>
                  <a:gd name="connsiteY10" fmla="*/ 2817 h 88868"/>
                  <a:gd name="connsiteX11" fmla="*/ 233759 w 234124"/>
                  <a:gd name="connsiteY11" fmla="*/ -136 h 88868"/>
                  <a:gd name="connsiteX12" fmla="*/ 218043 w 234124"/>
                  <a:gd name="connsiteY12" fmla="*/ 24534 h 88868"/>
                  <a:gd name="connsiteX13" fmla="*/ 185753 w 234124"/>
                  <a:gd name="connsiteY13" fmla="*/ 50252 h 88868"/>
                  <a:gd name="connsiteX14" fmla="*/ 150892 w 234124"/>
                  <a:gd name="connsiteY14" fmla="*/ 62063 h 88868"/>
                  <a:gd name="connsiteX15" fmla="*/ 134318 w 234124"/>
                  <a:gd name="connsiteY15" fmla="*/ 62063 h 88868"/>
                  <a:gd name="connsiteX16" fmla="*/ 140510 w 234124"/>
                  <a:gd name="connsiteY16" fmla="*/ 87971 h 8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4124" h="88868">
                    <a:moveTo>
                      <a:pt x="116793" y="88732"/>
                    </a:moveTo>
                    <a:lnTo>
                      <a:pt x="92790" y="87208"/>
                    </a:lnTo>
                    <a:lnTo>
                      <a:pt x="99076" y="61300"/>
                    </a:lnTo>
                    <a:cubicBezTo>
                      <a:pt x="93620" y="62791"/>
                      <a:pt x="87864" y="62791"/>
                      <a:pt x="82407" y="61300"/>
                    </a:cubicBezTo>
                    <a:cubicBezTo>
                      <a:pt x="70332" y="59502"/>
                      <a:pt x="58625" y="55771"/>
                      <a:pt x="47736" y="50251"/>
                    </a:cubicBezTo>
                    <a:cubicBezTo>
                      <a:pt x="35340" y="43915"/>
                      <a:pt x="24330" y="35173"/>
                      <a:pt x="15351" y="24534"/>
                    </a:cubicBezTo>
                    <a:cubicBezTo>
                      <a:pt x="8934" y="17123"/>
                      <a:pt x="3639" y="8812"/>
                      <a:pt x="-365" y="-136"/>
                    </a:cubicBezTo>
                    <a:cubicBezTo>
                      <a:pt x="3925" y="1097"/>
                      <a:pt x="8282" y="2082"/>
                      <a:pt x="12684" y="2817"/>
                    </a:cubicBezTo>
                    <a:cubicBezTo>
                      <a:pt x="37809" y="7902"/>
                      <a:pt x="63281" y="11086"/>
                      <a:pt x="88884" y="12342"/>
                    </a:cubicBezTo>
                    <a:lnTo>
                      <a:pt x="144510" y="12342"/>
                    </a:lnTo>
                    <a:cubicBezTo>
                      <a:pt x="170114" y="11086"/>
                      <a:pt x="195586" y="7902"/>
                      <a:pt x="220710" y="2817"/>
                    </a:cubicBezTo>
                    <a:cubicBezTo>
                      <a:pt x="225113" y="2083"/>
                      <a:pt x="229470" y="1097"/>
                      <a:pt x="233759" y="-136"/>
                    </a:cubicBezTo>
                    <a:cubicBezTo>
                      <a:pt x="229756" y="8812"/>
                      <a:pt x="224460" y="17124"/>
                      <a:pt x="218043" y="24534"/>
                    </a:cubicBezTo>
                    <a:cubicBezTo>
                      <a:pt x="209092" y="35163"/>
                      <a:pt x="198116" y="43905"/>
                      <a:pt x="185753" y="50252"/>
                    </a:cubicBezTo>
                    <a:cubicBezTo>
                      <a:pt x="174841" y="56032"/>
                      <a:pt x="163070" y="60020"/>
                      <a:pt x="150892" y="62063"/>
                    </a:cubicBezTo>
                    <a:cubicBezTo>
                      <a:pt x="145468" y="63555"/>
                      <a:pt x="139742" y="63555"/>
                      <a:pt x="134318" y="62063"/>
                    </a:cubicBezTo>
                    <a:lnTo>
                      <a:pt x="140510" y="87971"/>
                    </a:lnTo>
                    <a:close/>
                  </a:path>
                </a:pathLst>
              </a:custGeom>
              <a:solidFill>
                <a:srgbClr val="CAE5C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3" name="任意多边形: 形状 132">
                <a:extLst>
                  <a:ext uri="{FF2B5EF4-FFF2-40B4-BE49-F238E27FC236}">
                    <a16:creationId xmlns:a16="http://schemas.microsoft.com/office/drawing/2014/main" id="{A173EBA1-315D-4176-B1A9-FDC22BB54AD1}"/>
                  </a:ext>
                </a:extLst>
              </p:cNvPr>
              <p:cNvSpPr/>
              <p:nvPr/>
            </p:nvSpPr>
            <p:spPr>
              <a:xfrm>
                <a:off x="4050561" y="2168719"/>
                <a:ext cx="2183167" cy="1215848"/>
              </a:xfrm>
              <a:custGeom>
                <a:avLst/>
                <a:gdLst>
                  <a:gd name="connsiteX0" fmla="*/ 78597 w 201643"/>
                  <a:gd name="connsiteY0" fmla="*/ 112164 h 112299"/>
                  <a:gd name="connsiteX1" fmla="*/ 84217 w 201643"/>
                  <a:gd name="connsiteY1" fmla="*/ 89113 h 112299"/>
                  <a:gd name="connsiteX2" fmla="*/ 69072 w 201643"/>
                  <a:gd name="connsiteY2" fmla="*/ 89685 h 112299"/>
                  <a:gd name="connsiteX3" fmla="*/ 56118 w 201643"/>
                  <a:gd name="connsiteY3" fmla="*/ 78731 h 112299"/>
                  <a:gd name="connsiteX4" fmla="*/ 37068 w 201643"/>
                  <a:gd name="connsiteY4" fmla="*/ 73397 h 112299"/>
                  <a:gd name="connsiteX5" fmla="*/ 28972 w 201643"/>
                  <a:gd name="connsiteY5" fmla="*/ 57014 h 112299"/>
                  <a:gd name="connsiteX6" fmla="*/ 7636 w 201643"/>
                  <a:gd name="connsiteY6" fmla="*/ 43679 h 112299"/>
                  <a:gd name="connsiteX7" fmla="*/ -365 w 201643"/>
                  <a:gd name="connsiteY7" fmla="*/ 21105 h 112299"/>
                  <a:gd name="connsiteX8" fmla="*/ 87837 w 201643"/>
                  <a:gd name="connsiteY8" fmla="*/ 34154 h 112299"/>
                  <a:gd name="connsiteX9" fmla="*/ 92599 w 201643"/>
                  <a:gd name="connsiteY9" fmla="*/ 9961 h 112299"/>
                  <a:gd name="connsiteX10" fmla="*/ 100409 w 201643"/>
                  <a:gd name="connsiteY10" fmla="*/ -136 h 112299"/>
                  <a:gd name="connsiteX11" fmla="*/ 100409 w 201643"/>
                  <a:gd name="connsiteY11" fmla="*/ -136 h 112299"/>
                  <a:gd name="connsiteX12" fmla="*/ 108220 w 201643"/>
                  <a:gd name="connsiteY12" fmla="*/ 9961 h 112299"/>
                  <a:gd name="connsiteX13" fmla="*/ 112982 w 201643"/>
                  <a:gd name="connsiteY13" fmla="*/ 34154 h 112299"/>
                  <a:gd name="connsiteX14" fmla="*/ 201279 w 201643"/>
                  <a:gd name="connsiteY14" fmla="*/ 21105 h 112299"/>
                  <a:gd name="connsiteX15" fmla="*/ 193278 w 201643"/>
                  <a:gd name="connsiteY15" fmla="*/ 43679 h 112299"/>
                  <a:gd name="connsiteX16" fmla="*/ 171942 w 201643"/>
                  <a:gd name="connsiteY16" fmla="*/ 57014 h 112299"/>
                  <a:gd name="connsiteX17" fmla="*/ 163751 w 201643"/>
                  <a:gd name="connsiteY17" fmla="*/ 73397 h 112299"/>
                  <a:gd name="connsiteX18" fmla="*/ 144701 w 201643"/>
                  <a:gd name="connsiteY18" fmla="*/ 78731 h 112299"/>
                  <a:gd name="connsiteX19" fmla="*/ 131651 w 201643"/>
                  <a:gd name="connsiteY19" fmla="*/ 89685 h 112299"/>
                  <a:gd name="connsiteX20" fmla="*/ 116507 w 201643"/>
                  <a:gd name="connsiteY20" fmla="*/ 89113 h 112299"/>
                  <a:gd name="connsiteX21" fmla="*/ 122126 w 201643"/>
                  <a:gd name="connsiteY21" fmla="*/ 112164 h 11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1643" h="112299">
                    <a:moveTo>
                      <a:pt x="78597" y="112164"/>
                    </a:moveTo>
                    <a:lnTo>
                      <a:pt x="84217" y="89113"/>
                    </a:lnTo>
                    <a:cubicBezTo>
                      <a:pt x="79371" y="90976"/>
                      <a:pt x="74044" y="91177"/>
                      <a:pt x="69072" y="89685"/>
                    </a:cubicBezTo>
                    <a:cubicBezTo>
                      <a:pt x="63385" y="88055"/>
                      <a:pt x="58670" y="84068"/>
                      <a:pt x="56118" y="78731"/>
                    </a:cubicBezTo>
                    <a:cubicBezTo>
                      <a:pt x="49336" y="79278"/>
                      <a:pt x="42581" y="77387"/>
                      <a:pt x="37068" y="73397"/>
                    </a:cubicBezTo>
                    <a:cubicBezTo>
                      <a:pt x="32448" y="69117"/>
                      <a:pt x="29565" y="63285"/>
                      <a:pt x="28972" y="57014"/>
                    </a:cubicBezTo>
                    <a:cubicBezTo>
                      <a:pt x="20600" y="55005"/>
                      <a:pt x="13110" y="50324"/>
                      <a:pt x="7636" y="43679"/>
                    </a:cubicBezTo>
                    <a:cubicBezTo>
                      <a:pt x="2458" y="37295"/>
                      <a:pt x="-368" y="29325"/>
                      <a:pt x="-365" y="21105"/>
                    </a:cubicBezTo>
                    <a:cubicBezTo>
                      <a:pt x="28175" y="30029"/>
                      <a:pt x="57935" y="34432"/>
                      <a:pt x="87837" y="34154"/>
                    </a:cubicBezTo>
                    <a:lnTo>
                      <a:pt x="92599" y="9961"/>
                    </a:lnTo>
                    <a:cubicBezTo>
                      <a:pt x="93075" y="7389"/>
                      <a:pt x="94218" y="-136"/>
                      <a:pt x="100409" y="-136"/>
                    </a:cubicBezTo>
                    <a:lnTo>
                      <a:pt x="100409" y="-136"/>
                    </a:lnTo>
                    <a:cubicBezTo>
                      <a:pt x="106600" y="-136"/>
                      <a:pt x="107744" y="7389"/>
                      <a:pt x="108220" y="9961"/>
                    </a:cubicBezTo>
                    <a:lnTo>
                      <a:pt x="112982" y="34154"/>
                    </a:lnTo>
                    <a:cubicBezTo>
                      <a:pt x="142914" y="34422"/>
                      <a:pt x="172704" y="30019"/>
                      <a:pt x="201279" y="21105"/>
                    </a:cubicBezTo>
                    <a:cubicBezTo>
                      <a:pt x="201236" y="29317"/>
                      <a:pt x="198416" y="37273"/>
                      <a:pt x="193278" y="43679"/>
                    </a:cubicBezTo>
                    <a:cubicBezTo>
                      <a:pt x="187790" y="50308"/>
                      <a:pt x="180306" y="54986"/>
                      <a:pt x="171942" y="57014"/>
                    </a:cubicBezTo>
                    <a:cubicBezTo>
                      <a:pt x="171289" y="63288"/>
                      <a:pt x="168378" y="69110"/>
                      <a:pt x="163751" y="73397"/>
                    </a:cubicBezTo>
                    <a:cubicBezTo>
                      <a:pt x="158238" y="77387"/>
                      <a:pt x="151483" y="79278"/>
                      <a:pt x="144701" y="78731"/>
                    </a:cubicBezTo>
                    <a:cubicBezTo>
                      <a:pt x="142098" y="84066"/>
                      <a:pt x="137356" y="88046"/>
                      <a:pt x="131651" y="89685"/>
                    </a:cubicBezTo>
                    <a:cubicBezTo>
                      <a:pt x="126679" y="91177"/>
                      <a:pt x="121352" y="90976"/>
                      <a:pt x="116507" y="89113"/>
                    </a:cubicBezTo>
                    <a:lnTo>
                      <a:pt x="122126" y="11216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4" name="任意多边形: 形状 133">
                <a:extLst>
                  <a:ext uri="{FF2B5EF4-FFF2-40B4-BE49-F238E27FC236}">
                    <a16:creationId xmlns:a16="http://schemas.microsoft.com/office/drawing/2014/main" id="{19260346-67F9-4E99-A0F7-A8867EE573CD}"/>
                  </a:ext>
                </a:extLst>
              </p:cNvPr>
              <p:cNvSpPr/>
              <p:nvPr/>
            </p:nvSpPr>
            <p:spPr>
              <a:xfrm>
                <a:off x="4030967" y="2154274"/>
                <a:ext cx="2216175" cy="1248848"/>
              </a:xfrm>
              <a:custGeom>
                <a:avLst/>
                <a:gdLst>
                  <a:gd name="connsiteX0" fmla="*/ 126032 w 204692"/>
                  <a:gd name="connsiteY0" fmla="*/ 115212 h 115347"/>
                  <a:gd name="connsiteX1" fmla="*/ 78407 w 204692"/>
                  <a:gd name="connsiteY1" fmla="*/ 115212 h 115347"/>
                  <a:gd name="connsiteX2" fmla="*/ 83932 w 204692"/>
                  <a:gd name="connsiteY2" fmla="*/ 93019 h 115347"/>
                  <a:gd name="connsiteX3" fmla="*/ 77740 w 204692"/>
                  <a:gd name="connsiteY3" fmla="*/ 93685 h 115347"/>
                  <a:gd name="connsiteX4" fmla="*/ 70597 w 204692"/>
                  <a:gd name="connsiteY4" fmla="*/ 92638 h 115347"/>
                  <a:gd name="connsiteX5" fmla="*/ 57071 w 204692"/>
                  <a:gd name="connsiteY5" fmla="*/ 81874 h 115347"/>
                  <a:gd name="connsiteX6" fmla="*/ 55737 w 204692"/>
                  <a:gd name="connsiteY6" fmla="*/ 81874 h 115347"/>
                  <a:gd name="connsiteX7" fmla="*/ 37735 w 204692"/>
                  <a:gd name="connsiteY7" fmla="*/ 76064 h 115347"/>
                  <a:gd name="connsiteX8" fmla="*/ 29067 w 204692"/>
                  <a:gd name="connsiteY8" fmla="*/ 59777 h 115347"/>
                  <a:gd name="connsiteX9" fmla="*/ 8017 w 204692"/>
                  <a:gd name="connsiteY9" fmla="*/ 46156 h 115347"/>
                  <a:gd name="connsiteX10" fmla="*/ -365 w 204692"/>
                  <a:gd name="connsiteY10" fmla="*/ 22439 h 115347"/>
                  <a:gd name="connsiteX11" fmla="*/ -365 w 204692"/>
                  <a:gd name="connsiteY11" fmla="*/ 20057 h 115347"/>
                  <a:gd name="connsiteX12" fmla="*/ 1826 w 204692"/>
                  <a:gd name="connsiteY12" fmla="*/ 20819 h 115347"/>
                  <a:gd name="connsiteX13" fmla="*/ 88027 w 204692"/>
                  <a:gd name="connsiteY13" fmla="*/ 33773 h 115347"/>
                  <a:gd name="connsiteX14" fmla="*/ 88027 w 204692"/>
                  <a:gd name="connsiteY14" fmla="*/ 33773 h 115347"/>
                  <a:gd name="connsiteX15" fmla="*/ 92409 w 204692"/>
                  <a:gd name="connsiteY15" fmla="*/ 10913 h 115347"/>
                  <a:gd name="connsiteX16" fmla="*/ 92409 w 204692"/>
                  <a:gd name="connsiteY16" fmla="*/ 10913 h 115347"/>
                  <a:gd name="connsiteX17" fmla="*/ 101934 w 204692"/>
                  <a:gd name="connsiteY17" fmla="*/ -136 h 115347"/>
                  <a:gd name="connsiteX18" fmla="*/ 101934 w 204692"/>
                  <a:gd name="connsiteY18" fmla="*/ -136 h 115347"/>
                  <a:gd name="connsiteX19" fmla="*/ 111459 w 204692"/>
                  <a:gd name="connsiteY19" fmla="*/ 10913 h 115347"/>
                  <a:gd name="connsiteX20" fmla="*/ 111459 w 204692"/>
                  <a:gd name="connsiteY20" fmla="*/ 10913 h 115347"/>
                  <a:gd name="connsiteX21" fmla="*/ 115935 w 204692"/>
                  <a:gd name="connsiteY21" fmla="*/ 33773 h 115347"/>
                  <a:gd name="connsiteX22" fmla="*/ 115935 w 204692"/>
                  <a:gd name="connsiteY22" fmla="*/ 33773 h 115347"/>
                  <a:gd name="connsiteX23" fmla="*/ 202137 w 204692"/>
                  <a:gd name="connsiteY23" fmla="*/ 20819 h 115347"/>
                  <a:gd name="connsiteX24" fmla="*/ 204327 w 204692"/>
                  <a:gd name="connsiteY24" fmla="*/ 20057 h 115347"/>
                  <a:gd name="connsiteX25" fmla="*/ 204327 w 204692"/>
                  <a:gd name="connsiteY25" fmla="*/ 22438 h 115347"/>
                  <a:gd name="connsiteX26" fmla="*/ 196041 w 204692"/>
                  <a:gd name="connsiteY26" fmla="*/ 46155 h 115347"/>
                  <a:gd name="connsiteX27" fmla="*/ 174895 w 204692"/>
                  <a:gd name="connsiteY27" fmla="*/ 59776 h 115347"/>
                  <a:gd name="connsiteX28" fmla="*/ 166227 w 204692"/>
                  <a:gd name="connsiteY28" fmla="*/ 76064 h 115347"/>
                  <a:gd name="connsiteX29" fmla="*/ 147177 w 204692"/>
                  <a:gd name="connsiteY29" fmla="*/ 81874 h 115347"/>
                  <a:gd name="connsiteX30" fmla="*/ 133747 w 204692"/>
                  <a:gd name="connsiteY30" fmla="*/ 92637 h 115347"/>
                  <a:gd name="connsiteX31" fmla="*/ 126603 w 204692"/>
                  <a:gd name="connsiteY31" fmla="*/ 93685 h 115347"/>
                  <a:gd name="connsiteX32" fmla="*/ 120412 w 204692"/>
                  <a:gd name="connsiteY32" fmla="*/ 93018 h 115347"/>
                  <a:gd name="connsiteX33" fmla="*/ 82598 w 204692"/>
                  <a:gd name="connsiteY33" fmla="*/ 111783 h 115347"/>
                  <a:gd name="connsiteX34" fmla="*/ 121651 w 204692"/>
                  <a:gd name="connsiteY34" fmla="*/ 111783 h 115347"/>
                  <a:gd name="connsiteX35" fmla="*/ 115745 w 204692"/>
                  <a:gd name="connsiteY35" fmla="*/ 87589 h 115347"/>
                  <a:gd name="connsiteX36" fmla="*/ 118888 w 204692"/>
                  <a:gd name="connsiteY36" fmla="*/ 88923 h 115347"/>
                  <a:gd name="connsiteX37" fmla="*/ 126794 w 204692"/>
                  <a:gd name="connsiteY37" fmla="*/ 90352 h 115347"/>
                  <a:gd name="connsiteX38" fmla="*/ 132890 w 204692"/>
                  <a:gd name="connsiteY38" fmla="*/ 89399 h 115347"/>
                  <a:gd name="connsiteX39" fmla="*/ 144796 w 204692"/>
                  <a:gd name="connsiteY39" fmla="*/ 79874 h 115347"/>
                  <a:gd name="connsiteX40" fmla="*/ 145273 w 204692"/>
                  <a:gd name="connsiteY40" fmla="*/ 78636 h 115347"/>
                  <a:gd name="connsiteX41" fmla="*/ 148702 w 204692"/>
                  <a:gd name="connsiteY41" fmla="*/ 78636 h 115347"/>
                  <a:gd name="connsiteX42" fmla="*/ 164513 w 204692"/>
                  <a:gd name="connsiteY42" fmla="*/ 73683 h 115347"/>
                  <a:gd name="connsiteX43" fmla="*/ 172133 w 204692"/>
                  <a:gd name="connsiteY43" fmla="*/ 58443 h 115347"/>
                  <a:gd name="connsiteX44" fmla="*/ 172133 w 204692"/>
                  <a:gd name="connsiteY44" fmla="*/ 57205 h 115347"/>
                  <a:gd name="connsiteX45" fmla="*/ 173371 w 204692"/>
                  <a:gd name="connsiteY45" fmla="*/ 57205 h 115347"/>
                  <a:gd name="connsiteX46" fmla="*/ 193755 w 204692"/>
                  <a:gd name="connsiteY46" fmla="*/ 44441 h 115347"/>
                  <a:gd name="connsiteX47" fmla="*/ 201280 w 204692"/>
                  <a:gd name="connsiteY47" fmla="*/ 25391 h 115347"/>
                  <a:gd name="connsiteX48" fmla="*/ 116317 w 204692"/>
                  <a:gd name="connsiteY48" fmla="*/ 37774 h 115347"/>
                  <a:gd name="connsiteX49" fmla="*/ 113364 w 204692"/>
                  <a:gd name="connsiteY49" fmla="*/ 37774 h 115347"/>
                  <a:gd name="connsiteX50" fmla="*/ 113364 w 204692"/>
                  <a:gd name="connsiteY50" fmla="*/ 36345 h 115347"/>
                  <a:gd name="connsiteX51" fmla="*/ 108696 w 204692"/>
                  <a:gd name="connsiteY51" fmla="*/ 12151 h 115347"/>
                  <a:gd name="connsiteX52" fmla="*/ 108696 w 204692"/>
                  <a:gd name="connsiteY52" fmla="*/ 12151 h 115347"/>
                  <a:gd name="connsiteX53" fmla="*/ 102601 w 204692"/>
                  <a:gd name="connsiteY53" fmla="*/ 3865 h 115347"/>
                  <a:gd name="connsiteX54" fmla="*/ 102601 w 204692"/>
                  <a:gd name="connsiteY54" fmla="*/ 3865 h 115347"/>
                  <a:gd name="connsiteX55" fmla="*/ 96504 w 204692"/>
                  <a:gd name="connsiteY55" fmla="*/ 12151 h 115347"/>
                  <a:gd name="connsiteX56" fmla="*/ 96504 w 204692"/>
                  <a:gd name="connsiteY56" fmla="*/ 12151 h 115347"/>
                  <a:gd name="connsiteX57" fmla="*/ 91837 w 204692"/>
                  <a:gd name="connsiteY57" fmla="*/ 36345 h 115347"/>
                  <a:gd name="connsiteX58" fmla="*/ 91837 w 204692"/>
                  <a:gd name="connsiteY58" fmla="*/ 37774 h 115347"/>
                  <a:gd name="connsiteX59" fmla="*/ 88885 w 204692"/>
                  <a:gd name="connsiteY59" fmla="*/ 37774 h 115347"/>
                  <a:gd name="connsiteX60" fmla="*/ 3921 w 204692"/>
                  <a:gd name="connsiteY60" fmla="*/ 25391 h 115347"/>
                  <a:gd name="connsiteX61" fmla="*/ 11541 w 204692"/>
                  <a:gd name="connsiteY61" fmla="*/ 44441 h 115347"/>
                  <a:gd name="connsiteX62" fmla="*/ 31830 w 204692"/>
                  <a:gd name="connsiteY62" fmla="*/ 57205 h 115347"/>
                  <a:gd name="connsiteX63" fmla="*/ 33068 w 204692"/>
                  <a:gd name="connsiteY63" fmla="*/ 57205 h 115347"/>
                  <a:gd name="connsiteX64" fmla="*/ 33068 w 204692"/>
                  <a:gd name="connsiteY64" fmla="*/ 58443 h 115347"/>
                  <a:gd name="connsiteX65" fmla="*/ 40688 w 204692"/>
                  <a:gd name="connsiteY65" fmla="*/ 73683 h 115347"/>
                  <a:gd name="connsiteX66" fmla="*/ 56500 w 204692"/>
                  <a:gd name="connsiteY66" fmla="*/ 78636 h 115347"/>
                  <a:gd name="connsiteX67" fmla="*/ 59928 w 204692"/>
                  <a:gd name="connsiteY67" fmla="*/ 78636 h 115347"/>
                  <a:gd name="connsiteX68" fmla="*/ 60405 w 204692"/>
                  <a:gd name="connsiteY68" fmla="*/ 79874 h 115347"/>
                  <a:gd name="connsiteX69" fmla="*/ 72406 w 204692"/>
                  <a:gd name="connsiteY69" fmla="*/ 89399 h 115347"/>
                  <a:gd name="connsiteX70" fmla="*/ 78503 w 204692"/>
                  <a:gd name="connsiteY70" fmla="*/ 90352 h 115347"/>
                  <a:gd name="connsiteX71" fmla="*/ 86313 w 204692"/>
                  <a:gd name="connsiteY71" fmla="*/ 88923 h 115347"/>
                  <a:gd name="connsiteX72" fmla="*/ 89456 w 204692"/>
                  <a:gd name="connsiteY72" fmla="*/ 87685 h 115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204692" h="115347">
                    <a:moveTo>
                      <a:pt x="126032" y="115212"/>
                    </a:moveTo>
                    <a:lnTo>
                      <a:pt x="78407" y="115212"/>
                    </a:lnTo>
                    <a:lnTo>
                      <a:pt x="83932" y="93019"/>
                    </a:lnTo>
                    <a:cubicBezTo>
                      <a:pt x="81899" y="93471"/>
                      <a:pt x="79823" y="93695"/>
                      <a:pt x="77740" y="93685"/>
                    </a:cubicBezTo>
                    <a:cubicBezTo>
                      <a:pt x="75321" y="93686"/>
                      <a:pt x="72914" y="93333"/>
                      <a:pt x="70597" y="92638"/>
                    </a:cubicBezTo>
                    <a:cubicBezTo>
                      <a:pt x="64863" y="90940"/>
                      <a:pt x="60013" y="87081"/>
                      <a:pt x="57071" y="81874"/>
                    </a:cubicBezTo>
                    <a:lnTo>
                      <a:pt x="55737" y="81874"/>
                    </a:lnTo>
                    <a:cubicBezTo>
                      <a:pt x="49259" y="81986"/>
                      <a:pt x="42926" y="79942"/>
                      <a:pt x="37735" y="76064"/>
                    </a:cubicBezTo>
                    <a:cubicBezTo>
                      <a:pt x="33007" y="71834"/>
                      <a:pt x="29935" y="66061"/>
                      <a:pt x="29067" y="59777"/>
                    </a:cubicBezTo>
                    <a:cubicBezTo>
                      <a:pt x="20837" y="57463"/>
                      <a:pt x="13500" y="52715"/>
                      <a:pt x="8017" y="46156"/>
                    </a:cubicBezTo>
                    <a:cubicBezTo>
                      <a:pt x="2619" y="39427"/>
                      <a:pt x="-337" y="31065"/>
                      <a:pt x="-365" y="22439"/>
                    </a:cubicBezTo>
                    <a:lnTo>
                      <a:pt x="-365" y="20057"/>
                    </a:lnTo>
                    <a:lnTo>
                      <a:pt x="1826" y="20819"/>
                    </a:lnTo>
                    <a:cubicBezTo>
                      <a:pt x="29712" y="29590"/>
                      <a:pt x="58795" y="33961"/>
                      <a:pt x="88027" y="33773"/>
                    </a:cubicBezTo>
                    <a:lnTo>
                      <a:pt x="88027" y="33773"/>
                    </a:lnTo>
                    <a:cubicBezTo>
                      <a:pt x="88980" y="28915"/>
                      <a:pt x="92123" y="12532"/>
                      <a:pt x="92409" y="10913"/>
                    </a:cubicBezTo>
                    <a:lnTo>
                      <a:pt x="92409" y="10913"/>
                    </a:lnTo>
                    <a:cubicBezTo>
                      <a:pt x="92980" y="7960"/>
                      <a:pt x="94600" y="-136"/>
                      <a:pt x="101934" y="-136"/>
                    </a:cubicBezTo>
                    <a:lnTo>
                      <a:pt x="101934" y="-136"/>
                    </a:lnTo>
                    <a:cubicBezTo>
                      <a:pt x="109268" y="-136"/>
                      <a:pt x="110792" y="7960"/>
                      <a:pt x="111459" y="10913"/>
                    </a:cubicBezTo>
                    <a:lnTo>
                      <a:pt x="111459" y="10913"/>
                    </a:lnTo>
                    <a:cubicBezTo>
                      <a:pt x="111459" y="12532"/>
                      <a:pt x="114983" y="28915"/>
                      <a:pt x="115935" y="33773"/>
                    </a:cubicBezTo>
                    <a:lnTo>
                      <a:pt x="115935" y="33773"/>
                    </a:lnTo>
                    <a:cubicBezTo>
                      <a:pt x="145168" y="33961"/>
                      <a:pt x="174251" y="29590"/>
                      <a:pt x="202137" y="20819"/>
                    </a:cubicBezTo>
                    <a:lnTo>
                      <a:pt x="204327" y="20057"/>
                    </a:lnTo>
                    <a:lnTo>
                      <a:pt x="204327" y="22438"/>
                    </a:lnTo>
                    <a:cubicBezTo>
                      <a:pt x="204326" y="31053"/>
                      <a:pt x="201405" y="39414"/>
                      <a:pt x="196041" y="46155"/>
                    </a:cubicBezTo>
                    <a:cubicBezTo>
                      <a:pt x="190529" y="52726"/>
                      <a:pt x="183157" y="57474"/>
                      <a:pt x="174895" y="59776"/>
                    </a:cubicBezTo>
                    <a:cubicBezTo>
                      <a:pt x="174028" y="66061"/>
                      <a:pt x="170956" y="71833"/>
                      <a:pt x="166227" y="76064"/>
                    </a:cubicBezTo>
                    <a:cubicBezTo>
                      <a:pt x="160724" y="80113"/>
                      <a:pt x="154004" y="82163"/>
                      <a:pt x="147177" y="81874"/>
                    </a:cubicBezTo>
                    <a:cubicBezTo>
                      <a:pt x="144258" y="87061"/>
                      <a:pt x="139446" y="90918"/>
                      <a:pt x="133747" y="92637"/>
                    </a:cubicBezTo>
                    <a:cubicBezTo>
                      <a:pt x="131428" y="93324"/>
                      <a:pt x="129022" y="93677"/>
                      <a:pt x="126603" y="93685"/>
                    </a:cubicBezTo>
                    <a:cubicBezTo>
                      <a:pt x="124521" y="93699"/>
                      <a:pt x="122444" y="93475"/>
                      <a:pt x="120412" y="93018"/>
                    </a:cubicBezTo>
                    <a:close/>
                    <a:moveTo>
                      <a:pt x="82598" y="111783"/>
                    </a:moveTo>
                    <a:lnTo>
                      <a:pt x="121651" y="111783"/>
                    </a:lnTo>
                    <a:lnTo>
                      <a:pt x="115745" y="87589"/>
                    </a:lnTo>
                    <a:lnTo>
                      <a:pt x="118888" y="88923"/>
                    </a:lnTo>
                    <a:cubicBezTo>
                      <a:pt x="121417" y="89866"/>
                      <a:pt x="124095" y="90350"/>
                      <a:pt x="126794" y="90352"/>
                    </a:cubicBezTo>
                    <a:cubicBezTo>
                      <a:pt x="128861" y="90330"/>
                      <a:pt x="130915" y="90009"/>
                      <a:pt x="132890" y="89399"/>
                    </a:cubicBezTo>
                    <a:cubicBezTo>
                      <a:pt x="138012" y="88020"/>
                      <a:pt x="142327" y="84568"/>
                      <a:pt x="144796" y="79874"/>
                    </a:cubicBezTo>
                    <a:lnTo>
                      <a:pt x="145273" y="78636"/>
                    </a:lnTo>
                    <a:lnTo>
                      <a:pt x="148702" y="78636"/>
                    </a:lnTo>
                    <a:cubicBezTo>
                      <a:pt x="154379" y="78811"/>
                      <a:pt x="159950" y="77066"/>
                      <a:pt x="164513" y="73683"/>
                    </a:cubicBezTo>
                    <a:cubicBezTo>
                      <a:pt x="168817" y="69695"/>
                      <a:pt x="171525" y="64279"/>
                      <a:pt x="172133" y="58443"/>
                    </a:cubicBezTo>
                    <a:lnTo>
                      <a:pt x="172133" y="57205"/>
                    </a:lnTo>
                    <a:lnTo>
                      <a:pt x="173371" y="57205"/>
                    </a:lnTo>
                    <a:cubicBezTo>
                      <a:pt x="181350" y="55225"/>
                      <a:pt x="188489" y="50754"/>
                      <a:pt x="193755" y="44441"/>
                    </a:cubicBezTo>
                    <a:cubicBezTo>
                      <a:pt x="198109" y="38985"/>
                      <a:pt x="200730" y="32350"/>
                      <a:pt x="201280" y="25391"/>
                    </a:cubicBezTo>
                    <a:cubicBezTo>
                      <a:pt x="173736" y="33738"/>
                      <a:pt x="145097" y="37911"/>
                      <a:pt x="116317" y="37774"/>
                    </a:cubicBezTo>
                    <a:lnTo>
                      <a:pt x="113364" y="37774"/>
                    </a:lnTo>
                    <a:lnTo>
                      <a:pt x="113364" y="36345"/>
                    </a:lnTo>
                    <a:lnTo>
                      <a:pt x="108696" y="12151"/>
                    </a:lnTo>
                    <a:lnTo>
                      <a:pt x="108696" y="12151"/>
                    </a:lnTo>
                    <a:cubicBezTo>
                      <a:pt x="107935" y="8056"/>
                      <a:pt x="106601" y="3865"/>
                      <a:pt x="102601" y="3865"/>
                    </a:cubicBezTo>
                    <a:lnTo>
                      <a:pt x="102601" y="3865"/>
                    </a:lnTo>
                    <a:cubicBezTo>
                      <a:pt x="98695" y="3865"/>
                      <a:pt x="97362" y="8056"/>
                      <a:pt x="96504" y="12151"/>
                    </a:cubicBezTo>
                    <a:lnTo>
                      <a:pt x="96504" y="12151"/>
                    </a:lnTo>
                    <a:lnTo>
                      <a:pt x="91837" y="36345"/>
                    </a:lnTo>
                    <a:lnTo>
                      <a:pt x="91837" y="37774"/>
                    </a:lnTo>
                    <a:lnTo>
                      <a:pt x="88885" y="37774"/>
                    </a:lnTo>
                    <a:cubicBezTo>
                      <a:pt x="60105" y="37901"/>
                      <a:pt x="31468" y="33728"/>
                      <a:pt x="3921" y="25391"/>
                    </a:cubicBezTo>
                    <a:cubicBezTo>
                      <a:pt x="4470" y="32367"/>
                      <a:pt x="7127" y="39012"/>
                      <a:pt x="11541" y="44441"/>
                    </a:cubicBezTo>
                    <a:cubicBezTo>
                      <a:pt x="16755" y="50768"/>
                      <a:pt x="23870" y="55244"/>
                      <a:pt x="31830" y="57205"/>
                    </a:cubicBezTo>
                    <a:lnTo>
                      <a:pt x="33068" y="57205"/>
                    </a:lnTo>
                    <a:lnTo>
                      <a:pt x="33068" y="58443"/>
                    </a:lnTo>
                    <a:cubicBezTo>
                      <a:pt x="33726" y="64264"/>
                      <a:pt x="36425" y="69664"/>
                      <a:pt x="40688" y="73683"/>
                    </a:cubicBezTo>
                    <a:cubicBezTo>
                      <a:pt x="45255" y="77059"/>
                      <a:pt x="50823" y="78803"/>
                      <a:pt x="56500" y="78636"/>
                    </a:cubicBezTo>
                    <a:lnTo>
                      <a:pt x="59928" y="78636"/>
                    </a:lnTo>
                    <a:lnTo>
                      <a:pt x="60405" y="79874"/>
                    </a:lnTo>
                    <a:cubicBezTo>
                      <a:pt x="62896" y="84589"/>
                      <a:pt x="67249" y="88044"/>
                      <a:pt x="72406" y="89399"/>
                    </a:cubicBezTo>
                    <a:cubicBezTo>
                      <a:pt x="74380" y="90016"/>
                      <a:pt x="76435" y="90336"/>
                      <a:pt x="78503" y="90352"/>
                    </a:cubicBezTo>
                    <a:cubicBezTo>
                      <a:pt x="81172" y="90357"/>
                      <a:pt x="83819" y="89873"/>
                      <a:pt x="86313" y="88923"/>
                    </a:cubicBezTo>
                    <a:lnTo>
                      <a:pt x="89456" y="87685"/>
                    </a:lnTo>
                    <a:close/>
                  </a:path>
                </a:pathLst>
              </a:custGeom>
              <a:solidFill>
                <a:srgbClr val="005C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5" name="任意多边形: 形状 134">
                <a:extLst>
                  <a:ext uri="{FF2B5EF4-FFF2-40B4-BE49-F238E27FC236}">
                    <a16:creationId xmlns:a16="http://schemas.microsoft.com/office/drawing/2014/main" id="{D473A42C-4ED7-4FCB-9017-BF1C2BA7C87A}"/>
                  </a:ext>
                </a:extLst>
              </p:cNvPr>
              <p:cNvSpPr/>
              <p:nvPr/>
            </p:nvSpPr>
            <p:spPr>
              <a:xfrm>
                <a:off x="5089901" y="1768141"/>
                <a:ext cx="765536" cy="591631"/>
              </a:xfrm>
              <a:custGeom>
                <a:avLst/>
                <a:gdLst>
                  <a:gd name="connsiteX0" fmla="*/ 235474 w 765536"/>
                  <a:gd name="connsiteY0" fmla="*/ 492940 h 591631"/>
                  <a:gd name="connsiteX1" fmla="*/ 238582 w 765536"/>
                  <a:gd name="connsiteY1" fmla="*/ 497458 h 591631"/>
                  <a:gd name="connsiteX2" fmla="*/ 235474 w 765536"/>
                  <a:gd name="connsiteY2" fmla="*/ 498104 h 591631"/>
                  <a:gd name="connsiteX3" fmla="*/ 294255 w 765536"/>
                  <a:gd name="connsiteY3" fmla="*/ 485883 h 591631"/>
                  <a:gd name="connsiteX4" fmla="*/ 353043 w 765536"/>
                  <a:gd name="connsiteY4" fmla="*/ 498104 h 591631"/>
                  <a:gd name="connsiteX5" fmla="*/ 467503 w 765536"/>
                  <a:gd name="connsiteY5" fmla="*/ 580604 h 591631"/>
                  <a:gd name="connsiteX6" fmla="*/ 332418 w 765536"/>
                  <a:gd name="connsiteY6" fmla="*/ 580604 h 591631"/>
                  <a:gd name="connsiteX7" fmla="*/ 273540 w 765536"/>
                  <a:gd name="connsiteY7" fmla="*/ 548278 h 591631"/>
                  <a:gd name="connsiteX8" fmla="*/ 238582 w 765536"/>
                  <a:gd name="connsiteY8" fmla="*/ 497458 h 591631"/>
                  <a:gd name="connsiteX9" fmla="*/ 454621 w 765536"/>
                  <a:gd name="connsiteY9" fmla="*/ 406943 h 591631"/>
                  <a:gd name="connsiteX10" fmla="*/ 519074 w 765536"/>
                  <a:gd name="connsiteY10" fmla="*/ 417670 h 591631"/>
                  <a:gd name="connsiteX11" fmla="*/ 636644 w 765536"/>
                  <a:gd name="connsiteY11" fmla="*/ 492952 h 591631"/>
                  <a:gd name="connsiteX12" fmla="*/ 497420 w 765536"/>
                  <a:gd name="connsiteY12" fmla="*/ 501202 h 591631"/>
                  <a:gd name="connsiteX13" fmla="*/ 394293 w 765536"/>
                  <a:gd name="connsiteY13" fmla="*/ 424881 h 591631"/>
                  <a:gd name="connsiteX14" fmla="*/ 390168 w 765536"/>
                  <a:gd name="connsiteY14" fmla="*/ 417670 h 591631"/>
                  <a:gd name="connsiteX15" fmla="*/ 454621 w 765536"/>
                  <a:gd name="connsiteY15" fmla="*/ 406943 h 591631"/>
                  <a:gd name="connsiteX16" fmla="*/ 644882 w 765536"/>
                  <a:gd name="connsiteY16" fmla="*/ 279479 h 591631"/>
                  <a:gd name="connsiteX17" fmla="*/ 765536 w 765536"/>
                  <a:gd name="connsiteY17" fmla="*/ 295979 h 591631"/>
                  <a:gd name="connsiteX18" fmla="*/ 651075 w 765536"/>
                  <a:gd name="connsiteY18" fmla="*/ 359921 h 591631"/>
                  <a:gd name="connsiteX19" fmla="*/ 529380 w 765536"/>
                  <a:gd name="connsiteY19" fmla="*/ 321757 h 591631"/>
                  <a:gd name="connsiteX20" fmla="*/ 644882 w 765536"/>
                  <a:gd name="connsiteY20" fmla="*/ 279479 h 591631"/>
                  <a:gd name="connsiteX21" fmla="*/ 725324 w 765536"/>
                  <a:gd name="connsiteY21" fmla="*/ 0 h 591631"/>
                  <a:gd name="connsiteX22" fmla="*/ 702642 w 765536"/>
                  <a:gd name="connsiteY22" fmla="*/ 135098 h 591631"/>
                  <a:gd name="connsiteX23" fmla="*/ 672700 w 765536"/>
                  <a:gd name="connsiteY23" fmla="*/ 184089 h 591631"/>
                  <a:gd name="connsiteX24" fmla="*/ 622477 w 765536"/>
                  <a:gd name="connsiteY24" fmla="*/ 211255 h 591631"/>
                  <a:gd name="connsiteX25" fmla="*/ 600535 w 765536"/>
                  <a:gd name="connsiteY25" fmla="*/ 244409 h 591631"/>
                  <a:gd name="connsiteX26" fmla="*/ 24068 w 765536"/>
                  <a:gd name="connsiteY26" fmla="*/ 558942 h 591631"/>
                  <a:gd name="connsiteX27" fmla="*/ 520 w 765536"/>
                  <a:gd name="connsiteY27" fmla="*/ 544336 h 591631"/>
                  <a:gd name="connsiteX28" fmla="*/ 15136 w 765536"/>
                  <a:gd name="connsiteY28" fmla="*/ 520788 h 591631"/>
                  <a:gd name="connsiteX29" fmla="*/ 22000 w 765536"/>
                  <a:gd name="connsiteY29" fmla="*/ 520788 h 591631"/>
                  <a:gd name="connsiteX30" fmla="*/ 79751 w 765536"/>
                  <a:gd name="connsiteY30" fmla="*/ 507384 h 591631"/>
                  <a:gd name="connsiteX31" fmla="*/ 222404 w 765536"/>
                  <a:gd name="connsiteY31" fmla="*/ 459271 h 591631"/>
                  <a:gd name="connsiteX32" fmla="*/ 224223 w 765536"/>
                  <a:gd name="connsiteY32" fmla="*/ 458380 h 591631"/>
                  <a:gd name="connsiteX33" fmla="*/ 200027 w 765536"/>
                  <a:gd name="connsiteY33" fmla="*/ 401188 h 591631"/>
                  <a:gd name="connsiteX34" fmla="*/ 196289 w 765536"/>
                  <a:gd name="connsiteY34" fmla="*/ 334133 h 591631"/>
                  <a:gd name="connsiteX35" fmla="*/ 267444 w 765536"/>
                  <a:gd name="connsiteY35" fmla="*/ 210381 h 591631"/>
                  <a:gd name="connsiteX36" fmla="*/ 290126 w 765536"/>
                  <a:gd name="connsiteY36" fmla="*/ 349604 h 591631"/>
                  <a:gd name="connsiteX37" fmla="*/ 258160 w 765536"/>
                  <a:gd name="connsiteY37" fmla="*/ 427978 h 591631"/>
                  <a:gd name="connsiteX38" fmla="*/ 237560 w 765536"/>
                  <a:gd name="connsiteY38" fmla="*/ 451839 h 591631"/>
                  <a:gd name="connsiteX39" fmla="*/ 357006 w 765536"/>
                  <a:gd name="connsiteY39" fmla="*/ 393266 h 591631"/>
                  <a:gd name="connsiteX40" fmla="*/ 374979 w 765536"/>
                  <a:gd name="connsiteY40" fmla="*/ 381329 h 591631"/>
                  <a:gd name="connsiteX41" fmla="*/ 351341 w 765536"/>
                  <a:gd name="connsiteY41" fmla="*/ 323131 h 591631"/>
                  <a:gd name="connsiteX42" fmla="*/ 346848 w 765536"/>
                  <a:gd name="connsiteY42" fmla="*/ 255756 h 591631"/>
                  <a:gd name="connsiteX43" fmla="*/ 411818 w 765536"/>
                  <a:gd name="connsiteY43" fmla="*/ 128907 h 591631"/>
                  <a:gd name="connsiteX44" fmla="*/ 435529 w 765536"/>
                  <a:gd name="connsiteY44" fmla="*/ 269160 h 591631"/>
                  <a:gd name="connsiteX45" fmla="*/ 416846 w 765536"/>
                  <a:gd name="connsiteY45" fmla="*/ 332829 h 591631"/>
                  <a:gd name="connsiteX46" fmla="*/ 385216 w 765536"/>
                  <a:gd name="connsiteY46" fmla="*/ 374530 h 591631"/>
                  <a:gd name="connsiteX47" fmla="*/ 481888 w 765536"/>
                  <a:gd name="connsiteY47" fmla="*/ 310325 h 591631"/>
                  <a:gd name="connsiteX48" fmla="*/ 506039 w 765536"/>
                  <a:gd name="connsiteY48" fmla="*/ 289276 h 591631"/>
                  <a:gd name="connsiteX49" fmla="*/ 484391 w 765536"/>
                  <a:gd name="connsiteY49" fmla="*/ 235880 h 591631"/>
                  <a:gd name="connsiteX50" fmla="*/ 479881 w 765536"/>
                  <a:gd name="connsiteY50" fmla="*/ 171186 h 591631"/>
                  <a:gd name="connsiteX51" fmla="*/ 540727 w 765536"/>
                  <a:gd name="connsiteY51" fmla="*/ 50530 h 591631"/>
                  <a:gd name="connsiteX52" fmla="*/ 563420 w 765536"/>
                  <a:gd name="connsiteY52" fmla="*/ 184590 h 591631"/>
                  <a:gd name="connsiteX53" fmla="*/ 546019 w 765536"/>
                  <a:gd name="connsiteY53" fmla="*/ 245158 h 591631"/>
                  <a:gd name="connsiteX54" fmla="*/ 527169 w 765536"/>
                  <a:gd name="connsiteY54" fmla="*/ 270860 h 591631"/>
                  <a:gd name="connsiteX55" fmla="*/ 595382 w 765536"/>
                  <a:gd name="connsiteY55" fmla="*/ 211408 h 591631"/>
                  <a:gd name="connsiteX56" fmla="*/ 619656 w 765536"/>
                  <a:gd name="connsiteY56" fmla="*/ 180334 h 591631"/>
                  <a:gd name="connsiteX57" fmla="*/ 617073 w 765536"/>
                  <a:gd name="connsiteY57" fmla="*/ 148754 h 591631"/>
                  <a:gd name="connsiteX58" fmla="*/ 635602 w 765536"/>
                  <a:gd name="connsiteY58" fmla="*/ 88684 h 591631"/>
                  <a:gd name="connsiteX59" fmla="*/ 725324 w 765536"/>
                  <a:gd name="connsiteY59" fmla="*/ 0 h 591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765536" h="591631">
                    <a:moveTo>
                      <a:pt x="235474" y="492940"/>
                    </a:moveTo>
                    <a:lnTo>
                      <a:pt x="238582" y="497458"/>
                    </a:lnTo>
                    <a:lnTo>
                      <a:pt x="235474" y="498104"/>
                    </a:lnTo>
                    <a:close/>
                    <a:moveTo>
                      <a:pt x="294255" y="485883"/>
                    </a:moveTo>
                    <a:cubicBezTo>
                      <a:pt x="314272" y="485883"/>
                      <a:pt x="334291" y="489957"/>
                      <a:pt x="353043" y="498104"/>
                    </a:cubicBezTo>
                    <a:cubicBezTo>
                      <a:pt x="395646" y="518827"/>
                      <a:pt x="434373" y="546727"/>
                      <a:pt x="467503" y="580604"/>
                    </a:cubicBezTo>
                    <a:cubicBezTo>
                      <a:pt x="423677" y="595307"/>
                      <a:pt x="376244" y="595307"/>
                      <a:pt x="332418" y="580604"/>
                    </a:cubicBezTo>
                    <a:cubicBezTo>
                      <a:pt x="310234" y="574487"/>
                      <a:pt x="290153" y="563300"/>
                      <a:pt x="273540" y="548278"/>
                    </a:cubicBezTo>
                    <a:lnTo>
                      <a:pt x="238582" y="497458"/>
                    </a:lnTo>
                    <a:close/>
                    <a:moveTo>
                      <a:pt x="454621" y="406943"/>
                    </a:moveTo>
                    <a:cubicBezTo>
                      <a:pt x="476402" y="406943"/>
                      <a:pt x="498183" y="410519"/>
                      <a:pt x="519074" y="417670"/>
                    </a:cubicBezTo>
                    <a:cubicBezTo>
                      <a:pt x="563757" y="432915"/>
                      <a:pt x="604098" y="458749"/>
                      <a:pt x="636644" y="492952"/>
                    </a:cubicBezTo>
                    <a:cubicBezTo>
                      <a:pt x="590998" y="503291"/>
                      <a:pt x="543965" y="506085"/>
                      <a:pt x="497420" y="501202"/>
                    </a:cubicBezTo>
                    <a:cubicBezTo>
                      <a:pt x="454860" y="489249"/>
                      <a:pt x="418167" y="462094"/>
                      <a:pt x="394293" y="424881"/>
                    </a:cubicBezTo>
                    <a:lnTo>
                      <a:pt x="390168" y="417670"/>
                    </a:lnTo>
                    <a:cubicBezTo>
                      <a:pt x="411059" y="410519"/>
                      <a:pt x="432840" y="406943"/>
                      <a:pt x="454621" y="406943"/>
                    </a:cubicBezTo>
                    <a:close/>
                    <a:moveTo>
                      <a:pt x="644882" y="279479"/>
                    </a:moveTo>
                    <a:cubicBezTo>
                      <a:pt x="685537" y="281092"/>
                      <a:pt x="725943" y="286624"/>
                      <a:pt x="765536" y="295979"/>
                    </a:cubicBezTo>
                    <a:cubicBezTo>
                      <a:pt x="734398" y="327950"/>
                      <a:pt x="694620" y="350167"/>
                      <a:pt x="651075" y="359921"/>
                    </a:cubicBezTo>
                    <a:cubicBezTo>
                      <a:pt x="607345" y="361448"/>
                      <a:pt x="564405" y="347990"/>
                      <a:pt x="529380" y="321757"/>
                    </a:cubicBezTo>
                    <a:cubicBezTo>
                      <a:pt x="561699" y="294495"/>
                      <a:pt x="602603" y="279522"/>
                      <a:pt x="644882" y="279479"/>
                    </a:cubicBezTo>
                    <a:close/>
                    <a:moveTo>
                      <a:pt x="725324" y="0"/>
                    </a:moveTo>
                    <a:cubicBezTo>
                      <a:pt x="724642" y="45917"/>
                      <a:pt x="716988" y="91477"/>
                      <a:pt x="702642" y="135098"/>
                    </a:cubicBezTo>
                    <a:cubicBezTo>
                      <a:pt x="697061" y="154116"/>
                      <a:pt x="686594" y="170908"/>
                      <a:pt x="672700" y="184089"/>
                    </a:cubicBezTo>
                    <a:lnTo>
                      <a:pt x="622477" y="211255"/>
                    </a:lnTo>
                    <a:lnTo>
                      <a:pt x="600535" y="244409"/>
                    </a:lnTo>
                    <a:cubicBezTo>
                      <a:pt x="445321" y="406077"/>
                      <a:pt x="244006" y="515916"/>
                      <a:pt x="24068" y="558942"/>
                    </a:cubicBezTo>
                    <a:cubicBezTo>
                      <a:pt x="13523" y="561411"/>
                      <a:pt x="2988" y="554871"/>
                      <a:pt x="520" y="544336"/>
                    </a:cubicBezTo>
                    <a:cubicBezTo>
                      <a:pt x="-1949" y="533802"/>
                      <a:pt x="4601" y="523256"/>
                      <a:pt x="15136" y="520788"/>
                    </a:cubicBezTo>
                    <a:lnTo>
                      <a:pt x="22000" y="520788"/>
                    </a:lnTo>
                    <a:lnTo>
                      <a:pt x="79751" y="507384"/>
                    </a:lnTo>
                    <a:cubicBezTo>
                      <a:pt x="128458" y="494435"/>
                      <a:pt x="176102" y="478344"/>
                      <a:pt x="222404" y="459271"/>
                    </a:cubicBezTo>
                    <a:lnTo>
                      <a:pt x="224223" y="458380"/>
                    </a:lnTo>
                    <a:lnTo>
                      <a:pt x="200027" y="401188"/>
                    </a:lnTo>
                    <a:cubicBezTo>
                      <a:pt x="194968" y="379378"/>
                      <a:pt x="193647" y="356702"/>
                      <a:pt x="196289" y="334133"/>
                    </a:cubicBezTo>
                    <a:cubicBezTo>
                      <a:pt x="206986" y="286657"/>
                      <a:pt x="231791" y="243512"/>
                      <a:pt x="267444" y="210381"/>
                    </a:cubicBezTo>
                    <a:cubicBezTo>
                      <a:pt x="280534" y="255714"/>
                      <a:pt x="288156" y="302453"/>
                      <a:pt x="290126" y="349604"/>
                    </a:cubicBezTo>
                    <a:cubicBezTo>
                      <a:pt x="290126" y="378480"/>
                      <a:pt x="274143" y="406838"/>
                      <a:pt x="258160" y="427978"/>
                    </a:cubicBezTo>
                    <a:lnTo>
                      <a:pt x="237560" y="451839"/>
                    </a:lnTo>
                    <a:lnTo>
                      <a:pt x="357006" y="393266"/>
                    </a:lnTo>
                    <a:lnTo>
                      <a:pt x="374979" y="381329"/>
                    </a:lnTo>
                    <a:lnTo>
                      <a:pt x="351341" y="323131"/>
                    </a:lnTo>
                    <a:cubicBezTo>
                      <a:pt x="346293" y="301194"/>
                      <a:pt x="344731" y="278455"/>
                      <a:pt x="346848" y="255756"/>
                    </a:cubicBezTo>
                    <a:cubicBezTo>
                      <a:pt x="355596" y="208020"/>
                      <a:pt x="378191" y="163911"/>
                      <a:pt x="411818" y="128907"/>
                    </a:cubicBezTo>
                    <a:cubicBezTo>
                      <a:pt x="424897" y="174630"/>
                      <a:pt x="432854" y="221673"/>
                      <a:pt x="435529" y="269160"/>
                    </a:cubicBezTo>
                    <a:cubicBezTo>
                      <a:pt x="433201" y="291529"/>
                      <a:pt x="426808" y="313080"/>
                      <a:pt x="416846" y="332829"/>
                    </a:cubicBezTo>
                    <a:lnTo>
                      <a:pt x="385216" y="374530"/>
                    </a:lnTo>
                    <a:lnTo>
                      <a:pt x="481888" y="310325"/>
                    </a:lnTo>
                    <a:lnTo>
                      <a:pt x="506039" y="289276"/>
                    </a:lnTo>
                    <a:lnTo>
                      <a:pt x="484391" y="235880"/>
                    </a:lnTo>
                    <a:cubicBezTo>
                      <a:pt x="479518" y="214819"/>
                      <a:pt x="477953" y="192991"/>
                      <a:pt x="479881" y="171186"/>
                    </a:cubicBezTo>
                    <a:cubicBezTo>
                      <a:pt x="488629" y="126124"/>
                      <a:pt x="509698" y="84365"/>
                      <a:pt x="540727" y="50530"/>
                    </a:cubicBezTo>
                    <a:cubicBezTo>
                      <a:pt x="553189" y="94250"/>
                      <a:pt x="560800" y="139214"/>
                      <a:pt x="563420" y="184590"/>
                    </a:cubicBezTo>
                    <a:cubicBezTo>
                      <a:pt x="561217" y="205816"/>
                      <a:pt x="555273" y="226301"/>
                      <a:pt x="546019" y="245158"/>
                    </a:cubicBezTo>
                    <a:lnTo>
                      <a:pt x="527169" y="270860"/>
                    </a:lnTo>
                    <a:lnTo>
                      <a:pt x="595382" y="211408"/>
                    </a:lnTo>
                    <a:lnTo>
                      <a:pt x="619656" y="180334"/>
                    </a:lnTo>
                    <a:lnTo>
                      <a:pt x="617073" y="148754"/>
                    </a:lnTo>
                    <a:cubicBezTo>
                      <a:pt x="619348" y="127920"/>
                      <a:pt x="625565" y="107517"/>
                      <a:pt x="635602" y="88684"/>
                    </a:cubicBezTo>
                    <a:cubicBezTo>
                      <a:pt x="655512" y="50486"/>
                      <a:pt x="686889" y="19467"/>
                      <a:pt x="7253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36" name="任意多边形: 形状 135">
                <a:extLst>
                  <a:ext uri="{FF2B5EF4-FFF2-40B4-BE49-F238E27FC236}">
                    <a16:creationId xmlns:a16="http://schemas.microsoft.com/office/drawing/2014/main" id="{AEDED12C-8C27-40AA-9E91-A682013D021C}"/>
                  </a:ext>
                </a:extLst>
              </p:cNvPr>
              <p:cNvSpPr/>
              <p:nvPr/>
            </p:nvSpPr>
            <p:spPr>
              <a:xfrm>
                <a:off x="2452782" y="1084415"/>
                <a:ext cx="5372199" cy="5390836"/>
              </a:xfrm>
              <a:custGeom>
                <a:avLst/>
                <a:gdLst>
                  <a:gd name="connsiteX0" fmla="*/ 3137621 w 5372199"/>
                  <a:gd name="connsiteY0" fmla="*/ 5098566 h 5390836"/>
                  <a:gd name="connsiteX1" fmla="*/ 3090189 w 5372199"/>
                  <a:gd name="connsiteY1" fmla="*/ 5135680 h 5390836"/>
                  <a:gd name="connsiteX2" fmla="*/ 3090189 w 5372199"/>
                  <a:gd name="connsiteY2" fmla="*/ 5214053 h 5390836"/>
                  <a:gd name="connsiteX3" fmla="*/ 3123189 w 5372199"/>
                  <a:gd name="connsiteY3" fmla="*/ 5282125 h 5390836"/>
                  <a:gd name="connsiteX4" fmla="*/ 3179909 w 5372199"/>
                  <a:gd name="connsiteY4" fmla="*/ 5298625 h 5390836"/>
                  <a:gd name="connsiteX5" fmla="*/ 3227342 w 5372199"/>
                  <a:gd name="connsiteY5" fmla="*/ 5262527 h 5390836"/>
                  <a:gd name="connsiteX6" fmla="*/ 3223219 w 5372199"/>
                  <a:gd name="connsiteY6" fmla="*/ 5262527 h 5390836"/>
                  <a:gd name="connsiteX7" fmla="*/ 3228384 w 5372199"/>
                  <a:gd name="connsiteY7" fmla="*/ 5186218 h 5390836"/>
                  <a:gd name="connsiteX8" fmla="*/ 3195371 w 5372199"/>
                  <a:gd name="connsiteY8" fmla="*/ 5115066 h 5390836"/>
                  <a:gd name="connsiteX9" fmla="*/ 3137621 w 5372199"/>
                  <a:gd name="connsiteY9" fmla="*/ 5098566 h 5390836"/>
                  <a:gd name="connsiteX10" fmla="*/ 2793012 w 5372199"/>
                  <a:gd name="connsiteY10" fmla="*/ 5095901 h 5390836"/>
                  <a:gd name="connsiteX11" fmla="*/ 2794038 w 5372199"/>
                  <a:gd name="connsiteY11" fmla="*/ 5121680 h 5390836"/>
                  <a:gd name="connsiteX12" fmla="*/ 2794038 w 5372199"/>
                  <a:gd name="connsiteY12" fmla="*/ 5147468 h 5390836"/>
                  <a:gd name="connsiteX13" fmla="*/ 2652759 w 5372199"/>
                  <a:gd name="connsiteY13" fmla="*/ 5150557 h 5390836"/>
                  <a:gd name="connsiteX14" fmla="*/ 2654818 w 5372199"/>
                  <a:gd name="connsiteY14" fmla="*/ 5212430 h 5390836"/>
                  <a:gd name="connsiteX15" fmla="*/ 2785788 w 5372199"/>
                  <a:gd name="connsiteY15" fmla="*/ 5210375 h 5390836"/>
                  <a:gd name="connsiteX16" fmla="*/ 2785788 w 5372199"/>
                  <a:gd name="connsiteY16" fmla="*/ 5235125 h 5390836"/>
                  <a:gd name="connsiteX17" fmla="*/ 2785788 w 5372199"/>
                  <a:gd name="connsiteY17" fmla="*/ 5259875 h 5390836"/>
                  <a:gd name="connsiteX18" fmla="*/ 2654818 w 5372199"/>
                  <a:gd name="connsiteY18" fmla="*/ 5261930 h 5390836"/>
                  <a:gd name="connsiteX19" fmla="*/ 2656886 w 5372199"/>
                  <a:gd name="connsiteY19" fmla="*/ 5338252 h 5390836"/>
                  <a:gd name="connsiteX20" fmla="*/ 2803317 w 5372199"/>
                  <a:gd name="connsiteY20" fmla="*/ 5335154 h 5390836"/>
                  <a:gd name="connsiteX21" fmla="*/ 2804347 w 5372199"/>
                  <a:gd name="connsiteY21" fmla="*/ 5360934 h 5390836"/>
                  <a:gd name="connsiteX22" fmla="*/ 2804347 w 5372199"/>
                  <a:gd name="connsiteY22" fmla="*/ 5386722 h 5390836"/>
                  <a:gd name="connsiteX23" fmla="*/ 2601191 w 5372199"/>
                  <a:gd name="connsiteY23" fmla="*/ 5390836 h 5390836"/>
                  <a:gd name="connsiteX24" fmla="*/ 2597068 w 5372199"/>
                  <a:gd name="connsiteY24" fmla="*/ 5100028 h 5390836"/>
                  <a:gd name="connsiteX25" fmla="*/ 2311412 w 5372199"/>
                  <a:gd name="connsiteY25" fmla="*/ 5073218 h 5390836"/>
                  <a:gd name="connsiteX26" fmla="*/ 2527979 w 5372199"/>
                  <a:gd name="connsiteY26" fmla="*/ 5100036 h 5390836"/>
                  <a:gd name="connsiteX27" fmla="*/ 2524886 w 5372199"/>
                  <a:gd name="connsiteY27" fmla="*/ 5124786 h 5390836"/>
                  <a:gd name="connsiteX28" fmla="*/ 2521789 w 5372199"/>
                  <a:gd name="connsiteY28" fmla="*/ 5150566 h 5390836"/>
                  <a:gd name="connsiteX29" fmla="*/ 2441357 w 5372199"/>
                  <a:gd name="connsiteY29" fmla="*/ 5141286 h 5390836"/>
                  <a:gd name="connsiteX30" fmla="*/ 2412480 w 5372199"/>
                  <a:gd name="connsiteY30" fmla="*/ 5378472 h 5390836"/>
                  <a:gd name="connsiteX31" fmla="*/ 2384632 w 5372199"/>
                  <a:gd name="connsiteY31" fmla="*/ 5375374 h 5390836"/>
                  <a:gd name="connsiteX32" fmla="*/ 2356798 w 5372199"/>
                  <a:gd name="connsiteY32" fmla="*/ 5372277 h 5390836"/>
                  <a:gd name="connsiteX33" fmla="*/ 2385662 w 5372199"/>
                  <a:gd name="connsiteY33" fmla="*/ 5134066 h 5390836"/>
                  <a:gd name="connsiteX34" fmla="*/ 2305230 w 5372199"/>
                  <a:gd name="connsiteY34" fmla="*/ 5124786 h 5390836"/>
                  <a:gd name="connsiteX35" fmla="*/ 2308328 w 5372199"/>
                  <a:gd name="connsiteY35" fmla="*/ 5098998 h 5390836"/>
                  <a:gd name="connsiteX36" fmla="*/ 3178501 w 5372199"/>
                  <a:gd name="connsiteY36" fmla="*/ 5049077 h 5390836"/>
                  <a:gd name="connsiteX37" fmla="*/ 3227342 w 5372199"/>
                  <a:gd name="connsiteY37" fmla="*/ 5072774 h 5390836"/>
                  <a:gd name="connsiteX38" fmla="*/ 3283036 w 5372199"/>
                  <a:gd name="connsiteY38" fmla="*/ 5175900 h 5390836"/>
                  <a:gd name="connsiteX39" fmla="*/ 3270659 w 5372199"/>
                  <a:gd name="connsiteY39" fmla="*/ 5291404 h 5390836"/>
                  <a:gd name="connsiteX40" fmla="*/ 3094478 w 5372199"/>
                  <a:gd name="connsiteY40" fmla="*/ 5332188 h 5390836"/>
                  <a:gd name="connsiteX41" fmla="*/ 3086062 w 5372199"/>
                  <a:gd name="connsiteY41" fmla="*/ 5326472 h 5390836"/>
                  <a:gd name="connsiteX42" fmla="*/ 3082978 w 5372199"/>
                  <a:gd name="connsiteY42" fmla="*/ 5329557 h 5390836"/>
                  <a:gd name="connsiteX43" fmla="*/ 3027283 w 5372199"/>
                  <a:gd name="connsiteY43" fmla="*/ 5226430 h 5390836"/>
                  <a:gd name="connsiteX44" fmla="*/ 3040690 w 5372199"/>
                  <a:gd name="connsiteY44" fmla="*/ 5108871 h 5390836"/>
                  <a:gd name="connsiteX45" fmla="*/ 3124219 w 5372199"/>
                  <a:gd name="connsiteY45" fmla="*/ 5050083 h 5390836"/>
                  <a:gd name="connsiteX46" fmla="*/ 3178501 w 5372199"/>
                  <a:gd name="connsiteY46" fmla="*/ 5049077 h 5390836"/>
                  <a:gd name="connsiteX47" fmla="*/ 2038303 w 5372199"/>
                  <a:gd name="connsiteY47" fmla="*/ 5009871 h 5390836"/>
                  <a:gd name="connsiteX48" fmla="*/ 2065121 w 5372199"/>
                  <a:gd name="connsiteY48" fmla="*/ 5017092 h 5390836"/>
                  <a:gd name="connsiteX49" fmla="*/ 2092960 w 5372199"/>
                  <a:gd name="connsiteY49" fmla="*/ 5023274 h 5390836"/>
                  <a:gd name="connsiteX50" fmla="*/ 2048621 w 5372199"/>
                  <a:gd name="connsiteY50" fmla="*/ 5201688 h 5390836"/>
                  <a:gd name="connsiteX51" fmla="*/ 2048621 w 5372199"/>
                  <a:gd name="connsiteY51" fmla="*/ 5250150 h 5390836"/>
                  <a:gd name="connsiteX52" fmla="*/ 2082650 w 5372199"/>
                  <a:gd name="connsiteY52" fmla="*/ 5274900 h 5390836"/>
                  <a:gd name="connsiteX53" fmla="*/ 2124930 w 5372199"/>
                  <a:gd name="connsiteY53" fmla="*/ 5274900 h 5390836"/>
                  <a:gd name="connsiteX54" fmla="*/ 2148650 w 5372199"/>
                  <a:gd name="connsiteY54" fmla="*/ 5230565 h 5390836"/>
                  <a:gd name="connsiteX55" fmla="*/ 2192989 w 5372199"/>
                  <a:gd name="connsiteY55" fmla="*/ 5053189 h 5390836"/>
                  <a:gd name="connsiteX56" fmla="*/ 2219807 w 5372199"/>
                  <a:gd name="connsiteY56" fmla="*/ 5059371 h 5390836"/>
                  <a:gd name="connsiteX57" fmla="*/ 2247654 w 5372199"/>
                  <a:gd name="connsiteY57" fmla="*/ 5066591 h 5390836"/>
                  <a:gd name="connsiteX58" fmla="*/ 2200209 w 5372199"/>
                  <a:gd name="connsiteY58" fmla="*/ 5237773 h 5390836"/>
                  <a:gd name="connsiteX59" fmla="*/ 2153807 w 5372199"/>
                  <a:gd name="connsiteY59" fmla="*/ 5319247 h 5390836"/>
                  <a:gd name="connsiteX60" fmla="*/ 2067180 w 5372199"/>
                  <a:gd name="connsiteY60" fmla="*/ 5326468 h 5390836"/>
                  <a:gd name="connsiteX61" fmla="*/ 1994985 w 5372199"/>
                  <a:gd name="connsiteY61" fmla="*/ 5279023 h 5390836"/>
                  <a:gd name="connsiteX62" fmla="*/ 1994985 w 5372199"/>
                  <a:gd name="connsiteY62" fmla="*/ 5186218 h 5390836"/>
                  <a:gd name="connsiteX63" fmla="*/ 3514900 w 5372199"/>
                  <a:gd name="connsiteY63" fmla="*/ 4952554 h 5390836"/>
                  <a:gd name="connsiteX64" fmla="*/ 3523150 w 5372199"/>
                  <a:gd name="connsiteY64" fmla="*/ 4977304 h 5390836"/>
                  <a:gd name="connsiteX65" fmla="*/ 3531400 w 5372199"/>
                  <a:gd name="connsiteY65" fmla="*/ 5002053 h 5390836"/>
                  <a:gd name="connsiteX66" fmla="*/ 3403523 w 5372199"/>
                  <a:gd name="connsiteY66" fmla="*/ 5043303 h 5390836"/>
                  <a:gd name="connsiteX67" fmla="*/ 3424146 w 5372199"/>
                  <a:gd name="connsiteY67" fmla="*/ 5106210 h 5390836"/>
                  <a:gd name="connsiteX68" fmla="*/ 3535523 w 5372199"/>
                  <a:gd name="connsiteY68" fmla="*/ 5070125 h 5390836"/>
                  <a:gd name="connsiteX69" fmla="*/ 3542743 w 5372199"/>
                  <a:gd name="connsiteY69" fmla="*/ 5093833 h 5390836"/>
                  <a:gd name="connsiteX70" fmla="*/ 3550993 w 5372199"/>
                  <a:gd name="connsiteY70" fmla="*/ 5117557 h 5390836"/>
                  <a:gd name="connsiteX71" fmla="*/ 3439621 w 5372199"/>
                  <a:gd name="connsiteY71" fmla="*/ 5153655 h 5390836"/>
                  <a:gd name="connsiteX72" fmla="*/ 3477773 w 5372199"/>
                  <a:gd name="connsiteY72" fmla="*/ 5271222 h 5390836"/>
                  <a:gd name="connsiteX73" fmla="*/ 3450955 w 5372199"/>
                  <a:gd name="connsiteY73" fmla="*/ 5279459 h 5390836"/>
                  <a:gd name="connsiteX74" fmla="*/ 3424146 w 5372199"/>
                  <a:gd name="connsiteY74" fmla="*/ 5288752 h 5390836"/>
                  <a:gd name="connsiteX75" fmla="*/ 3334426 w 5372199"/>
                  <a:gd name="connsiteY75" fmla="*/ 5012371 h 5390836"/>
                  <a:gd name="connsiteX76" fmla="*/ 1772071 w 5372199"/>
                  <a:gd name="connsiteY76" fmla="*/ 4919562 h 5390836"/>
                  <a:gd name="connsiteX77" fmla="*/ 1978320 w 5372199"/>
                  <a:gd name="connsiteY77" fmla="*/ 4990719 h 5390836"/>
                  <a:gd name="connsiteX78" fmla="*/ 1970070 w 5372199"/>
                  <a:gd name="connsiteY78" fmla="*/ 5014439 h 5390836"/>
                  <a:gd name="connsiteX79" fmla="*/ 1960782 w 5372199"/>
                  <a:gd name="connsiteY79" fmla="*/ 5039189 h 5390836"/>
                  <a:gd name="connsiteX80" fmla="*/ 1884473 w 5372199"/>
                  <a:gd name="connsiteY80" fmla="*/ 5013409 h 5390836"/>
                  <a:gd name="connsiteX81" fmla="*/ 1807130 w 5372199"/>
                  <a:gd name="connsiteY81" fmla="*/ 5239260 h 5390836"/>
                  <a:gd name="connsiteX82" fmla="*/ 1780321 w 5372199"/>
                  <a:gd name="connsiteY82" fmla="*/ 5229968 h 5390836"/>
                  <a:gd name="connsiteX83" fmla="*/ 1753503 w 5372199"/>
                  <a:gd name="connsiteY83" fmla="*/ 5220693 h 5390836"/>
                  <a:gd name="connsiteX84" fmla="*/ 1831880 w 5372199"/>
                  <a:gd name="connsiteY84" fmla="*/ 4994842 h 5390836"/>
                  <a:gd name="connsiteX85" fmla="*/ 1755571 w 5372199"/>
                  <a:gd name="connsiteY85" fmla="*/ 4969062 h 5390836"/>
                  <a:gd name="connsiteX86" fmla="*/ 1763821 w 5372199"/>
                  <a:gd name="connsiteY86" fmla="*/ 4944312 h 5390836"/>
                  <a:gd name="connsiteX87" fmla="*/ 1666876 w 5372199"/>
                  <a:gd name="connsiteY87" fmla="*/ 4867995 h 5390836"/>
                  <a:gd name="connsiteX88" fmla="*/ 1691626 w 5372199"/>
                  <a:gd name="connsiteY88" fmla="*/ 4879342 h 5390836"/>
                  <a:gd name="connsiteX89" fmla="*/ 1717406 w 5372199"/>
                  <a:gd name="connsiteY89" fmla="*/ 4891715 h 5390836"/>
                  <a:gd name="connsiteX90" fmla="*/ 1594694 w 5372199"/>
                  <a:gd name="connsiteY90" fmla="*/ 5154680 h 5390836"/>
                  <a:gd name="connsiteX91" fmla="*/ 1568906 w 5372199"/>
                  <a:gd name="connsiteY91" fmla="*/ 5143345 h 5390836"/>
                  <a:gd name="connsiteX92" fmla="*/ 1543127 w 5372199"/>
                  <a:gd name="connsiteY92" fmla="*/ 5130968 h 5390836"/>
                  <a:gd name="connsiteX93" fmla="*/ 3872751 w 5372199"/>
                  <a:gd name="connsiteY93" fmla="*/ 4780342 h 5390836"/>
                  <a:gd name="connsiteX94" fmla="*/ 3884085 w 5372199"/>
                  <a:gd name="connsiteY94" fmla="*/ 4803037 h 5390836"/>
                  <a:gd name="connsiteX95" fmla="*/ 3896462 w 5372199"/>
                  <a:gd name="connsiteY95" fmla="*/ 4825719 h 5390836"/>
                  <a:gd name="connsiteX96" fmla="*/ 3825306 w 5372199"/>
                  <a:gd name="connsiteY96" fmla="*/ 4863872 h 5390836"/>
                  <a:gd name="connsiteX97" fmla="*/ 3937712 w 5372199"/>
                  <a:gd name="connsiteY97" fmla="*/ 5075278 h 5390836"/>
                  <a:gd name="connsiteX98" fmla="*/ 3912962 w 5372199"/>
                  <a:gd name="connsiteY98" fmla="*/ 5088689 h 5390836"/>
                  <a:gd name="connsiteX99" fmla="*/ 3888212 w 5372199"/>
                  <a:gd name="connsiteY99" fmla="*/ 5102096 h 5390836"/>
                  <a:gd name="connsiteX100" fmla="*/ 3775806 w 5372199"/>
                  <a:gd name="connsiteY100" fmla="*/ 4890689 h 5390836"/>
                  <a:gd name="connsiteX101" fmla="*/ 3704649 w 5372199"/>
                  <a:gd name="connsiteY101" fmla="*/ 4927816 h 5390836"/>
                  <a:gd name="connsiteX102" fmla="*/ 3692277 w 5372199"/>
                  <a:gd name="connsiteY102" fmla="*/ 4905122 h 5390836"/>
                  <a:gd name="connsiteX103" fmla="*/ 3680929 w 5372199"/>
                  <a:gd name="connsiteY103" fmla="*/ 4882439 h 5390836"/>
                  <a:gd name="connsiteX104" fmla="*/ 1417309 w 5372199"/>
                  <a:gd name="connsiteY104" fmla="*/ 4732898 h 5390836"/>
                  <a:gd name="connsiteX105" fmla="*/ 1607059 w 5372199"/>
                  <a:gd name="connsiteY105" fmla="*/ 4839122 h 5390836"/>
                  <a:gd name="connsiteX106" fmla="*/ 1594682 w 5372199"/>
                  <a:gd name="connsiteY106" fmla="*/ 4861804 h 5390836"/>
                  <a:gd name="connsiteX107" fmla="*/ 1582309 w 5372199"/>
                  <a:gd name="connsiteY107" fmla="*/ 4883456 h 5390836"/>
                  <a:gd name="connsiteX108" fmla="*/ 1512182 w 5372199"/>
                  <a:gd name="connsiteY108" fmla="*/ 4844274 h 5390836"/>
                  <a:gd name="connsiteX109" fmla="*/ 1395653 w 5372199"/>
                  <a:gd name="connsiteY109" fmla="*/ 5053625 h 5390836"/>
                  <a:gd name="connsiteX110" fmla="*/ 1370903 w 5372199"/>
                  <a:gd name="connsiteY110" fmla="*/ 5040210 h 5390836"/>
                  <a:gd name="connsiteX111" fmla="*/ 1347182 w 5372199"/>
                  <a:gd name="connsiteY111" fmla="*/ 5026808 h 5390836"/>
                  <a:gd name="connsiteX112" fmla="*/ 1462682 w 5372199"/>
                  <a:gd name="connsiteY112" fmla="*/ 4817457 h 5390836"/>
                  <a:gd name="connsiteX113" fmla="*/ 1392555 w 5372199"/>
                  <a:gd name="connsiteY113" fmla="*/ 4778274 h 5390836"/>
                  <a:gd name="connsiteX114" fmla="*/ 1404932 w 5372199"/>
                  <a:gd name="connsiteY114" fmla="*/ 4755592 h 5390836"/>
                  <a:gd name="connsiteX115" fmla="*/ 4097559 w 5372199"/>
                  <a:gd name="connsiteY115" fmla="*/ 4639059 h 5390836"/>
                  <a:gd name="connsiteX116" fmla="*/ 4110962 w 5372199"/>
                  <a:gd name="connsiteY116" fmla="*/ 4660711 h 5390836"/>
                  <a:gd name="connsiteX117" fmla="*/ 4125402 w 5372199"/>
                  <a:gd name="connsiteY117" fmla="*/ 4682368 h 5390836"/>
                  <a:gd name="connsiteX118" fmla="*/ 4006805 w 5372199"/>
                  <a:gd name="connsiteY118" fmla="*/ 4759715 h 5390836"/>
                  <a:gd name="connsiteX119" fmla="*/ 4040835 w 5372199"/>
                  <a:gd name="connsiteY119" fmla="*/ 4811283 h 5390836"/>
                  <a:gd name="connsiteX120" fmla="*/ 4150152 w 5372199"/>
                  <a:gd name="connsiteY120" fmla="*/ 4740118 h 5390836"/>
                  <a:gd name="connsiteX121" fmla="*/ 4164589 w 5372199"/>
                  <a:gd name="connsiteY121" fmla="*/ 4760741 h 5390836"/>
                  <a:gd name="connsiteX122" fmla="*/ 4177991 w 5372199"/>
                  <a:gd name="connsiteY122" fmla="*/ 4782406 h 5390836"/>
                  <a:gd name="connsiteX123" fmla="*/ 4067652 w 5372199"/>
                  <a:gd name="connsiteY123" fmla="*/ 4853562 h 5390836"/>
                  <a:gd name="connsiteX124" fmla="*/ 4108902 w 5372199"/>
                  <a:gd name="connsiteY124" fmla="*/ 4916465 h 5390836"/>
                  <a:gd name="connsiteX125" fmla="*/ 4232656 w 5372199"/>
                  <a:gd name="connsiteY125" fmla="*/ 4837062 h 5390836"/>
                  <a:gd name="connsiteX126" fmla="*/ 4247088 w 5372199"/>
                  <a:gd name="connsiteY126" fmla="*/ 4858715 h 5390836"/>
                  <a:gd name="connsiteX127" fmla="*/ 4261529 w 5372199"/>
                  <a:gd name="connsiteY127" fmla="*/ 4880367 h 5390836"/>
                  <a:gd name="connsiteX128" fmla="*/ 4090335 w 5372199"/>
                  <a:gd name="connsiteY128" fmla="*/ 4990714 h 5390836"/>
                  <a:gd name="connsiteX129" fmla="*/ 3932555 w 5372199"/>
                  <a:gd name="connsiteY129" fmla="*/ 4746308 h 5390836"/>
                  <a:gd name="connsiteX130" fmla="*/ 1204009 w 5372199"/>
                  <a:gd name="connsiteY130" fmla="*/ 4608716 h 5390836"/>
                  <a:gd name="connsiteX131" fmla="*/ 1280327 w 5372199"/>
                  <a:gd name="connsiteY131" fmla="*/ 4633466 h 5390836"/>
                  <a:gd name="connsiteX132" fmla="*/ 1323636 w 5372199"/>
                  <a:gd name="connsiteY132" fmla="*/ 4697398 h 5390836"/>
                  <a:gd name="connsiteX133" fmla="*/ 1308174 w 5372199"/>
                  <a:gd name="connsiteY133" fmla="*/ 4771647 h 5390836"/>
                  <a:gd name="connsiteX134" fmla="*/ 1268992 w 5372199"/>
                  <a:gd name="connsiteY134" fmla="*/ 4739686 h 5390836"/>
                  <a:gd name="connsiteX135" fmla="*/ 1274144 w 5372199"/>
                  <a:gd name="connsiteY135" fmla="*/ 4703593 h 5390836"/>
                  <a:gd name="connsiteX136" fmla="*/ 1249395 w 5372199"/>
                  <a:gd name="connsiteY136" fmla="*/ 4670588 h 5390836"/>
                  <a:gd name="connsiteX137" fmla="*/ 1216395 w 5372199"/>
                  <a:gd name="connsiteY137" fmla="*/ 4659245 h 5390836"/>
                  <a:gd name="connsiteX138" fmla="*/ 1189577 w 5372199"/>
                  <a:gd name="connsiteY138" fmla="*/ 4674715 h 5390836"/>
                  <a:gd name="connsiteX139" fmla="*/ 1189577 w 5372199"/>
                  <a:gd name="connsiteY139" fmla="*/ 4698436 h 5390836"/>
                  <a:gd name="connsiteX140" fmla="*/ 1221547 w 5372199"/>
                  <a:gd name="connsiteY140" fmla="*/ 4742775 h 5390836"/>
                  <a:gd name="connsiteX141" fmla="*/ 1265894 w 5372199"/>
                  <a:gd name="connsiteY141" fmla="*/ 4815995 h 5390836"/>
                  <a:gd name="connsiteX142" fmla="*/ 1247327 w 5372199"/>
                  <a:gd name="connsiteY142" fmla="*/ 4874774 h 5390836"/>
                  <a:gd name="connsiteX143" fmla="*/ 1184424 w 5372199"/>
                  <a:gd name="connsiteY143" fmla="*/ 4909842 h 5390836"/>
                  <a:gd name="connsiteX144" fmla="*/ 1106048 w 5372199"/>
                  <a:gd name="connsiteY144" fmla="*/ 4881999 h 5390836"/>
                  <a:gd name="connsiteX145" fmla="*/ 1056548 w 5372199"/>
                  <a:gd name="connsiteY145" fmla="*/ 4814965 h 5390836"/>
                  <a:gd name="connsiteX146" fmla="*/ 1074073 w 5372199"/>
                  <a:gd name="connsiteY146" fmla="*/ 4738660 h 5390836"/>
                  <a:gd name="connsiteX147" fmla="*/ 1118420 w 5372199"/>
                  <a:gd name="connsiteY147" fmla="*/ 4769592 h 5390836"/>
                  <a:gd name="connsiteX148" fmla="*/ 1109145 w 5372199"/>
                  <a:gd name="connsiteY148" fmla="*/ 4807745 h 5390836"/>
                  <a:gd name="connsiteX149" fmla="*/ 1134920 w 5372199"/>
                  <a:gd name="connsiteY149" fmla="*/ 4841774 h 5390836"/>
                  <a:gd name="connsiteX150" fmla="*/ 1174115 w 5372199"/>
                  <a:gd name="connsiteY150" fmla="*/ 4859312 h 5390836"/>
                  <a:gd name="connsiteX151" fmla="*/ 1201954 w 5372199"/>
                  <a:gd name="connsiteY151" fmla="*/ 4846940 h 5390836"/>
                  <a:gd name="connsiteX152" fmla="*/ 1201954 w 5372199"/>
                  <a:gd name="connsiteY152" fmla="*/ 4821160 h 5390836"/>
                  <a:gd name="connsiteX153" fmla="*/ 1175145 w 5372199"/>
                  <a:gd name="connsiteY153" fmla="*/ 4780940 h 5390836"/>
                  <a:gd name="connsiteX154" fmla="*/ 1125645 w 5372199"/>
                  <a:gd name="connsiteY154" fmla="*/ 4703593 h 5390836"/>
                  <a:gd name="connsiteX155" fmla="*/ 1141102 w 5372199"/>
                  <a:gd name="connsiteY155" fmla="*/ 4646868 h 5390836"/>
                  <a:gd name="connsiteX156" fmla="*/ 1204009 w 5372199"/>
                  <a:gd name="connsiteY156" fmla="*/ 4608716 h 5390836"/>
                  <a:gd name="connsiteX157" fmla="*/ 4318414 w 5372199"/>
                  <a:gd name="connsiteY157" fmla="*/ 4479809 h 5390836"/>
                  <a:gd name="connsiteX158" fmla="*/ 4394732 w 5372199"/>
                  <a:gd name="connsiteY158" fmla="*/ 4513839 h 5390836"/>
                  <a:gd name="connsiteX159" fmla="*/ 4352444 w 5372199"/>
                  <a:gd name="connsiteY159" fmla="*/ 4549936 h 5390836"/>
                  <a:gd name="connsiteX160" fmla="*/ 4314287 w 5372199"/>
                  <a:gd name="connsiteY160" fmla="*/ 4533436 h 5390836"/>
                  <a:gd name="connsiteX161" fmla="*/ 4274067 w 5372199"/>
                  <a:gd name="connsiteY161" fmla="*/ 4548894 h 5390836"/>
                  <a:gd name="connsiteX162" fmla="*/ 4253440 w 5372199"/>
                  <a:gd name="connsiteY162" fmla="*/ 4600466 h 5390836"/>
                  <a:gd name="connsiteX163" fmla="*/ 4288508 w 5372199"/>
                  <a:gd name="connsiteY163" fmla="*/ 4669563 h 5390836"/>
                  <a:gd name="connsiteX164" fmla="*/ 4349347 w 5372199"/>
                  <a:gd name="connsiteY164" fmla="*/ 4714936 h 5390836"/>
                  <a:gd name="connsiteX165" fmla="*/ 4402974 w 5372199"/>
                  <a:gd name="connsiteY165" fmla="*/ 4703593 h 5390836"/>
                  <a:gd name="connsiteX166" fmla="*/ 4424626 w 5372199"/>
                  <a:gd name="connsiteY166" fmla="*/ 4665436 h 5390836"/>
                  <a:gd name="connsiteX167" fmla="*/ 4412262 w 5372199"/>
                  <a:gd name="connsiteY167" fmla="*/ 4621089 h 5390836"/>
                  <a:gd name="connsiteX168" fmla="*/ 4454541 w 5372199"/>
                  <a:gd name="connsiteY168" fmla="*/ 4581898 h 5390836"/>
                  <a:gd name="connsiteX169" fmla="*/ 4478261 w 5372199"/>
                  <a:gd name="connsiteY169" fmla="*/ 4667495 h 5390836"/>
                  <a:gd name="connsiteX170" fmla="*/ 4344389 w 5372199"/>
                  <a:gd name="connsiteY170" fmla="*/ 4770936 h 5390836"/>
                  <a:gd name="connsiteX171" fmla="*/ 4342135 w 5372199"/>
                  <a:gd name="connsiteY171" fmla="*/ 4770622 h 5390836"/>
                  <a:gd name="connsiteX172" fmla="*/ 4245203 w 5372199"/>
                  <a:gd name="connsiteY172" fmla="*/ 4706686 h 5390836"/>
                  <a:gd name="connsiteX173" fmla="*/ 4197758 w 5372199"/>
                  <a:gd name="connsiteY173" fmla="*/ 4598398 h 5390836"/>
                  <a:gd name="connsiteX174" fmla="*/ 4239008 w 5372199"/>
                  <a:gd name="connsiteY174" fmla="*/ 4508686 h 5390836"/>
                  <a:gd name="connsiteX175" fmla="*/ 4318414 w 5372199"/>
                  <a:gd name="connsiteY175" fmla="*/ 4479809 h 5390836"/>
                  <a:gd name="connsiteX176" fmla="*/ 976955 w 5372199"/>
                  <a:gd name="connsiteY176" fmla="*/ 4384335 h 5390836"/>
                  <a:gd name="connsiteX177" fmla="*/ 998607 w 5372199"/>
                  <a:gd name="connsiteY177" fmla="*/ 4403932 h 5390836"/>
                  <a:gd name="connsiteX178" fmla="*/ 1019243 w 5372199"/>
                  <a:gd name="connsiteY178" fmla="*/ 4424560 h 5390836"/>
                  <a:gd name="connsiteX179" fmla="*/ 958400 w 5372199"/>
                  <a:gd name="connsiteY179" fmla="*/ 4647309 h 5390836"/>
                  <a:gd name="connsiteX180" fmla="*/ 1097611 w 5372199"/>
                  <a:gd name="connsiteY180" fmla="*/ 4497780 h 5390836"/>
                  <a:gd name="connsiteX181" fmla="*/ 1117204 w 5372199"/>
                  <a:gd name="connsiteY181" fmla="*/ 4515309 h 5390836"/>
                  <a:gd name="connsiteX182" fmla="*/ 1135772 w 5372199"/>
                  <a:gd name="connsiteY182" fmla="*/ 4532839 h 5390836"/>
                  <a:gd name="connsiteX183" fmla="*/ 937773 w 5372199"/>
                  <a:gd name="connsiteY183" fmla="*/ 4746313 h 5390836"/>
                  <a:gd name="connsiteX184" fmla="*/ 917146 w 5372199"/>
                  <a:gd name="connsiteY184" fmla="*/ 4726715 h 5390836"/>
                  <a:gd name="connsiteX185" fmla="*/ 897552 w 5372199"/>
                  <a:gd name="connsiteY185" fmla="*/ 4708148 h 5390836"/>
                  <a:gd name="connsiteX186" fmla="*/ 959425 w 5372199"/>
                  <a:gd name="connsiteY186" fmla="*/ 4479212 h 5390836"/>
                  <a:gd name="connsiteX187" fmla="*/ 816078 w 5372199"/>
                  <a:gd name="connsiteY187" fmla="*/ 4632868 h 5390836"/>
                  <a:gd name="connsiteX188" fmla="*/ 797523 w 5372199"/>
                  <a:gd name="connsiteY188" fmla="*/ 4615339 h 5390836"/>
                  <a:gd name="connsiteX189" fmla="*/ 777926 w 5372199"/>
                  <a:gd name="connsiteY189" fmla="*/ 4596771 h 5390836"/>
                  <a:gd name="connsiteX190" fmla="*/ 883108 w 5372199"/>
                  <a:gd name="connsiteY190" fmla="*/ 4280170 h 5390836"/>
                  <a:gd name="connsiteX191" fmla="*/ 901675 w 5372199"/>
                  <a:gd name="connsiteY191" fmla="*/ 4301823 h 5390836"/>
                  <a:gd name="connsiteX192" fmla="*/ 920235 w 5372199"/>
                  <a:gd name="connsiteY192" fmla="*/ 4322450 h 5390836"/>
                  <a:gd name="connsiteX193" fmla="*/ 703676 w 5372199"/>
                  <a:gd name="connsiteY193" fmla="*/ 4516326 h 5390836"/>
                  <a:gd name="connsiteX194" fmla="*/ 685104 w 5372199"/>
                  <a:gd name="connsiteY194" fmla="*/ 4495703 h 5390836"/>
                  <a:gd name="connsiteX195" fmla="*/ 666549 w 5372199"/>
                  <a:gd name="connsiteY195" fmla="*/ 4475076 h 5390836"/>
                  <a:gd name="connsiteX196" fmla="*/ 4535842 w 5372199"/>
                  <a:gd name="connsiteY196" fmla="*/ 4224488 h 5390836"/>
                  <a:gd name="connsiteX197" fmla="*/ 4751379 w 5372199"/>
                  <a:gd name="connsiteY197" fmla="*/ 4419394 h 5390836"/>
                  <a:gd name="connsiteX198" fmla="*/ 4732811 w 5372199"/>
                  <a:gd name="connsiteY198" fmla="*/ 4440030 h 5390836"/>
                  <a:gd name="connsiteX199" fmla="*/ 4714244 w 5372199"/>
                  <a:gd name="connsiteY199" fmla="*/ 4460644 h 5390836"/>
                  <a:gd name="connsiteX200" fmla="*/ 4616282 w 5372199"/>
                  <a:gd name="connsiteY200" fmla="*/ 4372992 h 5390836"/>
                  <a:gd name="connsiteX201" fmla="*/ 4546160 w 5372199"/>
                  <a:gd name="connsiteY201" fmla="*/ 4450339 h 5390836"/>
                  <a:gd name="connsiteX202" fmla="*/ 4644121 w 5372199"/>
                  <a:gd name="connsiteY202" fmla="*/ 4539021 h 5390836"/>
                  <a:gd name="connsiteX203" fmla="*/ 4625562 w 5372199"/>
                  <a:gd name="connsiteY203" fmla="*/ 4559648 h 5390836"/>
                  <a:gd name="connsiteX204" fmla="*/ 4606994 w 5372199"/>
                  <a:gd name="connsiteY204" fmla="*/ 4580271 h 5390836"/>
                  <a:gd name="connsiteX205" fmla="*/ 4390435 w 5372199"/>
                  <a:gd name="connsiteY205" fmla="*/ 4385365 h 5390836"/>
                  <a:gd name="connsiteX206" fmla="*/ 4409003 w 5372199"/>
                  <a:gd name="connsiteY206" fmla="*/ 4364742 h 5390836"/>
                  <a:gd name="connsiteX207" fmla="*/ 4428588 w 5372199"/>
                  <a:gd name="connsiteY207" fmla="*/ 4344115 h 5390836"/>
                  <a:gd name="connsiteX208" fmla="*/ 4509033 w 5372199"/>
                  <a:gd name="connsiteY208" fmla="*/ 4417339 h 5390836"/>
                  <a:gd name="connsiteX209" fmla="*/ 4579159 w 5372199"/>
                  <a:gd name="connsiteY209" fmla="*/ 4338962 h 5390836"/>
                  <a:gd name="connsiteX210" fmla="*/ 4497685 w 5372199"/>
                  <a:gd name="connsiteY210" fmla="*/ 4265738 h 5390836"/>
                  <a:gd name="connsiteX211" fmla="*/ 4517282 w 5372199"/>
                  <a:gd name="connsiteY211" fmla="*/ 4245115 h 5390836"/>
                  <a:gd name="connsiteX212" fmla="*/ 4714244 w 5372199"/>
                  <a:gd name="connsiteY212" fmla="*/ 3980082 h 5390836"/>
                  <a:gd name="connsiteX213" fmla="*/ 4952468 w 5372199"/>
                  <a:gd name="connsiteY213" fmla="*/ 4147141 h 5390836"/>
                  <a:gd name="connsiteX214" fmla="*/ 4936997 w 5372199"/>
                  <a:gd name="connsiteY214" fmla="*/ 4169836 h 5390836"/>
                  <a:gd name="connsiteX215" fmla="*/ 4920497 w 5372199"/>
                  <a:gd name="connsiteY215" fmla="*/ 4193556 h 5390836"/>
                  <a:gd name="connsiteX216" fmla="*/ 4685371 w 5372199"/>
                  <a:gd name="connsiteY216" fmla="*/ 4162611 h 5390836"/>
                  <a:gd name="connsiteX217" fmla="*/ 4857595 w 5372199"/>
                  <a:gd name="connsiteY217" fmla="*/ 4283280 h 5390836"/>
                  <a:gd name="connsiteX218" fmla="*/ 4843150 w 5372199"/>
                  <a:gd name="connsiteY218" fmla="*/ 4304933 h 5390836"/>
                  <a:gd name="connsiteX219" fmla="*/ 4827688 w 5372199"/>
                  <a:gd name="connsiteY219" fmla="*/ 4326585 h 5390836"/>
                  <a:gd name="connsiteX220" fmla="*/ 4589464 w 5372199"/>
                  <a:gd name="connsiteY220" fmla="*/ 4159526 h 5390836"/>
                  <a:gd name="connsiteX221" fmla="*/ 4605964 w 5372199"/>
                  <a:gd name="connsiteY221" fmla="*/ 4135806 h 5390836"/>
                  <a:gd name="connsiteX222" fmla="*/ 4622464 w 5372199"/>
                  <a:gd name="connsiteY222" fmla="*/ 4111056 h 5390836"/>
                  <a:gd name="connsiteX223" fmla="*/ 4852438 w 5372199"/>
                  <a:gd name="connsiteY223" fmla="*/ 4140959 h 5390836"/>
                  <a:gd name="connsiteX224" fmla="*/ 4684341 w 5372199"/>
                  <a:gd name="connsiteY224" fmla="*/ 4023400 h 5390836"/>
                  <a:gd name="connsiteX225" fmla="*/ 4699812 w 5372199"/>
                  <a:gd name="connsiteY225" fmla="*/ 4001735 h 5390836"/>
                  <a:gd name="connsiteX226" fmla="*/ 597638 w 5372199"/>
                  <a:gd name="connsiteY226" fmla="*/ 3950764 h 5390836"/>
                  <a:gd name="connsiteX227" fmla="*/ 685290 w 5372199"/>
                  <a:gd name="connsiteY227" fmla="*/ 4008514 h 5390836"/>
                  <a:gd name="connsiteX228" fmla="*/ 706947 w 5372199"/>
                  <a:gd name="connsiteY228" fmla="*/ 4089984 h 5390836"/>
                  <a:gd name="connsiteX229" fmla="*/ 666723 w 5372199"/>
                  <a:gd name="connsiteY229" fmla="*/ 4160111 h 5390836"/>
                  <a:gd name="connsiteX230" fmla="*/ 636820 w 5372199"/>
                  <a:gd name="connsiteY230" fmla="*/ 4113709 h 5390836"/>
                  <a:gd name="connsiteX231" fmla="*/ 653320 w 5372199"/>
                  <a:gd name="connsiteY231" fmla="*/ 4078637 h 5390836"/>
                  <a:gd name="connsiteX232" fmla="*/ 645083 w 5372199"/>
                  <a:gd name="connsiteY232" fmla="*/ 4038417 h 5390836"/>
                  <a:gd name="connsiteX233" fmla="*/ 590418 w 5372199"/>
                  <a:gd name="connsiteY233" fmla="*/ 4005417 h 5390836"/>
                  <a:gd name="connsiteX234" fmla="*/ 516164 w 5372199"/>
                  <a:gd name="connsiteY234" fmla="*/ 4030167 h 5390836"/>
                  <a:gd name="connsiteX235" fmla="*/ 463579 w 5372199"/>
                  <a:gd name="connsiteY235" fmla="*/ 4087917 h 5390836"/>
                  <a:gd name="connsiteX236" fmla="*/ 472859 w 5372199"/>
                  <a:gd name="connsiteY236" fmla="*/ 4149793 h 5390836"/>
                  <a:gd name="connsiteX237" fmla="*/ 523388 w 5372199"/>
                  <a:gd name="connsiteY237" fmla="*/ 4177641 h 5390836"/>
                  <a:gd name="connsiteX238" fmla="*/ 561537 w 5372199"/>
                  <a:gd name="connsiteY238" fmla="*/ 4170421 h 5390836"/>
                  <a:gd name="connsiteX239" fmla="*/ 561541 w 5372199"/>
                  <a:gd name="connsiteY239" fmla="*/ 4170429 h 5390836"/>
                  <a:gd name="connsiteX240" fmla="*/ 561541 w 5372199"/>
                  <a:gd name="connsiteY240" fmla="*/ 4170416 h 5390836"/>
                  <a:gd name="connsiteX241" fmla="*/ 561537 w 5372199"/>
                  <a:gd name="connsiteY241" fmla="*/ 4170421 h 5390836"/>
                  <a:gd name="connsiteX242" fmla="*/ 527511 w 5372199"/>
                  <a:gd name="connsiteY242" fmla="*/ 4117832 h 5390836"/>
                  <a:gd name="connsiteX243" fmla="*/ 569791 w 5372199"/>
                  <a:gd name="connsiteY243" fmla="*/ 4089984 h 5390836"/>
                  <a:gd name="connsiteX244" fmla="*/ 630638 w 5372199"/>
                  <a:gd name="connsiteY244" fmla="*/ 4183831 h 5390836"/>
                  <a:gd name="connsiteX245" fmla="*/ 498638 w 5372199"/>
                  <a:gd name="connsiteY245" fmla="*/ 4269420 h 5390836"/>
                  <a:gd name="connsiteX246" fmla="*/ 478011 w 5372199"/>
                  <a:gd name="connsiteY246" fmla="*/ 4238488 h 5390836"/>
                  <a:gd name="connsiteX247" fmla="*/ 506888 w 5372199"/>
                  <a:gd name="connsiteY247" fmla="*/ 4212709 h 5390836"/>
                  <a:gd name="connsiteX248" fmla="*/ 501732 w 5372199"/>
                  <a:gd name="connsiteY248" fmla="*/ 4212709 h 5390836"/>
                  <a:gd name="connsiteX249" fmla="*/ 425414 w 5372199"/>
                  <a:gd name="connsiteY249" fmla="*/ 4171459 h 5390836"/>
                  <a:gd name="connsiteX250" fmla="*/ 425414 w 5372199"/>
                  <a:gd name="connsiteY250" fmla="*/ 4174543 h 5390836"/>
                  <a:gd name="connsiteX251" fmla="*/ 408914 w 5372199"/>
                  <a:gd name="connsiteY251" fmla="*/ 4071417 h 5390836"/>
                  <a:gd name="connsiteX252" fmla="*/ 597638 w 5372199"/>
                  <a:gd name="connsiteY252" fmla="*/ 3950764 h 5390836"/>
                  <a:gd name="connsiteX253" fmla="*/ 4896947 w 5372199"/>
                  <a:gd name="connsiteY253" fmla="*/ 3786790 h 5390836"/>
                  <a:gd name="connsiteX254" fmla="*/ 4848489 w 5372199"/>
                  <a:gd name="connsiteY254" fmla="*/ 3820820 h 5390836"/>
                  <a:gd name="connsiteX255" fmla="*/ 4848489 w 5372199"/>
                  <a:gd name="connsiteY255" fmla="*/ 3880625 h 5390836"/>
                  <a:gd name="connsiteX256" fmla="*/ 4906239 w 5372199"/>
                  <a:gd name="connsiteY256" fmla="*/ 3933222 h 5390836"/>
                  <a:gd name="connsiteX257" fmla="*/ 4980489 w 5372199"/>
                  <a:gd name="connsiteY257" fmla="*/ 3950764 h 5390836"/>
                  <a:gd name="connsiteX258" fmla="*/ 5028950 w 5372199"/>
                  <a:gd name="connsiteY258" fmla="*/ 3916722 h 5390836"/>
                  <a:gd name="connsiteX259" fmla="*/ 5028950 w 5372199"/>
                  <a:gd name="connsiteY259" fmla="*/ 3856917 h 5390836"/>
                  <a:gd name="connsiteX260" fmla="*/ 4973268 w 5372199"/>
                  <a:gd name="connsiteY260" fmla="*/ 3805345 h 5390836"/>
                  <a:gd name="connsiteX261" fmla="*/ 4896947 w 5372199"/>
                  <a:gd name="connsiteY261" fmla="*/ 3786790 h 5390836"/>
                  <a:gd name="connsiteX262" fmla="*/ 4883544 w 5372199"/>
                  <a:gd name="connsiteY262" fmla="*/ 3732138 h 5390836"/>
                  <a:gd name="connsiteX263" fmla="*/ 5000073 w 5372199"/>
                  <a:gd name="connsiteY263" fmla="*/ 3754820 h 5390836"/>
                  <a:gd name="connsiteX264" fmla="*/ 5081548 w 5372199"/>
                  <a:gd name="connsiteY264" fmla="*/ 3837320 h 5390836"/>
                  <a:gd name="connsiteX265" fmla="*/ 5073298 w 5372199"/>
                  <a:gd name="connsiteY265" fmla="*/ 3940447 h 5390836"/>
                  <a:gd name="connsiteX266" fmla="*/ 4992866 w 5372199"/>
                  <a:gd name="connsiteY266" fmla="*/ 4004387 h 5390836"/>
                  <a:gd name="connsiteX267" fmla="*/ 4992853 w 5372199"/>
                  <a:gd name="connsiteY267" fmla="*/ 4002319 h 5390836"/>
                  <a:gd name="connsiteX268" fmla="*/ 4795892 w 5372199"/>
                  <a:gd name="connsiteY268" fmla="*/ 3899193 h 5390836"/>
                  <a:gd name="connsiteX269" fmla="*/ 4802074 w 5372199"/>
                  <a:gd name="connsiteY269" fmla="*/ 3796070 h 5390836"/>
                  <a:gd name="connsiteX270" fmla="*/ 4883544 w 5372199"/>
                  <a:gd name="connsiteY270" fmla="*/ 3732138 h 5390836"/>
                  <a:gd name="connsiteX271" fmla="*/ 484020 w 5372199"/>
                  <a:gd name="connsiteY271" fmla="*/ 3640799 h 5390836"/>
                  <a:gd name="connsiteX272" fmla="*/ 496393 w 5372199"/>
                  <a:gd name="connsiteY272" fmla="*/ 3667609 h 5390836"/>
                  <a:gd name="connsiteX273" fmla="*/ 508770 w 5372199"/>
                  <a:gd name="connsiteY273" fmla="*/ 3693397 h 5390836"/>
                  <a:gd name="connsiteX274" fmla="*/ 368516 w 5372199"/>
                  <a:gd name="connsiteY274" fmla="*/ 3877985 h 5390836"/>
                  <a:gd name="connsiteX275" fmla="*/ 554147 w 5372199"/>
                  <a:gd name="connsiteY275" fmla="*/ 3791358 h 5390836"/>
                  <a:gd name="connsiteX276" fmla="*/ 564464 w 5372199"/>
                  <a:gd name="connsiteY276" fmla="*/ 3815083 h 5390836"/>
                  <a:gd name="connsiteX277" fmla="*/ 575799 w 5372199"/>
                  <a:gd name="connsiteY277" fmla="*/ 3838803 h 5390836"/>
                  <a:gd name="connsiteX278" fmla="*/ 311796 w 5372199"/>
                  <a:gd name="connsiteY278" fmla="*/ 3961527 h 5390836"/>
                  <a:gd name="connsiteX279" fmla="*/ 300448 w 5372199"/>
                  <a:gd name="connsiteY279" fmla="*/ 3936777 h 5390836"/>
                  <a:gd name="connsiteX280" fmla="*/ 289114 w 5372199"/>
                  <a:gd name="connsiteY280" fmla="*/ 3910985 h 5390836"/>
                  <a:gd name="connsiteX281" fmla="*/ 432461 w 5372199"/>
                  <a:gd name="connsiteY281" fmla="*/ 3722274 h 5390836"/>
                  <a:gd name="connsiteX282" fmla="*/ 241669 w 5372199"/>
                  <a:gd name="connsiteY282" fmla="*/ 3810956 h 5390836"/>
                  <a:gd name="connsiteX283" fmla="*/ 231364 w 5372199"/>
                  <a:gd name="connsiteY283" fmla="*/ 3787235 h 5390836"/>
                  <a:gd name="connsiteX284" fmla="*/ 220016 w 5372199"/>
                  <a:gd name="connsiteY284" fmla="*/ 3763511 h 5390836"/>
                  <a:gd name="connsiteX285" fmla="*/ 5190696 w 5372199"/>
                  <a:gd name="connsiteY285" fmla="*/ 3522202 h 5390836"/>
                  <a:gd name="connsiteX286" fmla="*/ 5214407 w 5372199"/>
                  <a:gd name="connsiteY286" fmla="*/ 3530452 h 5390836"/>
                  <a:gd name="connsiteX287" fmla="*/ 5238128 w 5372199"/>
                  <a:gd name="connsiteY287" fmla="*/ 3540770 h 5390836"/>
                  <a:gd name="connsiteX288" fmla="*/ 5171098 w 5372199"/>
                  <a:gd name="connsiteY288" fmla="*/ 3717108 h 5390836"/>
                  <a:gd name="connsiteX289" fmla="*/ 4898845 w 5372199"/>
                  <a:gd name="connsiteY289" fmla="*/ 3612952 h 5390836"/>
                  <a:gd name="connsiteX290" fmla="*/ 4909150 w 5372199"/>
                  <a:gd name="connsiteY290" fmla="*/ 3586134 h 5390836"/>
                  <a:gd name="connsiteX291" fmla="*/ 4919468 w 5372199"/>
                  <a:gd name="connsiteY291" fmla="*/ 3560359 h 5390836"/>
                  <a:gd name="connsiteX292" fmla="*/ 5142225 w 5372199"/>
                  <a:gd name="connsiteY292" fmla="*/ 3645956 h 5390836"/>
                  <a:gd name="connsiteX293" fmla="*/ 432461 w 5372199"/>
                  <a:gd name="connsiteY293" fmla="*/ 3510855 h 5390836"/>
                  <a:gd name="connsiteX294" fmla="*/ 442766 w 5372199"/>
                  <a:gd name="connsiteY294" fmla="*/ 3537673 h 5390836"/>
                  <a:gd name="connsiteX295" fmla="*/ 453083 w 5372199"/>
                  <a:gd name="connsiteY295" fmla="*/ 3563452 h 5390836"/>
                  <a:gd name="connsiteX296" fmla="*/ 180834 w 5372199"/>
                  <a:gd name="connsiteY296" fmla="*/ 3667609 h 5390836"/>
                  <a:gd name="connsiteX297" fmla="*/ 170517 w 5372199"/>
                  <a:gd name="connsiteY297" fmla="*/ 3641829 h 5390836"/>
                  <a:gd name="connsiteX298" fmla="*/ 161237 w 5372199"/>
                  <a:gd name="connsiteY298" fmla="*/ 3616037 h 5390836"/>
                  <a:gd name="connsiteX299" fmla="*/ 175851 w 5372199"/>
                  <a:gd name="connsiteY299" fmla="*/ 3314478 h 5390836"/>
                  <a:gd name="connsiteX300" fmla="*/ 189254 w 5372199"/>
                  <a:gd name="connsiteY300" fmla="*/ 3366046 h 5390836"/>
                  <a:gd name="connsiteX301" fmla="*/ 172754 w 5372199"/>
                  <a:gd name="connsiteY301" fmla="*/ 3371198 h 5390836"/>
                  <a:gd name="connsiteX302" fmla="*/ 136656 w 5372199"/>
                  <a:gd name="connsiteY302" fmla="*/ 3387698 h 5390836"/>
                  <a:gd name="connsiteX303" fmla="*/ 130474 w 5372199"/>
                  <a:gd name="connsiteY303" fmla="*/ 3415546 h 5390836"/>
                  <a:gd name="connsiteX304" fmla="*/ 145936 w 5372199"/>
                  <a:gd name="connsiteY304" fmla="*/ 3436169 h 5390836"/>
                  <a:gd name="connsiteX305" fmla="*/ 176881 w 5372199"/>
                  <a:gd name="connsiteY305" fmla="*/ 3436169 h 5390836"/>
                  <a:gd name="connsiteX306" fmla="*/ 383130 w 5372199"/>
                  <a:gd name="connsiteY306" fmla="*/ 3378410 h 5390836"/>
                  <a:gd name="connsiteX307" fmla="*/ 390342 w 5372199"/>
                  <a:gd name="connsiteY307" fmla="*/ 3405228 h 5390836"/>
                  <a:gd name="connsiteX308" fmla="*/ 397562 w 5372199"/>
                  <a:gd name="connsiteY308" fmla="*/ 3432046 h 5390836"/>
                  <a:gd name="connsiteX309" fmla="*/ 191313 w 5372199"/>
                  <a:gd name="connsiteY309" fmla="*/ 3485668 h 5390836"/>
                  <a:gd name="connsiteX310" fmla="*/ 121186 w 5372199"/>
                  <a:gd name="connsiteY310" fmla="*/ 3485668 h 5390836"/>
                  <a:gd name="connsiteX311" fmla="*/ 83034 w 5372199"/>
                  <a:gd name="connsiteY311" fmla="*/ 3428948 h 5390836"/>
                  <a:gd name="connsiteX312" fmla="*/ 89224 w 5372199"/>
                  <a:gd name="connsiteY312" fmla="*/ 3358821 h 5390836"/>
                  <a:gd name="connsiteX313" fmla="*/ 159351 w 5372199"/>
                  <a:gd name="connsiteY313" fmla="*/ 3319631 h 5390836"/>
                  <a:gd name="connsiteX314" fmla="*/ 5138274 w 5372199"/>
                  <a:gd name="connsiteY314" fmla="*/ 3210244 h 5390836"/>
                  <a:gd name="connsiteX315" fmla="*/ 5099086 w 5372199"/>
                  <a:gd name="connsiteY315" fmla="*/ 3216504 h 5390836"/>
                  <a:gd name="connsiteX316" fmla="*/ 5059891 w 5372199"/>
                  <a:gd name="connsiteY316" fmla="*/ 3261881 h 5390836"/>
                  <a:gd name="connsiteX317" fmla="*/ 5073306 w 5372199"/>
                  <a:gd name="connsiteY317" fmla="*/ 3320669 h 5390836"/>
                  <a:gd name="connsiteX318" fmla="*/ 5142395 w 5372199"/>
                  <a:gd name="connsiteY318" fmla="*/ 3357783 h 5390836"/>
                  <a:gd name="connsiteX319" fmla="*/ 5218712 w 5372199"/>
                  <a:gd name="connsiteY319" fmla="*/ 3357783 h 5390836"/>
                  <a:gd name="connsiteX320" fmla="*/ 5257895 w 5372199"/>
                  <a:gd name="connsiteY320" fmla="*/ 3312406 h 5390836"/>
                  <a:gd name="connsiteX321" fmla="*/ 5244492 w 5372199"/>
                  <a:gd name="connsiteY321" fmla="*/ 3253631 h 5390836"/>
                  <a:gd name="connsiteX322" fmla="*/ 5244492 w 5372199"/>
                  <a:gd name="connsiteY322" fmla="*/ 3252601 h 5390836"/>
                  <a:gd name="connsiteX323" fmla="*/ 5177463 w 5372199"/>
                  <a:gd name="connsiteY323" fmla="*/ 3216504 h 5390836"/>
                  <a:gd name="connsiteX324" fmla="*/ 5138274 w 5372199"/>
                  <a:gd name="connsiteY324" fmla="*/ 3210244 h 5390836"/>
                  <a:gd name="connsiteX325" fmla="*/ 5126906 w 5372199"/>
                  <a:gd name="connsiteY325" fmla="*/ 3154598 h 5390836"/>
                  <a:gd name="connsiteX326" fmla="*/ 5186742 w 5372199"/>
                  <a:gd name="connsiteY326" fmla="*/ 3161852 h 5390836"/>
                  <a:gd name="connsiteX327" fmla="*/ 5289865 w 5372199"/>
                  <a:gd name="connsiteY327" fmla="*/ 3222699 h 5390836"/>
                  <a:gd name="connsiteX328" fmla="*/ 5249797 w 5372199"/>
                  <a:gd name="connsiteY328" fmla="*/ 3402033 h 5390836"/>
                  <a:gd name="connsiteX329" fmla="*/ 5244492 w 5372199"/>
                  <a:gd name="connsiteY329" fmla="*/ 3405228 h 5390836"/>
                  <a:gd name="connsiteX330" fmla="*/ 5240365 w 5372199"/>
                  <a:gd name="connsiteY330" fmla="*/ 3407296 h 5390836"/>
                  <a:gd name="connsiteX331" fmla="*/ 5022768 w 5372199"/>
                  <a:gd name="connsiteY331" fmla="*/ 3352631 h 5390836"/>
                  <a:gd name="connsiteX332" fmla="*/ 5004209 w 5372199"/>
                  <a:gd name="connsiteY332" fmla="*/ 3249504 h 5390836"/>
                  <a:gd name="connsiteX333" fmla="*/ 5068141 w 5372199"/>
                  <a:gd name="connsiteY333" fmla="*/ 3168042 h 5390836"/>
                  <a:gd name="connsiteX334" fmla="*/ 5126906 w 5372199"/>
                  <a:gd name="connsiteY334" fmla="*/ 3154598 h 5390836"/>
                  <a:gd name="connsiteX335" fmla="*/ 332419 w 5372199"/>
                  <a:gd name="connsiteY335" fmla="*/ 3145784 h 5390836"/>
                  <a:gd name="connsiteX336" fmla="*/ 337575 w 5372199"/>
                  <a:gd name="connsiteY336" fmla="*/ 3173631 h 5390836"/>
                  <a:gd name="connsiteX337" fmla="*/ 342736 w 5372199"/>
                  <a:gd name="connsiteY337" fmla="*/ 3201479 h 5390836"/>
                  <a:gd name="connsiteX338" fmla="*/ 57080 w 5372199"/>
                  <a:gd name="connsiteY338" fmla="*/ 3256135 h 5390836"/>
                  <a:gd name="connsiteX339" fmla="*/ 51915 w 5372199"/>
                  <a:gd name="connsiteY339" fmla="*/ 3229313 h 5390836"/>
                  <a:gd name="connsiteX340" fmla="*/ 46763 w 5372199"/>
                  <a:gd name="connsiteY340" fmla="*/ 3201479 h 5390836"/>
                  <a:gd name="connsiteX341" fmla="*/ 298393 w 5372199"/>
                  <a:gd name="connsiteY341" fmla="*/ 2871475 h 5390836"/>
                  <a:gd name="connsiteX342" fmla="*/ 322114 w 5372199"/>
                  <a:gd name="connsiteY342" fmla="*/ 3066382 h 5390836"/>
                  <a:gd name="connsiteX343" fmla="*/ 296334 w 5372199"/>
                  <a:gd name="connsiteY343" fmla="*/ 3069479 h 5390836"/>
                  <a:gd name="connsiteX344" fmla="*/ 270554 w 5372199"/>
                  <a:gd name="connsiteY344" fmla="*/ 3072576 h 5390836"/>
                  <a:gd name="connsiteX345" fmla="*/ 253016 w 5372199"/>
                  <a:gd name="connsiteY345" fmla="*/ 2933352 h 5390836"/>
                  <a:gd name="connsiteX346" fmla="*/ 192169 w 5372199"/>
                  <a:gd name="connsiteY346" fmla="*/ 2940573 h 5390836"/>
                  <a:gd name="connsiteX347" fmla="*/ 207639 w 5372199"/>
                  <a:gd name="connsiteY347" fmla="*/ 3070509 h 5390836"/>
                  <a:gd name="connsiteX348" fmla="*/ 183932 w 5372199"/>
                  <a:gd name="connsiteY348" fmla="*/ 3073606 h 5390836"/>
                  <a:gd name="connsiteX349" fmla="*/ 158139 w 5372199"/>
                  <a:gd name="connsiteY349" fmla="*/ 3076699 h 5390836"/>
                  <a:gd name="connsiteX350" fmla="*/ 142669 w 5372199"/>
                  <a:gd name="connsiteY350" fmla="*/ 2946755 h 5390836"/>
                  <a:gd name="connsiteX351" fmla="*/ 67390 w 5372199"/>
                  <a:gd name="connsiteY351" fmla="*/ 2956047 h 5390836"/>
                  <a:gd name="connsiteX352" fmla="*/ 84919 w 5372199"/>
                  <a:gd name="connsiteY352" fmla="*/ 3102479 h 5390836"/>
                  <a:gd name="connsiteX353" fmla="*/ 60178 w 5372199"/>
                  <a:gd name="connsiteY353" fmla="*/ 3105576 h 5390836"/>
                  <a:gd name="connsiteX354" fmla="*/ 34390 w 5372199"/>
                  <a:gd name="connsiteY354" fmla="*/ 3108674 h 5390836"/>
                  <a:gd name="connsiteX355" fmla="*/ 8610 w 5372199"/>
                  <a:gd name="connsiteY355" fmla="*/ 2906535 h 5390836"/>
                  <a:gd name="connsiteX356" fmla="*/ 5165090 w 5372199"/>
                  <a:gd name="connsiteY356" fmla="*/ 2814306 h 5390836"/>
                  <a:gd name="connsiteX357" fmla="*/ 5159933 w 5372199"/>
                  <a:gd name="connsiteY357" fmla="*/ 2870001 h 5390836"/>
                  <a:gd name="connsiteX358" fmla="*/ 5124865 w 5372199"/>
                  <a:gd name="connsiteY358" fmla="*/ 2886501 h 5390836"/>
                  <a:gd name="connsiteX359" fmla="*/ 5107340 w 5372199"/>
                  <a:gd name="connsiteY359" fmla="*/ 2924653 h 5390836"/>
                  <a:gd name="connsiteX360" fmla="*/ 5130022 w 5372199"/>
                  <a:gd name="connsiteY360" fmla="*/ 2983433 h 5390836"/>
                  <a:gd name="connsiteX361" fmla="*/ 5203242 w 5372199"/>
                  <a:gd name="connsiteY361" fmla="*/ 3010250 h 5390836"/>
                  <a:gd name="connsiteX362" fmla="*/ 5280589 w 5372199"/>
                  <a:gd name="connsiteY362" fmla="*/ 2997878 h 5390836"/>
                  <a:gd name="connsiteX363" fmla="*/ 5311521 w 5372199"/>
                  <a:gd name="connsiteY363" fmla="*/ 2942183 h 5390836"/>
                  <a:gd name="connsiteX364" fmla="*/ 5311534 w 5372199"/>
                  <a:gd name="connsiteY364" fmla="*/ 2942183 h 5390836"/>
                  <a:gd name="connsiteX365" fmla="*/ 5288839 w 5372199"/>
                  <a:gd name="connsiteY365" fmla="*/ 2889598 h 5390836"/>
                  <a:gd name="connsiteX366" fmla="*/ 5254810 w 5372199"/>
                  <a:gd name="connsiteY366" fmla="*/ 2872056 h 5390836"/>
                  <a:gd name="connsiteX367" fmla="*/ 5254810 w 5372199"/>
                  <a:gd name="connsiteY367" fmla="*/ 2933933 h 5390836"/>
                  <a:gd name="connsiteX368" fmla="*/ 5204272 w 5372199"/>
                  <a:gd name="connsiteY368" fmla="*/ 2933933 h 5390836"/>
                  <a:gd name="connsiteX369" fmla="*/ 5214590 w 5372199"/>
                  <a:gd name="connsiteY369" fmla="*/ 2822556 h 5390836"/>
                  <a:gd name="connsiteX370" fmla="*/ 5370309 w 5372199"/>
                  <a:gd name="connsiteY370" fmla="*/ 2835971 h 5390836"/>
                  <a:gd name="connsiteX371" fmla="*/ 5370309 w 5372199"/>
                  <a:gd name="connsiteY371" fmla="*/ 2873098 h 5390836"/>
                  <a:gd name="connsiteX372" fmla="*/ 5337310 w 5372199"/>
                  <a:gd name="connsiteY372" fmla="*/ 2873098 h 5390836"/>
                  <a:gd name="connsiteX373" fmla="*/ 5371339 w 5372199"/>
                  <a:gd name="connsiteY373" fmla="*/ 2952501 h 5390836"/>
                  <a:gd name="connsiteX374" fmla="*/ 5362059 w 5372199"/>
                  <a:gd name="connsiteY374" fmla="*/ 2957653 h 5390836"/>
                  <a:gd name="connsiteX375" fmla="*/ 5312560 w 5372199"/>
                  <a:gd name="connsiteY375" fmla="*/ 3046335 h 5390836"/>
                  <a:gd name="connsiteX376" fmla="*/ 5199115 w 5372199"/>
                  <a:gd name="connsiteY376" fmla="*/ 3071085 h 5390836"/>
                  <a:gd name="connsiteX377" fmla="*/ 5089810 w 5372199"/>
                  <a:gd name="connsiteY377" fmla="*/ 3025712 h 5390836"/>
                  <a:gd name="connsiteX378" fmla="*/ 5056806 w 5372199"/>
                  <a:gd name="connsiteY378" fmla="*/ 2922585 h 5390836"/>
                  <a:gd name="connsiteX379" fmla="*/ 5089810 w 5372199"/>
                  <a:gd name="connsiteY379" fmla="*/ 2845251 h 5390836"/>
                  <a:gd name="connsiteX380" fmla="*/ 5165090 w 5372199"/>
                  <a:gd name="connsiteY380" fmla="*/ 2814306 h 5390836"/>
                  <a:gd name="connsiteX381" fmla="*/ 176868 w 5372199"/>
                  <a:gd name="connsiteY381" fmla="*/ 2618374 h 5390836"/>
                  <a:gd name="connsiteX382" fmla="*/ 176868 w 5372199"/>
                  <a:gd name="connsiteY382" fmla="*/ 2682319 h 5390836"/>
                  <a:gd name="connsiteX383" fmla="*/ 184089 w 5372199"/>
                  <a:gd name="connsiteY383" fmla="*/ 2713251 h 5390836"/>
                  <a:gd name="connsiteX384" fmla="*/ 209868 w 5372199"/>
                  <a:gd name="connsiteY384" fmla="*/ 2724599 h 5390836"/>
                  <a:gd name="connsiteX385" fmla="*/ 232550 w 5372199"/>
                  <a:gd name="connsiteY385" fmla="*/ 2714281 h 5390836"/>
                  <a:gd name="connsiteX386" fmla="*/ 240800 w 5372199"/>
                  <a:gd name="connsiteY386" fmla="*/ 2681281 h 5390836"/>
                  <a:gd name="connsiteX387" fmla="*/ 240813 w 5372199"/>
                  <a:gd name="connsiteY387" fmla="*/ 2619413 h 5390836"/>
                  <a:gd name="connsiteX388" fmla="*/ 50021 w 5372199"/>
                  <a:gd name="connsiteY388" fmla="*/ 2618374 h 5390836"/>
                  <a:gd name="connsiteX389" fmla="*/ 50021 w 5372199"/>
                  <a:gd name="connsiteY389" fmla="*/ 2686442 h 5390836"/>
                  <a:gd name="connsiteX390" fmla="*/ 59309 w 5372199"/>
                  <a:gd name="connsiteY390" fmla="*/ 2719446 h 5390836"/>
                  <a:gd name="connsiteX391" fmla="*/ 90241 w 5372199"/>
                  <a:gd name="connsiteY391" fmla="*/ 2730781 h 5390836"/>
                  <a:gd name="connsiteX392" fmla="*/ 118089 w 5372199"/>
                  <a:gd name="connsiteY392" fmla="*/ 2719446 h 5390836"/>
                  <a:gd name="connsiteX393" fmla="*/ 127368 w 5372199"/>
                  <a:gd name="connsiteY393" fmla="*/ 2686442 h 5390836"/>
                  <a:gd name="connsiteX394" fmla="*/ 127368 w 5372199"/>
                  <a:gd name="connsiteY394" fmla="*/ 2619413 h 5390836"/>
                  <a:gd name="connsiteX395" fmla="*/ 521 w 5372199"/>
                  <a:gd name="connsiteY395" fmla="*/ 2563722 h 5390836"/>
                  <a:gd name="connsiteX396" fmla="*/ 291342 w 5372199"/>
                  <a:gd name="connsiteY396" fmla="*/ 2568875 h 5390836"/>
                  <a:gd name="connsiteX397" fmla="*/ 291342 w 5372199"/>
                  <a:gd name="connsiteY397" fmla="*/ 2595692 h 5390836"/>
                  <a:gd name="connsiteX398" fmla="*/ 291342 w 5372199"/>
                  <a:gd name="connsiteY398" fmla="*/ 2698819 h 5390836"/>
                  <a:gd name="connsiteX399" fmla="*/ 270715 w 5372199"/>
                  <a:gd name="connsiteY399" fmla="*/ 2758628 h 5390836"/>
                  <a:gd name="connsiteX400" fmla="*/ 216050 w 5372199"/>
                  <a:gd name="connsiteY400" fmla="*/ 2779251 h 5390836"/>
                  <a:gd name="connsiteX401" fmla="*/ 161398 w 5372199"/>
                  <a:gd name="connsiteY401" fmla="*/ 2754501 h 5390836"/>
                  <a:gd name="connsiteX402" fmla="*/ 156245 w 5372199"/>
                  <a:gd name="connsiteY402" fmla="*/ 2745222 h 5390836"/>
                  <a:gd name="connsiteX403" fmla="*/ 145928 w 5372199"/>
                  <a:gd name="connsiteY403" fmla="*/ 2761721 h 5390836"/>
                  <a:gd name="connsiteX404" fmla="*/ 90241 w 5372199"/>
                  <a:gd name="connsiteY404" fmla="*/ 2786476 h 5390836"/>
                  <a:gd name="connsiteX405" fmla="*/ 22174 w 5372199"/>
                  <a:gd name="connsiteY405" fmla="*/ 2759654 h 5390836"/>
                  <a:gd name="connsiteX406" fmla="*/ 521 w 5372199"/>
                  <a:gd name="connsiteY406" fmla="*/ 2685404 h 5390836"/>
                  <a:gd name="connsiteX407" fmla="*/ 521 w 5372199"/>
                  <a:gd name="connsiteY407" fmla="*/ 2590540 h 5390836"/>
                  <a:gd name="connsiteX408" fmla="*/ 5076221 w 5372199"/>
                  <a:gd name="connsiteY408" fmla="*/ 2512595 h 5390836"/>
                  <a:gd name="connsiteX409" fmla="*/ 5259793 w 5372199"/>
                  <a:gd name="connsiteY409" fmla="*/ 2594069 h 5390836"/>
                  <a:gd name="connsiteX410" fmla="*/ 5370131 w 5372199"/>
                  <a:gd name="connsiteY410" fmla="*/ 2589942 h 5390836"/>
                  <a:gd name="connsiteX411" fmla="*/ 5371170 w 5372199"/>
                  <a:gd name="connsiteY411" fmla="*/ 2618819 h 5390836"/>
                  <a:gd name="connsiteX412" fmla="*/ 5372199 w 5372199"/>
                  <a:gd name="connsiteY412" fmla="*/ 2646654 h 5390836"/>
                  <a:gd name="connsiteX413" fmla="*/ 5262878 w 5372199"/>
                  <a:gd name="connsiteY413" fmla="*/ 2649751 h 5390836"/>
                  <a:gd name="connsiteX414" fmla="*/ 5084471 w 5372199"/>
                  <a:gd name="connsiteY414" fmla="*/ 2749781 h 5390836"/>
                  <a:gd name="connsiteX415" fmla="*/ 5083442 w 5372199"/>
                  <a:gd name="connsiteY415" fmla="*/ 2716781 h 5390836"/>
                  <a:gd name="connsiteX416" fmla="*/ 5082416 w 5372199"/>
                  <a:gd name="connsiteY416" fmla="*/ 2683781 h 5390836"/>
                  <a:gd name="connsiteX417" fmla="*/ 5206166 w 5372199"/>
                  <a:gd name="connsiteY417" fmla="*/ 2622942 h 5390836"/>
                  <a:gd name="connsiteX418" fmla="*/ 5207196 w 5372199"/>
                  <a:gd name="connsiteY418" fmla="*/ 2622942 h 5390836"/>
                  <a:gd name="connsiteX419" fmla="*/ 5078289 w 5372199"/>
                  <a:gd name="connsiteY419" fmla="*/ 2575502 h 5390836"/>
                  <a:gd name="connsiteX420" fmla="*/ 5077251 w 5372199"/>
                  <a:gd name="connsiteY420" fmla="*/ 2543527 h 5390836"/>
                  <a:gd name="connsiteX421" fmla="*/ 605887 w 5372199"/>
                  <a:gd name="connsiteY421" fmla="*/ 985886 h 5390836"/>
                  <a:gd name="connsiteX422" fmla="*/ 605887 w 5372199"/>
                  <a:gd name="connsiteY422" fmla="*/ 994136 h 5390836"/>
                  <a:gd name="connsiteX423" fmla="*/ 605887 w 5372199"/>
                  <a:gd name="connsiteY423" fmla="*/ 998261 h 5390836"/>
                  <a:gd name="connsiteX424" fmla="*/ 601762 w 5372199"/>
                  <a:gd name="connsiteY424" fmla="*/ 998261 h 5390836"/>
                  <a:gd name="connsiteX425" fmla="*/ 667763 w 5372199"/>
                  <a:gd name="connsiteY425" fmla="*/ 958039 h 5390836"/>
                  <a:gd name="connsiteX426" fmla="*/ 690446 w 5372199"/>
                  <a:gd name="connsiteY426" fmla="*/ 958039 h 5390836"/>
                  <a:gd name="connsiteX427" fmla="*/ 699735 w 5372199"/>
                  <a:gd name="connsiteY427" fmla="*/ 967329 h 5390836"/>
                  <a:gd name="connsiteX428" fmla="*/ 713139 w 5372199"/>
                  <a:gd name="connsiteY428" fmla="*/ 981761 h 5390836"/>
                  <a:gd name="connsiteX429" fmla="*/ 721389 w 5372199"/>
                  <a:gd name="connsiteY429" fmla="*/ 1003414 h 5390836"/>
                  <a:gd name="connsiteX430" fmla="*/ 735821 w 5372199"/>
                  <a:gd name="connsiteY430" fmla="*/ 1020943 h 5390836"/>
                  <a:gd name="connsiteX431" fmla="*/ 763668 w 5372199"/>
                  <a:gd name="connsiteY431" fmla="*/ 1049818 h 5390836"/>
                  <a:gd name="connsiteX432" fmla="*/ 779140 w 5372199"/>
                  <a:gd name="connsiteY432" fmla="*/ 1068386 h 5390836"/>
                  <a:gd name="connsiteX433" fmla="*/ 793572 w 5372199"/>
                  <a:gd name="connsiteY433" fmla="*/ 1083858 h 5390836"/>
                  <a:gd name="connsiteX434" fmla="*/ 806987 w 5372199"/>
                  <a:gd name="connsiteY434" fmla="*/ 1090040 h 5390836"/>
                  <a:gd name="connsiteX435" fmla="*/ 813169 w 5372199"/>
                  <a:gd name="connsiteY435" fmla="*/ 1090040 h 5390836"/>
                  <a:gd name="connsiteX436" fmla="*/ 824515 w 5372199"/>
                  <a:gd name="connsiteY436" fmla="*/ 1097261 h 5390836"/>
                  <a:gd name="connsiteX437" fmla="*/ 838948 w 5372199"/>
                  <a:gd name="connsiteY437" fmla="*/ 1120983 h 5390836"/>
                  <a:gd name="connsiteX438" fmla="*/ 844112 w 5372199"/>
                  <a:gd name="connsiteY438" fmla="*/ 1138512 h 5390836"/>
                  <a:gd name="connsiteX439" fmla="*/ 836890 w 5372199"/>
                  <a:gd name="connsiteY439" fmla="*/ 1171512 h 5390836"/>
                  <a:gd name="connsiteX440" fmla="*/ 836890 w 5372199"/>
                  <a:gd name="connsiteY440" fmla="*/ 1206570 h 5390836"/>
                  <a:gd name="connsiteX441" fmla="*/ 827612 w 5372199"/>
                  <a:gd name="connsiteY441" fmla="*/ 1233388 h 5390836"/>
                  <a:gd name="connsiteX442" fmla="*/ 819362 w 5372199"/>
                  <a:gd name="connsiteY442" fmla="*/ 1272570 h 5390836"/>
                  <a:gd name="connsiteX443" fmla="*/ 811112 w 5372199"/>
                  <a:gd name="connsiteY443" fmla="*/ 1294235 h 5390836"/>
                  <a:gd name="connsiteX444" fmla="*/ 811112 w 5372199"/>
                  <a:gd name="connsiteY444" fmla="*/ 1333418 h 5390836"/>
                  <a:gd name="connsiteX445" fmla="*/ 782236 w 5372199"/>
                  <a:gd name="connsiteY445" fmla="*/ 1333418 h 5390836"/>
                  <a:gd name="connsiteX446" fmla="*/ 765736 w 5372199"/>
                  <a:gd name="connsiteY446" fmla="*/ 1333418 h 5390836"/>
                  <a:gd name="connsiteX447" fmla="*/ 751293 w 5372199"/>
                  <a:gd name="connsiteY447" fmla="*/ 1325168 h 5390836"/>
                  <a:gd name="connsiteX448" fmla="*/ 736861 w 5372199"/>
                  <a:gd name="connsiteY448" fmla="*/ 1317946 h 5390836"/>
                  <a:gd name="connsiteX449" fmla="*/ 736861 w 5372199"/>
                  <a:gd name="connsiteY449" fmla="*/ 1304542 h 5390836"/>
                  <a:gd name="connsiteX450" fmla="*/ 744071 w 5372199"/>
                  <a:gd name="connsiteY450" fmla="*/ 1294235 h 5390836"/>
                  <a:gd name="connsiteX451" fmla="*/ 749225 w 5372199"/>
                  <a:gd name="connsiteY451" fmla="*/ 1272570 h 5390836"/>
                  <a:gd name="connsiteX452" fmla="*/ 757475 w 5372199"/>
                  <a:gd name="connsiteY452" fmla="*/ 1251945 h 5390836"/>
                  <a:gd name="connsiteX453" fmla="*/ 767793 w 5372199"/>
                  <a:gd name="connsiteY453" fmla="*/ 1211723 h 5390836"/>
                  <a:gd name="connsiteX454" fmla="*/ 767793 w 5372199"/>
                  <a:gd name="connsiteY454" fmla="*/ 1188012 h 5390836"/>
                  <a:gd name="connsiteX455" fmla="*/ 738918 w 5372199"/>
                  <a:gd name="connsiteY455" fmla="*/ 1163262 h 5390836"/>
                  <a:gd name="connsiteX456" fmla="*/ 728610 w 5372199"/>
                  <a:gd name="connsiteY456" fmla="*/ 1163262 h 5390836"/>
                  <a:gd name="connsiteX457" fmla="*/ 719321 w 5372199"/>
                  <a:gd name="connsiteY457" fmla="*/ 1177705 h 5390836"/>
                  <a:gd name="connsiteX458" fmla="*/ 712110 w 5372199"/>
                  <a:gd name="connsiteY458" fmla="*/ 1193166 h 5390836"/>
                  <a:gd name="connsiteX459" fmla="*/ 704889 w 5372199"/>
                  <a:gd name="connsiteY459" fmla="*/ 1203484 h 5390836"/>
                  <a:gd name="connsiteX460" fmla="*/ 695610 w 5372199"/>
                  <a:gd name="connsiteY460" fmla="*/ 1203484 h 5390836"/>
                  <a:gd name="connsiteX461" fmla="*/ 678070 w 5372199"/>
                  <a:gd name="connsiteY461" fmla="*/ 1192138 h 5390836"/>
                  <a:gd name="connsiteX462" fmla="*/ 665695 w 5372199"/>
                  <a:gd name="connsiteY462" fmla="*/ 1185945 h 5390836"/>
                  <a:gd name="connsiteX463" fmla="*/ 647138 w 5372199"/>
                  <a:gd name="connsiteY463" fmla="*/ 1165319 h 5390836"/>
                  <a:gd name="connsiteX464" fmla="*/ 647138 w 5372199"/>
                  <a:gd name="connsiteY464" fmla="*/ 1142637 h 5390836"/>
                  <a:gd name="connsiteX465" fmla="*/ 657445 w 5372199"/>
                  <a:gd name="connsiteY465" fmla="*/ 1120983 h 5390836"/>
                  <a:gd name="connsiteX466" fmla="*/ 667763 w 5372199"/>
                  <a:gd name="connsiteY466" fmla="*/ 1108608 h 5390836"/>
                  <a:gd name="connsiteX467" fmla="*/ 676013 w 5372199"/>
                  <a:gd name="connsiteY467" fmla="*/ 1084886 h 5390836"/>
                  <a:gd name="connsiteX468" fmla="*/ 667763 w 5372199"/>
                  <a:gd name="connsiteY468" fmla="*/ 1063233 h 5390836"/>
                  <a:gd name="connsiteX469" fmla="*/ 639916 w 5372199"/>
                  <a:gd name="connsiteY469" fmla="*/ 1027136 h 5390836"/>
                  <a:gd name="connsiteX470" fmla="*/ 612080 w 5372199"/>
                  <a:gd name="connsiteY470" fmla="*/ 1015789 h 5390836"/>
                  <a:gd name="connsiteX471" fmla="*/ 605887 w 5372199"/>
                  <a:gd name="connsiteY471" fmla="*/ 1010636 h 5390836"/>
                  <a:gd name="connsiteX472" fmla="*/ 605887 w 5372199"/>
                  <a:gd name="connsiteY472" fmla="*/ 998261 h 5390836"/>
                  <a:gd name="connsiteX473" fmla="*/ 607303 w 5372199"/>
                  <a:gd name="connsiteY473" fmla="*/ 998261 h 5390836"/>
                  <a:gd name="connsiteX474" fmla="*/ 615166 w 5372199"/>
                  <a:gd name="connsiteY474" fmla="*/ 998261 h 5390836"/>
                  <a:gd name="connsiteX475" fmla="*/ 630638 w 5372199"/>
                  <a:gd name="connsiteY475" fmla="*/ 984858 h 5390836"/>
                  <a:gd name="connsiteX476" fmla="*/ 644041 w 5372199"/>
                  <a:gd name="connsiteY476" fmla="*/ 970415 h 5390836"/>
                  <a:gd name="connsiteX477" fmla="*/ 655388 w 5372199"/>
                  <a:gd name="connsiteY477" fmla="*/ 963193 h 5390836"/>
                  <a:gd name="connsiteX478" fmla="*/ 667763 w 5372199"/>
                  <a:gd name="connsiteY478" fmla="*/ 958039 h 5390836"/>
                  <a:gd name="connsiteX479" fmla="*/ 4670338 w 5372199"/>
                  <a:gd name="connsiteY479" fmla="*/ 809159 h 5390836"/>
                  <a:gd name="connsiteX480" fmla="*/ 4680391 w 5372199"/>
                  <a:gd name="connsiteY480" fmla="*/ 812634 h 5390836"/>
                  <a:gd name="connsiteX481" fmla="*/ 4688641 w 5372199"/>
                  <a:gd name="connsiteY481" fmla="*/ 820884 h 5390836"/>
                  <a:gd name="connsiteX482" fmla="*/ 4695863 w 5372199"/>
                  <a:gd name="connsiteY482" fmla="*/ 820884 h 5390836"/>
                  <a:gd name="connsiteX483" fmla="*/ 4695863 w 5372199"/>
                  <a:gd name="connsiteY483" fmla="*/ 830174 h 5390836"/>
                  <a:gd name="connsiteX484" fmla="*/ 4687613 w 5372199"/>
                  <a:gd name="connsiteY484" fmla="*/ 841510 h 5390836"/>
                  <a:gd name="connsiteX485" fmla="*/ 4675238 w 5372199"/>
                  <a:gd name="connsiteY485" fmla="*/ 853885 h 5390836"/>
                  <a:gd name="connsiteX486" fmla="*/ 4668016 w 5372199"/>
                  <a:gd name="connsiteY486" fmla="*/ 861106 h 5390836"/>
                  <a:gd name="connsiteX487" fmla="*/ 4658737 w 5372199"/>
                  <a:gd name="connsiteY487" fmla="*/ 868328 h 5390836"/>
                  <a:gd name="connsiteX488" fmla="*/ 4647391 w 5372199"/>
                  <a:gd name="connsiteY488" fmla="*/ 878635 h 5390836"/>
                  <a:gd name="connsiteX489" fmla="*/ 4627794 w 5372199"/>
                  <a:gd name="connsiteY489" fmla="*/ 899260 h 5390836"/>
                  <a:gd name="connsiteX490" fmla="*/ 4616459 w 5372199"/>
                  <a:gd name="connsiteY490" fmla="*/ 914732 h 5390836"/>
                  <a:gd name="connsiteX491" fmla="*/ 4606141 w 5372199"/>
                  <a:gd name="connsiteY491" fmla="*/ 924011 h 5390836"/>
                  <a:gd name="connsiteX492" fmla="*/ 4589640 w 5372199"/>
                  <a:gd name="connsiteY492" fmla="*/ 932261 h 5390836"/>
                  <a:gd name="connsiteX493" fmla="*/ 4589640 w 5372199"/>
                  <a:gd name="connsiteY493" fmla="*/ 943608 h 5390836"/>
                  <a:gd name="connsiteX494" fmla="*/ 4604083 w 5372199"/>
                  <a:gd name="connsiteY494" fmla="*/ 951858 h 5390836"/>
                  <a:gd name="connsiteX495" fmla="*/ 4614391 w 5372199"/>
                  <a:gd name="connsiteY495" fmla="*/ 962176 h 5390836"/>
                  <a:gd name="connsiteX496" fmla="*/ 4632959 w 5372199"/>
                  <a:gd name="connsiteY496" fmla="*/ 975579 h 5390836"/>
                  <a:gd name="connsiteX497" fmla="*/ 4644294 w 5372199"/>
                  <a:gd name="connsiteY497" fmla="*/ 981762 h 5390836"/>
                  <a:gd name="connsiteX498" fmla="*/ 4655641 w 5372199"/>
                  <a:gd name="connsiteY498" fmla="*/ 981762 h 5390836"/>
                  <a:gd name="connsiteX499" fmla="*/ 4661834 w 5372199"/>
                  <a:gd name="connsiteY499" fmla="*/ 981762 h 5390836"/>
                  <a:gd name="connsiteX500" fmla="*/ 4653584 w 5372199"/>
                  <a:gd name="connsiteY500" fmla="*/ 970426 h 5390836"/>
                  <a:gd name="connsiteX501" fmla="*/ 4641209 w 5372199"/>
                  <a:gd name="connsiteY501" fmla="*/ 965261 h 5390836"/>
                  <a:gd name="connsiteX502" fmla="*/ 4647391 w 5372199"/>
                  <a:gd name="connsiteY502" fmla="*/ 954954 h 5390836"/>
                  <a:gd name="connsiteX503" fmla="*/ 4647391 w 5372199"/>
                  <a:gd name="connsiteY503" fmla="*/ 942579 h 5390836"/>
                  <a:gd name="connsiteX504" fmla="*/ 4633987 w 5372199"/>
                  <a:gd name="connsiteY504" fmla="*/ 948761 h 5390836"/>
                  <a:gd name="connsiteX505" fmla="*/ 4625250 w 5372199"/>
                  <a:gd name="connsiteY505" fmla="*/ 949313 h 5390836"/>
                  <a:gd name="connsiteX506" fmla="*/ 4624709 w 5372199"/>
                  <a:gd name="connsiteY506" fmla="*/ 948761 h 5390836"/>
                  <a:gd name="connsiteX507" fmla="*/ 4615419 w 5372199"/>
                  <a:gd name="connsiteY507" fmla="*/ 948761 h 5390836"/>
                  <a:gd name="connsiteX508" fmla="*/ 4621612 w 5372199"/>
                  <a:gd name="connsiteY508" fmla="*/ 932261 h 5390836"/>
                  <a:gd name="connsiteX509" fmla="*/ 4646362 w 5372199"/>
                  <a:gd name="connsiteY509" fmla="*/ 910607 h 5390836"/>
                  <a:gd name="connsiteX510" fmla="*/ 4659766 w 5372199"/>
                  <a:gd name="connsiteY510" fmla="*/ 893078 h 5390836"/>
                  <a:gd name="connsiteX511" fmla="*/ 4682459 w 5372199"/>
                  <a:gd name="connsiteY511" fmla="*/ 870385 h 5390836"/>
                  <a:gd name="connsiteX512" fmla="*/ 4688641 w 5372199"/>
                  <a:gd name="connsiteY512" fmla="*/ 862146 h 5390836"/>
                  <a:gd name="connsiteX513" fmla="*/ 4705141 w 5372199"/>
                  <a:gd name="connsiteY513" fmla="*/ 855953 h 5390836"/>
                  <a:gd name="connsiteX514" fmla="*/ 4716488 w 5372199"/>
                  <a:gd name="connsiteY514" fmla="*/ 855953 h 5390836"/>
                  <a:gd name="connsiteX515" fmla="*/ 4707209 w 5372199"/>
                  <a:gd name="connsiteY515" fmla="*/ 871424 h 5390836"/>
                  <a:gd name="connsiteX516" fmla="*/ 4702056 w 5372199"/>
                  <a:gd name="connsiteY516" fmla="*/ 881732 h 5390836"/>
                  <a:gd name="connsiteX517" fmla="*/ 4679363 w 5372199"/>
                  <a:gd name="connsiteY517" fmla="*/ 909579 h 5390836"/>
                  <a:gd name="connsiteX518" fmla="*/ 4679363 w 5372199"/>
                  <a:gd name="connsiteY518" fmla="*/ 918857 h 5390836"/>
                  <a:gd name="connsiteX519" fmla="*/ 4691738 w 5372199"/>
                  <a:gd name="connsiteY519" fmla="*/ 932261 h 5390836"/>
                  <a:gd name="connsiteX520" fmla="*/ 4691738 w 5372199"/>
                  <a:gd name="connsiteY520" fmla="*/ 943608 h 5390836"/>
                  <a:gd name="connsiteX521" fmla="*/ 4714420 w 5372199"/>
                  <a:gd name="connsiteY521" fmla="*/ 943608 h 5390836"/>
                  <a:gd name="connsiteX522" fmla="*/ 4723709 w 5372199"/>
                  <a:gd name="connsiteY522" fmla="*/ 922982 h 5390836"/>
                  <a:gd name="connsiteX523" fmla="*/ 4709266 w 5372199"/>
                  <a:gd name="connsiteY523" fmla="*/ 915761 h 5390836"/>
                  <a:gd name="connsiteX524" fmla="*/ 4698959 w 5372199"/>
                  <a:gd name="connsiteY524" fmla="*/ 915761 h 5390836"/>
                  <a:gd name="connsiteX525" fmla="*/ 4714420 w 5372199"/>
                  <a:gd name="connsiteY525" fmla="*/ 901328 h 5390836"/>
                  <a:gd name="connsiteX526" fmla="*/ 4731959 w 5372199"/>
                  <a:gd name="connsiteY526" fmla="*/ 893078 h 5390836"/>
                  <a:gd name="connsiteX527" fmla="*/ 4740209 w 5372199"/>
                  <a:gd name="connsiteY527" fmla="*/ 875549 h 5390836"/>
                  <a:gd name="connsiteX528" fmla="*/ 4757738 w 5372199"/>
                  <a:gd name="connsiteY528" fmla="*/ 875549 h 5390836"/>
                  <a:gd name="connsiteX529" fmla="*/ 4757738 w 5372199"/>
                  <a:gd name="connsiteY529" fmla="*/ 893078 h 5390836"/>
                  <a:gd name="connsiteX530" fmla="*/ 4783517 w 5372199"/>
                  <a:gd name="connsiteY530" fmla="*/ 893078 h 5390836"/>
                  <a:gd name="connsiteX531" fmla="*/ 4807239 w 5372199"/>
                  <a:gd name="connsiteY531" fmla="*/ 886885 h 5390836"/>
                  <a:gd name="connsiteX532" fmla="*/ 4814460 w 5372199"/>
                  <a:gd name="connsiteY532" fmla="*/ 893078 h 5390836"/>
                  <a:gd name="connsiteX533" fmla="*/ 4822710 w 5372199"/>
                  <a:gd name="connsiteY533" fmla="*/ 899260 h 5390836"/>
                  <a:gd name="connsiteX534" fmla="*/ 4815489 w 5372199"/>
                  <a:gd name="connsiteY534" fmla="*/ 903386 h 5390836"/>
                  <a:gd name="connsiteX535" fmla="*/ 4815489 w 5372199"/>
                  <a:gd name="connsiteY535" fmla="*/ 926079 h 5390836"/>
                  <a:gd name="connsiteX536" fmla="*/ 4793835 w 5372199"/>
                  <a:gd name="connsiteY536" fmla="*/ 935357 h 5390836"/>
                  <a:gd name="connsiteX537" fmla="*/ 4770113 w 5372199"/>
                  <a:gd name="connsiteY537" fmla="*/ 935357 h 5390836"/>
                  <a:gd name="connsiteX538" fmla="*/ 4756710 w 5372199"/>
                  <a:gd name="connsiteY538" fmla="*/ 946704 h 5390836"/>
                  <a:gd name="connsiteX539" fmla="*/ 4756710 w 5372199"/>
                  <a:gd name="connsiteY539" fmla="*/ 963204 h 5390836"/>
                  <a:gd name="connsiteX540" fmla="*/ 4713391 w 5372199"/>
                  <a:gd name="connsiteY540" fmla="*/ 976608 h 5390836"/>
                  <a:gd name="connsiteX541" fmla="*/ 4686584 w 5372199"/>
                  <a:gd name="connsiteY541" fmla="*/ 976608 h 5390836"/>
                  <a:gd name="connsiteX542" fmla="*/ 4692766 w 5372199"/>
                  <a:gd name="connsiteY542" fmla="*/ 997233 h 5390836"/>
                  <a:gd name="connsiteX543" fmla="*/ 4687613 w 5372199"/>
                  <a:gd name="connsiteY543" fmla="*/ 1013733 h 5390836"/>
                  <a:gd name="connsiteX544" fmla="*/ 4711334 w 5372199"/>
                  <a:gd name="connsiteY544" fmla="*/ 1013733 h 5390836"/>
                  <a:gd name="connsiteX545" fmla="*/ 4705141 w 5372199"/>
                  <a:gd name="connsiteY545" fmla="*/ 999301 h 5390836"/>
                  <a:gd name="connsiteX546" fmla="*/ 4714420 w 5372199"/>
                  <a:gd name="connsiteY546" fmla="*/ 985887 h 5390836"/>
                  <a:gd name="connsiteX547" fmla="*/ 4726795 w 5372199"/>
                  <a:gd name="connsiteY547" fmla="*/ 985887 h 5390836"/>
                  <a:gd name="connsiteX548" fmla="*/ 4739181 w 5372199"/>
                  <a:gd name="connsiteY548" fmla="*/ 985887 h 5390836"/>
                  <a:gd name="connsiteX549" fmla="*/ 4749488 w 5372199"/>
                  <a:gd name="connsiteY549" fmla="*/ 974551 h 5390836"/>
                  <a:gd name="connsiteX550" fmla="*/ 4763920 w 5372199"/>
                  <a:gd name="connsiteY550" fmla="*/ 979704 h 5390836"/>
                  <a:gd name="connsiteX551" fmla="*/ 4778363 w 5372199"/>
                  <a:gd name="connsiteY551" fmla="*/ 979704 h 5390836"/>
                  <a:gd name="connsiteX552" fmla="*/ 4789710 w 5372199"/>
                  <a:gd name="connsiteY552" fmla="*/ 973511 h 5390836"/>
                  <a:gd name="connsiteX553" fmla="*/ 4800017 w 5372199"/>
                  <a:gd name="connsiteY553" fmla="*/ 949800 h 5390836"/>
                  <a:gd name="connsiteX554" fmla="*/ 4852614 w 5372199"/>
                  <a:gd name="connsiteY554" fmla="*/ 968358 h 5390836"/>
                  <a:gd name="connsiteX555" fmla="*/ 4860864 w 5372199"/>
                  <a:gd name="connsiteY555" fmla="*/ 968358 h 5390836"/>
                  <a:gd name="connsiteX556" fmla="*/ 4872210 w 5372199"/>
                  <a:gd name="connsiteY556" fmla="*/ 977637 h 5390836"/>
                  <a:gd name="connsiteX557" fmla="*/ 4872210 w 5372199"/>
                  <a:gd name="connsiteY557" fmla="*/ 996205 h 5390836"/>
                  <a:gd name="connsiteX558" fmla="*/ 4866017 w 5372199"/>
                  <a:gd name="connsiteY558" fmla="*/ 1006512 h 5390836"/>
                  <a:gd name="connsiteX559" fmla="*/ 4850546 w 5372199"/>
                  <a:gd name="connsiteY559" fmla="*/ 1019926 h 5390836"/>
                  <a:gd name="connsiteX560" fmla="*/ 4822710 w 5372199"/>
                  <a:gd name="connsiteY560" fmla="*/ 1019926 h 5390836"/>
                  <a:gd name="connsiteX561" fmla="*/ 4781460 w 5372199"/>
                  <a:gd name="connsiteY561" fmla="*/ 1035387 h 5390836"/>
                  <a:gd name="connsiteX562" fmla="*/ 4767017 w 5372199"/>
                  <a:gd name="connsiteY562" fmla="*/ 1041580 h 5390836"/>
                  <a:gd name="connsiteX563" fmla="*/ 4752585 w 5372199"/>
                  <a:gd name="connsiteY563" fmla="*/ 1049830 h 5390836"/>
                  <a:gd name="connsiteX564" fmla="*/ 4734016 w 5372199"/>
                  <a:gd name="connsiteY564" fmla="*/ 1062205 h 5390836"/>
                  <a:gd name="connsiteX565" fmla="*/ 4739181 w 5372199"/>
                  <a:gd name="connsiteY565" fmla="*/ 1071484 h 5390836"/>
                  <a:gd name="connsiteX566" fmla="*/ 4759806 w 5372199"/>
                  <a:gd name="connsiteY566" fmla="*/ 1077677 h 5390836"/>
                  <a:gd name="connsiteX567" fmla="*/ 4769085 w 5372199"/>
                  <a:gd name="connsiteY567" fmla="*/ 1086956 h 5390836"/>
                  <a:gd name="connsiteX568" fmla="*/ 4769085 w 5372199"/>
                  <a:gd name="connsiteY568" fmla="*/ 1100359 h 5390836"/>
                  <a:gd name="connsiteX569" fmla="*/ 4775267 w 5372199"/>
                  <a:gd name="connsiteY569" fmla="*/ 1111706 h 5390836"/>
                  <a:gd name="connsiteX570" fmla="*/ 4775267 w 5372199"/>
                  <a:gd name="connsiteY570" fmla="*/ 1125110 h 5390836"/>
                  <a:gd name="connsiteX571" fmla="*/ 4757738 w 5372199"/>
                  <a:gd name="connsiteY571" fmla="*/ 1151928 h 5390836"/>
                  <a:gd name="connsiteX572" fmla="*/ 4731959 w 5372199"/>
                  <a:gd name="connsiteY572" fmla="*/ 1165332 h 5390836"/>
                  <a:gd name="connsiteX573" fmla="*/ 4694834 w 5372199"/>
                  <a:gd name="connsiteY573" fmla="*/ 1141610 h 5390836"/>
                  <a:gd name="connsiteX574" fmla="*/ 4681430 w 5372199"/>
                  <a:gd name="connsiteY574" fmla="*/ 1135428 h 5390836"/>
                  <a:gd name="connsiteX575" fmla="*/ 4671112 w 5372199"/>
                  <a:gd name="connsiteY575" fmla="*/ 1123053 h 5390836"/>
                  <a:gd name="connsiteX576" fmla="*/ 4656669 w 5372199"/>
                  <a:gd name="connsiteY576" fmla="*/ 1107581 h 5390836"/>
                  <a:gd name="connsiteX577" fmla="*/ 4612333 w 5372199"/>
                  <a:gd name="connsiteY577" fmla="*/ 1098302 h 5390836"/>
                  <a:gd name="connsiteX578" fmla="*/ 4592737 w 5372199"/>
                  <a:gd name="connsiteY578" fmla="*/ 1098302 h 5390836"/>
                  <a:gd name="connsiteX579" fmla="*/ 4567987 w 5372199"/>
                  <a:gd name="connsiteY579" fmla="*/ 1098302 h 5390836"/>
                  <a:gd name="connsiteX580" fmla="*/ 4550458 w 5372199"/>
                  <a:gd name="connsiteY580" fmla="*/ 1109638 h 5390836"/>
                  <a:gd name="connsiteX581" fmla="*/ 4550458 w 5372199"/>
                  <a:gd name="connsiteY581" fmla="*/ 1118928 h 5390836"/>
                  <a:gd name="connsiteX582" fmla="*/ 4569015 w 5372199"/>
                  <a:gd name="connsiteY582" fmla="*/ 1127178 h 5390836"/>
                  <a:gd name="connsiteX583" fmla="*/ 4581390 w 5372199"/>
                  <a:gd name="connsiteY583" fmla="*/ 1127178 h 5390836"/>
                  <a:gd name="connsiteX584" fmla="*/ 4587583 w 5372199"/>
                  <a:gd name="connsiteY584" fmla="*/ 1149860 h 5390836"/>
                  <a:gd name="connsiteX585" fmla="*/ 4595833 w 5372199"/>
                  <a:gd name="connsiteY585" fmla="*/ 1170485 h 5390836"/>
                  <a:gd name="connsiteX586" fmla="*/ 4595833 w 5372199"/>
                  <a:gd name="connsiteY586" fmla="*/ 1181832 h 5390836"/>
                  <a:gd name="connsiteX587" fmla="*/ 4577265 w 5372199"/>
                  <a:gd name="connsiteY587" fmla="*/ 1192139 h 5390836"/>
                  <a:gd name="connsiteX588" fmla="*/ 4560765 w 5372199"/>
                  <a:gd name="connsiteY588" fmla="*/ 1192139 h 5390836"/>
                  <a:gd name="connsiteX589" fmla="*/ 4543237 w 5372199"/>
                  <a:gd name="connsiteY589" fmla="*/ 1178736 h 5390836"/>
                  <a:gd name="connsiteX590" fmla="*/ 4529833 w 5372199"/>
                  <a:gd name="connsiteY590" fmla="*/ 1171514 h 5390836"/>
                  <a:gd name="connsiteX591" fmla="*/ 4495793 w 5372199"/>
                  <a:gd name="connsiteY591" fmla="*/ 1157082 h 5390836"/>
                  <a:gd name="connsiteX592" fmla="*/ 4480332 w 5372199"/>
                  <a:gd name="connsiteY592" fmla="*/ 1174611 h 5390836"/>
                  <a:gd name="connsiteX593" fmla="*/ 4463832 w 5372199"/>
                  <a:gd name="connsiteY593" fmla="*/ 1185957 h 5390836"/>
                  <a:gd name="connsiteX594" fmla="*/ 4443207 w 5372199"/>
                  <a:gd name="connsiteY594" fmla="*/ 1198332 h 5390836"/>
                  <a:gd name="connsiteX595" fmla="*/ 4426707 w 5372199"/>
                  <a:gd name="connsiteY595" fmla="*/ 1198332 h 5390836"/>
                  <a:gd name="connsiteX596" fmla="*/ 4390610 w 5372199"/>
                  <a:gd name="connsiteY596" fmla="*/ 1208640 h 5390836"/>
                  <a:gd name="connsiteX597" fmla="*/ 4367928 w 5372199"/>
                  <a:gd name="connsiteY597" fmla="*/ 1196264 h 5390836"/>
                  <a:gd name="connsiteX598" fmla="*/ 4350389 w 5372199"/>
                  <a:gd name="connsiteY598" fmla="*/ 1184929 h 5390836"/>
                  <a:gd name="connsiteX599" fmla="*/ 4329763 w 5372199"/>
                  <a:gd name="connsiteY599" fmla="*/ 1163275 h 5390836"/>
                  <a:gd name="connsiteX600" fmla="*/ 4342139 w 5372199"/>
                  <a:gd name="connsiteY600" fmla="*/ 1149860 h 5390836"/>
                  <a:gd name="connsiteX601" fmla="*/ 4342139 w 5372199"/>
                  <a:gd name="connsiteY601" fmla="*/ 1110678 h 5390836"/>
                  <a:gd name="connsiteX602" fmla="*/ 4358639 w 5372199"/>
                  <a:gd name="connsiteY602" fmla="*/ 1116860 h 5390836"/>
                  <a:gd name="connsiteX603" fmla="*/ 4388553 w 5372199"/>
                  <a:gd name="connsiteY603" fmla="*/ 1138514 h 5390836"/>
                  <a:gd name="connsiteX604" fmla="*/ 4445264 w 5372199"/>
                  <a:gd name="connsiteY604" fmla="*/ 1126138 h 5390836"/>
                  <a:gd name="connsiteX605" fmla="*/ 4445264 w 5372199"/>
                  <a:gd name="connsiteY605" fmla="*/ 1112735 h 5390836"/>
                  <a:gd name="connsiteX606" fmla="*/ 4422582 w 5372199"/>
                  <a:gd name="connsiteY606" fmla="*/ 1095206 h 5390836"/>
                  <a:gd name="connsiteX607" fmla="*/ 4399889 w 5372199"/>
                  <a:gd name="connsiteY607" fmla="*/ 1078706 h 5390836"/>
                  <a:gd name="connsiteX608" fmla="*/ 4378235 w 5372199"/>
                  <a:gd name="connsiteY608" fmla="*/ 1067359 h 5390836"/>
                  <a:gd name="connsiteX609" fmla="*/ 4367928 w 5372199"/>
                  <a:gd name="connsiteY609" fmla="*/ 1048802 h 5390836"/>
                  <a:gd name="connsiteX610" fmla="*/ 4367928 w 5372199"/>
                  <a:gd name="connsiteY610" fmla="*/ 1038484 h 5390836"/>
                  <a:gd name="connsiteX611" fmla="*/ 4378235 w 5372199"/>
                  <a:gd name="connsiteY611" fmla="*/ 1026108 h 5390836"/>
                  <a:gd name="connsiteX612" fmla="*/ 4395764 w 5372199"/>
                  <a:gd name="connsiteY612" fmla="*/ 1015790 h 5390836"/>
                  <a:gd name="connsiteX613" fmla="*/ 4424639 w 5372199"/>
                  <a:gd name="connsiteY613" fmla="*/ 1023012 h 5390836"/>
                  <a:gd name="connsiteX614" fmla="*/ 4433929 w 5372199"/>
                  <a:gd name="connsiteY614" fmla="*/ 1039512 h 5390836"/>
                  <a:gd name="connsiteX615" fmla="*/ 4454543 w 5372199"/>
                  <a:gd name="connsiteY615" fmla="*/ 1045705 h 5390836"/>
                  <a:gd name="connsiteX616" fmla="*/ 4474140 w 5372199"/>
                  <a:gd name="connsiteY616" fmla="*/ 1057041 h 5390836"/>
                  <a:gd name="connsiteX617" fmla="*/ 4488583 w 5372199"/>
                  <a:gd name="connsiteY617" fmla="*/ 1062205 h 5390836"/>
                  <a:gd name="connsiteX618" fmla="*/ 4496833 w 5372199"/>
                  <a:gd name="connsiteY618" fmla="*/ 1062205 h 5390836"/>
                  <a:gd name="connsiteX619" fmla="*/ 4510236 w 5372199"/>
                  <a:gd name="connsiteY619" fmla="*/ 1052927 h 5390836"/>
                  <a:gd name="connsiteX620" fmla="*/ 4526736 w 5372199"/>
                  <a:gd name="connsiteY620" fmla="*/ 1045705 h 5390836"/>
                  <a:gd name="connsiteX621" fmla="*/ 4518486 w 5372199"/>
                  <a:gd name="connsiteY621" fmla="*/ 1035387 h 5390836"/>
                  <a:gd name="connsiteX622" fmla="*/ 4501986 w 5372199"/>
                  <a:gd name="connsiteY622" fmla="*/ 1035387 h 5390836"/>
                  <a:gd name="connsiteX623" fmla="*/ 4485486 w 5372199"/>
                  <a:gd name="connsiteY623" fmla="*/ 1030234 h 5390836"/>
                  <a:gd name="connsiteX624" fmla="*/ 4476207 w 5372199"/>
                  <a:gd name="connsiteY624" fmla="*/ 1019926 h 5390836"/>
                  <a:gd name="connsiteX625" fmla="*/ 4476207 w 5372199"/>
                  <a:gd name="connsiteY625" fmla="*/ 1007551 h 5390836"/>
                  <a:gd name="connsiteX626" fmla="*/ 4492708 w 5372199"/>
                  <a:gd name="connsiteY626" fmla="*/ 998262 h 5390836"/>
                  <a:gd name="connsiteX627" fmla="*/ 4526736 w 5372199"/>
                  <a:gd name="connsiteY627" fmla="*/ 984858 h 5390836"/>
                  <a:gd name="connsiteX628" fmla="*/ 4541169 w 5372199"/>
                  <a:gd name="connsiteY628" fmla="*/ 999301 h 5390836"/>
                  <a:gd name="connsiteX629" fmla="*/ 4550458 w 5372199"/>
                  <a:gd name="connsiteY629" fmla="*/ 999301 h 5390836"/>
                  <a:gd name="connsiteX630" fmla="*/ 4563862 w 5372199"/>
                  <a:gd name="connsiteY630" fmla="*/ 1011676 h 5390836"/>
                  <a:gd name="connsiteX631" fmla="*/ 4582419 w 5372199"/>
                  <a:gd name="connsiteY631" fmla="*/ 1023012 h 5390836"/>
                  <a:gd name="connsiteX632" fmla="*/ 4594805 w 5372199"/>
                  <a:gd name="connsiteY632" fmla="*/ 1032291 h 5390836"/>
                  <a:gd name="connsiteX633" fmla="*/ 4607180 w 5372199"/>
                  <a:gd name="connsiteY633" fmla="*/ 1039512 h 5390836"/>
                  <a:gd name="connsiteX634" fmla="*/ 4616459 w 5372199"/>
                  <a:gd name="connsiteY634" fmla="*/ 1039512 h 5390836"/>
                  <a:gd name="connsiteX635" fmla="*/ 4628834 w 5372199"/>
                  <a:gd name="connsiteY635" fmla="*/ 1052927 h 5390836"/>
                  <a:gd name="connsiteX636" fmla="*/ 4640169 w 5372199"/>
                  <a:gd name="connsiteY636" fmla="*/ 1063234 h 5390836"/>
                  <a:gd name="connsiteX637" fmla="*/ 4647391 w 5372199"/>
                  <a:gd name="connsiteY637" fmla="*/ 1076638 h 5390836"/>
                  <a:gd name="connsiteX638" fmla="*/ 4665959 w 5372199"/>
                  <a:gd name="connsiteY638" fmla="*/ 1083859 h 5390836"/>
                  <a:gd name="connsiteX639" fmla="*/ 4685545 w 5372199"/>
                  <a:gd name="connsiteY639" fmla="*/ 1078706 h 5390836"/>
                  <a:gd name="connsiteX640" fmla="*/ 4668016 w 5372199"/>
                  <a:gd name="connsiteY640" fmla="*/ 1064263 h 5390836"/>
                  <a:gd name="connsiteX641" fmla="*/ 4649459 w 5372199"/>
                  <a:gd name="connsiteY641" fmla="*/ 1048802 h 5390836"/>
                  <a:gd name="connsiteX642" fmla="*/ 4620584 w 5372199"/>
                  <a:gd name="connsiteY642" fmla="*/ 1024051 h 5390836"/>
                  <a:gd name="connsiteX643" fmla="*/ 4605112 w 5372199"/>
                  <a:gd name="connsiteY643" fmla="*/ 1013733 h 5390836"/>
                  <a:gd name="connsiteX644" fmla="*/ 4589640 w 5372199"/>
                  <a:gd name="connsiteY644" fmla="*/ 1002387 h 5390836"/>
                  <a:gd name="connsiteX645" fmla="*/ 4565930 w 5372199"/>
                  <a:gd name="connsiteY645" fmla="*/ 982801 h 5390836"/>
                  <a:gd name="connsiteX646" fmla="*/ 4519515 w 5372199"/>
                  <a:gd name="connsiteY646" fmla="*/ 955983 h 5390836"/>
                  <a:gd name="connsiteX647" fmla="*/ 4496833 w 5372199"/>
                  <a:gd name="connsiteY647" fmla="*/ 955983 h 5390836"/>
                  <a:gd name="connsiteX648" fmla="*/ 4453514 w 5372199"/>
                  <a:gd name="connsiteY648" fmla="*/ 947732 h 5390836"/>
                  <a:gd name="connsiteX649" fmla="*/ 4448361 w 5372199"/>
                  <a:gd name="connsiteY649" fmla="*/ 934329 h 5390836"/>
                  <a:gd name="connsiteX650" fmla="*/ 4464861 w 5372199"/>
                  <a:gd name="connsiteY650" fmla="*/ 904425 h 5390836"/>
                  <a:gd name="connsiteX651" fmla="*/ 4488583 w 5372199"/>
                  <a:gd name="connsiteY651" fmla="*/ 882760 h 5390836"/>
                  <a:gd name="connsiteX652" fmla="*/ 4501986 w 5372199"/>
                  <a:gd name="connsiteY652" fmla="*/ 882760 h 5390836"/>
                  <a:gd name="connsiteX653" fmla="*/ 4512304 w 5372199"/>
                  <a:gd name="connsiteY653" fmla="*/ 882760 h 5390836"/>
                  <a:gd name="connsiteX654" fmla="*/ 4555612 w 5372199"/>
                  <a:gd name="connsiteY654" fmla="*/ 873482 h 5390836"/>
                  <a:gd name="connsiteX655" fmla="*/ 4560765 w 5372199"/>
                  <a:gd name="connsiteY655" fmla="*/ 873482 h 5390836"/>
                  <a:gd name="connsiteX656" fmla="*/ 4542208 w 5372199"/>
                  <a:gd name="connsiteY656" fmla="*/ 897203 h 5390836"/>
                  <a:gd name="connsiteX657" fmla="*/ 4541472 w 5372199"/>
                  <a:gd name="connsiteY657" fmla="*/ 908853 h 5390836"/>
                  <a:gd name="connsiteX658" fmla="*/ 4542208 w 5372199"/>
                  <a:gd name="connsiteY658" fmla="*/ 909579 h 5390836"/>
                  <a:gd name="connsiteX659" fmla="*/ 4561805 w 5372199"/>
                  <a:gd name="connsiteY659" fmla="*/ 917829 h 5390836"/>
                  <a:gd name="connsiteX660" fmla="*/ 4571083 w 5372199"/>
                  <a:gd name="connsiteY660" fmla="*/ 917829 h 5390836"/>
                  <a:gd name="connsiteX661" fmla="*/ 4577265 w 5372199"/>
                  <a:gd name="connsiteY661" fmla="*/ 904425 h 5390836"/>
                  <a:gd name="connsiteX662" fmla="*/ 4589640 w 5372199"/>
                  <a:gd name="connsiteY662" fmla="*/ 888953 h 5390836"/>
                  <a:gd name="connsiteX663" fmla="*/ 4620584 w 5372199"/>
                  <a:gd name="connsiteY663" fmla="*/ 863174 h 5390836"/>
                  <a:gd name="connsiteX664" fmla="*/ 4649459 w 5372199"/>
                  <a:gd name="connsiteY664" fmla="*/ 832231 h 5390836"/>
                  <a:gd name="connsiteX665" fmla="*/ 4664930 w 5372199"/>
                  <a:gd name="connsiteY665" fmla="*/ 812634 h 5390836"/>
                  <a:gd name="connsiteX666" fmla="*/ 4670338 w 5372199"/>
                  <a:gd name="connsiteY666" fmla="*/ 809159 h 5390836"/>
                  <a:gd name="connsiteX667" fmla="*/ 770888 w 5372199"/>
                  <a:gd name="connsiteY667" fmla="*/ 804383 h 5390836"/>
                  <a:gd name="connsiteX668" fmla="*/ 782234 w 5372199"/>
                  <a:gd name="connsiteY668" fmla="*/ 804383 h 5390836"/>
                  <a:gd name="connsiteX669" fmla="*/ 804917 w 5372199"/>
                  <a:gd name="connsiteY669" fmla="*/ 816759 h 5390836"/>
                  <a:gd name="connsiteX670" fmla="*/ 817292 w 5372199"/>
                  <a:gd name="connsiteY670" fmla="*/ 853884 h 5390836"/>
                  <a:gd name="connsiteX671" fmla="*/ 827610 w 5372199"/>
                  <a:gd name="connsiteY671" fmla="*/ 868327 h 5390836"/>
                  <a:gd name="connsiteX672" fmla="*/ 842042 w 5372199"/>
                  <a:gd name="connsiteY672" fmla="*/ 861105 h 5390836"/>
                  <a:gd name="connsiteX673" fmla="*/ 842042 w 5372199"/>
                  <a:gd name="connsiteY673" fmla="*/ 843576 h 5390836"/>
                  <a:gd name="connsiteX674" fmla="*/ 864735 w 5372199"/>
                  <a:gd name="connsiteY674" fmla="*/ 832230 h 5390836"/>
                  <a:gd name="connsiteX675" fmla="*/ 893610 w 5372199"/>
                  <a:gd name="connsiteY675" fmla="*/ 839441 h 5390836"/>
                  <a:gd name="connsiteX676" fmla="*/ 909071 w 5372199"/>
                  <a:gd name="connsiteY676" fmla="*/ 849759 h 5390836"/>
                  <a:gd name="connsiteX677" fmla="*/ 909071 w 5372199"/>
                  <a:gd name="connsiteY677" fmla="*/ 862134 h 5390836"/>
                  <a:gd name="connsiteX678" fmla="*/ 899793 w 5372199"/>
                  <a:gd name="connsiteY678" fmla="*/ 877606 h 5390836"/>
                  <a:gd name="connsiteX679" fmla="*/ 899793 w 5372199"/>
                  <a:gd name="connsiteY679" fmla="*/ 895134 h 5390836"/>
                  <a:gd name="connsiteX680" fmla="*/ 899793 w 5372199"/>
                  <a:gd name="connsiteY680" fmla="*/ 918856 h 5390836"/>
                  <a:gd name="connsiteX681" fmla="*/ 888457 w 5372199"/>
                  <a:gd name="connsiteY681" fmla="*/ 952885 h 5390836"/>
                  <a:gd name="connsiteX682" fmla="*/ 907014 w 5372199"/>
                  <a:gd name="connsiteY682" fmla="*/ 985885 h 5390836"/>
                  <a:gd name="connsiteX683" fmla="*/ 920418 w 5372199"/>
                  <a:gd name="connsiteY683" fmla="*/ 997232 h 5390836"/>
                  <a:gd name="connsiteX684" fmla="*/ 949293 w 5372199"/>
                  <a:gd name="connsiteY684" fmla="*/ 1010636 h 5390836"/>
                  <a:gd name="connsiteX685" fmla="*/ 974043 w 5372199"/>
                  <a:gd name="connsiteY685" fmla="*/ 1000318 h 5390836"/>
                  <a:gd name="connsiteX686" fmla="*/ 988486 w 5372199"/>
                  <a:gd name="connsiteY686" fmla="*/ 988982 h 5390836"/>
                  <a:gd name="connsiteX687" fmla="*/ 998794 w 5372199"/>
                  <a:gd name="connsiteY687" fmla="*/ 981760 h 5390836"/>
                  <a:gd name="connsiteX688" fmla="*/ 1011169 w 5372199"/>
                  <a:gd name="connsiteY688" fmla="*/ 975578 h 5390836"/>
                  <a:gd name="connsiteX689" fmla="*/ 1025612 w 5372199"/>
                  <a:gd name="connsiteY689" fmla="*/ 962164 h 5390836"/>
                  <a:gd name="connsiteX690" fmla="*/ 1051391 w 5372199"/>
                  <a:gd name="connsiteY690" fmla="*/ 971442 h 5390836"/>
                  <a:gd name="connsiteX691" fmla="*/ 1065834 w 5372199"/>
                  <a:gd name="connsiteY691" fmla="*/ 998260 h 5390836"/>
                  <a:gd name="connsiteX692" fmla="*/ 1073044 w 5372199"/>
                  <a:gd name="connsiteY692" fmla="*/ 1016828 h 5390836"/>
                  <a:gd name="connsiteX693" fmla="*/ 1061698 w 5372199"/>
                  <a:gd name="connsiteY693" fmla="*/ 1034357 h 5390836"/>
                  <a:gd name="connsiteX694" fmla="*/ 1051391 w 5372199"/>
                  <a:gd name="connsiteY694" fmla="*/ 1052914 h 5390836"/>
                  <a:gd name="connsiteX695" fmla="*/ 1035919 w 5372199"/>
                  <a:gd name="connsiteY695" fmla="*/ 1059107 h 5390836"/>
                  <a:gd name="connsiteX696" fmla="*/ 1019419 w 5372199"/>
                  <a:gd name="connsiteY696" fmla="*/ 1074568 h 5390836"/>
                  <a:gd name="connsiteX697" fmla="*/ 1003947 w 5372199"/>
                  <a:gd name="connsiteY697" fmla="*/ 1090039 h 5390836"/>
                  <a:gd name="connsiteX698" fmla="*/ 987447 w 5372199"/>
                  <a:gd name="connsiteY698" fmla="*/ 1100357 h 5390836"/>
                  <a:gd name="connsiteX699" fmla="*/ 967861 w 5372199"/>
                  <a:gd name="connsiteY699" fmla="*/ 1118915 h 5390836"/>
                  <a:gd name="connsiteX700" fmla="*/ 952390 w 5372199"/>
                  <a:gd name="connsiteY700" fmla="*/ 1124079 h 5390836"/>
                  <a:gd name="connsiteX701" fmla="*/ 928668 w 5372199"/>
                  <a:gd name="connsiteY701" fmla="*/ 1124079 h 5390836"/>
                  <a:gd name="connsiteX702" fmla="*/ 910111 w 5372199"/>
                  <a:gd name="connsiteY702" fmla="*/ 1108607 h 5390836"/>
                  <a:gd name="connsiteX703" fmla="*/ 885360 w 5372199"/>
                  <a:gd name="connsiteY703" fmla="*/ 1093136 h 5390836"/>
                  <a:gd name="connsiteX704" fmla="*/ 870917 w 5372199"/>
                  <a:gd name="connsiteY704" fmla="*/ 1081789 h 5390836"/>
                  <a:gd name="connsiteX705" fmla="*/ 856485 w 5372199"/>
                  <a:gd name="connsiteY705" fmla="*/ 1071482 h 5390836"/>
                  <a:gd name="connsiteX706" fmla="*/ 835849 w 5372199"/>
                  <a:gd name="connsiteY706" fmla="*/ 1056010 h 5390836"/>
                  <a:gd name="connsiteX707" fmla="*/ 809042 w 5372199"/>
                  <a:gd name="connsiteY707" fmla="*/ 1020953 h 5390836"/>
                  <a:gd name="connsiteX708" fmla="*/ 803888 w 5372199"/>
                  <a:gd name="connsiteY708" fmla="*/ 1007539 h 5390836"/>
                  <a:gd name="connsiteX709" fmla="*/ 790484 w 5372199"/>
                  <a:gd name="connsiteY709" fmla="*/ 988982 h 5390836"/>
                  <a:gd name="connsiteX710" fmla="*/ 778109 w 5372199"/>
                  <a:gd name="connsiteY710" fmla="*/ 970414 h 5390836"/>
                  <a:gd name="connsiteX711" fmla="*/ 753359 w 5372199"/>
                  <a:gd name="connsiteY711" fmla="*/ 944635 h 5390836"/>
                  <a:gd name="connsiteX712" fmla="*/ 740984 w 5372199"/>
                  <a:gd name="connsiteY712" fmla="*/ 927106 h 5390836"/>
                  <a:gd name="connsiteX713" fmla="*/ 721387 w 5372199"/>
                  <a:gd name="connsiteY713" fmla="*/ 898231 h 5390836"/>
                  <a:gd name="connsiteX714" fmla="*/ 704887 w 5372199"/>
                  <a:gd name="connsiteY714" fmla="*/ 881731 h 5390836"/>
                  <a:gd name="connsiteX715" fmla="*/ 704887 w 5372199"/>
                  <a:gd name="connsiteY715" fmla="*/ 865230 h 5390836"/>
                  <a:gd name="connsiteX716" fmla="*/ 719319 w 5372199"/>
                  <a:gd name="connsiteY716" fmla="*/ 854912 h 5390836"/>
                  <a:gd name="connsiteX717" fmla="*/ 727580 w 5372199"/>
                  <a:gd name="connsiteY717" fmla="*/ 841508 h 5390836"/>
                  <a:gd name="connsiteX718" fmla="*/ 738916 w 5372199"/>
                  <a:gd name="connsiteY718" fmla="*/ 833259 h 5390836"/>
                  <a:gd name="connsiteX719" fmla="*/ 748194 w 5372199"/>
                  <a:gd name="connsiteY719" fmla="*/ 818815 h 5390836"/>
                  <a:gd name="connsiteX720" fmla="*/ 748194 w 5372199"/>
                  <a:gd name="connsiteY720" fmla="*/ 810576 h 5390836"/>
                  <a:gd name="connsiteX721" fmla="*/ 761609 w 5372199"/>
                  <a:gd name="connsiteY721" fmla="*/ 810576 h 5390836"/>
                  <a:gd name="connsiteX722" fmla="*/ 770888 w 5372199"/>
                  <a:gd name="connsiteY722" fmla="*/ 804383 h 5390836"/>
                  <a:gd name="connsiteX723" fmla="*/ 1449455 w 5372199"/>
                  <a:gd name="connsiteY723" fmla="*/ 662074 h 5390836"/>
                  <a:gd name="connsiteX724" fmla="*/ 1457705 w 5372199"/>
                  <a:gd name="connsiteY724" fmla="*/ 662074 h 5390836"/>
                  <a:gd name="connsiteX725" fmla="*/ 1457705 w 5372199"/>
                  <a:gd name="connsiteY725" fmla="*/ 673421 h 5390836"/>
                  <a:gd name="connsiteX726" fmla="*/ 1462859 w 5372199"/>
                  <a:gd name="connsiteY726" fmla="*/ 685795 h 5390836"/>
                  <a:gd name="connsiteX727" fmla="*/ 1462859 w 5372199"/>
                  <a:gd name="connsiteY727" fmla="*/ 698171 h 5390836"/>
                  <a:gd name="connsiteX728" fmla="*/ 1457705 w 5372199"/>
                  <a:gd name="connsiteY728" fmla="*/ 709517 h 5390836"/>
                  <a:gd name="connsiteX729" fmla="*/ 1457705 w 5372199"/>
                  <a:gd name="connsiteY729" fmla="*/ 729114 h 5390836"/>
                  <a:gd name="connsiteX730" fmla="*/ 1451512 w 5372199"/>
                  <a:gd name="connsiteY730" fmla="*/ 743546 h 5390836"/>
                  <a:gd name="connsiteX731" fmla="*/ 1439137 w 5372199"/>
                  <a:gd name="connsiteY731" fmla="*/ 752825 h 5390836"/>
                  <a:gd name="connsiteX732" fmla="*/ 1425733 w 5372199"/>
                  <a:gd name="connsiteY732" fmla="*/ 770353 h 5390836"/>
                  <a:gd name="connsiteX733" fmla="*/ 1396619 w 5372199"/>
                  <a:gd name="connsiteY733" fmla="*/ 772182 h 5390836"/>
                  <a:gd name="connsiteX734" fmla="*/ 1394800 w 5372199"/>
                  <a:gd name="connsiteY734" fmla="*/ 770353 h 5390836"/>
                  <a:gd name="connsiteX735" fmla="*/ 1389646 w 5372199"/>
                  <a:gd name="connsiteY735" fmla="*/ 755921 h 5390836"/>
                  <a:gd name="connsiteX736" fmla="*/ 1380357 w 5372199"/>
                  <a:gd name="connsiteY736" fmla="*/ 747671 h 5390836"/>
                  <a:gd name="connsiteX737" fmla="*/ 1380357 w 5372199"/>
                  <a:gd name="connsiteY737" fmla="*/ 732199 h 5390836"/>
                  <a:gd name="connsiteX738" fmla="*/ 1380357 w 5372199"/>
                  <a:gd name="connsiteY738" fmla="*/ 696103 h 5390836"/>
                  <a:gd name="connsiteX739" fmla="*/ 1387578 w 5372199"/>
                  <a:gd name="connsiteY739" fmla="*/ 682699 h 5390836"/>
                  <a:gd name="connsiteX740" fmla="*/ 1392732 w 5372199"/>
                  <a:gd name="connsiteY740" fmla="*/ 676517 h 5390836"/>
                  <a:gd name="connsiteX741" fmla="*/ 1418511 w 5372199"/>
                  <a:gd name="connsiteY741" fmla="*/ 685795 h 5390836"/>
                  <a:gd name="connsiteX742" fmla="*/ 1431926 w 5372199"/>
                  <a:gd name="connsiteY742" fmla="*/ 672392 h 5390836"/>
                  <a:gd name="connsiteX743" fmla="*/ 1646166 w 5372199"/>
                  <a:gd name="connsiteY743" fmla="*/ 509318 h 5390836"/>
                  <a:gd name="connsiteX744" fmla="*/ 1664986 w 5372199"/>
                  <a:gd name="connsiteY744" fmla="*/ 516660 h 5390836"/>
                  <a:gd name="connsiteX745" fmla="*/ 1677361 w 5372199"/>
                  <a:gd name="connsiteY745" fmla="*/ 521825 h 5390836"/>
                  <a:gd name="connsiteX746" fmla="*/ 1683554 w 5372199"/>
                  <a:gd name="connsiteY746" fmla="*/ 534200 h 5390836"/>
                  <a:gd name="connsiteX747" fmla="*/ 1683554 w 5372199"/>
                  <a:gd name="connsiteY747" fmla="*/ 550701 h 5390836"/>
                  <a:gd name="connsiteX748" fmla="*/ 1683554 w 5372199"/>
                  <a:gd name="connsiteY748" fmla="*/ 568229 h 5390836"/>
                  <a:gd name="connsiteX749" fmla="*/ 1683554 w 5372199"/>
                  <a:gd name="connsiteY749" fmla="*/ 581633 h 5390836"/>
                  <a:gd name="connsiteX750" fmla="*/ 1674265 w 5372199"/>
                  <a:gd name="connsiteY750" fmla="*/ 595036 h 5390836"/>
                  <a:gd name="connsiteX751" fmla="*/ 1662929 w 5372199"/>
                  <a:gd name="connsiteY751" fmla="*/ 602258 h 5390836"/>
                  <a:gd name="connsiteX752" fmla="*/ 1654678 w 5372199"/>
                  <a:gd name="connsiteY752" fmla="*/ 614633 h 5390836"/>
                  <a:gd name="connsiteX753" fmla="*/ 1639206 w 5372199"/>
                  <a:gd name="connsiteY753" fmla="*/ 614633 h 5390836"/>
                  <a:gd name="connsiteX754" fmla="*/ 1630956 w 5372199"/>
                  <a:gd name="connsiteY754" fmla="*/ 602258 h 5390836"/>
                  <a:gd name="connsiteX755" fmla="*/ 1610331 w 5372199"/>
                  <a:gd name="connsiteY755" fmla="*/ 589883 h 5390836"/>
                  <a:gd name="connsiteX756" fmla="*/ 1593830 w 5372199"/>
                  <a:gd name="connsiteY756" fmla="*/ 579576 h 5390836"/>
                  <a:gd name="connsiteX757" fmla="*/ 1579387 w 5372199"/>
                  <a:gd name="connsiteY757" fmla="*/ 565133 h 5390836"/>
                  <a:gd name="connsiteX758" fmla="*/ 1573204 w 5372199"/>
                  <a:gd name="connsiteY758" fmla="*/ 553797 h 5390836"/>
                  <a:gd name="connsiteX759" fmla="*/ 1568051 w 5372199"/>
                  <a:gd name="connsiteY759" fmla="*/ 536257 h 5390836"/>
                  <a:gd name="connsiteX760" fmla="*/ 1564954 w 5372199"/>
                  <a:gd name="connsiteY760" fmla="*/ 523882 h 5390836"/>
                  <a:gd name="connsiteX761" fmla="*/ 1578358 w 5372199"/>
                  <a:gd name="connsiteY761" fmla="*/ 523882 h 5390836"/>
                  <a:gd name="connsiteX762" fmla="*/ 1593830 w 5372199"/>
                  <a:gd name="connsiteY762" fmla="*/ 523882 h 5390836"/>
                  <a:gd name="connsiteX763" fmla="*/ 1606205 w 5372199"/>
                  <a:gd name="connsiteY763" fmla="*/ 517700 h 5390836"/>
                  <a:gd name="connsiteX764" fmla="*/ 1619609 w 5372199"/>
                  <a:gd name="connsiteY764" fmla="*/ 517700 h 5390836"/>
                  <a:gd name="connsiteX765" fmla="*/ 1628888 w 5372199"/>
                  <a:gd name="connsiteY765" fmla="*/ 510479 h 5390836"/>
                  <a:gd name="connsiteX766" fmla="*/ 1646166 w 5372199"/>
                  <a:gd name="connsiteY766" fmla="*/ 509318 h 5390836"/>
                  <a:gd name="connsiteX767" fmla="*/ 1473177 w 5372199"/>
                  <a:gd name="connsiteY767" fmla="*/ 465101 h 5390836"/>
                  <a:gd name="connsiteX768" fmla="*/ 1463898 w 5372199"/>
                  <a:gd name="connsiteY768" fmla="*/ 472322 h 5390836"/>
                  <a:gd name="connsiteX769" fmla="*/ 1460802 w 5372199"/>
                  <a:gd name="connsiteY769" fmla="*/ 476447 h 5390836"/>
                  <a:gd name="connsiteX770" fmla="*/ 1451512 w 5372199"/>
                  <a:gd name="connsiteY770" fmla="*/ 486753 h 5390836"/>
                  <a:gd name="connsiteX771" fmla="*/ 1446358 w 5372199"/>
                  <a:gd name="connsiteY771" fmla="*/ 497071 h 5390836"/>
                  <a:gd name="connsiteX772" fmla="*/ 1430897 w 5372199"/>
                  <a:gd name="connsiteY772" fmla="*/ 519754 h 5390836"/>
                  <a:gd name="connsiteX773" fmla="*/ 1430897 w 5372199"/>
                  <a:gd name="connsiteY773" fmla="*/ 534197 h 5390836"/>
                  <a:gd name="connsiteX774" fmla="*/ 1445330 w 5372199"/>
                  <a:gd name="connsiteY774" fmla="*/ 534197 h 5390836"/>
                  <a:gd name="connsiteX775" fmla="*/ 1458734 w 5372199"/>
                  <a:gd name="connsiteY775" fmla="*/ 518725 h 5390836"/>
                  <a:gd name="connsiteX776" fmla="*/ 1466984 w 5372199"/>
                  <a:gd name="connsiteY776" fmla="*/ 498100 h 5390836"/>
                  <a:gd name="connsiteX777" fmla="*/ 1473177 w 5372199"/>
                  <a:gd name="connsiteY777" fmla="*/ 478503 h 5390836"/>
                  <a:gd name="connsiteX778" fmla="*/ 1473177 w 5372199"/>
                  <a:gd name="connsiteY778" fmla="*/ 465101 h 5390836"/>
                  <a:gd name="connsiteX779" fmla="*/ 1498954 w 5372199"/>
                  <a:gd name="connsiteY779" fmla="*/ 383631 h 5390836"/>
                  <a:gd name="connsiteX780" fmla="*/ 1527830 w 5372199"/>
                  <a:gd name="connsiteY780" fmla="*/ 383631 h 5390836"/>
                  <a:gd name="connsiteX781" fmla="*/ 1543291 w 5372199"/>
                  <a:gd name="connsiteY781" fmla="*/ 398073 h 5390836"/>
                  <a:gd name="connsiteX782" fmla="*/ 1551541 w 5372199"/>
                  <a:gd name="connsiteY782" fmla="*/ 410449 h 5390836"/>
                  <a:gd name="connsiteX783" fmla="*/ 1545359 w 5372199"/>
                  <a:gd name="connsiteY783" fmla="*/ 438295 h 5390836"/>
                  <a:gd name="connsiteX784" fmla="*/ 1545359 w 5372199"/>
                  <a:gd name="connsiteY784" fmla="*/ 456852 h 5390836"/>
                  <a:gd name="connsiteX785" fmla="*/ 1545359 w 5372199"/>
                  <a:gd name="connsiteY785" fmla="*/ 520796 h 5390836"/>
                  <a:gd name="connsiteX786" fmla="*/ 1545359 w 5372199"/>
                  <a:gd name="connsiteY786" fmla="*/ 543478 h 5390836"/>
                  <a:gd name="connsiteX787" fmla="*/ 1538137 w 5372199"/>
                  <a:gd name="connsiteY787" fmla="*/ 549671 h 5390836"/>
                  <a:gd name="connsiteX788" fmla="*/ 1538137 w 5372199"/>
                  <a:gd name="connsiteY788" fmla="*/ 564104 h 5390836"/>
                  <a:gd name="connsiteX789" fmla="*/ 1551552 w 5372199"/>
                  <a:gd name="connsiteY789" fmla="*/ 579576 h 5390836"/>
                  <a:gd name="connsiteX790" fmla="*/ 1596927 w 5372199"/>
                  <a:gd name="connsiteY790" fmla="*/ 656923 h 5390836"/>
                  <a:gd name="connsiteX791" fmla="*/ 1596927 w 5372199"/>
                  <a:gd name="connsiteY791" fmla="*/ 686827 h 5390836"/>
                  <a:gd name="connsiteX792" fmla="*/ 1590734 w 5372199"/>
                  <a:gd name="connsiteY792" fmla="*/ 711577 h 5390836"/>
                  <a:gd name="connsiteX793" fmla="*/ 1580427 w 5372199"/>
                  <a:gd name="connsiteY793" fmla="*/ 728078 h 5390836"/>
                  <a:gd name="connsiteX794" fmla="*/ 1571138 w 5372199"/>
                  <a:gd name="connsiteY794" fmla="*/ 728078 h 5390836"/>
                  <a:gd name="connsiteX795" fmla="*/ 1558762 w 5372199"/>
                  <a:gd name="connsiteY795" fmla="*/ 728078 h 5390836"/>
                  <a:gd name="connsiteX796" fmla="*/ 1547427 w 5372199"/>
                  <a:gd name="connsiteY796" fmla="*/ 728078 h 5390836"/>
                  <a:gd name="connsiteX797" fmla="*/ 1529887 w 5372199"/>
                  <a:gd name="connsiteY797" fmla="*/ 728078 h 5390836"/>
                  <a:gd name="connsiteX798" fmla="*/ 1514415 w 5372199"/>
                  <a:gd name="connsiteY798" fmla="*/ 718798 h 5390836"/>
                  <a:gd name="connsiteX799" fmla="*/ 1481415 w 5372199"/>
                  <a:gd name="connsiteY799" fmla="*/ 710548 h 5390836"/>
                  <a:gd name="connsiteX800" fmla="*/ 1490704 w 5372199"/>
                  <a:gd name="connsiteY800" fmla="*/ 697135 h 5390836"/>
                  <a:gd name="connsiteX801" fmla="*/ 1506176 w 5372199"/>
                  <a:gd name="connsiteY801" fmla="*/ 688884 h 5390836"/>
                  <a:gd name="connsiteX802" fmla="*/ 1506176 w 5372199"/>
                  <a:gd name="connsiteY802" fmla="*/ 661048 h 5390836"/>
                  <a:gd name="connsiteX803" fmla="*/ 1498954 w 5372199"/>
                  <a:gd name="connsiteY803" fmla="*/ 648674 h 5390836"/>
                  <a:gd name="connsiteX804" fmla="*/ 1488636 w 5372199"/>
                  <a:gd name="connsiteY804" fmla="*/ 631133 h 5390836"/>
                  <a:gd name="connsiteX805" fmla="*/ 1477300 w 5372199"/>
                  <a:gd name="connsiteY805" fmla="*/ 606383 h 5390836"/>
                  <a:gd name="connsiteX806" fmla="*/ 1469050 w 5372199"/>
                  <a:gd name="connsiteY806" fmla="*/ 601230 h 5390836"/>
                  <a:gd name="connsiteX807" fmla="*/ 1454607 w 5372199"/>
                  <a:gd name="connsiteY807" fmla="*/ 601230 h 5390836"/>
                  <a:gd name="connsiteX808" fmla="*/ 1445328 w 5372199"/>
                  <a:gd name="connsiteY808" fmla="*/ 608451 h 5390836"/>
                  <a:gd name="connsiteX809" fmla="*/ 1428828 w 5372199"/>
                  <a:gd name="connsiteY809" fmla="*/ 616702 h 5390836"/>
                  <a:gd name="connsiteX810" fmla="*/ 1420578 w 5372199"/>
                  <a:gd name="connsiteY810" fmla="*/ 616702 h 5390836"/>
                  <a:gd name="connsiteX811" fmla="*/ 1410260 w 5372199"/>
                  <a:gd name="connsiteY811" fmla="*/ 607411 h 5390836"/>
                  <a:gd name="connsiteX812" fmla="*/ 1404078 w 5372199"/>
                  <a:gd name="connsiteY812" fmla="*/ 607411 h 5390836"/>
                  <a:gd name="connsiteX813" fmla="*/ 1394799 w 5372199"/>
                  <a:gd name="connsiteY813" fmla="*/ 596076 h 5390836"/>
                  <a:gd name="connsiteX814" fmla="*/ 1380356 w 5372199"/>
                  <a:gd name="connsiteY814" fmla="*/ 580605 h 5390836"/>
                  <a:gd name="connsiteX815" fmla="*/ 1362827 w 5372199"/>
                  <a:gd name="connsiteY815" fmla="*/ 559979 h 5390836"/>
                  <a:gd name="connsiteX816" fmla="*/ 1347355 w 5372199"/>
                  <a:gd name="connsiteY816" fmla="*/ 537296 h 5390836"/>
                  <a:gd name="connsiteX817" fmla="*/ 1347355 w 5372199"/>
                  <a:gd name="connsiteY817" fmla="*/ 502228 h 5390836"/>
                  <a:gd name="connsiteX818" fmla="*/ 1357673 w 5372199"/>
                  <a:gd name="connsiteY818" fmla="*/ 488825 h 5390836"/>
                  <a:gd name="connsiteX819" fmla="*/ 1373134 w 5372199"/>
                  <a:gd name="connsiteY819" fmla="*/ 488825 h 5390836"/>
                  <a:gd name="connsiteX820" fmla="*/ 1383452 w 5372199"/>
                  <a:gd name="connsiteY820" fmla="*/ 488825 h 5390836"/>
                  <a:gd name="connsiteX821" fmla="*/ 1404078 w 5372199"/>
                  <a:gd name="connsiteY821" fmla="*/ 467171 h 5390836"/>
                  <a:gd name="connsiteX822" fmla="*/ 1418510 w 5372199"/>
                  <a:gd name="connsiteY822" fmla="*/ 450670 h 5390836"/>
                  <a:gd name="connsiteX823" fmla="*/ 1428828 w 5372199"/>
                  <a:gd name="connsiteY823" fmla="*/ 438295 h 5390836"/>
                  <a:gd name="connsiteX824" fmla="*/ 1438107 w 5372199"/>
                  <a:gd name="connsiteY824" fmla="*/ 429006 h 5390836"/>
                  <a:gd name="connsiteX825" fmla="*/ 1448425 w 5372199"/>
                  <a:gd name="connsiteY825" fmla="*/ 414573 h 5390836"/>
                  <a:gd name="connsiteX826" fmla="*/ 1448425 w 5372199"/>
                  <a:gd name="connsiteY826" fmla="*/ 404255 h 5390836"/>
                  <a:gd name="connsiteX827" fmla="*/ 1453579 w 5372199"/>
                  <a:gd name="connsiteY827" fmla="*/ 396005 h 5390836"/>
                  <a:gd name="connsiteX828" fmla="*/ 1459761 w 5372199"/>
                  <a:gd name="connsiteY828" fmla="*/ 388795 h 5390836"/>
                  <a:gd name="connsiteX829" fmla="*/ 1469050 w 5372199"/>
                  <a:gd name="connsiteY829" fmla="*/ 391881 h 5390836"/>
                  <a:gd name="connsiteX830" fmla="*/ 1484511 w 5372199"/>
                  <a:gd name="connsiteY830" fmla="*/ 391881 h 5390836"/>
                  <a:gd name="connsiteX831" fmla="*/ 1498954 w 5372199"/>
                  <a:gd name="connsiteY831" fmla="*/ 383631 h 5390836"/>
                  <a:gd name="connsiteX832" fmla="*/ 4049260 w 5372199"/>
                  <a:gd name="connsiteY832" fmla="*/ 354753 h 5390836"/>
                  <a:gd name="connsiteX833" fmla="*/ 4069885 w 5372199"/>
                  <a:gd name="connsiteY833" fmla="*/ 368156 h 5390836"/>
                  <a:gd name="connsiteX834" fmla="*/ 4079164 w 5372199"/>
                  <a:gd name="connsiteY834" fmla="*/ 390849 h 5390836"/>
                  <a:gd name="connsiteX835" fmla="*/ 4079164 w 5372199"/>
                  <a:gd name="connsiteY835" fmla="*/ 405282 h 5390836"/>
                  <a:gd name="connsiteX836" fmla="*/ 4074010 w 5372199"/>
                  <a:gd name="connsiteY836" fmla="*/ 418685 h 5390836"/>
                  <a:gd name="connsiteX837" fmla="*/ 4053385 w 5372199"/>
                  <a:gd name="connsiteY837" fmla="*/ 435196 h 5390836"/>
                  <a:gd name="connsiteX838" fmla="*/ 4045135 w 5372199"/>
                  <a:gd name="connsiteY838" fmla="*/ 447561 h 5390836"/>
                  <a:gd name="connsiteX839" fmla="*/ 4055442 w 5372199"/>
                  <a:gd name="connsiteY839" fmla="*/ 447561 h 5390836"/>
                  <a:gd name="connsiteX840" fmla="*/ 4068856 w 5372199"/>
                  <a:gd name="connsiteY840" fmla="*/ 447561 h 5390836"/>
                  <a:gd name="connsiteX841" fmla="*/ 4084317 w 5372199"/>
                  <a:gd name="connsiteY841" fmla="*/ 447561 h 5390836"/>
                  <a:gd name="connsiteX842" fmla="*/ 4105971 w 5372199"/>
                  <a:gd name="connsiteY842" fmla="*/ 447561 h 5390836"/>
                  <a:gd name="connsiteX843" fmla="*/ 4128664 w 5372199"/>
                  <a:gd name="connsiteY843" fmla="*/ 460975 h 5390836"/>
                  <a:gd name="connsiteX844" fmla="*/ 4145164 w 5372199"/>
                  <a:gd name="connsiteY844" fmla="*/ 478504 h 5390836"/>
                  <a:gd name="connsiteX845" fmla="*/ 4145164 w 5372199"/>
                  <a:gd name="connsiteY845" fmla="*/ 512533 h 5390836"/>
                  <a:gd name="connsiteX846" fmla="*/ 4135886 w 5372199"/>
                  <a:gd name="connsiteY846" fmla="*/ 512533 h 5390836"/>
                  <a:gd name="connsiteX847" fmla="*/ 4120414 w 5372199"/>
                  <a:gd name="connsiteY847" fmla="*/ 512533 h 5390836"/>
                  <a:gd name="connsiteX848" fmla="*/ 4088442 w 5372199"/>
                  <a:gd name="connsiteY848" fmla="*/ 512533 h 5390836"/>
                  <a:gd name="connsiteX849" fmla="*/ 4069885 w 5372199"/>
                  <a:gd name="connsiteY849" fmla="*/ 512533 h 5390836"/>
                  <a:gd name="connsiteX850" fmla="*/ 4052356 w 5372199"/>
                  <a:gd name="connsiteY850" fmla="*/ 504283 h 5390836"/>
                  <a:gd name="connsiteX851" fmla="*/ 4020384 w 5372199"/>
                  <a:gd name="connsiteY851" fmla="*/ 499129 h 5390836"/>
                  <a:gd name="connsiteX852" fmla="*/ 4004913 w 5372199"/>
                  <a:gd name="connsiteY852" fmla="*/ 507379 h 5390836"/>
                  <a:gd name="connsiteX853" fmla="*/ 3995634 w 5372199"/>
                  <a:gd name="connsiteY853" fmla="*/ 529033 h 5390836"/>
                  <a:gd name="connsiteX854" fmla="*/ 4013163 w 5372199"/>
                  <a:gd name="connsiteY854" fmla="*/ 598130 h 5390836"/>
                  <a:gd name="connsiteX855" fmla="*/ 4024509 w 5372199"/>
                  <a:gd name="connsiteY855" fmla="*/ 651756 h 5390836"/>
                  <a:gd name="connsiteX856" fmla="*/ 4044106 w 5372199"/>
                  <a:gd name="connsiteY856" fmla="*/ 693006 h 5390836"/>
                  <a:gd name="connsiteX857" fmla="*/ 4058538 w 5372199"/>
                  <a:gd name="connsiteY857" fmla="*/ 711564 h 5390836"/>
                  <a:gd name="connsiteX858" fmla="*/ 4067817 w 5372199"/>
                  <a:gd name="connsiteY858" fmla="*/ 729103 h 5390836"/>
                  <a:gd name="connsiteX859" fmla="*/ 4092567 w 5372199"/>
                  <a:gd name="connsiteY859" fmla="*/ 760036 h 5390836"/>
                  <a:gd name="connsiteX860" fmla="*/ 4100817 w 5372199"/>
                  <a:gd name="connsiteY860" fmla="*/ 771382 h 5390836"/>
                  <a:gd name="connsiteX861" fmla="*/ 4092567 w 5372199"/>
                  <a:gd name="connsiteY861" fmla="*/ 777564 h 5390836"/>
                  <a:gd name="connsiteX862" fmla="*/ 4084317 w 5372199"/>
                  <a:gd name="connsiteY862" fmla="*/ 788911 h 5390836"/>
                  <a:gd name="connsiteX863" fmla="*/ 4059567 w 5372199"/>
                  <a:gd name="connsiteY863" fmla="*/ 788911 h 5390836"/>
                  <a:gd name="connsiteX864" fmla="*/ 4049260 w 5372199"/>
                  <a:gd name="connsiteY864" fmla="*/ 788911 h 5390836"/>
                  <a:gd name="connsiteX865" fmla="*/ 4039981 w 5372199"/>
                  <a:gd name="connsiteY865" fmla="*/ 788911 h 5390836"/>
                  <a:gd name="connsiteX866" fmla="*/ 4023481 w 5372199"/>
                  <a:gd name="connsiteY866" fmla="*/ 777564 h 5390836"/>
                  <a:gd name="connsiteX867" fmla="*/ 4005941 w 5372199"/>
                  <a:gd name="connsiteY867" fmla="*/ 768286 h 5390836"/>
                  <a:gd name="connsiteX868" fmla="*/ 3991509 w 5372199"/>
                  <a:gd name="connsiteY868" fmla="*/ 755910 h 5390836"/>
                  <a:gd name="connsiteX869" fmla="*/ 3969855 w 5372199"/>
                  <a:gd name="connsiteY869" fmla="*/ 738382 h 5390836"/>
                  <a:gd name="connsiteX870" fmla="*/ 3961605 w 5372199"/>
                  <a:gd name="connsiteY870" fmla="*/ 720853 h 5390836"/>
                  <a:gd name="connsiteX871" fmla="*/ 3961605 w 5372199"/>
                  <a:gd name="connsiteY871" fmla="*/ 671352 h 5390836"/>
                  <a:gd name="connsiteX872" fmla="*/ 3955412 w 5372199"/>
                  <a:gd name="connsiteY872" fmla="*/ 627006 h 5390836"/>
                  <a:gd name="connsiteX873" fmla="*/ 3949230 w 5372199"/>
                  <a:gd name="connsiteY873" fmla="*/ 601227 h 5390836"/>
                  <a:gd name="connsiteX874" fmla="*/ 3933758 w 5372199"/>
                  <a:gd name="connsiteY874" fmla="*/ 553783 h 5390836"/>
                  <a:gd name="connsiteX875" fmla="*/ 3890440 w 5372199"/>
                  <a:gd name="connsiteY875" fmla="*/ 575437 h 5390836"/>
                  <a:gd name="connsiteX876" fmla="*/ 3837843 w 5372199"/>
                  <a:gd name="connsiteY876" fmla="*/ 587812 h 5390836"/>
                  <a:gd name="connsiteX877" fmla="*/ 3791439 w 5372199"/>
                  <a:gd name="connsiteY877" fmla="*/ 587812 h 5390836"/>
                  <a:gd name="connsiteX878" fmla="*/ 3758439 w 5372199"/>
                  <a:gd name="connsiteY878" fmla="*/ 587812 h 5390836"/>
                  <a:gd name="connsiteX879" fmla="*/ 3731631 w 5372199"/>
                  <a:gd name="connsiteY879" fmla="*/ 579562 h 5390836"/>
                  <a:gd name="connsiteX880" fmla="*/ 3718228 w 5372199"/>
                  <a:gd name="connsiteY880" fmla="*/ 579562 h 5390836"/>
                  <a:gd name="connsiteX881" fmla="*/ 3718228 w 5372199"/>
                  <a:gd name="connsiteY881" fmla="*/ 567198 h 5390836"/>
                  <a:gd name="connsiteX882" fmla="*/ 3718228 w 5372199"/>
                  <a:gd name="connsiteY882" fmla="*/ 549658 h 5390836"/>
                  <a:gd name="connsiteX883" fmla="*/ 3709977 w 5372199"/>
                  <a:gd name="connsiteY883" fmla="*/ 539351 h 5390836"/>
                  <a:gd name="connsiteX884" fmla="*/ 3721313 w 5372199"/>
                  <a:gd name="connsiteY884" fmla="*/ 539351 h 5390836"/>
                  <a:gd name="connsiteX885" fmla="*/ 3744006 w 5372199"/>
                  <a:gd name="connsiteY885" fmla="*/ 539351 h 5390836"/>
                  <a:gd name="connsiteX886" fmla="*/ 3759478 w 5372199"/>
                  <a:gd name="connsiteY886" fmla="*/ 539351 h 5390836"/>
                  <a:gd name="connsiteX887" fmla="*/ 3769785 w 5372199"/>
                  <a:gd name="connsiteY887" fmla="*/ 539351 h 5390836"/>
                  <a:gd name="connsiteX888" fmla="*/ 3851258 w 5372199"/>
                  <a:gd name="connsiteY888" fmla="*/ 519754 h 5390836"/>
                  <a:gd name="connsiteX889" fmla="*/ 3892508 w 5372199"/>
                  <a:gd name="connsiteY889" fmla="*/ 495004 h 5390836"/>
                  <a:gd name="connsiteX890" fmla="*/ 3905912 w 5372199"/>
                  <a:gd name="connsiteY890" fmla="*/ 482629 h 5390836"/>
                  <a:gd name="connsiteX891" fmla="*/ 3894565 w 5372199"/>
                  <a:gd name="connsiteY891" fmla="*/ 477476 h 5390836"/>
                  <a:gd name="connsiteX892" fmla="*/ 3886315 w 5372199"/>
                  <a:gd name="connsiteY892" fmla="*/ 477476 h 5390836"/>
                  <a:gd name="connsiteX893" fmla="*/ 3873940 w 5372199"/>
                  <a:gd name="connsiteY893" fmla="*/ 477476 h 5390836"/>
                  <a:gd name="connsiteX894" fmla="*/ 3863633 w 5372199"/>
                  <a:gd name="connsiteY894" fmla="*/ 471282 h 5390836"/>
                  <a:gd name="connsiteX895" fmla="*/ 3852286 w 5372199"/>
                  <a:gd name="connsiteY895" fmla="*/ 454782 h 5390836"/>
                  <a:gd name="connsiteX896" fmla="*/ 3847132 w 5372199"/>
                  <a:gd name="connsiteY896" fmla="*/ 420753 h 5390836"/>
                  <a:gd name="connsiteX897" fmla="*/ 3860536 w 5372199"/>
                  <a:gd name="connsiteY897" fmla="*/ 409418 h 5390836"/>
                  <a:gd name="connsiteX898" fmla="*/ 3873951 w 5372199"/>
                  <a:gd name="connsiteY898" fmla="*/ 409418 h 5390836"/>
                  <a:gd name="connsiteX899" fmla="*/ 3887354 w 5372199"/>
                  <a:gd name="connsiteY899" fmla="*/ 409407 h 5390836"/>
                  <a:gd name="connsiteX900" fmla="*/ 3900758 w 5372199"/>
                  <a:gd name="connsiteY900" fmla="*/ 409407 h 5390836"/>
                  <a:gd name="connsiteX901" fmla="*/ 3923440 w 5372199"/>
                  <a:gd name="connsiteY901" fmla="*/ 422821 h 5390836"/>
                  <a:gd name="connsiteX902" fmla="*/ 3968816 w 5372199"/>
                  <a:gd name="connsiteY902" fmla="*/ 431061 h 5390836"/>
                  <a:gd name="connsiteX903" fmla="*/ 3995634 w 5372199"/>
                  <a:gd name="connsiteY903" fmla="*/ 401157 h 5390836"/>
                  <a:gd name="connsiteX904" fmla="*/ 4011106 w 5372199"/>
                  <a:gd name="connsiteY904" fmla="*/ 380532 h 5390836"/>
                  <a:gd name="connsiteX905" fmla="*/ 4020384 w 5372199"/>
                  <a:gd name="connsiteY905" fmla="*/ 360935 h 5390836"/>
                  <a:gd name="connsiteX906" fmla="*/ 4030692 w 5372199"/>
                  <a:gd name="connsiteY906" fmla="*/ 360946 h 5390836"/>
                  <a:gd name="connsiteX907" fmla="*/ 4045135 w 5372199"/>
                  <a:gd name="connsiteY907" fmla="*/ 371253 h 5390836"/>
                  <a:gd name="connsiteX908" fmla="*/ 4058538 w 5372199"/>
                  <a:gd name="connsiteY908" fmla="*/ 371253 h 5390836"/>
                  <a:gd name="connsiteX909" fmla="*/ 1383200 w 5372199"/>
                  <a:gd name="connsiteY909" fmla="*/ 242484 h 5390836"/>
                  <a:gd name="connsiteX910" fmla="*/ 1389646 w 5372199"/>
                  <a:gd name="connsiteY910" fmla="*/ 244417 h 5390836"/>
                  <a:gd name="connsiteX911" fmla="*/ 1403049 w 5372199"/>
                  <a:gd name="connsiteY911" fmla="*/ 256792 h 5390836"/>
                  <a:gd name="connsiteX912" fmla="*/ 1425742 w 5372199"/>
                  <a:gd name="connsiteY912" fmla="*/ 272253 h 5390836"/>
                  <a:gd name="connsiteX913" fmla="*/ 1425742 w 5372199"/>
                  <a:gd name="connsiteY913" fmla="*/ 302168 h 5390836"/>
                  <a:gd name="connsiteX914" fmla="*/ 1432953 w 5372199"/>
                  <a:gd name="connsiteY914" fmla="*/ 308350 h 5390836"/>
                  <a:gd name="connsiteX915" fmla="*/ 1470078 w 5372199"/>
                  <a:gd name="connsiteY915" fmla="*/ 272253 h 5390836"/>
                  <a:gd name="connsiteX916" fmla="*/ 1491732 w 5372199"/>
                  <a:gd name="connsiteY916" fmla="*/ 251628 h 5390836"/>
                  <a:gd name="connsiteX917" fmla="*/ 1505146 w 5372199"/>
                  <a:gd name="connsiteY917" fmla="*/ 251628 h 5390836"/>
                  <a:gd name="connsiteX918" fmla="*/ 1517522 w 5372199"/>
                  <a:gd name="connsiteY918" fmla="*/ 251628 h 5390836"/>
                  <a:gd name="connsiteX919" fmla="*/ 1538147 w 5372199"/>
                  <a:gd name="connsiteY919" fmla="*/ 251628 h 5390836"/>
                  <a:gd name="connsiteX920" fmla="*/ 1547425 w 5372199"/>
                  <a:gd name="connsiteY920" fmla="*/ 251628 h 5390836"/>
                  <a:gd name="connsiteX921" fmla="*/ 1555675 w 5372199"/>
                  <a:gd name="connsiteY921" fmla="*/ 266071 h 5390836"/>
                  <a:gd name="connsiteX922" fmla="*/ 1543300 w 5372199"/>
                  <a:gd name="connsiteY922" fmla="*/ 300100 h 5390836"/>
                  <a:gd name="connsiteX923" fmla="*/ 1528868 w 5372199"/>
                  <a:gd name="connsiteY923" fmla="*/ 300100 h 5390836"/>
                  <a:gd name="connsiteX924" fmla="*/ 1507204 w 5372199"/>
                  <a:gd name="connsiteY924" fmla="*/ 314543 h 5390836"/>
                  <a:gd name="connsiteX925" fmla="*/ 1491732 w 5372199"/>
                  <a:gd name="connsiteY925" fmla="*/ 326918 h 5390836"/>
                  <a:gd name="connsiteX926" fmla="*/ 1478328 w 5372199"/>
                  <a:gd name="connsiteY926" fmla="*/ 341350 h 5390836"/>
                  <a:gd name="connsiteX927" fmla="*/ 1465953 w 5372199"/>
                  <a:gd name="connsiteY927" fmla="*/ 356822 h 5390836"/>
                  <a:gd name="connsiteX928" fmla="*/ 1450493 w 5372199"/>
                  <a:gd name="connsiteY928" fmla="*/ 365072 h 5390836"/>
                  <a:gd name="connsiteX929" fmla="*/ 1433982 w 5372199"/>
                  <a:gd name="connsiteY929" fmla="*/ 387754 h 5390836"/>
                  <a:gd name="connsiteX930" fmla="*/ 1390674 w 5372199"/>
                  <a:gd name="connsiteY930" fmla="*/ 431072 h 5390836"/>
                  <a:gd name="connsiteX931" fmla="*/ 1378299 w 5372199"/>
                  <a:gd name="connsiteY931" fmla="*/ 443448 h 5390836"/>
                  <a:gd name="connsiteX932" fmla="*/ 1366953 w 5372199"/>
                  <a:gd name="connsiteY932" fmla="*/ 455823 h 5390836"/>
                  <a:gd name="connsiteX933" fmla="*/ 1355617 w 5372199"/>
                  <a:gd name="connsiteY933" fmla="*/ 466130 h 5390836"/>
                  <a:gd name="connsiteX934" fmla="*/ 1345299 w 5372199"/>
                  <a:gd name="connsiteY934" fmla="*/ 474391 h 5390836"/>
                  <a:gd name="connsiteX935" fmla="*/ 1336020 w 5372199"/>
                  <a:gd name="connsiteY935" fmla="*/ 484698 h 5390836"/>
                  <a:gd name="connsiteX936" fmla="*/ 1325702 w 5372199"/>
                  <a:gd name="connsiteY936" fmla="*/ 491920 h 5390836"/>
                  <a:gd name="connsiteX937" fmla="*/ 1317452 w 5372199"/>
                  <a:gd name="connsiteY937" fmla="*/ 497073 h 5390836"/>
                  <a:gd name="connsiteX938" fmla="*/ 1306117 w 5372199"/>
                  <a:gd name="connsiteY938" fmla="*/ 508420 h 5390836"/>
                  <a:gd name="connsiteX939" fmla="*/ 1296827 w 5372199"/>
                  <a:gd name="connsiteY939" fmla="*/ 519756 h 5390836"/>
                  <a:gd name="connsiteX940" fmla="*/ 1290645 w 5372199"/>
                  <a:gd name="connsiteY940" fmla="*/ 531102 h 5390836"/>
                  <a:gd name="connsiteX941" fmla="*/ 1279299 w 5372199"/>
                  <a:gd name="connsiteY941" fmla="*/ 531102 h 5390836"/>
                  <a:gd name="connsiteX942" fmla="*/ 1263827 w 5372199"/>
                  <a:gd name="connsiteY942" fmla="*/ 539352 h 5390836"/>
                  <a:gd name="connsiteX943" fmla="*/ 1251452 w 5372199"/>
                  <a:gd name="connsiteY943" fmla="*/ 525949 h 5390836"/>
                  <a:gd name="connsiteX944" fmla="*/ 1242173 w 5372199"/>
                  <a:gd name="connsiteY944" fmla="*/ 513574 h 5390836"/>
                  <a:gd name="connsiteX945" fmla="*/ 1242173 w 5372199"/>
                  <a:gd name="connsiteY945" fmla="*/ 501198 h 5390836"/>
                  <a:gd name="connsiteX946" fmla="*/ 1262798 w 5372199"/>
                  <a:gd name="connsiteY946" fmla="*/ 469227 h 5390836"/>
                  <a:gd name="connsiteX947" fmla="*/ 1273106 w 5372199"/>
                  <a:gd name="connsiteY947" fmla="*/ 469227 h 5390836"/>
                  <a:gd name="connsiteX948" fmla="*/ 1286520 w 5372199"/>
                  <a:gd name="connsiteY948" fmla="*/ 453755 h 5390836"/>
                  <a:gd name="connsiteX949" fmla="*/ 1321577 w 5372199"/>
                  <a:gd name="connsiteY949" fmla="*/ 421794 h 5390836"/>
                  <a:gd name="connsiteX950" fmla="*/ 1337049 w 5372199"/>
                  <a:gd name="connsiteY950" fmla="*/ 408380 h 5390836"/>
                  <a:gd name="connsiteX951" fmla="*/ 1362828 w 5372199"/>
                  <a:gd name="connsiteY951" fmla="*/ 380543 h 5390836"/>
                  <a:gd name="connsiteX952" fmla="*/ 1371078 w 5372199"/>
                  <a:gd name="connsiteY952" fmla="*/ 365072 h 5390836"/>
                  <a:gd name="connsiteX953" fmla="*/ 1363867 w 5372199"/>
                  <a:gd name="connsiteY953" fmla="*/ 357851 h 5390836"/>
                  <a:gd name="connsiteX954" fmla="*/ 1353549 w 5372199"/>
                  <a:gd name="connsiteY954" fmla="*/ 357851 h 5390836"/>
                  <a:gd name="connsiteX955" fmla="*/ 1341174 w 5372199"/>
                  <a:gd name="connsiteY955" fmla="*/ 357851 h 5390836"/>
                  <a:gd name="connsiteX956" fmla="*/ 1341174 w 5372199"/>
                  <a:gd name="connsiteY956" fmla="*/ 347543 h 5390836"/>
                  <a:gd name="connsiteX957" fmla="*/ 1341174 w 5372199"/>
                  <a:gd name="connsiteY957" fmla="*/ 337225 h 5390836"/>
                  <a:gd name="connsiteX958" fmla="*/ 1341174 w 5372199"/>
                  <a:gd name="connsiteY958" fmla="*/ 323822 h 5390836"/>
                  <a:gd name="connsiteX959" fmla="*/ 1313327 w 5372199"/>
                  <a:gd name="connsiteY959" fmla="*/ 304225 h 5390836"/>
                  <a:gd name="connsiteX960" fmla="*/ 1313327 w 5372199"/>
                  <a:gd name="connsiteY960" fmla="*/ 292878 h 5390836"/>
                  <a:gd name="connsiteX961" fmla="*/ 1328799 w 5372199"/>
                  <a:gd name="connsiteY961" fmla="*/ 280503 h 5390836"/>
                  <a:gd name="connsiteX962" fmla="*/ 1336020 w 5372199"/>
                  <a:gd name="connsiteY962" fmla="*/ 270196 h 5390836"/>
                  <a:gd name="connsiteX963" fmla="*/ 1344270 w 5372199"/>
                  <a:gd name="connsiteY963" fmla="*/ 264003 h 5390836"/>
                  <a:gd name="connsiteX964" fmla="*/ 1351492 w 5372199"/>
                  <a:gd name="connsiteY964" fmla="*/ 254724 h 5390836"/>
                  <a:gd name="connsiteX965" fmla="*/ 1339117 w 5372199"/>
                  <a:gd name="connsiteY965" fmla="*/ 257821 h 5390836"/>
                  <a:gd name="connsiteX966" fmla="*/ 1350453 w 5372199"/>
                  <a:gd name="connsiteY966" fmla="*/ 252667 h 5390836"/>
                  <a:gd name="connsiteX967" fmla="*/ 1363867 w 5372199"/>
                  <a:gd name="connsiteY967" fmla="*/ 244417 h 5390836"/>
                  <a:gd name="connsiteX968" fmla="*/ 1375203 w 5372199"/>
                  <a:gd name="connsiteY968" fmla="*/ 244417 h 5390836"/>
                  <a:gd name="connsiteX969" fmla="*/ 1383200 w 5372199"/>
                  <a:gd name="connsiteY969" fmla="*/ 242484 h 5390836"/>
                  <a:gd name="connsiteX970" fmla="*/ 2319836 w 5372199"/>
                  <a:gd name="connsiteY970" fmla="*/ 154694 h 5390836"/>
                  <a:gd name="connsiteX971" fmla="*/ 2301267 w 5372199"/>
                  <a:gd name="connsiteY971" fmla="*/ 159847 h 5390836"/>
                  <a:gd name="connsiteX972" fmla="*/ 2301267 w 5372199"/>
                  <a:gd name="connsiteY972" fmla="*/ 171193 h 5390836"/>
                  <a:gd name="connsiteX973" fmla="*/ 2301267 w 5372199"/>
                  <a:gd name="connsiteY973" fmla="*/ 180472 h 5390836"/>
                  <a:gd name="connsiteX974" fmla="*/ 2318808 w 5372199"/>
                  <a:gd name="connsiteY974" fmla="*/ 180472 h 5390836"/>
                  <a:gd name="connsiteX975" fmla="*/ 2327047 w 5372199"/>
                  <a:gd name="connsiteY975" fmla="*/ 158819 h 5390836"/>
                  <a:gd name="connsiteX976" fmla="*/ 2320865 w 5372199"/>
                  <a:gd name="connsiteY976" fmla="*/ 158819 h 5390836"/>
                  <a:gd name="connsiteX977" fmla="*/ 2375531 w 5372199"/>
                  <a:gd name="connsiteY977" fmla="*/ 130974 h 5390836"/>
                  <a:gd name="connsiteX978" fmla="*/ 2361089 w 5372199"/>
                  <a:gd name="connsiteY978" fmla="*/ 138195 h 5390836"/>
                  <a:gd name="connsiteX979" fmla="*/ 2361089 w 5372199"/>
                  <a:gd name="connsiteY979" fmla="*/ 153665 h 5390836"/>
                  <a:gd name="connsiteX980" fmla="*/ 2371407 w 5372199"/>
                  <a:gd name="connsiteY980" fmla="*/ 160876 h 5390836"/>
                  <a:gd name="connsiteX981" fmla="*/ 2386877 w 5372199"/>
                  <a:gd name="connsiteY981" fmla="*/ 146444 h 5390836"/>
                  <a:gd name="connsiteX982" fmla="*/ 2386877 w 5372199"/>
                  <a:gd name="connsiteY982" fmla="*/ 133031 h 5390836"/>
                  <a:gd name="connsiteX983" fmla="*/ 2376560 w 5372199"/>
                  <a:gd name="connsiteY983" fmla="*/ 133031 h 5390836"/>
                  <a:gd name="connsiteX984" fmla="*/ 2306432 w 5372199"/>
                  <a:gd name="connsiteY984" fmla="*/ 95915 h 5390836"/>
                  <a:gd name="connsiteX985" fmla="*/ 2310546 w 5372199"/>
                  <a:gd name="connsiteY985" fmla="*/ 100039 h 5390836"/>
                  <a:gd name="connsiteX986" fmla="*/ 2296113 w 5372199"/>
                  <a:gd name="connsiteY986" fmla="*/ 113442 h 5390836"/>
                  <a:gd name="connsiteX987" fmla="*/ 2296113 w 5372199"/>
                  <a:gd name="connsiteY987" fmla="*/ 128913 h 5390836"/>
                  <a:gd name="connsiteX988" fmla="*/ 2304364 w 5372199"/>
                  <a:gd name="connsiteY988" fmla="*/ 128913 h 5390836"/>
                  <a:gd name="connsiteX989" fmla="*/ 2320865 w 5372199"/>
                  <a:gd name="connsiteY989" fmla="*/ 108289 h 5390836"/>
                  <a:gd name="connsiteX990" fmla="*/ 2306432 w 5372199"/>
                  <a:gd name="connsiteY990" fmla="*/ 95915 h 5390836"/>
                  <a:gd name="connsiteX991" fmla="*/ 3341817 w 5372199"/>
                  <a:gd name="connsiteY991" fmla="*/ 93847 h 5390836"/>
                  <a:gd name="connsiteX992" fmla="*/ 3351096 w 5372199"/>
                  <a:gd name="connsiteY992" fmla="*/ 103125 h 5390836"/>
                  <a:gd name="connsiteX993" fmla="*/ 3363471 w 5372199"/>
                  <a:gd name="connsiteY993" fmla="*/ 121693 h 5390836"/>
                  <a:gd name="connsiteX994" fmla="*/ 3363471 w 5372199"/>
                  <a:gd name="connsiteY994" fmla="*/ 138193 h 5390836"/>
                  <a:gd name="connsiteX995" fmla="*/ 3363482 w 5372199"/>
                  <a:gd name="connsiteY995" fmla="*/ 150569 h 5390836"/>
                  <a:gd name="connsiteX996" fmla="*/ 3332539 w 5372199"/>
                  <a:gd name="connsiteY996" fmla="*/ 167069 h 5390836"/>
                  <a:gd name="connsiteX997" fmla="*/ 3307789 w 5372199"/>
                  <a:gd name="connsiteY997" fmla="*/ 179444 h 5390836"/>
                  <a:gd name="connsiteX998" fmla="*/ 3290260 w 5372199"/>
                  <a:gd name="connsiteY998" fmla="*/ 185626 h 5390836"/>
                  <a:gd name="connsiteX999" fmla="*/ 3254163 w 5372199"/>
                  <a:gd name="connsiteY999" fmla="*/ 200069 h 5390836"/>
                  <a:gd name="connsiteX1000" fmla="*/ 3254163 w 5372199"/>
                  <a:gd name="connsiteY1000" fmla="*/ 226877 h 5390836"/>
                  <a:gd name="connsiteX1001" fmla="*/ 3245913 w 5372199"/>
                  <a:gd name="connsiteY1001" fmla="*/ 238223 h 5390836"/>
                  <a:gd name="connsiteX1002" fmla="*/ 3238692 w 5372199"/>
                  <a:gd name="connsiteY1002" fmla="*/ 247502 h 5390836"/>
                  <a:gd name="connsiteX1003" fmla="*/ 3232510 w 5372199"/>
                  <a:gd name="connsiteY1003" fmla="*/ 257820 h 5390836"/>
                  <a:gd name="connsiteX1004" fmla="*/ 3227356 w 5372199"/>
                  <a:gd name="connsiteY1004" fmla="*/ 270195 h 5390836"/>
                  <a:gd name="connsiteX1005" fmla="*/ 3221163 w 5372199"/>
                  <a:gd name="connsiteY1005" fmla="*/ 302156 h 5390836"/>
                  <a:gd name="connsiteX1006" fmla="*/ 3278913 w 5372199"/>
                  <a:gd name="connsiteY1006" fmla="*/ 314531 h 5390836"/>
                  <a:gd name="connsiteX1007" fmla="*/ 3294385 w 5372199"/>
                  <a:gd name="connsiteY1007" fmla="*/ 314531 h 5390836"/>
                  <a:gd name="connsiteX1008" fmla="*/ 3309846 w 5372199"/>
                  <a:gd name="connsiteY1008" fmla="*/ 314531 h 5390836"/>
                  <a:gd name="connsiteX1009" fmla="*/ 3323260 w 5372199"/>
                  <a:gd name="connsiteY1009" fmla="*/ 322792 h 5390836"/>
                  <a:gd name="connsiteX1010" fmla="*/ 3336664 w 5372199"/>
                  <a:gd name="connsiteY1010" fmla="*/ 335156 h 5390836"/>
                  <a:gd name="connsiteX1011" fmla="*/ 3352135 w 5372199"/>
                  <a:gd name="connsiteY1011" fmla="*/ 355792 h 5390836"/>
                  <a:gd name="connsiteX1012" fmla="*/ 3352135 w 5372199"/>
                  <a:gd name="connsiteY1012" fmla="*/ 369196 h 5390836"/>
                  <a:gd name="connsiteX1013" fmla="*/ 3352135 w 5372199"/>
                  <a:gd name="connsiteY1013" fmla="*/ 374349 h 5390836"/>
                  <a:gd name="connsiteX1014" fmla="*/ 3352135 w 5372199"/>
                  <a:gd name="connsiteY1014" fmla="*/ 382599 h 5390836"/>
                  <a:gd name="connsiteX1015" fmla="*/ 3344914 w 5372199"/>
                  <a:gd name="connsiteY1015" fmla="*/ 392907 h 5390836"/>
                  <a:gd name="connsiteX1016" fmla="*/ 3332539 w 5372199"/>
                  <a:gd name="connsiteY1016" fmla="*/ 400128 h 5390836"/>
                  <a:gd name="connsiteX1017" fmla="*/ 3312942 w 5372199"/>
                  <a:gd name="connsiteY1017" fmla="*/ 400128 h 5390836"/>
                  <a:gd name="connsiteX1018" fmla="*/ 3292317 w 5372199"/>
                  <a:gd name="connsiteY1018" fmla="*/ 390849 h 5390836"/>
                  <a:gd name="connsiteX1019" fmla="*/ 3270663 w 5372199"/>
                  <a:gd name="connsiteY1019" fmla="*/ 390849 h 5390836"/>
                  <a:gd name="connsiteX1020" fmla="*/ 3236635 w 5372199"/>
                  <a:gd name="connsiteY1020" fmla="*/ 378474 h 5390836"/>
                  <a:gd name="connsiteX1021" fmla="*/ 3203634 w 5372199"/>
                  <a:gd name="connsiteY1021" fmla="*/ 371253 h 5390836"/>
                  <a:gd name="connsiteX1022" fmla="*/ 3170634 w 5372199"/>
                  <a:gd name="connsiteY1022" fmla="*/ 365070 h 5390836"/>
                  <a:gd name="connsiteX1023" fmla="*/ 3138662 w 5372199"/>
                  <a:gd name="connsiteY1023" fmla="*/ 365070 h 5390836"/>
                  <a:gd name="connsiteX1024" fmla="*/ 3102566 w 5372199"/>
                  <a:gd name="connsiteY1024" fmla="*/ 355781 h 5390836"/>
                  <a:gd name="connsiteX1025" fmla="*/ 3036565 w 5372199"/>
                  <a:gd name="connsiteY1025" fmla="*/ 355781 h 5390836"/>
                  <a:gd name="connsiteX1026" fmla="*/ 2952008 w 5372199"/>
                  <a:gd name="connsiteY1026" fmla="*/ 366099 h 5390836"/>
                  <a:gd name="connsiteX1027" fmla="*/ 2929314 w 5372199"/>
                  <a:gd name="connsiteY1027" fmla="*/ 331031 h 5390836"/>
                  <a:gd name="connsiteX1028" fmla="*/ 2929314 w 5372199"/>
                  <a:gd name="connsiteY1028" fmla="*/ 314531 h 5390836"/>
                  <a:gd name="connsiteX1029" fmla="*/ 2929314 w 5372199"/>
                  <a:gd name="connsiteY1029" fmla="*/ 293906 h 5390836"/>
                  <a:gd name="connsiteX1030" fmla="*/ 2965411 w 5372199"/>
                  <a:gd name="connsiteY1030" fmla="*/ 283598 h 5390836"/>
                  <a:gd name="connsiteX1031" fmla="*/ 2983968 w 5372199"/>
                  <a:gd name="connsiteY1031" fmla="*/ 290820 h 5390836"/>
                  <a:gd name="connsiteX1032" fmla="*/ 3027287 w 5372199"/>
                  <a:gd name="connsiteY1032" fmla="*/ 290820 h 5390836"/>
                  <a:gd name="connsiteX1033" fmla="*/ 3043787 w 5372199"/>
                  <a:gd name="connsiteY1033" fmla="*/ 290820 h 5390836"/>
                  <a:gd name="connsiteX1034" fmla="*/ 3092259 w 5372199"/>
                  <a:gd name="connsiteY1034" fmla="*/ 283598 h 5390836"/>
                  <a:gd name="connsiteX1035" fmla="*/ 3139691 w 5372199"/>
                  <a:gd name="connsiteY1035" fmla="*/ 234098 h 5390836"/>
                  <a:gd name="connsiteX1036" fmla="*/ 3147941 w 5372199"/>
                  <a:gd name="connsiteY1036" fmla="*/ 216569 h 5390836"/>
                  <a:gd name="connsiteX1037" fmla="*/ 3147941 w 5372199"/>
                  <a:gd name="connsiteY1037" fmla="*/ 200069 h 5390836"/>
                  <a:gd name="connsiteX1038" fmla="*/ 3130412 w 5372199"/>
                  <a:gd name="connsiteY1038" fmla="*/ 200069 h 5390836"/>
                  <a:gd name="connsiteX1039" fmla="*/ 3108759 w 5372199"/>
                  <a:gd name="connsiteY1039" fmla="*/ 200069 h 5390836"/>
                  <a:gd name="connsiteX1040" fmla="*/ 3108759 w 5372199"/>
                  <a:gd name="connsiteY1040" fmla="*/ 178405 h 5390836"/>
                  <a:gd name="connsiteX1041" fmla="*/ 3101537 w 5372199"/>
                  <a:gd name="connsiteY1041" fmla="*/ 151597 h 5390836"/>
                  <a:gd name="connsiteX1042" fmla="*/ 3101537 w 5372199"/>
                  <a:gd name="connsiteY1042" fmla="*/ 132001 h 5390836"/>
                  <a:gd name="connsiteX1043" fmla="*/ 3101537 w 5372199"/>
                  <a:gd name="connsiteY1043" fmla="*/ 113443 h 5390836"/>
                  <a:gd name="connsiteX1044" fmla="*/ 3121134 w 5372199"/>
                  <a:gd name="connsiteY1044" fmla="*/ 104154 h 5390836"/>
                  <a:gd name="connsiteX1045" fmla="*/ 3147941 w 5372199"/>
                  <a:gd name="connsiteY1045" fmla="*/ 117569 h 5390836"/>
                  <a:gd name="connsiteX1046" fmla="*/ 3220134 w 5372199"/>
                  <a:gd name="connsiteY1046" fmla="*/ 123750 h 5390836"/>
                  <a:gd name="connsiteX1047" fmla="*/ 3259317 w 5372199"/>
                  <a:gd name="connsiteY1047" fmla="*/ 123750 h 5390836"/>
                  <a:gd name="connsiteX1048" fmla="*/ 3316039 w 5372199"/>
                  <a:gd name="connsiteY1048" fmla="*/ 114472 h 5390836"/>
                  <a:gd name="connsiteX1049" fmla="*/ 3331510 w 5372199"/>
                  <a:gd name="connsiteY1049" fmla="*/ 114472 h 5390836"/>
                  <a:gd name="connsiteX1050" fmla="*/ 3343885 w 5372199"/>
                  <a:gd name="connsiteY1050" fmla="*/ 114472 h 5390836"/>
                  <a:gd name="connsiteX1051" fmla="*/ 2198081 w 5372199"/>
                  <a:gd name="connsiteY1051" fmla="*/ 79112 h 5390836"/>
                  <a:gd name="connsiteX1052" fmla="*/ 2212588 w 5372199"/>
                  <a:gd name="connsiteY1052" fmla="*/ 96946 h 5390836"/>
                  <a:gd name="connsiteX1053" fmla="*/ 2218770 w 5372199"/>
                  <a:gd name="connsiteY1053" fmla="*/ 79417 h 5390836"/>
                  <a:gd name="connsiteX1054" fmla="*/ 2218770 w 5372199"/>
                  <a:gd name="connsiteY1054" fmla="*/ 100042 h 5390836"/>
                  <a:gd name="connsiteX1055" fmla="*/ 2218770 w 5372199"/>
                  <a:gd name="connsiteY1055" fmla="*/ 123764 h 5390836"/>
                  <a:gd name="connsiteX1056" fmla="*/ 2208463 w 5372199"/>
                  <a:gd name="connsiteY1056" fmla="*/ 142321 h 5390836"/>
                  <a:gd name="connsiteX1057" fmla="*/ 2191952 w 5372199"/>
                  <a:gd name="connsiteY1057" fmla="*/ 168100 h 5390836"/>
                  <a:gd name="connsiteX1058" fmla="*/ 2191952 w 5372199"/>
                  <a:gd name="connsiteY1058" fmla="*/ 192850 h 5390836"/>
                  <a:gd name="connsiteX1059" fmla="*/ 2191952 w 5372199"/>
                  <a:gd name="connsiteY1059" fmla="*/ 210379 h 5390836"/>
                  <a:gd name="connsiteX1060" fmla="*/ 2205367 w 5372199"/>
                  <a:gd name="connsiteY1060" fmla="*/ 210379 h 5390836"/>
                  <a:gd name="connsiteX1061" fmla="*/ 2211549 w 5372199"/>
                  <a:gd name="connsiteY1061" fmla="*/ 221725 h 5390836"/>
                  <a:gd name="connsiteX1062" fmla="*/ 2221867 w 5372199"/>
                  <a:gd name="connsiteY1062" fmla="*/ 240293 h 5390836"/>
                  <a:gd name="connsiteX1063" fmla="*/ 2221867 w 5372199"/>
                  <a:gd name="connsiteY1063" fmla="*/ 248543 h 5390836"/>
                  <a:gd name="connsiteX1064" fmla="*/ 2186798 w 5372199"/>
                  <a:gd name="connsiteY1064" fmla="*/ 291851 h 5390836"/>
                  <a:gd name="connsiteX1065" fmla="*/ 2186798 w 5372199"/>
                  <a:gd name="connsiteY1065" fmla="*/ 306293 h 5390836"/>
                  <a:gd name="connsiteX1066" fmla="*/ 2202270 w 5372199"/>
                  <a:gd name="connsiteY1066" fmla="*/ 306293 h 5390836"/>
                  <a:gd name="connsiteX1067" fmla="*/ 2216713 w 5372199"/>
                  <a:gd name="connsiteY1067" fmla="*/ 313515 h 5390836"/>
                  <a:gd name="connsiteX1068" fmla="*/ 2222895 w 5372199"/>
                  <a:gd name="connsiteY1068" fmla="*/ 326919 h 5390836"/>
                  <a:gd name="connsiteX1069" fmla="*/ 2190923 w 5372199"/>
                  <a:gd name="connsiteY1069" fmla="*/ 377448 h 5390836"/>
                  <a:gd name="connsiteX1070" fmla="*/ 2134201 w 5372199"/>
                  <a:gd name="connsiteY1070" fmla="*/ 416630 h 5390836"/>
                  <a:gd name="connsiteX1071" fmla="*/ 2107393 w 5372199"/>
                  <a:gd name="connsiteY1071" fmla="*/ 447573 h 5390836"/>
                  <a:gd name="connsiteX1072" fmla="*/ 2096047 w 5372199"/>
                  <a:gd name="connsiteY1072" fmla="*/ 447573 h 5390836"/>
                  <a:gd name="connsiteX1073" fmla="*/ 2078518 w 5372199"/>
                  <a:gd name="connsiteY1073" fmla="*/ 447573 h 5390836"/>
                  <a:gd name="connsiteX1074" fmla="*/ 2069239 w 5372199"/>
                  <a:gd name="connsiteY1074" fmla="*/ 434169 h 5390836"/>
                  <a:gd name="connsiteX1075" fmla="*/ 2056864 w 5372199"/>
                  <a:gd name="connsiteY1075" fmla="*/ 420765 h 5390836"/>
                  <a:gd name="connsiteX1076" fmla="*/ 2047585 w 5372199"/>
                  <a:gd name="connsiteY1076" fmla="*/ 393948 h 5390836"/>
                  <a:gd name="connsiteX1077" fmla="*/ 2071296 w 5372199"/>
                  <a:gd name="connsiteY1077" fmla="*/ 365072 h 5390836"/>
                  <a:gd name="connsiteX1078" fmla="*/ 2084700 w 5372199"/>
                  <a:gd name="connsiteY1078" fmla="*/ 351669 h 5390836"/>
                  <a:gd name="connsiteX1079" fmla="*/ 2093989 w 5372199"/>
                  <a:gd name="connsiteY1079" fmla="*/ 338265 h 5390836"/>
                  <a:gd name="connsiteX1080" fmla="*/ 2093989 w 5372199"/>
                  <a:gd name="connsiteY1080" fmla="*/ 326919 h 5390836"/>
                  <a:gd name="connsiteX1081" fmla="*/ 2093989 w 5372199"/>
                  <a:gd name="connsiteY1081" fmla="*/ 312475 h 5390836"/>
                  <a:gd name="connsiteX1082" fmla="*/ 2087796 w 5372199"/>
                  <a:gd name="connsiteY1082" fmla="*/ 302169 h 5390836"/>
                  <a:gd name="connsiteX1083" fmla="*/ 2080575 w 5372199"/>
                  <a:gd name="connsiteY1083" fmla="*/ 292890 h 5390836"/>
                  <a:gd name="connsiteX1084" fmla="*/ 2065114 w 5372199"/>
                  <a:gd name="connsiteY1084" fmla="*/ 274322 h 5390836"/>
                  <a:gd name="connsiteX1085" fmla="*/ 2081614 w 5372199"/>
                  <a:gd name="connsiteY1085" fmla="*/ 251639 h 5390836"/>
                  <a:gd name="connsiteX1086" fmla="*/ 2095018 w 5372199"/>
                  <a:gd name="connsiteY1086" fmla="*/ 251639 h 5390836"/>
                  <a:gd name="connsiteX1087" fmla="*/ 2110490 w 5372199"/>
                  <a:gd name="connsiteY1087" fmla="*/ 234100 h 5390836"/>
                  <a:gd name="connsiteX1088" fmla="*/ 2110490 w 5372199"/>
                  <a:gd name="connsiteY1088" fmla="*/ 206264 h 5390836"/>
                  <a:gd name="connsiteX1089" fmla="*/ 2093989 w 5372199"/>
                  <a:gd name="connsiteY1089" fmla="*/ 194918 h 5390836"/>
                  <a:gd name="connsiteX1090" fmla="*/ 2076461 w 5372199"/>
                  <a:gd name="connsiteY1090" fmla="*/ 194918 h 5390836"/>
                  <a:gd name="connsiteX1091" fmla="*/ 2065114 w 5372199"/>
                  <a:gd name="connsiteY1091" fmla="*/ 184599 h 5390836"/>
                  <a:gd name="connsiteX1092" fmla="*/ 2054796 w 5372199"/>
                  <a:gd name="connsiteY1092" fmla="*/ 184599 h 5390836"/>
                  <a:gd name="connsiteX1093" fmla="*/ 2047585 w 5372199"/>
                  <a:gd name="connsiteY1093" fmla="*/ 166043 h 5390836"/>
                  <a:gd name="connsiteX1094" fmla="*/ 2055824 w 5372199"/>
                  <a:gd name="connsiteY1094" fmla="*/ 158821 h 5390836"/>
                  <a:gd name="connsiteX1095" fmla="*/ 2060989 w 5372199"/>
                  <a:gd name="connsiteY1095" fmla="*/ 147475 h 5390836"/>
                  <a:gd name="connsiteX1096" fmla="*/ 2074393 w 5372199"/>
                  <a:gd name="connsiteY1096" fmla="*/ 136139 h 5390836"/>
                  <a:gd name="connsiteX1097" fmla="*/ 2093989 w 5372199"/>
                  <a:gd name="connsiteY1097" fmla="*/ 136139 h 5390836"/>
                  <a:gd name="connsiteX1098" fmla="*/ 2171337 w 5372199"/>
                  <a:gd name="connsiteY1098" fmla="*/ 84571 h 5390836"/>
                  <a:gd name="connsiteX1099" fmla="*/ 2194020 w 5372199"/>
                  <a:gd name="connsiteY1099" fmla="*/ 79417 h 5390836"/>
                  <a:gd name="connsiteX1100" fmla="*/ 2198081 w 5372199"/>
                  <a:gd name="connsiteY1100" fmla="*/ 79112 h 5390836"/>
                  <a:gd name="connsiteX1101" fmla="*/ 2394088 w 5372199"/>
                  <a:gd name="connsiteY1101" fmla="*/ 55695 h 5390836"/>
                  <a:gd name="connsiteX1102" fmla="*/ 2356963 w 5372199"/>
                  <a:gd name="connsiteY1102" fmla="*/ 76320 h 5390836"/>
                  <a:gd name="connsiteX1103" fmla="*/ 2365213 w 5372199"/>
                  <a:gd name="connsiteY1103" fmla="*/ 93860 h 5390836"/>
                  <a:gd name="connsiteX1104" fmla="*/ 2385838 w 5372199"/>
                  <a:gd name="connsiteY1104" fmla="*/ 93860 h 5390836"/>
                  <a:gd name="connsiteX1105" fmla="*/ 2397185 w 5372199"/>
                  <a:gd name="connsiteY1105" fmla="*/ 73224 h 5390836"/>
                  <a:gd name="connsiteX1106" fmla="*/ 2397185 w 5372199"/>
                  <a:gd name="connsiteY1106" fmla="*/ 57763 h 5390836"/>
                  <a:gd name="connsiteX1107" fmla="*/ 2409561 w 5372199"/>
                  <a:gd name="connsiteY1107" fmla="*/ 1039 h 5390836"/>
                  <a:gd name="connsiteX1108" fmla="*/ 2427090 w 5372199"/>
                  <a:gd name="connsiteY1108" fmla="*/ 1039 h 5390836"/>
                  <a:gd name="connsiteX1109" fmla="*/ 2461119 w 5372199"/>
                  <a:gd name="connsiteY1109" fmla="*/ 1039 h 5390836"/>
                  <a:gd name="connsiteX1110" fmla="*/ 2469369 w 5372199"/>
                  <a:gd name="connsiteY1110" fmla="*/ 14443 h 5390836"/>
                  <a:gd name="connsiteX1111" fmla="*/ 2483812 w 5372199"/>
                  <a:gd name="connsiteY1111" fmla="*/ 36096 h 5390836"/>
                  <a:gd name="connsiteX1112" fmla="*/ 2477630 w 5372199"/>
                  <a:gd name="connsiteY1112" fmla="*/ 57761 h 5390836"/>
                  <a:gd name="connsiteX1113" fmla="*/ 2477630 w 5372199"/>
                  <a:gd name="connsiteY1113" fmla="*/ 76318 h 5390836"/>
                  <a:gd name="connsiteX1114" fmla="*/ 2466283 w 5372199"/>
                  <a:gd name="connsiteY1114" fmla="*/ 108290 h 5390836"/>
                  <a:gd name="connsiteX1115" fmla="*/ 2452879 w 5372199"/>
                  <a:gd name="connsiteY1115" fmla="*/ 127886 h 5390836"/>
                  <a:gd name="connsiteX1116" fmla="*/ 2429158 w 5372199"/>
                  <a:gd name="connsiteY1116" fmla="*/ 203165 h 5390836"/>
                  <a:gd name="connsiteX1117" fmla="*/ 2419868 w 5372199"/>
                  <a:gd name="connsiteY1117" fmla="*/ 215541 h 5390836"/>
                  <a:gd name="connsiteX1118" fmla="*/ 2406464 w 5372199"/>
                  <a:gd name="connsiteY1118" fmla="*/ 215541 h 5390836"/>
                  <a:gd name="connsiteX1119" fmla="*/ 2392032 w 5372199"/>
                  <a:gd name="connsiteY1119" fmla="*/ 222762 h 5390836"/>
                  <a:gd name="connsiteX1120" fmla="*/ 2372435 w 5372199"/>
                  <a:gd name="connsiteY1120" fmla="*/ 232041 h 5390836"/>
                  <a:gd name="connsiteX1121" fmla="*/ 2372435 w 5372199"/>
                  <a:gd name="connsiteY1121" fmla="*/ 248541 h 5390836"/>
                  <a:gd name="connsiteX1122" fmla="*/ 2387907 w 5372199"/>
                  <a:gd name="connsiteY1122" fmla="*/ 243387 h 5390836"/>
                  <a:gd name="connsiteX1123" fmla="*/ 2400282 w 5372199"/>
                  <a:gd name="connsiteY1123" fmla="*/ 235137 h 5390836"/>
                  <a:gd name="connsiteX1124" fmla="*/ 2418840 w 5372199"/>
                  <a:gd name="connsiteY1124" fmla="*/ 235137 h 5390836"/>
                  <a:gd name="connsiteX1125" fmla="*/ 2427090 w 5372199"/>
                  <a:gd name="connsiteY1125" fmla="*/ 242348 h 5390836"/>
                  <a:gd name="connsiteX1126" fmla="*/ 2435340 w 5372199"/>
                  <a:gd name="connsiteY1126" fmla="*/ 265041 h 5390836"/>
                  <a:gd name="connsiteX1127" fmla="*/ 2435340 w 5372199"/>
                  <a:gd name="connsiteY1127" fmla="*/ 274319 h 5390836"/>
                  <a:gd name="connsiteX1128" fmla="*/ 2419868 w 5372199"/>
                  <a:gd name="connsiteY1128" fmla="*/ 288763 h 5390836"/>
                  <a:gd name="connsiteX1129" fmla="*/ 2402339 w 5372199"/>
                  <a:gd name="connsiteY1129" fmla="*/ 298041 h 5390836"/>
                  <a:gd name="connsiteX1130" fmla="*/ 2402339 w 5372199"/>
                  <a:gd name="connsiteY1130" fmla="*/ 309377 h 5390836"/>
                  <a:gd name="connsiteX1131" fmla="*/ 2412657 w 5372199"/>
                  <a:gd name="connsiteY1131" fmla="*/ 315570 h 5390836"/>
                  <a:gd name="connsiteX1132" fmla="*/ 2436368 w 5372199"/>
                  <a:gd name="connsiteY1132" fmla="*/ 307320 h 5390836"/>
                  <a:gd name="connsiteX1133" fmla="*/ 2455965 w 5372199"/>
                  <a:gd name="connsiteY1133" fmla="*/ 307320 h 5390836"/>
                  <a:gd name="connsiteX1134" fmla="*/ 2477630 w 5372199"/>
                  <a:gd name="connsiteY1134" fmla="*/ 300098 h 5390836"/>
                  <a:gd name="connsiteX1135" fmla="*/ 2498244 w 5372199"/>
                  <a:gd name="connsiteY1135" fmla="*/ 300098 h 5390836"/>
                  <a:gd name="connsiteX1136" fmla="*/ 2517841 w 5372199"/>
                  <a:gd name="connsiteY1136" fmla="*/ 323820 h 5390836"/>
                  <a:gd name="connsiteX1137" fmla="*/ 2494119 w 5372199"/>
                  <a:gd name="connsiteY1137" fmla="*/ 370224 h 5390836"/>
                  <a:gd name="connsiteX1138" fmla="*/ 2467312 w 5372199"/>
                  <a:gd name="connsiteY1138" fmla="*/ 370224 h 5390836"/>
                  <a:gd name="connsiteX1139" fmla="*/ 2422965 w 5372199"/>
                  <a:gd name="connsiteY1139" fmla="*/ 377445 h 5390836"/>
                  <a:gd name="connsiteX1140" fmla="*/ 2398214 w 5372199"/>
                  <a:gd name="connsiteY1140" fmla="*/ 377445 h 5390836"/>
                  <a:gd name="connsiteX1141" fmla="*/ 2377589 w 5372199"/>
                  <a:gd name="connsiteY1141" fmla="*/ 382599 h 5390836"/>
                  <a:gd name="connsiteX1142" fmla="*/ 2353878 w 5372199"/>
                  <a:gd name="connsiteY1142" fmla="*/ 389820 h 5390836"/>
                  <a:gd name="connsiteX1143" fmla="*/ 2326031 w 5372199"/>
                  <a:gd name="connsiteY1143" fmla="*/ 400138 h 5390836"/>
                  <a:gd name="connsiteX1144" fmla="*/ 2296127 w 5372199"/>
                  <a:gd name="connsiteY1144" fmla="*/ 407360 h 5390836"/>
                  <a:gd name="connsiteX1145" fmla="*/ 2266212 w 5372199"/>
                  <a:gd name="connsiteY1145" fmla="*/ 420763 h 5390836"/>
                  <a:gd name="connsiteX1146" fmla="*/ 2245587 w 5372199"/>
                  <a:gd name="connsiteY1146" fmla="*/ 413542 h 5390836"/>
                  <a:gd name="connsiteX1147" fmla="*/ 2237348 w 5372199"/>
                  <a:gd name="connsiteY1147" fmla="*/ 387752 h 5390836"/>
                  <a:gd name="connsiteX1148" fmla="*/ 2237337 w 5372199"/>
                  <a:gd name="connsiteY1148" fmla="*/ 379513 h 5390836"/>
                  <a:gd name="connsiteX1149" fmla="*/ 2237337 w 5372199"/>
                  <a:gd name="connsiteY1149" fmla="*/ 364042 h 5390836"/>
                  <a:gd name="connsiteX1150" fmla="*/ 2243530 w 5372199"/>
                  <a:gd name="connsiteY1150" fmla="*/ 357849 h 5390836"/>
                  <a:gd name="connsiteX1151" fmla="*/ 2253837 w 5372199"/>
                  <a:gd name="connsiteY1151" fmla="*/ 357849 h 5390836"/>
                  <a:gd name="connsiteX1152" fmla="*/ 2278588 w 5372199"/>
                  <a:gd name="connsiteY1152" fmla="*/ 344445 h 5390836"/>
                  <a:gd name="connsiteX1153" fmla="*/ 2310560 w 5372199"/>
                  <a:gd name="connsiteY1153" fmla="*/ 324848 h 5390836"/>
                  <a:gd name="connsiteX1154" fmla="*/ 2303338 w 5372199"/>
                  <a:gd name="connsiteY1154" fmla="*/ 316609 h 5390836"/>
                  <a:gd name="connsiteX1155" fmla="*/ 2289934 w 5372199"/>
                  <a:gd name="connsiteY1155" fmla="*/ 316609 h 5390836"/>
                  <a:gd name="connsiteX1156" fmla="*/ 2277559 w 5372199"/>
                  <a:gd name="connsiteY1156" fmla="*/ 316609 h 5390836"/>
                  <a:gd name="connsiteX1157" fmla="*/ 2277559 w 5372199"/>
                  <a:gd name="connsiteY1157" fmla="*/ 305263 h 5390836"/>
                  <a:gd name="connsiteX1158" fmla="*/ 2277559 w 5372199"/>
                  <a:gd name="connsiteY1158" fmla="*/ 291848 h 5390836"/>
                  <a:gd name="connsiteX1159" fmla="*/ 2283752 w 5372199"/>
                  <a:gd name="connsiteY1159" fmla="*/ 280512 h 5390836"/>
                  <a:gd name="connsiteX1160" fmla="*/ 2291991 w 5372199"/>
                  <a:gd name="connsiteY1160" fmla="*/ 280512 h 5390836"/>
                  <a:gd name="connsiteX1161" fmla="*/ 2300252 w 5372199"/>
                  <a:gd name="connsiteY1161" fmla="*/ 280512 h 5390836"/>
                  <a:gd name="connsiteX1162" fmla="*/ 2307463 w 5372199"/>
                  <a:gd name="connsiteY1162" fmla="*/ 280512 h 5390836"/>
                  <a:gd name="connsiteX1163" fmla="*/ 2313656 w 5372199"/>
                  <a:gd name="connsiteY1163" fmla="*/ 273291 h 5390836"/>
                  <a:gd name="connsiteX1164" fmla="*/ 2313656 w 5372199"/>
                  <a:gd name="connsiteY1164" fmla="*/ 256791 h 5390836"/>
                  <a:gd name="connsiteX1165" fmla="*/ 2303338 w 5372199"/>
                  <a:gd name="connsiteY1165" fmla="*/ 256791 h 5390836"/>
                  <a:gd name="connsiteX1166" fmla="*/ 2290963 w 5372199"/>
                  <a:gd name="connsiteY1166" fmla="*/ 261944 h 5390836"/>
                  <a:gd name="connsiteX1167" fmla="*/ 2280656 w 5372199"/>
                  <a:gd name="connsiteY1167" fmla="*/ 261944 h 5390836"/>
                  <a:gd name="connsiteX1168" fmla="*/ 2270338 w 5372199"/>
                  <a:gd name="connsiteY1168" fmla="*/ 261944 h 5390836"/>
                  <a:gd name="connsiteX1169" fmla="*/ 2265184 w 5372199"/>
                  <a:gd name="connsiteY1169" fmla="*/ 255751 h 5390836"/>
                  <a:gd name="connsiteX1170" fmla="*/ 2260030 w 5372199"/>
                  <a:gd name="connsiteY1170" fmla="*/ 245444 h 5390836"/>
                  <a:gd name="connsiteX1171" fmla="*/ 2248684 w 5372199"/>
                  <a:gd name="connsiteY1171" fmla="*/ 231012 h 5390836"/>
                  <a:gd name="connsiteX1172" fmla="*/ 2242502 w 5372199"/>
                  <a:gd name="connsiteY1172" fmla="*/ 213473 h 5390836"/>
                  <a:gd name="connsiteX1173" fmla="*/ 2247655 w 5372199"/>
                  <a:gd name="connsiteY1173" fmla="*/ 186665 h 5390836"/>
                  <a:gd name="connsiteX1174" fmla="*/ 2237337 w 5372199"/>
                  <a:gd name="connsiteY1174" fmla="*/ 144386 h 5390836"/>
                  <a:gd name="connsiteX1175" fmla="*/ 2229086 w 5372199"/>
                  <a:gd name="connsiteY1175" fmla="*/ 126847 h 5390836"/>
                  <a:gd name="connsiteX1176" fmla="*/ 2229086 w 5372199"/>
                  <a:gd name="connsiteY1176" fmla="*/ 113443 h 5390836"/>
                  <a:gd name="connsiteX1177" fmla="*/ 2229086 w 5372199"/>
                  <a:gd name="connsiteY1177" fmla="*/ 88693 h 5390836"/>
                  <a:gd name="connsiteX1178" fmla="*/ 2228058 w 5372199"/>
                  <a:gd name="connsiteY1178" fmla="*/ 86636 h 5390836"/>
                  <a:gd name="connsiteX1179" fmla="*/ 2236309 w 5372199"/>
                  <a:gd name="connsiteY1179" fmla="*/ 61886 h 5390836"/>
                  <a:gd name="connsiteX1180" fmla="*/ 2251780 w 5372199"/>
                  <a:gd name="connsiteY1180" fmla="*/ 68068 h 5390836"/>
                  <a:gd name="connsiteX1181" fmla="*/ 2266223 w 5372199"/>
                  <a:gd name="connsiteY1181" fmla="*/ 68068 h 5390836"/>
                  <a:gd name="connsiteX1182" fmla="*/ 2283752 w 5372199"/>
                  <a:gd name="connsiteY1182" fmla="*/ 59818 h 5390836"/>
                  <a:gd name="connsiteX1183" fmla="*/ 2313656 w 5372199"/>
                  <a:gd name="connsiteY1183" fmla="*/ 42289 h 5390836"/>
                  <a:gd name="connsiteX1184" fmla="*/ 2337367 w 5372199"/>
                  <a:gd name="connsiteY1184" fmla="*/ 36096 h 5390836"/>
                  <a:gd name="connsiteX1185" fmla="*/ 2409561 w 5372199"/>
                  <a:gd name="connsiteY1185" fmla="*/ 1039 h 539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</a:cxnLst>
                <a:rect l="l" t="t" r="r" b="b"/>
                <a:pathLst>
                  <a:path w="5372199" h="5390836">
                    <a:moveTo>
                      <a:pt x="3137621" y="5098566"/>
                    </a:moveTo>
                    <a:cubicBezTo>
                      <a:pt x="3116367" y="5101693"/>
                      <a:pt x="3098342" y="5115799"/>
                      <a:pt x="3090189" y="5135680"/>
                    </a:cubicBezTo>
                    <a:cubicBezTo>
                      <a:pt x="3082122" y="5161189"/>
                      <a:pt x="3082122" y="5188557"/>
                      <a:pt x="3090189" y="5214053"/>
                    </a:cubicBezTo>
                    <a:cubicBezTo>
                      <a:pt x="3092906" y="5239900"/>
                      <a:pt x="3104588" y="5263976"/>
                      <a:pt x="3123189" y="5282125"/>
                    </a:cubicBezTo>
                    <a:cubicBezTo>
                      <a:pt x="3137977" y="5297044"/>
                      <a:pt x="3159427" y="5303290"/>
                      <a:pt x="3179909" y="5298625"/>
                    </a:cubicBezTo>
                    <a:cubicBezTo>
                      <a:pt x="3200859" y="5295506"/>
                      <a:pt x="3218757" y="5281887"/>
                      <a:pt x="3227342" y="5262527"/>
                    </a:cubicBezTo>
                    <a:lnTo>
                      <a:pt x="3223219" y="5262527"/>
                    </a:lnTo>
                    <a:cubicBezTo>
                      <a:pt x="3233028" y="5238286"/>
                      <a:pt x="3234837" y="5211553"/>
                      <a:pt x="3228384" y="5186218"/>
                    </a:cubicBezTo>
                    <a:cubicBezTo>
                      <a:pt x="3224659" y="5159756"/>
                      <a:pt x="3213172" y="5134998"/>
                      <a:pt x="3195371" y="5115066"/>
                    </a:cubicBezTo>
                    <a:cubicBezTo>
                      <a:pt x="3180159" y="5100134"/>
                      <a:pt x="3158431" y="5093918"/>
                      <a:pt x="3137621" y="5098566"/>
                    </a:cubicBezTo>
                    <a:close/>
                    <a:moveTo>
                      <a:pt x="2793012" y="5095901"/>
                    </a:moveTo>
                    <a:lnTo>
                      <a:pt x="2794038" y="5121680"/>
                    </a:lnTo>
                    <a:lnTo>
                      <a:pt x="2794038" y="5147468"/>
                    </a:lnTo>
                    <a:lnTo>
                      <a:pt x="2652759" y="5150557"/>
                    </a:lnTo>
                    <a:lnTo>
                      <a:pt x="2654818" y="5212430"/>
                    </a:lnTo>
                    <a:lnTo>
                      <a:pt x="2785788" y="5210375"/>
                    </a:lnTo>
                    <a:lnTo>
                      <a:pt x="2785788" y="5235125"/>
                    </a:lnTo>
                    <a:lnTo>
                      <a:pt x="2785788" y="5259875"/>
                    </a:lnTo>
                    <a:lnTo>
                      <a:pt x="2654818" y="5261930"/>
                    </a:lnTo>
                    <a:lnTo>
                      <a:pt x="2656886" y="5338252"/>
                    </a:lnTo>
                    <a:lnTo>
                      <a:pt x="2803317" y="5335154"/>
                    </a:lnTo>
                    <a:lnTo>
                      <a:pt x="2804347" y="5360934"/>
                    </a:lnTo>
                    <a:lnTo>
                      <a:pt x="2804347" y="5386722"/>
                    </a:lnTo>
                    <a:lnTo>
                      <a:pt x="2601191" y="5390836"/>
                    </a:lnTo>
                    <a:lnTo>
                      <a:pt x="2597068" y="5100028"/>
                    </a:lnTo>
                    <a:close/>
                    <a:moveTo>
                      <a:pt x="2311412" y="5073218"/>
                    </a:moveTo>
                    <a:lnTo>
                      <a:pt x="2527979" y="5100036"/>
                    </a:lnTo>
                    <a:lnTo>
                      <a:pt x="2524886" y="5124786"/>
                    </a:lnTo>
                    <a:lnTo>
                      <a:pt x="2521789" y="5150566"/>
                    </a:lnTo>
                    <a:lnTo>
                      <a:pt x="2441357" y="5141286"/>
                    </a:lnTo>
                    <a:lnTo>
                      <a:pt x="2412480" y="5378472"/>
                    </a:lnTo>
                    <a:lnTo>
                      <a:pt x="2384632" y="5375374"/>
                    </a:lnTo>
                    <a:lnTo>
                      <a:pt x="2356798" y="5372277"/>
                    </a:lnTo>
                    <a:lnTo>
                      <a:pt x="2385662" y="5134066"/>
                    </a:lnTo>
                    <a:lnTo>
                      <a:pt x="2305230" y="5124786"/>
                    </a:lnTo>
                    <a:lnTo>
                      <a:pt x="2308328" y="5098998"/>
                    </a:lnTo>
                    <a:close/>
                    <a:moveTo>
                      <a:pt x="3178501" y="5049077"/>
                    </a:moveTo>
                    <a:cubicBezTo>
                      <a:pt x="3196181" y="5052967"/>
                      <a:pt x="3212954" y="5060973"/>
                      <a:pt x="3227342" y="5072774"/>
                    </a:cubicBezTo>
                    <a:cubicBezTo>
                      <a:pt x="3257680" y="5099354"/>
                      <a:pt x="3277452" y="5135960"/>
                      <a:pt x="3283036" y="5175900"/>
                    </a:cubicBezTo>
                    <a:cubicBezTo>
                      <a:pt x="3293053" y="5214629"/>
                      <a:pt x="3288655" y="5255671"/>
                      <a:pt x="3270659" y="5291404"/>
                    </a:cubicBezTo>
                    <a:cubicBezTo>
                      <a:pt x="3233278" y="5351319"/>
                      <a:pt x="3154393" y="5369582"/>
                      <a:pt x="3094478" y="5332188"/>
                    </a:cubicBezTo>
                    <a:cubicBezTo>
                      <a:pt x="3091596" y="5330391"/>
                      <a:pt x="3088791" y="5328485"/>
                      <a:pt x="3086062" y="5326472"/>
                    </a:cubicBezTo>
                    <a:lnTo>
                      <a:pt x="3082978" y="5329557"/>
                    </a:lnTo>
                    <a:cubicBezTo>
                      <a:pt x="3052338" y="5303214"/>
                      <a:pt x="3032503" y="5266502"/>
                      <a:pt x="3027283" y="5226430"/>
                    </a:cubicBezTo>
                    <a:cubicBezTo>
                      <a:pt x="3017995" y="5186879"/>
                      <a:pt x="3022736" y="5145316"/>
                      <a:pt x="3040690" y="5108871"/>
                    </a:cubicBezTo>
                    <a:cubicBezTo>
                      <a:pt x="3057762" y="5077244"/>
                      <a:pt x="3088694" y="5055485"/>
                      <a:pt x="3124219" y="5050083"/>
                    </a:cubicBezTo>
                    <a:cubicBezTo>
                      <a:pt x="3142234" y="5045416"/>
                      <a:pt x="3160821" y="5045188"/>
                      <a:pt x="3178501" y="5049077"/>
                    </a:cubicBezTo>
                    <a:close/>
                    <a:moveTo>
                      <a:pt x="2038303" y="5009871"/>
                    </a:moveTo>
                    <a:lnTo>
                      <a:pt x="2065121" y="5017092"/>
                    </a:lnTo>
                    <a:lnTo>
                      <a:pt x="2092960" y="5023274"/>
                    </a:lnTo>
                    <a:lnTo>
                      <a:pt x="2048621" y="5201688"/>
                    </a:lnTo>
                    <a:cubicBezTo>
                      <a:pt x="2042765" y="5217311"/>
                      <a:pt x="2042765" y="5234527"/>
                      <a:pt x="2048621" y="5250150"/>
                    </a:cubicBezTo>
                    <a:cubicBezTo>
                      <a:pt x="2055604" y="5263154"/>
                      <a:pt x="2068133" y="5272269"/>
                      <a:pt x="2082650" y="5274900"/>
                    </a:cubicBezTo>
                    <a:cubicBezTo>
                      <a:pt x="2096066" y="5281082"/>
                      <a:pt x="2111515" y="5281082"/>
                      <a:pt x="2124930" y="5274900"/>
                    </a:cubicBezTo>
                    <a:cubicBezTo>
                      <a:pt x="2137748" y="5263337"/>
                      <a:pt x="2146142" y="5247650"/>
                      <a:pt x="2148650" y="5230565"/>
                    </a:cubicBezTo>
                    <a:lnTo>
                      <a:pt x="2192989" y="5053189"/>
                    </a:lnTo>
                    <a:lnTo>
                      <a:pt x="2219807" y="5059371"/>
                    </a:lnTo>
                    <a:lnTo>
                      <a:pt x="2247654" y="5066591"/>
                    </a:lnTo>
                    <a:lnTo>
                      <a:pt x="2200209" y="5237773"/>
                    </a:lnTo>
                    <a:cubicBezTo>
                      <a:pt x="2195425" y="5269756"/>
                      <a:pt x="2178870" y="5298815"/>
                      <a:pt x="2153807" y="5319247"/>
                    </a:cubicBezTo>
                    <a:cubicBezTo>
                      <a:pt x="2127400" y="5334294"/>
                      <a:pt x="2095710" y="5336938"/>
                      <a:pt x="2067180" y="5326468"/>
                    </a:cubicBezTo>
                    <a:cubicBezTo>
                      <a:pt x="2037328" y="5321976"/>
                      <a:pt x="2010956" y="5304641"/>
                      <a:pt x="1994985" y="5279023"/>
                    </a:cubicBezTo>
                    <a:cubicBezTo>
                      <a:pt x="1983261" y="5249209"/>
                      <a:pt x="1983261" y="5216044"/>
                      <a:pt x="1994985" y="5186218"/>
                    </a:cubicBezTo>
                    <a:close/>
                    <a:moveTo>
                      <a:pt x="3514900" y="4952554"/>
                    </a:moveTo>
                    <a:lnTo>
                      <a:pt x="3523150" y="4977304"/>
                    </a:lnTo>
                    <a:lnTo>
                      <a:pt x="3531400" y="5002053"/>
                    </a:lnTo>
                    <a:lnTo>
                      <a:pt x="3403523" y="5043303"/>
                    </a:lnTo>
                    <a:lnTo>
                      <a:pt x="3424146" y="5106210"/>
                    </a:lnTo>
                    <a:lnTo>
                      <a:pt x="3535523" y="5070125"/>
                    </a:lnTo>
                    <a:lnTo>
                      <a:pt x="3542743" y="5093833"/>
                    </a:lnTo>
                    <a:lnTo>
                      <a:pt x="3550993" y="5117557"/>
                    </a:lnTo>
                    <a:lnTo>
                      <a:pt x="3439621" y="5153655"/>
                    </a:lnTo>
                    <a:lnTo>
                      <a:pt x="3477773" y="5271222"/>
                    </a:lnTo>
                    <a:lnTo>
                      <a:pt x="3450955" y="5279459"/>
                    </a:lnTo>
                    <a:lnTo>
                      <a:pt x="3424146" y="5288752"/>
                    </a:lnTo>
                    <a:lnTo>
                      <a:pt x="3334426" y="5012371"/>
                    </a:lnTo>
                    <a:close/>
                    <a:moveTo>
                      <a:pt x="1772071" y="4919562"/>
                    </a:moveTo>
                    <a:lnTo>
                      <a:pt x="1978320" y="4990719"/>
                    </a:lnTo>
                    <a:lnTo>
                      <a:pt x="1970070" y="5014439"/>
                    </a:lnTo>
                    <a:lnTo>
                      <a:pt x="1960782" y="5039189"/>
                    </a:lnTo>
                    <a:lnTo>
                      <a:pt x="1884473" y="5013409"/>
                    </a:lnTo>
                    <a:lnTo>
                      <a:pt x="1807130" y="5239260"/>
                    </a:lnTo>
                    <a:lnTo>
                      <a:pt x="1780321" y="5229968"/>
                    </a:lnTo>
                    <a:lnTo>
                      <a:pt x="1753503" y="5220693"/>
                    </a:lnTo>
                    <a:lnTo>
                      <a:pt x="1831880" y="4994842"/>
                    </a:lnTo>
                    <a:lnTo>
                      <a:pt x="1755571" y="4969062"/>
                    </a:lnTo>
                    <a:lnTo>
                      <a:pt x="1763821" y="4944312"/>
                    </a:lnTo>
                    <a:close/>
                    <a:moveTo>
                      <a:pt x="1666876" y="4867995"/>
                    </a:moveTo>
                    <a:lnTo>
                      <a:pt x="1691626" y="4879342"/>
                    </a:lnTo>
                    <a:lnTo>
                      <a:pt x="1717406" y="4891715"/>
                    </a:lnTo>
                    <a:lnTo>
                      <a:pt x="1594694" y="5154680"/>
                    </a:lnTo>
                    <a:lnTo>
                      <a:pt x="1568906" y="5143345"/>
                    </a:lnTo>
                    <a:lnTo>
                      <a:pt x="1543127" y="5130968"/>
                    </a:lnTo>
                    <a:close/>
                    <a:moveTo>
                      <a:pt x="3872751" y="4780342"/>
                    </a:moveTo>
                    <a:lnTo>
                      <a:pt x="3884085" y="4803037"/>
                    </a:lnTo>
                    <a:lnTo>
                      <a:pt x="3896462" y="4825719"/>
                    </a:lnTo>
                    <a:lnTo>
                      <a:pt x="3825306" y="4863872"/>
                    </a:lnTo>
                    <a:lnTo>
                      <a:pt x="3937712" y="5075278"/>
                    </a:lnTo>
                    <a:lnTo>
                      <a:pt x="3912962" y="5088689"/>
                    </a:lnTo>
                    <a:lnTo>
                      <a:pt x="3888212" y="5102096"/>
                    </a:lnTo>
                    <a:lnTo>
                      <a:pt x="3775806" y="4890689"/>
                    </a:lnTo>
                    <a:lnTo>
                      <a:pt x="3704649" y="4927816"/>
                    </a:lnTo>
                    <a:lnTo>
                      <a:pt x="3692277" y="4905122"/>
                    </a:lnTo>
                    <a:lnTo>
                      <a:pt x="3680929" y="4882439"/>
                    </a:lnTo>
                    <a:close/>
                    <a:moveTo>
                      <a:pt x="1417309" y="4732898"/>
                    </a:moveTo>
                    <a:lnTo>
                      <a:pt x="1607059" y="4839122"/>
                    </a:lnTo>
                    <a:lnTo>
                      <a:pt x="1594682" y="4861804"/>
                    </a:lnTo>
                    <a:lnTo>
                      <a:pt x="1582309" y="4883456"/>
                    </a:lnTo>
                    <a:lnTo>
                      <a:pt x="1512182" y="4844274"/>
                    </a:lnTo>
                    <a:lnTo>
                      <a:pt x="1395653" y="5053625"/>
                    </a:lnTo>
                    <a:lnTo>
                      <a:pt x="1370903" y="5040210"/>
                    </a:lnTo>
                    <a:lnTo>
                      <a:pt x="1347182" y="5026808"/>
                    </a:lnTo>
                    <a:lnTo>
                      <a:pt x="1462682" y="4817457"/>
                    </a:lnTo>
                    <a:lnTo>
                      <a:pt x="1392555" y="4778274"/>
                    </a:lnTo>
                    <a:lnTo>
                      <a:pt x="1404932" y="4755592"/>
                    </a:lnTo>
                    <a:close/>
                    <a:moveTo>
                      <a:pt x="4097559" y="4639059"/>
                    </a:moveTo>
                    <a:lnTo>
                      <a:pt x="4110962" y="4660711"/>
                    </a:lnTo>
                    <a:lnTo>
                      <a:pt x="4125402" y="4682368"/>
                    </a:lnTo>
                    <a:lnTo>
                      <a:pt x="4006805" y="4759715"/>
                    </a:lnTo>
                    <a:lnTo>
                      <a:pt x="4040835" y="4811283"/>
                    </a:lnTo>
                    <a:lnTo>
                      <a:pt x="4150152" y="4740118"/>
                    </a:lnTo>
                    <a:lnTo>
                      <a:pt x="4164589" y="4760741"/>
                    </a:lnTo>
                    <a:lnTo>
                      <a:pt x="4177991" y="4782406"/>
                    </a:lnTo>
                    <a:lnTo>
                      <a:pt x="4067652" y="4853562"/>
                    </a:lnTo>
                    <a:lnTo>
                      <a:pt x="4108902" y="4916465"/>
                    </a:lnTo>
                    <a:lnTo>
                      <a:pt x="4232656" y="4837062"/>
                    </a:lnTo>
                    <a:lnTo>
                      <a:pt x="4247088" y="4858715"/>
                    </a:lnTo>
                    <a:lnTo>
                      <a:pt x="4261529" y="4880367"/>
                    </a:lnTo>
                    <a:lnTo>
                      <a:pt x="4090335" y="4990714"/>
                    </a:lnTo>
                    <a:lnTo>
                      <a:pt x="3932555" y="4746308"/>
                    </a:lnTo>
                    <a:close/>
                    <a:moveTo>
                      <a:pt x="1204009" y="4608716"/>
                    </a:moveTo>
                    <a:cubicBezTo>
                      <a:pt x="1231598" y="4607576"/>
                      <a:pt x="1258666" y="4616360"/>
                      <a:pt x="1280327" y="4633466"/>
                    </a:cubicBezTo>
                    <a:cubicBezTo>
                      <a:pt x="1302500" y="4648364"/>
                      <a:pt x="1318026" y="4671283"/>
                      <a:pt x="1323636" y="4697398"/>
                    </a:cubicBezTo>
                    <a:cubicBezTo>
                      <a:pt x="1328106" y="4723220"/>
                      <a:pt x="1322576" y="4749766"/>
                      <a:pt x="1308174" y="4771647"/>
                    </a:cubicBezTo>
                    <a:lnTo>
                      <a:pt x="1268992" y="4739686"/>
                    </a:lnTo>
                    <a:cubicBezTo>
                      <a:pt x="1276225" y="4729109"/>
                      <a:pt x="1278132" y="4715770"/>
                      <a:pt x="1274144" y="4703593"/>
                    </a:cubicBezTo>
                    <a:cubicBezTo>
                      <a:pt x="1270238" y="4689915"/>
                      <a:pt x="1261424" y="4678169"/>
                      <a:pt x="1249395" y="4670588"/>
                    </a:cubicBezTo>
                    <a:cubicBezTo>
                      <a:pt x="1240407" y="4662457"/>
                      <a:pt x="1228479" y="4658355"/>
                      <a:pt x="1216395" y="4659245"/>
                    </a:cubicBezTo>
                    <a:cubicBezTo>
                      <a:pt x="1205534" y="4659957"/>
                      <a:pt x="1195640" y="4665673"/>
                      <a:pt x="1189577" y="4674715"/>
                    </a:cubicBezTo>
                    <a:cubicBezTo>
                      <a:pt x="1184865" y="4681915"/>
                      <a:pt x="1184865" y="4691228"/>
                      <a:pt x="1189577" y="4698436"/>
                    </a:cubicBezTo>
                    <a:cubicBezTo>
                      <a:pt x="1198229" y="4714567"/>
                      <a:pt x="1208979" y="4729478"/>
                      <a:pt x="1221547" y="4742775"/>
                    </a:cubicBezTo>
                    <a:cubicBezTo>
                      <a:pt x="1242259" y="4763063"/>
                      <a:pt x="1257505" y="4788245"/>
                      <a:pt x="1265894" y="4815995"/>
                    </a:cubicBezTo>
                    <a:cubicBezTo>
                      <a:pt x="1267878" y="4837291"/>
                      <a:pt x="1261187" y="4858482"/>
                      <a:pt x="1247327" y="4874774"/>
                    </a:cubicBezTo>
                    <a:cubicBezTo>
                      <a:pt x="1233297" y="4895973"/>
                      <a:pt x="1209835" y="4909054"/>
                      <a:pt x="1184424" y="4909842"/>
                    </a:cubicBezTo>
                    <a:cubicBezTo>
                      <a:pt x="1155734" y="4910719"/>
                      <a:pt x="1127768" y="4900783"/>
                      <a:pt x="1106048" y="4881999"/>
                    </a:cubicBezTo>
                    <a:cubicBezTo>
                      <a:pt x="1081501" y="4866906"/>
                      <a:pt x="1063755" y="4842867"/>
                      <a:pt x="1056548" y="4814965"/>
                    </a:cubicBezTo>
                    <a:cubicBezTo>
                      <a:pt x="1051404" y="4788202"/>
                      <a:pt x="1057768" y="4760495"/>
                      <a:pt x="1074073" y="4738660"/>
                    </a:cubicBezTo>
                    <a:lnTo>
                      <a:pt x="1118420" y="4769592"/>
                    </a:lnTo>
                    <a:cubicBezTo>
                      <a:pt x="1110204" y="4780482"/>
                      <a:pt x="1106836" y="4794300"/>
                      <a:pt x="1109145" y="4807745"/>
                    </a:cubicBezTo>
                    <a:cubicBezTo>
                      <a:pt x="1113721" y="4821635"/>
                      <a:pt x="1122797" y="4833601"/>
                      <a:pt x="1134920" y="4841774"/>
                    </a:cubicBezTo>
                    <a:cubicBezTo>
                      <a:pt x="1146280" y="4850859"/>
                      <a:pt x="1159772" y="4856889"/>
                      <a:pt x="1174115" y="4859312"/>
                    </a:cubicBezTo>
                    <a:cubicBezTo>
                      <a:pt x="1184857" y="4859973"/>
                      <a:pt x="1195251" y="4855351"/>
                      <a:pt x="1201954" y="4846940"/>
                    </a:cubicBezTo>
                    <a:cubicBezTo>
                      <a:pt x="1206174" y="4838863"/>
                      <a:pt x="1206174" y="4829228"/>
                      <a:pt x="1201954" y="4821160"/>
                    </a:cubicBezTo>
                    <a:cubicBezTo>
                      <a:pt x="1195488" y="4806253"/>
                      <a:pt x="1186403" y="4792630"/>
                      <a:pt x="1175145" y="4780940"/>
                    </a:cubicBezTo>
                    <a:cubicBezTo>
                      <a:pt x="1153467" y="4758851"/>
                      <a:pt x="1136611" y="4732520"/>
                      <a:pt x="1125645" y="4703593"/>
                    </a:cubicBezTo>
                    <a:cubicBezTo>
                      <a:pt x="1122094" y="4683321"/>
                      <a:pt x="1127768" y="4662533"/>
                      <a:pt x="1141102" y="4646868"/>
                    </a:cubicBezTo>
                    <a:cubicBezTo>
                      <a:pt x="1155158" y="4625216"/>
                      <a:pt x="1178327" y="4611161"/>
                      <a:pt x="1204009" y="4608716"/>
                    </a:cubicBezTo>
                    <a:close/>
                    <a:moveTo>
                      <a:pt x="4318414" y="4479809"/>
                    </a:moveTo>
                    <a:cubicBezTo>
                      <a:pt x="4347236" y="4481131"/>
                      <a:pt x="4374486" y="4493280"/>
                      <a:pt x="4394732" y="4513839"/>
                    </a:cubicBezTo>
                    <a:lnTo>
                      <a:pt x="4352444" y="4549936"/>
                    </a:lnTo>
                    <a:cubicBezTo>
                      <a:pt x="4342224" y="4539890"/>
                      <a:pt x="4328614" y="4534000"/>
                      <a:pt x="4314287" y="4533436"/>
                    </a:cubicBezTo>
                    <a:cubicBezTo>
                      <a:pt x="4299465" y="4533597"/>
                      <a:pt x="4285198" y="4539085"/>
                      <a:pt x="4274067" y="4548894"/>
                    </a:cubicBezTo>
                    <a:cubicBezTo>
                      <a:pt x="4258508" y="4561186"/>
                      <a:pt x="4250648" y="4580826"/>
                      <a:pt x="4253440" y="4600466"/>
                    </a:cubicBezTo>
                    <a:cubicBezTo>
                      <a:pt x="4258521" y="4626296"/>
                      <a:pt x="4270656" y="4650216"/>
                      <a:pt x="4288508" y="4669563"/>
                    </a:cubicBezTo>
                    <a:cubicBezTo>
                      <a:pt x="4303906" y="4690317"/>
                      <a:pt x="4325063" y="4706093"/>
                      <a:pt x="4349347" y="4714936"/>
                    </a:cubicBezTo>
                    <a:cubicBezTo>
                      <a:pt x="4367991" y="4720609"/>
                      <a:pt x="4388236" y="4716334"/>
                      <a:pt x="4402974" y="4703593"/>
                    </a:cubicBezTo>
                    <a:cubicBezTo>
                      <a:pt x="4414851" y="4694139"/>
                      <a:pt x="4422613" y="4680474"/>
                      <a:pt x="4424626" y="4665436"/>
                    </a:cubicBezTo>
                    <a:cubicBezTo>
                      <a:pt x="4425384" y="4649707"/>
                      <a:pt x="4421041" y="4634156"/>
                      <a:pt x="4412262" y="4621089"/>
                    </a:cubicBezTo>
                    <a:lnTo>
                      <a:pt x="4454541" y="4581898"/>
                    </a:lnTo>
                    <a:cubicBezTo>
                      <a:pt x="4472859" y="4606474"/>
                      <a:pt x="4481316" y="4637004"/>
                      <a:pt x="4478261" y="4667495"/>
                    </a:cubicBezTo>
                    <a:cubicBezTo>
                      <a:pt x="4469859" y="4733029"/>
                      <a:pt x="4409923" y="4779334"/>
                      <a:pt x="4344389" y="4770936"/>
                    </a:cubicBezTo>
                    <a:cubicBezTo>
                      <a:pt x="4343639" y="4770838"/>
                      <a:pt x="4342880" y="4770728"/>
                      <a:pt x="4342135" y="4770622"/>
                    </a:cubicBezTo>
                    <a:cubicBezTo>
                      <a:pt x="4303364" y="4761253"/>
                      <a:pt x="4269076" y="4738639"/>
                      <a:pt x="4245203" y="4706686"/>
                    </a:cubicBezTo>
                    <a:cubicBezTo>
                      <a:pt x="4217258" y="4677215"/>
                      <a:pt x="4200474" y="4638923"/>
                      <a:pt x="4197758" y="4598398"/>
                    </a:cubicBezTo>
                    <a:cubicBezTo>
                      <a:pt x="4196449" y="4563631"/>
                      <a:pt x="4211771" y="4530318"/>
                      <a:pt x="4239008" y="4508686"/>
                    </a:cubicBezTo>
                    <a:cubicBezTo>
                      <a:pt x="4260771" y="4489186"/>
                      <a:pt x="4289215" y="4478848"/>
                      <a:pt x="4318414" y="4479809"/>
                    </a:cubicBezTo>
                    <a:close/>
                    <a:moveTo>
                      <a:pt x="976955" y="4384335"/>
                    </a:moveTo>
                    <a:lnTo>
                      <a:pt x="998607" y="4403932"/>
                    </a:lnTo>
                    <a:lnTo>
                      <a:pt x="1019243" y="4424560"/>
                    </a:lnTo>
                    <a:lnTo>
                      <a:pt x="958400" y="4647309"/>
                    </a:lnTo>
                    <a:lnTo>
                      <a:pt x="1097611" y="4497780"/>
                    </a:lnTo>
                    <a:lnTo>
                      <a:pt x="1117204" y="4515309"/>
                    </a:lnTo>
                    <a:lnTo>
                      <a:pt x="1135772" y="4532839"/>
                    </a:lnTo>
                    <a:lnTo>
                      <a:pt x="937773" y="4746313"/>
                    </a:lnTo>
                    <a:lnTo>
                      <a:pt x="917146" y="4726715"/>
                    </a:lnTo>
                    <a:lnTo>
                      <a:pt x="897552" y="4708148"/>
                    </a:lnTo>
                    <a:lnTo>
                      <a:pt x="959425" y="4479212"/>
                    </a:lnTo>
                    <a:lnTo>
                      <a:pt x="816078" y="4632868"/>
                    </a:lnTo>
                    <a:lnTo>
                      <a:pt x="797523" y="4615339"/>
                    </a:lnTo>
                    <a:lnTo>
                      <a:pt x="777926" y="4596771"/>
                    </a:lnTo>
                    <a:close/>
                    <a:moveTo>
                      <a:pt x="883108" y="4280170"/>
                    </a:moveTo>
                    <a:lnTo>
                      <a:pt x="901675" y="4301823"/>
                    </a:lnTo>
                    <a:lnTo>
                      <a:pt x="920235" y="4322450"/>
                    </a:lnTo>
                    <a:lnTo>
                      <a:pt x="703676" y="4516326"/>
                    </a:lnTo>
                    <a:lnTo>
                      <a:pt x="685104" y="4495703"/>
                    </a:lnTo>
                    <a:lnTo>
                      <a:pt x="666549" y="4475076"/>
                    </a:lnTo>
                    <a:close/>
                    <a:moveTo>
                      <a:pt x="4535842" y="4224488"/>
                    </a:moveTo>
                    <a:lnTo>
                      <a:pt x="4751379" y="4419394"/>
                    </a:lnTo>
                    <a:lnTo>
                      <a:pt x="4732811" y="4440030"/>
                    </a:lnTo>
                    <a:lnTo>
                      <a:pt x="4714244" y="4460644"/>
                    </a:lnTo>
                    <a:lnTo>
                      <a:pt x="4616282" y="4372992"/>
                    </a:lnTo>
                    <a:lnTo>
                      <a:pt x="4546160" y="4450339"/>
                    </a:lnTo>
                    <a:lnTo>
                      <a:pt x="4644121" y="4539021"/>
                    </a:lnTo>
                    <a:lnTo>
                      <a:pt x="4625562" y="4559648"/>
                    </a:lnTo>
                    <a:lnTo>
                      <a:pt x="4606994" y="4580271"/>
                    </a:lnTo>
                    <a:lnTo>
                      <a:pt x="4390435" y="4385365"/>
                    </a:lnTo>
                    <a:lnTo>
                      <a:pt x="4409003" y="4364742"/>
                    </a:lnTo>
                    <a:lnTo>
                      <a:pt x="4428588" y="4344115"/>
                    </a:lnTo>
                    <a:lnTo>
                      <a:pt x="4509033" y="4417339"/>
                    </a:lnTo>
                    <a:lnTo>
                      <a:pt x="4579159" y="4338962"/>
                    </a:lnTo>
                    <a:lnTo>
                      <a:pt x="4497685" y="4265738"/>
                    </a:lnTo>
                    <a:lnTo>
                      <a:pt x="4517282" y="4245115"/>
                    </a:lnTo>
                    <a:close/>
                    <a:moveTo>
                      <a:pt x="4714244" y="3980082"/>
                    </a:moveTo>
                    <a:lnTo>
                      <a:pt x="4952468" y="4147141"/>
                    </a:lnTo>
                    <a:lnTo>
                      <a:pt x="4936997" y="4169836"/>
                    </a:lnTo>
                    <a:lnTo>
                      <a:pt x="4920497" y="4193556"/>
                    </a:lnTo>
                    <a:lnTo>
                      <a:pt x="4685371" y="4162611"/>
                    </a:lnTo>
                    <a:lnTo>
                      <a:pt x="4857595" y="4283280"/>
                    </a:lnTo>
                    <a:lnTo>
                      <a:pt x="4843150" y="4304933"/>
                    </a:lnTo>
                    <a:lnTo>
                      <a:pt x="4827688" y="4326585"/>
                    </a:lnTo>
                    <a:lnTo>
                      <a:pt x="4589464" y="4159526"/>
                    </a:lnTo>
                    <a:lnTo>
                      <a:pt x="4605964" y="4135806"/>
                    </a:lnTo>
                    <a:lnTo>
                      <a:pt x="4622464" y="4111056"/>
                    </a:lnTo>
                    <a:lnTo>
                      <a:pt x="4852438" y="4140959"/>
                    </a:lnTo>
                    <a:lnTo>
                      <a:pt x="4684341" y="4023400"/>
                    </a:lnTo>
                    <a:lnTo>
                      <a:pt x="4699812" y="4001735"/>
                    </a:lnTo>
                    <a:close/>
                    <a:moveTo>
                      <a:pt x="597638" y="3950764"/>
                    </a:moveTo>
                    <a:cubicBezTo>
                      <a:pt x="634299" y="3955171"/>
                      <a:pt x="666769" y="3976565"/>
                      <a:pt x="685290" y="4008514"/>
                    </a:cubicBezTo>
                    <a:cubicBezTo>
                      <a:pt x="701824" y="4032298"/>
                      <a:pt x="709489" y="4061133"/>
                      <a:pt x="706947" y="4089984"/>
                    </a:cubicBezTo>
                    <a:cubicBezTo>
                      <a:pt x="703642" y="4117853"/>
                      <a:pt x="689112" y="4143179"/>
                      <a:pt x="666723" y="4160111"/>
                    </a:cubicBezTo>
                    <a:lnTo>
                      <a:pt x="636820" y="4113709"/>
                    </a:lnTo>
                    <a:cubicBezTo>
                      <a:pt x="646858" y="4104743"/>
                      <a:pt x="652824" y="4092086"/>
                      <a:pt x="653320" y="4078637"/>
                    </a:cubicBezTo>
                    <a:cubicBezTo>
                      <a:pt x="655312" y="4064684"/>
                      <a:pt x="652401" y="4050467"/>
                      <a:pt x="645083" y="4038417"/>
                    </a:cubicBezTo>
                    <a:cubicBezTo>
                      <a:pt x="633333" y="4019158"/>
                      <a:pt x="612935" y="4006836"/>
                      <a:pt x="590418" y="4005417"/>
                    </a:cubicBezTo>
                    <a:cubicBezTo>
                      <a:pt x="563672" y="4005633"/>
                      <a:pt x="537689" y="4014294"/>
                      <a:pt x="516164" y="4030167"/>
                    </a:cubicBezTo>
                    <a:cubicBezTo>
                      <a:pt x="492672" y="4042984"/>
                      <a:pt x="474155" y="4063332"/>
                      <a:pt x="463579" y="4087917"/>
                    </a:cubicBezTo>
                    <a:cubicBezTo>
                      <a:pt x="456444" y="4108823"/>
                      <a:pt x="459910" y="4131895"/>
                      <a:pt x="472859" y="4149793"/>
                    </a:cubicBezTo>
                    <a:cubicBezTo>
                      <a:pt x="483524" y="4167429"/>
                      <a:pt x="502782" y="4178039"/>
                      <a:pt x="523388" y="4177641"/>
                    </a:cubicBezTo>
                    <a:lnTo>
                      <a:pt x="561537" y="4170421"/>
                    </a:lnTo>
                    <a:lnTo>
                      <a:pt x="561541" y="4170429"/>
                    </a:lnTo>
                    <a:lnTo>
                      <a:pt x="561541" y="4170416"/>
                    </a:lnTo>
                    <a:lnTo>
                      <a:pt x="561537" y="4170421"/>
                    </a:lnTo>
                    <a:lnTo>
                      <a:pt x="527511" y="4117832"/>
                    </a:lnTo>
                    <a:lnTo>
                      <a:pt x="569791" y="4089984"/>
                    </a:lnTo>
                    <a:lnTo>
                      <a:pt x="630638" y="4183831"/>
                    </a:lnTo>
                    <a:lnTo>
                      <a:pt x="498638" y="4269420"/>
                    </a:lnTo>
                    <a:lnTo>
                      <a:pt x="478011" y="4238488"/>
                    </a:lnTo>
                    <a:lnTo>
                      <a:pt x="506888" y="4212709"/>
                    </a:lnTo>
                    <a:lnTo>
                      <a:pt x="501732" y="4212709"/>
                    </a:lnTo>
                    <a:cubicBezTo>
                      <a:pt x="470791" y="4213391"/>
                      <a:pt x="441787" y="4197713"/>
                      <a:pt x="425414" y="4171459"/>
                    </a:cubicBezTo>
                    <a:lnTo>
                      <a:pt x="425414" y="4174543"/>
                    </a:lnTo>
                    <a:cubicBezTo>
                      <a:pt x="403478" y="4144899"/>
                      <a:pt x="397321" y="4106433"/>
                      <a:pt x="408914" y="4071417"/>
                    </a:cubicBezTo>
                    <a:cubicBezTo>
                      <a:pt x="439867" y="3995252"/>
                      <a:pt x="515507" y="3946900"/>
                      <a:pt x="597638" y="3950764"/>
                    </a:cubicBezTo>
                    <a:close/>
                    <a:moveTo>
                      <a:pt x="4896947" y="3786790"/>
                    </a:moveTo>
                    <a:cubicBezTo>
                      <a:pt x="4875921" y="3788782"/>
                      <a:pt x="4857493" y="3801710"/>
                      <a:pt x="4848489" y="3820820"/>
                    </a:cubicBezTo>
                    <a:cubicBezTo>
                      <a:pt x="4837582" y="3839269"/>
                      <a:pt x="4837582" y="3862188"/>
                      <a:pt x="4848489" y="3880625"/>
                    </a:cubicBezTo>
                    <a:cubicBezTo>
                      <a:pt x="4861425" y="3904036"/>
                      <a:pt x="4881726" y="3922515"/>
                      <a:pt x="4906239" y="3933222"/>
                    </a:cubicBezTo>
                    <a:cubicBezTo>
                      <a:pt x="4928574" y="3946616"/>
                      <a:pt x="4954514" y="3952735"/>
                      <a:pt x="4980489" y="3950764"/>
                    </a:cubicBezTo>
                    <a:cubicBezTo>
                      <a:pt x="5001234" y="3948036"/>
                      <a:pt x="5019344" y="3935324"/>
                      <a:pt x="5028950" y="3916722"/>
                    </a:cubicBezTo>
                    <a:cubicBezTo>
                      <a:pt x="5039226" y="3898112"/>
                      <a:pt x="5039226" y="3875527"/>
                      <a:pt x="5028950" y="3856917"/>
                    </a:cubicBezTo>
                    <a:cubicBezTo>
                      <a:pt x="5016544" y="3834091"/>
                      <a:pt x="4996980" y="3815981"/>
                      <a:pt x="4973268" y="3805345"/>
                    </a:cubicBezTo>
                    <a:cubicBezTo>
                      <a:pt x="4950455" y="3791176"/>
                      <a:pt x="4923722" y="3784680"/>
                      <a:pt x="4896947" y="3786790"/>
                    </a:cubicBezTo>
                    <a:close/>
                    <a:moveTo>
                      <a:pt x="4883544" y="3732138"/>
                    </a:moveTo>
                    <a:cubicBezTo>
                      <a:pt x="4923853" y="3725553"/>
                      <a:pt x="4965179" y="3733596"/>
                      <a:pt x="5000073" y="3754820"/>
                    </a:cubicBezTo>
                    <a:cubicBezTo>
                      <a:pt x="5036268" y="3771634"/>
                      <a:pt x="5065188" y="3800917"/>
                      <a:pt x="5081548" y="3837320"/>
                    </a:cubicBezTo>
                    <a:cubicBezTo>
                      <a:pt x="5095048" y="3871099"/>
                      <a:pt x="5091997" y="3909243"/>
                      <a:pt x="5073298" y="3940447"/>
                    </a:cubicBezTo>
                    <a:cubicBezTo>
                      <a:pt x="5057586" y="3972870"/>
                      <a:pt x="5027997" y="3996396"/>
                      <a:pt x="4992866" y="4004387"/>
                    </a:cubicBezTo>
                    <a:lnTo>
                      <a:pt x="4992853" y="4002319"/>
                    </a:lnTo>
                    <a:cubicBezTo>
                      <a:pt x="4912332" y="4011243"/>
                      <a:pt x="4834434" y="3970455"/>
                      <a:pt x="4795892" y="3899193"/>
                    </a:cubicBezTo>
                    <a:cubicBezTo>
                      <a:pt x="4781608" y="3865760"/>
                      <a:pt x="4783892" y="3827553"/>
                      <a:pt x="4802074" y="3796070"/>
                    </a:cubicBezTo>
                    <a:cubicBezTo>
                      <a:pt x="4817879" y="3763295"/>
                      <a:pt x="4847955" y="3739693"/>
                      <a:pt x="4883544" y="3732138"/>
                    </a:cubicBezTo>
                    <a:close/>
                    <a:moveTo>
                      <a:pt x="484020" y="3640799"/>
                    </a:moveTo>
                    <a:lnTo>
                      <a:pt x="496393" y="3667609"/>
                    </a:lnTo>
                    <a:lnTo>
                      <a:pt x="508770" y="3693397"/>
                    </a:lnTo>
                    <a:lnTo>
                      <a:pt x="368516" y="3877985"/>
                    </a:lnTo>
                    <a:lnTo>
                      <a:pt x="554147" y="3791358"/>
                    </a:lnTo>
                    <a:lnTo>
                      <a:pt x="564464" y="3815083"/>
                    </a:lnTo>
                    <a:lnTo>
                      <a:pt x="575799" y="3838803"/>
                    </a:lnTo>
                    <a:lnTo>
                      <a:pt x="311796" y="3961527"/>
                    </a:lnTo>
                    <a:lnTo>
                      <a:pt x="300448" y="3936777"/>
                    </a:lnTo>
                    <a:lnTo>
                      <a:pt x="289114" y="3910985"/>
                    </a:lnTo>
                    <a:lnTo>
                      <a:pt x="432461" y="3722274"/>
                    </a:lnTo>
                    <a:lnTo>
                      <a:pt x="241669" y="3810956"/>
                    </a:lnTo>
                    <a:lnTo>
                      <a:pt x="231364" y="3787235"/>
                    </a:lnTo>
                    <a:lnTo>
                      <a:pt x="220016" y="3763511"/>
                    </a:lnTo>
                    <a:close/>
                    <a:moveTo>
                      <a:pt x="5190696" y="3522202"/>
                    </a:moveTo>
                    <a:lnTo>
                      <a:pt x="5214407" y="3530452"/>
                    </a:lnTo>
                    <a:lnTo>
                      <a:pt x="5238128" y="3540770"/>
                    </a:lnTo>
                    <a:lnTo>
                      <a:pt x="5171098" y="3717108"/>
                    </a:lnTo>
                    <a:lnTo>
                      <a:pt x="4898845" y="3612952"/>
                    </a:lnTo>
                    <a:lnTo>
                      <a:pt x="4909150" y="3586134"/>
                    </a:lnTo>
                    <a:lnTo>
                      <a:pt x="4919468" y="3560359"/>
                    </a:lnTo>
                    <a:lnTo>
                      <a:pt x="5142225" y="3645956"/>
                    </a:lnTo>
                    <a:close/>
                    <a:moveTo>
                      <a:pt x="432461" y="3510855"/>
                    </a:moveTo>
                    <a:lnTo>
                      <a:pt x="442766" y="3537673"/>
                    </a:lnTo>
                    <a:lnTo>
                      <a:pt x="453083" y="3563452"/>
                    </a:lnTo>
                    <a:lnTo>
                      <a:pt x="180834" y="3667609"/>
                    </a:lnTo>
                    <a:lnTo>
                      <a:pt x="170517" y="3641829"/>
                    </a:lnTo>
                    <a:lnTo>
                      <a:pt x="161237" y="3616037"/>
                    </a:lnTo>
                    <a:close/>
                    <a:moveTo>
                      <a:pt x="175851" y="3314478"/>
                    </a:moveTo>
                    <a:lnTo>
                      <a:pt x="189254" y="3366046"/>
                    </a:lnTo>
                    <a:lnTo>
                      <a:pt x="172754" y="3371198"/>
                    </a:lnTo>
                    <a:cubicBezTo>
                      <a:pt x="159428" y="3373266"/>
                      <a:pt x="146945" y="3378982"/>
                      <a:pt x="136656" y="3387698"/>
                    </a:cubicBezTo>
                    <a:cubicBezTo>
                      <a:pt x="129428" y="3395016"/>
                      <a:pt x="127012" y="3405842"/>
                      <a:pt x="130474" y="3415546"/>
                    </a:cubicBezTo>
                    <a:cubicBezTo>
                      <a:pt x="132250" y="3424402"/>
                      <a:pt x="137936" y="3431978"/>
                      <a:pt x="145936" y="3436169"/>
                    </a:cubicBezTo>
                    <a:cubicBezTo>
                      <a:pt x="155932" y="3439796"/>
                      <a:pt x="166885" y="3439796"/>
                      <a:pt x="176881" y="3436169"/>
                    </a:cubicBezTo>
                    <a:lnTo>
                      <a:pt x="383130" y="3378410"/>
                    </a:lnTo>
                    <a:lnTo>
                      <a:pt x="390342" y="3405228"/>
                    </a:lnTo>
                    <a:lnTo>
                      <a:pt x="397562" y="3432046"/>
                    </a:lnTo>
                    <a:lnTo>
                      <a:pt x="191313" y="3485668"/>
                    </a:lnTo>
                    <a:cubicBezTo>
                      <a:pt x="168911" y="3495177"/>
                      <a:pt x="143597" y="3495177"/>
                      <a:pt x="121186" y="3485668"/>
                    </a:cubicBezTo>
                    <a:cubicBezTo>
                      <a:pt x="101059" y="3472969"/>
                      <a:pt x="87203" y="3452376"/>
                      <a:pt x="83034" y="3428948"/>
                    </a:cubicBezTo>
                    <a:cubicBezTo>
                      <a:pt x="74220" y="3405864"/>
                      <a:pt x="76491" y="3380012"/>
                      <a:pt x="89224" y="3358821"/>
                    </a:cubicBezTo>
                    <a:cubicBezTo>
                      <a:pt x="106907" y="3337495"/>
                      <a:pt x="131906" y="3323516"/>
                      <a:pt x="159351" y="3319631"/>
                    </a:cubicBezTo>
                    <a:close/>
                    <a:moveTo>
                      <a:pt x="5138274" y="3210244"/>
                    </a:moveTo>
                    <a:cubicBezTo>
                      <a:pt x="5125043" y="3210244"/>
                      <a:pt x="5111813" y="3212330"/>
                      <a:pt x="5099086" y="3216504"/>
                    </a:cubicBezTo>
                    <a:cubicBezTo>
                      <a:pt x="5079077" y="3223868"/>
                      <a:pt x="5064268" y="3241017"/>
                      <a:pt x="5059891" y="3261881"/>
                    </a:cubicBezTo>
                    <a:cubicBezTo>
                      <a:pt x="5054264" y="3282483"/>
                      <a:pt x="5059298" y="3304538"/>
                      <a:pt x="5073306" y="3320669"/>
                    </a:cubicBezTo>
                    <a:cubicBezTo>
                      <a:pt x="5092234" y="3339495"/>
                      <a:pt x="5116247" y="3352402"/>
                      <a:pt x="5142395" y="3357783"/>
                    </a:cubicBezTo>
                    <a:cubicBezTo>
                      <a:pt x="5167221" y="3365686"/>
                      <a:pt x="5193886" y="3365686"/>
                      <a:pt x="5218712" y="3357783"/>
                    </a:cubicBezTo>
                    <a:cubicBezTo>
                      <a:pt x="5238386" y="3349957"/>
                      <a:pt x="5253013" y="3333021"/>
                      <a:pt x="5257895" y="3312406"/>
                    </a:cubicBezTo>
                    <a:cubicBezTo>
                      <a:pt x="5263526" y="3291805"/>
                      <a:pt x="5258500" y="3269762"/>
                      <a:pt x="5244492" y="3253631"/>
                    </a:cubicBezTo>
                    <a:lnTo>
                      <a:pt x="5244492" y="3252601"/>
                    </a:lnTo>
                    <a:cubicBezTo>
                      <a:pt x="5226539" y="3233775"/>
                      <a:pt x="5203068" y="3221127"/>
                      <a:pt x="5177463" y="3216504"/>
                    </a:cubicBezTo>
                    <a:cubicBezTo>
                      <a:pt x="5164736" y="3212330"/>
                      <a:pt x="5151505" y="3210244"/>
                      <a:pt x="5138274" y="3210244"/>
                    </a:cubicBezTo>
                    <a:close/>
                    <a:moveTo>
                      <a:pt x="5126906" y="3154598"/>
                    </a:moveTo>
                    <a:cubicBezTo>
                      <a:pt x="5146974" y="3153550"/>
                      <a:pt x="5167221" y="3155951"/>
                      <a:pt x="5186742" y="3161852"/>
                    </a:cubicBezTo>
                    <a:cubicBezTo>
                      <a:pt x="5227289" y="3169148"/>
                      <a:pt x="5263869" y="3190737"/>
                      <a:pt x="5289865" y="3222699"/>
                    </a:cubicBezTo>
                    <a:cubicBezTo>
                      <a:pt x="5328322" y="3283283"/>
                      <a:pt x="5310382" y="3363576"/>
                      <a:pt x="5249797" y="3402033"/>
                    </a:cubicBezTo>
                    <a:cubicBezTo>
                      <a:pt x="5248051" y="3403135"/>
                      <a:pt x="5246289" y="3404207"/>
                      <a:pt x="5244492" y="3405228"/>
                    </a:cubicBezTo>
                    <a:lnTo>
                      <a:pt x="5240365" y="3407296"/>
                    </a:lnTo>
                    <a:cubicBezTo>
                      <a:pt x="5163484" y="3435283"/>
                      <a:pt x="5077302" y="3413639"/>
                      <a:pt x="5022768" y="3352631"/>
                    </a:cubicBezTo>
                    <a:cubicBezTo>
                      <a:pt x="5000455" y="3323203"/>
                      <a:pt x="4993544" y="3284877"/>
                      <a:pt x="5004209" y="3249504"/>
                    </a:cubicBezTo>
                    <a:cubicBezTo>
                      <a:pt x="5012188" y="3214123"/>
                      <a:pt x="5035675" y="3184199"/>
                      <a:pt x="5068141" y="3168042"/>
                    </a:cubicBezTo>
                    <a:cubicBezTo>
                      <a:pt x="5086948" y="3160144"/>
                      <a:pt x="5106838" y="3155646"/>
                      <a:pt x="5126906" y="3154598"/>
                    </a:cubicBezTo>
                    <a:close/>
                    <a:moveTo>
                      <a:pt x="332419" y="3145784"/>
                    </a:moveTo>
                    <a:lnTo>
                      <a:pt x="337575" y="3173631"/>
                    </a:lnTo>
                    <a:lnTo>
                      <a:pt x="342736" y="3201479"/>
                    </a:lnTo>
                    <a:lnTo>
                      <a:pt x="57080" y="3256135"/>
                    </a:lnTo>
                    <a:lnTo>
                      <a:pt x="51915" y="3229313"/>
                    </a:lnTo>
                    <a:lnTo>
                      <a:pt x="46763" y="3201479"/>
                    </a:lnTo>
                    <a:close/>
                    <a:moveTo>
                      <a:pt x="298393" y="2871475"/>
                    </a:moveTo>
                    <a:lnTo>
                      <a:pt x="322114" y="3066382"/>
                    </a:lnTo>
                    <a:lnTo>
                      <a:pt x="296334" y="3069479"/>
                    </a:lnTo>
                    <a:lnTo>
                      <a:pt x="270554" y="3072576"/>
                    </a:lnTo>
                    <a:lnTo>
                      <a:pt x="253016" y="2933352"/>
                    </a:lnTo>
                    <a:lnTo>
                      <a:pt x="192169" y="2940573"/>
                    </a:lnTo>
                    <a:lnTo>
                      <a:pt x="207639" y="3070509"/>
                    </a:lnTo>
                    <a:lnTo>
                      <a:pt x="183932" y="3073606"/>
                    </a:lnTo>
                    <a:lnTo>
                      <a:pt x="158139" y="3076699"/>
                    </a:lnTo>
                    <a:lnTo>
                      <a:pt x="142669" y="2946755"/>
                    </a:lnTo>
                    <a:lnTo>
                      <a:pt x="67390" y="2956047"/>
                    </a:lnTo>
                    <a:lnTo>
                      <a:pt x="84919" y="3102479"/>
                    </a:lnTo>
                    <a:lnTo>
                      <a:pt x="60178" y="3105576"/>
                    </a:lnTo>
                    <a:lnTo>
                      <a:pt x="34390" y="3108674"/>
                    </a:lnTo>
                    <a:lnTo>
                      <a:pt x="8610" y="2906535"/>
                    </a:lnTo>
                    <a:close/>
                    <a:moveTo>
                      <a:pt x="5165090" y="2814306"/>
                    </a:moveTo>
                    <a:lnTo>
                      <a:pt x="5159933" y="2870001"/>
                    </a:lnTo>
                    <a:cubicBezTo>
                      <a:pt x="5146649" y="2871128"/>
                      <a:pt x="5134200" y="2876984"/>
                      <a:pt x="5124865" y="2886501"/>
                    </a:cubicBezTo>
                    <a:cubicBezTo>
                      <a:pt x="5114755" y="2896785"/>
                      <a:pt x="5108552" y="2910285"/>
                      <a:pt x="5107340" y="2924653"/>
                    </a:cubicBezTo>
                    <a:cubicBezTo>
                      <a:pt x="5104459" y="2946827"/>
                      <a:pt x="5112988" y="2968945"/>
                      <a:pt x="5130022" y="2983433"/>
                    </a:cubicBezTo>
                    <a:cubicBezTo>
                      <a:pt x="5150581" y="3000594"/>
                      <a:pt x="5176467" y="3010068"/>
                      <a:pt x="5203242" y="3010250"/>
                    </a:cubicBezTo>
                    <a:cubicBezTo>
                      <a:pt x="5229683" y="3014538"/>
                      <a:pt x="5256801" y="3010195"/>
                      <a:pt x="5280589" y="2997878"/>
                    </a:cubicBezTo>
                    <a:cubicBezTo>
                      <a:pt x="5298852" y="2985000"/>
                      <a:pt x="5310255" y="2964496"/>
                      <a:pt x="5311521" y="2942183"/>
                    </a:cubicBezTo>
                    <a:lnTo>
                      <a:pt x="5311534" y="2942183"/>
                    </a:lnTo>
                    <a:cubicBezTo>
                      <a:pt x="5313394" y="2921937"/>
                      <a:pt x="5304852" y="2902124"/>
                      <a:pt x="5288839" y="2889598"/>
                    </a:cubicBezTo>
                    <a:cubicBezTo>
                      <a:pt x="5278695" y="2881683"/>
                      <a:pt x="5267140" y="2875725"/>
                      <a:pt x="5254810" y="2872056"/>
                    </a:cubicBezTo>
                    <a:lnTo>
                      <a:pt x="5254810" y="2933933"/>
                    </a:lnTo>
                    <a:lnTo>
                      <a:pt x="5204272" y="2933933"/>
                    </a:lnTo>
                    <a:lnTo>
                      <a:pt x="5214590" y="2822556"/>
                    </a:lnTo>
                    <a:lnTo>
                      <a:pt x="5370309" y="2835971"/>
                    </a:lnTo>
                    <a:lnTo>
                      <a:pt x="5370309" y="2873098"/>
                    </a:lnTo>
                    <a:lnTo>
                      <a:pt x="5337310" y="2873098"/>
                    </a:lnTo>
                    <a:cubicBezTo>
                      <a:pt x="5362157" y="2891471"/>
                      <a:pt x="5375161" y="2921827"/>
                      <a:pt x="5371339" y="2952501"/>
                    </a:cubicBezTo>
                    <a:lnTo>
                      <a:pt x="5362059" y="2957653"/>
                    </a:lnTo>
                    <a:cubicBezTo>
                      <a:pt x="5360623" y="2993416"/>
                      <a:pt x="5342237" y="3026339"/>
                      <a:pt x="5312560" y="3046335"/>
                    </a:cubicBezTo>
                    <a:cubicBezTo>
                      <a:pt x="5278996" y="3068064"/>
                      <a:pt x="5238678" y="3076856"/>
                      <a:pt x="5199115" y="3071085"/>
                    </a:cubicBezTo>
                    <a:cubicBezTo>
                      <a:pt x="5158463" y="3069356"/>
                      <a:pt x="5119734" y="3053276"/>
                      <a:pt x="5089810" y="3025712"/>
                    </a:cubicBezTo>
                    <a:cubicBezTo>
                      <a:pt x="5062840" y="2998653"/>
                      <a:pt x="5050552" y="2960276"/>
                      <a:pt x="5056806" y="2922585"/>
                    </a:cubicBezTo>
                    <a:cubicBezTo>
                      <a:pt x="5058268" y="2893700"/>
                      <a:pt x="5069963" y="2866285"/>
                      <a:pt x="5089810" y="2845251"/>
                    </a:cubicBezTo>
                    <a:cubicBezTo>
                      <a:pt x="5109603" y="2825048"/>
                      <a:pt x="5136819" y="2813861"/>
                      <a:pt x="5165090" y="2814306"/>
                    </a:cubicBezTo>
                    <a:close/>
                    <a:moveTo>
                      <a:pt x="176868" y="2618374"/>
                    </a:moveTo>
                    <a:lnTo>
                      <a:pt x="176868" y="2682319"/>
                    </a:lnTo>
                    <a:cubicBezTo>
                      <a:pt x="175377" y="2693167"/>
                      <a:pt x="177940" y="2704188"/>
                      <a:pt x="184089" y="2713251"/>
                    </a:cubicBezTo>
                    <a:cubicBezTo>
                      <a:pt x="190466" y="2720819"/>
                      <a:pt x="199983" y="2725010"/>
                      <a:pt x="209868" y="2724599"/>
                    </a:cubicBezTo>
                    <a:cubicBezTo>
                      <a:pt x="218703" y="2725281"/>
                      <a:pt x="227266" y="2721391"/>
                      <a:pt x="232550" y="2714281"/>
                    </a:cubicBezTo>
                    <a:cubicBezTo>
                      <a:pt x="238097" y="2704167"/>
                      <a:pt x="240944" y="2692811"/>
                      <a:pt x="240800" y="2681281"/>
                    </a:cubicBezTo>
                    <a:lnTo>
                      <a:pt x="240813" y="2619413"/>
                    </a:lnTo>
                    <a:close/>
                    <a:moveTo>
                      <a:pt x="50021" y="2618374"/>
                    </a:moveTo>
                    <a:lnTo>
                      <a:pt x="50021" y="2686442"/>
                    </a:lnTo>
                    <a:cubicBezTo>
                      <a:pt x="49352" y="2698171"/>
                      <a:pt x="52619" y="2709785"/>
                      <a:pt x="59309" y="2719446"/>
                    </a:cubicBezTo>
                    <a:cubicBezTo>
                      <a:pt x="67886" y="2726883"/>
                      <a:pt x="78885" y="2730921"/>
                      <a:pt x="90241" y="2730781"/>
                    </a:cubicBezTo>
                    <a:cubicBezTo>
                      <a:pt x="100758" y="2731374"/>
                      <a:pt x="110979" y="2727217"/>
                      <a:pt x="118089" y="2719446"/>
                    </a:cubicBezTo>
                    <a:cubicBezTo>
                      <a:pt x="124932" y="2709861"/>
                      <a:pt x="128212" y="2698192"/>
                      <a:pt x="127368" y="2686442"/>
                    </a:cubicBezTo>
                    <a:lnTo>
                      <a:pt x="127368" y="2619413"/>
                    </a:lnTo>
                    <a:close/>
                    <a:moveTo>
                      <a:pt x="521" y="2563722"/>
                    </a:moveTo>
                    <a:lnTo>
                      <a:pt x="291342" y="2568875"/>
                    </a:lnTo>
                    <a:lnTo>
                      <a:pt x="291342" y="2595692"/>
                    </a:lnTo>
                    <a:lnTo>
                      <a:pt x="291342" y="2698819"/>
                    </a:lnTo>
                    <a:cubicBezTo>
                      <a:pt x="292465" y="2720667"/>
                      <a:pt x="285071" y="2742116"/>
                      <a:pt x="270715" y="2758628"/>
                    </a:cubicBezTo>
                    <a:cubicBezTo>
                      <a:pt x="256694" y="2773632"/>
                      <a:pt x="236491" y="2781255"/>
                      <a:pt x="216050" y="2779251"/>
                    </a:cubicBezTo>
                    <a:cubicBezTo>
                      <a:pt x="194898" y="2780421"/>
                      <a:pt x="174487" y="2771175"/>
                      <a:pt x="161398" y="2754501"/>
                    </a:cubicBezTo>
                    <a:cubicBezTo>
                      <a:pt x="159296" y="2751645"/>
                      <a:pt x="157563" y="2748527"/>
                      <a:pt x="156245" y="2745222"/>
                    </a:cubicBezTo>
                    <a:cubicBezTo>
                      <a:pt x="153419" y="2751090"/>
                      <a:pt x="149966" y="2756624"/>
                      <a:pt x="145928" y="2761721"/>
                    </a:cubicBezTo>
                    <a:cubicBezTo>
                      <a:pt x="132512" y="2778569"/>
                      <a:pt x="111733" y="2787806"/>
                      <a:pt x="90241" y="2786476"/>
                    </a:cubicBezTo>
                    <a:cubicBezTo>
                      <a:pt x="64780" y="2787611"/>
                      <a:pt x="40030" y="2777865"/>
                      <a:pt x="22174" y="2759654"/>
                    </a:cubicBezTo>
                    <a:cubicBezTo>
                      <a:pt x="5598" y="2738650"/>
                      <a:pt x="-2165" y="2712027"/>
                      <a:pt x="521" y="2685404"/>
                    </a:cubicBezTo>
                    <a:lnTo>
                      <a:pt x="521" y="2590540"/>
                    </a:lnTo>
                    <a:close/>
                    <a:moveTo>
                      <a:pt x="5076221" y="2512595"/>
                    </a:moveTo>
                    <a:lnTo>
                      <a:pt x="5259793" y="2594069"/>
                    </a:lnTo>
                    <a:lnTo>
                      <a:pt x="5370131" y="2589942"/>
                    </a:lnTo>
                    <a:lnTo>
                      <a:pt x="5371170" y="2618819"/>
                    </a:lnTo>
                    <a:lnTo>
                      <a:pt x="5372199" y="2646654"/>
                    </a:lnTo>
                    <a:lnTo>
                      <a:pt x="5262878" y="2649751"/>
                    </a:lnTo>
                    <a:lnTo>
                      <a:pt x="5084471" y="2749781"/>
                    </a:lnTo>
                    <a:lnTo>
                      <a:pt x="5083442" y="2716781"/>
                    </a:lnTo>
                    <a:lnTo>
                      <a:pt x="5082416" y="2683781"/>
                    </a:lnTo>
                    <a:lnTo>
                      <a:pt x="5206166" y="2622942"/>
                    </a:lnTo>
                    <a:lnTo>
                      <a:pt x="5207196" y="2622942"/>
                    </a:lnTo>
                    <a:lnTo>
                      <a:pt x="5078289" y="2575502"/>
                    </a:lnTo>
                    <a:lnTo>
                      <a:pt x="5077251" y="2543527"/>
                    </a:lnTo>
                    <a:close/>
                    <a:moveTo>
                      <a:pt x="605887" y="985886"/>
                    </a:moveTo>
                    <a:cubicBezTo>
                      <a:pt x="604415" y="988441"/>
                      <a:pt x="604415" y="991581"/>
                      <a:pt x="605887" y="994136"/>
                    </a:cubicBezTo>
                    <a:lnTo>
                      <a:pt x="605887" y="998261"/>
                    </a:lnTo>
                    <a:lnTo>
                      <a:pt x="601762" y="998261"/>
                    </a:lnTo>
                    <a:close/>
                    <a:moveTo>
                      <a:pt x="667763" y="958039"/>
                    </a:moveTo>
                    <a:cubicBezTo>
                      <a:pt x="671888" y="958039"/>
                      <a:pt x="685292" y="958039"/>
                      <a:pt x="690446" y="958039"/>
                    </a:cubicBezTo>
                    <a:lnTo>
                      <a:pt x="699735" y="967329"/>
                    </a:lnTo>
                    <a:cubicBezTo>
                      <a:pt x="704705" y="971638"/>
                      <a:pt x="709198" y="976478"/>
                      <a:pt x="713139" y="981761"/>
                    </a:cubicBezTo>
                    <a:cubicBezTo>
                      <a:pt x="713139" y="981761"/>
                      <a:pt x="713139" y="994136"/>
                      <a:pt x="721389" y="1003414"/>
                    </a:cubicBezTo>
                    <a:lnTo>
                      <a:pt x="735821" y="1020943"/>
                    </a:lnTo>
                    <a:lnTo>
                      <a:pt x="763668" y="1049818"/>
                    </a:lnTo>
                    <a:cubicBezTo>
                      <a:pt x="769276" y="1055621"/>
                      <a:pt x="774452" y="1061825"/>
                      <a:pt x="779140" y="1068386"/>
                    </a:cubicBezTo>
                    <a:lnTo>
                      <a:pt x="793572" y="1083858"/>
                    </a:lnTo>
                    <a:cubicBezTo>
                      <a:pt x="799765" y="1090040"/>
                      <a:pt x="804919" y="1083858"/>
                      <a:pt x="806987" y="1090040"/>
                    </a:cubicBezTo>
                    <a:lnTo>
                      <a:pt x="813169" y="1090040"/>
                    </a:lnTo>
                    <a:cubicBezTo>
                      <a:pt x="813169" y="1090040"/>
                      <a:pt x="822447" y="1090040"/>
                      <a:pt x="824515" y="1097261"/>
                    </a:cubicBezTo>
                    <a:cubicBezTo>
                      <a:pt x="826572" y="1104483"/>
                      <a:pt x="831737" y="1110665"/>
                      <a:pt x="838948" y="1120983"/>
                    </a:cubicBezTo>
                    <a:cubicBezTo>
                      <a:pt x="842672" y="1126039"/>
                      <a:pt x="844491" y="1132243"/>
                      <a:pt x="844112" y="1138512"/>
                    </a:cubicBezTo>
                    <a:cubicBezTo>
                      <a:pt x="843527" y="1149837"/>
                      <a:pt x="841091" y="1160989"/>
                      <a:pt x="836890" y="1171512"/>
                    </a:cubicBezTo>
                    <a:cubicBezTo>
                      <a:pt x="831737" y="1182859"/>
                      <a:pt x="836890" y="1198320"/>
                      <a:pt x="836890" y="1206570"/>
                    </a:cubicBezTo>
                    <a:cubicBezTo>
                      <a:pt x="834877" y="1215848"/>
                      <a:pt x="831758" y="1224856"/>
                      <a:pt x="827612" y="1233388"/>
                    </a:cubicBezTo>
                    <a:cubicBezTo>
                      <a:pt x="823389" y="1246099"/>
                      <a:pt x="820618" y="1259243"/>
                      <a:pt x="819362" y="1272570"/>
                    </a:cubicBezTo>
                    <a:cubicBezTo>
                      <a:pt x="819362" y="1279792"/>
                      <a:pt x="813169" y="1287014"/>
                      <a:pt x="811112" y="1294235"/>
                    </a:cubicBezTo>
                    <a:cubicBezTo>
                      <a:pt x="812238" y="1307271"/>
                      <a:pt x="812238" y="1320382"/>
                      <a:pt x="811112" y="1333418"/>
                    </a:cubicBezTo>
                    <a:cubicBezTo>
                      <a:pt x="811112" y="1340639"/>
                      <a:pt x="791515" y="1333418"/>
                      <a:pt x="782236" y="1333418"/>
                    </a:cubicBezTo>
                    <a:lnTo>
                      <a:pt x="765736" y="1333418"/>
                    </a:lnTo>
                    <a:cubicBezTo>
                      <a:pt x="765736" y="1333418"/>
                      <a:pt x="755418" y="1327235"/>
                      <a:pt x="751293" y="1325168"/>
                    </a:cubicBezTo>
                    <a:lnTo>
                      <a:pt x="736861" y="1317946"/>
                    </a:lnTo>
                    <a:cubicBezTo>
                      <a:pt x="733937" y="1313962"/>
                      <a:pt x="733937" y="1308537"/>
                      <a:pt x="736861" y="1304542"/>
                    </a:cubicBezTo>
                    <a:cubicBezTo>
                      <a:pt x="736861" y="1304542"/>
                      <a:pt x="743043" y="1298360"/>
                      <a:pt x="744071" y="1294235"/>
                    </a:cubicBezTo>
                    <a:cubicBezTo>
                      <a:pt x="746388" y="1287165"/>
                      <a:pt x="748121" y="1279922"/>
                      <a:pt x="749225" y="1272570"/>
                    </a:cubicBezTo>
                    <a:cubicBezTo>
                      <a:pt x="750589" y="1265219"/>
                      <a:pt x="753393" y="1258214"/>
                      <a:pt x="757475" y="1251945"/>
                    </a:cubicBezTo>
                    <a:cubicBezTo>
                      <a:pt x="761633" y="1238736"/>
                      <a:pt x="765076" y="1225311"/>
                      <a:pt x="767793" y="1211723"/>
                    </a:cubicBezTo>
                    <a:cubicBezTo>
                      <a:pt x="767793" y="1205541"/>
                      <a:pt x="772958" y="1194195"/>
                      <a:pt x="767793" y="1188012"/>
                    </a:cubicBezTo>
                    <a:cubicBezTo>
                      <a:pt x="758807" y="1179048"/>
                      <a:pt x="749149" y="1170776"/>
                      <a:pt x="738918" y="1163262"/>
                    </a:cubicBezTo>
                    <a:cubicBezTo>
                      <a:pt x="735540" y="1162342"/>
                      <a:pt x="731978" y="1162342"/>
                      <a:pt x="728610" y="1163262"/>
                    </a:cubicBezTo>
                    <a:cubicBezTo>
                      <a:pt x="726510" y="1168643"/>
                      <a:pt x="723349" y="1173559"/>
                      <a:pt x="719321" y="1177705"/>
                    </a:cubicBezTo>
                    <a:cubicBezTo>
                      <a:pt x="719321" y="1177694"/>
                      <a:pt x="719321" y="1189041"/>
                      <a:pt x="712110" y="1193166"/>
                    </a:cubicBezTo>
                    <a:cubicBezTo>
                      <a:pt x="704889" y="1197291"/>
                      <a:pt x="712110" y="1202456"/>
                      <a:pt x="704889" y="1203484"/>
                    </a:cubicBezTo>
                    <a:cubicBezTo>
                      <a:pt x="701890" y="1204588"/>
                      <a:pt x="698609" y="1204588"/>
                      <a:pt x="695610" y="1203484"/>
                    </a:cubicBezTo>
                    <a:cubicBezTo>
                      <a:pt x="687360" y="1203484"/>
                      <a:pt x="684263" y="1196263"/>
                      <a:pt x="678070" y="1192138"/>
                    </a:cubicBezTo>
                    <a:cubicBezTo>
                      <a:pt x="671888" y="1188012"/>
                      <a:pt x="670860" y="1192138"/>
                      <a:pt x="665695" y="1185945"/>
                    </a:cubicBezTo>
                    <a:cubicBezTo>
                      <a:pt x="660336" y="1178377"/>
                      <a:pt x="654100" y="1171458"/>
                      <a:pt x="647138" y="1165319"/>
                    </a:cubicBezTo>
                    <a:cubicBezTo>
                      <a:pt x="637859" y="1158109"/>
                      <a:pt x="647138" y="1147791"/>
                      <a:pt x="647138" y="1142637"/>
                    </a:cubicBezTo>
                    <a:cubicBezTo>
                      <a:pt x="647138" y="1137483"/>
                      <a:pt x="652292" y="1127165"/>
                      <a:pt x="657445" y="1120983"/>
                    </a:cubicBezTo>
                    <a:cubicBezTo>
                      <a:pt x="661473" y="1117389"/>
                      <a:pt x="664959" y="1113220"/>
                      <a:pt x="667763" y="1108608"/>
                    </a:cubicBezTo>
                    <a:cubicBezTo>
                      <a:pt x="671574" y="1101105"/>
                      <a:pt x="674346" y="1093126"/>
                      <a:pt x="676013" y="1084886"/>
                    </a:cubicBezTo>
                    <a:cubicBezTo>
                      <a:pt x="676013" y="1077665"/>
                      <a:pt x="676013" y="1070454"/>
                      <a:pt x="667763" y="1063233"/>
                    </a:cubicBezTo>
                    <a:cubicBezTo>
                      <a:pt x="659513" y="1056011"/>
                      <a:pt x="652292" y="1039511"/>
                      <a:pt x="639916" y="1027136"/>
                    </a:cubicBezTo>
                    <a:cubicBezTo>
                      <a:pt x="632511" y="1019806"/>
                      <a:pt x="622496" y="1015724"/>
                      <a:pt x="612080" y="1015789"/>
                    </a:cubicBezTo>
                    <a:cubicBezTo>
                      <a:pt x="609255" y="1015269"/>
                      <a:pt x="606916" y="1013310"/>
                      <a:pt x="605887" y="1010636"/>
                    </a:cubicBezTo>
                    <a:lnTo>
                      <a:pt x="605887" y="998261"/>
                    </a:lnTo>
                    <a:lnTo>
                      <a:pt x="607303" y="998261"/>
                    </a:lnTo>
                    <a:cubicBezTo>
                      <a:pt x="610267" y="998261"/>
                      <a:pt x="613618" y="998261"/>
                      <a:pt x="615166" y="998261"/>
                    </a:cubicBezTo>
                    <a:cubicBezTo>
                      <a:pt x="620569" y="994093"/>
                      <a:pt x="625733" y="989610"/>
                      <a:pt x="630638" y="984858"/>
                    </a:cubicBezTo>
                    <a:cubicBezTo>
                      <a:pt x="635358" y="980289"/>
                      <a:pt x="639830" y="975460"/>
                      <a:pt x="644041" y="970415"/>
                    </a:cubicBezTo>
                    <a:cubicBezTo>
                      <a:pt x="647051" y="966961"/>
                      <a:pt x="650992" y="964460"/>
                      <a:pt x="655388" y="963193"/>
                    </a:cubicBezTo>
                    <a:cubicBezTo>
                      <a:pt x="655388" y="963193"/>
                      <a:pt x="663638" y="958039"/>
                      <a:pt x="667763" y="958039"/>
                    </a:cubicBezTo>
                    <a:close/>
                    <a:moveTo>
                      <a:pt x="4670338" y="809159"/>
                    </a:moveTo>
                    <a:cubicBezTo>
                      <a:pt x="4673689" y="808515"/>
                      <a:pt x="4677814" y="809029"/>
                      <a:pt x="4680391" y="812634"/>
                    </a:cubicBezTo>
                    <a:cubicBezTo>
                      <a:pt x="4685545" y="819856"/>
                      <a:pt x="4686584" y="818827"/>
                      <a:pt x="4688641" y="820884"/>
                    </a:cubicBezTo>
                    <a:cubicBezTo>
                      <a:pt x="4690709" y="822952"/>
                      <a:pt x="4694834" y="820884"/>
                      <a:pt x="4695863" y="820884"/>
                    </a:cubicBezTo>
                    <a:cubicBezTo>
                      <a:pt x="4697768" y="823689"/>
                      <a:pt x="4697768" y="827370"/>
                      <a:pt x="4695863" y="830174"/>
                    </a:cubicBezTo>
                    <a:cubicBezTo>
                      <a:pt x="4695863" y="835327"/>
                      <a:pt x="4689670" y="836356"/>
                      <a:pt x="4687613" y="841510"/>
                    </a:cubicBezTo>
                    <a:cubicBezTo>
                      <a:pt x="4685545" y="846674"/>
                      <a:pt x="4676266" y="849760"/>
                      <a:pt x="4675238" y="853885"/>
                    </a:cubicBezTo>
                    <a:cubicBezTo>
                      <a:pt x="4674209" y="858021"/>
                      <a:pt x="4675238" y="861106"/>
                      <a:pt x="4668016" y="861106"/>
                    </a:cubicBezTo>
                    <a:cubicBezTo>
                      <a:pt x="4660794" y="861106"/>
                      <a:pt x="4660794" y="867299"/>
                      <a:pt x="4658737" y="868328"/>
                    </a:cubicBezTo>
                    <a:cubicBezTo>
                      <a:pt x="4655197" y="872020"/>
                      <a:pt x="4651408" y="875463"/>
                      <a:pt x="4647391" y="878635"/>
                    </a:cubicBezTo>
                    <a:lnTo>
                      <a:pt x="4627794" y="899260"/>
                    </a:lnTo>
                    <a:cubicBezTo>
                      <a:pt x="4627794" y="899260"/>
                      <a:pt x="4627794" y="909579"/>
                      <a:pt x="4616459" y="914732"/>
                    </a:cubicBezTo>
                    <a:lnTo>
                      <a:pt x="4606141" y="924011"/>
                    </a:lnTo>
                    <a:cubicBezTo>
                      <a:pt x="4599958" y="929164"/>
                      <a:pt x="4591708" y="924011"/>
                      <a:pt x="4589640" y="932261"/>
                    </a:cubicBezTo>
                    <a:cubicBezTo>
                      <a:pt x="4588092" y="935888"/>
                      <a:pt x="4588092" y="939981"/>
                      <a:pt x="4589640" y="943608"/>
                    </a:cubicBezTo>
                    <a:cubicBezTo>
                      <a:pt x="4589640" y="943608"/>
                      <a:pt x="4600987" y="949800"/>
                      <a:pt x="4604083" y="951858"/>
                    </a:cubicBezTo>
                    <a:cubicBezTo>
                      <a:pt x="4606985" y="955799"/>
                      <a:pt x="4610460" y="959274"/>
                      <a:pt x="4614391" y="962176"/>
                    </a:cubicBezTo>
                    <a:lnTo>
                      <a:pt x="4632959" y="975579"/>
                    </a:lnTo>
                    <a:lnTo>
                      <a:pt x="4644294" y="981762"/>
                    </a:lnTo>
                    <a:lnTo>
                      <a:pt x="4655641" y="981762"/>
                    </a:lnTo>
                    <a:cubicBezTo>
                      <a:pt x="4657601" y="982693"/>
                      <a:pt x="4659874" y="982693"/>
                      <a:pt x="4661834" y="981762"/>
                    </a:cubicBezTo>
                    <a:cubicBezTo>
                      <a:pt x="4661834" y="975579"/>
                      <a:pt x="4661834" y="973511"/>
                      <a:pt x="4653584" y="970426"/>
                    </a:cubicBezTo>
                    <a:cubicBezTo>
                      <a:pt x="4645334" y="967329"/>
                      <a:pt x="4641209" y="970426"/>
                      <a:pt x="4641209" y="965261"/>
                    </a:cubicBezTo>
                    <a:cubicBezTo>
                      <a:pt x="4641209" y="960108"/>
                      <a:pt x="4641209" y="957011"/>
                      <a:pt x="4647391" y="954954"/>
                    </a:cubicBezTo>
                    <a:cubicBezTo>
                      <a:pt x="4653584" y="952886"/>
                      <a:pt x="4654612" y="945675"/>
                      <a:pt x="4647391" y="942579"/>
                    </a:cubicBezTo>
                    <a:cubicBezTo>
                      <a:pt x="4640180" y="939482"/>
                      <a:pt x="4637084" y="942579"/>
                      <a:pt x="4633987" y="948761"/>
                    </a:cubicBezTo>
                    <a:cubicBezTo>
                      <a:pt x="4631724" y="951327"/>
                      <a:pt x="4627816" y="951576"/>
                      <a:pt x="4625250" y="949313"/>
                    </a:cubicBezTo>
                    <a:cubicBezTo>
                      <a:pt x="4625055" y="949140"/>
                      <a:pt x="4624871" y="948956"/>
                      <a:pt x="4624709" y="948761"/>
                    </a:cubicBezTo>
                    <a:cubicBezTo>
                      <a:pt x="4624709" y="948761"/>
                      <a:pt x="4616459" y="948761"/>
                      <a:pt x="4615419" y="948761"/>
                    </a:cubicBezTo>
                    <a:cubicBezTo>
                      <a:pt x="4613503" y="942503"/>
                      <a:pt x="4616036" y="935726"/>
                      <a:pt x="4621612" y="932261"/>
                    </a:cubicBezTo>
                    <a:cubicBezTo>
                      <a:pt x="4629375" y="924509"/>
                      <a:pt x="4637647" y="917266"/>
                      <a:pt x="4646362" y="910607"/>
                    </a:cubicBezTo>
                    <a:cubicBezTo>
                      <a:pt x="4651516" y="910607"/>
                      <a:pt x="4655641" y="896175"/>
                      <a:pt x="4659766" y="893078"/>
                    </a:cubicBezTo>
                    <a:cubicBezTo>
                      <a:pt x="4667854" y="886062"/>
                      <a:pt x="4675443" y="878484"/>
                      <a:pt x="4682459" y="870385"/>
                    </a:cubicBezTo>
                    <a:cubicBezTo>
                      <a:pt x="4684689" y="867776"/>
                      <a:pt x="4686757" y="865015"/>
                      <a:pt x="4688641" y="862146"/>
                    </a:cubicBezTo>
                    <a:cubicBezTo>
                      <a:pt x="4693199" y="858129"/>
                      <a:pt x="4699067" y="855920"/>
                      <a:pt x="4705141" y="855953"/>
                    </a:cubicBezTo>
                    <a:cubicBezTo>
                      <a:pt x="4708855" y="854946"/>
                      <a:pt x="4712774" y="854946"/>
                      <a:pt x="4716488" y="855953"/>
                    </a:cubicBezTo>
                    <a:cubicBezTo>
                      <a:pt x="4716488" y="855953"/>
                      <a:pt x="4716488" y="866260"/>
                      <a:pt x="4707209" y="871424"/>
                    </a:cubicBezTo>
                    <a:cubicBezTo>
                      <a:pt x="4704134" y="873990"/>
                      <a:pt x="4702261" y="877726"/>
                      <a:pt x="4702056" y="881732"/>
                    </a:cubicBezTo>
                    <a:cubicBezTo>
                      <a:pt x="4695440" y="891747"/>
                      <a:pt x="4687840" y="901079"/>
                      <a:pt x="4679363" y="909579"/>
                    </a:cubicBezTo>
                    <a:cubicBezTo>
                      <a:pt x="4674209" y="909579"/>
                      <a:pt x="4679363" y="914732"/>
                      <a:pt x="4679363" y="918857"/>
                    </a:cubicBezTo>
                    <a:cubicBezTo>
                      <a:pt x="4679363" y="922982"/>
                      <a:pt x="4690709" y="927107"/>
                      <a:pt x="4691738" y="932261"/>
                    </a:cubicBezTo>
                    <a:cubicBezTo>
                      <a:pt x="4692766" y="937425"/>
                      <a:pt x="4691738" y="941550"/>
                      <a:pt x="4691738" y="943608"/>
                    </a:cubicBezTo>
                    <a:cubicBezTo>
                      <a:pt x="4691738" y="945675"/>
                      <a:pt x="4710306" y="943608"/>
                      <a:pt x="4714420" y="943608"/>
                    </a:cubicBezTo>
                    <a:cubicBezTo>
                      <a:pt x="4718545" y="943608"/>
                      <a:pt x="4725766" y="926079"/>
                      <a:pt x="4723709" y="922982"/>
                    </a:cubicBezTo>
                    <a:cubicBezTo>
                      <a:pt x="4721641" y="919886"/>
                      <a:pt x="4714420" y="922982"/>
                      <a:pt x="4709266" y="915761"/>
                    </a:cubicBezTo>
                    <a:cubicBezTo>
                      <a:pt x="4704113" y="908550"/>
                      <a:pt x="4701016" y="915761"/>
                      <a:pt x="4698959" y="915761"/>
                    </a:cubicBezTo>
                    <a:cubicBezTo>
                      <a:pt x="4696891" y="915761"/>
                      <a:pt x="4707209" y="902357"/>
                      <a:pt x="4714420" y="901328"/>
                    </a:cubicBezTo>
                    <a:cubicBezTo>
                      <a:pt x="4720862" y="900083"/>
                      <a:pt x="4726892" y="897247"/>
                      <a:pt x="4731959" y="893078"/>
                    </a:cubicBezTo>
                    <a:cubicBezTo>
                      <a:pt x="4737113" y="887925"/>
                      <a:pt x="4738142" y="877606"/>
                      <a:pt x="4740209" y="875549"/>
                    </a:cubicBezTo>
                    <a:cubicBezTo>
                      <a:pt x="4745872" y="873492"/>
                      <a:pt x="4752076" y="873492"/>
                      <a:pt x="4757738" y="875549"/>
                    </a:cubicBezTo>
                    <a:cubicBezTo>
                      <a:pt x="4757738" y="875549"/>
                      <a:pt x="4757738" y="888953"/>
                      <a:pt x="4757738" y="893078"/>
                    </a:cubicBezTo>
                    <a:cubicBezTo>
                      <a:pt x="4766183" y="895309"/>
                      <a:pt x="4775072" y="895309"/>
                      <a:pt x="4783517" y="893078"/>
                    </a:cubicBezTo>
                    <a:cubicBezTo>
                      <a:pt x="4788670" y="893078"/>
                      <a:pt x="4800017" y="883800"/>
                      <a:pt x="4807239" y="886885"/>
                    </a:cubicBezTo>
                    <a:cubicBezTo>
                      <a:pt x="4814460" y="889982"/>
                      <a:pt x="4807239" y="893078"/>
                      <a:pt x="4814460" y="893078"/>
                    </a:cubicBezTo>
                    <a:lnTo>
                      <a:pt x="4822710" y="899260"/>
                    </a:lnTo>
                    <a:lnTo>
                      <a:pt x="4815489" y="903386"/>
                    </a:lnTo>
                    <a:cubicBezTo>
                      <a:pt x="4818000" y="910748"/>
                      <a:pt x="4818000" y="918716"/>
                      <a:pt x="4815489" y="926079"/>
                    </a:cubicBezTo>
                    <a:cubicBezTo>
                      <a:pt x="4815489" y="933300"/>
                      <a:pt x="4802085" y="936386"/>
                      <a:pt x="4793835" y="935357"/>
                    </a:cubicBezTo>
                    <a:cubicBezTo>
                      <a:pt x="4786018" y="933625"/>
                      <a:pt x="4777919" y="933625"/>
                      <a:pt x="4770113" y="935357"/>
                    </a:cubicBezTo>
                    <a:cubicBezTo>
                      <a:pt x="4770113" y="935357"/>
                      <a:pt x="4756710" y="943608"/>
                      <a:pt x="4756710" y="946704"/>
                    </a:cubicBezTo>
                    <a:cubicBezTo>
                      <a:pt x="4758442" y="952063"/>
                      <a:pt x="4758442" y="957845"/>
                      <a:pt x="4756710" y="963204"/>
                    </a:cubicBezTo>
                    <a:cubicBezTo>
                      <a:pt x="4751556" y="968358"/>
                      <a:pt x="4741238" y="963204"/>
                      <a:pt x="4713391" y="976608"/>
                    </a:cubicBezTo>
                    <a:lnTo>
                      <a:pt x="4686584" y="976608"/>
                    </a:lnTo>
                    <a:cubicBezTo>
                      <a:pt x="4681430" y="976608"/>
                      <a:pt x="4686584" y="991051"/>
                      <a:pt x="4692766" y="997233"/>
                    </a:cubicBezTo>
                    <a:cubicBezTo>
                      <a:pt x="4698959" y="1003415"/>
                      <a:pt x="4679363" y="1004455"/>
                      <a:pt x="4687613" y="1013733"/>
                    </a:cubicBezTo>
                    <a:cubicBezTo>
                      <a:pt x="4695863" y="1023012"/>
                      <a:pt x="4707209" y="1021983"/>
                      <a:pt x="4711334" y="1013733"/>
                    </a:cubicBezTo>
                    <a:cubicBezTo>
                      <a:pt x="4715459" y="1005483"/>
                      <a:pt x="4705141" y="1003415"/>
                      <a:pt x="4705141" y="999301"/>
                    </a:cubicBezTo>
                    <a:cubicBezTo>
                      <a:pt x="4705141" y="995176"/>
                      <a:pt x="4712363" y="984858"/>
                      <a:pt x="4714420" y="985887"/>
                    </a:cubicBezTo>
                    <a:cubicBezTo>
                      <a:pt x="4718426" y="987305"/>
                      <a:pt x="4722800" y="987305"/>
                      <a:pt x="4726795" y="985887"/>
                    </a:cubicBezTo>
                    <a:cubicBezTo>
                      <a:pt x="4726806" y="985887"/>
                      <a:pt x="4735045" y="985887"/>
                      <a:pt x="4739181" y="985887"/>
                    </a:cubicBezTo>
                    <a:cubicBezTo>
                      <a:pt x="4743306" y="985887"/>
                      <a:pt x="4739181" y="976608"/>
                      <a:pt x="4749488" y="974551"/>
                    </a:cubicBezTo>
                    <a:cubicBezTo>
                      <a:pt x="4759795" y="972483"/>
                      <a:pt x="4760835" y="974551"/>
                      <a:pt x="4763920" y="979704"/>
                    </a:cubicBezTo>
                    <a:cubicBezTo>
                      <a:pt x="4767017" y="984858"/>
                      <a:pt x="4774238" y="979704"/>
                      <a:pt x="4778363" y="979704"/>
                    </a:cubicBezTo>
                    <a:lnTo>
                      <a:pt x="4789710" y="973511"/>
                    </a:lnTo>
                    <a:cubicBezTo>
                      <a:pt x="4797960" y="966301"/>
                      <a:pt x="4789710" y="953926"/>
                      <a:pt x="4800017" y="949800"/>
                    </a:cubicBezTo>
                    <a:cubicBezTo>
                      <a:pt x="4810335" y="945675"/>
                      <a:pt x="4847460" y="967329"/>
                      <a:pt x="4852614" y="968358"/>
                    </a:cubicBezTo>
                    <a:cubicBezTo>
                      <a:pt x="4857767" y="969386"/>
                      <a:pt x="4857767" y="968358"/>
                      <a:pt x="4860864" y="968358"/>
                    </a:cubicBezTo>
                    <a:cubicBezTo>
                      <a:pt x="4866050" y="969159"/>
                      <a:pt x="4870392" y="972710"/>
                      <a:pt x="4872210" y="977637"/>
                    </a:cubicBezTo>
                    <a:cubicBezTo>
                      <a:pt x="4872633" y="983819"/>
                      <a:pt x="4872633" y="990023"/>
                      <a:pt x="4872210" y="996205"/>
                    </a:cubicBezTo>
                    <a:cubicBezTo>
                      <a:pt x="4872286" y="1000535"/>
                      <a:pt x="4869883" y="1004541"/>
                      <a:pt x="4866017" y="1006512"/>
                    </a:cubicBezTo>
                    <a:cubicBezTo>
                      <a:pt x="4866017" y="1006512"/>
                      <a:pt x="4850546" y="1013733"/>
                      <a:pt x="4850546" y="1019926"/>
                    </a:cubicBezTo>
                    <a:cubicBezTo>
                      <a:pt x="4850546" y="1026108"/>
                      <a:pt x="4833017" y="1019926"/>
                      <a:pt x="4822710" y="1019926"/>
                    </a:cubicBezTo>
                    <a:cubicBezTo>
                      <a:pt x="4807747" y="1020966"/>
                      <a:pt x="4793413" y="1026347"/>
                      <a:pt x="4781460" y="1035387"/>
                    </a:cubicBezTo>
                    <a:lnTo>
                      <a:pt x="4767017" y="1041580"/>
                    </a:lnTo>
                    <a:lnTo>
                      <a:pt x="4752585" y="1049830"/>
                    </a:lnTo>
                    <a:cubicBezTo>
                      <a:pt x="4745515" y="1052450"/>
                      <a:pt x="4739159" y="1056695"/>
                      <a:pt x="4734016" y="1062205"/>
                    </a:cubicBezTo>
                    <a:cubicBezTo>
                      <a:pt x="4734016" y="1062205"/>
                      <a:pt x="4734016" y="1068388"/>
                      <a:pt x="4739181" y="1071484"/>
                    </a:cubicBezTo>
                    <a:cubicBezTo>
                      <a:pt x="4745363" y="1075382"/>
                      <a:pt x="4752487" y="1077526"/>
                      <a:pt x="4759806" y="1077677"/>
                    </a:cubicBezTo>
                    <a:lnTo>
                      <a:pt x="4769085" y="1086956"/>
                    </a:lnTo>
                    <a:cubicBezTo>
                      <a:pt x="4769085" y="1086956"/>
                      <a:pt x="4769085" y="1097263"/>
                      <a:pt x="4769085" y="1100359"/>
                    </a:cubicBezTo>
                    <a:cubicBezTo>
                      <a:pt x="4769085" y="1103456"/>
                      <a:pt x="4774238" y="1100359"/>
                      <a:pt x="4775267" y="1111706"/>
                    </a:cubicBezTo>
                    <a:cubicBezTo>
                      <a:pt x="4776295" y="1123053"/>
                      <a:pt x="4781460" y="1118928"/>
                      <a:pt x="4775267" y="1125110"/>
                    </a:cubicBezTo>
                    <a:cubicBezTo>
                      <a:pt x="4772300" y="1135623"/>
                      <a:pt x="4766183" y="1144988"/>
                      <a:pt x="4757738" y="1151928"/>
                    </a:cubicBezTo>
                    <a:cubicBezTo>
                      <a:pt x="4750073" y="1157980"/>
                      <a:pt x="4741325" y="1162528"/>
                      <a:pt x="4731959" y="1165332"/>
                    </a:cubicBezTo>
                    <a:cubicBezTo>
                      <a:pt x="4717700" y="1160850"/>
                      <a:pt x="4704892" y="1152664"/>
                      <a:pt x="4694834" y="1141610"/>
                    </a:cubicBezTo>
                    <a:cubicBezTo>
                      <a:pt x="4691175" y="1138113"/>
                      <a:pt x="4686465" y="1135937"/>
                      <a:pt x="4681430" y="1135428"/>
                    </a:cubicBezTo>
                    <a:cubicBezTo>
                      <a:pt x="4681430" y="1135417"/>
                      <a:pt x="4672141" y="1127178"/>
                      <a:pt x="4671112" y="1123053"/>
                    </a:cubicBezTo>
                    <a:cubicBezTo>
                      <a:pt x="4667767" y="1116697"/>
                      <a:pt x="4662787" y="1111349"/>
                      <a:pt x="4656669" y="1107581"/>
                    </a:cubicBezTo>
                    <a:cubicBezTo>
                      <a:pt x="4643385" y="1099515"/>
                      <a:pt x="4627740" y="1096234"/>
                      <a:pt x="4612333" y="1098302"/>
                    </a:cubicBezTo>
                    <a:cubicBezTo>
                      <a:pt x="4605892" y="1099829"/>
                      <a:pt x="4599179" y="1099829"/>
                      <a:pt x="4592737" y="1098302"/>
                    </a:cubicBezTo>
                    <a:cubicBezTo>
                      <a:pt x="4584519" y="1097198"/>
                      <a:pt x="4576193" y="1097198"/>
                      <a:pt x="4567987" y="1098302"/>
                    </a:cubicBezTo>
                    <a:cubicBezTo>
                      <a:pt x="4561003" y="1099937"/>
                      <a:pt x="4554810" y="1103943"/>
                      <a:pt x="4550458" y="1109638"/>
                    </a:cubicBezTo>
                    <a:cubicBezTo>
                      <a:pt x="4550458" y="1109638"/>
                      <a:pt x="4550458" y="1115831"/>
                      <a:pt x="4550458" y="1118928"/>
                    </a:cubicBezTo>
                    <a:cubicBezTo>
                      <a:pt x="4556922" y="1120996"/>
                      <a:pt x="4563147" y="1123767"/>
                      <a:pt x="4569015" y="1127178"/>
                    </a:cubicBezTo>
                    <a:cubicBezTo>
                      <a:pt x="4569015" y="1127178"/>
                      <a:pt x="4579333" y="1127178"/>
                      <a:pt x="4581390" y="1127178"/>
                    </a:cubicBezTo>
                    <a:cubicBezTo>
                      <a:pt x="4583458" y="1127178"/>
                      <a:pt x="4581390" y="1139553"/>
                      <a:pt x="4587583" y="1149860"/>
                    </a:cubicBezTo>
                    <a:cubicBezTo>
                      <a:pt x="4593765" y="1160178"/>
                      <a:pt x="4587583" y="1161207"/>
                      <a:pt x="4595833" y="1170485"/>
                    </a:cubicBezTo>
                    <a:cubicBezTo>
                      <a:pt x="4604083" y="1179764"/>
                      <a:pt x="4600987" y="1178736"/>
                      <a:pt x="4595833" y="1181832"/>
                    </a:cubicBezTo>
                    <a:cubicBezTo>
                      <a:pt x="4590680" y="1184929"/>
                      <a:pt x="4583458" y="1192139"/>
                      <a:pt x="4577265" y="1192139"/>
                    </a:cubicBezTo>
                    <a:cubicBezTo>
                      <a:pt x="4571874" y="1193688"/>
                      <a:pt x="4566157" y="1193688"/>
                      <a:pt x="4560765" y="1192139"/>
                    </a:cubicBezTo>
                    <a:cubicBezTo>
                      <a:pt x="4555308" y="1187191"/>
                      <a:pt x="4549451" y="1182698"/>
                      <a:pt x="4543237" y="1178736"/>
                    </a:cubicBezTo>
                    <a:lnTo>
                      <a:pt x="4529833" y="1171514"/>
                    </a:lnTo>
                    <a:cubicBezTo>
                      <a:pt x="4524668" y="1171514"/>
                      <a:pt x="4503015" y="1151928"/>
                      <a:pt x="4495793" y="1157082"/>
                    </a:cubicBezTo>
                    <a:cubicBezTo>
                      <a:pt x="4490975" y="1163210"/>
                      <a:pt x="4485811" y="1169067"/>
                      <a:pt x="4480332" y="1174611"/>
                    </a:cubicBezTo>
                    <a:cubicBezTo>
                      <a:pt x="4480332" y="1174611"/>
                      <a:pt x="4470015" y="1182861"/>
                      <a:pt x="4463832" y="1185957"/>
                    </a:cubicBezTo>
                    <a:cubicBezTo>
                      <a:pt x="4456394" y="1189075"/>
                      <a:pt x="4449454" y="1193244"/>
                      <a:pt x="4443207" y="1198332"/>
                    </a:cubicBezTo>
                    <a:cubicBezTo>
                      <a:pt x="4443207" y="1203486"/>
                      <a:pt x="4427736" y="1198332"/>
                      <a:pt x="4426707" y="1198332"/>
                    </a:cubicBezTo>
                    <a:cubicBezTo>
                      <a:pt x="4425668" y="1198332"/>
                      <a:pt x="4401957" y="1214833"/>
                      <a:pt x="4390610" y="1208640"/>
                    </a:cubicBezTo>
                    <a:cubicBezTo>
                      <a:pt x="4379264" y="1202457"/>
                      <a:pt x="4373082" y="1200389"/>
                      <a:pt x="4367928" y="1196264"/>
                    </a:cubicBezTo>
                    <a:cubicBezTo>
                      <a:pt x="4362439" y="1191966"/>
                      <a:pt x="4356571" y="1188166"/>
                      <a:pt x="4350389" y="1184929"/>
                    </a:cubicBezTo>
                    <a:cubicBezTo>
                      <a:pt x="4341532" y="1179905"/>
                      <a:pt x="4334354" y="1172369"/>
                      <a:pt x="4329763" y="1163275"/>
                    </a:cubicBezTo>
                    <a:cubicBezTo>
                      <a:pt x="4329763" y="1163264"/>
                      <a:pt x="4338014" y="1153985"/>
                      <a:pt x="4342139" y="1149860"/>
                    </a:cubicBezTo>
                    <a:cubicBezTo>
                      <a:pt x="4346264" y="1145735"/>
                      <a:pt x="4342139" y="1114803"/>
                      <a:pt x="4342139" y="1110678"/>
                    </a:cubicBezTo>
                    <a:cubicBezTo>
                      <a:pt x="4342139" y="1106542"/>
                      <a:pt x="4351417" y="1110678"/>
                      <a:pt x="4358639" y="1116860"/>
                    </a:cubicBezTo>
                    <a:cubicBezTo>
                      <a:pt x="4368188" y="1124655"/>
                      <a:pt x="4378170" y="1131877"/>
                      <a:pt x="4388553" y="1138514"/>
                    </a:cubicBezTo>
                    <a:cubicBezTo>
                      <a:pt x="4402985" y="1146764"/>
                      <a:pt x="4429804" y="1130263"/>
                      <a:pt x="4445264" y="1126138"/>
                    </a:cubicBezTo>
                    <a:cubicBezTo>
                      <a:pt x="4460736" y="1122013"/>
                      <a:pt x="4454543" y="1119956"/>
                      <a:pt x="4445264" y="1112735"/>
                    </a:cubicBezTo>
                    <a:cubicBezTo>
                      <a:pt x="4438249" y="1106217"/>
                      <a:pt x="4430659" y="1100349"/>
                      <a:pt x="4422582" y="1095206"/>
                    </a:cubicBezTo>
                    <a:lnTo>
                      <a:pt x="4399889" y="1078706"/>
                    </a:lnTo>
                    <a:cubicBezTo>
                      <a:pt x="4399889" y="1073552"/>
                      <a:pt x="4380292" y="1069427"/>
                      <a:pt x="4378235" y="1067359"/>
                    </a:cubicBezTo>
                    <a:cubicBezTo>
                      <a:pt x="4376167" y="1065302"/>
                      <a:pt x="4366889" y="1060137"/>
                      <a:pt x="4367928" y="1048802"/>
                    </a:cubicBezTo>
                    <a:cubicBezTo>
                      <a:pt x="4368957" y="1037455"/>
                      <a:pt x="4367928" y="1041580"/>
                      <a:pt x="4367928" y="1038484"/>
                    </a:cubicBezTo>
                    <a:cubicBezTo>
                      <a:pt x="4367928" y="1035387"/>
                      <a:pt x="4375139" y="1029205"/>
                      <a:pt x="4378235" y="1026108"/>
                    </a:cubicBezTo>
                    <a:cubicBezTo>
                      <a:pt x="4383497" y="1021767"/>
                      <a:pt x="4389419" y="1018291"/>
                      <a:pt x="4395764" y="1015790"/>
                    </a:cubicBezTo>
                    <a:cubicBezTo>
                      <a:pt x="4405984" y="1013939"/>
                      <a:pt x="4416508" y="1016570"/>
                      <a:pt x="4424639" y="1023012"/>
                    </a:cubicBezTo>
                    <a:cubicBezTo>
                      <a:pt x="4424639" y="1023012"/>
                      <a:pt x="4431861" y="1037455"/>
                      <a:pt x="4433929" y="1039512"/>
                    </a:cubicBezTo>
                    <a:cubicBezTo>
                      <a:pt x="4435986" y="1041580"/>
                      <a:pt x="4448361" y="1039512"/>
                      <a:pt x="4454543" y="1045705"/>
                    </a:cubicBezTo>
                    <a:cubicBezTo>
                      <a:pt x="4461418" y="1048867"/>
                      <a:pt x="4467979" y="1052667"/>
                      <a:pt x="4474140" y="1057041"/>
                    </a:cubicBezTo>
                    <a:cubicBezTo>
                      <a:pt x="4478427" y="1059986"/>
                      <a:pt x="4483396" y="1061762"/>
                      <a:pt x="4488583" y="1062205"/>
                    </a:cubicBezTo>
                    <a:cubicBezTo>
                      <a:pt x="4491062" y="1063927"/>
                      <a:pt x="4494353" y="1063927"/>
                      <a:pt x="4496833" y="1062205"/>
                    </a:cubicBezTo>
                    <a:cubicBezTo>
                      <a:pt x="4496833" y="1062205"/>
                      <a:pt x="4507140" y="1053955"/>
                      <a:pt x="4510236" y="1052927"/>
                    </a:cubicBezTo>
                    <a:lnTo>
                      <a:pt x="4526736" y="1045705"/>
                    </a:lnTo>
                    <a:cubicBezTo>
                      <a:pt x="4526736" y="1045705"/>
                      <a:pt x="4526736" y="1038484"/>
                      <a:pt x="4518486" y="1035387"/>
                    </a:cubicBezTo>
                    <a:cubicBezTo>
                      <a:pt x="4513084" y="1033947"/>
                      <a:pt x="4507389" y="1033947"/>
                      <a:pt x="4501986" y="1035387"/>
                    </a:cubicBezTo>
                    <a:cubicBezTo>
                      <a:pt x="4496172" y="1034922"/>
                      <a:pt x="4490531" y="1033157"/>
                      <a:pt x="4485486" y="1030234"/>
                    </a:cubicBezTo>
                    <a:cubicBezTo>
                      <a:pt x="4481394" y="1027852"/>
                      <a:pt x="4478145" y="1024246"/>
                      <a:pt x="4476207" y="1019926"/>
                    </a:cubicBezTo>
                    <a:cubicBezTo>
                      <a:pt x="4476207" y="1013733"/>
                      <a:pt x="4476207" y="1011676"/>
                      <a:pt x="4476207" y="1007551"/>
                    </a:cubicBezTo>
                    <a:cubicBezTo>
                      <a:pt x="4480549" y="1002744"/>
                      <a:pt x="4486341" y="999485"/>
                      <a:pt x="4492708" y="998262"/>
                    </a:cubicBezTo>
                    <a:cubicBezTo>
                      <a:pt x="4492708" y="998262"/>
                      <a:pt x="4510236" y="983830"/>
                      <a:pt x="4526736" y="984858"/>
                    </a:cubicBezTo>
                    <a:cubicBezTo>
                      <a:pt x="4543237" y="985887"/>
                      <a:pt x="4536015" y="997233"/>
                      <a:pt x="4541169" y="999301"/>
                    </a:cubicBezTo>
                    <a:lnTo>
                      <a:pt x="4550458" y="999301"/>
                    </a:lnTo>
                    <a:lnTo>
                      <a:pt x="4563862" y="1011676"/>
                    </a:lnTo>
                    <a:cubicBezTo>
                      <a:pt x="4569762" y="1015910"/>
                      <a:pt x="4575966" y="1019699"/>
                      <a:pt x="4582419" y="1023012"/>
                    </a:cubicBezTo>
                    <a:cubicBezTo>
                      <a:pt x="4582419" y="1023012"/>
                      <a:pt x="4589640" y="1031262"/>
                      <a:pt x="4594805" y="1032291"/>
                    </a:cubicBezTo>
                    <a:lnTo>
                      <a:pt x="4607180" y="1039512"/>
                    </a:lnTo>
                    <a:cubicBezTo>
                      <a:pt x="4607180" y="1039512"/>
                      <a:pt x="4613362" y="1039512"/>
                      <a:pt x="4616459" y="1039512"/>
                    </a:cubicBezTo>
                    <a:cubicBezTo>
                      <a:pt x="4619555" y="1039512"/>
                      <a:pt x="4626766" y="1049830"/>
                      <a:pt x="4628834" y="1052927"/>
                    </a:cubicBezTo>
                    <a:cubicBezTo>
                      <a:pt x="4632818" y="1056121"/>
                      <a:pt x="4636607" y="1059564"/>
                      <a:pt x="4640169" y="1063234"/>
                    </a:cubicBezTo>
                    <a:cubicBezTo>
                      <a:pt x="4641534" y="1068193"/>
                      <a:pt x="4644002" y="1072773"/>
                      <a:pt x="4647391" y="1076638"/>
                    </a:cubicBezTo>
                    <a:cubicBezTo>
                      <a:pt x="4647391" y="1076638"/>
                      <a:pt x="4662862" y="1081802"/>
                      <a:pt x="4665959" y="1083859"/>
                    </a:cubicBezTo>
                    <a:cubicBezTo>
                      <a:pt x="4669055" y="1085927"/>
                      <a:pt x="4683488" y="1083859"/>
                      <a:pt x="4685545" y="1078706"/>
                    </a:cubicBezTo>
                    <a:cubicBezTo>
                      <a:pt x="4680553" y="1072946"/>
                      <a:pt x="4674631" y="1068063"/>
                      <a:pt x="4668016" y="1064263"/>
                    </a:cubicBezTo>
                    <a:cubicBezTo>
                      <a:pt x="4662862" y="1064273"/>
                      <a:pt x="4652555" y="1049830"/>
                      <a:pt x="4649459" y="1048802"/>
                    </a:cubicBezTo>
                    <a:cubicBezTo>
                      <a:pt x="4638101" y="1042814"/>
                      <a:pt x="4628227" y="1034359"/>
                      <a:pt x="4620584" y="1024051"/>
                    </a:cubicBezTo>
                    <a:cubicBezTo>
                      <a:pt x="4616383" y="1019352"/>
                      <a:pt x="4611067" y="1015801"/>
                      <a:pt x="4605112" y="1013733"/>
                    </a:cubicBezTo>
                    <a:cubicBezTo>
                      <a:pt x="4599493" y="1010637"/>
                      <a:pt x="4594285" y="1006826"/>
                      <a:pt x="4589640" y="1002387"/>
                    </a:cubicBezTo>
                    <a:lnTo>
                      <a:pt x="4565930" y="982801"/>
                    </a:lnTo>
                    <a:cubicBezTo>
                      <a:pt x="4551746" y="971790"/>
                      <a:pt x="4536134" y="962760"/>
                      <a:pt x="4519515" y="955983"/>
                    </a:cubicBezTo>
                    <a:lnTo>
                      <a:pt x="4496833" y="955983"/>
                    </a:lnTo>
                    <a:cubicBezTo>
                      <a:pt x="4479293" y="955983"/>
                      <a:pt x="4463832" y="955983"/>
                      <a:pt x="4453514" y="947732"/>
                    </a:cubicBezTo>
                    <a:cubicBezTo>
                      <a:pt x="4448458" y="945394"/>
                      <a:pt x="4446174" y="939461"/>
                      <a:pt x="4448361" y="934329"/>
                    </a:cubicBezTo>
                    <a:cubicBezTo>
                      <a:pt x="4451652" y="923296"/>
                      <a:pt x="4457282" y="913097"/>
                      <a:pt x="4464861" y="904425"/>
                    </a:cubicBezTo>
                    <a:cubicBezTo>
                      <a:pt x="4472082" y="897203"/>
                      <a:pt x="4478265" y="904425"/>
                      <a:pt x="4488583" y="882760"/>
                    </a:cubicBezTo>
                    <a:cubicBezTo>
                      <a:pt x="4492729" y="880367"/>
                      <a:pt x="4497840" y="880367"/>
                      <a:pt x="4501986" y="882760"/>
                    </a:cubicBezTo>
                    <a:cubicBezTo>
                      <a:pt x="4505375" y="883637"/>
                      <a:pt x="4508915" y="883637"/>
                      <a:pt x="4512304" y="882760"/>
                    </a:cubicBezTo>
                    <a:cubicBezTo>
                      <a:pt x="4525708" y="882760"/>
                      <a:pt x="4539111" y="876578"/>
                      <a:pt x="4555612" y="873482"/>
                    </a:cubicBezTo>
                    <a:cubicBezTo>
                      <a:pt x="4555612" y="873482"/>
                      <a:pt x="4555612" y="873482"/>
                      <a:pt x="4560765" y="873482"/>
                    </a:cubicBezTo>
                    <a:cubicBezTo>
                      <a:pt x="4555373" y="881981"/>
                      <a:pt x="4549159" y="889928"/>
                      <a:pt x="4542208" y="897203"/>
                    </a:cubicBezTo>
                    <a:cubicBezTo>
                      <a:pt x="4538787" y="900224"/>
                      <a:pt x="4538462" y="905432"/>
                      <a:pt x="4541472" y="908853"/>
                    </a:cubicBezTo>
                    <a:cubicBezTo>
                      <a:pt x="4541699" y="909102"/>
                      <a:pt x="4541948" y="909351"/>
                      <a:pt x="4542208" y="909579"/>
                    </a:cubicBezTo>
                    <a:cubicBezTo>
                      <a:pt x="4548390" y="913097"/>
                      <a:pt x="4554962" y="915858"/>
                      <a:pt x="4561805" y="917829"/>
                    </a:cubicBezTo>
                    <a:cubicBezTo>
                      <a:pt x="4564674" y="919485"/>
                      <a:pt x="4568214" y="919485"/>
                      <a:pt x="4571083" y="917829"/>
                    </a:cubicBezTo>
                    <a:cubicBezTo>
                      <a:pt x="4571083" y="917829"/>
                      <a:pt x="4571083" y="907511"/>
                      <a:pt x="4577265" y="904425"/>
                    </a:cubicBezTo>
                    <a:cubicBezTo>
                      <a:pt x="4580286" y="898470"/>
                      <a:pt x="4584498" y="893197"/>
                      <a:pt x="4589640" y="888953"/>
                    </a:cubicBezTo>
                    <a:cubicBezTo>
                      <a:pt x="4599320" y="879620"/>
                      <a:pt x="4609659" y="871002"/>
                      <a:pt x="4620584" y="863174"/>
                    </a:cubicBezTo>
                    <a:cubicBezTo>
                      <a:pt x="4628834" y="858021"/>
                      <a:pt x="4631919" y="847703"/>
                      <a:pt x="4649459" y="832231"/>
                    </a:cubicBezTo>
                    <a:cubicBezTo>
                      <a:pt x="4666987" y="816759"/>
                      <a:pt x="4665959" y="814702"/>
                      <a:pt x="4664930" y="812634"/>
                    </a:cubicBezTo>
                    <a:cubicBezTo>
                      <a:pt x="4664411" y="811606"/>
                      <a:pt x="4666987" y="809803"/>
                      <a:pt x="4670338" y="809159"/>
                    </a:cubicBezTo>
                    <a:close/>
                    <a:moveTo>
                      <a:pt x="770888" y="804383"/>
                    </a:moveTo>
                    <a:cubicBezTo>
                      <a:pt x="770888" y="804383"/>
                      <a:pt x="778109" y="804383"/>
                      <a:pt x="782234" y="804383"/>
                    </a:cubicBezTo>
                    <a:cubicBezTo>
                      <a:pt x="790419" y="807242"/>
                      <a:pt x="798085" y="811420"/>
                      <a:pt x="804917" y="816759"/>
                    </a:cubicBezTo>
                    <a:cubicBezTo>
                      <a:pt x="818320" y="830162"/>
                      <a:pt x="812138" y="842537"/>
                      <a:pt x="817292" y="853884"/>
                    </a:cubicBezTo>
                    <a:cubicBezTo>
                      <a:pt x="820172" y="859070"/>
                      <a:pt x="823636" y="863920"/>
                      <a:pt x="827610" y="868327"/>
                    </a:cubicBezTo>
                    <a:cubicBezTo>
                      <a:pt x="835860" y="873481"/>
                      <a:pt x="844110" y="868316"/>
                      <a:pt x="842042" y="861105"/>
                    </a:cubicBezTo>
                    <a:cubicBezTo>
                      <a:pt x="843265" y="855324"/>
                      <a:pt x="843265" y="849358"/>
                      <a:pt x="842042" y="843576"/>
                    </a:cubicBezTo>
                    <a:cubicBezTo>
                      <a:pt x="842042" y="843576"/>
                      <a:pt x="855446" y="843576"/>
                      <a:pt x="864735" y="832230"/>
                    </a:cubicBezTo>
                    <a:cubicBezTo>
                      <a:pt x="874014" y="820884"/>
                      <a:pt x="884321" y="832230"/>
                      <a:pt x="893610" y="839441"/>
                    </a:cubicBezTo>
                    <a:cubicBezTo>
                      <a:pt x="899143" y="842278"/>
                      <a:pt x="904340" y="845731"/>
                      <a:pt x="909071" y="849759"/>
                    </a:cubicBezTo>
                    <a:cubicBezTo>
                      <a:pt x="909071" y="849759"/>
                      <a:pt x="909071" y="858009"/>
                      <a:pt x="909071" y="862134"/>
                    </a:cubicBezTo>
                    <a:lnTo>
                      <a:pt x="899793" y="877606"/>
                    </a:lnTo>
                    <a:cubicBezTo>
                      <a:pt x="899793" y="883788"/>
                      <a:pt x="899793" y="889981"/>
                      <a:pt x="899793" y="895134"/>
                    </a:cubicBezTo>
                    <a:cubicBezTo>
                      <a:pt x="899208" y="903027"/>
                      <a:pt x="899208" y="910963"/>
                      <a:pt x="899793" y="918856"/>
                    </a:cubicBezTo>
                    <a:cubicBezTo>
                      <a:pt x="898212" y="930820"/>
                      <a:pt x="894357" y="942372"/>
                      <a:pt x="888457" y="952885"/>
                    </a:cubicBezTo>
                    <a:cubicBezTo>
                      <a:pt x="892549" y="964935"/>
                      <a:pt x="898840" y="976119"/>
                      <a:pt x="907014" y="985885"/>
                    </a:cubicBezTo>
                    <a:cubicBezTo>
                      <a:pt x="910836" y="990368"/>
                      <a:pt x="915372" y="994201"/>
                      <a:pt x="920418" y="997232"/>
                    </a:cubicBezTo>
                    <a:cubicBezTo>
                      <a:pt x="929696" y="1002386"/>
                      <a:pt x="935889" y="1010636"/>
                      <a:pt x="949293" y="1010636"/>
                    </a:cubicBezTo>
                    <a:cubicBezTo>
                      <a:pt x="958604" y="1010733"/>
                      <a:pt x="967558" y="1007009"/>
                      <a:pt x="974043" y="1000318"/>
                    </a:cubicBezTo>
                    <a:cubicBezTo>
                      <a:pt x="978266" y="995846"/>
                      <a:pt x="983138" y="992024"/>
                      <a:pt x="988486" y="988982"/>
                    </a:cubicBezTo>
                    <a:cubicBezTo>
                      <a:pt x="988486" y="988982"/>
                      <a:pt x="997765" y="981760"/>
                      <a:pt x="998794" y="981760"/>
                    </a:cubicBezTo>
                    <a:cubicBezTo>
                      <a:pt x="1003287" y="980537"/>
                      <a:pt x="1007498" y="978436"/>
                      <a:pt x="1011169" y="975578"/>
                    </a:cubicBezTo>
                    <a:cubicBezTo>
                      <a:pt x="1015489" y="970598"/>
                      <a:pt x="1020328" y="966105"/>
                      <a:pt x="1025612" y="962164"/>
                    </a:cubicBezTo>
                    <a:cubicBezTo>
                      <a:pt x="1035302" y="959479"/>
                      <a:pt x="1045631" y="963203"/>
                      <a:pt x="1051391" y="971442"/>
                    </a:cubicBezTo>
                    <a:cubicBezTo>
                      <a:pt x="1057021" y="979919"/>
                      <a:pt x="1061860" y="988895"/>
                      <a:pt x="1065834" y="998260"/>
                    </a:cubicBezTo>
                    <a:cubicBezTo>
                      <a:pt x="1070446" y="1003349"/>
                      <a:pt x="1073012" y="1009964"/>
                      <a:pt x="1073044" y="1016828"/>
                    </a:cubicBezTo>
                    <a:cubicBezTo>
                      <a:pt x="1073044" y="1021981"/>
                      <a:pt x="1063766" y="1028164"/>
                      <a:pt x="1061698" y="1034357"/>
                    </a:cubicBezTo>
                    <a:cubicBezTo>
                      <a:pt x="1059424" y="1041123"/>
                      <a:pt x="1055927" y="1047403"/>
                      <a:pt x="1051391" y="1052914"/>
                    </a:cubicBezTo>
                    <a:cubicBezTo>
                      <a:pt x="1046551" y="1055686"/>
                      <a:pt x="1041343" y="1057775"/>
                      <a:pt x="1035919" y="1059107"/>
                    </a:cubicBezTo>
                    <a:cubicBezTo>
                      <a:pt x="1029509" y="1063189"/>
                      <a:pt x="1023901" y="1068429"/>
                      <a:pt x="1019419" y="1074568"/>
                    </a:cubicBezTo>
                    <a:lnTo>
                      <a:pt x="1003947" y="1090039"/>
                    </a:lnTo>
                    <a:lnTo>
                      <a:pt x="987447" y="1100357"/>
                    </a:lnTo>
                    <a:cubicBezTo>
                      <a:pt x="981265" y="1105511"/>
                      <a:pt x="973015" y="1115829"/>
                      <a:pt x="967861" y="1118915"/>
                    </a:cubicBezTo>
                    <a:cubicBezTo>
                      <a:pt x="962989" y="1121405"/>
                      <a:pt x="957770" y="1123137"/>
                      <a:pt x="952390" y="1124079"/>
                    </a:cubicBezTo>
                    <a:cubicBezTo>
                      <a:pt x="944508" y="1124989"/>
                      <a:pt x="936550" y="1124989"/>
                      <a:pt x="928668" y="1124079"/>
                    </a:cubicBezTo>
                    <a:cubicBezTo>
                      <a:pt x="922107" y="1119380"/>
                      <a:pt x="915903" y="1114216"/>
                      <a:pt x="910111" y="1108607"/>
                    </a:cubicBezTo>
                    <a:lnTo>
                      <a:pt x="885360" y="1093136"/>
                    </a:lnTo>
                    <a:lnTo>
                      <a:pt x="870917" y="1081789"/>
                    </a:lnTo>
                    <a:cubicBezTo>
                      <a:pt x="866543" y="1077783"/>
                      <a:pt x="861693" y="1074319"/>
                      <a:pt x="856485" y="1071482"/>
                    </a:cubicBezTo>
                    <a:cubicBezTo>
                      <a:pt x="848885" y="1067357"/>
                      <a:pt x="841944" y="1062149"/>
                      <a:pt x="835849" y="1056010"/>
                    </a:cubicBezTo>
                    <a:cubicBezTo>
                      <a:pt x="825542" y="1046732"/>
                      <a:pt x="826570" y="1041578"/>
                      <a:pt x="809042" y="1020953"/>
                    </a:cubicBezTo>
                    <a:lnTo>
                      <a:pt x="803888" y="1007539"/>
                    </a:lnTo>
                    <a:cubicBezTo>
                      <a:pt x="794609" y="998260"/>
                      <a:pt x="797695" y="997232"/>
                      <a:pt x="790484" y="988982"/>
                    </a:cubicBezTo>
                    <a:lnTo>
                      <a:pt x="778109" y="970414"/>
                    </a:lnTo>
                    <a:lnTo>
                      <a:pt x="753359" y="944635"/>
                    </a:lnTo>
                    <a:cubicBezTo>
                      <a:pt x="748422" y="939406"/>
                      <a:pt x="744264" y="933505"/>
                      <a:pt x="740984" y="927106"/>
                    </a:cubicBezTo>
                    <a:cubicBezTo>
                      <a:pt x="735202" y="916994"/>
                      <a:pt x="728652" y="907336"/>
                      <a:pt x="721387" y="898231"/>
                    </a:cubicBezTo>
                    <a:cubicBezTo>
                      <a:pt x="715367" y="893272"/>
                      <a:pt x="709846" y="887750"/>
                      <a:pt x="704887" y="881731"/>
                    </a:cubicBezTo>
                    <a:cubicBezTo>
                      <a:pt x="700686" y="877032"/>
                      <a:pt x="700686" y="869930"/>
                      <a:pt x="704887" y="865230"/>
                    </a:cubicBezTo>
                    <a:cubicBezTo>
                      <a:pt x="704887" y="865230"/>
                      <a:pt x="715194" y="859037"/>
                      <a:pt x="719319" y="854912"/>
                    </a:cubicBezTo>
                    <a:cubicBezTo>
                      <a:pt x="723444" y="850787"/>
                      <a:pt x="725512" y="843576"/>
                      <a:pt x="727580" y="841508"/>
                    </a:cubicBezTo>
                    <a:cubicBezTo>
                      <a:pt x="729637" y="839441"/>
                      <a:pt x="735819" y="841508"/>
                      <a:pt x="738916" y="833259"/>
                    </a:cubicBezTo>
                    <a:cubicBezTo>
                      <a:pt x="741742" y="828278"/>
                      <a:pt x="744838" y="823460"/>
                      <a:pt x="748194" y="818815"/>
                    </a:cubicBezTo>
                    <a:lnTo>
                      <a:pt x="748194" y="810576"/>
                    </a:lnTo>
                    <a:cubicBezTo>
                      <a:pt x="753359" y="805412"/>
                      <a:pt x="757484" y="810576"/>
                      <a:pt x="761609" y="810576"/>
                    </a:cubicBezTo>
                    <a:cubicBezTo>
                      <a:pt x="764922" y="808877"/>
                      <a:pt x="768040" y="806798"/>
                      <a:pt x="770888" y="804383"/>
                    </a:cubicBezTo>
                    <a:close/>
                    <a:moveTo>
                      <a:pt x="1449455" y="662074"/>
                    </a:moveTo>
                    <a:cubicBezTo>
                      <a:pt x="1449455" y="662074"/>
                      <a:pt x="1455637" y="662074"/>
                      <a:pt x="1457705" y="662074"/>
                    </a:cubicBezTo>
                    <a:cubicBezTo>
                      <a:pt x="1459762" y="662074"/>
                      <a:pt x="1457705" y="673421"/>
                      <a:pt x="1457705" y="673421"/>
                    </a:cubicBezTo>
                    <a:cubicBezTo>
                      <a:pt x="1457705" y="673421"/>
                      <a:pt x="1463888" y="682699"/>
                      <a:pt x="1462859" y="685795"/>
                    </a:cubicBezTo>
                    <a:cubicBezTo>
                      <a:pt x="1461830" y="688892"/>
                      <a:pt x="1462859" y="693017"/>
                      <a:pt x="1462859" y="698171"/>
                    </a:cubicBezTo>
                    <a:cubicBezTo>
                      <a:pt x="1462859" y="703324"/>
                      <a:pt x="1457705" y="706421"/>
                      <a:pt x="1457705" y="709517"/>
                    </a:cubicBezTo>
                    <a:cubicBezTo>
                      <a:pt x="1457705" y="712603"/>
                      <a:pt x="1462859" y="721892"/>
                      <a:pt x="1457705" y="729114"/>
                    </a:cubicBezTo>
                    <a:cubicBezTo>
                      <a:pt x="1456146" y="734127"/>
                      <a:pt x="1454078" y="738966"/>
                      <a:pt x="1451512" y="743546"/>
                    </a:cubicBezTo>
                    <a:cubicBezTo>
                      <a:pt x="1451512" y="748699"/>
                      <a:pt x="1441205" y="749728"/>
                      <a:pt x="1439137" y="752825"/>
                    </a:cubicBezTo>
                    <a:cubicBezTo>
                      <a:pt x="1437080" y="755921"/>
                      <a:pt x="1430887" y="767268"/>
                      <a:pt x="1425733" y="770353"/>
                    </a:cubicBezTo>
                    <a:cubicBezTo>
                      <a:pt x="1418197" y="778906"/>
                      <a:pt x="1405161" y="779718"/>
                      <a:pt x="1396619" y="772182"/>
                    </a:cubicBezTo>
                    <a:cubicBezTo>
                      <a:pt x="1395980" y="771609"/>
                      <a:pt x="1395363" y="771002"/>
                      <a:pt x="1394800" y="770353"/>
                    </a:cubicBezTo>
                    <a:cubicBezTo>
                      <a:pt x="1393544" y="765394"/>
                      <a:pt x="1391812" y="760555"/>
                      <a:pt x="1389646" y="755921"/>
                    </a:cubicBezTo>
                    <a:cubicBezTo>
                      <a:pt x="1386301" y="753463"/>
                      <a:pt x="1383193" y="750702"/>
                      <a:pt x="1380357" y="747671"/>
                    </a:cubicBezTo>
                    <a:cubicBezTo>
                      <a:pt x="1380357" y="747671"/>
                      <a:pt x="1380357" y="736324"/>
                      <a:pt x="1380357" y="732199"/>
                    </a:cubicBezTo>
                    <a:cubicBezTo>
                      <a:pt x="1375712" y="720626"/>
                      <a:pt x="1375712" y="707688"/>
                      <a:pt x="1380357" y="696103"/>
                    </a:cubicBezTo>
                    <a:cubicBezTo>
                      <a:pt x="1382089" y="691306"/>
                      <a:pt x="1384525" y="686792"/>
                      <a:pt x="1387578" y="682699"/>
                    </a:cubicBezTo>
                    <a:lnTo>
                      <a:pt x="1392732" y="676517"/>
                    </a:lnTo>
                    <a:cubicBezTo>
                      <a:pt x="1404079" y="670325"/>
                      <a:pt x="1415415" y="687853"/>
                      <a:pt x="1418511" y="685795"/>
                    </a:cubicBezTo>
                    <a:cubicBezTo>
                      <a:pt x="1423730" y="682136"/>
                      <a:pt x="1428266" y="677600"/>
                      <a:pt x="1431926" y="672392"/>
                    </a:cubicBezTo>
                    <a:close/>
                    <a:moveTo>
                      <a:pt x="1646166" y="509318"/>
                    </a:moveTo>
                    <a:cubicBezTo>
                      <a:pt x="1653642" y="510735"/>
                      <a:pt x="1661375" y="513570"/>
                      <a:pt x="1664986" y="516660"/>
                    </a:cubicBezTo>
                    <a:lnTo>
                      <a:pt x="1677361" y="521825"/>
                    </a:lnTo>
                    <a:cubicBezTo>
                      <a:pt x="1680035" y="525614"/>
                      <a:pt x="1682114" y="529794"/>
                      <a:pt x="1683554" y="534200"/>
                    </a:cubicBezTo>
                    <a:cubicBezTo>
                      <a:pt x="1683554" y="542450"/>
                      <a:pt x="1683554" y="544507"/>
                      <a:pt x="1683554" y="550701"/>
                    </a:cubicBezTo>
                    <a:cubicBezTo>
                      <a:pt x="1683099" y="556536"/>
                      <a:pt x="1683099" y="562393"/>
                      <a:pt x="1683554" y="568229"/>
                    </a:cubicBezTo>
                    <a:cubicBezTo>
                      <a:pt x="1683814" y="572701"/>
                      <a:pt x="1683814" y="577172"/>
                      <a:pt x="1683554" y="581633"/>
                    </a:cubicBezTo>
                    <a:cubicBezTo>
                      <a:pt x="1683554" y="586797"/>
                      <a:pt x="1678400" y="589883"/>
                      <a:pt x="1674265" y="595036"/>
                    </a:cubicBezTo>
                    <a:cubicBezTo>
                      <a:pt x="1670139" y="600201"/>
                      <a:pt x="1664986" y="595036"/>
                      <a:pt x="1662929" y="602258"/>
                    </a:cubicBezTo>
                    <a:cubicBezTo>
                      <a:pt x="1660861" y="609480"/>
                      <a:pt x="1656735" y="613605"/>
                      <a:pt x="1654678" y="614633"/>
                    </a:cubicBezTo>
                    <a:cubicBezTo>
                      <a:pt x="1650044" y="617914"/>
                      <a:pt x="1643840" y="617914"/>
                      <a:pt x="1639206" y="614633"/>
                    </a:cubicBezTo>
                    <a:cubicBezTo>
                      <a:pt x="1639206" y="614633"/>
                      <a:pt x="1639206" y="605355"/>
                      <a:pt x="1630956" y="602258"/>
                    </a:cubicBezTo>
                    <a:cubicBezTo>
                      <a:pt x="1622706" y="599173"/>
                      <a:pt x="1612388" y="592980"/>
                      <a:pt x="1610331" y="589883"/>
                    </a:cubicBezTo>
                    <a:cubicBezTo>
                      <a:pt x="1608263" y="586797"/>
                      <a:pt x="1596927" y="583701"/>
                      <a:pt x="1593830" y="579576"/>
                    </a:cubicBezTo>
                    <a:cubicBezTo>
                      <a:pt x="1590235" y="573675"/>
                      <a:pt x="1585288" y="568727"/>
                      <a:pt x="1579387" y="565133"/>
                    </a:cubicBezTo>
                    <a:cubicBezTo>
                      <a:pt x="1575662" y="562534"/>
                      <a:pt x="1573367" y="558333"/>
                      <a:pt x="1573204" y="553797"/>
                    </a:cubicBezTo>
                    <a:cubicBezTo>
                      <a:pt x="1573204" y="553797"/>
                      <a:pt x="1565983" y="542450"/>
                      <a:pt x="1568051" y="536257"/>
                    </a:cubicBezTo>
                    <a:lnTo>
                      <a:pt x="1564954" y="523882"/>
                    </a:lnTo>
                    <a:cubicBezTo>
                      <a:pt x="1564954" y="523882"/>
                      <a:pt x="1573204" y="523882"/>
                      <a:pt x="1578358" y="523882"/>
                    </a:cubicBezTo>
                    <a:lnTo>
                      <a:pt x="1593830" y="523882"/>
                    </a:lnTo>
                    <a:lnTo>
                      <a:pt x="1606205" y="517700"/>
                    </a:lnTo>
                    <a:cubicBezTo>
                      <a:pt x="1606205" y="517700"/>
                      <a:pt x="1617552" y="517700"/>
                      <a:pt x="1619609" y="517700"/>
                    </a:cubicBezTo>
                    <a:lnTo>
                      <a:pt x="1628888" y="510479"/>
                    </a:lnTo>
                    <a:cubicBezTo>
                      <a:pt x="1631470" y="507902"/>
                      <a:pt x="1638689" y="507902"/>
                      <a:pt x="1646166" y="509318"/>
                    </a:cubicBezTo>
                    <a:close/>
                    <a:moveTo>
                      <a:pt x="1473177" y="465101"/>
                    </a:moveTo>
                    <a:cubicBezTo>
                      <a:pt x="1469572" y="466757"/>
                      <a:pt x="1466388" y="469225"/>
                      <a:pt x="1463898" y="472322"/>
                    </a:cubicBezTo>
                    <a:lnTo>
                      <a:pt x="1460802" y="476447"/>
                    </a:lnTo>
                    <a:cubicBezTo>
                      <a:pt x="1457705" y="481601"/>
                      <a:pt x="1451523" y="486753"/>
                      <a:pt x="1451512" y="486753"/>
                    </a:cubicBezTo>
                    <a:cubicBezTo>
                      <a:pt x="1450667" y="490564"/>
                      <a:pt x="1448903" y="494105"/>
                      <a:pt x="1446358" y="497071"/>
                    </a:cubicBezTo>
                    <a:cubicBezTo>
                      <a:pt x="1440750" y="504304"/>
                      <a:pt x="1435574" y="511883"/>
                      <a:pt x="1430897" y="519754"/>
                    </a:cubicBezTo>
                    <a:cubicBezTo>
                      <a:pt x="1427800" y="524074"/>
                      <a:pt x="1427800" y="529877"/>
                      <a:pt x="1430897" y="534197"/>
                    </a:cubicBezTo>
                    <a:cubicBezTo>
                      <a:pt x="1434903" y="538128"/>
                      <a:pt x="1441324" y="538128"/>
                      <a:pt x="1445330" y="534197"/>
                    </a:cubicBezTo>
                    <a:cubicBezTo>
                      <a:pt x="1450851" y="530050"/>
                      <a:pt x="1455421" y="524777"/>
                      <a:pt x="1458734" y="518725"/>
                    </a:cubicBezTo>
                    <a:cubicBezTo>
                      <a:pt x="1461841" y="512002"/>
                      <a:pt x="1464602" y="505116"/>
                      <a:pt x="1466984" y="498100"/>
                    </a:cubicBezTo>
                    <a:cubicBezTo>
                      <a:pt x="1469875" y="491864"/>
                      <a:pt x="1471954" y="485282"/>
                      <a:pt x="1473177" y="478503"/>
                    </a:cubicBezTo>
                    <a:cubicBezTo>
                      <a:pt x="1473177" y="472322"/>
                      <a:pt x="1473177" y="465101"/>
                      <a:pt x="1473177" y="465101"/>
                    </a:cubicBezTo>
                    <a:close/>
                    <a:moveTo>
                      <a:pt x="1498954" y="383631"/>
                    </a:moveTo>
                    <a:cubicBezTo>
                      <a:pt x="1508569" y="383078"/>
                      <a:pt x="1518205" y="383078"/>
                      <a:pt x="1527830" y="383631"/>
                    </a:cubicBezTo>
                    <a:cubicBezTo>
                      <a:pt x="1532983" y="383631"/>
                      <a:pt x="1540205" y="396005"/>
                      <a:pt x="1543291" y="398073"/>
                    </a:cubicBezTo>
                    <a:cubicBezTo>
                      <a:pt x="1547654" y="400866"/>
                      <a:pt x="1550642" y="405349"/>
                      <a:pt x="1551541" y="410449"/>
                    </a:cubicBezTo>
                    <a:cubicBezTo>
                      <a:pt x="1551552" y="423852"/>
                      <a:pt x="1545359" y="432102"/>
                      <a:pt x="1545359" y="438295"/>
                    </a:cubicBezTo>
                    <a:cubicBezTo>
                      <a:pt x="1545922" y="444466"/>
                      <a:pt x="1545922" y="450681"/>
                      <a:pt x="1545359" y="456852"/>
                    </a:cubicBezTo>
                    <a:cubicBezTo>
                      <a:pt x="1545359" y="478506"/>
                      <a:pt x="1545359" y="499132"/>
                      <a:pt x="1545359" y="520796"/>
                    </a:cubicBezTo>
                    <a:cubicBezTo>
                      <a:pt x="1545359" y="526978"/>
                      <a:pt x="1545359" y="535229"/>
                      <a:pt x="1545359" y="543478"/>
                    </a:cubicBezTo>
                    <a:cubicBezTo>
                      <a:pt x="1544276" y="546716"/>
                      <a:pt x="1541504" y="549087"/>
                      <a:pt x="1538137" y="549671"/>
                    </a:cubicBezTo>
                    <a:cubicBezTo>
                      <a:pt x="1538137" y="549671"/>
                      <a:pt x="1531955" y="557922"/>
                      <a:pt x="1538137" y="564104"/>
                    </a:cubicBezTo>
                    <a:cubicBezTo>
                      <a:pt x="1541234" y="570307"/>
                      <a:pt x="1545846" y="575623"/>
                      <a:pt x="1551552" y="579576"/>
                    </a:cubicBezTo>
                    <a:cubicBezTo>
                      <a:pt x="1568767" y="604067"/>
                      <a:pt x="1583946" y="629942"/>
                      <a:pt x="1596927" y="656923"/>
                    </a:cubicBezTo>
                    <a:cubicBezTo>
                      <a:pt x="1601702" y="666320"/>
                      <a:pt x="1601702" y="677429"/>
                      <a:pt x="1596927" y="686827"/>
                    </a:cubicBezTo>
                    <a:cubicBezTo>
                      <a:pt x="1596927" y="691980"/>
                      <a:pt x="1596927" y="704355"/>
                      <a:pt x="1590734" y="711577"/>
                    </a:cubicBezTo>
                    <a:cubicBezTo>
                      <a:pt x="1584552" y="718798"/>
                      <a:pt x="1583513" y="726010"/>
                      <a:pt x="1580427" y="728078"/>
                    </a:cubicBezTo>
                    <a:cubicBezTo>
                      <a:pt x="1577504" y="729550"/>
                      <a:pt x="1574061" y="729550"/>
                      <a:pt x="1571138" y="728078"/>
                    </a:cubicBezTo>
                    <a:cubicBezTo>
                      <a:pt x="1571138" y="728078"/>
                      <a:pt x="1561859" y="728078"/>
                      <a:pt x="1558762" y="728078"/>
                    </a:cubicBezTo>
                    <a:lnTo>
                      <a:pt x="1547427" y="728078"/>
                    </a:lnTo>
                    <a:cubicBezTo>
                      <a:pt x="1541623" y="729138"/>
                      <a:pt x="1535690" y="729138"/>
                      <a:pt x="1529887" y="728078"/>
                    </a:cubicBezTo>
                    <a:cubicBezTo>
                      <a:pt x="1524733" y="728078"/>
                      <a:pt x="1520608" y="721885"/>
                      <a:pt x="1514415" y="718798"/>
                    </a:cubicBezTo>
                    <a:cubicBezTo>
                      <a:pt x="1503697" y="715043"/>
                      <a:pt x="1492653" y="712282"/>
                      <a:pt x="1481415" y="710548"/>
                    </a:cubicBezTo>
                    <a:cubicBezTo>
                      <a:pt x="1481425" y="705384"/>
                      <a:pt x="1489676" y="698173"/>
                      <a:pt x="1490704" y="697135"/>
                    </a:cubicBezTo>
                    <a:cubicBezTo>
                      <a:pt x="1495371" y="693551"/>
                      <a:pt x="1500600" y="690769"/>
                      <a:pt x="1506176" y="688884"/>
                    </a:cubicBezTo>
                    <a:cubicBezTo>
                      <a:pt x="1516483" y="682702"/>
                      <a:pt x="1518551" y="676509"/>
                      <a:pt x="1506176" y="661048"/>
                    </a:cubicBezTo>
                    <a:cubicBezTo>
                      <a:pt x="1504151" y="656706"/>
                      <a:pt x="1501737" y="652560"/>
                      <a:pt x="1498954" y="648674"/>
                    </a:cubicBezTo>
                    <a:cubicBezTo>
                      <a:pt x="1498954" y="648662"/>
                      <a:pt x="1491733" y="637327"/>
                      <a:pt x="1488636" y="631133"/>
                    </a:cubicBezTo>
                    <a:cubicBezTo>
                      <a:pt x="1485540" y="624952"/>
                      <a:pt x="1481425" y="616702"/>
                      <a:pt x="1477300" y="606383"/>
                    </a:cubicBezTo>
                    <a:cubicBezTo>
                      <a:pt x="1473175" y="596076"/>
                      <a:pt x="1471107" y="600202"/>
                      <a:pt x="1469050" y="601230"/>
                    </a:cubicBezTo>
                    <a:cubicBezTo>
                      <a:pt x="1466982" y="602258"/>
                      <a:pt x="1458732" y="601230"/>
                      <a:pt x="1454607" y="601230"/>
                    </a:cubicBezTo>
                    <a:cubicBezTo>
                      <a:pt x="1450482" y="601230"/>
                      <a:pt x="1448425" y="607411"/>
                      <a:pt x="1445328" y="608451"/>
                    </a:cubicBezTo>
                    <a:cubicBezTo>
                      <a:pt x="1440283" y="612025"/>
                      <a:pt x="1434718" y="614806"/>
                      <a:pt x="1428828" y="616702"/>
                    </a:cubicBezTo>
                    <a:cubicBezTo>
                      <a:pt x="1426143" y="617568"/>
                      <a:pt x="1423263" y="617568"/>
                      <a:pt x="1420578" y="616702"/>
                    </a:cubicBezTo>
                    <a:cubicBezTo>
                      <a:pt x="1415424" y="616702"/>
                      <a:pt x="1414385" y="616702"/>
                      <a:pt x="1410260" y="607411"/>
                    </a:cubicBezTo>
                    <a:lnTo>
                      <a:pt x="1404078" y="607411"/>
                    </a:lnTo>
                    <a:lnTo>
                      <a:pt x="1394799" y="596076"/>
                    </a:lnTo>
                    <a:lnTo>
                      <a:pt x="1380356" y="580605"/>
                    </a:lnTo>
                    <a:cubicBezTo>
                      <a:pt x="1373968" y="574217"/>
                      <a:pt x="1368100" y="567319"/>
                      <a:pt x="1362827" y="559979"/>
                    </a:cubicBezTo>
                    <a:lnTo>
                      <a:pt x="1347355" y="537296"/>
                    </a:lnTo>
                    <a:cubicBezTo>
                      <a:pt x="1338076" y="520796"/>
                      <a:pt x="1347355" y="511507"/>
                      <a:pt x="1347355" y="502228"/>
                    </a:cubicBezTo>
                    <a:lnTo>
                      <a:pt x="1357673" y="488825"/>
                    </a:lnTo>
                    <a:cubicBezTo>
                      <a:pt x="1357673" y="488825"/>
                      <a:pt x="1365924" y="488825"/>
                      <a:pt x="1373134" y="488825"/>
                    </a:cubicBezTo>
                    <a:cubicBezTo>
                      <a:pt x="1380356" y="488825"/>
                      <a:pt x="1381384" y="488825"/>
                      <a:pt x="1383452" y="488825"/>
                    </a:cubicBezTo>
                    <a:cubicBezTo>
                      <a:pt x="1391573" y="482903"/>
                      <a:pt x="1398556" y="475561"/>
                      <a:pt x="1404078" y="467171"/>
                    </a:cubicBezTo>
                    <a:cubicBezTo>
                      <a:pt x="1404078" y="462007"/>
                      <a:pt x="1414385" y="457881"/>
                      <a:pt x="1418510" y="450670"/>
                    </a:cubicBezTo>
                    <a:cubicBezTo>
                      <a:pt x="1421477" y="446167"/>
                      <a:pt x="1424930" y="442009"/>
                      <a:pt x="1428828" y="438295"/>
                    </a:cubicBezTo>
                    <a:lnTo>
                      <a:pt x="1438107" y="429006"/>
                    </a:lnTo>
                    <a:cubicBezTo>
                      <a:pt x="1442665" y="425098"/>
                      <a:pt x="1446195" y="420149"/>
                      <a:pt x="1448425" y="414573"/>
                    </a:cubicBezTo>
                    <a:lnTo>
                      <a:pt x="1448425" y="404255"/>
                    </a:lnTo>
                    <a:cubicBezTo>
                      <a:pt x="1449908" y="401364"/>
                      <a:pt x="1451630" y="398605"/>
                      <a:pt x="1453579" y="396005"/>
                    </a:cubicBezTo>
                    <a:cubicBezTo>
                      <a:pt x="1453579" y="396005"/>
                      <a:pt x="1453579" y="396005"/>
                      <a:pt x="1459761" y="388795"/>
                    </a:cubicBezTo>
                    <a:lnTo>
                      <a:pt x="1469050" y="391881"/>
                    </a:lnTo>
                    <a:cubicBezTo>
                      <a:pt x="1474171" y="391090"/>
                      <a:pt x="1479390" y="391090"/>
                      <a:pt x="1484511" y="391881"/>
                    </a:cubicBezTo>
                    <a:cubicBezTo>
                      <a:pt x="1484511" y="391881"/>
                      <a:pt x="1494829" y="383631"/>
                      <a:pt x="1498954" y="383631"/>
                    </a:cubicBezTo>
                    <a:close/>
                    <a:moveTo>
                      <a:pt x="4049260" y="354753"/>
                    </a:moveTo>
                    <a:cubicBezTo>
                      <a:pt x="4049260" y="354753"/>
                      <a:pt x="4069885" y="364031"/>
                      <a:pt x="4069885" y="368156"/>
                    </a:cubicBezTo>
                    <a:cubicBezTo>
                      <a:pt x="4070318" y="376558"/>
                      <a:pt x="4073588" y="384548"/>
                      <a:pt x="4079164" y="390849"/>
                    </a:cubicBezTo>
                    <a:cubicBezTo>
                      <a:pt x="4079164" y="398060"/>
                      <a:pt x="4079164" y="399100"/>
                      <a:pt x="4079164" y="405282"/>
                    </a:cubicBezTo>
                    <a:cubicBezTo>
                      <a:pt x="4079164" y="411475"/>
                      <a:pt x="4079164" y="415600"/>
                      <a:pt x="4074010" y="418685"/>
                    </a:cubicBezTo>
                    <a:lnTo>
                      <a:pt x="4053385" y="435196"/>
                    </a:lnTo>
                    <a:cubicBezTo>
                      <a:pt x="4053385" y="435196"/>
                      <a:pt x="4043067" y="445504"/>
                      <a:pt x="4045135" y="447561"/>
                    </a:cubicBezTo>
                    <a:cubicBezTo>
                      <a:pt x="4048545" y="448167"/>
                      <a:pt x="4052031" y="448167"/>
                      <a:pt x="4055442" y="447561"/>
                    </a:cubicBezTo>
                    <a:lnTo>
                      <a:pt x="4068856" y="447561"/>
                    </a:lnTo>
                    <a:lnTo>
                      <a:pt x="4084317" y="447561"/>
                    </a:lnTo>
                    <a:cubicBezTo>
                      <a:pt x="4091539" y="447561"/>
                      <a:pt x="4102885" y="447561"/>
                      <a:pt x="4105971" y="447561"/>
                    </a:cubicBezTo>
                    <a:cubicBezTo>
                      <a:pt x="4109068" y="447561"/>
                      <a:pt x="4128664" y="454782"/>
                      <a:pt x="4128664" y="460975"/>
                    </a:cubicBezTo>
                    <a:cubicBezTo>
                      <a:pt x="4128664" y="467157"/>
                      <a:pt x="4135886" y="471282"/>
                      <a:pt x="4145164" y="478504"/>
                    </a:cubicBezTo>
                    <a:cubicBezTo>
                      <a:pt x="4154443" y="485725"/>
                      <a:pt x="4145164" y="501186"/>
                      <a:pt x="4145164" y="512533"/>
                    </a:cubicBezTo>
                    <a:cubicBezTo>
                      <a:pt x="4145164" y="523879"/>
                      <a:pt x="4145164" y="519754"/>
                      <a:pt x="4135886" y="512533"/>
                    </a:cubicBezTo>
                    <a:cubicBezTo>
                      <a:pt x="4126607" y="505311"/>
                      <a:pt x="4127636" y="512533"/>
                      <a:pt x="4120414" y="512533"/>
                    </a:cubicBezTo>
                    <a:cubicBezTo>
                      <a:pt x="4109804" y="513886"/>
                      <a:pt x="4099063" y="513886"/>
                      <a:pt x="4088442" y="512533"/>
                    </a:cubicBezTo>
                    <a:cubicBezTo>
                      <a:pt x="4082271" y="513042"/>
                      <a:pt x="4076067" y="513042"/>
                      <a:pt x="4069885" y="512533"/>
                    </a:cubicBezTo>
                    <a:lnTo>
                      <a:pt x="4052356" y="504283"/>
                    </a:lnTo>
                    <a:cubicBezTo>
                      <a:pt x="4041887" y="501565"/>
                      <a:pt x="4031179" y="499833"/>
                      <a:pt x="4020384" y="499129"/>
                    </a:cubicBezTo>
                    <a:cubicBezTo>
                      <a:pt x="4014830" y="501056"/>
                      <a:pt x="4009612" y="503839"/>
                      <a:pt x="4004913" y="507379"/>
                    </a:cubicBezTo>
                    <a:cubicBezTo>
                      <a:pt x="3997691" y="507379"/>
                      <a:pt x="3995634" y="524908"/>
                      <a:pt x="3995634" y="529033"/>
                    </a:cubicBezTo>
                    <a:cubicBezTo>
                      <a:pt x="3998341" y="552755"/>
                      <a:pt x="4004242" y="576000"/>
                      <a:pt x="4013163" y="598130"/>
                    </a:cubicBezTo>
                    <a:cubicBezTo>
                      <a:pt x="4013163" y="608437"/>
                      <a:pt x="4013163" y="638352"/>
                      <a:pt x="4024509" y="651756"/>
                    </a:cubicBezTo>
                    <a:cubicBezTo>
                      <a:pt x="4032337" y="664856"/>
                      <a:pt x="4038898" y="678661"/>
                      <a:pt x="4044106" y="693006"/>
                    </a:cubicBezTo>
                    <a:cubicBezTo>
                      <a:pt x="4044095" y="700228"/>
                      <a:pt x="4055442" y="706410"/>
                      <a:pt x="4058538" y="711564"/>
                    </a:cubicBezTo>
                    <a:cubicBezTo>
                      <a:pt x="4061635" y="716728"/>
                      <a:pt x="4064731" y="726007"/>
                      <a:pt x="4067817" y="729103"/>
                    </a:cubicBezTo>
                    <a:cubicBezTo>
                      <a:pt x="4076641" y="738945"/>
                      <a:pt x="4084902" y="749273"/>
                      <a:pt x="4092567" y="760036"/>
                    </a:cubicBezTo>
                    <a:cubicBezTo>
                      <a:pt x="4092567" y="760036"/>
                      <a:pt x="4100817" y="767257"/>
                      <a:pt x="4100817" y="771382"/>
                    </a:cubicBezTo>
                    <a:cubicBezTo>
                      <a:pt x="4100817" y="775507"/>
                      <a:pt x="4094635" y="771382"/>
                      <a:pt x="4092567" y="777564"/>
                    </a:cubicBezTo>
                    <a:cubicBezTo>
                      <a:pt x="4090510" y="783757"/>
                      <a:pt x="4092567" y="786854"/>
                      <a:pt x="4084317" y="788911"/>
                    </a:cubicBezTo>
                    <a:cubicBezTo>
                      <a:pt x="4076359" y="792018"/>
                      <a:pt x="4067525" y="792018"/>
                      <a:pt x="4059567" y="788911"/>
                    </a:cubicBezTo>
                    <a:cubicBezTo>
                      <a:pt x="4059567" y="788911"/>
                      <a:pt x="4052356" y="788911"/>
                      <a:pt x="4049260" y="788911"/>
                    </a:cubicBezTo>
                    <a:cubicBezTo>
                      <a:pt x="4046196" y="789496"/>
                      <a:pt x="4043045" y="789496"/>
                      <a:pt x="4039981" y="788911"/>
                    </a:cubicBezTo>
                    <a:lnTo>
                      <a:pt x="4023481" y="777564"/>
                    </a:lnTo>
                    <a:cubicBezTo>
                      <a:pt x="4017234" y="775280"/>
                      <a:pt x="4011344" y="772162"/>
                      <a:pt x="4005941" y="768286"/>
                    </a:cubicBezTo>
                    <a:cubicBezTo>
                      <a:pt x="4005941" y="768286"/>
                      <a:pt x="3994606" y="761075"/>
                      <a:pt x="3991509" y="755910"/>
                    </a:cubicBezTo>
                    <a:cubicBezTo>
                      <a:pt x="3988413" y="750757"/>
                      <a:pt x="3976037" y="744575"/>
                      <a:pt x="3969855" y="738382"/>
                    </a:cubicBezTo>
                    <a:cubicBezTo>
                      <a:pt x="3964734" y="733975"/>
                      <a:pt x="3961735" y="727598"/>
                      <a:pt x="3961605" y="720853"/>
                    </a:cubicBezTo>
                    <a:cubicBezTo>
                      <a:pt x="3961605" y="705381"/>
                      <a:pt x="3972941" y="705381"/>
                      <a:pt x="3961605" y="671352"/>
                    </a:cubicBezTo>
                    <a:cubicBezTo>
                      <a:pt x="3958595" y="656715"/>
                      <a:pt x="3956527" y="641903"/>
                      <a:pt x="3955412" y="627006"/>
                    </a:cubicBezTo>
                    <a:cubicBezTo>
                      <a:pt x="3954373" y="618192"/>
                      <a:pt x="3952294" y="609542"/>
                      <a:pt x="3949230" y="601227"/>
                    </a:cubicBezTo>
                    <a:cubicBezTo>
                      <a:pt x="3940969" y="582658"/>
                      <a:pt x="3936855" y="558937"/>
                      <a:pt x="3933758" y="553783"/>
                    </a:cubicBezTo>
                    <a:cubicBezTo>
                      <a:pt x="3930662" y="548630"/>
                      <a:pt x="3906940" y="570283"/>
                      <a:pt x="3890440" y="575437"/>
                    </a:cubicBezTo>
                    <a:cubicBezTo>
                      <a:pt x="3873940" y="580602"/>
                      <a:pt x="3860536" y="580602"/>
                      <a:pt x="3837843" y="587812"/>
                    </a:cubicBezTo>
                    <a:cubicBezTo>
                      <a:pt x="3822469" y="590227"/>
                      <a:pt x="3806813" y="590227"/>
                      <a:pt x="3791439" y="587812"/>
                    </a:cubicBezTo>
                    <a:lnTo>
                      <a:pt x="3758439" y="587812"/>
                    </a:lnTo>
                    <a:cubicBezTo>
                      <a:pt x="3749160" y="587812"/>
                      <a:pt x="3738853" y="580602"/>
                      <a:pt x="3731631" y="579562"/>
                    </a:cubicBezTo>
                    <a:lnTo>
                      <a:pt x="3718228" y="579562"/>
                    </a:lnTo>
                    <a:cubicBezTo>
                      <a:pt x="3718228" y="579562"/>
                      <a:pt x="3718228" y="571312"/>
                      <a:pt x="3718228" y="567198"/>
                    </a:cubicBezTo>
                    <a:cubicBezTo>
                      <a:pt x="3718228" y="563062"/>
                      <a:pt x="3718228" y="553783"/>
                      <a:pt x="3718228" y="549658"/>
                    </a:cubicBezTo>
                    <a:cubicBezTo>
                      <a:pt x="3718228" y="545533"/>
                      <a:pt x="3711006" y="542437"/>
                      <a:pt x="3709977" y="539351"/>
                    </a:cubicBezTo>
                    <a:cubicBezTo>
                      <a:pt x="3708938" y="536254"/>
                      <a:pt x="3709977" y="533158"/>
                      <a:pt x="3721313" y="539351"/>
                    </a:cubicBezTo>
                    <a:cubicBezTo>
                      <a:pt x="3728805" y="540899"/>
                      <a:pt x="3736525" y="540899"/>
                      <a:pt x="3744006" y="539351"/>
                    </a:cubicBezTo>
                    <a:cubicBezTo>
                      <a:pt x="3749127" y="540174"/>
                      <a:pt x="3754346" y="540174"/>
                      <a:pt x="3759478" y="539351"/>
                    </a:cubicBezTo>
                    <a:cubicBezTo>
                      <a:pt x="3759478" y="539351"/>
                      <a:pt x="3766689" y="539351"/>
                      <a:pt x="3769785" y="539351"/>
                    </a:cubicBezTo>
                    <a:cubicBezTo>
                      <a:pt x="3797329" y="534544"/>
                      <a:pt x="3824537" y="527994"/>
                      <a:pt x="3851258" y="519754"/>
                    </a:cubicBezTo>
                    <a:cubicBezTo>
                      <a:pt x="3866762" y="514871"/>
                      <a:pt x="3880902" y="506394"/>
                      <a:pt x="3892508" y="495004"/>
                    </a:cubicBezTo>
                    <a:cubicBezTo>
                      <a:pt x="3897911" y="492027"/>
                      <a:pt x="3902512" y="487772"/>
                      <a:pt x="3905912" y="482629"/>
                    </a:cubicBezTo>
                    <a:cubicBezTo>
                      <a:pt x="3905912" y="482629"/>
                      <a:pt x="3897662" y="482629"/>
                      <a:pt x="3894565" y="477476"/>
                    </a:cubicBezTo>
                    <a:lnTo>
                      <a:pt x="3886315" y="477476"/>
                    </a:lnTo>
                    <a:lnTo>
                      <a:pt x="3873940" y="477476"/>
                    </a:lnTo>
                    <a:cubicBezTo>
                      <a:pt x="3869717" y="477151"/>
                      <a:pt x="3865895" y="474866"/>
                      <a:pt x="3863633" y="471282"/>
                    </a:cubicBezTo>
                    <a:cubicBezTo>
                      <a:pt x="3863633" y="466129"/>
                      <a:pt x="3863633" y="459936"/>
                      <a:pt x="3852286" y="454782"/>
                    </a:cubicBezTo>
                    <a:cubicBezTo>
                      <a:pt x="3843830" y="445536"/>
                      <a:pt x="3841795" y="432089"/>
                      <a:pt x="3847132" y="420753"/>
                    </a:cubicBezTo>
                    <a:cubicBezTo>
                      <a:pt x="3849049" y="414712"/>
                      <a:pt x="3854257" y="410305"/>
                      <a:pt x="3860536" y="409418"/>
                    </a:cubicBezTo>
                    <a:cubicBezTo>
                      <a:pt x="3864975" y="410143"/>
                      <a:pt x="3869501" y="410143"/>
                      <a:pt x="3873951" y="409418"/>
                    </a:cubicBezTo>
                    <a:cubicBezTo>
                      <a:pt x="3873940" y="409407"/>
                      <a:pt x="3882190" y="409407"/>
                      <a:pt x="3887354" y="409407"/>
                    </a:cubicBezTo>
                    <a:cubicBezTo>
                      <a:pt x="3891750" y="408357"/>
                      <a:pt x="3896352" y="408357"/>
                      <a:pt x="3900758" y="409407"/>
                    </a:cubicBezTo>
                    <a:cubicBezTo>
                      <a:pt x="3900758" y="409407"/>
                      <a:pt x="3915190" y="418685"/>
                      <a:pt x="3923440" y="422821"/>
                    </a:cubicBezTo>
                    <a:cubicBezTo>
                      <a:pt x="3937829" y="428700"/>
                      <a:pt x="3953290" y="431515"/>
                      <a:pt x="3968816" y="431061"/>
                    </a:cubicBezTo>
                    <a:cubicBezTo>
                      <a:pt x="3974836" y="418826"/>
                      <a:pt x="3984114" y="408476"/>
                      <a:pt x="3995634" y="401157"/>
                    </a:cubicBezTo>
                    <a:cubicBezTo>
                      <a:pt x="4001275" y="394660"/>
                      <a:pt x="4006450" y="387775"/>
                      <a:pt x="4011106" y="380532"/>
                    </a:cubicBezTo>
                    <a:cubicBezTo>
                      <a:pt x="4015664" y="374804"/>
                      <a:pt x="4018847" y="368102"/>
                      <a:pt x="4020384" y="360935"/>
                    </a:cubicBezTo>
                    <a:cubicBezTo>
                      <a:pt x="4020384" y="355781"/>
                      <a:pt x="4026567" y="360946"/>
                      <a:pt x="4030692" y="360946"/>
                    </a:cubicBezTo>
                    <a:cubicBezTo>
                      <a:pt x="4034817" y="360946"/>
                      <a:pt x="4041010" y="369185"/>
                      <a:pt x="4045135" y="371253"/>
                    </a:cubicBezTo>
                    <a:cubicBezTo>
                      <a:pt x="4049260" y="373310"/>
                      <a:pt x="4055442" y="371253"/>
                      <a:pt x="4058538" y="371253"/>
                    </a:cubicBezTo>
                    <a:close/>
                    <a:moveTo>
                      <a:pt x="1383200" y="242484"/>
                    </a:moveTo>
                    <a:cubicBezTo>
                      <a:pt x="1385778" y="241841"/>
                      <a:pt x="1388098" y="241841"/>
                      <a:pt x="1389646" y="244417"/>
                    </a:cubicBezTo>
                    <a:cubicBezTo>
                      <a:pt x="1392742" y="249571"/>
                      <a:pt x="1399953" y="254724"/>
                      <a:pt x="1403049" y="256792"/>
                    </a:cubicBezTo>
                    <a:cubicBezTo>
                      <a:pt x="1406146" y="258850"/>
                      <a:pt x="1416453" y="256792"/>
                      <a:pt x="1425742" y="272253"/>
                    </a:cubicBezTo>
                    <a:cubicBezTo>
                      <a:pt x="1435021" y="287725"/>
                      <a:pt x="1431925" y="288753"/>
                      <a:pt x="1425742" y="302168"/>
                    </a:cubicBezTo>
                    <a:cubicBezTo>
                      <a:pt x="1419549" y="315572"/>
                      <a:pt x="1425742" y="311447"/>
                      <a:pt x="1432953" y="308350"/>
                    </a:cubicBezTo>
                    <a:lnTo>
                      <a:pt x="1470078" y="272253"/>
                    </a:lnTo>
                    <a:cubicBezTo>
                      <a:pt x="1476488" y="264566"/>
                      <a:pt x="1483753" y="257647"/>
                      <a:pt x="1491732" y="251628"/>
                    </a:cubicBezTo>
                    <a:cubicBezTo>
                      <a:pt x="1491732" y="251628"/>
                      <a:pt x="1499993" y="251628"/>
                      <a:pt x="1505146" y="251628"/>
                    </a:cubicBezTo>
                    <a:cubicBezTo>
                      <a:pt x="1510300" y="251628"/>
                      <a:pt x="1514425" y="246474"/>
                      <a:pt x="1517522" y="251628"/>
                    </a:cubicBezTo>
                    <a:cubicBezTo>
                      <a:pt x="1524115" y="254389"/>
                      <a:pt x="1531542" y="254389"/>
                      <a:pt x="1538147" y="251628"/>
                    </a:cubicBezTo>
                    <a:cubicBezTo>
                      <a:pt x="1538147" y="251628"/>
                      <a:pt x="1546397" y="251628"/>
                      <a:pt x="1547425" y="251628"/>
                    </a:cubicBezTo>
                    <a:lnTo>
                      <a:pt x="1555675" y="266071"/>
                    </a:lnTo>
                    <a:cubicBezTo>
                      <a:pt x="1555675" y="275350"/>
                      <a:pt x="1547425" y="291850"/>
                      <a:pt x="1543300" y="300100"/>
                    </a:cubicBezTo>
                    <a:cubicBezTo>
                      <a:pt x="1539175" y="308350"/>
                      <a:pt x="1536079" y="300100"/>
                      <a:pt x="1528868" y="300100"/>
                    </a:cubicBezTo>
                    <a:lnTo>
                      <a:pt x="1507204" y="314543"/>
                    </a:lnTo>
                    <a:lnTo>
                      <a:pt x="1491732" y="326918"/>
                    </a:lnTo>
                    <a:lnTo>
                      <a:pt x="1478328" y="341350"/>
                    </a:lnTo>
                    <a:lnTo>
                      <a:pt x="1465953" y="356822"/>
                    </a:lnTo>
                    <a:cubicBezTo>
                      <a:pt x="1460616" y="359204"/>
                      <a:pt x="1455440" y="361965"/>
                      <a:pt x="1450493" y="365072"/>
                    </a:cubicBezTo>
                    <a:cubicBezTo>
                      <a:pt x="1445577" y="373040"/>
                      <a:pt x="1440056" y="380631"/>
                      <a:pt x="1433982" y="387754"/>
                    </a:cubicBezTo>
                    <a:cubicBezTo>
                      <a:pt x="1418467" y="401061"/>
                      <a:pt x="1403980" y="415547"/>
                      <a:pt x="1390674" y="431072"/>
                    </a:cubicBezTo>
                    <a:cubicBezTo>
                      <a:pt x="1390674" y="437255"/>
                      <a:pt x="1381396" y="438294"/>
                      <a:pt x="1378299" y="443448"/>
                    </a:cubicBezTo>
                    <a:cubicBezTo>
                      <a:pt x="1375203" y="448601"/>
                      <a:pt x="1369021" y="450669"/>
                      <a:pt x="1366953" y="455823"/>
                    </a:cubicBezTo>
                    <a:cubicBezTo>
                      <a:pt x="1364896" y="460977"/>
                      <a:pt x="1358703" y="463044"/>
                      <a:pt x="1355617" y="466130"/>
                    </a:cubicBezTo>
                    <a:cubicBezTo>
                      <a:pt x="1352521" y="469227"/>
                      <a:pt x="1350453" y="471295"/>
                      <a:pt x="1345299" y="474391"/>
                    </a:cubicBezTo>
                    <a:cubicBezTo>
                      <a:pt x="1340145" y="477477"/>
                      <a:pt x="1340145" y="481602"/>
                      <a:pt x="1336020" y="484698"/>
                    </a:cubicBezTo>
                    <a:cubicBezTo>
                      <a:pt x="1332826" y="487438"/>
                      <a:pt x="1329373" y="489863"/>
                      <a:pt x="1325702" y="491920"/>
                    </a:cubicBezTo>
                    <a:cubicBezTo>
                      <a:pt x="1325702" y="491920"/>
                      <a:pt x="1317452" y="497073"/>
                      <a:pt x="1317452" y="497073"/>
                    </a:cubicBezTo>
                    <a:cubicBezTo>
                      <a:pt x="1317452" y="497073"/>
                      <a:pt x="1311270" y="505323"/>
                      <a:pt x="1306117" y="508420"/>
                    </a:cubicBezTo>
                    <a:cubicBezTo>
                      <a:pt x="1302425" y="511668"/>
                      <a:pt x="1299285" y="515501"/>
                      <a:pt x="1296827" y="519756"/>
                    </a:cubicBezTo>
                    <a:cubicBezTo>
                      <a:pt x="1296827" y="519756"/>
                      <a:pt x="1296827" y="526977"/>
                      <a:pt x="1290645" y="531102"/>
                    </a:cubicBezTo>
                    <a:cubicBezTo>
                      <a:pt x="1284452" y="535227"/>
                      <a:pt x="1290645" y="531102"/>
                      <a:pt x="1279299" y="531102"/>
                    </a:cubicBezTo>
                    <a:cubicBezTo>
                      <a:pt x="1267952" y="531102"/>
                      <a:pt x="1268991" y="538324"/>
                      <a:pt x="1263827" y="539352"/>
                    </a:cubicBezTo>
                    <a:cubicBezTo>
                      <a:pt x="1258673" y="540381"/>
                      <a:pt x="1253520" y="532131"/>
                      <a:pt x="1251452" y="525949"/>
                    </a:cubicBezTo>
                    <a:lnTo>
                      <a:pt x="1242173" y="513574"/>
                    </a:lnTo>
                    <a:cubicBezTo>
                      <a:pt x="1240755" y="509568"/>
                      <a:pt x="1240755" y="505204"/>
                      <a:pt x="1242173" y="501198"/>
                    </a:cubicBezTo>
                    <a:cubicBezTo>
                      <a:pt x="1247316" y="489516"/>
                      <a:pt x="1254278" y="478722"/>
                      <a:pt x="1262798" y="469227"/>
                    </a:cubicBezTo>
                    <a:cubicBezTo>
                      <a:pt x="1262798" y="469227"/>
                      <a:pt x="1270020" y="469227"/>
                      <a:pt x="1273106" y="469227"/>
                    </a:cubicBezTo>
                    <a:cubicBezTo>
                      <a:pt x="1276202" y="469227"/>
                      <a:pt x="1282395" y="456852"/>
                      <a:pt x="1286520" y="453755"/>
                    </a:cubicBezTo>
                    <a:lnTo>
                      <a:pt x="1321577" y="421794"/>
                    </a:lnTo>
                    <a:cubicBezTo>
                      <a:pt x="1326742" y="415601"/>
                      <a:pt x="1334992" y="414573"/>
                      <a:pt x="1337049" y="408380"/>
                    </a:cubicBezTo>
                    <a:cubicBezTo>
                      <a:pt x="1345028" y="398560"/>
                      <a:pt x="1353647" y="389259"/>
                      <a:pt x="1362828" y="380543"/>
                    </a:cubicBezTo>
                    <a:cubicBezTo>
                      <a:pt x="1367375" y="376559"/>
                      <a:pt x="1370309" y="371059"/>
                      <a:pt x="1371078" y="365072"/>
                    </a:cubicBezTo>
                    <a:lnTo>
                      <a:pt x="1363867" y="357851"/>
                    </a:lnTo>
                    <a:cubicBezTo>
                      <a:pt x="1363867" y="357851"/>
                      <a:pt x="1357674" y="357851"/>
                      <a:pt x="1353549" y="357851"/>
                    </a:cubicBezTo>
                    <a:cubicBezTo>
                      <a:pt x="1349424" y="357851"/>
                      <a:pt x="1342203" y="357851"/>
                      <a:pt x="1341174" y="357851"/>
                    </a:cubicBezTo>
                    <a:cubicBezTo>
                      <a:pt x="1340145" y="357851"/>
                      <a:pt x="1341174" y="350629"/>
                      <a:pt x="1341174" y="347543"/>
                    </a:cubicBezTo>
                    <a:cubicBezTo>
                      <a:pt x="1341683" y="344122"/>
                      <a:pt x="1341683" y="340646"/>
                      <a:pt x="1341174" y="337225"/>
                    </a:cubicBezTo>
                    <a:lnTo>
                      <a:pt x="1341174" y="323822"/>
                    </a:lnTo>
                    <a:cubicBezTo>
                      <a:pt x="1341174" y="316600"/>
                      <a:pt x="1318492" y="307321"/>
                      <a:pt x="1313327" y="304225"/>
                    </a:cubicBezTo>
                    <a:cubicBezTo>
                      <a:pt x="1311779" y="300598"/>
                      <a:pt x="1311779" y="296506"/>
                      <a:pt x="1313327" y="292878"/>
                    </a:cubicBezTo>
                    <a:cubicBezTo>
                      <a:pt x="1313327" y="284628"/>
                      <a:pt x="1322617" y="283599"/>
                      <a:pt x="1328799" y="280503"/>
                    </a:cubicBezTo>
                    <a:cubicBezTo>
                      <a:pt x="1334992" y="277418"/>
                      <a:pt x="1328799" y="272253"/>
                      <a:pt x="1336020" y="270196"/>
                    </a:cubicBezTo>
                    <a:cubicBezTo>
                      <a:pt x="1343242" y="268128"/>
                      <a:pt x="1342203" y="270196"/>
                      <a:pt x="1344270" y="264003"/>
                    </a:cubicBezTo>
                    <a:cubicBezTo>
                      <a:pt x="1346328" y="257821"/>
                      <a:pt x="1344270" y="257821"/>
                      <a:pt x="1351492" y="254724"/>
                    </a:cubicBezTo>
                    <a:lnTo>
                      <a:pt x="1339117" y="257821"/>
                    </a:lnTo>
                    <a:lnTo>
                      <a:pt x="1350453" y="252667"/>
                    </a:lnTo>
                    <a:cubicBezTo>
                      <a:pt x="1355325" y="250632"/>
                      <a:pt x="1359850" y="247849"/>
                      <a:pt x="1363867" y="244417"/>
                    </a:cubicBezTo>
                    <a:cubicBezTo>
                      <a:pt x="1363867" y="244417"/>
                      <a:pt x="1370049" y="244417"/>
                      <a:pt x="1375203" y="244417"/>
                    </a:cubicBezTo>
                    <a:cubicBezTo>
                      <a:pt x="1377785" y="244417"/>
                      <a:pt x="1380622" y="243129"/>
                      <a:pt x="1383200" y="242484"/>
                    </a:cubicBezTo>
                    <a:close/>
                    <a:moveTo>
                      <a:pt x="2319836" y="154694"/>
                    </a:moveTo>
                    <a:lnTo>
                      <a:pt x="2301267" y="159847"/>
                    </a:lnTo>
                    <a:cubicBezTo>
                      <a:pt x="2299589" y="163441"/>
                      <a:pt x="2299589" y="167599"/>
                      <a:pt x="2301267" y="171193"/>
                    </a:cubicBezTo>
                    <a:cubicBezTo>
                      <a:pt x="2301267" y="175318"/>
                      <a:pt x="2301267" y="180472"/>
                      <a:pt x="2301267" y="180472"/>
                    </a:cubicBezTo>
                    <a:cubicBezTo>
                      <a:pt x="2307006" y="182052"/>
                      <a:pt x="2313069" y="182052"/>
                      <a:pt x="2318808" y="180472"/>
                    </a:cubicBezTo>
                    <a:cubicBezTo>
                      <a:pt x="2324968" y="175069"/>
                      <a:pt x="2328054" y="166960"/>
                      <a:pt x="2327047" y="158819"/>
                    </a:cubicBezTo>
                    <a:lnTo>
                      <a:pt x="2320865" y="158819"/>
                    </a:lnTo>
                    <a:close/>
                    <a:moveTo>
                      <a:pt x="2375531" y="130974"/>
                    </a:moveTo>
                    <a:cubicBezTo>
                      <a:pt x="2370378" y="133031"/>
                      <a:pt x="2361089" y="133031"/>
                      <a:pt x="2361089" y="138195"/>
                    </a:cubicBezTo>
                    <a:cubicBezTo>
                      <a:pt x="2361089" y="143348"/>
                      <a:pt x="2360061" y="146444"/>
                      <a:pt x="2361089" y="153665"/>
                    </a:cubicBezTo>
                    <a:cubicBezTo>
                      <a:pt x="2362118" y="160876"/>
                      <a:pt x="2371407" y="160876"/>
                      <a:pt x="2371407" y="160876"/>
                    </a:cubicBezTo>
                    <a:cubicBezTo>
                      <a:pt x="2378541" y="158754"/>
                      <a:pt x="2384268" y="153416"/>
                      <a:pt x="2386877" y="146444"/>
                    </a:cubicBezTo>
                    <a:cubicBezTo>
                      <a:pt x="2387212" y="141984"/>
                      <a:pt x="2387212" y="137502"/>
                      <a:pt x="2386877" y="133031"/>
                    </a:cubicBezTo>
                    <a:cubicBezTo>
                      <a:pt x="2384809" y="133031"/>
                      <a:pt x="2376560" y="133031"/>
                      <a:pt x="2376560" y="133031"/>
                    </a:cubicBezTo>
                    <a:close/>
                    <a:moveTo>
                      <a:pt x="2306432" y="95915"/>
                    </a:moveTo>
                    <a:lnTo>
                      <a:pt x="2310546" y="100039"/>
                    </a:lnTo>
                    <a:cubicBezTo>
                      <a:pt x="2307460" y="104164"/>
                      <a:pt x="2296113" y="108289"/>
                      <a:pt x="2296113" y="113442"/>
                    </a:cubicBezTo>
                    <a:cubicBezTo>
                      <a:pt x="2296113" y="118607"/>
                      <a:pt x="2296113" y="128913"/>
                      <a:pt x="2296113" y="128913"/>
                    </a:cubicBezTo>
                    <a:cubicBezTo>
                      <a:pt x="2296113" y="128913"/>
                      <a:pt x="2297142" y="136134"/>
                      <a:pt x="2304364" y="128913"/>
                    </a:cubicBezTo>
                    <a:cubicBezTo>
                      <a:pt x="2311586" y="121692"/>
                      <a:pt x="2320865" y="120664"/>
                      <a:pt x="2320865" y="108289"/>
                    </a:cubicBezTo>
                    <a:cubicBezTo>
                      <a:pt x="2320865" y="95915"/>
                      <a:pt x="2316740" y="95915"/>
                      <a:pt x="2306432" y="95915"/>
                    </a:cubicBezTo>
                    <a:close/>
                    <a:moveTo>
                      <a:pt x="3341817" y="93847"/>
                    </a:moveTo>
                    <a:cubicBezTo>
                      <a:pt x="3346224" y="95276"/>
                      <a:pt x="3349678" y="98730"/>
                      <a:pt x="3351096" y="103125"/>
                    </a:cubicBezTo>
                    <a:cubicBezTo>
                      <a:pt x="3355578" y="109069"/>
                      <a:pt x="3359714" y="115273"/>
                      <a:pt x="3363471" y="121693"/>
                    </a:cubicBezTo>
                    <a:cubicBezTo>
                      <a:pt x="3364532" y="127139"/>
                      <a:pt x="3364532" y="132737"/>
                      <a:pt x="3363471" y="138193"/>
                    </a:cubicBezTo>
                    <a:cubicBezTo>
                      <a:pt x="3363482" y="138193"/>
                      <a:pt x="3368636" y="148501"/>
                      <a:pt x="3363482" y="150569"/>
                    </a:cubicBezTo>
                    <a:cubicBezTo>
                      <a:pt x="3358318" y="152626"/>
                      <a:pt x="3348010" y="160876"/>
                      <a:pt x="3332539" y="167069"/>
                    </a:cubicBezTo>
                    <a:cubicBezTo>
                      <a:pt x="3323542" y="169505"/>
                      <a:pt x="3315129" y="173716"/>
                      <a:pt x="3307789" y="179444"/>
                    </a:cubicBezTo>
                    <a:cubicBezTo>
                      <a:pt x="3302581" y="182995"/>
                      <a:pt x="3296540" y="185128"/>
                      <a:pt x="3290260" y="185626"/>
                    </a:cubicBezTo>
                    <a:cubicBezTo>
                      <a:pt x="3272731" y="185626"/>
                      <a:pt x="3258288" y="185626"/>
                      <a:pt x="3254163" y="200069"/>
                    </a:cubicBezTo>
                    <a:cubicBezTo>
                      <a:pt x="3250038" y="214501"/>
                      <a:pt x="3254163" y="210376"/>
                      <a:pt x="3254163" y="226877"/>
                    </a:cubicBezTo>
                    <a:cubicBezTo>
                      <a:pt x="3252290" y="231229"/>
                      <a:pt x="3249464" y="235094"/>
                      <a:pt x="3245913" y="238223"/>
                    </a:cubicBezTo>
                    <a:cubicBezTo>
                      <a:pt x="3240760" y="238223"/>
                      <a:pt x="3240760" y="244405"/>
                      <a:pt x="3238692" y="247502"/>
                    </a:cubicBezTo>
                    <a:cubicBezTo>
                      <a:pt x="3238378" y="251724"/>
                      <a:pt x="3236082" y="255546"/>
                      <a:pt x="3232510" y="257820"/>
                    </a:cubicBezTo>
                    <a:cubicBezTo>
                      <a:pt x="3232510" y="257820"/>
                      <a:pt x="3232510" y="266070"/>
                      <a:pt x="3227356" y="270195"/>
                    </a:cubicBezTo>
                    <a:cubicBezTo>
                      <a:pt x="3222192" y="274320"/>
                      <a:pt x="3218067" y="297002"/>
                      <a:pt x="3221163" y="302156"/>
                    </a:cubicBezTo>
                    <a:cubicBezTo>
                      <a:pt x="3224259" y="307320"/>
                      <a:pt x="3261385" y="310406"/>
                      <a:pt x="3278913" y="314531"/>
                    </a:cubicBezTo>
                    <a:cubicBezTo>
                      <a:pt x="3296442" y="318656"/>
                      <a:pt x="3289231" y="314531"/>
                      <a:pt x="3294385" y="314531"/>
                    </a:cubicBezTo>
                    <a:lnTo>
                      <a:pt x="3309846" y="314531"/>
                    </a:lnTo>
                    <a:lnTo>
                      <a:pt x="3323260" y="322792"/>
                    </a:lnTo>
                    <a:cubicBezTo>
                      <a:pt x="3328219" y="326332"/>
                      <a:pt x="3332723" y="330490"/>
                      <a:pt x="3336664" y="335156"/>
                    </a:cubicBezTo>
                    <a:cubicBezTo>
                      <a:pt x="3344665" y="339346"/>
                      <a:pt x="3350360" y="346925"/>
                      <a:pt x="3352135" y="355792"/>
                    </a:cubicBezTo>
                    <a:cubicBezTo>
                      <a:pt x="3353142" y="360198"/>
                      <a:pt x="3353142" y="364778"/>
                      <a:pt x="3352135" y="369196"/>
                    </a:cubicBezTo>
                    <a:cubicBezTo>
                      <a:pt x="3352135" y="369196"/>
                      <a:pt x="3352135" y="374349"/>
                      <a:pt x="3352135" y="374349"/>
                    </a:cubicBezTo>
                    <a:cubicBezTo>
                      <a:pt x="3352579" y="377078"/>
                      <a:pt x="3352579" y="379871"/>
                      <a:pt x="3352135" y="382599"/>
                    </a:cubicBezTo>
                    <a:cubicBezTo>
                      <a:pt x="3350078" y="386270"/>
                      <a:pt x="3347653" y="389723"/>
                      <a:pt x="3344914" y="392907"/>
                    </a:cubicBezTo>
                    <a:cubicBezTo>
                      <a:pt x="3344914" y="392907"/>
                      <a:pt x="3335635" y="401157"/>
                      <a:pt x="3332539" y="400128"/>
                    </a:cubicBezTo>
                    <a:lnTo>
                      <a:pt x="3312942" y="400128"/>
                    </a:lnTo>
                    <a:lnTo>
                      <a:pt x="3292317" y="390849"/>
                    </a:lnTo>
                    <a:lnTo>
                      <a:pt x="3270663" y="390849"/>
                    </a:lnTo>
                    <a:lnTo>
                      <a:pt x="3236635" y="378474"/>
                    </a:lnTo>
                    <a:lnTo>
                      <a:pt x="3203634" y="371253"/>
                    </a:lnTo>
                    <a:cubicBezTo>
                      <a:pt x="3193002" y="367572"/>
                      <a:pt x="3181872" y="365482"/>
                      <a:pt x="3170634" y="365070"/>
                    </a:cubicBezTo>
                    <a:lnTo>
                      <a:pt x="3138662" y="365070"/>
                    </a:lnTo>
                    <a:cubicBezTo>
                      <a:pt x="3126287" y="365070"/>
                      <a:pt x="3112884" y="356821"/>
                      <a:pt x="3102566" y="355781"/>
                    </a:cubicBezTo>
                    <a:cubicBezTo>
                      <a:pt x="3080630" y="353432"/>
                      <a:pt x="3058511" y="353432"/>
                      <a:pt x="3036565" y="355781"/>
                    </a:cubicBezTo>
                    <a:cubicBezTo>
                      <a:pt x="3007690" y="355781"/>
                      <a:pt x="2955093" y="367128"/>
                      <a:pt x="2952008" y="366099"/>
                    </a:cubicBezTo>
                    <a:cubicBezTo>
                      <a:pt x="2948911" y="365070"/>
                      <a:pt x="2937564" y="344446"/>
                      <a:pt x="2929314" y="331031"/>
                    </a:cubicBezTo>
                    <a:cubicBezTo>
                      <a:pt x="2928145" y="325596"/>
                      <a:pt x="2928145" y="319977"/>
                      <a:pt x="2929314" y="314531"/>
                    </a:cubicBezTo>
                    <a:cubicBezTo>
                      <a:pt x="2931155" y="307786"/>
                      <a:pt x="2931155" y="300662"/>
                      <a:pt x="2929314" y="293906"/>
                    </a:cubicBezTo>
                    <a:cubicBezTo>
                      <a:pt x="2929314" y="286695"/>
                      <a:pt x="2961286" y="283598"/>
                      <a:pt x="2965411" y="283598"/>
                    </a:cubicBezTo>
                    <a:cubicBezTo>
                      <a:pt x="2969536" y="283598"/>
                      <a:pt x="2977786" y="290820"/>
                      <a:pt x="2983968" y="290820"/>
                    </a:cubicBezTo>
                    <a:lnTo>
                      <a:pt x="3027287" y="290820"/>
                    </a:lnTo>
                    <a:cubicBezTo>
                      <a:pt x="3032440" y="290820"/>
                      <a:pt x="3039662" y="290820"/>
                      <a:pt x="3043787" y="290820"/>
                    </a:cubicBezTo>
                    <a:cubicBezTo>
                      <a:pt x="3060070" y="289348"/>
                      <a:pt x="3076256" y="286933"/>
                      <a:pt x="3092259" y="283598"/>
                    </a:cubicBezTo>
                    <a:cubicBezTo>
                      <a:pt x="3122162" y="283598"/>
                      <a:pt x="3132469" y="246473"/>
                      <a:pt x="3139691" y="234098"/>
                    </a:cubicBezTo>
                    <a:cubicBezTo>
                      <a:pt x="3143448" y="228782"/>
                      <a:pt x="3146241" y="222849"/>
                      <a:pt x="3147941" y="216569"/>
                    </a:cubicBezTo>
                    <a:cubicBezTo>
                      <a:pt x="3147941" y="209348"/>
                      <a:pt x="3147941" y="202126"/>
                      <a:pt x="3147941" y="200069"/>
                    </a:cubicBezTo>
                    <a:cubicBezTo>
                      <a:pt x="3142105" y="199733"/>
                      <a:pt x="3136248" y="199733"/>
                      <a:pt x="3130412" y="200069"/>
                    </a:cubicBezTo>
                    <a:cubicBezTo>
                      <a:pt x="3123277" y="201661"/>
                      <a:pt x="3115883" y="201661"/>
                      <a:pt x="3108759" y="200069"/>
                    </a:cubicBezTo>
                    <a:cubicBezTo>
                      <a:pt x="3102566" y="200069"/>
                      <a:pt x="3108759" y="187694"/>
                      <a:pt x="3108759" y="178405"/>
                    </a:cubicBezTo>
                    <a:cubicBezTo>
                      <a:pt x="3109073" y="168953"/>
                      <a:pt x="3106561" y="159609"/>
                      <a:pt x="3101537" y="151597"/>
                    </a:cubicBezTo>
                    <a:cubicBezTo>
                      <a:pt x="3101537" y="151597"/>
                      <a:pt x="3101537" y="135097"/>
                      <a:pt x="3101537" y="132001"/>
                    </a:cubicBezTo>
                    <a:cubicBezTo>
                      <a:pt x="3102046" y="125829"/>
                      <a:pt x="3102046" y="119615"/>
                      <a:pt x="3101537" y="113443"/>
                    </a:cubicBezTo>
                    <a:cubicBezTo>
                      <a:pt x="3101537" y="104154"/>
                      <a:pt x="3112884" y="106222"/>
                      <a:pt x="3121134" y="104154"/>
                    </a:cubicBezTo>
                    <a:cubicBezTo>
                      <a:pt x="3129384" y="102097"/>
                      <a:pt x="3139691" y="114472"/>
                      <a:pt x="3147941" y="117569"/>
                    </a:cubicBezTo>
                    <a:cubicBezTo>
                      <a:pt x="3171858" y="121076"/>
                      <a:pt x="3195969" y="123144"/>
                      <a:pt x="3220134" y="123750"/>
                    </a:cubicBezTo>
                    <a:lnTo>
                      <a:pt x="3259317" y="123750"/>
                    </a:lnTo>
                    <a:cubicBezTo>
                      <a:pt x="3278480" y="122516"/>
                      <a:pt x="3297481" y="119398"/>
                      <a:pt x="3316039" y="114472"/>
                    </a:cubicBezTo>
                    <a:cubicBezTo>
                      <a:pt x="3321095" y="113064"/>
                      <a:pt x="3326443" y="113064"/>
                      <a:pt x="3331510" y="114472"/>
                    </a:cubicBezTo>
                    <a:lnTo>
                      <a:pt x="3343885" y="114472"/>
                    </a:lnTo>
                    <a:close/>
                    <a:moveTo>
                      <a:pt x="2198081" y="79112"/>
                    </a:moveTo>
                    <a:cubicBezTo>
                      <a:pt x="2202917" y="81869"/>
                      <a:pt x="2209495" y="92309"/>
                      <a:pt x="2212588" y="96946"/>
                    </a:cubicBezTo>
                    <a:lnTo>
                      <a:pt x="2218770" y="79417"/>
                    </a:lnTo>
                    <a:cubicBezTo>
                      <a:pt x="2218770" y="79417"/>
                      <a:pt x="2218770" y="94889"/>
                      <a:pt x="2218770" y="100042"/>
                    </a:cubicBezTo>
                    <a:cubicBezTo>
                      <a:pt x="2216995" y="107848"/>
                      <a:pt x="2216995" y="115957"/>
                      <a:pt x="2218770" y="123764"/>
                    </a:cubicBezTo>
                    <a:cubicBezTo>
                      <a:pt x="2218770" y="128917"/>
                      <a:pt x="2218770" y="134071"/>
                      <a:pt x="2208463" y="142321"/>
                    </a:cubicBezTo>
                    <a:cubicBezTo>
                      <a:pt x="2202108" y="150344"/>
                      <a:pt x="2196575" y="158984"/>
                      <a:pt x="2191952" y="168100"/>
                    </a:cubicBezTo>
                    <a:cubicBezTo>
                      <a:pt x="2188509" y="175992"/>
                      <a:pt x="2188509" y="184968"/>
                      <a:pt x="2191952" y="192850"/>
                    </a:cubicBezTo>
                    <a:cubicBezTo>
                      <a:pt x="2191952" y="192850"/>
                      <a:pt x="2191952" y="207293"/>
                      <a:pt x="2191952" y="210379"/>
                    </a:cubicBezTo>
                    <a:cubicBezTo>
                      <a:pt x="2191952" y="213475"/>
                      <a:pt x="2200213" y="210379"/>
                      <a:pt x="2205367" y="210379"/>
                    </a:cubicBezTo>
                    <a:cubicBezTo>
                      <a:pt x="2210520" y="210379"/>
                      <a:pt x="2205367" y="216572"/>
                      <a:pt x="2211549" y="221725"/>
                    </a:cubicBezTo>
                    <a:cubicBezTo>
                      <a:pt x="2217742" y="226879"/>
                      <a:pt x="2221867" y="234100"/>
                      <a:pt x="2221867" y="240293"/>
                    </a:cubicBezTo>
                    <a:cubicBezTo>
                      <a:pt x="2223339" y="242848"/>
                      <a:pt x="2223339" y="245988"/>
                      <a:pt x="2221867" y="248543"/>
                    </a:cubicBezTo>
                    <a:cubicBezTo>
                      <a:pt x="2206872" y="259954"/>
                      <a:pt x="2194854" y="274809"/>
                      <a:pt x="2186798" y="291851"/>
                    </a:cubicBezTo>
                    <a:cubicBezTo>
                      <a:pt x="2186798" y="291851"/>
                      <a:pt x="2186798" y="305265"/>
                      <a:pt x="2186798" y="306293"/>
                    </a:cubicBezTo>
                    <a:lnTo>
                      <a:pt x="2202270" y="306293"/>
                    </a:lnTo>
                    <a:cubicBezTo>
                      <a:pt x="2207694" y="307224"/>
                      <a:pt x="2212718" y="309736"/>
                      <a:pt x="2216713" y="313515"/>
                    </a:cubicBezTo>
                    <a:cubicBezTo>
                      <a:pt x="2219788" y="317434"/>
                      <a:pt x="2221910" y="322025"/>
                      <a:pt x="2222895" y="326919"/>
                    </a:cubicBezTo>
                    <a:cubicBezTo>
                      <a:pt x="2220611" y="347793"/>
                      <a:pt x="2208810" y="366436"/>
                      <a:pt x="2190923" y="377448"/>
                    </a:cubicBezTo>
                    <a:cubicBezTo>
                      <a:pt x="2175452" y="390851"/>
                      <a:pt x="2147615" y="406323"/>
                      <a:pt x="2134201" y="416630"/>
                    </a:cubicBezTo>
                    <a:cubicBezTo>
                      <a:pt x="2120797" y="426948"/>
                      <a:pt x="2114615" y="444476"/>
                      <a:pt x="2107393" y="447573"/>
                    </a:cubicBezTo>
                    <a:cubicBezTo>
                      <a:pt x="2100172" y="450669"/>
                      <a:pt x="2100172" y="447573"/>
                      <a:pt x="2096047" y="447573"/>
                    </a:cubicBezTo>
                    <a:lnTo>
                      <a:pt x="2078518" y="447573"/>
                    </a:lnTo>
                    <a:cubicBezTo>
                      <a:pt x="2072325" y="447573"/>
                      <a:pt x="2073364" y="438294"/>
                      <a:pt x="2069239" y="434169"/>
                    </a:cubicBezTo>
                    <a:cubicBezTo>
                      <a:pt x="2064085" y="430769"/>
                      <a:pt x="2059841" y="426168"/>
                      <a:pt x="2056864" y="420765"/>
                    </a:cubicBezTo>
                    <a:cubicBezTo>
                      <a:pt x="2052100" y="412494"/>
                      <a:pt x="2048949" y="403388"/>
                      <a:pt x="2047585" y="393948"/>
                    </a:cubicBezTo>
                    <a:cubicBezTo>
                      <a:pt x="2051504" y="381648"/>
                      <a:pt x="2059993" y="371308"/>
                      <a:pt x="2071296" y="365072"/>
                    </a:cubicBezTo>
                    <a:cubicBezTo>
                      <a:pt x="2071296" y="365072"/>
                      <a:pt x="2081614" y="353726"/>
                      <a:pt x="2084700" y="351669"/>
                    </a:cubicBezTo>
                    <a:cubicBezTo>
                      <a:pt x="2088836" y="348020"/>
                      <a:pt x="2092030" y="343419"/>
                      <a:pt x="2093989" y="338265"/>
                    </a:cubicBezTo>
                    <a:cubicBezTo>
                      <a:pt x="2094552" y="334497"/>
                      <a:pt x="2094552" y="330676"/>
                      <a:pt x="2093989" y="326919"/>
                    </a:cubicBezTo>
                    <a:cubicBezTo>
                      <a:pt x="2094455" y="322122"/>
                      <a:pt x="2094455" y="317283"/>
                      <a:pt x="2093989" y="312475"/>
                    </a:cubicBezTo>
                    <a:cubicBezTo>
                      <a:pt x="2092885" y="308546"/>
                      <a:pt x="2090752" y="304983"/>
                      <a:pt x="2087796" y="302169"/>
                    </a:cubicBezTo>
                    <a:cubicBezTo>
                      <a:pt x="2084624" y="299765"/>
                      <a:pt x="2082123" y="296560"/>
                      <a:pt x="2080575" y="292890"/>
                    </a:cubicBezTo>
                    <a:cubicBezTo>
                      <a:pt x="2080586" y="292890"/>
                      <a:pt x="2066142" y="280515"/>
                      <a:pt x="2065114" y="274322"/>
                    </a:cubicBezTo>
                    <a:cubicBezTo>
                      <a:pt x="2064313" y="263744"/>
                      <a:pt x="2071296" y="254130"/>
                      <a:pt x="2081614" y="251639"/>
                    </a:cubicBezTo>
                    <a:lnTo>
                      <a:pt x="2095018" y="251639"/>
                    </a:lnTo>
                    <a:cubicBezTo>
                      <a:pt x="2103268" y="251639"/>
                      <a:pt x="2107393" y="241322"/>
                      <a:pt x="2110490" y="234100"/>
                    </a:cubicBezTo>
                    <a:cubicBezTo>
                      <a:pt x="2113586" y="226879"/>
                      <a:pt x="2110490" y="213475"/>
                      <a:pt x="2110490" y="206264"/>
                    </a:cubicBezTo>
                    <a:cubicBezTo>
                      <a:pt x="2110490" y="199043"/>
                      <a:pt x="2100172" y="195946"/>
                      <a:pt x="2093989" y="194918"/>
                    </a:cubicBezTo>
                    <a:cubicBezTo>
                      <a:pt x="2088154" y="194420"/>
                      <a:pt x="2082285" y="194420"/>
                      <a:pt x="2076461" y="194918"/>
                    </a:cubicBezTo>
                    <a:cubicBezTo>
                      <a:pt x="2076461" y="194918"/>
                      <a:pt x="2066142" y="189764"/>
                      <a:pt x="2065114" y="184599"/>
                    </a:cubicBezTo>
                    <a:cubicBezTo>
                      <a:pt x="2064085" y="179446"/>
                      <a:pt x="2059949" y="184599"/>
                      <a:pt x="2054796" y="184599"/>
                    </a:cubicBezTo>
                    <a:cubicBezTo>
                      <a:pt x="2049642" y="184599"/>
                      <a:pt x="2048614" y="169139"/>
                      <a:pt x="2047585" y="166043"/>
                    </a:cubicBezTo>
                    <a:cubicBezTo>
                      <a:pt x="2046546" y="162946"/>
                      <a:pt x="2047585" y="166043"/>
                      <a:pt x="2055824" y="158821"/>
                    </a:cubicBezTo>
                    <a:cubicBezTo>
                      <a:pt x="2064085" y="151600"/>
                      <a:pt x="2055824" y="151600"/>
                      <a:pt x="2060989" y="147475"/>
                    </a:cubicBezTo>
                    <a:cubicBezTo>
                      <a:pt x="2066142" y="143350"/>
                      <a:pt x="2069239" y="139225"/>
                      <a:pt x="2074393" y="136139"/>
                    </a:cubicBezTo>
                    <a:lnTo>
                      <a:pt x="2093989" y="136139"/>
                    </a:lnTo>
                    <a:cubicBezTo>
                      <a:pt x="2118740" y="121696"/>
                      <a:pt x="2144519" y="86639"/>
                      <a:pt x="2171337" y="84571"/>
                    </a:cubicBezTo>
                    <a:cubicBezTo>
                      <a:pt x="2198145" y="82514"/>
                      <a:pt x="2189895" y="84571"/>
                      <a:pt x="2194020" y="79417"/>
                    </a:cubicBezTo>
                    <a:cubicBezTo>
                      <a:pt x="2195051" y="78129"/>
                      <a:pt x="2196469" y="78194"/>
                      <a:pt x="2198081" y="79112"/>
                    </a:cubicBezTo>
                    <a:close/>
                    <a:moveTo>
                      <a:pt x="2394088" y="55695"/>
                    </a:moveTo>
                    <a:cubicBezTo>
                      <a:pt x="2379656" y="62916"/>
                      <a:pt x="2355934" y="70138"/>
                      <a:pt x="2356963" y="76320"/>
                    </a:cubicBezTo>
                    <a:cubicBezTo>
                      <a:pt x="2357991" y="82513"/>
                      <a:pt x="2359020" y="93860"/>
                      <a:pt x="2365213" y="93860"/>
                    </a:cubicBezTo>
                    <a:cubicBezTo>
                      <a:pt x="2372001" y="95408"/>
                      <a:pt x="2379050" y="95408"/>
                      <a:pt x="2385838" y="93860"/>
                    </a:cubicBezTo>
                    <a:cubicBezTo>
                      <a:pt x="2390992" y="88695"/>
                      <a:pt x="2397185" y="73224"/>
                      <a:pt x="2397185" y="73224"/>
                    </a:cubicBezTo>
                    <a:cubicBezTo>
                      <a:pt x="2397867" y="68092"/>
                      <a:pt x="2397867" y="62895"/>
                      <a:pt x="2397185" y="57763"/>
                    </a:cubicBezTo>
                    <a:close/>
                    <a:moveTo>
                      <a:pt x="2409561" y="1039"/>
                    </a:moveTo>
                    <a:cubicBezTo>
                      <a:pt x="2416782" y="10"/>
                      <a:pt x="2421936" y="6193"/>
                      <a:pt x="2427090" y="1039"/>
                    </a:cubicBezTo>
                    <a:cubicBezTo>
                      <a:pt x="2438393" y="-347"/>
                      <a:pt x="2449815" y="-347"/>
                      <a:pt x="2461119" y="1039"/>
                    </a:cubicBezTo>
                    <a:cubicBezTo>
                      <a:pt x="2461130" y="1039"/>
                      <a:pt x="2461130" y="12386"/>
                      <a:pt x="2469369" y="14443"/>
                    </a:cubicBezTo>
                    <a:cubicBezTo>
                      <a:pt x="2476872" y="19466"/>
                      <a:pt x="2482058" y="27251"/>
                      <a:pt x="2483812" y="36096"/>
                    </a:cubicBezTo>
                    <a:cubicBezTo>
                      <a:pt x="2483812" y="43318"/>
                      <a:pt x="2477630" y="54664"/>
                      <a:pt x="2477630" y="57761"/>
                    </a:cubicBezTo>
                    <a:cubicBezTo>
                      <a:pt x="2479600" y="63791"/>
                      <a:pt x="2479600" y="70288"/>
                      <a:pt x="2477630" y="76318"/>
                    </a:cubicBezTo>
                    <a:cubicBezTo>
                      <a:pt x="2472747" y="86549"/>
                      <a:pt x="2468936" y="97268"/>
                      <a:pt x="2466283" y="108290"/>
                    </a:cubicBezTo>
                    <a:cubicBezTo>
                      <a:pt x="2462169" y="115057"/>
                      <a:pt x="2457697" y="121596"/>
                      <a:pt x="2452879" y="127886"/>
                    </a:cubicBezTo>
                    <a:cubicBezTo>
                      <a:pt x="2445658" y="155722"/>
                      <a:pt x="2435340" y="175319"/>
                      <a:pt x="2429158" y="203165"/>
                    </a:cubicBezTo>
                    <a:cubicBezTo>
                      <a:pt x="2429158" y="203165"/>
                      <a:pt x="2422965" y="216569"/>
                      <a:pt x="2419868" y="215541"/>
                    </a:cubicBezTo>
                    <a:cubicBezTo>
                      <a:pt x="2416782" y="214512"/>
                      <a:pt x="2408532" y="215541"/>
                      <a:pt x="2406464" y="215541"/>
                    </a:cubicBezTo>
                    <a:cubicBezTo>
                      <a:pt x="2404407" y="215541"/>
                      <a:pt x="2396157" y="215541"/>
                      <a:pt x="2392032" y="222762"/>
                    </a:cubicBezTo>
                    <a:cubicBezTo>
                      <a:pt x="2387907" y="229973"/>
                      <a:pt x="2374503" y="222762"/>
                      <a:pt x="2372435" y="232041"/>
                    </a:cubicBezTo>
                    <a:cubicBezTo>
                      <a:pt x="2369859" y="237238"/>
                      <a:pt x="2369859" y="243344"/>
                      <a:pt x="2372435" y="248541"/>
                    </a:cubicBezTo>
                    <a:cubicBezTo>
                      <a:pt x="2377589" y="253694"/>
                      <a:pt x="2386879" y="248541"/>
                      <a:pt x="2387907" y="243387"/>
                    </a:cubicBezTo>
                    <a:cubicBezTo>
                      <a:pt x="2390603" y="238937"/>
                      <a:pt x="2395129" y="235906"/>
                      <a:pt x="2400282" y="235137"/>
                    </a:cubicBezTo>
                    <a:cubicBezTo>
                      <a:pt x="2406432" y="236079"/>
                      <a:pt x="2412690" y="236079"/>
                      <a:pt x="2418840" y="235137"/>
                    </a:cubicBezTo>
                    <a:cubicBezTo>
                      <a:pt x="2422867" y="235484"/>
                      <a:pt x="2426213" y="238407"/>
                      <a:pt x="2427090" y="242348"/>
                    </a:cubicBezTo>
                    <a:cubicBezTo>
                      <a:pt x="2428486" y="250338"/>
                      <a:pt x="2431280" y="258014"/>
                      <a:pt x="2435340" y="265041"/>
                    </a:cubicBezTo>
                    <a:cubicBezTo>
                      <a:pt x="2436444" y="268040"/>
                      <a:pt x="2436444" y="271320"/>
                      <a:pt x="2435340" y="274319"/>
                    </a:cubicBezTo>
                    <a:cubicBezTo>
                      <a:pt x="2430663" y="279625"/>
                      <a:pt x="2425477" y="284453"/>
                      <a:pt x="2419868" y="288763"/>
                    </a:cubicBezTo>
                    <a:cubicBezTo>
                      <a:pt x="2419868" y="288763"/>
                      <a:pt x="2407493" y="288763"/>
                      <a:pt x="2402339" y="298041"/>
                    </a:cubicBezTo>
                    <a:cubicBezTo>
                      <a:pt x="2400791" y="301657"/>
                      <a:pt x="2400791" y="305761"/>
                      <a:pt x="2402339" y="309377"/>
                    </a:cubicBezTo>
                    <a:cubicBezTo>
                      <a:pt x="2402339" y="316609"/>
                      <a:pt x="2408532" y="316609"/>
                      <a:pt x="2412657" y="315570"/>
                    </a:cubicBezTo>
                    <a:cubicBezTo>
                      <a:pt x="2416782" y="314541"/>
                      <a:pt x="2430186" y="308348"/>
                      <a:pt x="2436368" y="307320"/>
                    </a:cubicBezTo>
                    <a:cubicBezTo>
                      <a:pt x="2442886" y="307883"/>
                      <a:pt x="2449447" y="307883"/>
                      <a:pt x="2455965" y="307320"/>
                    </a:cubicBezTo>
                    <a:cubicBezTo>
                      <a:pt x="2455965" y="307320"/>
                      <a:pt x="2471437" y="299070"/>
                      <a:pt x="2477630" y="300098"/>
                    </a:cubicBezTo>
                    <a:cubicBezTo>
                      <a:pt x="2483812" y="301138"/>
                      <a:pt x="2493091" y="291848"/>
                      <a:pt x="2498244" y="300098"/>
                    </a:cubicBezTo>
                    <a:cubicBezTo>
                      <a:pt x="2503409" y="308348"/>
                      <a:pt x="2516812" y="310416"/>
                      <a:pt x="2517841" y="323820"/>
                    </a:cubicBezTo>
                    <a:cubicBezTo>
                      <a:pt x="2518880" y="337223"/>
                      <a:pt x="2511659" y="367138"/>
                      <a:pt x="2494119" y="370224"/>
                    </a:cubicBezTo>
                    <a:cubicBezTo>
                      <a:pt x="2476590" y="373320"/>
                      <a:pt x="2494119" y="370224"/>
                      <a:pt x="2467312" y="370224"/>
                    </a:cubicBezTo>
                    <a:lnTo>
                      <a:pt x="2422965" y="377445"/>
                    </a:lnTo>
                    <a:cubicBezTo>
                      <a:pt x="2414725" y="377997"/>
                      <a:pt x="2406454" y="377997"/>
                      <a:pt x="2398214" y="377445"/>
                    </a:cubicBezTo>
                    <a:cubicBezTo>
                      <a:pt x="2391177" y="378398"/>
                      <a:pt x="2384258" y="380130"/>
                      <a:pt x="2377589" y="382599"/>
                    </a:cubicBezTo>
                    <a:cubicBezTo>
                      <a:pt x="2369934" y="385760"/>
                      <a:pt x="2361987" y="388185"/>
                      <a:pt x="2353878" y="389820"/>
                    </a:cubicBezTo>
                    <a:cubicBezTo>
                      <a:pt x="2343971" y="391260"/>
                      <a:pt x="2334487" y="394779"/>
                      <a:pt x="2326031" y="400138"/>
                    </a:cubicBezTo>
                    <a:cubicBezTo>
                      <a:pt x="2316244" y="403256"/>
                      <a:pt x="2306250" y="405671"/>
                      <a:pt x="2296127" y="407360"/>
                    </a:cubicBezTo>
                    <a:cubicBezTo>
                      <a:pt x="2286578" y="412708"/>
                      <a:pt x="2276563" y="417191"/>
                      <a:pt x="2266212" y="420763"/>
                    </a:cubicBezTo>
                    <a:cubicBezTo>
                      <a:pt x="2261059" y="420763"/>
                      <a:pt x="2246616" y="420763"/>
                      <a:pt x="2245587" y="413542"/>
                    </a:cubicBezTo>
                    <a:cubicBezTo>
                      <a:pt x="2241776" y="405324"/>
                      <a:pt x="2239004" y="396663"/>
                      <a:pt x="2237348" y="387752"/>
                    </a:cubicBezTo>
                    <a:lnTo>
                      <a:pt x="2237337" y="379513"/>
                    </a:lnTo>
                    <a:cubicBezTo>
                      <a:pt x="2237337" y="379513"/>
                      <a:pt x="2237337" y="368167"/>
                      <a:pt x="2237337" y="364042"/>
                    </a:cubicBezTo>
                    <a:cubicBezTo>
                      <a:pt x="2237337" y="359917"/>
                      <a:pt x="2237337" y="357849"/>
                      <a:pt x="2243530" y="357849"/>
                    </a:cubicBezTo>
                    <a:cubicBezTo>
                      <a:pt x="2249712" y="357849"/>
                      <a:pt x="2248684" y="357849"/>
                      <a:pt x="2253837" y="357849"/>
                    </a:cubicBezTo>
                    <a:cubicBezTo>
                      <a:pt x="2262585" y="354362"/>
                      <a:pt x="2270890" y="349869"/>
                      <a:pt x="2278588" y="344445"/>
                    </a:cubicBezTo>
                    <a:lnTo>
                      <a:pt x="2310560" y="324848"/>
                    </a:lnTo>
                    <a:cubicBezTo>
                      <a:pt x="2310560" y="318666"/>
                      <a:pt x="2310560" y="315570"/>
                      <a:pt x="2303338" y="316609"/>
                    </a:cubicBezTo>
                    <a:cubicBezTo>
                      <a:pt x="2296127" y="317638"/>
                      <a:pt x="2293031" y="316609"/>
                      <a:pt x="2289934" y="316609"/>
                    </a:cubicBezTo>
                    <a:cubicBezTo>
                      <a:pt x="2286838" y="316609"/>
                      <a:pt x="2278588" y="316609"/>
                      <a:pt x="2277559" y="316609"/>
                    </a:cubicBezTo>
                    <a:cubicBezTo>
                      <a:pt x="2276531" y="316609"/>
                      <a:pt x="2277559" y="308348"/>
                      <a:pt x="2277559" y="305263"/>
                    </a:cubicBezTo>
                    <a:lnTo>
                      <a:pt x="2277559" y="291848"/>
                    </a:lnTo>
                    <a:cubicBezTo>
                      <a:pt x="2277559" y="291848"/>
                      <a:pt x="2277559" y="281541"/>
                      <a:pt x="2283752" y="280512"/>
                    </a:cubicBezTo>
                    <a:cubicBezTo>
                      <a:pt x="2289934" y="279473"/>
                      <a:pt x="2283752" y="280512"/>
                      <a:pt x="2291991" y="280512"/>
                    </a:cubicBezTo>
                    <a:lnTo>
                      <a:pt x="2300252" y="280512"/>
                    </a:lnTo>
                    <a:lnTo>
                      <a:pt x="2307463" y="280512"/>
                    </a:lnTo>
                    <a:cubicBezTo>
                      <a:pt x="2310289" y="278867"/>
                      <a:pt x="2312465" y="276322"/>
                      <a:pt x="2313656" y="273291"/>
                    </a:cubicBezTo>
                    <a:cubicBezTo>
                      <a:pt x="2314706" y="267845"/>
                      <a:pt x="2314706" y="262237"/>
                      <a:pt x="2313656" y="256791"/>
                    </a:cubicBezTo>
                    <a:cubicBezTo>
                      <a:pt x="2313656" y="256791"/>
                      <a:pt x="2308492" y="256791"/>
                      <a:pt x="2303338" y="256791"/>
                    </a:cubicBezTo>
                    <a:lnTo>
                      <a:pt x="2290963" y="261944"/>
                    </a:lnTo>
                    <a:cubicBezTo>
                      <a:pt x="2287552" y="262518"/>
                      <a:pt x="2284066" y="262518"/>
                      <a:pt x="2280656" y="261944"/>
                    </a:cubicBezTo>
                    <a:cubicBezTo>
                      <a:pt x="2277288" y="262984"/>
                      <a:pt x="2273694" y="262984"/>
                      <a:pt x="2270338" y="261944"/>
                    </a:cubicBezTo>
                    <a:cubicBezTo>
                      <a:pt x="2270338" y="261944"/>
                      <a:pt x="2270338" y="261944"/>
                      <a:pt x="2265184" y="255751"/>
                    </a:cubicBezTo>
                    <a:cubicBezTo>
                      <a:pt x="2262672" y="252774"/>
                      <a:pt x="2260907" y="249245"/>
                      <a:pt x="2260030" y="245444"/>
                    </a:cubicBezTo>
                    <a:cubicBezTo>
                      <a:pt x="2260030" y="235137"/>
                      <a:pt x="2250752" y="233069"/>
                      <a:pt x="2248684" y="231012"/>
                    </a:cubicBezTo>
                    <a:cubicBezTo>
                      <a:pt x="2245576" y="225588"/>
                      <a:pt x="2243476" y="219644"/>
                      <a:pt x="2242502" y="213473"/>
                    </a:cubicBezTo>
                    <a:cubicBezTo>
                      <a:pt x="2242502" y="203165"/>
                      <a:pt x="2249712" y="192847"/>
                      <a:pt x="2247655" y="186665"/>
                    </a:cubicBezTo>
                    <a:cubicBezTo>
                      <a:pt x="2242631" y="173002"/>
                      <a:pt x="2239167" y="158819"/>
                      <a:pt x="2237337" y="144386"/>
                    </a:cubicBezTo>
                    <a:cubicBezTo>
                      <a:pt x="2237337" y="144386"/>
                      <a:pt x="2231154" y="135097"/>
                      <a:pt x="2229086" y="126847"/>
                    </a:cubicBezTo>
                    <a:cubicBezTo>
                      <a:pt x="2227029" y="118597"/>
                      <a:pt x="2229086" y="117568"/>
                      <a:pt x="2229086" y="113443"/>
                    </a:cubicBezTo>
                    <a:cubicBezTo>
                      <a:pt x="2230191" y="105237"/>
                      <a:pt x="2230191" y="96911"/>
                      <a:pt x="2229086" y="88693"/>
                    </a:cubicBezTo>
                    <a:lnTo>
                      <a:pt x="2228058" y="86636"/>
                    </a:lnTo>
                    <a:cubicBezTo>
                      <a:pt x="2228058" y="76318"/>
                      <a:pt x="2228058" y="61886"/>
                      <a:pt x="2236309" y="61886"/>
                    </a:cubicBezTo>
                    <a:cubicBezTo>
                      <a:pt x="2244559" y="61886"/>
                      <a:pt x="2244559" y="69097"/>
                      <a:pt x="2251780" y="68068"/>
                    </a:cubicBezTo>
                    <a:cubicBezTo>
                      <a:pt x="2256533" y="69140"/>
                      <a:pt x="2261459" y="69140"/>
                      <a:pt x="2266223" y="68068"/>
                    </a:cubicBezTo>
                    <a:lnTo>
                      <a:pt x="2283752" y="59818"/>
                    </a:lnTo>
                    <a:cubicBezTo>
                      <a:pt x="2293204" y="53149"/>
                      <a:pt x="2303208" y="47280"/>
                      <a:pt x="2313656" y="42289"/>
                    </a:cubicBezTo>
                    <a:cubicBezTo>
                      <a:pt x="2320867" y="42289"/>
                      <a:pt x="2331185" y="42289"/>
                      <a:pt x="2337367" y="36096"/>
                    </a:cubicBezTo>
                    <a:cubicBezTo>
                      <a:pt x="2343560" y="29914"/>
                      <a:pt x="2402339" y="2068"/>
                      <a:pt x="2409561" y="10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25849783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标题 11">
            <a:extLst>
              <a:ext uri="{FF2B5EF4-FFF2-40B4-BE49-F238E27FC236}">
                <a16:creationId xmlns:a16="http://schemas.microsoft.com/office/drawing/2014/main" id="{FDDD1B7B-042D-4B1B-81C1-5A7085CDF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7F301976-8C93-4DD0-8DAD-23A4B34FB113}"/>
              </a:ext>
            </a:extLst>
          </p:cNvPr>
          <p:cNvGrpSpPr/>
          <p:nvPr userDrawn="1"/>
        </p:nvGrpSpPr>
        <p:grpSpPr>
          <a:xfrm>
            <a:off x="571944" y="6385053"/>
            <a:ext cx="2494917" cy="307427"/>
            <a:chOff x="650975" y="5882279"/>
            <a:chExt cx="3328166" cy="410101"/>
          </a:xfrm>
          <a:solidFill>
            <a:schemeClr val="bg1">
              <a:lumMod val="65000"/>
            </a:schemeClr>
          </a:solidFill>
        </p:grpSpPr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304D5723-C62E-414F-999B-CC8BEFEBE434}"/>
                </a:ext>
              </a:extLst>
            </p:cNvPr>
            <p:cNvGrpSpPr/>
            <p:nvPr/>
          </p:nvGrpSpPr>
          <p:grpSpPr>
            <a:xfrm>
              <a:off x="2581367" y="5885220"/>
              <a:ext cx="322098" cy="404221"/>
              <a:chOff x="2450389" y="5885095"/>
              <a:chExt cx="371863" cy="466673"/>
            </a:xfrm>
            <a:grpFill/>
          </p:grpSpPr>
          <p:sp>
            <p:nvSpPr>
              <p:cNvPr id="104" name="任意多边形: 形状 103">
                <a:extLst>
                  <a:ext uri="{FF2B5EF4-FFF2-40B4-BE49-F238E27FC236}">
                    <a16:creationId xmlns:a16="http://schemas.microsoft.com/office/drawing/2014/main" id="{A411FCAF-2B58-4BC8-A691-6835E102A027}"/>
                  </a:ext>
                </a:extLst>
              </p:cNvPr>
              <p:cNvSpPr/>
              <p:nvPr/>
            </p:nvSpPr>
            <p:spPr>
              <a:xfrm>
                <a:off x="2450389" y="5885095"/>
                <a:ext cx="371863" cy="306919"/>
              </a:xfrm>
              <a:custGeom>
                <a:avLst/>
                <a:gdLst>
                  <a:gd name="connsiteX0" fmla="*/ 97477 w 371863"/>
                  <a:gd name="connsiteY0" fmla="*/ 42876 h 306919"/>
                  <a:gd name="connsiteX1" fmla="*/ 100327 w 371863"/>
                  <a:gd name="connsiteY1" fmla="*/ 31744 h 306919"/>
                  <a:gd name="connsiteX2" fmla="*/ 115644 w 371863"/>
                  <a:gd name="connsiteY2" fmla="*/ 30052 h 306919"/>
                  <a:gd name="connsiteX3" fmla="*/ 130962 w 371863"/>
                  <a:gd name="connsiteY3" fmla="*/ 47863 h 306919"/>
                  <a:gd name="connsiteX4" fmla="*/ 145478 w 371863"/>
                  <a:gd name="connsiteY4" fmla="*/ 37889 h 306919"/>
                  <a:gd name="connsiteX5" fmla="*/ 176915 w 371863"/>
                  <a:gd name="connsiteY5" fmla="*/ 41808 h 306919"/>
                  <a:gd name="connsiteX6" fmla="*/ 203632 w 371863"/>
                  <a:gd name="connsiteY6" fmla="*/ 16783 h 306919"/>
                  <a:gd name="connsiteX7" fmla="*/ 231862 w 371863"/>
                  <a:gd name="connsiteY7" fmla="*/ 664 h 306919"/>
                  <a:gd name="connsiteX8" fmla="*/ 260805 w 371863"/>
                  <a:gd name="connsiteY8" fmla="*/ 664 h 306919"/>
                  <a:gd name="connsiteX9" fmla="*/ 278617 w 371863"/>
                  <a:gd name="connsiteY9" fmla="*/ 10994 h 306919"/>
                  <a:gd name="connsiteX10" fmla="*/ 289303 w 371863"/>
                  <a:gd name="connsiteY10" fmla="*/ 30854 h 306919"/>
                  <a:gd name="connsiteX11" fmla="*/ 288146 w 371863"/>
                  <a:gd name="connsiteY11" fmla="*/ 49110 h 306919"/>
                  <a:gd name="connsiteX12" fmla="*/ 262853 w 371863"/>
                  <a:gd name="connsiteY12" fmla="*/ 84287 h 306919"/>
                  <a:gd name="connsiteX13" fmla="*/ 250029 w 371863"/>
                  <a:gd name="connsiteY13" fmla="*/ 118217 h 306919"/>
                  <a:gd name="connsiteX14" fmla="*/ 257866 w 371863"/>
                  <a:gd name="connsiteY14" fmla="*/ 126054 h 306919"/>
                  <a:gd name="connsiteX15" fmla="*/ 293489 w 371863"/>
                  <a:gd name="connsiteY15" fmla="*/ 131843 h 306919"/>
                  <a:gd name="connsiteX16" fmla="*/ 341490 w 371863"/>
                  <a:gd name="connsiteY16" fmla="*/ 154285 h 306919"/>
                  <a:gd name="connsiteX17" fmla="*/ 368207 w 371863"/>
                  <a:gd name="connsiteY17" fmla="*/ 186167 h 306919"/>
                  <a:gd name="connsiteX18" fmla="*/ 368207 w 371863"/>
                  <a:gd name="connsiteY18" fmla="*/ 201484 h 306919"/>
                  <a:gd name="connsiteX19" fmla="*/ 338017 w 371863"/>
                  <a:gd name="connsiteY19" fmla="*/ 220453 h 306919"/>
                  <a:gd name="connsiteX20" fmla="*/ 303641 w 371863"/>
                  <a:gd name="connsiteY20" fmla="*/ 221700 h 306919"/>
                  <a:gd name="connsiteX21" fmla="*/ 292420 w 371863"/>
                  <a:gd name="connsiteY21" fmla="*/ 215911 h 306919"/>
                  <a:gd name="connsiteX22" fmla="*/ 279596 w 371863"/>
                  <a:gd name="connsiteY22" fmla="*/ 205136 h 306919"/>
                  <a:gd name="connsiteX23" fmla="*/ 294557 w 371863"/>
                  <a:gd name="connsiteY23" fmla="*/ 177439 h 306919"/>
                  <a:gd name="connsiteX24" fmla="*/ 290372 w 371863"/>
                  <a:gd name="connsiteY24" fmla="*/ 163725 h 306919"/>
                  <a:gd name="connsiteX25" fmla="*/ 232842 w 371863"/>
                  <a:gd name="connsiteY25" fmla="*/ 157135 h 306919"/>
                  <a:gd name="connsiteX26" fmla="*/ 207995 w 371863"/>
                  <a:gd name="connsiteY26" fmla="*/ 170404 h 306919"/>
                  <a:gd name="connsiteX27" fmla="*/ 178963 w 371863"/>
                  <a:gd name="connsiteY27" fmla="*/ 167287 h 306919"/>
                  <a:gd name="connsiteX28" fmla="*/ 148773 w 371863"/>
                  <a:gd name="connsiteY28" fmla="*/ 174411 h 306919"/>
                  <a:gd name="connsiteX29" fmla="*/ 99525 w 371863"/>
                  <a:gd name="connsiteY29" fmla="*/ 194004 h 306919"/>
                  <a:gd name="connsiteX30" fmla="*/ 87325 w 371863"/>
                  <a:gd name="connsiteY30" fmla="*/ 201662 h 306919"/>
                  <a:gd name="connsiteX31" fmla="*/ 77974 w 371863"/>
                  <a:gd name="connsiteY31" fmla="*/ 220097 h 306919"/>
                  <a:gd name="connsiteX32" fmla="*/ 72185 w 371863"/>
                  <a:gd name="connsiteY32" fmla="*/ 235771 h 306919"/>
                  <a:gd name="connsiteX33" fmla="*/ 64704 w 371863"/>
                  <a:gd name="connsiteY33" fmla="*/ 249842 h 306919"/>
                  <a:gd name="connsiteX34" fmla="*/ 59450 w 371863"/>
                  <a:gd name="connsiteY34" fmla="*/ 263378 h 306919"/>
                  <a:gd name="connsiteX35" fmla="*/ 55176 w 371863"/>
                  <a:gd name="connsiteY35" fmla="*/ 277182 h 306919"/>
                  <a:gd name="connsiteX36" fmla="*/ 50990 w 371863"/>
                  <a:gd name="connsiteY36" fmla="*/ 289560 h 306919"/>
                  <a:gd name="connsiteX37" fmla="*/ 49387 w 371863"/>
                  <a:gd name="connsiteY37" fmla="*/ 302295 h 306919"/>
                  <a:gd name="connsiteX38" fmla="*/ 43420 w 371863"/>
                  <a:gd name="connsiteY38" fmla="*/ 306481 h 306919"/>
                  <a:gd name="connsiteX39" fmla="*/ 29172 w 371863"/>
                  <a:gd name="connsiteY39" fmla="*/ 303988 h 306919"/>
                  <a:gd name="connsiteX40" fmla="*/ 18841 w 371863"/>
                  <a:gd name="connsiteY40" fmla="*/ 299446 h 306919"/>
                  <a:gd name="connsiteX41" fmla="*/ 8778 w 371863"/>
                  <a:gd name="connsiteY41" fmla="*/ 293835 h 306919"/>
                  <a:gd name="connsiteX42" fmla="*/ 3612 w 371863"/>
                  <a:gd name="connsiteY42" fmla="*/ 288937 h 306919"/>
                  <a:gd name="connsiteX43" fmla="*/ -306 w 371863"/>
                  <a:gd name="connsiteY43" fmla="*/ 280477 h 306919"/>
                  <a:gd name="connsiteX44" fmla="*/ 5393 w 371863"/>
                  <a:gd name="connsiteY44" fmla="*/ 266406 h 306919"/>
                  <a:gd name="connsiteX45" fmla="*/ 10559 w 371863"/>
                  <a:gd name="connsiteY45" fmla="*/ 251801 h 306919"/>
                  <a:gd name="connsiteX46" fmla="*/ 17861 w 371863"/>
                  <a:gd name="connsiteY46" fmla="*/ 235325 h 306919"/>
                  <a:gd name="connsiteX47" fmla="*/ 34693 w 371863"/>
                  <a:gd name="connsiteY47" fmla="*/ 198991 h 306919"/>
                  <a:gd name="connsiteX48" fmla="*/ 44043 w 371863"/>
                  <a:gd name="connsiteY48" fmla="*/ 179399 h 306919"/>
                  <a:gd name="connsiteX49" fmla="*/ 49565 w 371863"/>
                  <a:gd name="connsiteY49" fmla="*/ 168890 h 306919"/>
                  <a:gd name="connsiteX50" fmla="*/ 51257 w 371863"/>
                  <a:gd name="connsiteY50" fmla="*/ 157313 h 306919"/>
                  <a:gd name="connsiteX51" fmla="*/ 60163 w 371863"/>
                  <a:gd name="connsiteY51" fmla="*/ 150545 h 306919"/>
                  <a:gd name="connsiteX52" fmla="*/ 83941 w 371863"/>
                  <a:gd name="connsiteY52" fmla="*/ 150545 h 306919"/>
                  <a:gd name="connsiteX53" fmla="*/ 93647 w 371863"/>
                  <a:gd name="connsiteY53" fmla="*/ 156155 h 306919"/>
                  <a:gd name="connsiteX54" fmla="*/ 100861 w 371863"/>
                  <a:gd name="connsiteY54" fmla="*/ 163547 h 306919"/>
                  <a:gd name="connsiteX55" fmla="*/ 117959 w 371863"/>
                  <a:gd name="connsiteY55" fmla="*/ 159183 h 306919"/>
                  <a:gd name="connsiteX56" fmla="*/ 150554 w 371863"/>
                  <a:gd name="connsiteY56" fmla="*/ 147250 h 306919"/>
                  <a:gd name="connsiteX57" fmla="*/ 167652 w 371863"/>
                  <a:gd name="connsiteY57" fmla="*/ 133624 h 306919"/>
                  <a:gd name="connsiteX58" fmla="*/ 184128 w 371863"/>
                  <a:gd name="connsiteY58" fmla="*/ 115813 h 306919"/>
                  <a:gd name="connsiteX59" fmla="*/ 195706 w 371863"/>
                  <a:gd name="connsiteY59" fmla="*/ 96577 h 306919"/>
                  <a:gd name="connsiteX60" fmla="*/ 204611 w 371863"/>
                  <a:gd name="connsiteY60" fmla="*/ 80458 h 306919"/>
                  <a:gd name="connsiteX61" fmla="*/ 212092 w 371863"/>
                  <a:gd name="connsiteY61" fmla="*/ 59352 h 306919"/>
                  <a:gd name="connsiteX62" fmla="*/ 221621 w 371863"/>
                  <a:gd name="connsiteY62" fmla="*/ 35752 h 306919"/>
                  <a:gd name="connsiteX63" fmla="*/ 216087 w 371863"/>
                  <a:gd name="connsiteY63" fmla="*/ 31179 h 306919"/>
                  <a:gd name="connsiteX64" fmla="*/ 215833 w 371863"/>
                  <a:gd name="connsiteY64" fmla="*/ 31210 h 306919"/>
                  <a:gd name="connsiteX65" fmla="*/ 200069 w 371863"/>
                  <a:gd name="connsiteY65" fmla="*/ 39492 h 306919"/>
                  <a:gd name="connsiteX66" fmla="*/ 200693 w 371863"/>
                  <a:gd name="connsiteY66" fmla="*/ 58639 h 306919"/>
                  <a:gd name="connsiteX67" fmla="*/ 200693 w 371863"/>
                  <a:gd name="connsiteY67" fmla="*/ 76450 h 306919"/>
                  <a:gd name="connsiteX68" fmla="*/ 193479 w 371863"/>
                  <a:gd name="connsiteY68" fmla="*/ 84643 h 306919"/>
                  <a:gd name="connsiteX69" fmla="*/ 172373 w 371863"/>
                  <a:gd name="connsiteY69" fmla="*/ 86336 h 306919"/>
                  <a:gd name="connsiteX70" fmla="*/ 151534 w 371863"/>
                  <a:gd name="connsiteY70" fmla="*/ 77430 h 306919"/>
                  <a:gd name="connsiteX71" fmla="*/ 140402 w 371863"/>
                  <a:gd name="connsiteY71" fmla="*/ 68524 h 306919"/>
                  <a:gd name="connsiteX72" fmla="*/ 138354 w 371863"/>
                  <a:gd name="connsiteY72" fmla="*/ 77964 h 306919"/>
                  <a:gd name="connsiteX73" fmla="*/ 138354 w 371863"/>
                  <a:gd name="connsiteY73" fmla="*/ 115724 h 306919"/>
                  <a:gd name="connsiteX74" fmla="*/ 125174 w 371863"/>
                  <a:gd name="connsiteY74" fmla="*/ 130596 h 306919"/>
                  <a:gd name="connsiteX75" fmla="*/ 102197 w 371863"/>
                  <a:gd name="connsiteY75" fmla="*/ 126589 h 306919"/>
                  <a:gd name="connsiteX76" fmla="*/ 81180 w 371863"/>
                  <a:gd name="connsiteY76" fmla="*/ 90966 h 306919"/>
                  <a:gd name="connsiteX77" fmla="*/ 81180 w 371863"/>
                  <a:gd name="connsiteY77" fmla="*/ 74669 h 306919"/>
                  <a:gd name="connsiteX78" fmla="*/ 88571 w 371863"/>
                  <a:gd name="connsiteY78" fmla="*/ 66387 h 306919"/>
                  <a:gd name="connsiteX79" fmla="*/ 91510 w 371863"/>
                  <a:gd name="connsiteY79" fmla="*/ 56056 h 306919"/>
                  <a:gd name="connsiteX80" fmla="*/ 97477 w 371863"/>
                  <a:gd name="connsiteY80" fmla="*/ 42876 h 306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371863" h="306919">
                    <a:moveTo>
                      <a:pt x="97477" y="42876"/>
                    </a:moveTo>
                    <a:cubicBezTo>
                      <a:pt x="97523" y="38991"/>
                      <a:pt x="98501" y="35174"/>
                      <a:pt x="100327" y="31744"/>
                    </a:cubicBezTo>
                    <a:cubicBezTo>
                      <a:pt x="103266" y="27202"/>
                      <a:pt x="104067" y="23818"/>
                      <a:pt x="115644" y="30052"/>
                    </a:cubicBezTo>
                    <a:cubicBezTo>
                      <a:pt x="127222" y="36286"/>
                      <a:pt x="127667" y="47863"/>
                      <a:pt x="130962" y="47863"/>
                    </a:cubicBezTo>
                    <a:cubicBezTo>
                      <a:pt x="134257" y="47863"/>
                      <a:pt x="138443" y="38958"/>
                      <a:pt x="145478" y="37889"/>
                    </a:cubicBezTo>
                    <a:cubicBezTo>
                      <a:pt x="158925" y="33169"/>
                      <a:pt x="170681" y="45548"/>
                      <a:pt x="176915" y="41808"/>
                    </a:cubicBezTo>
                    <a:cubicBezTo>
                      <a:pt x="183149" y="38067"/>
                      <a:pt x="195973" y="20880"/>
                      <a:pt x="203632" y="16783"/>
                    </a:cubicBezTo>
                    <a:cubicBezTo>
                      <a:pt x="211290" y="12686"/>
                      <a:pt x="221888" y="1020"/>
                      <a:pt x="231862" y="664"/>
                    </a:cubicBezTo>
                    <a:cubicBezTo>
                      <a:pt x="241454" y="-806"/>
                      <a:pt x="251214" y="-806"/>
                      <a:pt x="260805" y="664"/>
                    </a:cubicBezTo>
                    <a:cubicBezTo>
                      <a:pt x="271136" y="3158"/>
                      <a:pt x="276568" y="6453"/>
                      <a:pt x="278617" y="10994"/>
                    </a:cubicBezTo>
                    <a:cubicBezTo>
                      <a:pt x="282652" y="17348"/>
                      <a:pt x="286224" y="23985"/>
                      <a:pt x="289303" y="30854"/>
                    </a:cubicBezTo>
                    <a:cubicBezTo>
                      <a:pt x="291408" y="36845"/>
                      <a:pt x="290990" y="43433"/>
                      <a:pt x="288146" y="49110"/>
                    </a:cubicBezTo>
                    <a:cubicBezTo>
                      <a:pt x="279107" y="60387"/>
                      <a:pt x="270665" y="72128"/>
                      <a:pt x="262853" y="84287"/>
                    </a:cubicBezTo>
                    <a:cubicBezTo>
                      <a:pt x="258312" y="94172"/>
                      <a:pt x="254571" y="111983"/>
                      <a:pt x="250029" y="118217"/>
                    </a:cubicBezTo>
                    <a:cubicBezTo>
                      <a:pt x="245488" y="124451"/>
                      <a:pt x="249139" y="126054"/>
                      <a:pt x="257866" y="126054"/>
                    </a:cubicBezTo>
                    <a:cubicBezTo>
                      <a:pt x="266594" y="126054"/>
                      <a:pt x="286899" y="131843"/>
                      <a:pt x="293489" y="131843"/>
                    </a:cubicBezTo>
                    <a:cubicBezTo>
                      <a:pt x="310932" y="135739"/>
                      <a:pt x="327315" y="143398"/>
                      <a:pt x="341490" y="154285"/>
                    </a:cubicBezTo>
                    <a:cubicBezTo>
                      <a:pt x="351464" y="164170"/>
                      <a:pt x="365980" y="177796"/>
                      <a:pt x="368207" y="186167"/>
                    </a:cubicBezTo>
                    <a:cubicBezTo>
                      <a:pt x="370433" y="194538"/>
                      <a:pt x="374441" y="194004"/>
                      <a:pt x="368207" y="201484"/>
                    </a:cubicBezTo>
                    <a:cubicBezTo>
                      <a:pt x="360204" y="210612"/>
                      <a:pt x="349712" y="217205"/>
                      <a:pt x="338017" y="220453"/>
                    </a:cubicBezTo>
                    <a:cubicBezTo>
                      <a:pt x="328488" y="222145"/>
                      <a:pt x="310231" y="224639"/>
                      <a:pt x="303641" y="221700"/>
                    </a:cubicBezTo>
                    <a:cubicBezTo>
                      <a:pt x="297051" y="218761"/>
                      <a:pt x="295359" y="219652"/>
                      <a:pt x="292420" y="215911"/>
                    </a:cubicBezTo>
                    <a:cubicBezTo>
                      <a:pt x="289482" y="212171"/>
                      <a:pt x="280041" y="210123"/>
                      <a:pt x="279596" y="205136"/>
                    </a:cubicBezTo>
                    <a:cubicBezTo>
                      <a:pt x="279151" y="200149"/>
                      <a:pt x="293311" y="185722"/>
                      <a:pt x="294557" y="177439"/>
                    </a:cubicBezTo>
                    <a:cubicBezTo>
                      <a:pt x="295804" y="169157"/>
                      <a:pt x="299456" y="166664"/>
                      <a:pt x="290372" y="163725"/>
                    </a:cubicBezTo>
                    <a:cubicBezTo>
                      <a:pt x="281288" y="160786"/>
                      <a:pt x="258490" y="148407"/>
                      <a:pt x="232842" y="157135"/>
                    </a:cubicBezTo>
                    <a:cubicBezTo>
                      <a:pt x="207194" y="165862"/>
                      <a:pt x="218326" y="171651"/>
                      <a:pt x="207995" y="170404"/>
                    </a:cubicBezTo>
                    <a:cubicBezTo>
                      <a:pt x="198465" y="168280"/>
                      <a:pt x="188727" y="167234"/>
                      <a:pt x="178963" y="167287"/>
                    </a:cubicBezTo>
                    <a:cubicBezTo>
                      <a:pt x="171571" y="168534"/>
                      <a:pt x="159282" y="171384"/>
                      <a:pt x="148773" y="174411"/>
                    </a:cubicBezTo>
                    <a:cubicBezTo>
                      <a:pt x="132037" y="180107"/>
                      <a:pt x="115600" y="186646"/>
                      <a:pt x="99525" y="194004"/>
                    </a:cubicBezTo>
                    <a:cubicBezTo>
                      <a:pt x="95607" y="196497"/>
                      <a:pt x="91421" y="194449"/>
                      <a:pt x="87325" y="201662"/>
                    </a:cubicBezTo>
                    <a:cubicBezTo>
                      <a:pt x="83228" y="208876"/>
                      <a:pt x="81714" y="212616"/>
                      <a:pt x="77974" y="220097"/>
                    </a:cubicBezTo>
                    <a:cubicBezTo>
                      <a:pt x="74233" y="227578"/>
                      <a:pt x="75480" y="230873"/>
                      <a:pt x="72185" y="235771"/>
                    </a:cubicBezTo>
                    <a:cubicBezTo>
                      <a:pt x="68708" y="239868"/>
                      <a:pt x="66156" y="244668"/>
                      <a:pt x="64704" y="249842"/>
                    </a:cubicBezTo>
                    <a:cubicBezTo>
                      <a:pt x="61854" y="258747"/>
                      <a:pt x="60697" y="258747"/>
                      <a:pt x="59450" y="263378"/>
                    </a:cubicBezTo>
                    <a:cubicBezTo>
                      <a:pt x="58314" y="268064"/>
                      <a:pt x="56886" y="272674"/>
                      <a:pt x="55176" y="277182"/>
                    </a:cubicBezTo>
                    <a:cubicBezTo>
                      <a:pt x="53489" y="281203"/>
                      <a:pt x="52090" y="285340"/>
                      <a:pt x="50990" y="289560"/>
                    </a:cubicBezTo>
                    <a:cubicBezTo>
                      <a:pt x="50166" y="293764"/>
                      <a:pt x="49631" y="298019"/>
                      <a:pt x="49387" y="302295"/>
                    </a:cubicBezTo>
                    <a:cubicBezTo>
                      <a:pt x="49387" y="305234"/>
                      <a:pt x="48585" y="306214"/>
                      <a:pt x="43420" y="306481"/>
                    </a:cubicBezTo>
                    <a:cubicBezTo>
                      <a:pt x="38590" y="306206"/>
                      <a:pt x="33808" y="305369"/>
                      <a:pt x="29172" y="303988"/>
                    </a:cubicBezTo>
                    <a:cubicBezTo>
                      <a:pt x="25876" y="303364"/>
                      <a:pt x="22314" y="300514"/>
                      <a:pt x="18841" y="299446"/>
                    </a:cubicBezTo>
                    <a:cubicBezTo>
                      <a:pt x="15305" y="297921"/>
                      <a:pt x="11933" y="296041"/>
                      <a:pt x="8778" y="293835"/>
                    </a:cubicBezTo>
                    <a:cubicBezTo>
                      <a:pt x="6771" y="292531"/>
                      <a:pt x="5020" y="290871"/>
                      <a:pt x="3612" y="288937"/>
                    </a:cubicBezTo>
                    <a:cubicBezTo>
                      <a:pt x="974" y="286949"/>
                      <a:pt x="-496" y="283775"/>
                      <a:pt x="-306" y="280477"/>
                    </a:cubicBezTo>
                    <a:cubicBezTo>
                      <a:pt x="157" y="275325"/>
                      <a:pt x="2141" y="270428"/>
                      <a:pt x="5393" y="266406"/>
                    </a:cubicBezTo>
                    <a:cubicBezTo>
                      <a:pt x="7895" y="261850"/>
                      <a:pt x="9639" y="256917"/>
                      <a:pt x="10559" y="251801"/>
                    </a:cubicBezTo>
                    <a:cubicBezTo>
                      <a:pt x="12605" y="246145"/>
                      <a:pt x="15046" y="240640"/>
                      <a:pt x="17861" y="235325"/>
                    </a:cubicBezTo>
                    <a:cubicBezTo>
                      <a:pt x="19909" y="231763"/>
                      <a:pt x="31665" y="204779"/>
                      <a:pt x="34693" y="198991"/>
                    </a:cubicBezTo>
                    <a:cubicBezTo>
                      <a:pt x="37721" y="193202"/>
                      <a:pt x="42173" y="182872"/>
                      <a:pt x="44043" y="179399"/>
                    </a:cubicBezTo>
                    <a:cubicBezTo>
                      <a:pt x="45914" y="175926"/>
                      <a:pt x="49565" y="171740"/>
                      <a:pt x="49565" y="168890"/>
                    </a:cubicBezTo>
                    <a:cubicBezTo>
                      <a:pt x="49320" y="164955"/>
                      <a:pt x="49896" y="161013"/>
                      <a:pt x="51257" y="157313"/>
                    </a:cubicBezTo>
                    <a:cubicBezTo>
                      <a:pt x="52956" y="153749"/>
                      <a:pt x="56274" y="151227"/>
                      <a:pt x="60163" y="150545"/>
                    </a:cubicBezTo>
                    <a:cubicBezTo>
                      <a:pt x="68076" y="149924"/>
                      <a:pt x="76027" y="149924"/>
                      <a:pt x="83941" y="150545"/>
                    </a:cubicBezTo>
                    <a:cubicBezTo>
                      <a:pt x="88660" y="151346"/>
                      <a:pt x="92134" y="155532"/>
                      <a:pt x="93647" y="156155"/>
                    </a:cubicBezTo>
                    <a:cubicBezTo>
                      <a:pt x="95162" y="156779"/>
                      <a:pt x="97299" y="163101"/>
                      <a:pt x="100861" y="163547"/>
                    </a:cubicBezTo>
                    <a:cubicBezTo>
                      <a:pt x="106737" y="162901"/>
                      <a:pt x="112493" y="161432"/>
                      <a:pt x="117959" y="159183"/>
                    </a:cubicBezTo>
                    <a:cubicBezTo>
                      <a:pt x="129072" y="155917"/>
                      <a:pt x="139960" y="151931"/>
                      <a:pt x="150554" y="147250"/>
                    </a:cubicBezTo>
                    <a:cubicBezTo>
                      <a:pt x="156517" y="143049"/>
                      <a:pt x="162226" y="138499"/>
                      <a:pt x="167652" y="133624"/>
                    </a:cubicBezTo>
                    <a:cubicBezTo>
                      <a:pt x="170948" y="130774"/>
                      <a:pt x="180655" y="119642"/>
                      <a:pt x="184128" y="115813"/>
                    </a:cubicBezTo>
                    <a:cubicBezTo>
                      <a:pt x="187602" y="111983"/>
                      <a:pt x="192232" y="101742"/>
                      <a:pt x="195706" y="96577"/>
                    </a:cubicBezTo>
                    <a:cubicBezTo>
                      <a:pt x="199179" y="91412"/>
                      <a:pt x="201405" y="85445"/>
                      <a:pt x="204611" y="80458"/>
                    </a:cubicBezTo>
                    <a:cubicBezTo>
                      <a:pt x="207817" y="75471"/>
                      <a:pt x="208708" y="65140"/>
                      <a:pt x="212092" y="59352"/>
                    </a:cubicBezTo>
                    <a:cubicBezTo>
                      <a:pt x="215694" y="51664"/>
                      <a:pt x="218875" y="43785"/>
                      <a:pt x="221621" y="35752"/>
                    </a:cubicBezTo>
                    <a:cubicBezTo>
                      <a:pt x="221355" y="32961"/>
                      <a:pt x="218878" y="30914"/>
                      <a:pt x="216087" y="31179"/>
                    </a:cubicBezTo>
                    <a:cubicBezTo>
                      <a:pt x="216002" y="31188"/>
                      <a:pt x="215917" y="31198"/>
                      <a:pt x="215833" y="31210"/>
                    </a:cubicBezTo>
                    <a:cubicBezTo>
                      <a:pt x="210400" y="31210"/>
                      <a:pt x="201672" y="31210"/>
                      <a:pt x="200069" y="39492"/>
                    </a:cubicBezTo>
                    <a:cubicBezTo>
                      <a:pt x="198993" y="45852"/>
                      <a:pt x="199205" y="52363"/>
                      <a:pt x="200693" y="58639"/>
                    </a:cubicBezTo>
                    <a:cubicBezTo>
                      <a:pt x="201821" y="64523"/>
                      <a:pt x="201821" y="70567"/>
                      <a:pt x="200693" y="76450"/>
                    </a:cubicBezTo>
                    <a:cubicBezTo>
                      <a:pt x="199179" y="79924"/>
                      <a:pt x="199624" y="83397"/>
                      <a:pt x="193479" y="84643"/>
                    </a:cubicBezTo>
                    <a:cubicBezTo>
                      <a:pt x="186712" y="87039"/>
                      <a:pt x="179435" y="87622"/>
                      <a:pt x="172373" y="86336"/>
                    </a:cubicBezTo>
                    <a:cubicBezTo>
                      <a:pt x="165051" y="84337"/>
                      <a:pt x="158039" y="81340"/>
                      <a:pt x="151534" y="77430"/>
                    </a:cubicBezTo>
                    <a:cubicBezTo>
                      <a:pt x="146369" y="72888"/>
                      <a:pt x="143341" y="67901"/>
                      <a:pt x="140402" y="68524"/>
                    </a:cubicBezTo>
                    <a:cubicBezTo>
                      <a:pt x="137463" y="69148"/>
                      <a:pt x="137908" y="73690"/>
                      <a:pt x="138354" y="77964"/>
                    </a:cubicBezTo>
                    <a:cubicBezTo>
                      <a:pt x="139111" y="90539"/>
                      <a:pt x="139111" y="103149"/>
                      <a:pt x="138354" y="115724"/>
                    </a:cubicBezTo>
                    <a:cubicBezTo>
                      <a:pt x="137391" y="122899"/>
                      <a:pt x="132181" y="128778"/>
                      <a:pt x="125174" y="130596"/>
                    </a:cubicBezTo>
                    <a:cubicBezTo>
                      <a:pt x="117324" y="133145"/>
                      <a:pt x="108721" y="131645"/>
                      <a:pt x="102197" y="126589"/>
                    </a:cubicBezTo>
                    <a:cubicBezTo>
                      <a:pt x="96408" y="120978"/>
                      <a:pt x="88126" y="117060"/>
                      <a:pt x="81180" y="90966"/>
                    </a:cubicBezTo>
                    <a:cubicBezTo>
                      <a:pt x="79826" y="85618"/>
                      <a:pt x="79826" y="80017"/>
                      <a:pt x="81180" y="74669"/>
                    </a:cubicBezTo>
                    <a:cubicBezTo>
                      <a:pt x="82159" y="72621"/>
                      <a:pt x="88126" y="69237"/>
                      <a:pt x="88571" y="66387"/>
                    </a:cubicBezTo>
                    <a:cubicBezTo>
                      <a:pt x="88643" y="62748"/>
                      <a:pt x="89656" y="59189"/>
                      <a:pt x="91510" y="56056"/>
                    </a:cubicBezTo>
                    <a:cubicBezTo>
                      <a:pt x="93930" y="51871"/>
                      <a:pt x="95928" y="47456"/>
                      <a:pt x="97477" y="42876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" name="任意多边形: 形状 104">
                <a:extLst>
                  <a:ext uri="{FF2B5EF4-FFF2-40B4-BE49-F238E27FC236}">
                    <a16:creationId xmlns:a16="http://schemas.microsoft.com/office/drawing/2014/main" id="{8090C9F9-3796-45DE-BB51-DF381C787F6F}"/>
                  </a:ext>
                </a:extLst>
              </p:cNvPr>
              <p:cNvSpPr/>
              <p:nvPr/>
            </p:nvSpPr>
            <p:spPr>
              <a:xfrm>
                <a:off x="2536547" y="6071524"/>
                <a:ext cx="228254" cy="280244"/>
              </a:xfrm>
              <a:custGeom>
                <a:avLst/>
                <a:gdLst>
                  <a:gd name="connsiteX0" fmla="*/ 1612 w 228254"/>
                  <a:gd name="connsiteY0" fmla="*/ 55932 h 280244"/>
                  <a:gd name="connsiteX1" fmla="*/ 1064 w 228254"/>
                  <a:gd name="connsiteY1" fmla="*/ 51178 h 280244"/>
                  <a:gd name="connsiteX2" fmla="*/ 3037 w 228254"/>
                  <a:gd name="connsiteY2" fmla="*/ 49965 h 280244"/>
                  <a:gd name="connsiteX3" fmla="*/ 15861 w 228254"/>
                  <a:gd name="connsiteY3" fmla="*/ 45869 h 280244"/>
                  <a:gd name="connsiteX4" fmla="*/ 105719 w 228254"/>
                  <a:gd name="connsiteY4" fmla="*/ 5170 h 280244"/>
                  <a:gd name="connsiteX5" fmla="*/ 162002 w 228254"/>
                  <a:gd name="connsiteY5" fmla="*/ 985 h 280244"/>
                  <a:gd name="connsiteX6" fmla="*/ 176340 w 228254"/>
                  <a:gd name="connsiteY6" fmla="*/ 20310 h 280244"/>
                  <a:gd name="connsiteX7" fmla="*/ 175538 w 228254"/>
                  <a:gd name="connsiteY7" fmla="*/ 35182 h 280244"/>
                  <a:gd name="connsiteX8" fmla="*/ 142766 w 228254"/>
                  <a:gd name="connsiteY8" fmla="*/ 69201 h 280244"/>
                  <a:gd name="connsiteX9" fmla="*/ 139115 w 228254"/>
                  <a:gd name="connsiteY9" fmla="*/ 78107 h 280244"/>
                  <a:gd name="connsiteX10" fmla="*/ 133504 w 228254"/>
                  <a:gd name="connsiteY10" fmla="*/ 82204 h 280244"/>
                  <a:gd name="connsiteX11" fmla="*/ 138759 w 228254"/>
                  <a:gd name="connsiteY11" fmla="*/ 87814 h 280244"/>
                  <a:gd name="connsiteX12" fmla="*/ 182218 w 228254"/>
                  <a:gd name="connsiteY12" fmla="*/ 88972 h 280244"/>
                  <a:gd name="connsiteX13" fmla="*/ 192459 w 228254"/>
                  <a:gd name="connsiteY13" fmla="*/ 84519 h 280244"/>
                  <a:gd name="connsiteX14" fmla="*/ 221758 w 228254"/>
                  <a:gd name="connsiteY14" fmla="*/ 99213 h 280244"/>
                  <a:gd name="connsiteX15" fmla="*/ 225231 w 228254"/>
                  <a:gd name="connsiteY15" fmla="*/ 112482 h 280244"/>
                  <a:gd name="connsiteX16" fmla="*/ 227903 w 228254"/>
                  <a:gd name="connsiteY16" fmla="*/ 117024 h 280244"/>
                  <a:gd name="connsiteX17" fmla="*/ 223984 w 228254"/>
                  <a:gd name="connsiteY17" fmla="*/ 126909 h 280244"/>
                  <a:gd name="connsiteX18" fmla="*/ 161645 w 228254"/>
                  <a:gd name="connsiteY18" fmla="*/ 126909 h 280244"/>
                  <a:gd name="connsiteX19" fmla="*/ 147218 w 228254"/>
                  <a:gd name="connsiteY19" fmla="*/ 134568 h 280244"/>
                  <a:gd name="connsiteX20" fmla="*/ 141697 w 228254"/>
                  <a:gd name="connsiteY20" fmla="*/ 236003 h 280244"/>
                  <a:gd name="connsiteX21" fmla="*/ 130120 w 228254"/>
                  <a:gd name="connsiteY21" fmla="*/ 276523 h 280244"/>
                  <a:gd name="connsiteX22" fmla="*/ 94497 w 228254"/>
                  <a:gd name="connsiteY22" fmla="*/ 276523 h 280244"/>
                  <a:gd name="connsiteX23" fmla="*/ 57183 w 228254"/>
                  <a:gd name="connsiteY23" fmla="*/ 248292 h 280244"/>
                  <a:gd name="connsiteX24" fmla="*/ 53086 w 228254"/>
                  <a:gd name="connsiteY24" fmla="*/ 212670 h 280244"/>
                  <a:gd name="connsiteX25" fmla="*/ 58697 w 228254"/>
                  <a:gd name="connsiteY25" fmla="*/ 194859 h 280244"/>
                  <a:gd name="connsiteX26" fmla="*/ 59499 w 228254"/>
                  <a:gd name="connsiteY26" fmla="*/ 181679 h 280244"/>
                  <a:gd name="connsiteX27" fmla="*/ 65287 w 228254"/>
                  <a:gd name="connsiteY27" fmla="*/ 191564 h 280244"/>
                  <a:gd name="connsiteX28" fmla="*/ 86127 w 228254"/>
                  <a:gd name="connsiteY28" fmla="*/ 217568 h 280244"/>
                  <a:gd name="connsiteX29" fmla="*/ 108390 w 228254"/>
                  <a:gd name="connsiteY29" fmla="*/ 218191 h 280244"/>
                  <a:gd name="connsiteX30" fmla="*/ 118097 w 228254"/>
                  <a:gd name="connsiteY30" fmla="*/ 188269 h 280244"/>
                  <a:gd name="connsiteX31" fmla="*/ 119967 w 228254"/>
                  <a:gd name="connsiteY31" fmla="*/ 137774 h 280244"/>
                  <a:gd name="connsiteX32" fmla="*/ 114001 w 228254"/>
                  <a:gd name="connsiteY32" fmla="*/ 134034 h 280244"/>
                  <a:gd name="connsiteX33" fmla="*/ 94231 w 228254"/>
                  <a:gd name="connsiteY33" fmla="*/ 139199 h 280244"/>
                  <a:gd name="connsiteX34" fmla="*/ 73124 w 228254"/>
                  <a:gd name="connsiteY34" fmla="*/ 148906 h 280244"/>
                  <a:gd name="connsiteX35" fmla="*/ 52107 w 228254"/>
                  <a:gd name="connsiteY35" fmla="*/ 162532 h 280244"/>
                  <a:gd name="connsiteX36" fmla="*/ 28418 w 228254"/>
                  <a:gd name="connsiteY36" fmla="*/ 167697 h 280244"/>
                  <a:gd name="connsiteX37" fmla="*/ 8826 w 228254"/>
                  <a:gd name="connsiteY37" fmla="*/ 154695 h 280244"/>
                  <a:gd name="connsiteX38" fmla="*/ 2592 w 228254"/>
                  <a:gd name="connsiteY38" fmla="*/ 139823 h 280244"/>
                  <a:gd name="connsiteX39" fmla="*/ -258 w 228254"/>
                  <a:gd name="connsiteY39" fmla="*/ 128067 h 280244"/>
                  <a:gd name="connsiteX40" fmla="*/ 4640 w 228254"/>
                  <a:gd name="connsiteY40" fmla="*/ 112571 h 280244"/>
                  <a:gd name="connsiteX41" fmla="*/ 21204 w 228254"/>
                  <a:gd name="connsiteY41" fmla="*/ 111770 h 280244"/>
                  <a:gd name="connsiteX42" fmla="*/ 50058 w 228254"/>
                  <a:gd name="connsiteY42" fmla="*/ 107673 h 280244"/>
                  <a:gd name="connsiteX43" fmla="*/ 86305 w 228254"/>
                  <a:gd name="connsiteY43" fmla="*/ 98144 h 280244"/>
                  <a:gd name="connsiteX44" fmla="*/ 92093 w 228254"/>
                  <a:gd name="connsiteY44" fmla="*/ 92534 h 280244"/>
                  <a:gd name="connsiteX45" fmla="*/ 87551 w 228254"/>
                  <a:gd name="connsiteY45" fmla="*/ 79175 h 280244"/>
                  <a:gd name="connsiteX46" fmla="*/ 92539 w 228254"/>
                  <a:gd name="connsiteY46" fmla="*/ 69468 h 280244"/>
                  <a:gd name="connsiteX47" fmla="*/ 128161 w 228254"/>
                  <a:gd name="connsiteY47" fmla="*/ 36696 h 280244"/>
                  <a:gd name="connsiteX48" fmla="*/ 125934 w 228254"/>
                  <a:gd name="connsiteY48" fmla="*/ 32956 h 280244"/>
                  <a:gd name="connsiteX49" fmla="*/ 94765 w 228254"/>
                  <a:gd name="connsiteY49" fmla="*/ 43286 h 280244"/>
                  <a:gd name="connsiteX50" fmla="*/ 73302 w 228254"/>
                  <a:gd name="connsiteY50" fmla="*/ 52192 h 280244"/>
                  <a:gd name="connsiteX51" fmla="*/ 47120 w 228254"/>
                  <a:gd name="connsiteY51" fmla="*/ 66619 h 280244"/>
                  <a:gd name="connsiteX52" fmla="*/ 29309 w 228254"/>
                  <a:gd name="connsiteY52" fmla="*/ 75524 h 280244"/>
                  <a:gd name="connsiteX53" fmla="*/ 20403 w 228254"/>
                  <a:gd name="connsiteY53" fmla="*/ 77840 h 280244"/>
                  <a:gd name="connsiteX54" fmla="*/ 11497 w 228254"/>
                  <a:gd name="connsiteY54" fmla="*/ 68489 h 280244"/>
                  <a:gd name="connsiteX55" fmla="*/ 6689 w 228254"/>
                  <a:gd name="connsiteY55" fmla="*/ 63769 h 280244"/>
                  <a:gd name="connsiteX56" fmla="*/ 1791 w 228254"/>
                  <a:gd name="connsiteY56" fmla="*/ 56734 h 280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28254" h="280244">
                    <a:moveTo>
                      <a:pt x="1612" y="55932"/>
                    </a:moveTo>
                    <a:cubicBezTo>
                      <a:pt x="148" y="54770"/>
                      <a:pt x="-97" y="52642"/>
                      <a:pt x="1064" y="51178"/>
                    </a:cubicBezTo>
                    <a:cubicBezTo>
                      <a:pt x="1559" y="50554"/>
                      <a:pt x="2257" y="50125"/>
                      <a:pt x="3037" y="49965"/>
                    </a:cubicBezTo>
                    <a:cubicBezTo>
                      <a:pt x="8381" y="47917"/>
                      <a:pt x="9182" y="49965"/>
                      <a:pt x="15861" y="45869"/>
                    </a:cubicBezTo>
                    <a:cubicBezTo>
                      <a:pt x="22540" y="41772"/>
                      <a:pt x="72946" y="8911"/>
                      <a:pt x="105719" y="5170"/>
                    </a:cubicBezTo>
                    <a:cubicBezTo>
                      <a:pt x="138491" y="1430"/>
                      <a:pt x="152028" y="-2666"/>
                      <a:pt x="162002" y="985"/>
                    </a:cubicBezTo>
                    <a:cubicBezTo>
                      <a:pt x="169790" y="4528"/>
                      <a:pt x="175206" y="11829"/>
                      <a:pt x="176340" y="20310"/>
                    </a:cubicBezTo>
                    <a:cubicBezTo>
                      <a:pt x="177825" y="25208"/>
                      <a:pt x="177542" y="30472"/>
                      <a:pt x="175538" y="35182"/>
                    </a:cubicBezTo>
                    <a:cubicBezTo>
                      <a:pt x="173490" y="37676"/>
                      <a:pt x="146061" y="61899"/>
                      <a:pt x="142766" y="69201"/>
                    </a:cubicBezTo>
                    <a:cubicBezTo>
                      <a:pt x="139471" y="76504"/>
                      <a:pt x="140807" y="76771"/>
                      <a:pt x="139115" y="78107"/>
                    </a:cubicBezTo>
                    <a:cubicBezTo>
                      <a:pt x="137422" y="79443"/>
                      <a:pt x="133237" y="79710"/>
                      <a:pt x="133504" y="82204"/>
                    </a:cubicBezTo>
                    <a:cubicBezTo>
                      <a:pt x="133771" y="84697"/>
                      <a:pt x="134483" y="86478"/>
                      <a:pt x="138759" y="87814"/>
                    </a:cubicBezTo>
                    <a:cubicBezTo>
                      <a:pt x="153182" y="89481"/>
                      <a:pt x="167726" y="89869"/>
                      <a:pt x="182218" y="88972"/>
                    </a:cubicBezTo>
                    <a:cubicBezTo>
                      <a:pt x="185869" y="87636"/>
                      <a:pt x="189075" y="83361"/>
                      <a:pt x="192459" y="84519"/>
                    </a:cubicBezTo>
                    <a:cubicBezTo>
                      <a:pt x="195843" y="85677"/>
                      <a:pt x="219176" y="94938"/>
                      <a:pt x="221758" y="99213"/>
                    </a:cubicBezTo>
                    <a:cubicBezTo>
                      <a:pt x="224180" y="103205"/>
                      <a:pt x="225386" y="107816"/>
                      <a:pt x="225231" y="112482"/>
                    </a:cubicBezTo>
                    <a:cubicBezTo>
                      <a:pt x="225231" y="117826"/>
                      <a:pt x="227903" y="115154"/>
                      <a:pt x="227903" y="117024"/>
                    </a:cubicBezTo>
                    <a:cubicBezTo>
                      <a:pt x="227903" y="118894"/>
                      <a:pt x="228526" y="125217"/>
                      <a:pt x="223984" y="126909"/>
                    </a:cubicBezTo>
                    <a:cubicBezTo>
                      <a:pt x="219443" y="128601"/>
                      <a:pt x="163961" y="126909"/>
                      <a:pt x="161645" y="126909"/>
                    </a:cubicBezTo>
                    <a:cubicBezTo>
                      <a:pt x="159330" y="126909"/>
                      <a:pt x="147486" y="128780"/>
                      <a:pt x="147218" y="134568"/>
                    </a:cubicBezTo>
                    <a:cubicBezTo>
                      <a:pt x="146951" y="140357"/>
                      <a:pt x="142944" y="228077"/>
                      <a:pt x="141697" y="236003"/>
                    </a:cubicBezTo>
                    <a:cubicBezTo>
                      <a:pt x="140450" y="243928"/>
                      <a:pt x="141697" y="271180"/>
                      <a:pt x="130120" y="276523"/>
                    </a:cubicBezTo>
                    <a:cubicBezTo>
                      <a:pt x="118543" y="281866"/>
                      <a:pt x="109459" y="279818"/>
                      <a:pt x="94497" y="276523"/>
                    </a:cubicBezTo>
                    <a:cubicBezTo>
                      <a:pt x="78923" y="272197"/>
                      <a:pt x="65581" y="262103"/>
                      <a:pt x="57183" y="248292"/>
                    </a:cubicBezTo>
                    <a:cubicBezTo>
                      <a:pt x="52169" y="237127"/>
                      <a:pt x="50738" y="224682"/>
                      <a:pt x="53086" y="212670"/>
                    </a:cubicBezTo>
                    <a:cubicBezTo>
                      <a:pt x="55936" y="205189"/>
                      <a:pt x="59143" y="201004"/>
                      <a:pt x="58697" y="194859"/>
                    </a:cubicBezTo>
                    <a:cubicBezTo>
                      <a:pt x="58252" y="188714"/>
                      <a:pt x="56649" y="179987"/>
                      <a:pt x="59499" y="181679"/>
                    </a:cubicBezTo>
                    <a:cubicBezTo>
                      <a:pt x="62348" y="183371"/>
                      <a:pt x="63417" y="185597"/>
                      <a:pt x="65287" y="191564"/>
                    </a:cubicBezTo>
                    <a:cubicBezTo>
                      <a:pt x="68905" y="202442"/>
                      <a:pt x="76298" y="211667"/>
                      <a:pt x="86127" y="217568"/>
                    </a:cubicBezTo>
                    <a:cubicBezTo>
                      <a:pt x="97080" y="222288"/>
                      <a:pt x="106164" y="221308"/>
                      <a:pt x="108390" y="218191"/>
                    </a:cubicBezTo>
                    <a:cubicBezTo>
                      <a:pt x="110617" y="215074"/>
                      <a:pt x="116495" y="209731"/>
                      <a:pt x="118097" y="188269"/>
                    </a:cubicBezTo>
                    <a:cubicBezTo>
                      <a:pt x="119700" y="166806"/>
                      <a:pt x="122016" y="140446"/>
                      <a:pt x="119967" y="137774"/>
                    </a:cubicBezTo>
                    <a:cubicBezTo>
                      <a:pt x="117919" y="135103"/>
                      <a:pt x="117919" y="133411"/>
                      <a:pt x="114001" y="134034"/>
                    </a:cubicBezTo>
                    <a:cubicBezTo>
                      <a:pt x="107294" y="135275"/>
                      <a:pt x="100687" y="137001"/>
                      <a:pt x="94231" y="139199"/>
                    </a:cubicBezTo>
                    <a:cubicBezTo>
                      <a:pt x="87036" y="142077"/>
                      <a:pt x="79992" y="145317"/>
                      <a:pt x="73124" y="148906"/>
                    </a:cubicBezTo>
                    <a:cubicBezTo>
                      <a:pt x="67602" y="151934"/>
                      <a:pt x="58875" y="158791"/>
                      <a:pt x="52107" y="162532"/>
                    </a:cubicBezTo>
                    <a:cubicBezTo>
                      <a:pt x="45140" y="167168"/>
                      <a:pt x="36683" y="169012"/>
                      <a:pt x="28418" y="167697"/>
                    </a:cubicBezTo>
                    <a:cubicBezTo>
                      <a:pt x="20649" y="165605"/>
                      <a:pt x="13772" y="161041"/>
                      <a:pt x="8826" y="154695"/>
                    </a:cubicBezTo>
                    <a:cubicBezTo>
                      <a:pt x="5263" y="150331"/>
                      <a:pt x="5531" y="144543"/>
                      <a:pt x="2592" y="139823"/>
                    </a:cubicBezTo>
                    <a:cubicBezTo>
                      <a:pt x="402" y="136313"/>
                      <a:pt x="-597" y="132190"/>
                      <a:pt x="-258" y="128067"/>
                    </a:cubicBezTo>
                    <a:cubicBezTo>
                      <a:pt x="-258" y="124149"/>
                      <a:pt x="365" y="114887"/>
                      <a:pt x="4640" y="112571"/>
                    </a:cubicBezTo>
                    <a:cubicBezTo>
                      <a:pt x="9810" y="110013"/>
                      <a:pt x="15812" y="109723"/>
                      <a:pt x="21204" y="111770"/>
                    </a:cubicBezTo>
                    <a:cubicBezTo>
                      <a:pt x="31015" y="113319"/>
                      <a:pt x="41066" y="111892"/>
                      <a:pt x="50058" y="107673"/>
                    </a:cubicBezTo>
                    <a:cubicBezTo>
                      <a:pt x="61191" y="103310"/>
                      <a:pt x="82475" y="99748"/>
                      <a:pt x="86305" y="98144"/>
                    </a:cubicBezTo>
                    <a:cubicBezTo>
                      <a:pt x="90134" y="96541"/>
                      <a:pt x="94587" y="95028"/>
                      <a:pt x="92093" y="92534"/>
                    </a:cubicBezTo>
                    <a:cubicBezTo>
                      <a:pt x="89600" y="90040"/>
                      <a:pt x="86126" y="82025"/>
                      <a:pt x="87551" y="79175"/>
                    </a:cubicBezTo>
                    <a:cubicBezTo>
                      <a:pt x="88976" y="76326"/>
                      <a:pt x="89065" y="70715"/>
                      <a:pt x="92539" y="69468"/>
                    </a:cubicBezTo>
                    <a:cubicBezTo>
                      <a:pt x="96011" y="68222"/>
                      <a:pt x="125934" y="44533"/>
                      <a:pt x="128161" y="36696"/>
                    </a:cubicBezTo>
                    <a:cubicBezTo>
                      <a:pt x="131278" y="32154"/>
                      <a:pt x="127537" y="32956"/>
                      <a:pt x="125934" y="32956"/>
                    </a:cubicBezTo>
                    <a:cubicBezTo>
                      <a:pt x="115302" y="35618"/>
                      <a:pt x="104883" y="39071"/>
                      <a:pt x="94765" y="43286"/>
                    </a:cubicBezTo>
                    <a:cubicBezTo>
                      <a:pt x="88798" y="46403"/>
                      <a:pt x="81763" y="48006"/>
                      <a:pt x="73302" y="52192"/>
                    </a:cubicBezTo>
                    <a:cubicBezTo>
                      <a:pt x="64842" y="56377"/>
                      <a:pt x="53532" y="62878"/>
                      <a:pt x="47120" y="66619"/>
                    </a:cubicBezTo>
                    <a:cubicBezTo>
                      <a:pt x="40708" y="70359"/>
                      <a:pt x="33049" y="72407"/>
                      <a:pt x="29309" y="75524"/>
                    </a:cubicBezTo>
                    <a:cubicBezTo>
                      <a:pt x="25568" y="78641"/>
                      <a:pt x="24500" y="80066"/>
                      <a:pt x="20403" y="77840"/>
                    </a:cubicBezTo>
                    <a:cubicBezTo>
                      <a:pt x="16726" y="75484"/>
                      <a:pt x="13671" y="72276"/>
                      <a:pt x="11497" y="68489"/>
                    </a:cubicBezTo>
                    <a:cubicBezTo>
                      <a:pt x="10298" y="66551"/>
                      <a:pt x="8648" y="64932"/>
                      <a:pt x="6689" y="63769"/>
                    </a:cubicBezTo>
                    <a:cubicBezTo>
                      <a:pt x="4695" y="61697"/>
                      <a:pt x="3042" y="59322"/>
                      <a:pt x="1791" y="5673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B044EDEA-A38B-4DDB-AB4D-97BF16A4E6AE}"/>
                </a:ext>
              </a:extLst>
            </p:cNvPr>
            <p:cNvGrpSpPr/>
            <p:nvPr/>
          </p:nvGrpSpPr>
          <p:grpSpPr>
            <a:xfrm>
              <a:off x="3002748" y="5975592"/>
              <a:ext cx="220072" cy="223475"/>
              <a:chOff x="2902072" y="6015506"/>
              <a:chExt cx="254073" cy="258002"/>
            </a:xfrm>
            <a:grpFill/>
          </p:grpSpPr>
          <p:sp>
            <p:nvSpPr>
              <p:cNvPr id="101" name="任意多边形: 形状 100">
                <a:extLst>
                  <a:ext uri="{FF2B5EF4-FFF2-40B4-BE49-F238E27FC236}">
                    <a16:creationId xmlns:a16="http://schemas.microsoft.com/office/drawing/2014/main" id="{8EEEB3D8-E870-4641-A1EA-4B39B1C7F91F}"/>
                  </a:ext>
                </a:extLst>
              </p:cNvPr>
              <p:cNvSpPr/>
              <p:nvPr/>
            </p:nvSpPr>
            <p:spPr>
              <a:xfrm>
                <a:off x="2970314" y="6015506"/>
                <a:ext cx="70364" cy="55672"/>
              </a:xfrm>
              <a:custGeom>
                <a:avLst/>
                <a:gdLst>
                  <a:gd name="connsiteX0" fmla="*/ -323 w 70364"/>
                  <a:gd name="connsiteY0" fmla="*/ 96 h 55672"/>
                  <a:gd name="connsiteX1" fmla="*/ 27730 w 70364"/>
                  <a:gd name="connsiteY1" fmla="*/ 5261 h 55672"/>
                  <a:gd name="connsiteX2" fmla="*/ 56852 w 70364"/>
                  <a:gd name="connsiteY2" fmla="*/ 5261 h 55672"/>
                  <a:gd name="connsiteX3" fmla="*/ 69408 w 70364"/>
                  <a:gd name="connsiteY3" fmla="*/ 11940 h 55672"/>
                  <a:gd name="connsiteX4" fmla="*/ 69408 w 70364"/>
                  <a:gd name="connsiteY4" fmla="*/ 22627 h 55672"/>
                  <a:gd name="connsiteX5" fmla="*/ 69408 w 70364"/>
                  <a:gd name="connsiteY5" fmla="*/ 31533 h 55672"/>
                  <a:gd name="connsiteX6" fmla="*/ 54447 w 70364"/>
                  <a:gd name="connsiteY6" fmla="*/ 49344 h 55672"/>
                  <a:gd name="connsiteX7" fmla="*/ 31114 w 70364"/>
                  <a:gd name="connsiteY7" fmla="*/ 54509 h 55672"/>
                  <a:gd name="connsiteX8" fmla="*/ -144 w 70364"/>
                  <a:gd name="connsiteY8" fmla="*/ -438 h 55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364" h="55672">
                    <a:moveTo>
                      <a:pt x="-323" y="96"/>
                    </a:moveTo>
                    <a:cubicBezTo>
                      <a:pt x="-323" y="96"/>
                      <a:pt x="22387" y="4104"/>
                      <a:pt x="27730" y="5261"/>
                    </a:cubicBezTo>
                    <a:cubicBezTo>
                      <a:pt x="37408" y="6333"/>
                      <a:pt x="47174" y="6333"/>
                      <a:pt x="56852" y="5261"/>
                    </a:cubicBezTo>
                    <a:cubicBezTo>
                      <a:pt x="62083" y="4283"/>
                      <a:pt x="67295" y="7055"/>
                      <a:pt x="69408" y="11940"/>
                    </a:cubicBezTo>
                    <a:cubicBezTo>
                      <a:pt x="69988" y="15479"/>
                      <a:pt x="69988" y="19088"/>
                      <a:pt x="69408" y="22627"/>
                    </a:cubicBezTo>
                    <a:cubicBezTo>
                      <a:pt x="69408" y="25299"/>
                      <a:pt x="70833" y="27347"/>
                      <a:pt x="69408" y="31533"/>
                    </a:cubicBezTo>
                    <a:cubicBezTo>
                      <a:pt x="66156" y="38734"/>
                      <a:pt x="60978" y="44897"/>
                      <a:pt x="54447" y="49344"/>
                    </a:cubicBezTo>
                    <a:cubicBezTo>
                      <a:pt x="47856" y="54517"/>
                      <a:pt x="39273" y="56417"/>
                      <a:pt x="31114" y="54509"/>
                    </a:cubicBezTo>
                    <a:cubicBezTo>
                      <a:pt x="19091" y="51214"/>
                      <a:pt x="2349" y="37767"/>
                      <a:pt x="-144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" name="任意多边形: 形状 101">
                <a:extLst>
                  <a:ext uri="{FF2B5EF4-FFF2-40B4-BE49-F238E27FC236}">
                    <a16:creationId xmlns:a16="http://schemas.microsoft.com/office/drawing/2014/main" id="{7579EF8F-6F8A-4622-AB5B-5AA2BEA7AF00}"/>
                  </a:ext>
                </a:extLst>
              </p:cNvPr>
              <p:cNvSpPr/>
              <p:nvPr/>
            </p:nvSpPr>
            <p:spPr>
              <a:xfrm>
                <a:off x="2902072" y="6084961"/>
                <a:ext cx="108227" cy="171886"/>
              </a:xfrm>
              <a:custGeom>
                <a:avLst/>
                <a:gdLst>
                  <a:gd name="connsiteX0" fmla="*/ 11012 w 108227"/>
                  <a:gd name="connsiteY0" fmla="*/ 10079 h 171886"/>
                  <a:gd name="connsiteX1" fmla="*/ 18048 w 108227"/>
                  <a:gd name="connsiteY1" fmla="*/ -430 h 171886"/>
                  <a:gd name="connsiteX2" fmla="*/ 35859 w 108227"/>
                  <a:gd name="connsiteY2" fmla="*/ 1886 h 171886"/>
                  <a:gd name="connsiteX3" fmla="*/ 42894 w 108227"/>
                  <a:gd name="connsiteY3" fmla="*/ 10079 h 171886"/>
                  <a:gd name="connsiteX4" fmla="*/ 43339 w 108227"/>
                  <a:gd name="connsiteY4" fmla="*/ 42673 h 171886"/>
                  <a:gd name="connsiteX5" fmla="*/ 40222 w 108227"/>
                  <a:gd name="connsiteY5" fmla="*/ 83461 h 171886"/>
                  <a:gd name="connsiteX6" fmla="*/ 51978 w 108227"/>
                  <a:gd name="connsiteY6" fmla="*/ 70369 h 171886"/>
                  <a:gd name="connsiteX7" fmla="*/ 66049 w 108227"/>
                  <a:gd name="connsiteY7" fmla="*/ 45167 h 171886"/>
                  <a:gd name="connsiteX8" fmla="*/ 73440 w 108227"/>
                  <a:gd name="connsiteY8" fmla="*/ 29493 h 171886"/>
                  <a:gd name="connsiteX9" fmla="*/ 77804 w 108227"/>
                  <a:gd name="connsiteY9" fmla="*/ 21211 h 171886"/>
                  <a:gd name="connsiteX10" fmla="*/ 80030 w 108227"/>
                  <a:gd name="connsiteY10" fmla="*/ 10079 h 171886"/>
                  <a:gd name="connsiteX11" fmla="*/ 83503 w 108227"/>
                  <a:gd name="connsiteY11" fmla="*/ 5181 h 171886"/>
                  <a:gd name="connsiteX12" fmla="*/ 84127 w 108227"/>
                  <a:gd name="connsiteY12" fmla="*/ 9455 h 171886"/>
                  <a:gd name="connsiteX13" fmla="*/ 88045 w 108227"/>
                  <a:gd name="connsiteY13" fmla="*/ 4290 h 171886"/>
                  <a:gd name="connsiteX14" fmla="*/ 92409 w 108227"/>
                  <a:gd name="connsiteY14" fmla="*/ 2242 h 171886"/>
                  <a:gd name="connsiteX15" fmla="*/ 93834 w 108227"/>
                  <a:gd name="connsiteY15" fmla="*/ 11147 h 171886"/>
                  <a:gd name="connsiteX16" fmla="*/ 102739 w 108227"/>
                  <a:gd name="connsiteY16" fmla="*/ 26198 h 171886"/>
                  <a:gd name="connsiteX17" fmla="*/ 107905 w 108227"/>
                  <a:gd name="connsiteY17" fmla="*/ 44811 h 171886"/>
                  <a:gd name="connsiteX18" fmla="*/ 107905 w 108227"/>
                  <a:gd name="connsiteY18" fmla="*/ 60930 h 171886"/>
                  <a:gd name="connsiteX19" fmla="*/ 97218 w 108227"/>
                  <a:gd name="connsiteY19" fmla="*/ 82926 h 171886"/>
                  <a:gd name="connsiteX20" fmla="*/ 90183 w 108227"/>
                  <a:gd name="connsiteY20" fmla="*/ 98600 h 171886"/>
                  <a:gd name="connsiteX21" fmla="*/ 80208 w 108227"/>
                  <a:gd name="connsiteY21" fmla="*/ 113116 h 171886"/>
                  <a:gd name="connsiteX22" fmla="*/ 72728 w 108227"/>
                  <a:gd name="connsiteY22" fmla="*/ 125139 h 171886"/>
                  <a:gd name="connsiteX23" fmla="*/ 62842 w 108227"/>
                  <a:gd name="connsiteY23" fmla="*/ 144197 h 171886"/>
                  <a:gd name="connsiteX24" fmla="*/ 50375 w 108227"/>
                  <a:gd name="connsiteY24" fmla="*/ 157466 h 171886"/>
                  <a:gd name="connsiteX25" fmla="*/ 38352 w 108227"/>
                  <a:gd name="connsiteY25" fmla="*/ 168598 h 171886"/>
                  <a:gd name="connsiteX26" fmla="*/ 24281 w 108227"/>
                  <a:gd name="connsiteY26" fmla="*/ 165659 h 171886"/>
                  <a:gd name="connsiteX27" fmla="*/ 1127 w 108227"/>
                  <a:gd name="connsiteY27" fmla="*/ 145800 h 171886"/>
                  <a:gd name="connsiteX28" fmla="*/ 1929 w 108227"/>
                  <a:gd name="connsiteY28" fmla="*/ 126386 h 171886"/>
                  <a:gd name="connsiteX29" fmla="*/ 10834 w 108227"/>
                  <a:gd name="connsiteY29" fmla="*/ 9901 h 171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8227" h="171886">
                    <a:moveTo>
                      <a:pt x="11012" y="10079"/>
                    </a:moveTo>
                    <a:cubicBezTo>
                      <a:pt x="11012" y="10079"/>
                      <a:pt x="11012" y="-430"/>
                      <a:pt x="18048" y="-430"/>
                    </a:cubicBezTo>
                    <a:cubicBezTo>
                      <a:pt x="24066" y="-529"/>
                      <a:pt x="30066" y="251"/>
                      <a:pt x="35859" y="1886"/>
                    </a:cubicBezTo>
                    <a:cubicBezTo>
                      <a:pt x="39595" y="3021"/>
                      <a:pt x="42337" y="6214"/>
                      <a:pt x="42894" y="10079"/>
                    </a:cubicBezTo>
                    <a:cubicBezTo>
                      <a:pt x="44306" y="20890"/>
                      <a:pt x="44455" y="31828"/>
                      <a:pt x="43339" y="42673"/>
                    </a:cubicBezTo>
                    <a:cubicBezTo>
                      <a:pt x="41291" y="50688"/>
                      <a:pt x="36927" y="82214"/>
                      <a:pt x="40222" y="83461"/>
                    </a:cubicBezTo>
                    <a:cubicBezTo>
                      <a:pt x="43517" y="84707"/>
                      <a:pt x="49128" y="73842"/>
                      <a:pt x="51978" y="70369"/>
                    </a:cubicBezTo>
                    <a:cubicBezTo>
                      <a:pt x="57209" y="62282"/>
                      <a:pt x="61909" y="53863"/>
                      <a:pt x="66049" y="45167"/>
                    </a:cubicBezTo>
                    <a:cubicBezTo>
                      <a:pt x="68097" y="40001"/>
                      <a:pt x="72371" y="33411"/>
                      <a:pt x="73440" y="29493"/>
                    </a:cubicBezTo>
                    <a:cubicBezTo>
                      <a:pt x="74509" y="25574"/>
                      <a:pt x="76913" y="23882"/>
                      <a:pt x="77804" y="21211"/>
                    </a:cubicBezTo>
                    <a:cubicBezTo>
                      <a:pt x="78695" y="18539"/>
                      <a:pt x="78784" y="13196"/>
                      <a:pt x="80030" y="10079"/>
                    </a:cubicBezTo>
                    <a:cubicBezTo>
                      <a:pt x="80787" y="8196"/>
                      <a:pt x="81977" y="6518"/>
                      <a:pt x="83503" y="5181"/>
                    </a:cubicBezTo>
                    <a:lnTo>
                      <a:pt x="84127" y="9455"/>
                    </a:lnTo>
                    <a:cubicBezTo>
                      <a:pt x="85692" y="7947"/>
                      <a:pt x="87014" y="6204"/>
                      <a:pt x="88045" y="4290"/>
                    </a:cubicBezTo>
                    <a:cubicBezTo>
                      <a:pt x="89114" y="2064"/>
                      <a:pt x="92409" y="-430"/>
                      <a:pt x="92409" y="2242"/>
                    </a:cubicBezTo>
                    <a:cubicBezTo>
                      <a:pt x="92037" y="5285"/>
                      <a:pt x="92531" y="8372"/>
                      <a:pt x="93834" y="11147"/>
                    </a:cubicBezTo>
                    <a:cubicBezTo>
                      <a:pt x="97178" y="15933"/>
                      <a:pt x="100155" y="20964"/>
                      <a:pt x="102739" y="26198"/>
                    </a:cubicBezTo>
                    <a:cubicBezTo>
                      <a:pt x="105096" y="32209"/>
                      <a:pt x="106826" y="38446"/>
                      <a:pt x="107905" y="44811"/>
                    </a:cubicBezTo>
                    <a:cubicBezTo>
                      <a:pt x="107905" y="48907"/>
                      <a:pt x="107905" y="58080"/>
                      <a:pt x="107905" y="60930"/>
                    </a:cubicBezTo>
                    <a:cubicBezTo>
                      <a:pt x="107905" y="63779"/>
                      <a:pt x="98999" y="77138"/>
                      <a:pt x="97218" y="82926"/>
                    </a:cubicBezTo>
                    <a:cubicBezTo>
                      <a:pt x="95155" y="88273"/>
                      <a:pt x="92806" y="93505"/>
                      <a:pt x="90183" y="98600"/>
                    </a:cubicBezTo>
                    <a:cubicBezTo>
                      <a:pt x="88045" y="102786"/>
                      <a:pt x="81277" y="109821"/>
                      <a:pt x="80208" y="113116"/>
                    </a:cubicBezTo>
                    <a:cubicBezTo>
                      <a:pt x="79140" y="116411"/>
                      <a:pt x="73529" y="120597"/>
                      <a:pt x="72728" y="125139"/>
                    </a:cubicBezTo>
                    <a:cubicBezTo>
                      <a:pt x="69991" y="131766"/>
                      <a:pt x="66683" y="138142"/>
                      <a:pt x="62842" y="144197"/>
                    </a:cubicBezTo>
                    <a:cubicBezTo>
                      <a:pt x="59458" y="150787"/>
                      <a:pt x="54560" y="152479"/>
                      <a:pt x="50375" y="157466"/>
                    </a:cubicBezTo>
                    <a:cubicBezTo>
                      <a:pt x="46189" y="162453"/>
                      <a:pt x="42538" y="163254"/>
                      <a:pt x="38352" y="168598"/>
                    </a:cubicBezTo>
                    <a:cubicBezTo>
                      <a:pt x="34167" y="173941"/>
                      <a:pt x="32118" y="171091"/>
                      <a:pt x="24281" y="165659"/>
                    </a:cubicBezTo>
                    <a:cubicBezTo>
                      <a:pt x="16445" y="160227"/>
                      <a:pt x="3175" y="152835"/>
                      <a:pt x="1127" y="145800"/>
                    </a:cubicBezTo>
                    <a:cubicBezTo>
                      <a:pt x="-1052" y="139457"/>
                      <a:pt x="-766" y="132527"/>
                      <a:pt x="1929" y="126386"/>
                    </a:cubicBezTo>
                    <a:cubicBezTo>
                      <a:pt x="4867" y="119706"/>
                      <a:pt x="10834" y="9901"/>
                      <a:pt x="10834" y="9901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" name="任意多边形: 形状 102">
                <a:extLst>
                  <a:ext uri="{FF2B5EF4-FFF2-40B4-BE49-F238E27FC236}">
                    <a16:creationId xmlns:a16="http://schemas.microsoft.com/office/drawing/2014/main" id="{243F8876-D930-459C-9EB0-1E1C5B21CA90}"/>
                  </a:ext>
                </a:extLst>
              </p:cNvPr>
              <p:cNvSpPr/>
              <p:nvPr/>
            </p:nvSpPr>
            <p:spPr>
              <a:xfrm>
                <a:off x="3024281" y="6019252"/>
                <a:ext cx="131864" cy="254256"/>
              </a:xfrm>
              <a:custGeom>
                <a:avLst/>
                <a:gdLst>
                  <a:gd name="connsiteX0" fmla="*/ 93186 w 131864"/>
                  <a:gd name="connsiteY0" fmla="*/ 8550 h 254256"/>
                  <a:gd name="connsiteX1" fmla="*/ 90693 w 131864"/>
                  <a:gd name="connsiteY1" fmla="*/ 1515 h 254256"/>
                  <a:gd name="connsiteX2" fmla="*/ 98797 w 131864"/>
                  <a:gd name="connsiteY2" fmla="*/ 357 h 254256"/>
                  <a:gd name="connsiteX3" fmla="*/ 114826 w 131864"/>
                  <a:gd name="connsiteY3" fmla="*/ 11044 h 254256"/>
                  <a:gd name="connsiteX4" fmla="*/ 128274 w 131864"/>
                  <a:gd name="connsiteY4" fmla="*/ 34377 h 254256"/>
                  <a:gd name="connsiteX5" fmla="*/ 131302 w 131864"/>
                  <a:gd name="connsiteY5" fmla="*/ 59134 h 254256"/>
                  <a:gd name="connsiteX6" fmla="*/ 124979 w 131864"/>
                  <a:gd name="connsiteY6" fmla="*/ 72582 h 254256"/>
                  <a:gd name="connsiteX7" fmla="*/ 117765 w 131864"/>
                  <a:gd name="connsiteY7" fmla="*/ 85138 h 254256"/>
                  <a:gd name="connsiteX8" fmla="*/ 111621 w 131864"/>
                  <a:gd name="connsiteY8" fmla="*/ 98586 h 254256"/>
                  <a:gd name="connsiteX9" fmla="*/ 101468 w 131864"/>
                  <a:gd name="connsiteY9" fmla="*/ 114081 h 254256"/>
                  <a:gd name="connsiteX10" fmla="*/ 92563 w 131864"/>
                  <a:gd name="connsiteY10" fmla="*/ 127083 h 254256"/>
                  <a:gd name="connsiteX11" fmla="*/ 79026 w 131864"/>
                  <a:gd name="connsiteY11" fmla="*/ 142935 h 254256"/>
                  <a:gd name="connsiteX12" fmla="*/ 84103 w 131864"/>
                  <a:gd name="connsiteY12" fmla="*/ 151841 h 254256"/>
                  <a:gd name="connsiteX13" fmla="*/ 97995 w 131864"/>
                  <a:gd name="connsiteY13" fmla="*/ 162349 h 254256"/>
                  <a:gd name="connsiteX14" fmla="*/ 106900 w 131864"/>
                  <a:gd name="connsiteY14" fmla="*/ 180873 h 254256"/>
                  <a:gd name="connsiteX15" fmla="*/ 114114 w 131864"/>
                  <a:gd name="connsiteY15" fmla="*/ 210795 h 254256"/>
                  <a:gd name="connsiteX16" fmla="*/ 116786 w 131864"/>
                  <a:gd name="connsiteY16" fmla="*/ 249179 h 254256"/>
                  <a:gd name="connsiteX17" fmla="*/ 109394 w 131864"/>
                  <a:gd name="connsiteY17" fmla="*/ 252919 h 254256"/>
                  <a:gd name="connsiteX18" fmla="*/ 90870 w 131864"/>
                  <a:gd name="connsiteY18" fmla="*/ 236622 h 254256"/>
                  <a:gd name="connsiteX19" fmla="*/ 88377 w 131864"/>
                  <a:gd name="connsiteY19" fmla="*/ 212488 h 254256"/>
                  <a:gd name="connsiteX20" fmla="*/ 83835 w 131864"/>
                  <a:gd name="connsiteY20" fmla="*/ 182565 h 254256"/>
                  <a:gd name="connsiteX21" fmla="*/ 71635 w 131864"/>
                  <a:gd name="connsiteY21" fmla="*/ 162171 h 254256"/>
                  <a:gd name="connsiteX22" fmla="*/ 63619 w 131864"/>
                  <a:gd name="connsiteY22" fmla="*/ 167960 h 254256"/>
                  <a:gd name="connsiteX23" fmla="*/ 26483 w 131864"/>
                  <a:gd name="connsiteY23" fmla="*/ 208569 h 254256"/>
                  <a:gd name="connsiteX24" fmla="*/ 18468 w 131864"/>
                  <a:gd name="connsiteY24" fmla="*/ 208569 h 254256"/>
                  <a:gd name="connsiteX25" fmla="*/ 8138 w 131864"/>
                  <a:gd name="connsiteY25" fmla="*/ 196636 h 254256"/>
                  <a:gd name="connsiteX26" fmla="*/ -323 w 131864"/>
                  <a:gd name="connsiteY26" fmla="*/ 180517 h 254256"/>
                  <a:gd name="connsiteX27" fmla="*/ 7336 w 131864"/>
                  <a:gd name="connsiteY27" fmla="*/ 165645 h 254256"/>
                  <a:gd name="connsiteX28" fmla="*/ 29778 w 131864"/>
                  <a:gd name="connsiteY28" fmla="*/ 142401 h 254256"/>
                  <a:gd name="connsiteX29" fmla="*/ 49638 w 131864"/>
                  <a:gd name="connsiteY29" fmla="*/ 116397 h 254256"/>
                  <a:gd name="connsiteX30" fmla="*/ 68696 w 131864"/>
                  <a:gd name="connsiteY30" fmla="*/ 93687 h 254256"/>
                  <a:gd name="connsiteX31" fmla="*/ 80273 w 131864"/>
                  <a:gd name="connsiteY31" fmla="*/ 77479 h 254256"/>
                  <a:gd name="connsiteX32" fmla="*/ 96838 w 131864"/>
                  <a:gd name="connsiteY32" fmla="*/ 46488 h 254256"/>
                  <a:gd name="connsiteX33" fmla="*/ 93097 w 131864"/>
                  <a:gd name="connsiteY33" fmla="*/ 8907 h 25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31864" h="254256">
                    <a:moveTo>
                      <a:pt x="93186" y="8550"/>
                    </a:moveTo>
                    <a:cubicBezTo>
                      <a:pt x="93186" y="8550"/>
                      <a:pt x="89267" y="4276"/>
                      <a:pt x="90693" y="1515"/>
                    </a:cubicBezTo>
                    <a:cubicBezTo>
                      <a:pt x="92117" y="-1246"/>
                      <a:pt x="96036" y="-533"/>
                      <a:pt x="98797" y="357"/>
                    </a:cubicBezTo>
                    <a:cubicBezTo>
                      <a:pt x="104727" y="2949"/>
                      <a:pt x="110153" y="6567"/>
                      <a:pt x="114826" y="11044"/>
                    </a:cubicBezTo>
                    <a:cubicBezTo>
                      <a:pt x="120752" y="17896"/>
                      <a:pt x="125315" y="25815"/>
                      <a:pt x="128274" y="34377"/>
                    </a:cubicBezTo>
                    <a:cubicBezTo>
                      <a:pt x="131024" y="42322"/>
                      <a:pt x="132056" y="50760"/>
                      <a:pt x="131302" y="59134"/>
                    </a:cubicBezTo>
                    <a:cubicBezTo>
                      <a:pt x="129963" y="63939"/>
                      <a:pt x="127825" y="68485"/>
                      <a:pt x="124979" y="72582"/>
                    </a:cubicBezTo>
                    <a:cubicBezTo>
                      <a:pt x="122337" y="76626"/>
                      <a:pt x="119929" y="80819"/>
                      <a:pt x="117765" y="85138"/>
                    </a:cubicBezTo>
                    <a:cubicBezTo>
                      <a:pt x="116086" y="89781"/>
                      <a:pt x="114031" y="94278"/>
                      <a:pt x="111621" y="98586"/>
                    </a:cubicBezTo>
                    <a:cubicBezTo>
                      <a:pt x="108682" y="103573"/>
                      <a:pt x="104763" y="109272"/>
                      <a:pt x="101468" y="114081"/>
                    </a:cubicBezTo>
                    <a:cubicBezTo>
                      <a:pt x="98173" y="118890"/>
                      <a:pt x="98173" y="119425"/>
                      <a:pt x="92563" y="127083"/>
                    </a:cubicBezTo>
                    <a:cubicBezTo>
                      <a:pt x="86952" y="134742"/>
                      <a:pt x="79382" y="138572"/>
                      <a:pt x="79026" y="142935"/>
                    </a:cubicBezTo>
                    <a:cubicBezTo>
                      <a:pt x="78927" y="146618"/>
                      <a:pt x="80883" y="150050"/>
                      <a:pt x="84103" y="151841"/>
                    </a:cubicBezTo>
                    <a:cubicBezTo>
                      <a:pt x="86863" y="153711"/>
                      <a:pt x="95056" y="157006"/>
                      <a:pt x="97995" y="162349"/>
                    </a:cubicBezTo>
                    <a:cubicBezTo>
                      <a:pt x="101921" y="168016"/>
                      <a:pt x="104927" y="174267"/>
                      <a:pt x="106900" y="180873"/>
                    </a:cubicBezTo>
                    <a:cubicBezTo>
                      <a:pt x="109915" y="190690"/>
                      <a:pt x="112324" y="200683"/>
                      <a:pt x="114114" y="210795"/>
                    </a:cubicBezTo>
                    <a:cubicBezTo>
                      <a:pt x="115005" y="218455"/>
                      <a:pt x="118923" y="243657"/>
                      <a:pt x="116786" y="249179"/>
                    </a:cubicBezTo>
                    <a:cubicBezTo>
                      <a:pt x="114649" y="254700"/>
                      <a:pt x="112868" y="254344"/>
                      <a:pt x="109394" y="252919"/>
                    </a:cubicBezTo>
                    <a:cubicBezTo>
                      <a:pt x="102493" y="248373"/>
                      <a:pt x="96259" y="242888"/>
                      <a:pt x="90870" y="236622"/>
                    </a:cubicBezTo>
                    <a:cubicBezTo>
                      <a:pt x="87932" y="232704"/>
                      <a:pt x="88377" y="227716"/>
                      <a:pt x="88377" y="212488"/>
                    </a:cubicBezTo>
                    <a:cubicBezTo>
                      <a:pt x="88191" y="202357"/>
                      <a:pt x="86664" y="192295"/>
                      <a:pt x="83835" y="182565"/>
                    </a:cubicBezTo>
                    <a:cubicBezTo>
                      <a:pt x="83033" y="178469"/>
                      <a:pt x="74930" y="161548"/>
                      <a:pt x="71635" y="162171"/>
                    </a:cubicBezTo>
                    <a:cubicBezTo>
                      <a:pt x="68340" y="162795"/>
                      <a:pt x="65045" y="162171"/>
                      <a:pt x="63619" y="167960"/>
                    </a:cubicBezTo>
                    <a:cubicBezTo>
                      <a:pt x="62195" y="173748"/>
                      <a:pt x="31649" y="205274"/>
                      <a:pt x="26483" y="208569"/>
                    </a:cubicBezTo>
                    <a:cubicBezTo>
                      <a:pt x="21318" y="211865"/>
                      <a:pt x="21496" y="213735"/>
                      <a:pt x="18468" y="208569"/>
                    </a:cubicBezTo>
                    <a:cubicBezTo>
                      <a:pt x="15440" y="203404"/>
                      <a:pt x="11611" y="197616"/>
                      <a:pt x="8138" y="196636"/>
                    </a:cubicBezTo>
                    <a:cubicBezTo>
                      <a:pt x="4664" y="195656"/>
                      <a:pt x="-323" y="185237"/>
                      <a:pt x="-323" y="180517"/>
                    </a:cubicBezTo>
                    <a:cubicBezTo>
                      <a:pt x="-323" y="175797"/>
                      <a:pt x="5021" y="170186"/>
                      <a:pt x="7336" y="165645"/>
                    </a:cubicBezTo>
                    <a:cubicBezTo>
                      <a:pt x="9652" y="161103"/>
                      <a:pt x="27908" y="145073"/>
                      <a:pt x="29778" y="142401"/>
                    </a:cubicBezTo>
                    <a:cubicBezTo>
                      <a:pt x="31649" y="139729"/>
                      <a:pt x="46343" y="121829"/>
                      <a:pt x="49638" y="116397"/>
                    </a:cubicBezTo>
                    <a:cubicBezTo>
                      <a:pt x="52933" y="110964"/>
                      <a:pt x="65757" y="99476"/>
                      <a:pt x="68696" y="93687"/>
                    </a:cubicBezTo>
                    <a:cubicBezTo>
                      <a:pt x="71635" y="87899"/>
                      <a:pt x="77601" y="84158"/>
                      <a:pt x="80273" y="77479"/>
                    </a:cubicBezTo>
                    <a:cubicBezTo>
                      <a:pt x="82945" y="70800"/>
                      <a:pt x="94789" y="57264"/>
                      <a:pt x="96838" y="46488"/>
                    </a:cubicBezTo>
                    <a:cubicBezTo>
                      <a:pt x="98886" y="35712"/>
                      <a:pt x="105743" y="33842"/>
                      <a:pt x="93097" y="8907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4B2E2237-4497-4646-9A9D-DB9F143C22CF}"/>
                </a:ext>
              </a:extLst>
            </p:cNvPr>
            <p:cNvSpPr/>
            <p:nvPr/>
          </p:nvSpPr>
          <p:spPr>
            <a:xfrm>
              <a:off x="3357179" y="5904858"/>
              <a:ext cx="311430" cy="364943"/>
            </a:xfrm>
            <a:custGeom>
              <a:avLst/>
              <a:gdLst>
                <a:gd name="connsiteX0" fmla="*/ 70502 w 359546"/>
                <a:gd name="connsiteY0" fmla="*/ 61296 h 421327"/>
                <a:gd name="connsiteX1" fmla="*/ 85908 w 359546"/>
                <a:gd name="connsiteY1" fmla="*/ 62543 h 421327"/>
                <a:gd name="connsiteX2" fmla="*/ 92766 w 359546"/>
                <a:gd name="connsiteY2" fmla="*/ 71448 h 421327"/>
                <a:gd name="connsiteX3" fmla="*/ 90272 w 359546"/>
                <a:gd name="connsiteY3" fmla="*/ 78662 h 421327"/>
                <a:gd name="connsiteX4" fmla="*/ 83058 w 359546"/>
                <a:gd name="connsiteY4" fmla="*/ 86054 h 421327"/>
                <a:gd name="connsiteX5" fmla="*/ 79497 w 359546"/>
                <a:gd name="connsiteY5" fmla="*/ 100748 h 421327"/>
                <a:gd name="connsiteX6" fmla="*/ 111111 w 359546"/>
                <a:gd name="connsiteY6" fmla="*/ 77860 h 421327"/>
                <a:gd name="connsiteX7" fmla="*/ 117701 w 359546"/>
                <a:gd name="connsiteY7" fmla="*/ 49986 h 421327"/>
                <a:gd name="connsiteX8" fmla="*/ 125538 w 359546"/>
                <a:gd name="connsiteY8" fmla="*/ 28168 h 421327"/>
                <a:gd name="connsiteX9" fmla="*/ 132573 w 359546"/>
                <a:gd name="connsiteY9" fmla="*/ 12494 h 421327"/>
                <a:gd name="connsiteX10" fmla="*/ 153769 w 359546"/>
                <a:gd name="connsiteY10" fmla="*/ 18193 h 421327"/>
                <a:gd name="connsiteX11" fmla="*/ 168196 w 359546"/>
                <a:gd name="connsiteY11" fmla="*/ 36004 h 421327"/>
                <a:gd name="connsiteX12" fmla="*/ 170066 w 359546"/>
                <a:gd name="connsiteY12" fmla="*/ 56042 h 421327"/>
                <a:gd name="connsiteX13" fmla="*/ 190549 w 359546"/>
                <a:gd name="connsiteY13" fmla="*/ 68153 h 421327"/>
                <a:gd name="connsiteX14" fmla="*/ 200167 w 359546"/>
                <a:gd name="connsiteY14" fmla="*/ 85965 h 421327"/>
                <a:gd name="connsiteX15" fmla="*/ 193220 w 359546"/>
                <a:gd name="connsiteY15" fmla="*/ 100748 h 421327"/>
                <a:gd name="connsiteX16" fmla="*/ 167395 w 359546"/>
                <a:gd name="connsiteY16" fmla="*/ 91842 h 421327"/>
                <a:gd name="connsiteX17" fmla="*/ 143884 w 359546"/>
                <a:gd name="connsiteY17" fmla="*/ 96384 h 421327"/>
                <a:gd name="connsiteX18" fmla="*/ 136136 w 359546"/>
                <a:gd name="connsiteY18" fmla="*/ 152578 h 421327"/>
                <a:gd name="connsiteX19" fmla="*/ 137472 w 359546"/>
                <a:gd name="connsiteY19" fmla="*/ 168608 h 421327"/>
                <a:gd name="connsiteX20" fmla="*/ 145308 w 359546"/>
                <a:gd name="connsiteY20" fmla="*/ 187399 h 421327"/>
                <a:gd name="connsiteX21" fmla="*/ 146555 w 359546"/>
                <a:gd name="connsiteY21" fmla="*/ 197462 h 421327"/>
                <a:gd name="connsiteX22" fmla="*/ 155461 w 359546"/>
                <a:gd name="connsiteY22" fmla="*/ 189626 h 421327"/>
                <a:gd name="connsiteX23" fmla="*/ 160181 w 359546"/>
                <a:gd name="connsiteY23" fmla="*/ 181789 h 421327"/>
                <a:gd name="connsiteX24" fmla="*/ 166860 w 359546"/>
                <a:gd name="connsiteY24" fmla="*/ 175020 h 421327"/>
                <a:gd name="connsiteX25" fmla="*/ 173450 w 359546"/>
                <a:gd name="connsiteY25" fmla="*/ 187132 h 421327"/>
                <a:gd name="connsiteX26" fmla="*/ 177101 w 359546"/>
                <a:gd name="connsiteY26" fmla="*/ 181789 h 421327"/>
                <a:gd name="connsiteX27" fmla="*/ 182890 w 359546"/>
                <a:gd name="connsiteY27" fmla="*/ 201025 h 421327"/>
                <a:gd name="connsiteX28" fmla="*/ 188056 w 359546"/>
                <a:gd name="connsiteY28" fmla="*/ 202628 h 421327"/>
                <a:gd name="connsiteX29" fmla="*/ 200880 w 359546"/>
                <a:gd name="connsiteY29" fmla="*/ 189447 h 421327"/>
                <a:gd name="connsiteX30" fmla="*/ 218691 w 359546"/>
                <a:gd name="connsiteY30" fmla="*/ 174397 h 421327"/>
                <a:gd name="connsiteX31" fmla="*/ 220115 w 359546"/>
                <a:gd name="connsiteY31" fmla="*/ 166560 h 421327"/>
                <a:gd name="connsiteX32" fmla="*/ 203373 w 359546"/>
                <a:gd name="connsiteY32" fmla="*/ 154538 h 421327"/>
                <a:gd name="connsiteX33" fmla="*/ 206935 w 359546"/>
                <a:gd name="connsiteY33" fmla="*/ 145632 h 421327"/>
                <a:gd name="connsiteX34" fmla="*/ 217622 w 359546"/>
                <a:gd name="connsiteY34" fmla="*/ 139220 h 421327"/>
                <a:gd name="connsiteX35" fmla="*/ 231069 w 359546"/>
                <a:gd name="connsiteY35" fmla="*/ 140645 h 421327"/>
                <a:gd name="connsiteX36" fmla="*/ 238016 w 359546"/>
                <a:gd name="connsiteY36" fmla="*/ 110722 h 421327"/>
                <a:gd name="connsiteX37" fmla="*/ 221540 w 359546"/>
                <a:gd name="connsiteY37" fmla="*/ 112860 h 421327"/>
                <a:gd name="connsiteX38" fmla="*/ 182534 w 359546"/>
                <a:gd name="connsiteY38" fmla="*/ 130671 h 421327"/>
                <a:gd name="connsiteX39" fmla="*/ 170155 w 359546"/>
                <a:gd name="connsiteY39" fmla="*/ 129068 h 421327"/>
                <a:gd name="connsiteX40" fmla="*/ 162942 w 359546"/>
                <a:gd name="connsiteY40" fmla="*/ 121587 h 421327"/>
                <a:gd name="connsiteX41" fmla="*/ 184404 w 359546"/>
                <a:gd name="connsiteY41" fmla="*/ 109030 h 421327"/>
                <a:gd name="connsiteX42" fmla="*/ 205243 w 359546"/>
                <a:gd name="connsiteY42" fmla="*/ 103063 h 421327"/>
                <a:gd name="connsiteX43" fmla="*/ 235968 w 359546"/>
                <a:gd name="connsiteY43" fmla="*/ 91753 h 421327"/>
                <a:gd name="connsiteX44" fmla="*/ 244873 w 359546"/>
                <a:gd name="connsiteY44" fmla="*/ 84540 h 421327"/>
                <a:gd name="connsiteX45" fmla="*/ 248703 w 359546"/>
                <a:gd name="connsiteY45" fmla="*/ 57823 h 421327"/>
                <a:gd name="connsiteX46" fmla="*/ 259478 w 359546"/>
                <a:gd name="connsiteY46" fmla="*/ 20153 h 421327"/>
                <a:gd name="connsiteX47" fmla="*/ 269809 w 359546"/>
                <a:gd name="connsiteY47" fmla="*/ 6438 h 421327"/>
                <a:gd name="connsiteX48" fmla="*/ 283879 w 359546"/>
                <a:gd name="connsiteY48" fmla="*/ 649 h 421327"/>
                <a:gd name="connsiteX49" fmla="*/ 286996 w 359546"/>
                <a:gd name="connsiteY49" fmla="*/ 15165 h 421327"/>
                <a:gd name="connsiteX50" fmla="*/ 275864 w 359546"/>
                <a:gd name="connsiteY50" fmla="*/ 32977 h 421327"/>
                <a:gd name="connsiteX51" fmla="*/ 270699 w 359546"/>
                <a:gd name="connsiteY51" fmla="*/ 59159 h 421327"/>
                <a:gd name="connsiteX52" fmla="*/ 265534 w 359546"/>
                <a:gd name="connsiteY52" fmla="*/ 81512 h 421327"/>
                <a:gd name="connsiteX53" fmla="*/ 273371 w 359546"/>
                <a:gd name="connsiteY53" fmla="*/ 87657 h 421327"/>
                <a:gd name="connsiteX54" fmla="*/ 299108 w 359546"/>
                <a:gd name="connsiteY54" fmla="*/ 84184 h 421327"/>
                <a:gd name="connsiteX55" fmla="*/ 316296 w 359546"/>
                <a:gd name="connsiteY55" fmla="*/ 85609 h 421327"/>
                <a:gd name="connsiteX56" fmla="*/ 318344 w 359546"/>
                <a:gd name="connsiteY56" fmla="*/ 94514 h 421327"/>
                <a:gd name="connsiteX57" fmla="*/ 310863 w 359546"/>
                <a:gd name="connsiteY57" fmla="*/ 104399 h 421327"/>
                <a:gd name="connsiteX58" fmla="*/ 297505 w 359546"/>
                <a:gd name="connsiteY58" fmla="*/ 104399 h 421327"/>
                <a:gd name="connsiteX59" fmla="*/ 270254 w 359546"/>
                <a:gd name="connsiteY59" fmla="*/ 105468 h 421327"/>
                <a:gd name="connsiteX60" fmla="*/ 263486 w 359546"/>
                <a:gd name="connsiteY60" fmla="*/ 109832 h 421327"/>
                <a:gd name="connsiteX61" fmla="*/ 259923 w 359546"/>
                <a:gd name="connsiteY61" fmla="*/ 147948 h 421327"/>
                <a:gd name="connsiteX62" fmla="*/ 269452 w 359546"/>
                <a:gd name="connsiteY62" fmla="*/ 160326 h 421327"/>
                <a:gd name="connsiteX63" fmla="*/ 270521 w 359546"/>
                <a:gd name="connsiteY63" fmla="*/ 177425 h 421327"/>
                <a:gd name="connsiteX64" fmla="*/ 313980 w 359546"/>
                <a:gd name="connsiteY64" fmla="*/ 169855 h 421327"/>
                <a:gd name="connsiteX65" fmla="*/ 325558 w 359546"/>
                <a:gd name="connsiteY65" fmla="*/ 167183 h 421327"/>
                <a:gd name="connsiteX66" fmla="*/ 348445 w 359546"/>
                <a:gd name="connsiteY66" fmla="*/ 175198 h 421327"/>
                <a:gd name="connsiteX67" fmla="*/ 358954 w 359546"/>
                <a:gd name="connsiteY67" fmla="*/ 187132 h 421327"/>
                <a:gd name="connsiteX68" fmla="*/ 357351 w 359546"/>
                <a:gd name="connsiteY68" fmla="*/ 196037 h 421327"/>
                <a:gd name="connsiteX69" fmla="*/ 335265 w 359546"/>
                <a:gd name="connsiteY69" fmla="*/ 207614 h 421327"/>
                <a:gd name="connsiteX70" fmla="*/ 326359 w 359546"/>
                <a:gd name="connsiteY70" fmla="*/ 210910 h 421327"/>
                <a:gd name="connsiteX71" fmla="*/ 315227 w 359546"/>
                <a:gd name="connsiteY71" fmla="*/ 210108 h 421327"/>
                <a:gd name="connsiteX72" fmla="*/ 299464 w 359546"/>
                <a:gd name="connsiteY72" fmla="*/ 210108 h 421327"/>
                <a:gd name="connsiteX73" fmla="*/ 287086 w 359546"/>
                <a:gd name="connsiteY73" fmla="*/ 221686 h 421327"/>
                <a:gd name="connsiteX74" fmla="*/ 274974 w 359546"/>
                <a:gd name="connsiteY74" fmla="*/ 236113 h 421327"/>
                <a:gd name="connsiteX75" fmla="*/ 289579 w 359546"/>
                <a:gd name="connsiteY75" fmla="*/ 237537 h 421327"/>
                <a:gd name="connsiteX76" fmla="*/ 305074 w 359546"/>
                <a:gd name="connsiteY76" fmla="*/ 243950 h 421327"/>
                <a:gd name="connsiteX77" fmla="*/ 314693 w 359546"/>
                <a:gd name="connsiteY77" fmla="*/ 258287 h 421327"/>
                <a:gd name="connsiteX78" fmla="*/ 319680 w 359546"/>
                <a:gd name="connsiteY78" fmla="*/ 299698 h 421327"/>
                <a:gd name="connsiteX79" fmla="*/ 320125 w 359546"/>
                <a:gd name="connsiteY79" fmla="*/ 362037 h 421327"/>
                <a:gd name="connsiteX80" fmla="*/ 322530 w 359546"/>
                <a:gd name="connsiteY80" fmla="*/ 380650 h 421327"/>
                <a:gd name="connsiteX81" fmla="*/ 321372 w 359546"/>
                <a:gd name="connsiteY81" fmla="*/ 411285 h 421327"/>
                <a:gd name="connsiteX82" fmla="*/ 314693 w 359546"/>
                <a:gd name="connsiteY82" fmla="*/ 420814 h 421327"/>
                <a:gd name="connsiteX83" fmla="*/ 301779 w 359546"/>
                <a:gd name="connsiteY83" fmla="*/ 417430 h 421327"/>
                <a:gd name="connsiteX84" fmla="*/ 289223 w 359546"/>
                <a:gd name="connsiteY84" fmla="*/ 410483 h 421327"/>
                <a:gd name="connsiteX85" fmla="*/ 276220 w 359546"/>
                <a:gd name="connsiteY85" fmla="*/ 396056 h 421327"/>
                <a:gd name="connsiteX86" fmla="*/ 261793 w 359546"/>
                <a:gd name="connsiteY86" fmla="*/ 380294 h 421327"/>
                <a:gd name="connsiteX87" fmla="*/ 254580 w 359546"/>
                <a:gd name="connsiteY87" fmla="*/ 365867 h 421327"/>
                <a:gd name="connsiteX88" fmla="*/ 255203 w 359546"/>
                <a:gd name="connsiteY88" fmla="*/ 356961 h 421327"/>
                <a:gd name="connsiteX89" fmla="*/ 260547 w 359546"/>
                <a:gd name="connsiteY89" fmla="*/ 363818 h 421327"/>
                <a:gd name="connsiteX90" fmla="*/ 271679 w 359546"/>
                <a:gd name="connsiteY90" fmla="*/ 373882 h 421327"/>
                <a:gd name="connsiteX91" fmla="*/ 288154 w 359546"/>
                <a:gd name="connsiteY91" fmla="*/ 380917 h 421327"/>
                <a:gd name="connsiteX92" fmla="*/ 292874 w 359546"/>
                <a:gd name="connsiteY92" fmla="*/ 376375 h 421327"/>
                <a:gd name="connsiteX93" fmla="*/ 292250 w 359546"/>
                <a:gd name="connsiteY93" fmla="*/ 353666 h 421327"/>
                <a:gd name="connsiteX94" fmla="*/ 292250 w 359546"/>
                <a:gd name="connsiteY94" fmla="*/ 294889 h 421327"/>
                <a:gd name="connsiteX95" fmla="*/ 286907 w 359546"/>
                <a:gd name="connsiteY95" fmla="*/ 261404 h 421327"/>
                <a:gd name="connsiteX96" fmla="*/ 278002 w 359546"/>
                <a:gd name="connsiteY96" fmla="*/ 255259 h 421327"/>
                <a:gd name="connsiteX97" fmla="*/ 269096 w 359546"/>
                <a:gd name="connsiteY97" fmla="*/ 260247 h 421327"/>
                <a:gd name="connsiteX98" fmla="*/ 262239 w 359546"/>
                <a:gd name="connsiteY98" fmla="*/ 260247 h 421327"/>
                <a:gd name="connsiteX99" fmla="*/ 258766 w 359546"/>
                <a:gd name="connsiteY99" fmla="*/ 267549 h 421327"/>
                <a:gd name="connsiteX100" fmla="*/ 272569 w 359546"/>
                <a:gd name="connsiteY100" fmla="*/ 276455 h 421327"/>
                <a:gd name="connsiteX101" fmla="*/ 281475 w 359546"/>
                <a:gd name="connsiteY101" fmla="*/ 286162 h 421327"/>
                <a:gd name="connsiteX102" fmla="*/ 275686 w 359546"/>
                <a:gd name="connsiteY102" fmla="*/ 292930 h 421327"/>
                <a:gd name="connsiteX103" fmla="*/ 268117 w 359546"/>
                <a:gd name="connsiteY103" fmla="*/ 292930 h 421327"/>
                <a:gd name="connsiteX104" fmla="*/ 254313 w 359546"/>
                <a:gd name="connsiteY104" fmla="*/ 281353 h 421327"/>
                <a:gd name="connsiteX105" fmla="*/ 247901 w 359546"/>
                <a:gd name="connsiteY105" fmla="*/ 290882 h 421327"/>
                <a:gd name="connsiteX106" fmla="*/ 248703 w 359546"/>
                <a:gd name="connsiteY106" fmla="*/ 301569 h 421327"/>
                <a:gd name="connsiteX107" fmla="*/ 260458 w 359546"/>
                <a:gd name="connsiteY107" fmla="*/ 307001 h 421327"/>
                <a:gd name="connsiteX108" fmla="*/ 275330 w 359546"/>
                <a:gd name="connsiteY108" fmla="*/ 318756 h 421327"/>
                <a:gd name="connsiteX109" fmla="*/ 279426 w 359546"/>
                <a:gd name="connsiteY109" fmla="*/ 333985 h 421327"/>
                <a:gd name="connsiteX110" fmla="*/ 265445 w 359546"/>
                <a:gd name="connsiteY110" fmla="*/ 335232 h 421327"/>
                <a:gd name="connsiteX111" fmla="*/ 244160 w 359546"/>
                <a:gd name="connsiteY111" fmla="*/ 322853 h 421327"/>
                <a:gd name="connsiteX112" fmla="*/ 238995 w 359546"/>
                <a:gd name="connsiteY112" fmla="*/ 323654 h 421327"/>
                <a:gd name="connsiteX113" fmla="*/ 234276 w 359546"/>
                <a:gd name="connsiteY113" fmla="*/ 351529 h 421327"/>
                <a:gd name="connsiteX114" fmla="*/ 228932 w 359546"/>
                <a:gd name="connsiteY114" fmla="*/ 355892 h 421327"/>
                <a:gd name="connsiteX115" fmla="*/ 211121 w 359546"/>
                <a:gd name="connsiteY115" fmla="*/ 340218 h 421327"/>
                <a:gd name="connsiteX116" fmla="*/ 209874 w 359546"/>
                <a:gd name="connsiteY116" fmla="*/ 324723 h 421327"/>
                <a:gd name="connsiteX117" fmla="*/ 220828 w 359546"/>
                <a:gd name="connsiteY117" fmla="*/ 287141 h 421327"/>
                <a:gd name="connsiteX118" fmla="*/ 232405 w 359546"/>
                <a:gd name="connsiteY118" fmla="*/ 253211 h 421327"/>
                <a:gd name="connsiteX119" fmla="*/ 245764 w 359546"/>
                <a:gd name="connsiteY119" fmla="*/ 230680 h 421327"/>
                <a:gd name="connsiteX120" fmla="*/ 257341 w 359546"/>
                <a:gd name="connsiteY120" fmla="*/ 214561 h 421327"/>
                <a:gd name="connsiteX121" fmla="*/ 255470 w 359546"/>
                <a:gd name="connsiteY121" fmla="*/ 211889 h 421327"/>
                <a:gd name="connsiteX122" fmla="*/ 221273 w 359546"/>
                <a:gd name="connsiteY122" fmla="*/ 229701 h 421327"/>
                <a:gd name="connsiteX123" fmla="*/ 204709 w 359546"/>
                <a:gd name="connsiteY123" fmla="*/ 239586 h 421327"/>
                <a:gd name="connsiteX124" fmla="*/ 194022 w 359546"/>
                <a:gd name="connsiteY124" fmla="*/ 246799 h 421327"/>
                <a:gd name="connsiteX125" fmla="*/ 180396 w 359546"/>
                <a:gd name="connsiteY125" fmla="*/ 252142 h 421327"/>
                <a:gd name="connsiteX126" fmla="*/ 168997 w 359546"/>
                <a:gd name="connsiteY126" fmla="*/ 259712 h 421327"/>
                <a:gd name="connsiteX127" fmla="*/ 158132 w 359546"/>
                <a:gd name="connsiteY127" fmla="*/ 259712 h 421327"/>
                <a:gd name="connsiteX128" fmla="*/ 147179 w 359546"/>
                <a:gd name="connsiteY128" fmla="*/ 270221 h 421327"/>
                <a:gd name="connsiteX129" fmla="*/ 140767 w 359546"/>
                <a:gd name="connsiteY129" fmla="*/ 287141 h 421327"/>
                <a:gd name="connsiteX130" fmla="*/ 145932 w 359546"/>
                <a:gd name="connsiteY130" fmla="*/ 382253 h 421327"/>
                <a:gd name="connsiteX131" fmla="*/ 143260 w 359546"/>
                <a:gd name="connsiteY131" fmla="*/ 404784 h 421327"/>
                <a:gd name="connsiteX132" fmla="*/ 132752 w 359546"/>
                <a:gd name="connsiteY132" fmla="*/ 403537 h 421327"/>
                <a:gd name="connsiteX133" fmla="*/ 122421 w 359546"/>
                <a:gd name="connsiteY133" fmla="*/ 397927 h 421327"/>
                <a:gd name="connsiteX134" fmla="*/ 114585 w 359546"/>
                <a:gd name="connsiteY134" fmla="*/ 392405 h 421327"/>
                <a:gd name="connsiteX135" fmla="*/ 107193 w 359546"/>
                <a:gd name="connsiteY135" fmla="*/ 382431 h 421327"/>
                <a:gd name="connsiteX136" fmla="*/ 109419 w 359546"/>
                <a:gd name="connsiteY136" fmla="*/ 372368 h 421327"/>
                <a:gd name="connsiteX137" fmla="*/ 107816 w 359546"/>
                <a:gd name="connsiteY137" fmla="*/ 315817 h 421327"/>
                <a:gd name="connsiteX138" fmla="*/ 102651 w 359546"/>
                <a:gd name="connsiteY138" fmla="*/ 318934 h 421327"/>
                <a:gd name="connsiteX139" fmla="*/ 92943 w 359546"/>
                <a:gd name="connsiteY139" fmla="*/ 334608 h 421327"/>
                <a:gd name="connsiteX140" fmla="*/ 86175 w 359546"/>
                <a:gd name="connsiteY140" fmla="*/ 349481 h 421327"/>
                <a:gd name="connsiteX141" fmla="*/ 72728 w 359546"/>
                <a:gd name="connsiteY141" fmla="*/ 357941 h 421327"/>
                <a:gd name="connsiteX142" fmla="*/ 56074 w 359546"/>
                <a:gd name="connsiteY142" fmla="*/ 356872 h 421327"/>
                <a:gd name="connsiteX143" fmla="*/ 43874 w 359546"/>
                <a:gd name="connsiteY143" fmla="*/ 344137 h 421327"/>
                <a:gd name="connsiteX144" fmla="*/ 42004 w 359546"/>
                <a:gd name="connsiteY144" fmla="*/ 329443 h 421327"/>
                <a:gd name="connsiteX145" fmla="*/ 49039 w 359546"/>
                <a:gd name="connsiteY145" fmla="*/ 317064 h 421327"/>
                <a:gd name="connsiteX146" fmla="*/ 53581 w 359546"/>
                <a:gd name="connsiteY146" fmla="*/ 298540 h 421327"/>
                <a:gd name="connsiteX147" fmla="*/ 59904 w 359546"/>
                <a:gd name="connsiteY147" fmla="*/ 278681 h 421327"/>
                <a:gd name="connsiteX148" fmla="*/ 68810 w 359546"/>
                <a:gd name="connsiteY148" fmla="*/ 259089 h 421327"/>
                <a:gd name="connsiteX149" fmla="*/ 72906 w 359546"/>
                <a:gd name="connsiteY149" fmla="*/ 246087 h 421327"/>
                <a:gd name="connsiteX150" fmla="*/ 71036 w 359546"/>
                <a:gd name="connsiteY150" fmla="*/ 243682 h 421327"/>
                <a:gd name="connsiteX151" fmla="*/ 56609 w 359546"/>
                <a:gd name="connsiteY151" fmla="*/ 255170 h 421327"/>
                <a:gd name="connsiteX152" fmla="*/ 41737 w 359546"/>
                <a:gd name="connsiteY152" fmla="*/ 257308 h 421327"/>
                <a:gd name="connsiteX153" fmla="*/ 27755 w 359546"/>
                <a:gd name="connsiteY153" fmla="*/ 250094 h 421327"/>
                <a:gd name="connsiteX154" fmla="*/ 13951 w 359546"/>
                <a:gd name="connsiteY154" fmla="*/ 243237 h 421327"/>
                <a:gd name="connsiteX155" fmla="*/ 1750 w 359546"/>
                <a:gd name="connsiteY155" fmla="*/ 234331 h 421327"/>
                <a:gd name="connsiteX156" fmla="*/ 2819 w 359546"/>
                <a:gd name="connsiteY156" fmla="*/ 225426 h 421327"/>
                <a:gd name="connsiteX157" fmla="*/ 28378 w 359546"/>
                <a:gd name="connsiteY157" fmla="*/ 210732 h 421327"/>
                <a:gd name="connsiteX158" fmla="*/ 68008 w 359546"/>
                <a:gd name="connsiteY158" fmla="*/ 184015 h 421327"/>
                <a:gd name="connsiteX159" fmla="*/ 103630 w 359546"/>
                <a:gd name="connsiteY159" fmla="*/ 162642 h 421327"/>
                <a:gd name="connsiteX160" fmla="*/ 104877 w 359546"/>
                <a:gd name="connsiteY160" fmla="*/ 135123 h 421327"/>
                <a:gd name="connsiteX161" fmla="*/ 109241 w 359546"/>
                <a:gd name="connsiteY161" fmla="*/ 99056 h 421327"/>
                <a:gd name="connsiteX162" fmla="*/ 103274 w 359546"/>
                <a:gd name="connsiteY162" fmla="*/ 102173 h 421327"/>
                <a:gd name="connsiteX163" fmla="*/ 87957 w 359546"/>
                <a:gd name="connsiteY163" fmla="*/ 122745 h 421327"/>
                <a:gd name="connsiteX164" fmla="*/ 74420 w 359546"/>
                <a:gd name="connsiteY164" fmla="*/ 142960 h 421327"/>
                <a:gd name="connsiteX165" fmla="*/ 64713 w 359546"/>
                <a:gd name="connsiteY165" fmla="*/ 157031 h 421327"/>
                <a:gd name="connsiteX166" fmla="*/ 63288 w 359546"/>
                <a:gd name="connsiteY166" fmla="*/ 168965 h 421327"/>
                <a:gd name="connsiteX167" fmla="*/ 46546 w 359546"/>
                <a:gd name="connsiteY167" fmla="*/ 166916 h 421327"/>
                <a:gd name="connsiteX168" fmla="*/ 28735 w 359546"/>
                <a:gd name="connsiteY168" fmla="*/ 159525 h 421327"/>
                <a:gd name="connsiteX169" fmla="*/ 20898 w 359546"/>
                <a:gd name="connsiteY169" fmla="*/ 140912 h 421327"/>
                <a:gd name="connsiteX170" fmla="*/ 27309 w 359546"/>
                <a:gd name="connsiteY170" fmla="*/ 112860 h 421327"/>
                <a:gd name="connsiteX171" fmla="*/ 36749 w 359546"/>
                <a:gd name="connsiteY171" fmla="*/ 89349 h 421327"/>
                <a:gd name="connsiteX172" fmla="*/ 70234 w 359546"/>
                <a:gd name="connsiteY172" fmla="*/ 62632 h 42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359546" h="421327">
                  <a:moveTo>
                    <a:pt x="70502" y="61296"/>
                  </a:moveTo>
                  <a:cubicBezTo>
                    <a:pt x="75441" y="58671"/>
                    <a:pt x="81455" y="59158"/>
                    <a:pt x="85908" y="62543"/>
                  </a:cubicBezTo>
                  <a:cubicBezTo>
                    <a:pt x="93745" y="68332"/>
                    <a:pt x="92766" y="69757"/>
                    <a:pt x="92766" y="71448"/>
                  </a:cubicBezTo>
                  <a:cubicBezTo>
                    <a:pt x="93277" y="74125"/>
                    <a:pt x="92328" y="76872"/>
                    <a:pt x="90272" y="78662"/>
                  </a:cubicBezTo>
                  <a:cubicBezTo>
                    <a:pt x="87422" y="80710"/>
                    <a:pt x="84305" y="80889"/>
                    <a:pt x="83058" y="86054"/>
                  </a:cubicBezTo>
                  <a:cubicBezTo>
                    <a:pt x="81812" y="91219"/>
                    <a:pt x="77270" y="100748"/>
                    <a:pt x="79497" y="100748"/>
                  </a:cubicBezTo>
                  <a:cubicBezTo>
                    <a:pt x="91099" y="94708"/>
                    <a:pt x="101751" y="86996"/>
                    <a:pt x="111111" y="77860"/>
                  </a:cubicBezTo>
                  <a:cubicBezTo>
                    <a:pt x="116009" y="71270"/>
                    <a:pt x="115030" y="57378"/>
                    <a:pt x="117701" y="49986"/>
                  </a:cubicBezTo>
                  <a:cubicBezTo>
                    <a:pt x="120756" y="42880"/>
                    <a:pt x="123373" y="35594"/>
                    <a:pt x="125538" y="28168"/>
                  </a:cubicBezTo>
                  <a:cubicBezTo>
                    <a:pt x="127230" y="20954"/>
                    <a:pt x="125538" y="14720"/>
                    <a:pt x="132573" y="12494"/>
                  </a:cubicBezTo>
                  <a:cubicBezTo>
                    <a:pt x="140139" y="11029"/>
                    <a:pt x="147958" y="13131"/>
                    <a:pt x="153769" y="18193"/>
                  </a:cubicBezTo>
                  <a:cubicBezTo>
                    <a:pt x="159717" y="23110"/>
                    <a:pt x="164622" y="29165"/>
                    <a:pt x="168196" y="36004"/>
                  </a:cubicBezTo>
                  <a:cubicBezTo>
                    <a:pt x="168819" y="40101"/>
                    <a:pt x="167216" y="54528"/>
                    <a:pt x="170066" y="56042"/>
                  </a:cubicBezTo>
                  <a:cubicBezTo>
                    <a:pt x="177541" y="58869"/>
                    <a:pt x="184470" y="62967"/>
                    <a:pt x="190549" y="68153"/>
                  </a:cubicBezTo>
                  <a:cubicBezTo>
                    <a:pt x="195207" y="73183"/>
                    <a:pt x="198516" y="79311"/>
                    <a:pt x="200167" y="85965"/>
                  </a:cubicBezTo>
                  <a:cubicBezTo>
                    <a:pt x="200167" y="91130"/>
                    <a:pt x="202304" y="97720"/>
                    <a:pt x="193220" y="100748"/>
                  </a:cubicBezTo>
                  <a:cubicBezTo>
                    <a:pt x="184137" y="103776"/>
                    <a:pt x="184315" y="96028"/>
                    <a:pt x="167395" y="91842"/>
                  </a:cubicBezTo>
                  <a:cubicBezTo>
                    <a:pt x="150474" y="87657"/>
                    <a:pt x="146823" y="86321"/>
                    <a:pt x="143884" y="96384"/>
                  </a:cubicBezTo>
                  <a:cubicBezTo>
                    <a:pt x="140945" y="106448"/>
                    <a:pt x="136581" y="146790"/>
                    <a:pt x="136136" y="152578"/>
                  </a:cubicBezTo>
                  <a:cubicBezTo>
                    <a:pt x="135708" y="157959"/>
                    <a:pt x="136159" y="163373"/>
                    <a:pt x="137472" y="168608"/>
                  </a:cubicBezTo>
                  <a:cubicBezTo>
                    <a:pt x="138718" y="172705"/>
                    <a:pt x="144685" y="183481"/>
                    <a:pt x="145308" y="187399"/>
                  </a:cubicBezTo>
                  <a:cubicBezTo>
                    <a:pt x="145932" y="191318"/>
                    <a:pt x="144329" y="197462"/>
                    <a:pt x="146555" y="197462"/>
                  </a:cubicBezTo>
                  <a:cubicBezTo>
                    <a:pt x="148782" y="197462"/>
                    <a:pt x="153591" y="193099"/>
                    <a:pt x="155461" y="189626"/>
                  </a:cubicBezTo>
                  <a:cubicBezTo>
                    <a:pt x="157331" y="186152"/>
                    <a:pt x="158400" y="184282"/>
                    <a:pt x="160181" y="181789"/>
                  </a:cubicBezTo>
                  <a:cubicBezTo>
                    <a:pt x="161962" y="179295"/>
                    <a:pt x="165969" y="177425"/>
                    <a:pt x="166860" y="175020"/>
                  </a:cubicBezTo>
                  <a:cubicBezTo>
                    <a:pt x="167751" y="172616"/>
                    <a:pt x="171402" y="187132"/>
                    <a:pt x="173450" y="187132"/>
                  </a:cubicBezTo>
                  <a:cubicBezTo>
                    <a:pt x="175498" y="187132"/>
                    <a:pt x="176122" y="180186"/>
                    <a:pt x="177101" y="181789"/>
                  </a:cubicBezTo>
                  <a:cubicBezTo>
                    <a:pt x="178081" y="183392"/>
                    <a:pt x="180842" y="196839"/>
                    <a:pt x="182890" y="201025"/>
                  </a:cubicBezTo>
                  <a:cubicBezTo>
                    <a:pt x="184938" y="205210"/>
                    <a:pt x="184582" y="205745"/>
                    <a:pt x="188056" y="202628"/>
                  </a:cubicBezTo>
                  <a:cubicBezTo>
                    <a:pt x="191528" y="199511"/>
                    <a:pt x="197762" y="191496"/>
                    <a:pt x="200880" y="189447"/>
                  </a:cubicBezTo>
                  <a:cubicBezTo>
                    <a:pt x="207395" y="185158"/>
                    <a:pt x="213374" y="180105"/>
                    <a:pt x="218691" y="174397"/>
                  </a:cubicBezTo>
                  <a:cubicBezTo>
                    <a:pt x="220471" y="170835"/>
                    <a:pt x="223589" y="169232"/>
                    <a:pt x="220115" y="166560"/>
                  </a:cubicBezTo>
                  <a:cubicBezTo>
                    <a:pt x="216642" y="163888"/>
                    <a:pt x="204442" y="158278"/>
                    <a:pt x="203373" y="154538"/>
                  </a:cubicBezTo>
                  <a:cubicBezTo>
                    <a:pt x="202304" y="150797"/>
                    <a:pt x="201948" y="149818"/>
                    <a:pt x="206935" y="145632"/>
                  </a:cubicBezTo>
                  <a:cubicBezTo>
                    <a:pt x="211922" y="141446"/>
                    <a:pt x="213525" y="139042"/>
                    <a:pt x="217622" y="139220"/>
                  </a:cubicBezTo>
                  <a:cubicBezTo>
                    <a:pt x="221718" y="139398"/>
                    <a:pt x="228131" y="142337"/>
                    <a:pt x="231069" y="140645"/>
                  </a:cubicBezTo>
                  <a:cubicBezTo>
                    <a:pt x="234008" y="138953"/>
                    <a:pt x="237837" y="135302"/>
                    <a:pt x="238016" y="110722"/>
                  </a:cubicBezTo>
                  <a:cubicBezTo>
                    <a:pt x="232049" y="109475"/>
                    <a:pt x="238016" y="108674"/>
                    <a:pt x="221540" y="112860"/>
                  </a:cubicBezTo>
                  <a:cubicBezTo>
                    <a:pt x="205065" y="117045"/>
                    <a:pt x="187076" y="129513"/>
                    <a:pt x="182534" y="130671"/>
                  </a:cubicBezTo>
                  <a:cubicBezTo>
                    <a:pt x="178372" y="131965"/>
                    <a:pt x="173851" y="131380"/>
                    <a:pt x="170155" y="129068"/>
                  </a:cubicBezTo>
                  <a:cubicBezTo>
                    <a:pt x="164990" y="126129"/>
                    <a:pt x="161250" y="125149"/>
                    <a:pt x="162942" y="121587"/>
                  </a:cubicBezTo>
                  <a:cubicBezTo>
                    <a:pt x="169093" y="115884"/>
                    <a:pt x="176419" y="111598"/>
                    <a:pt x="184404" y="109030"/>
                  </a:cubicBezTo>
                  <a:cubicBezTo>
                    <a:pt x="191452" y="107414"/>
                    <a:pt x="198408" y="105422"/>
                    <a:pt x="205243" y="103063"/>
                  </a:cubicBezTo>
                  <a:cubicBezTo>
                    <a:pt x="215016" y="98125"/>
                    <a:pt x="225325" y="94330"/>
                    <a:pt x="235968" y="91753"/>
                  </a:cubicBezTo>
                  <a:cubicBezTo>
                    <a:pt x="243448" y="91308"/>
                    <a:pt x="244873" y="87835"/>
                    <a:pt x="244873" y="84540"/>
                  </a:cubicBezTo>
                  <a:cubicBezTo>
                    <a:pt x="245414" y="75544"/>
                    <a:pt x="246695" y="66608"/>
                    <a:pt x="248703" y="57823"/>
                  </a:cubicBezTo>
                  <a:cubicBezTo>
                    <a:pt x="251196" y="51589"/>
                    <a:pt x="258677" y="23893"/>
                    <a:pt x="259478" y="20153"/>
                  </a:cubicBezTo>
                  <a:cubicBezTo>
                    <a:pt x="260280" y="16412"/>
                    <a:pt x="266514" y="11247"/>
                    <a:pt x="269809" y="6438"/>
                  </a:cubicBezTo>
                  <a:cubicBezTo>
                    <a:pt x="273104" y="1629"/>
                    <a:pt x="279783" y="-2468"/>
                    <a:pt x="283879" y="649"/>
                  </a:cubicBezTo>
                  <a:cubicBezTo>
                    <a:pt x="287923" y="4319"/>
                    <a:pt x="289177" y="10159"/>
                    <a:pt x="286996" y="15165"/>
                  </a:cubicBezTo>
                  <a:cubicBezTo>
                    <a:pt x="282741" y="20745"/>
                    <a:pt x="279014" y="26707"/>
                    <a:pt x="275864" y="32977"/>
                  </a:cubicBezTo>
                  <a:cubicBezTo>
                    <a:pt x="273527" y="41572"/>
                    <a:pt x="271801" y="50321"/>
                    <a:pt x="270699" y="59159"/>
                  </a:cubicBezTo>
                  <a:cubicBezTo>
                    <a:pt x="269898" y="64769"/>
                    <a:pt x="265356" y="76970"/>
                    <a:pt x="265534" y="81512"/>
                  </a:cubicBezTo>
                  <a:cubicBezTo>
                    <a:pt x="265712" y="86054"/>
                    <a:pt x="263486" y="88458"/>
                    <a:pt x="273371" y="87657"/>
                  </a:cubicBezTo>
                  <a:cubicBezTo>
                    <a:pt x="283256" y="86855"/>
                    <a:pt x="293408" y="84362"/>
                    <a:pt x="299108" y="84184"/>
                  </a:cubicBezTo>
                  <a:cubicBezTo>
                    <a:pt x="304808" y="84005"/>
                    <a:pt x="312734" y="82313"/>
                    <a:pt x="316296" y="85609"/>
                  </a:cubicBezTo>
                  <a:cubicBezTo>
                    <a:pt x="319858" y="88904"/>
                    <a:pt x="321639" y="89527"/>
                    <a:pt x="318344" y="94514"/>
                  </a:cubicBezTo>
                  <a:cubicBezTo>
                    <a:pt x="315049" y="99501"/>
                    <a:pt x="314247" y="103420"/>
                    <a:pt x="310863" y="104399"/>
                  </a:cubicBezTo>
                  <a:cubicBezTo>
                    <a:pt x="306431" y="104994"/>
                    <a:pt x="301938" y="104994"/>
                    <a:pt x="297505" y="104399"/>
                  </a:cubicBezTo>
                  <a:cubicBezTo>
                    <a:pt x="288413" y="103599"/>
                    <a:pt x="279256" y="103958"/>
                    <a:pt x="270254" y="105468"/>
                  </a:cubicBezTo>
                  <a:cubicBezTo>
                    <a:pt x="266157" y="107516"/>
                    <a:pt x="264465" y="105468"/>
                    <a:pt x="263486" y="109832"/>
                  </a:cubicBezTo>
                  <a:cubicBezTo>
                    <a:pt x="261233" y="122415"/>
                    <a:pt x="260042" y="135165"/>
                    <a:pt x="259923" y="147948"/>
                  </a:cubicBezTo>
                  <a:cubicBezTo>
                    <a:pt x="261170" y="150441"/>
                    <a:pt x="267404" y="154805"/>
                    <a:pt x="269452" y="160326"/>
                  </a:cubicBezTo>
                  <a:cubicBezTo>
                    <a:pt x="271501" y="165848"/>
                    <a:pt x="268384" y="177247"/>
                    <a:pt x="270521" y="177425"/>
                  </a:cubicBezTo>
                  <a:cubicBezTo>
                    <a:pt x="272659" y="177603"/>
                    <a:pt x="307835" y="168519"/>
                    <a:pt x="313980" y="169855"/>
                  </a:cubicBezTo>
                  <a:cubicBezTo>
                    <a:pt x="320125" y="171191"/>
                    <a:pt x="317721" y="165937"/>
                    <a:pt x="325558" y="167183"/>
                  </a:cubicBezTo>
                  <a:cubicBezTo>
                    <a:pt x="333400" y="169203"/>
                    <a:pt x="341056" y="171885"/>
                    <a:pt x="348445" y="175198"/>
                  </a:cubicBezTo>
                  <a:cubicBezTo>
                    <a:pt x="353187" y="177886"/>
                    <a:pt x="356888" y="182089"/>
                    <a:pt x="358954" y="187132"/>
                  </a:cubicBezTo>
                  <a:cubicBezTo>
                    <a:pt x="359619" y="190195"/>
                    <a:pt x="359043" y="193398"/>
                    <a:pt x="357351" y="196037"/>
                  </a:cubicBezTo>
                  <a:cubicBezTo>
                    <a:pt x="350260" y="200392"/>
                    <a:pt x="342881" y="204260"/>
                    <a:pt x="335265" y="207614"/>
                  </a:cubicBezTo>
                  <a:cubicBezTo>
                    <a:pt x="329298" y="209841"/>
                    <a:pt x="329921" y="210910"/>
                    <a:pt x="326359" y="210910"/>
                  </a:cubicBezTo>
                  <a:cubicBezTo>
                    <a:pt x="322797" y="210910"/>
                    <a:pt x="320748" y="210286"/>
                    <a:pt x="315227" y="210108"/>
                  </a:cubicBezTo>
                  <a:cubicBezTo>
                    <a:pt x="309706" y="209930"/>
                    <a:pt x="303026" y="206991"/>
                    <a:pt x="299464" y="210108"/>
                  </a:cubicBezTo>
                  <a:cubicBezTo>
                    <a:pt x="295902" y="213225"/>
                    <a:pt x="289579" y="219637"/>
                    <a:pt x="287086" y="221686"/>
                  </a:cubicBezTo>
                  <a:cubicBezTo>
                    <a:pt x="284592" y="223734"/>
                    <a:pt x="274974" y="233441"/>
                    <a:pt x="274974" y="236113"/>
                  </a:cubicBezTo>
                  <a:cubicBezTo>
                    <a:pt x="274974" y="238784"/>
                    <a:pt x="282811" y="236736"/>
                    <a:pt x="289579" y="237537"/>
                  </a:cubicBezTo>
                  <a:cubicBezTo>
                    <a:pt x="295261" y="238109"/>
                    <a:pt x="300650" y="240339"/>
                    <a:pt x="305074" y="243950"/>
                  </a:cubicBezTo>
                  <a:cubicBezTo>
                    <a:pt x="308192" y="246888"/>
                    <a:pt x="315138" y="252855"/>
                    <a:pt x="314693" y="258287"/>
                  </a:cubicBezTo>
                  <a:cubicBezTo>
                    <a:pt x="314247" y="263720"/>
                    <a:pt x="319680" y="292663"/>
                    <a:pt x="319680" y="299698"/>
                  </a:cubicBezTo>
                  <a:cubicBezTo>
                    <a:pt x="319680" y="306734"/>
                    <a:pt x="320125" y="362037"/>
                    <a:pt x="320125" y="362037"/>
                  </a:cubicBezTo>
                  <a:cubicBezTo>
                    <a:pt x="321340" y="368181"/>
                    <a:pt x="322144" y="374399"/>
                    <a:pt x="322530" y="380650"/>
                  </a:cubicBezTo>
                  <a:cubicBezTo>
                    <a:pt x="322755" y="390875"/>
                    <a:pt x="322368" y="401105"/>
                    <a:pt x="321372" y="411285"/>
                  </a:cubicBezTo>
                  <a:cubicBezTo>
                    <a:pt x="320125" y="415827"/>
                    <a:pt x="318879" y="421615"/>
                    <a:pt x="314693" y="420814"/>
                  </a:cubicBezTo>
                  <a:cubicBezTo>
                    <a:pt x="310257" y="420262"/>
                    <a:pt x="305915" y="419124"/>
                    <a:pt x="301779" y="417430"/>
                  </a:cubicBezTo>
                  <a:cubicBezTo>
                    <a:pt x="297211" y="415885"/>
                    <a:pt x="292958" y="413532"/>
                    <a:pt x="289223" y="410483"/>
                  </a:cubicBezTo>
                  <a:cubicBezTo>
                    <a:pt x="284619" y="405924"/>
                    <a:pt x="280278" y="401107"/>
                    <a:pt x="276220" y="396056"/>
                  </a:cubicBezTo>
                  <a:cubicBezTo>
                    <a:pt x="272925" y="391693"/>
                    <a:pt x="263842" y="383232"/>
                    <a:pt x="261793" y="380294"/>
                  </a:cubicBezTo>
                  <a:cubicBezTo>
                    <a:pt x="258231" y="376156"/>
                    <a:pt x="255752" y="371199"/>
                    <a:pt x="254580" y="365867"/>
                  </a:cubicBezTo>
                  <a:cubicBezTo>
                    <a:pt x="254580" y="361325"/>
                    <a:pt x="253690" y="356961"/>
                    <a:pt x="255203" y="356961"/>
                  </a:cubicBezTo>
                  <a:cubicBezTo>
                    <a:pt x="256717" y="356961"/>
                    <a:pt x="259033" y="360523"/>
                    <a:pt x="260547" y="363818"/>
                  </a:cubicBezTo>
                  <a:cubicBezTo>
                    <a:pt x="263089" y="368274"/>
                    <a:pt x="266989" y="371801"/>
                    <a:pt x="271679" y="373882"/>
                  </a:cubicBezTo>
                  <a:cubicBezTo>
                    <a:pt x="277200" y="376731"/>
                    <a:pt x="286551" y="381897"/>
                    <a:pt x="288154" y="380917"/>
                  </a:cubicBezTo>
                  <a:cubicBezTo>
                    <a:pt x="289757" y="379937"/>
                    <a:pt x="292874" y="379225"/>
                    <a:pt x="292874" y="376375"/>
                  </a:cubicBezTo>
                  <a:cubicBezTo>
                    <a:pt x="292874" y="373525"/>
                    <a:pt x="292250" y="357763"/>
                    <a:pt x="292250" y="353666"/>
                  </a:cubicBezTo>
                  <a:cubicBezTo>
                    <a:pt x="292250" y="349569"/>
                    <a:pt x="292250" y="294889"/>
                    <a:pt x="292250" y="294889"/>
                  </a:cubicBezTo>
                  <a:cubicBezTo>
                    <a:pt x="292250" y="294889"/>
                    <a:pt x="292250" y="268173"/>
                    <a:pt x="286907" y="261404"/>
                  </a:cubicBezTo>
                  <a:cubicBezTo>
                    <a:pt x="281564" y="254636"/>
                    <a:pt x="280852" y="254458"/>
                    <a:pt x="278002" y="255259"/>
                  </a:cubicBezTo>
                  <a:cubicBezTo>
                    <a:pt x="275152" y="256061"/>
                    <a:pt x="272213" y="260247"/>
                    <a:pt x="269096" y="260247"/>
                  </a:cubicBezTo>
                  <a:cubicBezTo>
                    <a:pt x="265979" y="260247"/>
                    <a:pt x="264287" y="258822"/>
                    <a:pt x="262239" y="260247"/>
                  </a:cubicBezTo>
                  <a:cubicBezTo>
                    <a:pt x="260191" y="261672"/>
                    <a:pt x="256450" y="266302"/>
                    <a:pt x="258766" y="267549"/>
                  </a:cubicBezTo>
                  <a:cubicBezTo>
                    <a:pt x="261081" y="268796"/>
                    <a:pt x="269452" y="274139"/>
                    <a:pt x="272569" y="276455"/>
                  </a:cubicBezTo>
                  <a:cubicBezTo>
                    <a:pt x="275686" y="278770"/>
                    <a:pt x="281475" y="283223"/>
                    <a:pt x="281475" y="286162"/>
                  </a:cubicBezTo>
                  <a:cubicBezTo>
                    <a:pt x="285839" y="293197"/>
                    <a:pt x="278447" y="292930"/>
                    <a:pt x="275686" y="292930"/>
                  </a:cubicBezTo>
                  <a:cubicBezTo>
                    <a:pt x="272925" y="292930"/>
                    <a:pt x="272213" y="295424"/>
                    <a:pt x="268117" y="292930"/>
                  </a:cubicBezTo>
                  <a:cubicBezTo>
                    <a:pt x="264020" y="290437"/>
                    <a:pt x="257162" y="280818"/>
                    <a:pt x="254313" y="281353"/>
                  </a:cubicBezTo>
                  <a:cubicBezTo>
                    <a:pt x="251463" y="281887"/>
                    <a:pt x="249148" y="286518"/>
                    <a:pt x="247901" y="290882"/>
                  </a:cubicBezTo>
                  <a:cubicBezTo>
                    <a:pt x="246654" y="295245"/>
                    <a:pt x="245408" y="300411"/>
                    <a:pt x="248703" y="301569"/>
                  </a:cubicBezTo>
                  <a:cubicBezTo>
                    <a:pt x="251998" y="302726"/>
                    <a:pt x="255738" y="304685"/>
                    <a:pt x="260458" y="307001"/>
                  </a:cubicBezTo>
                  <a:cubicBezTo>
                    <a:pt x="266225" y="309770"/>
                    <a:pt x="271305" y="313785"/>
                    <a:pt x="275330" y="318756"/>
                  </a:cubicBezTo>
                  <a:cubicBezTo>
                    <a:pt x="278002" y="322853"/>
                    <a:pt x="282098" y="326771"/>
                    <a:pt x="279426" y="333985"/>
                  </a:cubicBezTo>
                  <a:cubicBezTo>
                    <a:pt x="275591" y="337530"/>
                    <a:pt x="269847" y="338043"/>
                    <a:pt x="265445" y="335232"/>
                  </a:cubicBezTo>
                  <a:cubicBezTo>
                    <a:pt x="257719" y="332300"/>
                    <a:pt x="250528" y="328118"/>
                    <a:pt x="244160" y="322853"/>
                  </a:cubicBezTo>
                  <a:cubicBezTo>
                    <a:pt x="240242" y="317866"/>
                    <a:pt x="239440" y="320804"/>
                    <a:pt x="238995" y="323654"/>
                  </a:cubicBezTo>
                  <a:cubicBezTo>
                    <a:pt x="238550" y="326504"/>
                    <a:pt x="234453" y="349124"/>
                    <a:pt x="234276" y="351529"/>
                  </a:cubicBezTo>
                  <a:cubicBezTo>
                    <a:pt x="234097" y="353933"/>
                    <a:pt x="234276" y="357139"/>
                    <a:pt x="228932" y="355892"/>
                  </a:cubicBezTo>
                  <a:cubicBezTo>
                    <a:pt x="221852" y="352131"/>
                    <a:pt x="215751" y="346763"/>
                    <a:pt x="211121" y="340218"/>
                  </a:cubicBezTo>
                  <a:cubicBezTo>
                    <a:pt x="209020" y="335329"/>
                    <a:pt x="208582" y="329885"/>
                    <a:pt x="209874" y="324723"/>
                  </a:cubicBezTo>
                  <a:cubicBezTo>
                    <a:pt x="211922" y="320181"/>
                    <a:pt x="217978" y="297116"/>
                    <a:pt x="220828" y="287141"/>
                  </a:cubicBezTo>
                  <a:cubicBezTo>
                    <a:pt x="223654" y="275505"/>
                    <a:pt x="227529" y="264148"/>
                    <a:pt x="232405" y="253211"/>
                  </a:cubicBezTo>
                  <a:cubicBezTo>
                    <a:pt x="237242" y="245935"/>
                    <a:pt x="241700" y="238415"/>
                    <a:pt x="245764" y="230680"/>
                  </a:cubicBezTo>
                  <a:cubicBezTo>
                    <a:pt x="248257" y="225248"/>
                    <a:pt x="256896" y="216609"/>
                    <a:pt x="257341" y="214561"/>
                  </a:cubicBezTo>
                  <a:cubicBezTo>
                    <a:pt x="257786" y="212513"/>
                    <a:pt x="258588" y="210465"/>
                    <a:pt x="255470" y="211889"/>
                  </a:cubicBezTo>
                  <a:cubicBezTo>
                    <a:pt x="252354" y="213314"/>
                    <a:pt x="227863" y="225248"/>
                    <a:pt x="221273" y="229701"/>
                  </a:cubicBezTo>
                  <a:cubicBezTo>
                    <a:pt x="215571" y="232683"/>
                    <a:pt x="210041" y="235984"/>
                    <a:pt x="204709" y="239586"/>
                  </a:cubicBezTo>
                  <a:cubicBezTo>
                    <a:pt x="201236" y="242703"/>
                    <a:pt x="199365" y="245730"/>
                    <a:pt x="194022" y="246799"/>
                  </a:cubicBezTo>
                  <a:cubicBezTo>
                    <a:pt x="189220" y="247827"/>
                    <a:pt x="184618" y="249632"/>
                    <a:pt x="180396" y="252142"/>
                  </a:cubicBezTo>
                  <a:cubicBezTo>
                    <a:pt x="177547" y="254013"/>
                    <a:pt x="174786" y="258644"/>
                    <a:pt x="168997" y="259712"/>
                  </a:cubicBezTo>
                  <a:cubicBezTo>
                    <a:pt x="163209" y="260781"/>
                    <a:pt x="162497" y="258555"/>
                    <a:pt x="158132" y="259712"/>
                  </a:cubicBezTo>
                  <a:cubicBezTo>
                    <a:pt x="153769" y="260870"/>
                    <a:pt x="150474" y="263898"/>
                    <a:pt x="147179" y="270221"/>
                  </a:cubicBezTo>
                  <a:cubicBezTo>
                    <a:pt x="144147" y="275480"/>
                    <a:pt x="141982" y="281193"/>
                    <a:pt x="140767" y="287141"/>
                  </a:cubicBezTo>
                  <a:cubicBezTo>
                    <a:pt x="137294" y="298719"/>
                    <a:pt x="141657" y="365956"/>
                    <a:pt x="145932" y="382253"/>
                  </a:cubicBezTo>
                  <a:cubicBezTo>
                    <a:pt x="150207" y="398550"/>
                    <a:pt x="145131" y="403715"/>
                    <a:pt x="143260" y="404784"/>
                  </a:cubicBezTo>
                  <a:cubicBezTo>
                    <a:pt x="139724" y="405697"/>
                    <a:pt x="135976" y="405252"/>
                    <a:pt x="132752" y="403537"/>
                  </a:cubicBezTo>
                  <a:cubicBezTo>
                    <a:pt x="129425" y="401460"/>
                    <a:pt x="125975" y="399586"/>
                    <a:pt x="122421" y="397927"/>
                  </a:cubicBezTo>
                  <a:cubicBezTo>
                    <a:pt x="119322" y="396899"/>
                    <a:pt x="116596" y="394978"/>
                    <a:pt x="114585" y="392405"/>
                  </a:cubicBezTo>
                  <a:cubicBezTo>
                    <a:pt x="111735" y="389466"/>
                    <a:pt x="109063" y="384568"/>
                    <a:pt x="107193" y="382431"/>
                  </a:cubicBezTo>
                  <a:cubicBezTo>
                    <a:pt x="105322" y="380294"/>
                    <a:pt x="107816" y="375841"/>
                    <a:pt x="109419" y="372368"/>
                  </a:cubicBezTo>
                  <a:cubicBezTo>
                    <a:pt x="110625" y="353508"/>
                    <a:pt x="110088" y="334578"/>
                    <a:pt x="107816" y="315817"/>
                  </a:cubicBezTo>
                  <a:cubicBezTo>
                    <a:pt x="105946" y="309227"/>
                    <a:pt x="105322" y="315817"/>
                    <a:pt x="102651" y="318934"/>
                  </a:cubicBezTo>
                  <a:cubicBezTo>
                    <a:pt x="98614" y="323618"/>
                    <a:pt x="95339" y="328907"/>
                    <a:pt x="92943" y="334608"/>
                  </a:cubicBezTo>
                  <a:cubicBezTo>
                    <a:pt x="91784" y="339995"/>
                    <a:pt x="89475" y="345068"/>
                    <a:pt x="86175" y="349481"/>
                  </a:cubicBezTo>
                  <a:cubicBezTo>
                    <a:pt x="82714" y="353667"/>
                    <a:pt x="78000" y="356633"/>
                    <a:pt x="72728" y="357941"/>
                  </a:cubicBezTo>
                  <a:cubicBezTo>
                    <a:pt x="67261" y="359856"/>
                    <a:pt x="61251" y="359470"/>
                    <a:pt x="56074" y="356872"/>
                  </a:cubicBezTo>
                  <a:cubicBezTo>
                    <a:pt x="52067" y="354022"/>
                    <a:pt x="44498" y="348679"/>
                    <a:pt x="43874" y="344137"/>
                  </a:cubicBezTo>
                  <a:cubicBezTo>
                    <a:pt x="42395" y="339386"/>
                    <a:pt x="41762" y="334413"/>
                    <a:pt x="42004" y="329443"/>
                  </a:cubicBezTo>
                  <a:cubicBezTo>
                    <a:pt x="43072" y="324545"/>
                    <a:pt x="48149" y="320537"/>
                    <a:pt x="49039" y="317064"/>
                  </a:cubicBezTo>
                  <a:cubicBezTo>
                    <a:pt x="49930" y="313591"/>
                    <a:pt x="52334" y="302459"/>
                    <a:pt x="53581" y="298540"/>
                  </a:cubicBezTo>
                  <a:cubicBezTo>
                    <a:pt x="54828" y="294622"/>
                    <a:pt x="58123" y="283045"/>
                    <a:pt x="59904" y="278681"/>
                  </a:cubicBezTo>
                  <a:cubicBezTo>
                    <a:pt x="63552" y="272481"/>
                    <a:pt x="66538" y="265914"/>
                    <a:pt x="68810" y="259089"/>
                  </a:cubicBezTo>
                  <a:cubicBezTo>
                    <a:pt x="69433" y="254013"/>
                    <a:pt x="72906" y="248402"/>
                    <a:pt x="72906" y="246087"/>
                  </a:cubicBezTo>
                  <a:cubicBezTo>
                    <a:pt x="72906" y="243771"/>
                    <a:pt x="74153" y="242435"/>
                    <a:pt x="71036" y="243682"/>
                  </a:cubicBezTo>
                  <a:cubicBezTo>
                    <a:pt x="67919" y="244929"/>
                    <a:pt x="62131" y="253567"/>
                    <a:pt x="56609" y="255170"/>
                  </a:cubicBezTo>
                  <a:cubicBezTo>
                    <a:pt x="51910" y="257121"/>
                    <a:pt x="46795" y="257856"/>
                    <a:pt x="41737" y="257308"/>
                  </a:cubicBezTo>
                  <a:cubicBezTo>
                    <a:pt x="37336" y="254431"/>
                    <a:pt x="32650" y="252013"/>
                    <a:pt x="27755" y="250094"/>
                  </a:cubicBezTo>
                  <a:cubicBezTo>
                    <a:pt x="24193" y="250094"/>
                    <a:pt x="16979" y="243415"/>
                    <a:pt x="13951" y="243237"/>
                  </a:cubicBezTo>
                  <a:cubicBezTo>
                    <a:pt x="10923" y="243059"/>
                    <a:pt x="5847" y="238072"/>
                    <a:pt x="1750" y="234331"/>
                  </a:cubicBezTo>
                  <a:cubicBezTo>
                    <a:pt x="-2346" y="230591"/>
                    <a:pt x="504" y="227919"/>
                    <a:pt x="2819" y="225426"/>
                  </a:cubicBezTo>
                  <a:cubicBezTo>
                    <a:pt x="11088" y="220103"/>
                    <a:pt x="19618" y="215199"/>
                    <a:pt x="28378" y="210732"/>
                  </a:cubicBezTo>
                  <a:cubicBezTo>
                    <a:pt x="32030" y="208060"/>
                    <a:pt x="61596" y="188290"/>
                    <a:pt x="68008" y="184015"/>
                  </a:cubicBezTo>
                  <a:cubicBezTo>
                    <a:pt x="74420" y="179740"/>
                    <a:pt x="103007" y="165670"/>
                    <a:pt x="103630" y="162642"/>
                  </a:cubicBezTo>
                  <a:cubicBezTo>
                    <a:pt x="104254" y="159614"/>
                    <a:pt x="104254" y="141536"/>
                    <a:pt x="104877" y="135123"/>
                  </a:cubicBezTo>
                  <a:cubicBezTo>
                    <a:pt x="105501" y="128711"/>
                    <a:pt x="111467" y="100926"/>
                    <a:pt x="109241" y="99056"/>
                  </a:cubicBezTo>
                  <a:cubicBezTo>
                    <a:pt x="107014" y="97186"/>
                    <a:pt x="105768" y="99679"/>
                    <a:pt x="103274" y="102173"/>
                  </a:cubicBezTo>
                  <a:cubicBezTo>
                    <a:pt x="97430" y="108448"/>
                    <a:pt x="92293" y="115347"/>
                    <a:pt x="87957" y="122745"/>
                  </a:cubicBezTo>
                  <a:cubicBezTo>
                    <a:pt x="84082" y="129889"/>
                    <a:pt x="79550" y="136657"/>
                    <a:pt x="74420" y="142960"/>
                  </a:cubicBezTo>
                  <a:cubicBezTo>
                    <a:pt x="69611" y="149194"/>
                    <a:pt x="64446" y="150797"/>
                    <a:pt x="64713" y="157031"/>
                  </a:cubicBezTo>
                  <a:cubicBezTo>
                    <a:pt x="64980" y="163265"/>
                    <a:pt x="67385" y="169410"/>
                    <a:pt x="63288" y="168965"/>
                  </a:cubicBezTo>
                  <a:cubicBezTo>
                    <a:pt x="59192" y="168519"/>
                    <a:pt x="52067" y="167540"/>
                    <a:pt x="46546" y="166916"/>
                  </a:cubicBezTo>
                  <a:cubicBezTo>
                    <a:pt x="39869" y="166882"/>
                    <a:pt x="33473" y="164227"/>
                    <a:pt x="28735" y="159525"/>
                  </a:cubicBezTo>
                  <a:cubicBezTo>
                    <a:pt x="23391" y="153291"/>
                    <a:pt x="18226" y="150619"/>
                    <a:pt x="20898" y="140912"/>
                  </a:cubicBezTo>
                  <a:cubicBezTo>
                    <a:pt x="23569" y="131205"/>
                    <a:pt x="24994" y="122567"/>
                    <a:pt x="27309" y="112860"/>
                  </a:cubicBezTo>
                  <a:cubicBezTo>
                    <a:pt x="29083" y="104539"/>
                    <a:pt x="32276" y="96586"/>
                    <a:pt x="36749" y="89349"/>
                  </a:cubicBezTo>
                  <a:cubicBezTo>
                    <a:pt x="45611" y="77891"/>
                    <a:pt x="57095" y="68729"/>
                    <a:pt x="70234" y="62632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B3B71E3B-4E7A-4E73-ABED-B14C9A0AEED2}"/>
                </a:ext>
              </a:extLst>
            </p:cNvPr>
            <p:cNvSpPr/>
            <p:nvPr/>
          </p:nvSpPr>
          <p:spPr>
            <a:xfrm>
              <a:off x="3803783" y="5953870"/>
              <a:ext cx="175358" cy="266919"/>
            </a:xfrm>
            <a:custGeom>
              <a:avLst/>
              <a:gdLst>
                <a:gd name="connsiteX0" fmla="*/ 32735 w 202451"/>
                <a:gd name="connsiteY0" fmla="*/ 34958 h 308158"/>
                <a:gd name="connsiteX1" fmla="*/ 31489 w 202451"/>
                <a:gd name="connsiteY1" fmla="*/ 23559 h 308158"/>
                <a:gd name="connsiteX2" fmla="*/ 41196 w 202451"/>
                <a:gd name="connsiteY2" fmla="*/ 19463 h 308158"/>
                <a:gd name="connsiteX3" fmla="*/ 58473 w 202451"/>
                <a:gd name="connsiteY3" fmla="*/ 18839 h 308158"/>
                <a:gd name="connsiteX4" fmla="*/ 98726 w 202451"/>
                <a:gd name="connsiteY4" fmla="*/ 1028 h 308158"/>
                <a:gd name="connsiteX5" fmla="*/ 133190 w 202451"/>
                <a:gd name="connsiteY5" fmla="*/ 1028 h 308158"/>
                <a:gd name="connsiteX6" fmla="*/ 159907 w 202451"/>
                <a:gd name="connsiteY6" fmla="*/ 12427 h 308158"/>
                <a:gd name="connsiteX7" fmla="*/ 177006 w 202451"/>
                <a:gd name="connsiteY7" fmla="*/ 46447 h 308158"/>
                <a:gd name="connsiteX8" fmla="*/ 171217 w 202451"/>
                <a:gd name="connsiteY8" fmla="*/ 65682 h 308158"/>
                <a:gd name="connsiteX9" fmla="*/ 157146 w 202451"/>
                <a:gd name="connsiteY9" fmla="*/ 86254 h 308158"/>
                <a:gd name="connsiteX10" fmla="*/ 144411 w 202451"/>
                <a:gd name="connsiteY10" fmla="*/ 112971 h 308158"/>
                <a:gd name="connsiteX11" fmla="*/ 134259 w 202451"/>
                <a:gd name="connsiteY11" fmla="*/ 132118 h 308158"/>
                <a:gd name="connsiteX12" fmla="*/ 126689 w 202451"/>
                <a:gd name="connsiteY12" fmla="*/ 147169 h 308158"/>
                <a:gd name="connsiteX13" fmla="*/ 111639 w 202451"/>
                <a:gd name="connsiteY13" fmla="*/ 173885 h 308158"/>
                <a:gd name="connsiteX14" fmla="*/ 101309 w 202451"/>
                <a:gd name="connsiteY14" fmla="*/ 194991 h 308158"/>
                <a:gd name="connsiteX15" fmla="*/ 96767 w 202451"/>
                <a:gd name="connsiteY15" fmla="*/ 209775 h 308158"/>
                <a:gd name="connsiteX16" fmla="*/ 133636 w 202451"/>
                <a:gd name="connsiteY16" fmla="*/ 200869 h 308158"/>
                <a:gd name="connsiteX17" fmla="*/ 181280 w 202451"/>
                <a:gd name="connsiteY17" fmla="*/ 201492 h 308158"/>
                <a:gd name="connsiteX18" fmla="*/ 201763 w 202451"/>
                <a:gd name="connsiteY18" fmla="*/ 241300 h 308158"/>
                <a:gd name="connsiteX19" fmla="*/ 198468 w 202451"/>
                <a:gd name="connsiteY19" fmla="*/ 264188 h 308158"/>
                <a:gd name="connsiteX20" fmla="*/ 190364 w 202451"/>
                <a:gd name="connsiteY20" fmla="*/ 264989 h 308158"/>
                <a:gd name="connsiteX21" fmla="*/ 162935 w 202451"/>
                <a:gd name="connsiteY21" fmla="*/ 264188 h 308158"/>
                <a:gd name="connsiteX22" fmla="*/ 122504 w 202451"/>
                <a:gd name="connsiteY22" fmla="*/ 279238 h 308158"/>
                <a:gd name="connsiteX23" fmla="*/ 92581 w 202451"/>
                <a:gd name="connsiteY23" fmla="*/ 292596 h 308158"/>
                <a:gd name="connsiteX24" fmla="*/ 80826 w 202451"/>
                <a:gd name="connsiteY24" fmla="*/ 301502 h 308158"/>
                <a:gd name="connsiteX25" fmla="*/ 66043 w 202451"/>
                <a:gd name="connsiteY25" fmla="*/ 306489 h 308158"/>
                <a:gd name="connsiteX26" fmla="*/ 56157 w 202451"/>
                <a:gd name="connsiteY26" fmla="*/ 306489 h 308158"/>
                <a:gd name="connsiteX27" fmla="*/ 41285 w 202451"/>
                <a:gd name="connsiteY27" fmla="*/ 296159 h 308158"/>
                <a:gd name="connsiteX28" fmla="*/ 27659 w 202451"/>
                <a:gd name="connsiteY28" fmla="*/ 283513 h 308158"/>
                <a:gd name="connsiteX29" fmla="*/ 15904 w 202451"/>
                <a:gd name="connsiteY29" fmla="*/ 267305 h 308158"/>
                <a:gd name="connsiteX30" fmla="*/ 6998 w 202451"/>
                <a:gd name="connsiteY30" fmla="*/ 243171 h 308158"/>
                <a:gd name="connsiteX31" fmla="*/ 52 w 202451"/>
                <a:gd name="connsiteY31" fmla="*/ 215474 h 308158"/>
                <a:gd name="connsiteX32" fmla="*/ 14212 w 202451"/>
                <a:gd name="connsiteY32" fmla="*/ 185997 h 308158"/>
                <a:gd name="connsiteX33" fmla="*/ 36120 w 202451"/>
                <a:gd name="connsiteY33" fmla="*/ 142449 h 308158"/>
                <a:gd name="connsiteX34" fmla="*/ 57582 w 202451"/>
                <a:gd name="connsiteY34" fmla="*/ 98366 h 308158"/>
                <a:gd name="connsiteX35" fmla="*/ 69070 w 202451"/>
                <a:gd name="connsiteY35" fmla="*/ 73341 h 308158"/>
                <a:gd name="connsiteX36" fmla="*/ 60165 w 202451"/>
                <a:gd name="connsiteY36" fmla="*/ 64970 h 308158"/>
                <a:gd name="connsiteX37" fmla="*/ 45203 w 202451"/>
                <a:gd name="connsiteY37" fmla="*/ 50454 h 308158"/>
                <a:gd name="connsiteX38" fmla="*/ 32825 w 202451"/>
                <a:gd name="connsiteY38" fmla="*/ 35047 h 3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02451" h="308158">
                  <a:moveTo>
                    <a:pt x="32735" y="34958"/>
                  </a:moveTo>
                  <a:cubicBezTo>
                    <a:pt x="31696" y="31253"/>
                    <a:pt x="31275" y="27402"/>
                    <a:pt x="31489" y="23559"/>
                  </a:cubicBezTo>
                  <a:cubicBezTo>
                    <a:pt x="32112" y="20709"/>
                    <a:pt x="36030" y="19463"/>
                    <a:pt x="41196" y="19463"/>
                  </a:cubicBezTo>
                  <a:cubicBezTo>
                    <a:pt x="46949" y="20215"/>
                    <a:pt x="52788" y="20005"/>
                    <a:pt x="58473" y="18839"/>
                  </a:cubicBezTo>
                  <a:cubicBezTo>
                    <a:pt x="62391" y="16969"/>
                    <a:pt x="93382" y="3611"/>
                    <a:pt x="98726" y="1028"/>
                  </a:cubicBezTo>
                  <a:cubicBezTo>
                    <a:pt x="110130" y="-927"/>
                    <a:pt x="121785" y="-927"/>
                    <a:pt x="133190" y="1028"/>
                  </a:cubicBezTo>
                  <a:cubicBezTo>
                    <a:pt x="136663" y="2631"/>
                    <a:pt x="156879" y="10379"/>
                    <a:pt x="159907" y="12427"/>
                  </a:cubicBezTo>
                  <a:cubicBezTo>
                    <a:pt x="162935" y="14475"/>
                    <a:pt x="177006" y="34335"/>
                    <a:pt x="177006" y="46447"/>
                  </a:cubicBezTo>
                  <a:cubicBezTo>
                    <a:pt x="177006" y="58558"/>
                    <a:pt x="175937" y="61497"/>
                    <a:pt x="171217" y="65682"/>
                  </a:cubicBezTo>
                  <a:cubicBezTo>
                    <a:pt x="165847" y="72049"/>
                    <a:pt x="161133" y="78941"/>
                    <a:pt x="157146" y="86254"/>
                  </a:cubicBezTo>
                  <a:cubicBezTo>
                    <a:pt x="154119" y="90885"/>
                    <a:pt x="147261" y="107361"/>
                    <a:pt x="144411" y="112971"/>
                  </a:cubicBezTo>
                  <a:cubicBezTo>
                    <a:pt x="140360" y="118976"/>
                    <a:pt x="136956" y="125395"/>
                    <a:pt x="134259" y="132118"/>
                  </a:cubicBezTo>
                  <a:cubicBezTo>
                    <a:pt x="132339" y="137417"/>
                    <a:pt x="129798" y="142469"/>
                    <a:pt x="126689" y="147169"/>
                  </a:cubicBezTo>
                  <a:cubicBezTo>
                    <a:pt x="124018" y="152779"/>
                    <a:pt x="114667" y="168275"/>
                    <a:pt x="111639" y="173885"/>
                  </a:cubicBezTo>
                  <a:cubicBezTo>
                    <a:pt x="108611" y="179496"/>
                    <a:pt x="104336" y="189203"/>
                    <a:pt x="101309" y="194991"/>
                  </a:cubicBezTo>
                  <a:cubicBezTo>
                    <a:pt x="98280" y="200780"/>
                    <a:pt x="93026" y="207726"/>
                    <a:pt x="96767" y="209775"/>
                  </a:cubicBezTo>
                  <a:cubicBezTo>
                    <a:pt x="100507" y="211823"/>
                    <a:pt x="121079" y="203452"/>
                    <a:pt x="133636" y="200869"/>
                  </a:cubicBezTo>
                  <a:cubicBezTo>
                    <a:pt x="146192" y="198286"/>
                    <a:pt x="165607" y="190093"/>
                    <a:pt x="181280" y="201492"/>
                  </a:cubicBezTo>
                  <a:cubicBezTo>
                    <a:pt x="193606" y="211124"/>
                    <a:pt x="201091" y="225673"/>
                    <a:pt x="201763" y="241300"/>
                  </a:cubicBezTo>
                  <a:cubicBezTo>
                    <a:pt x="202788" y="249087"/>
                    <a:pt x="201648" y="257006"/>
                    <a:pt x="198468" y="264188"/>
                  </a:cubicBezTo>
                  <a:cubicBezTo>
                    <a:pt x="196153" y="266414"/>
                    <a:pt x="194906" y="267037"/>
                    <a:pt x="190364" y="264989"/>
                  </a:cubicBezTo>
                  <a:cubicBezTo>
                    <a:pt x="181487" y="262099"/>
                    <a:pt x="171966" y="261821"/>
                    <a:pt x="162935" y="264188"/>
                  </a:cubicBezTo>
                  <a:cubicBezTo>
                    <a:pt x="155989" y="267305"/>
                    <a:pt x="132389" y="273627"/>
                    <a:pt x="122504" y="279238"/>
                  </a:cubicBezTo>
                  <a:cubicBezTo>
                    <a:pt x="112619" y="284849"/>
                    <a:pt x="95787" y="289925"/>
                    <a:pt x="92581" y="292596"/>
                  </a:cubicBezTo>
                  <a:cubicBezTo>
                    <a:pt x="89002" y="295989"/>
                    <a:pt x="85060" y="298975"/>
                    <a:pt x="80826" y="301502"/>
                  </a:cubicBezTo>
                  <a:cubicBezTo>
                    <a:pt x="76235" y="304034"/>
                    <a:pt x="71228" y="305723"/>
                    <a:pt x="66043" y="306489"/>
                  </a:cubicBezTo>
                  <a:cubicBezTo>
                    <a:pt x="62925" y="307291"/>
                    <a:pt x="59808" y="308805"/>
                    <a:pt x="56157" y="306489"/>
                  </a:cubicBezTo>
                  <a:cubicBezTo>
                    <a:pt x="51381" y="302792"/>
                    <a:pt x="46417" y="299344"/>
                    <a:pt x="41285" y="296159"/>
                  </a:cubicBezTo>
                  <a:cubicBezTo>
                    <a:pt x="36304" y="292443"/>
                    <a:pt x="31736" y="288203"/>
                    <a:pt x="27659" y="283513"/>
                  </a:cubicBezTo>
                  <a:cubicBezTo>
                    <a:pt x="23117" y="279683"/>
                    <a:pt x="15904" y="271847"/>
                    <a:pt x="15904" y="267305"/>
                  </a:cubicBezTo>
                  <a:cubicBezTo>
                    <a:pt x="13865" y="258947"/>
                    <a:pt x="10877" y="250849"/>
                    <a:pt x="6998" y="243171"/>
                  </a:cubicBezTo>
                  <a:cubicBezTo>
                    <a:pt x="4327" y="236937"/>
                    <a:pt x="-1907" y="225359"/>
                    <a:pt x="52" y="215474"/>
                  </a:cubicBezTo>
                  <a:cubicBezTo>
                    <a:pt x="2011" y="205589"/>
                    <a:pt x="10917" y="196505"/>
                    <a:pt x="14212" y="185997"/>
                  </a:cubicBezTo>
                  <a:cubicBezTo>
                    <a:pt x="17507" y="175488"/>
                    <a:pt x="32023" y="154026"/>
                    <a:pt x="36120" y="142449"/>
                  </a:cubicBezTo>
                  <a:cubicBezTo>
                    <a:pt x="40216" y="130871"/>
                    <a:pt x="53931" y="106826"/>
                    <a:pt x="57582" y="98366"/>
                  </a:cubicBezTo>
                  <a:cubicBezTo>
                    <a:pt x="61233" y="89906"/>
                    <a:pt x="70139" y="77260"/>
                    <a:pt x="69070" y="73341"/>
                  </a:cubicBezTo>
                  <a:cubicBezTo>
                    <a:pt x="68002" y="69423"/>
                    <a:pt x="64350" y="67909"/>
                    <a:pt x="60165" y="64970"/>
                  </a:cubicBezTo>
                  <a:cubicBezTo>
                    <a:pt x="54799" y="60537"/>
                    <a:pt x="49796" y="55683"/>
                    <a:pt x="45203" y="50454"/>
                  </a:cubicBezTo>
                  <a:cubicBezTo>
                    <a:pt x="40769" y="45574"/>
                    <a:pt x="36635" y="40429"/>
                    <a:pt x="32825" y="35047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8D1BE7D9-506C-4158-B91B-B0019AA9AFC0}"/>
                </a:ext>
              </a:extLst>
            </p:cNvPr>
            <p:cNvGrpSpPr/>
            <p:nvPr/>
          </p:nvGrpSpPr>
          <p:grpSpPr>
            <a:xfrm>
              <a:off x="1100231" y="5991688"/>
              <a:ext cx="214467" cy="191283"/>
              <a:chOff x="1123240" y="6067950"/>
              <a:chExt cx="247602" cy="220836"/>
            </a:xfrm>
            <a:grpFill/>
          </p:grpSpPr>
          <p:sp>
            <p:nvSpPr>
              <p:cNvPr id="98" name="任意多边形: 形状 97">
                <a:extLst>
                  <a:ext uri="{FF2B5EF4-FFF2-40B4-BE49-F238E27FC236}">
                    <a16:creationId xmlns:a16="http://schemas.microsoft.com/office/drawing/2014/main" id="{9B0FAE76-CD09-468F-B7D0-1A5606785F86}"/>
                  </a:ext>
                </a:extLst>
              </p:cNvPr>
              <p:cNvSpPr/>
              <p:nvPr/>
            </p:nvSpPr>
            <p:spPr>
              <a:xfrm>
                <a:off x="1168543" y="6071886"/>
                <a:ext cx="83898" cy="45679"/>
              </a:xfrm>
              <a:custGeom>
                <a:avLst/>
                <a:gdLst>
                  <a:gd name="connsiteX0" fmla="*/ 2017 w 83898"/>
                  <a:gd name="connsiteY0" fmla="*/ 17010 h 45679"/>
                  <a:gd name="connsiteX1" fmla="*/ 5312 w 83898"/>
                  <a:gd name="connsiteY1" fmla="*/ 7481 h 45679"/>
                  <a:gd name="connsiteX2" fmla="*/ 44674 w 83898"/>
                  <a:gd name="connsiteY2" fmla="*/ 4185 h 45679"/>
                  <a:gd name="connsiteX3" fmla="*/ 77358 w 83898"/>
                  <a:gd name="connsiteY3" fmla="*/ -356 h 45679"/>
                  <a:gd name="connsiteX4" fmla="*/ 82345 w 83898"/>
                  <a:gd name="connsiteY4" fmla="*/ 5432 h 45679"/>
                  <a:gd name="connsiteX5" fmla="*/ 75844 w 83898"/>
                  <a:gd name="connsiteY5" fmla="*/ 10776 h 45679"/>
                  <a:gd name="connsiteX6" fmla="*/ 70500 w 83898"/>
                  <a:gd name="connsiteY6" fmla="*/ 17633 h 45679"/>
                  <a:gd name="connsiteX7" fmla="*/ 63732 w 83898"/>
                  <a:gd name="connsiteY7" fmla="*/ 22531 h 45679"/>
                  <a:gd name="connsiteX8" fmla="*/ 56964 w 83898"/>
                  <a:gd name="connsiteY8" fmla="*/ 32238 h 45679"/>
                  <a:gd name="connsiteX9" fmla="*/ 51442 w 83898"/>
                  <a:gd name="connsiteY9" fmla="*/ 40431 h 45679"/>
                  <a:gd name="connsiteX10" fmla="*/ 44585 w 83898"/>
                  <a:gd name="connsiteY10" fmla="*/ 44528 h 45679"/>
                  <a:gd name="connsiteX11" fmla="*/ 33186 w 83898"/>
                  <a:gd name="connsiteY11" fmla="*/ 45151 h 45679"/>
                  <a:gd name="connsiteX12" fmla="*/ 23746 w 83898"/>
                  <a:gd name="connsiteY12" fmla="*/ 41144 h 45679"/>
                  <a:gd name="connsiteX13" fmla="*/ 15999 w 83898"/>
                  <a:gd name="connsiteY13" fmla="*/ 36156 h 45679"/>
                  <a:gd name="connsiteX14" fmla="*/ 9230 w 83898"/>
                  <a:gd name="connsiteY14" fmla="*/ 28052 h 45679"/>
                  <a:gd name="connsiteX15" fmla="*/ 2017 w 83898"/>
                  <a:gd name="connsiteY15" fmla="*/ 17010 h 45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898" h="45679">
                    <a:moveTo>
                      <a:pt x="2017" y="17010"/>
                    </a:moveTo>
                    <a:cubicBezTo>
                      <a:pt x="2017" y="17010"/>
                      <a:pt x="-5019" y="8727"/>
                      <a:pt x="5312" y="7481"/>
                    </a:cubicBezTo>
                    <a:cubicBezTo>
                      <a:pt x="15642" y="6234"/>
                      <a:pt x="38441" y="4185"/>
                      <a:pt x="44674" y="4185"/>
                    </a:cubicBezTo>
                    <a:cubicBezTo>
                      <a:pt x="50908" y="4185"/>
                      <a:pt x="72015" y="-1158"/>
                      <a:pt x="77358" y="-356"/>
                    </a:cubicBezTo>
                    <a:cubicBezTo>
                      <a:pt x="82701" y="445"/>
                      <a:pt x="85284" y="1692"/>
                      <a:pt x="82345" y="5432"/>
                    </a:cubicBezTo>
                    <a:cubicBezTo>
                      <a:pt x="79406" y="9173"/>
                      <a:pt x="76289" y="8638"/>
                      <a:pt x="75844" y="10776"/>
                    </a:cubicBezTo>
                    <a:cubicBezTo>
                      <a:pt x="74790" y="13545"/>
                      <a:pt x="72929" y="15934"/>
                      <a:pt x="70500" y="17633"/>
                    </a:cubicBezTo>
                    <a:cubicBezTo>
                      <a:pt x="68001" y="18900"/>
                      <a:pt x="65717" y="20553"/>
                      <a:pt x="63732" y="22531"/>
                    </a:cubicBezTo>
                    <a:cubicBezTo>
                      <a:pt x="61298" y="25639"/>
                      <a:pt x="59039" y="28880"/>
                      <a:pt x="56964" y="32238"/>
                    </a:cubicBezTo>
                    <a:cubicBezTo>
                      <a:pt x="55706" y="35319"/>
                      <a:pt x="53826" y="38108"/>
                      <a:pt x="51442" y="40431"/>
                    </a:cubicBezTo>
                    <a:cubicBezTo>
                      <a:pt x="49127" y="42034"/>
                      <a:pt x="46723" y="44439"/>
                      <a:pt x="44585" y="44528"/>
                    </a:cubicBezTo>
                    <a:cubicBezTo>
                      <a:pt x="40822" y="45171"/>
                      <a:pt x="36997" y="45380"/>
                      <a:pt x="33186" y="45151"/>
                    </a:cubicBezTo>
                    <a:cubicBezTo>
                      <a:pt x="29797" y="44481"/>
                      <a:pt x="26583" y="43117"/>
                      <a:pt x="23746" y="41144"/>
                    </a:cubicBezTo>
                    <a:cubicBezTo>
                      <a:pt x="21035" y="39691"/>
                      <a:pt x="18444" y="38023"/>
                      <a:pt x="15999" y="36156"/>
                    </a:cubicBezTo>
                    <a:cubicBezTo>
                      <a:pt x="13861" y="33841"/>
                      <a:pt x="13149" y="32950"/>
                      <a:pt x="9230" y="28052"/>
                    </a:cubicBezTo>
                    <a:cubicBezTo>
                      <a:pt x="6563" y="24550"/>
                      <a:pt x="4152" y="20859"/>
                      <a:pt x="2017" y="17010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" name="任意多边形: 形状 98">
                <a:extLst>
                  <a:ext uri="{FF2B5EF4-FFF2-40B4-BE49-F238E27FC236}">
                    <a16:creationId xmlns:a16="http://schemas.microsoft.com/office/drawing/2014/main" id="{AC6CC789-816C-4815-B238-D5BF51216099}"/>
                  </a:ext>
                </a:extLst>
              </p:cNvPr>
              <p:cNvSpPr/>
              <p:nvPr/>
            </p:nvSpPr>
            <p:spPr>
              <a:xfrm>
                <a:off x="1123240" y="6126452"/>
                <a:ext cx="77719" cy="159372"/>
              </a:xfrm>
              <a:custGeom>
                <a:avLst/>
                <a:gdLst>
                  <a:gd name="connsiteX0" fmla="*/ 4752 w 77719"/>
                  <a:gd name="connsiteY0" fmla="*/ 15788 h 159372"/>
                  <a:gd name="connsiteX1" fmla="*/ 7067 w 77719"/>
                  <a:gd name="connsiteY1" fmla="*/ 9999 h 159372"/>
                  <a:gd name="connsiteX2" fmla="*/ 17754 w 77719"/>
                  <a:gd name="connsiteY2" fmla="*/ 11068 h 159372"/>
                  <a:gd name="connsiteX3" fmla="*/ 28351 w 77719"/>
                  <a:gd name="connsiteY3" fmla="*/ 29769 h 159372"/>
                  <a:gd name="connsiteX4" fmla="*/ 28351 w 77719"/>
                  <a:gd name="connsiteY4" fmla="*/ 58980 h 159372"/>
                  <a:gd name="connsiteX5" fmla="*/ 28351 w 77719"/>
                  <a:gd name="connsiteY5" fmla="*/ 88724 h 159372"/>
                  <a:gd name="connsiteX6" fmla="*/ 43313 w 77719"/>
                  <a:gd name="connsiteY6" fmla="*/ 60137 h 159372"/>
                  <a:gd name="connsiteX7" fmla="*/ 53643 w 77719"/>
                  <a:gd name="connsiteY7" fmla="*/ 27098 h 159372"/>
                  <a:gd name="connsiteX8" fmla="*/ 63172 w 77719"/>
                  <a:gd name="connsiteY8" fmla="*/ 2607 h 159372"/>
                  <a:gd name="connsiteX9" fmla="*/ 73146 w 77719"/>
                  <a:gd name="connsiteY9" fmla="*/ 470 h 159372"/>
                  <a:gd name="connsiteX10" fmla="*/ 77065 w 77719"/>
                  <a:gd name="connsiteY10" fmla="*/ 14095 h 159372"/>
                  <a:gd name="connsiteX11" fmla="*/ 68694 w 77719"/>
                  <a:gd name="connsiteY11" fmla="*/ 45265 h 159372"/>
                  <a:gd name="connsiteX12" fmla="*/ 59788 w 77719"/>
                  <a:gd name="connsiteY12" fmla="*/ 78839 h 159372"/>
                  <a:gd name="connsiteX13" fmla="*/ 42600 w 77719"/>
                  <a:gd name="connsiteY13" fmla="*/ 115619 h 159372"/>
                  <a:gd name="connsiteX14" fmla="*/ 40196 w 77719"/>
                  <a:gd name="connsiteY14" fmla="*/ 139753 h 159372"/>
                  <a:gd name="connsiteX15" fmla="*/ 30667 w 77719"/>
                  <a:gd name="connsiteY15" fmla="*/ 158277 h 159372"/>
                  <a:gd name="connsiteX16" fmla="*/ 20960 w 77719"/>
                  <a:gd name="connsiteY16" fmla="*/ 156407 h 159372"/>
                  <a:gd name="connsiteX17" fmla="*/ 922 w 77719"/>
                  <a:gd name="connsiteY17" fmla="*/ 142425 h 159372"/>
                  <a:gd name="connsiteX18" fmla="*/ 922 w 77719"/>
                  <a:gd name="connsiteY18" fmla="*/ 126306 h 159372"/>
                  <a:gd name="connsiteX19" fmla="*/ 6711 w 77719"/>
                  <a:gd name="connsiteY19" fmla="*/ 108495 h 159372"/>
                  <a:gd name="connsiteX20" fmla="*/ 5553 w 77719"/>
                  <a:gd name="connsiteY20" fmla="*/ 65926 h 159372"/>
                  <a:gd name="connsiteX21" fmla="*/ 7512 w 77719"/>
                  <a:gd name="connsiteY21" fmla="*/ 29769 h 159372"/>
                  <a:gd name="connsiteX22" fmla="*/ 3950 w 77719"/>
                  <a:gd name="connsiteY22" fmla="*/ 16144 h 159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7719" h="159372">
                    <a:moveTo>
                      <a:pt x="4752" y="15788"/>
                    </a:moveTo>
                    <a:cubicBezTo>
                      <a:pt x="4752" y="15788"/>
                      <a:pt x="4217" y="9999"/>
                      <a:pt x="7067" y="9999"/>
                    </a:cubicBezTo>
                    <a:cubicBezTo>
                      <a:pt x="9917" y="9999"/>
                      <a:pt x="12232" y="5902"/>
                      <a:pt x="17754" y="11068"/>
                    </a:cubicBezTo>
                    <a:cubicBezTo>
                      <a:pt x="22844" y="16280"/>
                      <a:pt x="26496" y="22724"/>
                      <a:pt x="28351" y="29769"/>
                    </a:cubicBezTo>
                    <a:cubicBezTo>
                      <a:pt x="29157" y="39489"/>
                      <a:pt x="29157" y="49260"/>
                      <a:pt x="28351" y="58980"/>
                    </a:cubicBezTo>
                    <a:cubicBezTo>
                      <a:pt x="26659" y="62275"/>
                      <a:pt x="25056" y="91663"/>
                      <a:pt x="28351" y="88724"/>
                    </a:cubicBezTo>
                    <a:cubicBezTo>
                      <a:pt x="34426" y="79805"/>
                      <a:pt x="39446" y="70212"/>
                      <a:pt x="43313" y="60137"/>
                    </a:cubicBezTo>
                    <a:cubicBezTo>
                      <a:pt x="47834" y="49491"/>
                      <a:pt x="51294" y="38424"/>
                      <a:pt x="53643" y="27098"/>
                    </a:cubicBezTo>
                    <a:cubicBezTo>
                      <a:pt x="54884" y="18308"/>
                      <a:pt x="58146" y="9925"/>
                      <a:pt x="63172" y="2607"/>
                    </a:cubicBezTo>
                    <a:cubicBezTo>
                      <a:pt x="66111" y="559"/>
                      <a:pt x="71365" y="-1756"/>
                      <a:pt x="73146" y="470"/>
                    </a:cubicBezTo>
                    <a:cubicBezTo>
                      <a:pt x="76644" y="4074"/>
                      <a:pt x="78114" y="9184"/>
                      <a:pt x="77065" y="14095"/>
                    </a:cubicBezTo>
                    <a:cubicBezTo>
                      <a:pt x="75284" y="20329"/>
                      <a:pt x="70475" y="38853"/>
                      <a:pt x="68694" y="45265"/>
                    </a:cubicBezTo>
                    <a:cubicBezTo>
                      <a:pt x="66565" y="56662"/>
                      <a:pt x="63588" y="67885"/>
                      <a:pt x="59788" y="78839"/>
                    </a:cubicBezTo>
                    <a:cubicBezTo>
                      <a:pt x="56226" y="84628"/>
                      <a:pt x="43847" y="112057"/>
                      <a:pt x="42600" y="115619"/>
                    </a:cubicBezTo>
                    <a:cubicBezTo>
                      <a:pt x="41353" y="119181"/>
                      <a:pt x="41353" y="134588"/>
                      <a:pt x="40196" y="139753"/>
                    </a:cubicBezTo>
                    <a:cubicBezTo>
                      <a:pt x="39038" y="144918"/>
                      <a:pt x="34140" y="156674"/>
                      <a:pt x="30667" y="158277"/>
                    </a:cubicBezTo>
                    <a:cubicBezTo>
                      <a:pt x="27194" y="159880"/>
                      <a:pt x="24255" y="158277"/>
                      <a:pt x="20960" y="156407"/>
                    </a:cubicBezTo>
                    <a:cubicBezTo>
                      <a:pt x="17665" y="154536"/>
                      <a:pt x="1367" y="145096"/>
                      <a:pt x="922" y="142425"/>
                    </a:cubicBezTo>
                    <a:cubicBezTo>
                      <a:pt x="-737" y="137180"/>
                      <a:pt x="-737" y="131550"/>
                      <a:pt x="922" y="126306"/>
                    </a:cubicBezTo>
                    <a:cubicBezTo>
                      <a:pt x="3358" y="120545"/>
                      <a:pt x="5295" y="114586"/>
                      <a:pt x="6711" y="108495"/>
                    </a:cubicBezTo>
                    <a:cubicBezTo>
                      <a:pt x="7690" y="103775"/>
                      <a:pt x="4306" y="76256"/>
                      <a:pt x="5553" y="65926"/>
                    </a:cubicBezTo>
                    <a:cubicBezTo>
                      <a:pt x="6972" y="53928"/>
                      <a:pt x="7626" y="41851"/>
                      <a:pt x="7512" y="29769"/>
                    </a:cubicBezTo>
                    <a:cubicBezTo>
                      <a:pt x="6734" y="25130"/>
                      <a:pt x="5542" y="20570"/>
                      <a:pt x="3950" y="1614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" name="任意多边形: 形状 99">
                <a:extLst>
                  <a:ext uri="{FF2B5EF4-FFF2-40B4-BE49-F238E27FC236}">
                    <a16:creationId xmlns:a16="http://schemas.microsoft.com/office/drawing/2014/main" id="{8AA4F43C-C51A-4D85-9F10-9E6FEEAC7C1B}"/>
                  </a:ext>
                </a:extLst>
              </p:cNvPr>
              <p:cNvSpPr/>
              <p:nvPr/>
            </p:nvSpPr>
            <p:spPr>
              <a:xfrm>
                <a:off x="1208555" y="6067950"/>
                <a:ext cx="162287" cy="220836"/>
              </a:xfrm>
              <a:custGeom>
                <a:avLst/>
                <a:gdLst>
                  <a:gd name="connsiteX0" fmla="*/ 113934 w 162287"/>
                  <a:gd name="connsiteY0" fmla="*/ 27980 h 220836"/>
                  <a:gd name="connsiteX1" fmla="*/ 116873 w 162287"/>
                  <a:gd name="connsiteY1" fmla="*/ 19075 h 220836"/>
                  <a:gd name="connsiteX2" fmla="*/ 118921 w 162287"/>
                  <a:gd name="connsiteY2" fmla="*/ 5805 h 220836"/>
                  <a:gd name="connsiteX3" fmla="*/ 134239 w 162287"/>
                  <a:gd name="connsiteY3" fmla="*/ -429 h 220836"/>
                  <a:gd name="connsiteX4" fmla="*/ 153297 w 162287"/>
                  <a:gd name="connsiteY4" fmla="*/ 9100 h 220836"/>
                  <a:gd name="connsiteX5" fmla="*/ 161579 w 162287"/>
                  <a:gd name="connsiteY5" fmla="*/ 31454 h 220836"/>
                  <a:gd name="connsiteX6" fmla="*/ 157037 w 162287"/>
                  <a:gd name="connsiteY6" fmla="*/ 54697 h 220836"/>
                  <a:gd name="connsiteX7" fmla="*/ 142075 w 162287"/>
                  <a:gd name="connsiteY7" fmla="*/ 70015 h 220836"/>
                  <a:gd name="connsiteX8" fmla="*/ 128895 w 162287"/>
                  <a:gd name="connsiteY8" fmla="*/ 82393 h 220836"/>
                  <a:gd name="connsiteX9" fmla="*/ 119990 w 162287"/>
                  <a:gd name="connsiteY9" fmla="*/ 93970 h 220836"/>
                  <a:gd name="connsiteX10" fmla="*/ 112153 w 162287"/>
                  <a:gd name="connsiteY10" fmla="*/ 107685 h 220836"/>
                  <a:gd name="connsiteX11" fmla="*/ 107165 w 162287"/>
                  <a:gd name="connsiteY11" fmla="*/ 114275 h 220836"/>
                  <a:gd name="connsiteX12" fmla="*/ 139493 w 162287"/>
                  <a:gd name="connsiteY12" fmla="*/ 192110 h 220836"/>
                  <a:gd name="connsiteX13" fmla="*/ 138157 w 162287"/>
                  <a:gd name="connsiteY13" fmla="*/ 220251 h 220836"/>
                  <a:gd name="connsiteX14" fmla="*/ 129251 w 162287"/>
                  <a:gd name="connsiteY14" fmla="*/ 218381 h 220836"/>
                  <a:gd name="connsiteX15" fmla="*/ 120346 w 162287"/>
                  <a:gd name="connsiteY15" fmla="*/ 213216 h 220836"/>
                  <a:gd name="connsiteX16" fmla="*/ 113934 w 162287"/>
                  <a:gd name="connsiteY16" fmla="*/ 206626 h 220836"/>
                  <a:gd name="connsiteX17" fmla="*/ 112242 w 162287"/>
                  <a:gd name="connsiteY17" fmla="*/ 185074 h 220836"/>
                  <a:gd name="connsiteX18" fmla="*/ 105652 w 162287"/>
                  <a:gd name="connsiteY18" fmla="*/ 161920 h 220836"/>
                  <a:gd name="connsiteX19" fmla="*/ 86594 w 162287"/>
                  <a:gd name="connsiteY19" fmla="*/ 132086 h 220836"/>
                  <a:gd name="connsiteX20" fmla="*/ 72879 w 162287"/>
                  <a:gd name="connsiteY20" fmla="*/ 139567 h 220836"/>
                  <a:gd name="connsiteX21" fmla="*/ 58007 w 162287"/>
                  <a:gd name="connsiteY21" fmla="*/ 153638 h 220836"/>
                  <a:gd name="connsiteX22" fmla="*/ 43936 w 162287"/>
                  <a:gd name="connsiteY22" fmla="*/ 167263 h 220836"/>
                  <a:gd name="connsiteX23" fmla="*/ 24878 w 162287"/>
                  <a:gd name="connsiteY23" fmla="*/ 181334 h 220836"/>
                  <a:gd name="connsiteX24" fmla="*/ 15349 w 162287"/>
                  <a:gd name="connsiteY24" fmla="*/ 179731 h 220836"/>
                  <a:gd name="connsiteX25" fmla="*/ 2525 w 162287"/>
                  <a:gd name="connsiteY25" fmla="*/ 160673 h 220836"/>
                  <a:gd name="connsiteX26" fmla="*/ 477 w 162287"/>
                  <a:gd name="connsiteY26" fmla="*/ 147404 h 220836"/>
                  <a:gd name="connsiteX27" fmla="*/ 14904 w 162287"/>
                  <a:gd name="connsiteY27" fmla="*/ 135827 h 220836"/>
                  <a:gd name="connsiteX28" fmla="*/ 39750 w 162287"/>
                  <a:gd name="connsiteY28" fmla="*/ 113919 h 220836"/>
                  <a:gd name="connsiteX29" fmla="*/ 53465 w 162287"/>
                  <a:gd name="connsiteY29" fmla="*/ 98958 h 220836"/>
                  <a:gd name="connsiteX30" fmla="*/ 74126 w 162287"/>
                  <a:gd name="connsiteY30" fmla="*/ 79900 h 220836"/>
                  <a:gd name="connsiteX31" fmla="*/ 93629 w 162287"/>
                  <a:gd name="connsiteY31" fmla="*/ 60931 h 220836"/>
                  <a:gd name="connsiteX32" fmla="*/ 106898 w 162287"/>
                  <a:gd name="connsiteY32" fmla="*/ 42674 h 220836"/>
                  <a:gd name="connsiteX33" fmla="*/ 114290 w 162287"/>
                  <a:gd name="connsiteY33" fmla="*/ 28159 h 22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2287" h="220836">
                    <a:moveTo>
                      <a:pt x="113934" y="27980"/>
                    </a:moveTo>
                    <a:cubicBezTo>
                      <a:pt x="115351" y="25174"/>
                      <a:pt x="116341" y="22173"/>
                      <a:pt x="116873" y="19075"/>
                    </a:cubicBezTo>
                    <a:cubicBezTo>
                      <a:pt x="116873" y="14978"/>
                      <a:pt x="114379" y="10169"/>
                      <a:pt x="118921" y="5805"/>
                    </a:cubicBezTo>
                    <a:cubicBezTo>
                      <a:pt x="122917" y="1658"/>
                      <a:pt x="128481" y="-607"/>
                      <a:pt x="134239" y="-429"/>
                    </a:cubicBezTo>
                    <a:cubicBezTo>
                      <a:pt x="141749" y="-478"/>
                      <a:pt x="148831" y="3062"/>
                      <a:pt x="153297" y="9100"/>
                    </a:cubicBezTo>
                    <a:cubicBezTo>
                      <a:pt x="157037" y="15780"/>
                      <a:pt x="163627" y="18006"/>
                      <a:pt x="161579" y="31454"/>
                    </a:cubicBezTo>
                    <a:cubicBezTo>
                      <a:pt x="159530" y="44901"/>
                      <a:pt x="159887" y="51402"/>
                      <a:pt x="157037" y="54697"/>
                    </a:cubicBezTo>
                    <a:cubicBezTo>
                      <a:pt x="154187" y="57992"/>
                      <a:pt x="148755" y="62979"/>
                      <a:pt x="142075" y="70015"/>
                    </a:cubicBezTo>
                    <a:cubicBezTo>
                      <a:pt x="135396" y="77050"/>
                      <a:pt x="132190" y="76605"/>
                      <a:pt x="128895" y="82393"/>
                    </a:cubicBezTo>
                    <a:cubicBezTo>
                      <a:pt x="125600" y="88182"/>
                      <a:pt x="120969" y="91299"/>
                      <a:pt x="119990" y="93970"/>
                    </a:cubicBezTo>
                    <a:cubicBezTo>
                      <a:pt x="119010" y="96642"/>
                      <a:pt x="116338" y="104746"/>
                      <a:pt x="112153" y="107685"/>
                    </a:cubicBezTo>
                    <a:cubicBezTo>
                      <a:pt x="107967" y="110624"/>
                      <a:pt x="106809" y="111782"/>
                      <a:pt x="107165" y="114275"/>
                    </a:cubicBezTo>
                    <a:cubicBezTo>
                      <a:pt x="124137" y="137190"/>
                      <a:pt x="135237" y="163914"/>
                      <a:pt x="139493" y="192110"/>
                    </a:cubicBezTo>
                    <a:cubicBezTo>
                      <a:pt x="145281" y="223012"/>
                      <a:pt x="140205" y="218827"/>
                      <a:pt x="138157" y="220251"/>
                    </a:cubicBezTo>
                    <a:cubicBezTo>
                      <a:pt x="135060" y="220721"/>
                      <a:pt x="131898" y="220057"/>
                      <a:pt x="129251" y="218381"/>
                    </a:cubicBezTo>
                    <a:cubicBezTo>
                      <a:pt x="126405" y="216457"/>
                      <a:pt x="123430" y="214731"/>
                      <a:pt x="120346" y="213216"/>
                    </a:cubicBezTo>
                    <a:cubicBezTo>
                      <a:pt x="116784" y="211791"/>
                      <a:pt x="113934" y="209565"/>
                      <a:pt x="113934" y="206626"/>
                    </a:cubicBezTo>
                    <a:cubicBezTo>
                      <a:pt x="114076" y="199404"/>
                      <a:pt x="113509" y="192186"/>
                      <a:pt x="112242" y="185074"/>
                    </a:cubicBezTo>
                    <a:cubicBezTo>
                      <a:pt x="111005" y="177114"/>
                      <a:pt x="108792" y="169338"/>
                      <a:pt x="105652" y="161920"/>
                    </a:cubicBezTo>
                    <a:cubicBezTo>
                      <a:pt x="102268" y="156933"/>
                      <a:pt x="93629" y="131285"/>
                      <a:pt x="86594" y="132086"/>
                    </a:cubicBezTo>
                    <a:cubicBezTo>
                      <a:pt x="79558" y="132888"/>
                      <a:pt x="78312" y="136272"/>
                      <a:pt x="72879" y="139567"/>
                    </a:cubicBezTo>
                    <a:cubicBezTo>
                      <a:pt x="67157" y="143376"/>
                      <a:pt x="62127" y="148135"/>
                      <a:pt x="58007" y="153638"/>
                    </a:cubicBezTo>
                    <a:cubicBezTo>
                      <a:pt x="53851" y="158701"/>
                      <a:pt x="49130" y="163272"/>
                      <a:pt x="43936" y="167263"/>
                    </a:cubicBezTo>
                    <a:cubicBezTo>
                      <a:pt x="37968" y="172454"/>
                      <a:pt x="31595" y="177159"/>
                      <a:pt x="24878" y="181334"/>
                    </a:cubicBezTo>
                    <a:cubicBezTo>
                      <a:pt x="21760" y="183320"/>
                      <a:pt x="17645" y="182628"/>
                      <a:pt x="15349" y="179731"/>
                    </a:cubicBezTo>
                    <a:cubicBezTo>
                      <a:pt x="10440" y="173828"/>
                      <a:pt x="6144" y="167443"/>
                      <a:pt x="2525" y="160673"/>
                    </a:cubicBezTo>
                    <a:cubicBezTo>
                      <a:pt x="2080" y="158180"/>
                      <a:pt x="-2017" y="152836"/>
                      <a:pt x="477" y="147404"/>
                    </a:cubicBezTo>
                    <a:cubicBezTo>
                      <a:pt x="2970" y="141972"/>
                      <a:pt x="12054" y="139567"/>
                      <a:pt x="14904" y="135827"/>
                    </a:cubicBezTo>
                    <a:cubicBezTo>
                      <a:pt x="17753" y="132086"/>
                      <a:pt x="37346" y="117214"/>
                      <a:pt x="39750" y="113919"/>
                    </a:cubicBezTo>
                    <a:cubicBezTo>
                      <a:pt x="42155" y="110624"/>
                      <a:pt x="50526" y="102253"/>
                      <a:pt x="53465" y="98958"/>
                    </a:cubicBezTo>
                    <a:cubicBezTo>
                      <a:pt x="56404" y="95663"/>
                      <a:pt x="69228" y="85332"/>
                      <a:pt x="74126" y="79900"/>
                    </a:cubicBezTo>
                    <a:cubicBezTo>
                      <a:pt x="79024" y="74467"/>
                      <a:pt x="89443" y="68322"/>
                      <a:pt x="93629" y="60931"/>
                    </a:cubicBezTo>
                    <a:cubicBezTo>
                      <a:pt x="97815" y="53539"/>
                      <a:pt x="104405" y="48018"/>
                      <a:pt x="106898" y="42674"/>
                    </a:cubicBezTo>
                    <a:cubicBezTo>
                      <a:pt x="109392" y="37331"/>
                      <a:pt x="115359" y="25754"/>
                      <a:pt x="114290" y="2815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2F554D4A-CC51-48CD-A933-1357BF213C51}"/>
                </a:ext>
              </a:extLst>
            </p:cNvPr>
            <p:cNvGrpSpPr/>
            <p:nvPr/>
          </p:nvGrpSpPr>
          <p:grpSpPr>
            <a:xfrm>
              <a:off x="1881495" y="5959214"/>
              <a:ext cx="256860" cy="256232"/>
              <a:chOff x="1909201" y="6025900"/>
              <a:chExt cx="296545" cy="295820"/>
            </a:xfrm>
            <a:grpFill/>
          </p:grpSpPr>
          <p:sp>
            <p:nvSpPr>
              <p:cNvPr id="96" name="任意多边形: 形状 95">
                <a:extLst>
                  <a:ext uri="{FF2B5EF4-FFF2-40B4-BE49-F238E27FC236}">
                    <a16:creationId xmlns:a16="http://schemas.microsoft.com/office/drawing/2014/main" id="{5602789F-C277-4A0F-973F-AD8D5F2B2B07}"/>
                  </a:ext>
                </a:extLst>
              </p:cNvPr>
              <p:cNvSpPr/>
              <p:nvPr/>
            </p:nvSpPr>
            <p:spPr>
              <a:xfrm>
                <a:off x="1909201" y="6034133"/>
                <a:ext cx="112020" cy="287587"/>
              </a:xfrm>
              <a:custGeom>
                <a:avLst/>
                <a:gdLst>
                  <a:gd name="connsiteX0" fmla="*/ -55 w 112020"/>
                  <a:gd name="connsiteY0" fmla="*/ 39890 h 287587"/>
                  <a:gd name="connsiteX1" fmla="*/ 7425 w 112020"/>
                  <a:gd name="connsiteY1" fmla="*/ 28669 h 287587"/>
                  <a:gd name="connsiteX2" fmla="*/ 42157 w 112020"/>
                  <a:gd name="connsiteY2" fmla="*/ 22524 h 287587"/>
                  <a:gd name="connsiteX3" fmla="*/ 68874 w 112020"/>
                  <a:gd name="connsiteY3" fmla="*/ 11748 h 287587"/>
                  <a:gd name="connsiteX4" fmla="*/ 82054 w 112020"/>
                  <a:gd name="connsiteY4" fmla="*/ 1418 h 287587"/>
                  <a:gd name="connsiteX5" fmla="*/ 96570 w 112020"/>
                  <a:gd name="connsiteY5" fmla="*/ 2219 h 287587"/>
                  <a:gd name="connsiteX6" fmla="*/ 105475 w 112020"/>
                  <a:gd name="connsiteY6" fmla="*/ 14598 h 287587"/>
                  <a:gd name="connsiteX7" fmla="*/ 103783 w 112020"/>
                  <a:gd name="connsiteY7" fmla="*/ 27867 h 287587"/>
                  <a:gd name="connsiteX8" fmla="*/ 87664 w 112020"/>
                  <a:gd name="connsiteY8" fmla="*/ 48973 h 287587"/>
                  <a:gd name="connsiteX9" fmla="*/ 83033 w 112020"/>
                  <a:gd name="connsiteY9" fmla="*/ 75067 h 287587"/>
                  <a:gd name="connsiteX10" fmla="*/ 78492 w 112020"/>
                  <a:gd name="connsiteY10" fmla="*/ 111936 h 287587"/>
                  <a:gd name="connsiteX11" fmla="*/ 84280 w 112020"/>
                  <a:gd name="connsiteY11" fmla="*/ 129747 h 287587"/>
                  <a:gd name="connsiteX12" fmla="*/ 89446 w 112020"/>
                  <a:gd name="connsiteY12" fmla="*/ 127075 h 287587"/>
                  <a:gd name="connsiteX13" fmla="*/ 105743 w 112020"/>
                  <a:gd name="connsiteY13" fmla="*/ 100359 h 287587"/>
                  <a:gd name="connsiteX14" fmla="*/ 107257 w 112020"/>
                  <a:gd name="connsiteY14" fmla="*/ 104544 h 287587"/>
                  <a:gd name="connsiteX15" fmla="*/ 107791 w 112020"/>
                  <a:gd name="connsiteY15" fmla="*/ 107839 h 287587"/>
                  <a:gd name="connsiteX16" fmla="*/ 109661 w 112020"/>
                  <a:gd name="connsiteY16" fmla="*/ 122890 h 287587"/>
                  <a:gd name="connsiteX17" fmla="*/ 111353 w 112020"/>
                  <a:gd name="connsiteY17" fmla="*/ 139988 h 287587"/>
                  <a:gd name="connsiteX18" fmla="*/ 101735 w 112020"/>
                  <a:gd name="connsiteY18" fmla="*/ 162430 h 287587"/>
                  <a:gd name="connsiteX19" fmla="*/ 92830 w 112020"/>
                  <a:gd name="connsiteY19" fmla="*/ 192175 h 287587"/>
                  <a:gd name="connsiteX20" fmla="*/ 89178 w 112020"/>
                  <a:gd name="connsiteY20" fmla="*/ 207671 h 287587"/>
                  <a:gd name="connsiteX21" fmla="*/ 80273 w 112020"/>
                  <a:gd name="connsiteY21" fmla="*/ 226817 h 287587"/>
                  <a:gd name="connsiteX22" fmla="*/ 71991 w 112020"/>
                  <a:gd name="connsiteY22" fmla="*/ 244629 h 287587"/>
                  <a:gd name="connsiteX23" fmla="*/ 69497 w 112020"/>
                  <a:gd name="connsiteY23" fmla="*/ 258254 h 287587"/>
                  <a:gd name="connsiteX24" fmla="*/ 68072 w 112020"/>
                  <a:gd name="connsiteY24" fmla="*/ 267961 h 287587"/>
                  <a:gd name="connsiteX25" fmla="*/ 66469 w 112020"/>
                  <a:gd name="connsiteY25" fmla="*/ 275531 h 287587"/>
                  <a:gd name="connsiteX26" fmla="*/ 64599 w 112020"/>
                  <a:gd name="connsiteY26" fmla="*/ 282388 h 287587"/>
                  <a:gd name="connsiteX27" fmla="*/ 58632 w 112020"/>
                  <a:gd name="connsiteY27" fmla="*/ 286307 h 287587"/>
                  <a:gd name="connsiteX28" fmla="*/ 49727 w 112020"/>
                  <a:gd name="connsiteY28" fmla="*/ 283813 h 287587"/>
                  <a:gd name="connsiteX29" fmla="*/ 30758 w 112020"/>
                  <a:gd name="connsiteY29" fmla="*/ 279717 h 287587"/>
                  <a:gd name="connsiteX30" fmla="*/ 16776 w 112020"/>
                  <a:gd name="connsiteY30" fmla="*/ 263776 h 287587"/>
                  <a:gd name="connsiteX31" fmla="*/ 14104 w 112020"/>
                  <a:gd name="connsiteY31" fmla="*/ 245965 h 287587"/>
                  <a:gd name="connsiteX32" fmla="*/ 21318 w 112020"/>
                  <a:gd name="connsiteY32" fmla="*/ 219248 h 287587"/>
                  <a:gd name="connsiteX33" fmla="*/ 32628 w 112020"/>
                  <a:gd name="connsiteY33" fmla="*/ 186119 h 287587"/>
                  <a:gd name="connsiteX34" fmla="*/ 36992 w 112020"/>
                  <a:gd name="connsiteY34" fmla="*/ 154059 h 287587"/>
                  <a:gd name="connsiteX35" fmla="*/ 34320 w 112020"/>
                  <a:gd name="connsiteY35" fmla="*/ 138029 h 287587"/>
                  <a:gd name="connsiteX36" fmla="*/ 24969 w 112020"/>
                  <a:gd name="connsiteY36" fmla="*/ 122177 h 287587"/>
                  <a:gd name="connsiteX37" fmla="*/ 28264 w 112020"/>
                  <a:gd name="connsiteY37" fmla="*/ 113271 h 287587"/>
                  <a:gd name="connsiteX38" fmla="*/ 49994 w 112020"/>
                  <a:gd name="connsiteY38" fmla="*/ 112826 h 287587"/>
                  <a:gd name="connsiteX39" fmla="*/ 55426 w 112020"/>
                  <a:gd name="connsiteY39" fmla="*/ 81924 h 287587"/>
                  <a:gd name="connsiteX40" fmla="*/ 67805 w 112020"/>
                  <a:gd name="connsiteY40" fmla="*/ 36416 h 287587"/>
                  <a:gd name="connsiteX41" fmla="*/ 41088 w 112020"/>
                  <a:gd name="connsiteY41" fmla="*/ 45322 h 287587"/>
                  <a:gd name="connsiteX42" fmla="*/ 14995 w 112020"/>
                  <a:gd name="connsiteY42" fmla="*/ 50309 h 287587"/>
                  <a:gd name="connsiteX43" fmla="*/ -323 w 112020"/>
                  <a:gd name="connsiteY43" fmla="*/ 39979 h 287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2020" h="287587">
                    <a:moveTo>
                      <a:pt x="-55" y="39890"/>
                    </a:moveTo>
                    <a:cubicBezTo>
                      <a:pt x="-55" y="34457"/>
                      <a:pt x="390" y="29915"/>
                      <a:pt x="7425" y="28669"/>
                    </a:cubicBezTo>
                    <a:cubicBezTo>
                      <a:pt x="14460" y="27422"/>
                      <a:pt x="33073" y="25017"/>
                      <a:pt x="42157" y="22524"/>
                    </a:cubicBezTo>
                    <a:cubicBezTo>
                      <a:pt x="51238" y="19382"/>
                      <a:pt x="60154" y="15785"/>
                      <a:pt x="68874" y="11748"/>
                    </a:cubicBezTo>
                    <a:cubicBezTo>
                      <a:pt x="74217" y="9700"/>
                      <a:pt x="77156" y="4713"/>
                      <a:pt x="82054" y="1418"/>
                    </a:cubicBezTo>
                    <a:cubicBezTo>
                      <a:pt x="86598" y="-1323"/>
                      <a:pt x="92355" y="-1005"/>
                      <a:pt x="96570" y="2219"/>
                    </a:cubicBezTo>
                    <a:cubicBezTo>
                      <a:pt x="100595" y="5472"/>
                      <a:pt x="103671" y="9747"/>
                      <a:pt x="105475" y="14598"/>
                    </a:cubicBezTo>
                    <a:cubicBezTo>
                      <a:pt x="106419" y="19085"/>
                      <a:pt x="105823" y="23760"/>
                      <a:pt x="103783" y="27867"/>
                    </a:cubicBezTo>
                    <a:cubicBezTo>
                      <a:pt x="102091" y="31162"/>
                      <a:pt x="89713" y="41938"/>
                      <a:pt x="87664" y="48973"/>
                    </a:cubicBezTo>
                    <a:cubicBezTo>
                      <a:pt x="85616" y="56009"/>
                      <a:pt x="84280" y="70525"/>
                      <a:pt x="83033" y="75067"/>
                    </a:cubicBezTo>
                    <a:cubicBezTo>
                      <a:pt x="79283" y="86976"/>
                      <a:pt x="77743" y="99472"/>
                      <a:pt x="78492" y="111936"/>
                    </a:cubicBezTo>
                    <a:cubicBezTo>
                      <a:pt x="80985" y="122711"/>
                      <a:pt x="79827" y="128678"/>
                      <a:pt x="84280" y="129747"/>
                    </a:cubicBezTo>
                    <a:cubicBezTo>
                      <a:pt x="88733" y="130815"/>
                      <a:pt x="87575" y="129747"/>
                      <a:pt x="89446" y="127075"/>
                    </a:cubicBezTo>
                    <a:cubicBezTo>
                      <a:pt x="91316" y="124403"/>
                      <a:pt x="104318" y="101694"/>
                      <a:pt x="105743" y="100359"/>
                    </a:cubicBezTo>
                    <a:cubicBezTo>
                      <a:pt x="107168" y="99023"/>
                      <a:pt x="107613" y="102674"/>
                      <a:pt x="107257" y="104544"/>
                    </a:cubicBezTo>
                    <a:cubicBezTo>
                      <a:pt x="106900" y="106414"/>
                      <a:pt x="107257" y="106147"/>
                      <a:pt x="107791" y="107839"/>
                    </a:cubicBezTo>
                    <a:cubicBezTo>
                      <a:pt x="108325" y="109531"/>
                      <a:pt x="109038" y="120574"/>
                      <a:pt x="109661" y="122890"/>
                    </a:cubicBezTo>
                    <a:cubicBezTo>
                      <a:pt x="111567" y="128376"/>
                      <a:pt x="112147" y="134235"/>
                      <a:pt x="111353" y="139988"/>
                    </a:cubicBezTo>
                    <a:cubicBezTo>
                      <a:pt x="109928" y="147647"/>
                      <a:pt x="105475" y="151298"/>
                      <a:pt x="101735" y="162430"/>
                    </a:cubicBezTo>
                    <a:cubicBezTo>
                      <a:pt x="97995" y="173562"/>
                      <a:pt x="93987" y="186564"/>
                      <a:pt x="92830" y="192175"/>
                    </a:cubicBezTo>
                    <a:cubicBezTo>
                      <a:pt x="91939" y="197412"/>
                      <a:pt x="90720" y="202587"/>
                      <a:pt x="89178" y="207671"/>
                    </a:cubicBezTo>
                    <a:cubicBezTo>
                      <a:pt x="87308" y="213014"/>
                      <a:pt x="82143" y="221029"/>
                      <a:pt x="80273" y="226817"/>
                    </a:cubicBezTo>
                    <a:cubicBezTo>
                      <a:pt x="77194" y="232601"/>
                      <a:pt x="74429" y="238547"/>
                      <a:pt x="71991" y="244629"/>
                    </a:cubicBezTo>
                    <a:cubicBezTo>
                      <a:pt x="70757" y="249088"/>
                      <a:pt x="69923" y="253647"/>
                      <a:pt x="69497" y="258254"/>
                    </a:cubicBezTo>
                    <a:cubicBezTo>
                      <a:pt x="69497" y="263152"/>
                      <a:pt x="68250" y="264399"/>
                      <a:pt x="68072" y="267961"/>
                    </a:cubicBezTo>
                    <a:cubicBezTo>
                      <a:pt x="67894" y="271524"/>
                      <a:pt x="66647" y="272058"/>
                      <a:pt x="66469" y="275531"/>
                    </a:cubicBezTo>
                    <a:cubicBezTo>
                      <a:pt x="66476" y="277944"/>
                      <a:pt x="65830" y="280313"/>
                      <a:pt x="64599" y="282388"/>
                    </a:cubicBezTo>
                    <a:cubicBezTo>
                      <a:pt x="63174" y="285238"/>
                      <a:pt x="62284" y="288800"/>
                      <a:pt x="58632" y="286307"/>
                    </a:cubicBezTo>
                    <a:cubicBezTo>
                      <a:pt x="56177" y="284202"/>
                      <a:pt x="52918" y="283289"/>
                      <a:pt x="49727" y="283813"/>
                    </a:cubicBezTo>
                    <a:cubicBezTo>
                      <a:pt x="43118" y="284748"/>
                      <a:pt x="36392" y="283296"/>
                      <a:pt x="30758" y="279717"/>
                    </a:cubicBezTo>
                    <a:cubicBezTo>
                      <a:pt x="24790" y="275710"/>
                      <a:pt x="19971" y="270215"/>
                      <a:pt x="16776" y="263776"/>
                    </a:cubicBezTo>
                    <a:cubicBezTo>
                      <a:pt x="13714" y="258373"/>
                      <a:pt x="12762" y="252028"/>
                      <a:pt x="14104" y="245965"/>
                    </a:cubicBezTo>
                    <a:cubicBezTo>
                      <a:pt x="16331" y="237682"/>
                      <a:pt x="19448" y="224502"/>
                      <a:pt x="21318" y="219248"/>
                    </a:cubicBezTo>
                    <a:cubicBezTo>
                      <a:pt x="23188" y="213993"/>
                      <a:pt x="31381" y="191284"/>
                      <a:pt x="32628" y="186119"/>
                    </a:cubicBezTo>
                    <a:cubicBezTo>
                      <a:pt x="35315" y="175637"/>
                      <a:pt x="36780" y="164879"/>
                      <a:pt x="36992" y="154059"/>
                    </a:cubicBezTo>
                    <a:cubicBezTo>
                      <a:pt x="36101" y="145688"/>
                      <a:pt x="38595" y="145154"/>
                      <a:pt x="34320" y="138029"/>
                    </a:cubicBezTo>
                    <a:cubicBezTo>
                      <a:pt x="30811" y="132986"/>
                      <a:pt x="27685" y="127687"/>
                      <a:pt x="24969" y="122177"/>
                    </a:cubicBezTo>
                    <a:cubicBezTo>
                      <a:pt x="23366" y="117991"/>
                      <a:pt x="23366" y="113271"/>
                      <a:pt x="28264" y="113271"/>
                    </a:cubicBezTo>
                    <a:cubicBezTo>
                      <a:pt x="33162" y="113271"/>
                      <a:pt x="48925" y="114696"/>
                      <a:pt x="49994" y="112826"/>
                    </a:cubicBezTo>
                    <a:cubicBezTo>
                      <a:pt x="51062" y="110956"/>
                      <a:pt x="52933" y="89048"/>
                      <a:pt x="55426" y="81924"/>
                    </a:cubicBezTo>
                    <a:cubicBezTo>
                      <a:pt x="57920" y="74800"/>
                      <a:pt x="70299" y="37396"/>
                      <a:pt x="67805" y="36416"/>
                    </a:cubicBezTo>
                    <a:cubicBezTo>
                      <a:pt x="58565" y="38267"/>
                      <a:pt x="49591" y="41259"/>
                      <a:pt x="41088" y="45322"/>
                    </a:cubicBezTo>
                    <a:cubicBezTo>
                      <a:pt x="33000" y="49309"/>
                      <a:pt x="23983" y="51032"/>
                      <a:pt x="14995" y="50309"/>
                    </a:cubicBezTo>
                    <a:cubicBezTo>
                      <a:pt x="9166" y="48082"/>
                      <a:pt x="3926" y="44548"/>
                      <a:pt x="-323" y="3997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" name="任意多边形: 形状 96">
                <a:extLst>
                  <a:ext uri="{FF2B5EF4-FFF2-40B4-BE49-F238E27FC236}">
                    <a16:creationId xmlns:a16="http://schemas.microsoft.com/office/drawing/2014/main" id="{EE53A6D9-95B2-43D9-BABD-A3E6D9319774}"/>
                  </a:ext>
                </a:extLst>
              </p:cNvPr>
              <p:cNvSpPr/>
              <p:nvPr/>
            </p:nvSpPr>
            <p:spPr>
              <a:xfrm>
                <a:off x="2003184" y="6025900"/>
                <a:ext cx="202562" cy="293802"/>
              </a:xfrm>
              <a:custGeom>
                <a:avLst/>
                <a:gdLst>
                  <a:gd name="connsiteX0" fmla="*/ 63323 w 202562"/>
                  <a:gd name="connsiteY0" fmla="*/ 97459 h 293802"/>
                  <a:gd name="connsiteX1" fmla="*/ 89417 w 202562"/>
                  <a:gd name="connsiteY1" fmla="*/ 82943 h 293802"/>
                  <a:gd name="connsiteX2" fmla="*/ 97343 w 202562"/>
                  <a:gd name="connsiteY2" fmla="*/ 87485 h 293802"/>
                  <a:gd name="connsiteX3" fmla="*/ 90307 w 202562"/>
                  <a:gd name="connsiteY3" fmla="*/ 108502 h 293802"/>
                  <a:gd name="connsiteX4" fmla="*/ 82470 w 202562"/>
                  <a:gd name="connsiteY4" fmla="*/ 122128 h 293802"/>
                  <a:gd name="connsiteX5" fmla="*/ 70091 w 202562"/>
                  <a:gd name="connsiteY5" fmla="*/ 117586 h 293802"/>
                  <a:gd name="connsiteX6" fmla="*/ 63323 w 202562"/>
                  <a:gd name="connsiteY6" fmla="*/ 97459 h 293802"/>
                  <a:gd name="connsiteX7" fmla="*/ 25564 w 202562"/>
                  <a:gd name="connsiteY7" fmla="*/ 59432 h 293802"/>
                  <a:gd name="connsiteX8" fmla="*/ 25564 w 202562"/>
                  <a:gd name="connsiteY8" fmla="*/ 49903 h 293802"/>
                  <a:gd name="connsiteX9" fmla="*/ 36072 w 202562"/>
                  <a:gd name="connsiteY9" fmla="*/ 39216 h 293802"/>
                  <a:gd name="connsiteX10" fmla="*/ 47471 w 202562"/>
                  <a:gd name="connsiteY10" fmla="*/ 42868 h 293802"/>
                  <a:gd name="connsiteX11" fmla="*/ 53616 w 202562"/>
                  <a:gd name="connsiteY11" fmla="*/ 53644 h 293802"/>
                  <a:gd name="connsiteX12" fmla="*/ 57357 w 202562"/>
                  <a:gd name="connsiteY12" fmla="*/ 70921 h 293802"/>
                  <a:gd name="connsiteX13" fmla="*/ 65550 w 202562"/>
                  <a:gd name="connsiteY13" fmla="*/ 72613 h 293802"/>
                  <a:gd name="connsiteX14" fmla="*/ 102330 w 202562"/>
                  <a:gd name="connsiteY14" fmla="*/ 63707 h 293802"/>
                  <a:gd name="connsiteX15" fmla="*/ 116579 w 202562"/>
                  <a:gd name="connsiteY15" fmla="*/ 38593 h 293802"/>
                  <a:gd name="connsiteX16" fmla="*/ 122100 w 202562"/>
                  <a:gd name="connsiteY16" fmla="*/ 36456 h 293802"/>
                  <a:gd name="connsiteX17" fmla="*/ 129314 w 202562"/>
                  <a:gd name="connsiteY17" fmla="*/ 42067 h 293802"/>
                  <a:gd name="connsiteX18" fmla="*/ 127889 w 202562"/>
                  <a:gd name="connsiteY18" fmla="*/ 50972 h 293802"/>
                  <a:gd name="connsiteX19" fmla="*/ 121922 w 202562"/>
                  <a:gd name="connsiteY19" fmla="*/ 64331 h 293802"/>
                  <a:gd name="connsiteX20" fmla="*/ 126820 w 202562"/>
                  <a:gd name="connsiteY20" fmla="*/ 74394 h 293802"/>
                  <a:gd name="connsiteX21" fmla="*/ 126019 w 202562"/>
                  <a:gd name="connsiteY21" fmla="*/ 81696 h 293802"/>
                  <a:gd name="connsiteX22" fmla="*/ 115510 w 202562"/>
                  <a:gd name="connsiteY22" fmla="*/ 83121 h 293802"/>
                  <a:gd name="connsiteX23" fmla="*/ 104556 w 202562"/>
                  <a:gd name="connsiteY23" fmla="*/ 111797 h 293802"/>
                  <a:gd name="connsiteX24" fmla="*/ 104556 w 202562"/>
                  <a:gd name="connsiteY24" fmla="*/ 118565 h 293802"/>
                  <a:gd name="connsiteX25" fmla="*/ 116133 w 202562"/>
                  <a:gd name="connsiteY25" fmla="*/ 117764 h 293802"/>
                  <a:gd name="connsiteX26" fmla="*/ 125039 w 202562"/>
                  <a:gd name="connsiteY26" fmla="*/ 109749 h 293802"/>
                  <a:gd name="connsiteX27" fmla="*/ 138308 w 202562"/>
                  <a:gd name="connsiteY27" fmla="*/ 89889 h 293802"/>
                  <a:gd name="connsiteX28" fmla="*/ 152913 w 202562"/>
                  <a:gd name="connsiteY28" fmla="*/ 70119 h 293802"/>
                  <a:gd name="connsiteX29" fmla="*/ 164045 w 202562"/>
                  <a:gd name="connsiteY29" fmla="*/ 47410 h 293802"/>
                  <a:gd name="connsiteX30" fmla="*/ 163066 w 202562"/>
                  <a:gd name="connsiteY30" fmla="*/ 35031 h 293802"/>
                  <a:gd name="connsiteX31" fmla="*/ 146501 w 202562"/>
                  <a:gd name="connsiteY31" fmla="*/ 23276 h 293802"/>
                  <a:gd name="connsiteX32" fmla="*/ 112927 w 202562"/>
                  <a:gd name="connsiteY32" fmla="*/ 24523 h 293802"/>
                  <a:gd name="connsiteX33" fmla="*/ 86923 w 202562"/>
                  <a:gd name="connsiteY33" fmla="*/ 32003 h 293802"/>
                  <a:gd name="connsiteX34" fmla="*/ 75969 w 202562"/>
                  <a:gd name="connsiteY34" fmla="*/ 38148 h 293802"/>
                  <a:gd name="connsiteX35" fmla="*/ 65906 w 202562"/>
                  <a:gd name="connsiteY35" fmla="*/ 41621 h 293802"/>
                  <a:gd name="connsiteX36" fmla="*/ 53705 w 202562"/>
                  <a:gd name="connsiteY36" fmla="*/ 32716 h 293802"/>
                  <a:gd name="connsiteX37" fmla="*/ 49787 w 202562"/>
                  <a:gd name="connsiteY37" fmla="*/ 21762 h 293802"/>
                  <a:gd name="connsiteX38" fmla="*/ 62967 w 202562"/>
                  <a:gd name="connsiteY38" fmla="*/ 13569 h 293802"/>
                  <a:gd name="connsiteX39" fmla="*/ 116400 w 202562"/>
                  <a:gd name="connsiteY39" fmla="*/ 121 h 293802"/>
                  <a:gd name="connsiteX40" fmla="*/ 154783 w 202562"/>
                  <a:gd name="connsiteY40" fmla="*/ 1190 h 293802"/>
                  <a:gd name="connsiteX41" fmla="*/ 170635 w 202562"/>
                  <a:gd name="connsiteY41" fmla="*/ 8403 h 293802"/>
                  <a:gd name="connsiteX42" fmla="*/ 188447 w 202562"/>
                  <a:gd name="connsiteY42" fmla="*/ 21584 h 293802"/>
                  <a:gd name="connsiteX43" fmla="*/ 201983 w 202562"/>
                  <a:gd name="connsiteY43" fmla="*/ 39395 h 293802"/>
                  <a:gd name="connsiteX44" fmla="*/ 197530 w 202562"/>
                  <a:gd name="connsiteY44" fmla="*/ 61570 h 293802"/>
                  <a:gd name="connsiteX45" fmla="*/ 180788 w 202562"/>
                  <a:gd name="connsiteY45" fmla="*/ 80717 h 293802"/>
                  <a:gd name="connsiteX46" fmla="*/ 168053 w 202562"/>
                  <a:gd name="connsiteY46" fmla="*/ 98528 h 293802"/>
                  <a:gd name="connsiteX47" fmla="*/ 155229 w 202562"/>
                  <a:gd name="connsiteY47" fmla="*/ 114291 h 293802"/>
                  <a:gd name="connsiteX48" fmla="*/ 142761 w 202562"/>
                  <a:gd name="connsiteY48" fmla="*/ 132547 h 293802"/>
                  <a:gd name="connsiteX49" fmla="*/ 132876 w 202562"/>
                  <a:gd name="connsiteY49" fmla="*/ 147419 h 293802"/>
                  <a:gd name="connsiteX50" fmla="*/ 115065 w 202562"/>
                  <a:gd name="connsiteY50" fmla="*/ 137089 h 293802"/>
                  <a:gd name="connsiteX51" fmla="*/ 101350 w 202562"/>
                  <a:gd name="connsiteY51" fmla="*/ 139137 h 293802"/>
                  <a:gd name="connsiteX52" fmla="*/ 99302 w 202562"/>
                  <a:gd name="connsiteY52" fmla="*/ 165230 h 293802"/>
                  <a:gd name="connsiteX53" fmla="*/ 105090 w 202562"/>
                  <a:gd name="connsiteY53" fmla="*/ 168525 h 293802"/>
                  <a:gd name="connsiteX54" fmla="*/ 125395 w 202562"/>
                  <a:gd name="connsiteY54" fmla="*/ 164785 h 293802"/>
                  <a:gd name="connsiteX55" fmla="*/ 145700 w 202562"/>
                  <a:gd name="connsiteY55" fmla="*/ 163182 h 293802"/>
                  <a:gd name="connsiteX56" fmla="*/ 156030 w 202562"/>
                  <a:gd name="connsiteY56" fmla="*/ 174759 h 293802"/>
                  <a:gd name="connsiteX57" fmla="*/ 153181 w 202562"/>
                  <a:gd name="connsiteY57" fmla="*/ 189632 h 293802"/>
                  <a:gd name="connsiteX58" fmla="*/ 143295 w 202562"/>
                  <a:gd name="connsiteY58" fmla="*/ 201209 h 293802"/>
                  <a:gd name="connsiteX59" fmla="*/ 124683 w 202562"/>
                  <a:gd name="connsiteY59" fmla="*/ 212074 h 293802"/>
                  <a:gd name="connsiteX60" fmla="*/ 108653 w 202562"/>
                  <a:gd name="connsiteY60" fmla="*/ 226323 h 293802"/>
                  <a:gd name="connsiteX61" fmla="*/ 111948 w 202562"/>
                  <a:gd name="connsiteY61" fmla="*/ 233981 h 293802"/>
                  <a:gd name="connsiteX62" fmla="*/ 142939 w 202562"/>
                  <a:gd name="connsiteY62" fmla="*/ 235139 h 293802"/>
                  <a:gd name="connsiteX63" fmla="*/ 159415 w 202562"/>
                  <a:gd name="connsiteY63" fmla="*/ 246716 h 293802"/>
                  <a:gd name="connsiteX64" fmla="*/ 166628 w 202562"/>
                  <a:gd name="connsiteY64" fmla="*/ 260253 h 293802"/>
                  <a:gd name="connsiteX65" fmla="*/ 163333 w 202562"/>
                  <a:gd name="connsiteY65" fmla="*/ 273255 h 293802"/>
                  <a:gd name="connsiteX66" fmla="*/ 153626 w 202562"/>
                  <a:gd name="connsiteY66" fmla="*/ 283408 h 293802"/>
                  <a:gd name="connsiteX67" fmla="*/ 79621 w 202562"/>
                  <a:gd name="connsiteY67" fmla="*/ 292313 h 293802"/>
                  <a:gd name="connsiteX68" fmla="*/ 57713 w 202562"/>
                  <a:gd name="connsiteY68" fmla="*/ 290087 h 293802"/>
                  <a:gd name="connsiteX69" fmla="*/ 35894 w 202562"/>
                  <a:gd name="connsiteY69" fmla="*/ 257047 h 293802"/>
                  <a:gd name="connsiteX70" fmla="*/ 48629 w 202562"/>
                  <a:gd name="connsiteY70" fmla="*/ 226145 h 293802"/>
                  <a:gd name="connsiteX71" fmla="*/ 78552 w 202562"/>
                  <a:gd name="connsiteY71" fmla="*/ 199428 h 293802"/>
                  <a:gd name="connsiteX72" fmla="*/ 66173 w 202562"/>
                  <a:gd name="connsiteY72" fmla="*/ 199428 h 293802"/>
                  <a:gd name="connsiteX73" fmla="*/ 23248 w 202562"/>
                  <a:gd name="connsiteY73" fmla="*/ 219020 h 293802"/>
                  <a:gd name="connsiteX74" fmla="*/ 450 w 202562"/>
                  <a:gd name="connsiteY74" fmla="*/ 210204 h 293802"/>
                  <a:gd name="connsiteX75" fmla="*/ 6595 w 202562"/>
                  <a:gd name="connsiteY75" fmla="*/ 200051 h 293802"/>
                  <a:gd name="connsiteX76" fmla="*/ 27612 w 202562"/>
                  <a:gd name="connsiteY76" fmla="*/ 191680 h 293802"/>
                  <a:gd name="connsiteX77" fmla="*/ 70092 w 202562"/>
                  <a:gd name="connsiteY77" fmla="*/ 174314 h 293802"/>
                  <a:gd name="connsiteX78" fmla="*/ 80689 w 202562"/>
                  <a:gd name="connsiteY78" fmla="*/ 169149 h 293802"/>
                  <a:gd name="connsiteX79" fmla="*/ 81669 w 202562"/>
                  <a:gd name="connsiteY79" fmla="*/ 141720 h 293802"/>
                  <a:gd name="connsiteX80" fmla="*/ 74900 w 202562"/>
                  <a:gd name="connsiteY80" fmla="*/ 142967 h 293802"/>
                  <a:gd name="connsiteX81" fmla="*/ 57802 w 202562"/>
                  <a:gd name="connsiteY81" fmla="*/ 147508 h 293802"/>
                  <a:gd name="connsiteX82" fmla="*/ 41861 w 202562"/>
                  <a:gd name="connsiteY82" fmla="*/ 123552 h 293802"/>
                  <a:gd name="connsiteX83" fmla="*/ 31530 w 202562"/>
                  <a:gd name="connsiteY83" fmla="*/ 83834 h 293802"/>
                  <a:gd name="connsiteX84" fmla="*/ 25563 w 202562"/>
                  <a:gd name="connsiteY84" fmla="*/ 59433 h 29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202562" h="293802">
                    <a:moveTo>
                      <a:pt x="63323" y="97459"/>
                    </a:moveTo>
                    <a:cubicBezTo>
                      <a:pt x="70309" y="90037"/>
                      <a:pt x="79426" y="84965"/>
                      <a:pt x="89417" y="82943"/>
                    </a:cubicBezTo>
                    <a:cubicBezTo>
                      <a:pt x="103042" y="81696"/>
                      <a:pt x="98946" y="80895"/>
                      <a:pt x="97343" y="87485"/>
                    </a:cubicBezTo>
                    <a:cubicBezTo>
                      <a:pt x="95740" y="94075"/>
                      <a:pt x="92534" y="101289"/>
                      <a:pt x="90307" y="108502"/>
                    </a:cubicBezTo>
                    <a:cubicBezTo>
                      <a:pt x="88081" y="115716"/>
                      <a:pt x="86567" y="121504"/>
                      <a:pt x="82470" y="122128"/>
                    </a:cubicBezTo>
                    <a:cubicBezTo>
                      <a:pt x="77844" y="122777"/>
                      <a:pt x="73200" y="121073"/>
                      <a:pt x="70091" y="117586"/>
                    </a:cubicBezTo>
                    <a:cubicBezTo>
                      <a:pt x="66797" y="113845"/>
                      <a:pt x="60206" y="103515"/>
                      <a:pt x="63323" y="97459"/>
                    </a:cubicBezTo>
                    <a:moveTo>
                      <a:pt x="25564" y="59432"/>
                    </a:moveTo>
                    <a:cubicBezTo>
                      <a:pt x="24433" y="56357"/>
                      <a:pt x="24433" y="52979"/>
                      <a:pt x="25564" y="49903"/>
                    </a:cubicBezTo>
                    <a:cubicBezTo>
                      <a:pt x="27688" y="45208"/>
                      <a:pt x="31413" y="41420"/>
                      <a:pt x="36072" y="39216"/>
                    </a:cubicBezTo>
                    <a:cubicBezTo>
                      <a:pt x="40261" y="38017"/>
                      <a:pt x="44759" y="39458"/>
                      <a:pt x="47471" y="42868"/>
                    </a:cubicBezTo>
                    <a:cubicBezTo>
                      <a:pt x="50945" y="47410"/>
                      <a:pt x="53616" y="48657"/>
                      <a:pt x="53616" y="53644"/>
                    </a:cubicBezTo>
                    <a:cubicBezTo>
                      <a:pt x="53436" y="59621"/>
                      <a:pt x="54720" y="65552"/>
                      <a:pt x="57357" y="70921"/>
                    </a:cubicBezTo>
                    <a:cubicBezTo>
                      <a:pt x="59850" y="73860"/>
                      <a:pt x="57357" y="75641"/>
                      <a:pt x="65550" y="72613"/>
                    </a:cubicBezTo>
                    <a:cubicBezTo>
                      <a:pt x="76662" y="66078"/>
                      <a:pt x="89459" y="62979"/>
                      <a:pt x="102330" y="63707"/>
                    </a:cubicBezTo>
                    <a:cubicBezTo>
                      <a:pt x="107673" y="53822"/>
                      <a:pt x="115332" y="41443"/>
                      <a:pt x="116579" y="38593"/>
                    </a:cubicBezTo>
                    <a:cubicBezTo>
                      <a:pt x="117825" y="35743"/>
                      <a:pt x="119428" y="35655"/>
                      <a:pt x="122100" y="36456"/>
                    </a:cubicBezTo>
                    <a:cubicBezTo>
                      <a:pt x="124772" y="37258"/>
                      <a:pt x="129314" y="38950"/>
                      <a:pt x="129314" y="42067"/>
                    </a:cubicBezTo>
                    <a:cubicBezTo>
                      <a:pt x="129878" y="45111"/>
                      <a:pt x="129375" y="48256"/>
                      <a:pt x="127889" y="50972"/>
                    </a:cubicBezTo>
                    <a:cubicBezTo>
                      <a:pt x="125307" y="55136"/>
                      <a:pt x="123299" y="59629"/>
                      <a:pt x="121922" y="64331"/>
                    </a:cubicBezTo>
                    <a:cubicBezTo>
                      <a:pt x="121299" y="67626"/>
                      <a:pt x="125395" y="73236"/>
                      <a:pt x="126820" y="74394"/>
                    </a:cubicBezTo>
                    <a:cubicBezTo>
                      <a:pt x="128245" y="75551"/>
                      <a:pt x="128334" y="80806"/>
                      <a:pt x="126019" y="81696"/>
                    </a:cubicBezTo>
                    <a:cubicBezTo>
                      <a:pt x="123703" y="82587"/>
                      <a:pt x="117113" y="81073"/>
                      <a:pt x="115510" y="83121"/>
                    </a:cubicBezTo>
                    <a:cubicBezTo>
                      <a:pt x="113907" y="85170"/>
                      <a:pt x="105625" y="109126"/>
                      <a:pt x="104556" y="111797"/>
                    </a:cubicBezTo>
                    <a:cubicBezTo>
                      <a:pt x="103488" y="114469"/>
                      <a:pt x="102686" y="118387"/>
                      <a:pt x="104556" y="118565"/>
                    </a:cubicBezTo>
                    <a:cubicBezTo>
                      <a:pt x="108427" y="119150"/>
                      <a:pt x="112380" y="118876"/>
                      <a:pt x="116133" y="117764"/>
                    </a:cubicBezTo>
                    <a:cubicBezTo>
                      <a:pt x="119389" y="115429"/>
                      <a:pt x="122375" y="112741"/>
                      <a:pt x="125039" y="109749"/>
                    </a:cubicBezTo>
                    <a:cubicBezTo>
                      <a:pt x="126909" y="107433"/>
                      <a:pt x="133944" y="95500"/>
                      <a:pt x="138308" y="89889"/>
                    </a:cubicBezTo>
                    <a:cubicBezTo>
                      <a:pt x="142672" y="84279"/>
                      <a:pt x="149440" y="75017"/>
                      <a:pt x="152913" y="70119"/>
                    </a:cubicBezTo>
                    <a:cubicBezTo>
                      <a:pt x="157480" y="63000"/>
                      <a:pt x="161215" y="55380"/>
                      <a:pt x="164045" y="47410"/>
                    </a:cubicBezTo>
                    <a:cubicBezTo>
                      <a:pt x="165114" y="43313"/>
                      <a:pt x="166984" y="38504"/>
                      <a:pt x="163066" y="35031"/>
                    </a:cubicBezTo>
                    <a:cubicBezTo>
                      <a:pt x="159147" y="31558"/>
                      <a:pt x="154962" y="24077"/>
                      <a:pt x="146501" y="23276"/>
                    </a:cubicBezTo>
                    <a:cubicBezTo>
                      <a:pt x="135296" y="22643"/>
                      <a:pt x="124055" y="23060"/>
                      <a:pt x="112927" y="24523"/>
                    </a:cubicBezTo>
                    <a:cubicBezTo>
                      <a:pt x="103908" y="25574"/>
                      <a:pt x="95123" y="28101"/>
                      <a:pt x="86923" y="32003"/>
                    </a:cubicBezTo>
                    <a:cubicBezTo>
                      <a:pt x="82990" y="33502"/>
                      <a:pt x="79299" y="35573"/>
                      <a:pt x="75969" y="38148"/>
                    </a:cubicBezTo>
                    <a:cubicBezTo>
                      <a:pt x="73482" y="41029"/>
                      <a:pt x="69640" y="42355"/>
                      <a:pt x="65906" y="41621"/>
                    </a:cubicBezTo>
                    <a:cubicBezTo>
                      <a:pt x="60996" y="40024"/>
                      <a:pt x="56723" y="36904"/>
                      <a:pt x="53705" y="32716"/>
                    </a:cubicBezTo>
                    <a:cubicBezTo>
                      <a:pt x="50410" y="28352"/>
                      <a:pt x="47917" y="25057"/>
                      <a:pt x="49787" y="21762"/>
                    </a:cubicBezTo>
                    <a:cubicBezTo>
                      <a:pt x="51657" y="18467"/>
                      <a:pt x="50410" y="16864"/>
                      <a:pt x="62967" y="13569"/>
                    </a:cubicBezTo>
                    <a:cubicBezTo>
                      <a:pt x="80540" y="8189"/>
                      <a:pt x="98374" y="3701"/>
                      <a:pt x="116400" y="121"/>
                    </a:cubicBezTo>
                    <a:cubicBezTo>
                      <a:pt x="129197" y="-889"/>
                      <a:pt x="142064" y="-531"/>
                      <a:pt x="154783" y="1190"/>
                    </a:cubicBezTo>
                    <a:cubicBezTo>
                      <a:pt x="160515" y="2456"/>
                      <a:pt x="165916" y="4914"/>
                      <a:pt x="170635" y="8403"/>
                    </a:cubicBezTo>
                    <a:cubicBezTo>
                      <a:pt x="175177" y="11877"/>
                      <a:pt x="185330" y="19357"/>
                      <a:pt x="188447" y="21584"/>
                    </a:cubicBezTo>
                    <a:cubicBezTo>
                      <a:pt x="191564" y="23810"/>
                      <a:pt x="201983" y="29510"/>
                      <a:pt x="201983" y="39395"/>
                    </a:cubicBezTo>
                    <a:cubicBezTo>
                      <a:pt x="202902" y="47072"/>
                      <a:pt x="201342" y="54842"/>
                      <a:pt x="197530" y="61570"/>
                    </a:cubicBezTo>
                    <a:cubicBezTo>
                      <a:pt x="193790" y="65666"/>
                      <a:pt x="185775" y="74928"/>
                      <a:pt x="180788" y="80717"/>
                    </a:cubicBezTo>
                    <a:cubicBezTo>
                      <a:pt x="175801" y="86505"/>
                      <a:pt x="171882" y="93630"/>
                      <a:pt x="168053" y="98528"/>
                    </a:cubicBezTo>
                    <a:cubicBezTo>
                      <a:pt x="163471" y="103524"/>
                      <a:pt x="159188" y="108788"/>
                      <a:pt x="155229" y="114291"/>
                    </a:cubicBezTo>
                    <a:cubicBezTo>
                      <a:pt x="150478" y="119948"/>
                      <a:pt x="146302" y="126063"/>
                      <a:pt x="142761" y="132547"/>
                    </a:cubicBezTo>
                    <a:cubicBezTo>
                      <a:pt x="140268" y="138336"/>
                      <a:pt x="137774" y="147419"/>
                      <a:pt x="132876" y="147419"/>
                    </a:cubicBezTo>
                    <a:cubicBezTo>
                      <a:pt x="127978" y="147419"/>
                      <a:pt x="119161" y="138514"/>
                      <a:pt x="115065" y="137089"/>
                    </a:cubicBezTo>
                    <a:cubicBezTo>
                      <a:pt x="110544" y="134656"/>
                      <a:pt x="104962" y="135489"/>
                      <a:pt x="101350" y="139137"/>
                    </a:cubicBezTo>
                    <a:cubicBezTo>
                      <a:pt x="96808" y="144124"/>
                      <a:pt x="99302" y="165230"/>
                      <a:pt x="99302" y="165230"/>
                    </a:cubicBezTo>
                    <a:cubicBezTo>
                      <a:pt x="99302" y="165230"/>
                      <a:pt x="99302" y="168525"/>
                      <a:pt x="105090" y="168525"/>
                    </a:cubicBezTo>
                    <a:cubicBezTo>
                      <a:pt x="111976" y="168031"/>
                      <a:pt x="118785" y="166776"/>
                      <a:pt x="125395" y="164785"/>
                    </a:cubicBezTo>
                    <a:cubicBezTo>
                      <a:pt x="131955" y="162723"/>
                      <a:pt x="138898" y="162175"/>
                      <a:pt x="145700" y="163182"/>
                    </a:cubicBezTo>
                    <a:cubicBezTo>
                      <a:pt x="149440" y="164785"/>
                      <a:pt x="156030" y="170218"/>
                      <a:pt x="156030" y="174759"/>
                    </a:cubicBezTo>
                    <a:cubicBezTo>
                      <a:pt x="157254" y="179896"/>
                      <a:pt x="156217" y="185311"/>
                      <a:pt x="153181" y="189632"/>
                    </a:cubicBezTo>
                    <a:cubicBezTo>
                      <a:pt x="148461" y="196222"/>
                      <a:pt x="147570" y="198537"/>
                      <a:pt x="143295" y="201209"/>
                    </a:cubicBezTo>
                    <a:cubicBezTo>
                      <a:pt x="136468" y="203639"/>
                      <a:pt x="130156" y="207324"/>
                      <a:pt x="124683" y="212074"/>
                    </a:cubicBezTo>
                    <a:cubicBezTo>
                      <a:pt x="116668" y="219554"/>
                      <a:pt x="110078" y="219732"/>
                      <a:pt x="108653" y="226323"/>
                    </a:cubicBezTo>
                    <a:cubicBezTo>
                      <a:pt x="107228" y="232913"/>
                      <a:pt x="106961" y="233981"/>
                      <a:pt x="111948" y="233981"/>
                    </a:cubicBezTo>
                    <a:cubicBezTo>
                      <a:pt x="122287" y="233139"/>
                      <a:pt x="132691" y="233528"/>
                      <a:pt x="142939" y="235139"/>
                    </a:cubicBezTo>
                    <a:cubicBezTo>
                      <a:pt x="149361" y="237467"/>
                      <a:pt x="155048" y="241463"/>
                      <a:pt x="159415" y="246716"/>
                    </a:cubicBezTo>
                    <a:cubicBezTo>
                      <a:pt x="162264" y="252060"/>
                      <a:pt x="166895" y="255622"/>
                      <a:pt x="166628" y="260253"/>
                    </a:cubicBezTo>
                    <a:cubicBezTo>
                      <a:pt x="167078" y="264839"/>
                      <a:pt x="165913" y="269437"/>
                      <a:pt x="163333" y="273255"/>
                    </a:cubicBezTo>
                    <a:cubicBezTo>
                      <a:pt x="160038" y="277174"/>
                      <a:pt x="158613" y="282784"/>
                      <a:pt x="153626" y="283408"/>
                    </a:cubicBezTo>
                    <a:cubicBezTo>
                      <a:pt x="148639" y="284031"/>
                      <a:pt x="91287" y="290799"/>
                      <a:pt x="79621" y="292313"/>
                    </a:cubicBezTo>
                    <a:cubicBezTo>
                      <a:pt x="67954" y="293827"/>
                      <a:pt x="63323" y="294183"/>
                      <a:pt x="57713" y="290087"/>
                    </a:cubicBezTo>
                    <a:cubicBezTo>
                      <a:pt x="52102" y="285990"/>
                      <a:pt x="48273" y="286346"/>
                      <a:pt x="35894" y="257047"/>
                    </a:cubicBezTo>
                    <a:cubicBezTo>
                      <a:pt x="27790" y="242175"/>
                      <a:pt x="41059" y="231221"/>
                      <a:pt x="48629" y="226145"/>
                    </a:cubicBezTo>
                    <a:cubicBezTo>
                      <a:pt x="56199" y="221069"/>
                      <a:pt x="79621" y="202189"/>
                      <a:pt x="78552" y="199428"/>
                    </a:cubicBezTo>
                    <a:cubicBezTo>
                      <a:pt x="77483" y="196667"/>
                      <a:pt x="74812" y="196756"/>
                      <a:pt x="66173" y="199428"/>
                    </a:cubicBezTo>
                    <a:cubicBezTo>
                      <a:pt x="57535" y="202100"/>
                      <a:pt x="31709" y="217239"/>
                      <a:pt x="23248" y="219020"/>
                    </a:cubicBezTo>
                    <a:cubicBezTo>
                      <a:pt x="14649" y="220108"/>
                      <a:pt x="6080" y="216794"/>
                      <a:pt x="450" y="210204"/>
                    </a:cubicBezTo>
                    <a:cubicBezTo>
                      <a:pt x="-2133" y="205662"/>
                      <a:pt x="2231" y="201298"/>
                      <a:pt x="6595" y="200051"/>
                    </a:cubicBezTo>
                    <a:cubicBezTo>
                      <a:pt x="13742" y="197630"/>
                      <a:pt x="20757" y="194836"/>
                      <a:pt x="27612" y="191680"/>
                    </a:cubicBezTo>
                    <a:cubicBezTo>
                      <a:pt x="34647" y="188919"/>
                      <a:pt x="63234" y="174670"/>
                      <a:pt x="70092" y="174314"/>
                    </a:cubicBezTo>
                    <a:cubicBezTo>
                      <a:pt x="76949" y="173958"/>
                      <a:pt x="80867" y="171999"/>
                      <a:pt x="80689" y="169149"/>
                    </a:cubicBezTo>
                    <a:cubicBezTo>
                      <a:pt x="80511" y="166299"/>
                      <a:pt x="83539" y="143145"/>
                      <a:pt x="81669" y="141720"/>
                    </a:cubicBezTo>
                    <a:cubicBezTo>
                      <a:pt x="79799" y="140295"/>
                      <a:pt x="79442" y="140918"/>
                      <a:pt x="74900" y="142967"/>
                    </a:cubicBezTo>
                    <a:cubicBezTo>
                      <a:pt x="70359" y="145015"/>
                      <a:pt x="59405" y="149111"/>
                      <a:pt x="57802" y="147508"/>
                    </a:cubicBezTo>
                    <a:cubicBezTo>
                      <a:pt x="49356" y="142120"/>
                      <a:pt x="43569" y="133424"/>
                      <a:pt x="41861" y="123552"/>
                    </a:cubicBezTo>
                    <a:cubicBezTo>
                      <a:pt x="36072" y="104049"/>
                      <a:pt x="30640" y="97904"/>
                      <a:pt x="31530" y="83834"/>
                    </a:cubicBezTo>
                    <a:cubicBezTo>
                      <a:pt x="32064" y="75283"/>
                      <a:pt x="29983" y="66772"/>
                      <a:pt x="25563" y="59433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95BFB1A-98A2-4F68-9CA1-399FEC949548}"/>
                </a:ext>
              </a:extLst>
            </p:cNvPr>
            <p:cNvGrpSpPr/>
            <p:nvPr/>
          </p:nvGrpSpPr>
          <p:grpSpPr>
            <a:xfrm>
              <a:off x="1442035" y="5934218"/>
              <a:ext cx="281030" cy="306223"/>
              <a:chOff x="1459851" y="5996894"/>
              <a:chExt cx="324450" cy="353535"/>
            </a:xfrm>
            <a:grpFill/>
          </p:grpSpPr>
          <p:sp>
            <p:nvSpPr>
              <p:cNvPr id="94" name="任意多边形: 形状 93">
                <a:extLst>
                  <a:ext uri="{FF2B5EF4-FFF2-40B4-BE49-F238E27FC236}">
                    <a16:creationId xmlns:a16="http://schemas.microsoft.com/office/drawing/2014/main" id="{B4B620E6-3654-43C5-81B5-157B035DBB97}"/>
                  </a:ext>
                </a:extLst>
              </p:cNvPr>
              <p:cNvSpPr/>
              <p:nvPr/>
            </p:nvSpPr>
            <p:spPr>
              <a:xfrm>
                <a:off x="1631034" y="5996894"/>
                <a:ext cx="153267" cy="353535"/>
              </a:xfrm>
              <a:custGeom>
                <a:avLst/>
                <a:gdLst>
                  <a:gd name="connsiteX0" fmla="*/ 56495 w 153267"/>
                  <a:gd name="connsiteY0" fmla="*/ 162979 h 353535"/>
                  <a:gd name="connsiteX1" fmla="*/ 61482 w 153267"/>
                  <a:gd name="connsiteY1" fmla="*/ 154073 h 353535"/>
                  <a:gd name="connsiteX2" fmla="*/ 66024 w 153267"/>
                  <a:gd name="connsiteY2" fmla="*/ 158170 h 353535"/>
                  <a:gd name="connsiteX3" fmla="*/ 85438 w 153267"/>
                  <a:gd name="connsiteY3" fmla="*/ 179810 h 353535"/>
                  <a:gd name="connsiteX4" fmla="*/ 99064 w 153267"/>
                  <a:gd name="connsiteY4" fmla="*/ 185866 h 353535"/>
                  <a:gd name="connsiteX5" fmla="*/ 92474 w 153267"/>
                  <a:gd name="connsiteY5" fmla="*/ 199046 h 353535"/>
                  <a:gd name="connsiteX6" fmla="*/ 67271 w 153267"/>
                  <a:gd name="connsiteY6" fmla="*/ 214898 h 353535"/>
                  <a:gd name="connsiteX7" fmla="*/ 76978 w 153267"/>
                  <a:gd name="connsiteY7" fmla="*/ 221132 h 353535"/>
                  <a:gd name="connsiteX8" fmla="*/ 88644 w 153267"/>
                  <a:gd name="connsiteY8" fmla="*/ 218549 h 353535"/>
                  <a:gd name="connsiteX9" fmla="*/ 97550 w 153267"/>
                  <a:gd name="connsiteY9" fmla="*/ 218549 h 353535"/>
                  <a:gd name="connsiteX10" fmla="*/ 99954 w 153267"/>
                  <a:gd name="connsiteY10" fmla="*/ 228524 h 353535"/>
                  <a:gd name="connsiteX11" fmla="*/ 98529 w 153267"/>
                  <a:gd name="connsiteY11" fmla="*/ 277949 h 353535"/>
                  <a:gd name="connsiteX12" fmla="*/ 96392 w 153267"/>
                  <a:gd name="connsiteY12" fmla="*/ 301549 h 353535"/>
                  <a:gd name="connsiteX13" fmla="*/ 94255 w 153267"/>
                  <a:gd name="connsiteY13" fmla="*/ 310455 h 353535"/>
                  <a:gd name="connsiteX14" fmla="*/ 83924 w 153267"/>
                  <a:gd name="connsiteY14" fmla="*/ 305468 h 353535"/>
                  <a:gd name="connsiteX15" fmla="*/ 68607 w 153267"/>
                  <a:gd name="connsiteY15" fmla="*/ 286054 h 353535"/>
                  <a:gd name="connsiteX16" fmla="*/ 57297 w 153267"/>
                  <a:gd name="connsiteY16" fmla="*/ 273319 h 353535"/>
                  <a:gd name="connsiteX17" fmla="*/ 44116 w 153267"/>
                  <a:gd name="connsiteY17" fmla="*/ 223804 h 353535"/>
                  <a:gd name="connsiteX18" fmla="*/ 56228 w 153267"/>
                  <a:gd name="connsiteY18" fmla="*/ 162801 h 353535"/>
                  <a:gd name="connsiteX19" fmla="*/ 23277 w 153267"/>
                  <a:gd name="connsiteY19" fmla="*/ 25388 h 353535"/>
                  <a:gd name="connsiteX20" fmla="*/ 33340 w 153267"/>
                  <a:gd name="connsiteY20" fmla="*/ 18976 h 353535"/>
                  <a:gd name="connsiteX21" fmla="*/ 63531 w 153267"/>
                  <a:gd name="connsiteY21" fmla="*/ 3124 h 353535"/>
                  <a:gd name="connsiteX22" fmla="*/ 97728 w 153267"/>
                  <a:gd name="connsiteY22" fmla="*/ -438 h 353535"/>
                  <a:gd name="connsiteX23" fmla="*/ 131747 w 153267"/>
                  <a:gd name="connsiteY23" fmla="*/ 25388 h 353535"/>
                  <a:gd name="connsiteX24" fmla="*/ 128897 w 153267"/>
                  <a:gd name="connsiteY24" fmla="*/ 149353 h 353535"/>
                  <a:gd name="connsiteX25" fmla="*/ 151339 w 153267"/>
                  <a:gd name="connsiteY25" fmla="*/ 168322 h 353535"/>
                  <a:gd name="connsiteX26" fmla="*/ 152408 w 153267"/>
                  <a:gd name="connsiteY26" fmla="*/ 180701 h 353535"/>
                  <a:gd name="connsiteX27" fmla="*/ 152408 w 153267"/>
                  <a:gd name="connsiteY27" fmla="*/ 186044 h 353535"/>
                  <a:gd name="connsiteX28" fmla="*/ 127829 w 153267"/>
                  <a:gd name="connsiteY28" fmla="*/ 212761 h 353535"/>
                  <a:gd name="connsiteX29" fmla="*/ 127829 w 153267"/>
                  <a:gd name="connsiteY29" fmla="*/ 248383 h 353535"/>
                  <a:gd name="connsiteX30" fmla="*/ 127829 w 153267"/>
                  <a:gd name="connsiteY30" fmla="*/ 326218 h 353535"/>
                  <a:gd name="connsiteX31" fmla="*/ 120793 w 153267"/>
                  <a:gd name="connsiteY31" fmla="*/ 350263 h 353535"/>
                  <a:gd name="connsiteX32" fmla="*/ 107346 w 153267"/>
                  <a:gd name="connsiteY32" fmla="*/ 352133 h 353535"/>
                  <a:gd name="connsiteX33" fmla="*/ 83034 w 153267"/>
                  <a:gd name="connsiteY33" fmla="*/ 333609 h 353535"/>
                  <a:gd name="connsiteX34" fmla="*/ 61393 w 153267"/>
                  <a:gd name="connsiteY34" fmla="*/ 305735 h 353535"/>
                  <a:gd name="connsiteX35" fmla="*/ 47411 w 153267"/>
                  <a:gd name="connsiteY35" fmla="*/ 284629 h 353535"/>
                  <a:gd name="connsiteX36" fmla="*/ 36725 w 153267"/>
                  <a:gd name="connsiteY36" fmla="*/ 268688 h 353535"/>
                  <a:gd name="connsiteX37" fmla="*/ 31381 w 153267"/>
                  <a:gd name="connsiteY37" fmla="*/ 257022 h 353535"/>
                  <a:gd name="connsiteX38" fmla="*/ 26394 w 153267"/>
                  <a:gd name="connsiteY38" fmla="*/ 298432 h 353535"/>
                  <a:gd name="connsiteX39" fmla="*/ 18557 w 153267"/>
                  <a:gd name="connsiteY39" fmla="*/ 303420 h 353535"/>
                  <a:gd name="connsiteX40" fmla="*/ 8583 w 153267"/>
                  <a:gd name="connsiteY40" fmla="*/ 300570 h 353535"/>
                  <a:gd name="connsiteX41" fmla="*/ -323 w 153267"/>
                  <a:gd name="connsiteY41" fmla="*/ 291664 h 353535"/>
                  <a:gd name="connsiteX42" fmla="*/ 5466 w 153267"/>
                  <a:gd name="connsiteY42" fmla="*/ 252301 h 353535"/>
                  <a:gd name="connsiteX43" fmla="*/ 18735 w 153267"/>
                  <a:gd name="connsiteY43" fmla="*/ 202698 h 353535"/>
                  <a:gd name="connsiteX44" fmla="*/ 36547 w 153267"/>
                  <a:gd name="connsiteY44" fmla="*/ 106250 h 353535"/>
                  <a:gd name="connsiteX45" fmla="*/ 58098 w 153267"/>
                  <a:gd name="connsiteY45" fmla="*/ 39993 h 353535"/>
                  <a:gd name="connsiteX46" fmla="*/ 67004 w 153267"/>
                  <a:gd name="connsiteY46" fmla="*/ 32067 h 353535"/>
                  <a:gd name="connsiteX47" fmla="*/ 75108 w 153267"/>
                  <a:gd name="connsiteY47" fmla="*/ 40171 h 353535"/>
                  <a:gd name="connsiteX48" fmla="*/ 72792 w 153267"/>
                  <a:gd name="connsiteY48" fmla="*/ 53975 h 353535"/>
                  <a:gd name="connsiteX49" fmla="*/ 65223 w 153267"/>
                  <a:gd name="connsiteY49" fmla="*/ 78910 h 353535"/>
                  <a:gd name="connsiteX50" fmla="*/ 58187 w 153267"/>
                  <a:gd name="connsiteY50" fmla="*/ 111148 h 353535"/>
                  <a:gd name="connsiteX51" fmla="*/ 68874 w 153267"/>
                  <a:gd name="connsiteY51" fmla="*/ 105004 h 353535"/>
                  <a:gd name="connsiteX52" fmla="*/ 81342 w 153267"/>
                  <a:gd name="connsiteY52" fmla="*/ 98324 h 353535"/>
                  <a:gd name="connsiteX53" fmla="*/ 91316 w 153267"/>
                  <a:gd name="connsiteY53" fmla="*/ 92536 h 353535"/>
                  <a:gd name="connsiteX54" fmla="*/ 99598 w 153267"/>
                  <a:gd name="connsiteY54" fmla="*/ 90487 h 353535"/>
                  <a:gd name="connsiteX55" fmla="*/ 100399 w 153267"/>
                  <a:gd name="connsiteY55" fmla="*/ 39102 h 353535"/>
                  <a:gd name="connsiteX56" fmla="*/ 90425 w 153267"/>
                  <a:gd name="connsiteY56" fmla="*/ 20044 h 353535"/>
                  <a:gd name="connsiteX57" fmla="*/ 65223 w 153267"/>
                  <a:gd name="connsiteY57" fmla="*/ 24675 h 353535"/>
                  <a:gd name="connsiteX58" fmla="*/ 40732 w 153267"/>
                  <a:gd name="connsiteY58" fmla="*/ 40794 h 353535"/>
                  <a:gd name="connsiteX59" fmla="*/ 23545 w 153267"/>
                  <a:gd name="connsiteY59" fmla="*/ 25566 h 353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53267" h="353535">
                    <a:moveTo>
                      <a:pt x="56495" y="162979"/>
                    </a:moveTo>
                    <a:cubicBezTo>
                      <a:pt x="56495" y="162979"/>
                      <a:pt x="57742" y="155498"/>
                      <a:pt x="61482" y="154073"/>
                    </a:cubicBezTo>
                    <a:cubicBezTo>
                      <a:pt x="65223" y="152648"/>
                      <a:pt x="65401" y="152381"/>
                      <a:pt x="66024" y="158170"/>
                    </a:cubicBezTo>
                    <a:cubicBezTo>
                      <a:pt x="66648" y="163958"/>
                      <a:pt x="76800" y="179454"/>
                      <a:pt x="85438" y="179810"/>
                    </a:cubicBezTo>
                    <a:cubicBezTo>
                      <a:pt x="94077" y="180167"/>
                      <a:pt x="99064" y="182571"/>
                      <a:pt x="99064" y="185866"/>
                    </a:cubicBezTo>
                    <a:cubicBezTo>
                      <a:pt x="99064" y="189161"/>
                      <a:pt x="103160" y="191387"/>
                      <a:pt x="92474" y="199046"/>
                    </a:cubicBezTo>
                    <a:cubicBezTo>
                      <a:pt x="81787" y="206705"/>
                      <a:pt x="68696" y="211158"/>
                      <a:pt x="67271" y="214898"/>
                    </a:cubicBezTo>
                    <a:cubicBezTo>
                      <a:pt x="65846" y="218639"/>
                      <a:pt x="68696" y="222379"/>
                      <a:pt x="76978" y="221132"/>
                    </a:cubicBezTo>
                    <a:cubicBezTo>
                      <a:pt x="85260" y="219885"/>
                      <a:pt x="86507" y="219974"/>
                      <a:pt x="88644" y="218549"/>
                    </a:cubicBezTo>
                    <a:cubicBezTo>
                      <a:pt x="90782" y="217125"/>
                      <a:pt x="96659" y="216590"/>
                      <a:pt x="97550" y="218549"/>
                    </a:cubicBezTo>
                    <a:cubicBezTo>
                      <a:pt x="99353" y="221550"/>
                      <a:pt x="100193" y="225031"/>
                      <a:pt x="99954" y="228524"/>
                    </a:cubicBezTo>
                    <a:cubicBezTo>
                      <a:pt x="99954" y="232175"/>
                      <a:pt x="99331" y="271716"/>
                      <a:pt x="98529" y="277949"/>
                    </a:cubicBezTo>
                    <a:cubicBezTo>
                      <a:pt x="97728" y="284183"/>
                      <a:pt x="97639" y="297453"/>
                      <a:pt x="96392" y="301549"/>
                    </a:cubicBezTo>
                    <a:cubicBezTo>
                      <a:pt x="95145" y="305646"/>
                      <a:pt x="96926" y="309297"/>
                      <a:pt x="94255" y="310455"/>
                    </a:cubicBezTo>
                    <a:cubicBezTo>
                      <a:pt x="91583" y="311613"/>
                      <a:pt x="88021" y="311256"/>
                      <a:pt x="83924" y="305468"/>
                    </a:cubicBezTo>
                    <a:cubicBezTo>
                      <a:pt x="79242" y="298674"/>
                      <a:pt x="74125" y="292189"/>
                      <a:pt x="68607" y="286054"/>
                    </a:cubicBezTo>
                    <a:cubicBezTo>
                      <a:pt x="64552" y="282070"/>
                      <a:pt x="60774" y="277815"/>
                      <a:pt x="57297" y="273319"/>
                    </a:cubicBezTo>
                    <a:cubicBezTo>
                      <a:pt x="47295" y="258842"/>
                      <a:pt x="42636" y="241338"/>
                      <a:pt x="44116" y="223804"/>
                    </a:cubicBezTo>
                    <a:cubicBezTo>
                      <a:pt x="44690" y="202933"/>
                      <a:pt x="48785" y="182308"/>
                      <a:pt x="56228" y="162801"/>
                    </a:cubicBezTo>
                    <a:moveTo>
                      <a:pt x="23277" y="25388"/>
                    </a:moveTo>
                    <a:lnTo>
                      <a:pt x="33340" y="18976"/>
                    </a:lnTo>
                    <a:cubicBezTo>
                      <a:pt x="42993" y="12944"/>
                      <a:pt x="53085" y="7646"/>
                      <a:pt x="63531" y="3124"/>
                    </a:cubicBezTo>
                    <a:cubicBezTo>
                      <a:pt x="74787" y="828"/>
                      <a:pt x="86240" y="-365"/>
                      <a:pt x="97728" y="-438"/>
                    </a:cubicBezTo>
                    <a:cubicBezTo>
                      <a:pt x="105119" y="7"/>
                      <a:pt x="127205" y="5350"/>
                      <a:pt x="131747" y="25388"/>
                    </a:cubicBezTo>
                    <a:cubicBezTo>
                      <a:pt x="132371" y="49967"/>
                      <a:pt x="122307" y="142674"/>
                      <a:pt x="128897" y="149353"/>
                    </a:cubicBezTo>
                    <a:cubicBezTo>
                      <a:pt x="135487" y="156032"/>
                      <a:pt x="148579" y="164315"/>
                      <a:pt x="151339" y="168322"/>
                    </a:cubicBezTo>
                    <a:cubicBezTo>
                      <a:pt x="153017" y="172226"/>
                      <a:pt x="153391" y="176567"/>
                      <a:pt x="152408" y="180701"/>
                    </a:cubicBezTo>
                    <a:cubicBezTo>
                      <a:pt x="152955" y="182440"/>
                      <a:pt x="152955" y="184305"/>
                      <a:pt x="152408" y="186044"/>
                    </a:cubicBezTo>
                    <a:cubicBezTo>
                      <a:pt x="151607" y="189339"/>
                      <a:pt x="152408" y="196731"/>
                      <a:pt x="127829" y="212761"/>
                    </a:cubicBezTo>
                    <a:cubicBezTo>
                      <a:pt x="127829" y="228257"/>
                      <a:pt x="127829" y="242862"/>
                      <a:pt x="127829" y="248383"/>
                    </a:cubicBezTo>
                    <a:cubicBezTo>
                      <a:pt x="127829" y="253905"/>
                      <a:pt x="129877" y="319628"/>
                      <a:pt x="127829" y="326218"/>
                    </a:cubicBezTo>
                    <a:cubicBezTo>
                      <a:pt x="125780" y="332808"/>
                      <a:pt x="126226" y="346879"/>
                      <a:pt x="120793" y="350263"/>
                    </a:cubicBezTo>
                    <a:cubicBezTo>
                      <a:pt x="116949" y="353200"/>
                      <a:pt x="111846" y="353910"/>
                      <a:pt x="107346" y="352133"/>
                    </a:cubicBezTo>
                    <a:cubicBezTo>
                      <a:pt x="102270" y="350708"/>
                      <a:pt x="95412" y="348838"/>
                      <a:pt x="83034" y="333609"/>
                    </a:cubicBezTo>
                    <a:cubicBezTo>
                      <a:pt x="70655" y="318381"/>
                      <a:pt x="64243" y="309921"/>
                      <a:pt x="61393" y="305735"/>
                    </a:cubicBezTo>
                    <a:cubicBezTo>
                      <a:pt x="57088" y="298470"/>
                      <a:pt x="52422" y="291426"/>
                      <a:pt x="47411" y="284629"/>
                    </a:cubicBezTo>
                    <a:cubicBezTo>
                      <a:pt x="45007" y="278840"/>
                      <a:pt x="39218" y="274031"/>
                      <a:pt x="36725" y="268688"/>
                    </a:cubicBezTo>
                    <a:cubicBezTo>
                      <a:pt x="34231" y="263344"/>
                      <a:pt x="34677" y="254973"/>
                      <a:pt x="31381" y="257022"/>
                    </a:cubicBezTo>
                    <a:cubicBezTo>
                      <a:pt x="28086" y="259070"/>
                      <a:pt x="24791" y="286855"/>
                      <a:pt x="26394" y="298432"/>
                    </a:cubicBezTo>
                    <a:cubicBezTo>
                      <a:pt x="24924" y="301433"/>
                      <a:pt x="21898" y="303359"/>
                      <a:pt x="18557" y="303420"/>
                    </a:cubicBezTo>
                    <a:cubicBezTo>
                      <a:pt x="15618" y="303420"/>
                      <a:pt x="11522" y="300570"/>
                      <a:pt x="8583" y="300570"/>
                    </a:cubicBezTo>
                    <a:cubicBezTo>
                      <a:pt x="5644" y="300570"/>
                      <a:pt x="746" y="303420"/>
                      <a:pt x="-323" y="291664"/>
                    </a:cubicBezTo>
                    <a:cubicBezTo>
                      <a:pt x="173" y="278372"/>
                      <a:pt x="2114" y="265174"/>
                      <a:pt x="5466" y="252301"/>
                    </a:cubicBezTo>
                    <a:cubicBezTo>
                      <a:pt x="7069" y="243396"/>
                      <a:pt x="17043" y="212583"/>
                      <a:pt x="18735" y="202698"/>
                    </a:cubicBezTo>
                    <a:cubicBezTo>
                      <a:pt x="20428" y="192812"/>
                      <a:pt x="31560" y="127713"/>
                      <a:pt x="36547" y="106250"/>
                    </a:cubicBezTo>
                    <a:cubicBezTo>
                      <a:pt x="42320" y="83730"/>
                      <a:pt x="49518" y="61600"/>
                      <a:pt x="58098" y="39993"/>
                    </a:cubicBezTo>
                    <a:cubicBezTo>
                      <a:pt x="61838" y="32958"/>
                      <a:pt x="60948" y="27970"/>
                      <a:pt x="67004" y="32067"/>
                    </a:cubicBezTo>
                    <a:cubicBezTo>
                      <a:pt x="73060" y="36163"/>
                      <a:pt x="75108" y="38123"/>
                      <a:pt x="75108" y="40171"/>
                    </a:cubicBezTo>
                    <a:cubicBezTo>
                      <a:pt x="75298" y="44883"/>
                      <a:pt x="74510" y="49583"/>
                      <a:pt x="72792" y="53975"/>
                    </a:cubicBezTo>
                    <a:cubicBezTo>
                      <a:pt x="70299" y="59763"/>
                      <a:pt x="66826" y="73923"/>
                      <a:pt x="65223" y="78910"/>
                    </a:cubicBezTo>
                    <a:cubicBezTo>
                      <a:pt x="63620" y="83897"/>
                      <a:pt x="55248" y="108299"/>
                      <a:pt x="58187" y="111148"/>
                    </a:cubicBezTo>
                    <a:cubicBezTo>
                      <a:pt x="61126" y="113998"/>
                      <a:pt x="66024" y="107408"/>
                      <a:pt x="68874" y="105004"/>
                    </a:cubicBezTo>
                    <a:cubicBezTo>
                      <a:pt x="72458" y="101843"/>
                      <a:pt x="76725" y="99557"/>
                      <a:pt x="81342" y="98324"/>
                    </a:cubicBezTo>
                    <a:cubicBezTo>
                      <a:pt x="85082" y="97879"/>
                      <a:pt x="88377" y="92536"/>
                      <a:pt x="91316" y="92536"/>
                    </a:cubicBezTo>
                    <a:cubicBezTo>
                      <a:pt x="94255" y="92536"/>
                      <a:pt x="98975" y="93159"/>
                      <a:pt x="99598" y="90487"/>
                    </a:cubicBezTo>
                    <a:cubicBezTo>
                      <a:pt x="100819" y="73387"/>
                      <a:pt x="101087" y="56232"/>
                      <a:pt x="100399" y="39102"/>
                    </a:cubicBezTo>
                    <a:cubicBezTo>
                      <a:pt x="99153" y="34204"/>
                      <a:pt x="96214" y="20044"/>
                      <a:pt x="90425" y="20044"/>
                    </a:cubicBezTo>
                    <a:cubicBezTo>
                      <a:pt x="81741" y="18501"/>
                      <a:pt x="72791" y="20145"/>
                      <a:pt x="65223" y="24675"/>
                    </a:cubicBezTo>
                    <a:cubicBezTo>
                      <a:pt x="49014" y="32067"/>
                      <a:pt x="53556" y="37855"/>
                      <a:pt x="40732" y="40794"/>
                    </a:cubicBezTo>
                    <a:cubicBezTo>
                      <a:pt x="27908" y="43733"/>
                      <a:pt x="19270" y="37499"/>
                      <a:pt x="23545" y="2556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" name="任意多边形: 形状 94">
                <a:extLst>
                  <a:ext uri="{FF2B5EF4-FFF2-40B4-BE49-F238E27FC236}">
                    <a16:creationId xmlns:a16="http://schemas.microsoft.com/office/drawing/2014/main" id="{0C7FD792-53E9-4ED1-A81A-5F4A8B523B33}"/>
                  </a:ext>
                </a:extLst>
              </p:cNvPr>
              <p:cNvSpPr/>
              <p:nvPr/>
            </p:nvSpPr>
            <p:spPr>
              <a:xfrm>
                <a:off x="1459851" y="6022750"/>
                <a:ext cx="169846" cy="296483"/>
              </a:xfrm>
              <a:custGeom>
                <a:avLst/>
                <a:gdLst>
                  <a:gd name="connsiteX0" fmla="*/ 94717 w 169846"/>
                  <a:gd name="connsiteY0" fmla="*/ 132135 h 296483"/>
                  <a:gd name="connsiteX1" fmla="*/ 99437 w 169846"/>
                  <a:gd name="connsiteY1" fmla="*/ 128840 h 296483"/>
                  <a:gd name="connsiteX2" fmla="*/ 113063 w 169846"/>
                  <a:gd name="connsiteY2" fmla="*/ 133738 h 296483"/>
                  <a:gd name="connsiteX3" fmla="*/ 121256 w 169846"/>
                  <a:gd name="connsiteY3" fmla="*/ 134985 h 296483"/>
                  <a:gd name="connsiteX4" fmla="*/ 122146 w 169846"/>
                  <a:gd name="connsiteY4" fmla="*/ 147185 h 296483"/>
                  <a:gd name="connsiteX5" fmla="*/ 120276 w 169846"/>
                  <a:gd name="connsiteY5" fmla="*/ 163483 h 296483"/>
                  <a:gd name="connsiteX6" fmla="*/ 92402 w 169846"/>
                  <a:gd name="connsiteY6" fmla="*/ 185747 h 296483"/>
                  <a:gd name="connsiteX7" fmla="*/ 85990 w 169846"/>
                  <a:gd name="connsiteY7" fmla="*/ 184054 h 296483"/>
                  <a:gd name="connsiteX8" fmla="*/ 94895 w 169846"/>
                  <a:gd name="connsiteY8" fmla="*/ 132135 h 296483"/>
                  <a:gd name="connsiteX9" fmla="*/ 59986 w 169846"/>
                  <a:gd name="connsiteY9" fmla="*/ 15116 h 296483"/>
                  <a:gd name="connsiteX10" fmla="*/ 66220 w 169846"/>
                  <a:gd name="connsiteY10" fmla="*/ 11643 h 296483"/>
                  <a:gd name="connsiteX11" fmla="*/ 91511 w 169846"/>
                  <a:gd name="connsiteY11" fmla="*/ 8526 h 296483"/>
                  <a:gd name="connsiteX12" fmla="*/ 113419 w 169846"/>
                  <a:gd name="connsiteY12" fmla="*/ 511 h 296483"/>
                  <a:gd name="connsiteX13" fmla="*/ 140136 w 169846"/>
                  <a:gd name="connsiteY13" fmla="*/ 1757 h 296483"/>
                  <a:gd name="connsiteX14" fmla="*/ 167387 w 169846"/>
                  <a:gd name="connsiteY14" fmla="*/ 28474 h 296483"/>
                  <a:gd name="connsiteX15" fmla="*/ 163468 w 169846"/>
                  <a:gd name="connsiteY15" fmla="*/ 65165 h 296483"/>
                  <a:gd name="connsiteX16" fmla="*/ 162578 w 169846"/>
                  <a:gd name="connsiteY16" fmla="*/ 146740 h 296483"/>
                  <a:gd name="connsiteX17" fmla="*/ 169524 w 169846"/>
                  <a:gd name="connsiteY17" fmla="*/ 143712 h 296483"/>
                  <a:gd name="connsiteX18" fmla="*/ 167476 w 169846"/>
                  <a:gd name="connsiteY18" fmla="*/ 152173 h 296483"/>
                  <a:gd name="connsiteX19" fmla="*/ 168901 w 169846"/>
                  <a:gd name="connsiteY19" fmla="*/ 162147 h 296483"/>
                  <a:gd name="connsiteX20" fmla="*/ 168901 w 169846"/>
                  <a:gd name="connsiteY20" fmla="*/ 177375 h 296483"/>
                  <a:gd name="connsiteX21" fmla="*/ 157323 w 169846"/>
                  <a:gd name="connsiteY21" fmla="*/ 196789 h 296483"/>
                  <a:gd name="connsiteX22" fmla="*/ 152514 w 169846"/>
                  <a:gd name="connsiteY22" fmla="*/ 278008 h 296483"/>
                  <a:gd name="connsiteX23" fmla="*/ 145924 w 169846"/>
                  <a:gd name="connsiteY23" fmla="*/ 295374 h 296483"/>
                  <a:gd name="connsiteX24" fmla="*/ 128915 w 169846"/>
                  <a:gd name="connsiteY24" fmla="*/ 292880 h 296483"/>
                  <a:gd name="connsiteX25" fmla="*/ 111103 w 169846"/>
                  <a:gd name="connsiteY25" fmla="*/ 270527 h 296483"/>
                  <a:gd name="connsiteX26" fmla="*/ 111905 w 169846"/>
                  <a:gd name="connsiteY26" fmla="*/ 255210 h 296483"/>
                  <a:gd name="connsiteX27" fmla="*/ 114220 w 169846"/>
                  <a:gd name="connsiteY27" fmla="*/ 227870 h 296483"/>
                  <a:gd name="connsiteX28" fmla="*/ 105315 w 169846"/>
                  <a:gd name="connsiteY28" fmla="*/ 233302 h 296483"/>
                  <a:gd name="connsiteX29" fmla="*/ 86346 w 169846"/>
                  <a:gd name="connsiteY29" fmla="*/ 248709 h 296483"/>
                  <a:gd name="connsiteX30" fmla="*/ 60164 w 169846"/>
                  <a:gd name="connsiteY30" fmla="*/ 268568 h 296483"/>
                  <a:gd name="connsiteX31" fmla="*/ 42352 w 169846"/>
                  <a:gd name="connsiteY31" fmla="*/ 280502 h 296483"/>
                  <a:gd name="connsiteX32" fmla="*/ 30241 w 169846"/>
                  <a:gd name="connsiteY32" fmla="*/ 278810 h 296483"/>
                  <a:gd name="connsiteX33" fmla="*/ 7532 w 169846"/>
                  <a:gd name="connsiteY33" fmla="*/ 256991 h 296483"/>
                  <a:gd name="connsiteX34" fmla="*/ 1921 w 169846"/>
                  <a:gd name="connsiteY34" fmla="*/ 245414 h 296483"/>
                  <a:gd name="connsiteX35" fmla="*/ -305 w 169846"/>
                  <a:gd name="connsiteY35" fmla="*/ 235351 h 296483"/>
                  <a:gd name="connsiteX36" fmla="*/ 2990 w 169846"/>
                  <a:gd name="connsiteY36" fmla="*/ 230809 h 296483"/>
                  <a:gd name="connsiteX37" fmla="*/ 14122 w 169846"/>
                  <a:gd name="connsiteY37" fmla="*/ 238200 h 296483"/>
                  <a:gd name="connsiteX38" fmla="*/ 48586 w 169846"/>
                  <a:gd name="connsiteY38" fmla="*/ 217628 h 296483"/>
                  <a:gd name="connsiteX39" fmla="*/ 47785 w 169846"/>
                  <a:gd name="connsiteY39" fmla="*/ 210326 h 296483"/>
                  <a:gd name="connsiteX40" fmla="*/ 23205 w 169846"/>
                  <a:gd name="connsiteY40" fmla="*/ 192515 h 296483"/>
                  <a:gd name="connsiteX41" fmla="*/ 25254 w 169846"/>
                  <a:gd name="connsiteY41" fmla="*/ 170518 h 296483"/>
                  <a:gd name="connsiteX42" fmla="*/ 31488 w 169846"/>
                  <a:gd name="connsiteY42" fmla="*/ 155111 h 296483"/>
                  <a:gd name="connsiteX43" fmla="*/ 45024 w 169846"/>
                  <a:gd name="connsiteY43" fmla="*/ 103726 h 296483"/>
                  <a:gd name="connsiteX44" fmla="*/ 53930 w 169846"/>
                  <a:gd name="connsiteY44" fmla="*/ 71488 h 296483"/>
                  <a:gd name="connsiteX45" fmla="*/ 62835 w 169846"/>
                  <a:gd name="connsiteY45" fmla="*/ 49046 h 296483"/>
                  <a:gd name="connsiteX46" fmla="*/ 92224 w 169846"/>
                  <a:gd name="connsiteY46" fmla="*/ 52430 h 296483"/>
                  <a:gd name="connsiteX47" fmla="*/ 107363 w 169846"/>
                  <a:gd name="connsiteY47" fmla="*/ 72290 h 296483"/>
                  <a:gd name="connsiteX48" fmla="*/ 105760 w 169846"/>
                  <a:gd name="connsiteY48" fmla="*/ 98472 h 296483"/>
                  <a:gd name="connsiteX49" fmla="*/ 124729 w 169846"/>
                  <a:gd name="connsiteY49" fmla="*/ 116283 h 296483"/>
                  <a:gd name="connsiteX50" fmla="*/ 126332 w 169846"/>
                  <a:gd name="connsiteY50" fmla="*/ 113344 h 296483"/>
                  <a:gd name="connsiteX51" fmla="*/ 125530 w 169846"/>
                  <a:gd name="connsiteY51" fmla="*/ 51718 h 296483"/>
                  <a:gd name="connsiteX52" fmla="*/ 120633 w 169846"/>
                  <a:gd name="connsiteY52" fmla="*/ 34975 h 296483"/>
                  <a:gd name="connsiteX53" fmla="*/ 109055 w 169846"/>
                  <a:gd name="connsiteY53" fmla="*/ 40586 h 296483"/>
                  <a:gd name="connsiteX54" fmla="*/ 91957 w 169846"/>
                  <a:gd name="connsiteY54" fmla="*/ 39695 h 296483"/>
                  <a:gd name="connsiteX55" fmla="*/ 68980 w 169846"/>
                  <a:gd name="connsiteY55" fmla="*/ 29988 h 296483"/>
                  <a:gd name="connsiteX56" fmla="*/ 59807 w 169846"/>
                  <a:gd name="connsiteY56" fmla="*/ 15116 h 29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69846" h="296483">
                    <a:moveTo>
                      <a:pt x="94717" y="132135"/>
                    </a:moveTo>
                    <a:cubicBezTo>
                      <a:pt x="94717" y="132135"/>
                      <a:pt x="95964" y="127593"/>
                      <a:pt x="99437" y="128840"/>
                    </a:cubicBezTo>
                    <a:cubicBezTo>
                      <a:pt x="102910" y="130087"/>
                      <a:pt x="110747" y="132758"/>
                      <a:pt x="113063" y="133738"/>
                    </a:cubicBezTo>
                    <a:cubicBezTo>
                      <a:pt x="115706" y="134604"/>
                      <a:pt x="118475" y="135026"/>
                      <a:pt x="121256" y="134985"/>
                    </a:cubicBezTo>
                    <a:cubicBezTo>
                      <a:pt x="122503" y="134985"/>
                      <a:pt x="122325" y="143890"/>
                      <a:pt x="122146" y="147185"/>
                    </a:cubicBezTo>
                    <a:cubicBezTo>
                      <a:pt x="121968" y="150481"/>
                      <a:pt x="120276" y="161613"/>
                      <a:pt x="120276" y="163483"/>
                    </a:cubicBezTo>
                    <a:cubicBezTo>
                      <a:pt x="111816" y="171888"/>
                      <a:pt x="102470" y="179353"/>
                      <a:pt x="92402" y="185747"/>
                    </a:cubicBezTo>
                    <a:cubicBezTo>
                      <a:pt x="89285" y="186726"/>
                      <a:pt x="85634" y="186548"/>
                      <a:pt x="85990" y="184054"/>
                    </a:cubicBezTo>
                    <a:cubicBezTo>
                      <a:pt x="86346" y="181561"/>
                      <a:pt x="88038" y="137300"/>
                      <a:pt x="94895" y="132135"/>
                    </a:cubicBezTo>
                    <a:moveTo>
                      <a:pt x="59986" y="15116"/>
                    </a:moveTo>
                    <a:cubicBezTo>
                      <a:pt x="61186" y="12819"/>
                      <a:pt x="63635" y="11454"/>
                      <a:pt x="66220" y="11643"/>
                    </a:cubicBezTo>
                    <a:cubicBezTo>
                      <a:pt x="74761" y="11939"/>
                      <a:pt x="83297" y="10888"/>
                      <a:pt x="91511" y="8526"/>
                    </a:cubicBezTo>
                    <a:cubicBezTo>
                      <a:pt x="98615" y="5339"/>
                      <a:pt x="105936" y="2661"/>
                      <a:pt x="113419" y="511"/>
                    </a:cubicBezTo>
                    <a:cubicBezTo>
                      <a:pt x="122305" y="-1089"/>
                      <a:pt x="131437" y="-662"/>
                      <a:pt x="140136" y="1757"/>
                    </a:cubicBezTo>
                    <a:cubicBezTo>
                      <a:pt x="153964" y="3986"/>
                      <a:pt x="164885" y="14692"/>
                      <a:pt x="167387" y="28474"/>
                    </a:cubicBezTo>
                    <a:cubicBezTo>
                      <a:pt x="170504" y="46285"/>
                      <a:pt x="165071" y="51450"/>
                      <a:pt x="163468" y="65165"/>
                    </a:cubicBezTo>
                    <a:cubicBezTo>
                      <a:pt x="161556" y="92315"/>
                      <a:pt x="161258" y="119555"/>
                      <a:pt x="162578" y="146740"/>
                    </a:cubicBezTo>
                    <a:cubicBezTo>
                      <a:pt x="164715" y="149145"/>
                      <a:pt x="169524" y="143712"/>
                      <a:pt x="169524" y="143712"/>
                    </a:cubicBezTo>
                    <a:cubicBezTo>
                      <a:pt x="168359" y="146393"/>
                      <a:pt x="167666" y="149255"/>
                      <a:pt x="167476" y="152173"/>
                    </a:cubicBezTo>
                    <a:cubicBezTo>
                      <a:pt x="166833" y="155563"/>
                      <a:pt x="167334" y="159072"/>
                      <a:pt x="168901" y="162147"/>
                    </a:cubicBezTo>
                    <a:cubicBezTo>
                      <a:pt x="168277" y="167223"/>
                      <a:pt x="169702" y="174703"/>
                      <a:pt x="168901" y="177375"/>
                    </a:cubicBezTo>
                    <a:cubicBezTo>
                      <a:pt x="168099" y="180047"/>
                      <a:pt x="158392" y="188685"/>
                      <a:pt x="157323" y="196789"/>
                    </a:cubicBezTo>
                    <a:cubicBezTo>
                      <a:pt x="156255" y="204893"/>
                      <a:pt x="152514" y="278008"/>
                      <a:pt x="152514" y="278008"/>
                    </a:cubicBezTo>
                    <a:cubicBezTo>
                      <a:pt x="152514" y="278008"/>
                      <a:pt x="152514" y="294127"/>
                      <a:pt x="145924" y="295374"/>
                    </a:cubicBezTo>
                    <a:cubicBezTo>
                      <a:pt x="140147" y="296814"/>
                      <a:pt x="134035" y="295918"/>
                      <a:pt x="128915" y="292880"/>
                    </a:cubicBezTo>
                    <a:cubicBezTo>
                      <a:pt x="125174" y="289942"/>
                      <a:pt x="111549" y="279611"/>
                      <a:pt x="111103" y="270527"/>
                    </a:cubicBezTo>
                    <a:cubicBezTo>
                      <a:pt x="110023" y="265440"/>
                      <a:pt x="110299" y="260157"/>
                      <a:pt x="111905" y="255210"/>
                    </a:cubicBezTo>
                    <a:cubicBezTo>
                      <a:pt x="114085" y="246271"/>
                      <a:pt x="114866" y="237048"/>
                      <a:pt x="114220" y="227870"/>
                    </a:cubicBezTo>
                    <a:cubicBezTo>
                      <a:pt x="112528" y="226890"/>
                      <a:pt x="108610" y="228939"/>
                      <a:pt x="105315" y="233302"/>
                    </a:cubicBezTo>
                    <a:cubicBezTo>
                      <a:pt x="99638" y="239185"/>
                      <a:pt x="93268" y="244359"/>
                      <a:pt x="86346" y="248709"/>
                    </a:cubicBezTo>
                    <a:cubicBezTo>
                      <a:pt x="79132" y="253429"/>
                      <a:pt x="66130" y="264383"/>
                      <a:pt x="60164" y="268568"/>
                    </a:cubicBezTo>
                    <a:cubicBezTo>
                      <a:pt x="54197" y="272754"/>
                      <a:pt x="48319" y="279255"/>
                      <a:pt x="42352" y="280502"/>
                    </a:cubicBezTo>
                    <a:cubicBezTo>
                      <a:pt x="36386" y="281749"/>
                      <a:pt x="34337" y="281927"/>
                      <a:pt x="30241" y="278810"/>
                    </a:cubicBezTo>
                    <a:cubicBezTo>
                      <a:pt x="22236" y="272004"/>
                      <a:pt x="14652" y="264718"/>
                      <a:pt x="7532" y="256991"/>
                    </a:cubicBezTo>
                    <a:cubicBezTo>
                      <a:pt x="4358" y="253912"/>
                      <a:pt x="2371" y="249813"/>
                      <a:pt x="1921" y="245414"/>
                    </a:cubicBezTo>
                    <a:cubicBezTo>
                      <a:pt x="2366" y="243187"/>
                      <a:pt x="-573" y="238022"/>
                      <a:pt x="-305" y="235351"/>
                    </a:cubicBezTo>
                    <a:cubicBezTo>
                      <a:pt x="-38" y="232679"/>
                      <a:pt x="1298" y="229562"/>
                      <a:pt x="2990" y="230809"/>
                    </a:cubicBezTo>
                    <a:cubicBezTo>
                      <a:pt x="4682" y="232055"/>
                      <a:pt x="11450" y="239714"/>
                      <a:pt x="14122" y="238200"/>
                    </a:cubicBezTo>
                    <a:cubicBezTo>
                      <a:pt x="16793" y="236686"/>
                      <a:pt x="47161" y="222972"/>
                      <a:pt x="48586" y="217628"/>
                    </a:cubicBezTo>
                    <a:cubicBezTo>
                      <a:pt x="50011" y="212285"/>
                      <a:pt x="49388" y="210593"/>
                      <a:pt x="47785" y="210326"/>
                    </a:cubicBezTo>
                    <a:cubicBezTo>
                      <a:pt x="46182" y="210059"/>
                      <a:pt x="42352" y="210326"/>
                      <a:pt x="23205" y="192515"/>
                    </a:cubicBezTo>
                    <a:cubicBezTo>
                      <a:pt x="20808" y="185215"/>
                      <a:pt x="21550" y="177249"/>
                      <a:pt x="25254" y="170518"/>
                    </a:cubicBezTo>
                    <a:cubicBezTo>
                      <a:pt x="27666" y="165524"/>
                      <a:pt x="29748" y="160377"/>
                      <a:pt x="31488" y="155111"/>
                    </a:cubicBezTo>
                    <a:cubicBezTo>
                      <a:pt x="31488" y="153241"/>
                      <a:pt x="43777" y="111207"/>
                      <a:pt x="45024" y="103726"/>
                    </a:cubicBezTo>
                    <a:cubicBezTo>
                      <a:pt x="46271" y="96245"/>
                      <a:pt x="51614" y="79325"/>
                      <a:pt x="53930" y="71488"/>
                    </a:cubicBezTo>
                    <a:cubicBezTo>
                      <a:pt x="56245" y="63651"/>
                      <a:pt x="55622" y="49046"/>
                      <a:pt x="62835" y="49046"/>
                    </a:cubicBezTo>
                    <a:cubicBezTo>
                      <a:pt x="70049" y="49046"/>
                      <a:pt x="83585" y="46998"/>
                      <a:pt x="92224" y="52430"/>
                    </a:cubicBezTo>
                    <a:cubicBezTo>
                      <a:pt x="100244" y="56139"/>
                      <a:pt x="105911" y="63574"/>
                      <a:pt x="107363" y="72290"/>
                    </a:cubicBezTo>
                    <a:cubicBezTo>
                      <a:pt x="108432" y="81195"/>
                      <a:pt x="103267" y="95177"/>
                      <a:pt x="105760" y="98472"/>
                    </a:cubicBezTo>
                    <a:cubicBezTo>
                      <a:pt x="108254" y="101767"/>
                      <a:pt x="122681" y="113522"/>
                      <a:pt x="124729" y="116283"/>
                    </a:cubicBezTo>
                    <a:cubicBezTo>
                      <a:pt x="126777" y="119044"/>
                      <a:pt x="125976" y="116283"/>
                      <a:pt x="126332" y="113344"/>
                    </a:cubicBezTo>
                    <a:cubicBezTo>
                      <a:pt x="126688" y="110406"/>
                      <a:pt x="125709" y="57061"/>
                      <a:pt x="125530" y="51718"/>
                    </a:cubicBezTo>
                    <a:cubicBezTo>
                      <a:pt x="125352" y="46374"/>
                      <a:pt x="123304" y="34530"/>
                      <a:pt x="120633" y="34975"/>
                    </a:cubicBezTo>
                    <a:cubicBezTo>
                      <a:pt x="116598" y="36460"/>
                      <a:pt x="112720" y="38339"/>
                      <a:pt x="109055" y="40586"/>
                    </a:cubicBezTo>
                    <a:cubicBezTo>
                      <a:pt x="103418" y="42221"/>
                      <a:pt x="97394" y="41907"/>
                      <a:pt x="91957" y="39695"/>
                    </a:cubicBezTo>
                    <a:cubicBezTo>
                      <a:pt x="83747" y="37960"/>
                      <a:pt x="75947" y="34665"/>
                      <a:pt x="68980" y="29988"/>
                    </a:cubicBezTo>
                    <a:cubicBezTo>
                      <a:pt x="62924" y="25713"/>
                      <a:pt x="58561" y="20904"/>
                      <a:pt x="59807" y="1511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3EB1C6F4-8D36-4135-A65C-5720F72BAE78}"/>
                </a:ext>
              </a:extLst>
            </p:cNvPr>
            <p:cNvGrpSpPr/>
            <p:nvPr/>
          </p:nvGrpSpPr>
          <p:grpSpPr>
            <a:xfrm>
              <a:off x="650975" y="5882279"/>
              <a:ext cx="322203" cy="410101"/>
              <a:chOff x="650975" y="5882279"/>
              <a:chExt cx="371984" cy="473462"/>
            </a:xfrm>
            <a:grpFill/>
          </p:grpSpPr>
          <p:sp>
            <p:nvSpPr>
              <p:cNvPr id="91" name="任意多边形: 形状 90">
                <a:extLst>
                  <a:ext uri="{FF2B5EF4-FFF2-40B4-BE49-F238E27FC236}">
                    <a16:creationId xmlns:a16="http://schemas.microsoft.com/office/drawing/2014/main" id="{2245F0B5-D482-4E61-9200-F322A8099B2D}"/>
                  </a:ext>
                </a:extLst>
              </p:cNvPr>
              <p:cNvSpPr/>
              <p:nvPr/>
            </p:nvSpPr>
            <p:spPr>
              <a:xfrm>
                <a:off x="650975" y="5915544"/>
                <a:ext cx="160776" cy="414061"/>
              </a:xfrm>
              <a:custGeom>
                <a:avLst/>
                <a:gdLst>
                  <a:gd name="connsiteX0" fmla="*/ 76176 w 160776"/>
                  <a:gd name="connsiteY0" fmla="*/ 119205 h 414061"/>
                  <a:gd name="connsiteX1" fmla="*/ 58365 w 160776"/>
                  <a:gd name="connsiteY1" fmla="*/ 66662 h 414061"/>
                  <a:gd name="connsiteX2" fmla="*/ 106188 w 160776"/>
                  <a:gd name="connsiteY2" fmla="*/ 7886 h 414061"/>
                  <a:gd name="connsiteX3" fmla="*/ 158642 w 160776"/>
                  <a:gd name="connsiteY3" fmla="*/ 27389 h 414061"/>
                  <a:gd name="connsiteX4" fmla="*/ 136289 w 160776"/>
                  <a:gd name="connsiteY4" fmla="*/ 36739 h 414061"/>
                  <a:gd name="connsiteX5" fmla="*/ 106366 w 160776"/>
                  <a:gd name="connsiteY5" fmla="*/ 82514 h 414061"/>
                  <a:gd name="connsiteX6" fmla="*/ 136022 w 160776"/>
                  <a:gd name="connsiteY6" fmla="*/ 114663 h 414061"/>
                  <a:gd name="connsiteX7" fmla="*/ 129432 w 160776"/>
                  <a:gd name="connsiteY7" fmla="*/ 185106 h 414061"/>
                  <a:gd name="connsiteX8" fmla="*/ 92473 w 160776"/>
                  <a:gd name="connsiteY8" fmla="*/ 243438 h 414061"/>
                  <a:gd name="connsiteX9" fmla="*/ 92473 w 160776"/>
                  <a:gd name="connsiteY9" fmla="*/ 301858 h 414061"/>
                  <a:gd name="connsiteX10" fmla="*/ 79828 w 160776"/>
                  <a:gd name="connsiteY10" fmla="*/ 384769 h 414061"/>
                  <a:gd name="connsiteX11" fmla="*/ 73238 w 160776"/>
                  <a:gd name="connsiteY11" fmla="*/ 413623 h 414061"/>
                  <a:gd name="connsiteX12" fmla="*/ 55426 w 160776"/>
                  <a:gd name="connsiteY12" fmla="*/ 410952 h 414061"/>
                  <a:gd name="connsiteX13" fmla="*/ 41445 w 160776"/>
                  <a:gd name="connsiteY13" fmla="*/ 391181 h 414061"/>
                  <a:gd name="connsiteX14" fmla="*/ 49014 w 160776"/>
                  <a:gd name="connsiteY14" fmla="*/ 347366 h 414061"/>
                  <a:gd name="connsiteX15" fmla="*/ 56940 w 160776"/>
                  <a:gd name="connsiteY15" fmla="*/ 309962 h 414061"/>
                  <a:gd name="connsiteX16" fmla="*/ 40376 w 160776"/>
                  <a:gd name="connsiteY16" fmla="*/ 319402 h 414061"/>
                  <a:gd name="connsiteX17" fmla="*/ 15084 w 160776"/>
                  <a:gd name="connsiteY17" fmla="*/ 302749 h 414061"/>
                  <a:gd name="connsiteX18" fmla="*/ 2616 w 160776"/>
                  <a:gd name="connsiteY18" fmla="*/ 282889 h 414061"/>
                  <a:gd name="connsiteX19" fmla="*/ -323 w 160776"/>
                  <a:gd name="connsiteY19" fmla="*/ 263030 h 414061"/>
                  <a:gd name="connsiteX20" fmla="*/ 23099 w 160776"/>
                  <a:gd name="connsiteY20" fmla="*/ 225983 h 414061"/>
                  <a:gd name="connsiteX21" fmla="*/ 66291 w 160776"/>
                  <a:gd name="connsiteY21" fmla="*/ 152779 h 414061"/>
                  <a:gd name="connsiteX22" fmla="*/ 76800 w 160776"/>
                  <a:gd name="connsiteY22" fmla="*/ 119205 h 414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776" h="414061">
                    <a:moveTo>
                      <a:pt x="76176" y="119205"/>
                    </a:moveTo>
                    <a:cubicBezTo>
                      <a:pt x="57386" y="97297"/>
                      <a:pt x="50974" y="81980"/>
                      <a:pt x="58365" y="66662"/>
                    </a:cubicBezTo>
                    <a:cubicBezTo>
                      <a:pt x="69323" y="43494"/>
                      <a:pt x="85732" y="23326"/>
                      <a:pt x="106188" y="7886"/>
                    </a:cubicBezTo>
                    <a:cubicBezTo>
                      <a:pt x="136111" y="-13933"/>
                      <a:pt x="168527" y="12338"/>
                      <a:pt x="158642" y="27389"/>
                    </a:cubicBezTo>
                    <a:cubicBezTo>
                      <a:pt x="153031" y="33444"/>
                      <a:pt x="143324" y="32109"/>
                      <a:pt x="136289" y="36739"/>
                    </a:cubicBezTo>
                    <a:cubicBezTo>
                      <a:pt x="122129" y="46090"/>
                      <a:pt x="104229" y="69512"/>
                      <a:pt x="106366" y="82514"/>
                    </a:cubicBezTo>
                    <a:cubicBezTo>
                      <a:pt x="110374" y="90707"/>
                      <a:pt x="124712" y="100325"/>
                      <a:pt x="136022" y="114663"/>
                    </a:cubicBezTo>
                    <a:cubicBezTo>
                      <a:pt x="151339" y="133810"/>
                      <a:pt x="157929" y="160616"/>
                      <a:pt x="129432" y="185106"/>
                    </a:cubicBezTo>
                    <a:cubicBezTo>
                      <a:pt x="109661" y="225538"/>
                      <a:pt x="90069" y="237471"/>
                      <a:pt x="92473" y="243438"/>
                    </a:cubicBezTo>
                    <a:cubicBezTo>
                      <a:pt x="111799" y="253857"/>
                      <a:pt x="97550" y="275320"/>
                      <a:pt x="92473" y="301858"/>
                    </a:cubicBezTo>
                    <a:cubicBezTo>
                      <a:pt x="85705" y="335967"/>
                      <a:pt x="79828" y="384591"/>
                      <a:pt x="79828" y="384769"/>
                    </a:cubicBezTo>
                    <a:cubicBezTo>
                      <a:pt x="78581" y="398573"/>
                      <a:pt x="78937" y="410506"/>
                      <a:pt x="73238" y="413623"/>
                    </a:cubicBezTo>
                    <a:cubicBezTo>
                      <a:pt x="67004" y="412109"/>
                      <a:pt x="62640" y="412732"/>
                      <a:pt x="55426" y="410952"/>
                    </a:cubicBezTo>
                    <a:cubicBezTo>
                      <a:pt x="49460" y="405786"/>
                      <a:pt x="49460" y="401512"/>
                      <a:pt x="41445" y="391181"/>
                    </a:cubicBezTo>
                    <a:cubicBezTo>
                      <a:pt x="45096" y="370876"/>
                      <a:pt x="48124" y="357162"/>
                      <a:pt x="49014" y="347366"/>
                    </a:cubicBezTo>
                    <a:cubicBezTo>
                      <a:pt x="50617" y="329555"/>
                      <a:pt x="57920" y="308894"/>
                      <a:pt x="56940" y="309962"/>
                    </a:cubicBezTo>
                    <a:cubicBezTo>
                      <a:pt x="51580" y="313384"/>
                      <a:pt x="46052" y="316535"/>
                      <a:pt x="40376" y="319402"/>
                    </a:cubicBezTo>
                    <a:cubicBezTo>
                      <a:pt x="33340" y="319402"/>
                      <a:pt x="22565" y="310497"/>
                      <a:pt x="15084" y="302749"/>
                    </a:cubicBezTo>
                    <a:cubicBezTo>
                      <a:pt x="11433" y="295624"/>
                      <a:pt x="3952" y="292240"/>
                      <a:pt x="2616" y="282889"/>
                    </a:cubicBezTo>
                    <a:cubicBezTo>
                      <a:pt x="568" y="275409"/>
                      <a:pt x="1904" y="270867"/>
                      <a:pt x="-323" y="263030"/>
                    </a:cubicBezTo>
                    <a:cubicBezTo>
                      <a:pt x="7781" y="249316"/>
                      <a:pt x="17489" y="235690"/>
                      <a:pt x="23099" y="225983"/>
                    </a:cubicBezTo>
                    <a:cubicBezTo>
                      <a:pt x="32005" y="209508"/>
                      <a:pt x="67093" y="162308"/>
                      <a:pt x="66291" y="152779"/>
                    </a:cubicBezTo>
                    <a:cubicBezTo>
                      <a:pt x="68518" y="142003"/>
                      <a:pt x="76800" y="128022"/>
                      <a:pt x="76800" y="119205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" name="任意多边形: 形状 91">
                <a:extLst>
                  <a:ext uri="{FF2B5EF4-FFF2-40B4-BE49-F238E27FC236}">
                    <a16:creationId xmlns:a16="http://schemas.microsoft.com/office/drawing/2014/main" id="{44EEEC89-701D-48F2-A7E7-A2B7859DA187}"/>
                  </a:ext>
                </a:extLst>
              </p:cNvPr>
              <p:cNvSpPr/>
              <p:nvPr/>
            </p:nvSpPr>
            <p:spPr>
              <a:xfrm>
                <a:off x="754099" y="6231199"/>
                <a:ext cx="44150" cy="124542"/>
              </a:xfrm>
              <a:custGeom>
                <a:avLst/>
                <a:gdLst>
                  <a:gd name="connsiteX0" fmla="*/ 28979 w 44150"/>
                  <a:gd name="connsiteY0" fmla="*/ -438 h 124542"/>
                  <a:gd name="connsiteX1" fmla="*/ 43763 w 44150"/>
                  <a:gd name="connsiteY1" fmla="*/ 16749 h 124542"/>
                  <a:gd name="connsiteX2" fmla="*/ 34323 w 44150"/>
                  <a:gd name="connsiteY2" fmla="*/ 66888 h 124542"/>
                  <a:gd name="connsiteX3" fmla="*/ 26397 w 44150"/>
                  <a:gd name="connsiteY3" fmla="*/ 121835 h 124542"/>
                  <a:gd name="connsiteX4" fmla="*/ 15087 w 44150"/>
                  <a:gd name="connsiteY4" fmla="*/ 118451 h 124542"/>
                  <a:gd name="connsiteX5" fmla="*/ 125 w 44150"/>
                  <a:gd name="connsiteY5" fmla="*/ 112306 h 124542"/>
                  <a:gd name="connsiteX6" fmla="*/ 8497 w 44150"/>
                  <a:gd name="connsiteY6" fmla="*/ 64127 h 124542"/>
                  <a:gd name="connsiteX7" fmla="*/ 28979 w 44150"/>
                  <a:gd name="connsiteY7" fmla="*/ -438 h 124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150" h="124542">
                    <a:moveTo>
                      <a:pt x="28979" y="-438"/>
                    </a:moveTo>
                    <a:cubicBezTo>
                      <a:pt x="41714" y="11317"/>
                      <a:pt x="44297" y="7755"/>
                      <a:pt x="43763" y="16749"/>
                    </a:cubicBezTo>
                    <a:cubicBezTo>
                      <a:pt x="39738" y="33285"/>
                      <a:pt x="36587" y="50021"/>
                      <a:pt x="34323" y="66888"/>
                    </a:cubicBezTo>
                    <a:cubicBezTo>
                      <a:pt x="30493" y="82829"/>
                      <a:pt x="28089" y="111950"/>
                      <a:pt x="26397" y="121835"/>
                    </a:cubicBezTo>
                    <a:cubicBezTo>
                      <a:pt x="19450" y="126733"/>
                      <a:pt x="21944" y="122815"/>
                      <a:pt x="15087" y="118451"/>
                    </a:cubicBezTo>
                    <a:cubicBezTo>
                      <a:pt x="8229" y="114087"/>
                      <a:pt x="2797" y="114889"/>
                      <a:pt x="125" y="112306"/>
                    </a:cubicBezTo>
                    <a:cubicBezTo>
                      <a:pt x="-2279" y="100016"/>
                      <a:pt x="5647" y="83986"/>
                      <a:pt x="8497" y="64127"/>
                    </a:cubicBezTo>
                    <a:cubicBezTo>
                      <a:pt x="11346" y="44267"/>
                      <a:pt x="21588" y="5528"/>
                      <a:pt x="28979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" name="任意多边形: 形状 92">
                <a:extLst>
                  <a:ext uri="{FF2B5EF4-FFF2-40B4-BE49-F238E27FC236}">
                    <a16:creationId xmlns:a16="http://schemas.microsoft.com/office/drawing/2014/main" id="{C9F3C13A-6DBA-42ED-9E36-096AFA7C34D7}"/>
                  </a:ext>
                </a:extLst>
              </p:cNvPr>
              <p:cNvSpPr/>
              <p:nvPr/>
            </p:nvSpPr>
            <p:spPr>
              <a:xfrm>
                <a:off x="758183" y="5882279"/>
                <a:ext cx="264776" cy="446792"/>
              </a:xfrm>
              <a:custGeom>
                <a:avLst/>
                <a:gdLst>
                  <a:gd name="connsiteX0" fmla="*/ 128467 w 264776"/>
                  <a:gd name="connsiteY0" fmla="*/ 209555 h 446792"/>
                  <a:gd name="connsiteX1" fmla="*/ 129713 w 264776"/>
                  <a:gd name="connsiteY1" fmla="*/ 204835 h 446792"/>
                  <a:gd name="connsiteX2" fmla="*/ 164713 w 264776"/>
                  <a:gd name="connsiteY2" fmla="*/ 204835 h 446792"/>
                  <a:gd name="connsiteX3" fmla="*/ 172549 w 264776"/>
                  <a:gd name="connsiteY3" fmla="*/ 213741 h 446792"/>
                  <a:gd name="connsiteX4" fmla="*/ 130693 w 264776"/>
                  <a:gd name="connsiteY4" fmla="*/ 257022 h 446792"/>
                  <a:gd name="connsiteX5" fmla="*/ 124281 w 264776"/>
                  <a:gd name="connsiteY5" fmla="*/ 254795 h 446792"/>
                  <a:gd name="connsiteX6" fmla="*/ 129446 w 264776"/>
                  <a:gd name="connsiteY6" fmla="*/ 229415 h 446792"/>
                  <a:gd name="connsiteX7" fmla="*/ 128467 w 264776"/>
                  <a:gd name="connsiteY7" fmla="*/ 209555 h 446792"/>
                  <a:gd name="connsiteX8" fmla="*/ 89015 w 264776"/>
                  <a:gd name="connsiteY8" fmla="*/ 231285 h 446792"/>
                  <a:gd name="connsiteX9" fmla="*/ 87768 w 264776"/>
                  <a:gd name="connsiteY9" fmla="*/ 224605 h 446792"/>
                  <a:gd name="connsiteX10" fmla="*/ 113149 w 264776"/>
                  <a:gd name="connsiteY10" fmla="*/ 209377 h 446792"/>
                  <a:gd name="connsiteX11" fmla="*/ 117335 w 264776"/>
                  <a:gd name="connsiteY11" fmla="*/ 212227 h 446792"/>
                  <a:gd name="connsiteX12" fmla="*/ 115643 w 264776"/>
                  <a:gd name="connsiteY12" fmla="*/ 233333 h 446792"/>
                  <a:gd name="connsiteX13" fmla="*/ 92310 w 264776"/>
                  <a:gd name="connsiteY13" fmla="*/ 266105 h 446792"/>
                  <a:gd name="connsiteX14" fmla="*/ 89015 w 264776"/>
                  <a:gd name="connsiteY14" fmla="*/ 231107 h 446792"/>
                  <a:gd name="connsiteX15" fmla="*/ 54194 w 264776"/>
                  <a:gd name="connsiteY15" fmla="*/ 243574 h 446792"/>
                  <a:gd name="connsiteX16" fmla="*/ 61853 w 264776"/>
                  <a:gd name="connsiteY16" fmla="*/ 240547 h 446792"/>
                  <a:gd name="connsiteX17" fmla="*/ 74232 w 264776"/>
                  <a:gd name="connsiteY17" fmla="*/ 233333 h 446792"/>
                  <a:gd name="connsiteX18" fmla="*/ 77527 w 264776"/>
                  <a:gd name="connsiteY18" fmla="*/ 237430 h 446792"/>
                  <a:gd name="connsiteX19" fmla="*/ 81178 w 264776"/>
                  <a:gd name="connsiteY19" fmla="*/ 268332 h 446792"/>
                  <a:gd name="connsiteX20" fmla="*/ 78328 w 264776"/>
                  <a:gd name="connsiteY20" fmla="*/ 272072 h 446792"/>
                  <a:gd name="connsiteX21" fmla="*/ 67553 w 264776"/>
                  <a:gd name="connsiteY21" fmla="*/ 273497 h 446792"/>
                  <a:gd name="connsiteX22" fmla="*/ 56242 w 264776"/>
                  <a:gd name="connsiteY22" fmla="*/ 255686 h 446792"/>
                  <a:gd name="connsiteX23" fmla="*/ 54194 w 264776"/>
                  <a:gd name="connsiteY23" fmla="*/ 243396 h 446792"/>
                  <a:gd name="connsiteX24" fmla="*/ 38609 w 264776"/>
                  <a:gd name="connsiteY24" fmla="*/ 127802 h 446792"/>
                  <a:gd name="connsiteX25" fmla="*/ 59003 w 264776"/>
                  <a:gd name="connsiteY25" fmla="*/ 150422 h 446792"/>
                  <a:gd name="connsiteX26" fmla="*/ 84918 w 264776"/>
                  <a:gd name="connsiteY26" fmla="*/ 149175 h 446792"/>
                  <a:gd name="connsiteX27" fmla="*/ 69244 w 264776"/>
                  <a:gd name="connsiteY27" fmla="*/ 186045 h 446792"/>
                  <a:gd name="connsiteX28" fmla="*/ 75746 w 264776"/>
                  <a:gd name="connsiteY28" fmla="*/ 199670 h 446792"/>
                  <a:gd name="connsiteX29" fmla="*/ 50009 w 264776"/>
                  <a:gd name="connsiteY29" fmla="*/ 217481 h 446792"/>
                  <a:gd name="connsiteX30" fmla="*/ 29170 w 264776"/>
                  <a:gd name="connsiteY30" fmla="*/ 210980 h 446792"/>
                  <a:gd name="connsiteX31" fmla="*/ 40123 w 264776"/>
                  <a:gd name="connsiteY31" fmla="*/ 269400 h 446792"/>
                  <a:gd name="connsiteX32" fmla="*/ 23648 w 264776"/>
                  <a:gd name="connsiteY32" fmla="*/ 280354 h 446792"/>
                  <a:gd name="connsiteX33" fmla="*/ 3699 w 264776"/>
                  <a:gd name="connsiteY33" fmla="*/ 274833 h 446792"/>
                  <a:gd name="connsiteX34" fmla="*/ 850 w 264776"/>
                  <a:gd name="connsiteY34" fmla="*/ 299145 h 446792"/>
                  <a:gd name="connsiteX35" fmla="*/ 98811 w 264776"/>
                  <a:gd name="connsiteY35" fmla="*/ 312325 h 446792"/>
                  <a:gd name="connsiteX36" fmla="*/ 145654 w 264776"/>
                  <a:gd name="connsiteY36" fmla="*/ 366827 h 446792"/>
                  <a:gd name="connsiteX37" fmla="*/ 167028 w 264776"/>
                  <a:gd name="connsiteY37" fmla="*/ 406813 h 446792"/>
                  <a:gd name="connsiteX38" fmla="*/ 67285 w 264776"/>
                  <a:gd name="connsiteY38" fmla="*/ 354092 h 446792"/>
                  <a:gd name="connsiteX39" fmla="*/ 46090 w 264776"/>
                  <a:gd name="connsiteY39" fmla="*/ 358011 h 446792"/>
                  <a:gd name="connsiteX40" fmla="*/ 212090 w 264776"/>
                  <a:gd name="connsiteY40" fmla="*/ 446354 h 446792"/>
                  <a:gd name="connsiteX41" fmla="*/ 221530 w 264776"/>
                  <a:gd name="connsiteY41" fmla="*/ 430324 h 446792"/>
                  <a:gd name="connsiteX42" fmla="*/ 201938 w 264776"/>
                  <a:gd name="connsiteY42" fmla="*/ 393455 h 446792"/>
                  <a:gd name="connsiteX43" fmla="*/ 172015 w 264776"/>
                  <a:gd name="connsiteY43" fmla="*/ 357833 h 446792"/>
                  <a:gd name="connsiteX44" fmla="*/ 210042 w 264776"/>
                  <a:gd name="connsiteY44" fmla="*/ 346701 h 446792"/>
                  <a:gd name="connsiteX45" fmla="*/ 256796 w 264776"/>
                  <a:gd name="connsiteY45" fmla="*/ 354271 h 446792"/>
                  <a:gd name="connsiteX46" fmla="*/ 264010 w 264776"/>
                  <a:gd name="connsiteY46" fmla="*/ 333521 h 446792"/>
                  <a:gd name="connsiteX47" fmla="*/ 253590 w 264776"/>
                  <a:gd name="connsiteY47" fmla="*/ 321943 h 446792"/>
                  <a:gd name="connsiteX48" fmla="*/ 203897 w 264776"/>
                  <a:gd name="connsiteY48" fmla="*/ 318025 h 446792"/>
                  <a:gd name="connsiteX49" fmla="*/ 134879 w 264776"/>
                  <a:gd name="connsiteY49" fmla="*/ 340111 h 446792"/>
                  <a:gd name="connsiteX50" fmla="*/ 149929 w 264776"/>
                  <a:gd name="connsiteY50" fmla="*/ 303064 h 446792"/>
                  <a:gd name="connsiteX51" fmla="*/ 212981 w 264776"/>
                  <a:gd name="connsiteY51" fmla="*/ 293446 h 446792"/>
                  <a:gd name="connsiteX52" fmla="*/ 205650 w 264776"/>
                  <a:gd name="connsiteY52" fmla="*/ 257537 h 446792"/>
                  <a:gd name="connsiteX53" fmla="*/ 189915 w 264776"/>
                  <a:gd name="connsiteY53" fmla="*/ 253281 h 446792"/>
                  <a:gd name="connsiteX54" fmla="*/ 208261 w 264776"/>
                  <a:gd name="connsiteY54" fmla="*/ 237519 h 446792"/>
                  <a:gd name="connsiteX55" fmla="*/ 199801 w 264776"/>
                  <a:gd name="connsiteY55" fmla="*/ 192991 h 446792"/>
                  <a:gd name="connsiteX56" fmla="*/ 101839 w 264776"/>
                  <a:gd name="connsiteY56" fmla="*/ 186312 h 446792"/>
                  <a:gd name="connsiteX57" fmla="*/ 121431 w 264776"/>
                  <a:gd name="connsiteY57" fmla="*/ 143030 h 446792"/>
                  <a:gd name="connsiteX58" fmla="*/ 168275 w 264776"/>
                  <a:gd name="connsiteY58" fmla="*/ 134125 h 446792"/>
                  <a:gd name="connsiteX59" fmla="*/ 192765 w 264776"/>
                  <a:gd name="connsiteY59" fmla="*/ 100996 h 446792"/>
                  <a:gd name="connsiteX60" fmla="*/ 167651 w 264776"/>
                  <a:gd name="connsiteY60" fmla="*/ 106429 h 446792"/>
                  <a:gd name="connsiteX61" fmla="*/ 124370 w 264776"/>
                  <a:gd name="connsiteY61" fmla="*/ 115334 h 446792"/>
                  <a:gd name="connsiteX62" fmla="*/ 140489 w 264776"/>
                  <a:gd name="connsiteY62" fmla="*/ 57092 h 446792"/>
                  <a:gd name="connsiteX63" fmla="*/ 161774 w 264776"/>
                  <a:gd name="connsiteY63" fmla="*/ 23607 h 446792"/>
                  <a:gd name="connsiteX64" fmla="*/ 142715 w 264776"/>
                  <a:gd name="connsiteY64" fmla="*/ -438 h 446792"/>
                  <a:gd name="connsiteX65" fmla="*/ 113772 w 264776"/>
                  <a:gd name="connsiteY65" fmla="*/ 61901 h 446792"/>
                  <a:gd name="connsiteX66" fmla="*/ 92488 w 264776"/>
                  <a:gd name="connsiteY66" fmla="*/ 123082 h 446792"/>
                  <a:gd name="connsiteX67" fmla="*/ 58736 w 264776"/>
                  <a:gd name="connsiteY67" fmla="*/ 130919 h 446792"/>
                  <a:gd name="connsiteX68" fmla="*/ 38609 w 264776"/>
                  <a:gd name="connsiteY68" fmla="*/ 127980 h 446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264776" h="446792">
                    <a:moveTo>
                      <a:pt x="128467" y="209555"/>
                    </a:moveTo>
                    <a:cubicBezTo>
                      <a:pt x="128467" y="209555"/>
                      <a:pt x="126151" y="205013"/>
                      <a:pt x="129713" y="204835"/>
                    </a:cubicBezTo>
                    <a:cubicBezTo>
                      <a:pt x="133276" y="204657"/>
                      <a:pt x="160794" y="204212"/>
                      <a:pt x="164713" y="204835"/>
                    </a:cubicBezTo>
                    <a:cubicBezTo>
                      <a:pt x="168631" y="205459"/>
                      <a:pt x="175043" y="207952"/>
                      <a:pt x="172549" y="213741"/>
                    </a:cubicBezTo>
                    <a:cubicBezTo>
                      <a:pt x="170056" y="219529"/>
                      <a:pt x="164713" y="231552"/>
                      <a:pt x="130693" y="257022"/>
                    </a:cubicBezTo>
                    <a:cubicBezTo>
                      <a:pt x="121788" y="259693"/>
                      <a:pt x="123925" y="255953"/>
                      <a:pt x="124281" y="254795"/>
                    </a:cubicBezTo>
                    <a:cubicBezTo>
                      <a:pt x="124637" y="253638"/>
                      <a:pt x="128645" y="233511"/>
                      <a:pt x="129446" y="229415"/>
                    </a:cubicBezTo>
                    <a:cubicBezTo>
                      <a:pt x="130248" y="225318"/>
                      <a:pt x="131495" y="208932"/>
                      <a:pt x="128467" y="209555"/>
                    </a:cubicBezTo>
                    <a:moveTo>
                      <a:pt x="89015" y="231285"/>
                    </a:moveTo>
                    <a:cubicBezTo>
                      <a:pt x="89015" y="231285"/>
                      <a:pt x="84918" y="226476"/>
                      <a:pt x="87768" y="224605"/>
                    </a:cubicBezTo>
                    <a:cubicBezTo>
                      <a:pt x="95905" y="219009"/>
                      <a:pt x="104382" y="213923"/>
                      <a:pt x="113149" y="209377"/>
                    </a:cubicBezTo>
                    <a:cubicBezTo>
                      <a:pt x="114841" y="209822"/>
                      <a:pt x="117513" y="208308"/>
                      <a:pt x="117335" y="212227"/>
                    </a:cubicBezTo>
                    <a:cubicBezTo>
                      <a:pt x="117305" y="219295"/>
                      <a:pt x="116739" y="226350"/>
                      <a:pt x="115643" y="233333"/>
                    </a:cubicBezTo>
                    <a:cubicBezTo>
                      <a:pt x="114218" y="238231"/>
                      <a:pt x="108429" y="266105"/>
                      <a:pt x="92310" y="266105"/>
                    </a:cubicBezTo>
                    <a:cubicBezTo>
                      <a:pt x="90084" y="254795"/>
                      <a:pt x="91687" y="231463"/>
                      <a:pt x="89015" y="231107"/>
                    </a:cubicBezTo>
                    <a:close/>
                    <a:moveTo>
                      <a:pt x="54194" y="243574"/>
                    </a:moveTo>
                    <a:cubicBezTo>
                      <a:pt x="56874" y="242921"/>
                      <a:pt x="59451" y="241902"/>
                      <a:pt x="61853" y="240547"/>
                    </a:cubicBezTo>
                    <a:cubicBezTo>
                      <a:pt x="65683" y="237665"/>
                      <a:pt x="69837" y="235244"/>
                      <a:pt x="74232" y="233333"/>
                    </a:cubicBezTo>
                    <a:cubicBezTo>
                      <a:pt x="76903" y="233333"/>
                      <a:pt x="77260" y="232086"/>
                      <a:pt x="77527" y="237430"/>
                    </a:cubicBezTo>
                    <a:cubicBezTo>
                      <a:pt x="77794" y="242773"/>
                      <a:pt x="81178" y="268332"/>
                      <a:pt x="81178" y="268332"/>
                    </a:cubicBezTo>
                    <a:cubicBezTo>
                      <a:pt x="81178" y="268332"/>
                      <a:pt x="83048" y="271627"/>
                      <a:pt x="78328" y="272072"/>
                    </a:cubicBezTo>
                    <a:cubicBezTo>
                      <a:pt x="73608" y="272517"/>
                      <a:pt x="68799" y="274744"/>
                      <a:pt x="67553" y="273497"/>
                    </a:cubicBezTo>
                    <a:cubicBezTo>
                      <a:pt x="66306" y="272250"/>
                      <a:pt x="57667" y="257467"/>
                      <a:pt x="56242" y="255686"/>
                    </a:cubicBezTo>
                    <a:cubicBezTo>
                      <a:pt x="54818" y="253905"/>
                      <a:pt x="51879" y="245177"/>
                      <a:pt x="54194" y="243396"/>
                    </a:cubicBezTo>
                    <a:close/>
                    <a:moveTo>
                      <a:pt x="38609" y="127802"/>
                    </a:moveTo>
                    <a:cubicBezTo>
                      <a:pt x="35492" y="138400"/>
                      <a:pt x="46714" y="145613"/>
                      <a:pt x="59003" y="150422"/>
                    </a:cubicBezTo>
                    <a:cubicBezTo>
                      <a:pt x="71293" y="155231"/>
                      <a:pt x="85720" y="145435"/>
                      <a:pt x="84918" y="149175"/>
                    </a:cubicBezTo>
                    <a:cubicBezTo>
                      <a:pt x="81340" y="162102"/>
                      <a:pt x="76070" y="174499"/>
                      <a:pt x="69244" y="186045"/>
                    </a:cubicBezTo>
                    <a:cubicBezTo>
                      <a:pt x="73341" y="192367"/>
                      <a:pt x="77349" y="195662"/>
                      <a:pt x="75746" y="199670"/>
                    </a:cubicBezTo>
                    <a:cubicBezTo>
                      <a:pt x="72718" y="207329"/>
                      <a:pt x="59181" y="211247"/>
                      <a:pt x="50009" y="217481"/>
                    </a:cubicBezTo>
                    <a:cubicBezTo>
                      <a:pt x="44042" y="218104"/>
                      <a:pt x="34780" y="205280"/>
                      <a:pt x="29170" y="210980"/>
                    </a:cubicBezTo>
                    <a:cubicBezTo>
                      <a:pt x="12427" y="227099"/>
                      <a:pt x="33355" y="262632"/>
                      <a:pt x="40123" y="269400"/>
                    </a:cubicBezTo>
                    <a:cubicBezTo>
                      <a:pt x="56599" y="280889"/>
                      <a:pt x="29882" y="280800"/>
                      <a:pt x="23648" y="280354"/>
                    </a:cubicBezTo>
                    <a:cubicBezTo>
                      <a:pt x="12249" y="279642"/>
                      <a:pt x="9844" y="271449"/>
                      <a:pt x="3699" y="274833"/>
                    </a:cubicBezTo>
                    <a:cubicBezTo>
                      <a:pt x="1829" y="275812"/>
                      <a:pt x="-2356" y="282937"/>
                      <a:pt x="850" y="299145"/>
                    </a:cubicBezTo>
                    <a:cubicBezTo>
                      <a:pt x="16791" y="353202"/>
                      <a:pt x="53036" y="318648"/>
                      <a:pt x="98811" y="312325"/>
                    </a:cubicBezTo>
                    <a:cubicBezTo>
                      <a:pt x="106114" y="316244"/>
                      <a:pt x="77438" y="379829"/>
                      <a:pt x="145654" y="366827"/>
                    </a:cubicBezTo>
                    <a:cubicBezTo>
                      <a:pt x="149929" y="369232"/>
                      <a:pt x="170946" y="400223"/>
                      <a:pt x="167028" y="406813"/>
                    </a:cubicBezTo>
                    <a:cubicBezTo>
                      <a:pt x="163109" y="413404"/>
                      <a:pt x="83494" y="389448"/>
                      <a:pt x="67285" y="354092"/>
                    </a:cubicBezTo>
                    <a:cubicBezTo>
                      <a:pt x="58380" y="347413"/>
                      <a:pt x="42795" y="341446"/>
                      <a:pt x="46090" y="358011"/>
                    </a:cubicBezTo>
                    <a:cubicBezTo>
                      <a:pt x="46090" y="396216"/>
                      <a:pt x="163020" y="444038"/>
                      <a:pt x="212090" y="446354"/>
                    </a:cubicBezTo>
                    <a:cubicBezTo>
                      <a:pt x="219393" y="446354"/>
                      <a:pt x="221441" y="439764"/>
                      <a:pt x="221530" y="430324"/>
                    </a:cubicBezTo>
                    <a:cubicBezTo>
                      <a:pt x="221530" y="423289"/>
                      <a:pt x="210309" y="409129"/>
                      <a:pt x="201938" y="393455"/>
                    </a:cubicBezTo>
                    <a:cubicBezTo>
                      <a:pt x="193689" y="380232"/>
                      <a:pt x="183615" y="368240"/>
                      <a:pt x="172015" y="357833"/>
                    </a:cubicBezTo>
                    <a:cubicBezTo>
                      <a:pt x="172460" y="354894"/>
                      <a:pt x="190717" y="351421"/>
                      <a:pt x="210042" y="346701"/>
                    </a:cubicBezTo>
                    <a:cubicBezTo>
                      <a:pt x="229456" y="346701"/>
                      <a:pt x="239163" y="358189"/>
                      <a:pt x="256796" y="354271"/>
                    </a:cubicBezTo>
                    <a:cubicBezTo>
                      <a:pt x="264188" y="352044"/>
                      <a:pt x="265256" y="342248"/>
                      <a:pt x="264010" y="333521"/>
                    </a:cubicBezTo>
                    <a:cubicBezTo>
                      <a:pt x="263386" y="329335"/>
                      <a:pt x="261160" y="326218"/>
                      <a:pt x="253590" y="321943"/>
                    </a:cubicBezTo>
                    <a:cubicBezTo>
                      <a:pt x="236848" y="312503"/>
                      <a:pt x="213604" y="317312"/>
                      <a:pt x="203897" y="318025"/>
                    </a:cubicBezTo>
                    <a:cubicBezTo>
                      <a:pt x="179751" y="321181"/>
                      <a:pt x="156371" y="328662"/>
                      <a:pt x="134879" y="340111"/>
                    </a:cubicBezTo>
                    <a:cubicBezTo>
                      <a:pt x="119828" y="341179"/>
                      <a:pt x="135502" y="312593"/>
                      <a:pt x="149929" y="303064"/>
                    </a:cubicBezTo>
                    <a:cubicBezTo>
                      <a:pt x="175043" y="298967"/>
                      <a:pt x="202205" y="301015"/>
                      <a:pt x="212981" y="293446"/>
                    </a:cubicBezTo>
                    <a:cubicBezTo>
                      <a:pt x="220872" y="281505"/>
                      <a:pt x="217591" y="265428"/>
                      <a:pt x="205650" y="257537"/>
                    </a:cubicBezTo>
                    <a:cubicBezTo>
                      <a:pt x="200999" y="254463"/>
                      <a:pt x="195481" y="252971"/>
                      <a:pt x="189915" y="253281"/>
                    </a:cubicBezTo>
                    <a:cubicBezTo>
                      <a:pt x="183681" y="253281"/>
                      <a:pt x="194546" y="244376"/>
                      <a:pt x="208261" y="237519"/>
                    </a:cubicBezTo>
                    <a:cubicBezTo>
                      <a:pt x="218057" y="226476"/>
                      <a:pt x="222421" y="208219"/>
                      <a:pt x="199801" y="192991"/>
                    </a:cubicBezTo>
                    <a:cubicBezTo>
                      <a:pt x="166583" y="174556"/>
                      <a:pt x="110745" y="185777"/>
                      <a:pt x="101839" y="186312"/>
                    </a:cubicBezTo>
                    <a:cubicBezTo>
                      <a:pt x="108251" y="166452"/>
                      <a:pt x="115643" y="147572"/>
                      <a:pt x="121431" y="143030"/>
                    </a:cubicBezTo>
                    <a:cubicBezTo>
                      <a:pt x="133276" y="140448"/>
                      <a:pt x="149128" y="137598"/>
                      <a:pt x="168275" y="134125"/>
                    </a:cubicBezTo>
                    <a:cubicBezTo>
                      <a:pt x="187422" y="130652"/>
                      <a:pt x="221708" y="123616"/>
                      <a:pt x="192765" y="100996"/>
                    </a:cubicBezTo>
                    <a:cubicBezTo>
                      <a:pt x="175845" y="93248"/>
                      <a:pt x="171481" y="100996"/>
                      <a:pt x="167651" y="106429"/>
                    </a:cubicBezTo>
                    <a:cubicBezTo>
                      <a:pt x="143784" y="109635"/>
                      <a:pt x="132474" y="116136"/>
                      <a:pt x="124370" y="115334"/>
                    </a:cubicBezTo>
                    <a:cubicBezTo>
                      <a:pt x="126953" y="99037"/>
                      <a:pt x="136749" y="71964"/>
                      <a:pt x="140489" y="57092"/>
                    </a:cubicBezTo>
                    <a:cubicBezTo>
                      <a:pt x="144230" y="42219"/>
                      <a:pt x="157054" y="31444"/>
                      <a:pt x="161774" y="23607"/>
                    </a:cubicBezTo>
                    <a:cubicBezTo>
                      <a:pt x="162614" y="11863"/>
                      <a:pt x="154341" y="1425"/>
                      <a:pt x="142715" y="-438"/>
                    </a:cubicBezTo>
                    <a:cubicBezTo>
                      <a:pt x="128674" y="18004"/>
                      <a:pt x="118799" y="39273"/>
                      <a:pt x="113772" y="61901"/>
                    </a:cubicBezTo>
                    <a:cubicBezTo>
                      <a:pt x="111190" y="71430"/>
                      <a:pt x="97654" y="122013"/>
                      <a:pt x="92488" y="123082"/>
                    </a:cubicBezTo>
                    <a:cubicBezTo>
                      <a:pt x="81458" y="126567"/>
                      <a:pt x="70173" y="129188"/>
                      <a:pt x="58736" y="130919"/>
                    </a:cubicBezTo>
                    <a:cubicBezTo>
                      <a:pt x="52413" y="129850"/>
                      <a:pt x="41726" y="125130"/>
                      <a:pt x="38609" y="127980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58104404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38ED70EF-9AD2-48AA-9922-DFC2ED3664A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90400" y="190800"/>
            <a:ext cx="1958913" cy="432000"/>
            <a:chOff x="468000" y="514800"/>
            <a:chExt cx="2301723" cy="507600"/>
          </a:xfrm>
        </p:grpSpPr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E72FF1B9-6483-488B-854C-0DA5A64751FC}"/>
                </a:ext>
              </a:extLst>
            </p:cNvPr>
            <p:cNvSpPr/>
            <p:nvPr/>
          </p:nvSpPr>
          <p:spPr>
            <a:xfrm>
              <a:off x="1074082" y="585500"/>
              <a:ext cx="1695641" cy="384233"/>
            </a:xfrm>
            <a:custGeom>
              <a:avLst/>
              <a:gdLst>
                <a:gd name="connsiteX0" fmla="*/ 337551 w 1695641"/>
                <a:gd name="connsiteY0" fmla="*/ 383456 h 384233"/>
                <a:gd name="connsiteX1" fmla="*/ 338074 w 1695641"/>
                <a:gd name="connsiteY1" fmla="*/ 383688 h 384233"/>
                <a:gd name="connsiteX2" fmla="*/ 337450 w 1695641"/>
                <a:gd name="connsiteY2" fmla="*/ 383510 h 384233"/>
                <a:gd name="connsiteX3" fmla="*/ 27042 w 1695641"/>
                <a:gd name="connsiteY3" fmla="*/ 352807 h 384233"/>
                <a:gd name="connsiteX4" fmla="*/ 27132 w 1695641"/>
                <a:gd name="connsiteY4" fmla="*/ 370567 h 384233"/>
                <a:gd name="connsiteX5" fmla="*/ 42750 w 1695641"/>
                <a:gd name="connsiteY5" fmla="*/ 370567 h 384233"/>
                <a:gd name="connsiteX6" fmla="*/ 50336 w 1695641"/>
                <a:gd name="connsiteY6" fmla="*/ 368247 h 384233"/>
                <a:gd name="connsiteX7" fmla="*/ 52835 w 1695641"/>
                <a:gd name="connsiteY7" fmla="*/ 361107 h 384233"/>
                <a:gd name="connsiteX8" fmla="*/ 50246 w 1695641"/>
                <a:gd name="connsiteY8" fmla="*/ 354859 h 384233"/>
                <a:gd name="connsiteX9" fmla="*/ 42482 w 1695641"/>
                <a:gd name="connsiteY9" fmla="*/ 352807 h 384233"/>
                <a:gd name="connsiteX10" fmla="*/ 27042 w 1695641"/>
                <a:gd name="connsiteY10" fmla="*/ 326836 h 384233"/>
                <a:gd name="connsiteX11" fmla="*/ 27132 w 1695641"/>
                <a:gd name="connsiteY11" fmla="*/ 341562 h 384233"/>
                <a:gd name="connsiteX12" fmla="*/ 41857 w 1695641"/>
                <a:gd name="connsiteY12" fmla="*/ 341562 h 384233"/>
                <a:gd name="connsiteX13" fmla="*/ 49086 w 1695641"/>
                <a:gd name="connsiteY13" fmla="*/ 339599 h 384233"/>
                <a:gd name="connsiteX14" fmla="*/ 51407 w 1695641"/>
                <a:gd name="connsiteY14" fmla="*/ 333619 h 384233"/>
                <a:gd name="connsiteX15" fmla="*/ 48908 w 1695641"/>
                <a:gd name="connsiteY15" fmla="*/ 328532 h 384233"/>
                <a:gd name="connsiteX16" fmla="*/ 41322 w 1695641"/>
                <a:gd name="connsiteY16" fmla="*/ 326836 h 384233"/>
                <a:gd name="connsiteX17" fmla="*/ 1530352 w 1695641"/>
                <a:gd name="connsiteY17" fmla="*/ 324967 h 384233"/>
                <a:gd name="connsiteX18" fmla="*/ 1519062 w 1695641"/>
                <a:gd name="connsiteY18" fmla="*/ 327682 h 384233"/>
                <a:gd name="connsiteX19" fmla="*/ 1515712 w 1695641"/>
                <a:gd name="connsiteY19" fmla="*/ 331030 h 384233"/>
                <a:gd name="connsiteX20" fmla="*/ 1511249 w 1695641"/>
                <a:gd name="connsiteY20" fmla="*/ 348880 h 384233"/>
                <a:gd name="connsiteX21" fmla="*/ 1515623 w 1695641"/>
                <a:gd name="connsiteY21" fmla="*/ 365838 h 384233"/>
                <a:gd name="connsiteX22" fmla="*/ 1537102 w 1695641"/>
                <a:gd name="connsiteY22" fmla="*/ 368992 h 384233"/>
                <a:gd name="connsiteX23" fmla="*/ 1540255 w 1695641"/>
                <a:gd name="connsiteY23" fmla="*/ 365838 h 384233"/>
                <a:gd name="connsiteX24" fmla="*/ 1540255 w 1695641"/>
                <a:gd name="connsiteY24" fmla="*/ 365838 h 384233"/>
                <a:gd name="connsiteX25" fmla="*/ 1544717 w 1695641"/>
                <a:gd name="connsiteY25" fmla="*/ 348880 h 384233"/>
                <a:gd name="connsiteX26" fmla="*/ 1540255 w 1695641"/>
                <a:gd name="connsiteY26" fmla="*/ 331030 h 384233"/>
                <a:gd name="connsiteX27" fmla="*/ 1530352 w 1695641"/>
                <a:gd name="connsiteY27" fmla="*/ 324967 h 384233"/>
                <a:gd name="connsiteX28" fmla="*/ 1404435 w 1695641"/>
                <a:gd name="connsiteY28" fmla="*/ 324962 h 384233"/>
                <a:gd name="connsiteX29" fmla="*/ 1393086 w 1695641"/>
                <a:gd name="connsiteY29" fmla="*/ 327727 h 384233"/>
                <a:gd name="connsiteX30" fmla="*/ 1389782 w 1695641"/>
                <a:gd name="connsiteY30" fmla="*/ 331031 h 384233"/>
                <a:gd name="connsiteX31" fmla="*/ 1385409 w 1695641"/>
                <a:gd name="connsiteY31" fmla="*/ 348881 h 384233"/>
                <a:gd name="connsiteX32" fmla="*/ 1389782 w 1695641"/>
                <a:gd name="connsiteY32" fmla="*/ 365838 h 384233"/>
                <a:gd name="connsiteX33" fmla="*/ 1411261 w 1695641"/>
                <a:gd name="connsiteY33" fmla="*/ 368991 h 384233"/>
                <a:gd name="connsiteX34" fmla="*/ 1414415 w 1695641"/>
                <a:gd name="connsiteY34" fmla="*/ 365838 h 384233"/>
                <a:gd name="connsiteX35" fmla="*/ 1418788 w 1695641"/>
                <a:gd name="connsiteY35" fmla="*/ 348881 h 384233"/>
                <a:gd name="connsiteX36" fmla="*/ 1414415 w 1695641"/>
                <a:gd name="connsiteY36" fmla="*/ 331031 h 384233"/>
                <a:gd name="connsiteX37" fmla="*/ 1404435 w 1695641"/>
                <a:gd name="connsiteY37" fmla="*/ 324962 h 384233"/>
                <a:gd name="connsiteX38" fmla="*/ 939002 w 1695641"/>
                <a:gd name="connsiteY38" fmla="*/ 324962 h 384233"/>
                <a:gd name="connsiteX39" fmla="*/ 927653 w 1695641"/>
                <a:gd name="connsiteY39" fmla="*/ 327727 h 384233"/>
                <a:gd name="connsiteX40" fmla="*/ 924349 w 1695641"/>
                <a:gd name="connsiteY40" fmla="*/ 331031 h 384233"/>
                <a:gd name="connsiteX41" fmla="*/ 919976 w 1695641"/>
                <a:gd name="connsiteY41" fmla="*/ 348881 h 384233"/>
                <a:gd name="connsiteX42" fmla="*/ 924349 w 1695641"/>
                <a:gd name="connsiteY42" fmla="*/ 365838 h 384233"/>
                <a:gd name="connsiteX43" fmla="*/ 945828 w 1695641"/>
                <a:gd name="connsiteY43" fmla="*/ 368991 h 384233"/>
                <a:gd name="connsiteX44" fmla="*/ 948982 w 1695641"/>
                <a:gd name="connsiteY44" fmla="*/ 365838 h 384233"/>
                <a:gd name="connsiteX45" fmla="*/ 953355 w 1695641"/>
                <a:gd name="connsiteY45" fmla="*/ 348881 h 384233"/>
                <a:gd name="connsiteX46" fmla="*/ 948982 w 1695641"/>
                <a:gd name="connsiteY46" fmla="*/ 331031 h 384233"/>
                <a:gd name="connsiteX47" fmla="*/ 939002 w 1695641"/>
                <a:gd name="connsiteY47" fmla="*/ 324962 h 384233"/>
                <a:gd name="connsiteX48" fmla="*/ 1636450 w 1695641"/>
                <a:gd name="connsiteY48" fmla="*/ 315451 h 384233"/>
                <a:gd name="connsiteX49" fmla="*/ 1644036 w 1695641"/>
                <a:gd name="connsiteY49" fmla="*/ 315451 h 384233"/>
                <a:gd name="connsiteX50" fmla="*/ 1651712 w 1695641"/>
                <a:gd name="connsiteY50" fmla="*/ 315451 h 384233"/>
                <a:gd name="connsiteX51" fmla="*/ 1664518 w 1695641"/>
                <a:gd name="connsiteY51" fmla="*/ 344353 h 384233"/>
                <a:gd name="connsiteX52" fmla="*/ 1664475 w 1695641"/>
                <a:gd name="connsiteY52" fmla="*/ 344457 h 384233"/>
                <a:gd name="connsiteX53" fmla="*/ 1664564 w 1695641"/>
                <a:gd name="connsiteY53" fmla="*/ 344457 h 384233"/>
                <a:gd name="connsiteX54" fmla="*/ 1664518 w 1695641"/>
                <a:gd name="connsiteY54" fmla="*/ 344353 h 384233"/>
                <a:gd name="connsiteX55" fmla="*/ 1676522 w 1695641"/>
                <a:gd name="connsiteY55" fmla="*/ 315451 h 384233"/>
                <a:gd name="connsiteX56" fmla="*/ 1683841 w 1695641"/>
                <a:gd name="connsiteY56" fmla="*/ 315451 h 384233"/>
                <a:gd name="connsiteX57" fmla="*/ 1691070 w 1695641"/>
                <a:gd name="connsiteY57" fmla="*/ 315451 h 384233"/>
                <a:gd name="connsiteX58" fmla="*/ 1670721 w 1695641"/>
                <a:gd name="connsiteY58" fmla="*/ 356951 h 384233"/>
                <a:gd name="connsiteX59" fmla="*/ 1670721 w 1695641"/>
                <a:gd name="connsiteY59" fmla="*/ 382388 h 384233"/>
                <a:gd name="connsiteX60" fmla="*/ 1664385 w 1695641"/>
                <a:gd name="connsiteY60" fmla="*/ 382388 h 384233"/>
                <a:gd name="connsiteX61" fmla="*/ 1657870 w 1695641"/>
                <a:gd name="connsiteY61" fmla="*/ 382388 h 384233"/>
                <a:gd name="connsiteX62" fmla="*/ 1657870 w 1695641"/>
                <a:gd name="connsiteY62" fmla="*/ 357219 h 384233"/>
                <a:gd name="connsiteX63" fmla="*/ 1445726 w 1695641"/>
                <a:gd name="connsiteY63" fmla="*/ 315451 h 384233"/>
                <a:gd name="connsiteX64" fmla="*/ 1452152 w 1695641"/>
                <a:gd name="connsiteY64" fmla="*/ 315451 h 384233"/>
                <a:gd name="connsiteX65" fmla="*/ 1458578 w 1695641"/>
                <a:gd name="connsiteY65" fmla="*/ 315451 h 384233"/>
                <a:gd name="connsiteX66" fmla="*/ 1458578 w 1695641"/>
                <a:gd name="connsiteY66" fmla="*/ 370428 h 384233"/>
                <a:gd name="connsiteX67" fmla="*/ 1489101 w 1695641"/>
                <a:gd name="connsiteY67" fmla="*/ 370428 h 384233"/>
                <a:gd name="connsiteX68" fmla="*/ 1489101 w 1695641"/>
                <a:gd name="connsiteY68" fmla="*/ 376408 h 384233"/>
                <a:gd name="connsiteX69" fmla="*/ 1489101 w 1695641"/>
                <a:gd name="connsiteY69" fmla="*/ 382298 h 384233"/>
                <a:gd name="connsiteX70" fmla="*/ 1445726 w 1695641"/>
                <a:gd name="connsiteY70" fmla="*/ 382298 h 384233"/>
                <a:gd name="connsiteX71" fmla="*/ 1309711 w 1695641"/>
                <a:gd name="connsiteY71" fmla="*/ 315451 h 384233"/>
                <a:gd name="connsiteX72" fmla="*/ 1316405 w 1695641"/>
                <a:gd name="connsiteY72" fmla="*/ 315451 h 384233"/>
                <a:gd name="connsiteX73" fmla="*/ 1323099 w 1695641"/>
                <a:gd name="connsiteY73" fmla="*/ 315451 h 384233"/>
                <a:gd name="connsiteX74" fmla="*/ 1347820 w 1695641"/>
                <a:gd name="connsiteY74" fmla="*/ 362396 h 384233"/>
                <a:gd name="connsiteX75" fmla="*/ 1347820 w 1695641"/>
                <a:gd name="connsiteY75" fmla="*/ 315451 h 384233"/>
                <a:gd name="connsiteX76" fmla="*/ 1353800 w 1695641"/>
                <a:gd name="connsiteY76" fmla="*/ 315451 h 384233"/>
                <a:gd name="connsiteX77" fmla="*/ 1359868 w 1695641"/>
                <a:gd name="connsiteY77" fmla="*/ 315451 h 384233"/>
                <a:gd name="connsiteX78" fmla="*/ 1359868 w 1695641"/>
                <a:gd name="connsiteY78" fmla="*/ 382298 h 384233"/>
                <a:gd name="connsiteX79" fmla="*/ 1353442 w 1695641"/>
                <a:gd name="connsiteY79" fmla="*/ 382298 h 384233"/>
                <a:gd name="connsiteX80" fmla="*/ 1347016 w 1695641"/>
                <a:gd name="connsiteY80" fmla="*/ 382298 h 384233"/>
                <a:gd name="connsiteX81" fmla="*/ 1321670 w 1695641"/>
                <a:gd name="connsiteY81" fmla="*/ 334104 h 384233"/>
                <a:gd name="connsiteX82" fmla="*/ 1321670 w 1695641"/>
                <a:gd name="connsiteY82" fmla="*/ 382298 h 384233"/>
                <a:gd name="connsiteX83" fmla="*/ 1315691 w 1695641"/>
                <a:gd name="connsiteY83" fmla="*/ 382298 h 384233"/>
                <a:gd name="connsiteX84" fmla="*/ 1309711 w 1695641"/>
                <a:gd name="connsiteY84" fmla="*/ 382298 h 384233"/>
                <a:gd name="connsiteX85" fmla="*/ 1244559 w 1695641"/>
                <a:gd name="connsiteY85" fmla="*/ 315451 h 384233"/>
                <a:gd name="connsiteX86" fmla="*/ 1250896 w 1695641"/>
                <a:gd name="connsiteY86" fmla="*/ 315451 h 384233"/>
                <a:gd name="connsiteX87" fmla="*/ 1257322 w 1695641"/>
                <a:gd name="connsiteY87" fmla="*/ 315451 h 384233"/>
                <a:gd name="connsiteX88" fmla="*/ 1257322 w 1695641"/>
                <a:gd name="connsiteY88" fmla="*/ 340530 h 384233"/>
                <a:gd name="connsiteX89" fmla="*/ 1281418 w 1695641"/>
                <a:gd name="connsiteY89" fmla="*/ 340530 h 384233"/>
                <a:gd name="connsiteX90" fmla="*/ 1281418 w 1695641"/>
                <a:gd name="connsiteY90" fmla="*/ 315451 h 384233"/>
                <a:gd name="connsiteX91" fmla="*/ 1287844 w 1695641"/>
                <a:gd name="connsiteY91" fmla="*/ 315451 h 384233"/>
                <a:gd name="connsiteX92" fmla="*/ 1294270 w 1695641"/>
                <a:gd name="connsiteY92" fmla="*/ 315451 h 384233"/>
                <a:gd name="connsiteX93" fmla="*/ 1294270 w 1695641"/>
                <a:gd name="connsiteY93" fmla="*/ 382298 h 384233"/>
                <a:gd name="connsiteX94" fmla="*/ 1287844 w 1695641"/>
                <a:gd name="connsiteY94" fmla="*/ 382298 h 384233"/>
                <a:gd name="connsiteX95" fmla="*/ 1281418 w 1695641"/>
                <a:gd name="connsiteY95" fmla="*/ 382298 h 384233"/>
                <a:gd name="connsiteX96" fmla="*/ 1281418 w 1695641"/>
                <a:gd name="connsiteY96" fmla="*/ 352043 h 384233"/>
                <a:gd name="connsiteX97" fmla="*/ 1257322 w 1695641"/>
                <a:gd name="connsiteY97" fmla="*/ 352043 h 384233"/>
                <a:gd name="connsiteX98" fmla="*/ 1257322 w 1695641"/>
                <a:gd name="connsiteY98" fmla="*/ 382298 h 384233"/>
                <a:gd name="connsiteX99" fmla="*/ 1250985 w 1695641"/>
                <a:gd name="connsiteY99" fmla="*/ 382298 h 384233"/>
                <a:gd name="connsiteX100" fmla="*/ 1244559 w 1695641"/>
                <a:gd name="connsiteY100" fmla="*/ 382298 h 384233"/>
                <a:gd name="connsiteX101" fmla="*/ 1119075 w 1695641"/>
                <a:gd name="connsiteY101" fmla="*/ 315451 h 384233"/>
                <a:gd name="connsiteX102" fmla="*/ 1164324 w 1695641"/>
                <a:gd name="connsiteY102" fmla="*/ 315451 h 384233"/>
                <a:gd name="connsiteX103" fmla="*/ 1164324 w 1695641"/>
                <a:gd name="connsiteY103" fmla="*/ 321341 h 384233"/>
                <a:gd name="connsiteX104" fmla="*/ 1164324 w 1695641"/>
                <a:gd name="connsiteY104" fmla="*/ 327321 h 384233"/>
                <a:gd name="connsiteX105" fmla="*/ 1131927 w 1695641"/>
                <a:gd name="connsiteY105" fmla="*/ 327321 h 384233"/>
                <a:gd name="connsiteX106" fmla="*/ 1131927 w 1695641"/>
                <a:gd name="connsiteY106" fmla="*/ 341512 h 384233"/>
                <a:gd name="connsiteX107" fmla="*/ 1162003 w 1695641"/>
                <a:gd name="connsiteY107" fmla="*/ 341512 h 384233"/>
                <a:gd name="connsiteX108" fmla="*/ 1162003 w 1695641"/>
                <a:gd name="connsiteY108" fmla="*/ 347224 h 384233"/>
                <a:gd name="connsiteX109" fmla="*/ 1162003 w 1695641"/>
                <a:gd name="connsiteY109" fmla="*/ 353024 h 384233"/>
                <a:gd name="connsiteX110" fmla="*/ 1131927 w 1695641"/>
                <a:gd name="connsiteY110" fmla="*/ 353024 h 384233"/>
                <a:gd name="connsiteX111" fmla="*/ 1131927 w 1695641"/>
                <a:gd name="connsiteY111" fmla="*/ 370428 h 384233"/>
                <a:gd name="connsiteX112" fmla="*/ 1165752 w 1695641"/>
                <a:gd name="connsiteY112" fmla="*/ 370428 h 384233"/>
                <a:gd name="connsiteX113" fmla="*/ 1165752 w 1695641"/>
                <a:gd name="connsiteY113" fmla="*/ 376408 h 384233"/>
                <a:gd name="connsiteX114" fmla="*/ 1165752 w 1695641"/>
                <a:gd name="connsiteY114" fmla="*/ 382298 h 384233"/>
                <a:gd name="connsiteX115" fmla="*/ 1119075 w 1695641"/>
                <a:gd name="connsiteY115" fmla="*/ 382298 h 384233"/>
                <a:gd name="connsiteX116" fmla="*/ 1057939 w 1695641"/>
                <a:gd name="connsiteY116" fmla="*/ 315451 h 384233"/>
                <a:gd name="connsiteX117" fmla="*/ 1108007 w 1695641"/>
                <a:gd name="connsiteY117" fmla="*/ 315451 h 384233"/>
                <a:gd name="connsiteX118" fmla="*/ 1108007 w 1695641"/>
                <a:gd name="connsiteY118" fmla="*/ 321341 h 384233"/>
                <a:gd name="connsiteX119" fmla="*/ 1108007 w 1695641"/>
                <a:gd name="connsiteY119" fmla="*/ 327321 h 384233"/>
                <a:gd name="connsiteX120" fmla="*/ 1089354 w 1695641"/>
                <a:gd name="connsiteY120" fmla="*/ 327321 h 384233"/>
                <a:gd name="connsiteX121" fmla="*/ 1089354 w 1695641"/>
                <a:gd name="connsiteY121" fmla="*/ 382298 h 384233"/>
                <a:gd name="connsiteX122" fmla="*/ 1083017 w 1695641"/>
                <a:gd name="connsiteY122" fmla="*/ 382298 h 384233"/>
                <a:gd name="connsiteX123" fmla="*/ 1076592 w 1695641"/>
                <a:gd name="connsiteY123" fmla="*/ 382298 h 384233"/>
                <a:gd name="connsiteX124" fmla="*/ 1076592 w 1695641"/>
                <a:gd name="connsiteY124" fmla="*/ 327321 h 384233"/>
                <a:gd name="connsiteX125" fmla="*/ 1057939 w 1695641"/>
                <a:gd name="connsiteY125" fmla="*/ 327321 h 384233"/>
                <a:gd name="connsiteX126" fmla="*/ 1057939 w 1695641"/>
                <a:gd name="connsiteY126" fmla="*/ 321431 h 384233"/>
                <a:gd name="connsiteX127" fmla="*/ 980293 w 1695641"/>
                <a:gd name="connsiteY127" fmla="*/ 315451 h 384233"/>
                <a:gd name="connsiteX128" fmla="*/ 1024024 w 1695641"/>
                <a:gd name="connsiteY128" fmla="*/ 315451 h 384233"/>
                <a:gd name="connsiteX129" fmla="*/ 1024024 w 1695641"/>
                <a:gd name="connsiteY129" fmla="*/ 321341 h 384233"/>
                <a:gd name="connsiteX130" fmla="*/ 1024024 w 1695641"/>
                <a:gd name="connsiteY130" fmla="*/ 327321 h 384233"/>
                <a:gd name="connsiteX131" fmla="*/ 993145 w 1695641"/>
                <a:gd name="connsiteY131" fmla="*/ 327321 h 384233"/>
                <a:gd name="connsiteX132" fmla="*/ 993145 w 1695641"/>
                <a:gd name="connsiteY132" fmla="*/ 342494 h 384233"/>
                <a:gd name="connsiteX133" fmla="*/ 1020098 w 1695641"/>
                <a:gd name="connsiteY133" fmla="*/ 342494 h 384233"/>
                <a:gd name="connsiteX134" fmla="*/ 1020098 w 1695641"/>
                <a:gd name="connsiteY134" fmla="*/ 348295 h 384233"/>
                <a:gd name="connsiteX135" fmla="*/ 1020098 w 1695641"/>
                <a:gd name="connsiteY135" fmla="*/ 354006 h 384233"/>
                <a:gd name="connsiteX136" fmla="*/ 993145 w 1695641"/>
                <a:gd name="connsiteY136" fmla="*/ 354006 h 384233"/>
                <a:gd name="connsiteX137" fmla="*/ 993145 w 1695641"/>
                <a:gd name="connsiteY137" fmla="*/ 382298 h 384233"/>
                <a:gd name="connsiteX138" fmla="*/ 986719 w 1695641"/>
                <a:gd name="connsiteY138" fmla="*/ 382298 h 384233"/>
                <a:gd name="connsiteX139" fmla="*/ 980293 w 1695641"/>
                <a:gd name="connsiteY139" fmla="*/ 382298 h 384233"/>
                <a:gd name="connsiteX140" fmla="*/ 822323 w 1695641"/>
                <a:gd name="connsiteY140" fmla="*/ 315451 h 384233"/>
                <a:gd name="connsiteX141" fmla="*/ 867661 w 1695641"/>
                <a:gd name="connsiteY141" fmla="*/ 315451 h 384233"/>
                <a:gd name="connsiteX142" fmla="*/ 867661 w 1695641"/>
                <a:gd name="connsiteY142" fmla="*/ 321341 h 384233"/>
                <a:gd name="connsiteX143" fmla="*/ 867661 w 1695641"/>
                <a:gd name="connsiteY143" fmla="*/ 327321 h 384233"/>
                <a:gd name="connsiteX144" fmla="*/ 835175 w 1695641"/>
                <a:gd name="connsiteY144" fmla="*/ 327321 h 384233"/>
                <a:gd name="connsiteX145" fmla="*/ 835175 w 1695641"/>
                <a:gd name="connsiteY145" fmla="*/ 341512 h 384233"/>
                <a:gd name="connsiteX146" fmla="*/ 865251 w 1695641"/>
                <a:gd name="connsiteY146" fmla="*/ 341512 h 384233"/>
                <a:gd name="connsiteX147" fmla="*/ 865251 w 1695641"/>
                <a:gd name="connsiteY147" fmla="*/ 347224 h 384233"/>
                <a:gd name="connsiteX148" fmla="*/ 865251 w 1695641"/>
                <a:gd name="connsiteY148" fmla="*/ 353024 h 384233"/>
                <a:gd name="connsiteX149" fmla="*/ 835175 w 1695641"/>
                <a:gd name="connsiteY149" fmla="*/ 353024 h 384233"/>
                <a:gd name="connsiteX150" fmla="*/ 835175 w 1695641"/>
                <a:gd name="connsiteY150" fmla="*/ 370428 h 384233"/>
                <a:gd name="connsiteX151" fmla="*/ 869089 w 1695641"/>
                <a:gd name="connsiteY151" fmla="*/ 370428 h 384233"/>
                <a:gd name="connsiteX152" fmla="*/ 869089 w 1695641"/>
                <a:gd name="connsiteY152" fmla="*/ 376408 h 384233"/>
                <a:gd name="connsiteX153" fmla="*/ 869089 w 1695641"/>
                <a:gd name="connsiteY153" fmla="*/ 382298 h 384233"/>
                <a:gd name="connsiteX154" fmla="*/ 822323 w 1695641"/>
                <a:gd name="connsiteY154" fmla="*/ 382298 h 384233"/>
                <a:gd name="connsiteX155" fmla="*/ 761277 w 1695641"/>
                <a:gd name="connsiteY155" fmla="*/ 315451 h 384233"/>
                <a:gd name="connsiteX156" fmla="*/ 811256 w 1695641"/>
                <a:gd name="connsiteY156" fmla="*/ 315451 h 384233"/>
                <a:gd name="connsiteX157" fmla="*/ 811256 w 1695641"/>
                <a:gd name="connsiteY157" fmla="*/ 321341 h 384233"/>
                <a:gd name="connsiteX158" fmla="*/ 811256 w 1695641"/>
                <a:gd name="connsiteY158" fmla="*/ 327321 h 384233"/>
                <a:gd name="connsiteX159" fmla="*/ 792692 w 1695641"/>
                <a:gd name="connsiteY159" fmla="*/ 327321 h 384233"/>
                <a:gd name="connsiteX160" fmla="*/ 792692 w 1695641"/>
                <a:gd name="connsiteY160" fmla="*/ 382298 h 384233"/>
                <a:gd name="connsiteX161" fmla="*/ 786266 w 1695641"/>
                <a:gd name="connsiteY161" fmla="*/ 382298 h 384233"/>
                <a:gd name="connsiteX162" fmla="*/ 779841 w 1695641"/>
                <a:gd name="connsiteY162" fmla="*/ 382298 h 384233"/>
                <a:gd name="connsiteX163" fmla="*/ 779841 w 1695641"/>
                <a:gd name="connsiteY163" fmla="*/ 327321 h 384233"/>
                <a:gd name="connsiteX164" fmla="*/ 761277 w 1695641"/>
                <a:gd name="connsiteY164" fmla="*/ 327321 h 384233"/>
                <a:gd name="connsiteX165" fmla="*/ 761277 w 1695641"/>
                <a:gd name="connsiteY165" fmla="*/ 321431 h 384233"/>
                <a:gd name="connsiteX166" fmla="*/ 640166 w 1695641"/>
                <a:gd name="connsiteY166" fmla="*/ 315451 h 384233"/>
                <a:gd name="connsiteX167" fmla="*/ 690145 w 1695641"/>
                <a:gd name="connsiteY167" fmla="*/ 315451 h 384233"/>
                <a:gd name="connsiteX168" fmla="*/ 690145 w 1695641"/>
                <a:gd name="connsiteY168" fmla="*/ 321341 h 384233"/>
                <a:gd name="connsiteX169" fmla="*/ 690145 w 1695641"/>
                <a:gd name="connsiteY169" fmla="*/ 327321 h 384233"/>
                <a:gd name="connsiteX170" fmla="*/ 671581 w 1695641"/>
                <a:gd name="connsiteY170" fmla="*/ 327321 h 384233"/>
                <a:gd name="connsiteX171" fmla="*/ 671581 w 1695641"/>
                <a:gd name="connsiteY171" fmla="*/ 382298 h 384233"/>
                <a:gd name="connsiteX172" fmla="*/ 665155 w 1695641"/>
                <a:gd name="connsiteY172" fmla="*/ 382298 h 384233"/>
                <a:gd name="connsiteX173" fmla="*/ 658730 w 1695641"/>
                <a:gd name="connsiteY173" fmla="*/ 382298 h 384233"/>
                <a:gd name="connsiteX174" fmla="*/ 658730 w 1695641"/>
                <a:gd name="connsiteY174" fmla="*/ 327321 h 384233"/>
                <a:gd name="connsiteX175" fmla="*/ 640166 w 1695641"/>
                <a:gd name="connsiteY175" fmla="*/ 327321 h 384233"/>
                <a:gd name="connsiteX176" fmla="*/ 640166 w 1695641"/>
                <a:gd name="connsiteY176" fmla="*/ 321431 h 384233"/>
                <a:gd name="connsiteX177" fmla="*/ 617140 w 1695641"/>
                <a:gd name="connsiteY177" fmla="*/ 315451 h 384233"/>
                <a:gd name="connsiteX178" fmla="*/ 623566 w 1695641"/>
                <a:gd name="connsiteY178" fmla="*/ 315451 h 384233"/>
                <a:gd name="connsiteX179" fmla="*/ 629992 w 1695641"/>
                <a:gd name="connsiteY179" fmla="*/ 315451 h 384233"/>
                <a:gd name="connsiteX180" fmla="*/ 629992 w 1695641"/>
                <a:gd name="connsiteY180" fmla="*/ 382298 h 384233"/>
                <a:gd name="connsiteX181" fmla="*/ 623655 w 1695641"/>
                <a:gd name="connsiteY181" fmla="*/ 382298 h 384233"/>
                <a:gd name="connsiteX182" fmla="*/ 617140 w 1695641"/>
                <a:gd name="connsiteY182" fmla="*/ 382298 h 384233"/>
                <a:gd name="connsiteX183" fmla="*/ 557165 w 1695641"/>
                <a:gd name="connsiteY183" fmla="*/ 315451 h 384233"/>
                <a:gd name="connsiteX184" fmla="*/ 607144 w 1695641"/>
                <a:gd name="connsiteY184" fmla="*/ 315451 h 384233"/>
                <a:gd name="connsiteX185" fmla="*/ 607144 w 1695641"/>
                <a:gd name="connsiteY185" fmla="*/ 321341 h 384233"/>
                <a:gd name="connsiteX186" fmla="*/ 607144 w 1695641"/>
                <a:gd name="connsiteY186" fmla="*/ 327321 h 384233"/>
                <a:gd name="connsiteX187" fmla="*/ 588580 w 1695641"/>
                <a:gd name="connsiteY187" fmla="*/ 327321 h 384233"/>
                <a:gd name="connsiteX188" fmla="*/ 588580 w 1695641"/>
                <a:gd name="connsiteY188" fmla="*/ 382298 h 384233"/>
                <a:gd name="connsiteX189" fmla="*/ 582154 w 1695641"/>
                <a:gd name="connsiteY189" fmla="*/ 382298 h 384233"/>
                <a:gd name="connsiteX190" fmla="*/ 575729 w 1695641"/>
                <a:gd name="connsiteY190" fmla="*/ 382298 h 384233"/>
                <a:gd name="connsiteX191" fmla="*/ 575729 w 1695641"/>
                <a:gd name="connsiteY191" fmla="*/ 327321 h 384233"/>
                <a:gd name="connsiteX192" fmla="*/ 557165 w 1695641"/>
                <a:gd name="connsiteY192" fmla="*/ 327321 h 384233"/>
                <a:gd name="connsiteX193" fmla="*/ 557165 w 1695641"/>
                <a:gd name="connsiteY193" fmla="*/ 321431 h 384233"/>
                <a:gd name="connsiteX194" fmla="*/ 435876 w 1695641"/>
                <a:gd name="connsiteY194" fmla="*/ 315451 h 384233"/>
                <a:gd name="connsiteX195" fmla="*/ 442659 w 1695641"/>
                <a:gd name="connsiteY195" fmla="*/ 315451 h 384233"/>
                <a:gd name="connsiteX196" fmla="*/ 449353 w 1695641"/>
                <a:gd name="connsiteY196" fmla="*/ 315451 h 384233"/>
                <a:gd name="connsiteX197" fmla="*/ 474074 w 1695641"/>
                <a:gd name="connsiteY197" fmla="*/ 362396 h 384233"/>
                <a:gd name="connsiteX198" fmla="*/ 474074 w 1695641"/>
                <a:gd name="connsiteY198" fmla="*/ 315451 h 384233"/>
                <a:gd name="connsiteX199" fmla="*/ 480054 w 1695641"/>
                <a:gd name="connsiteY199" fmla="*/ 315451 h 384233"/>
                <a:gd name="connsiteX200" fmla="*/ 486123 w 1695641"/>
                <a:gd name="connsiteY200" fmla="*/ 315451 h 384233"/>
                <a:gd name="connsiteX201" fmla="*/ 486123 w 1695641"/>
                <a:gd name="connsiteY201" fmla="*/ 382298 h 384233"/>
                <a:gd name="connsiteX202" fmla="*/ 479697 w 1695641"/>
                <a:gd name="connsiteY202" fmla="*/ 382298 h 384233"/>
                <a:gd name="connsiteX203" fmla="*/ 473271 w 1695641"/>
                <a:gd name="connsiteY203" fmla="*/ 382298 h 384233"/>
                <a:gd name="connsiteX204" fmla="*/ 447925 w 1695641"/>
                <a:gd name="connsiteY204" fmla="*/ 334104 h 384233"/>
                <a:gd name="connsiteX205" fmla="*/ 447925 w 1695641"/>
                <a:gd name="connsiteY205" fmla="*/ 382298 h 384233"/>
                <a:gd name="connsiteX206" fmla="*/ 441945 w 1695641"/>
                <a:gd name="connsiteY206" fmla="*/ 382298 h 384233"/>
                <a:gd name="connsiteX207" fmla="*/ 435876 w 1695641"/>
                <a:gd name="connsiteY207" fmla="*/ 382298 h 384233"/>
                <a:gd name="connsiteX208" fmla="*/ 408298 w 1695641"/>
                <a:gd name="connsiteY208" fmla="*/ 315451 h 384233"/>
                <a:gd name="connsiteX209" fmla="*/ 414635 w 1695641"/>
                <a:gd name="connsiteY209" fmla="*/ 315451 h 384233"/>
                <a:gd name="connsiteX210" fmla="*/ 421150 w 1695641"/>
                <a:gd name="connsiteY210" fmla="*/ 315451 h 384233"/>
                <a:gd name="connsiteX211" fmla="*/ 421150 w 1695641"/>
                <a:gd name="connsiteY211" fmla="*/ 382298 h 384233"/>
                <a:gd name="connsiteX212" fmla="*/ 414724 w 1695641"/>
                <a:gd name="connsiteY212" fmla="*/ 382298 h 384233"/>
                <a:gd name="connsiteX213" fmla="*/ 408298 w 1695641"/>
                <a:gd name="connsiteY213" fmla="*/ 382298 h 384233"/>
                <a:gd name="connsiteX214" fmla="*/ 246043 w 1695641"/>
                <a:gd name="connsiteY214" fmla="*/ 315451 h 384233"/>
                <a:gd name="connsiteX215" fmla="*/ 252737 w 1695641"/>
                <a:gd name="connsiteY215" fmla="*/ 315451 h 384233"/>
                <a:gd name="connsiteX216" fmla="*/ 259520 w 1695641"/>
                <a:gd name="connsiteY216" fmla="*/ 315451 h 384233"/>
                <a:gd name="connsiteX217" fmla="*/ 284152 w 1695641"/>
                <a:gd name="connsiteY217" fmla="*/ 362396 h 384233"/>
                <a:gd name="connsiteX218" fmla="*/ 284152 w 1695641"/>
                <a:gd name="connsiteY218" fmla="*/ 315451 h 384233"/>
                <a:gd name="connsiteX219" fmla="*/ 290131 w 1695641"/>
                <a:gd name="connsiteY219" fmla="*/ 315451 h 384233"/>
                <a:gd name="connsiteX220" fmla="*/ 296200 w 1695641"/>
                <a:gd name="connsiteY220" fmla="*/ 315451 h 384233"/>
                <a:gd name="connsiteX221" fmla="*/ 296200 w 1695641"/>
                <a:gd name="connsiteY221" fmla="*/ 382298 h 384233"/>
                <a:gd name="connsiteX222" fmla="*/ 289775 w 1695641"/>
                <a:gd name="connsiteY222" fmla="*/ 382298 h 384233"/>
                <a:gd name="connsiteX223" fmla="*/ 283349 w 1695641"/>
                <a:gd name="connsiteY223" fmla="*/ 382298 h 384233"/>
                <a:gd name="connsiteX224" fmla="*/ 258002 w 1695641"/>
                <a:gd name="connsiteY224" fmla="*/ 334104 h 384233"/>
                <a:gd name="connsiteX225" fmla="*/ 258002 w 1695641"/>
                <a:gd name="connsiteY225" fmla="*/ 382298 h 384233"/>
                <a:gd name="connsiteX226" fmla="*/ 252023 w 1695641"/>
                <a:gd name="connsiteY226" fmla="*/ 382298 h 384233"/>
                <a:gd name="connsiteX227" fmla="*/ 246043 w 1695641"/>
                <a:gd name="connsiteY227" fmla="*/ 382298 h 384233"/>
                <a:gd name="connsiteX228" fmla="*/ 218377 w 1695641"/>
                <a:gd name="connsiteY228" fmla="*/ 315451 h 384233"/>
                <a:gd name="connsiteX229" fmla="*/ 224803 w 1695641"/>
                <a:gd name="connsiteY229" fmla="*/ 315451 h 384233"/>
                <a:gd name="connsiteX230" fmla="*/ 231229 w 1695641"/>
                <a:gd name="connsiteY230" fmla="*/ 315451 h 384233"/>
                <a:gd name="connsiteX231" fmla="*/ 231229 w 1695641"/>
                <a:gd name="connsiteY231" fmla="*/ 382298 h 384233"/>
                <a:gd name="connsiteX232" fmla="*/ 224803 w 1695641"/>
                <a:gd name="connsiteY232" fmla="*/ 382298 h 384233"/>
                <a:gd name="connsiteX233" fmla="*/ 218377 w 1695641"/>
                <a:gd name="connsiteY233" fmla="*/ 382298 h 384233"/>
                <a:gd name="connsiteX234" fmla="*/ 140016 w 1695641"/>
                <a:gd name="connsiteY234" fmla="*/ 315451 h 384233"/>
                <a:gd name="connsiteX235" fmla="*/ 146442 w 1695641"/>
                <a:gd name="connsiteY235" fmla="*/ 315451 h 384233"/>
                <a:gd name="connsiteX236" fmla="*/ 152868 w 1695641"/>
                <a:gd name="connsiteY236" fmla="*/ 315451 h 384233"/>
                <a:gd name="connsiteX237" fmla="*/ 152868 w 1695641"/>
                <a:gd name="connsiteY237" fmla="*/ 382298 h 384233"/>
                <a:gd name="connsiteX238" fmla="*/ 146531 w 1695641"/>
                <a:gd name="connsiteY238" fmla="*/ 382298 h 384233"/>
                <a:gd name="connsiteX239" fmla="*/ 140016 w 1695641"/>
                <a:gd name="connsiteY239" fmla="*/ 382298 h 384233"/>
                <a:gd name="connsiteX240" fmla="*/ 80487 w 1695641"/>
                <a:gd name="connsiteY240" fmla="*/ 315451 h 384233"/>
                <a:gd name="connsiteX241" fmla="*/ 125736 w 1695641"/>
                <a:gd name="connsiteY241" fmla="*/ 315451 h 384233"/>
                <a:gd name="connsiteX242" fmla="*/ 125736 w 1695641"/>
                <a:gd name="connsiteY242" fmla="*/ 321341 h 384233"/>
                <a:gd name="connsiteX243" fmla="*/ 125736 w 1695641"/>
                <a:gd name="connsiteY243" fmla="*/ 327321 h 384233"/>
                <a:gd name="connsiteX244" fmla="*/ 93339 w 1695641"/>
                <a:gd name="connsiteY244" fmla="*/ 327321 h 384233"/>
                <a:gd name="connsiteX245" fmla="*/ 93339 w 1695641"/>
                <a:gd name="connsiteY245" fmla="*/ 341512 h 384233"/>
                <a:gd name="connsiteX246" fmla="*/ 123415 w 1695641"/>
                <a:gd name="connsiteY246" fmla="*/ 341512 h 384233"/>
                <a:gd name="connsiteX247" fmla="*/ 123415 w 1695641"/>
                <a:gd name="connsiteY247" fmla="*/ 347224 h 384233"/>
                <a:gd name="connsiteX248" fmla="*/ 123415 w 1695641"/>
                <a:gd name="connsiteY248" fmla="*/ 353024 h 384233"/>
                <a:gd name="connsiteX249" fmla="*/ 93339 w 1695641"/>
                <a:gd name="connsiteY249" fmla="*/ 353024 h 384233"/>
                <a:gd name="connsiteX250" fmla="*/ 93339 w 1695641"/>
                <a:gd name="connsiteY250" fmla="*/ 370428 h 384233"/>
                <a:gd name="connsiteX251" fmla="*/ 127164 w 1695641"/>
                <a:gd name="connsiteY251" fmla="*/ 370428 h 384233"/>
                <a:gd name="connsiteX252" fmla="*/ 127164 w 1695641"/>
                <a:gd name="connsiteY252" fmla="*/ 376408 h 384233"/>
                <a:gd name="connsiteX253" fmla="*/ 127164 w 1695641"/>
                <a:gd name="connsiteY253" fmla="*/ 382298 h 384233"/>
                <a:gd name="connsiteX254" fmla="*/ 80487 w 1695641"/>
                <a:gd name="connsiteY254" fmla="*/ 382298 h 384233"/>
                <a:gd name="connsiteX255" fmla="*/ 190189 w 1695641"/>
                <a:gd name="connsiteY255" fmla="*/ 315324 h 384233"/>
                <a:gd name="connsiteX256" fmla="*/ 202952 w 1695641"/>
                <a:gd name="connsiteY256" fmla="*/ 315324 h 384233"/>
                <a:gd name="connsiteX257" fmla="*/ 202952 w 1695641"/>
                <a:gd name="connsiteY257" fmla="*/ 363429 h 384233"/>
                <a:gd name="connsiteX258" fmla="*/ 197954 w 1695641"/>
                <a:gd name="connsiteY258" fmla="*/ 378779 h 384233"/>
                <a:gd name="connsiteX259" fmla="*/ 183138 w 1695641"/>
                <a:gd name="connsiteY259" fmla="*/ 384045 h 384233"/>
                <a:gd name="connsiteX260" fmla="*/ 167878 w 1695641"/>
                <a:gd name="connsiteY260" fmla="*/ 378243 h 384233"/>
                <a:gd name="connsiteX261" fmla="*/ 163326 w 1695641"/>
                <a:gd name="connsiteY261" fmla="*/ 360394 h 384233"/>
                <a:gd name="connsiteX262" fmla="*/ 163326 w 1695641"/>
                <a:gd name="connsiteY262" fmla="*/ 356914 h 384233"/>
                <a:gd name="connsiteX263" fmla="*/ 175553 w 1695641"/>
                <a:gd name="connsiteY263" fmla="*/ 356914 h 384233"/>
                <a:gd name="connsiteX264" fmla="*/ 175553 w 1695641"/>
                <a:gd name="connsiteY264" fmla="*/ 360930 h 384233"/>
                <a:gd name="connsiteX265" fmla="*/ 177248 w 1695641"/>
                <a:gd name="connsiteY265" fmla="*/ 369854 h 384233"/>
                <a:gd name="connsiteX266" fmla="*/ 183049 w 1695641"/>
                <a:gd name="connsiteY266" fmla="*/ 372799 h 384233"/>
                <a:gd name="connsiteX267" fmla="*/ 188493 w 1695641"/>
                <a:gd name="connsiteY267" fmla="*/ 370657 h 384233"/>
                <a:gd name="connsiteX268" fmla="*/ 190189 w 1695641"/>
                <a:gd name="connsiteY268" fmla="*/ 363697 h 384233"/>
                <a:gd name="connsiteX269" fmla="*/ 14815 w 1695641"/>
                <a:gd name="connsiteY269" fmla="*/ 315323 h 384233"/>
                <a:gd name="connsiteX270" fmla="*/ 44891 w 1695641"/>
                <a:gd name="connsiteY270" fmla="*/ 315323 h 384233"/>
                <a:gd name="connsiteX271" fmla="*/ 58814 w 1695641"/>
                <a:gd name="connsiteY271" fmla="*/ 319785 h 384233"/>
                <a:gd name="connsiteX272" fmla="*/ 63902 w 1695641"/>
                <a:gd name="connsiteY272" fmla="*/ 332280 h 384233"/>
                <a:gd name="connsiteX273" fmla="*/ 58189 w 1695641"/>
                <a:gd name="connsiteY273" fmla="*/ 344864 h 384233"/>
                <a:gd name="connsiteX274" fmla="*/ 56137 w 1695641"/>
                <a:gd name="connsiteY274" fmla="*/ 346203 h 384233"/>
                <a:gd name="connsiteX275" fmla="*/ 60064 w 1695641"/>
                <a:gd name="connsiteY275" fmla="*/ 348434 h 384233"/>
                <a:gd name="connsiteX276" fmla="*/ 65954 w 1695641"/>
                <a:gd name="connsiteY276" fmla="*/ 361285 h 384233"/>
                <a:gd name="connsiteX277" fmla="*/ 60064 w 1695641"/>
                <a:gd name="connsiteY277" fmla="*/ 376815 h 384233"/>
                <a:gd name="connsiteX278" fmla="*/ 43017 w 1695641"/>
                <a:gd name="connsiteY278" fmla="*/ 382170 h 384233"/>
                <a:gd name="connsiteX279" fmla="*/ 15083 w 1695641"/>
                <a:gd name="connsiteY279" fmla="*/ 382170 h 384233"/>
                <a:gd name="connsiteX280" fmla="*/ 700246 w 1695641"/>
                <a:gd name="connsiteY280" fmla="*/ 315235 h 384233"/>
                <a:gd name="connsiteX281" fmla="*/ 713098 w 1695641"/>
                <a:gd name="connsiteY281" fmla="*/ 315235 h 384233"/>
                <a:gd name="connsiteX282" fmla="*/ 713098 w 1695641"/>
                <a:gd name="connsiteY282" fmla="*/ 357360 h 384233"/>
                <a:gd name="connsiteX283" fmla="*/ 716132 w 1695641"/>
                <a:gd name="connsiteY283" fmla="*/ 368159 h 384233"/>
                <a:gd name="connsiteX284" fmla="*/ 725057 w 1695641"/>
                <a:gd name="connsiteY284" fmla="*/ 371729 h 384233"/>
                <a:gd name="connsiteX285" fmla="*/ 733982 w 1695641"/>
                <a:gd name="connsiteY285" fmla="*/ 368427 h 384233"/>
                <a:gd name="connsiteX286" fmla="*/ 736749 w 1695641"/>
                <a:gd name="connsiteY286" fmla="*/ 357360 h 384233"/>
                <a:gd name="connsiteX287" fmla="*/ 736749 w 1695641"/>
                <a:gd name="connsiteY287" fmla="*/ 315235 h 384233"/>
                <a:gd name="connsiteX288" fmla="*/ 749958 w 1695641"/>
                <a:gd name="connsiteY288" fmla="*/ 315235 h 384233"/>
                <a:gd name="connsiteX289" fmla="*/ 749958 w 1695641"/>
                <a:gd name="connsiteY289" fmla="*/ 356914 h 384233"/>
                <a:gd name="connsiteX290" fmla="*/ 744156 w 1695641"/>
                <a:gd name="connsiteY290" fmla="*/ 377620 h 384233"/>
                <a:gd name="connsiteX291" fmla="*/ 725146 w 1695641"/>
                <a:gd name="connsiteY291" fmla="*/ 383956 h 384233"/>
                <a:gd name="connsiteX292" fmla="*/ 706404 w 1695641"/>
                <a:gd name="connsiteY292" fmla="*/ 377352 h 384233"/>
                <a:gd name="connsiteX293" fmla="*/ 700246 w 1695641"/>
                <a:gd name="connsiteY293" fmla="*/ 356914 h 384233"/>
                <a:gd name="connsiteX294" fmla="*/ 1526374 w 1695641"/>
                <a:gd name="connsiteY294" fmla="*/ 313761 h 384233"/>
                <a:gd name="connsiteX295" fmla="*/ 1547261 w 1695641"/>
                <a:gd name="connsiteY295" fmla="*/ 321079 h 384233"/>
                <a:gd name="connsiteX296" fmla="*/ 1549537 w 1695641"/>
                <a:gd name="connsiteY296" fmla="*/ 323355 h 384233"/>
                <a:gd name="connsiteX297" fmla="*/ 1557570 w 1695641"/>
                <a:gd name="connsiteY297" fmla="*/ 349327 h 384233"/>
                <a:gd name="connsiteX298" fmla="*/ 1549537 w 1695641"/>
                <a:gd name="connsiteY298" fmla="*/ 374763 h 384233"/>
                <a:gd name="connsiteX299" fmla="*/ 1508175 w 1695641"/>
                <a:gd name="connsiteY299" fmla="*/ 376508 h 384233"/>
                <a:gd name="connsiteX300" fmla="*/ 1506430 w 1695641"/>
                <a:gd name="connsiteY300" fmla="*/ 374763 h 384233"/>
                <a:gd name="connsiteX301" fmla="*/ 1498397 w 1695641"/>
                <a:gd name="connsiteY301" fmla="*/ 349327 h 384233"/>
                <a:gd name="connsiteX302" fmla="*/ 1506430 w 1695641"/>
                <a:gd name="connsiteY302" fmla="*/ 323355 h 384233"/>
                <a:gd name="connsiteX303" fmla="*/ 1526374 w 1695641"/>
                <a:gd name="connsiteY303" fmla="*/ 313761 h 384233"/>
                <a:gd name="connsiteX304" fmla="*/ 1400517 w 1695641"/>
                <a:gd name="connsiteY304" fmla="*/ 313754 h 384233"/>
                <a:gd name="connsiteX305" fmla="*/ 1421460 w 1695641"/>
                <a:gd name="connsiteY305" fmla="*/ 321118 h 384233"/>
                <a:gd name="connsiteX306" fmla="*/ 1423697 w 1695641"/>
                <a:gd name="connsiteY306" fmla="*/ 323355 h 384233"/>
                <a:gd name="connsiteX307" fmla="*/ 1431641 w 1695641"/>
                <a:gd name="connsiteY307" fmla="*/ 349327 h 384233"/>
                <a:gd name="connsiteX308" fmla="*/ 1423697 w 1695641"/>
                <a:gd name="connsiteY308" fmla="*/ 374763 h 384233"/>
                <a:gd name="connsiteX309" fmla="*/ 1382207 w 1695641"/>
                <a:gd name="connsiteY309" fmla="*/ 376469 h 384233"/>
                <a:gd name="connsiteX310" fmla="*/ 1380501 w 1695641"/>
                <a:gd name="connsiteY310" fmla="*/ 374763 h 384233"/>
                <a:gd name="connsiteX311" fmla="*/ 1380500 w 1695641"/>
                <a:gd name="connsiteY311" fmla="*/ 374763 h 384233"/>
                <a:gd name="connsiteX312" fmla="*/ 1372557 w 1695641"/>
                <a:gd name="connsiteY312" fmla="*/ 349327 h 384233"/>
                <a:gd name="connsiteX313" fmla="*/ 1380500 w 1695641"/>
                <a:gd name="connsiteY313" fmla="*/ 323355 h 384233"/>
                <a:gd name="connsiteX314" fmla="*/ 1400517 w 1695641"/>
                <a:gd name="connsiteY314" fmla="*/ 313754 h 384233"/>
                <a:gd name="connsiteX315" fmla="*/ 935084 w 1695641"/>
                <a:gd name="connsiteY315" fmla="*/ 313754 h 384233"/>
                <a:gd name="connsiteX316" fmla="*/ 956027 w 1695641"/>
                <a:gd name="connsiteY316" fmla="*/ 321118 h 384233"/>
                <a:gd name="connsiteX317" fmla="*/ 958264 w 1695641"/>
                <a:gd name="connsiteY317" fmla="*/ 323355 h 384233"/>
                <a:gd name="connsiteX318" fmla="*/ 966208 w 1695641"/>
                <a:gd name="connsiteY318" fmla="*/ 349327 h 384233"/>
                <a:gd name="connsiteX319" fmla="*/ 958264 w 1695641"/>
                <a:gd name="connsiteY319" fmla="*/ 374763 h 384233"/>
                <a:gd name="connsiteX320" fmla="*/ 916774 w 1695641"/>
                <a:gd name="connsiteY320" fmla="*/ 376469 h 384233"/>
                <a:gd name="connsiteX321" fmla="*/ 915068 w 1695641"/>
                <a:gd name="connsiteY321" fmla="*/ 374763 h 384233"/>
                <a:gd name="connsiteX322" fmla="*/ 915067 w 1695641"/>
                <a:gd name="connsiteY322" fmla="*/ 374763 h 384233"/>
                <a:gd name="connsiteX323" fmla="*/ 907124 w 1695641"/>
                <a:gd name="connsiteY323" fmla="*/ 349327 h 384233"/>
                <a:gd name="connsiteX324" fmla="*/ 915067 w 1695641"/>
                <a:gd name="connsiteY324" fmla="*/ 323355 h 384233"/>
                <a:gd name="connsiteX325" fmla="*/ 935084 w 1695641"/>
                <a:gd name="connsiteY325" fmla="*/ 313754 h 384233"/>
                <a:gd name="connsiteX326" fmla="*/ 1598624 w 1695641"/>
                <a:gd name="connsiteY326" fmla="*/ 313717 h 384233"/>
                <a:gd name="connsiteX327" fmla="*/ 1617099 w 1695641"/>
                <a:gd name="connsiteY327" fmla="*/ 319786 h 384233"/>
                <a:gd name="connsiteX328" fmla="*/ 1625578 w 1695641"/>
                <a:gd name="connsiteY328" fmla="*/ 336207 h 384233"/>
                <a:gd name="connsiteX329" fmla="*/ 1612994 w 1695641"/>
                <a:gd name="connsiteY329" fmla="*/ 336207 h 384233"/>
                <a:gd name="connsiteX330" fmla="*/ 1608442 w 1695641"/>
                <a:gd name="connsiteY330" fmla="*/ 328621 h 384233"/>
                <a:gd name="connsiteX331" fmla="*/ 1599517 w 1695641"/>
                <a:gd name="connsiteY331" fmla="*/ 325319 h 384233"/>
                <a:gd name="connsiteX332" fmla="*/ 1586397 w 1695641"/>
                <a:gd name="connsiteY332" fmla="*/ 331566 h 384233"/>
                <a:gd name="connsiteX333" fmla="*/ 1586397 w 1695641"/>
                <a:gd name="connsiteY333" fmla="*/ 366373 h 384233"/>
                <a:gd name="connsiteX334" fmla="*/ 1599696 w 1695641"/>
                <a:gd name="connsiteY334" fmla="*/ 372353 h 384233"/>
                <a:gd name="connsiteX335" fmla="*/ 1611298 w 1695641"/>
                <a:gd name="connsiteY335" fmla="*/ 366106 h 384233"/>
                <a:gd name="connsiteX336" fmla="*/ 1614689 w 1695641"/>
                <a:gd name="connsiteY336" fmla="*/ 357895 h 384233"/>
                <a:gd name="connsiteX337" fmla="*/ 1600231 w 1695641"/>
                <a:gd name="connsiteY337" fmla="*/ 357895 h 384233"/>
                <a:gd name="connsiteX338" fmla="*/ 1600231 w 1695641"/>
                <a:gd name="connsiteY338" fmla="*/ 346382 h 384233"/>
                <a:gd name="connsiteX339" fmla="*/ 1626024 w 1695641"/>
                <a:gd name="connsiteY339" fmla="*/ 346382 h 384233"/>
                <a:gd name="connsiteX340" fmla="*/ 1626024 w 1695641"/>
                <a:gd name="connsiteY340" fmla="*/ 382081 h 384233"/>
                <a:gd name="connsiteX341" fmla="*/ 1617099 w 1695641"/>
                <a:gd name="connsiteY341" fmla="*/ 382081 h 384233"/>
                <a:gd name="connsiteX342" fmla="*/ 1615850 w 1695641"/>
                <a:gd name="connsiteY342" fmla="*/ 373156 h 384233"/>
                <a:gd name="connsiteX343" fmla="*/ 1615671 w 1695641"/>
                <a:gd name="connsiteY343" fmla="*/ 374762 h 384233"/>
                <a:gd name="connsiteX344" fmla="*/ 1597821 w 1695641"/>
                <a:gd name="connsiteY344" fmla="*/ 384223 h 384233"/>
                <a:gd name="connsiteX345" fmla="*/ 1597821 w 1695641"/>
                <a:gd name="connsiteY345" fmla="*/ 383687 h 384233"/>
                <a:gd name="connsiteX346" fmla="*/ 1576401 w 1695641"/>
                <a:gd name="connsiteY346" fmla="*/ 374762 h 384233"/>
                <a:gd name="connsiteX347" fmla="*/ 1576401 w 1695641"/>
                <a:gd name="connsiteY347" fmla="*/ 323356 h 384233"/>
                <a:gd name="connsiteX348" fmla="*/ 1598624 w 1695641"/>
                <a:gd name="connsiteY348" fmla="*/ 313717 h 384233"/>
                <a:gd name="connsiteX349" fmla="*/ 1205662 w 1695641"/>
                <a:gd name="connsiteY349" fmla="*/ 313538 h 384233"/>
                <a:gd name="connsiteX350" fmla="*/ 1223511 w 1695641"/>
                <a:gd name="connsiteY350" fmla="*/ 319964 h 384233"/>
                <a:gd name="connsiteX351" fmla="*/ 1232436 w 1695641"/>
                <a:gd name="connsiteY351" fmla="*/ 337367 h 384233"/>
                <a:gd name="connsiteX352" fmla="*/ 1219584 w 1695641"/>
                <a:gd name="connsiteY352" fmla="*/ 337367 h 384233"/>
                <a:gd name="connsiteX353" fmla="*/ 1215300 w 1695641"/>
                <a:gd name="connsiteY353" fmla="*/ 328442 h 384233"/>
                <a:gd name="connsiteX354" fmla="*/ 1206376 w 1695641"/>
                <a:gd name="connsiteY354" fmla="*/ 325229 h 384233"/>
                <a:gd name="connsiteX355" fmla="*/ 1195130 w 1695641"/>
                <a:gd name="connsiteY355" fmla="*/ 331477 h 384233"/>
                <a:gd name="connsiteX356" fmla="*/ 1191114 w 1695641"/>
                <a:gd name="connsiteY356" fmla="*/ 348702 h 384233"/>
                <a:gd name="connsiteX357" fmla="*/ 1195130 w 1695641"/>
                <a:gd name="connsiteY357" fmla="*/ 365480 h 384233"/>
                <a:gd name="connsiteX358" fmla="*/ 1214212 w 1695641"/>
                <a:gd name="connsiteY358" fmla="*/ 369182 h 384233"/>
                <a:gd name="connsiteX359" fmla="*/ 1215746 w 1695641"/>
                <a:gd name="connsiteY359" fmla="*/ 367979 h 384233"/>
                <a:gd name="connsiteX360" fmla="*/ 1220030 w 1695641"/>
                <a:gd name="connsiteY360" fmla="*/ 358430 h 384233"/>
                <a:gd name="connsiteX361" fmla="*/ 1231901 w 1695641"/>
                <a:gd name="connsiteY361" fmla="*/ 358787 h 384233"/>
                <a:gd name="connsiteX362" fmla="*/ 1223511 w 1695641"/>
                <a:gd name="connsiteY362" fmla="*/ 377172 h 384233"/>
                <a:gd name="connsiteX363" fmla="*/ 1205662 w 1695641"/>
                <a:gd name="connsiteY363" fmla="*/ 384044 h 384233"/>
                <a:gd name="connsiteX364" fmla="*/ 1185045 w 1695641"/>
                <a:gd name="connsiteY364" fmla="*/ 374584 h 384233"/>
                <a:gd name="connsiteX365" fmla="*/ 1177370 w 1695641"/>
                <a:gd name="connsiteY365" fmla="*/ 349148 h 384233"/>
                <a:gd name="connsiteX366" fmla="*/ 1185045 w 1695641"/>
                <a:gd name="connsiteY366" fmla="*/ 323177 h 384233"/>
                <a:gd name="connsiteX367" fmla="*/ 1205662 w 1695641"/>
                <a:gd name="connsiteY367" fmla="*/ 313538 h 384233"/>
                <a:gd name="connsiteX368" fmla="*/ 523890 w 1695641"/>
                <a:gd name="connsiteY368" fmla="*/ 313538 h 384233"/>
                <a:gd name="connsiteX369" fmla="*/ 540758 w 1695641"/>
                <a:gd name="connsiteY369" fmla="*/ 319428 h 384233"/>
                <a:gd name="connsiteX370" fmla="*/ 547898 w 1695641"/>
                <a:gd name="connsiteY370" fmla="*/ 335404 h 384233"/>
                <a:gd name="connsiteX371" fmla="*/ 534867 w 1695641"/>
                <a:gd name="connsiteY371" fmla="*/ 335404 h 384233"/>
                <a:gd name="connsiteX372" fmla="*/ 531029 w 1695641"/>
                <a:gd name="connsiteY372" fmla="*/ 327817 h 384233"/>
                <a:gd name="connsiteX373" fmla="*/ 522105 w 1695641"/>
                <a:gd name="connsiteY373" fmla="*/ 325051 h 384233"/>
                <a:gd name="connsiteX374" fmla="*/ 514519 w 1695641"/>
                <a:gd name="connsiteY374" fmla="*/ 327371 h 384233"/>
                <a:gd name="connsiteX375" fmla="*/ 511752 w 1695641"/>
                <a:gd name="connsiteY375" fmla="*/ 333886 h 384233"/>
                <a:gd name="connsiteX376" fmla="*/ 514608 w 1695641"/>
                <a:gd name="connsiteY376" fmla="*/ 338527 h 384233"/>
                <a:gd name="connsiteX377" fmla="*/ 526745 w 1695641"/>
                <a:gd name="connsiteY377" fmla="*/ 342365 h 384233"/>
                <a:gd name="connsiteX378" fmla="*/ 544595 w 1695641"/>
                <a:gd name="connsiteY378" fmla="*/ 349951 h 384233"/>
                <a:gd name="connsiteX379" fmla="*/ 549058 w 1695641"/>
                <a:gd name="connsiteY379" fmla="*/ 363517 h 384233"/>
                <a:gd name="connsiteX380" fmla="*/ 542274 w 1695641"/>
                <a:gd name="connsiteY380" fmla="*/ 378510 h 384233"/>
                <a:gd name="connsiteX381" fmla="*/ 523801 w 1695641"/>
                <a:gd name="connsiteY381" fmla="*/ 384044 h 384233"/>
                <a:gd name="connsiteX382" fmla="*/ 505951 w 1695641"/>
                <a:gd name="connsiteY382" fmla="*/ 378153 h 384233"/>
                <a:gd name="connsiteX383" fmla="*/ 498900 w 1695641"/>
                <a:gd name="connsiteY383" fmla="*/ 361464 h 384233"/>
                <a:gd name="connsiteX384" fmla="*/ 511306 w 1695641"/>
                <a:gd name="connsiteY384" fmla="*/ 361465 h 384233"/>
                <a:gd name="connsiteX385" fmla="*/ 514876 w 1695641"/>
                <a:gd name="connsiteY385" fmla="*/ 369675 h 384233"/>
                <a:gd name="connsiteX386" fmla="*/ 523801 w 1695641"/>
                <a:gd name="connsiteY386" fmla="*/ 372531 h 384233"/>
                <a:gd name="connsiteX387" fmla="*/ 533439 w 1695641"/>
                <a:gd name="connsiteY387" fmla="*/ 370389 h 384233"/>
                <a:gd name="connsiteX388" fmla="*/ 536920 w 1695641"/>
                <a:gd name="connsiteY388" fmla="*/ 364410 h 384233"/>
                <a:gd name="connsiteX389" fmla="*/ 534421 w 1695641"/>
                <a:gd name="connsiteY389" fmla="*/ 358787 h 384233"/>
                <a:gd name="connsiteX390" fmla="*/ 523979 w 1695641"/>
                <a:gd name="connsiteY390" fmla="*/ 355128 h 384233"/>
                <a:gd name="connsiteX391" fmla="*/ 504434 w 1695641"/>
                <a:gd name="connsiteY391" fmla="*/ 347452 h 384233"/>
                <a:gd name="connsiteX392" fmla="*/ 499525 w 1695641"/>
                <a:gd name="connsiteY392" fmla="*/ 334690 h 384233"/>
                <a:gd name="connsiteX393" fmla="*/ 506040 w 1695641"/>
                <a:gd name="connsiteY393" fmla="*/ 319249 h 384233"/>
                <a:gd name="connsiteX394" fmla="*/ 523890 w 1695641"/>
                <a:gd name="connsiteY394" fmla="*/ 313538 h 384233"/>
                <a:gd name="connsiteX395" fmla="*/ 336367 w 1695641"/>
                <a:gd name="connsiteY395" fmla="*/ 313293 h 384233"/>
                <a:gd name="connsiteX396" fmla="*/ 357351 w 1695641"/>
                <a:gd name="connsiteY396" fmla="*/ 319250 h 384233"/>
                <a:gd name="connsiteX397" fmla="*/ 365830 w 1695641"/>
                <a:gd name="connsiteY397" fmla="*/ 335672 h 384233"/>
                <a:gd name="connsiteX398" fmla="*/ 352978 w 1695641"/>
                <a:gd name="connsiteY398" fmla="*/ 335672 h 384233"/>
                <a:gd name="connsiteX399" fmla="*/ 348515 w 1695641"/>
                <a:gd name="connsiteY399" fmla="*/ 328086 h 384233"/>
                <a:gd name="connsiteX400" fmla="*/ 339591 w 1695641"/>
                <a:gd name="connsiteY400" fmla="*/ 324783 h 384233"/>
                <a:gd name="connsiteX401" fmla="*/ 326472 w 1695641"/>
                <a:gd name="connsiteY401" fmla="*/ 331031 h 384233"/>
                <a:gd name="connsiteX402" fmla="*/ 321741 w 1695641"/>
                <a:gd name="connsiteY402" fmla="*/ 348881 h 384233"/>
                <a:gd name="connsiteX403" fmla="*/ 326293 w 1695641"/>
                <a:gd name="connsiteY403" fmla="*/ 366195 h 384233"/>
                <a:gd name="connsiteX404" fmla="*/ 339591 w 1695641"/>
                <a:gd name="connsiteY404" fmla="*/ 372175 h 384233"/>
                <a:gd name="connsiteX405" fmla="*/ 351193 w 1695641"/>
                <a:gd name="connsiteY405" fmla="*/ 365928 h 384233"/>
                <a:gd name="connsiteX406" fmla="*/ 354584 w 1695641"/>
                <a:gd name="connsiteY406" fmla="*/ 357717 h 384233"/>
                <a:gd name="connsiteX407" fmla="*/ 340127 w 1695641"/>
                <a:gd name="connsiteY407" fmla="*/ 357717 h 384233"/>
                <a:gd name="connsiteX408" fmla="*/ 340127 w 1695641"/>
                <a:gd name="connsiteY408" fmla="*/ 346203 h 384233"/>
                <a:gd name="connsiteX409" fmla="*/ 366187 w 1695641"/>
                <a:gd name="connsiteY409" fmla="*/ 346203 h 384233"/>
                <a:gd name="connsiteX410" fmla="*/ 366187 w 1695641"/>
                <a:gd name="connsiteY410" fmla="*/ 381903 h 384233"/>
                <a:gd name="connsiteX411" fmla="*/ 357262 w 1695641"/>
                <a:gd name="connsiteY411" fmla="*/ 381903 h 384233"/>
                <a:gd name="connsiteX412" fmla="*/ 356012 w 1695641"/>
                <a:gd name="connsiteY412" fmla="*/ 372978 h 384233"/>
                <a:gd name="connsiteX413" fmla="*/ 355299 w 1695641"/>
                <a:gd name="connsiteY413" fmla="*/ 374049 h 384233"/>
                <a:gd name="connsiteX414" fmla="*/ 337551 w 1695641"/>
                <a:gd name="connsiteY414" fmla="*/ 383456 h 384233"/>
                <a:gd name="connsiteX415" fmla="*/ 316743 w 1695641"/>
                <a:gd name="connsiteY415" fmla="*/ 374228 h 384233"/>
                <a:gd name="connsiteX416" fmla="*/ 316743 w 1695641"/>
                <a:gd name="connsiteY416" fmla="*/ 322820 h 384233"/>
                <a:gd name="connsiteX417" fmla="*/ 336367 w 1695641"/>
                <a:gd name="connsiteY417" fmla="*/ 313293 h 384233"/>
                <a:gd name="connsiteX418" fmla="*/ 381539 w 1695641"/>
                <a:gd name="connsiteY418" fmla="*/ 228751 h 384233"/>
                <a:gd name="connsiteX419" fmla="*/ 381449 w 1695641"/>
                <a:gd name="connsiteY419" fmla="*/ 228930 h 384233"/>
                <a:gd name="connsiteX420" fmla="*/ 381464 w 1695641"/>
                <a:gd name="connsiteY420" fmla="*/ 228833 h 384233"/>
                <a:gd name="connsiteX421" fmla="*/ 350212 w 1695641"/>
                <a:gd name="connsiteY421" fmla="*/ 205101 h 384233"/>
                <a:gd name="connsiteX422" fmla="*/ 359137 w 1695641"/>
                <a:gd name="connsiteY422" fmla="*/ 216256 h 384233"/>
                <a:gd name="connsiteX423" fmla="*/ 368597 w 1695641"/>
                <a:gd name="connsiteY423" fmla="*/ 213936 h 384233"/>
                <a:gd name="connsiteX424" fmla="*/ 379575 w 1695641"/>
                <a:gd name="connsiteY424" fmla="*/ 213936 h 384233"/>
                <a:gd name="connsiteX425" fmla="*/ 383413 w 1695641"/>
                <a:gd name="connsiteY425" fmla="*/ 215721 h 384233"/>
                <a:gd name="connsiteX426" fmla="*/ 382520 w 1695641"/>
                <a:gd name="connsiteY426" fmla="*/ 221968 h 384233"/>
                <a:gd name="connsiteX427" fmla="*/ 381464 w 1695641"/>
                <a:gd name="connsiteY427" fmla="*/ 228833 h 384233"/>
                <a:gd name="connsiteX428" fmla="*/ 376719 w 1695641"/>
                <a:gd name="connsiteY428" fmla="*/ 234017 h 384233"/>
                <a:gd name="connsiteX429" fmla="*/ 371810 w 1695641"/>
                <a:gd name="connsiteY429" fmla="*/ 237676 h 384233"/>
                <a:gd name="connsiteX430" fmla="*/ 368330 w 1695641"/>
                <a:gd name="connsiteY430" fmla="*/ 247583 h 384233"/>
                <a:gd name="connsiteX431" fmla="*/ 361368 w 1695641"/>
                <a:gd name="connsiteY431" fmla="*/ 252313 h 384233"/>
                <a:gd name="connsiteX432" fmla="*/ 353336 w 1695641"/>
                <a:gd name="connsiteY432" fmla="*/ 253027 h 384233"/>
                <a:gd name="connsiteX433" fmla="*/ 342715 w 1695641"/>
                <a:gd name="connsiteY433" fmla="*/ 257490 h 384233"/>
                <a:gd name="connsiteX434" fmla="*/ 330041 w 1695641"/>
                <a:gd name="connsiteY434" fmla="*/ 247048 h 384233"/>
                <a:gd name="connsiteX435" fmla="*/ 331380 w 1695641"/>
                <a:gd name="connsiteY435" fmla="*/ 239193 h 384233"/>
                <a:gd name="connsiteX436" fmla="*/ 329506 w 1695641"/>
                <a:gd name="connsiteY436" fmla="*/ 232946 h 384233"/>
                <a:gd name="connsiteX437" fmla="*/ 333344 w 1695641"/>
                <a:gd name="connsiteY437" fmla="*/ 225627 h 384233"/>
                <a:gd name="connsiteX438" fmla="*/ 343072 w 1695641"/>
                <a:gd name="connsiteY438" fmla="*/ 208939 h 384233"/>
                <a:gd name="connsiteX439" fmla="*/ 350212 w 1695641"/>
                <a:gd name="connsiteY439" fmla="*/ 205101 h 384233"/>
                <a:gd name="connsiteX440" fmla="*/ 469269 w 1695641"/>
                <a:gd name="connsiteY440" fmla="*/ 183145 h 384233"/>
                <a:gd name="connsiteX441" fmla="*/ 476410 w 1695641"/>
                <a:gd name="connsiteY441" fmla="*/ 184752 h 384233"/>
                <a:gd name="connsiteX442" fmla="*/ 483639 w 1695641"/>
                <a:gd name="connsiteY442" fmla="*/ 188500 h 384233"/>
                <a:gd name="connsiteX443" fmla="*/ 490868 w 1695641"/>
                <a:gd name="connsiteY443" fmla="*/ 189125 h 384233"/>
                <a:gd name="connsiteX444" fmla="*/ 498008 w 1695641"/>
                <a:gd name="connsiteY444" fmla="*/ 191356 h 384233"/>
                <a:gd name="connsiteX445" fmla="*/ 504166 w 1695641"/>
                <a:gd name="connsiteY445" fmla="*/ 190375 h 384233"/>
                <a:gd name="connsiteX446" fmla="*/ 518802 w 1695641"/>
                <a:gd name="connsiteY446" fmla="*/ 203316 h 384233"/>
                <a:gd name="connsiteX447" fmla="*/ 517999 w 1695641"/>
                <a:gd name="connsiteY447" fmla="*/ 203494 h 384233"/>
                <a:gd name="connsiteX448" fmla="*/ 521837 w 1695641"/>
                <a:gd name="connsiteY448" fmla="*/ 209117 h 384233"/>
                <a:gd name="connsiteX449" fmla="*/ 521837 w 1695641"/>
                <a:gd name="connsiteY449" fmla="*/ 216435 h 384233"/>
                <a:gd name="connsiteX450" fmla="*/ 516660 w 1695641"/>
                <a:gd name="connsiteY450" fmla="*/ 223219 h 384233"/>
                <a:gd name="connsiteX451" fmla="*/ 512644 w 1695641"/>
                <a:gd name="connsiteY451" fmla="*/ 231430 h 384233"/>
                <a:gd name="connsiteX452" fmla="*/ 507915 w 1695641"/>
                <a:gd name="connsiteY452" fmla="*/ 236963 h 384233"/>
                <a:gd name="connsiteX453" fmla="*/ 499704 w 1695641"/>
                <a:gd name="connsiteY453" fmla="*/ 240265 h 384233"/>
                <a:gd name="connsiteX454" fmla="*/ 492742 w 1695641"/>
                <a:gd name="connsiteY454" fmla="*/ 240265 h 384233"/>
                <a:gd name="connsiteX455" fmla="*/ 485424 w 1695641"/>
                <a:gd name="connsiteY455" fmla="*/ 243746 h 384233"/>
                <a:gd name="connsiteX456" fmla="*/ 479712 w 1695641"/>
                <a:gd name="connsiteY456" fmla="*/ 237677 h 384233"/>
                <a:gd name="connsiteX457" fmla="*/ 479712 w 1695641"/>
                <a:gd name="connsiteY457" fmla="*/ 229645 h 384233"/>
                <a:gd name="connsiteX458" fmla="*/ 473821 w 1695641"/>
                <a:gd name="connsiteY458" fmla="*/ 218845 h 384233"/>
                <a:gd name="connsiteX459" fmla="*/ 469091 w 1695641"/>
                <a:gd name="connsiteY459" fmla="*/ 209474 h 384233"/>
                <a:gd name="connsiteX460" fmla="*/ 466324 w 1695641"/>
                <a:gd name="connsiteY460" fmla="*/ 199032 h 384233"/>
                <a:gd name="connsiteX461" fmla="*/ 466860 w 1695641"/>
                <a:gd name="connsiteY461" fmla="*/ 192606 h 384233"/>
                <a:gd name="connsiteX462" fmla="*/ 469269 w 1695641"/>
                <a:gd name="connsiteY462" fmla="*/ 183145 h 384233"/>
                <a:gd name="connsiteX463" fmla="*/ 443656 w 1695641"/>
                <a:gd name="connsiteY463" fmla="*/ 131382 h 384233"/>
                <a:gd name="connsiteX464" fmla="*/ 437051 w 1695641"/>
                <a:gd name="connsiteY464" fmla="*/ 132274 h 384233"/>
                <a:gd name="connsiteX465" fmla="*/ 430269 w 1695641"/>
                <a:gd name="connsiteY465" fmla="*/ 134505 h 384233"/>
                <a:gd name="connsiteX466" fmla="*/ 425181 w 1695641"/>
                <a:gd name="connsiteY466" fmla="*/ 137718 h 384233"/>
                <a:gd name="connsiteX467" fmla="*/ 411972 w 1695641"/>
                <a:gd name="connsiteY467" fmla="*/ 143429 h 384233"/>
                <a:gd name="connsiteX468" fmla="*/ 407956 w 1695641"/>
                <a:gd name="connsiteY468" fmla="*/ 150212 h 384233"/>
                <a:gd name="connsiteX469" fmla="*/ 413668 w 1695641"/>
                <a:gd name="connsiteY469" fmla="*/ 155924 h 384233"/>
                <a:gd name="connsiteX470" fmla="*/ 423753 w 1695641"/>
                <a:gd name="connsiteY470" fmla="*/ 152801 h 384233"/>
                <a:gd name="connsiteX471" fmla="*/ 433214 w 1695641"/>
                <a:gd name="connsiteY471" fmla="*/ 145482 h 384233"/>
                <a:gd name="connsiteX472" fmla="*/ 441068 w 1695641"/>
                <a:gd name="connsiteY472" fmla="*/ 138521 h 384233"/>
                <a:gd name="connsiteX473" fmla="*/ 443656 w 1695641"/>
                <a:gd name="connsiteY473" fmla="*/ 131382 h 384233"/>
                <a:gd name="connsiteX474" fmla="*/ 757186 w 1695641"/>
                <a:gd name="connsiteY474" fmla="*/ 117012 h 384233"/>
                <a:gd name="connsiteX475" fmla="*/ 746743 w 1695641"/>
                <a:gd name="connsiteY475" fmla="*/ 118797 h 384233"/>
                <a:gd name="connsiteX476" fmla="*/ 744244 w 1695641"/>
                <a:gd name="connsiteY476" fmla="*/ 124330 h 384233"/>
                <a:gd name="connsiteX477" fmla="*/ 745048 w 1695641"/>
                <a:gd name="connsiteY477" fmla="*/ 129507 h 384233"/>
                <a:gd name="connsiteX478" fmla="*/ 753973 w 1695641"/>
                <a:gd name="connsiteY478" fmla="*/ 130488 h 384233"/>
                <a:gd name="connsiteX479" fmla="*/ 754062 w 1695641"/>
                <a:gd name="connsiteY479" fmla="*/ 130488 h 384233"/>
                <a:gd name="connsiteX480" fmla="*/ 760042 w 1695641"/>
                <a:gd name="connsiteY480" fmla="*/ 120135 h 384233"/>
                <a:gd name="connsiteX481" fmla="*/ 760062 w 1695641"/>
                <a:gd name="connsiteY481" fmla="*/ 119664 h 384233"/>
                <a:gd name="connsiteX482" fmla="*/ 757186 w 1695641"/>
                <a:gd name="connsiteY482" fmla="*/ 117012 h 384233"/>
                <a:gd name="connsiteX483" fmla="*/ 788423 w 1695641"/>
                <a:gd name="connsiteY483" fmla="*/ 107730 h 384233"/>
                <a:gd name="connsiteX484" fmla="*/ 780302 w 1695641"/>
                <a:gd name="connsiteY484" fmla="*/ 110407 h 384233"/>
                <a:gd name="connsiteX485" fmla="*/ 779319 w 1695641"/>
                <a:gd name="connsiteY485" fmla="*/ 118529 h 384233"/>
                <a:gd name="connsiteX486" fmla="*/ 784317 w 1695641"/>
                <a:gd name="connsiteY486" fmla="*/ 123080 h 384233"/>
                <a:gd name="connsiteX487" fmla="*/ 793242 w 1695641"/>
                <a:gd name="connsiteY487" fmla="*/ 116387 h 384233"/>
                <a:gd name="connsiteX488" fmla="*/ 793600 w 1695641"/>
                <a:gd name="connsiteY488" fmla="*/ 116387 h 384233"/>
                <a:gd name="connsiteX489" fmla="*/ 793600 w 1695641"/>
                <a:gd name="connsiteY489" fmla="*/ 109604 h 384233"/>
                <a:gd name="connsiteX490" fmla="*/ 788423 w 1695641"/>
                <a:gd name="connsiteY490" fmla="*/ 107730 h 384233"/>
                <a:gd name="connsiteX491" fmla="*/ 462041 w 1695641"/>
                <a:gd name="connsiteY491" fmla="*/ 97466 h 384233"/>
                <a:gd name="connsiteX492" fmla="*/ 469716 w 1695641"/>
                <a:gd name="connsiteY492" fmla="*/ 100412 h 384233"/>
                <a:gd name="connsiteX493" fmla="*/ 478641 w 1695641"/>
                <a:gd name="connsiteY493" fmla="*/ 100412 h 384233"/>
                <a:gd name="connsiteX494" fmla="*/ 491225 w 1695641"/>
                <a:gd name="connsiteY494" fmla="*/ 108623 h 384233"/>
                <a:gd name="connsiteX495" fmla="*/ 494706 w 1695641"/>
                <a:gd name="connsiteY495" fmla="*/ 119065 h 384233"/>
                <a:gd name="connsiteX496" fmla="*/ 494706 w 1695641"/>
                <a:gd name="connsiteY496" fmla="*/ 127187 h 384233"/>
                <a:gd name="connsiteX497" fmla="*/ 484085 w 1695641"/>
                <a:gd name="connsiteY497" fmla="*/ 137985 h 384233"/>
                <a:gd name="connsiteX498" fmla="*/ 483728 w 1695641"/>
                <a:gd name="connsiteY498" fmla="*/ 137985 h 384233"/>
                <a:gd name="connsiteX499" fmla="*/ 478641 w 1695641"/>
                <a:gd name="connsiteY499" fmla="*/ 146910 h 384233"/>
                <a:gd name="connsiteX500" fmla="*/ 461951 w 1695641"/>
                <a:gd name="connsiteY500" fmla="*/ 176006 h 384233"/>
                <a:gd name="connsiteX501" fmla="*/ 454633 w 1695641"/>
                <a:gd name="connsiteY501" fmla="*/ 185377 h 384233"/>
                <a:gd name="connsiteX502" fmla="*/ 449189 w 1695641"/>
                <a:gd name="connsiteY502" fmla="*/ 186091 h 384233"/>
                <a:gd name="connsiteX503" fmla="*/ 444013 w 1695641"/>
                <a:gd name="connsiteY503" fmla="*/ 191892 h 384233"/>
                <a:gd name="connsiteX504" fmla="*/ 445709 w 1695641"/>
                <a:gd name="connsiteY504" fmla="*/ 202513 h 384233"/>
                <a:gd name="connsiteX505" fmla="*/ 445709 w 1695641"/>
                <a:gd name="connsiteY505" fmla="*/ 249725 h 384233"/>
                <a:gd name="connsiteX506" fmla="*/ 436784 w 1695641"/>
                <a:gd name="connsiteY506" fmla="*/ 263113 h 384233"/>
                <a:gd name="connsiteX507" fmla="*/ 427234 w 1695641"/>
                <a:gd name="connsiteY507" fmla="*/ 272662 h 384233"/>
                <a:gd name="connsiteX508" fmla="*/ 418309 w 1695641"/>
                <a:gd name="connsiteY508" fmla="*/ 277214 h 384233"/>
                <a:gd name="connsiteX509" fmla="*/ 414293 w 1695641"/>
                <a:gd name="connsiteY509" fmla="*/ 274447 h 384233"/>
                <a:gd name="connsiteX510" fmla="*/ 408045 w 1695641"/>
                <a:gd name="connsiteY510" fmla="*/ 271681 h 384233"/>
                <a:gd name="connsiteX511" fmla="*/ 403136 w 1695641"/>
                <a:gd name="connsiteY511" fmla="*/ 267843 h 384233"/>
                <a:gd name="connsiteX512" fmla="*/ 394926 w 1695641"/>
                <a:gd name="connsiteY512" fmla="*/ 263827 h 384233"/>
                <a:gd name="connsiteX513" fmla="*/ 390464 w 1695641"/>
                <a:gd name="connsiteY513" fmla="*/ 255437 h 384233"/>
                <a:gd name="connsiteX514" fmla="*/ 377880 w 1695641"/>
                <a:gd name="connsiteY514" fmla="*/ 242585 h 384233"/>
                <a:gd name="connsiteX515" fmla="*/ 385912 w 1695641"/>
                <a:gd name="connsiteY515" fmla="*/ 239283 h 384233"/>
                <a:gd name="connsiteX516" fmla="*/ 397781 w 1695641"/>
                <a:gd name="connsiteY516" fmla="*/ 243388 h 384233"/>
                <a:gd name="connsiteX517" fmla="*/ 407331 w 1695641"/>
                <a:gd name="connsiteY517" fmla="*/ 232232 h 384233"/>
                <a:gd name="connsiteX518" fmla="*/ 407331 w 1695641"/>
                <a:gd name="connsiteY518" fmla="*/ 224467 h 384233"/>
                <a:gd name="connsiteX519" fmla="*/ 407331 w 1695641"/>
                <a:gd name="connsiteY519" fmla="*/ 213847 h 384233"/>
                <a:gd name="connsiteX520" fmla="*/ 409027 w 1695641"/>
                <a:gd name="connsiteY520" fmla="*/ 199657 h 384233"/>
                <a:gd name="connsiteX521" fmla="*/ 406439 w 1695641"/>
                <a:gd name="connsiteY521" fmla="*/ 194837 h 384233"/>
                <a:gd name="connsiteX522" fmla="*/ 398763 w 1695641"/>
                <a:gd name="connsiteY522" fmla="*/ 192695 h 384233"/>
                <a:gd name="connsiteX523" fmla="*/ 392695 w 1695641"/>
                <a:gd name="connsiteY523" fmla="*/ 193766 h 384233"/>
                <a:gd name="connsiteX524" fmla="*/ 382967 w 1695641"/>
                <a:gd name="connsiteY524" fmla="*/ 192874 h 384233"/>
                <a:gd name="connsiteX525" fmla="*/ 379486 w 1695641"/>
                <a:gd name="connsiteY525" fmla="*/ 189750 h 384233"/>
                <a:gd name="connsiteX526" fmla="*/ 377522 w 1695641"/>
                <a:gd name="connsiteY526" fmla="*/ 182610 h 384233"/>
                <a:gd name="connsiteX527" fmla="*/ 375827 w 1695641"/>
                <a:gd name="connsiteY527" fmla="*/ 178772 h 384233"/>
                <a:gd name="connsiteX528" fmla="*/ 374934 w 1695641"/>
                <a:gd name="connsiteY528" fmla="*/ 171275 h 384233"/>
                <a:gd name="connsiteX529" fmla="*/ 372524 w 1695641"/>
                <a:gd name="connsiteY529" fmla="*/ 160298 h 384233"/>
                <a:gd name="connsiteX530" fmla="*/ 370204 w 1695641"/>
                <a:gd name="connsiteY530" fmla="*/ 146196 h 384233"/>
                <a:gd name="connsiteX531" fmla="*/ 369490 w 1695641"/>
                <a:gd name="connsiteY531" fmla="*/ 131917 h 384233"/>
                <a:gd name="connsiteX532" fmla="*/ 378415 w 1695641"/>
                <a:gd name="connsiteY532" fmla="*/ 115763 h 384233"/>
                <a:gd name="connsiteX533" fmla="*/ 386626 w 1695641"/>
                <a:gd name="connsiteY533" fmla="*/ 112104 h 384233"/>
                <a:gd name="connsiteX534" fmla="*/ 393944 w 1695641"/>
                <a:gd name="connsiteY534" fmla="*/ 115941 h 384233"/>
                <a:gd name="connsiteX535" fmla="*/ 397424 w 1695641"/>
                <a:gd name="connsiteY535" fmla="*/ 120582 h 384233"/>
                <a:gd name="connsiteX536" fmla="*/ 412597 w 1695641"/>
                <a:gd name="connsiteY536" fmla="*/ 116120 h 384233"/>
                <a:gd name="connsiteX537" fmla="*/ 423842 w 1695641"/>
                <a:gd name="connsiteY537" fmla="*/ 113085 h 384233"/>
                <a:gd name="connsiteX538" fmla="*/ 432053 w 1695641"/>
                <a:gd name="connsiteY538" fmla="*/ 110140 h 384233"/>
                <a:gd name="connsiteX539" fmla="*/ 438479 w 1695641"/>
                <a:gd name="connsiteY539" fmla="*/ 108266 h 384233"/>
                <a:gd name="connsiteX540" fmla="*/ 447404 w 1695641"/>
                <a:gd name="connsiteY540" fmla="*/ 104785 h 384233"/>
                <a:gd name="connsiteX541" fmla="*/ 452492 w 1695641"/>
                <a:gd name="connsiteY541" fmla="*/ 101483 h 384233"/>
                <a:gd name="connsiteX542" fmla="*/ 456953 w 1695641"/>
                <a:gd name="connsiteY542" fmla="*/ 99162 h 384233"/>
                <a:gd name="connsiteX543" fmla="*/ 462041 w 1695641"/>
                <a:gd name="connsiteY543" fmla="*/ 97466 h 384233"/>
                <a:gd name="connsiteX544" fmla="*/ 754508 w 1695641"/>
                <a:gd name="connsiteY544" fmla="*/ 82830 h 384233"/>
                <a:gd name="connsiteX545" fmla="*/ 745583 w 1695641"/>
                <a:gd name="connsiteY545" fmla="*/ 88988 h 384233"/>
                <a:gd name="connsiteX546" fmla="*/ 746565 w 1695641"/>
                <a:gd name="connsiteY546" fmla="*/ 97913 h 384233"/>
                <a:gd name="connsiteX547" fmla="*/ 750402 w 1695641"/>
                <a:gd name="connsiteY547" fmla="*/ 100234 h 384233"/>
                <a:gd name="connsiteX548" fmla="*/ 760577 w 1695641"/>
                <a:gd name="connsiteY548" fmla="*/ 90595 h 384233"/>
                <a:gd name="connsiteX549" fmla="*/ 761023 w 1695641"/>
                <a:gd name="connsiteY549" fmla="*/ 90327 h 384233"/>
                <a:gd name="connsiteX550" fmla="*/ 754508 w 1695641"/>
                <a:gd name="connsiteY550" fmla="*/ 82830 h 384233"/>
                <a:gd name="connsiteX551" fmla="*/ 802702 w 1695641"/>
                <a:gd name="connsiteY551" fmla="*/ 69710 h 384233"/>
                <a:gd name="connsiteX552" fmla="*/ 782265 w 1695641"/>
                <a:gd name="connsiteY552" fmla="*/ 77742 h 384233"/>
                <a:gd name="connsiteX553" fmla="*/ 785210 w 1695641"/>
                <a:gd name="connsiteY553" fmla="*/ 87381 h 384233"/>
                <a:gd name="connsiteX554" fmla="*/ 796188 w 1695641"/>
                <a:gd name="connsiteY554" fmla="*/ 88006 h 384233"/>
                <a:gd name="connsiteX555" fmla="*/ 803505 w 1695641"/>
                <a:gd name="connsiteY555" fmla="*/ 77564 h 384233"/>
                <a:gd name="connsiteX556" fmla="*/ 802702 w 1695641"/>
                <a:gd name="connsiteY556" fmla="*/ 69710 h 384233"/>
                <a:gd name="connsiteX557" fmla="*/ 1094368 w 1695641"/>
                <a:gd name="connsiteY557" fmla="*/ 67658 h 384233"/>
                <a:gd name="connsiteX558" fmla="*/ 1100348 w 1695641"/>
                <a:gd name="connsiteY558" fmla="*/ 71139 h 384233"/>
                <a:gd name="connsiteX559" fmla="*/ 1109273 w 1695641"/>
                <a:gd name="connsiteY559" fmla="*/ 79438 h 384233"/>
                <a:gd name="connsiteX560" fmla="*/ 1111950 w 1695641"/>
                <a:gd name="connsiteY560" fmla="*/ 87649 h 384233"/>
                <a:gd name="connsiteX561" fmla="*/ 1115430 w 1695641"/>
                <a:gd name="connsiteY561" fmla="*/ 93093 h 384233"/>
                <a:gd name="connsiteX562" fmla="*/ 1101597 w 1695641"/>
                <a:gd name="connsiteY562" fmla="*/ 105945 h 384233"/>
                <a:gd name="connsiteX563" fmla="*/ 1090709 w 1695641"/>
                <a:gd name="connsiteY563" fmla="*/ 114870 h 384233"/>
                <a:gd name="connsiteX564" fmla="*/ 1082319 w 1695641"/>
                <a:gd name="connsiteY564" fmla="*/ 120493 h 384233"/>
                <a:gd name="connsiteX565" fmla="*/ 1065630 w 1695641"/>
                <a:gd name="connsiteY565" fmla="*/ 132185 h 384233"/>
                <a:gd name="connsiteX566" fmla="*/ 1069646 w 1695641"/>
                <a:gd name="connsiteY566" fmla="*/ 146108 h 384233"/>
                <a:gd name="connsiteX567" fmla="*/ 1066879 w 1695641"/>
                <a:gd name="connsiteY567" fmla="*/ 152533 h 384233"/>
                <a:gd name="connsiteX568" fmla="*/ 1064648 w 1695641"/>
                <a:gd name="connsiteY568" fmla="*/ 158423 h 384233"/>
                <a:gd name="connsiteX569" fmla="*/ 1062952 w 1695641"/>
                <a:gd name="connsiteY569" fmla="*/ 164671 h 384233"/>
                <a:gd name="connsiteX570" fmla="*/ 1061792 w 1695641"/>
                <a:gd name="connsiteY570" fmla="*/ 171275 h 384233"/>
                <a:gd name="connsiteX571" fmla="*/ 1062684 w 1695641"/>
                <a:gd name="connsiteY571" fmla="*/ 188411 h 384233"/>
                <a:gd name="connsiteX572" fmla="*/ 1093565 w 1695641"/>
                <a:gd name="connsiteY572" fmla="*/ 187697 h 384233"/>
                <a:gd name="connsiteX573" fmla="*/ 1101598 w 1695641"/>
                <a:gd name="connsiteY573" fmla="*/ 184574 h 384233"/>
                <a:gd name="connsiteX574" fmla="*/ 1109273 w 1695641"/>
                <a:gd name="connsiteY574" fmla="*/ 183770 h 384233"/>
                <a:gd name="connsiteX575" fmla="*/ 1117662 w 1695641"/>
                <a:gd name="connsiteY575" fmla="*/ 186002 h 384233"/>
                <a:gd name="connsiteX576" fmla="*/ 1125872 w 1695641"/>
                <a:gd name="connsiteY576" fmla="*/ 190553 h 384233"/>
                <a:gd name="connsiteX577" fmla="*/ 1136582 w 1695641"/>
                <a:gd name="connsiteY577" fmla="*/ 199478 h 384233"/>
                <a:gd name="connsiteX578" fmla="*/ 1137564 w 1695641"/>
                <a:gd name="connsiteY578" fmla="*/ 206797 h 384233"/>
                <a:gd name="connsiteX579" fmla="*/ 1136046 w 1695641"/>
                <a:gd name="connsiteY579" fmla="*/ 206975 h 384233"/>
                <a:gd name="connsiteX580" fmla="*/ 1137117 w 1695641"/>
                <a:gd name="connsiteY580" fmla="*/ 209653 h 384233"/>
                <a:gd name="connsiteX581" fmla="*/ 1137832 w 1695641"/>
                <a:gd name="connsiteY581" fmla="*/ 213580 h 384233"/>
                <a:gd name="connsiteX582" fmla="*/ 1135154 w 1695641"/>
                <a:gd name="connsiteY582" fmla="*/ 219917 h 384233"/>
                <a:gd name="connsiteX583" fmla="*/ 1129799 w 1695641"/>
                <a:gd name="connsiteY583" fmla="*/ 225360 h 384233"/>
                <a:gd name="connsiteX584" fmla="*/ 1119357 w 1695641"/>
                <a:gd name="connsiteY584" fmla="*/ 225985 h 384233"/>
                <a:gd name="connsiteX585" fmla="*/ 1108023 w 1695641"/>
                <a:gd name="connsiteY585" fmla="*/ 224021 h 384233"/>
                <a:gd name="connsiteX586" fmla="*/ 1096421 w 1695641"/>
                <a:gd name="connsiteY586" fmla="*/ 225003 h 384233"/>
                <a:gd name="connsiteX587" fmla="*/ 1077232 w 1695641"/>
                <a:gd name="connsiteY587" fmla="*/ 223397 h 384233"/>
                <a:gd name="connsiteX588" fmla="*/ 1059382 w 1695641"/>
                <a:gd name="connsiteY588" fmla="*/ 223397 h 384233"/>
                <a:gd name="connsiteX589" fmla="*/ 1041532 w 1695641"/>
                <a:gd name="connsiteY589" fmla="*/ 224824 h 384233"/>
                <a:gd name="connsiteX590" fmla="*/ 1024486 w 1695641"/>
                <a:gd name="connsiteY590" fmla="*/ 227234 h 384233"/>
                <a:gd name="connsiteX591" fmla="*/ 1005119 w 1695641"/>
                <a:gd name="connsiteY591" fmla="*/ 226788 h 384233"/>
                <a:gd name="connsiteX592" fmla="*/ 970758 w 1695641"/>
                <a:gd name="connsiteY592" fmla="*/ 233839 h 384233"/>
                <a:gd name="connsiteX593" fmla="*/ 928633 w 1695641"/>
                <a:gd name="connsiteY593" fmla="*/ 249904 h 384233"/>
                <a:gd name="connsiteX594" fmla="*/ 912568 w 1695641"/>
                <a:gd name="connsiteY594" fmla="*/ 234731 h 384233"/>
                <a:gd name="connsiteX595" fmla="*/ 912568 w 1695641"/>
                <a:gd name="connsiteY595" fmla="*/ 225806 h 384233"/>
                <a:gd name="connsiteX596" fmla="*/ 911586 w 1695641"/>
                <a:gd name="connsiteY596" fmla="*/ 214919 h 384233"/>
                <a:gd name="connsiteX597" fmla="*/ 929436 w 1695641"/>
                <a:gd name="connsiteY597" fmla="*/ 205190 h 384233"/>
                <a:gd name="connsiteX598" fmla="*/ 939789 w 1695641"/>
                <a:gd name="connsiteY598" fmla="*/ 206172 h 384233"/>
                <a:gd name="connsiteX599" fmla="*/ 961208 w 1695641"/>
                <a:gd name="connsiteY599" fmla="*/ 198050 h 384233"/>
                <a:gd name="connsiteX600" fmla="*/ 970133 w 1695641"/>
                <a:gd name="connsiteY600" fmla="*/ 196355 h 384233"/>
                <a:gd name="connsiteX601" fmla="*/ 993606 w 1695641"/>
                <a:gd name="connsiteY601" fmla="*/ 186537 h 384233"/>
                <a:gd name="connsiteX602" fmla="*/ 1011991 w 1695641"/>
                <a:gd name="connsiteY602" fmla="*/ 155121 h 384233"/>
                <a:gd name="connsiteX603" fmla="*/ 1013866 w 1695641"/>
                <a:gd name="connsiteY603" fmla="*/ 144591 h 384233"/>
                <a:gd name="connsiteX604" fmla="*/ 1011991 w 1695641"/>
                <a:gd name="connsiteY604" fmla="*/ 136290 h 384233"/>
                <a:gd name="connsiteX605" fmla="*/ 1003066 w 1695641"/>
                <a:gd name="connsiteY605" fmla="*/ 137718 h 384233"/>
                <a:gd name="connsiteX606" fmla="*/ 991375 w 1695641"/>
                <a:gd name="connsiteY606" fmla="*/ 138522 h 384233"/>
                <a:gd name="connsiteX607" fmla="*/ 987805 w 1695641"/>
                <a:gd name="connsiteY607" fmla="*/ 127901 h 384233"/>
                <a:gd name="connsiteX608" fmla="*/ 980843 w 1695641"/>
                <a:gd name="connsiteY608" fmla="*/ 115138 h 384233"/>
                <a:gd name="connsiteX609" fmla="*/ 979058 w 1695641"/>
                <a:gd name="connsiteY609" fmla="*/ 104874 h 384233"/>
                <a:gd name="connsiteX610" fmla="*/ 978166 w 1695641"/>
                <a:gd name="connsiteY610" fmla="*/ 94968 h 384233"/>
                <a:gd name="connsiteX611" fmla="*/ 987091 w 1695641"/>
                <a:gd name="connsiteY611" fmla="*/ 87560 h 384233"/>
                <a:gd name="connsiteX612" fmla="*/ 1002799 w 1695641"/>
                <a:gd name="connsiteY612" fmla="*/ 91308 h 384233"/>
                <a:gd name="connsiteX613" fmla="*/ 1040283 w 1695641"/>
                <a:gd name="connsiteY613" fmla="*/ 85061 h 384233"/>
                <a:gd name="connsiteX614" fmla="*/ 1046798 w 1695641"/>
                <a:gd name="connsiteY614" fmla="*/ 83276 h 384233"/>
                <a:gd name="connsiteX615" fmla="*/ 1051439 w 1695641"/>
                <a:gd name="connsiteY615" fmla="*/ 81491 h 384233"/>
                <a:gd name="connsiteX616" fmla="*/ 1079553 w 1695641"/>
                <a:gd name="connsiteY616" fmla="*/ 69622 h 384233"/>
                <a:gd name="connsiteX617" fmla="*/ 1087496 w 1695641"/>
                <a:gd name="connsiteY617" fmla="*/ 68640 h 384233"/>
                <a:gd name="connsiteX618" fmla="*/ 1094368 w 1695641"/>
                <a:gd name="connsiteY618" fmla="*/ 67658 h 384233"/>
                <a:gd name="connsiteX619" fmla="*/ 699531 w 1695641"/>
                <a:gd name="connsiteY619" fmla="*/ 57304 h 384233"/>
                <a:gd name="connsiteX620" fmla="*/ 707564 w 1695641"/>
                <a:gd name="connsiteY620" fmla="*/ 67836 h 384233"/>
                <a:gd name="connsiteX621" fmla="*/ 705689 w 1695641"/>
                <a:gd name="connsiteY621" fmla="*/ 78456 h 384233"/>
                <a:gd name="connsiteX622" fmla="*/ 702030 w 1695641"/>
                <a:gd name="connsiteY622" fmla="*/ 90594 h 384233"/>
                <a:gd name="connsiteX623" fmla="*/ 695426 w 1695641"/>
                <a:gd name="connsiteY623" fmla="*/ 99519 h 384233"/>
                <a:gd name="connsiteX624" fmla="*/ 684449 w 1695641"/>
                <a:gd name="connsiteY624" fmla="*/ 111656 h 384233"/>
                <a:gd name="connsiteX625" fmla="*/ 683288 w 1695641"/>
                <a:gd name="connsiteY625" fmla="*/ 125133 h 384233"/>
                <a:gd name="connsiteX626" fmla="*/ 684091 w 1695641"/>
                <a:gd name="connsiteY626" fmla="*/ 134058 h 384233"/>
                <a:gd name="connsiteX627" fmla="*/ 691231 w 1695641"/>
                <a:gd name="connsiteY627" fmla="*/ 134058 h 384233"/>
                <a:gd name="connsiteX628" fmla="*/ 693552 w 1695641"/>
                <a:gd name="connsiteY628" fmla="*/ 140573 h 384233"/>
                <a:gd name="connsiteX629" fmla="*/ 697925 w 1695641"/>
                <a:gd name="connsiteY629" fmla="*/ 151016 h 384233"/>
                <a:gd name="connsiteX630" fmla="*/ 696408 w 1695641"/>
                <a:gd name="connsiteY630" fmla="*/ 155210 h 384233"/>
                <a:gd name="connsiteX631" fmla="*/ 675791 w 1695641"/>
                <a:gd name="connsiteY631" fmla="*/ 175023 h 384233"/>
                <a:gd name="connsiteX632" fmla="*/ 676773 w 1695641"/>
                <a:gd name="connsiteY632" fmla="*/ 183145 h 384233"/>
                <a:gd name="connsiteX633" fmla="*/ 684627 w 1695641"/>
                <a:gd name="connsiteY633" fmla="*/ 183145 h 384233"/>
                <a:gd name="connsiteX634" fmla="*/ 684359 w 1695641"/>
                <a:gd name="connsiteY634" fmla="*/ 183680 h 384233"/>
                <a:gd name="connsiteX635" fmla="*/ 691499 w 1695641"/>
                <a:gd name="connsiteY635" fmla="*/ 188321 h 384233"/>
                <a:gd name="connsiteX636" fmla="*/ 693641 w 1695641"/>
                <a:gd name="connsiteY636" fmla="*/ 195997 h 384233"/>
                <a:gd name="connsiteX637" fmla="*/ 673560 w 1695641"/>
                <a:gd name="connsiteY637" fmla="*/ 220094 h 384233"/>
                <a:gd name="connsiteX638" fmla="*/ 640806 w 1695641"/>
                <a:gd name="connsiteY638" fmla="*/ 236426 h 384233"/>
                <a:gd name="connsiteX639" fmla="*/ 624830 w 1695641"/>
                <a:gd name="connsiteY639" fmla="*/ 250706 h 384233"/>
                <a:gd name="connsiteX640" fmla="*/ 618494 w 1695641"/>
                <a:gd name="connsiteY640" fmla="*/ 250706 h 384233"/>
                <a:gd name="connsiteX641" fmla="*/ 609569 w 1695641"/>
                <a:gd name="connsiteY641" fmla="*/ 248207 h 384233"/>
                <a:gd name="connsiteX642" fmla="*/ 605732 w 1695641"/>
                <a:gd name="connsiteY642" fmla="*/ 240353 h 384233"/>
                <a:gd name="connsiteX643" fmla="*/ 600198 w 1695641"/>
                <a:gd name="connsiteY643" fmla="*/ 232411 h 384233"/>
                <a:gd name="connsiteX644" fmla="*/ 597699 w 1695641"/>
                <a:gd name="connsiteY644" fmla="*/ 217952 h 384233"/>
                <a:gd name="connsiteX645" fmla="*/ 611889 w 1695641"/>
                <a:gd name="connsiteY645" fmla="*/ 204297 h 384233"/>
                <a:gd name="connsiteX646" fmla="*/ 620011 w 1695641"/>
                <a:gd name="connsiteY646" fmla="*/ 198317 h 384233"/>
                <a:gd name="connsiteX647" fmla="*/ 625812 w 1695641"/>
                <a:gd name="connsiteY647" fmla="*/ 192337 h 384233"/>
                <a:gd name="connsiteX648" fmla="*/ 627329 w 1695641"/>
                <a:gd name="connsiteY648" fmla="*/ 186536 h 384233"/>
                <a:gd name="connsiteX649" fmla="*/ 629024 w 1695641"/>
                <a:gd name="connsiteY649" fmla="*/ 179039 h 384233"/>
                <a:gd name="connsiteX650" fmla="*/ 626347 w 1695641"/>
                <a:gd name="connsiteY650" fmla="*/ 173060 h 384233"/>
                <a:gd name="connsiteX651" fmla="*/ 623134 w 1695641"/>
                <a:gd name="connsiteY651" fmla="*/ 167884 h 384233"/>
                <a:gd name="connsiteX652" fmla="*/ 616708 w 1695641"/>
                <a:gd name="connsiteY652" fmla="*/ 156728 h 384233"/>
                <a:gd name="connsiteX653" fmla="*/ 626972 w 1695641"/>
                <a:gd name="connsiteY653" fmla="*/ 146107 h 384233"/>
                <a:gd name="connsiteX654" fmla="*/ 633844 w 1695641"/>
                <a:gd name="connsiteY654" fmla="*/ 146107 h 384233"/>
                <a:gd name="connsiteX655" fmla="*/ 643484 w 1695641"/>
                <a:gd name="connsiteY655" fmla="*/ 138164 h 384233"/>
                <a:gd name="connsiteX656" fmla="*/ 645625 w 1695641"/>
                <a:gd name="connsiteY656" fmla="*/ 123527 h 384233"/>
                <a:gd name="connsiteX657" fmla="*/ 638128 w 1695641"/>
                <a:gd name="connsiteY657" fmla="*/ 116565 h 384233"/>
                <a:gd name="connsiteX658" fmla="*/ 629203 w 1695641"/>
                <a:gd name="connsiteY658" fmla="*/ 113352 h 384233"/>
                <a:gd name="connsiteX659" fmla="*/ 623581 w 1695641"/>
                <a:gd name="connsiteY659" fmla="*/ 107195 h 384233"/>
                <a:gd name="connsiteX660" fmla="*/ 618940 w 1695641"/>
                <a:gd name="connsiteY660" fmla="*/ 104071 h 384233"/>
                <a:gd name="connsiteX661" fmla="*/ 616440 w 1695641"/>
                <a:gd name="connsiteY661" fmla="*/ 93629 h 384233"/>
                <a:gd name="connsiteX662" fmla="*/ 621260 w 1695641"/>
                <a:gd name="connsiteY662" fmla="*/ 90594 h 384233"/>
                <a:gd name="connsiteX663" fmla="*/ 624919 w 1695641"/>
                <a:gd name="connsiteY663" fmla="*/ 84972 h 384233"/>
                <a:gd name="connsiteX664" fmla="*/ 632684 w 1695641"/>
                <a:gd name="connsiteY664" fmla="*/ 80420 h 384233"/>
                <a:gd name="connsiteX665" fmla="*/ 642859 w 1695641"/>
                <a:gd name="connsiteY665" fmla="*/ 79260 h 384233"/>
                <a:gd name="connsiteX666" fmla="*/ 686947 w 1695641"/>
                <a:gd name="connsiteY666" fmla="*/ 58197 h 384233"/>
                <a:gd name="connsiteX667" fmla="*/ 699531 w 1695641"/>
                <a:gd name="connsiteY667" fmla="*/ 57304 h 384233"/>
                <a:gd name="connsiteX668" fmla="*/ 1315527 w 1695641"/>
                <a:gd name="connsiteY668" fmla="*/ 56948 h 384233"/>
                <a:gd name="connsiteX669" fmla="*/ 1328468 w 1695641"/>
                <a:gd name="connsiteY669" fmla="*/ 57483 h 384233"/>
                <a:gd name="connsiteX670" fmla="*/ 1338821 w 1695641"/>
                <a:gd name="connsiteY670" fmla="*/ 65962 h 384233"/>
                <a:gd name="connsiteX671" fmla="*/ 1341231 w 1695641"/>
                <a:gd name="connsiteY671" fmla="*/ 73280 h 384233"/>
                <a:gd name="connsiteX672" fmla="*/ 1342659 w 1695641"/>
                <a:gd name="connsiteY672" fmla="*/ 80330 h 384233"/>
                <a:gd name="connsiteX673" fmla="*/ 1337215 w 1695641"/>
                <a:gd name="connsiteY673" fmla="*/ 93450 h 384233"/>
                <a:gd name="connsiteX674" fmla="*/ 1337215 w 1695641"/>
                <a:gd name="connsiteY674" fmla="*/ 101125 h 384233"/>
                <a:gd name="connsiteX675" fmla="*/ 1342481 w 1695641"/>
                <a:gd name="connsiteY675" fmla="*/ 99787 h 384233"/>
                <a:gd name="connsiteX676" fmla="*/ 1349085 w 1695641"/>
                <a:gd name="connsiteY676" fmla="*/ 96841 h 384233"/>
                <a:gd name="connsiteX677" fmla="*/ 1356849 w 1695641"/>
                <a:gd name="connsiteY677" fmla="*/ 94164 h 384233"/>
                <a:gd name="connsiteX678" fmla="*/ 1365774 w 1695641"/>
                <a:gd name="connsiteY678" fmla="*/ 87738 h 384233"/>
                <a:gd name="connsiteX679" fmla="*/ 1379697 w 1695641"/>
                <a:gd name="connsiteY679" fmla="*/ 87738 h 384233"/>
                <a:gd name="connsiteX680" fmla="*/ 1391835 w 1695641"/>
                <a:gd name="connsiteY680" fmla="*/ 91665 h 384233"/>
                <a:gd name="connsiteX681" fmla="*/ 1400224 w 1695641"/>
                <a:gd name="connsiteY681" fmla="*/ 107641 h 384233"/>
                <a:gd name="connsiteX682" fmla="*/ 1397011 w 1695641"/>
                <a:gd name="connsiteY682" fmla="*/ 111657 h 384233"/>
                <a:gd name="connsiteX683" fmla="*/ 1390318 w 1695641"/>
                <a:gd name="connsiteY683" fmla="*/ 116655 h 384233"/>
                <a:gd name="connsiteX684" fmla="*/ 1374877 w 1695641"/>
                <a:gd name="connsiteY684" fmla="*/ 123259 h 384233"/>
                <a:gd name="connsiteX685" fmla="*/ 1365952 w 1695641"/>
                <a:gd name="connsiteY685" fmla="*/ 127097 h 384233"/>
                <a:gd name="connsiteX686" fmla="*/ 1355600 w 1695641"/>
                <a:gd name="connsiteY686" fmla="*/ 128436 h 384233"/>
                <a:gd name="connsiteX687" fmla="*/ 1339714 w 1695641"/>
                <a:gd name="connsiteY687" fmla="*/ 134505 h 384233"/>
                <a:gd name="connsiteX688" fmla="*/ 1334448 w 1695641"/>
                <a:gd name="connsiteY688" fmla="*/ 142180 h 384233"/>
                <a:gd name="connsiteX689" fmla="*/ 1336322 w 1695641"/>
                <a:gd name="connsiteY689" fmla="*/ 154496 h 384233"/>
                <a:gd name="connsiteX690" fmla="*/ 1362561 w 1695641"/>
                <a:gd name="connsiteY690" fmla="*/ 181271 h 384233"/>
                <a:gd name="connsiteX691" fmla="*/ 1381928 w 1695641"/>
                <a:gd name="connsiteY691" fmla="*/ 203137 h 384233"/>
                <a:gd name="connsiteX692" fmla="*/ 1401831 w 1695641"/>
                <a:gd name="connsiteY692" fmla="*/ 216791 h 384233"/>
                <a:gd name="connsiteX693" fmla="*/ 1413255 w 1695641"/>
                <a:gd name="connsiteY693" fmla="*/ 221254 h 384233"/>
                <a:gd name="connsiteX694" fmla="*/ 1422179 w 1695641"/>
                <a:gd name="connsiteY694" fmla="*/ 226877 h 384233"/>
                <a:gd name="connsiteX695" fmla="*/ 1441903 w 1695641"/>
                <a:gd name="connsiteY695" fmla="*/ 234195 h 384233"/>
                <a:gd name="connsiteX696" fmla="*/ 1448686 w 1695641"/>
                <a:gd name="connsiteY696" fmla="*/ 237319 h 384233"/>
                <a:gd name="connsiteX697" fmla="*/ 1447972 w 1695641"/>
                <a:gd name="connsiteY697" fmla="*/ 238211 h 384233"/>
                <a:gd name="connsiteX698" fmla="*/ 1445830 w 1695641"/>
                <a:gd name="connsiteY698" fmla="*/ 243388 h 384233"/>
                <a:gd name="connsiteX699" fmla="*/ 1444849 w 1695641"/>
                <a:gd name="connsiteY699" fmla="*/ 250706 h 384233"/>
                <a:gd name="connsiteX700" fmla="*/ 1433514 w 1695641"/>
                <a:gd name="connsiteY700" fmla="*/ 256597 h 384233"/>
                <a:gd name="connsiteX701" fmla="*/ 1428873 w 1695641"/>
                <a:gd name="connsiteY701" fmla="*/ 260435 h 384233"/>
                <a:gd name="connsiteX702" fmla="*/ 1424231 w 1695641"/>
                <a:gd name="connsiteY702" fmla="*/ 261416 h 384233"/>
                <a:gd name="connsiteX703" fmla="*/ 1413790 w 1695641"/>
                <a:gd name="connsiteY703" fmla="*/ 260792 h 384233"/>
                <a:gd name="connsiteX704" fmla="*/ 1402991 w 1695641"/>
                <a:gd name="connsiteY704" fmla="*/ 260792 h 384233"/>
                <a:gd name="connsiteX705" fmla="*/ 1393530 w 1695641"/>
                <a:gd name="connsiteY705" fmla="*/ 259007 h 384233"/>
                <a:gd name="connsiteX706" fmla="*/ 1378715 w 1695641"/>
                <a:gd name="connsiteY706" fmla="*/ 256954 h 384233"/>
                <a:gd name="connsiteX707" fmla="*/ 1370326 w 1695641"/>
                <a:gd name="connsiteY707" fmla="*/ 251153 h 384233"/>
                <a:gd name="connsiteX708" fmla="*/ 1357474 w 1695641"/>
                <a:gd name="connsiteY708" fmla="*/ 228215 h 384233"/>
                <a:gd name="connsiteX709" fmla="*/ 1342927 w 1695641"/>
                <a:gd name="connsiteY709" fmla="*/ 209741 h 384233"/>
                <a:gd name="connsiteX710" fmla="*/ 1334002 w 1695641"/>
                <a:gd name="connsiteY710" fmla="*/ 199656 h 384233"/>
                <a:gd name="connsiteX711" fmla="*/ 1313742 w 1695641"/>
                <a:gd name="connsiteY711" fmla="*/ 181806 h 384233"/>
                <a:gd name="connsiteX712" fmla="*/ 1299730 w 1695641"/>
                <a:gd name="connsiteY712" fmla="*/ 203048 h 384233"/>
                <a:gd name="connsiteX713" fmla="*/ 1279470 w 1695641"/>
                <a:gd name="connsiteY713" fmla="*/ 222860 h 384233"/>
                <a:gd name="connsiteX714" fmla="*/ 1258676 w 1695641"/>
                <a:gd name="connsiteY714" fmla="*/ 235534 h 384233"/>
                <a:gd name="connsiteX715" fmla="*/ 1243236 w 1695641"/>
                <a:gd name="connsiteY715" fmla="*/ 243923 h 384233"/>
                <a:gd name="connsiteX716" fmla="*/ 1229045 w 1695641"/>
                <a:gd name="connsiteY716" fmla="*/ 247583 h 384233"/>
                <a:gd name="connsiteX717" fmla="*/ 1221280 w 1695641"/>
                <a:gd name="connsiteY717" fmla="*/ 249011 h 384233"/>
                <a:gd name="connsiteX718" fmla="*/ 1216014 w 1695641"/>
                <a:gd name="connsiteY718" fmla="*/ 244459 h 384233"/>
                <a:gd name="connsiteX719" fmla="*/ 1211998 w 1695641"/>
                <a:gd name="connsiteY719" fmla="*/ 236426 h 384233"/>
                <a:gd name="connsiteX720" fmla="*/ 1205216 w 1695641"/>
                <a:gd name="connsiteY720" fmla="*/ 234106 h 384233"/>
                <a:gd name="connsiteX721" fmla="*/ 1209589 w 1695641"/>
                <a:gd name="connsiteY721" fmla="*/ 229019 h 384233"/>
                <a:gd name="connsiteX722" fmla="*/ 1219584 w 1695641"/>
                <a:gd name="connsiteY722" fmla="*/ 223128 h 384233"/>
                <a:gd name="connsiteX723" fmla="*/ 1226457 w 1695641"/>
                <a:gd name="connsiteY723" fmla="*/ 218041 h 384233"/>
                <a:gd name="connsiteX724" fmla="*/ 1231277 w 1695641"/>
                <a:gd name="connsiteY724" fmla="*/ 215899 h 384233"/>
                <a:gd name="connsiteX725" fmla="*/ 1263406 w 1695641"/>
                <a:gd name="connsiteY725" fmla="*/ 185109 h 384233"/>
                <a:gd name="connsiteX726" fmla="*/ 1275812 w 1695641"/>
                <a:gd name="connsiteY726" fmla="*/ 163332 h 384233"/>
                <a:gd name="connsiteX727" fmla="*/ 1278400 w 1695641"/>
                <a:gd name="connsiteY727" fmla="*/ 154407 h 384233"/>
                <a:gd name="connsiteX728" fmla="*/ 1271974 w 1695641"/>
                <a:gd name="connsiteY728" fmla="*/ 154407 h 384233"/>
                <a:gd name="connsiteX729" fmla="*/ 1267065 w 1695641"/>
                <a:gd name="connsiteY729" fmla="*/ 154407 h 384233"/>
                <a:gd name="connsiteX730" fmla="*/ 1260461 w 1695641"/>
                <a:gd name="connsiteY730" fmla="*/ 156192 h 384233"/>
                <a:gd name="connsiteX731" fmla="*/ 1254124 w 1695641"/>
                <a:gd name="connsiteY731" fmla="*/ 156192 h 384233"/>
                <a:gd name="connsiteX732" fmla="*/ 1244395 w 1695641"/>
                <a:gd name="connsiteY732" fmla="*/ 151640 h 384233"/>
                <a:gd name="connsiteX733" fmla="*/ 1233060 w 1695641"/>
                <a:gd name="connsiteY733" fmla="*/ 137539 h 384233"/>
                <a:gd name="connsiteX734" fmla="*/ 1236095 w 1695641"/>
                <a:gd name="connsiteY734" fmla="*/ 128614 h 384233"/>
                <a:gd name="connsiteX735" fmla="*/ 1241451 w 1695641"/>
                <a:gd name="connsiteY735" fmla="*/ 123081 h 384233"/>
                <a:gd name="connsiteX736" fmla="*/ 1248234 w 1695641"/>
                <a:gd name="connsiteY736" fmla="*/ 120493 h 384233"/>
                <a:gd name="connsiteX737" fmla="*/ 1253945 w 1695641"/>
                <a:gd name="connsiteY737" fmla="*/ 116744 h 384233"/>
                <a:gd name="connsiteX738" fmla="*/ 1267869 w 1695641"/>
                <a:gd name="connsiteY738" fmla="*/ 116744 h 384233"/>
                <a:gd name="connsiteX739" fmla="*/ 1290805 w 1695641"/>
                <a:gd name="connsiteY739" fmla="*/ 108622 h 384233"/>
                <a:gd name="connsiteX740" fmla="*/ 1295178 w 1695641"/>
                <a:gd name="connsiteY740" fmla="*/ 87470 h 384233"/>
                <a:gd name="connsiteX741" fmla="*/ 1296695 w 1695641"/>
                <a:gd name="connsiteY741" fmla="*/ 74084 h 384233"/>
                <a:gd name="connsiteX742" fmla="*/ 1296071 w 1695641"/>
                <a:gd name="connsiteY742" fmla="*/ 62570 h 384233"/>
                <a:gd name="connsiteX743" fmla="*/ 1299641 w 1695641"/>
                <a:gd name="connsiteY743" fmla="*/ 58465 h 384233"/>
                <a:gd name="connsiteX744" fmla="*/ 1308566 w 1695641"/>
                <a:gd name="connsiteY744" fmla="*/ 59179 h 384233"/>
                <a:gd name="connsiteX745" fmla="*/ 1315527 w 1695641"/>
                <a:gd name="connsiteY745" fmla="*/ 56948 h 384233"/>
                <a:gd name="connsiteX746" fmla="*/ 80146 w 1695641"/>
                <a:gd name="connsiteY746" fmla="*/ 54092 h 384233"/>
                <a:gd name="connsiteX747" fmla="*/ 86750 w 1695641"/>
                <a:gd name="connsiteY747" fmla="*/ 57751 h 384233"/>
                <a:gd name="connsiteX748" fmla="*/ 97280 w 1695641"/>
                <a:gd name="connsiteY748" fmla="*/ 58912 h 384233"/>
                <a:gd name="connsiteX749" fmla="*/ 107991 w 1695641"/>
                <a:gd name="connsiteY749" fmla="*/ 58912 h 384233"/>
                <a:gd name="connsiteX750" fmla="*/ 114952 w 1695641"/>
                <a:gd name="connsiteY750" fmla="*/ 60697 h 384233"/>
                <a:gd name="connsiteX751" fmla="*/ 121110 w 1695641"/>
                <a:gd name="connsiteY751" fmla="*/ 63642 h 384233"/>
                <a:gd name="connsiteX752" fmla="*/ 127715 w 1695641"/>
                <a:gd name="connsiteY752" fmla="*/ 73906 h 384233"/>
                <a:gd name="connsiteX753" fmla="*/ 126554 w 1695641"/>
                <a:gd name="connsiteY753" fmla="*/ 74352 h 384233"/>
                <a:gd name="connsiteX754" fmla="*/ 126019 w 1695641"/>
                <a:gd name="connsiteY754" fmla="*/ 81135 h 384233"/>
                <a:gd name="connsiteX755" fmla="*/ 126019 w 1695641"/>
                <a:gd name="connsiteY755" fmla="*/ 91488 h 384233"/>
                <a:gd name="connsiteX756" fmla="*/ 120753 w 1695641"/>
                <a:gd name="connsiteY756" fmla="*/ 102734 h 384233"/>
                <a:gd name="connsiteX757" fmla="*/ 119236 w 1695641"/>
                <a:gd name="connsiteY757" fmla="*/ 114335 h 384233"/>
                <a:gd name="connsiteX758" fmla="*/ 118076 w 1695641"/>
                <a:gd name="connsiteY758" fmla="*/ 135398 h 384233"/>
                <a:gd name="connsiteX759" fmla="*/ 116201 w 1695641"/>
                <a:gd name="connsiteY759" fmla="*/ 148250 h 384233"/>
                <a:gd name="connsiteX760" fmla="*/ 115398 w 1695641"/>
                <a:gd name="connsiteY760" fmla="*/ 159138 h 384233"/>
                <a:gd name="connsiteX761" fmla="*/ 117897 w 1695641"/>
                <a:gd name="connsiteY761" fmla="*/ 166546 h 384233"/>
                <a:gd name="connsiteX762" fmla="*/ 118611 w 1695641"/>
                <a:gd name="connsiteY762" fmla="*/ 170830 h 384233"/>
                <a:gd name="connsiteX763" fmla="*/ 120039 w 1695641"/>
                <a:gd name="connsiteY763" fmla="*/ 177524 h 384233"/>
                <a:gd name="connsiteX764" fmla="*/ 116023 w 1695641"/>
                <a:gd name="connsiteY764" fmla="*/ 191892 h 384233"/>
                <a:gd name="connsiteX765" fmla="*/ 110936 w 1695641"/>
                <a:gd name="connsiteY765" fmla="*/ 199746 h 384233"/>
                <a:gd name="connsiteX766" fmla="*/ 95763 w 1695641"/>
                <a:gd name="connsiteY766" fmla="*/ 208671 h 384233"/>
                <a:gd name="connsiteX767" fmla="*/ 82466 w 1695641"/>
                <a:gd name="connsiteY767" fmla="*/ 221255 h 384233"/>
                <a:gd name="connsiteX768" fmla="*/ 68454 w 1695641"/>
                <a:gd name="connsiteY768" fmla="*/ 227592 h 384233"/>
                <a:gd name="connsiteX769" fmla="*/ 50604 w 1695641"/>
                <a:gd name="connsiteY769" fmla="*/ 238213 h 384233"/>
                <a:gd name="connsiteX770" fmla="*/ 39626 w 1695641"/>
                <a:gd name="connsiteY770" fmla="*/ 242854 h 384233"/>
                <a:gd name="connsiteX771" fmla="*/ 22491 w 1695641"/>
                <a:gd name="connsiteY771" fmla="*/ 255170 h 384233"/>
                <a:gd name="connsiteX772" fmla="*/ 11513 w 1695641"/>
                <a:gd name="connsiteY772" fmla="*/ 245263 h 384233"/>
                <a:gd name="connsiteX773" fmla="*/ 4463 w 1695641"/>
                <a:gd name="connsiteY773" fmla="*/ 239820 h 384233"/>
                <a:gd name="connsiteX774" fmla="*/ 2499 w 1695641"/>
                <a:gd name="connsiteY774" fmla="*/ 230895 h 384233"/>
                <a:gd name="connsiteX775" fmla="*/ 0 w 1695641"/>
                <a:gd name="connsiteY775" fmla="*/ 223130 h 384233"/>
                <a:gd name="connsiteX776" fmla="*/ 4284 w 1695641"/>
                <a:gd name="connsiteY776" fmla="*/ 217239 h 384233"/>
                <a:gd name="connsiteX777" fmla="*/ 10889 w 1695641"/>
                <a:gd name="connsiteY777" fmla="*/ 216614 h 384233"/>
                <a:gd name="connsiteX778" fmla="*/ 21152 w 1695641"/>
                <a:gd name="connsiteY778" fmla="*/ 210545 h 384233"/>
                <a:gd name="connsiteX779" fmla="*/ 32129 w 1695641"/>
                <a:gd name="connsiteY779" fmla="*/ 206351 h 384233"/>
                <a:gd name="connsiteX780" fmla="*/ 51139 w 1695641"/>
                <a:gd name="connsiteY780" fmla="*/ 195819 h 384233"/>
                <a:gd name="connsiteX781" fmla="*/ 60064 w 1695641"/>
                <a:gd name="connsiteY781" fmla="*/ 186894 h 384233"/>
                <a:gd name="connsiteX782" fmla="*/ 59529 w 1695641"/>
                <a:gd name="connsiteY782" fmla="*/ 166725 h 384233"/>
                <a:gd name="connsiteX783" fmla="*/ 54799 w 1695641"/>
                <a:gd name="connsiteY783" fmla="*/ 163869 h 384233"/>
                <a:gd name="connsiteX784" fmla="*/ 45874 w 1695641"/>
                <a:gd name="connsiteY784" fmla="*/ 165029 h 384233"/>
                <a:gd name="connsiteX785" fmla="*/ 37484 w 1695641"/>
                <a:gd name="connsiteY785" fmla="*/ 168063 h 384233"/>
                <a:gd name="connsiteX786" fmla="*/ 31147 w 1695641"/>
                <a:gd name="connsiteY786" fmla="*/ 168867 h 384233"/>
                <a:gd name="connsiteX787" fmla="*/ 27042 w 1695641"/>
                <a:gd name="connsiteY787" fmla="*/ 165386 h 384233"/>
                <a:gd name="connsiteX788" fmla="*/ 25168 w 1695641"/>
                <a:gd name="connsiteY788" fmla="*/ 155033 h 384233"/>
                <a:gd name="connsiteX789" fmla="*/ 23383 w 1695641"/>
                <a:gd name="connsiteY789" fmla="*/ 147804 h 384233"/>
                <a:gd name="connsiteX790" fmla="*/ 24187 w 1695641"/>
                <a:gd name="connsiteY790" fmla="*/ 133167 h 384233"/>
                <a:gd name="connsiteX791" fmla="*/ 33111 w 1695641"/>
                <a:gd name="connsiteY791" fmla="*/ 124688 h 384233"/>
                <a:gd name="connsiteX792" fmla="*/ 44981 w 1695641"/>
                <a:gd name="connsiteY792" fmla="*/ 120940 h 384233"/>
                <a:gd name="connsiteX793" fmla="*/ 53906 w 1695641"/>
                <a:gd name="connsiteY793" fmla="*/ 120315 h 384233"/>
                <a:gd name="connsiteX794" fmla="*/ 65866 w 1695641"/>
                <a:gd name="connsiteY794" fmla="*/ 114871 h 384233"/>
                <a:gd name="connsiteX795" fmla="*/ 71667 w 1695641"/>
                <a:gd name="connsiteY795" fmla="*/ 103983 h 384233"/>
                <a:gd name="connsiteX796" fmla="*/ 75326 w 1695641"/>
                <a:gd name="connsiteY796" fmla="*/ 80510 h 384233"/>
                <a:gd name="connsiteX797" fmla="*/ 69346 w 1695641"/>
                <a:gd name="connsiteY797" fmla="*/ 65338 h 384233"/>
                <a:gd name="connsiteX798" fmla="*/ 69346 w 1695641"/>
                <a:gd name="connsiteY798" fmla="*/ 61054 h 384233"/>
                <a:gd name="connsiteX799" fmla="*/ 76040 w 1695641"/>
                <a:gd name="connsiteY799" fmla="*/ 55877 h 384233"/>
                <a:gd name="connsiteX800" fmla="*/ 80146 w 1695641"/>
                <a:gd name="connsiteY800" fmla="*/ 54092 h 384233"/>
                <a:gd name="connsiteX801" fmla="*/ 206879 w 1695641"/>
                <a:gd name="connsiteY801" fmla="*/ 42222 h 384233"/>
                <a:gd name="connsiteX802" fmla="*/ 213394 w 1695641"/>
                <a:gd name="connsiteY802" fmla="*/ 46059 h 384233"/>
                <a:gd name="connsiteX803" fmla="*/ 218838 w 1695641"/>
                <a:gd name="connsiteY803" fmla="*/ 47308 h 384233"/>
                <a:gd name="connsiteX804" fmla="*/ 223033 w 1695641"/>
                <a:gd name="connsiteY804" fmla="*/ 52038 h 384233"/>
                <a:gd name="connsiteX805" fmla="*/ 226424 w 1695641"/>
                <a:gd name="connsiteY805" fmla="*/ 65158 h 384233"/>
                <a:gd name="connsiteX806" fmla="*/ 216696 w 1695641"/>
                <a:gd name="connsiteY806" fmla="*/ 83008 h 384233"/>
                <a:gd name="connsiteX807" fmla="*/ 214822 w 1695641"/>
                <a:gd name="connsiteY807" fmla="*/ 91933 h 384233"/>
                <a:gd name="connsiteX808" fmla="*/ 222854 w 1695641"/>
                <a:gd name="connsiteY808" fmla="*/ 94700 h 384233"/>
                <a:gd name="connsiteX809" fmla="*/ 230887 w 1695641"/>
                <a:gd name="connsiteY809" fmla="*/ 90148 h 384233"/>
                <a:gd name="connsiteX810" fmla="*/ 243827 w 1695641"/>
                <a:gd name="connsiteY810" fmla="*/ 94700 h 384233"/>
                <a:gd name="connsiteX811" fmla="*/ 251056 w 1695641"/>
                <a:gd name="connsiteY811" fmla="*/ 108177 h 384233"/>
                <a:gd name="connsiteX812" fmla="*/ 252573 w 1695641"/>
                <a:gd name="connsiteY812" fmla="*/ 117815 h 384233"/>
                <a:gd name="connsiteX813" fmla="*/ 248200 w 1695641"/>
                <a:gd name="connsiteY813" fmla="*/ 122813 h 384233"/>
                <a:gd name="connsiteX814" fmla="*/ 239276 w 1695641"/>
                <a:gd name="connsiteY814" fmla="*/ 125133 h 384233"/>
                <a:gd name="connsiteX815" fmla="*/ 231512 w 1695641"/>
                <a:gd name="connsiteY815" fmla="*/ 130577 h 384233"/>
                <a:gd name="connsiteX816" fmla="*/ 220623 w 1695641"/>
                <a:gd name="connsiteY816" fmla="*/ 136646 h 384233"/>
                <a:gd name="connsiteX817" fmla="*/ 203309 w 1695641"/>
                <a:gd name="connsiteY817" fmla="*/ 145036 h 384233"/>
                <a:gd name="connsiteX818" fmla="*/ 197329 w 1695641"/>
                <a:gd name="connsiteY818" fmla="*/ 164135 h 384233"/>
                <a:gd name="connsiteX819" fmla="*/ 197954 w 1695641"/>
                <a:gd name="connsiteY819" fmla="*/ 173060 h 384233"/>
                <a:gd name="connsiteX820" fmla="*/ 202773 w 1695641"/>
                <a:gd name="connsiteY820" fmla="*/ 188857 h 384233"/>
                <a:gd name="connsiteX821" fmla="*/ 215982 w 1695641"/>
                <a:gd name="connsiteY821" fmla="*/ 194747 h 384233"/>
                <a:gd name="connsiteX822" fmla="*/ 225443 w 1695641"/>
                <a:gd name="connsiteY822" fmla="*/ 195997 h 384233"/>
                <a:gd name="connsiteX823" fmla="*/ 232136 w 1695641"/>
                <a:gd name="connsiteY823" fmla="*/ 197425 h 384233"/>
                <a:gd name="connsiteX824" fmla="*/ 238741 w 1695641"/>
                <a:gd name="connsiteY824" fmla="*/ 200013 h 384233"/>
                <a:gd name="connsiteX825" fmla="*/ 249093 w 1695641"/>
                <a:gd name="connsiteY825" fmla="*/ 201084 h 384233"/>
                <a:gd name="connsiteX826" fmla="*/ 249539 w 1695641"/>
                <a:gd name="connsiteY826" fmla="*/ 201262 h 384233"/>
                <a:gd name="connsiteX827" fmla="*/ 255340 w 1695641"/>
                <a:gd name="connsiteY827" fmla="*/ 214561 h 384233"/>
                <a:gd name="connsiteX828" fmla="*/ 250164 w 1695641"/>
                <a:gd name="connsiteY828" fmla="*/ 229376 h 384233"/>
                <a:gd name="connsiteX829" fmla="*/ 245880 w 1695641"/>
                <a:gd name="connsiteY829" fmla="*/ 239105 h 384233"/>
                <a:gd name="connsiteX830" fmla="*/ 234725 w 1695641"/>
                <a:gd name="connsiteY830" fmla="*/ 240800 h 384233"/>
                <a:gd name="connsiteX831" fmla="*/ 223747 w 1695641"/>
                <a:gd name="connsiteY831" fmla="*/ 243388 h 384233"/>
                <a:gd name="connsiteX832" fmla="*/ 216071 w 1695641"/>
                <a:gd name="connsiteY832" fmla="*/ 240086 h 384233"/>
                <a:gd name="connsiteX833" fmla="*/ 204201 w 1695641"/>
                <a:gd name="connsiteY833" fmla="*/ 238926 h 384233"/>
                <a:gd name="connsiteX834" fmla="*/ 192509 w 1695641"/>
                <a:gd name="connsiteY834" fmla="*/ 238926 h 384233"/>
                <a:gd name="connsiteX835" fmla="*/ 182603 w 1695641"/>
                <a:gd name="connsiteY835" fmla="*/ 236070 h 384233"/>
                <a:gd name="connsiteX836" fmla="*/ 168145 w 1695641"/>
                <a:gd name="connsiteY836" fmla="*/ 235267 h 384233"/>
                <a:gd name="connsiteX837" fmla="*/ 160827 w 1695641"/>
                <a:gd name="connsiteY837" fmla="*/ 231250 h 384233"/>
                <a:gd name="connsiteX838" fmla="*/ 154044 w 1695641"/>
                <a:gd name="connsiteY838" fmla="*/ 220362 h 384233"/>
                <a:gd name="connsiteX839" fmla="*/ 153151 w 1695641"/>
                <a:gd name="connsiteY839" fmla="*/ 207688 h 384233"/>
                <a:gd name="connsiteX840" fmla="*/ 150027 w 1695641"/>
                <a:gd name="connsiteY840" fmla="*/ 192605 h 384233"/>
                <a:gd name="connsiteX841" fmla="*/ 149403 w 1695641"/>
                <a:gd name="connsiteY841" fmla="*/ 183145 h 384233"/>
                <a:gd name="connsiteX842" fmla="*/ 148243 w 1695641"/>
                <a:gd name="connsiteY842" fmla="*/ 174221 h 384233"/>
                <a:gd name="connsiteX843" fmla="*/ 146814 w 1695641"/>
                <a:gd name="connsiteY843" fmla="*/ 160209 h 384233"/>
                <a:gd name="connsiteX844" fmla="*/ 150563 w 1695641"/>
                <a:gd name="connsiteY844" fmla="*/ 137628 h 384233"/>
                <a:gd name="connsiteX845" fmla="*/ 153687 w 1695641"/>
                <a:gd name="connsiteY845" fmla="*/ 130577 h 384233"/>
                <a:gd name="connsiteX846" fmla="*/ 156364 w 1695641"/>
                <a:gd name="connsiteY846" fmla="*/ 118975 h 384233"/>
                <a:gd name="connsiteX847" fmla="*/ 158863 w 1695641"/>
                <a:gd name="connsiteY847" fmla="*/ 107106 h 384233"/>
                <a:gd name="connsiteX848" fmla="*/ 159935 w 1695641"/>
                <a:gd name="connsiteY848" fmla="*/ 88631 h 384233"/>
                <a:gd name="connsiteX849" fmla="*/ 162612 w 1695641"/>
                <a:gd name="connsiteY849" fmla="*/ 77385 h 384233"/>
                <a:gd name="connsiteX850" fmla="*/ 166450 w 1695641"/>
                <a:gd name="connsiteY850" fmla="*/ 59535 h 384233"/>
                <a:gd name="connsiteX851" fmla="*/ 166896 w 1695641"/>
                <a:gd name="connsiteY851" fmla="*/ 47308 h 384233"/>
                <a:gd name="connsiteX852" fmla="*/ 173946 w 1695641"/>
                <a:gd name="connsiteY852" fmla="*/ 42311 h 384233"/>
                <a:gd name="connsiteX853" fmla="*/ 182870 w 1695641"/>
                <a:gd name="connsiteY853" fmla="*/ 44185 h 384233"/>
                <a:gd name="connsiteX854" fmla="*/ 190814 w 1695641"/>
                <a:gd name="connsiteY854" fmla="*/ 42490 h 384233"/>
                <a:gd name="connsiteX855" fmla="*/ 197954 w 1695641"/>
                <a:gd name="connsiteY855" fmla="*/ 43917 h 384233"/>
                <a:gd name="connsiteX856" fmla="*/ 206879 w 1695641"/>
                <a:gd name="connsiteY856" fmla="*/ 42222 h 384233"/>
                <a:gd name="connsiteX857" fmla="*/ 815643 w 1695641"/>
                <a:gd name="connsiteY857" fmla="*/ 39723 h 384233"/>
                <a:gd name="connsiteX858" fmla="*/ 824568 w 1695641"/>
                <a:gd name="connsiteY858" fmla="*/ 43203 h 384233"/>
                <a:gd name="connsiteX859" fmla="*/ 842418 w 1695641"/>
                <a:gd name="connsiteY859" fmla="*/ 44541 h 384233"/>
                <a:gd name="connsiteX860" fmla="*/ 843222 w 1695641"/>
                <a:gd name="connsiteY860" fmla="*/ 44988 h 384233"/>
                <a:gd name="connsiteX861" fmla="*/ 846256 w 1695641"/>
                <a:gd name="connsiteY861" fmla="*/ 52306 h 384233"/>
                <a:gd name="connsiteX862" fmla="*/ 852414 w 1695641"/>
                <a:gd name="connsiteY862" fmla="*/ 64801 h 384233"/>
                <a:gd name="connsiteX863" fmla="*/ 847416 w 1695641"/>
                <a:gd name="connsiteY863" fmla="*/ 75422 h 384233"/>
                <a:gd name="connsiteX864" fmla="*/ 845096 w 1695641"/>
                <a:gd name="connsiteY864" fmla="*/ 85239 h 384233"/>
                <a:gd name="connsiteX865" fmla="*/ 836171 w 1695641"/>
                <a:gd name="connsiteY865" fmla="*/ 101037 h 384233"/>
                <a:gd name="connsiteX866" fmla="*/ 828138 w 1695641"/>
                <a:gd name="connsiteY866" fmla="*/ 109961 h 384233"/>
                <a:gd name="connsiteX867" fmla="*/ 810288 w 1695641"/>
                <a:gd name="connsiteY867" fmla="*/ 147267 h 384233"/>
                <a:gd name="connsiteX868" fmla="*/ 804309 w 1695641"/>
                <a:gd name="connsiteY868" fmla="*/ 153247 h 384233"/>
                <a:gd name="connsiteX869" fmla="*/ 796991 w 1695641"/>
                <a:gd name="connsiteY869" fmla="*/ 153247 h 384233"/>
                <a:gd name="connsiteX870" fmla="*/ 789315 w 1695641"/>
                <a:gd name="connsiteY870" fmla="*/ 155746 h 384233"/>
                <a:gd name="connsiteX871" fmla="*/ 777892 w 1695641"/>
                <a:gd name="connsiteY871" fmla="*/ 159227 h 384233"/>
                <a:gd name="connsiteX872" fmla="*/ 777892 w 1695641"/>
                <a:gd name="connsiteY872" fmla="*/ 168152 h 384233"/>
                <a:gd name="connsiteX873" fmla="*/ 786816 w 1695641"/>
                <a:gd name="connsiteY873" fmla="*/ 166545 h 384233"/>
                <a:gd name="connsiteX874" fmla="*/ 793778 w 1695641"/>
                <a:gd name="connsiteY874" fmla="*/ 163332 h 384233"/>
                <a:gd name="connsiteX875" fmla="*/ 803416 w 1695641"/>
                <a:gd name="connsiteY875" fmla="*/ 166367 h 384233"/>
                <a:gd name="connsiteX876" fmla="*/ 807254 w 1695641"/>
                <a:gd name="connsiteY876" fmla="*/ 170829 h 384233"/>
                <a:gd name="connsiteX877" fmla="*/ 809753 w 1695641"/>
                <a:gd name="connsiteY877" fmla="*/ 182966 h 384233"/>
                <a:gd name="connsiteX878" fmla="*/ 808236 w 1695641"/>
                <a:gd name="connsiteY878" fmla="*/ 187964 h 384233"/>
                <a:gd name="connsiteX879" fmla="*/ 799311 w 1695641"/>
                <a:gd name="connsiteY879" fmla="*/ 194122 h 384233"/>
                <a:gd name="connsiteX880" fmla="*/ 789315 w 1695641"/>
                <a:gd name="connsiteY880" fmla="*/ 197782 h 384233"/>
                <a:gd name="connsiteX881" fmla="*/ 786192 w 1695641"/>
                <a:gd name="connsiteY881" fmla="*/ 203583 h 384233"/>
                <a:gd name="connsiteX882" fmla="*/ 791011 w 1695641"/>
                <a:gd name="connsiteY882" fmla="*/ 207421 h 384233"/>
                <a:gd name="connsiteX883" fmla="*/ 804309 w 1695641"/>
                <a:gd name="connsiteY883" fmla="*/ 204922 h 384233"/>
                <a:gd name="connsiteX884" fmla="*/ 814305 w 1695641"/>
                <a:gd name="connsiteY884" fmla="*/ 204922 h 384233"/>
                <a:gd name="connsiteX885" fmla="*/ 826621 w 1695641"/>
                <a:gd name="connsiteY885" fmla="*/ 202423 h 384233"/>
                <a:gd name="connsiteX886" fmla="*/ 837420 w 1695641"/>
                <a:gd name="connsiteY886" fmla="*/ 202423 h 384233"/>
                <a:gd name="connsiteX887" fmla="*/ 846345 w 1695641"/>
                <a:gd name="connsiteY887" fmla="*/ 216435 h 384233"/>
                <a:gd name="connsiteX888" fmla="*/ 830548 w 1695641"/>
                <a:gd name="connsiteY888" fmla="*/ 239193 h 384233"/>
                <a:gd name="connsiteX889" fmla="*/ 816179 w 1695641"/>
                <a:gd name="connsiteY889" fmla="*/ 236694 h 384233"/>
                <a:gd name="connsiteX890" fmla="*/ 792439 w 1695641"/>
                <a:gd name="connsiteY890" fmla="*/ 237676 h 384233"/>
                <a:gd name="connsiteX891" fmla="*/ 779498 w 1695641"/>
                <a:gd name="connsiteY891" fmla="*/ 236873 h 384233"/>
                <a:gd name="connsiteX892" fmla="*/ 768163 w 1695641"/>
                <a:gd name="connsiteY892" fmla="*/ 238033 h 384233"/>
                <a:gd name="connsiteX893" fmla="*/ 755490 w 1695641"/>
                <a:gd name="connsiteY893" fmla="*/ 240175 h 384233"/>
                <a:gd name="connsiteX894" fmla="*/ 740050 w 1695641"/>
                <a:gd name="connsiteY894" fmla="*/ 243209 h 384233"/>
                <a:gd name="connsiteX895" fmla="*/ 724074 w 1695641"/>
                <a:gd name="connsiteY895" fmla="*/ 244815 h 384233"/>
                <a:gd name="connsiteX896" fmla="*/ 707652 w 1695641"/>
                <a:gd name="connsiteY896" fmla="*/ 249813 h 384233"/>
                <a:gd name="connsiteX897" fmla="*/ 697300 w 1695641"/>
                <a:gd name="connsiteY897" fmla="*/ 244369 h 384233"/>
                <a:gd name="connsiteX898" fmla="*/ 694980 w 1695641"/>
                <a:gd name="connsiteY898" fmla="*/ 230536 h 384233"/>
                <a:gd name="connsiteX899" fmla="*/ 695514 w 1695641"/>
                <a:gd name="connsiteY899" fmla="*/ 224200 h 384233"/>
                <a:gd name="connsiteX900" fmla="*/ 698995 w 1695641"/>
                <a:gd name="connsiteY900" fmla="*/ 216881 h 384233"/>
                <a:gd name="connsiteX901" fmla="*/ 702833 w 1695641"/>
                <a:gd name="connsiteY901" fmla="*/ 213758 h 384233"/>
                <a:gd name="connsiteX902" fmla="*/ 707652 w 1695641"/>
                <a:gd name="connsiteY902" fmla="*/ 216078 h 384233"/>
                <a:gd name="connsiteX903" fmla="*/ 721754 w 1695641"/>
                <a:gd name="connsiteY903" fmla="*/ 211259 h 384233"/>
                <a:gd name="connsiteX904" fmla="*/ 739604 w 1695641"/>
                <a:gd name="connsiteY904" fmla="*/ 203405 h 384233"/>
                <a:gd name="connsiteX905" fmla="*/ 736658 w 1695641"/>
                <a:gd name="connsiteY905" fmla="*/ 198407 h 384233"/>
                <a:gd name="connsiteX906" fmla="*/ 729340 w 1695641"/>
                <a:gd name="connsiteY906" fmla="*/ 197425 h 384233"/>
                <a:gd name="connsiteX907" fmla="*/ 723181 w 1695641"/>
                <a:gd name="connsiteY907" fmla="*/ 194301 h 384233"/>
                <a:gd name="connsiteX908" fmla="*/ 723181 w 1695641"/>
                <a:gd name="connsiteY908" fmla="*/ 188321 h 384233"/>
                <a:gd name="connsiteX909" fmla="*/ 723985 w 1695641"/>
                <a:gd name="connsiteY909" fmla="*/ 181003 h 384233"/>
                <a:gd name="connsiteX910" fmla="*/ 728001 w 1695641"/>
                <a:gd name="connsiteY910" fmla="*/ 175648 h 384233"/>
                <a:gd name="connsiteX911" fmla="*/ 732106 w 1695641"/>
                <a:gd name="connsiteY911" fmla="*/ 176986 h 384233"/>
                <a:gd name="connsiteX912" fmla="*/ 736480 w 1695641"/>
                <a:gd name="connsiteY912" fmla="*/ 176183 h 384233"/>
                <a:gd name="connsiteX913" fmla="*/ 740764 w 1695641"/>
                <a:gd name="connsiteY913" fmla="*/ 176183 h 384233"/>
                <a:gd name="connsiteX914" fmla="*/ 744602 w 1695641"/>
                <a:gd name="connsiteY914" fmla="*/ 172703 h 384233"/>
                <a:gd name="connsiteX915" fmla="*/ 745583 w 1695641"/>
                <a:gd name="connsiteY915" fmla="*/ 163778 h 384233"/>
                <a:gd name="connsiteX916" fmla="*/ 740317 w 1695641"/>
                <a:gd name="connsiteY916" fmla="*/ 163064 h 384233"/>
                <a:gd name="connsiteX917" fmla="*/ 733623 w 1695641"/>
                <a:gd name="connsiteY917" fmla="*/ 164939 h 384233"/>
                <a:gd name="connsiteX918" fmla="*/ 727465 w 1695641"/>
                <a:gd name="connsiteY918" fmla="*/ 166277 h 384233"/>
                <a:gd name="connsiteX919" fmla="*/ 722467 w 1695641"/>
                <a:gd name="connsiteY919" fmla="*/ 165563 h 384233"/>
                <a:gd name="connsiteX920" fmla="*/ 719968 w 1695641"/>
                <a:gd name="connsiteY920" fmla="*/ 161636 h 384233"/>
                <a:gd name="connsiteX921" fmla="*/ 718005 w 1695641"/>
                <a:gd name="connsiteY921" fmla="*/ 155924 h 384233"/>
                <a:gd name="connsiteX922" fmla="*/ 713543 w 1695641"/>
                <a:gd name="connsiteY922" fmla="*/ 147624 h 384233"/>
                <a:gd name="connsiteX923" fmla="*/ 711043 w 1695641"/>
                <a:gd name="connsiteY923" fmla="*/ 138699 h 384233"/>
                <a:gd name="connsiteX924" fmla="*/ 715863 w 1695641"/>
                <a:gd name="connsiteY924" fmla="*/ 124687 h 384233"/>
                <a:gd name="connsiteX925" fmla="*/ 713542 w 1695641"/>
                <a:gd name="connsiteY925" fmla="*/ 102108 h 384233"/>
                <a:gd name="connsiteX926" fmla="*/ 710686 w 1695641"/>
                <a:gd name="connsiteY926" fmla="*/ 92469 h 384233"/>
                <a:gd name="connsiteX927" fmla="*/ 711846 w 1695641"/>
                <a:gd name="connsiteY927" fmla="*/ 85150 h 384233"/>
                <a:gd name="connsiteX928" fmla="*/ 714346 w 1695641"/>
                <a:gd name="connsiteY928" fmla="*/ 72655 h 384233"/>
                <a:gd name="connsiteX929" fmla="*/ 720504 w 1695641"/>
                <a:gd name="connsiteY929" fmla="*/ 59982 h 384233"/>
                <a:gd name="connsiteX930" fmla="*/ 728447 w 1695641"/>
                <a:gd name="connsiteY930" fmla="*/ 64801 h 384233"/>
                <a:gd name="connsiteX931" fmla="*/ 735944 w 1695641"/>
                <a:gd name="connsiteY931" fmla="*/ 63998 h 384233"/>
                <a:gd name="connsiteX932" fmla="*/ 745762 w 1695641"/>
                <a:gd name="connsiteY932" fmla="*/ 60874 h 384233"/>
                <a:gd name="connsiteX933" fmla="*/ 762540 w 1695641"/>
                <a:gd name="connsiteY933" fmla="*/ 54002 h 384233"/>
                <a:gd name="connsiteX934" fmla="*/ 775839 w 1695641"/>
                <a:gd name="connsiteY934" fmla="*/ 52663 h 384233"/>
                <a:gd name="connsiteX935" fmla="*/ 815643 w 1695641"/>
                <a:gd name="connsiteY935" fmla="*/ 39723 h 384233"/>
                <a:gd name="connsiteX936" fmla="*/ 439014 w 1695641"/>
                <a:gd name="connsiteY936" fmla="*/ 1614 h 384233"/>
                <a:gd name="connsiteX937" fmla="*/ 445798 w 1695641"/>
                <a:gd name="connsiteY937" fmla="*/ 2328 h 384233"/>
                <a:gd name="connsiteX938" fmla="*/ 454187 w 1695641"/>
                <a:gd name="connsiteY938" fmla="*/ 2328 h 384233"/>
                <a:gd name="connsiteX939" fmla="*/ 458560 w 1695641"/>
                <a:gd name="connsiteY939" fmla="*/ 5808 h 384233"/>
                <a:gd name="connsiteX940" fmla="*/ 466415 w 1695641"/>
                <a:gd name="connsiteY940" fmla="*/ 8217 h 384233"/>
                <a:gd name="connsiteX941" fmla="*/ 469003 w 1695641"/>
                <a:gd name="connsiteY941" fmla="*/ 17142 h 384233"/>
                <a:gd name="connsiteX942" fmla="*/ 475072 w 1695641"/>
                <a:gd name="connsiteY942" fmla="*/ 30530 h 384233"/>
                <a:gd name="connsiteX943" fmla="*/ 467575 w 1695641"/>
                <a:gd name="connsiteY943" fmla="*/ 44275 h 384233"/>
                <a:gd name="connsiteX944" fmla="*/ 469003 w 1695641"/>
                <a:gd name="connsiteY944" fmla="*/ 48826 h 384233"/>
                <a:gd name="connsiteX945" fmla="*/ 495777 w 1695641"/>
                <a:gd name="connsiteY945" fmla="*/ 42579 h 384233"/>
                <a:gd name="connsiteX946" fmla="*/ 511039 w 1695641"/>
                <a:gd name="connsiteY946" fmla="*/ 39098 h 384233"/>
                <a:gd name="connsiteX947" fmla="*/ 517554 w 1695641"/>
                <a:gd name="connsiteY947" fmla="*/ 41865 h 384233"/>
                <a:gd name="connsiteX948" fmla="*/ 524337 w 1695641"/>
                <a:gd name="connsiteY948" fmla="*/ 44096 h 384233"/>
                <a:gd name="connsiteX949" fmla="*/ 532458 w 1695641"/>
                <a:gd name="connsiteY949" fmla="*/ 51236 h 384233"/>
                <a:gd name="connsiteX950" fmla="*/ 532280 w 1695641"/>
                <a:gd name="connsiteY950" fmla="*/ 51236 h 384233"/>
                <a:gd name="connsiteX951" fmla="*/ 535939 w 1695641"/>
                <a:gd name="connsiteY951" fmla="*/ 55252 h 384233"/>
                <a:gd name="connsiteX952" fmla="*/ 535493 w 1695641"/>
                <a:gd name="connsiteY952" fmla="*/ 63463 h 384233"/>
                <a:gd name="connsiteX953" fmla="*/ 520856 w 1695641"/>
                <a:gd name="connsiteY953" fmla="*/ 75868 h 384233"/>
                <a:gd name="connsiteX954" fmla="*/ 513002 w 1695641"/>
                <a:gd name="connsiteY954" fmla="*/ 73548 h 384233"/>
                <a:gd name="connsiteX955" fmla="*/ 499704 w 1695641"/>
                <a:gd name="connsiteY955" fmla="*/ 74440 h 384233"/>
                <a:gd name="connsiteX956" fmla="*/ 489083 w 1695641"/>
                <a:gd name="connsiteY956" fmla="*/ 75690 h 384233"/>
                <a:gd name="connsiteX957" fmla="*/ 479356 w 1695641"/>
                <a:gd name="connsiteY957" fmla="*/ 78635 h 384233"/>
                <a:gd name="connsiteX958" fmla="*/ 469627 w 1695641"/>
                <a:gd name="connsiteY958" fmla="*/ 82116 h 384233"/>
                <a:gd name="connsiteX959" fmla="*/ 460702 w 1695641"/>
                <a:gd name="connsiteY959" fmla="*/ 82116 h 384233"/>
                <a:gd name="connsiteX960" fmla="*/ 447136 w 1695641"/>
                <a:gd name="connsiteY960" fmla="*/ 87827 h 384233"/>
                <a:gd name="connsiteX961" fmla="*/ 415453 w 1695641"/>
                <a:gd name="connsiteY961" fmla="*/ 95681 h 384233"/>
                <a:gd name="connsiteX962" fmla="*/ 406528 w 1695641"/>
                <a:gd name="connsiteY962" fmla="*/ 98002 h 384233"/>
                <a:gd name="connsiteX963" fmla="*/ 397604 w 1695641"/>
                <a:gd name="connsiteY963" fmla="*/ 100233 h 384233"/>
                <a:gd name="connsiteX964" fmla="*/ 389571 w 1695641"/>
                <a:gd name="connsiteY964" fmla="*/ 102286 h 384233"/>
                <a:gd name="connsiteX965" fmla="*/ 382788 w 1695641"/>
                <a:gd name="connsiteY965" fmla="*/ 103178 h 384233"/>
                <a:gd name="connsiteX966" fmla="*/ 375470 w 1695641"/>
                <a:gd name="connsiteY966" fmla="*/ 105142 h 384233"/>
                <a:gd name="connsiteX967" fmla="*/ 369044 w 1695641"/>
                <a:gd name="connsiteY967" fmla="*/ 105142 h 384233"/>
                <a:gd name="connsiteX968" fmla="*/ 363956 w 1695641"/>
                <a:gd name="connsiteY968" fmla="*/ 105142 h 384233"/>
                <a:gd name="connsiteX969" fmla="*/ 355745 w 1695641"/>
                <a:gd name="connsiteY969" fmla="*/ 107373 h 384233"/>
                <a:gd name="connsiteX970" fmla="*/ 348784 w 1695641"/>
                <a:gd name="connsiteY970" fmla="*/ 109783 h 384233"/>
                <a:gd name="connsiteX971" fmla="*/ 342715 w 1695641"/>
                <a:gd name="connsiteY971" fmla="*/ 113264 h 384233"/>
                <a:gd name="connsiteX972" fmla="*/ 337806 w 1695641"/>
                <a:gd name="connsiteY972" fmla="*/ 109783 h 384233"/>
                <a:gd name="connsiteX973" fmla="*/ 328881 w 1695641"/>
                <a:gd name="connsiteY973" fmla="*/ 109248 h 384233"/>
                <a:gd name="connsiteX974" fmla="*/ 326561 w 1695641"/>
                <a:gd name="connsiteY974" fmla="*/ 99698 h 384233"/>
                <a:gd name="connsiteX975" fmla="*/ 326115 w 1695641"/>
                <a:gd name="connsiteY975" fmla="*/ 91844 h 384233"/>
                <a:gd name="connsiteX976" fmla="*/ 327810 w 1695641"/>
                <a:gd name="connsiteY976" fmla="*/ 85596 h 384233"/>
                <a:gd name="connsiteX977" fmla="*/ 345660 w 1695641"/>
                <a:gd name="connsiteY977" fmla="*/ 76671 h 384233"/>
                <a:gd name="connsiteX978" fmla="*/ 350391 w 1695641"/>
                <a:gd name="connsiteY978" fmla="*/ 79349 h 384233"/>
                <a:gd name="connsiteX979" fmla="*/ 360654 w 1695641"/>
                <a:gd name="connsiteY979" fmla="*/ 75868 h 384233"/>
                <a:gd name="connsiteX980" fmla="*/ 385198 w 1695641"/>
                <a:gd name="connsiteY980" fmla="*/ 70959 h 384233"/>
                <a:gd name="connsiteX981" fmla="*/ 395640 w 1695641"/>
                <a:gd name="connsiteY981" fmla="*/ 69531 h 384233"/>
                <a:gd name="connsiteX982" fmla="*/ 414828 w 1695641"/>
                <a:gd name="connsiteY982" fmla="*/ 63641 h 384233"/>
                <a:gd name="connsiteX983" fmla="*/ 422682 w 1695641"/>
                <a:gd name="connsiteY983" fmla="*/ 59090 h 384233"/>
                <a:gd name="connsiteX984" fmla="*/ 421790 w 1695641"/>
                <a:gd name="connsiteY984" fmla="*/ 53735 h 384233"/>
                <a:gd name="connsiteX985" fmla="*/ 416256 w 1695641"/>
                <a:gd name="connsiteY985" fmla="*/ 51950 h 384233"/>
                <a:gd name="connsiteX986" fmla="*/ 410990 w 1695641"/>
                <a:gd name="connsiteY986" fmla="*/ 47934 h 384233"/>
                <a:gd name="connsiteX987" fmla="*/ 412240 w 1695641"/>
                <a:gd name="connsiteY987" fmla="*/ 42400 h 384233"/>
                <a:gd name="connsiteX988" fmla="*/ 414293 w 1695641"/>
                <a:gd name="connsiteY988" fmla="*/ 37134 h 384233"/>
                <a:gd name="connsiteX989" fmla="*/ 416434 w 1695641"/>
                <a:gd name="connsiteY989" fmla="*/ 30530 h 384233"/>
                <a:gd name="connsiteX990" fmla="*/ 409741 w 1695641"/>
                <a:gd name="connsiteY990" fmla="*/ 14019 h 384233"/>
                <a:gd name="connsiteX991" fmla="*/ 411704 w 1695641"/>
                <a:gd name="connsiteY991" fmla="*/ 8396 h 384233"/>
                <a:gd name="connsiteX992" fmla="*/ 421790 w 1695641"/>
                <a:gd name="connsiteY992" fmla="*/ 6700 h 384233"/>
                <a:gd name="connsiteX993" fmla="*/ 427680 w 1695641"/>
                <a:gd name="connsiteY993" fmla="*/ 4380 h 384233"/>
                <a:gd name="connsiteX994" fmla="*/ 433303 w 1695641"/>
                <a:gd name="connsiteY994" fmla="*/ 3755 h 384233"/>
                <a:gd name="connsiteX995" fmla="*/ 439014 w 1695641"/>
                <a:gd name="connsiteY995" fmla="*/ 1614 h 384233"/>
                <a:gd name="connsiteX996" fmla="*/ 1616919 w 1695641"/>
                <a:gd name="connsiteY996" fmla="*/ 7 h 384233"/>
                <a:gd name="connsiteX997" fmla="*/ 1626380 w 1695641"/>
                <a:gd name="connsiteY997" fmla="*/ 7326 h 384233"/>
                <a:gd name="connsiteX998" fmla="*/ 1622363 w 1695641"/>
                <a:gd name="connsiteY998" fmla="*/ 18928 h 384233"/>
                <a:gd name="connsiteX999" fmla="*/ 1614599 w 1695641"/>
                <a:gd name="connsiteY999" fmla="*/ 29103 h 384233"/>
                <a:gd name="connsiteX1000" fmla="*/ 1614599 w 1695641"/>
                <a:gd name="connsiteY1000" fmla="*/ 38027 h 384233"/>
                <a:gd name="connsiteX1001" fmla="*/ 1619418 w 1695641"/>
                <a:gd name="connsiteY1001" fmla="*/ 45256 h 384233"/>
                <a:gd name="connsiteX1002" fmla="*/ 1608886 w 1695641"/>
                <a:gd name="connsiteY1002" fmla="*/ 66587 h 384233"/>
                <a:gd name="connsiteX1003" fmla="*/ 1600943 w 1695641"/>
                <a:gd name="connsiteY1003" fmla="*/ 78100 h 384233"/>
                <a:gd name="connsiteX1004" fmla="*/ 1610582 w 1695641"/>
                <a:gd name="connsiteY1004" fmla="*/ 83187 h 384233"/>
                <a:gd name="connsiteX1005" fmla="*/ 1615313 w 1695641"/>
                <a:gd name="connsiteY1005" fmla="*/ 90773 h 384233"/>
                <a:gd name="connsiteX1006" fmla="*/ 1624238 w 1695641"/>
                <a:gd name="connsiteY1006" fmla="*/ 81848 h 384233"/>
                <a:gd name="connsiteX1007" fmla="*/ 1616473 w 1695641"/>
                <a:gd name="connsiteY1007" fmla="*/ 79260 h 384233"/>
                <a:gd name="connsiteX1008" fmla="*/ 1614688 w 1695641"/>
                <a:gd name="connsiteY1008" fmla="*/ 70335 h 384233"/>
                <a:gd name="connsiteX1009" fmla="*/ 1619775 w 1695641"/>
                <a:gd name="connsiteY1009" fmla="*/ 66319 h 384233"/>
                <a:gd name="connsiteX1010" fmla="*/ 1623880 w 1695641"/>
                <a:gd name="connsiteY1010" fmla="*/ 61499 h 384233"/>
                <a:gd name="connsiteX1011" fmla="*/ 1623167 w 1695641"/>
                <a:gd name="connsiteY1011" fmla="*/ 53021 h 384233"/>
                <a:gd name="connsiteX1012" fmla="*/ 1630396 w 1695641"/>
                <a:gd name="connsiteY1012" fmla="*/ 49361 h 384233"/>
                <a:gd name="connsiteX1013" fmla="*/ 1634501 w 1695641"/>
                <a:gd name="connsiteY1013" fmla="*/ 43203 h 384233"/>
                <a:gd name="connsiteX1014" fmla="*/ 1636376 w 1695641"/>
                <a:gd name="connsiteY1014" fmla="*/ 36420 h 384233"/>
                <a:gd name="connsiteX1015" fmla="*/ 1631199 w 1695641"/>
                <a:gd name="connsiteY1015" fmla="*/ 23926 h 384233"/>
                <a:gd name="connsiteX1016" fmla="*/ 1657171 w 1695641"/>
                <a:gd name="connsiteY1016" fmla="*/ 10182 h 384233"/>
                <a:gd name="connsiteX1017" fmla="*/ 1659492 w 1695641"/>
                <a:gd name="connsiteY1017" fmla="*/ 6880 h 384233"/>
                <a:gd name="connsiteX1018" fmla="*/ 1667256 w 1695641"/>
                <a:gd name="connsiteY1018" fmla="*/ 5987 h 384233"/>
                <a:gd name="connsiteX1019" fmla="*/ 1675646 w 1695641"/>
                <a:gd name="connsiteY1019" fmla="*/ 11253 h 384233"/>
                <a:gd name="connsiteX1020" fmla="*/ 1677788 w 1695641"/>
                <a:gd name="connsiteY1020" fmla="*/ 17411 h 384233"/>
                <a:gd name="connsiteX1021" fmla="*/ 1676806 w 1695641"/>
                <a:gd name="connsiteY1021" fmla="*/ 28210 h 384233"/>
                <a:gd name="connsiteX1022" fmla="*/ 1665382 w 1695641"/>
                <a:gd name="connsiteY1022" fmla="*/ 37134 h 384233"/>
                <a:gd name="connsiteX1023" fmla="*/ 1656457 w 1695641"/>
                <a:gd name="connsiteY1023" fmla="*/ 58733 h 384233"/>
                <a:gd name="connsiteX1024" fmla="*/ 1653779 w 1695641"/>
                <a:gd name="connsiteY1024" fmla="*/ 66230 h 384233"/>
                <a:gd name="connsiteX1025" fmla="*/ 1651548 w 1695641"/>
                <a:gd name="connsiteY1025" fmla="*/ 75155 h 384233"/>
                <a:gd name="connsiteX1026" fmla="*/ 1649763 w 1695641"/>
                <a:gd name="connsiteY1026" fmla="*/ 86400 h 384233"/>
                <a:gd name="connsiteX1027" fmla="*/ 1654939 w 1695641"/>
                <a:gd name="connsiteY1027" fmla="*/ 88007 h 384233"/>
                <a:gd name="connsiteX1028" fmla="*/ 1665025 w 1695641"/>
                <a:gd name="connsiteY1028" fmla="*/ 82473 h 384233"/>
                <a:gd name="connsiteX1029" fmla="*/ 1671986 w 1695641"/>
                <a:gd name="connsiteY1029" fmla="*/ 82473 h 384233"/>
                <a:gd name="connsiteX1030" fmla="*/ 1677609 w 1695641"/>
                <a:gd name="connsiteY1030" fmla="*/ 86579 h 384233"/>
                <a:gd name="connsiteX1031" fmla="*/ 1683946 w 1695641"/>
                <a:gd name="connsiteY1031" fmla="*/ 88453 h 384233"/>
                <a:gd name="connsiteX1032" fmla="*/ 1691174 w 1695641"/>
                <a:gd name="connsiteY1032" fmla="*/ 91041 h 384233"/>
                <a:gd name="connsiteX1033" fmla="*/ 1691710 w 1695641"/>
                <a:gd name="connsiteY1033" fmla="*/ 90952 h 384233"/>
                <a:gd name="connsiteX1034" fmla="*/ 1695548 w 1695641"/>
                <a:gd name="connsiteY1034" fmla="*/ 107462 h 384233"/>
                <a:gd name="connsiteX1035" fmla="*/ 1691442 w 1695641"/>
                <a:gd name="connsiteY1035" fmla="*/ 122367 h 384233"/>
                <a:gd name="connsiteX1036" fmla="*/ 1668952 w 1695641"/>
                <a:gd name="connsiteY1036" fmla="*/ 128347 h 384233"/>
                <a:gd name="connsiteX1037" fmla="*/ 1661990 w 1695641"/>
                <a:gd name="connsiteY1037" fmla="*/ 131292 h 384233"/>
                <a:gd name="connsiteX1038" fmla="*/ 1653065 w 1695641"/>
                <a:gd name="connsiteY1038" fmla="*/ 130489 h 384233"/>
                <a:gd name="connsiteX1039" fmla="*/ 1641909 w 1695641"/>
                <a:gd name="connsiteY1039" fmla="*/ 130489 h 384233"/>
                <a:gd name="connsiteX1040" fmla="*/ 1622720 w 1695641"/>
                <a:gd name="connsiteY1040" fmla="*/ 144144 h 384233"/>
                <a:gd name="connsiteX1041" fmla="*/ 1615670 w 1695641"/>
                <a:gd name="connsiteY1041" fmla="*/ 151641 h 384233"/>
                <a:gd name="connsiteX1042" fmla="*/ 1604424 w 1695641"/>
                <a:gd name="connsiteY1042" fmla="*/ 161994 h 384233"/>
                <a:gd name="connsiteX1043" fmla="*/ 1602639 w 1695641"/>
                <a:gd name="connsiteY1043" fmla="*/ 172614 h 384233"/>
                <a:gd name="connsiteX1044" fmla="*/ 1607994 w 1695641"/>
                <a:gd name="connsiteY1044" fmla="*/ 173685 h 384233"/>
                <a:gd name="connsiteX1045" fmla="*/ 1617633 w 1695641"/>
                <a:gd name="connsiteY1045" fmla="*/ 169847 h 384233"/>
                <a:gd name="connsiteX1046" fmla="*/ 1623970 w 1695641"/>
                <a:gd name="connsiteY1046" fmla="*/ 166456 h 384233"/>
                <a:gd name="connsiteX1047" fmla="*/ 1635037 w 1695641"/>
                <a:gd name="connsiteY1047" fmla="*/ 172078 h 384233"/>
                <a:gd name="connsiteX1048" fmla="*/ 1645836 w 1695641"/>
                <a:gd name="connsiteY1048" fmla="*/ 176541 h 384233"/>
                <a:gd name="connsiteX1049" fmla="*/ 1650031 w 1695641"/>
                <a:gd name="connsiteY1049" fmla="*/ 180825 h 384233"/>
                <a:gd name="connsiteX1050" fmla="*/ 1647264 w 1695641"/>
                <a:gd name="connsiteY1050" fmla="*/ 192070 h 384233"/>
                <a:gd name="connsiteX1051" fmla="*/ 1640838 w 1695641"/>
                <a:gd name="connsiteY1051" fmla="*/ 197604 h 384233"/>
                <a:gd name="connsiteX1052" fmla="*/ 1629503 w 1695641"/>
                <a:gd name="connsiteY1052" fmla="*/ 199746 h 384233"/>
                <a:gd name="connsiteX1053" fmla="*/ 1621828 w 1695641"/>
                <a:gd name="connsiteY1053" fmla="*/ 202334 h 384233"/>
                <a:gd name="connsiteX1054" fmla="*/ 1603978 w 1695641"/>
                <a:gd name="connsiteY1054" fmla="*/ 210366 h 384233"/>
                <a:gd name="connsiteX1055" fmla="*/ 1604781 w 1695641"/>
                <a:gd name="connsiteY1055" fmla="*/ 222683 h 384233"/>
                <a:gd name="connsiteX1056" fmla="*/ 1603442 w 1695641"/>
                <a:gd name="connsiteY1056" fmla="*/ 233214 h 384233"/>
                <a:gd name="connsiteX1057" fmla="*/ 1600943 w 1695641"/>
                <a:gd name="connsiteY1057" fmla="*/ 245262 h 384233"/>
                <a:gd name="connsiteX1058" fmla="*/ 1596303 w 1695641"/>
                <a:gd name="connsiteY1058" fmla="*/ 253295 h 384233"/>
                <a:gd name="connsiteX1059" fmla="*/ 1587378 w 1695641"/>
                <a:gd name="connsiteY1059" fmla="*/ 270609 h 384233"/>
                <a:gd name="connsiteX1060" fmla="*/ 1574348 w 1695641"/>
                <a:gd name="connsiteY1060" fmla="*/ 275250 h 384233"/>
                <a:gd name="connsiteX1061" fmla="*/ 1563906 w 1695641"/>
                <a:gd name="connsiteY1061" fmla="*/ 278106 h 384233"/>
                <a:gd name="connsiteX1062" fmla="*/ 1548198 w 1695641"/>
                <a:gd name="connsiteY1062" fmla="*/ 278106 h 384233"/>
                <a:gd name="connsiteX1063" fmla="*/ 1547216 w 1695641"/>
                <a:gd name="connsiteY1063" fmla="*/ 268646 h 384233"/>
                <a:gd name="connsiteX1064" fmla="*/ 1532043 w 1695641"/>
                <a:gd name="connsiteY1064" fmla="*/ 254276 h 384233"/>
                <a:gd name="connsiteX1065" fmla="*/ 1540165 w 1695641"/>
                <a:gd name="connsiteY1065" fmla="*/ 250260 h 384233"/>
                <a:gd name="connsiteX1066" fmla="*/ 1559800 w 1695641"/>
                <a:gd name="connsiteY1066" fmla="*/ 246690 h 384233"/>
                <a:gd name="connsiteX1067" fmla="*/ 1575240 w 1695641"/>
                <a:gd name="connsiteY1067" fmla="*/ 219916 h 384233"/>
                <a:gd name="connsiteX1068" fmla="*/ 1570956 w 1695641"/>
                <a:gd name="connsiteY1068" fmla="*/ 213847 h 384233"/>
                <a:gd name="connsiteX1069" fmla="*/ 1556498 w 1695641"/>
                <a:gd name="connsiteY1069" fmla="*/ 216436 h 384233"/>
                <a:gd name="connsiteX1070" fmla="*/ 1541593 w 1695641"/>
                <a:gd name="connsiteY1070" fmla="*/ 219024 h 384233"/>
                <a:gd name="connsiteX1071" fmla="*/ 1529366 w 1695641"/>
                <a:gd name="connsiteY1071" fmla="*/ 223397 h 384233"/>
                <a:gd name="connsiteX1072" fmla="*/ 1518388 w 1695641"/>
                <a:gd name="connsiteY1072" fmla="*/ 220720 h 384233"/>
                <a:gd name="connsiteX1073" fmla="*/ 1513390 w 1695641"/>
                <a:gd name="connsiteY1073" fmla="*/ 218488 h 384233"/>
                <a:gd name="connsiteX1074" fmla="*/ 1512230 w 1695641"/>
                <a:gd name="connsiteY1074" fmla="*/ 210456 h 384233"/>
                <a:gd name="connsiteX1075" fmla="*/ 1514461 w 1695641"/>
                <a:gd name="connsiteY1075" fmla="*/ 199389 h 384233"/>
                <a:gd name="connsiteX1076" fmla="*/ 1527848 w 1695641"/>
                <a:gd name="connsiteY1076" fmla="*/ 191088 h 384233"/>
                <a:gd name="connsiteX1077" fmla="*/ 1537577 w 1695641"/>
                <a:gd name="connsiteY1077" fmla="*/ 193587 h 384233"/>
                <a:gd name="connsiteX1078" fmla="*/ 1547037 w 1695641"/>
                <a:gd name="connsiteY1078" fmla="*/ 187697 h 384233"/>
                <a:gd name="connsiteX1079" fmla="*/ 1558729 w 1695641"/>
                <a:gd name="connsiteY1079" fmla="*/ 184573 h 384233"/>
                <a:gd name="connsiteX1080" fmla="*/ 1565780 w 1695641"/>
                <a:gd name="connsiteY1080" fmla="*/ 181003 h 384233"/>
                <a:gd name="connsiteX1081" fmla="*/ 1568279 w 1695641"/>
                <a:gd name="connsiteY1081" fmla="*/ 176898 h 384233"/>
                <a:gd name="connsiteX1082" fmla="*/ 1569528 w 1695641"/>
                <a:gd name="connsiteY1082" fmla="*/ 167973 h 384233"/>
                <a:gd name="connsiteX1083" fmla="*/ 1572831 w 1695641"/>
                <a:gd name="connsiteY1083" fmla="*/ 159049 h 384233"/>
                <a:gd name="connsiteX1084" fmla="*/ 1566048 w 1695641"/>
                <a:gd name="connsiteY1084" fmla="*/ 158424 h 384233"/>
                <a:gd name="connsiteX1085" fmla="*/ 1558550 w 1695641"/>
                <a:gd name="connsiteY1085" fmla="*/ 163333 h 384233"/>
                <a:gd name="connsiteX1086" fmla="*/ 1550071 w 1695641"/>
                <a:gd name="connsiteY1086" fmla="*/ 167706 h 384233"/>
                <a:gd name="connsiteX1087" fmla="*/ 1542932 w 1695641"/>
                <a:gd name="connsiteY1087" fmla="*/ 167706 h 384233"/>
                <a:gd name="connsiteX1088" fmla="*/ 1540255 w 1695641"/>
                <a:gd name="connsiteY1088" fmla="*/ 161191 h 384233"/>
                <a:gd name="connsiteX1089" fmla="*/ 1542218 w 1695641"/>
                <a:gd name="connsiteY1089" fmla="*/ 151462 h 384233"/>
                <a:gd name="connsiteX1090" fmla="*/ 1549715 w 1695641"/>
                <a:gd name="connsiteY1090" fmla="*/ 133612 h 384233"/>
                <a:gd name="connsiteX1091" fmla="*/ 1560246 w 1695641"/>
                <a:gd name="connsiteY1091" fmla="*/ 132898 h 384233"/>
                <a:gd name="connsiteX1092" fmla="*/ 1564173 w 1695641"/>
                <a:gd name="connsiteY1092" fmla="*/ 130310 h 384233"/>
                <a:gd name="connsiteX1093" fmla="*/ 1573902 w 1695641"/>
                <a:gd name="connsiteY1093" fmla="*/ 129418 h 384233"/>
                <a:gd name="connsiteX1094" fmla="*/ 1584969 w 1695641"/>
                <a:gd name="connsiteY1094" fmla="*/ 126651 h 384233"/>
                <a:gd name="connsiteX1095" fmla="*/ 1593269 w 1695641"/>
                <a:gd name="connsiteY1095" fmla="*/ 125223 h 384233"/>
                <a:gd name="connsiteX1096" fmla="*/ 1600230 w 1695641"/>
                <a:gd name="connsiteY1096" fmla="*/ 122724 h 384233"/>
                <a:gd name="connsiteX1097" fmla="*/ 1604335 w 1695641"/>
                <a:gd name="connsiteY1097" fmla="*/ 119779 h 384233"/>
                <a:gd name="connsiteX1098" fmla="*/ 1614063 w 1695641"/>
                <a:gd name="connsiteY1098" fmla="*/ 119779 h 384233"/>
                <a:gd name="connsiteX1099" fmla="*/ 1622007 w 1695641"/>
                <a:gd name="connsiteY1099" fmla="*/ 119779 h 384233"/>
                <a:gd name="connsiteX1100" fmla="*/ 1630217 w 1695641"/>
                <a:gd name="connsiteY1100" fmla="*/ 121742 h 384233"/>
                <a:gd name="connsiteX1101" fmla="*/ 1639142 w 1695641"/>
                <a:gd name="connsiteY1101" fmla="*/ 117369 h 384233"/>
                <a:gd name="connsiteX1102" fmla="*/ 1644140 w 1695641"/>
                <a:gd name="connsiteY1102" fmla="*/ 107819 h 384233"/>
                <a:gd name="connsiteX1103" fmla="*/ 1632270 w 1695641"/>
                <a:gd name="connsiteY1103" fmla="*/ 109158 h 384233"/>
                <a:gd name="connsiteX1104" fmla="*/ 1619775 w 1695641"/>
                <a:gd name="connsiteY1104" fmla="*/ 110943 h 384233"/>
                <a:gd name="connsiteX1105" fmla="*/ 1600140 w 1695641"/>
                <a:gd name="connsiteY1105" fmla="*/ 112996 h 384233"/>
                <a:gd name="connsiteX1106" fmla="*/ 1590234 w 1695641"/>
                <a:gd name="connsiteY1106" fmla="*/ 115316 h 384233"/>
                <a:gd name="connsiteX1107" fmla="*/ 1580327 w 1695641"/>
                <a:gd name="connsiteY1107" fmla="*/ 117369 h 384233"/>
                <a:gd name="connsiteX1108" fmla="*/ 1564262 w 1695641"/>
                <a:gd name="connsiteY1108" fmla="*/ 119422 h 384233"/>
                <a:gd name="connsiteX1109" fmla="*/ 1551946 w 1695641"/>
                <a:gd name="connsiteY1109" fmla="*/ 121921 h 384233"/>
                <a:gd name="connsiteX1110" fmla="*/ 1537398 w 1695641"/>
                <a:gd name="connsiteY1110" fmla="*/ 127811 h 384233"/>
                <a:gd name="connsiteX1111" fmla="*/ 1528473 w 1695641"/>
                <a:gd name="connsiteY1111" fmla="*/ 139681 h 384233"/>
                <a:gd name="connsiteX1112" fmla="*/ 1524189 w 1695641"/>
                <a:gd name="connsiteY1112" fmla="*/ 144769 h 384233"/>
                <a:gd name="connsiteX1113" fmla="*/ 1505626 w 1695641"/>
                <a:gd name="connsiteY1113" fmla="*/ 158960 h 384233"/>
                <a:gd name="connsiteX1114" fmla="*/ 1498397 w 1695641"/>
                <a:gd name="connsiteY1114" fmla="*/ 156014 h 384233"/>
                <a:gd name="connsiteX1115" fmla="*/ 1492953 w 1695641"/>
                <a:gd name="connsiteY1115" fmla="*/ 138967 h 384233"/>
                <a:gd name="connsiteX1116" fmla="*/ 1492953 w 1695641"/>
                <a:gd name="connsiteY1116" fmla="*/ 121831 h 384233"/>
                <a:gd name="connsiteX1117" fmla="*/ 1495630 w 1695641"/>
                <a:gd name="connsiteY1117" fmla="*/ 114870 h 384233"/>
                <a:gd name="connsiteX1118" fmla="*/ 1500539 w 1695641"/>
                <a:gd name="connsiteY1118" fmla="*/ 111657 h 384233"/>
                <a:gd name="connsiteX1119" fmla="*/ 1512498 w 1695641"/>
                <a:gd name="connsiteY1119" fmla="*/ 91844 h 384233"/>
                <a:gd name="connsiteX1120" fmla="*/ 1515889 w 1695641"/>
                <a:gd name="connsiteY1120" fmla="*/ 91844 h 384233"/>
                <a:gd name="connsiteX1121" fmla="*/ 1518299 w 1695641"/>
                <a:gd name="connsiteY1121" fmla="*/ 107194 h 384233"/>
                <a:gd name="connsiteX1122" fmla="*/ 1518530 w 1695641"/>
                <a:gd name="connsiteY1122" fmla="*/ 108779 h 384233"/>
                <a:gd name="connsiteX1123" fmla="*/ 1523564 w 1695641"/>
                <a:gd name="connsiteY1123" fmla="*/ 111121 h 384233"/>
                <a:gd name="connsiteX1124" fmla="*/ 1533828 w 1695641"/>
                <a:gd name="connsiteY1124" fmla="*/ 107105 h 384233"/>
                <a:gd name="connsiteX1125" fmla="*/ 1537309 w 1695641"/>
                <a:gd name="connsiteY1125" fmla="*/ 103625 h 384233"/>
                <a:gd name="connsiteX1126" fmla="*/ 1534631 w 1695641"/>
                <a:gd name="connsiteY1126" fmla="*/ 96486 h 384233"/>
                <a:gd name="connsiteX1127" fmla="*/ 1532846 w 1695641"/>
                <a:gd name="connsiteY1127" fmla="*/ 86132 h 384233"/>
                <a:gd name="connsiteX1128" fmla="*/ 1534453 w 1695641"/>
                <a:gd name="connsiteY1128" fmla="*/ 64891 h 384233"/>
                <a:gd name="connsiteX1129" fmla="*/ 1532936 w 1695641"/>
                <a:gd name="connsiteY1129" fmla="*/ 42400 h 384233"/>
                <a:gd name="connsiteX1130" fmla="*/ 1530883 w 1695641"/>
                <a:gd name="connsiteY1130" fmla="*/ 29549 h 384233"/>
                <a:gd name="connsiteX1131" fmla="*/ 1535167 w 1695641"/>
                <a:gd name="connsiteY1131" fmla="*/ 22141 h 384233"/>
                <a:gd name="connsiteX1132" fmla="*/ 1541325 w 1695641"/>
                <a:gd name="connsiteY1132" fmla="*/ 22141 h 384233"/>
                <a:gd name="connsiteX1133" fmla="*/ 1544449 w 1695641"/>
                <a:gd name="connsiteY1133" fmla="*/ 20088 h 384233"/>
                <a:gd name="connsiteX1134" fmla="*/ 1547127 w 1695641"/>
                <a:gd name="connsiteY1134" fmla="*/ 24105 h 384233"/>
                <a:gd name="connsiteX1135" fmla="*/ 1548198 w 1695641"/>
                <a:gd name="connsiteY1135" fmla="*/ 31423 h 384233"/>
                <a:gd name="connsiteX1136" fmla="*/ 1549001 w 1695641"/>
                <a:gd name="connsiteY1136" fmla="*/ 40347 h 384233"/>
                <a:gd name="connsiteX1137" fmla="*/ 1549001 w 1695641"/>
                <a:gd name="connsiteY1137" fmla="*/ 45970 h 384233"/>
                <a:gd name="connsiteX1138" fmla="*/ 1549001 w 1695641"/>
                <a:gd name="connsiteY1138" fmla="*/ 52128 h 384233"/>
                <a:gd name="connsiteX1139" fmla="*/ 1549001 w 1695641"/>
                <a:gd name="connsiteY1139" fmla="*/ 59893 h 384233"/>
                <a:gd name="connsiteX1140" fmla="*/ 1549893 w 1695641"/>
                <a:gd name="connsiteY1140" fmla="*/ 75065 h 384233"/>
                <a:gd name="connsiteX1141" fmla="*/ 1551857 w 1695641"/>
                <a:gd name="connsiteY1141" fmla="*/ 85240 h 384233"/>
                <a:gd name="connsiteX1142" fmla="*/ 1551857 w 1695641"/>
                <a:gd name="connsiteY1142" fmla="*/ 92737 h 384233"/>
                <a:gd name="connsiteX1143" fmla="*/ 1548822 w 1695641"/>
                <a:gd name="connsiteY1143" fmla="*/ 101662 h 384233"/>
                <a:gd name="connsiteX1144" fmla="*/ 1553106 w 1695641"/>
                <a:gd name="connsiteY1144" fmla="*/ 106034 h 384233"/>
                <a:gd name="connsiteX1145" fmla="*/ 1561584 w 1695641"/>
                <a:gd name="connsiteY1145" fmla="*/ 103714 h 384233"/>
                <a:gd name="connsiteX1146" fmla="*/ 1568903 w 1695641"/>
                <a:gd name="connsiteY1146" fmla="*/ 103268 h 384233"/>
                <a:gd name="connsiteX1147" fmla="*/ 1580863 w 1695641"/>
                <a:gd name="connsiteY1147" fmla="*/ 101126 h 384233"/>
                <a:gd name="connsiteX1148" fmla="*/ 1587378 w 1695641"/>
                <a:gd name="connsiteY1148" fmla="*/ 98895 h 384233"/>
                <a:gd name="connsiteX1149" fmla="*/ 1592465 w 1695641"/>
                <a:gd name="connsiteY1149" fmla="*/ 95504 h 384233"/>
                <a:gd name="connsiteX1150" fmla="*/ 1593179 w 1695641"/>
                <a:gd name="connsiteY1150" fmla="*/ 91666 h 384233"/>
                <a:gd name="connsiteX1151" fmla="*/ 1586039 w 1695641"/>
                <a:gd name="connsiteY1151" fmla="*/ 90952 h 384233"/>
                <a:gd name="connsiteX1152" fmla="*/ 1579524 w 1695641"/>
                <a:gd name="connsiteY1152" fmla="*/ 93629 h 384233"/>
                <a:gd name="connsiteX1153" fmla="*/ 1577650 w 1695641"/>
                <a:gd name="connsiteY1153" fmla="*/ 87650 h 384233"/>
                <a:gd name="connsiteX1154" fmla="*/ 1573723 w 1695641"/>
                <a:gd name="connsiteY1154" fmla="*/ 82741 h 384233"/>
                <a:gd name="connsiteX1155" fmla="*/ 1571135 w 1695641"/>
                <a:gd name="connsiteY1155" fmla="*/ 90060 h 384233"/>
                <a:gd name="connsiteX1156" fmla="*/ 1568011 w 1695641"/>
                <a:gd name="connsiteY1156" fmla="*/ 94433 h 384233"/>
                <a:gd name="connsiteX1157" fmla="*/ 1563638 w 1695641"/>
                <a:gd name="connsiteY1157" fmla="*/ 96753 h 384233"/>
                <a:gd name="connsiteX1158" fmla="*/ 1559175 w 1695641"/>
                <a:gd name="connsiteY1158" fmla="*/ 88364 h 384233"/>
                <a:gd name="connsiteX1159" fmla="*/ 1559800 w 1695641"/>
                <a:gd name="connsiteY1159" fmla="*/ 71049 h 384233"/>
                <a:gd name="connsiteX1160" fmla="*/ 1557837 w 1695641"/>
                <a:gd name="connsiteY1160" fmla="*/ 59268 h 384233"/>
                <a:gd name="connsiteX1161" fmla="*/ 1557837 w 1695641"/>
                <a:gd name="connsiteY1161" fmla="*/ 42579 h 384233"/>
                <a:gd name="connsiteX1162" fmla="*/ 1556587 w 1695641"/>
                <a:gd name="connsiteY1162" fmla="*/ 36956 h 384233"/>
                <a:gd name="connsiteX1163" fmla="*/ 1559979 w 1695641"/>
                <a:gd name="connsiteY1163" fmla="*/ 28835 h 384233"/>
                <a:gd name="connsiteX1164" fmla="*/ 1565691 w 1695641"/>
                <a:gd name="connsiteY1164" fmla="*/ 25622 h 384233"/>
                <a:gd name="connsiteX1165" fmla="*/ 1568457 w 1695641"/>
                <a:gd name="connsiteY1165" fmla="*/ 34546 h 384233"/>
                <a:gd name="connsiteX1166" fmla="*/ 1570331 w 1695641"/>
                <a:gd name="connsiteY1166" fmla="*/ 40169 h 384233"/>
                <a:gd name="connsiteX1167" fmla="*/ 1573009 w 1695641"/>
                <a:gd name="connsiteY1167" fmla="*/ 59000 h 384233"/>
                <a:gd name="connsiteX1168" fmla="*/ 1575508 w 1695641"/>
                <a:gd name="connsiteY1168" fmla="*/ 63374 h 384233"/>
                <a:gd name="connsiteX1169" fmla="*/ 1585237 w 1695641"/>
                <a:gd name="connsiteY1169" fmla="*/ 63374 h 384233"/>
                <a:gd name="connsiteX1170" fmla="*/ 1588896 w 1695641"/>
                <a:gd name="connsiteY1170" fmla="*/ 68015 h 384233"/>
                <a:gd name="connsiteX1171" fmla="*/ 1597820 w 1695641"/>
                <a:gd name="connsiteY1171" fmla="*/ 59714 h 384233"/>
                <a:gd name="connsiteX1172" fmla="*/ 1593090 w 1695641"/>
                <a:gd name="connsiteY1172" fmla="*/ 48469 h 384233"/>
                <a:gd name="connsiteX1173" fmla="*/ 1585237 w 1695641"/>
                <a:gd name="connsiteY1173" fmla="*/ 51503 h 384233"/>
                <a:gd name="connsiteX1174" fmla="*/ 1579703 w 1695641"/>
                <a:gd name="connsiteY1174" fmla="*/ 54092 h 384233"/>
                <a:gd name="connsiteX1175" fmla="*/ 1579703 w 1695641"/>
                <a:gd name="connsiteY1175" fmla="*/ 42936 h 384233"/>
                <a:gd name="connsiteX1176" fmla="*/ 1583094 w 1695641"/>
                <a:gd name="connsiteY1176" fmla="*/ 34011 h 384233"/>
                <a:gd name="connsiteX1177" fmla="*/ 1579346 w 1695641"/>
                <a:gd name="connsiteY1177" fmla="*/ 24105 h 384233"/>
                <a:gd name="connsiteX1178" fmla="*/ 1585593 w 1695641"/>
                <a:gd name="connsiteY1178" fmla="*/ 17857 h 384233"/>
                <a:gd name="connsiteX1179" fmla="*/ 1592466 w 1695641"/>
                <a:gd name="connsiteY1179" fmla="*/ 23480 h 384233"/>
                <a:gd name="connsiteX1180" fmla="*/ 1600765 w 1695641"/>
                <a:gd name="connsiteY1180" fmla="*/ 12502 h 384233"/>
                <a:gd name="connsiteX1181" fmla="*/ 1606923 w 1695641"/>
                <a:gd name="connsiteY1181" fmla="*/ 1078 h 384233"/>
                <a:gd name="connsiteX1182" fmla="*/ 1611921 w 1695641"/>
                <a:gd name="connsiteY1182" fmla="*/ 1078 h 384233"/>
                <a:gd name="connsiteX1183" fmla="*/ 1616919 w 1695641"/>
                <a:gd name="connsiteY1183" fmla="*/ 7 h 38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</a:cxnLst>
              <a:rect l="l" t="t" r="r" b="b"/>
              <a:pathLst>
                <a:path w="1695641" h="384233">
                  <a:moveTo>
                    <a:pt x="337551" y="383456"/>
                  </a:moveTo>
                  <a:lnTo>
                    <a:pt x="338074" y="383688"/>
                  </a:lnTo>
                  <a:lnTo>
                    <a:pt x="337450" y="383510"/>
                  </a:lnTo>
                  <a:close/>
                  <a:moveTo>
                    <a:pt x="27042" y="352807"/>
                  </a:moveTo>
                  <a:lnTo>
                    <a:pt x="27132" y="370567"/>
                  </a:lnTo>
                  <a:lnTo>
                    <a:pt x="42750" y="370567"/>
                  </a:lnTo>
                  <a:cubicBezTo>
                    <a:pt x="45484" y="370803"/>
                    <a:pt x="48202" y="369971"/>
                    <a:pt x="50336" y="368247"/>
                  </a:cubicBezTo>
                  <a:cubicBezTo>
                    <a:pt x="52107" y="366307"/>
                    <a:pt x="53010" y="363728"/>
                    <a:pt x="52835" y="361107"/>
                  </a:cubicBezTo>
                  <a:cubicBezTo>
                    <a:pt x="52999" y="358734"/>
                    <a:pt x="52042" y="356421"/>
                    <a:pt x="50246" y="354859"/>
                  </a:cubicBezTo>
                  <a:cubicBezTo>
                    <a:pt x="47976" y="353295"/>
                    <a:pt x="45231" y="352569"/>
                    <a:pt x="42482" y="352807"/>
                  </a:cubicBezTo>
                  <a:close/>
                  <a:moveTo>
                    <a:pt x="27042" y="326836"/>
                  </a:moveTo>
                  <a:lnTo>
                    <a:pt x="27132" y="341562"/>
                  </a:lnTo>
                  <a:lnTo>
                    <a:pt x="41857" y="341562"/>
                  </a:lnTo>
                  <a:cubicBezTo>
                    <a:pt x="44417" y="341725"/>
                    <a:pt x="46960" y="341034"/>
                    <a:pt x="49086" y="339599"/>
                  </a:cubicBezTo>
                  <a:cubicBezTo>
                    <a:pt x="50717" y="338054"/>
                    <a:pt x="51568" y="335859"/>
                    <a:pt x="51407" y="333619"/>
                  </a:cubicBezTo>
                  <a:cubicBezTo>
                    <a:pt x="51533" y="331601"/>
                    <a:pt x="50583" y="329666"/>
                    <a:pt x="48908" y="328532"/>
                  </a:cubicBezTo>
                  <a:cubicBezTo>
                    <a:pt x="46601" y="327233"/>
                    <a:pt x="43962" y="326644"/>
                    <a:pt x="41322" y="326836"/>
                  </a:cubicBezTo>
                  <a:close/>
                  <a:moveTo>
                    <a:pt x="1530352" y="324967"/>
                  </a:moveTo>
                  <a:cubicBezTo>
                    <a:pt x="1526517" y="324361"/>
                    <a:pt x="1522450" y="325218"/>
                    <a:pt x="1519062" y="327682"/>
                  </a:cubicBezTo>
                  <a:cubicBezTo>
                    <a:pt x="1517776" y="328616"/>
                    <a:pt x="1516646" y="329746"/>
                    <a:pt x="1515712" y="331030"/>
                  </a:cubicBezTo>
                  <a:cubicBezTo>
                    <a:pt x="1512385" y="336364"/>
                    <a:pt x="1510823" y="342610"/>
                    <a:pt x="1511249" y="348880"/>
                  </a:cubicBezTo>
                  <a:cubicBezTo>
                    <a:pt x="1510937" y="354848"/>
                    <a:pt x="1512463" y="360766"/>
                    <a:pt x="1515623" y="365838"/>
                  </a:cubicBezTo>
                  <a:cubicBezTo>
                    <a:pt x="1520683" y="372640"/>
                    <a:pt x="1530299" y="374052"/>
                    <a:pt x="1537102" y="368992"/>
                  </a:cubicBezTo>
                  <a:cubicBezTo>
                    <a:pt x="1538300" y="368099"/>
                    <a:pt x="1539363" y="367037"/>
                    <a:pt x="1540255" y="365838"/>
                  </a:cubicBezTo>
                  <a:lnTo>
                    <a:pt x="1540255" y="365838"/>
                  </a:lnTo>
                  <a:cubicBezTo>
                    <a:pt x="1543483" y="360793"/>
                    <a:pt x="1545045" y="354861"/>
                    <a:pt x="1544717" y="348880"/>
                  </a:cubicBezTo>
                  <a:cubicBezTo>
                    <a:pt x="1545144" y="342610"/>
                    <a:pt x="1543582" y="336364"/>
                    <a:pt x="1540255" y="331030"/>
                  </a:cubicBezTo>
                  <a:cubicBezTo>
                    <a:pt x="1537792" y="327642"/>
                    <a:pt x="1534187" y="325573"/>
                    <a:pt x="1530352" y="324967"/>
                  </a:cubicBezTo>
                  <a:close/>
                  <a:moveTo>
                    <a:pt x="1404435" y="324962"/>
                  </a:moveTo>
                  <a:cubicBezTo>
                    <a:pt x="1400575" y="324364"/>
                    <a:pt x="1396487" y="325238"/>
                    <a:pt x="1393086" y="327727"/>
                  </a:cubicBezTo>
                  <a:cubicBezTo>
                    <a:pt x="1391822" y="328652"/>
                    <a:pt x="1390707" y="329767"/>
                    <a:pt x="1389782" y="331031"/>
                  </a:cubicBezTo>
                  <a:cubicBezTo>
                    <a:pt x="1386487" y="336375"/>
                    <a:pt x="1384956" y="342620"/>
                    <a:pt x="1385409" y="348881"/>
                  </a:cubicBezTo>
                  <a:cubicBezTo>
                    <a:pt x="1385055" y="354852"/>
                    <a:pt x="1386584" y="360783"/>
                    <a:pt x="1389782" y="365838"/>
                  </a:cubicBezTo>
                  <a:cubicBezTo>
                    <a:pt x="1394843" y="372640"/>
                    <a:pt x="1404459" y="374052"/>
                    <a:pt x="1411261" y="368991"/>
                  </a:cubicBezTo>
                  <a:cubicBezTo>
                    <a:pt x="1412460" y="368099"/>
                    <a:pt x="1413523" y="367037"/>
                    <a:pt x="1414415" y="365838"/>
                  </a:cubicBezTo>
                  <a:cubicBezTo>
                    <a:pt x="1417613" y="360783"/>
                    <a:pt x="1419142" y="354851"/>
                    <a:pt x="1418788" y="348881"/>
                  </a:cubicBezTo>
                  <a:cubicBezTo>
                    <a:pt x="1419240" y="342620"/>
                    <a:pt x="1417710" y="336375"/>
                    <a:pt x="1414415" y="331031"/>
                  </a:cubicBezTo>
                  <a:cubicBezTo>
                    <a:pt x="1411926" y="327630"/>
                    <a:pt x="1408295" y="325560"/>
                    <a:pt x="1404435" y="324962"/>
                  </a:cubicBezTo>
                  <a:close/>
                  <a:moveTo>
                    <a:pt x="939002" y="324962"/>
                  </a:moveTo>
                  <a:cubicBezTo>
                    <a:pt x="935142" y="324364"/>
                    <a:pt x="931054" y="325238"/>
                    <a:pt x="927653" y="327727"/>
                  </a:cubicBezTo>
                  <a:cubicBezTo>
                    <a:pt x="926389" y="328652"/>
                    <a:pt x="925274" y="329767"/>
                    <a:pt x="924349" y="331031"/>
                  </a:cubicBezTo>
                  <a:cubicBezTo>
                    <a:pt x="921053" y="336375"/>
                    <a:pt x="919523" y="342620"/>
                    <a:pt x="919976" y="348881"/>
                  </a:cubicBezTo>
                  <a:cubicBezTo>
                    <a:pt x="919622" y="354852"/>
                    <a:pt x="921151" y="360783"/>
                    <a:pt x="924349" y="365838"/>
                  </a:cubicBezTo>
                  <a:cubicBezTo>
                    <a:pt x="929410" y="372640"/>
                    <a:pt x="939026" y="374052"/>
                    <a:pt x="945828" y="368991"/>
                  </a:cubicBezTo>
                  <a:cubicBezTo>
                    <a:pt x="947027" y="368099"/>
                    <a:pt x="948090" y="367037"/>
                    <a:pt x="948982" y="365838"/>
                  </a:cubicBezTo>
                  <a:cubicBezTo>
                    <a:pt x="952180" y="360783"/>
                    <a:pt x="953709" y="354851"/>
                    <a:pt x="953355" y="348881"/>
                  </a:cubicBezTo>
                  <a:cubicBezTo>
                    <a:pt x="953807" y="342620"/>
                    <a:pt x="952277" y="336375"/>
                    <a:pt x="948982" y="331031"/>
                  </a:cubicBezTo>
                  <a:cubicBezTo>
                    <a:pt x="946493" y="327630"/>
                    <a:pt x="942861" y="325560"/>
                    <a:pt x="939002" y="324962"/>
                  </a:cubicBezTo>
                  <a:close/>
                  <a:moveTo>
                    <a:pt x="1636450" y="315451"/>
                  </a:moveTo>
                  <a:lnTo>
                    <a:pt x="1644036" y="315451"/>
                  </a:lnTo>
                  <a:lnTo>
                    <a:pt x="1651712" y="315451"/>
                  </a:lnTo>
                  <a:lnTo>
                    <a:pt x="1664518" y="344353"/>
                  </a:lnTo>
                  <a:lnTo>
                    <a:pt x="1664475" y="344457"/>
                  </a:lnTo>
                  <a:lnTo>
                    <a:pt x="1664564" y="344457"/>
                  </a:lnTo>
                  <a:lnTo>
                    <a:pt x="1664518" y="344353"/>
                  </a:lnTo>
                  <a:lnTo>
                    <a:pt x="1676522" y="315451"/>
                  </a:lnTo>
                  <a:lnTo>
                    <a:pt x="1683841" y="315451"/>
                  </a:lnTo>
                  <a:lnTo>
                    <a:pt x="1691070" y="315451"/>
                  </a:lnTo>
                  <a:lnTo>
                    <a:pt x="1670721" y="356951"/>
                  </a:lnTo>
                  <a:lnTo>
                    <a:pt x="1670721" y="382388"/>
                  </a:lnTo>
                  <a:lnTo>
                    <a:pt x="1664385" y="382388"/>
                  </a:lnTo>
                  <a:lnTo>
                    <a:pt x="1657870" y="382388"/>
                  </a:lnTo>
                  <a:lnTo>
                    <a:pt x="1657870" y="357219"/>
                  </a:lnTo>
                  <a:close/>
                  <a:moveTo>
                    <a:pt x="1445726" y="315451"/>
                  </a:moveTo>
                  <a:lnTo>
                    <a:pt x="1452152" y="315451"/>
                  </a:lnTo>
                  <a:lnTo>
                    <a:pt x="1458578" y="315451"/>
                  </a:lnTo>
                  <a:lnTo>
                    <a:pt x="1458578" y="370428"/>
                  </a:lnTo>
                  <a:lnTo>
                    <a:pt x="1489101" y="370428"/>
                  </a:lnTo>
                  <a:lnTo>
                    <a:pt x="1489101" y="376408"/>
                  </a:lnTo>
                  <a:lnTo>
                    <a:pt x="1489101" y="382298"/>
                  </a:lnTo>
                  <a:lnTo>
                    <a:pt x="1445726" y="382298"/>
                  </a:lnTo>
                  <a:close/>
                  <a:moveTo>
                    <a:pt x="1309711" y="315451"/>
                  </a:moveTo>
                  <a:lnTo>
                    <a:pt x="1316405" y="315451"/>
                  </a:lnTo>
                  <a:lnTo>
                    <a:pt x="1323099" y="315451"/>
                  </a:lnTo>
                  <a:lnTo>
                    <a:pt x="1347820" y="362396"/>
                  </a:lnTo>
                  <a:lnTo>
                    <a:pt x="1347820" y="315451"/>
                  </a:lnTo>
                  <a:lnTo>
                    <a:pt x="1353800" y="315451"/>
                  </a:lnTo>
                  <a:lnTo>
                    <a:pt x="1359868" y="315451"/>
                  </a:lnTo>
                  <a:lnTo>
                    <a:pt x="1359868" y="382298"/>
                  </a:lnTo>
                  <a:lnTo>
                    <a:pt x="1353442" y="382298"/>
                  </a:lnTo>
                  <a:lnTo>
                    <a:pt x="1347016" y="382298"/>
                  </a:lnTo>
                  <a:lnTo>
                    <a:pt x="1321670" y="334104"/>
                  </a:lnTo>
                  <a:lnTo>
                    <a:pt x="1321670" y="382298"/>
                  </a:lnTo>
                  <a:lnTo>
                    <a:pt x="1315691" y="382298"/>
                  </a:lnTo>
                  <a:lnTo>
                    <a:pt x="1309711" y="382298"/>
                  </a:lnTo>
                  <a:close/>
                  <a:moveTo>
                    <a:pt x="1244559" y="315451"/>
                  </a:moveTo>
                  <a:lnTo>
                    <a:pt x="1250896" y="315451"/>
                  </a:lnTo>
                  <a:lnTo>
                    <a:pt x="1257322" y="315451"/>
                  </a:lnTo>
                  <a:lnTo>
                    <a:pt x="1257322" y="340530"/>
                  </a:lnTo>
                  <a:lnTo>
                    <a:pt x="1281418" y="340530"/>
                  </a:lnTo>
                  <a:lnTo>
                    <a:pt x="1281418" y="315451"/>
                  </a:lnTo>
                  <a:lnTo>
                    <a:pt x="1287844" y="315451"/>
                  </a:lnTo>
                  <a:lnTo>
                    <a:pt x="1294270" y="315451"/>
                  </a:lnTo>
                  <a:lnTo>
                    <a:pt x="1294270" y="382298"/>
                  </a:lnTo>
                  <a:lnTo>
                    <a:pt x="1287844" y="382298"/>
                  </a:lnTo>
                  <a:lnTo>
                    <a:pt x="1281418" y="382298"/>
                  </a:lnTo>
                  <a:lnTo>
                    <a:pt x="1281418" y="352043"/>
                  </a:lnTo>
                  <a:lnTo>
                    <a:pt x="1257322" y="352043"/>
                  </a:lnTo>
                  <a:lnTo>
                    <a:pt x="1257322" y="382298"/>
                  </a:lnTo>
                  <a:lnTo>
                    <a:pt x="1250985" y="382298"/>
                  </a:lnTo>
                  <a:lnTo>
                    <a:pt x="1244559" y="382298"/>
                  </a:lnTo>
                  <a:close/>
                  <a:moveTo>
                    <a:pt x="1119075" y="315451"/>
                  </a:moveTo>
                  <a:lnTo>
                    <a:pt x="1164324" y="315451"/>
                  </a:lnTo>
                  <a:lnTo>
                    <a:pt x="1164324" y="321341"/>
                  </a:lnTo>
                  <a:lnTo>
                    <a:pt x="1164324" y="327321"/>
                  </a:lnTo>
                  <a:lnTo>
                    <a:pt x="1131927" y="327321"/>
                  </a:lnTo>
                  <a:lnTo>
                    <a:pt x="1131927" y="341512"/>
                  </a:lnTo>
                  <a:lnTo>
                    <a:pt x="1162003" y="341512"/>
                  </a:lnTo>
                  <a:lnTo>
                    <a:pt x="1162003" y="347224"/>
                  </a:lnTo>
                  <a:lnTo>
                    <a:pt x="1162003" y="353024"/>
                  </a:lnTo>
                  <a:lnTo>
                    <a:pt x="1131927" y="353024"/>
                  </a:lnTo>
                  <a:lnTo>
                    <a:pt x="1131927" y="370428"/>
                  </a:lnTo>
                  <a:lnTo>
                    <a:pt x="1165752" y="370428"/>
                  </a:lnTo>
                  <a:lnTo>
                    <a:pt x="1165752" y="376408"/>
                  </a:lnTo>
                  <a:lnTo>
                    <a:pt x="1165752" y="382298"/>
                  </a:lnTo>
                  <a:lnTo>
                    <a:pt x="1119075" y="382298"/>
                  </a:lnTo>
                  <a:close/>
                  <a:moveTo>
                    <a:pt x="1057939" y="315451"/>
                  </a:moveTo>
                  <a:lnTo>
                    <a:pt x="1108007" y="315451"/>
                  </a:lnTo>
                  <a:lnTo>
                    <a:pt x="1108007" y="321341"/>
                  </a:lnTo>
                  <a:lnTo>
                    <a:pt x="1108007" y="327321"/>
                  </a:lnTo>
                  <a:lnTo>
                    <a:pt x="1089354" y="327321"/>
                  </a:lnTo>
                  <a:lnTo>
                    <a:pt x="1089354" y="382298"/>
                  </a:lnTo>
                  <a:lnTo>
                    <a:pt x="1083017" y="382298"/>
                  </a:lnTo>
                  <a:lnTo>
                    <a:pt x="1076592" y="382298"/>
                  </a:lnTo>
                  <a:lnTo>
                    <a:pt x="1076592" y="327321"/>
                  </a:lnTo>
                  <a:lnTo>
                    <a:pt x="1057939" y="327321"/>
                  </a:lnTo>
                  <a:lnTo>
                    <a:pt x="1057939" y="321431"/>
                  </a:lnTo>
                  <a:close/>
                  <a:moveTo>
                    <a:pt x="980293" y="315451"/>
                  </a:moveTo>
                  <a:lnTo>
                    <a:pt x="1024024" y="315451"/>
                  </a:lnTo>
                  <a:lnTo>
                    <a:pt x="1024024" y="321341"/>
                  </a:lnTo>
                  <a:lnTo>
                    <a:pt x="1024024" y="327321"/>
                  </a:lnTo>
                  <a:lnTo>
                    <a:pt x="993145" y="327321"/>
                  </a:lnTo>
                  <a:lnTo>
                    <a:pt x="993145" y="342494"/>
                  </a:lnTo>
                  <a:lnTo>
                    <a:pt x="1020098" y="342494"/>
                  </a:lnTo>
                  <a:lnTo>
                    <a:pt x="1020098" y="348295"/>
                  </a:lnTo>
                  <a:lnTo>
                    <a:pt x="1020098" y="354006"/>
                  </a:lnTo>
                  <a:lnTo>
                    <a:pt x="993145" y="354006"/>
                  </a:lnTo>
                  <a:lnTo>
                    <a:pt x="993145" y="382298"/>
                  </a:lnTo>
                  <a:lnTo>
                    <a:pt x="986719" y="382298"/>
                  </a:lnTo>
                  <a:lnTo>
                    <a:pt x="980293" y="382298"/>
                  </a:lnTo>
                  <a:close/>
                  <a:moveTo>
                    <a:pt x="822323" y="315451"/>
                  </a:moveTo>
                  <a:lnTo>
                    <a:pt x="867661" y="315451"/>
                  </a:lnTo>
                  <a:lnTo>
                    <a:pt x="867661" y="321341"/>
                  </a:lnTo>
                  <a:lnTo>
                    <a:pt x="867661" y="327321"/>
                  </a:lnTo>
                  <a:lnTo>
                    <a:pt x="835175" y="327321"/>
                  </a:lnTo>
                  <a:lnTo>
                    <a:pt x="835175" y="341512"/>
                  </a:lnTo>
                  <a:lnTo>
                    <a:pt x="865251" y="341512"/>
                  </a:lnTo>
                  <a:lnTo>
                    <a:pt x="865251" y="347224"/>
                  </a:lnTo>
                  <a:lnTo>
                    <a:pt x="865251" y="353024"/>
                  </a:lnTo>
                  <a:lnTo>
                    <a:pt x="835175" y="353024"/>
                  </a:lnTo>
                  <a:lnTo>
                    <a:pt x="835175" y="370428"/>
                  </a:lnTo>
                  <a:lnTo>
                    <a:pt x="869089" y="370428"/>
                  </a:lnTo>
                  <a:lnTo>
                    <a:pt x="869089" y="376408"/>
                  </a:lnTo>
                  <a:lnTo>
                    <a:pt x="869089" y="382298"/>
                  </a:lnTo>
                  <a:lnTo>
                    <a:pt x="822323" y="382298"/>
                  </a:lnTo>
                  <a:close/>
                  <a:moveTo>
                    <a:pt x="761277" y="315451"/>
                  </a:moveTo>
                  <a:lnTo>
                    <a:pt x="811256" y="315451"/>
                  </a:lnTo>
                  <a:lnTo>
                    <a:pt x="811256" y="321341"/>
                  </a:lnTo>
                  <a:lnTo>
                    <a:pt x="811256" y="327321"/>
                  </a:lnTo>
                  <a:lnTo>
                    <a:pt x="792692" y="327321"/>
                  </a:lnTo>
                  <a:lnTo>
                    <a:pt x="792692" y="382298"/>
                  </a:lnTo>
                  <a:lnTo>
                    <a:pt x="786266" y="382298"/>
                  </a:lnTo>
                  <a:lnTo>
                    <a:pt x="779841" y="382298"/>
                  </a:lnTo>
                  <a:lnTo>
                    <a:pt x="779841" y="327321"/>
                  </a:lnTo>
                  <a:lnTo>
                    <a:pt x="761277" y="327321"/>
                  </a:lnTo>
                  <a:lnTo>
                    <a:pt x="761277" y="321431"/>
                  </a:lnTo>
                  <a:close/>
                  <a:moveTo>
                    <a:pt x="640166" y="315451"/>
                  </a:moveTo>
                  <a:lnTo>
                    <a:pt x="690145" y="315451"/>
                  </a:lnTo>
                  <a:lnTo>
                    <a:pt x="690145" y="321341"/>
                  </a:lnTo>
                  <a:lnTo>
                    <a:pt x="690145" y="327321"/>
                  </a:lnTo>
                  <a:lnTo>
                    <a:pt x="671581" y="327321"/>
                  </a:lnTo>
                  <a:lnTo>
                    <a:pt x="671581" y="382298"/>
                  </a:lnTo>
                  <a:lnTo>
                    <a:pt x="665155" y="382298"/>
                  </a:lnTo>
                  <a:lnTo>
                    <a:pt x="658730" y="382298"/>
                  </a:lnTo>
                  <a:lnTo>
                    <a:pt x="658730" y="327321"/>
                  </a:lnTo>
                  <a:lnTo>
                    <a:pt x="640166" y="327321"/>
                  </a:lnTo>
                  <a:lnTo>
                    <a:pt x="640166" y="321431"/>
                  </a:lnTo>
                  <a:close/>
                  <a:moveTo>
                    <a:pt x="617140" y="315451"/>
                  </a:moveTo>
                  <a:lnTo>
                    <a:pt x="623566" y="315451"/>
                  </a:lnTo>
                  <a:lnTo>
                    <a:pt x="629992" y="315451"/>
                  </a:lnTo>
                  <a:lnTo>
                    <a:pt x="629992" y="382298"/>
                  </a:lnTo>
                  <a:lnTo>
                    <a:pt x="623655" y="382298"/>
                  </a:lnTo>
                  <a:lnTo>
                    <a:pt x="617140" y="382298"/>
                  </a:lnTo>
                  <a:close/>
                  <a:moveTo>
                    <a:pt x="557165" y="315451"/>
                  </a:moveTo>
                  <a:lnTo>
                    <a:pt x="607144" y="315451"/>
                  </a:lnTo>
                  <a:lnTo>
                    <a:pt x="607144" y="321341"/>
                  </a:lnTo>
                  <a:lnTo>
                    <a:pt x="607144" y="327321"/>
                  </a:lnTo>
                  <a:lnTo>
                    <a:pt x="588580" y="327321"/>
                  </a:lnTo>
                  <a:lnTo>
                    <a:pt x="588580" y="382298"/>
                  </a:lnTo>
                  <a:lnTo>
                    <a:pt x="582154" y="382298"/>
                  </a:lnTo>
                  <a:lnTo>
                    <a:pt x="575729" y="382298"/>
                  </a:lnTo>
                  <a:lnTo>
                    <a:pt x="575729" y="327321"/>
                  </a:lnTo>
                  <a:lnTo>
                    <a:pt x="557165" y="327321"/>
                  </a:lnTo>
                  <a:lnTo>
                    <a:pt x="557165" y="321431"/>
                  </a:lnTo>
                  <a:close/>
                  <a:moveTo>
                    <a:pt x="435876" y="315451"/>
                  </a:moveTo>
                  <a:lnTo>
                    <a:pt x="442659" y="315451"/>
                  </a:lnTo>
                  <a:lnTo>
                    <a:pt x="449353" y="315451"/>
                  </a:lnTo>
                  <a:lnTo>
                    <a:pt x="474074" y="362396"/>
                  </a:lnTo>
                  <a:lnTo>
                    <a:pt x="474074" y="315451"/>
                  </a:lnTo>
                  <a:lnTo>
                    <a:pt x="480054" y="315451"/>
                  </a:lnTo>
                  <a:lnTo>
                    <a:pt x="486123" y="315451"/>
                  </a:lnTo>
                  <a:lnTo>
                    <a:pt x="486123" y="382298"/>
                  </a:lnTo>
                  <a:lnTo>
                    <a:pt x="479697" y="382298"/>
                  </a:lnTo>
                  <a:lnTo>
                    <a:pt x="473271" y="382298"/>
                  </a:lnTo>
                  <a:lnTo>
                    <a:pt x="447925" y="334104"/>
                  </a:lnTo>
                  <a:lnTo>
                    <a:pt x="447925" y="382298"/>
                  </a:lnTo>
                  <a:lnTo>
                    <a:pt x="441945" y="382298"/>
                  </a:lnTo>
                  <a:lnTo>
                    <a:pt x="435876" y="382298"/>
                  </a:lnTo>
                  <a:close/>
                  <a:moveTo>
                    <a:pt x="408298" y="315451"/>
                  </a:moveTo>
                  <a:lnTo>
                    <a:pt x="414635" y="315451"/>
                  </a:lnTo>
                  <a:lnTo>
                    <a:pt x="421150" y="315451"/>
                  </a:lnTo>
                  <a:lnTo>
                    <a:pt x="421150" y="382298"/>
                  </a:lnTo>
                  <a:lnTo>
                    <a:pt x="414724" y="382298"/>
                  </a:lnTo>
                  <a:lnTo>
                    <a:pt x="408298" y="382298"/>
                  </a:lnTo>
                  <a:close/>
                  <a:moveTo>
                    <a:pt x="246043" y="315451"/>
                  </a:moveTo>
                  <a:lnTo>
                    <a:pt x="252737" y="315451"/>
                  </a:lnTo>
                  <a:lnTo>
                    <a:pt x="259520" y="315451"/>
                  </a:lnTo>
                  <a:lnTo>
                    <a:pt x="284152" y="362396"/>
                  </a:lnTo>
                  <a:lnTo>
                    <a:pt x="284152" y="315451"/>
                  </a:lnTo>
                  <a:lnTo>
                    <a:pt x="290131" y="315451"/>
                  </a:lnTo>
                  <a:lnTo>
                    <a:pt x="296200" y="315451"/>
                  </a:lnTo>
                  <a:lnTo>
                    <a:pt x="296200" y="382298"/>
                  </a:lnTo>
                  <a:lnTo>
                    <a:pt x="289775" y="382298"/>
                  </a:lnTo>
                  <a:lnTo>
                    <a:pt x="283349" y="382298"/>
                  </a:lnTo>
                  <a:lnTo>
                    <a:pt x="258002" y="334104"/>
                  </a:lnTo>
                  <a:lnTo>
                    <a:pt x="258002" y="382298"/>
                  </a:lnTo>
                  <a:lnTo>
                    <a:pt x="252023" y="382298"/>
                  </a:lnTo>
                  <a:lnTo>
                    <a:pt x="246043" y="382298"/>
                  </a:lnTo>
                  <a:close/>
                  <a:moveTo>
                    <a:pt x="218377" y="315451"/>
                  </a:moveTo>
                  <a:lnTo>
                    <a:pt x="224803" y="315451"/>
                  </a:lnTo>
                  <a:lnTo>
                    <a:pt x="231229" y="315451"/>
                  </a:lnTo>
                  <a:lnTo>
                    <a:pt x="231229" y="382298"/>
                  </a:lnTo>
                  <a:lnTo>
                    <a:pt x="224803" y="382298"/>
                  </a:lnTo>
                  <a:lnTo>
                    <a:pt x="218377" y="382298"/>
                  </a:lnTo>
                  <a:close/>
                  <a:moveTo>
                    <a:pt x="140016" y="315451"/>
                  </a:moveTo>
                  <a:lnTo>
                    <a:pt x="146442" y="315451"/>
                  </a:lnTo>
                  <a:lnTo>
                    <a:pt x="152868" y="315451"/>
                  </a:lnTo>
                  <a:lnTo>
                    <a:pt x="152868" y="382298"/>
                  </a:lnTo>
                  <a:lnTo>
                    <a:pt x="146531" y="382298"/>
                  </a:lnTo>
                  <a:lnTo>
                    <a:pt x="140016" y="382298"/>
                  </a:lnTo>
                  <a:close/>
                  <a:moveTo>
                    <a:pt x="80487" y="315451"/>
                  </a:moveTo>
                  <a:lnTo>
                    <a:pt x="125736" y="315451"/>
                  </a:lnTo>
                  <a:lnTo>
                    <a:pt x="125736" y="321341"/>
                  </a:lnTo>
                  <a:lnTo>
                    <a:pt x="125736" y="327321"/>
                  </a:lnTo>
                  <a:lnTo>
                    <a:pt x="93339" y="327321"/>
                  </a:lnTo>
                  <a:lnTo>
                    <a:pt x="93339" y="341512"/>
                  </a:lnTo>
                  <a:lnTo>
                    <a:pt x="123415" y="341512"/>
                  </a:lnTo>
                  <a:lnTo>
                    <a:pt x="123415" y="347224"/>
                  </a:lnTo>
                  <a:lnTo>
                    <a:pt x="123415" y="353024"/>
                  </a:lnTo>
                  <a:lnTo>
                    <a:pt x="93339" y="353024"/>
                  </a:lnTo>
                  <a:lnTo>
                    <a:pt x="93339" y="370428"/>
                  </a:lnTo>
                  <a:lnTo>
                    <a:pt x="127164" y="370428"/>
                  </a:lnTo>
                  <a:lnTo>
                    <a:pt x="127164" y="376408"/>
                  </a:lnTo>
                  <a:lnTo>
                    <a:pt x="127164" y="382298"/>
                  </a:lnTo>
                  <a:lnTo>
                    <a:pt x="80487" y="382298"/>
                  </a:lnTo>
                  <a:close/>
                  <a:moveTo>
                    <a:pt x="190189" y="315324"/>
                  </a:moveTo>
                  <a:lnTo>
                    <a:pt x="202952" y="315324"/>
                  </a:lnTo>
                  <a:lnTo>
                    <a:pt x="202952" y="363429"/>
                  </a:lnTo>
                  <a:cubicBezTo>
                    <a:pt x="203391" y="369006"/>
                    <a:pt x="201593" y="374529"/>
                    <a:pt x="197954" y="378779"/>
                  </a:cubicBezTo>
                  <a:cubicBezTo>
                    <a:pt x="193965" y="382522"/>
                    <a:pt x="188596" y="384430"/>
                    <a:pt x="183138" y="384045"/>
                  </a:cubicBezTo>
                  <a:cubicBezTo>
                    <a:pt x="177434" y="384531"/>
                    <a:pt x="171819" y="382397"/>
                    <a:pt x="167878" y="378243"/>
                  </a:cubicBezTo>
                  <a:cubicBezTo>
                    <a:pt x="164222" y="373053"/>
                    <a:pt x="162602" y="366701"/>
                    <a:pt x="163326" y="360394"/>
                  </a:cubicBezTo>
                  <a:lnTo>
                    <a:pt x="163326" y="356914"/>
                  </a:lnTo>
                  <a:lnTo>
                    <a:pt x="175553" y="356914"/>
                  </a:lnTo>
                  <a:lnTo>
                    <a:pt x="175553" y="360930"/>
                  </a:lnTo>
                  <a:cubicBezTo>
                    <a:pt x="175263" y="364005"/>
                    <a:pt x="175850" y="367100"/>
                    <a:pt x="177248" y="369854"/>
                  </a:cubicBezTo>
                  <a:cubicBezTo>
                    <a:pt x="178479" y="371845"/>
                    <a:pt x="180717" y="372981"/>
                    <a:pt x="183049" y="372799"/>
                  </a:cubicBezTo>
                  <a:cubicBezTo>
                    <a:pt x="185103" y="373001"/>
                    <a:pt x="187128" y="372204"/>
                    <a:pt x="188493" y="370657"/>
                  </a:cubicBezTo>
                  <a:cubicBezTo>
                    <a:pt x="189773" y="368572"/>
                    <a:pt x="190366" y="366136"/>
                    <a:pt x="190189" y="363697"/>
                  </a:cubicBezTo>
                  <a:close/>
                  <a:moveTo>
                    <a:pt x="14815" y="315323"/>
                  </a:moveTo>
                  <a:lnTo>
                    <a:pt x="44891" y="315323"/>
                  </a:lnTo>
                  <a:cubicBezTo>
                    <a:pt x="49926" y="315025"/>
                    <a:pt x="54891" y="316617"/>
                    <a:pt x="58814" y="319785"/>
                  </a:cubicBezTo>
                  <a:cubicBezTo>
                    <a:pt x="62292" y="322980"/>
                    <a:pt x="64159" y="327564"/>
                    <a:pt x="63902" y="332280"/>
                  </a:cubicBezTo>
                  <a:cubicBezTo>
                    <a:pt x="64223" y="337166"/>
                    <a:pt x="62079" y="341889"/>
                    <a:pt x="58189" y="344864"/>
                  </a:cubicBezTo>
                  <a:cubicBezTo>
                    <a:pt x="57592" y="345431"/>
                    <a:pt x="56897" y="345885"/>
                    <a:pt x="56137" y="346203"/>
                  </a:cubicBezTo>
                  <a:cubicBezTo>
                    <a:pt x="57541" y="346765"/>
                    <a:pt x="58862" y="347515"/>
                    <a:pt x="60064" y="348434"/>
                  </a:cubicBezTo>
                  <a:cubicBezTo>
                    <a:pt x="64038" y="351475"/>
                    <a:pt x="66245" y="356290"/>
                    <a:pt x="65954" y="361285"/>
                  </a:cubicBezTo>
                  <a:cubicBezTo>
                    <a:pt x="66360" y="367075"/>
                    <a:pt x="64207" y="372751"/>
                    <a:pt x="60064" y="376815"/>
                  </a:cubicBezTo>
                  <a:cubicBezTo>
                    <a:pt x="55269" y="380702"/>
                    <a:pt x="49174" y="382617"/>
                    <a:pt x="43017" y="382170"/>
                  </a:cubicBezTo>
                  <a:lnTo>
                    <a:pt x="15083" y="382170"/>
                  </a:lnTo>
                  <a:close/>
                  <a:moveTo>
                    <a:pt x="700246" y="315235"/>
                  </a:moveTo>
                  <a:lnTo>
                    <a:pt x="713098" y="315235"/>
                  </a:lnTo>
                  <a:lnTo>
                    <a:pt x="713098" y="357360"/>
                  </a:lnTo>
                  <a:cubicBezTo>
                    <a:pt x="712840" y="361202"/>
                    <a:pt x="713911" y="365014"/>
                    <a:pt x="716132" y="368159"/>
                  </a:cubicBezTo>
                  <a:cubicBezTo>
                    <a:pt x="718400" y="370658"/>
                    <a:pt x="721692" y="371974"/>
                    <a:pt x="725057" y="371729"/>
                  </a:cubicBezTo>
                  <a:cubicBezTo>
                    <a:pt x="728374" y="372003"/>
                    <a:pt x="731642" y="370795"/>
                    <a:pt x="733982" y="368427"/>
                  </a:cubicBezTo>
                  <a:cubicBezTo>
                    <a:pt x="736148" y="365165"/>
                    <a:pt x="737124" y="361257"/>
                    <a:pt x="736749" y="357360"/>
                  </a:cubicBezTo>
                  <a:lnTo>
                    <a:pt x="736749" y="315235"/>
                  </a:lnTo>
                  <a:lnTo>
                    <a:pt x="749958" y="315235"/>
                  </a:lnTo>
                  <a:lnTo>
                    <a:pt x="749958" y="356914"/>
                  </a:lnTo>
                  <a:cubicBezTo>
                    <a:pt x="750641" y="364295"/>
                    <a:pt x="748575" y="371668"/>
                    <a:pt x="744156" y="377620"/>
                  </a:cubicBezTo>
                  <a:cubicBezTo>
                    <a:pt x="738981" y="382290"/>
                    <a:pt x="732089" y="384588"/>
                    <a:pt x="725146" y="383956"/>
                  </a:cubicBezTo>
                  <a:cubicBezTo>
                    <a:pt x="718247" y="384495"/>
                    <a:pt x="711440" y="382097"/>
                    <a:pt x="706404" y="377352"/>
                  </a:cubicBezTo>
                  <a:cubicBezTo>
                    <a:pt x="701929" y="371517"/>
                    <a:pt x="699739" y="364250"/>
                    <a:pt x="700246" y="356914"/>
                  </a:cubicBezTo>
                  <a:close/>
                  <a:moveTo>
                    <a:pt x="1526374" y="313761"/>
                  </a:moveTo>
                  <a:cubicBezTo>
                    <a:pt x="1533763" y="313349"/>
                    <a:pt x="1541309" y="315755"/>
                    <a:pt x="1547261" y="321079"/>
                  </a:cubicBezTo>
                  <a:cubicBezTo>
                    <a:pt x="1548062" y="321795"/>
                    <a:pt x="1548821" y="322555"/>
                    <a:pt x="1549537" y="323355"/>
                  </a:cubicBezTo>
                  <a:cubicBezTo>
                    <a:pt x="1555243" y="330769"/>
                    <a:pt x="1558093" y="339986"/>
                    <a:pt x="1557570" y="349327"/>
                  </a:cubicBezTo>
                  <a:cubicBezTo>
                    <a:pt x="1558076" y="358500"/>
                    <a:pt x="1555221" y="367544"/>
                    <a:pt x="1549537" y="374763"/>
                  </a:cubicBezTo>
                  <a:cubicBezTo>
                    <a:pt x="1538598" y="386667"/>
                    <a:pt x="1520079" y="387448"/>
                    <a:pt x="1508175" y="376508"/>
                  </a:cubicBezTo>
                  <a:cubicBezTo>
                    <a:pt x="1507569" y="375951"/>
                    <a:pt x="1506986" y="375369"/>
                    <a:pt x="1506430" y="374763"/>
                  </a:cubicBezTo>
                  <a:cubicBezTo>
                    <a:pt x="1500747" y="367544"/>
                    <a:pt x="1497891" y="358500"/>
                    <a:pt x="1498397" y="349327"/>
                  </a:cubicBezTo>
                  <a:cubicBezTo>
                    <a:pt x="1497873" y="339986"/>
                    <a:pt x="1500724" y="330769"/>
                    <a:pt x="1506430" y="323355"/>
                  </a:cubicBezTo>
                  <a:cubicBezTo>
                    <a:pt x="1511753" y="317404"/>
                    <a:pt x="1518985" y="314173"/>
                    <a:pt x="1526374" y="313761"/>
                  </a:cubicBezTo>
                  <a:close/>
                  <a:moveTo>
                    <a:pt x="1400517" y="313754"/>
                  </a:moveTo>
                  <a:cubicBezTo>
                    <a:pt x="1407929" y="313349"/>
                    <a:pt x="1415496" y="315772"/>
                    <a:pt x="1421460" y="321118"/>
                  </a:cubicBezTo>
                  <a:cubicBezTo>
                    <a:pt x="1422246" y="321823"/>
                    <a:pt x="1422992" y="322570"/>
                    <a:pt x="1423697" y="323355"/>
                  </a:cubicBezTo>
                  <a:cubicBezTo>
                    <a:pt x="1429378" y="330778"/>
                    <a:pt x="1432198" y="339997"/>
                    <a:pt x="1431641" y="349327"/>
                  </a:cubicBezTo>
                  <a:cubicBezTo>
                    <a:pt x="1432173" y="358490"/>
                    <a:pt x="1429349" y="367532"/>
                    <a:pt x="1423697" y="374763"/>
                  </a:cubicBezTo>
                  <a:cubicBezTo>
                    <a:pt x="1412711" y="386691"/>
                    <a:pt x="1394135" y="387455"/>
                    <a:pt x="1382207" y="376469"/>
                  </a:cubicBezTo>
                  <a:cubicBezTo>
                    <a:pt x="1381615" y="375924"/>
                    <a:pt x="1381046" y="375355"/>
                    <a:pt x="1380501" y="374763"/>
                  </a:cubicBezTo>
                  <a:lnTo>
                    <a:pt x="1380500" y="374763"/>
                  </a:lnTo>
                  <a:cubicBezTo>
                    <a:pt x="1374886" y="367513"/>
                    <a:pt x="1372065" y="358484"/>
                    <a:pt x="1372557" y="349327"/>
                  </a:cubicBezTo>
                  <a:cubicBezTo>
                    <a:pt x="1372047" y="340003"/>
                    <a:pt x="1374862" y="330800"/>
                    <a:pt x="1380500" y="323355"/>
                  </a:cubicBezTo>
                  <a:cubicBezTo>
                    <a:pt x="1385847" y="317391"/>
                    <a:pt x="1393104" y="314159"/>
                    <a:pt x="1400517" y="313754"/>
                  </a:cubicBezTo>
                  <a:close/>
                  <a:moveTo>
                    <a:pt x="935084" y="313754"/>
                  </a:moveTo>
                  <a:cubicBezTo>
                    <a:pt x="942496" y="313349"/>
                    <a:pt x="950063" y="315772"/>
                    <a:pt x="956027" y="321118"/>
                  </a:cubicBezTo>
                  <a:cubicBezTo>
                    <a:pt x="956813" y="321823"/>
                    <a:pt x="957559" y="322570"/>
                    <a:pt x="958264" y="323355"/>
                  </a:cubicBezTo>
                  <a:cubicBezTo>
                    <a:pt x="963945" y="330778"/>
                    <a:pt x="966765" y="339997"/>
                    <a:pt x="966208" y="349327"/>
                  </a:cubicBezTo>
                  <a:cubicBezTo>
                    <a:pt x="966740" y="358490"/>
                    <a:pt x="963916" y="367532"/>
                    <a:pt x="958264" y="374763"/>
                  </a:cubicBezTo>
                  <a:cubicBezTo>
                    <a:pt x="947278" y="386691"/>
                    <a:pt x="928702" y="387455"/>
                    <a:pt x="916774" y="376469"/>
                  </a:cubicBezTo>
                  <a:cubicBezTo>
                    <a:pt x="916182" y="375924"/>
                    <a:pt x="915613" y="375355"/>
                    <a:pt x="915068" y="374763"/>
                  </a:cubicBezTo>
                  <a:lnTo>
                    <a:pt x="915067" y="374763"/>
                  </a:lnTo>
                  <a:cubicBezTo>
                    <a:pt x="909452" y="367513"/>
                    <a:pt x="906632" y="358484"/>
                    <a:pt x="907124" y="349327"/>
                  </a:cubicBezTo>
                  <a:cubicBezTo>
                    <a:pt x="906614" y="340003"/>
                    <a:pt x="909429" y="330800"/>
                    <a:pt x="915067" y="323355"/>
                  </a:cubicBezTo>
                  <a:cubicBezTo>
                    <a:pt x="920413" y="317391"/>
                    <a:pt x="927671" y="314159"/>
                    <a:pt x="935084" y="313754"/>
                  </a:cubicBezTo>
                  <a:close/>
                  <a:moveTo>
                    <a:pt x="1598624" y="313717"/>
                  </a:moveTo>
                  <a:cubicBezTo>
                    <a:pt x="1605317" y="313413"/>
                    <a:pt x="1611889" y="315572"/>
                    <a:pt x="1617099" y="319786"/>
                  </a:cubicBezTo>
                  <a:cubicBezTo>
                    <a:pt x="1621980" y="323927"/>
                    <a:pt x="1625027" y="329829"/>
                    <a:pt x="1625578" y="336207"/>
                  </a:cubicBezTo>
                  <a:lnTo>
                    <a:pt x="1612994" y="336207"/>
                  </a:lnTo>
                  <a:cubicBezTo>
                    <a:pt x="1612548" y="333173"/>
                    <a:pt x="1610909" y="330443"/>
                    <a:pt x="1608442" y="328621"/>
                  </a:cubicBezTo>
                  <a:cubicBezTo>
                    <a:pt x="1605968" y="326472"/>
                    <a:pt x="1602795" y="325298"/>
                    <a:pt x="1599517" y="325319"/>
                  </a:cubicBezTo>
                  <a:cubicBezTo>
                    <a:pt x="1594372" y="325068"/>
                    <a:pt x="1589445" y="327415"/>
                    <a:pt x="1586397" y="331566"/>
                  </a:cubicBezTo>
                  <a:cubicBezTo>
                    <a:pt x="1580217" y="342345"/>
                    <a:pt x="1580217" y="355594"/>
                    <a:pt x="1586397" y="366373"/>
                  </a:cubicBezTo>
                  <a:cubicBezTo>
                    <a:pt x="1589591" y="370415"/>
                    <a:pt x="1594553" y="372647"/>
                    <a:pt x="1599696" y="372353"/>
                  </a:cubicBezTo>
                  <a:cubicBezTo>
                    <a:pt x="1604408" y="372523"/>
                    <a:pt x="1608846" y="370134"/>
                    <a:pt x="1611298" y="366106"/>
                  </a:cubicBezTo>
                  <a:cubicBezTo>
                    <a:pt x="1612941" y="363609"/>
                    <a:pt x="1614092" y="360823"/>
                    <a:pt x="1614689" y="357895"/>
                  </a:cubicBezTo>
                  <a:lnTo>
                    <a:pt x="1600231" y="357895"/>
                  </a:lnTo>
                  <a:lnTo>
                    <a:pt x="1600231" y="346382"/>
                  </a:lnTo>
                  <a:lnTo>
                    <a:pt x="1626024" y="346382"/>
                  </a:lnTo>
                  <a:lnTo>
                    <a:pt x="1626024" y="382081"/>
                  </a:lnTo>
                  <a:lnTo>
                    <a:pt x="1617099" y="382081"/>
                  </a:lnTo>
                  <a:lnTo>
                    <a:pt x="1615850" y="373156"/>
                  </a:lnTo>
                  <a:lnTo>
                    <a:pt x="1615671" y="374762"/>
                  </a:lnTo>
                  <a:cubicBezTo>
                    <a:pt x="1611817" y="380856"/>
                    <a:pt x="1605027" y="384454"/>
                    <a:pt x="1597821" y="384223"/>
                  </a:cubicBezTo>
                  <a:lnTo>
                    <a:pt x="1597821" y="383687"/>
                  </a:lnTo>
                  <a:cubicBezTo>
                    <a:pt x="1589696" y="384122"/>
                    <a:pt x="1581814" y="380838"/>
                    <a:pt x="1576401" y="374762"/>
                  </a:cubicBezTo>
                  <a:cubicBezTo>
                    <a:pt x="1565540" y="359348"/>
                    <a:pt x="1565540" y="338770"/>
                    <a:pt x="1576401" y="323356"/>
                  </a:cubicBezTo>
                  <a:cubicBezTo>
                    <a:pt x="1581942" y="316909"/>
                    <a:pt x="1590131" y="313358"/>
                    <a:pt x="1598624" y="313717"/>
                  </a:cubicBezTo>
                  <a:close/>
                  <a:moveTo>
                    <a:pt x="1205662" y="313538"/>
                  </a:moveTo>
                  <a:cubicBezTo>
                    <a:pt x="1212206" y="313370"/>
                    <a:pt x="1218575" y="315663"/>
                    <a:pt x="1223511" y="319964"/>
                  </a:cubicBezTo>
                  <a:cubicBezTo>
                    <a:pt x="1228575" y="324432"/>
                    <a:pt x="1231762" y="330648"/>
                    <a:pt x="1232436" y="337367"/>
                  </a:cubicBezTo>
                  <a:lnTo>
                    <a:pt x="1219584" y="337367"/>
                  </a:lnTo>
                  <a:cubicBezTo>
                    <a:pt x="1219368" y="333950"/>
                    <a:pt x="1217831" y="330749"/>
                    <a:pt x="1215300" y="328442"/>
                  </a:cubicBezTo>
                  <a:cubicBezTo>
                    <a:pt x="1212801" y="326346"/>
                    <a:pt x="1209638" y="325208"/>
                    <a:pt x="1206376" y="325229"/>
                  </a:cubicBezTo>
                  <a:cubicBezTo>
                    <a:pt x="1201775" y="325133"/>
                    <a:pt x="1197479" y="327519"/>
                    <a:pt x="1195130" y="331477"/>
                  </a:cubicBezTo>
                  <a:cubicBezTo>
                    <a:pt x="1192174" y="336718"/>
                    <a:pt x="1190781" y="342695"/>
                    <a:pt x="1191114" y="348702"/>
                  </a:cubicBezTo>
                  <a:cubicBezTo>
                    <a:pt x="1190786" y="354566"/>
                    <a:pt x="1192182" y="360400"/>
                    <a:pt x="1195130" y="365480"/>
                  </a:cubicBezTo>
                  <a:cubicBezTo>
                    <a:pt x="1199377" y="371772"/>
                    <a:pt x="1207921" y="373429"/>
                    <a:pt x="1214212" y="369182"/>
                  </a:cubicBezTo>
                  <a:cubicBezTo>
                    <a:pt x="1214751" y="368818"/>
                    <a:pt x="1215264" y="368416"/>
                    <a:pt x="1215746" y="367979"/>
                  </a:cubicBezTo>
                  <a:cubicBezTo>
                    <a:pt x="1218269" y="365409"/>
                    <a:pt x="1219789" y="362022"/>
                    <a:pt x="1220030" y="358430"/>
                  </a:cubicBezTo>
                  <a:lnTo>
                    <a:pt x="1231901" y="358787"/>
                  </a:lnTo>
                  <a:cubicBezTo>
                    <a:pt x="1231455" y="365737"/>
                    <a:pt x="1228469" y="372281"/>
                    <a:pt x="1223511" y="377172"/>
                  </a:cubicBezTo>
                  <a:cubicBezTo>
                    <a:pt x="1218688" y="381706"/>
                    <a:pt x="1212280" y="384172"/>
                    <a:pt x="1205662" y="384044"/>
                  </a:cubicBezTo>
                  <a:cubicBezTo>
                    <a:pt x="1197672" y="384371"/>
                    <a:pt x="1190008" y="380854"/>
                    <a:pt x="1185045" y="374584"/>
                  </a:cubicBezTo>
                  <a:cubicBezTo>
                    <a:pt x="1179596" y="367262"/>
                    <a:pt x="1176880" y="358263"/>
                    <a:pt x="1177370" y="349148"/>
                  </a:cubicBezTo>
                  <a:cubicBezTo>
                    <a:pt x="1176859" y="339865"/>
                    <a:pt x="1179571" y="330691"/>
                    <a:pt x="1185045" y="323177"/>
                  </a:cubicBezTo>
                  <a:cubicBezTo>
                    <a:pt x="1189961" y="316827"/>
                    <a:pt x="1197637" y="313239"/>
                    <a:pt x="1205662" y="313538"/>
                  </a:cubicBezTo>
                  <a:close/>
                  <a:moveTo>
                    <a:pt x="523890" y="313538"/>
                  </a:moveTo>
                  <a:cubicBezTo>
                    <a:pt x="530060" y="313268"/>
                    <a:pt x="536098" y="315376"/>
                    <a:pt x="540758" y="319428"/>
                  </a:cubicBezTo>
                  <a:cubicBezTo>
                    <a:pt x="545164" y="323595"/>
                    <a:pt x="547732" y="329342"/>
                    <a:pt x="547898" y="335404"/>
                  </a:cubicBezTo>
                  <a:lnTo>
                    <a:pt x="534867" y="335404"/>
                  </a:lnTo>
                  <a:cubicBezTo>
                    <a:pt x="534768" y="332433"/>
                    <a:pt x="533364" y="329658"/>
                    <a:pt x="531029" y="327817"/>
                  </a:cubicBezTo>
                  <a:cubicBezTo>
                    <a:pt x="528456" y="325908"/>
                    <a:pt x="525308" y="324932"/>
                    <a:pt x="522105" y="325051"/>
                  </a:cubicBezTo>
                  <a:cubicBezTo>
                    <a:pt x="519376" y="324860"/>
                    <a:pt x="516674" y="325687"/>
                    <a:pt x="514519" y="327371"/>
                  </a:cubicBezTo>
                  <a:cubicBezTo>
                    <a:pt x="512626" y="328989"/>
                    <a:pt x="511602" y="331401"/>
                    <a:pt x="511752" y="333886"/>
                  </a:cubicBezTo>
                  <a:cubicBezTo>
                    <a:pt x="511747" y="335850"/>
                    <a:pt x="512853" y="337647"/>
                    <a:pt x="514608" y="338527"/>
                  </a:cubicBezTo>
                  <a:cubicBezTo>
                    <a:pt x="518481" y="340299"/>
                    <a:pt x="522558" y="341588"/>
                    <a:pt x="526745" y="342365"/>
                  </a:cubicBezTo>
                  <a:cubicBezTo>
                    <a:pt x="533196" y="343499"/>
                    <a:pt x="539302" y="346094"/>
                    <a:pt x="544595" y="349951"/>
                  </a:cubicBezTo>
                  <a:cubicBezTo>
                    <a:pt x="547906" y="353655"/>
                    <a:pt x="549523" y="358571"/>
                    <a:pt x="549058" y="363517"/>
                  </a:cubicBezTo>
                  <a:cubicBezTo>
                    <a:pt x="549373" y="369321"/>
                    <a:pt x="546842" y="374915"/>
                    <a:pt x="542274" y="378510"/>
                  </a:cubicBezTo>
                  <a:cubicBezTo>
                    <a:pt x="536941" y="382434"/>
                    <a:pt x="530413" y="384390"/>
                    <a:pt x="523801" y="384044"/>
                  </a:cubicBezTo>
                  <a:cubicBezTo>
                    <a:pt x="517327" y="384352"/>
                    <a:pt x="510968" y="382254"/>
                    <a:pt x="505951" y="378153"/>
                  </a:cubicBezTo>
                  <a:cubicBezTo>
                    <a:pt x="501401" y="373800"/>
                    <a:pt x="498849" y="367761"/>
                    <a:pt x="498900" y="361464"/>
                  </a:cubicBezTo>
                  <a:lnTo>
                    <a:pt x="511306" y="361465"/>
                  </a:lnTo>
                  <a:cubicBezTo>
                    <a:pt x="511240" y="364591"/>
                    <a:pt x="512543" y="367591"/>
                    <a:pt x="514876" y="369675"/>
                  </a:cubicBezTo>
                  <a:cubicBezTo>
                    <a:pt x="517438" y="371617"/>
                    <a:pt x="520587" y="372624"/>
                    <a:pt x="523801" y="372531"/>
                  </a:cubicBezTo>
                  <a:cubicBezTo>
                    <a:pt x="527148" y="372709"/>
                    <a:pt x="530482" y="371968"/>
                    <a:pt x="533439" y="370389"/>
                  </a:cubicBezTo>
                  <a:cubicBezTo>
                    <a:pt x="535592" y="369168"/>
                    <a:pt x="536921" y="366884"/>
                    <a:pt x="536920" y="364410"/>
                  </a:cubicBezTo>
                  <a:cubicBezTo>
                    <a:pt x="537065" y="362238"/>
                    <a:pt x="536130" y="360135"/>
                    <a:pt x="534421" y="358787"/>
                  </a:cubicBezTo>
                  <a:cubicBezTo>
                    <a:pt x="531167" y="356996"/>
                    <a:pt x="527638" y="355759"/>
                    <a:pt x="523979" y="355128"/>
                  </a:cubicBezTo>
                  <a:cubicBezTo>
                    <a:pt x="517004" y="353942"/>
                    <a:pt x="510351" y="351328"/>
                    <a:pt x="504434" y="347452"/>
                  </a:cubicBezTo>
                  <a:cubicBezTo>
                    <a:pt x="500957" y="344156"/>
                    <a:pt x="499153" y="339466"/>
                    <a:pt x="499525" y="334690"/>
                  </a:cubicBezTo>
                  <a:cubicBezTo>
                    <a:pt x="499229" y="328819"/>
                    <a:pt x="501627" y="323134"/>
                    <a:pt x="506040" y="319249"/>
                  </a:cubicBezTo>
                  <a:cubicBezTo>
                    <a:pt x="511041" y="315135"/>
                    <a:pt x="517429" y="313092"/>
                    <a:pt x="523890" y="313538"/>
                  </a:cubicBezTo>
                  <a:close/>
                  <a:moveTo>
                    <a:pt x="336367" y="313293"/>
                  </a:moveTo>
                  <a:cubicBezTo>
                    <a:pt x="343627" y="312654"/>
                    <a:pt x="351114" y="314597"/>
                    <a:pt x="357351" y="319250"/>
                  </a:cubicBezTo>
                  <a:cubicBezTo>
                    <a:pt x="362264" y="323367"/>
                    <a:pt x="365317" y="329284"/>
                    <a:pt x="365830" y="335672"/>
                  </a:cubicBezTo>
                  <a:lnTo>
                    <a:pt x="352978" y="335672"/>
                  </a:lnTo>
                  <a:cubicBezTo>
                    <a:pt x="352614" y="332631"/>
                    <a:pt x="350996" y="329881"/>
                    <a:pt x="348515" y="328086"/>
                  </a:cubicBezTo>
                  <a:cubicBezTo>
                    <a:pt x="346042" y="325937"/>
                    <a:pt x="342868" y="324762"/>
                    <a:pt x="339591" y="324783"/>
                  </a:cubicBezTo>
                  <a:cubicBezTo>
                    <a:pt x="334457" y="324581"/>
                    <a:pt x="329551" y="326917"/>
                    <a:pt x="326472" y="331031"/>
                  </a:cubicBezTo>
                  <a:cubicBezTo>
                    <a:pt x="322986" y="336304"/>
                    <a:pt x="321325" y="342574"/>
                    <a:pt x="321741" y="348881"/>
                  </a:cubicBezTo>
                  <a:cubicBezTo>
                    <a:pt x="321325" y="354995"/>
                    <a:pt x="322923" y="361077"/>
                    <a:pt x="326293" y="366195"/>
                  </a:cubicBezTo>
                  <a:cubicBezTo>
                    <a:pt x="329495" y="370225"/>
                    <a:pt x="334451" y="372454"/>
                    <a:pt x="339591" y="372175"/>
                  </a:cubicBezTo>
                  <a:cubicBezTo>
                    <a:pt x="344295" y="372308"/>
                    <a:pt x="348715" y="369928"/>
                    <a:pt x="351193" y="365928"/>
                  </a:cubicBezTo>
                  <a:cubicBezTo>
                    <a:pt x="352800" y="363413"/>
                    <a:pt x="353948" y="360633"/>
                    <a:pt x="354584" y="357717"/>
                  </a:cubicBezTo>
                  <a:lnTo>
                    <a:pt x="340127" y="357717"/>
                  </a:lnTo>
                  <a:lnTo>
                    <a:pt x="340127" y="346203"/>
                  </a:lnTo>
                  <a:lnTo>
                    <a:pt x="366187" y="346203"/>
                  </a:lnTo>
                  <a:lnTo>
                    <a:pt x="366187" y="381903"/>
                  </a:lnTo>
                  <a:lnTo>
                    <a:pt x="357262" y="381903"/>
                  </a:lnTo>
                  <a:lnTo>
                    <a:pt x="356012" y="372978"/>
                  </a:lnTo>
                  <a:lnTo>
                    <a:pt x="355299" y="374049"/>
                  </a:lnTo>
                  <a:lnTo>
                    <a:pt x="337551" y="383456"/>
                  </a:lnTo>
                  <a:lnTo>
                    <a:pt x="316743" y="374228"/>
                  </a:lnTo>
                  <a:cubicBezTo>
                    <a:pt x="306039" y="358763"/>
                    <a:pt x="306039" y="338284"/>
                    <a:pt x="316743" y="322820"/>
                  </a:cubicBezTo>
                  <a:cubicBezTo>
                    <a:pt x="322074" y="317150"/>
                    <a:pt x="329107" y="313931"/>
                    <a:pt x="336367" y="313293"/>
                  </a:cubicBezTo>
                  <a:close/>
                  <a:moveTo>
                    <a:pt x="381539" y="228751"/>
                  </a:moveTo>
                  <a:lnTo>
                    <a:pt x="381449" y="228930"/>
                  </a:lnTo>
                  <a:lnTo>
                    <a:pt x="381464" y="228833"/>
                  </a:lnTo>
                  <a:close/>
                  <a:moveTo>
                    <a:pt x="350212" y="205101"/>
                  </a:moveTo>
                  <a:cubicBezTo>
                    <a:pt x="356549" y="205101"/>
                    <a:pt x="356906" y="216256"/>
                    <a:pt x="359137" y="216256"/>
                  </a:cubicBezTo>
                  <a:cubicBezTo>
                    <a:pt x="362394" y="215993"/>
                    <a:pt x="365588" y="215210"/>
                    <a:pt x="368597" y="213936"/>
                  </a:cubicBezTo>
                  <a:cubicBezTo>
                    <a:pt x="372253" y="213720"/>
                    <a:pt x="375918" y="213720"/>
                    <a:pt x="379575" y="213936"/>
                  </a:cubicBezTo>
                  <a:cubicBezTo>
                    <a:pt x="381360" y="213936"/>
                    <a:pt x="383413" y="214293"/>
                    <a:pt x="383413" y="215721"/>
                  </a:cubicBezTo>
                  <a:cubicBezTo>
                    <a:pt x="383772" y="217846"/>
                    <a:pt x="383460" y="220030"/>
                    <a:pt x="382520" y="221968"/>
                  </a:cubicBezTo>
                  <a:lnTo>
                    <a:pt x="381464" y="228833"/>
                  </a:lnTo>
                  <a:lnTo>
                    <a:pt x="376719" y="234017"/>
                  </a:lnTo>
                  <a:cubicBezTo>
                    <a:pt x="376005" y="235177"/>
                    <a:pt x="372524" y="235980"/>
                    <a:pt x="371810" y="237676"/>
                  </a:cubicBezTo>
                  <a:cubicBezTo>
                    <a:pt x="370204" y="241692"/>
                    <a:pt x="370204" y="245352"/>
                    <a:pt x="368330" y="247583"/>
                  </a:cubicBezTo>
                  <a:cubicBezTo>
                    <a:pt x="366455" y="249814"/>
                    <a:pt x="364313" y="250439"/>
                    <a:pt x="361368" y="252313"/>
                  </a:cubicBezTo>
                  <a:cubicBezTo>
                    <a:pt x="358423" y="254188"/>
                    <a:pt x="355299" y="252492"/>
                    <a:pt x="353336" y="253027"/>
                  </a:cubicBezTo>
                  <a:cubicBezTo>
                    <a:pt x="350016" y="254992"/>
                    <a:pt x="346442" y="256494"/>
                    <a:pt x="342715" y="257490"/>
                  </a:cubicBezTo>
                  <a:cubicBezTo>
                    <a:pt x="336200" y="257490"/>
                    <a:pt x="330041" y="254544"/>
                    <a:pt x="330041" y="247048"/>
                  </a:cubicBezTo>
                  <a:cubicBezTo>
                    <a:pt x="330041" y="245263"/>
                    <a:pt x="331380" y="240978"/>
                    <a:pt x="331380" y="239193"/>
                  </a:cubicBezTo>
                  <a:cubicBezTo>
                    <a:pt x="331380" y="237408"/>
                    <a:pt x="329506" y="234731"/>
                    <a:pt x="329506" y="232946"/>
                  </a:cubicBezTo>
                  <a:cubicBezTo>
                    <a:pt x="329506" y="231161"/>
                    <a:pt x="332808" y="227769"/>
                    <a:pt x="333344" y="225627"/>
                  </a:cubicBezTo>
                  <a:cubicBezTo>
                    <a:pt x="334396" y="219048"/>
                    <a:pt x="337865" y="213097"/>
                    <a:pt x="343072" y="208939"/>
                  </a:cubicBezTo>
                  <a:cubicBezTo>
                    <a:pt x="345482" y="207689"/>
                    <a:pt x="348427" y="205101"/>
                    <a:pt x="350212" y="205101"/>
                  </a:cubicBezTo>
                  <a:close/>
                  <a:moveTo>
                    <a:pt x="469269" y="183145"/>
                  </a:moveTo>
                  <a:cubicBezTo>
                    <a:pt x="471590" y="182788"/>
                    <a:pt x="472750" y="185377"/>
                    <a:pt x="476410" y="184752"/>
                  </a:cubicBezTo>
                  <a:cubicBezTo>
                    <a:pt x="477570" y="184663"/>
                    <a:pt x="481943" y="188500"/>
                    <a:pt x="483639" y="188500"/>
                  </a:cubicBezTo>
                  <a:cubicBezTo>
                    <a:pt x="485985" y="189175"/>
                    <a:pt x="488440" y="189388"/>
                    <a:pt x="490868" y="189125"/>
                  </a:cubicBezTo>
                  <a:cubicBezTo>
                    <a:pt x="493010" y="188857"/>
                    <a:pt x="496312" y="191356"/>
                    <a:pt x="498008" y="191356"/>
                  </a:cubicBezTo>
                  <a:cubicBezTo>
                    <a:pt x="500084" y="191204"/>
                    <a:pt x="502145" y="190876"/>
                    <a:pt x="504166" y="190375"/>
                  </a:cubicBezTo>
                  <a:cubicBezTo>
                    <a:pt x="507825" y="189660"/>
                    <a:pt x="516036" y="199567"/>
                    <a:pt x="518802" y="203316"/>
                  </a:cubicBezTo>
                  <a:lnTo>
                    <a:pt x="517999" y="203494"/>
                  </a:lnTo>
                  <a:cubicBezTo>
                    <a:pt x="519478" y="205225"/>
                    <a:pt x="520764" y="207110"/>
                    <a:pt x="521837" y="209117"/>
                  </a:cubicBezTo>
                  <a:cubicBezTo>
                    <a:pt x="522358" y="211529"/>
                    <a:pt x="522358" y="214024"/>
                    <a:pt x="521837" y="216435"/>
                  </a:cubicBezTo>
                  <a:cubicBezTo>
                    <a:pt x="520587" y="220363"/>
                    <a:pt x="518267" y="221434"/>
                    <a:pt x="516660" y="223219"/>
                  </a:cubicBezTo>
                  <a:cubicBezTo>
                    <a:pt x="515054" y="225004"/>
                    <a:pt x="514429" y="229288"/>
                    <a:pt x="512644" y="231430"/>
                  </a:cubicBezTo>
                  <a:cubicBezTo>
                    <a:pt x="511269" y="233437"/>
                    <a:pt x="509684" y="235292"/>
                    <a:pt x="507915" y="236963"/>
                  </a:cubicBezTo>
                  <a:cubicBezTo>
                    <a:pt x="505453" y="238652"/>
                    <a:pt x="502650" y="239780"/>
                    <a:pt x="499704" y="240265"/>
                  </a:cubicBezTo>
                  <a:cubicBezTo>
                    <a:pt x="497740" y="240265"/>
                    <a:pt x="494706" y="239730"/>
                    <a:pt x="492742" y="240265"/>
                  </a:cubicBezTo>
                  <a:cubicBezTo>
                    <a:pt x="489351" y="241158"/>
                    <a:pt x="487834" y="243746"/>
                    <a:pt x="485424" y="243746"/>
                  </a:cubicBezTo>
                  <a:cubicBezTo>
                    <a:pt x="483014" y="243746"/>
                    <a:pt x="480604" y="241515"/>
                    <a:pt x="479712" y="237677"/>
                  </a:cubicBezTo>
                  <a:cubicBezTo>
                    <a:pt x="479712" y="235714"/>
                    <a:pt x="480693" y="232054"/>
                    <a:pt x="479712" y="229645"/>
                  </a:cubicBezTo>
                  <a:cubicBezTo>
                    <a:pt x="477548" y="226158"/>
                    <a:pt x="475581" y="222553"/>
                    <a:pt x="473821" y="218845"/>
                  </a:cubicBezTo>
                  <a:cubicBezTo>
                    <a:pt x="473643" y="214472"/>
                    <a:pt x="469091" y="212330"/>
                    <a:pt x="469091" y="209474"/>
                  </a:cubicBezTo>
                  <a:cubicBezTo>
                    <a:pt x="469105" y="205810"/>
                    <a:pt x="468151" y="202209"/>
                    <a:pt x="466324" y="199032"/>
                  </a:cubicBezTo>
                  <a:cubicBezTo>
                    <a:pt x="465696" y="196898"/>
                    <a:pt x="465887" y="194607"/>
                    <a:pt x="466860" y="192606"/>
                  </a:cubicBezTo>
                  <a:cubicBezTo>
                    <a:pt x="468288" y="190642"/>
                    <a:pt x="466324" y="185377"/>
                    <a:pt x="469269" y="183145"/>
                  </a:cubicBezTo>
                  <a:close/>
                  <a:moveTo>
                    <a:pt x="443656" y="131382"/>
                  </a:moveTo>
                  <a:cubicBezTo>
                    <a:pt x="441416" y="131221"/>
                    <a:pt x="439168" y="131525"/>
                    <a:pt x="437051" y="132274"/>
                  </a:cubicBezTo>
                  <a:cubicBezTo>
                    <a:pt x="434463" y="133881"/>
                    <a:pt x="431964" y="132988"/>
                    <a:pt x="430269" y="134505"/>
                  </a:cubicBezTo>
                  <a:cubicBezTo>
                    <a:pt x="428719" y="135792"/>
                    <a:pt x="427009" y="136872"/>
                    <a:pt x="425181" y="137718"/>
                  </a:cubicBezTo>
                  <a:cubicBezTo>
                    <a:pt x="420652" y="139316"/>
                    <a:pt x="416238" y="141225"/>
                    <a:pt x="411972" y="143429"/>
                  </a:cubicBezTo>
                  <a:cubicBezTo>
                    <a:pt x="409426" y="144715"/>
                    <a:pt x="407859" y="147362"/>
                    <a:pt x="407956" y="150212"/>
                  </a:cubicBezTo>
                  <a:cubicBezTo>
                    <a:pt x="408049" y="153328"/>
                    <a:pt x="410553" y="155831"/>
                    <a:pt x="413668" y="155924"/>
                  </a:cubicBezTo>
                  <a:cubicBezTo>
                    <a:pt x="417176" y="155436"/>
                    <a:pt x="420582" y="154381"/>
                    <a:pt x="423753" y="152801"/>
                  </a:cubicBezTo>
                  <a:cubicBezTo>
                    <a:pt x="427144" y="150748"/>
                    <a:pt x="428840" y="148160"/>
                    <a:pt x="433214" y="145482"/>
                  </a:cubicBezTo>
                  <a:cubicBezTo>
                    <a:pt x="436161" y="143562"/>
                    <a:pt x="438807" y="141215"/>
                    <a:pt x="441068" y="138521"/>
                  </a:cubicBezTo>
                  <a:cubicBezTo>
                    <a:pt x="442763" y="135576"/>
                    <a:pt x="444994" y="131382"/>
                    <a:pt x="443656" y="131382"/>
                  </a:cubicBezTo>
                  <a:close/>
                  <a:moveTo>
                    <a:pt x="757186" y="117012"/>
                  </a:moveTo>
                  <a:cubicBezTo>
                    <a:pt x="753664" y="117335"/>
                    <a:pt x="750172" y="117932"/>
                    <a:pt x="746743" y="118797"/>
                  </a:cubicBezTo>
                  <a:cubicBezTo>
                    <a:pt x="745289" y="120293"/>
                    <a:pt x="744405" y="122250"/>
                    <a:pt x="744244" y="124330"/>
                  </a:cubicBezTo>
                  <a:cubicBezTo>
                    <a:pt x="743988" y="126097"/>
                    <a:pt x="744268" y="127900"/>
                    <a:pt x="745048" y="129507"/>
                  </a:cubicBezTo>
                  <a:cubicBezTo>
                    <a:pt x="747993" y="130488"/>
                    <a:pt x="752188" y="131470"/>
                    <a:pt x="753973" y="130488"/>
                  </a:cubicBezTo>
                  <a:lnTo>
                    <a:pt x="754062" y="130488"/>
                  </a:lnTo>
                  <a:cubicBezTo>
                    <a:pt x="757511" y="128113"/>
                    <a:pt x="759707" y="124311"/>
                    <a:pt x="760042" y="120135"/>
                  </a:cubicBezTo>
                  <a:cubicBezTo>
                    <a:pt x="760062" y="119979"/>
                    <a:pt x="760069" y="119821"/>
                    <a:pt x="760062" y="119664"/>
                  </a:cubicBezTo>
                  <a:cubicBezTo>
                    <a:pt x="760000" y="118137"/>
                    <a:pt x="758712" y="116950"/>
                    <a:pt x="757186" y="117012"/>
                  </a:cubicBezTo>
                  <a:close/>
                  <a:moveTo>
                    <a:pt x="788423" y="107730"/>
                  </a:moveTo>
                  <a:cubicBezTo>
                    <a:pt x="785924" y="108444"/>
                    <a:pt x="784139" y="110407"/>
                    <a:pt x="780302" y="110407"/>
                  </a:cubicBezTo>
                  <a:cubicBezTo>
                    <a:pt x="778427" y="112549"/>
                    <a:pt x="779231" y="116654"/>
                    <a:pt x="779319" y="118529"/>
                  </a:cubicBezTo>
                  <a:cubicBezTo>
                    <a:pt x="779409" y="120403"/>
                    <a:pt x="783157" y="123080"/>
                    <a:pt x="784317" y="123080"/>
                  </a:cubicBezTo>
                  <a:cubicBezTo>
                    <a:pt x="788190" y="122402"/>
                    <a:pt x="791506" y="119915"/>
                    <a:pt x="793242" y="116387"/>
                  </a:cubicBezTo>
                  <a:lnTo>
                    <a:pt x="793600" y="116387"/>
                  </a:lnTo>
                  <a:cubicBezTo>
                    <a:pt x="793827" y="114132"/>
                    <a:pt x="793827" y="111859"/>
                    <a:pt x="793600" y="109604"/>
                  </a:cubicBezTo>
                  <a:cubicBezTo>
                    <a:pt x="793242" y="107284"/>
                    <a:pt x="790922" y="107016"/>
                    <a:pt x="788423" y="107730"/>
                  </a:cubicBezTo>
                  <a:close/>
                  <a:moveTo>
                    <a:pt x="462041" y="97466"/>
                  </a:moveTo>
                  <a:cubicBezTo>
                    <a:pt x="464711" y="98128"/>
                    <a:pt x="467289" y="99117"/>
                    <a:pt x="469716" y="100412"/>
                  </a:cubicBezTo>
                  <a:cubicBezTo>
                    <a:pt x="471501" y="100412"/>
                    <a:pt x="476856" y="99252"/>
                    <a:pt x="478641" y="100412"/>
                  </a:cubicBezTo>
                  <a:cubicBezTo>
                    <a:pt x="483100" y="102721"/>
                    <a:pt x="487316" y="105471"/>
                    <a:pt x="491225" y="108623"/>
                  </a:cubicBezTo>
                  <a:cubicBezTo>
                    <a:pt x="492681" y="111998"/>
                    <a:pt x="493845" y="115491"/>
                    <a:pt x="494706" y="119065"/>
                  </a:cubicBezTo>
                  <a:cubicBezTo>
                    <a:pt x="495617" y="121695"/>
                    <a:pt x="495617" y="124556"/>
                    <a:pt x="494706" y="127187"/>
                  </a:cubicBezTo>
                  <a:cubicBezTo>
                    <a:pt x="490970" y="130589"/>
                    <a:pt x="487424" y="134193"/>
                    <a:pt x="484085" y="137985"/>
                  </a:cubicBezTo>
                  <a:lnTo>
                    <a:pt x="483728" y="137985"/>
                  </a:lnTo>
                  <a:cubicBezTo>
                    <a:pt x="482224" y="141066"/>
                    <a:pt x="480525" y="144047"/>
                    <a:pt x="478641" y="146910"/>
                  </a:cubicBezTo>
                  <a:cubicBezTo>
                    <a:pt x="472535" y="156287"/>
                    <a:pt x="466962" y="166001"/>
                    <a:pt x="461951" y="176006"/>
                  </a:cubicBezTo>
                  <a:cubicBezTo>
                    <a:pt x="459705" y="179275"/>
                    <a:pt x="457261" y="182405"/>
                    <a:pt x="454633" y="185377"/>
                  </a:cubicBezTo>
                  <a:cubicBezTo>
                    <a:pt x="453087" y="186598"/>
                    <a:pt x="450997" y="186872"/>
                    <a:pt x="449189" y="186091"/>
                  </a:cubicBezTo>
                  <a:cubicBezTo>
                    <a:pt x="447851" y="185555"/>
                    <a:pt x="444013" y="188233"/>
                    <a:pt x="444013" y="191892"/>
                  </a:cubicBezTo>
                  <a:cubicBezTo>
                    <a:pt x="443853" y="195510"/>
                    <a:pt x="444431" y="199123"/>
                    <a:pt x="445709" y="202513"/>
                  </a:cubicBezTo>
                  <a:cubicBezTo>
                    <a:pt x="446781" y="218232"/>
                    <a:pt x="446781" y="234006"/>
                    <a:pt x="445709" y="249725"/>
                  </a:cubicBezTo>
                  <a:cubicBezTo>
                    <a:pt x="444935" y="255317"/>
                    <a:pt x="441648" y="260247"/>
                    <a:pt x="436784" y="263113"/>
                  </a:cubicBezTo>
                  <a:cubicBezTo>
                    <a:pt x="434195" y="264362"/>
                    <a:pt x="430536" y="271145"/>
                    <a:pt x="427234" y="272662"/>
                  </a:cubicBezTo>
                  <a:cubicBezTo>
                    <a:pt x="423932" y="274180"/>
                    <a:pt x="420094" y="277214"/>
                    <a:pt x="418309" y="277214"/>
                  </a:cubicBezTo>
                  <a:cubicBezTo>
                    <a:pt x="416587" y="277035"/>
                    <a:pt x="415074" y="275993"/>
                    <a:pt x="414293" y="274447"/>
                  </a:cubicBezTo>
                  <a:cubicBezTo>
                    <a:pt x="413489" y="273376"/>
                    <a:pt x="410009" y="272841"/>
                    <a:pt x="408045" y="271681"/>
                  </a:cubicBezTo>
                  <a:cubicBezTo>
                    <a:pt x="406082" y="270520"/>
                    <a:pt x="405189" y="268914"/>
                    <a:pt x="403136" y="267843"/>
                  </a:cubicBezTo>
                  <a:cubicBezTo>
                    <a:pt x="400161" y="267059"/>
                    <a:pt x="397370" y="265694"/>
                    <a:pt x="394926" y="263827"/>
                  </a:cubicBezTo>
                  <a:cubicBezTo>
                    <a:pt x="392873" y="261863"/>
                    <a:pt x="392517" y="259007"/>
                    <a:pt x="390464" y="255437"/>
                  </a:cubicBezTo>
                  <a:cubicBezTo>
                    <a:pt x="387608" y="250350"/>
                    <a:pt x="378058" y="245441"/>
                    <a:pt x="377880" y="242585"/>
                  </a:cubicBezTo>
                  <a:cubicBezTo>
                    <a:pt x="377701" y="239729"/>
                    <a:pt x="385019" y="239283"/>
                    <a:pt x="385912" y="239283"/>
                  </a:cubicBezTo>
                  <a:cubicBezTo>
                    <a:pt x="391981" y="239104"/>
                    <a:pt x="396086" y="243388"/>
                    <a:pt x="397781" y="243388"/>
                  </a:cubicBezTo>
                  <a:cubicBezTo>
                    <a:pt x="403850" y="243388"/>
                    <a:pt x="406795" y="241157"/>
                    <a:pt x="407331" y="232232"/>
                  </a:cubicBezTo>
                  <a:cubicBezTo>
                    <a:pt x="407331" y="230447"/>
                    <a:pt x="407331" y="226252"/>
                    <a:pt x="407331" y="224467"/>
                  </a:cubicBezTo>
                  <a:cubicBezTo>
                    <a:pt x="406969" y="220937"/>
                    <a:pt x="406969" y="217378"/>
                    <a:pt x="407331" y="213847"/>
                  </a:cubicBezTo>
                  <a:cubicBezTo>
                    <a:pt x="407502" y="209078"/>
                    <a:pt x="408069" y="204331"/>
                    <a:pt x="409027" y="199657"/>
                  </a:cubicBezTo>
                  <a:cubicBezTo>
                    <a:pt x="409027" y="198229"/>
                    <a:pt x="407688" y="194837"/>
                    <a:pt x="406439" y="194837"/>
                  </a:cubicBezTo>
                  <a:cubicBezTo>
                    <a:pt x="403493" y="195551"/>
                    <a:pt x="400548" y="192695"/>
                    <a:pt x="398763" y="192695"/>
                  </a:cubicBezTo>
                  <a:cubicBezTo>
                    <a:pt x="396978" y="192695"/>
                    <a:pt x="394480" y="193766"/>
                    <a:pt x="392695" y="193766"/>
                  </a:cubicBezTo>
                  <a:cubicBezTo>
                    <a:pt x="389429" y="193835"/>
                    <a:pt x="386166" y="193536"/>
                    <a:pt x="382967" y="192874"/>
                  </a:cubicBezTo>
                  <a:cubicBezTo>
                    <a:pt x="381611" y="192074"/>
                    <a:pt x="380427" y="191012"/>
                    <a:pt x="379486" y="189750"/>
                  </a:cubicBezTo>
                  <a:cubicBezTo>
                    <a:pt x="378551" y="187456"/>
                    <a:pt x="377891" y="185059"/>
                    <a:pt x="377522" y="182610"/>
                  </a:cubicBezTo>
                  <a:cubicBezTo>
                    <a:pt x="377076" y="181985"/>
                    <a:pt x="376541" y="178772"/>
                    <a:pt x="375827" y="178772"/>
                  </a:cubicBezTo>
                  <a:cubicBezTo>
                    <a:pt x="375648" y="176720"/>
                    <a:pt x="374934" y="173328"/>
                    <a:pt x="374934" y="171275"/>
                  </a:cubicBezTo>
                  <a:cubicBezTo>
                    <a:pt x="374934" y="169223"/>
                    <a:pt x="373149" y="165474"/>
                    <a:pt x="372524" y="160298"/>
                  </a:cubicBezTo>
                  <a:cubicBezTo>
                    <a:pt x="371900" y="155121"/>
                    <a:pt x="370204" y="151819"/>
                    <a:pt x="370204" y="146196"/>
                  </a:cubicBezTo>
                  <a:cubicBezTo>
                    <a:pt x="369490" y="137718"/>
                    <a:pt x="369490" y="133613"/>
                    <a:pt x="369490" y="131917"/>
                  </a:cubicBezTo>
                  <a:cubicBezTo>
                    <a:pt x="370025" y="121832"/>
                    <a:pt x="376005" y="119601"/>
                    <a:pt x="378415" y="115763"/>
                  </a:cubicBezTo>
                  <a:cubicBezTo>
                    <a:pt x="381003" y="114335"/>
                    <a:pt x="383502" y="111747"/>
                    <a:pt x="386626" y="112104"/>
                  </a:cubicBezTo>
                  <a:cubicBezTo>
                    <a:pt x="389750" y="112461"/>
                    <a:pt x="390642" y="113621"/>
                    <a:pt x="393944" y="115941"/>
                  </a:cubicBezTo>
                  <a:cubicBezTo>
                    <a:pt x="395190" y="117422"/>
                    <a:pt x="396352" y="118971"/>
                    <a:pt x="397424" y="120582"/>
                  </a:cubicBezTo>
                  <a:cubicBezTo>
                    <a:pt x="402743" y="120193"/>
                    <a:pt x="407916" y="118672"/>
                    <a:pt x="412597" y="116120"/>
                  </a:cubicBezTo>
                  <a:cubicBezTo>
                    <a:pt x="414917" y="114870"/>
                    <a:pt x="419915" y="114870"/>
                    <a:pt x="423842" y="113085"/>
                  </a:cubicBezTo>
                  <a:cubicBezTo>
                    <a:pt x="426420" y="111705"/>
                    <a:pt x="429187" y="110712"/>
                    <a:pt x="432053" y="110140"/>
                  </a:cubicBezTo>
                  <a:cubicBezTo>
                    <a:pt x="433838" y="110140"/>
                    <a:pt x="434374" y="109426"/>
                    <a:pt x="438479" y="108266"/>
                  </a:cubicBezTo>
                  <a:cubicBezTo>
                    <a:pt x="441676" y="107782"/>
                    <a:pt x="444724" y="106593"/>
                    <a:pt x="447404" y="104785"/>
                  </a:cubicBezTo>
                  <a:cubicBezTo>
                    <a:pt x="449279" y="103446"/>
                    <a:pt x="450974" y="102375"/>
                    <a:pt x="452492" y="101483"/>
                  </a:cubicBezTo>
                  <a:cubicBezTo>
                    <a:pt x="453922" y="100605"/>
                    <a:pt x="455413" y="99830"/>
                    <a:pt x="456953" y="99162"/>
                  </a:cubicBezTo>
                  <a:cubicBezTo>
                    <a:pt x="458322" y="97883"/>
                    <a:pt x="460179" y="97264"/>
                    <a:pt x="462041" y="97466"/>
                  </a:cubicBezTo>
                  <a:close/>
                  <a:moveTo>
                    <a:pt x="754508" y="82830"/>
                  </a:moveTo>
                  <a:cubicBezTo>
                    <a:pt x="752366" y="84972"/>
                    <a:pt x="745583" y="82830"/>
                    <a:pt x="745583" y="88988"/>
                  </a:cubicBezTo>
                  <a:cubicBezTo>
                    <a:pt x="745672" y="92023"/>
                    <a:pt x="744423" y="96039"/>
                    <a:pt x="746565" y="97913"/>
                  </a:cubicBezTo>
                  <a:cubicBezTo>
                    <a:pt x="746565" y="97913"/>
                    <a:pt x="748261" y="101929"/>
                    <a:pt x="750402" y="100234"/>
                  </a:cubicBezTo>
                  <a:cubicBezTo>
                    <a:pt x="754687" y="97021"/>
                    <a:pt x="760042" y="95682"/>
                    <a:pt x="760577" y="90595"/>
                  </a:cubicBezTo>
                  <a:lnTo>
                    <a:pt x="761023" y="90327"/>
                  </a:lnTo>
                  <a:cubicBezTo>
                    <a:pt x="761827" y="83454"/>
                    <a:pt x="760131" y="81491"/>
                    <a:pt x="754508" y="82830"/>
                  </a:cubicBezTo>
                  <a:close/>
                  <a:moveTo>
                    <a:pt x="802702" y="69710"/>
                  </a:moveTo>
                  <a:cubicBezTo>
                    <a:pt x="795117" y="72120"/>
                    <a:pt x="782890" y="71763"/>
                    <a:pt x="782265" y="77742"/>
                  </a:cubicBezTo>
                  <a:cubicBezTo>
                    <a:pt x="781997" y="80866"/>
                    <a:pt x="781997" y="86221"/>
                    <a:pt x="785210" y="87381"/>
                  </a:cubicBezTo>
                  <a:cubicBezTo>
                    <a:pt x="788796" y="88283"/>
                    <a:pt x="792522" y="88495"/>
                    <a:pt x="796188" y="88006"/>
                  </a:cubicBezTo>
                  <a:cubicBezTo>
                    <a:pt x="799655" y="85373"/>
                    <a:pt x="802214" y="81722"/>
                    <a:pt x="803505" y="77564"/>
                  </a:cubicBezTo>
                  <a:cubicBezTo>
                    <a:pt x="803505" y="75690"/>
                    <a:pt x="803595" y="70513"/>
                    <a:pt x="802702" y="69710"/>
                  </a:cubicBezTo>
                  <a:close/>
                  <a:moveTo>
                    <a:pt x="1094368" y="67658"/>
                  </a:moveTo>
                  <a:cubicBezTo>
                    <a:pt x="1096701" y="68098"/>
                    <a:pt x="1098813" y="69326"/>
                    <a:pt x="1100348" y="71139"/>
                  </a:cubicBezTo>
                  <a:cubicBezTo>
                    <a:pt x="1103472" y="74441"/>
                    <a:pt x="1106863" y="76047"/>
                    <a:pt x="1109273" y="79438"/>
                  </a:cubicBezTo>
                  <a:cubicBezTo>
                    <a:pt x="1110654" y="81991"/>
                    <a:pt x="1111561" y="84773"/>
                    <a:pt x="1111950" y="87649"/>
                  </a:cubicBezTo>
                  <a:cubicBezTo>
                    <a:pt x="1112486" y="89613"/>
                    <a:pt x="1115430" y="92022"/>
                    <a:pt x="1115430" y="93093"/>
                  </a:cubicBezTo>
                  <a:cubicBezTo>
                    <a:pt x="1114806" y="100769"/>
                    <a:pt x="1109184" y="100590"/>
                    <a:pt x="1101597" y="105945"/>
                  </a:cubicBezTo>
                  <a:cubicBezTo>
                    <a:pt x="1097439" y="108210"/>
                    <a:pt x="1093745" y="111237"/>
                    <a:pt x="1090709" y="114870"/>
                  </a:cubicBezTo>
                  <a:cubicBezTo>
                    <a:pt x="1088320" y="117292"/>
                    <a:pt x="1085466" y="119205"/>
                    <a:pt x="1082319" y="120493"/>
                  </a:cubicBezTo>
                  <a:cubicBezTo>
                    <a:pt x="1073840" y="124152"/>
                    <a:pt x="1066254" y="123795"/>
                    <a:pt x="1065630" y="132185"/>
                  </a:cubicBezTo>
                  <a:cubicBezTo>
                    <a:pt x="1065005" y="140574"/>
                    <a:pt x="1069646" y="137183"/>
                    <a:pt x="1069646" y="146108"/>
                  </a:cubicBezTo>
                  <a:cubicBezTo>
                    <a:pt x="1069247" y="148439"/>
                    <a:pt x="1068299" y="150641"/>
                    <a:pt x="1066879" y="152533"/>
                  </a:cubicBezTo>
                  <a:cubicBezTo>
                    <a:pt x="1065557" y="154226"/>
                    <a:pt x="1064779" y="156280"/>
                    <a:pt x="1064648" y="158423"/>
                  </a:cubicBezTo>
                  <a:cubicBezTo>
                    <a:pt x="1064626" y="160617"/>
                    <a:pt x="1064041" y="162767"/>
                    <a:pt x="1062952" y="164671"/>
                  </a:cubicBezTo>
                  <a:cubicBezTo>
                    <a:pt x="1061975" y="166727"/>
                    <a:pt x="1061574" y="169010"/>
                    <a:pt x="1061792" y="171275"/>
                  </a:cubicBezTo>
                  <a:cubicBezTo>
                    <a:pt x="1061613" y="179486"/>
                    <a:pt x="1060275" y="186359"/>
                    <a:pt x="1062684" y="188411"/>
                  </a:cubicBezTo>
                  <a:cubicBezTo>
                    <a:pt x="1072955" y="187582"/>
                    <a:pt x="1083266" y="187344"/>
                    <a:pt x="1093565" y="187697"/>
                  </a:cubicBezTo>
                  <a:cubicBezTo>
                    <a:pt x="1097313" y="187697"/>
                    <a:pt x="1098831" y="185198"/>
                    <a:pt x="1101598" y="184574"/>
                  </a:cubicBezTo>
                  <a:cubicBezTo>
                    <a:pt x="1104116" y="184016"/>
                    <a:pt x="1106692" y="183746"/>
                    <a:pt x="1109273" y="183770"/>
                  </a:cubicBezTo>
                  <a:cubicBezTo>
                    <a:pt x="1112131" y="184257"/>
                    <a:pt x="1114940" y="185004"/>
                    <a:pt x="1117662" y="186002"/>
                  </a:cubicBezTo>
                  <a:cubicBezTo>
                    <a:pt x="1120517" y="187296"/>
                    <a:pt x="1123262" y="188819"/>
                    <a:pt x="1125872" y="190553"/>
                  </a:cubicBezTo>
                  <a:cubicBezTo>
                    <a:pt x="1128907" y="192695"/>
                    <a:pt x="1134351" y="193856"/>
                    <a:pt x="1136582" y="199478"/>
                  </a:cubicBezTo>
                  <a:cubicBezTo>
                    <a:pt x="1137264" y="201857"/>
                    <a:pt x="1137595" y="204322"/>
                    <a:pt x="1137564" y="206797"/>
                  </a:cubicBezTo>
                  <a:lnTo>
                    <a:pt x="1136046" y="206975"/>
                  </a:lnTo>
                  <a:cubicBezTo>
                    <a:pt x="1136051" y="207971"/>
                    <a:pt x="1136434" y="208928"/>
                    <a:pt x="1137117" y="209653"/>
                  </a:cubicBezTo>
                  <a:cubicBezTo>
                    <a:pt x="1137779" y="210848"/>
                    <a:pt x="1138030" y="212228"/>
                    <a:pt x="1137832" y="213580"/>
                  </a:cubicBezTo>
                  <a:cubicBezTo>
                    <a:pt x="1137415" y="215863"/>
                    <a:pt x="1136502" y="218026"/>
                    <a:pt x="1135154" y="219917"/>
                  </a:cubicBezTo>
                  <a:cubicBezTo>
                    <a:pt x="1133726" y="222148"/>
                    <a:pt x="1131941" y="225360"/>
                    <a:pt x="1129799" y="225360"/>
                  </a:cubicBezTo>
                  <a:cubicBezTo>
                    <a:pt x="1124087" y="225538"/>
                    <a:pt x="1121231" y="226074"/>
                    <a:pt x="1119357" y="225985"/>
                  </a:cubicBezTo>
                  <a:cubicBezTo>
                    <a:pt x="1117483" y="225895"/>
                    <a:pt x="1111950" y="224021"/>
                    <a:pt x="1108023" y="224021"/>
                  </a:cubicBezTo>
                  <a:cubicBezTo>
                    <a:pt x="1104096" y="224021"/>
                    <a:pt x="1101330" y="225092"/>
                    <a:pt x="1096421" y="225003"/>
                  </a:cubicBezTo>
                  <a:cubicBezTo>
                    <a:pt x="1091512" y="224914"/>
                    <a:pt x="1082677" y="224021"/>
                    <a:pt x="1077232" y="223397"/>
                  </a:cubicBezTo>
                  <a:cubicBezTo>
                    <a:pt x="1073752" y="222951"/>
                    <a:pt x="1062863" y="223843"/>
                    <a:pt x="1059382" y="223397"/>
                  </a:cubicBezTo>
                  <a:cubicBezTo>
                    <a:pt x="1053395" y="222836"/>
                    <a:pt x="1047355" y="223319"/>
                    <a:pt x="1041532" y="224824"/>
                  </a:cubicBezTo>
                  <a:lnTo>
                    <a:pt x="1024486" y="227234"/>
                  </a:lnTo>
                  <a:cubicBezTo>
                    <a:pt x="1018418" y="228127"/>
                    <a:pt x="1010564" y="226788"/>
                    <a:pt x="1005119" y="226788"/>
                  </a:cubicBezTo>
                  <a:cubicBezTo>
                    <a:pt x="993442" y="227877"/>
                    <a:pt x="981920" y="230241"/>
                    <a:pt x="970758" y="233839"/>
                  </a:cubicBezTo>
                  <a:cubicBezTo>
                    <a:pt x="956567" y="238747"/>
                    <a:pt x="931757" y="250261"/>
                    <a:pt x="928633" y="249904"/>
                  </a:cubicBezTo>
                  <a:cubicBezTo>
                    <a:pt x="925509" y="249547"/>
                    <a:pt x="918905" y="240711"/>
                    <a:pt x="912568" y="234731"/>
                  </a:cubicBezTo>
                  <a:cubicBezTo>
                    <a:pt x="912032" y="231781"/>
                    <a:pt x="912032" y="228757"/>
                    <a:pt x="912568" y="225806"/>
                  </a:cubicBezTo>
                  <a:cubicBezTo>
                    <a:pt x="913155" y="222152"/>
                    <a:pt x="912819" y="218408"/>
                    <a:pt x="911586" y="214919"/>
                  </a:cubicBezTo>
                  <a:cubicBezTo>
                    <a:pt x="913996" y="210724"/>
                    <a:pt x="928008" y="205547"/>
                    <a:pt x="929436" y="205190"/>
                  </a:cubicBezTo>
                  <a:cubicBezTo>
                    <a:pt x="930864" y="204833"/>
                    <a:pt x="936398" y="206975"/>
                    <a:pt x="939789" y="206172"/>
                  </a:cubicBezTo>
                  <a:cubicBezTo>
                    <a:pt x="941574" y="205726"/>
                    <a:pt x="954247" y="200549"/>
                    <a:pt x="961208" y="198050"/>
                  </a:cubicBezTo>
                  <a:cubicBezTo>
                    <a:pt x="963975" y="197158"/>
                    <a:pt x="967991" y="196979"/>
                    <a:pt x="970133" y="196355"/>
                  </a:cubicBezTo>
                  <a:cubicBezTo>
                    <a:pt x="976737" y="194302"/>
                    <a:pt x="986466" y="189393"/>
                    <a:pt x="993606" y="186537"/>
                  </a:cubicBezTo>
                  <a:cubicBezTo>
                    <a:pt x="1008868" y="180468"/>
                    <a:pt x="1009671" y="162083"/>
                    <a:pt x="1011991" y="155121"/>
                  </a:cubicBezTo>
                  <a:cubicBezTo>
                    <a:pt x="1013215" y="151744"/>
                    <a:pt x="1013849" y="148182"/>
                    <a:pt x="1013866" y="144591"/>
                  </a:cubicBezTo>
                  <a:cubicBezTo>
                    <a:pt x="1013955" y="141110"/>
                    <a:pt x="1013687" y="136915"/>
                    <a:pt x="1011991" y="136290"/>
                  </a:cubicBezTo>
                  <a:cubicBezTo>
                    <a:pt x="1008985" y="136545"/>
                    <a:pt x="1006001" y="137023"/>
                    <a:pt x="1003066" y="137718"/>
                  </a:cubicBezTo>
                  <a:cubicBezTo>
                    <a:pt x="999308" y="139010"/>
                    <a:pt x="995274" y="139287"/>
                    <a:pt x="991375" y="138522"/>
                  </a:cubicBezTo>
                  <a:cubicBezTo>
                    <a:pt x="987805" y="136826"/>
                    <a:pt x="988340" y="132631"/>
                    <a:pt x="987805" y="127901"/>
                  </a:cubicBezTo>
                  <a:cubicBezTo>
                    <a:pt x="986663" y="123101"/>
                    <a:pt x="984259" y="118696"/>
                    <a:pt x="980843" y="115138"/>
                  </a:cubicBezTo>
                  <a:cubicBezTo>
                    <a:pt x="979504" y="111888"/>
                    <a:pt x="978895" y="108385"/>
                    <a:pt x="979058" y="104874"/>
                  </a:cubicBezTo>
                  <a:cubicBezTo>
                    <a:pt x="979147" y="103000"/>
                    <a:pt x="978166" y="96842"/>
                    <a:pt x="978166" y="94968"/>
                  </a:cubicBezTo>
                  <a:cubicBezTo>
                    <a:pt x="978166" y="90059"/>
                    <a:pt x="982807" y="89702"/>
                    <a:pt x="987091" y="87560"/>
                  </a:cubicBezTo>
                  <a:cubicBezTo>
                    <a:pt x="992398" y="88487"/>
                    <a:pt x="997644" y="89739"/>
                    <a:pt x="1002799" y="91308"/>
                  </a:cubicBezTo>
                  <a:cubicBezTo>
                    <a:pt x="1015402" y="89943"/>
                    <a:pt x="1027918" y="87857"/>
                    <a:pt x="1040283" y="85061"/>
                  </a:cubicBezTo>
                  <a:cubicBezTo>
                    <a:pt x="1043050" y="84436"/>
                    <a:pt x="1046084" y="83454"/>
                    <a:pt x="1046798" y="83276"/>
                  </a:cubicBezTo>
                  <a:cubicBezTo>
                    <a:pt x="1047512" y="83097"/>
                    <a:pt x="1050100" y="81937"/>
                    <a:pt x="1051439" y="81491"/>
                  </a:cubicBezTo>
                  <a:cubicBezTo>
                    <a:pt x="1061232" y="78619"/>
                    <a:pt x="1070665" y="74636"/>
                    <a:pt x="1079553" y="69622"/>
                  </a:cubicBezTo>
                  <a:cubicBezTo>
                    <a:pt x="1082103" y="68745"/>
                    <a:pt x="1084808" y="68410"/>
                    <a:pt x="1087496" y="68640"/>
                  </a:cubicBezTo>
                  <a:cubicBezTo>
                    <a:pt x="1089804" y="68442"/>
                    <a:pt x="1092097" y="68114"/>
                    <a:pt x="1094368" y="67658"/>
                  </a:cubicBezTo>
                  <a:close/>
                  <a:moveTo>
                    <a:pt x="699531" y="57304"/>
                  </a:moveTo>
                  <a:cubicBezTo>
                    <a:pt x="703905" y="54716"/>
                    <a:pt x="706136" y="64355"/>
                    <a:pt x="707564" y="67836"/>
                  </a:cubicBezTo>
                  <a:cubicBezTo>
                    <a:pt x="708367" y="69531"/>
                    <a:pt x="705958" y="76136"/>
                    <a:pt x="705689" y="78456"/>
                  </a:cubicBezTo>
                  <a:cubicBezTo>
                    <a:pt x="705422" y="80777"/>
                    <a:pt x="702030" y="83633"/>
                    <a:pt x="702030" y="90594"/>
                  </a:cubicBezTo>
                  <a:cubicBezTo>
                    <a:pt x="702120" y="93718"/>
                    <a:pt x="699264" y="96039"/>
                    <a:pt x="695426" y="99519"/>
                  </a:cubicBezTo>
                  <a:cubicBezTo>
                    <a:pt x="691500" y="103315"/>
                    <a:pt x="687834" y="107371"/>
                    <a:pt x="684449" y="111656"/>
                  </a:cubicBezTo>
                  <a:cubicBezTo>
                    <a:pt x="682660" y="115916"/>
                    <a:pt x="682254" y="120631"/>
                    <a:pt x="683288" y="125133"/>
                  </a:cubicBezTo>
                  <a:cubicBezTo>
                    <a:pt x="683288" y="126650"/>
                    <a:pt x="681414" y="131470"/>
                    <a:pt x="684091" y="134058"/>
                  </a:cubicBezTo>
                  <a:cubicBezTo>
                    <a:pt x="686769" y="136647"/>
                    <a:pt x="689714" y="133880"/>
                    <a:pt x="691231" y="134058"/>
                  </a:cubicBezTo>
                  <a:cubicBezTo>
                    <a:pt x="692749" y="134237"/>
                    <a:pt x="691767" y="137271"/>
                    <a:pt x="693552" y="140573"/>
                  </a:cubicBezTo>
                  <a:cubicBezTo>
                    <a:pt x="696854" y="146910"/>
                    <a:pt x="697925" y="147892"/>
                    <a:pt x="697925" y="151016"/>
                  </a:cubicBezTo>
                  <a:cubicBezTo>
                    <a:pt x="697835" y="152801"/>
                    <a:pt x="697835" y="154318"/>
                    <a:pt x="696408" y="155210"/>
                  </a:cubicBezTo>
                  <a:cubicBezTo>
                    <a:pt x="688142" y="160192"/>
                    <a:pt x="681098" y="166962"/>
                    <a:pt x="675791" y="175023"/>
                  </a:cubicBezTo>
                  <a:cubicBezTo>
                    <a:pt x="675205" y="177764"/>
                    <a:pt x="675551" y="180623"/>
                    <a:pt x="676773" y="183145"/>
                  </a:cubicBezTo>
                  <a:cubicBezTo>
                    <a:pt x="678468" y="183145"/>
                    <a:pt x="682752" y="183145"/>
                    <a:pt x="684627" y="183145"/>
                  </a:cubicBezTo>
                  <a:lnTo>
                    <a:pt x="684359" y="183680"/>
                  </a:lnTo>
                  <a:cubicBezTo>
                    <a:pt x="687161" y="184454"/>
                    <a:pt x="689654" y="186075"/>
                    <a:pt x="691499" y="188321"/>
                  </a:cubicBezTo>
                  <a:cubicBezTo>
                    <a:pt x="692783" y="190686"/>
                    <a:pt x="693515" y="193310"/>
                    <a:pt x="693641" y="195997"/>
                  </a:cubicBezTo>
                  <a:cubicBezTo>
                    <a:pt x="692302" y="207332"/>
                    <a:pt x="682485" y="214382"/>
                    <a:pt x="673560" y="220094"/>
                  </a:cubicBezTo>
                  <a:cubicBezTo>
                    <a:pt x="664636" y="225806"/>
                    <a:pt x="648481" y="232054"/>
                    <a:pt x="640806" y="236426"/>
                  </a:cubicBezTo>
                  <a:cubicBezTo>
                    <a:pt x="634469" y="240085"/>
                    <a:pt x="628490" y="249189"/>
                    <a:pt x="624830" y="250706"/>
                  </a:cubicBezTo>
                  <a:cubicBezTo>
                    <a:pt x="624830" y="250706"/>
                    <a:pt x="620457" y="252134"/>
                    <a:pt x="618494" y="250706"/>
                  </a:cubicBezTo>
                  <a:cubicBezTo>
                    <a:pt x="615585" y="249656"/>
                    <a:pt x="612601" y="248820"/>
                    <a:pt x="609569" y="248207"/>
                  </a:cubicBezTo>
                  <a:cubicBezTo>
                    <a:pt x="606535" y="247225"/>
                    <a:pt x="607963" y="242941"/>
                    <a:pt x="605732" y="240353"/>
                  </a:cubicBezTo>
                  <a:cubicBezTo>
                    <a:pt x="603399" y="238081"/>
                    <a:pt x="601521" y="235385"/>
                    <a:pt x="600198" y="232411"/>
                  </a:cubicBezTo>
                  <a:cubicBezTo>
                    <a:pt x="598334" y="227827"/>
                    <a:pt x="597481" y="222895"/>
                    <a:pt x="597699" y="217952"/>
                  </a:cubicBezTo>
                  <a:cubicBezTo>
                    <a:pt x="600361" y="211650"/>
                    <a:pt x="605490" y="206714"/>
                    <a:pt x="611889" y="204297"/>
                  </a:cubicBezTo>
                  <a:cubicBezTo>
                    <a:pt x="614707" y="202459"/>
                    <a:pt x="617419" y="200462"/>
                    <a:pt x="620011" y="198317"/>
                  </a:cubicBezTo>
                  <a:cubicBezTo>
                    <a:pt x="622492" y="196941"/>
                    <a:pt x="624512" y="194860"/>
                    <a:pt x="625812" y="192337"/>
                  </a:cubicBezTo>
                  <a:cubicBezTo>
                    <a:pt x="626587" y="190485"/>
                    <a:pt x="627099" y="188532"/>
                    <a:pt x="627329" y="186536"/>
                  </a:cubicBezTo>
                  <a:cubicBezTo>
                    <a:pt x="627508" y="183502"/>
                    <a:pt x="629025" y="181271"/>
                    <a:pt x="629024" y="179039"/>
                  </a:cubicBezTo>
                  <a:cubicBezTo>
                    <a:pt x="628779" y="176816"/>
                    <a:pt x="627843" y="174725"/>
                    <a:pt x="626347" y="173060"/>
                  </a:cubicBezTo>
                  <a:cubicBezTo>
                    <a:pt x="624905" y="171595"/>
                    <a:pt x="623807" y="169826"/>
                    <a:pt x="623134" y="167884"/>
                  </a:cubicBezTo>
                  <a:cubicBezTo>
                    <a:pt x="623134" y="167795"/>
                    <a:pt x="616709" y="160387"/>
                    <a:pt x="616708" y="156728"/>
                  </a:cubicBezTo>
                  <a:cubicBezTo>
                    <a:pt x="616921" y="151088"/>
                    <a:pt x="621344" y="146513"/>
                    <a:pt x="626972" y="146107"/>
                  </a:cubicBezTo>
                  <a:cubicBezTo>
                    <a:pt x="628757" y="145393"/>
                    <a:pt x="632059" y="146107"/>
                    <a:pt x="633844" y="146107"/>
                  </a:cubicBezTo>
                  <a:cubicBezTo>
                    <a:pt x="638128" y="145750"/>
                    <a:pt x="641163" y="141644"/>
                    <a:pt x="643484" y="138164"/>
                  </a:cubicBezTo>
                  <a:cubicBezTo>
                    <a:pt x="644724" y="133376"/>
                    <a:pt x="645441" y="128469"/>
                    <a:pt x="645625" y="123527"/>
                  </a:cubicBezTo>
                  <a:cubicBezTo>
                    <a:pt x="647053" y="118529"/>
                    <a:pt x="641074" y="117725"/>
                    <a:pt x="638128" y="116565"/>
                  </a:cubicBezTo>
                  <a:cubicBezTo>
                    <a:pt x="635296" y="115136"/>
                    <a:pt x="632298" y="114057"/>
                    <a:pt x="629203" y="113352"/>
                  </a:cubicBezTo>
                  <a:cubicBezTo>
                    <a:pt x="626794" y="113174"/>
                    <a:pt x="624741" y="110318"/>
                    <a:pt x="623581" y="107195"/>
                  </a:cubicBezTo>
                  <a:cubicBezTo>
                    <a:pt x="622421" y="104071"/>
                    <a:pt x="621438" y="105053"/>
                    <a:pt x="618940" y="104071"/>
                  </a:cubicBezTo>
                  <a:cubicBezTo>
                    <a:pt x="616440" y="103089"/>
                    <a:pt x="616440" y="94611"/>
                    <a:pt x="616440" y="93629"/>
                  </a:cubicBezTo>
                  <a:cubicBezTo>
                    <a:pt x="616440" y="92647"/>
                    <a:pt x="619029" y="91576"/>
                    <a:pt x="621260" y="90594"/>
                  </a:cubicBezTo>
                  <a:cubicBezTo>
                    <a:pt x="623492" y="89613"/>
                    <a:pt x="623492" y="88006"/>
                    <a:pt x="624919" y="84972"/>
                  </a:cubicBezTo>
                  <a:cubicBezTo>
                    <a:pt x="626348" y="81937"/>
                    <a:pt x="629650" y="81223"/>
                    <a:pt x="632684" y="80420"/>
                  </a:cubicBezTo>
                  <a:cubicBezTo>
                    <a:pt x="636094" y="80219"/>
                    <a:pt x="639491" y="79831"/>
                    <a:pt x="642859" y="79260"/>
                  </a:cubicBezTo>
                  <a:cubicBezTo>
                    <a:pt x="657138" y="73459"/>
                    <a:pt x="673292" y="57483"/>
                    <a:pt x="686947" y="58197"/>
                  </a:cubicBezTo>
                  <a:cubicBezTo>
                    <a:pt x="693908" y="58643"/>
                    <a:pt x="696764" y="58822"/>
                    <a:pt x="699531" y="57304"/>
                  </a:cubicBezTo>
                  <a:close/>
                  <a:moveTo>
                    <a:pt x="1315527" y="56948"/>
                  </a:moveTo>
                  <a:cubicBezTo>
                    <a:pt x="1318829" y="57483"/>
                    <a:pt x="1327665" y="55966"/>
                    <a:pt x="1328468" y="57483"/>
                  </a:cubicBezTo>
                  <a:cubicBezTo>
                    <a:pt x="1331034" y="61243"/>
                    <a:pt x="1334628" y="64186"/>
                    <a:pt x="1338821" y="65962"/>
                  </a:cubicBezTo>
                  <a:cubicBezTo>
                    <a:pt x="1342302" y="67747"/>
                    <a:pt x="1340785" y="70157"/>
                    <a:pt x="1341231" y="73280"/>
                  </a:cubicBezTo>
                  <a:cubicBezTo>
                    <a:pt x="1341677" y="76403"/>
                    <a:pt x="1343641" y="77653"/>
                    <a:pt x="1342659" y="80330"/>
                  </a:cubicBezTo>
                  <a:cubicBezTo>
                    <a:pt x="1341677" y="83008"/>
                    <a:pt x="1339268" y="87738"/>
                    <a:pt x="1337215" y="93450"/>
                  </a:cubicBezTo>
                  <a:cubicBezTo>
                    <a:pt x="1337215" y="94699"/>
                    <a:pt x="1335608" y="101125"/>
                    <a:pt x="1337215" y="101125"/>
                  </a:cubicBezTo>
                  <a:cubicBezTo>
                    <a:pt x="1339066" y="101238"/>
                    <a:pt x="1340907" y="100769"/>
                    <a:pt x="1342481" y="99787"/>
                  </a:cubicBezTo>
                  <a:cubicBezTo>
                    <a:pt x="1343284" y="99430"/>
                    <a:pt x="1346854" y="97645"/>
                    <a:pt x="1349085" y="96841"/>
                  </a:cubicBezTo>
                  <a:cubicBezTo>
                    <a:pt x="1351765" y="96244"/>
                    <a:pt x="1354370" y="95347"/>
                    <a:pt x="1356849" y="94164"/>
                  </a:cubicBezTo>
                  <a:cubicBezTo>
                    <a:pt x="1359884" y="92022"/>
                    <a:pt x="1363899" y="87738"/>
                    <a:pt x="1365774" y="87738"/>
                  </a:cubicBezTo>
                  <a:cubicBezTo>
                    <a:pt x="1365774" y="87738"/>
                    <a:pt x="1377644" y="84257"/>
                    <a:pt x="1379697" y="87738"/>
                  </a:cubicBezTo>
                  <a:cubicBezTo>
                    <a:pt x="1381749" y="91219"/>
                    <a:pt x="1386747" y="90862"/>
                    <a:pt x="1391835" y="91665"/>
                  </a:cubicBezTo>
                  <a:cubicBezTo>
                    <a:pt x="1396922" y="92468"/>
                    <a:pt x="1400224" y="100679"/>
                    <a:pt x="1400224" y="107641"/>
                  </a:cubicBezTo>
                  <a:cubicBezTo>
                    <a:pt x="1400313" y="110497"/>
                    <a:pt x="1400135" y="111657"/>
                    <a:pt x="1397011" y="111657"/>
                  </a:cubicBezTo>
                  <a:cubicBezTo>
                    <a:pt x="1395316" y="111746"/>
                    <a:pt x="1393441" y="114602"/>
                    <a:pt x="1390318" y="116655"/>
                  </a:cubicBezTo>
                  <a:cubicBezTo>
                    <a:pt x="1385448" y="119456"/>
                    <a:pt x="1380266" y="121672"/>
                    <a:pt x="1374877" y="123259"/>
                  </a:cubicBezTo>
                  <a:cubicBezTo>
                    <a:pt x="1372162" y="125072"/>
                    <a:pt x="1369137" y="126372"/>
                    <a:pt x="1365952" y="127097"/>
                  </a:cubicBezTo>
                  <a:cubicBezTo>
                    <a:pt x="1362025" y="127633"/>
                    <a:pt x="1358545" y="127811"/>
                    <a:pt x="1355600" y="128436"/>
                  </a:cubicBezTo>
                  <a:cubicBezTo>
                    <a:pt x="1350073" y="129792"/>
                    <a:pt x="1344737" y="131830"/>
                    <a:pt x="1339714" y="134505"/>
                  </a:cubicBezTo>
                  <a:cubicBezTo>
                    <a:pt x="1337572" y="136775"/>
                    <a:pt x="1335795" y="139365"/>
                    <a:pt x="1334448" y="142180"/>
                  </a:cubicBezTo>
                  <a:cubicBezTo>
                    <a:pt x="1333207" y="146359"/>
                    <a:pt x="1333894" y="150875"/>
                    <a:pt x="1336322" y="154496"/>
                  </a:cubicBezTo>
                  <a:cubicBezTo>
                    <a:pt x="1343755" y="164620"/>
                    <a:pt x="1352590" y="173635"/>
                    <a:pt x="1362561" y="181271"/>
                  </a:cubicBezTo>
                  <a:cubicBezTo>
                    <a:pt x="1367291" y="185287"/>
                    <a:pt x="1373985" y="199121"/>
                    <a:pt x="1381928" y="203137"/>
                  </a:cubicBezTo>
                  <a:cubicBezTo>
                    <a:pt x="1389014" y="206991"/>
                    <a:pt x="1395684" y="211568"/>
                    <a:pt x="1401831" y="216791"/>
                  </a:cubicBezTo>
                  <a:cubicBezTo>
                    <a:pt x="1405455" y="218711"/>
                    <a:pt x="1409288" y="220210"/>
                    <a:pt x="1413255" y="221254"/>
                  </a:cubicBezTo>
                  <a:cubicBezTo>
                    <a:pt x="1416825" y="222771"/>
                    <a:pt x="1419948" y="226073"/>
                    <a:pt x="1422179" y="226877"/>
                  </a:cubicBezTo>
                  <a:cubicBezTo>
                    <a:pt x="1427980" y="228840"/>
                    <a:pt x="1432978" y="230625"/>
                    <a:pt x="1441903" y="234195"/>
                  </a:cubicBezTo>
                  <a:cubicBezTo>
                    <a:pt x="1444045" y="235088"/>
                    <a:pt x="1447615" y="235355"/>
                    <a:pt x="1448686" y="237319"/>
                  </a:cubicBezTo>
                  <a:lnTo>
                    <a:pt x="1447972" y="238211"/>
                  </a:lnTo>
                  <a:cubicBezTo>
                    <a:pt x="1448865" y="239907"/>
                    <a:pt x="1446008" y="241424"/>
                    <a:pt x="1445830" y="243388"/>
                  </a:cubicBezTo>
                  <a:cubicBezTo>
                    <a:pt x="1445652" y="245351"/>
                    <a:pt x="1446544" y="248654"/>
                    <a:pt x="1444849" y="250706"/>
                  </a:cubicBezTo>
                  <a:cubicBezTo>
                    <a:pt x="1442106" y="254223"/>
                    <a:pt x="1437969" y="256373"/>
                    <a:pt x="1433514" y="256597"/>
                  </a:cubicBezTo>
                  <a:cubicBezTo>
                    <a:pt x="1431639" y="256775"/>
                    <a:pt x="1430211" y="259453"/>
                    <a:pt x="1428873" y="260435"/>
                  </a:cubicBezTo>
                  <a:cubicBezTo>
                    <a:pt x="1427534" y="261416"/>
                    <a:pt x="1425570" y="261416"/>
                    <a:pt x="1424231" y="261416"/>
                  </a:cubicBezTo>
                  <a:cubicBezTo>
                    <a:pt x="1420742" y="261430"/>
                    <a:pt x="1417254" y="261221"/>
                    <a:pt x="1413790" y="260792"/>
                  </a:cubicBezTo>
                  <a:cubicBezTo>
                    <a:pt x="1410192" y="260988"/>
                    <a:pt x="1406588" y="260988"/>
                    <a:pt x="1402991" y="260792"/>
                  </a:cubicBezTo>
                  <a:cubicBezTo>
                    <a:pt x="1399756" y="260763"/>
                    <a:pt x="1396553" y="260158"/>
                    <a:pt x="1393530" y="259007"/>
                  </a:cubicBezTo>
                  <a:cubicBezTo>
                    <a:pt x="1387640" y="255615"/>
                    <a:pt x="1383178" y="258114"/>
                    <a:pt x="1378715" y="256954"/>
                  </a:cubicBezTo>
                  <a:cubicBezTo>
                    <a:pt x="1375212" y="256323"/>
                    <a:pt x="1372152" y="254207"/>
                    <a:pt x="1370326" y="251153"/>
                  </a:cubicBezTo>
                  <a:cubicBezTo>
                    <a:pt x="1367470" y="243209"/>
                    <a:pt x="1371307" y="240889"/>
                    <a:pt x="1357474" y="228215"/>
                  </a:cubicBezTo>
                  <a:cubicBezTo>
                    <a:pt x="1352255" y="222358"/>
                    <a:pt x="1347397" y="216188"/>
                    <a:pt x="1342927" y="209741"/>
                  </a:cubicBezTo>
                  <a:cubicBezTo>
                    <a:pt x="1340205" y="206163"/>
                    <a:pt x="1337222" y="202793"/>
                    <a:pt x="1334002" y="199656"/>
                  </a:cubicBezTo>
                  <a:cubicBezTo>
                    <a:pt x="1324898" y="192963"/>
                    <a:pt x="1316777" y="183681"/>
                    <a:pt x="1313742" y="181806"/>
                  </a:cubicBezTo>
                  <a:cubicBezTo>
                    <a:pt x="1312671" y="181182"/>
                    <a:pt x="1306602" y="195640"/>
                    <a:pt x="1299730" y="203048"/>
                  </a:cubicBezTo>
                  <a:cubicBezTo>
                    <a:pt x="1292858" y="210455"/>
                    <a:pt x="1287860" y="213935"/>
                    <a:pt x="1279470" y="222860"/>
                  </a:cubicBezTo>
                  <a:cubicBezTo>
                    <a:pt x="1273347" y="228287"/>
                    <a:pt x="1266306" y="232580"/>
                    <a:pt x="1258676" y="235534"/>
                  </a:cubicBezTo>
                  <a:cubicBezTo>
                    <a:pt x="1255195" y="237854"/>
                    <a:pt x="1247252" y="241424"/>
                    <a:pt x="1243236" y="243923"/>
                  </a:cubicBezTo>
                  <a:cubicBezTo>
                    <a:pt x="1239219" y="246422"/>
                    <a:pt x="1232169" y="246065"/>
                    <a:pt x="1229045" y="247583"/>
                  </a:cubicBezTo>
                  <a:cubicBezTo>
                    <a:pt x="1226572" y="248550"/>
                    <a:pt x="1223936" y="249034"/>
                    <a:pt x="1221280" y="249011"/>
                  </a:cubicBezTo>
                  <a:cubicBezTo>
                    <a:pt x="1219138" y="248654"/>
                    <a:pt x="1217621" y="245619"/>
                    <a:pt x="1216014" y="244459"/>
                  </a:cubicBezTo>
                  <a:cubicBezTo>
                    <a:pt x="1214408" y="243299"/>
                    <a:pt x="1214408" y="237497"/>
                    <a:pt x="1211998" y="236426"/>
                  </a:cubicBezTo>
                  <a:cubicBezTo>
                    <a:pt x="1209673" y="235855"/>
                    <a:pt x="1207403" y="235079"/>
                    <a:pt x="1205216" y="234106"/>
                  </a:cubicBezTo>
                  <a:cubicBezTo>
                    <a:pt x="1203787" y="232767"/>
                    <a:pt x="1204947" y="230536"/>
                    <a:pt x="1209589" y="229019"/>
                  </a:cubicBezTo>
                  <a:cubicBezTo>
                    <a:pt x="1213290" y="227763"/>
                    <a:pt x="1216692" y="225757"/>
                    <a:pt x="1219584" y="223128"/>
                  </a:cubicBezTo>
                  <a:cubicBezTo>
                    <a:pt x="1222038" y="221665"/>
                    <a:pt x="1224341" y="219960"/>
                    <a:pt x="1226457" y="218041"/>
                  </a:cubicBezTo>
                  <a:cubicBezTo>
                    <a:pt x="1227260" y="217059"/>
                    <a:pt x="1230116" y="216613"/>
                    <a:pt x="1231277" y="215899"/>
                  </a:cubicBezTo>
                  <a:cubicBezTo>
                    <a:pt x="1242604" y="206299"/>
                    <a:pt x="1253333" y="196016"/>
                    <a:pt x="1263406" y="185109"/>
                  </a:cubicBezTo>
                  <a:cubicBezTo>
                    <a:pt x="1269165" y="178903"/>
                    <a:pt x="1273411" y="171450"/>
                    <a:pt x="1275812" y="163332"/>
                  </a:cubicBezTo>
                  <a:cubicBezTo>
                    <a:pt x="1277331" y="160588"/>
                    <a:pt x="1278215" y="157538"/>
                    <a:pt x="1278400" y="154407"/>
                  </a:cubicBezTo>
                  <a:cubicBezTo>
                    <a:pt x="1278132" y="152979"/>
                    <a:pt x="1273848" y="154407"/>
                    <a:pt x="1271974" y="154407"/>
                  </a:cubicBezTo>
                  <a:cubicBezTo>
                    <a:pt x="1270100" y="154407"/>
                    <a:pt x="1268940" y="154317"/>
                    <a:pt x="1267065" y="154407"/>
                  </a:cubicBezTo>
                  <a:cubicBezTo>
                    <a:pt x="1265191" y="154496"/>
                    <a:pt x="1262603" y="156192"/>
                    <a:pt x="1260461" y="156192"/>
                  </a:cubicBezTo>
                  <a:cubicBezTo>
                    <a:pt x="1258409" y="156906"/>
                    <a:pt x="1256176" y="156906"/>
                    <a:pt x="1254124" y="156192"/>
                  </a:cubicBezTo>
                  <a:cubicBezTo>
                    <a:pt x="1250732" y="155121"/>
                    <a:pt x="1248947" y="152265"/>
                    <a:pt x="1244395" y="151640"/>
                  </a:cubicBezTo>
                  <a:cubicBezTo>
                    <a:pt x="1238254" y="149462"/>
                    <a:pt x="1233867" y="144005"/>
                    <a:pt x="1233060" y="137539"/>
                  </a:cubicBezTo>
                  <a:cubicBezTo>
                    <a:pt x="1232290" y="134229"/>
                    <a:pt x="1233467" y="130769"/>
                    <a:pt x="1236095" y="128614"/>
                  </a:cubicBezTo>
                  <a:cubicBezTo>
                    <a:pt x="1238416" y="126919"/>
                    <a:pt x="1239576" y="124509"/>
                    <a:pt x="1241451" y="123081"/>
                  </a:cubicBezTo>
                  <a:cubicBezTo>
                    <a:pt x="1243325" y="121653"/>
                    <a:pt x="1246716" y="121474"/>
                    <a:pt x="1248234" y="120493"/>
                  </a:cubicBezTo>
                  <a:cubicBezTo>
                    <a:pt x="1249751" y="119511"/>
                    <a:pt x="1251357" y="117726"/>
                    <a:pt x="1253945" y="116744"/>
                  </a:cubicBezTo>
                  <a:cubicBezTo>
                    <a:pt x="1256534" y="115762"/>
                    <a:pt x="1263138" y="116744"/>
                    <a:pt x="1267869" y="116744"/>
                  </a:cubicBezTo>
                  <a:cubicBezTo>
                    <a:pt x="1275999" y="115676"/>
                    <a:pt x="1283813" y="112909"/>
                    <a:pt x="1290805" y="108622"/>
                  </a:cubicBezTo>
                  <a:cubicBezTo>
                    <a:pt x="1290563" y="101325"/>
                    <a:pt x="1292062" y="94073"/>
                    <a:pt x="1295178" y="87470"/>
                  </a:cubicBezTo>
                  <a:cubicBezTo>
                    <a:pt x="1296233" y="83087"/>
                    <a:pt x="1296744" y="78591"/>
                    <a:pt x="1296695" y="74084"/>
                  </a:cubicBezTo>
                  <a:cubicBezTo>
                    <a:pt x="1297185" y="70239"/>
                    <a:pt x="1296974" y="66338"/>
                    <a:pt x="1296071" y="62570"/>
                  </a:cubicBezTo>
                  <a:cubicBezTo>
                    <a:pt x="1295981" y="59357"/>
                    <a:pt x="1297766" y="59000"/>
                    <a:pt x="1299641" y="58465"/>
                  </a:cubicBezTo>
                  <a:cubicBezTo>
                    <a:pt x="1305531" y="56858"/>
                    <a:pt x="1305442" y="59090"/>
                    <a:pt x="1308566" y="59179"/>
                  </a:cubicBezTo>
                  <a:cubicBezTo>
                    <a:pt x="1311689" y="59268"/>
                    <a:pt x="1312225" y="56412"/>
                    <a:pt x="1315527" y="56948"/>
                  </a:cubicBezTo>
                  <a:close/>
                  <a:moveTo>
                    <a:pt x="80146" y="54092"/>
                  </a:moveTo>
                  <a:cubicBezTo>
                    <a:pt x="81841" y="54271"/>
                    <a:pt x="83805" y="57127"/>
                    <a:pt x="86750" y="57751"/>
                  </a:cubicBezTo>
                  <a:cubicBezTo>
                    <a:pt x="89695" y="58376"/>
                    <a:pt x="93889" y="58287"/>
                    <a:pt x="97280" y="58912"/>
                  </a:cubicBezTo>
                  <a:cubicBezTo>
                    <a:pt x="99066" y="58912"/>
                    <a:pt x="106205" y="58912"/>
                    <a:pt x="107991" y="58912"/>
                  </a:cubicBezTo>
                  <a:cubicBezTo>
                    <a:pt x="110404" y="59059"/>
                    <a:pt x="112766" y="59665"/>
                    <a:pt x="114952" y="60697"/>
                  </a:cubicBezTo>
                  <a:cubicBezTo>
                    <a:pt x="116023" y="61322"/>
                    <a:pt x="119772" y="62125"/>
                    <a:pt x="121110" y="63642"/>
                  </a:cubicBezTo>
                  <a:cubicBezTo>
                    <a:pt x="124141" y="66452"/>
                    <a:pt x="126412" y="69983"/>
                    <a:pt x="127715" y="73906"/>
                  </a:cubicBezTo>
                  <a:lnTo>
                    <a:pt x="126554" y="74352"/>
                  </a:lnTo>
                  <a:cubicBezTo>
                    <a:pt x="127001" y="77565"/>
                    <a:pt x="126019" y="78636"/>
                    <a:pt x="126019" y="81135"/>
                  </a:cubicBezTo>
                  <a:cubicBezTo>
                    <a:pt x="126412" y="84575"/>
                    <a:pt x="126412" y="88048"/>
                    <a:pt x="126019" y="91488"/>
                  </a:cubicBezTo>
                  <a:cubicBezTo>
                    <a:pt x="125573" y="93273"/>
                    <a:pt x="122895" y="97646"/>
                    <a:pt x="120753" y="102734"/>
                  </a:cubicBezTo>
                  <a:cubicBezTo>
                    <a:pt x="119991" y="106563"/>
                    <a:pt x="119485" y="110438"/>
                    <a:pt x="119236" y="114335"/>
                  </a:cubicBezTo>
                  <a:cubicBezTo>
                    <a:pt x="119147" y="119779"/>
                    <a:pt x="118879" y="123796"/>
                    <a:pt x="118076" y="135398"/>
                  </a:cubicBezTo>
                  <a:cubicBezTo>
                    <a:pt x="117897" y="139325"/>
                    <a:pt x="116826" y="142984"/>
                    <a:pt x="116201" y="148250"/>
                  </a:cubicBezTo>
                  <a:cubicBezTo>
                    <a:pt x="115934" y="150213"/>
                    <a:pt x="115398" y="155747"/>
                    <a:pt x="115398" y="159138"/>
                  </a:cubicBezTo>
                  <a:cubicBezTo>
                    <a:pt x="115309" y="164226"/>
                    <a:pt x="117629" y="165208"/>
                    <a:pt x="117897" y="166546"/>
                  </a:cubicBezTo>
                  <a:cubicBezTo>
                    <a:pt x="118165" y="167885"/>
                    <a:pt x="118254" y="168153"/>
                    <a:pt x="118611" y="170830"/>
                  </a:cubicBezTo>
                  <a:cubicBezTo>
                    <a:pt x="118968" y="173508"/>
                    <a:pt x="120486" y="174757"/>
                    <a:pt x="120039" y="177524"/>
                  </a:cubicBezTo>
                  <a:cubicBezTo>
                    <a:pt x="119593" y="180290"/>
                    <a:pt x="117272" y="184931"/>
                    <a:pt x="116023" y="191892"/>
                  </a:cubicBezTo>
                  <a:cubicBezTo>
                    <a:pt x="115375" y="195057"/>
                    <a:pt x="113559" y="197861"/>
                    <a:pt x="110936" y="199746"/>
                  </a:cubicBezTo>
                  <a:cubicBezTo>
                    <a:pt x="106406" y="203538"/>
                    <a:pt x="101279" y="206553"/>
                    <a:pt x="95763" y="208671"/>
                  </a:cubicBezTo>
                  <a:cubicBezTo>
                    <a:pt x="89695" y="210635"/>
                    <a:pt x="85947" y="219024"/>
                    <a:pt x="82466" y="221255"/>
                  </a:cubicBezTo>
                  <a:cubicBezTo>
                    <a:pt x="77924" y="223641"/>
                    <a:pt x="73245" y="225757"/>
                    <a:pt x="68454" y="227592"/>
                  </a:cubicBezTo>
                  <a:cubicBezTo>
                    <a:pt x="62069" y="230345"/>
                    <a:pt x="56070" y="233915"/>
                    <a:pt x="50604" y="238213"/>
                  </a:cubicBezTo>
                  <a:cubicBezTo>
                    <a:pt x="47096" y="240096"/>
                    <a:pt x="43421" y="241650"/>
                    <a:pt x="39626" y="242854"/>
                  </a:cubicBezTo>
                  <a:cubicBezTo>
                    <a:pt x="34255" y="247413"/>
                    <a:pt x="28524" y="251531"/>
                    <a:pt x="22491" y="255170"/>
                  </a:cubicBezTo>
                  <a:cubicBezTo>
                    <a:pt x="19010" y="256687"/>
                    <a:pt x="14816" y="248744"/>
                    <a:pt x="11513" y="245263"/>
                  </a:cubicBezTo>
                  <a:cubicBezTo>
                    <a:pt x="9305" y="243271"/>
                    <a:pt x="6949" y="241451"/>
                    <a:pt x="4463" y="239820"/>
                  </a:cubicBezTo>
                  <a:cubicBezTo>
                    <a:pt x="2499" y="238213"/>
                    <a:pt x="3213" y="233661"/>
                    <a:pt x="2499" y="230895"/>
                  </a:cubicBezTo>
                  <a:cubicBezTo>
                    <a:pt x="1785" y="228128"/>
                    <a:pt x="0" y="224379"/>
                    <a:pt x="0" y="223130"/>
                  </a:cubicBezTo>
                  <a:cubicBezTo>
                    <a:pt x="185" y="220509"/>
                    <a:pt x="1848" y="218223"/>
                    <a:pt x="4284" y="217239"/>
                  </a:cubicBezTo>
                  <a:cubicBezTo>
                    <a:pt x="6248" y="216614"/>
                    <a:pt x="9014" y="217507"/>
                    <a:pt x="10889" y="216614"/>
                  </a:cubicBezTo>
                  <a:cubicBezTo>
                    <a:pt x="14472" y="214879"/>
                    <a:pt x="17904" y="212849"/>
                    <a:pt x="21152" y="210545"/>
                  </a:cubicBezTo>
                  <a:cubicBezTo>
                    <a:pt x="24569" y="208581"/>
                    <a:pt x="28274" y="207166"/>
                    <a:pt x="32129" y="206351"/>
                  </a:cubicBezTo>
                  <a:cubicBezTo>
                    <a:pt x="38706" y="203293"/>
                    <a:pt x="45059" y="199773"/>
                    <a:pt x="51139" y="195819"/>
                  </a:cubicBezTo>
                  <a:cubicBezTo>
                    <a:pt x="54263" y="194123"/>
                    <a:pt x="60064" y="191268"/>
                    <a:pt x="60064" y="186894"/>
                  </a:cubicBezTo>
                  <a:cubicBezTo>
                    <a:pt x="60309" y="180167"/>
                    <a:pt x="60130" y="173430"/>
                    <a:pt x="59529" y="166725"/>
                  </a:cubicBezTo>
                  <a:cubicBezTo>
                    <a:pt x="58547" y="164672"/>
                    <a:pt x="54798" y="163869"/>
                    <a:pt x="54799" y="163869"/>
                  </a:cubicBezTo>
                  <a:cubicBezTo>
                    <a:pt x="51901" y="164711"/>
                    <a:pt x="48891" y="165103"/>
                    <a:pt x="45874" y="165029"/>
                  </a:cubicBezTo>
                  <a:cubicBezTo>
                    <a:pt x="43004" y="165824"/>
                    <a:pt x="40200" y="166839"/>
                    <a:pt x="37484" y="168063"/>
                  </a:cubicBezTo>
                  <a:cubicBezTo>
                    <a:pt x="35788" y="168867"/>
                    <a:pt x="32754" y="169670"/>
                    <a:pt x="31147" y="168867"/>
                  </a:cubicBezTo>
                  <a:cubicBezTo>
                    <a:pt x="29324" y="168385"/>
                    <a:pt x="27816" y="167106"/>
                    <a:pt x="27042" y="165386"/>
                  </a:cubicBezTo>
                  <a:cubicBezTo>
                    <a:pt x="25876" y="162055"/>
                    <a:pt x="25243" y="158561"/>
                    <a:pt x="25168" y="155033"/>
                  </a:cubicBezTo>
                  <a:cubicBezTo>
                    <a:pt x="24100" y="152765"/>
                    <a:pt x="23493" y="150308"/>
                    <a:pt x="23383" y="147804"/>
                  </a:cubicBezTo>
                  <a:cubicBezTo>
                    <a:pt x="24201" y="142971"/>
                    <a:pt x="24470" y="138060"/>
                    <a:pt x="24187" y="133167"/>
                  </a:cubicBezTo>
                  <a:cubicBezTo>
                    <a:pt x="24187" y="127365"/>
                    <a:pt x="29005" y="125402"/>
                    <a:pt x="33111" y="124688"/>
                  </a:cubicBezTo>
                  <a:cubicBezTo>
                    <a:pt x="37216" y="123974"/>
                    <a:pt x="40875" y="120939"/>
                    <a:pt x="44981" y="120940"/>
                  </a:cubicBezTo>
                  <a:cubicBezTo>
                    <a:pt x="47969" y="121031"/>
                    <a:pt x="50960" y="120822"/>
                    <a:pt x="53906" y="120315"/>
                  </a:cubicBezTo>
                  <a:cubicBezTo>
                    <a:pt x="58137" y="119092"/>
                    <a:pt x="62165" y="117258"/>
                    <a:pt x="65866" y="114871"/>
                  </a:cubicBezTo>
                  <a:cubicBezTo>
                    <a:pt x="68186" y="111479"/>
                    <a:pt x="71667" y="109337"/>
                    <a:pt x="71667" y="103983"/>
                  </a:cubicBezTo>
                  <a:cubicBezTo>
                    <a:pt x="72202" y="93898"/>
                    <a:pt x="75326" y="89435"/>
                    <a:pt x="75326" y="80510"/>
                  </a:cubicBezTo>
                  <a:cubicBezTo>
                    <a:pt x="75727" y="74809"/>
                    <a:pt x="73529" y="69232"/>
                    <a:pt x="69346" y="65338"/>
                  </a:cubicBezTo>
                  <a:cubicBezTo>
                    <a:pt x="68499" y="64036"/>
                    <a:pt x="68499" y="62357"/>
                    <a:pt x="69346" y="61054"/>
                  </a:cubicBezTo>
                  <a:cubicBezTo>
                    <a:pt x="71825" y="59675"/>
                    <a:pt x="74081" y="57930"/>
                    <a:pt x="76040" y="55877"/>
                  </a:cubicBezTo>
                  <a:cubicBezTo>
                    <a:pt x="76950" y="54541"/>
                    <a:pt x="78547" y="53847"/>
                    <a:pt x="80146" y="54092"/>
                  </a:cubicBezTo>
                  <a:close/>
                  <a:moveTo>
                    <a:pt x="206879" y="42222"/>
                  </a:moveTo>
                  <a:cubicBezTo>
                    <a:pt x="210984" y="42400"/>
                    <a:pt x="211520" y="44720"/>
                    <a:pt x="213394" y="46059"/>
                  </a:cubicBezTo>
                  <a:cubicBezTo>
                    <a:pt x="215106" y="46839"/>
                    <a:pt x="216957" y="47264"/>
                    <a:pt x="218838" y="47308"/>
                  </a:cubicBezTo>
                  <a:cubicBezTo>
                    <a:pt x="220534" y="47576"/>
                    <a:pt x="222140" y="49986"/>
                    <a:pt x="223033" y="52038"/>
                  </a:cubicBezTo>
                  <a:cubicBezTo>
                    <a:pt x="225018" y="56145"/>
                    <a:pt x="226171" y="60604"/>
                    <a:pt x="226424" y="65158"/>
                  </a:cubicBezTo>
                  <a:cubicBezTo>
                    <a:pt x="226067" y="74886"/>
                    <a:pt x="219195" y="77028"/>
                    <a:pt x="216696" y="83008"/>
                  </a:cubicBezTo>
                  <a:cubicBezTo>
                    <a:pt x="215714" y="85897"/>
                    <a:pt x="215084" y="88893"/>
                    <a:pt x="214822" y="91933"/>
                  </a:cubicBezTo>
                  <a:cubicBezTo>
                    <a:pt x="215714" y="96842"/>
                    <a:pt x="220712" y="98181"/>
                    <a:pt x="222854" y="94700"/>
                  </a:cubicBezTo>
                  <a:cubicBezTo>
                    <a:pt x="226871" y="93808"/>
                    <a:pt x="228120" y="91487"/>
                    <a:pt x="230887" y="90148"/>
                  </a:cubicBezTo>
                  <a:cubicBezTo>
                    <a:pt x="233654" y="88810"/>
                    <a:pt x="237581" y="93272"/>
                    <a:pt x="243827" y="94700"/>
                  </a:cubicBezTo>
                  <a:cubicBezTo>
                    <a:pt x="247308" y="95503"/>
                    <a:pt x="248736" y="104160"/>
                    <a:pt x="251056" y="108177"/>
                  </a:cubicBezTo>
                  <a:cubicBezTo>
                    <a:pt x="252105" y="111280"/>
                    <a:pt x="252617" y="114540"/>
                    <a:pt x="252573" y="117815"/>
                  </a:cubicBezTo>
                  <a:cubicBezTo>
                    <a:pt x="252450" y="120293"/>
                    <a:pt x="250640" y="122362"/>
                    <a:pt x="248200" y="122813"/>
                  </a:cubicBezTo>
                  <a:cubicBezTo>
                    <a:pt x="245077" y="123527"/>
                    <a:pt x="243202" y="123973"/>
                    <a:pt x="239276" y="125133"/>
                  </a:cubicBezTo>
                  <a:cubicBezTo>
                    <a:pt x="236343" y="126399"/>
                    <a:pt x="233700" y="128252"/>
                    <a:pt x="231512" y="130577"/>
                  </a:cubicBezTo>
                  <a:cubicBezTo>
                    <a:pt x="228031" y="133076"/>
                    <a:pt x="224371" y="133612"/>
                    <a:pt x="220623" y="136646"/>
                  </a:cubicBezTo>
                  <a:cubicBezTo>
                    <a:pt x="215467" y="140568"/>
                    <a:pt x="209581" y="143420"/>
                    <a:pt x="203309" y="145036"/>
                  </a:cubicBezTo>
                  <a:cubicBezTo>
                    <a:pt x="200105" y="150958"/>
                    <a:pt x="198074" y="157443"/>
                    <a:pt x="197329" y="164135"/>
                  </a:cubicBezTo>
                  <a:cubicBezTo>
                    <a:pt x="196927" y="167122"/>
                    <a:pt x="197140" y="170159"/>
                    <a:pt x="197954" y="173060"/>
                  </a:cubicBezTo>
                  <a:cubicBezTo>
                    <a:pt x="199471" y="178415"/>
                    <a:pt x="198132" y="183502"/>
                    <a:pt x="202773" y="188857"/>
                  </a:cubicBezTo>
                  <a:cubicBezTo>
                    <a:pt x="206381" y="192262"/>
                    <a:pt x="211038" y="194339"/>
                    <a:pt x="215982" y="194747"/>
                  </a:cubicBezTo>
                  <a:cubicBezTo>
                    <a:pt x="219173" y="194803"/>
                    <a:pt x="222347" y="195222"/>
                    <a:pt x="225443" y="195997"/>
                  </a:cubicBezTo>
                  <a:cubicBezTo>
                    <a:pt x="227615" y="196718"/>
                    <a:pt x="229859" y="197197"/>
                    <a:pt x="232136" y="197425"/>
                  </a:cubicBezTo>
                  <a:cubicBezTo>
                    <a:pt x="234118" y="198766"/>
                    <a:pt x="236375" y="199651"/>
                    <a:pt x="238741" y="200013"/>
                  </a:cubicBezTo>
                  <a:cubicBezTo>
                    <a:pt x="242225" y="199869"/>
                    <a:pt x="245712" y="200230"/>
                    <a:pt x="249093" y="201084"/>
                  </a:cubicBezTo>
                  <a:lnTo>
                    <a:pt x="249539" y="201262"/>
                  </a:lnTo>
                  <a:cubicBezTo>
                    <a:pt x="254091" y="204023"/>
                    <a:pt x="256414" y="209348"/>
                    <a:pt x="255340" y="214561"/>
                  </a:cubicBezTo>
                  <a:cubicBezTo>
                    <a:pt x="253892" y="219592"/>
                    <a:pt x="252163" y="224537"/>
                    <a:pt x="250164" y="229376"/>
                  </a:cubicBezTo>
                  <a:cubicBezTo>
                    <a:pt x="248914" y="233303"/>
                    <a:pt x="248111" y="237409"/>
                    <a:pt x="245880" y="239105"/>
                  </a:cubicBezTo>
                  <a:cubicBezTo>
                    <a:pt x="243649" y="240800"/>
                    <a:pt x="237938" y="239551"/>
                    <a:pt x="234725" y="240800"/>
                  </a:cubicBezTo>
                  <a:cubicBezTo>
                    <a:pt x="231242" y="242290"/>
                    <a:pt x="227528" y="243166"/>
                    <a:pt x="223747" y="243388"/>
                  </a:cubicBezTo>
                  <a:cubicBezTo>
                    <a:pt x="221069" y="243388"/>
                    <a:pt x="217767" y="240800"/>
                    <a:pt x="216071" y="240086"/>
                  </a:cubicBezTo>
                  <a:cubicBezTo>
                    <a:pt x="212225" y="238941"/>
                    <a:pt x="208195" y="238546"/>
                    <a:pt x="204201" y="238926"/>
                  </a:cubicBezTo>
                  <a:cubicBezTo>
                    <a:pt x="200988" y="238926"/>
                    <a:pt x="192509" y="238926"/>
                    <a:pt x="192509" y="238926"/>
                  </a:cubicBezTo>
                  <a:cubicBezTo>
                    <a:pt x="190724" y="238926"/>
                    <a:pt x="186887" y="236873"/>
                    <a:pt x="182603" y="236070"/>
                  </a:cubicBezTo>
                  <a:cubicBezTo>
                    <a:pt x="178319" y="235267"/>
                    <a:pt x="171269" y="236248"/>
                    <a:pt x="168145" y="235267"/>
                  </a:cubicBezTo>
                  <a:cubicBezTo>
                    <a:pt x="165511" y="234318"/>
                    <a:pt x="163041" y="232964"/>
                    <a:pt x="160827" y="231250"/>
                  </a:cubicBezTo>
                  <a:cubicBezTo>
                    <a:pt x="158053" y="227967"/>
                    <a:pt x="155769" y="224299"/>
                    <a:pt x="154044" y="220362"/>
                  </a:cubicBezTo>
                  <a:cubicBezTo>
                    <a:pt x="153394" y="216170"/>
                    <a:pt x="153096" y="211931"/>
                    <a:pt x="153151" y="207688"/>
                  </a:cubicBezTo>
                  <a:cubicBezTo>
                    <a:pt x="152794" y="205279"/>
                    <a:pt x="150027" y="194390"/>
                    <a:pt x="150027" y="192605"/>
                  </a:cubicBezTo>
                  <a:lnTo>
                    <a:pt x="149403" y="183145"/>
                  </a:lnTo>
                  <a:cubicBezTo>
                    <a:pt x="149393" y="180133"/>
                    <a:pt x="149005" y="177135"/>
                    <a:pt x="148243" y="174221"/>
                  </a:cubicBezTo>
                  <a:cubicBezTo>
                    <a:pt x="147133" y="169636"/>
                    <a:pt x="146653" y="164922"/>
                    <a:pt x="146814" y="160209"/>
                  </a:cubicBezTo>
                  <a:cubicBezTo>
                    <a:pt x="146725" y="152890"/>
                    <a:pt x="148867" y="151730"/>
                    <a:pt x="150563" y="137628"/>
                  </a:cubicBezTo>
                  <a:cubicBezTo>
                    <a:pt x="150741" y="136200"/>
                    <a:pt x="153687" y="131916"/>
                    <a:pt x="153687" y="130577"/>
                  </a:cubicBezTo>
                  <a:cubicBezTo>
                    <a:pt x="154222" y="123616"/>
                    <a:pt x="155739" y="123705"/>
                    <a:pt x="156364" y="118975"/>
                  </a:cubicBezTo>
                  <a:cubicBezTo>
                    <a:pt x="156989" y="114246"/>
                    <a:pt x="158863" y="108534"/>
                    <a:pt x="158863" y="107106"/>
                  </a:cubicBezTo>
                  <a:cubicBezTo>
                    <a:pt x="159934" y="99876"/>
                    <a:pt x="159934" y="90505"/>
                    <a:pt x="159935" y="88631"/>
                  </a:cubicBezTo>
                  <a:cubicBezTo>
                    <a:pt x="160293" y="84775"/>
                    <a:pt x="161194" y="80990"/>
                    <a:pt x="162612" y="77385"/>
                  </a:cubicBezTo>
                  <a:cubicBezTo>
                    <a:pt x="164268" y="71523"/>
                    <a:pt x="165549" y="65561"/>
                    <a:pt x="166450" y="59535"/>
                  </a:cubicBezTo>
                  <a:cubicBezTo>
                    <a:pt x="166149" y="55456"/>
                    <a:pt x="166299" y="51355"/>
                    <a:pt x="166896" y="47308"/>
                  </a:cubicBezTo>
                  <a:cubicBezTo>
                    <a:pt x="168145" y="43025"/>
                    <a:pt x="170376" y="42311"/>
                    <a:pt x="173946" y="42311"/>
                  </a:cubicBezTo>
                  <a:cubicBezTo>
                    <a:pt x="175552" y="42222"/>
                    <a:pt x="180282" y="44096"/>
                    <a:pt x="182870" y="44185"/>
                  </a:cubicBezTo>
                  <a:cubicBezTo>
                    <a:pt x="185459" y="44274"/>
                    <a:pt x="189029" y="42490"/>
                    <a:pt x="190814" y="42490"/>
                  </a:cubicBezTo>
                  <a:cubicBezTo>
                    <a:pt x="193221" y="42817"/>
                    <a:pt x="195606" y="43294"/>
                    <a:pt x="197954" y="43917"/>
                  </a:cubicBezTo>
                  <a:cubicBezTo>
                    <a:pt x="200879" y="43118"/>
                    <a:pt x="203864" y="42551"/>
                    <a:pt x="206879" y="42222"/>
                  </a:cubicBezTo>
                  <a:close/>
                  <a:moveTo>
                    <a:pt x="815643" y="39723"/>
                  </a:moveTo>
                  <a:cubicBezTo>
                    <a:pt x="818945" y="39723"/>
                    <a:pt x="821623" y="43203"/>
                    <a:pt x="824568" y="43203"/>
                  </a:cubicBezTo>
                  <a:cubicBezTo>
                    <a:pt x="830552" y="42768"/>
                    <a:pt x="836566" y="43218"/>
                    <a:pt x="842418" y="44541"/>
                  </a:cubicBezTo>
                  <a:lnTo>
                    <a:pt x="843222" y="44988"/>
                  </a:lnTo>
                  <a:cubicBezTo>
                    <a:pt x="844293" y="45880"/>
                    <a:pt x="845007" y="51146"/>
                    <a:pt x="846256" y="52306"/>
                  </a:cubicBezTo>
                  <a:cubicBezTo>
                    <a:pt x="849746" y="55593"/>
                    <a:pt x="851933" y="60031"/>
                    <a:pt x="852414" y="64801"/>
                  </a:cubicBezTo>
                  <a:cubicBezTo>
                    <a:pt x="852147" y="68371"/>
                    <a:pt x="847416" y="74083"/>
                    <a:pt x="847416" y="75422"/>
                  </a:cubicBezTo>
                  <a:cubicBezTo>
                    <a:pt x="847680" y="78856"/>
                    <a:pt x="846869" y="82286"/>
                    <a:pt x="845096" y="85239"/>
                  </a:cubicBezTo>
                  <a:cubicBezTo>
                    <a:pt x="841506" y="90134"/>
                    <a:pt x="838511" y="95436"/>
                    <a:pt x="836171" y="101037"/>
                  </a:cubicBezTo>
                  <a:cubicBezTo>
                    <a:pt x="835189" y="102911"/>
                    <a:pt x="829120" y="107730"/>
                    <a:pt x="828138" y="109961"/>
                  </a:cubicBezTo>
                  <a:cubicBezTo>
                    <a:pt x="822069" y="123795"/>
                    <a:pt x="815286" y="133434"/>
                    <a:pt x="810288" y="147267"/>
                  </a:cubicBezTo>
                  <a:cubicBezTo>
                    <a:pt x="809485" y="149498"/>
                    <a:pt x="806005" y="154050"/>
                    <a:pt x="804309" y="153247"/>
                  </a:cubicBezTo>
                  <a:cubicBezTo>
                    <a:pt x="801982" y="152200"/>
                    <a:pt x="799318" y="152200"/>
                    <a:pt x="796991" y="153247"/>
                  </a:cubicBezTo>
                  <a:cubicBezTo>
                    <a:pt x="795831" y="154229"/>
                    <a:pt x="790922" y="154139"/>
                    <a:pt x="789315" y="155746"/>
                  </a:cubicBezTo>
                  <a:cubicBezTo>
                    <a:pt x="787709" y="157352"/>
                    <a:pt x="779498" y="156103"/>
                    <a:pt x="777892" y="159227"/>
                  </a:cubicBezTo>
                  <a:cubicBezTo>
                    <a:pt x="776731" y="162088"/>
                    <a:pt x="776731" y="165290"/>
                    <a:pt x="777892" y="168152"/>
                  </a:cubicBezTo>
                  <a:cubicBezTo>
                    <a:pt x="780480" y="171186"/>
                    <a:pt x="785746" y="168152"/>
                    <a:pt x="786816" y="166545"/>
                  </a:cubicBezTo>
                  <a:cubicBezTo>
                    <a:pt x="788535" y="164480"/>
                    <a:pt x="791092" y="163301"/>
                    <a:pt x="793778" y="163332"/>
                  </a:cubicBezTo>
                  <a:cubicBezTo>
                    <a:pt x="796873" y="164684"/>
                    <a:pt x="800104" y="165701"/>
                    <a:pt x="803416" y="166367"/>
                  </a:cubicBezTo>
                  <a:cubicBezTo>
                    <a:pt x="805615" y="166715"/>
                    <a:pt x="807238" y="168603"/>
                    <a:pt x="807254" y="170829"/>
                  </a:cubicBezTo>
                  <a:cubicBezTo>
                    <a:pt x="807310" y="174996"/>
                    <a:pt x="808158" y="179116"/>
                    <a:pt x="809753" y="182966"/>
                  </a:cubicBezTo>
                  <a:cubicBezTo>
                    <a:pt x="809826" y="184756"/>
                    <a:pt x="809290" y="186517"/>
                    <a:pt x="808236" y="187964"/>
                  </a:cubicBezTo>
                  <a:cubicBezTo>
                    <a:pt x="805533" y="190386"/>
                    <a:pt x="802535" y="192455"/>
                    <a:pt x="799311" y="194122"/>
                  </a:cubicBezTo>
                  <a:cubicBezTo>
                    <a:pt x="797169" y="195461"/>
                    <a:pt x="792350" y="195818"/>
                    <a:pt x="789315" y="197782"/>
                  </a:cubicBezTo>
                  <a:cubicBezTo>
                    <a:pt x="787473" y="199164"/>
                    <a:pt x="786332" y="201285"/>
                    <a:pt x="786192" y="203583"/>
                  </a:cubicBezTo>
                  <a:cubicBezTo>
                    <a:pt x="786192" y="207421"/>
                    <a:pt x="789137" y="207421"/>
                    <a:pt x="791011" y="207421"/>
                  </a:cubicBezTo>
                  <a:cubicBezTo>
                    <a:pt x="792886" y="207421"/>
                    <a:pt x="800649" y="204922"/>
                    <a:pt x="804309" y="204922"/>
                  </a:cubicBezTo>
                  <a:cubicBezTo>
                    <a:pt x="807639" y="205090"/>
                    <a:pt x="810975" y="205090"/>
                    <a:pt x="814305" y="204922"/>
                  </a:cubicBezTo>
                  <a:cubicBezTo>
                    <a:pt x="818289" y="203576"/>
                    <a:pt x="822427" y="202736"/>
                    <a:pt x="826621" y="202423"/>
                  </a:cubicBezTo>
                  <a:cubicBezTo>
                    <a:pt x="830548" y="203405"/>
                    <a:pt x="834921" y="199745"/>
                    <a:pt x="837420" y="202423"/>
                  </a:cubicBezTo>
                  <a:cubicBezTo>
                    <a:pt x="837420" y="207064"/>
                    <a:pt x="846345" y="209206"/>
                    <a:pt x="846345" y="216435"/>
                  </a:cubicBezTo>
                  <a:cubicBezTo>
                    <a:pt x="846345" y="226788"/>
                    <a:pt x="839473" y="238479"/>
                    <a:pt x="830548" y="239193"/>
                  </a:cubicBezTo>
                  <a:cubicBezTo>
                    <a:pt x="826799" y="239550"/>
                    <a:pt x="829388" y="236694"/>
                    <a:pt x="816179" y="236694"/>
                  </a:cubicBezTo>
                  <a:cubicBezTo>
                    <a:pt x="804398" y="236873"/>
                    <a:pt x="794313" y="237676"/>
                    <a:pt x="792439" y="237676"/>
                  </a:cubicBezTo>
                  <a:cubicBezTo>
                    <a:pt x="788111" y="237730"/>
                    <a:pt x="783785" y="237461"/>
                    <a:pt x="779498" y="236873"/>
                  </a:cubicBezTo>
                  <a:cubicBezTo>
                    <a:pt x="775694" y="236953"/>
                    <a:pt x="771903" y="237341"/>
                    <a:pt x="768163" y="238033"/>
                  </a:cubicBezTo>
                  <a:cubicBezTo>
                    <a:pt x="764006" y="239103"/>
                    <a:pt x="759767" y="239819"/>
                    <a:pt x="755490" y="240175"/>
                  </a:cubicBezTo>
                  <a:cubicBezTo>
                    <a:pt x="750187" y="240099"/>
                    <a:pt x="744928" y="241132"/>
                    <a:pt x="740050" y="243209"/>
                  </a:cubicBezTo>
                  <a:cubicBezTo>
                    <a:pt x="734793" y="244284"/>
                    <a:pt x="729440" y="244822"/>
                    <a:pt x="724074" y="244815"/>
                  </a:cubicBezTo>
                  <a:cubicBezTo>
                    <a:pt x="718794" y="247063"/>
                    <a:pt x="713289" y="248740"/>
                    <a:pt x="707652" y="249813"/>
                  </a:cubicBezTo>
                  <a:cubicBezTo>
                    <a:pt x="704618" y="250170"/>
                    <a:pt x="697568" y="249278"/>
                    <a:pt x="697300" y="244369"/>
                  </a:cubicBezTo>
                  <a:cubicBezTo>
                    <a:pt x="697032" y="239460"/>
                    <a:pt x="694355" y="236873"/>
                    <a:pt x="694980" y="230536"/>
                  </a:cubicBezTo>
                  <a:cubicBezTo>
                    <a:pt x="695515" y="228662"/>
                    <a:pt x="695515" y="225628"/>
                    <a:pt x="695514" y="224200"/>
                  </a:cubicBezTo>
                  <a:cubicBezTo>
                    <a:pt x="695531" y="221364"/>
                    <a:pt x="696806" y="218683"/>
                    <a:pt x="698995" y="216881"/>
                  </a:cubicBezTo>
                  <a:cubicBezTo>
                    <a:pt x="699620" y="216703"/>
                    <a:pt x="701048" y="213579"/>
                    <a:pt x="702833" y="213758"/>
                  </a:cubicBezTo>
                  <a:cubicBezTo>
                    <a:pt x="704618" y="213936"/>
                    <a:pt x="704975" y="216078"/>
                    <a:pt x="707652" y="216078"/>
                  </a:cubicBezTo>
                  <a:cubicBezTo>
                    <a:pt x="712524" y="215024"/>
                    <a:pt x="717256" y="213406"/>
                    <a:pt x="721754" y="211259"/>
                  </a:cubicBezTo>
                  <a:cubicBezTo>
                    <a:pt x="727548" y="208299"/>
                    <a:pt x="733508" y="205677"/>
                    <a:pt x="739604" y="203405"/>
                  </a:cubicBezTo>
                  <a:cubicBezTo>
                    <a:pt x="741924" y="200102"/>
                    <a:pt x="738086" y="198407"/>
                    <a:pt x="736658" y="198407"/>
                  </a:cubicBezTo>
                  <a:cubicBezTo>
                    <a:pt x="734185" y="199074"/>
                    <a:pt x="731549" y="198720"/>
                    <a:pt x="729340" y="197425"/>
                  </a:cubicBezTo>
                  <a:cubicBezTo>
                    <a:pt x="725681" y="196800"/>
                    <a:pt x="724163" y="195908"/>
                    <a:pt x="723181" y="194301"/>
                  </a:cubicBezTo>
                  <a:cubicBezTo>
                    <a:pt x="722200" y="192695"/>
                    <a:pt x="722913" y="190820"/>
                    <a:pt x="723181" y="188321"/>
                  </a:cubicBezTo>
                  <a:cubicBezTo>
                    <a:pt x="723449" y="185822"/>
                    <a:pt x="723627" y="183145"/>
                    <a:pt x="723985" y="181003"/>
                  </a:cubicBezTo>
                  <a:cubicBezTo>
                    <a:pt x="724342" y="178861"/>
                    <a:pt x="724609" y="175648"/>
                    <a:pt x="728001" y="175648"/>
                  </a:cubicBezTo>
                  <a:cubicBezTo>
                    <a:pt x="729875" y="175648"/>
                    <a:pt x="730321" y="176986"/>
                    <a:pt x="732106" y="176986"/>
                  </a:cubicBezTo>
                  <a:cubicBezTo>
                    <a:pt x="733891" y="176986"/>
                    <a:pt x="734694" y="176183"/>
                    <a:pt x="736480" y="176183"/>
                  </a:cubicBezTo>
                  <a:cubicBezTo>
                    <a:pt x="737898" y="176420"/>
                    <a:pt x="739346" y="176420"/>
                    <a:pt x="740764" y="176183"/>
                  </a:cubicBezTo>
                  <a:cubicBezTo>
                    <a:pt x="742345" y="175407"/>
                    <a:pt x="743675" y="174201"/>
                    <a:pt x="744602" y="172703"/>
                  </a:cubicBezTo>
                  <a:cubicBezTo>
                    <a:pt x="745404" y="169800"/>
                    <a:pt x="745737" y="166786"/>
                    <a:pt x="745583" y="163778"/>
                  </a:cubicBezTo>
                  <a:cubicBezTo>
                    <a:pt x="745226" y="161369"/>
                    <a:pt x="743084" y="161726"/>
                    <a:pt x="740317" y="163064"/>
                  </a:cubicBezTo>
                  <a:cubicBezTo>
                    <a:pt x="738138" y="163858"/>
                    <a:pt x="735899" y="164485"/>
                    <a:pt x="733623" y="164939"/>
                  </a:cubicBezTo>
                  <a:cubicBezTo>
                    <a:pt x="731596" y="165492"/>
                    <a:pt x="729541" y="165939"/>
                    <a:pt x="727465" y="166277"/>
                  </a:cubicBezTo>
                  <a:cubicBezTo>
                    <a:pt x="725773" y="166284"/>
                    <a:pt x="724089" y="166044"/>
                    <a:pt x="722467" y="165563"/>
                  </a:cubicBezTo>
                  <a:cubicBezTo>
                    <a:pt x="719968" y="164939"/>
                    <a:pt x="720593" y="163422"/>
                    <a:pt x="719968" y="161636"/>
                  </a:cubicBezTo>
                  <a:cubicBezTo>
                    <a:pt x="718959" y="159873"/>
                    <a:pt x="718293" y="157936"/>
                    <a:pt x="718005" y="155924"/>
                  </a:cubicBezTo>
                  <a:cubicBezTo>
                    <a:pt x="718362" y="150837"/>
                    <a:pt x="714256" y="148963"/>
                    <a:pt x="713543" y="147624"/>
                  </a:cubicBezTo>
                  <a:cubicBezTo>
                    <a:pt x="712198" y="144817"/>
                    <a:pt x="711352" y="141797"/>
                    <a:pt x="711043" y="138699"/>
                  </a:cubicBezTo>
                  <a:cubicBezTo>
                    <a:pt x="711043" y="132898"/>
                    <a:pt x="716488" y="128346"/>
                    <a:pt x="715863" y="124687"/>
                  </a:cubicBezTo>
                  <a:cubicBezTo>
                    <a:pt x="714242" y="117272"/>
                    <a:pt x="713464" y="109697"/>
                    <a:pt x="713542" y="102108"/>
                  </a:cubicBezTo>
                  <a:cubicBezTo>
                    <a:pt x="713810" y="100055"/>
                    <a:pt x="710686" y="96574"/>
                    <a:pt x="710686" y="92469"/>
                  </a:cubicBezTo>
                  <a:cubicBezTo>
                    <a:pt x="710819" y="89995"/>
                    <a:pt x="711207" y="87543"/>
                    <a:pt x="711846" y="85150"/>
                  </a:cubicBezTo>
                  <a:cubicBezTo>
                    <a:pt x="713127" y="81087"/>
                    <a:pt x="713965" y="76898"/>
                    <a:pt x="714346" y="72655"/>
                  </a:cubicBezTo>
                  <a:cubicBezTo>
                    <a:pt x="713810" y="67033"/>
                    <a:pt x="716666" y="59982"/>
                    <a:pt x="720504" y="59982"/>
                  </a:cubicBezTo>
                  <a:cubicBezTo>
                    <a:pt x="724342" y="59982"/>
                    <a:pt x="724252" y="64801"/>
                    <a:pt x="728447" y="64801"/>
                  </a:cubicBezTo>
                  <a:cubicBezTo>
                    <a:pt x="730972" y="64931"/>
                    <a:pt x="733503" y="64661"/>
                    <a:pt x="735944" y="63998"/>
                  </a:cubicBezTo>
                  <a:cubicBezTo>
                    <a:pt x="736837" y="63373"/>
                    <a:pt x="743709" y="61677"/>
                    <a:pt x="745762" y="60874"/>
                  </a:cubicBezTo>
                  <a:cubicBezTo>
                    <a:pt x="751741" y="58732"/>
                    <a:pt x="756025" y="56055"/>
                    <a:pt x="762540" y="54002"/>
                  </a:cubicBezTo>
                  <a:cubicBezTo>
                    <a:pt x="766914" y="52663"/>
                    <a:pt x="772358" y="53823"/>
                    <a:pt x="775839" y="52663"/>
                  </a:cubicBezTo>
                  <a:cubicBezTo>
                    <a:pt x="785478" y="49361"/>
                    <a:pt x="812341" y="39723"/>
                    <a:pt x="815643" y="39723"/>
                  </a:cubicBezTo>
                  <a:close/>
                  <a:moveTo>
                    <a:pt x="439014" y="1614"/>
                  </a:moveTo>
                  <a:cubicBezTo>
                    <a:pt x="441289" y="1698"/>
                    <a:pt x="443556" y="1936"/>
                    <a:pt x="445798" y="2328"/>
                  </a:cubicBezTo>
                  <a:cubicBezTo>
                    <a:pt x="448591" y="2507"/>
                    <a:pt x="451394" y="2507"/>
                    <a:pt x="454187" y="2328"/>
                  </a:cubicBezTo>
                  <a:cubicBezTo>
                    <a:pt x="456329" y="2328"/>
                    <a:pt x="457668" y="5094"/>
                    <a:pt x="458560" y="5808"/>
                  </a:cubicBezTo>
                  <a:cubicBezTo>
                    <a:pt x="459453" y="6522"/>
                    <a:pt x="465076" y="6790"/>
                    <a:pt x="466415" y="8217"/>
                  </a:cubicBezTo>
                  <a:cubicBezTo>
                    <a:pt x="467753" y="9645"/>
                    <a:pt x="467575" y="14197"/>
                    <a:pt x="469003" y="17142"/>
                  </a:cubicBezTo>
                  <a:cubicBezTo>
                    <a:pt x="470431" y="20088"/>
                    <a:pt x="474715" y="21605"/>
                    <a:pt x="475072" y="30530"/>
                  </a:cubicBezTo>
                  <a:cubicBezTo>
                    <a:pt x="475429" y="39455"/>
                    <a:pt x="473019" y="39633"/>
                    <a:pt x="467575" y="44275"/>
                  </a:cubicBezTo>
                  <a:cubicBezTo>
                    <a:pt x="466057" y="46238"/>
                    <a:pt x="466236" y="49362"/>
                    <a:pt x="469003" y="48826"/>
                  </a:cubicBezTo>
                  <a:cubicBezTo>
                    <a:pt x="473912" y="47844"/>
                    <a:pt x="491582" y="43917"/>
                    <a:pt x="495777" y="42579"/>
                  </a:cubicBezTo>
                  <a:cubicBezTo>
                    <a:pt x="500764" y="41016"/>
                    <a:pt x="505867" y="39852"/>
                    <a:pt x="511039" y="39098"/>
                  </a:cubicBezTo>
                  <a:cubicBezTo>
                    <a:pt x="512734" y="38919"/>
                    <a:pt x="515501" y="41329"/>
                    <a:pt x="517554" y="41865"/>
                  </a:cubicBezTo>
                  <a:cubicBezTo>
                    <a:pt x="519606" y="42400"/>
                    <a:pt x="523623" y="42222"/>
                    <a:pt x="524337" y="44096"/>
                  </a:cubicBezTo>
                  <a:cubicBezTo>
                    <a:pt x="525728" y="47651"/>
                    <a:pt x="528754" y="50312"/>
                    <a:pt x="532458" y="51236"/>
                  </a:cubicBezTo>
                  <a:lnTo>
                    <a:pt x="532280" y="51236"/>
                  </a:lnTo>
                  <a:cubicBezTo>
                    <a:pt x="534197" y="51715"/>
                    <a:pt x="535639" y="53299"/>
                    <a:pt x="535939" y="55252"/>
                  </a:cubicBezTo>
                  <a:cubicBezTo>
                    <a:pt x="535939" y="56948"/>
                    <a:pt x="535493" y="59804"/>
                    <a:pt x="535493" y="63463"/>
                  </a:cubicBezTo>
                  <a:cubicBezTo>
                    <a:pt x="534957" y="69174"/>
                    <a:pt x="525140" y="73191"/>
                    <a:pt x="520856" y="75868"/>
                  </a:cubicBezTo>
                  <a:cubicBezTo>
                    <a:pt x="519428" y="76850"/>
                    <a:pt x="518000" y="73548"/>
                    <a:pt x="513002" y="73548"/>
                  </a:cubicBezTo>
                  <a:cubicBezTo>
                    <a:pt x="511306" y="73637"/>
                    <a:pt x="501399" y="74440"/>
                    <a:pt x="499704" y="74440"/>
                  </a:cubicBezTo>
                  <a:lnTo>
                    <a:pt x="489083" y="75690"/>
                  </a:lnTo>
                  <a:cubicBezTo>
                    <a:pt x="486674" y="76225"/>
                    <a:pt x="481676" y="77921"/>
                    <a:pt x="479356" y="78635"/>
                  </a:cubicBezTo>
                  <a:cubicBezTo>
                    <a:pt x="476037" y="79570"/>
                    <a:pt x="472786" y="80734"/>
                    <a:pt x="469627" y="82116"/>
                  </a:cubicBezTo>
                  <a:cubicBezTo>
                    <a:pt x="468199" y="83008"/>
                    <a:pt x="464719" y="81402"/>
                    <a:pt x="460702" y="82116"/>
                  </a:cubicBezTo>
                  <a:cubicBezTo>
                    <a:pt x="458918" y="82473"/>
                    <a:pt x="452581" y="86310"/>
                    <a:pt x="447136" y="87827"/>
                  </a:cubicBezTo>
                  <a:cubicBezTo>
                    <a:pt x="436406" y="89705"/>
                    <a:pt x="425818" y="92329"/>
                    <a:pt x="415453" y="95681"/>
                  </a:cubicBezTo>
                  <a:cubicBezTo>
                    <a:pt x="413132" y="98002"/>
                    <a:pt x="408313" y="97020"/>
                    <a:pt x="406528" y="98002"/>
                  </a:cubicBezTo>
                  <a:cubicBezTo>
                    <a:pt x="404743" y="98984"/>
                    <a:pt x="400014" y="98984"/>
                    <a:pt x="397604" y="100233"/>
                  </a:cubicBezTo>
                  <a:cubicBezTo>
                    <a:pt x="393588" y="102286"/>
                    <a:pt x="391802" y="101126"/>
                    <a:pt x="389571" y="102286"/>
                  </a:cubicBezTo>
                  <a:cubicBezTo>
                    <a:pt x="387406" y="103093"/>
                    <a:pt x="385087" y="103398"/>
                    <a:pt x="382788" y="103178"/>
                  </a:cubicBezTo>
                  <a:cubicBezTo>
                    <a:pt x="380309" y="103673"/>
                    <a:pt x="377864" y="104328"/>
                    <a:pt x="375470" y="105142"/>
                  </a:cubicBezTo>
                  <a:cubicBezTo>
                    <a:pt x="373356" y="105630"/>
                    <a:pt x="371158" y="105630"/>
                    <a:pt x="369044" y="105142"/>
                  </a:cubicBezTo>
                  <a:cubicBezTo>
                    <a:pt x="367357" y="104892"/>
                    <a:pt x="365643" y="104892"/>
                    <a:pt x="363956" y="105142"/>
                  </a:cubicBezTo>
                  <a:cubicBezTo>
                    <a:pt x="362261" y="107373"/>
                    <a:pt x="359048" y="107373"/>
                    <a:pt x="355745" y="107373"/>
                  </a:cubicBezTo>
                  <a:cubicBezTo>
                    <a:pt x="353323" y="107845"/>
                    <a:pt x="350980" y="108656"/>
                    <a:pt x="348784" y="109783"/>
                  </a:cubicBezTo>
                  <a:cubicBezTo>
                    <a:pt x="348248" y="111390"/>
                    <a:pt x="345393" y="112817"/>
                    <a:pt x="342715" y="113264"/>
                  </a:cubicBezTo>
                  <a:cubicBezTo>
                    <a:pt x="340038" y="113710"/>
                    <a:pt x="341644" y="111568"/>
                    <a:pt x="337806" y="109783"/>
                  </a:cubicBezTo>
                  <a:cubicBezTo>
                    <a:pt x="336021" y="109248"/>
                    <a:pt x="332005" y="110765"/>
                    <a:pt x="328881" y="109248"/>
                  </a:cubicBezTo>
                  <a:cubicBezTo>
                    <a:pt x="325758" y="107730"/>
                    <a:pt x="325936" y="103357"/>
                    <a:pt x="326561" y="99698"/>
                  </a:cubicBezTo>
                  <a:cubicBezTo>
                    <a:pt x="326650" y="98894"/>
                    <a:pt x="326115" y="95503"/>
                    <a:pt x="326115" y="91844"/>
                  </a:cubicBezTo>
                  <a:cubicBezTo>
                    <a:pt x="325731" y="89613"/>
                    <a:pt x="326352" y="87327"/>
                    <a:pt x="327810" y="85596"/>
                  </a:cubicBezTo>
                  <a:cubicBezTo>
                    <a:pt x="333196" y="81606"/>
                    <a:pt x="339237" y="78586"/>
                    <a:pt x="345660" y="76671"/>
                  </a:cubicBezTo>
                  <a:cubicBezTo>
                    <a:pt x="347356" y="76314"/>
                    <a:pt x="349052" y="79349"/>
                    <a:pt x="350391" y="79349"/>
                  </a:cubicBezTo>
                  <a:cubicBezTo>
                    <a:pt x="351729" y="79349"/>
                    <a:pt x="357977" y="75868"/>
                    <a:pt x="360654" y="75868"/>
                  </a:cubicBezTo>
                  <a:cubicBezTo>
                    <a:pt x="368950" y="74869"/>
                    <a:pt x="377156" y="73229"/>
                    <a:pt x="385198" y="70959"/>
                  </a:cubicBezTo>
                  <a:cubicBezTo>
                    <a:pt x="389393" y="69531"/>
                    <a:pt x="393230" y="71495"/>
                    <a:pt x="395640" y="69531"/>
                  </a:cubicBezTo>
                  <a:cubicBezTo>
                    <a:pt x="401920" y="67209"/>
                    <a:pt x="408327" y="65242"/>
                    <a:pt x="414828" y="63641"/>
                  </a:cubicBezTo>
                  <a:cubicBezTo>
                    <a:pt x="417148" y="63106"/>
                    <a:pt x="421432" y="61946"/>
                    <a:pt x="422682" y="59090"/>
                  </a:cubicBezTo>
                  <a:cubicBezTo>
                    <a:pt x="422816" y="57259"/>
                    <a:pt x="422510" y="55423"/>
                    <a:pt x="421790" y="53735"/>
                  </a:cubicBezTo>
                  <a:cubicBezTo>
                    <a:pt x="420718" y="50968"/>
                    <a:pt x="418576" y="51950"/>
                    <a:pt x="416256" y="51950"/>
                  </a:cubicBezTo>
                  <a:cubicBezTo>
                    <a:pt x="414051" y="51336"/>
                    <a:pt x="412165" y="49898"/>
                    <a:pt x="410990" y="47934"/>
                  </a:cubicBezTo>
                  <a:cubicBezTo>
                    <a:pt x="410879" y="46008"/>
                    <a:pt x="411312" y="44090"/>
                    <a:pt x="412240" y="42400"/>
                  </a:cubicBezTo>
                  <a:cubicBezTo>
                    <a:pt x="412954" y="40437"/>
                    <a:pt x="413400" y="39633"/>
                    <a:pt x="414293" y="37134"/>
                  </a:cubicBezTo>
                  <a:cubicBezTo>
                    <a:pt x="415124" y="34973"/>
                    <a:pt x="415839" y="32768"/>
                    <a:pt x="416434" y="30530"/>
                  </a:cubicBezTo>
                  <a:cubicBezTo>
                    <a:pt x="417595" y="26871"/>
                    <a:pt x="410633" y="16786"/>
                    <a:pt x="409741" y="14019"/>
                  </a:cubicBezTo>
                  <a:cubicBezTo>
                    <a:pt x="409310" y="11926"/>
                    <a:pt x="410065" y="9766"/>
                    <a:pt x="411704" y="8396"/>
                  </a:cubicBezTo>
                  <a:cubicBezTo>
                    <a:pt x="414739" y="5272"/>
                    <a:pt x="418219" y="6700"/>
                    <a:pt x="421790" y="6700"/>
                  </a:cubicBezTo>
                  <a:cubicBezTo>
                    <a:pt x="423891" y="6335"/>
                    <a:pt x="425894" y="5545"/>
                    <a:pt x="427680" y="4380"/>
                  </a:cubicBezTo>
                  <a:cubicBezTo>
                    <a:pt x="428840" y="3755"/>
                    <a:pt x="430715" y="4648"/>
                    <a:pt x="433303" y="3755"/>
                  </a:cubicBezTo>
                  <a:cubicBezTo>
                    <a:pt x="435891" y="2863"/>
                    <a:pt x="435891" y="1614"/>
                    <a:pt x="439014" y="1614"/>
                  </a:cubicBezTo>
                  <a:close/>
                  <a:moveTo>
                    <a:pt x="1616919" y="7"/>
                  </a:moveTo>
                  <a:cubicBezTo>
                    <a:pt x="1621024" y="275"/>
                    <a:pt x="1623970" y="4113"/>
                    <a:pt x="1626380" y="7326"/>
                  </a:cubicBezTo>
                  <a:cubicBezTo>
                    <a:pt x="1628789" y="10539"/>
                    <a:pt x="1625487" y="16162"/>
                    <a:pt x="1622363" y="18928"/>
                  </a:cubicBezTo>
                  <a:cubicBezTo>
                    <a:pt x="1619035" y="21684"/>
                    <a:pt x="1616379" y="25164"/>
                    <a:pt x="1614599" y="29103"/>
                  </a:cubicBezTo>
                  <a:cubicBezTo>
                    <a:pt x="1614063" y="30263"/>
                    <a:pt x="1614063" y="37580"/>
                    <a:pt x="1614599" y="38027"/>
                  </a:cubicBezTo>
                  <a:cubicBezTo>
                    <a:pt x="1615134" y="38473"/>
                    <a:pt x="1619150" y="41240"/>
                    <a:pt x="1619418" y="45256"/>
                  </a:cubicBezTo>
                  <a:cubicBezTo>
                    <a:pt x="1619686" y="49272"/>
                    <a:pt x="1615848" y="52396"/>
                    <a:pt x="1608886" y="66587"/>
                  </a:cubicBezTo>
                  <a:cubicBezTo>
                    <a:pt x="1609154" y="66765"/>
                    <a:pt x="1602639" y="75690"/>
                    <a:pt x="1600943" y="78100"/>
                  </a:cubicBezTo>
                  <a:cubicBezTo>
                    <a:pt x="1599248" y="80510"/>
                    <a:pt x="1605227" y="84615"/>
                    <a:pt x="1610582" y="83187"/>
                  </a:cubicBezTo>
                  <a:cubicBezTo>
                    <a:pt x="1613438" y="82384"/>
                    <a:pt x="1608886" y="90773"/>
                    <a:pt x="1615313" y="90773"/>
                  </a:cubicBezTo>
                  <a:cubicBezTo>
                    <a:pt x="1620221" y="90773"/>
                    <a:pt x="1626112" y="86400"/>
                    <a:pt x="1624238" y="81848"/>
                  </a:cubicBezTo>
                  <a:cubicBezTo>
                    <a:pt x="1622631" y="80331"/>
                    <a:pt x="1619507" y="81848"/>
                    <a:pt x="1616473" y="79260"/>
                  </a:cubicBezTo>
                  <a:cubicBezTo>
                    <a:pt x="1613438" y="76672"/>
                    <a:pt x="1613528" y="70335"/>
                    <a:pt x="1614688" y="70335"/>
                  </a:cubicBezTo>
                  <a:cubicBezTo>
                    <a:pt x="1616747" y="69534"/>
                    <a:pt x="1618519" y="68136"/>
                    <a:pt x="1619775" y="66319"/>
                  </a:cubicBezTo>
                  <a:cubicBezTo>
                    <a:pt x="1620757" y="65337"/>
                    <a:pt x="1623880" y="63106"/>
                    <a:pt x="1623880" y="61499"/>
                  </a:cubicBezTo>
                  <a:cubicBezTo>
                    <a:pt x="1623880" y="59893"/>
                    <a:pt x="1619240" y="58733"/>
                    <a:pt x="1623167" y="53021"/>
                  </a:cubicBezTo>
                  <a:cubicBezTo>
                    <a:pt x="1625666" y="49361"/>
                    <a:pt x="1628789" y="49718"/>
                    <a:pt x="1630396" y="49361"/>
                  </a:cubicBezTo>
                  <a:cubicBezTo>
                    <a:pt x="1632002" y="49004"/>
                    <a:pt x="1633609" y="45167"/>
                    <a:pt x="1634501" y="43203"/>
                  </a:cubicBezTo>
                  <a:cubicBezTo>
                    <a:pt x="1635521" y="41071"/>
                    <a:pt x="1636155" y="38774"/>
                    <a:pt x="1636376" y="36420"/>
                  </a:cubicBezTo>
                  <a:cubicBezTo>
                    <a:pt x="1636465" y="30799"/>
                    <a:pt x="1630128" y="28299"/>
                    <a:pt x="1631199" y="23926"/>
                  </a:cubicBezTo>
                  <a:cubicBezTo>
                    <a:pt x="1633430" y="15090"/>
                    <a:pt x="1654940" y="11699"/>
                    <a:pt x="1657171" y="10182"/>
                  </a:cubicBezTo>
                  <a:cubicBezTo>
                    <a:pt x="1657795" y="9736"/>
                    <a:pt x="1658331" y="7772"/>
                    <a:pt x="1659492" y="6880"/>
                  </a:cubicBezTo>
                  <a:cubicBezTo>
                    <a:pt x="1661723" y="5188"/>
                    <a:pt x="1664699" y="4846"/>
                    <a:pt x="1667256" y="5987"/>
                  </a:cubicBezTo>
                  <a:cubicBezTo>
                    <a:pt x="1670221" y="7457"/>
                    <a:pt x="1673031" y="9221"/>
                    <a:pt x="1675646" y="11253"/>
                  </a:cubicBezTo>
                  <a:cubicBezTo>
                    <a:pt x="1677350" y="12815"/>
                    <a:pt x="1678155" y="15128"/>
                    <a:pt x="1677788" y="17411"/>
                  </a:cubicBezTo>
                  <a:cubicBezTo>
                    <a:pt x="1677430" y="20088"/>
                    <a:pt x="1676003" y="27586"/>
                    <a:pt x="1676806" y="28210"/>
                  </a:cubicBezTo>
                  <a:cubicBezTo>
                    <a:pt x="1677609" y="28835"/>
                    <a:pt x="1669220" y="33386"/>
                    <a:pt x="1665382" y="37134"/>
                  </a:cubicBezTo>
                  <a:cubicBezTo>
                    <a:pt x="1660510" y="43395"/>
                    <a:pt x="1657427" y="50860"/>
                    <a:pt x="1656457" y="58733"/>
                  </a:cubicBezTo>
                  <a:cubicBezTo>
                    <a:pt x="1656278" y="59447"/>
                    <a:pt x="1654047" y="64802"/>
                    <a:pt x="1653779" y="66230"/>
                  </a:cubicBezTo>
                  <a:cubicBezTo>
                    <a:pt x="1653511" y="67658"/>
                    <a:pt x="1652530" y="71674"/>
                    <a:pt x="1651548" y="75155"/>
                  </a:cubicBezTo>
                  <a:cubicBezTo>
                    <a:pt x="1650325" y="78776"/>
                    <a:pt x="1649722" y="82578"/>
                    <a:pt x="1649763" y="86400"/>
                  </a:cubicBezTo>
                  <a:cubicBezTo>
                    <a:pt x="1650031" y="88631"/>
                    <a:pt x="1653065" y="88007"/>
                    <a:pt x="1654939" y="88007"/>
                  </a:cubicBezTo>
                  <a:cubicBezTo>
                    <a:pt x="1658751" y="87138"/>
                    <a:pt x="1662244" y="85221"/>
                    <a:pt x="1665025" y="82473"/>
                  </a:cubicBezTo>
                  <a:cubicBezTo>
                    <a:pt x="1667329" y="82085"/>
                    <a:pt x="1669682" y="82085"/>
                    <a:pt x="1671986" y="82473"/>
                  </a:cubicBezTo>
                  <a:cubicBezTo>
                    <a:pt x="1673771" y="83009"/>
                    <a:pt x="1675645" y="85954"/>
                    <a:pt x="1677609" y="86579"/>
                  </a:cubicBezTo>
                  <a:cubicBezTo>
                    <a:pt x="1679572" y="87203"/>
                    <a:pt x="1682339" y="87382"/>
                    <a:pt x="1683946" y="88453"/>
                  </a:cubicBezTo>
                  <a:cubicBezTo>
                    <a:pt x="1685552" y="89524"/>
                    <a:pt x="1689032" y="88453"/>
                    <a:pt x="1691174" y="91041"/>
                  </a:cubicBezTo>
                  <a:lnTo>
                    <a:pt x="1691710" y="90952"/>
                  </a:lnTo>
                  <a:cubicBezTo>
                    <a:pt x="1694680" y="95921"/>
                    <a:pt x="1696022" y="101693"/>
                    <a:pt x="1695548" y="107462"/>
                  </a:cubicBezTo>
                  <a:cubicBezTo>
                    <a:pt x="1695402" y="112689"/>
                    <a:pt x="1693994" y="117803"/>
                    <a:pt x="1691442" y="122367"/>
                  </a:cubicBezTo>
                  <a:cubicBezTo>
                    <a:pt x="1684679" y="126488"/>
                    <a:pt x="1676868" y="128564"/>
                    <a:pt x="1668952" y="128347"/>
                  </a:cubicBezTo>
                  <a:cubicBezTo>
                    <a:pt x="1666327" y="128340"/>
                    <a:pt x="1663813" y="129403"/>
                    <a:pt x="1661990" y="131292"/>
                  </a:cubicBezTo>
                  <a:cubicBezTo>
                    <a:pt x="1659028" y="132230"/>
                    <a:pt x="1655812" y="131941"/>
                    <a:pt x="1653065" y="130489"/>
                  </a:cubicBezTo>
                  <a:cubicBezTo>
                    <a:pt x="1649401" y="129592"/>
                    <a:pt x="1645574" y="129592"/>
                    <a:pt x="1641909" y="130489"/>
                  </a:cubicBezTo>
                  <a:cubicBezTo>
                    <a:pt x="1634094" y="132617"/>
                    <a:pt x="1627291" y="137457"/>
                    <a:pt x="1622720" y="144144"/>
                  </a:cubicBezTo>
                  <a:cubicBezTo>
                    <a:pt x="1621023" y="147185"/>
                    <a:pt x="1618601" y="149760"/>
                    <a:pt x="1615670" y="151641"/>
                  </a:cubicBezTo>
                  <a:cubicBezTo>
                    <a:pt x="1611417" y="154501"/>
                    <a:pt x="1607626" y="157993"/>
                    <a:pt x="1604424" y="161994"/>
                  </a:cubicBezTo>
                  <a:cubicBezTo>
                    <a:pt x="1602518" y="165184"/>
                    <a:pt x="1601881" y="168975"/>
                    <a:pt x="1602639" y="172614"/>
                  </a:cubicBezTo>
                  <a:cubicBezTo>
                    <a:pt x="1602996" y="173685"/>
                    <a:pt x="1605406" y="174309"/>
                    <a:pt x="1607994" y="173685"/>
                  </a:cubicBezTo>
                  <a:cubicBezTo>
                    <a:pt x="1611137" y="172237"/>
                    <a:pt x="1614355" y="170956"/>
                    <a:pt x="1617633" y="169847"/>
                  </a:cubicBezTo>
                  <a:cubicBezTo>
                    <a:pt x="1620221" y="169490"/>
                    <a:pt x="1621828" y="166278"/>
                    <a:pt x="1623970" y="166456"/>
                  </a:cubicBezTo>
                  <a:cubicBezTo>
                    <a:pt x="1626112" y="166635"/>
                    <a:pt x="1628968" y="170650"/>
                    <a:pt x="1635037" y="172078"/>
                  </a:cubicBezTo>
                  <a:cubicBezTo>
                    <a:pt x="1636911" y="172614"/>
                    <a:pt x="1640392" y="174845"/>
                    <a:pt x="1645836" y="176541"/>
                  </a:cubicBezTo>
                  <a:cubicBezTo>
                    <a:pt x="1646550" y="176719"/>
                    <a:pt x="1650834" y="177612"/>
                    <a:pt x="1650031" y="180825"/>
                  </a:cubicBezTo>
                  <a:cubicBezTo>
                    <a:pt x="1649891" y="184724"/>
                    <a:pt x="1648950" y="188552"/>
                    <a:pt x="1647264" y="192070"/>
                  </a:cubicBezTo>
                  <a:cubicBezTo>
                    <a:pt x="1645390" y="194301"/>
                    <a:pt x="1643159" y="197068"/>
                    <a:pt x="1640838" y="197604"/>
                  </a:cubicBezTo>
                  <a:cubicBezTo>
                    <a:pt x="1636643" y="198407"/>
                    <a:pt x="1634144" y="198496"/>
                    <a:pt x="1629503" y="199746"/>
                  </a:cubicBezTo>
                  <a:cubicBezTo>
                    <a:pt x="1627183" y="200371"/>
                    <a:pt x="1625487" y="201709"/>
                    <a:pt x="1621828" y="202334"/>
                  </a:cubicBezTo>
                  <a:cubicBezTo>
                    <a:pt x="1618169" y="202959"/>
                    <a:pt x="1603978" y="205636"/>
                    <a:pt x="1603978" y="210366"/>
                  </a:cubicBezTo>
                  <a:cubicBezTo>
                    <a:pt x="1604463" y="214455"/>
                    <a:pt x="1604731" y="218566"/>
                    <a:pt x="1604781" y="222683"/>
                  </a:cubicBezTo>
                  <a:cubicBezTo>
                    <a:pt x="1604577" y="226220"/>
                    <a:pt x="1604129" y="229738"/>
                    <a:pt x="1603442" y="233214"/>
                  </a:cubicBezTo>
                  <a:cubicBezTo>
                    <a:pt x="1601919" y="237055"/>
                    <a:pt x="1601073" y="241132"/>
                    <a:pt x="1600943" y="245262"/>
                  </a:cubicBezTo>
                  <a:cubicBezTo>
                    <a:pt x="1601211" y="249011"/>
                    <a:pt x="1596839" y="252581"/>
                    <a:pt x="1596303" y="253295"/>
                  </a:cubicBezTo>
                  <a:cubicBezTo>
                    <a:pt x="1593447" y="259453"/>
                    <a:pt x="1593894" y="268557"/>
                    <a:pt x="1587378" y="270609"/>
                  </a:cubicBezTo>
                  <a:cubicBezTo>
                    <a:pt x="1583140" y="272438"/>
                    <a:pt x="1578787" y="273989"/>
                    <a:pt x="1574348" y="275250"/>
                  </a:cubicBezTo>
                  <a:cubicBezTo>
                    <a:pt x="1570753" y="275722"/>
                    <a:pt x="1567240" y="276683"/>
                    <a:pt x="1563906" y="278106"/>
                  </a:cubicBezTo>
                  <a:cubicBezTo>
                    <a:pt x="1558776" y="279598"/>
                    <a:pt x="1553327" y="279598"/>
                    <a:pt x="1548198" y="278106"/>
                  </a:cubicBezTo>
                  <a:cubicBezTo>
                    <a:pt x="1546323" y="276589"/>
                    <a:pt x="1547216" y="271591"/>
                    <a:pt x="1547216" y="268646"/>
                  </a:cubicBezTo>
                  <a:cubicBezTo>
                    <a:pt x="1547127" y="263201"/>
                    <a:pt x="1533382" y="257489"/>
                    <a:pt x="1532043" y="254276"/>
                  </a:cubicBezTo>
                  <a:cubicBezTo>
                    <a:pt x="1530704" y="251063"/>
                    <a:pt x="1535435" y="251153"/>
                    <a:pt x="1540165" y="250260"/>
                  </a:cubicBezTo>
                  <a:cubicBezTo>
                    <a:pt x="1548287" y="248832"/>
                    <a:pt x="1555962" y="247940"/>
                    <a:pt x="1559800" y="246690"/>
                  </a:cubicBezTo>
                  <a:cubicBezTo>
                    <a:pt x="1567833" y="243745"/>
                    <a:pt x="1571224" y="227324"/>
                    <a:pt x="1575240" y="219916"/>
                  </a:cubicBezTo>
                  <a:cubicBezTo>
                    <a:pt x="1576490" y="217596"/>
                    <a:pt x="1576133" y="213847"/>
                    <a:pt x="1570956" y="213847"/>
                  </a:cubicBezTo>
                  <a:cubicBezTo>
                    <a:pt x="1566068" y="214260"/>
                    <a:pt x="1561227" y="215127"/>
                    <a:pt x="1556498" y="216436"/>
                  </a:cubicBezTo>
                  <a:cubicBezTo>
                    <a:pt x="1551612" y="217718"/>
                    <a:pt x="1546626" y="218584"/>
                    <a:pt x="1541593" y="219024"/>
                  </a:cubicBezTo>
                  <a:cubicBezTo>
                    <a:pt x="1538291" y="219202"/>
                    <a:pt x="1531329" y="223397"/>
                    <a:pt x="1529366" y="223397"/>
                  </a:cubicBezTo>
                  <a:cubicBezTo>
                    <a:pt x="1525796" y="223486"/>
                    <a:pt x="1522672" y="224914"/>
                    <a:pt x="1518388" y="220720"/>
                  </a:cubicBezTo>
                  <a:cubicBezTo>
                    <a:pt x="1516809" y="219796"/>
                    <a:pt x="1515133" y="219047"/>
                    <a:pt x="1513390" y="218488"/>
                  </a:cubicBezTo>
                  <a:cubicBezTo>
                    <a:pt x="1510981" y="217239"/>
                    <a:pt x="1512230" y="212330"/>
                    <a:pt x="1512230" y="210456"/>
                  </a:cubicBezTo>
                  <a:cubicBezTo>
                    <a:pt x="1512492" y="206685"/>
                    <a:pt x="1513241" y="202966"/>
                    <a:pt x="1514461" y="199389"/>
                  </a:cubicBezTo>
                  <a:cubicBezTo>
                    <a:pt x="1517569" y="194875"/>
                    <a:pt x="1522423" y="191866"/>
                    <a:pt x="1527848" y="191088"/>
                  </a:cubicBezTo>
                  <a:cubicBezTo>
                    <a:pt x="1529723" y="191088"/>
                    <a:pt x="1535614" y="193587"/>
                    <a:pt x="1537577" y="193587"/>
                  </a:cubicBezTo>
                  <a:cubicBezTo>
                    <a:pt x="1539540" y="193587"/>
                    <a:pt x="1543914" y="189393"/>
                    <a:pt x="1547037" y="187697"/>
                  </a:cubicBezTo>
                  <a:cubicBezTo>
                    <a:pt x="1550831" y="186303"/>
                    <a:pt x="1554745" y="185257"/>
                    <a:pt x="1558729" y="184573"/>
                  </a:cubicBezTo>
                  <a:cubicBezTo>
                    <a:pt x="1561265" y="183794"/>
                    <a:pt x="1563649" y="182586"/>
                    <a:pt x="1565780" y="181003"/>
                  </a:cubicBezTo>
                  <a:cubicBezTo>
                    <a:pt x="1567743" y="179843"/>
                    <a:pt x="1567565" y="178861"/>
                    <a:pt x="1568279" y="176898"/>
                  </a:cubicBezTo>
                  <a:cubicBezTo>
                    <a:pt x="1568993" y="174934"/>
                    <a:pt x="1568636" y="169847"/>
                    <a:pt x="1569528" y="167973"/>
                  </a:cubicBezTo>
                  <a:cubicBezTo>
                    <a:pt x="1570964" y="165133"/>
                    <a:pt x="1572072" y="162139"/>
                    <a:pt x="1572831" y="159049"/>
                  </a:cubicBezTo>
                  <a:cubicBezTo>
                    <a:pt x="1573277" y="156550"/>
                    <a:pt x="1567922" y="158424"/>
                    <a:pt x="1566048" y="158424"/>
                  </a:cubicBezTo>
                  <a:cubicBezTo>
                    <a:pt x="1563096" y="159236"/>
                    <a:pt x="1560475" y="160953"/>
                    <a:pt x="1558550" y="163333"/>
                  </a:cubicBezTo>
                  <a:cubicBezTo>
                    <a:pt x="1556144" y="165490"/>
                    <a:pt x="1553225" y="166996"/>
                    <a:pt x="1550071" y="167706"/>
                  </a:cubicBezTo>
                  <a:cubicBezTo>
                    <a:pt x="1547760" y="168508"/>
                    <a:pt x="1545244" y="168508"/>
                    <a:pt x="1542932" y="167706"/>
                  </a:cubicBezTo>
                  <a:cubicBezTo>
                    <a:pt x="1540254" y="166278"/>
                    <a:pt x="1540254" y="164404"/>
                    <a:pt x="1540255" y="161191"/>
                  </a:cubicBezTo>
                  <a:cubicBezTo>
                    <a:pt x="1539977" y="157827"/>
                    <a:pt x="1540657" y="154455"/>
                    <a:pt x="1542218" y="151462"/>
                  </a:cubicBezTo>
                  <a:cubicBezTo>
                    <a:pt x="1543824" y="149588"/>
                    <a:pt x="1543200" y="139592"/>
                    <a:pt x="1549715" y="133612"/>
                  </a:cubicBezTo>
                  <a:cubicBezTo>
                    <a:pt x="1551857" y="131738"/>
                    <a:pt x="1557837" y="134326"/>
                    <a:pt x="1560246" y="132898"/>
                  </a:cubicBezTo>
                  <a:cubicBezTo>
                    <a:pt x="1561510" y="131970"/>
                    <a:pt x="1562821" y="131107"/>
                    <a:pt x="1564173" y="130310"/>
                  </a:cubicBezTo>
                  <a:cubicBezTo>
                    <a:pt x="1566315" y="129418"/>
                    <a:pt x="1571314" y="130042"/>
                    <a:pt x="1573902" y="129418"/>
                  </a:cubicBezTo>
                  <a:cubicBezTo>
                    <a:pt x="1577653" y="128771"/>
                    <a:pt x="1581353" y="127846"/>
                    <a:pt x="1584969" y="126651"/>
                  </a:cubicBezTo>
                  <a:cubicBezTo>
                    <a:pt x="1586308" y="126205"/>
                    <a:pt x="1591662" y="126205"/>
                    <a:pt x="1593269" y="125223"/>
                  </a:cubicBezTo>
                  <a:cubicBezTo>
                    <a:pt x="1594875" y="124241"/>
                    <a:pt x="1594340" y="124509"/>
                    <a:pt x="1600230" y="122724"/>
                  </a:cubicBezTo>
                  <a:cubicBezTo>
                    <a:pt x="1599694" y="122546"/>
                    <a:pt x="1602639" y="120760"/>
                    <a:pt x="1604335" y="119779"/>
                  </a:cubicBezTo>
                  <a:cubicBezTo>
                    <a:pt x="1607560" y="119288"/>
                    <a:pt x="1610839" y="119288"/>
                    <a:pt x="1614063" y="119779"/>
                  </a:cubicBezTo>
                  <a:cubicBezTo>
                    <a:pt x="1617009" y="120403"/>
                    <a:pt x="1620578" y="119779"/>
                    <a:pt x="1622007" y="119779"/>
                  </a:cubicBezTo>
                  <a:cubicBezTo>
                    <a:pt x="1624610" y="120901"/>
                    <a:pt x="1627388" y="121565"/>
                    <a:pt x="1630217" y="121742"/>
                  </a:cubicBezTo>
                  <a:cubicBezTo>
                    <a:pt x="1632092" y="121653"/>
                    <a:pt x="1637179" y="117369"/>
                    <a:pt x="1639142" y="117369"/>
                  </a:cubicBezTo>
                  <a:cubicBezTo>
                    <a:pt x="1642760" y="115665"/>
                    <a:pt x="1644802" y="111763"/>
                    <a:pt x="1644140" y="107819"/>
                  </a:cubicBezTo>
                  <a:cubicBezTo>
                    <a:pt x="1640140" y="107702"/>
                    <a:pt x="1636144" y="108153"/>
                    <a:pt x="1632270" y="109158"/>
                  </a:cubicBezTo>
                  <a:cubicBezTo>
                    <a:pt x="1629593" y="110229"/>
                    <a:pt x="1621560" y="110050"/>
                    <a:pt x="1619775" y="110943"/>
                  </a:cubicBezTo>
                  <a:cubicBezTo>
                    <a:pt x="1613474" y="113125"/>
                    <a:pt x="1606756" y="113827"/>
                    <a:pt x="1600140" y="112996"/>
                  </a:cubicBezTo>
                  <a:cubicBezTo>
                    <a:pt x="1596725" y="113165"/>
                    <a:pt x="1593369" y="113951"/>
                    <a:pt x="1590234" y="115316"/>
                  </a:cubicBezTo>
                  <a:cubicBezTo>
                    <a:pt x="1587006" y="116321"/>
                    <a:pt x="1583688" y="117009"/>
                    <a:pt x="1580327" y="117369"/>
                  </a:cubicBezTo>
                  <a:cubicBezTo>
                    <a:pt x="1574941" y="117780"/>
                    <a:pt x="1569579" y="118465"/>
                    <a:pt x="1564262" y="119422"/>
                  </a:cubicBezTo>
                  <a:cubicBezTo>
                    <a:pt x="1561496" y="120047"/>
                    <a:pt x="1555605" y="120939"/>
                    <a:pt x="1551946" y="121921"/>
                  </a:cubicBezTo>
                  <a:cubicBezTo>
                    <a:pt x="1546839" y="123178"/>
                    <a:pt x="1541940" y="125161"/>
                    <a:pt x="1537398" y="127811"/>
                  </a:cubicBezTo>
                  <a:cubicBezTo>
                    <a:pt x="1533856" y="131307"/>
                    <a:pt x="1530849" y="135307"/>
                    <a:pt x="1528473" y="139681"/>
                  </a:cubicBezTo>
                  <a:cubicBezTo>
                    <a:pt x="1527210" y="141509"/>
                    <a:pt x="1525776" y="143213"/>
                    <a:pt x="1524189" y="144769"/>
                  </a:cubicBezTo>
                  <a:cubicBezTo>
                    <a:pt x="1516960" y="150035"/>
                    <a:pt x="1512498" y="157710"/>
                    <a:pt x="1505626" y="158960"/>
                  </a:cubicBezTo>
                  <a:cubicBezTo>
                    <a:pt x="1502822" y="159825"/>
                    <a:pt x="1499797" y="158592"/>
                    <a:pt x="1498397" y="156014"/>
                  </a:cubicBezTo>
                  <a:cubicBezTo>
                    <a:pt x="1495300" y="150824"/>
                    <a:pt x="1493437" y="144992"/>
                    <a:pt x="1492953" y="138967"/>
                  </a:cubicBezTo>
                  <a:cubicBezTo>
                    <a:pt x="1492953" y="133523"/>
                    <a:pt x="1496076" y="132185"/>
                    <a:pt x="1492953" y="121831"/>
                  </a:cubicBezTo>
                  <a:cubicBezTo>
                    <a:pt x="1492487" y="119195"/>
                    <a:pt x="1493517" y="116516"/>
                    <a:pt x="1495630" y="114870"/>
                  </a:cubicBezTo>
                  <a:cubicBezTo>
                    <a:pt x="1497446" y="114103"/>
                    <a:pt x="1499109" y="113014"/>
                    <a:pt x="1500539" y="111657"/>
                  </a:cubicBezTo>
                  <a:cubicBezTo>
                    <a:pt x="1504881" y="105275"/>
                    <a:pt x="1508873" y="98660"/>
                    <a:pt x="1512498" y="91844"/>
                  </a:cubicBezTo>
                  <a:cubicBezTo>
                    <a:pt x="1512498" y="91844"/>
                    <a:pt x="1514461" y="90684"/>
                    <a:pt x="1515889" y="91844"/>
                  </a:cubicBezTo>
                  <a:cubicBezTo>
                    <a:pt x="1517444" y="96814"/>
                    <a:pt x="1518256" y="101988"/>
                    <a:pt x="1518299" y="107194"/>
                  </a:cubicBezTo>
                  <a:cubicBezTo>
                    <a:pt x="1518267" y="107733"/>
                    <a:pt x="1518345" y="108272"/>
                    <a:pt x="1518530" y="108779"/>
                  </a:cubicBezTo>
                  <a:cubicBezTo>
                    <a:pt x="1519273" y="110816"/>
                    <a:pt x="1521527" y="111865"/>
                    <a:pt x="1523564" y="111121"/>
                  </a:cubicBezTo>
                  <a:cubicBezTo>
                    <a:pt x="1527188" y="110367"/>
                    <a:pt x="1530657" y="109009"/>
                    <a:pt x="1533828" y="107105"/>
                  </a:cubicBezTo>
                  <a:cubicBezTo>
                    <a:pt x="1534453" y="106659"/>
                    <a:pt x="1537309" y="105410"/>
                    <a:pt x="1537309" y="103625"/>
                  </a:cubicBezTo>
                  <a:cubicBezTo>
                    <a:pt x="1536694" y="101150"/>
                    <a:pt x="1535795" y="98754"/>
                    <a:pt x="1534631" y="96486"/>
                  </a:cubicBezTo>
                  <a:cubicBezTo>
                    <a:pt x="1533677" y="93106"/>
                    <a:pt x="1533080" y="89636"/>
                    <a:pt x="1532846" y="86132"/>
                  </a:cubicBezTo>
                  <a:cubicBezTo>
                    <a:pt x="1532846" y="84258"/>
                    <a:pt x="1533650" y="73191"/>
                    <a:pt x="1534453" y="64891"/>
                  </a:cubicBezTo>
                  <a:cubicBezTo>
                    <a:pt x="1534989" y="60250"/>
                    <a:pt x="1532936" y="54716"/>
                    <a:pt x="1532936" y="42400"/>
                  </a:cubicBezTo>
                  <a:cubicBezTo>
                    <a:pt x="1533136" y="38021"/>
                    <a:pt x="1532437" y="33648"/>
                    <a:pt x="1530883" y="29549"/>
                  </a:cubicBezTo>
                  <a:cubicBezTo>
                    <a:pt x="1528652" y="28210"/>
                    <a:pt x="1531687" y="22944"/>
                    <a:pt x="1535167" y="22141"/>
                  </a:cubicBezTo>
                  <a:cubicBezTo>
                    <a:pt x="1537216" y="21964"/>
                    <a:pt x="1539277" y="21964"/>
                    <a:pt x="1541325" y="22141"/>
                  </a:cubicBezTo>
                  <a:cubicBezTo>
                    <a:pt x="1542664" y="22052"/>
                    <a:pt x="1542485" y="19285"/>
                    <a:pt x="1544449" y="20088"/>
                  </a:cubicBezTo>
                  <a:cubicBezTo>
                    <a:pt x="1546412" y="20892"/>
                    <a:pt x="1546056" y="21249"/>
                    <a:pt x="1547127" y="24105"/>
                  </a:cubicBezTo>
                  <a:cubicBezTo>
                    <a:pt x="1548198" y="26961"/>
                    <a:pt x="1547394" y="28478"/>
                    <a:pt x="1548198" y="31423"/>
                  </a:cubicBezTo>
                  <a:cubicBezTo>
                    <a:pt x="1549001" y="34368"/>
                    <a:pt x="1547751" y="38651"/>
                    <a:pt x="1549001" y="40347"/>
                  </a:cubicBezTo>
                  <a:cubicBezTo>
                    <a:pt x="1549781" y="42141"/>
                    <a:pt x="1549781" y="44177"/>
                    <a:pt x="1549001" y="45970"/>
                  </a:cubicBezTo>
                  <a:cubicBezTo>
                    <a:pt x="1548629" y="48006"/>
                    <a:pt x="1548629" y="50092"/>
                    <a:pt x="1549001" y="52128"/>
                  </a:cubicBezTo>
                  <a:cubicBezTo>
                    <a:pt x="1549715" y="54449"/>
                    <a:pt x="1548733" y="56858"/>
                    <a:pt x="1549001" y="59893"/>
                  </a:cubicBezTo>
                  <a:cubicBezTo>
                    <a:pt x="1549269" y="62927"/>
                    <a:pt x="1549893" y="72923"/>
                    <a:pt x="1549893" y="75065"/>
                  </a:cubicBezTo>
                  <a:cubicBezTo>
                    <a:pt x="1549893" y="77207"/>
                    <a:pt x="1552392" y="80599"/>
                    <a:pt x="1551857" y="85240"/>
                  </a:cubicBezTo>
                  <a:cubicBezTo>
                    <a:pt x="1551857" y="87114"/>
                    <a:pt x="1551857" y="90952"/>
                    <a:pt x="1551857" y="92737"/>
                  </a:cubicBezTo>
                  <a:cubicBezTo>
                    <a:pt x="1551321" y="96575"/>
                    <a:pt x="1548019" y="99520"/>
                    <a:pt x="1548822" y="101662"/>
                  </a:cubicBezTo>
                  <a:cubicBezTo>
                    <a:pt x="1549600" y="103639"/>
                    <a:pt x="1551146" y="105216"/>
                    <a:pt x="1553106" y="106034"/>
                  </a:cubicBezTo>
                  <a:cubicBezTo>
                    <a:pt x="1555516" y="106570"/>
                    <a:pt x="1559621" y="103714"/>
                    <a:pt x="1561584" y="103714"/>
                  </a:cubicBezTo>
                  <a:cubicBezTo>
                    <a:pt x="1564032" y="103777"/>
                    <a:pt x="1566481" y="103628"/>
                    <a:pt x="1568903" y="103268"/>
                  </a:cubicBezTo>
                  <a:cubicBezTo>
                    <a:pt x="1572798" y="102113"/>
                    <a:pt x="1576809" y="101395"/>
                    <a:pt x="1580863" y="101126"/>
                  </a:cubicBezTo>
                  <a:cubicBezTo>
                    <a:pt x="1582648" y="101037"/>
                    <a:pt x="1585772" y="98895"/>
                    <a:pt x="1587378" y="98895"/>
                  </a:cubicBezTo>
                  <a:cubicBezTo>
                    <a:pt x="1589266" y="98083"/>
                    <a:pt x="1590990" y="96934"/>
                    <a:pt x="1592465" y="95504"/>
                  </a:cubicBezTo>
                  <a:cubicBezTo>
                    <a:pt x="1593542" y="94532"/>
                    <a:pt x="1593834" y="92960"/>
                    <a:pt x="1593179" y="91666"/>
                  </a:cubicBezTo>
                  <a:cubicBezTo>
                    <a:pt x="1591930" y="88542"/>
                    <a:pt x="1589342" y="89792"/>
                    <a:pt x="1586039" y="90952"/>
                  </a:cubicBezTo>
                  <a:cubicBezTo>
                    <a:pt x="1584254" y="91666"/>
                    <a:pt x="1580685" y="94790"/>
                    <a:pt x="1579524" y="93629"/>
                  </a:cubicBezTo>
                  <a:cubicBezTo>
                    <a:pt x="1577479" y="92395"/>
                    <a:pt x="1576675" y="89830"/>
                    <a:pt x="1577650" y="87650"/>
                  </a:cubicBezTo>
                  <a:cubicBezTo>
                    <a:pt x="1578096" y="85686"/>
                    <a:pt x="1576312" y="81938"/>
                    <a:pt x="1573723" y="82741"/>
                  </a:cubicBezTo>
                  <a:cubicBezTo>
                    <a:pt x="1571135" y="83544"/>
                    <a:pt x="1570956" y="87293"/>
                    <a:pt x="1571135" y="90060"/>
                  </a:cubicBezTo>
                  <a:cubicBezTo>
                    <a:pt x="1571314" y="92826"/>
                    <a:pt x="1569260" y="93451"/>
                    <a:pt x="1568011" y="94433"/>
                  </a:cubicBezTo>
                  <a:cubicBezTo>
                    <a:pt x="1566762" y="95414"/>
                    <a:pt x="1565601" y="97556"/>
                    <a:pt x="1563638" y="96753"/>
                  </a:cubicBezTo>
                  <a:cubicBezTo>
                    <a:pt x="1560661" y="95046"/>
                    <a:pt x="1558927" y="91786"/>
                    <a:pt x="1559175" y="88364"/>
                  </a:cubicBezTo>
                  <a:cubicBezTo>
                    <a:pt x="1559086" y="86489"/>
                    <a:pt x="1559800" y="72834"/>
                    <a:pt x="1559800" y="71049"/>
                  </a:cubicBezTo>
                  <a:cubicBezTo>
                    <a:pt x="1560157" y="67390"/>
                    <a:pt x="1557837" y="62392"/>
                    <a:pt x="1557837" y="59268"/>
                  </a:cubicBezTo>
                  <a:cubicBezTo>
                    <a:pt x="1558130" y="53709"/>
                    <a:pt x="1558130" y="48139"/>
                    <a:pt x="1557837" y="42579"/>
                  </a:cubicBezTo>
                  <a:cubicBezTo>
                    <a:pt x="1557530" y="40682"/>
                    <a:pt x="1557114" y="38804"/>
                    <a:pt x="1556587" y="36956"/>
                  </a:cubicBezTo>
                  <a:cubicBezTo>
                    <a:pt x="1556852" y="33964"/>
                    <a:pt x="1558037" y="31126"/>
                    <a:pt x="1559979" y="28835"/>
                  </a:cubicBezTo>
                  <a:cubicBezTo>
                    <a:pt x="1561439" y="27117"/>
                    <a:pt x="1563465" y="25978"/>
                    <a:pt x="1565691" y="25622"/>
                  </a:cubicBezTo>
                  <a:cubicBezTo>
                    <a:pt x="1567833" y="25176"/>
                    <a:pt x="1568458" y="30709"/>
                    <a:pt x="1568457" y="34546"/>
                  </a:cubicBezTo>
                  <a:cubicBezTo>
                    <a:pt x="1568376" y="36586"/>
                    <a:pt x="1569042" y="38585"/>
                    <a:pt x="1570331" y="40169"/>
                  </a:cubicBezTo>
                  <a:cubicBezTo>
                    <a:pt x="1572019" y="46307"/>
                    <a:pt x="1572919" y="52635"/>
                    <a:pt x="1573009" y="59000"/>
                  </a:cubicBezTo>
                  <a:cubicBezTo>
                    <a:pt x="1572920" y="62481"/>
                    <a:pt x="1573455" y="62035"/>
                    <a:pt x="1575508" y="63374"/>
                  </a:cubicBezTo>
                  <a:cubicBezTo>
                    <a:pt x="1577561" y="64712"/>
                    <a:pt x="1583719" y="62124"/>
                    <a:pt x="1585237" y="63374"/>
                  </a:cubicBezTo>
                  <a:cubicBezTo>
                    <a:pt x="1586754" y="64623"/>
                    <a:pt x="1587468" y="68015"/>
                    <a:pt x="1588896" y="68015"/>
                  </a:cubicBezTo>
                  <a:cubicBezTo>
                    <a:pt x="1593447" y="68639"/>
                    <a:pt x="1596571" y="61499"/>
                    <a:pt x="1597820" y="59714"/>
                  </a:cubicBezTo>
                  <a:cubicBezTo>
                    <a:pt x="1601122" y="55073"/>
                    <a:pt x="1594072" y="48648"/>
                    <a:pt x="1593090" y="48469"/>
                  </a:cubicBezTo>
                  <a:cubicBezTo>
                    <a:pt x="1592108" y="48290"/>
                    <a:pt x="1589252" y="50879"/>
                    <a:pt x="1585237" y="51503"/>
                  </a:cubicBezTo>
                  <a:cubicBezTo>
                    <a:pt x="1581220" y="52128"/>
                    <a:pt x="1582916" y="54984"/>
                    <a:pt x="1579703" y="54092"/>
                  </a:cubicBezTo>
                  <a:cubicBezTo>
                    <a:pt x="1576490" y="53199"/>
                    <a:pt x="1577918" y="46148"/>
                    <a:pt x="1579703" y="42936"/>
                  </a:cubicBezTo>
                  <a:cubicBezTo>
                    <a:pt x="1581521" y="40271"/>
                    <a:pt x="1582683" y="37212"/>
                    <a:pt x="1583094" y="34011"/>
                  </a:cubicBezTo>
                  <a:cubicBezTo>
                    <a:pt x="1582737" y="30174"/>
                    <a:pt x="1579346" y="25533"/>
                    <a:pt x="1579346" y="24105"/>
                  </a:cubicBezTo>
                  <a:cubicBezTo>
                    <a:pt x="1579346" y="22677"/>
                    <a:pt x="1583719" y="17946"/>
                    <a:pt x="1585593" y="17857"/>
                  </a:cubicBezTo>
                  <a:cubicBezTo>
                    <a:pt x="1587468" y="17768"/>
                    <a:pt x="1590681" y="23480"/>
                    <a:pt x="1592466" y="23480"/>
                  </a:cubicBezTo>
                  <a:cubicBezTo>
                    <a:pt x="1594250" y="23480"/>
                    <a:pt x="1598713" y="16518"/>
                    <a:pt x="1600765" y="12502"/>
                  </a:cubicBezTo>
                  <a:cubicBezTo>
                    <a:pt x="1602104" y="10003"/>
                    <a:pt x="1602907" y="2863"/>
                    <a:pt x="1606923" y="1078"/>
                  </a:cubicBezTo>
                  <a:cubicBezTo>
                    <a:pt x="1608530" y="1078"/>
                    <a:pt x="1610761" y="1881"/>
                    <a:pt x="1611921" y="1078"/>
                  </a:cubicBezTo>
                  <a:cubicBezTo>
                    <a:pt x="1613472" y="309"/>
                    <a:pt x="1615190" y="-59"/>
                    <a:pt x="1616919" y="7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DCB96AAD-1D91-4F73-A083-3067DEB3E849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468000" y="514800"/>
              <a:ext cx="507600" cy="507600"/>
              <a:chOff x="2216986" y="864164"/>
              <a:chExt cx="5847244" cy="5847244"/>
            </a:xfrm>
          </p:grpSpPr>
          <p:sp>
            <p:nvSpPr>
              <p:cNvPr id="93" name="任意多边形: 形状 92">
                <a:extLst>
                  <a:ext uri="{FF2B5EF4-FFF2-40B4-BE49-F238E27FC236}">
                    <a16:creationId xmlns:a16="http://schemas.microsoft.com/office/drawing/2014/main" id="{BDECC1DD-C548-49F2-9947-9A730EB5FA65}"/>
                  </a:ext>
                </a:extLst>
              </p:cNvPr>
              <p:cNvSpPr/>
              <p:nvPr userDrawn="1"/>
            </p:nvSpPr>
            <p:spPr>
              <a:xfrm>
                <a:off x="2953301" y="1600488"/>
                <a:ext cx="4374605" cy="4374605"/>
              </a:xfrm>
              <a:custGeom>
                <a:avLst/>
                <a:gdLst>
                  <a:gd name="connsiteX0" fmla="*/ -365 w 404050"/>
                  <a:gd name="connsiteY0" fmla="*/ 201889 h 404050"/>
                  <a:gd name="connsiteX1" fmla="*/ 201660 w 404050"/>
                  <a:gd name="connsiteY1" fmla="*/ -136 h 404050"/>
                  <a:gd name="connsiteX2" fmla="*/ 403685 w 404050"/>
                  <a:gd name="connsiteY2" fmla="*/ 201889 h 404050"/>
                  <a:gd name="connsiteX3" fmla="*/ 201660 w 404050"/>
                  <a:gd name="connsiteY3" fmla="*/ 403914 h 404050"/>
                  <a:gd name="connsiteX4" fmla="*/ -365 w 404050"/>
                  <a:gd name="connsiteY4" fmla="*/ 201889 h 404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4050" h="404050">
                    <a:moveTo>
                      <a:pt x="-365" y="201889"/>
                    </a:moveTo>
                    <a:cubicBezTo>
                      <a:pt x="-365" y="90314"/>
                      <a:pt x="90085" y="-136"/>
                      <a:pt x="201660" y="-136"/>
                    </a:cubicBezTo>
                    <a:cubicBezTo>
                      <a:pt x="313236" y="-136"/>
                      <a:pt x="403685" y="90314"/>
                      <a:pt x="403685" y="201889"/>
                    </a:cubicBezTo>
                    <a:cubicBezTo>
                      <a:pt x="403685" y="313465"/>
                      <a:pt x="313236" y="403914"/>
                      <a:pt x="201660" y="403914"/>
                    </a:cubicBezTo>
                    <a:cubicBezTo>
                      <a:pt x="90107" y="403862"/>
                      <a:pt x="-312" y="313443"/>
                      <a:pt x="-365" y="201889"/>
                    </a:cubicBezTo>
                  </a:path>
                </a:pathLst>
              </a:custGeom>
              <a:solidFill>
                <a:srgbClr val="005C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" name="任意多边形: 形状 93">
                <a:extLst>
                  <a:ext uri="{FF2B5EF4-FFF2-40B4-BE49-F238E27FC236}">
                    <a16:creationId xmlns:a16="http://schemas.microsoft.com/office/drawing/2014/main" id="{7B2AD522-4C19-4148-B466-1D968F602196}"/>
                  </a:ext>
                </a:extLst>
              </p:cNvPr>
              <p:cNvSpPr/>
              <p:nvPr/>
            </p:nvSpPr>
            <p:spPr>
              <a:xfrm>
                <a:off x="4296171" y="5162025"/>
                <a:ext cx="1689209" cy="788797"/>
              </a:xfrm>
              <a:custGeom>
                <a:avLst/>
                <a:gdLst>
                  <a:gd name="connsiteX0" fmla="*/ 884371 w 1689209"/>
                  <a:gd name="connsiteY0" fmla="*/ 777495 h 788797"/>
                  <a:gd name="connsiteX1" fmla="*/ 884308 w 1689209"/>
                  <a:gd name="connsiteY1" fmla="*/ 777576 h 788797"/>
                  <a:gd name="connsiteX2" fmla="*/ 881730 w 1689209"/>
                  <a:gd name="connsiteY2" fmla="*/ 778607 h 788797"/>
                  <a:gd name="connsiteX3" fmla="*/ 1398399 w 1689209"/>
                  <a:gd name="connsiteY3" fmla="*/ 610508 h 788797"/>
                  <a:gd name="connsiteX4" fmla="*/ 1409735 w 1689209"/>
                  <a:gd name="connsiteY4" fmla="*/ 635258 h 788797"/>
                  <a:gd name="connsiteX5" fmla="*/ 1398399 w 1689209"/>
                  <a:gd name="connsiteY5" fmla="*/ 709509 h 788797"/>
                  <a:gd name="connsiteX6" fmla="*/ 1391177 w 1689209"/>
                  <a:gd name="connsiteY6" fmla="*/ 639383 h 788797"/>
                  <a:gd name="connsiteX7" fmla="*/ 1398399 w 1689209"/>
                  <a:gd name="connsiteY7" fmla="*/ 610508 h 788797"/>
                  <a:gd name="connsiteX8" fmla="*/ 900298 w 1689209"/>
                  <a:gd name="connsiteY8" fmla="*/ 610508 h 788797"/>
                  <a:gd name="connsiteX9" fmla="*/ 912673 w 1689209"/>
                  <a:gd name="connsiteY9" fmla="*/ 635258 h 788797"/>
                  <a:gd name="connsiteX10" fmla="*/ 900298 w 1689209"/>
                  <a:gd name="connsiteY10" fmla="*/ 709509 h 788797"/>
                  <a:gd name="connsiteX11" fmla="*/ 893076 w 1689209"/>
                  <a:gd name="connsiteY11" fmla="*/ 639383 h 788797"/>
                  <a:gd name="connsiteX12" fmla="*/ 900298 w 1689209"/>
                  <a:gd name="connsiteY12" fmla="*/ 610508 h 788797"/>
                  <a:gd name="connsiteX13" fmla="*/ 1312802 w 1689209"/>
                  <a:gd name="connsiteY13" fmla="*/ 607412 h 788797"/>
                  <a:gd name="connsiteX14" fmla="*/ 1323120 w 1689209"/>
                  <a:gd name="connsiteY14" fmla="*/ 635259 h 788797"/>
                  <a:gd name="connsiteX15" fmla="*/ 1314860 w 1689209"/>
                  <a:gd name="connsiteY15" fmla="*/ 708481 h 788797"/>
                  <a:gd name="connsiteX16" fmla="*/ 1300427 w 1689209"/>
                  <a:gd name="connsiteY16" fmla="*/ 638344 h 788797"/>
                  <a:gd name="connsiteX17" fmla="*/ 1312802 w 1689209"/>
                  <a:gd name="connsiteY17" fmla="*/ 607412 h 788797"/>
                  <a:gd name="connsiteX18" fmla="*/ 818826 w 1689209"/>
                  <a:gd name="connsiteY18" fmla="*/ 607412 h 788797"/>
                  <a:gd name="connsiteX19" fmla="*/ 829144 w 1689209"/>
                  <a:gd name="connsiteY19" fmla="*/ 635259 h 788797"/>
                  <a:gd name="connsiteX20" fmla="*/ 819866 w 1689209"/>
                  <a:gd name="connsiteY20" fmla="*/ 709510 h 788797"/>
                  <a:gd name="connsiteX21" fmla="*/ 805422 w 1689209"/>
                  <a:gd name="connsiteY21" fmla="*/ 638344 h 788797"/>
                  <a:gd name="connsiteX22" fmla="*/ 818826 w 1689209"/>
                  <a:gd name="connsiteY22" fmla="*/ 607412 h 788797"/>
                  <a:gd name="connsiteX23" fmla="*/ 320211 w 1689209"/>
                  <a:gd name="connsiteY23" fmla="*/ 606386 h 788797"/>
                  <a:gd name="connsiteX24" fmla="*/ 327946 w 1689209"/>
                  <a:gd name="connsiteY24" fmla="*/ 609480 h 788797"/>
                  <a:gd name="connsiteX25" fmla="*/ 327946 w 1689209"/>
                  <a:gd name="connsiteY25" fmla="*/ 705385 h 788797"/>
                  <a:gd name="connsiteX26" fmla="*/ 310418 w 1689209"/>
                  <a:gd name="connsiteY26" fmla="*/ 705385 h 788797"/>
                  <a:gd name="connsiteX27" fmla="*/ 310418 w 1689209"/>
                  <a:gd name="connsiteY27" fmla="*/ 608452 h 788797"/>
                  <a:gd name="connsiteX28" fmla="*/ 312475 w 1689209"/>
                  <a:gd name="connsiteY28" fmla="*/ 609480 h 788797"/>
                  <a:gd name="connsiteX29" fmla="*/ 320211 w 1689209"/>
                  <a:gd name="connsiteY29" fmla="*/ 606386 h 788797"/>
                  <a:gd name="connsiteX30" fmla="*/ 397044 w 1689209"/>
                  <a:gd name="connsiteY30" fmla="*/ 601229 h 788797"/>
                  <a:gd name="connsiteX31" fmla="*/ 405294 w 1689209"/>
                  <a:gd name="connsiteY31" fmla="*/ 635258 h 788797"/>
                  <a:gd name="connsiteX32" fmla="*/ 397044 w 1689209"/>
                  <a:gd name="connsiteY32" fmla="*/ 704356 h 788797"/>
                  <a:gd name="connsiteX33" fmla="*/ 387765 w 1689209"/>
                  <a:gd name="connsiteY33" fmla="*/ 635258 h 788797"/>
                  <a:gd name="connsiteX34" fmla="*/ 397044 w 1689209"/>
                  <a:gd name="connsiteY34" fmla="*/ 601229 h 788797"/>
                  <a:gd name="connsiteX35" fmla="*/ 362834 w 1689209"/>
                  <a:gd name="connsiteY35" fmla="*/ 586035 h 788797"/>
                  <a:gd name="connsiteX36" fmla="*/ 369196 w 1689209"/>
                  <a:gd name="connsiteY36" fmla="*/ 591951 h 788797"/>
                  <a:gd name="connsiteX37" fmla="*/ 369196 w 1689209"/>
                  <a:gd name="connsiteY37" fmla="*/ 711577 h 788797"/>
                  <a:gd name="connsiteX38" fmla="*/ 348571 w 1689209"/>
                  <a:gd name="connsiteY38" fmla="*/ 711577 h 788797"/>
                  <a:gd name="connsiteX39" fmla="*/ 348571 w 1689209"/>
                  <a:gd name="connsiteY39" fmla="*/ 595036 h 788797"/>
                  <a:gd name="connsiteX40" fmla="*/ 348571 w 1689209"/>
                  <a:gd name="connsiteY40" fmla="*/ 591951 h 788797"/>
                  <a:gd name="connsiteX41" fmla="*/ 354158 w 1689209"/>
                  <a:gd name="connsiteY41" fmla="*/ 586364 h 788797"/>
                  <a:gd name="connsiteX42" fmla="*/ 362834 w 1689209"/>
                  <a:gd name="connsiteY42" fmla="*/ 586035 h 788797"/>
                  <a:gd name="connsiteX43" fmla="*/ 1360234 w 1689209"/>
                  <a:gd name="connsiteY43" fmla="*/ 585758 h 788797"/>
                  <a:gd name="connsiteX44" fmla="*/ 1371581 w 1689209"/>
                  <a:gd name="connsiteY44" fmla="*/ 630105 h 788797"/>
                  <a:gd name="connsiteX45" fmla="*/ 1359206 w 1689209"/>
                  <a:gd name="connsiteY45" fmla="*/ 715692 h 788797"/>
                  <a:gd name="connsiteX46" fmla="*/ 1346831 w 1689209"/>
                  <a:gd name="connsiteY46" fmla="*/ 629066 h 788797"/>
                  <a:gd name="connsiteX47" fmla="*/ 1360234 w 1689209"/>
                  <a:gd name="connsiteY47" fmla="*/ 585758 h 788797"/>
                  <a:gd name="connsiteX48" fmla="*/ 863173 w 1689209"/>
                  <a:gd name="connsiteY48" fmla="*/ 585758 h 788797"/>
                  <a:gd name="connsiteX49" fmla="*/ 873481 w 1689209"/>
                  <a:gd name="connsiteY49" fmla="*/ 630105 h 788797"/>
                  <a:gd name="connsiteX50" fmla="*/ 861105 w 1689209"/>
                  <a:gd name="connsiteY50" fmla="*/ 715692 h 788797"/>
                  <a:gd name="connsiteX51" fmla="*/ 848730 w 1689209"/>
                  <a:gd name="connsiteY51" fmla="*/ 629066 h 788797"/>
                  <a:gd name="connsiteX52" fmla="*/ 863173 w 1689209"/>
                  <a:gd name="connsiteY52" fmla="*/ 585758 h 788797"/>
                  <a:gd name="connsiteX53" fmla="*/ 651698 w 1689209"/>
                  <a:gd name="connsiteY53" fmla="*/ 575844 h 788797"/>
                  <a:gd name="connsiteX54" fmla="*/ 788738 w 1689209"/>
                  <a:gd name="connsiteY54" fmla="*/ 678111 h 788797"/>
                  <a:gd name="connsiteX55" fmla="*/ 797172 w 1689209"/>
                  <a:gd name="connsiteY55" fmla="*/ 744567 h 788797"/>
                  <a:gd name="connsiteX56" fmla="*/ 914731 w 1689209"/>
                  <a:gd name="connsiteY56" fmla="*/ 744567 h 788797"/>
                  <a:gd name="connsiteX57" fmla="*/ 959078 w 1689209"/>
                  <a:gd name="connsiteY57" fmla="*/ 641440 h 788797"/>
                  <a:gd name="connsiteX58" fmla="*/ 1084886 w 1689209"/>
                  <a:gd name="connsiteY58" fmla="*/ 590911 h 788797"/>
                  <a:gd name="connsiteX59" fmla="*/ 1260206 w 1689209"/>
                  <a:gd name="connsiteY59" fmla="*/ 637315 h 788797"/>
                  <a:gd name="connsiteX60" fmla="*/ 1294234 w 1689209"/>
                  <a:gd name="connsiteY60" fmla="*/ 750760 h 788797"/>
                  <a:gd name="connsiteX61" fmla="*/ 1412832 w 1689209"/>
                  <a:gd name="connsiteY61" fmla="*/ 750760 h 788797"/>
                  <a:gd name="connsiteX62" fmla="*/ 1480890 w 1689209"/>
                  <a:gd name="connsiteY62" fmla="*/ 614633 h 788797"/>
                  <a:gd name="connsiteX63" fmla="*/ 1603612 w 1689209"/>
                  <a:gd name="connsiteY63" fmla="*/ 586786 h 788797"/>
                  <a:gd name="connsiteX64" fmla="*/ 1603612 w 1689209"/>
                  <a:gd name="connsiteY64" fmla="*/ 630105 h 788797"/>
                  <a:gd name="connsiteX65" fmla="*/ 1481929 w 1689209"/>
                  <a:gd name="connsiteY65" fmla="*/ 647633 h 788797"/>
                  <a:gd name="connsiteX66" fmla="*/ 1431400 w 1689209"/>
                  <a:gd name="connsiteY66" fmla="*/ 750760 h 788797"/>
                  <a:gd name="connsiteX67" fmla="*/ 1426236 w 1689209"/>
                  <a:gd name="connsiteY67" fmla="*/ 766231 h 788797"/>
                  <a:gd name="connsiteX68" fmla="*/ 1362303 w 1689209"/>
                  <a:gd name="connsiteY68" fmla="*/ 778607 h 788797"/>
                  <a:gd name="connsiteX69" fmla="*/ 1363633 w 1689209"/>
                  <a:gd name="connsiteY69" fmla="*/ 776539 h 788797"/>
                  <a:gd name="connsiteX70" fmla="*/ 1363672 w 1689209"/>
                  <a:gd name="connsiteY70" fmla="*/ 776479 h 788797"/>
                  <a:gd name="connsiteX71" fmla="*/ 1394264 w 1689209"/>
                  <a:gd name="connsiteY71" fmla="*/ 763135 h 788797"/>
                  <a:gd name="connsiteX72" fmla="*/ 1331360 w 1689209"/>
                  <a:gd name="connsiteY72" fmla="*/ 776539 h 788797"/>
                  <a:gd name="connsiteX73" fmla="*/ 1309706 w 1689209"/>
                  <a:gd name="connsiteY73" fmla="*/ 776539 h 788797"/>
                  <a:gd name="connsiteX74" fmla="*/ 1327235 w 1689209"/>
                  <a:gd name="connsiteY74" fmla="*/ 771385 h 788797"/>
                  <a:gd name="connsiteX75" fmla="*/ 1224109 w 1689209"/>
                  <a:gd name="connsiteY75" fmla="*/ 771385 h 788797"/>
                  <a:gd name="connsiteX76" fmla="*/ 1166358 w 1689209"/>
                  <a:gd name="connsiteY76" fmla="*/ 638355 h 788797"/>
                  <a:gd name="connsiteX77" fmla="*/ 1015800 w 1689209"/>
                  <a:gd name="connsiteY77" fmla="*/ 631133 h 788797"/>
                  <a:gd name="connsiteX78" fmla="*/ 940520 w 1689209"/>
                  <a:gd name="connsiteY78" fmla="*/ 746635 h 788797"/>
                  <a:gd name="connsiteX79" fmla="*/ 933299 w 1689209"/>
                  <a:gd name="connsiteY79" fmla="*/ 764164 h 788797"/>
                  <a:gd name="connsiteX80" fmla="*/ 931231 w 1689209"/>
                  <a:gd name="connsiteY80" fmla="*/ 741481 h 788797"/>
                  <a:gd name="connsiteX81" fmla="*/ 931231 w 1689209"/>
                  <a:gd name="connsiteY81" fmla="*/ 786857 h 788797"/>
                  <a:gd name="connsiteX82" fmla="*/ 877605 w 1689209"/>
                  <a:gd name="connsiteY82" fmla="*/ 786857 h 788797"/>
                  <a:gd name="connsiteX83" fmla="*/ 900298 w 1689209"/>
                  <a:gd name="connsiteY83" fmla="*/ 778607 h 788797"/>
                  <a:gd name="connsiteX84" fmla="*/ 889082 w 1689209"/>
                  <a:gd name="connsiteY84" fmla="*/ 775513 h 788797"/>
                  <a:gd name="connsiteX85" fmla="*/ 884371 w 1689209"/>
                  <a:gd name="connsiteY85" fmla="*/ 777495 h 788797"/>
                  <a:gd name="connsiteX86" fmla="*/ 889980 w 1689209"/>
                  <a:gd name="connsiteY86" fmla="*/ 770357 h 788797"/>
                  <a:gd name="connsiteX87" fmla="*/ 860077 w 1689209"/>
                  <a:gd name="connsiteY87" fmla="*/ 770357 h 788797"/>
                  <a:gd name="connsiteX88" fmla="*/ 871423 w 1689209"/>
                  <a:gd name="connsiteY88" fmla="*/ 763135 h 788797"/>
                  <a:gd name="connsiteX89" fmla="*/ 820894 w 1689209"/>
                  <a:gd name="connsiteY89" fmla="*/ 763135 h 788797"/>
                  <a:gd name="connsiteX90" fmla="*/ 831201 w 1689209"/>
                  <a:gd name="connsiteY90" fmla="*/ 754885 h 788797"/>
                  <a:gd name="connsiteX91" fmla="*/ 728075 w 1689209"/>
                  <a:gd name="connsiteY91" fmla="*/ 754885 h 788797"/>
                  <a:gd name="connsiteX92" fmla="*/ 670325 w 1689209"/>
                  <a:gd name="connsiteY92" fmla="*/ 621854 h 788797"/>
                  <a:gd name="connsiteX93" fmla="*/ 519755 w 1689209"/>
                  <a:gd name="connsiteY93" fmla="*/ 614633 h 788797"/>
                  <a:gd name="connsiteX94" fmla="*/ 444476 w 1689209"/>
                  <a:gd name="connsiteY94" fmla="*/ 730134 h 788797"/>
                  <a:gd name="connsiteX95" fmla="*/ 431072 w 1689209"/>
                  <a:gd name="connsiteY95" fmla="*/ 730134 h 788797"/>
                  <a:gd name="connsiteX96" fmla="*/ 465101 w 1689209"/>
                  <a:gd name="connsiteY96" fmla="*/ 635258 h 788797"/>
                  <a:gd name="connsiteX97" fmla="*/ 590920 w 1689209"/>
                  <a:gd name="connsiteY97" fmla="*/ 584729 h 788797"/>
                  <a:gd name="connsiteX98" fmla="*/ 651698 w 1689209"/>
                  <a:gd name="connsiteY98" fmla="*/ 575844 h 788797"/>
                  <a:gd name="connsiteX99" fmla="*/ 70137 w 1689209"/>
                  <a:gd name="connsiteY99" fmla="*/ 573383 h 788797"/>
                  <a:gd name="connsiteX100" fmla="*/ 199042 w 1689209"/>
                  <a:gd name="connsiteY100" fmla="*/ 596065 h 788797"/>
                  <a:gd name="connsiteX101" fmla="*/ 281543 w 1689209"/>
                  <a:gd name="connsiteY101" fmla="*/ 723942 h 788797"/>
                  <a:gd name="connsiteX102" fmla="*/ 310418 w 1689209"/>
                  <a:gd name="connsiteY102" fmla="*/ 723942 h 788797"/>
                  <a:gd name="connsiteX103" fmla="*/ 321765 w 1689209"/>
                  <a:gd name="connsiteY103" fmla="*/ 738374 h 788797"/>
                  <a:gd name="connsiteX104" fmla="*/ 424891 w 1689209"/>
                  <a:gd name="connsiteY104" fmla="*/ 738374 h 788797"/>
                  <a:gd name="connsiteX105" fmla="*/ 424891 w 1689209"/>
                  <a:gd name="connsiteY105" fmla="*/ 776539 h 788797"/>
                  <a:gd name="connsiteX106" fmla="*/ 330015 w 1689209"/>
                  <a:gd name="connsiteY106" fmla="*/ 776539 h 788797"/>
                  <a:gd name="connsiteX107" fmla="*/ 383630 w 1689209"/>
                  <a:gd name="connsiteY107" fmla="*/ 770346 h 788797"/>
                  <a:gd name="connsiteX108" fmla="*/ 325890 w 1689209"/>
                  <a:gd name="connsiteY108" fmla="*/ 770346 h 788797"/>
                  <a:gd name="connsiteX109" fmla="*/ 344447 w 1689209"/>
                  <a:gd name="connsiteY109" fmla="*/ 764164 h 788797"/>
                  <a:gd name="connsiteX110" fmla="*/ 286697 w 1689209"/>
                  <a:gd name="connsiteY110" fmla="*/ 764164 h 788797"/>
                  <a:gd name="connsiteX111" fmla="*/ 286697 w 1689209"/>
                  <a:gd name="connsiteY111" fmla="*/ 740442 h 788797"/>
                  <a:gd name="connsiteX112" fmla="*/ 218639 w 1689209"/>
                  <a:gd name="connsiteY112" fmla="*/ 740442 h 788797"/>
                  <a:gd name="connsiteX113" fmla="*/ 165013 w 1689209"/>
                  <a:gd name="connsiteY113" fmla="*/ 619787 h 788797"/>
                  <a:gd name="connsiteX114" fmla="*/ 82512 w 1689209"/>
                  <a:gd name="connsiteY114" fmla="*/ 589883 h 788797"/>
                  <a:gd name="connsiteX115" fmla="*/ 68069 w 1689209"/>
                  <a:gd name="connsiteY115" fmla="*/ 576469 h 788797"/>
                  <a:gd name="connsiteX116" fmla="*/ 833341 w 1689209"/>
                  <a:gd name="connsiteY116" fmla="*/ 5257 h 788797"/>
                  <a:gd name="connsiteX117" fmla="*/ 854912 w 1689209"/>
                  <a:gd name="connsiteY117" fmla="*/ 31973 h 788797"/>
                  <a:gd name="connsiteX118" fmla="*/ 878634 w 1689209"/>
                  <a:gd name="connsiteY118" fmla="*/ 54666 h 788797"/>
                  <a:gd name="connsiteX119" fmla="*/ 872452 w 1689209"/>
                  <a:gd name="connsiteY119" fmla="*/ 61877 h 788797"/>
                  <a:gd name="connsiteX120" fmla="*/ 872441 w 1689209"/>
                  <a:gd name="connsiteY120" fmla="*/ 243379 h 788797"/>
                  <a:gd name="connsiteX121" fmla="*/ 964231 w 1689209"/>
                  <a:gd name="connsiteY121" fmla="*/ 258850 h 788797"/>
                  <a:gd name="connsiteX122" fmla="*/ 1035385 w 1689209"/>
                  <a:gd name="connsiteY122" fmla="*/ 302169 h 788797"/>
                  <a:gd name="connsiteX123" fmla="*/ 1103454 w 1689209"/>
                  <a:gd name="connsiteY123" fmla="*/ 321755 h 788797"/>
                  <a:gd name="connsiteX124" fmla="*/ 1138511 w 1689209"/>
                  <a:gd name="connsiteY124" fmla="*/ 355784 h 788797"/>
                  <a:gd name="connsiteX125" fmla="*/ 1177704 w 1689209"/>
                  <a:gd name="connsiteY125" fmla="*/ 355784 h 788797"/>
                  <a:gd name="connsiteX126" fmla="*/ 1233387 w 1689209"/>
                  <a:gd name="connsiteY126" fmla="*/ 397034 h 788797"/>
                  <a:gd name="connsiteX127" fmla="*/ 1275677 w 1689209"/>
                  <a:gd name="connsiteY127" fmla="*/ 423852 h 788797"/>
                  <a:gd name="connsiteX128" fmla="*/ 1296291 w 1689209"/>
                  <a:gd name="connsiteY128" fmla="*/ 449631 h 788797"/>
                  <a:gd name="connsiteX129" fmla="*/ 1335484 w 1689209"/>
                  <a:gd name="connsiteY129" fmla="*/ 466132 h 788797"/>
                  <a:gd name="connsiteX130" fmla="*/ 1380860 w 1689209"/>
                  <a:gd name="connsiteY130" fmla="*/ 471285 h 788797"/>
                  <a:gd name="connsiteX131" fmla="*/ 1438610 w 1689209"/>
                  <a:gd name="connsiteY131" fmla="*/ 495007 h 788797"/>
                  <a:gd name="connsiteX132" fmla="*/ 1524208 w 1689209"/>
                  <a:gd name="connsiteY132" fmla="*/ 542450 h 788797"/>
                  <a:gd name="connsiteX133" fmla="*/ 1689209 w 1689209"/>
                  <a:gd name="connsiteY133" fmla="*/ 569258 h 788797"/>
                  <a:gd name="connsiteX134" fmla="*/ 0 w 1689209"/>
                  <a:gd name="connsiteY134" fmla="*/ 569258 h 788797"/>
                  <a:gd name="connsiteX135" fmla="*/ 206252 w 1689209"/>
                  <a:gd name="connsiteY135" fmla="*/ 545536 h 788797"/>
                  <a:gd name="connsiteX136" fmla="*/ 294946 w 1689209"/>
                  <a:gd name="connsiteY136" fmla="*/ 498103 h 788797"/>
                  <a:gd name="connsiteX137" fmla="*/ 342379 w 1689209"/>
                  <a:gd name="connsiteY137" fmla="*/ 452728 h 788797"/>
                  <a:gd name="connsiteX138" fmla="*/ 389822 w 1689209"/>
                  <a:gd name="connsiteY138" fmla="*/ 429006 h 788797"/>
                  <a:gd name="connsiteX139" fmla="*/ 432101 w 1689209"/>
                  <a:gd name="connsiteY139" fmla="*/ 405295 h 788797"/>
                  <a:gd name="connsiteX140" fmla="*/ 469226 w 1689209"/>
                  <a:gd name="connsiteY140" fmla="*/ 357852 h 788797"/>
                  <a:gd name="connsiteX141" fmla="*/ 523880 w 1689209"/>
                  <a:gd name="connsiteY141" fmla="*/ 337226 h 788797"/>
                  <a:gd name="connsiteX142" fmla="*/ 577506 w 1689209"/>
                  <a:gd name="connsiteY142" fmla="*/ 300101 h 788797"/>
                  <a:gd name="connsiteX143" fmla="*/ 645574 w 1689209"/>
                  <a:gd name="connsiteY143" fmla="*/ 281533 h 788797"/>
                  <a:gd name="connsiteX144" fmla="*/ 706411 w 1689209"/>
                  <a:gd name="connsiteY144" fmla="*/ 244407 h 788797"/>
                  <a:gd name="connsiteX145" fmla="*/ 802326 w 1689209"/>
                  <a:gd name="connsiteY145" fmla="*/ 239254 h 788797"/>
                  <a:gd name="connsiteX146" fmla="*/ 802326 w 1689209"/>
                  <a:gd name="connsiteY146" fmla="*/ 59819 h 788797"/>
                  <a:gd name="connsiteX147" fmla="*/ 794076 w 1689209"/>
                  <a:gd name="connsiteY147" fmla="*/ 51569 h 788797"/>
                  <a:gd name="connsiteX148" fmla="*/ 816758 w 1689209"/>
                  <a:gd name="connsiteY148" fmla="*/ 26819 h 788797"/>
                  <a:gd name="connsiteX149" fmla="*/ 837383 w 1689209"/>
                  <a:gd name="connsiteY149" fmla="*/ 0 h 788797"/>
                  <a:gd name="connsiteX150" fmla="*/ 833341 w 1689209"/>
                  <a:gd name="connsiteY150" fmla="*/ 5257 h 788797"/>
                  <a:gd name="connsiteX151" fmla="*/ 833258 w 1689209"/>
                  <a:gd name="connsiteY151" fmla="*/ 5154 h 788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</a:cxnLst>
                <a:rect l="l" t="t" r="r" b="b"/>
                <a:pathLst>
                  <a:path w="1689209" h="788797">
                    <a:moveTo>
                      <a:pt x="884371" y="777495"/>
                    </a:moveTo>
                    <a:lnTo>
                      <a:pt x="884308" y="777576"/>
                    </a:lnTo>
                    <a:cubicBezTo>
                      <a:pt x="881987" y="778607"/>
                      <a:pt x="880182" y="778607"/>
                      <a:pt x="881730" y="778607"/>
                    </a:cubicBezTo>
                    <a:close/>
                    <a:moveTo>
                      <a:pt x="1398399" y="610508"/>
                    </a:moveTo>
                    <a:cubicBezTo>
                      <a:pt x="1409735" y="610508"/>
                      <a:pt x="1411803" y="620826"/>
                      <a:pt x="1409735" y="635258"/>
                    </a:cubicBezTo>
                    <a:cubicBezTo>
                      <a:pt x="1407678" y="649701"/>
                      <a:pt x="1405610" y="709509"/>
                      <a:pt x="1398399" y="709509"/>
                    </a:cubicBezTo>
                    <a:cubicBezTo>
                      <a:pt x="1391177" y="709509"/>
                      <a:pt x="1391177" y="661037"/>
                      <a:pt x="1391177" y="639383"/>
                    </a:cubicBezTo>
                    <a:cubicBezTo>
                      <a:pt x="1391177" y="617729"/>
                      <a:pt x="1391177" y="610508"/>
                      <a:pt x="1398399" y="610508"/>
                    </a:cubicBezTo>
                    <a:close/>
                    <a:moveTo>
                      <a:pt x="900298" y="610508"/>
                    </a:moveTo>
                    <a:cubicBezTo>
                      <a:pt x="912673" y="610508"/>
                      <a:pt x="914731" y="620826"/>
                      <a:pt x="912673" y="635258"/>
                    </a:cubicBezTo>
                    <a:cubicBezTo>
                      <a:pt x="910605" y="649701"/>
                      <a:pt x="907520" y="709509"/>
                      <a:pt x="900298" y="709509"/>
                    </a:cubicBezTo>
                    <a:cubicBezTo>
                      <a:pt x="893076" y="709509"/>
                      <a:pt x="893076" y="661037"/>
                      <a:pt x="893076" y="639383"/>
                    </a:cubicBezTo>
                    <a:cubicBezTo>
                      <a:pt x="893076" y="617729"/>
                      <a:pt x="893076" y="610508"/>
                      <a:pt x="900298" y="610508"/>
                    </a:cubicBezTo>
                    <a:close/>
                    <a:moveTo>
                      <a:pt x="1312802" y="607412"/>
                    </a:moveTo>
                    <a:cubicBezTo>
                      <a:pt x="1323120" y="607412"/>
                      <a:pt x="1323120" y="621855"/>
                      <a:pt x="1323120" y="635259"/>
                    </a:cubicBezTo>
                    <a:cubicBezTo>
                      <a:pt x="1323120" y="648662"/>
                      <a:pt x="1329303" y="708481"/>
                      <a:pt x="1314860" y="708481"/>
                    </a:cubicBezTo>
                    <a:cubicBezTo>
                      <a:pt x="1300427" y="708481"/>
                      <a:pt x="1300427" y="660009"/>
                      <a:pt x="1300427" y="638344"/>
                    </a:cubicBezTo>
                    <a:cubicBezTo>
                      <a:pt x="1300427" y="616690"/>
                      <a:pt x="1300427" y="607412"/>
                      <a:pt x="1312802" y="607412"/>
                    </a:cubicBezTo>
                    <a:close/>
                    <a:moveTo>
                      <a:pt x="818826" y="607412"/>
                    </a:moveTo>
                    <a:cubicBezTo>
                      <a:pt x="829144" y="607412"/>
                      <a:pt x="829144" y="621855"/>
                      <a:pt x="829144" y="635259"/>
                    </a:cubicBezTo>
                    <a:cubicBezTo>
                      <a:pt x="829144" y="648662"/>
                      <a:pt x="828116" y="709510"/>
                      <a:pt x="819866" y="709510"/>
                    </a:cubicBezTo>
                    <a:cubicBezTo>
                      <a:pt x="811615" y="709510"/>
                      <a:pt x="805422" y="660009"/>
                      <a:pt x="805422" y="638344"/>
                    </a:cubicBezTo>
                    <a:cubicBezTo>
                      <a:pt x="805422" y="616690"/>
                      <a:pt x="805422" y="607412"/>
                      <a:pt x="818826" y="607412"/>
                    </a:cubicBezTo>
                    <a:close/>
                    <a:moveTo>
                      <a:pt x="320211" y="606386"/>
                    </a:moveTo>
                    <a:cubicBezTo>
                      <a:pt x="324078" y="605355"/>
                      <a:pt x="327946" y="605355"/>
                      <a:pt x="327946" y="609480"/>
                    </a:cubicBezTo>
                    <a:cubicBezTo>
                      <a:pt x="330003" y="641409"/>
                      <a:pt x="330003" y="673445"/>
                      <a:pt x="327946" y="705385"/>
                    </a:cubicBezTo>
                    <a:cubicBezTo>
                      <a:pt x="327946" y="712606"/>
                      <a:pt x="310418" y="715692"/>
                      <a:pt x="310418" y="705385"/>
                    </a:cubicBezTo>
                    <a:cubicBezTo>
                      <a:pt x="308339" y="673110"/>
                      <a:pt x="308339" y="640726"/>
                      <a:pt x="310418" y="608452"/>
                    </a:cubicBezTo>
                    <a:lnTo>
                      <a:pt x="312475" y="609480"/>
                    </a:lnTo>
                    <a:cubicBezTo>
                      <a:pt x="312475" y="609480"/>
                      <a:pt x="316343" y="607418"/>
                      <a:pt x="320211" y="606386"/>
                    </a:cubicBezTo>
                    <a:close/>
                    <a:moveTo>
                      <a:pt x="397044" y="601229"/>
                    </a:moveTo>
                    <a:cubicBezTo>
                      <a:pt x="405294" y="600190"/>
                      <a:pt x="405294" y="627008"/>
                      <a:pt x="405294" y="635258"/>
                    </a:cubicBezTo>
                    <a:cubicBezTo>
                      <a:pt x="405294" y="643508"/>
                      <a:pt x="406322" y="704356"/>
                      <a:pt x="397044" y="704356"/>
                    </a:cubicBezTo>
                    <a:cubicBezTo>
                      <a:pt x="387765" y="704356"/>
                      <a:pt x="387765" y="651758"/>
                      <a:pt x="387765" y="635258"/>
                    </a:cubicBezTo>
                    <a:cubicBezTo>
                      <a:pt x="387765" y="618758"/>
                      <a:pt x="386725" y="601229"/>
                      <a:pt x="397044" y="601229"/>
                    </a:cubicBezTo>
                    <a:close/>
                    <a:moveTo>
                      <a:pt x="362834" y="586035"/>
                    </a:moveTo>
                    <a:cubicBezTo>
                      <a:pt x="365556" y="587046"/>
                      <a:pt x="367892" y="589098"/>
                      <a:pt x="369196" y="591951"/>
                    </a:cubicBezTo>
                    <a:cubicBezTo>
                      <a:pt x="371275" y="631794"/>
                      <a:pt x="371275" y="671723"/>
                      <a:pt x="369196" y="711577"/>
                    </a:cubicBezTo>
                    <a:cubicBezTo>
                      <a:pt x="369196" y="717759"/>
                      <a:pt x="348571" y="716730"/>
                      <a:pt x="348571" y="711577"/>
                    </a:cubicBezTo>
                    <a:cubicBezTo>
                      <a:pt x="344901" y="672817"/>
                      <a:pt x="344901" y="633797"/>
                      <a:pt x="348571" y="595036"/>
                    </a:cubicBezTo>
                    <a:lnTo>
                      <a:pt x="348571" y="591951"/>
                    </a:lnTo>
                    <a:cubicBezTo>
                      <a:pt x="349708" y="589471"/>
                      <a:pt x="351690" y="587490"/>
                      <a:pt x="354158" y="586364"/>
                    </a:cubicBezTo>
                    <a:cubicBezTo>
                      <a:pt x="357006" y="585054"/>
                      <a:pt x="360113" y="585024"/>
                      <a:pt x="362834" y="586035"/>
                    </a:cubicBezTo>
                    <a:close/>
                    <a:moveTo>
                      <a:pt x="1360234" y="585758"/>
                    </a:moveTo>
                    <a:cubicBezTo>
                      <a:pt x="1371581" y="585758"/>
                      <a:pt x="1371581" y="607412"/>
                      <a:pt x="1371581" y="630105"/>
                    </a:cubicBezTo>
                    <a:cubicBezTo>
                      <a:pt x="1371581" y="652787"/>
                      <a:pt x="1371581" y="715692"/>
                      <a:pt x="1359206" y="715692"/>
                    </a:cubicBezTo>
                    <a:cubicBezTo>
                      <a:pt x="1346831" y="715692"/>
                      <a:pt x="1346831" y="649691"/>
                      <a:pt x="1346831" y="629066"/>
                    </a:cubicBezTo>
                    <a:cubicBezTo>
                      <a:pt x="1346831" y="608451"/>
                      <a:pt x="1342706" y="585758"/>
                      <a:pt x="1360234" y="585758"/>
                    </a:cubicBezTo>
                    <a:close/>
                    <a:moveTo>
                      <a:pt x="863173" y="585758"/>
                    </a:moveTo>
                    <a:cubicBezTo>
                      <a:pt x="878645" y="585758"/>
                      <a:pt x="873481" y="607412"/>
                      <a:pt x="873481" y="630105"/>
                    </a:cubicBezTo>
                    <a:cubicBezTo>
                      <a:pt x="873481" y="652787"/>
                      <a:pt x="873481" y="715692"/>
                      <a:pt x="861105" y="715692"/>
                    </a:cubicBezTo>
                    <a:cubicBezTo>
                      <a:pt x="848730" y="715692"/>
                      <a:pt x="848730" y="649691"/>
                      <a:pt x="848730" y="629066"/>
                    </a:cubicBezTo>
                    <a:cubicBezTo>
                      <a:pt x="848730" y="608451"/>
                      <a:pt x="845644" y="585758"/>
                      <a:pt x="863173" y="585758"/>
                    </a:cubicBezTo>
                    <a:close/>
                    <a:moveTo>
                      <a:pt x="651698" y="575844"/>
                    </a:moveTo>
                    <a:cubicBezTo>
                      <a:pt x="711885" y="579205"/>
                      <a:pt x="767114" y="617803"/>
                      <a:pt x="788738" y="678111"/>
                    </a:cubicBezTo>
                    <a:cubicBezTo>
                      <a:pt x="796371" y="699386"/>
                      <a:pt x="799251" y="722068"/>
                      <a:pt x="797172" y="744567"/>
                    </a:cubicBezTo>
                    <a:lnTo>
                      <a:pt x="914731" y="744567"/>
                    </a:lnTo>
                    <a:cubicBezTo>
                      <a:pt x="924215" y="708156"/>
                      <a:pt x="939167" y="673380"/>
                      <a:pt x="959078" y="641440"/>
                    </a:cubicBezTo>
                    <a:cubicBezTo>
                      <a:pt x="992273" y="608007"/>
                      <a:pt x="1037789" y="589720"/>
                      <a:pt x="1084886" y="590911"/>
                    </a:cubicBezTo>
                    <a:cubicBezTo>
                      <a:pt x="1147216" y="581708"/>
                      <a:pt x="1210597" y="598490"/>
                      <a:pt x="1260206" y="637315"/>
                    </a:cubicBezTo>
                    <a:cubicBezTo>
                      <a:pt x="1281773" y="671279"/>
                      <a:pt x="1293552" y="710538"/>
                      <a:pt x="1294234" y="750760"/>
                    </a:cubicBezTo>
                    <a:lnTo>
                      <a:pt x="1412832" y="750760"/>
                    </a:lnTo>
                    <a:cubicBezTo>
                      <a:pt x="1424189" y="700555"/>
                      <a:pt x="1447543" y="653848"/>
                      <a:pt x="1480890" y="614633"/>
                    </a:cubicBezTo>
                    <a:cubicBezTo>
                      <a:pt x="1517907" y="592795"/>
                      <a:pt x="1560803" y="583062"/>
                      <a:pt x="1603612" y="586786"/>
                    </a:cubicBezTo>
                    <a:lnTo>
                      <a:pt x="1603612" y="630105"/>
                    </a:lnTo>
                    <a:cubicBezTo>
                      <a:pt x="1562221" y="625665"/>
                      <a:pt x="1520386" y="631685"/>
                      <a:pt x="1481929" y="647633"/>
                    </a:cubicBezTo>
                    <a:cubicBezTo>
                      <a:pt x="1455208" y="676227"/>
                      <a:pt x="1437626" y="712129"/>
                      <a:pt x="1431400" y="750760"/>
                    </a:cubicBezTo>
                    <a:cubicBezTo>
                      <a:pt x="1431389" y="763135"/>
                      <a:pt x="1438611" y="760038"/>
                      <a:pt x="1426236" y="766231"/>
                    </a:cubicBezTo>
                    <a:cubicBezTo>
                      <a:pt x="1405632" y="773421"/>
                      <a:pt x="1384097" y="777589"/>
                      <a:pt x="1362303" y="778607"/>
                    </a:cubicBezTo>
                    <a:lnTo>
                      <a:pt x="1363633" y="776539"/>
                    </a:lnTo>
                    <a:lnTo>
                      <a:pt x="1363672" y="776479"/>
                    </a:lnTo>
                    <a:cubicBezTo>
                      <a:pt x="1371259" y="772609"/>
                      <a:pt x="1393492" y="764678"/>
                      <a:pt x="1394264" y="763135"/>
                    </a:cubicBezTo>
                    <a:cubicBezTo>
                      <a:pt x="1395303" y="761067"/>
                      <a:pt x="1338581" y="776539"/>
                      <a:pt x="1331360" y="776539"/>
                    </a:cubicBezTo>
                    <a:lnTo>
                      <a:pt x="1309706" y="776539"/>
                    </a:lnTo>
                    <a:lnTo>
                      <a:pt x="1327235" y="771385"/>
                    </a:lnTo>
                    <a:lnTo>
                      <a:pt x="1224109" y="771385"/>
                    </a:lnTo>
                    <a:cubicBezTo>
                      <a:pt x="1224109" y="771385"/>
                      <a:pt x="1229262" y="662066"/>
                      <a:pt x="1166358" y="638355"/>
                    </a:cubicBezTo>
                    <a:cubicBezTo>
                      <a:pt x="1118536" y="618520"/>
                      <a:pt x="1065300" y="615965"/>
                      <a:pt x="1015800" y="631133"/>
                    </a:cubicBezTo>
                    <a:cubicBezTo>
                      <a:pt x="962174" y="649690"/>
                      <a:pt x="948760" y="741481"/>
                      <a:pt x="940520" y="746635"/>
                    </a:cubicBezTo>
                    <a:cubicBezTo>
                      <a:pt x="937500" y="752211"/>
                      <a:pt x="935074" y="758079"/>
                      <a:pt x="933299" y="764164"/>
                    </a:cubicBezTo>
                    <a:lnTo>
                      <a:pt x="931231" y="741481"/>
                    </a:lnTo>
                    <a:cubicBezTo>
                      <a:pt x="926813" y="756282"/>
                      <a:pt x="926813" y="772046"/>
                      <a:pt x="931231" y="786857"/>
                    </a:cubicBezTo>
                    <a:cubicBezTo>
                      <a:pt x="913453" y="789444"/>
                      <a:pt x="895383" y="789444"/>
                      <a:pt x="877605" y="786857"/>
                    </a:cubicBezTo>
                    <a:cubicBezTo>
                      <a:pt x="870384" y="786857"/>
                      <a:pt x="908549" y="786857"/>
                      <a:pt x="900298" y="778607"/>
                    </a:cubicBezTo>
                    <a:cubicBezTo>
                      <a:pt x="896173" y="774482"/>
                      <a:pt x="892305" y="774482"/>
                      <a:pt x="889082" y="775513"/>
                    </a:cubicBezTo>
                    <a:lnTo>
                      <a:pt x="884371" y="777495"/>
                    </a:lnTo>
                    <a:lnTo>
                      <a:pt x="889980" y="770357"/>
                    </a:lnTo>
                    <a:cubicBezTo>
                      <a:pt x="891009" y="762106"/>
                      <a:pt x="864202" y="770357"/>
                      <a:pt x="860077" y="770357"/>
                    </a:cubicBezTo>
                    <a:cubicBezTo>
                      <a:pt x="855952" y="770357"/>
                      <a:pt x="871423" y="763135"/>
                      <a:pt x="871423" y="763135"/>
                    </a:cubicBezTo>
                    <a:lnTo>
                      <a:pt x="820894" y="763135"/>
                    </a:lnTo>
                    <a:lnTo>
                      <a:pt x="831201" y="754885"/>
                    </a:lnTo>
                    <a:lnTo>
                      <a:pt x="728075" y="754885"/>
                    </a:lnTo>
                    <a:cubicBezTo>
                      <a:pt x="728075" y="754885"/>
                      <a:pt x="734268" y="645565"/>
                      <a:pt x="670325" y="621854"/>
                    </a:cubicBezTo>
                    <a:cubicBezTo>
                      <a:pt x="622513" y="601933"/>
                      <a:pt x="569245" y="599378"/>
                      <a:pt x="519755" y="614633"/>
                    </a:cubicBezTo>
                    <a:cubicBezTo>
                      <a:pt x="466130" y="633190"/>
                      <a:pt x="452726" y="724981"/>
                      <a:pt x="444476" y="730134"/>
                    </a:cubicBezTo>
                    <a:cubicBezTo>
                      <a:pt x="436226" y="735288"/>
                      <a:pt x="431072" y="730134"/>
                      <a:pt x="431072" y="730134"/>
                    </a:cubicBezTo>
                    <a:cubicBezTo>
                      <a:pt x="435869" y="696528"/>
                      <a:pt x="447454" y="664253"/>
                      <a:pt x="465101" y="635258"/>
                    </a:cubicBezTo>
                    <a:cubicBezTo>
                      <a:pt x="498091" y="601500"/>
                      <a:pt x="543748" y="583159"/>
                      <a:pt x="590920" y="584729"/>
                    </a:cubicBezTo>
                    <a:cubicBezTo>
                      <a:pt x="611023" y="577518"/>
                      <a:pt x="631636" y="574723"/>
                      <a:pt x="651698" y="575844"/>
                    </a:cubicBezTo>
                    <a:close/>
                    <a:moveTo>
                      <a:pt x="70137" y="573383"/>
                    </a:moveTo>
                    <a:cubicBezTo>
                      <a:pt x="114214" y="571943"/>
                      <a:pt x="158106" y="579663"/>
                      <a:pt x="199042" y="596065"/>
                    </a:cubicBezTo>
                    <a:cubicBezTo>
                      <a:pt x="260918" y="620816"/>
                      <a:pt x="281543" y="723942"/>
                      <a:pt x="281543" y="723942"/>
                    </a:cubicBezTo>
                    <a:lnTo>
                      <a:pt x="310418" y="723942"/>
                    </a:lnTo>
                    <a:cubicBezTo>
                      <a:pt x="321765" y="724971"/>
                      <a:pt x="321765" y="738374"/>
                      <a:pt x="321765" y="738374"/>
                    </a:cubicBezTo>
                    <a:lnTo>
                      <a:pt x="424891" y="738374"/>
                    </a:lnTo>
                    <a:cubicBezTo>
                      <a:pt x="424891" y="738374"/>
                      <a:pt x="433141" y="769318"/>
                      <a:pt x="424891" y="776539"/>
                    </a:cubicBezTo>
                    <a:cubicBezTo>
                      <a:pt x="393363" y="780101"/>
                      <a:pt x="361532" y="780101"/>
                      <a:pt x="330015" y="776539"/>
                    </a:cubicBezTo>
                    <a:cubicBezTo>
                      <a:pt x="315572" y="776539"/>
                      <a:pt x="379515" y="770346"/>
                      <a:pt x="383630" y="770346"/>
                    </a:cubicBezTo>
                    <a:cubicBezTo>
                      <a:pt x="387766" y="770346"/>
                      <a:pt x="342390" y="771386"/>
                      <a:pt x="325890" y="770346"/>
                    </a:cubicBezTo>
                    <a:cubicBezTo>
                      <a:pt x="309379" y="769318"/>
                      <a:pt x="344447" y="764164"/>
                      <a:pt x="344447" y="764164"/>
                    </a:cubicBezTo>
                    <a:lnTo>
                      <a:pt x="286697" y="764164"/>
                    </a:lnTo>
                    <a:lnTo>
                      <a:pt x="286697" y="740442"/>
                    </a:lnTo>
                    <a:lnTo>
                      <a:pt x="218639" y="740442"/>
                    </a:lnTo>
                    <a:cubicBezTo>
                      <a:pt x="218639" y="740442"/>
                      <a:pt x="211417" y="647634"/>
                      <a:pt x="165013" y="619787"/>
                    </a:cubicBezTo>
                    <a:cubicBezTo>
                      <a:pt x="139115" y="605842"/>
                      <a:pt x="111323" y="595773"/>
                      <a:pt x="82512" y="589883"/>
                    </a:cubicBezTo>
                    <a:cubicBezTo>
                      <a:pt x="75107" y="589450"/>
                      <a:pt x="69044" y="583820"/>
                      <a:pt x="68069" y="576469"/>
                    </a:cubicBezTo>
                    <a:close/>
                    <a:moveTo>
                      <a:pt x="833341" y="5257"/>
                    </a:moveTo>
                    <a:lnTo>
                      <a:pt x="854912" y="31973"/>
                    </a:lnTo>
                    <a:cubicBezTo>
                      <a:pt x="864201" y="41251"/>
                      <a:pt x="877605" y="47444"/>
                      <a:pt x="878634" y="54666"/>
                    </a:cubicBezTo>
                    <a:cubicBezTo>
                      <a:pt x="879662" y="61877"/>
                      <a:pt x="872452" y="61877"/>
                      <a:pt x="872452" y="61877"/>
                    </a:cubicBezTo>
                    <a:lnTo>
                      <a:pt x="872441" y="243379"/>
                    </a:lnTo>
                    <a:cubicBezTo>
                      <a:pt x="903785" y="242047"/>
                      <a:pt x="935063" y="247320"/>
                      <a:pt x="964231" y="258850"/>
                    </a:cubicBezTo>
                    <a:cubicBezTo>
                      <a:pt x="985885" y="276379"/>
                      <a:pt x="1026107" y="289794"/>
                      <a:pt x="1035385" y="302169"/>
                    </a:cubicBezTo>
                    <a:cubicBezTo>
                      <a:pt x="1044664" y="314533"/>
                      <a:pt x="1085914" y="317630"/>
                      <a:pt x="1103454" y="321755"/>
                    </a:cubicBezTo>
                    <a:cubicBezTo>
                      <a:pt x="1120982" y="325880"/>
                      <a:pt x="1129232" y="355784"/>
                      <a:pt x="1138511" y="355784"/>
                    </a:cubicBezTo>
                    <a:cubicBezTo>
                      <a:pt x="1147790" y="355784"/>
                      <a:pt x="1163261" y="350630"/>
                      <a:pt x="1177704" y="355784"/>
                    </a:cubicBezTo>
                    <a:cubicBezTo>
                      <a:pt x="1192137" y="360948"/>
                      <a:pt x="1217915" y="388784"/>
                      <a:pt x="1233387" y="397034"/>
                    </a:cubicBezTo>
                    <a:cubicBezTo>
                      <a:pt x="1248859" y="405295"/>
                      <a:pt x="1268455" y="407352"/>
                      <a:pt x="1275677" y="423852"/>
                    </a:cubicBezTo>
                    <a:cubicBezTo>
                      <a:pt x="1282887" y="440353"/>
                      <a:pt x="1278762" y="449631"/>
                      <a:pt x="1296291" y="449631"/>
                    </a:cubicBezTo>
                    <a:cubicBezTo>
                      <a:pt x="1311178" y="448960"/>
                      <a:pt x="1325567" y="455023"/>
                      <a:pt x="1335484" y="466132"/>
                    </a:cubicBezTo>
                    <a:cubicBezTo>
                      <a:pt x="1342706" y="471285"/>
                      <a:pt x="1372610" y="469228"/>
                      <a:pt x="1380860" y="471285"/>
                    </a:cubicBezTo>
                    <a:cubicBezTo>
                      <a:pt x="1389110" y="473353"/>
                      <a:pt x="1420042" y="488825"/>
                      <a:pt x="1438610" y="495007"/>
                    </a:cubicBezTo>
                    <a:cubicBezTo>
                      <a:pt x="1468850" y="507512"/>
                      <a:pt x="1497563" y="523427"/>
                      <a:pt x="1524208" y="542450"/>
                    </a:cubicBezTo>
                    <a:cubicBezTo>
                      <a:pt x="1579966" y="545774"/>
                      <a:pt x="1635248" y="554761"/>
                      <a:pt x="1689209" y="569258"/>
                    </a:cubicBezTo>
                    <a:lnTo>
                      <a:pt x="0" y="569258"/>
                    </a:lnTo>
                    <a:cubicBezTo>
                      <a:pt x="0" y="569258"/>
                      <a:pt x="59819" y="557911"/>
                      <a:pt x="206252" y="545536"/>
                    </a:cubicBezTo>
                    <a:cubicBezTo>
                      <a:pt x="232172" y="523698"/>
                      <a:pt x="262390" y="507534"/>
                      <a:pt x="294946" y="498103"/>
                    </a:cubicBezTo>
                    <a:cubicBezTo>
                      <a:pt x="305253" y="497075"/>
                      <a:pt x="338254" y="458910"/>
                      <a:pt x="342379" y="452728"/>
                    </a:cubicBezTo>
                    <a:cubicBezTo>
                      <a:pt x="346504" y="446535"/>
                      <a:pt x="382600" y="452728"/>
                      <a:pt x="389822" y="429006"/>
                    </a:cubicBezTo>
                    <a:cubicBezTo>
                      <a:pt x="397033" y="405295"/>
                      <a:pt x="419726" y="409409"/>
                      <a:pt x="432101" y="405295"/>
                    </a:cubicBezTo>
                    <a:cubicBezTo>
                      <a:pt x="444476" y="401159"/>
                      <a:pt x="459948" y="363005"/>
                      <a:pt x="469226" y="357852"/>
                    </a:cubicBezTo>
                    <a:cubicBezTo>
                      <a:pt x="478505" y="352698"/>
                      <a:pt x="504284" y="344448"/>
                      <a:pt x="523880" y="337226"/>
                    </a:cubicBezTo>
                    <a:cubicBezTo>
                      <a:pt x="543477" y="330005"/>
                      <a:pt x="563074" y="300101"/>
                      <a:pt x="577506" y="300101"/>
                    </a:cubicBezTo>
                    <a:cubicBezTo>
                      <a:pt x="601206" y="298531"/>
                      <a:pt x="624354" y="292219"/>
                      <a:pt x="645574" y="281533"/>
                    </a:cubicBezTo>
                    <a:cubicBezTo>
                      <a:pt x="665160" y="268129"/>
                      <a:pt x="687853" y="255754"/>
                      <a:pt x="706411" y="244407"/>
                    </a:cubicBezTo>
                    <a:cubicBezTo>
                      <a:pt x="737949" y="237933"/>
                      <a:pt x="770278" y="236201"/>
                      <a:pt x="802326" y="239254"/>
                    </a:cubicBezTo>
                    <a:lnTo>
                      <a:pt x="802326" y="59819"/>
                    </a:lnTo>
                    <a:lnTo>
                      <a:pt x="794076" y="51569"/>
                    </a:lnTo>
                    <a:cubicBezTo>
                      <a:pt x="789951" y="48473"/>
                      <a:pt x="806451" y="38166"/>
                      <a:pt x="816758" y="26819"/>
                    </a:cubicBezTo>
                    <a:close/>
                    <a:moveTo>
                      <a:pt x="837383" y="0"/>
                    </a:moveTo>
                    <a:lnTo>
                      <a:pt x="833341" y="5257"/>
                    </a:lnTo>
                    <a:lnTo>
                      <a:pt x="833258" y="5154"/>
                    </a:lnTo>
                    <a:close/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95" name="任意多边形: 形状 94">
                <a:extLst>
                  <a:ext uri="{FF2B5EF4-FFF2-40B4-BE49-F238E27FC236}">
                    <a16:creationId xmlns:a16="http://schemas.microsoft.com/office/drawing/2014/main" id="{70E94F06-3F1D-431A-BDA2-00D559796FBB}"/>
                  </a:ext>
                </a:extLst>
              </p:cNvPr>
              <p:cNvSpPr/>
              <p:nvPr/>
            </p:nvSpPr>
            <p:spPr>
              <a:xfrm>
                <a:off x="2252210" y="898783"/>
                <a:ext cx="5775066" cy="5775066"/>
              </a:xfrm>
              <a:custGeom>
                <a:avLst/>
                <a:gdLst>
                  <a:gd name="connsiteX0" fmla="*/ 680730 w 1362920"/>
                  <a:gd name="connsiteY0" fmla="*/ 165255 h 1362920"/>
                  <a:gd name="connsiteX1" fmla="*/ 164524 w 1362920"/>
                  <a:gd name="connsiteY1" fmla="*/ 681460 h 1362920"/>
                  <a:gd name="connsiteX2" fmla="*/ 680730 w 1362920"/>
                  <a:gd name="connsiteY2" fmla="*/ 1197665 h 1362920"/>
                  <a:gd name="connsiteX3" fmla="*/ 1196935 w 1362920"/>
                  <a:gd name="connsiteY3" fmla="*/ 681460 h 1362920"/>
                  <a:gd name="connsiteX4" fmla="*/ 680730 w 1362920"/>
                  <a:gd name="connsiteY4" fmla="*/ 165255 h 1362920"/>
                  <a:gd name="connsiteX5" fmla="*/ 681460 w 1362920"/>
                  <a:gd name="connsiteY5" fmla="*/ 0 h 1362920"/>
                  <a:gd name="connsiteX6" fmla="*/ 1362920 w 1362920"/>
                  <a:gd name="connsiteY6" fmla="*/ 681460 h 1362920"/>
                  <a:gd name="connsiteX7" fmla="*/ 681460 w 1362920"/>
                  <a:gd name="connsiteY7" fmla="*/ 1362920 h 1362920"/>
                  <a:gd name="connsiteX8" fmla="*/ 0 w 1362920"/>
                  <a:gd name="connsiteY8" fmla="*/ 681460 h 1362920"/>
                  <a:gd name="connsiteX9" fmla="*/ 681460 w 1362920"/>
                  <a:gd name="connsiteY9" fmla="*/ 0 h 1362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2920" h="1362920">
                    <a:moveTo>
                      <a:pt x="680730" y="165255"/>
                    </a:moveTo>
                    <a:cubicBezTo>
                      <a:pt x="395638" y="165255"/>
                      <a:pt x="164524" y="396368"/>
                      <a:pt x="164524" y="681460"/>
                    </a:cubicBezTo>
                    <a:cubicBezTo>
                      <a:pt x="164660" y="966497"/>
                      <a:pt x="395694" y="1197532"/>
                      <a:pt x="680730" y="1197665"/>
                    </a:cubicBezTo>
                    <a:cubicBezTo>
                      <a:pt x="965823" y="1197665"/>
                      <a:pt x="1196935" y="966554"/>
                      <a:pt x="1196935" y="681460"/>
                    </a:cubicBezTo>
                    <a:cubicBezTo>
                      <a:pt x="1196935" y="396368"/>
                      <a:pt x="965823" y="165255"/>
                      <a:pt x="680730" y="165255"/>
                    </a:cubicBezTo>
                    <a:close/>
                    <a:moveTo>
                      <a:pt x="681460" y="0"/>
                    </a:moveTo>
                    <a:cubicBezTo>
                      <a:pt x="1057819" y="0"/>
                      <a:pt x="1362920" y="305101"/>
                      <a:pt x="1362920" y="681460"/>
                    </a:cubicBezTo>
                    <a:cubicBezTo>
                      <a:pt x="1362920" y="1057819"/>
                      <a:pt x="1057819" y="1362920"/>
                      <a:pt x="681460" y="1362920"/>
                    </a:cubicBezTo>
                    <a:cubicBezTo>
                      <a:pt x="305101" y="1362920"/>
                      <a:pt x="0" y="1057819"/>
                      <a:pt x="0" y="681460"/>
                    </a:cubicBezTo>
                    <a:cubicBezTo>
                      <a:pt x="0" y="305101"/>
                      <a:pt x="305101" y="0"/>
                      <a:pt x="681460" y="0"/>
                    </a:cubicBezTo>
                    <a:close/>
                  </a:path>
                </a:pathLst>
              </a:custGeom>
              <a:solidFill>
                <a:srgbClr val="A13F0B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96" name="任意多边形: 形状 95">
                <a:extLst>
                  <a:ext uri="{FF2B5EF4-FFF2-40B4-BE49-F238E27FC236}">
                    <a16:creationId xmlns:a16="http://schemas.microsoft.com/office/drawing/2014/main" id="{2D057FF8-DB71-4CFE-A85D-9EC4E2231BA9}"/>
                  </a:ext>
                </a:extLst>
              </p:cNvPr>
              <p:cNvSpPr/>
              <p:nvPr/>
            </p:nvSpPr>
            <p:spPr>
              <a:xfrm>
                <a:off x="2216986" y="864164"/>
                <a:ext cx="5847244" cy="5847244"/>
              </a:xfrm>
              <a:custGeom>
                <a:avLst/>
                <a:gdLst>
                  <a:gd name="connsiteX0" fmla="*/ 269669 w 540067"/>
                  <a:gd name="connsiteY0" fmla="*/ 539932 h 540067"/>
                  <a:gd name="connsiteX1" fmla="*/ -365 w 540067"/>
                  <a:gd name="connsiteY1" fmla="*/ 269898 h 540067"/>
                  <a:gd name="connsiteX2" fmla="*/ 269669 w 540067"/>
                  <a:gd name="connsiteY2" fmla="*/ -136 h 540067"/>
                  <a:gd name="connsiteX3" fmla="*/ 539703 w 540067"/>
                  <a:gd name="connsiteY3" fmla="*/ 269898 h 540067"/>
                  <a:gd name="connsiteX4" fmla="*/ 269669 w 540067"/>
                  <a:gd name="connsiteY4" fmla="*/ 539932 h 540067"/>
                  <a:gd name="connsiteX5" fmla="*/ 269669 w 540067"/>
                  <a:gd name="connsiteY5" fmla="*/ 7198 h 540067"/>
                  <a:gd name="connsiteX6" fmla="*/ 6779 w 540067"/>
                  <a:gd name="connsiteY6" fmla="*/ 269898 h 540067"/>
                  <a:gd name="connsiteX7" fmla="*/ 269478 w 540067"/>
                  <a:gd name="connsiteY7" fmla="*/ 532788 h 540067"/>
                  <a:gd name="connsiteX8" fmla="*/ 532368 w 540067"/>
                  <a:gd name="connsiteY8" fmla="*/ 270089 h 540067"/>
                  <a:gd name="connsiteX9" fmla="*/ 532368 w 540067"/>
                  <a:gd name="connsiteY9" fmla="*/ 269898 h 540067"/>
                  <a:gd name="connsiteX10" fmla="*/ 269573 w 540067"/>
                  <a:gd name="connsiteY10" fmla="*/ 7199 h 540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40067" h="540067">
                    <a:moveTo>
                      <a:pt x="269669" y="539932"/>
                    </a:moveTo>
                    <a:cubicBezTo>
                      <a:pt x="120533" y="539932"/>
                      <a:pt x="-365" y="419034"/>
                      <a:pt x="-365" y="269898"/>
                    </a:cubicBezTo>
                    <a:cubicBezTo>
                      <a:pt x="-365" y="120762"/>
                      <a:pt x="120533" y="-136"/>
                      <a:pt x="269669" y="-136"/>
                    </a:cubicBezTo>
                    <a:cubicBezTo>
                      <a:pt x="418804" y="-136"/>
                      <a:pt x="539703" y="120762"/>
                      <a:pt x="539703" y="269898"/>
                    </a:cubicBezTo>
                    <a:cubicBezTo>
                      <a:pt x="539545" y="418968"/>
                      <a:pt x="418739" y="539774"/>
                      <a:pt x="269669" y="539932"/>
                    </a:cubicBezTo>
                    <a:moveTo>
                      <a:pt x="269669" y="7198"/>
                    </a:moveTo>
                    <a:cubicBezTo>
                      <a:pt x="124531" y="7146"/>
                      <a:pt x="6831" y="124760"/>
                      <a:pt x="6779" y="269898"/>
                    </a:cubicBezTo>
                    <a:cubicBezTo>
                      <a:pt x="6726" y="415036"/>
                      <a:pt x="124341" y="532735"/>
                      <a:pt x="269478" y="532788"/>
                    </a:cubicBezTo>
                    <a:cubicBezTo>
                      <a:pt x="414616" y="532841"/>
                      <a:pt x="532316" y="415226"/>
                      <a:pt x="532368" y="270089"/>
                    </a:cubicBezTo>
                    <a:cubicBezTo>
                      <a:pt x="532368" y="270025"/>
                      <a:pt x="532368" y="269962"/>
                      <a:pt x="532368" y="269898"/>
                    </a:cubicBezTo>
                    <a:cubicBezTo>
                      <a:pt x="532211" y="124841"/>
                      <a:pt x="414630" y="7304"/>
                      <a:pt x="269573" y="7199"/>
                    </a:cubicBezTo>
                  </a:path>
                </a:pathLst>
              </a:custGeom>
              <a:solidFill>
                <a:srgbClr val="DAB29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" name="任意多边形: 形状 96">
                <a:extLst>
                  <a:ext uri="{FF2B5EF4-FFF2-40B4-BE49-F238E27FC236}">
                    <a16:creationId xmlns:a16="http://schemas.microsoft.com/office/drawing/2014/main" id="{E1DAFA15-F84E-4101-B859-343429B53539}"/>
                  </a:ext>
                </a:extLst>
              </p:cNvPr>
              <p:cNvSpPr/>
              <p:nvPr/>
            </p:nvSpPr>
            <p:spPr>
              <a:xfrm>
                <a:off x="2925454" y="1572645"/>
                <a:ext cx="4430295" cy="4430295"/>
              </a:xfrm>
              <a:custGeom>
                <a:avLst/>
                <a:gdLst>
                  <a:gd name="connsiteX0" fmla="*/ 204232 w 409194"/>
                  <a:gd name="connsiteY0" fmla="*/ 409058 h 409194"/>
                  <a:gd name="connsiteX1" fmla="*/ -365 w 409194"/>
                  <a:gd name="connsiteY1" fmla="*/ 204461 h 409194"/>
                  <a:gd name="connsiteX2" fmla="*/ 204232 w 409194"/>
                  <a:gd name="connsiteY2" fmla="*/ -136 h 409194"/>
                  <a:gd name="connsiteX3" fmla="*/ 408829 w 409194"/>
                  <a:gd name="connsiteY3" fmla="*/ 204461 h 409194"/>
                  <a:gd name="connsiteX4" fmla="*/ 204232 w 409194"/>
                  <a:gd name="connsiteY4" fmla="*/ 409058 h 409194"/>
                  <a:gd name="connsiteX5" fmla="*/ 204232 w 409194"/>
                  <a:gd name="connsiteY5" fmla="*/ 5008 h 409194"/>
                  <a:gd name="connsiteX6" fmla="*/ 4779 w 409194"/>
                  <a:gd name="connsiteY6" fmla="*/ 204461 h 409194"/>
                  <a:gd name="connsiteX7" fmla="*/ 204232 w 409194"/>
                  <a:gd name="connsiteY7" fmla="*/ 403915 h 409194"/>
                  <a:gd name="connsiteX8" fmla="*/ 403686 w 409194"/>
                  <a:gd name="connsiteY8" fmla="*/ 204461 h 409194"/>
                  <a:gd name="connsiteX9" fmla="*/ 204232 w 409194"/>
                  <a:gd name="connsiteY9" fmla="*/ 5008 h 409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9194" h="409194">
                    <a:moveTo>
                      <a:pt x="204232" y="409058"/>
                    </a:moveTo>
                    <a:cubicBezTo>
                      <a:pt x="91236" y="409058"/>
                      <a:pt x="-365" y="317457"/>
                      <a:pt x="-365" y="204461"/>
                    </a:cubicBezTo>
                    <a:cubicBezTo>
                      <a:pt x="-365" y="91465"/>
                      <a:pt x="91236" y="-136"/>
                      <a:pt x="204232" y="-136"/>
                    </a:cubicBezTo>
                    <a:cubicBezTo>
                      <a:pt x="317228" y="-136"/>
                      <a:pt x="408829" y="91465"/>
                      <a:pt x="408829" y="204461"/>
                    </a:cubicBezTo>
                    <a:cubicBezTo>
                      <a:pt x="408672" y="317392"/>
                      <a:pt x="317163" y="408901"/>
                      <a:pt x="204232" y="409058"/>
                    </a:cubicBezTo>
                    <a:moveTo>
                      <a:pt x="204232" y="5008"/>
                    </a:moveTo>
                    <a:cubicBezTo>
                      <a:pt x="94077" y="5008"/>
                      <a:pt x="4779" y="94306"/>
                      <a:pt x="4779" y="204461"/>
                    </a:cubicBezTo>
                    <a:cubicBezTo>
                      <a:pt x="4779" y="314616"/>
                      <a:pt x="94077" y="403915"/>
                      <a:pt x="204232" y="403915"/>
                    </a:cubicBezTo>
                    <a:cubicBezTo>
                      <a:pt x="314387" y="403915"/>
                      <a:pt x="403686" y="314616"/>
                      <a:pt x="403686" y="204461"/>
                    </a:cubicBezTo>
                    <a:cubicBezTo>
                      <a:pt x="403372" y="94436"/>
                      <a:pt x="314257" y="5322"/>
                      <a:pt x="204232" y="5008"/>
                    </a:cubicBezTo>
                  </a:path>
                </a:pathLst>
              </a:custGeom>
              <a:solidFill>
                <a:srgbClr val="DAB29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" name="任意多边形: 形状 97">
                <a:extLst>
                  <a:ext uri="{FF2B5EF4-FFF2-40B4-BE49-F238E27FC236}">
                    <a16:creationId xmlns:a16="http://schemas.microsoft.com/office/drawing/2014/main" id="{2F689D24-6458-4680-BC93-ACEF81BCD5DC}"/>
                  </a:ext>
                </a:extLst>
              </p:cNvPr>
              <p:cNvSpPr/>
              <p:nvPr/>
            </p:nvSpPr>
            <p:spPr>
              <a:xfrm>
                <a:off x="4803560" y="5511495"/>
                <a:ext cx="663105" cy="184906"/>
              </a:xfrm>
              <a:custGeom>
                <a:avLst/>
                <a:gdLst>
                  <a:gd name="connsiteX0" fmla="*/ 430891 w 663105"/>
                  <a:gd name="connsiteY0" fmla="*/ 41814 h 184906"/>
                  <a:gd name="connsiteX1" fmla="*/ 364890 w 663105"/>
                  <a:gd name="connsiteY1" fmla="*/ 121216 h 184906"/>
                  <a:gd name="connsiteX2" fmla="*/ 431919 w 663105"/>
                  <a:gd name="connsiteY2" fmla="*/ 121216 h 184906"/>
                  <a:gd name="connsiteX3" fmla="*/ 431919 w 663105"/>
                  <a:gd name="connsiteY3" fmla="*/ 41814 h 184906"/>
                  <a:gd name="connsiteX4" fmla="*/ 591939 w 663105"/>
                  <a:gd name="connsiteY4" fmla="*/ 25910 h 184906"/>
                  <a:gd name="connsiteX5" fmla="*/ 548632 w 663105"/>
                  <a:gd name="connsiteY5" fmla="*/ 96035 h 184906"/>
                  <a:gd name="connsiteX6" fmla="*/ 591939 w 663105"/>
                  <a:gd name="connsiteY6" fmla="*/ 165132 h 184906"/>
                  <a:gd name="connsiteX7" fmla="*/ 635257 w 663105"/>
                  <a:gd name="connsiteY7" fmla="*/ 96035 h 184906"/>
                  <a:gd name="connsiteX8" fmla="*/ 591939 w 663105"/>
                  <a:gd name="connsiteY8" fmla="*/ 25910 h 184906"/>
                  <a:gd name="connsiteX9" fmla="*/ 226833 w 663105"/>
                  <a:gd name="connsiteY9" fmla="*/ 20253 h 184906"/>
                  <a:gd name="connsiteX10" fmla="*/ 196296 w 663105"/>
                  <a:gd name="connsiteY10" fmla="*/ 31255 h 184906"/>
                  <a:gd name="connsiteX11" fmla="*/ 184471 w 663105"/>
                  <a:gd name="connsiteY11" fmla="*/ 59635 h 184906"/>
                  <a:gd name="connsiteX12" fmla="*/ 196296 w 663105"/>
                  <a:gd name="connsiteY12" fmla="*/ 88078 h 184906"/>
                  <a:gd name="connsiteX13" fmla="*/ 226833 w 663105"/>
                  <a:gd name="connsiteY13" fmla="*/ 99142 h 184906"/>
                  <a:gd name="connsiteX14" fmla="*/ 257369 w 663105"/>
                  <a:gd name="connsiteY14" fmla="*/ 88015 h 184906"/>
                  <a:gd name="connsiteX15" fmla="*/ 269194 w 663105"/>
                  <a:gd name="connsiteY15" fmla="*/ 59635 h 184906"/>
                  <a:gd name="connsiteX16" fmla="*/ 257369 w 663105"/>
                  <a:gd name="connsiteY16" fmla="*/ 31255 h 184906"/>
                  <a:gd name="connsiteX17" fmla="*/ 226833 w 663105"/>
                  <a:gd name="connsiteY17" fmla="*/ 20253 h 184906"/>
                  <a:gd name="connsiteX18" fmla="*/ 436041 w 663105"/>
                  <a:gd name="connsiteY18" fmla="*/ 7784 h 184906"/>
                  <a:gd name="connsiteX19" fmla="*/ 457695 w 663105"/>
                  <a:gd name="connsiteY19" fmla="*/ 7784 h 184906"/>
                  <a:gd name="connsiteX20" fmla="*/ 457695 w 663105"/>
                  <a:gd name="connsiteY20" fmla="*/ 121227 h 184906"/>
                  <a:gd name="connsiteX21" fmla="*/ 488638 w 663105"/>
                  <a:gd name="connsiteY21" fmla="*/ 121227 h 184906"/>
                  <a:gd name="connsiteX22" fmla="*/ 488638 w 663105"/>
                  <a:gd name="connsiteY22" fmla="*/ 139785 h 184906"/>
                  <a:gd name="connsiteX23" fmla="*/ 457695 w 663105"/>
                  <a:gd name="connsiteY23" fmla="*/ 139785 h 184906"/>
                  <a:gd name="connsiteX24" fmla="*/ 457695 w 663105"/>
                  <a:gd name="connsiteY24" fmla="*/ 182063 h 184906"/>
                  <a:gd name="connsiteX25" fmla="*/ 431916 w 663105"/>
                  <a:gd name="connsiteY25" fmla="*/ 182063 h 184906"/>
                  <a:gd name="connsiteX26" fmla="*/ 431916 w 663105"/>
                  <a:gd name="connsiteY26" fmla="*/ 139785 h 184906"/>
                  <a:gd name="connsiteX27" fmla="*/ 341166 w 663105"/>
                  <a:gd name="connsiteY27" fmla="*/ 139785 h 184906"/>
                  <a:gd name="connsiteX28" fmla="*/ 341166 w 663105"/>
                  <a:gd name="connsiteY28" fmla="*/ 118131 h 184906"/>
                  <a:gd name="connsiteX29" fmla="*/ 591940 w 663105"/>
                  <a:gd name="connsiteY29" fmla="*/ 6311 h 184906"/>
                  <a:gd name="connsiteX30" fmla="*/ 663105 w 663105"/>
                  <a:gd name="connsiteY30" fmla="*/ 96034 h 184906"/>
                  <a:gd name="connsiteX31" fmla="*/ 591940 w 663105"/>
                  <a:gd name="connsiteY31" fmla="*/ 184718 h 184906"/>
                  <a:gd name="connsiteX32" fmla="*/ 520785 w 663105"/>
                  <a:gd name="connsiteY32" fmla="*/ 96034 h 184906"/>
                  <a:gd name="connsiteX33" fmla="*/ 591940 w 663105"/>
                  <a:gd name="connsiteY33" fmla="*/ 6311 h 184906"/>
                  <a:gd name="connsiteX34" fmla="*/ 55695 w 663105"/>
                  <a:gd name="connsiteY34" fmla="*/ 6311 h 184906"/>
                  <a:gd name="connsiteX35" fmla="*/ 76309 w 663105"/>
                  <a:gd name="connsiteY35" fmla="*/ 6311 h 184906"/>
                  <a:gd name="connsiteX36" fmla="*/ 76309 w 663105"/>
                  <a:gd name="connsiteY36" fmla="*/ 180591 h 184906"/>
                  <a:gd name="connsiteX37" fmla="*/ 48473 w 663105"/>
                  <a:gd name="connsiteY37" fmla="*/ 180591 h 184906"/>
                  <a:gd name="connsiteX38" fmla="*/ 48473 w 663105"/>
                  <a:gd name="connsiteY38" fmla="*/ 56840 h 184906"/>
                  <a:gd name="connsiteX39" fmla="*/ 0 w 663105"/>
                  <a:gd name="connsiteY39" fmla="*/ 56840 h 184906"/>
                  <a:gd name="connsiteX40" fmla="*/ 0 w 663105"/>
                  <a:gd name="connsiteY40" fmla="*/ 39312 h 184906"/>
                  <a:gd name="connsiteX41" fmla="*/ 55695 w 663105"/>
                  <a:gd name="connsiteY41" fmla="*/ 6311 h 184906"/>
                  <a:gd name="connsiteX42" fmla="*/ 228329 w 663105"/>
                  <a:gd name="connsiteY42" fmla="*/ 0 h 184906"/>
                  <a:gd name="connsiteX43" fmla="*/ 281842 w 663105"/>
                  <a:gd name="connsiteY43" fmla="*/ 20567 h 184906"/>
                  <a:gd name="connsiteX44" fmla="*/ 300627 w 663105"/>
                  <a:gd name="connsiteY44" fmla="*/ 79013 h 184906"/>
                  <a:gd name="connsiteX45" fmla="*/ 280271 w 663105"/>
                  <a:gd name="connsiteY45" fmla="*/ 157402 h 184906"/>
                  <a:gd name="connsiteX46" fmla="*/ 222492 w 663105"/>
                  <a:gd name="connsiteY46" fmla="*/ 184906 h 184906"/>
                  <a:gd name="connsiteX47" fmla="*/ 176912 w 663105"/>
                  <a:gd name="connsiteY47" fmla="*/ 172092 h 184906"/>
                  <a:gd name="connsiteX48" fmla="*/ 158725 w 663105"/>
                  <a:gd name="connsiteY48" fmla="*/ 136773 h 184906"/>
                  <a:gd name="connsiteX49" fmla="*/ 184772 w 663105"/>
                  <a:gd name="connsiteY49" fmla="*/ 136773 h 184906"/>
                  <a:gd name="connsiteX50" fmla="*/ 196223 w 663105"/>
                  <a:gd name="connsiteY50" fmla="*/ 158214 h 184906"/>
                  <a:gd name="connsiteX51" fmla="*/ 222492 w 663105"/>
                  <a:gd name="connsiteY51" fmla="*/ 165778 h 184906"/>
                  <a:gd name="connsiteX52" fmla="*/ 259913 w 663105"/>
                  <a:gd name="connsiteY52" fmla="*/ 143150 h 184906"/>
                  <a:gd name="connsiteX53" fmla="*/ 272337 w 663105"/>
                  <a:gd name="connsiteY53" fmla="*/ 98768 h 184906"/>
                  <a:gd name="connsiteX54" fmla="*/ 222492 w 663105"/>
                  <a:gd name="connsiteY54" fmla="*/ 119396 h 184906"/>
                  <a:gd name="connsiteX55" fmla="*/ 174218 w 663105"/>
                  <a:gd name="connsiteY55" fmla="*/ 102955 h 184906"/>
                  <a:gd name="connsiteX56" fmla="*/ 155882 w 663105"/>
                  <a:gd name="connsiteY56" fmla="*/ 59635 h 184906"/>
                  <a:gd name="connsiteX57" fmla="*/ 175790 w 663105"/>
                  <a:gd name="connsiteY57" fmla="*/ 16378 h 184906"/>
                  <a:gd name="connsiteX58" fmla="*/ 228329 w 663105"/>
                  <a:gd name="connsiteY58" fmla="*/ 0 h 184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663105" h="184906">
                    <a:moveTo>
                      <a:pt x="430891" y="41814"/>
                    </a:moveTo>
                    <a:lnTo>
                      <a:pt x="364890" y="121216"/>
                    </a:lnTo>
                    <a:lnTo>
                      <a:pt x="431919" y="121216"/>
                    </a:lnTo>
                    <a:lnTo>
                      <a:pt x="431919" y="41814"/>
                    </a:lnTo>
                    <a:close/>
                    <a:moveTo>
                      <a:pt x="591939" y="25910"/>
                    </a:moveTo>
                    <a:cubicBezTo>
                      <a:pt x="562036" y="25910"/>
                      <a:pt x="548632" y="52728"/>
                      <a:pt x="548632" y="96035"/>
                    </a:cubicBezTo>
                    <a:cubicBezTo>
                      <a:pt x="548632" y="139353"/>
                      <a:pt x="562036" y="165132"/>
                      <a:pt x="591939" y="165132"/>
                    </a:cubicBezTo>
                    <a:cubicBezTo>
                      <a:pt x="621854" y="165132"/>
                      <a:pt x="635257" y="139353"/>
                      <a:pt x="635257" y="96035"/>
                    </a:cubicBezTo>
                    <a:cubicBezTo>
                      <a:pt x="635257" y="52728"/>
                      <a:pt x="621854" y="25910"/>
                      <a:pt x="591939" y="25910"/>
                    </a:cubicBezTo>
                    <a:close/>
                    <a:moveTo>
                      <a:pt x="226833" y="20253"/>
                    </a:moveTo>
                    <a:cubicBezTo>
                      <a:pt x="214358" y="20253"/>
                      <a:pt x="204180" y="23921"/>
                      <a:pt x="196296" y="31255"/>
                    </a:cubicBezTo>
                    <a:cubicBezTo>
                      <a:pt x="188414" y="38591"/>
                      <a:pt x="184471" y="48050"/>
                      <a:pt x="184471" y="59635"/>
                    </a:cubicBezTo>
                    <a:cubicBezTo>
                      <a:pt x="184471" y="71221"/>
                      <a:pt x="188414" y="80701"/>
                      <a:pt x="196296" y="88078"/>
                    </a:cubicBezTo>
                    <a:cubicBezTo>
                      <a:pt x="204180" y="95454"/>
                      <a:pt x="214358" y="99142"/>
                      <a:pt x="226833" y="99142"/>
                    </a:cubicBezTo>
                    <a:cubicBezTo>
                      <a:pt x="239307" y="99142"/>
                      <a:pt x="249485" y="95433"/>
                      <a:pt x="257369" y="88015"/>
                    </a:cubicBezTo>
                    <a:cubicBezTo>
                      <a:pt x="265251" y="80681"/>
                      <a:pt x="269194" y="71221"/>
                      <a:pt x="269194" y="59635"/>
                    </a:cubicBezTo>
                    <a:cubicBezTo>
                      <a:pt x="269194" y="48050"/>
                      <a:pt x="265251" y="38591"/>
                      <a:pt x="257369" y="31255"/>
                    </a:cubicBezTo>
                    <a:cubicBezTo>
                      <a:pt x="249485" y="23921"/>
                      <a:pt x="239307" y="20253"/>
                      <a:pt x="226833" y="20253"/>
                    </a:cubicBezTo>
                    <a:close/>
                    <a:moveTo>
                      <a:pt x="436041" y="7784"/>
                    </a:moveTo>
                    <a:lnTo>
                      <a:pt x="457695" y="7784"/>
                    </a:lnTo>
                    <a:lnTo>
                      <a:pt x="457695" y="121227"/>
                    </a:lnTo>
                    <a:lnTo>
                      <a:pt x="488638" y="121227"/>
                    </a:lnTo>
                    <a:lnTo>
                      <a:pt x="488638" y="139785"/>
                    </a:lnTo>
                    <a:lnTo>
                      <a:pt x="457695" y="139785"/>
                    </a:lnTo>
                    <a:lnTo>
                      <a:pt x="457695" y="182063"/>
                    </a:lnTo>
                    <a:lnTo>
                      <a:pt x="431916" y="182063"/>
                    </a:lnTo>
                    <a:lnTo>
                      <a:pt x="431916" y="139785"/>
                    </a:lnTo>
                    <a:lnTo>
                      <a:pt x="341166" y="139785"/>
                    </a:lnTo>
                    <a:lnTo>
                      <a:pt x="341166" y="118131"/>
                    </a:lnTo>
                    <a:close/>
                    <a:moveTo>
                      <a:pt x="591940" y="6311"/>
                    </a:moveTo>
                    <a:cubicBezTo>
                      <a:pt x="651759" y="6311"/>
                      <a:pt x="663105" y="59938"/>
                      <a:pt x="663105" y="96034"/>
                    </a:cubicBezTo>
                    <a:cubicBezTo>
                      <a:pt x="663105" y="132131"/>
                      <a:pt x="651759" y="184718"/>
                      <a:pt x="591940" y="184718"/>
                    </a:cubicBezTo>
                    <a:cubicBezTo>
                      <a:pt x="532132" y="184718"/>
                      <a:pt x="520785" y="132131"/>
                      <a:pt x="520785" y="96034"/>
                    </a:cubicBezTo>
                    <a:cubicBezTo>
                      <a:pt x="520785" y="59938"/>
                      <a:pt x="532132" y="6311"/>
                      <a:pt x="591940" y="6311"/>
                    </a:cubicBezTo>
                    <a:close/>
                    <a:moveTo>
                      <a:pt x="55695" y="6311"/>
                    </a:moveTo>
                    <a:lnTo>
                      <a:pt x="76309" y="6311"/>
                    </a:lnTo>
                    <a:lnTo>
                      <a:pt x="76309" y="180591"/>
                    </a:lnTo>
                    <a:lnTo>
                      <a:pt x="48473" y="180591"/>
                    </a:lnTo>
                    <a:lnTo>
                      <a:pt x="48473" y="56840"/>
                    </a:lnTo>
                    <a:lnTo>
                      <a:pt x="0" y="56840"/>
                    </a:lnTo>
                    <a:lnTo>
                      <a:pt x="0" y="39312"/>
                    </a:lnTo>
                    <a:cubicBezTo>
                      <a:pt x="33001" y="37244"/>
                      <a:pt x="47434" y="35187"/>
                      <a:pt x="55695" y="6311"/>
                    </a:cubicBezTo>
                    <a:close/>
                    <a:moveTo>
                      <a:pt x="228329" y="0"/>
                    </a:moveTo>
                    <a:cubicBezTo>
                      <a:pt x="251480" y="0"/>
                      <a:pt x="269319" y="6855"/>
                      <a:pt x="281842" y="20567"/>
                    </a:cubicBezTo>
                    <a:cubicBezTo>
                      <a:pt x="294366" y="34277"/>
                      <a:pt x="300627" y="53759"/>
                      <a:pt x="300627" y="79013"/>
                    </a:cubicBezTo>
                    <a:cubicBezTo>
                      <a:pt x="300627" y="112936"/>
                      <a:pt x="293842" y="139066"/>
                      <a:pt x="280271" y="157402"/>
                    </a:cubicBezTo>
                    <a:cubicBezTo>
                      <a:pt x="266698" y="175739"/>
                      <a:pt x="247440" y="184906"/>
                      <a:pt x="222492" y="184906"/>
                    </a:cubicBezTo>
                    <a:cubicBezTo>
                      <a:pt x="203432" y="184906"/>
                      <a:pt x="188238" y="180635"/>
                      <a:pt x="176912" y="172092"/>
                    </a:cubicBezTo>
                    <a:cubicBezTo>
                      <a:pt x="165586" y="163549"/>
                      <a:pt x="159524" y="151776"/>
                      <a:pt x="158725" y="136773"/>
                    </a:cubicBezTo>
                    <a:lnTo>
                      <a:pt x="184772" y="136773"/>
                    </a:lnTo>
                    <a:cubicBezTo>
                      <a:pt x="185869" y="146025"/>
                      <a:pt x="189685" y="153172"/>
                      <a:pt x="196223" y="158214"/>
                    </a:cubicBezTo>
                    <a:cubicBezTo>
                      <a:pt x="202759" y="163257"/>
                      <a:pt x="211514" y="165778"/>
                      <a:pt x="222492" y="165778"/>
                    </a:cubicBezTo>
                    <a:cubicBezTo>
                      <a:pt x="238658" y="165778"/>
                      <a:pt x="251132" y="158236"/>
                      <a:pt x="259913" y="143150"/>
                    </a:cubicBezTo>
                    <a:cubicBezTo>
                      <a:pt x="266300" y="131898"/>
                      <a:pt x="270441" y="117104"/>
                      <a:pt x="272337" y="98768"/>
                    </a:cubicBezTo>
                    <a:cubicBezTo>
                      <a:pt x="258965" y="112520"/>
                      <a:pt x="242349" y="119396"/>
                      <a:pt x="222492" y="119396"/>
                    </a:cubicBezTo>
                    <a:cubicBezTo>
                      <a:pt x="202533" y="119396"/>
                      <a:pt x="186443" y="113915"/>
                      <a:pt x="174218" y="102955"/>
                    </a:cubicBezTo>
                    <a:cubicBezTo>
                      <a:pt x="161995" y="91995"/>
                      <a:pt x="155882" y="77555"/>
                      <a:pt x="155882" y="59635"/>
                    </a:cubicBezTo>
                    <a:cubicBezTo>
                      <a:pt x="155882" y="41715"/>
                      <a:pt x="162518" y="27296"/>
                      <a:pt x="175790" y="16378"/>
                    </a:cubicBezTo>
                    <a:cubicBezTo>
                      <a:pt x="189062" y="5459"/>
                      <a:pt x="206575" y="0"/>
                      <a:pt x="228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99" name="任意多边形: 形状 98">
                <a:extLst>
                  <a:ext uri="{FF2B5EF4-FFF2-40B4-BE49-F238E27FC236}">
                    <a16:creationId xmlns:a16="http://schemas.microsoft.com/office/drawing/2014/main" id="{3B221514-ABE7-433B-93B2-5234A53A7743}"/>
                  </a:ext>
                </a:extLst>
              </p:cNvPr>
              <p:cNvSpPr/>
              <p:nvPr/>
            </p:nvSpPr>
            <p:spPr>
              <a:xfrm>
                <a:off x="3373025" y="4211641"/>
                <a:ext cx="3537217" cy="893065"/>
              </a:xfrm>
              <a:custGeom>
                <a:avLst/>
                <a:gdLst>
                  <a:gd name="connsiteX0" fmla="*/ 162894 w 326707"/>
                  <a:gd name="connsiteY0" fmla="*/ 82351 h 82486"/>
                  <a:gd name="connsiteX1" fmla="*/ 135176 w 326707"/>
                  <a:gd name="connsiteY1" fmla="*/ 76350 h 82486"/>
                  <a:gd name="connsiteX2" fmla="*/ 143177 w 326707"/>
                  <a:gd name="connsiteY2" fmla="*/ 44536 h 82486"/>
                  <a:gd name="connsiteX3" fmla="*/ 19352 w 326707"/>
                  <a:gd name="connsiteY3" fmla="*/ 21771 h 82486"/>
                  <a:gd name="connsiteX4" fmla="*/ -365 w 326707"/>
                  <a:gd name="connsiteY4" fmla="*/ -136 h 82486"/>
                  <a:gd name="connsiteX5" fmla="*/ 30877 w 326707"/>
                  <a:gd name="connsiteY5" fmla="*/ 4817 h 82486"/>
                  <a:gd name="connsiteX6" fmla="*/ 133842 w 326707"/>
                  <a:gd name="connsiteY6" fmla="*/ 5674 h 82486"/>
                  <a:gd name="connsiteX7" fmla="*/ 162989 w 326707"/>
                  <a:gd name="connsiteY7" fmla="*/ 5674 h 82486"/>
                  <a:gd name="connsiteX8" fmla="*/ 192135 w 326707"/>
                  <a:gd name="connsiteY8" fmla="*/ 5674 h 82486"/>
                  <a:gd name="connsiteX9" fmla="*/ 295100 w 326707"/>
                  <a:gd name="connsiteY9" fmla="*/ 4817 h 82486"/>
                  <a:gd name="connsiteX10" fmla="*/ 326342 w 326707"/>
                  <a:gd name="connsiteY10" fmla="*/ -136 h 82486"/>
                  <a:gd name="connsiteX11" fmla="*/ 306721 w 326707"/>
                  <a:gd name="connsiteY11" fmla="*/ 21771 h 82486"/>
                  <a:gd name="connsiteX12" fmla="*/ 182896 w 326707"/>
                  <a:gd name="connsiteY12" fmla="*/ 44536 h 82486"/>
                  <a:gd name="connsiteX13" fmla="*/ 190897 w 326707"/>
                  <a:gd name="connsiteY13" fmla="*/ 76350 h 82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6707" h="82486">
                    <a:moveTo>
                      <a:pt x="162894" y="82351"/>
                    </a:moveTo>
                    <a:lnTo>
                      <a:pt x="135176" y="76350"/>
                    </a:lnTo>
                    <a:lnTo>
                      <a:pt x="143177" y="44536"/>
                    </a:lnTo>
                    <a:cubicBezTo>
                      <a:pt x="101245" y="41102"/>
                      <a:pt x="59763" y="33475"/>
                      <a:pt x="19352" y="21771"/>
                    </a:cubicBezTo>
                    <a:cubicBezTo>
                      <a:pt x="11564" y="15662"/>
                      <a:pt x="4893" y="8250"/>
                      <a:pt x="-365" y="-136"/>
                    </a:cubicBezTo>
                    <a:cubicBezTo>
                      <a:pt x="9900" y="2347"/>
                      <a:pt x="20347" y="4003"/>
                      <a:pt x="30877" y="4817"/>
                    </a:cubicBezTo>
                    <a:cubicBezTo>
                      <a:pt x="58785" y="5865"/>
                      <a:pt x="102410" y="2245"/>
                      <a:pt x="133842" y="5674"/>
                    </a:cubicBezTo>
                    <a:lnTo>
                      <a:pt x="162989" y="5674"/>
                    </a:lnTo>
                    <a:lnTo>
                      <a:pt x="192135" y="5674"/>
                    </a:lnTo>
                    <a:cubicBezTo>
                      <a:pt x="223568" y="2245"/>
                      <a:pt x="267288" y="5674"/>
                      <a:pt x="295100" y="4817"/>
                    </a:cubicBezTo>
                    <a:cubicBezTo>
                      <a:pt x="305630" y="4003"/>
                      <a:pt x="316077" y="2347"/>
                      <a:pt x="326342" y="-136"/>
                    </a:cubicBezTo>
                    <a:cubicBezTo>
                      <a:pt x="321105" y="8236"/>
                      <a:pt x="314468" y="15647"/>
                      <a:pt x="306721" y="21771"/>
                    </a:cubicBezTo>
                    <a:cubicBezTo>
                      <a:pt x="266307" y="33462"/>
                      <a:pt x="224826" y="41088"/>
                      <a:pt x="182896" y="44536"/>
                    </a:cubicBezTo>
                    <a:lnTo>
                      <a:pt x="190897" y="76350"/>
                    </a:lnTo>
                    <a:close/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" name="任意多边形: 形状 99">
                <a:extLst>
                  <a:ext uri="{FF2B5EF4-FFF2-40B4-BE49-F238E27FC236}">
                    <a16:creationId xmlns:a16="http://schemas.microsoft.com/office/drawing/2014/main" id="{56139A81-D22D-49F2-BD85-62D9FFD0C57C}"/>
                  </a:ext>
                </a:extLst>
              </p:cNvPr>
              <p:cNvSpPr/>
              <p:nvPr/>
            </p:nvSpPr>
            <p:spPr>
              <a:xfrm>
                <a:off x="3518431" y="3788820"/>
                <a:ext cx="3246401" cy="902357"/>
              </a:xfrm>
              <a:custGeom>
                <a:avLst/>
                <a:gdLst>
                  <a:gd name="connsiteX0" fmla="*/ 149463 w 299846"/>
                  <a:gd name="connsiteY0" fmla="*/ 6151 h 83344"/>
                  <a:gd name="connsiteX1" fmla="*/ 191564 w 299846"/>
                  <a:gd name="connsiteY1" fmla="*/ 6151 h 83344"/>
                  <a:gd name="connsiteX2" fmla="*/ 277289 w 299846"/>
                  <a:gd name="connsiteY2" fmla="*/ 2722 h 83344"/>
                  <a:gd name="connsiteX3" fmla="*/ 299482 w 299846"/>
                  <a:gd name="connsiteY3" fmla="*/ -135 h 83344"/>
                  <a:gd name="connsiteX4" fmla="*/ 279289 w 299846"/>
                  <a:gd name="connsiteY4" fmla="*/ 21391 h 83344"/>
                  <a:gd name="connsiteX5" fmla="*/ 254619 w 299846"/>
                  <a:gd name="connsiteY5" fmla="*/ 32631 h 83344"/>
                  <a:gd name="connsiteX6" fmla="*/ 195278 w 299846"/>
                  <a:gd name="connsiteY6" fmla="*/ 45871 h 83344"/>
                  <a:gd name="connsiteX7" fmla="*/ 168799 w 299846"/>
                  <a:gd name="connsiteY7" fmla="*/ 48823 h 83344"/>
                  <a:gd name="connsiteX8" fmla="*/ 176229 w 299846"/>
                  <a:gd name="connsiteY8" fmla="*/ 78636 h 83344"/>
                  <a:gd name="connsiteX9" fmla="*/ 149558 w 299846"/>
                  <a:gd name="connsiteY9" fmla="*/ 83208 h 83344"/>
                  <a:gd name="connsiteX10" fmla="*/ 122889 w 299846"/>
                  <a:gd name="connsiteY10" fmla="*/ 78636 h 83344"/>
                  <a:gd name="connsiteX11" fmla="*/ 130318 w 299846"/>
                  <a:gd name="connsiteY11" fmla="*/ 48823 h 83344"/>
                  <a:gd name="connsiteX12" fmla="*/ 103839 w 299846"/>
                  <a:gd name="connsiteY12" fmla="*/ 45870 h 83344"/>
                  <a:gd name="connsiteX13" fmla="*/ 44498 w 299846"/>
                  <a:gd name="connsiteY13" fmla="*/ 32630 h 83344"/>
                  <a:gd name="connsiteX14" fmla="*/ 19828 w 299846"/>
                  <a:gd name="connsiteY14" fmla="*/ 21391 h 83344"/>
                  <a:gd name="connsiteX15" fmla="*/ -365 w 299846"/>
                  <a:gd name="connsiteY15" fmla="*/ -136 h 83344"/>
                  <a:gd name="connsiteX16" fmla="*/ 21828 w 299846"/>
                  <a:gd name="connsiteY16" fmla="*/ 2721 h 83344"/>
                  <a:gd name="connsiteX17" fmla="*/ 107553 w 299846"/>
                  <a:gd name="connsiteY17" fmla="*/ 6150 h 83344"/>
                  <a:gd name="connsiteX18" fmla="*/ 149654 w 299846"/>
                  <a:gd name="connsiteY18" fmla="*/ 6151 h 83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99846" h="83344">
                    <a:moveTo>
                      <a:pt x="149463" y="6151"/>
                    </a:moveTo>
                    <a:cubicBezTo>
                      <a:pt x="170323" y="6151"/>
                      <a:pt x="191659" y="6151"/>
                      <a:pt x="191564" y="6151"/>
                    </a:cubicBezTo>
                    <a:cubicBezTo>
                      <a:pt x="219999" y="2694"/>
                      <a:pt x="248668" y="1547"/>
                      <a:pt x="277289" y="2722"/>
                    </a:cubicBezTo>
                    <a:cubicBezTo>
                      <a:pt x="284757" y="2441"/>
                      <a:pt x="292185" y="1485"/>
                      <a:pt x="299482" y="-135"/>
                    </a:cubicBezTo>
                    <a:cubicBezTo>
                      <a:pt x="294242" y="8306"/>
                      <a:pt x="287378" y="15623"/>
                      <a:pt x="279289" y="21391"/>
                    </a:cubicBezTo>
                    <a:cubicBezTo>
                      <a:pt x="271430" y="25890"/>
                      <a:pt x="263171" y="29653"/>
                      <a:pt x="254619" y="32631"/>
                    </a:cubicBezTo>
                    <a:cubicBezTo>
                      <a:pt x="235136" y="38283"/>
                      <a:pt x="215317" y="42705"/>
                      <a:pt x="195278" y="45871"/>
                    </a:cubicBezTo>
                    <a:cubicBezTo>
                      <a:pt x="185754" y="47013"/>
                      <a:pt x="176800" y="48156"/>
                      <a:pt x="168799" y="48823"/>
                    </a:cubicBezTo>
                    <a:lnTo>
                      <a:pt x="176229" y="78636"/>
                    </a:lnTo>
                    <a:lnTo>
                      <a:pt x="149558" y="83208"/>
                    </a:lnTo>
                    <a:lnTo>
                      <a:pt x="122889" y="78636"/>
                    </a:lnTo>
                    <a:lnTo>
                      <a:pt x="130318" y="48823"/>
                    </a:lnTo>
                    <a:cubicBezTo>
                      <a:pt x="122317" y="48156"/>
                      <a:pt x="113078" y="47013"/>
                      <a:pt x="103839" y="45870"/>
                    </a:cubicBezTo>
                    <a:cubicBezTo>
                      <a:pt x="83800" y="42705"/>
                      <a:pt x="63981" y="38283"/>
                      <a:pt x="44498" y="32630"/>
                    </a:cubicBezTo>
                    <a:cubicBezTo>
                      <a:pt x="35946" y="29652"/>
                      <a:pt x="27687" y="25889"/>
                      <a:pt x="19828" y="21391"/>
                    </a:cubicBezTo>
                    <a:cubicBezTo>
                      <a:pt x="11739" y="15622"/>
                      <a:pt x="4875" y="8305"/>
                      <a:pt x="-365" y="-136"/>
                    </a:cubicBezTo>
                    <a:cubicBezTo>
                      <a:pt x="6931" y="1484"/>
                      <a:pt x="14359" y="2441"/>
                      <a:pt x="21828" y="2721"/>
                    </a:cubicBezTo>
                    <a:cubicBezTo>
                      <a:pt x="50449" y="1547"/>
                      <a:pt x="79118" y="2694"/>
                      <a:pt x="107553" y="6150"/>
                    </a:cubicBezTo>
                    <a:cubicBezTo>
                      <a:pt x="107553" y="6151"/>
                      <a:pt x="128794" y="6151"/>
                      <a:pt x="149654" y="6151"/>
                    </a:cubicBezTo>
                  </a:path>
                </a:pathLst>
              </a:custGeom>
              <a:solidFill>
                <a:srgbClr val="13AE6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" name="任意多边形: 形状 100">
                <a:extLst>
                  <a:ext uri="{FF2B5EF4-FFF2-40B4-BE49-F238E27FC236}">
                    <a16:creationId xmlns:a16="http://schemas.microsoft.com/office/drawing/2014/main" id="{6DA939E8-E79B-4119-A3D4-5D317CE8AB4A}"/>
                  </a:ext>
                </a:extLst>
              </p:cNvPr>
              <p:cNvSpPr/>
              <p:nvPr/>
            </p:nvSpPr>
            <p:spPr>
              <a:xfrm>
                <a:off x="3703032" y="3358787"/>
                <a:ext cx="2883406" cy="928137"/>
              </a:xfrm>
              <a:custGeom>
                <a:avLst/>
                <a:gdLst>
                  <a:gd name="connsiteX0" fmla="*/ 132699 w 266319"/>
                  <a:gd name="connsiteY0" fmla="*/ 85589 h 85725"/>
                  <a:gd name="connsiteX1" fmla="*/ 132223 w 266319"/>
                  <a:gd name="connsiteY1" fmla="*/ 85589 h 85725"/>
                  <a:gd name="connsiteX2" fmla="*/ 107077 w 266319"/>
                  <a:gd name="connsiteY2" fmla="*/ 82637 h 85725"/>
                  <a:gd name="connsiteX3" fmla="*/ 113840 w 266319"/>
                  <a:gd name="connsiteY3" fmla="*/ 54062 h 85725"/>
                  <a:gd name="connsiteX4" fmla="*/ 91551 w 266319"/>
                  <a:gd name="connsiteY4" fmla="*/ 52728 h 85725"/>
                  <a:gd name="connsiteX5" fmla="*/ 43355 w 266319"/>
                  <a:gd name="connsiteY5" fmla="*/ 38536 h 85725"/>
                  <a:gd name="connsiteX6" fmla="*/ 18685 w 266319"/>
                  <a:gd name="connsiteY6" fmla="*/ 22629 h 85725"/>
                  <a:gd name="connsiteX7" fmla="*/ -365 w 266319"/>
                  <a:gd name="connsiteY7" fmla="*/ -136 h 85725"/>
                  <a:gd name="connsiteX8" fmla="*/ 21352 w 266319"/>
                  <a:gd name="connsiteY8" fmla="*/ 2627 h 85725"/>
                  <a:gd name="connsiteX9" fmla="*/ 91456 w 266319"/>
                  <a:gd name="connsiteY9" fmla="*/ 6818 h 85725"/>
                  <a:gd name="connsiteX10" fmla="*/ 132794 w 266319"/>
                  <a:gd name="connsiteY10" fmla="*/ 6818 h 85725"/>
                  <a:gd name="connsiteX11" fmla="*/ 174133 w 266319"/>
                  <a:gd name="connsiteY11" fmla="*/ 6818 h 85725"/>
                  <a:gd name="connsiteX12" fmla="*/ 244237 w 266319"/>
                  <a:gd name="connsiteY12" fmla="*/ 2627 h 85725"/>
                  <a:gd name="connsiteX13" fmla="*/ 265954 w 266319"/>
                  <a:gd name="connsiteY13" fmla="*/ -136 h 85725"/>
                  <a:gd name="connsiteX14" fmla="*/ 246904 w 266319"/>
                  <a:gd name="connsiteY14" fmla="*/ 22629 h 85725"/>
                  <a:gd name="connsiteX15" fmla="*/ 222234 w 266319"/>
                  <a:gd name="connsiteY15" fmla="*/ 38536 h 85725"/>
                  <a:gd name="connsiteX16" fmla="*/ 174038 w 266319"/>
                  <a:gd name="connsiteY16" fmla="*/ 52728 h 85725"/>
                  <a:gd name="connsiteX17" fmla="*/ 151654 w 266319"/>
                  <a:gd name="connsiteY17" fmla="*/ 54062 h 85725"/>
                  <a:gd name="connsiteX18" fmla="*/ 158417 w 266319"/>
                  <a:gd name="connsiteY18" fmla="*/ 82637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6319" h="85725">
                    <a:moveTo>
                      <a:pt x="132699" y="85589"/>
                    </a:moveTo>
                    <a:lnTo>
                      <a:pt x="132223" y="85589"/>
                    </a:lnTo>
                    <a:lnTo>
                      <a:pt x="107077" y="82637"/>
                    </a:lnTo>
                    <a:lnTo>
                      <a:pt x="113840" y="54062"/>
                    </a:lnTo>
                    <a:cubicBezTo>
                      <a:pt x="106384" y="54659"/>
                      <a:pt x="98882" y="54210"/>
                      <a:pt x="91551" y="52728"/>
                    </a:cubicBezTo>
                    <a:cubicBezTo>
                      <a:pt x="74928" y="50153"/>
                      <a:pt x="58721" y="45380"/>
                      <a:pt x="43355" y="38536"/>
                    </a:cubicBezTo>
                    <a:cubicBezTo>
                      <a:pt x="34466" y="34344"/>
                      <a:pt x="26171" y="28996"/>
                      <a:pt x="18685" y="22629"/>
                    </a:cubicBezTo>
                    <a:cubicBezTo>
                      <a:pt x="11003" y="16263"/>
                      <a:pt x="4548" y="8548"/>
                      <a:pt x="-365" y="-136"/>
                    </a:cubicBezTo>
                    <a:cubicBezTo>
                      <a:pt x="-365" y="-136"/>
                      <a:pt x="14684" y="2246"/>
                      <a:pt x="21352" y="2627"/>
                    </a:cubicBezTo>
                    <a:cubicBezTo>
                      <a:pt x="34020" y="3198"/>
                      <a:pt x="58404" y="4055"/>
                      <a:pt x="91456" y="6818"/>
                    </a:cubicBezTo>
                    <a:cubicBezTo>
                      <a:pt x="91456" y="6818"/>
                      <a:pt x="112411" y="6818"/>
                      <a:pt x="132794" y="6818"/>
                    </a:cubicBezTo>
                    <a:cubicBezTo>
                      <a:pt x="153178" y="6818"/>
                      <a:pt x="173942" y="6818"/>
                      <a:pt x="174133" y="6818"/>
                    </a:cubicBezTo>
                    <a:cubicBezTo>
                      <a:pt x="207185" y="4055"/>
                      <a:pt x="231283" y="3198"/>
                      <a:pt x="244237" y="2627"/>
                    </a:cubicBezTo>
                    <a:cubicBezTo>
                      <a:pt x="250904" y="2627"/>
                      <a:pt x="266049" y="55"/>
                      <a:pt x="265954" y="-136"/>
                    </a:cubicBezTo>
                    <a:cubicBezTo>
                      <a:pt x="261024" y="8536"/>
                      <a:pt x="254571" y="16248"/>
                      <a:pt x="246904" y="22629"/>
                    </a:cubicBezTo>
                    <a:cubicBezTo>
                      <a:pt x="239402" y="28975"/>
                      <a:pt x="231110" y="34322"/>
                      <a:pt x="222234" y="38536"/>
                    </a:cubicBezTo>
                    <a:cubicBezTo>
                      <a:pt x="206859" y="45355"/>
                      <a:pt x="190655" y="50127"/>
                      <a:pt x="174038" y="52728"/>
                    </a:cubicBezTo>
                    <a:cubicBezTo>
                      <a:pt x="166675" y="54209"/>
                      <a:pt x="159141" y="54658"/>
                      <a:pt x="151654" y="54062"/>
                    </a:cubicBezTo>
                    <a:lnTo>
                      <a:pt x="158417" y="82637"/>
                    </a:lnTo>
                    <a:close/>
                  </a:path>
                </a:pathLst>
              </a:custGeom>
              <a:solidFill>
                <a:srgbClr val="89C99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02" name="任意多边形: 形状 101">
                <a:extLst>
                  <a:ext uri="{FF2B5EF4-FFF2-40B4-BE49-F238E27FC236}">
                    <a16:creationId xmlns:a16="http://schemas.microsoft.com/office/drawing/2014/main" id="{7795D748-9C33-4A9F-8CD7-F6577ABB03E8}"/>
                  </a:ext>
                </a:extLst>
              </p:cNvPr>
              <p:cNvSpPr/>
              <p:nvPr/>
            </p:nvSpPr>
            <p:spPr>
              <a:xfrm>
                <a:off x="3872159" y="2875128"/>
                <a:ext cx="2534835" cy="962162"/>
              </a:xfrm>
              <a:custGeom>
                <a:avLst/>
                <a:gdLst>
                  <a:gd name="connsiteX0" fmla="*/ 116793 w 234124"/>
                  <a:gd name="connsiteY0" fmla="*/ 88732 h 88868"/>
                  <a:gd name="connsiteX1" fmla="*/ 92790 w 234124"/>
                  <a:gd name="connsiteY1" fmla="*/ 87208 h 88868"/>
                  <a:gd name="connsiteX2" fmla="*/ 99076 w 234124"/>
                  <a:gd name="connsiteY2" fmla="*/ 61300 h 88868"/>
                  <a:gd name="connsiteX3" fmla="*/ 82407 w 234124"/>
                  <a:gd name="connsiteY3" fmla="*/ 61300 h 88868"/>
                  <a:gd name="connsiteX4" fmla="*/ 47736 w 234124"/>
                  <a:gd name="connsiteY4" fmla="*/ 50251 h 88868"/>
                  <a:gd name="connsiteX5" fmla="*/ 15351 w 234124"/>
                  <a:gd name="connsiteY5" fmla="*/ 24534 h 88868"/>
                  <a:gd name="connsiteX6" fmla="*/ -365 w 234124"/>
                  <a:gd name="connsiteY6" fmla="*/ -136 h 88868"/>
                  <a:gd name="connsiteX7" fmla="*/ 12684 w 234124"/>
                  <a:gd name="connsiteY7" fmla="*/ 2817 h 88868"/>
                  <a:gd name="connsiteX8" fmla="*/ 88884 w 234124"/>
                  <a:gd name="connsiteY8" fmla="*/ 12342 h 88868"/>
                  <a:gd name="connsiteX9" fmla="*/ 144510 w 234124"/>
                  <a:gd name="connsiteY9" fmla="*/ 12342 h 88868"/>
                  <a:gd name="connsiteX10" fmla="*/ 220710 w 234124"/>
                  <a:gd name="connsiteY10" fmla="*/ 2817 h 88868"/>
                  <a:gd name="connsiteX11" fmla="*/ 233759 w 234124"/>
                  <a:gd name="connsiteY11" fmla="*/ -136 h 88868"/>
                  <a:gd name="connsiteX12" fmla="*/ 218043 w 234124"/>
                  <a:gd name="connsiteY12" fmla="*/ 24534 h 88868"/>
                  <a:gd name="connsiteX13" fmla="*/ 185753 w 234124"/>
                  <a:gd name="connsiteY13" fmla="*/ 50252 h 88868"/>
                  <a:gd name="connsiteX14" fmla="*/ 150892 w 234124"/>
                  <a:gd name="connsiteY14" fmla="*/ 62063 h 88868"/>
                  <a:gd name="connsiteX15" fmla="*/ 134318 w 234124"/>
                  <a:gd name="connsiteY15" fmla="*/ 62063 h 88868"/>
                  <a:gd name="connsiteX16" fmla="*/ 140510 w 234124"/>
                  <a:gd name="connsiteY16" fmla="*/ 87971 h 8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4124" h="88868">
                    <a:moveTo>
                      <a:pt x="116793" y="88732"/>
                    </a:moveTo>
                    <a:lnTo>
                      <a:pt x="92790" y="87208"/>
                    </a:lnTo>
                    <a:lnTo>
                      <a:pt x="99076" y="61300"/>
                    </a:lnTo>
                    <a:cubicBezTo>
                      <a:pt x="93620" y="62791"/>
                      <a:pt x="87864" y="62791"/>
                      <a:pt x="82407" y="61300"/>
                    </a:cubicBezTo>
                    <a:cubicBezTo>
                      <a:pt x="70332" y="59502"/>
                      <a:pt x="58625" y="55771"/>
                      <a:pt x="47736" y="50251"/>
                    </a:cubicBezTo>
                    <a:cubicBezTo>
                      <a:pt x="35340" y="43915"/>
                      <a:pt x="24330" y="35173"/>
                      <a:pt x="15351" y="24534"/>
                    </a:cubicBezTo>
                    <a:cubicBezTo>
                      <a:pt x="8934" y="17123"/>
                      <a:pt x="3639" y="8812"/>
                      <a:pt x="-365" y="-136"/>
                    </a:cubicBezTo>
                    <a:cubicBezTo>
                      <a:pt x="3925" y="1097"/>
                      <a:pt x="8282" y="2082"/>
                      <a:pt x="12684" y="2817"/>
                    </a:cubicBezTo>
                    <a:cubicBezTo>
                      <a:pt x="37809" y="7902"/>
                      <a:pt x="63281" y="11086"/>
                      <a:pt x="88884" y="12342"/>
                    </a:cubicBezTo>
                    <a:lnTo>
                      <a:pt x="144510" y="12342"/>
                    </a:lnTo>
                    <a:cubicBezTo>
                      <a:pt x="170114" y="11086"/>
                      <a:pt x="195586" y="7902"/>
                      <a:pt x="220710" y="2817"/>
                    </a:cubicBezTo>
                    <a:cubicBezTo>
                      <a:pt x="225113" y="2083"/>
                      <a:pt x="229470" y="1097"/>
                      <a:pt x="233759" y="-136"/>
                    </a:cubicBezTo>
                    <a:cubicBezTo>
                      <a:pt x="229756" y="8812"/>
                      <a:pt x="224460" y="17124"/>
                      <a:pt x="218043" y="24534"/>
                    </a:cubicBezTo>
                    <a:cubicBezTo>
                      <a:pt x="209092" y="35163"/>
                      <a:pt x="198116" y="43905"/>
                      <a:pt x="185753" y="50252"/>
                    </a:cubicBezTo>
                    <a:cubicBezTo>
                      <a:pt x="174841" y="56032"/>
                      <a:pt x="163070" y="60020"/>
                      <a:pt x="150892" y="62063"/>
                    </a:cubicBezTo>
                    <a:cubicBezTo>
                      <a:pt x="145468" y="63555"/>
                      <a:pt x="139742" y="63555"/>
                      <a:pt x="134318" y="62063"/>
                    </a:cubicBezTo>
                    <a:lnTo>
                      <a:pt x="140510" y="87971"/>
                    </a:lnTo>
                    <a:close/>
                  </a:path>
                </a:pathLst>
              </a:custGeom>
              <a:solidFill>
                <a:srgbClr val="CAE5C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" name="任意多边形: 形状 102">
                <a:extLst>
                  <a:ext uri="{FF2B5EF4-FFF2-40B4-BE49-F238E27FC236}">
                    <a16:creationId xmlns:a16="http://schemas.microsoft.com/office/drawing/2014/main" id="{353BCD02-3D97-431B-8942-4ACD51AF1091}"/>
                  </a:ext>
                </a:extLst>
              </p:cNvPr>
              <p:cNvSpPr/>
              <p:nvPr/>
            </p:nvSpPr>
            <p:spPr>
              <a:xfrm>
                <a:off x="4050561" y="2168719"/>
                <a:ext cx="2183167" cy="1215848"/>
              </a:xfrm>
              <a:custGeom>
                <a:avLst/>
                <a:gdLst>
                  <a:gd name="connsiteX0" fmla="*/ 78597 w 201643"/>
                  <a:gd name="connsiteY0" fmla="*/ 112164 h 112299"/>
                  <a:gd name="connsiteX1" fmla="*/ 84217 w 201643"/>
                  <a:gd name="connsiteY1" fmla="*/ 89113 h 112299"/>
                  <a:gd name="connsiteX2" fmla="*/ 69072 w 201643"/>
                  <a:gd name="connsiteY2" fmla="*/ 89685 h 112299"/>
                  <a:gd name="connsiteX3" fmla="*/ 56118 w 201643"/>
                  <a:gd name="connsiteY3" fmla="*/ 78731 h 112299"/>
                  <a:gd name="connsiteX4" fmla="*/ 37068 w 201643"/>
                  <a:gd name="connsiteY4" fmla="*/ 73397 h 112299"/>
                  <a:gd name="connsiteX5" fmla="*/ 28972 w 201643"/>
                  <a:gd name="connsiteY5" fmla="*/ 57014 h 112299"/>
                  <a:gd name="connsiteX6" fmla="*/ 7636 w 201643"/>
                  <a:gd name="connsiteY6" fmla="*/ 43679 h 112299"/>
                  <a:gd name="connsiteX7" fmla="*/ -365 w 201643"/>
                  <a:gd name="connsiteY7" fmla="*/ 21105 h 112299"/>
                  <a:gd name="connsiteX8" fmla="*/ 87837 w 201643"/>
                  <a:gd name="connsiteY8" fmla="*/ 34154 h 112299"/>
                  <a:gd name="connsiteX9" fmla="*/ 92599 w 201643"/>
                  <a:gd name="connsiteY9" fmla="*/ 9961 h 112299"/>
                  <a:gd name="connsiteX10" fmla="*/ 100409 w 201643"/>
                  <a:gd name="connsiteY10" fmla="*/ -136 h 112299"/>
                  <a:gd name="connsiteX11" fmla="*/ 100409 w 201643"/>
                  <a:gd name="connsiteY11" fmla="*/ -136 h 112299"/>
                  <a:gd name="connsiteX12" fmla="*/ 108220 w 201643"/>
                  <a:gd name="connsiteY12" fmla="*/ 9961 h 112299"/>
                  <a:gd name="connsiteX13" fmla="*/ 112982 w 201643"/>
                  <a:gd name="connsiteY13" fmla="*/ 34154 h 112299"/>
                  <a:gd name="connsiteX14" fmla="*/ 201279 w 201643"/>
                  <a:gd name="connsiteY14" fmla="*/ 21105 h 112299"/>
                  <a:gd name="connsiteX15" fmla="*/ 193278 w 201643"/>
                  <a:gd name="connsiteY15" fmla="*/ 43679 h 112299"/>
                  <a:gd name="connsiteX16" fmla="*/ 171942 w 201643"/>
                  <a:gd name="connsiteY16" fmla="*/ 57014 h 112299"/>
                  <a:gd name="connsiteX17" fmla="*/ 163751 w 201643"/>
                  <a:gd name="connsiteY17" fmla="*/ 73397 h 112299"/>
                  <a:gd name="connsiteX18" fmla="*/ 144701 w 201643"/>
                  <a:gd name="connsiteY18" fmla="*/ 78731 h 112299"/>
                  <a:gd name="connsiteX19" fmla="*/ 131651 w 201643"/>
                  <a:gd name="connsiteY19" fmla="*/ 89685 h 112299"/>
                  <a:gd name="connsiteX20" fmla="*/ 116507 w 201643"/>
                  <a:gd name="connsiteY20" fmla="*/ 89113 h 112299"/>
                  <a:gd name="connsiteX21" fmla="*/ 122126 w 201643"/>
                  <a:gd name="connsiteY21" fmla="*/ 112164 h 11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1643" h="112299">
                    <a:moveTo>
                      <a:pt x="78597" y="112164"/>
                    </a:moveTo>
                    <a:lnTo>
                      <a:pt x="84217" y="89113"/>
                    </a:lnTo>
                    <a:cubicBezTo>
                      <a:pt x="79371" y="90976"/>
                      <a:pt x="74044" y="91177"/>
                      <a:pt x="69072" y="89685"/>
                    </a:cubicBezTo>
                    <a:cubicBezTo>
                      <a:pt x="63385" y="88055"/>
                      <a:pt x="58670" y="84068"/>
                      <a:pt x="56118" y="78731"/>
                    </a:cubicBezTo>
                    <a:cubicBezTo>
                      <a:pt x="49336" y="79278"/>
                      <a:pt x="42581" y="77387"/>
                      <a:pt x="37068" y="73397"/>
                    </a:cubicBezTo>
                    <a:cubicBezTo>
                      <a:pt x="32448" y="69117"/>
                      <a:pt x="29565" y="63285"/>
                      <a:pt x="28972" y="57014"/>
                    </a:cubicBezTo>
                    <a:cubicBezTo>
                      <a:pt x="20600" y="55005"/>
                      <a:pt x="13110" y="50324"/>
                      <a:pt x="7636" y="43679"/>
                    </a:cubicBezTo>
                    <a:cubicBezTo>
                      <a:pt x="2458" y="37295"/>
                      <a:pt x="-368" y="29325"/>
                      <a:pt x="-365" y="21105"/>
                    </a:cubicBezTo>
                    <a:cubicBezTo>
                      <a:pt x="28175" y="30029"/>
                      <a:pt x="57935" y="34432"/>
                      <a:pt x="87837" y="34154"/>
                    </a:cubicBezTo>
                    <a:lnTo>
                      <a:pt x="92599" y="9961"/>
                    </a:lnTo>
                    <a:cubicBezTo>
                      <a:pt x="93075" y="7389"/>
                      <a:pt x="94218" y="-136"/>
                      <a:pt x="100409" y="-136"/>
                    </a:cubicBezTo>
                    <a:lnTo>
                      <a:pt x="100409" y="-136"/>
                    </a:lnTo>
                    <a:cubicBezTo>
                      <a:pt x="106600" y="-136"/>
                      <a:pt x="107744" y="7389"/>
                      <a:pt x="108220" y="9961"/>
                    </a:cubicBezTo>
                    <a:lnTo>
                      <a:pt x="112982" y="34154"/>
                    </a:lnTo>
                    <a:cubicBezTo>
                      <a:pt x="142914" y="34422"/>
                      <a:pt x="172704" y="30019"/>
                      <a:pt x="201279" y="21105"/>
                    </a:cubicBezTo>
                    <a:cubicBezTo>
                      <a:pt x="201236" y="29317"/>
                      <a:pt x="198416" y="37273"/>
                      <a:pt x="193278" y="43679"/>
                    </a:cubicBezTo>
                    <a:cubicBezTo>
                      <a:pt x="187790" y="50308"/>
                      <a:pt x="180306" y="54986"/>
                      <a:pt x="171942" y="57014"/>
                    </a:cubicBezTo>
                    <a:cubicBezTo>
                      <a:pt x="171289" y="63288"/>
                      <a:pt x="168378" y="69110"/>
                      <a:pt x="163751" y="73397"/>
                    </a:cubicBezTo>
                    <a:cubicBezTo>
                      <a:pt x="158238" y="77387"/>
                      <a:pt x="151483" y="79278"/>
                      <a:pt x="144701" y="78731"/>
                    </a:cubicBezTo>
                    <a:cubicBezTo>
                      <a:pt x="142098" y="84066"/>
                      <a:pt x="137356" y="88046"/>
                      <a:pt x="131651" y="89685"/>
                    </a:cubicBezTo>
                    <a:cubicBezTo>
                      <a:pt x="126679" y="91177"/>
                      <a:pt x="121352" y="90976"/>
                      <a:pt x="116507" y="89113"/>
                    </a:cubicBezTo>
                    <a:lnTo>
                      <a:pt x="122126" y="11216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" name="任意多边形: 形状 103">
                <a:extLst>
                  <a:ext uri="{FF2B5EF4-FFF2-40B4-BE49-F238E27FC236}">
                    <a16:creationId xmlns:a16="http://schemas.microsoft.com/office/drawing/2014/main" id="{A4FBA59D-72BE-4213-BF0D-1F417021519E}"/>
                  </a:ext>
                </a:extLst>
              </p:cNvPr>
              <p:cNvSpPr/>
              <p:nvPr/>
            </p:nvSpPr>
            <p:spPr>
              <a:xfrm>
                <a:off x="4030967" y="2154274"/>
                <a:ext cx="2216175" cy="1248848"/>
              </a:xfrm>
              <a:custGeom>
                <a:avLst/>
                <a:gdLst>
                  <a:gd name="connsiteX0" fmla="*/ 126032 w 204692"/>
                  <a:gd name="connsiteY0" fmla="*/ 115212 h 115347"/>
                  <a:gd name="connsiteX1" fmla="*/ 78407 w 204692"/>
                  <a:gd name="connsiteY1" fmla="*/ 115212 h 115347"/>
                  <a:gd name="connsiteX2" fmla="*/ 83932 w 204692"/>
                  <a:gd name="connsiteY2" fmla="*/ 93019 h 115347"/>
                  <a:gd name="connsiteX3" fmla="*/ 77740 w 204692"/>
                  <a:gd name="connsiteY3" fmla="*/ 93685 h 115347"/>
                  <a:gd name="connsiteX4" fmla="*/ 70597 w 204692"/>
                  <a:gd name="connsiteY4" fmla="*/ 92638 h 115347"/>
                  <a:gd name="connsiteX5" fmla="*/ 57071 w 204692"/>
                  <a:gd name="connsiteY5" fmla="*/ 81874 h 115347"/>
                  <a:gd name="connsiteX6" fmla="*/ 55737 w 204692"/>
                  <a:gd name="connsiteY6" fmla="*/ 81874 h 115347"/>
                  <a:gd name="connsiteX7" fmla="*/ 37735 w 204692"/>
                  <a:gd name="connsiteY7" fmla="*/ 76064 h 115347"/>
                  <a:gd name="connsiteX8" fmla="*/ 29067 w 204692"/>
                  <a:gd name="connsiteY8" fmla="*/ 59777 h 115347"/>
                  <a:gd name="connsiteX9" fmla="*/ 8017 w 204692"/>
                  <a:gd name="connsiteY9" fmla="*/ 46156 h 115347"/>
                  <a:gd name="connsiteX10" fmla="*/ -365 w 204692"/>
                  <a:gd name="connsiteY10" fmla="*/ 22439 h 115347"/>
                  <a:gd name="connsiteX11" fmla="*/ -365 w 204692"/>
                  <a:gd name="connsiteY11" fmla="*/ 20057 h 115347"/>
                  <a:gd name="connsiteX12" fmla="*/ 1826 w 204692"/>
                  <a:gd name="connsiteY12" fmla="*/ 20819 h 115347"/>
                  <a:gd name="connsiteX13" fmla="*/ 88027 w 204692"/>
                  <a:gd name="connsiteY13" fmla="*/ 33773 h 115347"/>
                  <a:gd name="connsiteX14" fmla="*/ 88027 w 204692"/>
                  <a:gd name="connsiteY14" fmla="*/ 33773 h 115347"/>
                  <a:gd name="connsiteX15" fmla="*/ 92409 w 204692"/>
                  <a:gd name="connsiteY15" fmla="*/ 10913 h 115347"/>
                  <a:gd name="connsiteX16" fmla="*/ 92409 w 204692"/>
                  <a:gd name="connsiteY16" fmla="*/ 10913 h 115347"/>
                  <a:gd name="connsiteX17" fmla="*/ 101934 w 204692"/>
                  <a:gd name="connsiteY17" fmla="*/ -136 h 115347"/>
                  <a:gd name="connsiteX18" fmla="*/ 101934 w 204692"/>
                  <a:gd name="connsiteY18" fmla="*/ -136 h 115347"/>
                  <a:gd name="connsiteX19" fmla="*/ 111459 w 204692"/>
                  <a:gd name="connsiteY19" fmla="*/ 10913 h 115347"/>
                  <a:gd name="connsiteX20" fmla="*/ 111459 w 204692"/>
                  <a:gd name="connsiteY20" fmla="*/ 10913 h 115347"/>
                  <a:gd name="connsiteX21" fmla="*/ 115935 w 204692"/>
                  <a:gd name="connsiteY21" fmla="*/ 33773 h 115347"/>
                  <a:gd name="connsiteX22" fmla="*/ 115935 w 204692"/>
                  <a:gd name="connsiteY22" fmla="*/ 33773 h 115347"/>
                  <a:gd name="connsiteX23" fmla="*/ 202137 w 204692"/>
                  <a:gd name="connsiteY23" fmla="*/ 20819 h 115347"/>
                  <a:gd name="connsiteX24" fmla="*/ 204327 w 204692"/>
                  <a:gd name="connsiteY24" fmla="*/ 20057 h 115347"/>
                  <a:gd name="connsiteX25" fmla="*/ 204327 w 204692"/>
                  <a:gd name="connsiteY25" fmla="*/ 22438 h 115347"/>
                  <a:gd name="connsiteX26" fmla="*/ 196041 w 204692"/>
                  <a:gd name="connsiteY26" fmla="*/ 46155 h 115347"/>
                  <a:gd name="connsiteX27" fmla="*/ 174895 w 204692"/>
                  <a:gd name="connsiteY27" fmla="*/ 59776 h 115347"/>
                  <a:gd name="connsiteX28" fmla="*/ 166227 w 204692"/>
                  <a:gd name="connsiteY28" fmla="*/ 76064 h 115347"/>
                  <a:gd name="connsiteX29" fmla="*/ 147177 w 204692"/>
                  <a:gd name="connsiteY29" fmla="*/ 81874 h 115347"/>
                  <a:gd name="connsiteX30" fmla="*/ 133747 w 204692"/>
                  <a:gd name="connsiteY30" fmla="*/ 92637 h 115347"/>
                  <a:gd name="connsiteX31" fmla="*/ 126603 w 204692"/>
                  <a:gd name="connsiteY31" fmla="*/ 93685 h 115347"/>
                  <a:gd name="connsiteX32" fmla="*/ 120412 w 204692"/>
                  <a:gd name="connsiteY32" fmla="*/ 93018 h 115347"/>
                  <a:gd name="connsiteX33" fmla="*/ 82598 w 204692"/>
                  <a:gd name="connsiteY33" fmla="*/ 111783 h 115347"/>
                  <a:gd name="connsiteX34" fmla="*/ 121651 w 204692"/>
                  <a:gd name="connsiteY34" fmla="*/ 111783 h 115347"/>
                  <a:gd name="connsiteX35" fmla="*/ 115745 w 204692"/>
                  <a:gd name="connsiteY35" fmla="*/ 87589 h 115347"/>
                  <a:gd name="connsiteX36" fmla="*/ 118888 w 204692"/>
                  <a:gd name="connsiteY36" fmla="*/ 88923 h 115347"/>
                  <a:gd name="connsiteX37" fmla="*/ 126794 w 204692"/>
                  <a:gd name="connsiteY37" fmla="*/ 90352 h 115347"/>
                  <a:gd name="connsiteX38" fmla="*/ 132890 w 204692"/>
                  <a:gd name="connsiteY38" fmla="*/ 89399 h 115347"/>
                  <a:gd name="connsiteX39" fmla="*/ 144796 w 204692"/>
                  <a:gd name="connsiteY39" fmla="*/ 79874 h 115347"/>
                  <a:gd name="connsiteX40" fmla="*/ 145273 w 204692"/>
                  <a:gd name="connsiteY40" fmla="*/ 78636 h 115347"/>
                  <a:gd name="connsiteX41" fmla="*/ 148702 w 204692"/>
                  <a:gd name="connsiteY41" fmla="*/ 78636 h 115347"/>
                  <a:gd name="connsiteX42" fmla="*/ 164513 w 204692"/>
                  <a:gd name="connsiteY42" fmla="*/ 73683 h 115347"/>
                  <a:gd name="connsiteX43" fmla="*/ 172133 w 204692"/>
                  <a:gd name="connsiteY43" fmla="*/ 58443 h 115347"/>
                  <a:gd name="connsiteX44" fmla="*/ 172133 w 204692"/>
                  <a:gd name="connsiteY44" fmla="*/ 57205 h 115347"/>
                  <a:gd name="connsiteX45" fmla="*/ 173371 w 204692"/>
                  <a:gd name="connsiteY45" fmla="*/ 57205 h 115347"/>
                  <a:gd name="connsiteX46" fmla="*/ 193755 w 204692"/>
                  <a:gd name="connsiteY46" fmla="*/ 44441 h 115347"/>
                  <a:gd name="connsiteX47" fmla="*/ 201280 w 204692"/>
                  <a:gd name="connsiteY47" fmla="*/ 25391 h 115347"/>
                  <a:gd name="connsiteX48" fmla="*/ 116317 w 204692"/>
                  <a:gd name="connsiteY48" fmla="*/ 37774 h 115347"/>
                  <a:gd name="connsiteX49" fmla="*/ 113364 w 204692"/>
                  <a:gd name="connsiteY49" fmla="*/ 37774 h 115347"/>
                  <a:gd name="connsiteX50" fmla="*/ 113364 w 204692"/>
                  <a:gd name="connsiteY50" fmla="*/ 36345 h 115347"/>
                  <a:gd name="connsiteX51" fmla="*/ 108696 w 204692"/>
                  <a:gd name="connsiteY51" fmla="*/ 12151 h 115347"/>
                  <a:gd name="connsiteX52" fmla="*/ 108696 w 204692"/>
                  <a:gd name="connsiteY52" fmla="*/ 12151 h 115347"/>
                  <a:gd name="connsiteX53" fmla="*/ 102601 w 204692"/>
                  <a:gd name="connsiteY53" fmla="*/ 3865 h 115347"/>
                  <a:gd name="connsiteX54" fmla="*/ 102601 w 204692"/>
                  <a:gd name="connsiteY54" fmla="*/ 3865 h 115347"/>
                  <a:gd name="connsiteX55" fmla="*/ 96504 w 204692"/>
                  <a:gd name="connsiteY55" fmla="*/ 12151 h 115347"/>
                  <a:gd name="connsiteX56" fmla="*/ 96504 w 204692"/>
                  <a:gd name="connsiteY56" fmla="*/ 12151 h 115347"/>
                  <a:gd name="connsiteX57" fmla="*/ 91837 w 204692"/>
                  <a:gd name="connsiteY57" fmla="*/ 36345 h 115347"/>
                  <a:gd name="connsiteX58" fmla="*/ 91837 w 204692"/>
                  <a:gd name="connsiteY58" fmla="*/ 37774 h 115347"/>
                  <a:gd name="connsiteX59" fmla="*/ 88885 w 204692"/>
                  <a:gd name="connsiteY59" fmla="*/ 37774 h 115347"/>
                  <a:gd name="connsiteX60" fmla="*/ 3921 w 204692"/>
                  <a:gd name="connsiteY60" fmla="*/ 25391 h 115347"/>
                  <a:gd name="connsiteX61" fmla="*/ 11541 w 204692"/>
                  <a:gd name="connsiteY61" fmla="*/ 44441 h 115347"/>
                  <a:gd name="connsiteX62" fmla="*/ 31830 w 204692"/>
                  <a:gd name="connsiteY62" fmla="*/ 57205 h 115347"/>
                  <a:gd name="connsiteX63" fmla="*/ 33068 w 204692"/>
                  <a:gd name="connsiteY63" fmla="*/ 57205 h 115347"/>
                  <a:gd name="connsiteX64" fmla="*/ 33068 w 204692"/>
                  <a:gd name="connsiteY64" fmla="*/ 58443 h 115347"/>
                  <a:gd name="connsiteX65" fmla="*/ 40688 w 204692"/>
                  <a:gd name="connsiteY65" fmla="*/ 73683 h 115347"/>
                  <a:gd name="connsiteX66" fmla="*/ 56500 w 204692"/>
                  <a:gd name="connsiteY66" fmla="*/ 78636 h 115347"/>
                  <a:gd name="connsiteX67" fmla="*/ 59928 w 204692"/>
                  <a:gd name="connsiteY67" fmla="*/ 78636 h 115347"/>
                  <a:gd name="connsiteX68" fmla="*/ 60405 w 204692"/>
                  <a:gd name="connsiteY68" fmla="*/ 79874 h 115347"/>
                  <a:gd name="connsiteX69" fmla="*/ 72406 w 204692"/>
                  <a:gd name="connsiteY69" fmla="*/ 89399 h 115347"/>
                  <a:gd name="connsiteX70" fmla="*/ 78503 w 204692"/>
                  <a:gd name="connsiteY70" fmla="*/ 90352 h 115347"/>
                  <a:gd name="connsiteX71" fmla="*/ 86313 w 204692"/>
                  <a:gd name="connsiteY71" fmla="*/ 88923 h 115347"/>
                  <a:gd name="connsiteX72" fmla="*/ 89456 w 204692"/>
                  <a:gd name="connsiteY72" fmla="*/ 87685 h 115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204692" h="115347">
                    <a:moveTo>
                      <a:pt x="126032" y="115212"/>
                    </a:moveTo>
                    <a:lnTo>
                      <a:pt x="78407" y="115212"/>
                    </a:lnTo>
                    <a:lnTo>
                      <a:pt x="83932" y="93019"/>
                    </a:lnTo>
                    <a:cubicBezTo>
                      <a:pt x="81899" y="93471"/>
                      <a:pt x="79823" y="93695"/>
                      <a:pt x="77740" y="93685"/>
                    </a:cubicBezTo>
                    <a:cubicBezTo>
                      <a:pt x="75321" y="93686"/>
                      <a:pt x="72914" y="93333"/>
                      <a:pt x="70597" y="92638"/>
                    </a:cubicBezTo>
                    <a:cubicBezTo>
                      <a:pt x="64863" y="90940"/>
                      <a:pt x="60013" y="87081"/>
                      <a:pt x="57071" y="81874"/>
                    </a:cubicBezTo>
                    <a:lnTo>
                      <a:pt x="55737" y="81874"/>
                    </a:lnTo>
                    <a:cubicBezTo>
                      <a:pt x="49259" y="81986"/>
                      <a:pt x="42926" y="79942"/>
                      <a:pt x="37735" y="76064"/>
                    </a:cubicBezTo>
                    <a:cubicBezTo>
                      <a:pt x="33007" y="71834"/>
                      <a:pt x="29935" y="66061"/>
                      <a:pt x="29067" y="59777"/>
                    </a:cubicBezTo>
                    <a:cubicBezTo>
                      <a:pt x="20837" y="57463"/>
                      <a:pt x="13500" y="52715"/>
                      <a:pt x="8017" y="46156"/>
                    </a:cubicBezTo>
                    <a:cubicBezTo>
                      <a:pt x="2619" y="39427"/>
                      <a:pt x="-337" y="31065"/>
                      <a:pt x="-365" y="22439"/>
                    </a:cubicBezTo>
                    <a:lnTo>
                      <a:pt x="-365" y="20057"/>
                    </a:lnTo>
                    <a:lnTo>
                      <a:pt x="1826" y="20819"/>
                    </a:lnTo>
                    <a:cubicBezTo>
                      <a:pt x="29712" y="29590"/>
                      <a:pt x="58795" y="33961"/>
                      <a:pt x="88027" y="33773"/>
                    </a:cubicBezTo>
                    <a:lnTo>
                      <a:pt x="88027" y="33773"/>
                    </a:lnTo>
                    <a:cubicBezTo>
                      <a:pt x="88980" y="28915"/>
                      <a:pt x="92123" y="12532"/>
                      <a:pt x="92409" y="10913"/>
                    </a:cubicBezTo>
                    <a:lnTo>
                      <a:pt x="92409" y="10913"/>
                    </a:lnTo>
                    <a:cubicBezTo>
                      <a:pt x="92980" y="7960"/>
                      <a:pt x="94600" y="-136"/>
                      <a:pt x="101934" y="-136"/>
                    </a:cubicBezTo>
                    <a:lnTo>
                      <a:pt x="101934" y="-136"/>
                    </a:lnTo>
                    <a:cubicBezTo>
                      <a:pt x="109268" y="-136"/>
                      <a:pt x="110792" y="7960"/>
                      <a:pt x="111459" y="10913"/>
                    </a:cubicBezTo>
                    <a:lnTo>
                      <a:pt x="111459" y="10913"/>
                    </a:lnTo>
                    <a:cubicBezTo>
                      <a:pt x="111459" y="12532"/>
                      <a:pt x="114983" y="28915"/>
                      <a:pt x="115935" y="33773"/>
                    </a:cubicBezTo>
                    <a:lnTo>
                      <a:pt x="115935" y="33773"/>
                    </a:lnTo>
                    <a:cubicBezTo>
                      <a:pt x="145168" y="33961"/>
                      <a:pt x="174251" y="29590"/>
                      <a:pt x="202137" y="20819"/>
                    </a:cubicBezTo>
                    <a:lnTo>
                      <a:pt x="204327" y="20057"/>
                    </a:lnTo>
                    <a:lnTo>
                      <a:pt x="204327" y="22438"/>
                    </a:lnTo>
                    <a:cubicBezTo>
                      <a:pt x="204326" y="31053"/>
                      <a:pt x="201405" y="39414"/>
                      <a:pt x="196041" y="46155"/>
                    </a:cubicBezTo>
                    <a:cubicBezTo>
                      <a:pt x="190529" y="52726"/>
                      <a:pt x="183157" y="57474"/>
                      <a:pt x="174895" y="59776"/>
                    </a:cubicBezTo>
                    <a:cubicBezTo>
                      <a:pt x="174028" y="66061"/>
                      <a:pt x="170956" y="71833"/>
                      <a:pt x="166227" y="76064"/>
                    </a:cubicBezTo>
                    <a:cubicBezTo>
                      <a:pt x="160724" y="80113"/>
                      <a:pt x="154004" y="82163"/>
                      <a:pt x="147177" y="81874"/>
                    </a:cubicBezTo>
                    <a:cubicBezTo>
                      <a:pt x="144258" y="87061"/>
                      <a:pt x="139446" y="90918"/>
                      <a:pt x="133747" y="92637"/>
                    </a:cubicBezTo>
                    <a:cubicBezTo>
                      <a:pt x="131428" y="93324"/>
                      <a:pt x="129022" y="93677"/>
                      <a:pt x="126603" y="93685"/>
                    </a:cubicBezTo>
                    <a:cubicBezTo>
                      <a:pt x="124521" y="93699"/>
                      <a:pt x="122444" y="93475"/>
                      <a:pt x="120412" y="93018"/>
                    </a:cubicBezTo>
                    <a:close/>
                    <a:moveTo>
                      <a:pt x="82598" y="111783"/>
                    </a:moveTo>
                    <a:lnTo>
                      <a:pt x="121651" y="111783"/>
                    </a:lnTo>
                    <a:lnTo>
                      <a:pt x="115745" y="87589"/>
                    </a:lnTo>
                    <a:lnTo>
                      <a:pt x="118888" y="88923"/>
                    </a:lnTo>
                    <a:cubicBezTo>
                      <a:pt x="121417" y="89866"/>
                      <a:pt x="124095" y="90350"/>
                      <a:pt x="126794" y="90352"/>
                    </a:cubicBezTo>
                    <a:cubicBezTo>
                      <a:pt x="128861" y="90330"/>
                      <a:pt x="130915" y="90009"/>
                      <a:pt x="132890" y="89399"/>
                    </a:cubicBezTo>
                    <a:cubicBezTo>
                      <a:pt x="138012" y="88020"/>
                      <a:pt x="142327" y="84568"/>
                      <a:pt x="144796" y="79874"/>
                    </a:cubicBezTo>
                    <a:lnTo>
                      <a:pt x="145273" y="78636"/>
                    </a:lnTo>
                    <a:lnTo>
                      <a:pt x="148702" y="78636"/>
                    </a:lnTo>
                    <a:cubicBezTo>
                      <a:pt x="154379" y="78811"/>
                      <a:pt x="159950" y="77066"/>
                      <a:pt x="164513" y="73683"/>
                    </a:cubicBezTo>
                    <a:cubicBezTo>
                      <a:pt x="168817" y="69695"/>
                      <a:pt x="171525" y="64279"/>
                      <a:pt x="172133" y="58443"/>
                    </a:cubicBezTo>
                    <a:lnTo>
                      <a:pt x="172133" y="57205"/>
                    </a:lnTo>
                    <a:lnTo>
                      <a:pt x="173371" y="57205"/>
                    </a:lnTo>
                    <a:cubicBezTo>
                      <a:pt x="181350" y="55225"/>
                      <a:pt x="188489" y="50754"/>
                      <a:pt x="193755" y="44441"/>
                    </a:cubicBezTo>
                    <a:cubicBezTo>
                      <a:pt x="198109" y="38985"/>
                      <a:pt x="200730" y="32350"/>
                      <a:pt x="201280" y="25391"/>
                    </a:cubicBezTo>
                    <a:cubicBezTo>
                      <a:pt x="173736" y="33738"/>
                      <a:pt x="145097" y="37911"/>
                      <a:pt x="116317" y="37774"/>
                    </a:cubicBezTo>
                    <a:lnTo>
                      <a:pt x="113364" y="37774"/>
                    </a:lnTo>
                    <a:lnTo>
                      <a:pt x="113364" y="36345"/>
                    </a:lnTo>
                    <a:lnTo>
                      <a:pt x="108696" y="12151"/>
                    </a:lnTo>
                    <a:lnTo>
                      <a:pt x="108696" y="12151"/>
                    </a:lnTo>
                    <a:cubicBezTo>
                      <a:pt x="107935" y="8056"/>
                      <a:pt x="106601" y="3865"/>
                      <a:pt x="102601" y="3865"/>
                    </a:cubicBezTo>
                    <a:lnTo>
                      <a:pt x="102601" y="3865"/>
                    </a:lnTo>
                    <a:cubicBezTo>
                      <a:pt x="98695" y="3865"/>
                      <a:pt x="97362" y="8056"/>
                      <a:pt x="96504" y="12151"/>
                    </a:cubicBezTo>
                    <a:lnTo>
                      <a:pt x="96504" y="12151"/>
                    </a:lnTo>
                    <a:lnTo>
                      <a:pt x="91837" y="36345"/>
                    </a:lnTo>
                    <a:lnTo>
                      <a:pt x="91837" y="37774"/>
                    </a:lnTo>
                    <a:lnTo>
                      <a:pt x="88885" y="37774"/>
                    </a:lnTo>
                    <a:cubicBezTo>
                      <a:pt x="60105" y="37901"/>
                      <a:pt x="31468" y="33728"/>
                      <a:pt x="3921" y="25391"/>
                    </a:cubicBezTo>
                    <a:cubicBezTo>
                      <a:pt x="4470" y="32367"/>
                      <a:pt x="7127" y="39012"/>
                      <a:pt x="11541" y="44441"/>
                    </a:cubicBezTo>
                    <a:cubicBezTo>
                      <a:pt x="16755" y="50768"/>
                      <a:pt x="23870" y="55244"/>
                      <a:pt x="31830" y="57205"/>
                    </a:cubicBezTo>
                    <a:lnTo>
                      <a:pt x="33068" y="57205"/>
                    </a:lnTo>
                    <a:lnTo>
                      <a:pt x="33068" y="58443"/>
                    </a:lnTo>
                    <a:cubicBezTo>
                      <a:pt x="33726" y="64264"/>
                      <a:pt x="36425" y="69664"/>
                      <a:pt x="40688" y="73683"/>
                    </a:cubicBezTo>
                    <a:cubicBezTo>
                      <a:pt x="45255" y="77059"/>
                      <a:pt x="50823" y="78803"/>
                      <a:pt x="56500" y="78636"/>
                    </a:cubicBezTo>
                    <a:lnTo>
                      <a:pt x="59928" y="78636"/>
                    </a:lnTo>
                    <a:lnTo>
                      <a:pt x="60405" y="79874"/>
                    </a:lnTo>
                    <a:cubicBezTo>
                      <a:pt x="62896" y="84589"/>
                      <a:pt x="67249" y="88044"/>
                      <a:pt x="72406" y="89399"/>
                    </a:cubicBezTo>
                    <a:cubicBezTo>
                      <a:pt x="74380" y="90016"/>
                      <a:pt x="76435" y="90336"/>
                      <a:pt x="78503" y="90352"/>
                    </a:cubicBezTo>
                    <a:cubicBezTo>
                      <a:pt x="81172" y="90357"/>
                      <a:pt x="83819" y="89873"/>
                      <a:pt x="86313" y="88923"/>
                    </a:cubicBezTo>
                    <a:lnTo>
                      <a:pt x="89456" y="87685"/>
                    </a:lnTo>
                    <a:close/>
                  </a:path>
                </a:pathLst>
              </a:custGeom>
              <a:solidFill>
                <a:srgbClr val="005C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" name="任意多边形: 形状 104">
                <a:extLst>
                  <a:ext uri="{FF2B5EF4-FFF2-40B4-BE49-F238E27FC236}">
                    <a16:creationId xmlns:a16="http://schemas.microsoft.com/office/drawing/2014/main" id="{97D1B855-3B93-4E59-8EEF-5B0C422C7BC2}"/>
                  </a:ext>
                </a:extLst>
              </p:cNvPr>
              <p:cNvSpPr/>
              <p:nvPr/>
            </p:nvSpPr>
            <p:spPr>
              <a:xfrm>
                <a:off x="5089901" y="1768141"/>
                <a:ext cx="765536" cy="591631"/>
              </a:xfrm>
              <a:custGeom>
                <a:avLst/>
                <a:gdLst>
                  <a:gd name="connsiteX0" fmla="*/ 235474 w 765536"/>
                  <a:gd name="connsiteY0" fmla="*/ 492940 h 591631"/>
                  <a:gd name="connsiteX1" fmla="*/ 238582 w 765536"/>
                  <a:gd name="connsiteY1" fmla="*/ 497458 h 591631"/>
                  <a:gd name="connsiteX2" fmla="*/ 235474 w 765536"/>
                  <a:gd name="connsiteY2" fmla="*/ 498104 h 591631"/>
                  <a:gd name="connsiteX3" fmla="*/ 294255 w 765536"/>
                  <a:gd name="connsiteY3" fmla="*/ 485883 h 591631"/>
                  <a:gd name="connsiteX4" fmla="*/ 353043 w 765536"/>
                  <a:gd name="connsiteY4" fmla="*/ 498104 h 591631"/>
                  <a:gd name="connsiteX5" fmla="*/ 467503 w 765536"/>
                  <a:gd name="connsiteY5" fmla="*/ 580604 h 591631"/>
                  <a:gd name="connsiteX6" fmla="*/ 332418 w 765536"/>
                  <a:gd name="connsiteY6" fmla="*/ 580604 h 591631"/>
                  <a:gd name="connsiteX7" fmla="*/ 273540 w 765536"/>
                  <a:gd name="connsiteY7" fmla="*/ 548278 h 591631"/>
                  <a:gd name="connsiteX8" fmla="*/ 238582 w 765536"/>
                  <a:gd name="connsiteY8" fmla="*/ 497458 h 591631"/>
                  <a:gd name="connsiteX9" fmla="*/ 454621 w 765536"/>
                  <a:gd name="connsiteY9" fmla="*/ 406943 h 591631"/>
                  <a:gd name="connsiteX10" fmla="*/ 519074 w 765536"/>
                  <a:gd name="connsiteY10" fmla="*/ 417670 h 591631"/>
                  <a:gd name="connsiteX11" fmla="*/ 636644 w 765536"/>
                  <a:gd name="connsiteY11" fmla="*/ 492952 h 591631"/>
                  <a:gd name="connsiteX12" fmla="*/ 497420 w 765536"/>
                  <a:gd name="connsiteY12" fmla="*/ 501202 h 591631"/>
                  <a:gd name="connsiteX13" fmla="*/ 394293 w 765536"/>
                  <a:gd name="connsiteY13" fmla="*/ 424881 h 591631"/>
                  <a:gd name="connsiteX14" fmla="*/ 390168 w 765536"/>
                  <a:gd name="connsiteY14" fmla="*/ 417670 h 591631"/>
                  <a:gd name="connsiteX15" fmla="*/ 454621 w 765536"/>
                  <a:gd name="connsiteY15" fmla="*/ 406943 h 591631"/>
                  <a:gd name="connsiteX16" fmla="*/ 644882 w 765536"/>
                  <a:gd name="connsiteY16" fmla="*/ 279479 h 591631"/>
                  <a:gd name="connsiteX17" fmla="*/ 765536 w 765536"/>
                  <a:gd name="connsiteY17" fmla="*/ 295979 h 591631"/>
                  <a:gd name="connsiteX18" fmla="*/ 651075 w 765536"/>
                  <a:gd name="connsiteY18" fmla="*/ 359921 h 591631"/>
                  <a:gd name="connsiteX19" fmla="*/ 529380 w 765536"/>
                  <a:gd name="connsiteY19" fmla="*/ 321757 h 591631"/>
                  <a:gd name="connsiteX20" fmla="*/ 644882 w 765536"/>
                  <a:gd name="connsiteY20" fmla="*/ 279479 h 591631"/>
                  <a:gd name="connsiteX21" fmla="*/ 725324 w 765536"/>
                  <a:gd name="connsiteY21" fmla="*/ 0 h 591631"/>
                  <a:gd name="connsiteX22" fmla="*/ 702642 w 765536"/>
                  <a:gd name="connsiteY22" fmla="*/ 135098 h 591631"/>
                  <a:gd name="connsiteX23" fmla="*/ 672700 w 765536"/>
                  <a:gd name="connsiteY23" fmla="*/ 184089 h 591631"/>
                  <a:gd name="connsiteX24" fmla="*/ 622477 w 765536"/>
                  <a:gd name="connsiteY24" fmla="*/ 211255 h 591631"/>
                  <a:gd name="connsiteX25" fmla="*/ 600535 w 765536"/>
                  <a:gd name="connsiteY25" fmla="*/ 244409 h 591631"/>
                  <a:gd name="connsiteX26" fmla="*/ 24068 w 765536"/>
                  <a:gd name="connsiteY26" fmla="*/ 558942 h 591631"/>
                  <a:gd name="connsiteX27" fmla="*/ 520 w 765536"/>
                  <a:gd name="connsiteY27" fmla="*/ 544336 h 591631"/>
                  <a:gd name="connsiteX28" fmla="*/ 15136 w 765536"/>
                  <a:gd name="connsiteY28" fmla="*/ 520788 h 591631"/>
                  <a:gd name="connsiteX29" fmla="*/ 22000 w 765536"/>
                  <a:gd name="connsiteY29" fmla="*/ 520788 h 591631"/>
                  <a:gd name="connsiteX30" fmla="*/ 79751 w 765536"/>
                  <a:gd name="connsiteY30" fmla="*/ 507384 h 591631"/>
                  <a:gd name="connsiteX31" fmla="*/ 222404 w 765536"/>
                  <a:gd name="connsiteY31" fmla="*/ 459271 h 591631"/>
                  <a:gd name="connsiteX32" fmla="*/ 224223 w 765536"/>
                  <a:gd name="connsiteY32" fmla="*/ 458380 h 591631"/>
                  <a:gd name="connsiteX33" fmla="*/ 200027 w 765536"/>
                  <a:gd name="connsiteY33" fmla="*/ 401188 h 591631"/>
                  <a:gd name="connsiteX34" fmla="*/ 196289 w 765536"/>
                  <a:gd name="connsiteY34" fmla="*/ 334133 h 591631"/>
                  <a:gd name="connsiteX35" fmla="*/ 267444 w 765536"/>
                  <a:gd name="connsiteY35" fmla="*/ 210381 h 591631"/>
                  <a:gd name="connsiteX36" fmla="*/ 290126 w 765536"/>
                  <a:gd name="connsiteY36" fmla="*/ 349604 h 591631"/>
                  <a:gd name="connsiteX37" fmla="*/ 258160 w 765536"/>
                  <a:gd name="connsiteY37" fmla="*/ 427978 h 591631"/>
                  <a:gd name="connsiteX38" fmla="*/ 237560 w 765536"/>
                  <a:gd name="connsiteY38" fmla="*/ 451839 h 591631"/>
                  <a:gd name="connsiteX39" fmla="*/ 357006 w 765536"/>
                  <a:gd name="connsiteY39" fmla="*/ 393266 h 591631"/>
                  <a:gd name="connsiteX40" fmla="*/ 374979 w 765536"/>
                  <a:gd name="connsiteY40" fmla="*/ 381329 h 591631"/>
                  <a:gd name="connsiteX41" fmla="*/ 351341 w 765536"/>
                  <a:gd name="connsiteY41" fmla="*/ 323131 h 591631"/>
                  <a:gd name="connsiteX42" fmla="*/ 346848 w 765536"/>
                  <a:gd name="connsiteY42" fmla="*/ 255756 h 591631"/>
                  <a:gd name="connsiteX43" fmla="*/ 411818 w 765536"/>
                  <a:gd name="connsiteY43" fmla="*/ 128907 h 591631"/>
                  <a:gd name="connsiteX44" fmla="*/ 435529 w 765536"/>
                  <a:gd name="connsiteY44" fmla="*/ 269160 h 591631"/>
                  <a:gd name="connsiteX45" fmla="*/ 416846 w 765536"/>
                  <a:gd name="connsiteY45" fmla="*/ 332829 h 591631"/>
                  <a:gd name="connsiteX46" fmla="*/ 385216 w 765536"/>
                  <a:gd name="connsiteY46" fmla="*/ 374530 h 591631"/>
                  <a:gd name="connsiteX47" fmla="*/ 481888 w 765536"/>
                  <a:gd name="connsiteY47" fmla="*/ 310325 h 591631"/>
                  <a:gd name="connsiteX48" fmla="*/ 506039 w 765536"/>
                  <a:gd name="connsiteY48" fmla="*/ 289276 h 591631"/>
                  <a:gd name="connsiteX49" fmla="*/ 484391 w 765536"/>
                  <a:gd name="connsiteY49" fmla="*/ 235880 h 591631"/>
                  <a:gd name="connsiteX50" fmla="*/ 479881 w 765536"/>
                  <a:gd name="connsiteY50" fmla="*/ 171186 h 591631"/>
                  <a:gd name="connsiteX51" fmla="*/ 540727 w 765536"/>
                  <a:gd name="connsiteY51" fmla="*/ 50530 h 591631"/>
                  <a:gd name="connsiteX52" fmla="*/ 563420 w 765536"/>
                  <a:gd name="connsiteY52" fmla="*/ 184590 h 591631"/>
                  <a:gd name="connsiteX53" fmla="*/ 546019 w 765536"/>
                  <a:gd name="connsiteY53" fmla="*/ 245158 h 591631"/>
                  <a:gd name="connsiteX54" fmla="*/ 527169 w 765536"/>
                  <a:gd name="connsiteY54" fmla="*/ 270860 h 591631"/>
                  <a:gd name="connsiteX55" fmla="*/ 595382 w 765536"/>
                  <a:gd name="connsiteY55" fmla="*/ 211408 h 591631"/>
                  <a:gd name="connsiteX56" fmla="*/ 619656 w 765536"/>
                  <a:gd name="connsiteY56" fmla="*/ 180334 h 591631"/>
                  <a:gd name="connsiteX57" fmla="*/ 617073 w 765536"/>
                  <a:gd name="connsiteY57" fmla="*/ 148754 h 591631"/>
                  <a:gd name="connsiteX58" fmla="*/ 635602 w 765536"/>
                  <a:gd name="connsiteY58" fmla="*/ 88684 h 591631"/>
                  <a:gd name="connsiteX59" fmla="*/ 725324 w 765536"/>
                  <a:gd name="connsiteY59" fmla="*/ 0 h 591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765536" h="591631">
                    <a:moveTo>
                      <a:pt x="235474" y="492940"/>
                    </a:moveTo>
                    <a:lnTo>
                      <a:pt x="238582" y="497458"/>
                    </a:lnTo>
                    <a:lnTo>
                      <a:pt x="235474" y="498104"/>
                    </a:lnTo>
                    <a:close/>
                    <a:moveTo>
                      <a:pt x="294255" y="485883"/>
                    </a:moveTo>
                    <a:cubicBezTo>
                      <a:pt x="314272" y="485883"/>
                      <a:pt x="334291" y="489957"/>
                      <a:pt x="353043" y="498104"/>
                    </a:cubicBezTo>
                    <a:cubicBezTo>
                      <a:pt x="395646" y="518827"/>
                      <a:pt x="434373" y="546727"/>
                      <a:pt x="467503" y="580604"/>
                    </a:cubicBezTo>
                    <a:cubicBezTo>
                      <a:pt x="423677" y="595307"/>
                      <a:pt x="376244" y="595307"/>
                      <a:pt x="332418" y="580604"/>
                    </a:cubicBezTo>
                    <a:cubicBezTo>
                      <a:pt x="310234" y="574487"/>
                      <a:pt x="290153" y="563300"/>
                      <a:pt x="273540" y="548278"/>
                    </a:cubicBezTo>
                    <a:lnTo>
                      <a:pt x="238582" y="497458"/>
                    </a:lnTo>
                    <a:close/>
                    <a:moveTo>
                      <a:pt x="454621" y="406943"/>
                    </a:moveTo>
                    <a:cubicBezTo>
                      <a:pt x="476402" y="406943"/>
                      <a:pt x="498183" y="410519"/>
                      <a:pt x="519074" y="417670"/>
                    </a:cubicBezTo>
                    <a:cubicBezTo>
                      <a:pt x="563757" y="432915"/>
                      <a:pt x="604098" y="458749"/>
                      <a:pt x="636644" y="492952"/>
                    </a:cubicBezTo>
                    <a:cubicBezTo>
                      <a:pt x="590998" y="503291"/>
                      <a:pt x="543965" y="506085"/>
                      <a:pt x="497420" y="501202"/>
                    </a:cubicBezTo>
                    <a:cubicBezTo>
                      <a:pt x="454860" y="489249"/>
                      <a:pt x="418167" y="462094"/>
                      <a:pt x="394293" y="424881"/>
                    </a:cubicBezTo>
                    <a:lnTo>
                      <a:pt x="390168" y="417670"/>
                    </a:lnTo>
                    <a:cubicBezTo>
                      <a:pt x="411059" y="410519"/>
                      <a:pt x="432840" y="406943"/>
                      <a:pt x="454621" y="406943"/>
                    </a:cubicBezTo>
                    <a:close/>
                    <a:moveTo>
                      <a:pt x="644882" y="279479"/>
                    </a:moveTo>
                    <a:cubicBezTo>
                      <a:pt x="685537" y="281092"/>
                      <a:pt x="725943" y="286624"/>
                      <a:pt x="765536" y="295979"/>
                    </a:cubicBezTo>
                    <a:cubicBezTo>
                      <a:pt x="734398" y="327950"/>
                      <a:pt x="694620" y="350167"/>
                      <a:pt x="651075" y="359921"/>
                    </a:cubicBezTo>
                    <a:cubicBezTo>
                      <a:pt x="607345" y="361448"/>
                      <a:pt x="564405" y="347990"/>
                      <a:pt x="529380" y="321757"/>
                    </a:cubicBezTo>
                    <a:cubicBezTo>
                      <a:pt x="561699" y="294495"/>
                      <a:pt x="602603" y="279522"/>
                      <a:pt x="644882" y="279479"/>
                    </a:cubicBezTo>
                    <a:close/>
                    <a:moveTo>
                      <a:pt x="725324" y="0"/>
                    </a:moveTo>
                    <a:cubicBezTo>
                      <a:pt x="724642" y="45917"/>
                      <a:pt x="716988" y="91477"/>
                      <a:pt x="702642" y="135098"/>
                    </a:cubicBezTo>
                    <a:cubicBezTo>
                      <a:pt x="697061" y="154116"/>
                      <a:pt x="686594" y="170908"/>
                      <a:pt x="672700" y="184089"/>
                    </a:cubicBezTo>
                    <a:lnTo>
                      <a:pt x="622477" y="211255"/>
                    </a:lnTo>
                    <a:lnTo>
                      <a:pt x="600535" y="244409"/>
                    </a:lnTo>
                    <a:cubicBezTo>
                      <a:pt x="445321" y="406077"/>
                      <a:pt x="244006" y="515916"/>
                      <a:pt x="24068" y="558942"/>
                    </a:cubicBezTo>
                    <a:cubicBezTo>
                      <a:pt x="13523" y="561411"/>
                      <a:pt x="2988" y="554871"/>
                      <a:pt x="520" y="544336"/>
                    </a:cubicBezTo>
                    <a:cubicBezTo>
                      <a:pt x="-1949" y="533802"/>
                      <a:pt x="4601" y="523256"/>
                      <a:pt x="15136" y="520788"/>
                    </a:cubicBezTo>
                    <a:lnTo>
                      <a:pt x="22000" y="520788"/>
                    </a:lnTo>
                    <a:lnTo>
                      <a:pt x="79751" y="507384"/>
                    </a:lnTo>
                    <a:cubicBezTo>
                      <a:pt x="128458" y="494435"/>
                      <a:pt x="176102" y="478344"/>
                      <a:pt x="222404" y="459271"/>
                    </a:cubicBezTo>
                    <a:lnTo>
                      <a:pt x="224223" y="458380"/>
                    </a:lnTo>
                    <a:lnTo>
                      <a:pt x="200027" y="401188"/>
                    </a:lnTo>
                    <a:cubicBezTo>
                      <a:pt x="194968" y="379378"/>
                      <a:pt x="193647" y="356702"/>
                      <a:pt x="196289" y="334133"/>
                    </a:cubicBezTo>
                    <a:cubicBezTo>
                      <a:pt x="206986" y="286657"/>
                      <a:pt x="231791" y="243512"/>
                      <a:pt x="267444" y="210381"/>
                    </a:cubicBezTo>
                    <a:cubicBezTo>
                      <a:pt x="280534" y="255714"/>
                      <a:pt x="288156" y="302453"/>
                      <a:pt x="290126" y="349604"/>
                    </a:cubicBezTo>
                    <a:cubicBezTo>
                      <a:pt x="290126" y="378480"/>
                      <a:pt x="274143" y="406838"/>
                      <a:pt x="258160" y="427978"/>
                    </a:cubicBezTo>
                    <a:lnTo>
                      <a:pt x="237560" y="451839"/>
                    </a:lnTo>
                    <a:lnTo>
                      <a:pt x="357006" y="393266"/>
                    </a:lnTo>
                    <a:lnTo>
                      <a:pt x="374979" y="381329"/>
                    </a:lnTo>
                    <a:lnTo>
                      <a:pt x="351341" y="323131"/>
                    </a:lnTo>
                    <a:cubicBezTo>
                      <a:pt x="346293" y="301194"/>
                      <a:pt x="344731" y="278455"/>
                      <a:pt x="346848" y="255756"/>
                    </a:cubicBezTo>
                    <a:cubicBezTo>
                      <a:pt x="355596" y="208020"/>
                      <a:pt x="378191" y="163911"/>
                      <a:pt x="411818" y="128907"/>
                    </a:cubicBezTo>
                    <a:cubicBezTo>
                      <a:pt x="424897" y="174630"/>
                      <a:pt x="432854" y="221673"/>
                      <a:pt x="435529" y="269160"/>
                    </a:cubicBezTo>
                    <a:cubicBezTo>
                      <a:pt x="433201" y="291529"/>
                      <a:pt x="426808" y="313080"/>
                      <a:pt x="416846" y="332829"/>
                    </a:cubicBezTo>
                    <a:lnTo>
                      <a:pt x="385216" y="374530"/>
                    </a:lnTo>
                    <a:lnTo>
                      <a:pt x="481888" y="310325"/>
                    </a:lnTo>
                    <a:lnTo>
                      <a:pt x="506039" y="289276"/>
                    </a:lnTo>
                    <a:lnTo>
                      <a:pt x="484391" y="235880"/>
                    </a:lnTo>
                    <a:cubicBezTo>
                      <a:pt x="479518" y="214819"/>
                      <a:pt x="477953" y="192991"/>
                      <a:pt x="479881" y="171186"/>
                    </a:cubicBezTo>
                    <a:cubicBezTo>
                      <a:pt x="488629" y="126124"/>
                      <a:pt x="509698" y="84365"/>
                      <a:pt x="540727" y="50530"/>
                    </a:cubicBezTo>
                    <a:cubicBezTo>
                      <a:pt x="553189" y="94250"/>
                      <a:pt x="560800" y="139214"/>
                      <a:pt x="563420" y="184590"/>
                    </a:cubicBezTo>
                    <a:cubicBezTo>
                      <a:pt x="561217" y="205816"/>
                      <a:pt x="555273" y="226301"/>
                      <a:pt x="546019" y="245158"/>
                    </a:cubicBezTo>
                    <a:lnTo>
                      <a:pt x="527169" y="270860"/>
                    </a:lnTo>
                    <a:lnTo>
                      <a:pt x="595382" y="211408"/>
                    </a:lnTo>
                    <a:lnTo>
                      <a:pt x="619656" y="180334"/>
                    </a:lnTo>
                    <a:lnTo>
                      <a:pt x="617073" y="148754"/>
                    </a:lnTo>
                    <a:cubicBezTo>
                      <a:pt x="619348" y="127920"/>
                      <a:pt x="625565" y="107517"/>
                      <a:pt x="635602" y="88684"/>
                    </a:cubicBezTo>
                    <a:cubicBezTo>
                      <a:pt x="655512" y="50486"/>
                      <a:pt x="686889" y="19467"/>
                      <a:pt x="7253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6" name="任意多边形: 形状 105">
                <a:extLst>
                  <a:ext uri="{FF2B5EF4-FFF2-40B4-BE49-F238E27FC236}">
                    <a16:creationId xmlns:a16="http://schemas.microsoft.com/office/drawing/2014/main" id="{95EC47CC-0286-4B8A-B925-E92F85E39E4F}"/>
                  </a:ext>
                </a:extLst>
              </p:cNvPr>
              <p:cNvSpPr/>
              <p:nvPr/>
            </p:nvSpPr>
            <p:spPr>
              <a:xfrm>
                <a:off x="2452782" y="1084415"/>
                <a:ext cx="5372199" cy="5390836"/>
              </a:xfrm>
              <a:custGeom>
                <a:avLst/>
                <a:gdLst>
                  <a:gd name="connsiteX0" fmla="*/ 3137621 w 5372199"/>
                  <a:gd name="connsiteY0" fmla="*/ 5098566 h 5390836"/>
                  <a:gd name="connsiteX1" fmla="*/ 3090189 w 5372199"/>
                  <a:gd name="connsiteY1" fmla="*/ 5135680 h 5390836"/>
                  <a:gd name="connsiteX2" fmla="*/ 3090189 w 5372199"/>
                  <a:gd name="connsiteY2" fmla="*/ 5214053 h 5390836"/>
                  <a:gd name="connsiteX3" fmla="*/ 3123189 w 5372199"/>
                  <a:gd name="connsiteY3" fmla="*/ 5282125 h 5390836"/>
                  <a:gd name="connsiteX4" fmla="*/ 3179909 w 5372199"/>
                  <a:gd name="connsiteY4" fmla="*/ 5298625 h 5390836"/>
                  <a:gd name="connsiteX5" fmla="*/ 3227342 w 5372199"/>
                  <a:gd name="connsiteY5" fmla="*/ 5262527 h 5390836"/>
                  <a:gd name="connsiteX6" fmla="*/ 3223219 w 5372199"/>
                  <a:gd name="connsiteY6" fmla="*/ 5262527 h 5390836"/>
                  <a:gd name="connsiteX7" fmla="*/ 3228384 w 5372199"/>
                  <a:gd name="connsiteY7" fmla="*/ 5186218 h 5390836"/>
                  <a:gd name="connsiteX8" fmla="*/ 3195371 w 5372199"/>
                  <a:gd name="connsiteY8" fmla="*/ 5115066 h 5390836"/>
                  <a:gd name="connsiteX9" fmla="*/ 3137621 w 5372199"/>
                  <a:gd name="connsiteY9" fmla="*/ 5098566 h 5390836"/>
                  <a:gd name="connsiteX10" fmla="*/ 2793012 w 5372199"/>
                  <a:gd name="connsiteY10" fmla="*/ 5095901 h 5390836"/>
                  <a:gd name="connsiteX11" fmla="*/ 2794038 w 5372199"/>
                  <a:gd name="connsiteY11" fmla="*/ 5121680 h 5390836"/>
                  <a:gd name="connsiteX12" fmla="*/ 2794038 w 5372199"/>
                  <a:gd name="connsiteY12" fmla="*/ 5147468 h 5390836"/>
                  <a:gd name="connsiteX13" fmla="*/ 2652759 w 5372199"/>
                  <a:gd name="connsiteY13" fmla="*/ 5150557 h 5390836"/>
                  <a:gd name="connsiteX14" fmla="*/ 2654818 w 5372199"/>
                  <a:gd name="connsiteY14" fmla="*/ 5212430 h 5390836"/>
                  <a:gd name="connsiteX15" fmla="*/ 2785788 w 5372199"/>
                  <a:gd name="connsiteY15" fmla="*/ 5210375 h 5390836"/>
                  <a:gd name="connsiteX16" fmla="*/ 2785788 w 5372199"/>
                  <a:gd name="connsiteY16" fmla="*/ 5235125 h 5390836"/>
                  <a:gd name="connsiteX17" fmla="*/ 2785788 w 5372199"/>
                  <a:gd name="connsiteY17" fmla="*/ 5259875 h 5390836"/>
                  <a:gd name="connsiteX18" fmla="*/ 2654818 w 5372199"/>
                  <a:gd name="connsiteY18" fmla="*/ 5261930 h 5390836"/>
                  <a:gd name="connsiteX19" fmla="*/ 2656886 w 5372199"/>
                  <a:gd name="connsiteY19" fmla="*/ 5338252 h 5390836"/>
                  <a:gd name="connsiteX20" fmla="*/ 2803317 w 5372199"/>
                  <a:gd name="connsiteY20" fmla="*/ 5335154 h 5390836"/>
                  <a:gd name="connsiteX21" fmla="*/ 2804347 w 5372199"/>
                  <a:gd name="connsiteY21" fmla="*/ 5360934 h 5390836"/>
                  <a:gd name="connsiteX22" fmla="*/ 2804347 w 5372199"/>
                  <a:gd name="connsiteY22" fmla="*/ 5386722 h 5390836"/>
                  <a:gd name="connsiteX23" fmla="*/ 2601191 w 5372199"/>
                  <a:gd name="connsiteY23" fmla="*/ 5390836 h 5390836"/>
                  <a:gd name="connsiteX24" fmla="*/ 2597068 w 5372199"/>
                  <a:gd name="connsiteY24" fmla="*/ 5100028 h 5390836"/>
                  <a:gd name="connsiteX25" fmla="*/ 2311412 w 5372199"/>
                  <a:gd name="connsiteY25" fmla="*/ 5073218 h 5390836"/>
                  <a:gd name="connsiteX26" fmla="*/ 2527979 w 5372199"/>
                  <a:gd name="connsiteY26" fmla="*/ 5100036 h 5390836"/>
                  <a:gd name="connsiteX27" fmla="*/ 2524886 w 5372199"/>
                  <a:gd name="connsiteY27" fmla="*/ 5124786 h 5390836"/>
                  <a:gd name="connsiteX28" fmla="*/ 2521789 w 5372199"/>
                  <a:gd name="connsiteY28" fmla="*/ 5150566 h 5390836"/>
                  <a:gd name="connsiteX29" fmla="*/ 2441357 w 5372199"/>
                  <a:gd name="connsiteY29" fmla="*/ 5141286 h 5390836"/>
                  <a:gd name="connsiteX30" fmla="*/ 2412480 w 5372199"/>
                  <a:gd name="connsiteY30" fmla="*/ 5378472 h 5390836"/>
                  <a:gd name="connsiteX31" fmla="*/ 2384632 w 5372199"/>
                  <a:gd name="connsiteY31" fmla="*/ 5375374 h 5390836"/>
                  <a:gd name="connsiteX32" fmla="*/ 2356798 w 5372199"/>
                  <a:gd name="connsiteY32" fmla="*/ 5372277 h 5390836"/>
                  <a:gd name="connsiteX33" fmla="*/ 2385662 w 5372199"/>
                  <a:gd name="connsiteY33" fmla="*/ 5134066 h 5390836"/>
                  <a:gd name="connsiteX34" fmla="*/ 2305230 w 5372199"/>
                  <a:gd name="connsiteY34" fmla="*/ 5124786 h 5390836"/>
                  <a:gd name="connsiteX35" fmla="*/ 2308328 w 5372199"/>
                  <a:gd name="connsiteY35" fmla="*/ 5098998 h 5390836"/>
                  <a:gd name="connsiteX36" fmla="*/ 3178501 w 5372199"/>
                  <a:gd name="connsiteY36" fmla="*/ 5049077 h 5390836"/>
                  <a:gd name="connsiteX37" fmla="*/ 3227342 w 5372199"/>
                  <a:gd name="connsiteY37" fmla="*/ 5072774 h 5390836"/>
                  <a:gd name="connsiteX38" fmla="*/ 3283036 w 5372199"/>
                  <a:gd name="connsiteY38" fmla="*/ 5175900 h 5390836"/>
                  <a:gd name="connsiteX39" fmla="*/ 3270659 w 5372199"/>
                  <a:gd name="connsiteY39" fmla="*/ 5291404 h 5390836"/>
                  <a:gd name="connsiteX40" fmla="*/ 3094478 w 5372199"/>
                  <a:gd name="connsiteY40" fmla="*/ 5332188 h 5390836"/>
                  <a:gd name="connsiteX41" fmla="*/ 3086062 w 5372199"/>
                  <a:gd name="connsiteY41" fmla="*/ 5326472 h 5390836"/>
                  <a:gd name="connsiteX42" fmla="*/ 3082978 w 5372199"/>
                  <a:gd name="connsiteY42" fmla="*/ 5329557 h 5390836"/>
                  <a:gd name="connsiteX43" fmla="*/ 3027283 w 5372199"/>
                  <a:gd name="connsiteY43" fmla="*/ 5226430 h 5390836"/>
                  <a:gd name="connsiteX44" fmla="*/ 3040690 w 5372199"/>
                  <a:gd name="connsiteY44" fmla="*/ 5108871 h 5390836"/>
                  <a:gd name="connsiteX45" fmla="*/ 3124219 w 5372199"/>
                  <a:gd name="connsiteY45" fmla="*/ 5050083 h 5390836"/>
                  <a:gd name="connsiteX46" fmla="*/ 3178501 w 5372199"/>
                  <a:gd name="connsiteY46" fmla="*/ 5049077 h 5390836"/>
                  <a:gd name="connsiteX47" fmla="*/ 2038303 w 5372199"/>
                  <a:gd name="connsiteY47" fmla="*/ 5009871 h 5390836"/>
                  <a:gd name="connsiteX48" fmla="*/ 2065121 w 5372199"/>
                  <a:gd name="connsiteY48" fmla="*/ 5017092 h 5390836"/>
                  <a:gd name="connsiteX49" fmla="*/ 2092960 w 5372199"/>
                  <a:gd name="connsiteY49" fmla="*/ 5023274 h 5390836"/>
                  <a:gd name="connsiteX50" fmla="*/ 2048621 w 5372199"/>
                  <a:gd name="connsiteY50" fmla="*/ 5201688 h 5390836"/>
                  <a:gd name="connsiteX51" fmla="*/ 2048621 w 5372199"/>
                  <a:gd name="connsiteY51" fmla="*/ 5250150 h 5390836"/>
                  <a:gd name="connsiteX52" fmla="*/ 2082650 w 5372199"/>
                  <a:gd name="connsiteY52" fmla="*/ 5274900 h 5390836"/>
                  <a:gd name="connsiteX53" fmla="*/ 2124930 w 5372199"/>
                  <a:gd name="connsiteY53" fmla="*/ 5274900 h 5390836"/>
                  <a:gd name="connsiteX54" fmla="*/ 2148650 w 5372199"/>
                  <a:gd name="connsiteY54" fmla="*/ 5230565 h 5390836"/>
                  <a:gd name="connsiteX55" fmla="*/ 2192989 w 5372199"/>
                  <a:gd name="connsiteY55" fmla="*/ 5053189 h 5390836"/>
                  <a:gd name="connsiteX56" fmla="*/ 2219807 w 5372199"/>
                  <a:gd name="connsiteY56" fmla="*/ 5059371 h 5390836"/>
                  <a:gd name="connsiteX57" fmla="*/ 2247654 w 5372199"/>
                  <a:gd name="connsiteY57" fmla="*/ 5066591 h 5390836"/>
                  <a:gd name="connsiteX58" fmla="*/ 2200209 w 5372199"/>
                  <a:gd name="connsiteY58" fmla="*/ 5237773 h 5390836"/>
                  <a:gd name="connsiteX59" fmla="*/ 2153807 w 5372199"/>
                  <a:gd name="connsiteY59" fmla="*/ 5319247 h 5390836"/>
                  <a:gd name="connsiteX60" fmla="*/ 2067180 w 5372199"/>
                  <a:gd name="connsiteY60" fmla="*/ 5326468 h 5390836"/>
                  <a:gd name="connsiteX61" fmla="*/ 1994985 w 5372199"/>
                  <a:gd name="connsiteY61" fmla="*/ 5279023 h 5390836"/>
                  <a:gd name="connsiteX62" fmla="*/ 1994985 w 5372199"/>
                  <a:gd name="connsiteY62" fmla="*/ 5186218 h 5390836"/>
                  <a:gd name="connsiteX63" fmla="*/ 3514900 w 5372199"/>
                  <a:gd name="connsiteY63" fmla="*/ 4952554 h 5390836"/>
                  <a:gd name="connsiteX64" fmla="*/ 3523150 w 5372199"/>
                  <a:gd name="connsiteY64" fmla="*/ 4977304 h 5390836"/>
                  <a:gd name="connsiteX65" fmla="*/ 3531400 w 5372199"/>
                  <a:gd name="connsiteY65" fmla="*/ 5002053 h 5390836"/>
                  <a:gd name="connsiteX66" fmla="*/ 3403523 w 5372199"/>
                  <a:gd name="connsiteY66" fmla="*/ 5043303 h 5390836"/>
                  <a:gd name="connsiteX67" fmla="*/ 3424146 w 5372199"/>
                  <a:gd name="connsiteY67" fmla="*/ 5106210 h 5390836"/>
                  <a:gd name="connsiteX68" fmla="*/ 3535523 w 5372199"/>
                  <a:gd name="connsiteY68" fmla="*/ 5070125 h 5390836"/>
                  <a:gd name="connsiteX69" fmla="*/ 3542743 w 5372199"/>
                  <a:gd name="connsiteY69" fmla="*/ 5093833 h 5390836"/>
                  <a:gd name="connsiteX70" fmla="*/ 3550993 w 5372199"/>
                  <a:gd name="connsiteY70" fmla="*/ 5117557 h 5390836"/>
                  <a:gd name="connsiteX71" fmla="*/ 3439621 w 5372199"/>
                  <a:gd name="connsiteY71" fmla="*/ 5153655 h 5390836"/>
                  <a:gd name="connsiteX72" fmla="*/ 3477773 w 5372199"/>
                  <a:gd name="connsiteY72" fmla="*/ 5271222 h 5390836"/>
                  <a:gd name="connsiteX73" fmla="*/ 3450955 w 5372199"/>
                  <a:gd name="connsiteY73" fmla="*/ 5279459 h 5390836"/>
                  <a:gd name="connsiteX74" fmla="*/ 3424146 w 5372199"/>
                  <a:gd name="connsiteY74" fmla="*/ 5288752 h 5390836"/>
                  <a:gd name="connsiteX75" fmla="*/ 3334426 w 5372199"/>
                  <a:gd name="connsiteY75" fmla="*/ 5012371 h 5390836"/>
                  <a:gd name="connsiteX76" fmla="*/ 1772071 w 5372199"/>
                  <a:gd name="connsiteY76" fmla="*/ 4919562 h 5390836"/>
                  <a:gd name="connsiteX77" fmla="*/ 1978320 w 5372199"/>
                  <a:gd name="connsiteY77" fmla="*/ 4990719 h 5390836"/>
                  <a:gd name="connsiteX78" fmla="*/ 1970070 w 5372199"/>
                  <a:gd name="connsiteY78" fmla="*/ 5014439 h 5390836"/>
                  <a:gd name="connsiteX79" fmla="*/ 1960782 w 5372199"/>
                  <a:gd name="connsiteY79" fmla="*/ 5039189 h 5390836"/>
                  <a:gd name="connsiteX80" fmla="*/ 1884473 w 5372199"/>
                  <a:gd name="connsiteY80" fmla="*/ 5013409 h 5390836"/>
                  <a:gd name="connsiteX81" fmla="*/ 1807130 w 5372199"/>
                  <a:gd name="connsiteY81" fmla="*/ 5239260 h 5390836"/>
                  <a:gd name="connsiteX82" fmla="*/ 1780321 w 5372199"/>
                  <a:gd name="connsiteY82" fmla="*/ 5229968 h 5390836"/>
                  <a:gd name="connsiteX83" fmla="*/ 1753503 w 5372199"/>
                  <a:gd name="connsiteY83" fmla="*/ 5220693 h 5390836"/>
                  <a:gd name="connsiteX84" fmla="*/ 1831880 w 5372199"/>
                  <a:gd name="connsiteY84" fmla="*/ 4994842 h 5390836"/>
                  <a:gd name="connsiteX85" fmla="*/ 1755571 w 5372199"/>
                  <a:gd name="connsiteY85" fmla="*/ 4969062 h 5390836"/>
                  <a:gd name="connsiteX86" fmla="*/ 1763821 w 5372199"/>
                  <a:gd name="connsiteY86" fmla="*/ 4944312 h 5390836"/>
                  <a:gd name="connsiteX87" fmla="*/ 1666876 w 5372199"/>
                  <a:gd name="connsiteY87" fmla="*/ 4867995 h 5390836"/>
                  <a:gd name="connsiteX88" fmla="*/ 1691626 w 5372199"/>
                  <a:gd name="connsiteY88" fmla="*/ 4879342 h 5390836"/>
                  <a:gd name="connsiteX89" fmla="*/ 1717406 w 5372199"/>
                  <a:gd name="connsiteY89" fmla="*/ 4891715 h 5390836"/>
                  <a:gd name="connsiteX90" fmla="*/ 1594694 w 5372199"/>
                  <a:gd name="connsiteY90" fmla="*/ 5154680 h 5390836"/>
                  <a:gd name="connsiteX91" fmla="*/ 1568906 w 5372199"/>
                  <a:gd name="connsiteY91" fmla="*/ 5143345 h 5390836"/>
                  <a:gd name="connsiteX92" fmla="*/ 1543127 w 5372199"/>
                  <a:gd name="connsiteY92" fmla="*/ 5130968 h 5390836"/>
                  <a:gd name="connsiteX93" fmla="*/ 3872751 w 5372199"/>
                  <a:gd name="connsiteY93" fmla="*/ 4780342 h 5390836"/>
                  <a:gd name="connsiteX94" fmla="*/ 3884085 w 5372199"/>
                  <a:gd name="connsiteY94" fmla="*/ 4803037 h 5390836"/>
                  <a:gd name="connsiteX95" fmla="*/ 3896462 w 5372199"/>
                  <a:gd name="connsiteY95" fmla="*/ 4825719 h 5390836"/>
                  <a:gd name="connsiteX96" fmla="*/ 3825306 w 5372199"/>
                  <a:gd name="connsiteY96" fmla="*/ 4863872 h 5390836"/>
                  <a:gd name="connsiteX97" fmla="*/ 3937712 w 5372199"/>
                  <a:gd name="connsiteY97" fmla="*/ 5075278 h 5390836"/>
                  <a:gd name="connsiteX98" fmla="*/ 3912962 w 5372199"/>
                  <a:gd name="connsiteY98" fmla="*/ 5088689 h 5390836"/>
                  <a:gd name="connsiteX99" fmla="*/ 3888212 w 5372199"/>
                  <a:gd name="connsiteY99" fmla="*/ 5102096 h 5390836"/>
                  <a:gd name="connsiteX100" fmla="*/ 3775806 w 5372199"/>
                  <a:gd name="connsiteY100" fmla="*/ 4890689 h 5390836"/>
                  <a:gd name="connsiteX101" fmla="*/ 3704649 w 5372199"/>
                  <a:gd name="connsiteY101" fmla="*/ 4927816 h 5390836"/>
                  <a:gd name="connsiteX102" fmla="*/ 3692277 w 5372199"/>
                  <a:gd name="connsiteY102" fmla="*/ 4905122 h 5390836"/>
                  <a:gd name="connsiteX103" fmla="*/ 3680929 w 5372199"/>
                  <a:gd name="connsiteY103" fmla="*/ 4882439 h 5390836"/>
                  <a:gd name="connsiteX104" fmla="*/ 1417309 w 5372199"/>
                  <a:gd name="connsiteY104" fmla="*/ 4732898 h 5390836"/>
                  <a:gd name="connsiteX105" fmla="*/ 1607059 w 5372199"/>
                  <a:gd name="connsiteY105" fmla="*/ 4839122 h 5390836"/>
                  <a:gd name="connsiteX106" fmla="*/ 1594682 w 5372199"/>
                  <a:gd name="connsiteY106" fmla="*/ 4861804 h 5390836"/>
                  <a:gd name="connsiteX107" fmla="*/ 1582309 w 5372199"/>
                  <a:gd name="connsiteY107" fmla="*/ 4883456 h 5390836"/>
                  <a:gd name="connsiteX108" fmla="*/ 1512182 w 5372199"/>
                  <a:gd name="connsiteY108" fmla="*/ 4844274 h 5390836"/>
                  <a:gd name="connsiteX109" fmla="*/ 1395653 w 5372199"/>
                  <a:gd name="connsiteY109" fmla="*/ 5053625 h 5390836"/>
                  <a:gd name="connsiteX110" fmla="*/ 1370903 w 5372199"/>
                  <a:gd name="connsiteY110" fmla="*/ 5040210 h 5390836"/>
                  <a:gd name="connsiteX111" fmla="*/ 1347182 w 5372199"/>
                  <a:gd name="connsiteY111" fmla="*/ 5026808 h 5390836"/>
                  <a:gd name="connsiteX112" fmla="*/ 1462682 w 5372199"/>
                  <a:gd name="connsiteY112" fmla="*/ 4817457 h 5390836"/>
                  <a:gd name="connsiteX113" fmla="*/ 1392555 w 5372199"/>
                  <a:gd name="connsiteY113" fmla="*/ 4778274 h 5390836"/>
                  <a:gd name="connsiteX114" fmla="*/ 1404932 w 5372199"/>
                  <a:gd name="connsiteY114" fmla="*/ 4755592 h 5390836"/>
                  <a:gd name="connsiteX115" fmla="*/ 4097559 w 5372199"/>
                  <a:gd name="connsiteY115" fmla="*/ 4639059 h 5390836"/>
                  <a:gd name="connsiteX116" fmla="*/ 4110962 w 5372199"/>
                  <a:gd name="connsiteY116" fmla="*/ 4660711 h 5390836"/>
                  <a:gd name="connsiteX117" fmla="*/ 4125402 w 5372199"/>
                  <a:gd name="connsiteY117" fmla="*/ 4682368 h 5390836"/>
                  <a:gd name="connsiteX118" fmla="*/ 4006805 w 5372199"/>
                  <a:gd name="connsiteY118" fmla="*/ 4759715 h 5390836"/>
                  <a:gd name="connsiteX119" fmla="*/ 4040835 w 5372199"/>
                  <a:gd name="connsiteY119" fmla="*/ 4811283 h 5390836"/>
                  <a:gd name="connsiteX120" fmla="*/ 4150152 w 5372199"/>
                  <a:gd name="connsiteY120" fmla="*/ 4740118 h 5390836"/>
                  <a:gd name="connsiteX121" fmla="*/ 4164589 w 5372199"/>
                  <a:gd name="connsiteY121" fmla="*/ 4760741 h 5390836"/>
                  <a:gd name="connsiteX122" fmla="*/ 4177991 w 5372199"/>
                  <a:gd name="connsiteY122" fmla="*/ 4782406 h 5390836"/>
                  <a:gd name="connsiteX123" fmla="*/ 4067652 w 5372199"/>
                  <a:gd name="connsiteY123" fmla="*/ 4853562 h 5390836"/>
                  <a:gd name="connsiteX124" fmla="*/ 4108902 w 5372199"/>
                  <a:gd name="connsiteY124" fmla="*/ 4916465 h 5390836"/>
                  <a:gd name="connsiteX125" fmla="*/ 4232656 w 5372199"/>
                  <a:gd name="connsiteY125" fmla="*/ 4837062 h 5390836"/>
                  <a:gd name="connsiteX126" fmla="*/ 4247088 w 5372199"/>
                  <a:gd name="connsiteY126" fmla="*/ 4858715 h 5390836"/>
                  <a:gd name="connsiteX127" fmla="*/ 4261529 w 5372199"/>
                  <a:gd name="connsiteY127" fmla="*/ 4880367 h 5390836"/>
                  <a:gd name="connsiteX128" fmla="*/ 4090335 w 5372199"/>
                  <a:gd name="connsiteY128" fmla="*/ 4990714 h 5390836"/>
                  <a:gd name="connsiteX129" fmla="*/ 3932555 w 5372199"/>
                  <a:gd name="connsiteY129" fmla="*/ 4746308 h 5390836"/>
                  <a:gd name="connsiteX130" fmla="*/ 1204009 w 5372199"/>
                  <a:gd name="connsiteY130" fmla="*/ 4608716 h 5390836"/>
                  <a:gd name="connsiteX131" fmla="*/ 1280327 w 5372199"/>
                  <a:gd name="connsiteY131" fmla="*/ 4633466 h 5390836"/>
                  <a:gd name="connsiteX132" fmla="*/ 1323636 w 5372199"/>
                  <a:gd name="connsiteY132" fmla="*/ 4697398 h 5390836"/>
                  <a:gd name="connsiteX133" fmla="*/ 1308174 w 5372199"/>
                  <a:gd name="connsiteY133" fmla="*/ 4771647 h 5390836"/>
                  <a:gd name="connsiteX134" fmla="*/ 1268992 w 5372199"/>
                  <a:gd name="connsiteY134" fmla="*/ 4739686 h 5390836"/>
                  <a:gd name="connsiteX135" fmla="*/ 1274144 w 5372199"/>
                  <a:gd name="connsiteY135" fmla="*/ 4703593 h 5390836"/>
                  <a:gd name="connsiteX136" fmla="*/ 1249395 w 5372199"/>
                  <a:gd name="connsiteY136" fmla="*/ 4670588 h 5390836"/>
                  <a:gd name="connsiteX137" fmla="*/ 1216395 w 5372199"/>
                  <a:gd name="connsiteY137" fmla="*/ 4659245 h 5390836"/>
                  <a:gd name="connsiteX138" fmla="*/ 1189577 w 5372199"/>
                  <a:gd name="connsiteY138" fmla="*/ 4674715 h 5390836"/>
                  <a:gd name="connsiteX139" fmla="*/ 1189577 w 5372199"/>
                  <a:gd name="connsiteY139" fmla="*/ 4698436 h 5390836"/>
                  <a:gd name="connsiteX140" fmla="*/ 1221547 w 5372199"/>
                  <a:gd name="connsiteY140" fmla="*/ 4742775 h 5390836"/>
                  <a:gd name="connsiteX141" fmla="*/ 1265894 w 5372199"/>
                  <a:gd name="connsiteY141" fmla="*/ 4815995 h 5390836"/>
                  <a:gd name="connsiteX142" fmla="*/ 1247327 w 5372199"/>
                  <a:gd name="connsiteY142" fmla="*/ 4874774 h 5390836"/>
                  <a:gd name="connsiteX143" fmla="*/ 1184424 w 5372199"/>
                  <a:gd name="connsiteY143" fmla="*/ 4909842 h 5390836"/>
                  <a:gd name="connsiteX144" fmla="*/ 1106048 w 5372199"/>
                  <a:gd name="connsiteY144" fmla="*/ 4881999 h 5390836"/>
                  <a:gd name="connsiteX145" fmla="*/ 1056548 w 5372199"/>
                  <a:gd name="connsiteY145" fmla="*/ 4814965 h 5390836"/>
                  <a:gd name="connsiteX146" fmla="*/ 1074073 w 5372199"/>
                  <a:gd name="connsiteY146" fmla="*/ 4738660 h 5390836"/>
                  <a:gd name="connsiteX147" fmla="*/ 1118420 w 5372199"/>
                  <a:gd name="connsiteY147" fmla="*/ 4769592 h 5390836"/>
                  <a:gd name="connsiteX148" fmla="*/ 1109145 w 5372199"/>
                  <a:gd name="connsiteY148" fmla="*/ 4807745 h 5390836"/>
                  <a:gd name="connsiteX149" fmla="*/ 1134920 w 5372199"/>
                  <a:gd name="connsiteY149" fmla="*/ 4841774 h 5390836"/>
                  <a:gd name="connsiteX150" fmla="*/ 1174115 w 5372199"/>
                  <a:gd name="connsiteY150" fmla="*/ 4859312 h 5390836"/>
                  <a:gd name="connsiteX151" fmla="*/ 1201954 w 5372199"/>
                  <a:gd name="connsiteY151" fmla="*/ 4846940 h 5390836"/>
                  <a:gd name="connsiteX152" fmla="*/ 1201954 w 5372199"/>
                  <a:gd name="connsiteY152" fmla="*/ 4821160 h 5390836"/>
                  <a:gd name="connsiteX153" fmla="*/ 1175145 w 5372199"/>
                  <a:gd name="connsiteY153" fmla="*/ 4780940 h 5390836"/>
                  <a:gd name="connsiteX154" fmla="*/ 1125645 w 5372199"/>
                  <a:gd name="connsiteY154" fmla="*/ 4703593 h 5390836"/>
                  <a:gd name="connsiteX155" fmla="*/ 1141102 w 5372199"/>
                  <a:gd name="connsiteY155" fmla="*/ 4646868 h 5390836"/>
                  <a:gd name="connsiteX156" fmla="*/ 1204009 w 5372199"/>
                  <a:gd name="connsiteY156" fmla="*/ 4608716 h 5390836"/>
                  <a:gd name="connsiteX157" fmla="*/ 4318414 w 5372199"/>
                  <a:gd name="connsiteY157" fmla="*/ 4479809 h 5390836"/>
                  <a:gd name="connsiteX158" fmla="*/ 4394732 w 5372199"/>
                  <a:gd name="connsiteY158" fmla="*/ 4513839 h 5390836"/>
                  <a:gd name="connsiteX159" fmla="*/ 4352444 w 5372199"/>
                  <a:gd name="connsiteY159" fmla="*/ 4549936 h 5390836"/>
                  <a:gd name="connsiteX160" fmla="*/ 4314287 w 5372199"/>
                  <a:gd name="connsiteY160" fmla="*/ 4533436 h 5390836"/>
                  <a:gd name="connsiteX161" fmla="*/ 4274067 w 5372199"/>
                  <a:gd name="connsiteY161" fmla="*/ 4548894 h 5390836"/>
                  <a:gd name="connsiteX162" fmla="*/ 4253440 w 5372199"/>
                  <a:gd name="connsiteY162" fmla="*/ 4600466 h 5390836"/>
                  <a:gd name="connsiteX163" fmla="*/ 4288508 w 5372199"/>
                  <a:gd name="connsiteY163" fmla="*/ 4669563 h 5390836"/>
                  <a:gd name="connsiteX164" fmla="*/ 4349347 w 5372199"/>
                  <a:gd name="connsiteY164" fmla="*/ 4714936 h 5390836"/>
                  <a:gd name="connsiteX165" fmla="*/ 4402974 w 5372199"/>
                  <a:gd name="connsiteY165" fmla="*/ 4703593 h 5390836"/>
                  <a:gd name="connsiteX166" fmla="*/ 4424626 w 5372199"/>
                  <a:gd name="connsiteY166" fmla="*/ 4665436 h 5390836"/>
                  <a:gd name="connsiteX167" fmla="*/ 4412262 w 5372199"/>
                  <a:gd name="connsiteY167" fmla="*/ 4621089 h 5390836"/>
                  <a:gd name="connsiteX168" fmla="*/ 4454541 w 5372199"/>
                  <a:gd name="connsiteY168" fmla="*/ 4581898 h 5390836"/>
                  <a:gd name="connsiteX169" fmla="*/ 4478261 w 5372199"/>
                  <a:gd name="connsiteY169" fmla="*/ 4667495 h 5390836"/>
                  <a:gd name="connsiteX170" fmla="*/ 4344389 w 5372199"/>
                  <a:gd name="connsiteY170" fmla="*/ 4770936 h 5390836"/>
                  <a:gd name="connsiteX171" fmla="*/ 4342135 w 5372199"/>
                  <a:gd name="connsiteY171" fmla="*/ 4770622 h 5390836"/>
                  <a:gd name="connsiteX172" fmla="*/ 4245203 w 5372199"/>
                  <a:gd name="connsiteY172" fmla="*/ 4706686 h 5390836"/>
                  <a:gd name="connsiteX173" fmla="*/ 4197758 w 5372199"/>
                  <a:gd name="connsiteY173" fmla="*/ 4598398 h 5390836"/>
                  <a:gd name="connsiteX174" fmla="*/ 4239008 w 5372199"/>
                  <a:gd name="connsiteY174" fmla="*/ 4508686 h 5390836"/>
                  <a:gd name="connsiteX175" fmla="*/ 4318414 w 5372199"/>
                  <a:gd name="connsiteY175" fmla="*/ 4479809 h 5390836"/>
                  <a:gd name="connsiteX176" fmla="*/ 976955 w 5372199"/>
                  <a:gd name="connsiteY176" fmla="*/ 4384335 h 5390836"/>
                  <a:gd name="connsiteX177" fmla="*/ 998607 w 5372199"/>
                  <a:gd name="connsiteY177" fmla="*/ 4403932 h 5390836"/>
                  <a:gd name="connsiteX178" fmla="*/ 1019243 w 5372199"/>
                  <a:gd name="connsiteY178" fmla="*/ 4424560 h 5390836"/>
                  <a:gd name="connsiteX179" fmla="*/ 958400 w 5372199"/>
                  <a:gd name="connsiteY179" fmla="*/ 4647309 h 5390836"/>
                  <a:gd name="connsiteX180" fmla="*/ 1097611 w 5372199"/>
                  <a:gd name="connsiteY180" fmla="*/ 4497780 h 5390836"/>
                  <a:gd name="connsiteX181" fmla="*/ 1117204 w 5372199"/>
                  <a:gd name="connsiteY181" fmla="*/ 4515309 h 5390836"/>
                  <a:gd name="connsiteX182" fmla="*/ 1135772 w 5372199"/>
                  <a:gd name="connsiteY182" fmla="*/ 4532839 h 5390836"/>
                  <a:gd name="connsiteX183" fmla="*/ 937773 w 5372199"/>
                  <a:gd name="connsiteY183" fmla="*/ 4746313 h 5390836"/>
                  <a:gd name="connsiteX184" fmla="*/ 917146 w 5372199"/>
                  <a:gd name="connsiteY184" fmla="*/ 4726715 h 5390836"/>
                  <a:gd name="connsiteX185" fmla="*/ 897552 w 5372199"/>
                  <a:gd name="connsiteY185" fmla="*/ 4708148 h 5390836"/>
                  <a:gd name="connsiteX186" fmla="*/ 959425 w 5372199"/>
                  <a:gd name="connsiteY186" fmla="*/ 4479212 h 5390836"/>
                  <a:gd name="connsiteX187" fmla="*/ 816078 w 5372199"/>
                  <a:gd name="connsiteY187" fmla="*/ 4632868 h 5390836"/>
                  <a:gd name="connsiteX188" fmla="*/ 797523 w 5372199"/>
                  <a:gd name="connsiteY188" fmla="*/ 4615339 h 5390836"/>
                  <a:gd name="connsiteX189" fmla="*/ 777926 w 5372199"/>
                  <a:gd name="connsiteY189" fmla="*/ 4596771 h 5390836"/>
                  <a:gd name="connsiteX190" fmla="*/ 883108 w 5372199"/>
                  <a:gd name="connsiteY190" fmla="*/ 4280170 h 5390836"/>
                  <a:gd name="connsiteX191" fmla="*/ 901675 w 5372199"/>
                  <a:gd name="connsiteY191" fmla="*/ 4301823 h 5390836"/>
                  <a:gd name="connsiteX192" fmla="*/ 920235 w 5372199"/>
                  <a:gd name="connsiteY192" fmla="*/ 4322450 h 5390836"/>
                  <a:gd name="connsiteX193" fmla="*/ 703676 w 5372199"/>
                  <a:gd name="connsiteY193" fmla="*/ 4516326 h 5390836"/>
                  <a:gd name="connsiteX194" fmla="*/ 685104 w 5372199"/>
                  <a:gd name="connsiteY194" fmla="*/ 4495703 h 5390836"/>
                  <a:gd name="connsiteX195" fmla="*/ 666549 w 5372199"/>
                  <a:gd name="connsiteY195" fmla="*/ 4475076 h 5390836"/>
                  <a:gd name="connsiteX196" fmla="*/ 4535842 w 5372199"/>
                  <a:gd name="connsiteY196" fmla="*/ 4224488 h 5390836"/>
                  <a:gd name="connsiteX197" fmla="*/ 4751379 w 5372199"/>
                  <a:gd name="connsiteY197" fmla="*/ 4419394 h 5390836"/>
                  <a:gd name="connsiteX198" fmla="*/ 4732811 w 5372199"/>
                  <a:gd name="connsiteY198" fmla="*/ 4440030 h 5390836"/>
                  <a:gd name="connsiteX199" fmla="*/ 4714244 w 5372199"/>
                  <a:gd name="connsiteY199" fmla="*/ 4460644 h 5390836"/>
                  <a:gd name="connsiteX200" fmla="*/ 4616282 w 5372199"/>
                  <a:gd name="connsiteY200" fmla="*/ 4372992 h 5390836"/>
                  <a:gd name="connsiteX201" fmla="*/ 4546160 w 5372199"/>
                  <a:gd name="connsiteY201" fmla="*/ 4450339 h 5390836"/>
                  <a:gd name="connsiteX202" fmla="*/ 4644121 w 5372199"/>
                  <a:gd name="connsiteY202" fmla="*/ 4539021 h 5390836"/>
                  <a:gd name="connsiteX203" fmla="*/ 4625562 w 5372199"/>
                  <a:gd name="connsiteY203" fmla="*/ 4559648 h 5390836"/>
                  <a:gd name="connsiteX204" fmla="*/ 4606994 w 5372199"/>
                  <a:gd name="connsiteY204" fmla="*/ 4580271 h 5390836"/>
                  <a:gd name="connsiteX205" fmla="*/ 4390435 w 5372199"/>
                  <a:gd name="connsiteY205" fmla="*/ 4385365 h 5390836"/>
                  <a:gd name="connsiteX206" fmla="*/ 4409003 w 5372199"/>
                  <a:gd name="connsiteY206" fmla="*/ 4364742 h 5390836"/>
                  <a:gd name="connsiteX207" fmla="*/ 4428588 w 5372199"/>
                  <a:gd name="connsiteY207" fmla="*/ 4344115 h 5390836"/>
                  <a:gd name="connsiteX208" fmla="*/ 4509033 w 5372199"/>
                  <a:gd name="connsiteY208" fmla="*/ 4417339 h 5390836"/>
                  <a:gd name="connsiteX209" fmla="*/ 4579159 w 5372199"/>
                  <a:gd name="connsiteY209" fmla="*/ 4338962 h 5390836"/>
                  <a:gd name="connsiteX210" fmla="*/ 4497685 w 5372199"/>
                  <a:gd name="connsiteY210" fmla="*/ 4265738 h 5390836"/>
                  <a:gd name="connsiteX211" fmla="*/ 4517282 w 5372199"/>
                  <a:gd name="connsiteY211" fmla="*/ 4245115 h 5390836"/>
                  <a:gd name="connsiteX212" fmla="*/ 4714244 w 5372199"/>
                  <a:gd name="connsiteY212" fmla="*/ 3980082 h 5390836"/>
                  <a:gd name="connsiteX213" fmla="*/ 4952468 w 5372199"/>
                  <a:gd name="connsiteY213" fmla="*/ 4147141 h 5390836"/>
                  <a:gd name="connsiteX214" fmla="*/ 4936997 w 5372199"/>
                  <a:gd name="connsiteY214" fmla="*/ 4169836 h 5390836"/>
                  <a:gd name="connsiteX215" fmla="*/ 4920497 w 5372199"/>
                  <a:gd name="connsiteY215" fmla="*/ 4193556 h 5390836"/>
                  <a:gd name="connsiteX216" fmla="*/ 4685371 w 5372199"/>
                  <a:gd name="connsiteY216" fmla="*/ 4162611 h 5390836"/>
                  <a:gd name="connsiteX217" fmla="*/ 4857595 w 5372199"/>
                  <a:gd name="connsiteY217" fmla="*/ 4283280 h 5390836"/>
                  <a:gd name="connsiteX218" fmla="*/ 4843150 w 5372199"/>
                  <a:gd name="connsiteY218" fmla="*/ 4304933 h 5390836"/>
                  <a:gd name="connsiteX219" fmla="*/ 4827688 w 5372199"/>
                  <a:gd name="connsiteY219" fmla="*/ 4326585 h 5390836"/>
                  <a:gd name="connsiteX220" fmla="*/ 4589464 w 5372199"/>
                  <a:gd name="connsiteY220" fmla="*/ 4159526 h 5390836"/>
                  <a:gd name="connsiteX221" fmla="*/ 4605964 w 5372199"/>
                  <a:gd name="connsiteY221" fmla="*/ 4135806 h 5390836"/>
                  <a:gd name="connsiteX222" fmla="*/ 4622464 w 5372199"/>
                  <a:gd name="connsiteY222" fmla="*/ 4111056 h 5390836"/>
                  <a:gd name="connsiteX223" fmla="*/ 4852438 w 5372199"/>
                  <a:gd name="connsiteY223" fmla="*/ 4140959 h 5390836"/>
                  <a:gd name="connsiteX224" fmla="*/ 4684341 w 5372199"/>
                  <a:gd name="connsiteY224" fmla="*/ 4023400 h 5390836"/>
                  <a:gd name="connsiteX225" fmla="*/ 4699812 w 5372199"/>
                  <a:gd name="connsiteY225" fmla="*/ 4001735 h 5390836"/>
                  <a:gd name="connsiteX226" fmla="*/ 597638 w 5372199"/>
                  <a:gd name="connsiteY226" fmla="*/ 3950764 h 5390836"/>
                  <a:gd name="connsiteX227" fmla="*/ 685290 w 5372199"/>
                  <a:gd name="connsiteY227" fmla="*/ 4008514 h 5390836"/>
                  <a:gd name="connsiteX228" fmla="*/ 706947 w 5372199"/>
                  <a:gd name="connsiteY228" fmla="*/ 4089984 h 5390836"/>
                  <a:gd name="connsiteX229" fmla="*/ 666723 w 5372199"/>
                  <a:gd name="connsiteY229" fmla="*/ 4160111 h 5390836"/>
                  <a:gd name="connsiteX230" fmla="*/ 636820 w 5372199"/>
                  <a:gd name="connsiteY230" fmla="*/ 4113709 h 5390836"/>
                  <a:gd name="connsiteX231" fmla="*/ 653320 w 5372199"/>
                  <a:gd name="connsiteY231" fmla="*/ 4078637 h 5390836"/>
                  <a:gd name="connsiteX232" fmla="*/ 645083 w 5372199"/>
                  <a:gd name="connsiteY232" fmla="*/ 4038417 h 5390836"/>
                  <a:gd name="connsiteX233" fmla="*/ 590418 w 5372199"/>
                  <a:gd name="connsiteY233" fmla="*/ 4005417 h 5390836"/>
                  <a:gd name="connsiteX234" fmla="*/ 516164 w 5372199"/>
                  <a:gd name="connsiteY234" fmla="*/ 4030167 h 5390836"/>
                  <a:gd name="connsiteX235" fmla="*/ 463579 w 5372199"/>
                  <a:gd name="connsiteY235" fmla="*/ 4087917 h 5390836"/>
                  <a:gd name="connsiteX236" fmla="*/ 472859 w 5372199"/>
                  <a:gd name="connsiteY236" fmla="*/ 4149793 h 5390836"/>
                  <a:gd name="connsiteX237" fmla="*/ 523388 w 5372199"/>
                  <a:gd name="connsiteY237" fmla="*/ 4177641 h 5390836"/>
                  <a:gd name="connsiteX238" fmla="*/ 561537 w 5372199"/>
                  <a:gd name="connsiteY238" fmla="*/ 4170421 h 5390836"/>
                  <a:gd name="connsiteX239" fmla="*/ 561541 w 5372199"/>
                  <a:gd name="connsiteY239" fmla="*/ 4170429 h 5390836"/>
                  <a:gd name="connsiteX240" fmla="*/ 561541 w 5372199"/>
                  <a:gd name="connsiteY240" fmla="*/ 4170416 h 5390836"/>
                  <a:gd name="connsiteX241" fmla="*/ 561537 w 5372199"/>
                  <a:gd name="connsiteY241" fmla="*/ 4170421 h 5390836"/>
                  <a:gd name="connsiteX242" fmla="*/ 527511 w 5372199"/>
                  <a:gd name="connsiteY242" fmla="*/ 4117832 h 5390836"/>
                  <a:gd name="connsiteX243" fmla="*/ 569791 w 5372199"/>
                  <a:gd name="connsiteY243" fmla="*/ 4089984 h 5390836"/>
                  <a:gd name="connsiteX244" fmla="*/ 630638 w 5372199"/>
                  <a:gd name="connsiteY244" fmla="*/ 4183831 h 5390836"/>
                  <a:gd name="connsiteX245" fmla="*/ 498638 w 5372199"/>
                  <a:gd name="connsiteY245" fmla="*/ 4269420 h 5390836"/>
                  <a:gd name="connsiteX246" fmla="*/ 478011 w 5372199"/>
                  <a:gd name="connsiteY246" fmla="*/ 4238488 h 5390836"/>
                  <a:gd name="connsiteX247" fmla="*/ 506888 w 5372199"/>
                  <a:gd name="connsiteY247" fmla="*/ 4212709 h 5390836"/>
                  <a:gd name="connsiteX248" fmla="*/ 501732 w 5372199"/>
                  <a:gd name="connsiteY248" fmla="*/ 4212709 h 5390836"/>
                  <a:gd name="connsiteX249" fmla="*/ 425414 w 5372199"/>
                  <a:gd name="connsiteY249" fmla="*/ 4171459 h 5390836"/>
                  <a:gd name="connsiteX250" fmla="*/ 425414 w 5372199"/>
                  <a:gd name="connsiteY250" fmla="*/ 4174543 h 5390836"/>
                  <a:gd name="connsiteX251" fmla="*/ 408914 w 5372199"/>
                  <a:gd name="connsiteY251" fmla="*/ 4071417 h 5390836"/>
                  <a:gd name="connsiteX252" fmla="*/ 597638 w 5372199"/>
                  <a:gd name="connsiteY252" fmla="*/ 3950764 h 5390836"/>
                  <a:gd name="connsiteX253" fmla="*/ 4896947 w 5372199"/>
                  <a:gd name="connsiteY253" fmla="*/ 3786790 h 5390836"/>
                  <a:gd name="connsiteX254" fmla="*/ 4848489 w 5372199"/>
                  <a:gd name="connsiteY254" fmla="*/ 3820820 h 5390836"/>
                  <a:gd name="connsiteX255" fmla="*/ 4848489 w 5372199"/>
                  <a:gd name="connsiteY255" fmla="*/ 3880625 h 5390836"/>
                  <a:gd name="connsiteX256" fmla="*/ 4906239 w 5372199"/>
                  <a:gd name="connsiteY256" fmla="*/ 3933222 h 5390836"/>
                  <a:gd name="connsiteX257" fmla="*/ 4980489 w 5372199"/>
                  <a:gd name="connsiteY257" fmla="*/ 3950764 h 5390836"/>
                  <a:gd name="connsiteX258" fmla="*/ 5028950 w 5372199"/>
                  <a:gd name="connsiteY258" fmla="*/ 3916722 h 5390836"/>
                  <a:gd name="connsiteX259" fmla="*/ 5028950 w 5372199"/>
                  <a:gd name="connsiteY259" fmla="*/ 3856917 h 5390836"/>
                  <a:gd name="connsiteX260" fmla="*/ 4973268 w 5372199"/>
                  <a:gd name="connsiteY260" fmla="*/ 3805345 h 5390836"/>
                  <a:gd name="connsiteX261" fmla="*/ 4896947 w 5372199"/>
                  <a:gd name="connsiteY261" fmla="*/ 3786790 h 5390836"/>
                  <a:gd name="connsiteX262" fmla="*/ 4883544 w 5372199"/>
                  <a:gd name="connsiteY262" fmla="*/ 3732138 h 5390836"/>
                  <a:gd name="connsiteX263" fmla="*/ 5000073 w 5372199"/>
                  <a:gd name="connsiteY263" fmla="*/ 3754820 h 5390836"/>
                  <a:gd name="connsiteX264" fmla="*/ 5081548 w 5372199"/>
                  <a:gd name="connsiteY264" fmla="*/ 3837320 h 5390836"/>
                  <a:gd name="connsiteX265" fmla="*/ 5073298 w 5372199"/>
                  <a:gd name="connsiteY265" fmla="*/ 3940447 h 5390836"/>
                  <a:gd name="connsiteX266" fmla="*/ 4992866 w 5372199"/>
                  <a:gd name="connsiteY266" fmla="*/ 4004387 h 5390836"/>
                  <a:gd name="connsiteX267" fmla="*/ 4992853 w 5372199"/>
                  <a:gd name="connsiteY267" fmla="*/ 4002319 h 5390836"/>
                  <a:gd name="connsiteX268" fmla="*/ 4795892 w 5372199"/>
                  <a:gd name="connsiteY268" fmla="*/ 3899193 h 5390836"/>
                  <a:gd name="connsiteX269" fmla="*/ 4802074 w 5372199"/>
                  <a:gd name="connsiteY269" fmla="*/ 3796070 h 5390836"/>
                  <a:gd name="connsiteX270" fmla="*/ 4883544 w 5372199"/>
                  <a:gd name="connsiteY270" fmla="*/ 3732138 h 5390836"/>
                  <a:gd name="connsiteX271" fmla="*/ 484020 w 5372199"/>
                  <a:gd name="connsiteY271" fmla="*/ 3640799 h 5390836"/>
                  <a:gd name="connsiteX272" fmla="*/ 496393 w 5372199"/>
                  <a:gd name="connsiteY272" fmla="*/ 3667609 h 5390836"/>
                  <a:gd name="connsiteX273" fmla="*/ 508770 w 5372199"/>
                  <a:gd name="connsiteY273" fmla="*/ 3693397 h 5390836"/>
                  <a:gd name="connsiteX274" fmla="*/ 368516 w 5372199"/>
                  <a:gd name="connsiteY274" fmla="*/ 3877985 h 5390836"/>
                  <a:gd name="connsiteX275" fmla="*/ 554147 w 5372199"/>
                  <a:gd name="connsiteY275" fmla="*/ 3791358 h 5390836"/>
                  <a:gd name="connsiteX276" fmla="*/ 564464 w 5372199"/>
                  <a:gd name="connsiteY276" fmla="*/ 3815083 h 5390836"/>
                  <a:gd name="connsiteX277" fmla="*/ 575799 w 5372199"/>
                  <a:gd name="connsiteY277" fmla="*/ 3838803 h 5390836"/>
                  <a:gd name="connsiteX278" fmla="*/ 311796 w 5372199"/>
                  <a:gd name="connsiteY278" fmla="*/ 3961527 h 5390836"/>
                  <a:gd name="connsiteX279" fmla="*/ 300448 w 5372199"/>
                  <a:gd name="connsiteY279" fmla="*/ 3936777 h 5390836"/>
                  <a:gd name="connsiteX280" fmla="*/ 289114 w 5372199"/>
                  <a:gd name="connsiteY280" fmla="*/ 3910985 h 5390836"/>
                  <a:gd name="connsiteX281" fmla="*/ 432461 w 5372199"/>
                  <a:gd name="connsiteY281" fmla="*/ 3722274 h 5390836"/>
                  <a:gd name="connsiteX282" fmla="*/ 241669 w 5372199"/>
                  <a:gd name="connsiteY282" fmla="*/ 3810956 h 5390836"/>
                  <a:gd name="connsiteX283" fmla="*/ 231364 w 5372199"/>
                  <a:gd name="connsiteY283" fmla="*/ 3787235 h 5390836"/>
                  <a:gd name="connsiteX284" fmla="*/ 220016 w 5372199"/>
                  <a:gd name="connsiteY284" fmla="*/ 3763511 h 5390836"/>
                  <a:gd name="connsiteX285" fmla="*/ 5190696 w 5372199"/>
                  <a:gd name="connsiteY285" fmla="*/ 3522202 h 5390836"/>
                  <a:gd name="connsiteX286" fmla="*/ 5214407 w 5372199"/>
                  <a:gd name="connsiteY286" fmla="*/ 3530452 h 5390836"/>
                  <a:gd name="connsiteX287" fmla="*/ 5238128 w 5372199"/>
                  <a:gd name="connsiteY287" fmla="*/ 3540770 h 5390836"/>
                  <a:gd name="connsiteX288" fmla="*/ 5171098 w 5372199"/>
                  <a:gd name="connsiteY288" fmla="*/ 3717108 h 5390836"/>
                  <a:gd name="connsiteX289" fmla="*/ 4898845 w 5372199"/>
                  <a:gd name="connsiteY289" fmla="*/ 3612952 h 5390836"/>
                  <a:gd name="connsiteX290" fmla="*/ 4909150 w 5372199"/>
                  <a:gd name="connsiteY290" fmla="*/ 3586134 h 5390836"/>
                  <a:gd name="connsiteX291" fmla="*/ 4919468 w 5372199"/>
                  <a:gd name="connsiteY291" fmla="*/ 3560359 h 5390836"/>
                  <a:gd name="connsiteX292" fmla="*/ 5142225 w 5372199"/>
                  <a:gd name="connsiteY292" fmla="*/ 3645956 h 5390836"/>
                  <a:gd name="connsiteX293" fmla="*/ 432461 w 5372199"/>
                  <a:gd name="connsiteY293" fmla="*/ 3510855 h 5390836"/>
                  <a:gd name="connsiteX294" fmla="*/ 442766 w 5372199"/>
                  <a:gd name="connsiteY294" fmla="*/ 3537673 h 5390836"/>
                  <a:gd name="connsiteX295" fmla="*/ 453083 w 5372199"/>
                  <a:gd name="connsiteY295" fmla="*/ 3563452 h 5390836"/>
                  <a:gd name="connsiteX296" fmla="*/ 180834 w 5372199"/>
                  <a:gd name="connsiteY296" fmla="*/ 3667609 h 5390836"/>
                  <a:gd name="connsiteX297" fmla="*/ 170517 w 5372199"/>
                  <a:gd name="connsiteY297" fmla="*/ 3641829 h 5390836"/>
                  <a:gd name="connsiteX298" fmla="*/ 161237 w 5372199"/>
                  <a:gd name="connsiteY298" fmla="*/ 3616037 h 5390836"/>
                  <a:gd name="connsiteX299" fmla="*/ 175851 w 5372199"/>
                  <a:gd name="connsiteY299" fmla="*/ 3314478 h 5390836"/>
                  <a:gd name="connsiteX300" fmla="*/ 189254 w 5372199"/>
                  <a:gd name="connsiteY300" fmla="*/ 3366046 h 5390836"/>
                  <a:gd name="connsiteX301" fmla="*/ 172754 w 5372199"/>
                  <a:gd name="connsiteY301" fmla="*/ 3371198 h 5390836"/>
                  <a:gd name="connsiteX302" fmla="*/ 136656 w 5372199"/>
                  <a:gd name="connsiteY302" fmla="*/ 3387698 h 5390836"/>
                  <a:gd name="connsiteX303" fmla="*/ 130474 w 5372199"/>
                  <a:gd name="connsiteY303" fmla="*/ 3415546 h 5390836"/>
                  <a:gd name="connsiteX304" fmla="*/ 145936 w 5372199"/>
                  <a:gd name="connsiteY304" fmla="*/ 3436169 h 5390836"/>
                  <a:gd name="connsiteX305" fmla="*/ 176881 w 5372199"/>
                  <a:gd name="connsiteY305" fmla="*/ 3436169 h 5390836"/>
                  <a:gd name="connsiteX306" fmla="*/ 383130 w 5372199"/>
                  <a:gd name="connsiteY306" fmla="*/ 3378410 h 5390836"/>
                  <a:gd name="connsiteX307" fmla="*/ 390342 w 5372199"/>
                  <a:gd name="connsiteY307" fmla="*/ 3405228 h 5390836"/>
                  <a:gd name="connsiteX308" fmla="*/ 397562 w 5372199"/>
                  <a:gd name="connsiteY308" fmla="*/ 3432046 h 5390836"/>
                  <a:gd name="connsiteX309" fmla="*/ 191313 w 5372199"/>
                  <a:gd name="connsiteY309" fmla="*/ 3485668 h 5390836"/>
                  <a:gd name="connsiteX310" fmla="*/ 121186 w 5372199"/>
                  <a:gd name="connsiteY310" fmla="*/ 3485668 h 5390836"/>
                  <a:gd name="connsiteX311" fmla="*/ 83034 w 5372199"/>
                  <a:gd name="connsiteY311" fmla="*/ 3428948 h 5390836"/>
                  <a:gd name="connsiteX312" fmla="*/ 89224 w 5372199"/>
                  <a:gd name="connsiteY312" fmla="*/ 3358821 h 5390836"/>
                  <a:gd name="connsiteX313" fmla="*/ 159351 w 5372199"/>
                  <a:gd name="connsiteY313" fmla="*/ 3319631 h 5390836"/>
                  <a:gd name="connsiteX314" fmla="*/ 5138274 w 5372199"/>
                  <a:gd name="connsiteY314" fmla="*/ 3210244 h 5390836"/>
                  <a:gd name="connsiteX315" fmla="*/ 5099086 w 5372199"/>
                  <a:gd name="connsiteY315" fmla="*/ 3216504 h 5390836"/>
                  <a:gd name="connsiteX316" fmla="*/ 5059891 w 5372199"/>
                  <a:gd name="connsiteY316" fmla="*/ 3261881 h 5390836"/>
                  <a:gd name="connsiteX317" fmla="*/ 5073306 w 5372199"/>
                  <a:gd name="connsiteY317" fmla="*/ 3320669 h 5390836"/>
                  <a:gd name="connsiteX318" fmla="*/ 5142395 w 5372199"/>
                  <a:gd name="connsiteY318" fmla="*/ 3357783 h 5390836"/>
                  <a:gd name="connsiteX319" fmla="*/ 5218712 w 5372199"/>
                  <a:gd name="connsiteY319" fmla="*/ 3357783 h 5390836"/>
                  <a:gd name="connsiteX320" fmla="*/ 5257895 w 5372199"/>
                  <a:gd name="connsiteY320" fmla="*/ 3312406 h 5390836"/>
                  <a:gd name="connsiteX321" fmla="*/ 5244492 w 5372199"/>
                  <a:gd name="connsiteY321" fmla="*/ 3253631 h 5390836"/>
                  <a:gd name="connsiteX322" fmla="*/ 5244492 w 5372199"/>
                  <a:gd name="connsiteY322" fmla="*/ 3252601 h 5390836"/>
                  <a:gd name="connsiteX323" fmla="*/ 5177463 w 5372199"/>
                  <a:gd name="connsiteY323" fmla="*/ 3216504 h 5390836"/>
                  <a:gd name="connsiteX324" fmla="*/ 5138274 w 5372199"/>
                  <a:gd name="connsiteY324" fmla="*/ 3210244 h 5390836"/>
                  <a:gd name="connsiteX325" fmla="*/ 5126906 w 5372199"/>
                  <a:gd name="connsiteY325" fmla="*/ 3154598 h 5390836"/>
                  <a:gd name="connsiteX326" fmla="*/ 5186742 w 5372199"/>
                  <a:gd name="connsiteY326" fmla="*/ 3161852 h 5390836"/>
                  <a:gd name="connsiteX327" fmla="*/ 5289865 w 5372199"/>
                  <a:gd name="connsiteY327" fmla="*/ 3222699 h 5390836"/>
                  <a:gd name="connsiteX328" fmla="*/ 5249797 w 5372199"/>
                  <a:gd name="connsiteY328" fmla="*/ 3402033 h 5390836"/>
                  <a:gd name="connsiteX329" fmla="*/ 5244492 w 5372199"/>
                  <a:gd name="connsiteY329" fmla="*/ 3405228 h 5390836"/>
                  <a:gd name="connsiteX330" fmla="*/ 5240365 w 5372199"/>
                  <a:gd name="connsiteY330" fmla="*/ 3407296 h 5390836"/>
                  <a:gd name="connsiteX331" fmla="*/ 5022768 w 5372199"/>
                  <a:gd name="connsiteY331" fmla="*/ 3352631 h 5390836"/>
                  <a:gd name="connsiteX332" fmla="*/ 5004209 w 5372199"/>
                  <a:gd name="connsiteY332" fmla="*/ 3249504 h 5390836"/>
                  <a:gd name="connsiteX333" fmla="*/ 5068141 w 5372199"/>
                  <a:gd name="connsiteY333" fmla="*/ 3168042 h 5390836"/>
                  <a:gd name="connsiteX334" fmla="*/ 5126906 w 5372199"/>
                  <a:gd name="connsiteY334" fmla="*/ 3154598 h 5390836"/>
                  <a:gd name="connsiteX335" fmla="*/ 332419 w 5372199"/>
                  <a:gd name="connsiteY335" fmla="*/ 3145784 h 5390836"/>
                  <a:gd name="connsiteX336" fmla="*/ 337575 w 5372199"/>
                  <a:gd name="connsiteY336" fmla="*/ 3173631 h 5390836"/>
                  <a:gd name="connsiteX337" fmla="*/ 342736 w 5372199"/>
                  <a:gd name="connsiteY337" fmla="*/ 3201479 h 5390836"/>
                  <a:gd name="connsiteX338" fmla="*/ 57080 w 5372199"/>
                  <a:gd name="connsiteY338" fmla="*/ 3256135 h 5390836"/>
                  <a:gd name="connsiteX339" fmla="*/ 51915 w 5372199"/>
                  <a:gd name="connsiteY339" fmla="*/ 3229313 h 5390836"/>
                  <a:gd name="connsiteX340" fmla="*/ 46763 w 5372199"/>
                  <a:gd name="connsiteY340" fmla="*/ 3201479 h 5390836"/>
                  <a:gd name="connsiteX341" fmla="*/ 298393 w 5372199"/>
                  <a:gd name="connsiteY341" fmla="*/ 2871475 h 5390836"/>
                  <a:gd name="connsiteX342" fmla="*/ 322114 w 5372199"/>
                  <a:gd name="connsiteY342" fmla="*/ 3066382 h 5390836"/>
                  <a:gd name="connsiteX343" fmla="*/ 296334 w 5372199"/>
                  <a:gd name="connsiteY343" fmla="*/ 3069479 h 5390836"/>
                  <a:gd name="connsiteX344" fmla="*/ 270554 w 5372199"/>
                  <a:gd name="connsiteY344" fmla="*/ 3072576 h 5390836"/>
                  <a:gd name="connsiteX345" fmla="*/ 253016 w 5372199"/>
                  <a:gd name="connsiteY345" fmla="*/ 2933352 h 5390836"/>
                  <a:gd name="connsiteX346" fmla="*/ 192169 w 5372199"/>
                  <a:gd name="connsiteY346" fmla="*/ 2940573 h 5390836"/>
                  <a:gd name="connsiteX347" fmla="*/ 207639 w 5372199"/>
                  <a:gd name="connsiteY347" fmla="*/ 3070509 h 5390836"/>
                  <a:gd name="connsiteX348" fmla="*/ 183932 w 5372199"/>
                  <a:gd name="connsiteY348" fmla="*/ 3073606 h 5390836"/>
                  <a:gd name="connsiteX349" fmla="*/ 158139 w 5372199"/>
                  <a:gd name="connsiteY349" fmla="*/ 3076699 h 5390836"/>
                  <a:gd name="connsiteX350" fmla="*/ 142669 w 5372199"/>
                  <a:gd name="connsiteY350" fmla="*/ 2946755 h 5390836"/>
                  <a:gd name="connsiteX351" fmla="*/ 67390 w 5372199"/>
                  <a:gd name="connsiteY351" fmla="*/ 2956047 h 5390836"/>
                  <a:gd name="connsiteX352" fmla="*/ 84919 w 5372199"/>
                  <a:gd name="connsiteY352" fmla="*/ 3102479 h 5390836"/>
                  <a:gd name="connsiteX353" fmla="*/ 60178 w 5372199"/>
                  <a:gd name="connsiteY353" fmla="*/ 3105576 h 5390836"/>
                  <a:gd name="connsiteX354" fmla="*/ 34390 w 5372199"/>
                  <a:gd name="connsiteY354" fmla="*/ 3108674 h 5390836"/>
                  <a:gd name="connsiteX355" fmla="*/ 8610 w 5372199"/>
                  <a:gd name="connsiteY355" fmla="*/ 2906535 h 5390836"/>
                  <a:gd name="connsiteX356" fmla="*/ 5165090 w 5372199"/>
                  <a:gd name="connsiteY356" fmla="*/ 2814306 h 5390836"/>
                  <a:gd name="connsiteX357" fmla="*/ 5159933 w 5372199"/>
                  <a:gd name="connsiteY357" fmla="*/ 2870001 h 5390836"/>
                  <a:gd name="connsiteX358" fmla="*/ 5124865 w 5372199"/>
                  <a:gd name="connsiteY358" fmla="*/ 2886501 h 5390836"/>
                  <a:gd name="connsiteX359" fmla="*/ 5107340 w 5372199"/>
                  <a:gd name="connsiteY359" fmla="*/ 2924653 h 5390836"/>
                  <a:gd name="connsiteX360" fmla="*/ 5130022 w 5372199"/>
                  <a:gd name="connsiteY360" fmla="*/ 2983433 h 5390836"/>
                  <a:gd name="connsiteX361" fmla="*/ 5203242 w 5372199"/>
                  <a:gd name="connsiteY361" fmla="*/ 3010250 h 5390836"/>
                  <a:gd name="connsiteX362" fmla="*/ 5280589 w 5372199"/>
                  <a:gd name="connsiteY362" fmla="*/ 2997878 h 5390836"/>
                  <a:gd name="connsiteX363" fmla="*/ 5311521 w 5372199"/>
                  <a:gd name="connsiteY363" fmla="*/ 2942183 h 5390836"/>
                  <a:gd name="connsiteX364" fmla="*/ 5311534 w 5372199"/>
                  <a:gd name="connsiteY364" fmla="*/ 2942183 h 5390836"/>
                  <a:gd name="connsiteX365" fmla="*/ 5288839 w 5372199"/>
                  <a:gd name="connsiteY365" fmla="*/ 2889598 h 5390836"/>
                  <a:gd name="connsiteX366" fmla="*/ 5254810 w 5372199"/>
                  <a:gd name="connsiteY366" fmla="*/ 2872056 h 5390836"/>
                  <a:gd name="connsiteX367" fmla="*/ 5254810 w 5372199"/>
                  <a:gd name="connsiteY367" fmla="*/ 2933933 h 5390836"/>
                  <a:gd name="connsiteX368" fmla="*/ 5204272 w 5372199"/>
                  <a:gd name="connsiteY368" fmla="*/ 2933933 h 5390836"/>
                  <a:gd name="connsiteX369" fmla="*/ 5214590 w 5372199"/>
                  <a:gd name="connsiteY369" fmla="*/ 2822556 h 5390836"/>
                  <a:gd name="connsiteX370" fmla="*/ 5370309 w 5372199"/>
                  <a:gd name="connsiteY370" fmla="*/ 2835971 h 5390836"/>
                  <a:gd name="connsiteX371" fmla="*/ 5370309 w 5372199"/>
                  <a:gd name="connsiteY371" fmla="*/ 2873098 h 5390836"/>
                  <a:gd name="connsiteX372" fmla="*/ 5337310 w 5372199"/>
                  <a:gd name="connsiteY372" fmla="*/ 2873098 h 5390836"/>
                  <a:gd name="connsiteX373" fmla="*/ 5371339 w 5372199"/>
                  <a:gd name="connsiteY373" fmla="*/ 2952501 h 5390836"/>
                  <a:gd name="connsiteX374" fmla="*/ 5362059 w 5372199"/>
                  <a:gd name="connsiteY374" fmla="*/ 2957653 h 5390836"/>
                  <a:gd name="connsiteX375" fmla="*/ 5312560 w 5372199"/>
                  <a:gd name="connsiteY375" fmla="*/ 3046335 h 5390836"/>
                  <a:gd name="connsiteX376" fmla="*/ 5199115 w 5372199"/>
                  <a:gd name="connsiteY376" fmla="*/ 3071085 h 5390836"/>
                  <a:gd name="connsiteX377" fmla="*/ 5089810 w 5372199"/>
                  <a:gd name="connsiteY377" fmla="*/ 3025712 h 5390836"/>
                  <a:gd name="connsiteX378" fmla="*/ 5056806 w 5372199"/>
                  <a:gd name="connsiteY378" fmla="*/ 2922585 h 5390836"/>
                  <a:gd name="connsiteX379" fmla="*/ 5089810 w 5372199"/>
                  <a:gd name="connsiteY379" fmla="*/ 2845251 h 5390836"/>
                  <a:gd name="connsiteX380" fmla="*/ 5165090 w 5372199"/>
                  <a:gd name="connsiteY380" fmla="*/ 2814306 h 5390836"/>
                  <a:gd name="connsiteX381" fmla="*/ 176868 w 5372199"/>
                  <a:gd name="connsiteY381" fmla="*/ 2618374 h 5390836"/>
                  <a:gd name="connsiteX382" fmla="*/ 176868 w 5372199"/>
                  <a:gd name="connsiteY382" fmla="*/ 2682319 h 5390836"/>
                  <a:gd name="connsiteX383" fmla="*/ 184089 w 5372199"/>
                  <a:gd name="connsiteY383" fmla="*/ 2713251 h 5390836"/>
                  <a:gd name="connsiteX384" fmla="*/ 209868 w 5372199"/>
                  <a:gd name="connsiteY384" fmla="*/ 2724599 h 5390836"/>
                  <a:gd name="connsiteX385" fmla="*/ 232550 w 5372199"/>
                  <a:gd name="connsiteY385" fmla="*/ 2714281 h 5390836"/>
                  <a:gd name="connsiteX386" fmla="*/ 240800 w 5372199"/>
                  <a:gd name="connsiteY386" fmla="*/ 2681281 h 5390836"/>
                  <a:gd name="connsiteX387" fmla="*/ 240813 w 5372199"/>
                  <a:gd name="connsiteY387" fmla="*/ 2619413 h 5390836"/>
                  <a:gd name="connsiteX388" fmla="*/ 50021 w 5372199"/>
                  <a:gd name="connsiteY388" fmla="*/ 2618374 h 5390836"/>
                  <a:gd name="connsiteX389" fmla="*/ 50021 w 5372199"/>
                  <a:gd name="connsiteY389" fmla="*/ 2686442 h 5390836"/>
                  <a:gd name="connsiteX390" fmla="*/ 59309 w 5372199"/>
                  <a:gd name="connsiteY390" fmla="*/ 2719446 h 5390836"/>
                  <a:gd name="connsiteX391" fmla="*/ 90241 w 5372199"/>
                  <a:gd name="connsiteY391" fmla="*/ 2730781 h 5390836"/>
                  <a:gd name="connsiteX392" fmla="*/ 118089 w 5372199"/>
                  <a:gd name="connsiteY392" fmla="*/ 2719446 h 5390836"/>
                  <a:gd name="connsiteX393" fmla="*/ 127368 w 5372199"/>
                  <a:gd name="connsiteY393" fmla="*/ 2686442 h 5390836"/>
                  <a:gd name="connsiteX394" fmla="*/ 127368 w 5372199"/>
                  <a:gd name="connsiteY394" fmla="*/ 2619413 h 5390836"/>
                  <a:gd name="connsiteX395" fmla="*/ 521 w 5372199"/>
                  <a:gd name="connsiteY395" fmla="*/ 2563722 h 5390836"/>
                  <a:gd name="connsiteX396" fmla="*/ 291342 w 5372199"/>
                  <a:gd name="connsiteY396" fmla="*/ 2568875 h 5390836"/>
                  <a:gd name="connsiteX397" fmla="*/ 291342 w 5372199"/>
                  <a:gd name="connsiteY397" fmla="*/ 2595692 h 5390836"/>
                  <a:gd name="connsiteX398" fmla="*/ 291342 w 5372199"/>
                  <a:gd name="connsiteY398" fmla="*/ 2698819 h 5390836"/>
                  <a:gd name="connsiteX399" fmla="*/ 270715 w 5372199"/>
                  <a:gd name="connsiteY399" fmla="*/ 2758628 h 5390836"/>
                  <a:gd name="connsiteX400" fmla="*/ 216050 w 5372199"/>
                  <a:gd name="connsiteY400" fmla="*/ 2779251 h 5390836"/>
                  <a:gd name="connsiteX401" fmla="*/ 161398 w 5372199"/>
                  <a:gd name="connsiteY401" fmla="*/ 2754501 h 5390836"/>
                  <a:gd name="connsiteX402" fmla="*/ 156245 w 5372199"/>
                  <a:gd name="connsiteY402" fmla="*/ 2745222 h 5390836"/>
                  <a:gd name="connsiteX403" fmla="*/ 145928 w 5372199"/>
                  <a:gd name="connsiteY403" fmla="*/ 2761721 h 5390836"/>
                  <a:gd name="connsiteX404" fmla="*/ 90241 w 5372199"/>
                  <a:gd name="connsiteY404" fmla="*/ 2786476 h 5390836"/>
                  <a:gd name="connsiteX405" fmla="*/ 22174 w 5372199"/>
                  <a:gd name="connsiteY405" fmla="*/ 2759654 h 5390836"/>
                  <a:gd name="connsiteX406" fmla="*/ 521 w 5372199"/>
                  <a:gd name="connsiteY406" fmla="*/ 2685404 h 5390836"/>
                  <a:gd name="connsiteX407" fmla="*/ 521 w 5372199"/>
                  <a:gd name="connsiteY407" fmla="*/ 2590540 h 5390836"/>
                  <a:gd name="connsiteX408" fmla="*/ 5076221 w 5372199"/>
                  <a:gd name="connsiteY408" fmla="*/ 2512595 h 5390836"/>
                  <a:gd name="connsiteX409" fmla="*/ 5259793 w 5372199"/>
                  <a:gd name="connsiteY409" fmla="*/ 2594069 h 5390836"/>
                  <a:gd name="connsiteX410" fmla="*/ 5370131 w 5372199"/>
                  <a:gd name="connsiteY410" fmla="*/ 2589942 h 5390836"/>
                  <a:gd name="connsiteX411" fmla="*/ 5371170 w 5372199"/>
                  <a:gd name="connsiteY411" fmla="*/ 2618819 h 5390836"/>
                  <a:gd name="connsiteX412" fmla="*/ 5372199 w 5372199"/>
                  <a:gd name="connsiteY412" fmla="*/ 2646654 h 5390836"/>
                  <a:gd name="connsiteX413" fmla="*/ 5262878 w 5372199"/>
                  <a:gd name="connsiteY413" fmla="*/ 2649751 h 5390836"/>
                  <a:gd name="connsiteX414" fmla="*/ 5084471 w 5372199"/>
                  <a:gd name="connsiteY414" fmla="*/ 2749781 h 5390836"/>
                  <a:gd name="connsiteX415" fmla="*/ 5083442 w 5372199"/>
                  <a:gd name="connsiteY415" fmla="*/ 2716781 h 5390836"/>
                  <a:gd name="connsiteX416" fmla="*/ 5082416 w 5372199"/>
                  <a:gd name="connsiteY416" fmla="*/ 2683781 h 5390836"/>
                  <a:gd name="connsiteX417" fmla="*/ 5206166 w 5372199"/>
                  <a:gd name="connsiteY417" fmla="*/ 2622942 h 5390836"/>
                  <a:gd name="connsiteX418" fmla="*/ 5207196 w 5372199"/>
                  <a:gd name="connsiteY418" fmla="*/ 2622942 h 5390836"/>
                  <a:gd name="connsiteX419" fmla="*/ 5078289 w 5372199"/>
                  <a:gd name="connsiteY419" fmla="*/ 2575502 h 5390836"/>
                  <a:gd name="connsiteX420" fmla="*/ 5077251 w 5372199"/>
                  <a:gd name="connsiteY420" fmla="*/ 2543527 h 5390836"/>
                  <a:gd name="connsiteX421" fmla="*/ 605887 w 5372199"/>
                  <a:gd name="connsiteY421" fmla="*/ 985886 h 5390836"/>
                  <a:gd name="connsiteX422" fmla="*/ 605887 w 5372199"/>
                  <a:gd name="connsiteY422" fmla="*/ 994136 h 5390836"/>
                  <a:gd name="connsiteX423" fmla="*/ 605887 w 5372199"/>
                  <a:gd name="connsiteY423" fmla="*/ 998261 h 5390836"/>
                  <a:gd name="connsiteX424" fmla="*/ 601762 w 5372199"/>
                  <a:gd name="connsiteY424" fmla="*/ 998261 h 5390836"/>
                  <a:gd name="connsiteX425" fmla="*/ 667763 w 5372199"/>
                  <a:gd name="connsiteY425" fmla="*/ 958039 h 5390836"/>
                  <a:gd name="connsiteX426" fmla="*/ 690446 w 5372199"/>
                  <a:gd name="connsiteY426" fmla="*/ 958039 h 5390836"/>
                  <a:gd name="connsiteX427" fmla="*/ 699735 w 5372199"/>
                  <a:gd name="connsiteY427" fmla="*/ 967329 h 5390836"/>
                  <a:gd name="connsiteX428" fmla="*/ 713139 w 5372199"/>
                  <a:gd name="connsiteY428" fmla="*/ 981761 h 5390836"/>
                  <a:gd name="connsiteX429" fmla="*/ 721389 w 5372199"/>
                  <a:gd name="connsiteY429" fmla="*/ 1003414 h 5390836"/>
                  <a:gd name="connsiteX430" fmla="*/ 735821 w 5372199"/>
                  <a:gd name="connsiteY430" fmla="*/ 1020943 h 5390836"/>
                  <a:gd name="connsiteX431" fmla="*/ 763668 w 5372199"/>
                  <a:gd name="connsiteY431" fmla="*/ 1049818 h 5390836"/>
                  <a:gd name="connsiteX432" fmla="*/ 779140 w 5372199"/>
                  <a:gd name="connsiteY432" fmla="*/ 1068386 h 5390836"/>
                  <a:gd name="connsiteX433" fmla="*/ 793572 w 5372199"/>
                  <a:gd name="connsiteY433" fmla="*/ 1083858 h 5390836"/>
                  <a:gd name="connsiteX434" fmla="*/ 806987 w 5372199"/>
                  <a:gd name="connsiteY434" fmla="*/ 1090040 h 5390836"/>
                  <a:gd name="connsiteX435" fmla="*/ 813169 w 5372199"/>
                  <a:gd name="connsiteY435" fmla="*/ 1090040 h 5390836"/>
                  <a:gd name="connsiteX436" fmla="*/ 824515 w 5372199"/>
                  <a:gd name="connsiteY436" fmla="*/ 1097261 h 5390836"/>
                  <a:gd name="connsiteX437" fmla="*/ 838948 w 5372199"/>
                  <a:gd name="connsiteY437" fmla="*/ 1120983 h 5390836"/>
                  <a:gd name="connsiteX438" fmla="*/ 844112 w 5372199"/>
                  <a:gd name="connsiteY438" fmla="*/ 1138512 h 5390836"/>
                  <a:gd name="connsiteX439" fmla="*/ 836890 w 5372199"/>
                  <a:gd name="connsiteY439" fmla="*/ 1171512 h 5390836"/>
                  <a:gd name="connsiteX440" fmla="*/ 836890 w 5372199"/>
                  <a:gd name="connsiteY440" fmla="*/ 1206570 h 5390836"/>
                  <a:gd name="connsiteX441" fmla="*/ 827612 w 5372199"/>
                  <a:gd name="connsiteY441" fmla="*/ 1233388 h 5390836"/>
                  <a:gd name="connsiteX442" fmla="*/ 819362 w 5372199"/>
                  <a:gd name="connsiteY442" fmla="*/ 1272570 h 5390836"/>
                  <a:gd name="connsiteX443" fmla="*/ 811112 w 5372199"/>
                  <a:gd name="connsiteY443" fmla="*/ 1294235 h 5390836"/>
                  <a:gd name="connsiteX444" fmla="*/ 811112 w 5372199"/>
                  <a:gd name="connsiteY444" fmla="*/ 1333418 h 5390836"/>
                  <a:gd name="connsiteX445" fmla="*/ 782236 w 5372199"/>
                  <a:gd name="connsiteY445" fmla="*/ 1333418 h 5390836"/>
                  <a:gd name="connsiteX446" fmla="*/ 765736 w 5372199"/>
                  <a:gd name="connsiteY446" fmla="*/ 1333418 h 5390836"/>
                  <a:gd name="connsiteX447" fmla="*/ 751293 w 5372199"/>
                  <a:gd name="connsiteY447" fmla="*/ 1325168 h 5390836"/>
                  <a:gd name="connsiteX448" fmla="*/ 736861 w 5372199"/>
                  <a:gd name="connsiteY448" fmla="*/ 1317946 h 5390836"/>
                  <a:gd name="connsiteX449" fmla="*/ 736861 w 5372199"/>
                  <a:gd name="connsiteY449" fmla="*/ 1304542 h 5390836"/>
                  <a:gd name="connsiteX450" fmla="*/ 744071 w 5372199"/>
                  <a:gd name="connsiteY450" fmla="*/ 1294235 h 5390836"/>
                  <a:gd name="connsiteX451" fmla="*/ 749225 w 5372199"/>
                  <a:gd name="connsiteY451" fmla="*/ 1272570 h 5390836"/>
                  <a:gd name="connsiteX452" fmla="*/ 757475 w 5372199"/>
                  <a:gd name="connsiteY452" fmla="*/ 1251945 h 5390836"/>
                  <a:gd name="connsiteX453" fmla="*/ 767793 w 5372199"/>
                  <a:gd name="connsiteY453" fmla="*/ 1211723 h 5390836"/>
                  <a:gd name="connsiteX454" fmla="*/ 767793 w 5372199"/>
                  <a:gd name="connsiteY454" fmla="*/ 1188012 h 5390836"/>
                  <a:gd name="connsiteX455" fmla="*/ 738918 w 5372199"/>
                  <a:gd name="connsiteY455" fmla="*/ 1163262 h 5390836"/>
                  <a:gd name="connsiteX456" fmla="*/ 728610 w 5372199"/>
                  <a:gd name="connsiteY456" fmla="*/ 1163262 h 5390836"/>
                  <a:gd name="connsiteX457" fmla="*/ 719321 w 5372199"/>
                  <a:gd name="connsiteY457" fmla="*/ 1177705 h 5390836"/>
                  <a:gd name="connsiteX458" fmla="*/ 712110 w 5372199"/>
                  <a:gd name="connsiteY458" fmla="*/ 1193166 h 5390836"/>
                  <a:gd name="connsiteX459" fmla="*/ 704889 w 5372199"/>
                  <a:gd name="connsiteY459" fmla="*/ 1203484 h 5390836"/>
                  <a:gd name="connsiteX460" fmla="*/ 695610 w 5372199"/>
                  <a:gd name="connsiteY460" fmla="*/ 1203484 h 5390836"/>
                  <a:gd name="connsiteX461" fmla="*/ 678070 w 5372199"/>
                  <a:gd name="connsiteY461" fmla="*/ 1192138 h 5390836"/>
                  <a:gd name="connsiteX462" fmla="*/ 665695 w 5372199"/>
                  <a:gd name="connsiteY462" fmla="*/ 1185945 h 5390836"/>
                  <a:gd name="connsiteX463" fmla="*/ 647138 w 5372199"/>
                  <a:gd name="connsiteY463" fmla="*/ 1165319 h 5390836"/>
                  <a:gd name="connsiteX464" fmla="*/ 647138 w 5372199"/>
                  <a:gd name="connsiteY464" fmla="*/ 1142637 h 5390836"/>
                  <a:gd name="connsiteX465" fmla="*/ 657445 w 5372199"/>
                  <a:gd name="connsiteY465" fmla="*/ 1120983 h 5390836"/>
                  <a:gd name="connsiteX466" fmla="*/ 667763 w 5372199"/>
                  <a:gd name="connsiteY466" fmla="*/ 1108608 h 5390836"/>
                  <a:gd name="connsiteX467" fmla="*/ 676013 w 5372199"/>
                  <a:gd name="connsiteY467" fmla="*/ 1084886 h 5390836"/>
                  <a:gd name="connsiteX468" fmla="*/ 667763 w 5372199"/>
                  <a:gd name="connsiteY468" fmla="*/ 1063233 h 5390836"/>
                  <a:gd name="connsiteX469" fmla="*/ 639916 w 5372199"/>
                  <a:gd name="connsiteY469" fmla="*/ 1027136 h 5390836"/>
                  <a:gd name="connsiteX470" fmla="*/ 612080 w 5372199"/>
                  <a:gd name="connsiteY470" fmla="*/ 1015789 h 5390836"/>
                  <a:gd name="connsiteX471" fmla="*/ 605887 w 5372199"/>
                  <a:gd name="connsiteY471" fmla="*/ 1010636 h 5390836"/>
                  <a:gd name="connsiteX472" fmla="*/ 605887 w 5372199"/>
                  <a:gd name="connsiteY472" fmla="*/ 998261 h 5390836"/>
                  <a:gd name="connsiteX473" fmla="*/ 607303 w 5372199"/>
                  <a:gd name="connsiteY473" fmla="*/ 998261 h 5390836"/>
                  <a:gd name="connsiteX474" fmla="*/ 615166 w 5372199"/>
                  <a:gd name="connsiteY474" fmla="*/ 998261 h 5390836"/>
                  <a:gd name="connsiteX475" fmla="*/ 630638 w 5372199"/>
                  <a:gd name="connsiteY475" fmla="*/ 984858 h 5390836"/>
                  <a:gd name="connsiteX476" fmla="*/ 644041 w 5372199"/>
                  <a:gd name="connsiteY476" fmla="*/ 970415 h 5390836"/>
                  <a:gd name="connsiteX477" fmla="*/ 655388 w 5372199"/>
                  <a:gd name="connsiteY477" fmla="*/ 963193 h 5390836"/>
                  <a:gd name="connsiteX478" fmla="*/ 667763 w 5372199"/>
                  <a:gd name="connsiteY478" fmla="*/ 958039 h 5390836"/>
                  <a:gd name="connsiteX479" fmla="*/ 4670338 w 5372199"/>
                  <a:gd name="connsiteY479" fmla="*/ 809159 h 5390836"/>
                  <a:gd name="connsiteX480" fmla="*/ 4680391 w 5372199"/>
                  <a:gd name="connsiteY480" fmla="*/ 812634 h 5390836"/>
                  <a:gd name="connsiteX481" fmla="*/ 4688641 w 5372199"/>
                  <a:gd name="connsiteY481" fmla="*/ 820884 h 5390836"/>
                  <a:gd name="connsiteX482" fmla="*/ 4695863 w 5372199"/>
                  <a:gd name="connsiteY482" fmla="*/ 820884 h 5390836"/>
                  <a:gd name="connsiteX483" fmla="*/ 4695863 w 5372199"/>
                  <a:gd name="connsiteY483" fmla="*/ 830174 h 5390836"/>
                  <a:gd name="connsiteX484" fmla="*/ 4687613 w 5372199"/>
                  <a:gd name="connsiteY484" fmla="*/ 841510 h 5390836"/>
                  <a:gd name="connsiteX485" fmla="*/ 4675238 w 5372199"/>
                  <a:gd name="connsiteY485" fmla="*/ 853885 h 5390836"/>
                  <a:gd name="connsiteX486" fmla="*/ 4668016 w 5372199"/>
                  <a:gd name="connsiteY486" fmla="*/ 861106 h 5390836"/>
                  <a:gd name="connsiteX487" fmla="*/ 4658737 w 5372199"/>
                  <a:gd name="connsiteY487" fmla="*/ 868328 h 5390836"/>
                  <a:gd name="connsiteX488" fmla="*/ 4647391 w 5372199"/>
                  <a:gd name="connsiteY488" fmla="*/ 878635 h 5390836"/>
                  <a:gd name="connsiteX489" fmla="*/ 4627794 w 5372199"/>
                  <a:gd name="connsiteY489" fmla="*/ 899260 h 5390836"/>
                  <a:gd name="connsiteX490" fmla="*/ 4616459 w 5372199"/>
                  <a:gd name="connsiteY490" fmla="*/ 914732 h 5390836"/>
                  <a:gd name="connsiteX491" fmla="*/ 4606141 w 5372199"/>
                  <a:gd name="connsiteY491" fmla="*/ 924011 h 5390836"/>
                  <a:gd name="connsiteX492" fmla="*/ 4589640 w 5372199"/>
                  <a:gd name="connsiteY492" fmla="*/ 932261 h 5390836"/>
                  <a:gd name="connsiteX493" fmla="*/ 4589640 w 5372199"/>
                  <a:gd name="connsiteY493" fmla="*/ 943608 h 5390836"/>
                  <a:gd name="connsiteX494" fmla="*/ 4604083 w 5372199"/>
                  <a:gd name="connsiteY494" fmla="*/ 951858 h 5390836"/>
                  <a:gd name="connsiteX495" fmla="*/ 4614391 w 5372199"/>
                  <a:gd name="connsiteY495" fmla="*/ 962176 h 5390836"/>
                  <a:gd name="connsiteX496" fmla="*/ 4632959 w 5372199"/>
                  <a:gd name="connsiteY496" fmla="*/ 975579 h 5390836"/>
                  <a:gd name="connsiteX497" fmla="*/ 4644294 w 5372199"/>
                  <a:gd name="connsiteY497" fmla="*/ 981762 h 5390836"/>
                  <a:gd name="connsiteX498" fmla="*/ 4655641 w 5372199"/>
                  <a:gd name="connsiteY498" fmla="*/ 981762 h 5390836"/>
                  <a:gd name="connsiteX499" fmla="*/ 4661834 w 5372199"/>
                  <a:gd name="connsiteY499" fmla="*/ 981762 h 5390836"/>
                  <a:gd name="connsiteX500" fmla="*/ 4653584 w 5372199"/>
                  <a:gd name="connsiteY500" fmla="*/ 970426 h 5390836"/>
                  <a:gd name="connsiteX501" fmla="*/ 4641209 w 5372199"/>
                  <a:gd name="connsiteY501" fmla="*/ 965261 h 5390836"/>
                  <a:gd name="connsiteX502" fmla="*/ 4647391 w 5372199"/>
                  <a:gd name="connsiteY502" fmla="*/ 954954 h 5390836"/>
                  <a:gd name="connsiteX503" fmla="*/ 4647391 w 5372199"/>
                  <a:gd name="connsiteY503" fmla="*/ 942579 h 5390836"/>
                  <a:gd name="connsiteX504" fmla="*/ 4633987 w 5372199"/>
                  <a:gd name="connsiteY504" fmla="*/ 948761 h 5390836"/>
                  <a:gd name="connsiteX505" fmla="*/ 4625250 w 5372199"/>
                  <a:gd name="connsiteY505" fmla="*/ 949313 h 5390836"/>
                  <a:gd name="connsiteX506" fmla="*/ 4624709 w 5372199"/>
                  <a:gd name="connsiteY506" fmla="*/ 948761 h 5390836"/>
                  <a:gd name="connsiteX507" fmla="*/ 4615419 w 5372199"/>
                  <a:gd name="connsiteY507" fmla="*/ 948761 h 5390836"/>
                  <a:gd name="connsiteX508" fmla="*/ 4621612 w 5372199"/>
                  <a:gd name="connsiteY508" fmla="*/ 932261 h 5390836"/>
                  <a:gd name="connsiteX509" fmla="*/ 4646362 w 5372199"/>
                  <a:gd name="connsiteY509" fmla="*/ 910607 h 5390836"/>
                  <a:gd name="connsiteX510" fmla="*/ 4659766 w 5372199"/>
                  <a:gd name="connsiteY510" fmla="*/ 893078 h 5390836"/>
                  <a:gd name="connsiteX511" fmla="*/ 4682459 w 5372199"/>
                  <a:gd name="connsiteY511" fmla="*/ 870385 h 5390836"/>
                  <a:gd name="connsiteX512" fmla="*/ 4688641 w 5372199"/>
                  <a:gd name="connsiteY512" fmla="*/ 862146 h 5390836"/>
                  <a:gd name="connsiteX513" fmla="*/ 4705141 w 5372199"/>
                  <a:gd name="connsiteY513" fmla="*/ 855953 h 5390836"/>
                  <a:gd name="connsiteX514" fmla="*/ 4716488 w 5372199"/>
                  <a:gd name="connsiteY514" fmla="*/ 855953 h 5390836"/>
                  <a:gd name="connsiteX515" fmla="*/ 4707209 w 5372199"/>
                  <a:gd name="connsiteY515" fmla="*/ 871424 h 5390836"/>
                  <a:gd name="connsiteX516" fmla="*/ 4702056 w 5372199"/>
                  <a:gd name="connsiteY516" fmla="*/ 881732 h 5390836"/>
                  <a:gd name="connsiteX517" fmla="*/ 4679363 w 5372199"/>
                  <a:gd name="connsiteY517" fmla="*/ 909579 h 5390836"/>
                  <a:gd name="connsiteX518" fmla="*/ 4679363 w 5372199"/>
                  <a:gd name="connsiteY518" fmla="*/ 918857 h 5390836"/>
                  <a:gd name="connsiteX519" fmla="*/ 4691738 w 5372199"/>
                  <a:gd name="connsiteY519" fmla="*/ 932261 h 5390836"/>
                  <a:gd name="connsiteX520" fmla="*/ 4691738 w 5372199"/>
                  <a:gd name="connsiteY520" fmla="*/ 943608 h 5390836"/>
                  <a:gd name="connsiteX521" fmla="*/ 4714420 w 5372199"/>
                  <a:gd name="connsiteY521" fmla="*/ 943608 h 5390836"/>
                  <a:gd name="connsiteX522" fmla="*/ 4723709 w 5372199"/>
                  <a:gd name="connsiteY522" fmla="*/ 922982 h 5390836"/>
                  <a:gd name="connsiteX523" fmla="*/ 4709266 w 5372199"/>
                  <a:gd name="connsiteY523" fmla="*/ 915761 h 5390836"/>
                  <a:gd name="connsiteX524" fmla="*/ 4698959 w 5372199"/>
                  <a:gd name="connsiteY524" fmla="*/ 915761 h 5390836"/>
                  <a:gd name="connsiteX525" fmla="*/ 4714420 w 5372199"/>
                  <a:gd name="connsiteY525" fmla="*/ 901328 h 5390836"/>
                  <a:gd name="connsiteX526" fmla="*/ 4731959 w 5372199"/>
                  <a:gd name="connsiteY526" fmla="*/ 893078 h 5390836"/>
                  <a:gd name="connsiteX527" fmla="*/ 4740209 w 5372199"/>
                  <a:gd name="connsiteY527" fmla="*/ 875549 h 5390836"/>
                  <a:gd name="connsiteX528" fmla="*/ 4757738 w 5372199"/>
                  <a:gd name="connsiteY528" fmla="*/ 875549 h 5390836"/>
                  <a:gd name="connsiteX529" fmla="*/ 4757738 w 5372199"/>
                  <a:gd name="connsiteY529" fmla="*/ 893078 h 5390836"/>
                  <a:gd name="connsiteX530" fmla="*/ 4783517 w 5372199"/>
                  <a:gd name="connsiteY530" fmla="*/ 893078 h 5390836"/>
                  <a:gd name="connsiteX531" fmla="*/ 4807239 w 5372199"/>
                  <a:gd name="connsiteY531" fmla="*/ 886885 h 5390836"/>
                  <a:gd name="connsiteX532" fmla="*/ 4814460 w 5372199"/>
                  <a:gd name="connsiteY532" fmla="*/ 893078 h 5390836"/>
                  <a:gd name="connsiteX533" fmla="*/ 4822710 w 5372199"/>
                  <a:gd name="connsiteY533" fmla="*/ 899260 h 5390836"/>
                  <a:gd name="connsiteX534" fmla="*/ 4815489 w 5372199"/>
                  <a:gd name="connsiteY534" fmla="*/ 903386 h 5390836"/>
                  <a:gd name="connsiteX535" fmla="*/ 4815489 w 5372199"/>
                  <a:gd name="connsiteY535" fmla="*/ 926079 h 5390836"/>
                  <a:gd name="connsiteX536" fmla="*/ 4793835 w 5372199"/>
                  <a:gd name="connsiteY536" fmla="*/ 935357 h 5390836"/>
                  <a:gd name="connsiteX537" fmla="*/ 4770113 w 5372199"/>
                  <a:gd name="connsiteY537" fmla="*/ 935357 h 5390836"/>
                  <a:gd name="connsiteX538" fmla="*/ 4756710 w 5372199"/>
                  <a:gd name="connsiteY538" fmla="*/ 946704 h 5390836"/>
                  <a:gd name="connsiteX539" fmla="*/ 4756710 w 5372199"/>
                  <a:gd name="connsiteY539" fmla="*/ 963204 h 5390836"/>
                  <a:gd name="connsiteX540" fmla="*/ 4713391 w 5372199"/>
                  <a:gd name="connsiteY540" fmla="*/ 976608 h 5390836"/>
                  <a:gd name="connsiteX541" fmla="*/ 4686584 w 5372199"/>
                  <a:gd name="connsiteY541" fmla="*/ 976608 h 5390836"/>
                  <a:gd name="connsiteX542" fmla="*/ 4692766 w 5372199"/>
                  <a:gd name="connsiteY542" fmla="*/ 997233 h 5390836"/>
                  <a:gd name="connsiteX543" fmla="*/ 4687613 w 5372199"/>
                  <a:gd name="connsiteY543" fmla="*/ 1013733 h 5390836"/>
                  <a:gd name="connsiteX544" fmla="*/ 4711334 w 5372199"/>
                  <a:gd name="connsiteY544" fmla="*/ 1013733 h 5390836"/>
                  <a:gd name="connsiteX545" fmla="*/ 4705141 w 5372199"/>
                  <a:gd name="connsiteY545" fmla="*/ 999301 h 5390836"/>
                  <a:gd name="connsiteX546" fmla="*/ 4714420 w 5372199"/>
                  <a:gd name="connsiteY546" fmla="*/ 985887 h 5390836"/>
                  <a:gd name="connsiteX547" fmla="*/ 4726795 w 5372199"/>
                  <a:gd name="connsiteY547" fmla="*/ 985887 h 5390836"/>
                  <a:gd name="connsiteX548" fmla="*/ 4739181 w 5372199"/>
                  <a:gd name="connsiteY548" fmla="*/ 985887 h 5390836"/>
                  <a:gd name="connsiteX549" fmla="*/ 4749488 w 5372199"/>
                  <a:gd name="connsiteY549" fmla="*/ 974551 h 5390836"/>
                  <a:gd name="connsiteX550" fmla="*/ 4763920 w 5372199"/>
                  <a:gd name="connsiteY550" fmla="*/ 979704 h 5390836"/>
                  <a:gd name="connsiteX551" fmla="*/ 4778363 w 5372199"/>
                  <a:gd name="connsiteY551" fmla="*/ 979704 h 5390836"/>
                  <a:gd name="connsiteX552" fmla="*/ 4789710 w 5372199"/>
                  <a:gd name="connsiteY552" fmla="*/ 973511 h 5390836"/>
                  <a:gd name="connsiteX553" fmla="*/ 4800017 w 5372199"/>
                  <a:gd name="connsiteY553" fmla="*/ 949800 h 5390836"/>
                  <a:gd name="connsiteX554" fmla="*/ 4852614 w 5372199"/>
                  <a:gd name="connsiteY554" fmla="*/ 968358 h 5390836"/>
                  <a:gd name="connsiteX555" fmla="*/ 4860864 w 5372199"/>
                  <a:gd name="connsiteY555" fmla="*/ 968358 h 5390836"/>
                  <a:gd name="connsiteX556" fmla="*/ 4872210 w 5372199"/>
                  <a:gd name="connsiteY556" fmla="*/ 977637 h 5390836"/>
                  <a:gd name="connsiteX557" fmla="*/ 4872210 w 5372199"/>
                  <a:gd name="connsiteY557" fmla="*/ 996205 h 5390836"/>
                  <a:gd name="connsiteX558" fmla="*/ 4866017 w 5372199"/>
                  <a:gd name="connsiteY558" fmla="*/ 1006512 h 5390836"/>
                  <a:gd name="connsiteX559" fmla="*/ 4850546 w 5372199"/>
                  <a:gd name="connsiteY559" fmla="*/ 1019926 h 5390836"/>
                  <a:gd name="connsiteX560" fmla="*/ 4822710 w 5372199"/>
                  <a:gd name="connsiteY560" fmla="*/ 1019926 h 5390836"/>
                  <a:gd name="connsiteX561" fmla="*/ 4781460 w 5372199"/>
                  <a:gd name="connsiteY561" fmla="*/ 1035387 h 5390836"/>
                  <a:gd name="connsiteX562" fmla="*/ 4767017 w 5372199"/>
                  <a:gd name="connsiteY562" fmla="*/ 1041580 h 5390836"/>
                  <a:gd name="connsiteX563" fmla="*/ 4752585 w 5372199"/>
                  <a:gd name="connsiteY563" fmla="*/ 1049830 h 5390836"/>
                  <a:gd name="connsiteX564" fmla="*/ 4734016 w 5372199"/>
                  <a:gd name="connsiteY564" fmla="*/ 1062205 h 5390836"/>
                  <a:gd name="connsiteX565" fmla="*/ 4739181 w 5372199"/>
                  <a:gd name="connsiteY565" fmla="*/ 1071484 h 5390836"/>
                  <a:gd name="connsiteX566" fmla="*/ 4759806 w 5372199"/>
                  <a:gd name="connsiteY566" fmla="*/ 1077677 h 5390836"/>
                  <a:gd name="connsiteX567" fmla="*/ 4769085 w 5372199"/>
                  <a:gd name="connsiteY567" fmla="*/ 1086956 h 5390836"/>
                  <a:gd name="connsiteX568" fmla="*/ 4769085 w 5372199"/>
                  <a:gd name="connsiteY568" fmla="*/ 1100359 h 5390836"/>
                  <a:gd name="connsiteX569" fmla="*/ 4775267 w 5372199"/>
                  <a:gd name="connsiteY569" fmla="*/ 1111706 h 5390836"/>
                  <a:gd name="connsiteX570" fmla="*/ 4775267 w 5372199"/>
                  <a:gd name="connsiteY570" fmla="*/ 1125110 h 5390836"/>
                  <a:gd name="connsiteX571" fmla="*/ 4757738 w 5372199"/>
                  <a:gd name="connsiteY571" fmla="*/ 1151928 h 5390836"/>
                  <a:gd name="connsiteX572" fmla="*/ 4731959 w 5372199"/>
                  <a:gd name="connsiteY572" fmla="*/ 1165332 h 5390836"/>
                  <a:gd name="connsiteX573" fmla="*/ 4694834 w 5372199"/>
                  <a:gd name="connsiteY573" fmla="*/ 1141610 h 5390836"/>
                  <a:gd name="connsiteX574" fmla="*/ 4681430 w 5372199"/>
                  <a:gd name="connsiteY574" fmla="*/ 1135428 h 5390836"/>
                  <a:gd name="connsiteX575" fmla="*/ 4671112 w 5372199"/>
                  <a:gd name="connsiteY575" fmla="*/ 1123053 h 5390836"/>
                  <a:gd name="connsiteX576" fmla="*/ 4656669 w 5372199"/>
                  <a:gd name="connsiteY576" fmla="*/ 1107581 h 5390836"/>
                  <a:gd name="connsiteX577" fmla="*/ 4612333 w 5372199"/>
                  <a:gd name="connsiteY577" fmla="*/ 1098302 h 5390836"/>
                  <a:gd name="connsiteX578" fmla="*/ 4592737 w 5372199"/>
                  <a:gd name="connsiteY578" fmla="*/ 1098302 h 5390836"/>
                  <a:gd name="connsiteX579" fmla="*/ 4567987 w 5372199"/>
                  <a:gd name="connsiteY579" fmla="*/ 1098302 h 5390836"/>
                  <a:gd name="connsiteX580" fmla="*/ 4550458 w 5372199"/>
                  <a:gd name="connsiteY580" fmla="*/ 1109638 h 5390836"/>
                  <a:gd name="connsiteX581" fmla="*/ 4550458 w 5372199"/>
                  <a:gd name="connsiteY581" fmla="*/ 1118928 h 5390836"/>
                  <a:gd name="connsiteX582" fmla="*/ 4569015 w 5372199"/>
                  <a:gd name="connsiteY582" fmla="*/ 1127178 h 5390836"/>
                  <a:gd name="connsiteX583" fmla="*/ 4581390 w 5372199"/>
                  <a:gd name="connsiteY583" fmla="*/ 1127178 h 5390836"/>
                  <a:gd name="connsiteX584" fmla="*/ 4587583 w 5372199"/>
                  <a:gd name="connsiteY584" fmla="*/ 1149860 h 5390836"/>
                  <a:gd name="connsiteX585" fmla="*/ 4595833 w 5372199"/>
                  <a:gd name="connsiteY585" fmla="*/ 1170485 h 5390836"/>
                  <a:gd name="connsiteX586" fmla="*/ 4595833 w 5372199"/>
                  <a:gd name="connsiteY586" fmla="*/ 1181832 h 5390836"/>
                  <a:gd name="connsiteX587" fmla="*/ 4577265 w 5372199"/>
                  <a:gd name="connsiteY587" fmla="*/ 1192139 h 5390836"/>
                  <a:gd name="connsiteX588" fmla="*/ 4560765 w 5372199"/>
                  <a:gd name="connsiteY588" fmla="*/ 1192139 h 5390836"/>
                  <a:gd name="connsiteX589" fmla="*/ 4543237 w 5372199"/>
                  <a:gd name="connsiteY589" fmla="*/ 1178736 h 5390836"/>
                  <a:gd name="connsiteX590" fmla="*/ 4529833 w 5372199"/>
                  <a:gd name="connsiteY590" fmla="*/ 1171514 h 5390836"/>
                  <a:gd name="connsiteX591" fmla="*/ 4495793 w 5372199"/>
                  <a:gd name="connsiteY591" fmla="*/ 1157082 h 5390836"/>
                  <a:gd name="connsiteX592" fmla="*/ 4480332 w 5372199"/>
                  <a:gd name="connsiteY592" fmla="*/ 1174611 h 5390836"/>
                  <a:gd name="connsiteX593" fmla="*/ 4463832 w 5372199"/>
                  <a:gd name="connsiteY593" fmla="*/ 1185957 h 5390836"/>
                  <a:gd name="connsiteX594" fmla="*/ 4443207 w 5372199"/>
                  <a:gd name="connsiteY594" fmla="*/ 1198332 h 5390836"/>
                  <a:gd name="connsiteX595" fmla="*/ 4426707 w 5372199"/>
                  <a:gd name="connsiteY595" fmla="*/ 1198332 h 5390836"/>
                  <a:gd name="connsiteX596" fmla="*/ 4390610 w 5372199"/>
                  <a:gd name="connsiteY596" fmla="*/ 1208640 h 5390836"/>
                  <a:gd name="connsiteX597" fmla="*/ 4367928 w 5372199"/>
                  <a:gd name="connsiteY597" fmla="*/ 1196264 h 5390836"/>
                  <a:gd name="connsiteX598" fmla="*/ 4350389 w 5372199"/>
                  <a:gd name="connsiteY598" fmla="*/ 1184929 h 5390836"/>
                  <a:gd name="connsiteX599" fmla="*/ 4329763 w 5372199"/>
                  <a:gd name="connsiteY599" fmla="*/ 1163275 h 5390836"/>
                  <a:gd name="connsiteX600" fmla="*/ 4342139 w 5372199"/>
                  <a:gd name="connsiteY600" fmla="*/ 1149860 h 5390836"/>
                  <a:gd name="connsiteX601" fmla="*/ 4342139 w 5372199"/>
                  <a:gd name="connsiteY601" fmla="*/ 1110678 h 5390836"/>
                  <a:gd name="connsiteX602" fmla="*/ 4358639 w 5372199"/>
                  <a:gd name="connsiteY602" fmla="*/ 1116860 h 5390836"/>
                  <a:gd name="connsiteX603" fmla="*/ 4388553 w 5372199"/>
                  <a:gd name="connsiteY603" fmla="*/ 1138514 h 5390836"/>
                  <a:gd name="connsiteX604" fmla="*/ 4445264 w 5372199"/>
                  <a:gd name="connsiteY604" fmla="*/ 1126138 h 5390836"/>
                  <a:gd name="connsiteX605" fmla="*/ 4445264 w 5372199"/>
                  <a:gd name="connsiteY605" fmla="*/ 1112735 h 5390836"/>
                  <a:gd name="connsiteX606" fmla="*/ 4422582 w 5372199"/>
                  <a:gd name="connsiteY606" fmla="*/ 1095206 h 5390836"/>
                  <a:gd name="connsiteX607" fmla="*/ 4399889 w 5372199"/>
                  <a:gd name="connsiteY607" fmla="*/ 1078706 h 5390836"/>
                  <a:gd name="connsiteX608" fmla="*/ 4378235 w 5372199"/>
                  <a:gd name="connsiteY608" fmla="*/ 1067359 h 5390836"/>
                  <a:gd name="connsiteX609" fmla="*/ 4367928 w 5372199"/>
                  <a:gd name="connsiteY609" fmla="*/ 1048802 h 5390836"/>
                  <a:gd name="connsiteX610" fmla="*/ 4367928 w 5372199"/>
                  <a:gd name="connsiteY610" fmla="*/ 1038484 h 5390836"/>
                  <a:gd name="connsiteX611" fmla="*/ 4378235 w 5372199"/>
                  <a:gd name="connsiteY611" fmla="*/ 1026108 h 5390836"/>
                  <a:gd name="connsiteX612" fmla="*/ 4395764 w 5372199"/>
                  <a:gd name="connsiteY612" fmla="*/ 1015790 h 5390836"/>
                  <a:gd name="connsiteX613" fmla="*/ 4424639 w 5372199"/>
                  <a:gd name="connsiteY613" fmla="*/ 1023012 h 5390836"/>
                  <a:gd name="connsiteX614" fmla="*/ 4433929 w 5372199"/>
                  <a:gd name="connsiteY614" fmla="*/ 1039512 h 5390836"/>
                  <a:gd name="connsiteX615" fmla="*/ 4454543 w 5372199"/>
                  <a:gd name="connsiteY615" fmla="*/ 1045705 h 5390836"/>
                  <a:gd name="connsiteX616" fmla="*/ 4474140 w 5372199"/>
                  <a:gd name="connsiteY616" fmla="*/ 1057041 h 5390836"/>
                  <a:gd name="connsiteX617" fmla="*/ 4488583 w 5372199"/>
                  <a:gd name="connsiteY617" fmla="*/ 1062205 h 5390836"/>
                  <a:gd name="connsiteX618" fmla="*/ 4496833 w 5372199"/>
                  <a:gd name="connsiteY618" fmla="*/ 1062205 h 5390836"/>
                  <a:gd name="connsiteX619" fmla="*/ 4510236 w 5372199"/>
                  <a:gd name="connsiteY619" fmla="*/ 1052927 h 5390836"/>
                  <a:gd name="connsiteX620" fmla="*/ 4526736 w 5372199"/>
                  <a:gd name="connsiteY620" fmla="*/ 1045705 h 5390836"/>
                  <a:gd name="connsiteX621" fmla="*/ 4518486 w 5372199"/>
                  <a:gd name="connsiteY621" fmla="*/ 1035387 h 5390836"/>
                  <a:gd name="connsiteX622" fmla="*/ 4501986 w 5372199"/>
                  <a:gd name="connsiteY622" fmla="*/ 1035387 h 5390836"/>
                  <a:gd name="connsiteX623" fmla="*/ 4485486 w 5372199"/>
                  <a:gd name="connsiteY623" fmla="*/ 1030234 h 5390836"/>
                  <a:gd name="connsiteX624" fmla="*/ 4476207 w 5372199"/>
                  <a:gd name="connsiteY624" fmla="*/ 1019926 h 5390836"/>
                  <a:gd name="connsiteX625" fmla="*/ 4476207 w 5372199"/>
                  <a:gd name="connsiteY625" fmla="*/ 1007551 h 5390836"/>
                  <a:gd name="connsiteX626" fmla="*/ 4492708 w 5372199"/>
                  <a:gd name="connsiteY626" fmla="*/ 998262 h 5390836"/>
                  <a:gd name="connsiteX627" fmla="*/ 4526736 w 5372199"/>
                  <a:gd name="connsiteY627" fmla="*/ 984858 h 5390836"/>
                  <a:gd name="connsiteX628" fmla="*/ 4541169 w 5372199"/>
                  <a:gd name="connsiteY628" fmla="*/ 999301 h 5390836"/>
                  <a:gd name="connsiteX629" fmla="*/ 4550458 w 5372199"/>
                  <a:gd name="connsiteY629" fmla="*/ 999301 h 5390836"/>
                  <a:gd name="connsiteX630" fmla="*/ 4563862 w 5372199"/>
                  <a:gd name="connsiteY630" fmla="*/ 1011676 h 5390836"/>
                  <a:gd name="connsiteX631" fmla="*/ 4582419 w 5372199"/>
                  <a:gd name="connsiteY631" fmla="*/ 1023012 h 5390836"/>
                  <a:gd name="connsiteX632" fmla="*/ 4594805 w 5372199"/>
                  <a:gd name="connsiteY632" fmla="*/ 1032291 h 5390836"/>
                  <a:gd name="connsiteX633" fmla="*/ 4607180 w 5372199"/>
                  <a:gd name="connsiteY633" fmla="*/ 1039512 h 5390836"/>
                  <a:gd name="connsiteX634" fmla="*/ 4616459 w 5372199"/>
                  <a:gd name="connsiteY634" fmla="*/ 1039512 h 5390836"/>
                  <a:gd name="connsiteX635" fmla="*/ 4628834 w 5372199"/>
                  <a:gd name="connsiteY635" fmla="*/ 1052927 h 5390836"/>
                  <a:gd name="connsiteX636" fmla="*/ 4640169 w 5372199"/>
                  <a:gd name="connsiteY636" fmla="*/ 1063234 h 5390836"/>
                  <a:gd name="connsiteX637" fmla="*/ 4647391 w 5372199"/>
                  <a:gd name="connsiteY637" fmla="*/ 1076638 h 5390836"/>
                  <a:gd name="connsiteX638" fmla="*/ 4665959 w 5372199"/>
                  <a:gd name="connsiteY638" fmla="*/ 1083859 h 5390836"/>
                  <a:gd name="connsiteX639" fmla="*/ 4685545 w 5372199"/>
                  <a:gd name="connsiteY639" fmla="*/ 1078706 h 5390836"/>
                  <a:gd name="connsiteX640" fmla="*/ 4668016 w 5372199"/>
                  <a:gd name="connsiteY640" fmla="*/ 1064263 h 5390836"/>
                  <a:gd name="connsiteX641" fmla="*/ 4649459 w 5372199"/>
                  <a:gd name="connsiteY641" fmla="*/ 1048802 h 5390836"/>
                  <a:gd name="connsiteX642" fmla="*/ 4620584 w 5372199"/>
                  <a:gd name="connsiteY642" fmla="*/ 1024051 h 5390836"/>
                  <a:gd name="connsiteX643" fmla="*/ 4605112 w 5372199"/>
                  <a:gd name="connsiteY643" fmla="*/ 1013733 h 5390836"/>
                  <a:gd name="connsiteX644" fmla="*/ 4589640 w 5372199"/>
                  <a:gd name="connsiteY644" fmla="*/ 1002387 h 5390836"/>
                  <a:gd name="connsiteX645" fmla="*/ 4565930 w 5372199"/>
                  <a:gd name="connsiteY645" fmla="*/ 982801 h 5390836"/>
                  <a:gd name="connsiteX646" fmla="*/ 4519515 w 5372199"/>
                  <a:gd name="connsiteY646" fmla="*/ 955983 h 5390836"/>
                  <a:gd name="connsiteX647" fmla="*/ 4496833 w 5372199"/>
                  <a:gd name="connsiteY647" fmla="*/ 955983 h 5390836"/>
                  <a:gd name="connsiteX648" fmla="*/ 4453514 w 5372199"/>
                  <a:gd name="connsiteY648" fmla="*/ 947732 h 5390836"/>
                  <a:gd name="connsiteX649" fmla="*/ 4448361 w 5372199"/>
                  <a:gd name="connsiteY649" fmla="*/ 934329 h 5390836"/>
                  <a:gd name="connsiteX650" fmla="*/ 4464861 w 5372199"/>
                  <a:gd name="connsiteY650" fmla="*/ 904425 h 5390836"/>
                  <a:gd name="connsiteX651" fmla="*/ 4488583 w 5372199"/>
                  <a:gd name="connsiteY651" fmla="*/ 882760 h 5390836"/>
                  <a:gd name="connsiteX652" fmla="*/ 4501986 w 5372199"/>
                  <a:gd name="connsiteY652" fmla="*/ 882760 h 5390836"/>
                  <a:gd name="connsiteX653" fmla="*/ 4512304 w 5372199"/>
                  <a:gd name="connsiteY653" fmla="*/ 882760 h 5390836"/>
                  <a:gd name="connsiteX654" fmla="*/ 4555612 w 5372199"/>
                  <a:gd name="connsiteY654" fmla="*/ 873482 h 5390836"/>
                  <a:gd name="connsiteX655" fmla="*/ 4560765 w 5372199"/>
                  <a:gd name="connsiteY655" fmla="*/ 873482 h 5390836"/>
                  <a:gd name="connsiteX656" fmla="*/ 4542208 w 5372199"/>
                  <a:gd name="connsiteY656" fmla="*/ 897203 h 5390836"/>
                  <a:gd name="connsiteX657" fmla="*/ 4541472 w 5372199"/>
                  <a:gd name="connsiteY657" fmla="*/ 908853 h 5390836"/>
                  <a:gd name="connsiteX658" fmla="*/ 4542208 w 5372199"/>
                  <a:gd name="connsiteY658" fmla="*/ 909579 h 5390836"/>
                  <a:gd name="connsiteX659" fmla="*/ 4561805 w 5372199"/>
                  <a:gd name="connsiteY659" fmla="*/ 917829 h 5390836"/>
                  <a:gd name="connsiteX660" fmla="*/ 4571083 w 5372199"/>
                  <a:gd name="connsiteY660" fmla="*/ 917829 h 5390836"/>
                  <a:gd name="connsiteX661" fmla="*/ 4577265 w 5372199"/>
                  <a:gd name="connsiteY661" fmla="*/ 904425 h 5390836"/>
                  <a:gd name="connsiteX662" fmla="*/ 4589640 w 5372199"/>
                  <a:gd name="connsiteY662" fmla="*/ 888953 h 5390836"/>
                  <a:gd name="connsiteX663" fmla="*/ 4620584 w 5372199"/>
                  <a:gd name="connsiteY663" fmla="*/ 863174 h 5390836"/>
                  <a:gd name="connsiteX664" fmla="*/ 4649459 w 5372199"/>
                  <a:gd name="connsiteY664" fmla="*/ 832231 h 5390836"/>
                  <a:gd name="connsiteX665" fmla="*/ 4664930 w 5372199"/>
                  <a:gd name="connsiteY665" fmla="*/ 812634 h 5390836"/>
                  <a:gd name="connsiteX666" fmla="*/ 4670338 w 5372199"/>
                  <a:gd name="connsiteY666" fmla="*/ 809159 h 5390836"/>
                  <a:gd name="connsiteX667" fmla="*/ 770888 w 5372199"/>
                  <a:gd name="connsiteY667" fmla="*/ 804383 h 5390836"/>
                  <a:gd name="connsiteX668" fmla="*/ 782234 w 5372199"/>
                  <a:gd name="connsiteY668" fmla="*/ 804383 h 5390836"/>
                  <a:gd name="connsiteX669" fmla="*/ 804917 w 5372199"/>
                  <a:gd name="connsiteY669" fmla="*/ 816759 h 5390836"/>
                  <a:gd name="connsiteX670" fmla="*/ 817292 w 5372199"/>
                  <a:gd name="connsiteY670" fmla="*/ 853884 h 5390836"/>
                  <a:gd name="connsiteX671" fmla="*/ 827610 w 5372199"/>
                  <a:gd name="connsiteY671" fmla="*/ 868327 h 5390836"/>
                  <a:gd name="connsiteX672" fmla="*/ 842042 w 5372199"/>
                  <a:gd name="connsiteY672" fmla="*/ 861105 h 5390836"/>
                  <a:gd name="connsiteX673" fmla="*/ 842042 w 5372199"/>
                  <a:gd name="connsiteY673" fmla="*/ 843576 h 5390836"/>
                  <a:gd name="connsiteX674" fmla="*/ 864735 w 5372199"/>
                  <a:gd name="connsiteY674" fmla="*/ 832230 h 5390836"/>
                  <a:gd name="connsiteX675" fmla="*/ 893610 w 5372199"/>
                  <a:gd name="connsiteY675" fmla="*/ 839441 h 5390836"/>
                  <a:gd name="connsiteX676" fmla="*/ 909071 w 5372199"/>
                  <a:gd name="connsiteY676" fmla="*/ 849759 h 5390836"/>
                  <a:gd name="connsiteX677" fmla="*/ 909071 w 5372199"/>
                  <a:gd name="connsiteY677" fmla="*/ 862134 h 5390836"/>
                  <a:gd name="connsiteX678" fmla="*/ 899793 w 5372199"/>
                  <a:gd name="connsiteY678" fmla="*/ 877606 h 5390836"/>
                  <a:gd name="connsiteX679" fmla="*/ 899793 w 5372199"/>
                  <a:gd name="connsiteY679" fmla="*/ 895134 h 5390836"/>
                  <a:gd name="connsiteX680" fmla="*/ 899793 w 5372199"/>
                  <a:gd name="connsiteY680" fmla="*/ 918856 h 5390836"/>
                  <a:gd name="connsiteX681" fmla="*/ 888457 w 5372199"/>
                  <a:gd name="connsiteY681" fmla="*/ 952885 h 5390836"/>
                  <a:gd name="connsiteX682" fmla="*/ 907014 w 5372199"/>
                  <a:gd name="connsiteY682" fmla="*/ 985885 h 5390836"/>
                  <a:gd name="connsiteX683" fmla="*/ 920418 w 5372199"/>
                  <a:gd name="connsiteY683" fmla="*/ 997232 h 5390836"/>
                  <a:gd name="connsiteX684" fmla="*/ 949293 w 5372199"/>
                  <a:gd name="connsiteY684" fmla="*/ 1010636 h 5390836"/>
                  <a:gd name="connsiteX685" fmla="*/ 974043 w 5372199"/>
                  <a:gd name="connsiteY685" fmla="*/ 1000318 h 5390836"/>
                  <a:gd name="connsiteX686" fmla="*/ 988486 w 5372199"/>
                  <a:gd name="connsiteY686" fmla="*/ 988982 h 5390836"/>
                  <a:gd name="connsiteX687" fmla="*/ 998794 w 5372199"/>
                  <a:gd name="connsiteY687" fmla="*/ 981760 h 5390836"/>
                  <a:gd name="connsiteX688" fmla="*/ 1011169 w 5372199"/>
                  <a:gd name="connsiteY688" fmla="*/ 975578 h 5390836"/>
                  <a:gd name="connsiteX689" fmla="*/ 1025612 w 5372199"/>
                  <a:gd name="connsiteY689" fmla="*/ 962164 h 5390836"/>
                  <a:gd name="connsiteX690" fmla="*/ 1051391 w 5372199"/>
                  <a:gd name="connsiteY690" fmla="*/ 971442 h 5390836"/>
                  <a:gd name="connsiteX691" fmla="*/ 1065834 w 5372199"/>
                  <a:gd name="connsiteY691" fmla="*/ 998260 h 5390836"/>
                  <a:gd name="connsiteX692" fmla="*/ 1073044 w 5372199"/>
                  <a:gd name="connsiteY692" fmla="*/ 1016828 h 5390836"/>
                  <a:gd name="connsiteX693" fmla="*/ 1061698 w 5372199"/>
                  <a:gd name="connsiteY693" fmla="*/ 1034357 h 5390836"/>
                  <a:gd name="connsiteX694" fmla="*/ 1051391 w 5372199"/>
                  <a:gd name="connsiteY694" fmla="*/ 1052914 h 5390836"/>
                  <a:gd name="connsiteX695" fmla="*/ 1035919 w 5372199"/>
                  <a:gd name="connsiteY695" fmla="*/ 1059107 h 5390836"/>
                  <a:gd name="connsiteX696" fmla="*/ 1019419 w 5372199"/>
                  <a:gd name="connsiteY696" fmla="*/ 1074568 h 5390836"/>
                  <a:gd name="connsiteX697" fmla="*/ 1003947 w 5372199"/>
                  <a:gd name="connsiteY697" fmla="*/ 1090039 h 5390836"/>
                  <a:gd name="connsiteX698" fmla="*/ 987447 w 5372199"/>
                  <a:gd name="connsiteY698" fmla="*/ 1100357 h 5390836"/>
                  <a:gd name="connsiteX699" fmla="*/ 967861 w 5372199"/>
                  <a:gd name="connsiteY699" fmla="*/ 1118915 h 5390836"/>
                  <a:gd name="connsiteX700" fmla="*/ 952390 w 5372199"/>
                  <a:gd name="connsiteY700" fmla="*/ 1124079 h 5390836"/>
                  <a:gd name="connsiteX701" fmla="*/ 928668 w 5372199"/>
                  <a:gd name="connsiteY701" fmla="*/ 1124079 h 5390836"/>
                  <a:gd name="connsiteX702" fmla="*/ 910111 w 5372199"/>
                  <a:gd name="connsiteY702" fmla="*/ 1108607 h 5390836"/>
                  <a:gd name="connsiteX703" fmla="*/ 885360 w 5372199"/>
                  <a:gd name="connsiteY703" fmla="*/ 1093136 h 5390836"/>
                  <a:gd name="connsiteX704" fmla="*/ 870917 w 5372199"/>
                  <a:gd name="connsiteY704" fmla="*/ 1081789 h 5390836"/>
                  <a:gd name="connsiteX705" fmla="*/ 856485 w 5372199"/>
                  <a:gd name="connsiteY705" fmla="*/ 1071482 h 5390836"/>
                  <a:gd name="connsiteX706" fmla="*/ 835849 w 5372199"/>
                  <a:gd name="connsiteY706" fmla="*/ 1056010 h 5390836"/>
                  <a:gd name="connsiteX707" fmla="*/ 809042 w 5372199"/>
                  <a:gd name="connsiteY707" fmla="*/ 1020953 h 5390836"/>
                  <a:gd name="connsiteX708" fmla="*/ 803888 w 5372199"/>
                  <a:gd name="connsiteY708" fmla="*/ 1007539 h 5390836"/>
                  <a:gd name="connsiteX709" fmla="*/ 790484 w 5372199"/>
                  <a:gd name="connsiteY709" fmla="*/ 988982 h 5390836"/>
                  <a:gd name="connsiteX710" fmla="*/ 778109 w 5372199"/>
                  <a:gd name="connsiteY710" fmla="*/ 970414 h 5390836"/>
                  <a:gd name="connsiteX711" fmla="*/ 753359 w 5372199"/>
                  <a:gd name="connsiteY711" fmla="*/ 944635 h 5390836"/>
                  <a:gd name="connsiteX712" fmla="*/ 740984 w 5372199"/>
                  <a:gd name="connsiteY712" fmla="*/ 927106 h 5390836"/>
                  <a:gd name="connsiteX713" fmla="*/ 721387 w 5372199"/>
                  <a:gd name="connsiteY713" fmla="*/ 898231 h 5390836"/>
                  <a:gd name="connsiteX714" fmla="*/ 704887 w 5372199"/>
                  <a:gd name="connsiteY714" fmla="*/ 881731 h 5390836"/>
                  <a:gd name="connsiteX715" fmla="*/ 704887 w 5372199"/>
                  <a:gd name="connsiteY715" fmla="*/ 865230 h 5390836"/>
                  <a:gd name="connsiteX716" fmla="*/ 719319 w 5372199"/>
                  <a:gd name="connsiteY716" fmla="*/ 854912 h 5390836"/>
                  <a:gd name="connsiteX717" fmla="*/ 727580 w 5372199"/>
                  <a:gd name="connsiteY717" fmla="*/ 841508 h 5390836"/>
                  <a:gd name="connsiteX718" fmla="*/ 738916 w 5372199"/>
                  <a:gd name="connsiteY718" fmla="*/ 833259 h 5390836"/>
                  <a:gd name="connsiteX719" fmla="*/ 748194 w 5372199"/>
                  <a:gd name="connsiteY719" fmla="*/ 818815 h 5390836"/>
                  <a:gd name="connsiteX720" fmla="*/ 748194 w 5372199"/>
                  <a:gd name="connsiteY720" fmla="*/ 810576 h 5390836"/>
                  <a:gd name="connsiteX721" fmla="*/ 761609 w 5372199"/>
                  <a:gd name="connsiteY721" fmla="*/ 810576 h 5390836"/>
                  <a:gd name="connsiteX722" fmla="*/ 770888 w 5372199"/>
                  <a:gd name="connsiteY722" fmla="*/ 804383 h 5390836"/>
                  <a:gd name="connsiteX723" fmla="*/ 1449455 w 5372199"/>
                  <a:gd name="connsiteY723" fmla="*/ 662074 h 5390836"/>
                  <a:gd name="connsiteX724" fmla="*/ 1457705 w 5372199"/>
                  <a:gd name="connsiteY724" fmla="*/ 662074 h 5390836"/>
                  <a:gd name="connsiteX725" fmla="*/ 1457705 w 5372199"/>
                  <a:gd name="connsiteY725" fmla="*/ 673421 h 5390836"/>
                  <a:gd name="connsiteX726" fmla="*/ 1462859 w 5372199"/>
                  <a:gd name="connsiteY726" fmla="*/ 685795 h 5390836"/>
                  <a:gd name="connsiteX727" fmla="*/ 1462859 w 5372199"/>
                  <a:gd name="connsiteY727" fmla="*/ 698171 h 5390836"/>
                  <a:gd name="connsiteX728" fmla="*/ 1457705 w 5372199"/>
                  <a:gd name="connsiteY728" fmla="*/ 709517 h 5390836"/>
                  <a:gd name="connsiteX729" fmla="*/ 1457705 w 5372199"/>
                  <a:gd name="connsiteY729" fmla="*/ 729114 h 5390836"/>
                  <a:gd name="connsiteX730" fmla="*/ 1451512 w 5372199"/>
                  <a:gd name="connsiteY730" fmla="*/ 743546 h 5390836"/>
                  <a:gd name="connsiteX731" fmla="*/ 1439137 w 5372199"/>
                  <a:gd name="connsiteY731" fmla="*/ 752825 h 5390836"/>
                  <a:gd name="connsiteX732" fmla="*/ 1425733 w 5372199"/>
                  <a:gd name="connsiteY732" fmla="*/ 770353 h 5390836"/>
                  <a:gd name="connsiteX733" fmla="*/ 1396619 w 5372199"/>
                  <a:gd name="connsiteY733" fmla="*/ 772182 h 5390836"/>
                  <a:gd name="connsiteX734" fmla="*/ 1394800 w 5372199"/>
                  <a:gd name="connsiteY734" fmla="*/ 770353 h 5390836"/>
                  <a:gd name="connsiteX735" fmla="*/ 1389646 w 5372199"/>
                  <a:gd name="connsiteY735" fmla="*/ 755921 h 5390836"/>
                  <a:gd name="connsiteX736" fmla="*/ 1380357 w 5372199"/>
                  <a:gd name="connsiteY736" fmla="*/ 747671 h 5390836"/>
                  <a:gd name="connsiteX737" fmla="*/ 1380357 w 5372199"/>
                  <a:gd name="connsiteY737" fmla="*/ 732199 h 5390836"/>
                  <a:gd name="connsiteX738" fmla="*/ 1380357 w 5372199"/>
                  <a:gd name="connsiteY738" fmla="*/ 696103 h 5390836"/>
                  <a:gd name="connsiteX739" fmla="*/ 1387578 w 5372199"/>
                  <a:gd name="connsiteY739" fmla="*/ 682699 h 5390836"/>
                  <a:gd name="connsiteX740" fmla="*/ 1392732 w 5372199"/>
                  <a:gd name="connsiteY740" fmla="*/ 676517 h 5390836"/>
                  <a:gd name="connsiteX741" fmla="*/ 1418511 w 5372199"/>
                  <a:gd name="connsiteY741" fmla="*/ 685795 h 5390836"/>
                  <a:gd name="connsiteX742" fmla="*/ 1431926 w 5372199"/>
                  <a:gd name="connsiteY742" fmla="*/ 672392 h 5390836"/>
                  <a:gd name="connsiteX743" fmla="*/ 1646166 w 5372199"/>
                  <a:gd name="connsiteY743" fmla="*/ 509318 h 5390836"/>
                  <a:gd name="connsiteX744" fmla="*/ 1664986 w 5372199"/>
                  <a:gd name="connsiteY744" fmla="*/ 516660 h 5390836"/>
                  <a:gd name="connsiteX745" fmla="*/ 1677361 w 5372199"/>
                  <a:gd name="connsiteY745" fmla="*/ 521825 h 5390836"/>
                  <a:gd name="connsiteX746" fmla="*/ 1683554 w 5372199"/>
                  <a:gd name="connsiteY746" fmla="*/ 534200 h 5390836"/>
                  <a:gd name="connsiteX747" fmla="*/ 1683554 w 5372199"/>
                  <a:gd name="connsiteY747" fmla="*/ 550701 h 5390836"/>
                  <a:gd name="connsiteX748" fmla="*/ 1683554 w 5372199"/>
                  <a:gd name="connsiteY748" fmla="*/ 568229 h 5390836"/>
                  <a:gd name="connsiteX749" fmla="*/ 1683554 w 5372199"/>
                  <a:gd name="connsiteY749" fmla="*/ 581633 h 5390836"/>
                  <a:gd name="connsiteX750" fmla="*/ 1674265 w 5372199"/>
                  <a:gd name="connsiteY750" fmla="*/ 595036 h 5390836"/>
                  <a:gd name="connsiteX751" fmla="*/ 1662929 w 5372199"/>
                  <a:gd name="connsiteY751" fmla="*/ 602258 h 5390836"/>
                  <a:gd name="connsiteX752" fmla="*/ 1654678 w 5372199"/>
                  <a:gd name="connsiteY752" fmla="*/ 614633 h 5390836"/>
                  <a:gd name="connsiteX753" fmla="*/ 1639206 w 5372199"/>
                  <a:gd name="connsiteY753" fmla="*/ 614633 h 5390836"/>
                  <a:gd name="connsiteX754" fmla="*/ 1630956 w 5372199"/>
                  <a:gd name="connsiteY754" fmla="*/ 602258 h 5390836"/>
                  <a:gd name="connsiteX755" fmla="*/ 1610331 w 5372199"/>
                  <a:gd name="connsiteY755" fmla="*/ 589883 h 5390836"/>
                  <a:gd name="connsiteX756" fmla="*/ 1593830 w 5372199"/>
                  <a:gd name="connsiteY756" fmla="*/ 579576 h 5390836"/>
                  <a:gd name="connsiteX757" fmla="*/ 1579387 w 5372199"/>
                  <a:gd name="connsiteY757" fmla="*/ 565133 h 5390836"/>
                  <a:gd name="connsiteX758" fmla="*/ 1573204 w 5372199"/>
                  <a:gd name="connsiteY758" fmla="*/ 553797 h 5390836"/>
                  <a:gd name="connsiteX759" fmla="*/ 1568051 w 5372199"/>
                  <a:gd name="connsiteY759" fmla="*/ 536257 h 5390836"/>
                  <a:gd name="connsiteX760" fmla="*/ 1564954 w 5372199"/>
                  <a:gd name="connsiteY760" fmla="*/ 523882 h 5390836"/>
                  <a:gd name="connsiteX761" fmla="*/ 1578358 w 5372199"/>
                  <a:gd name="connsiteY761" fmla="*/ 523882 h 5390836"/>
                  <a:gd name="connsiteX762" fmla="*/ 1593830 w 5372199"/>
                  <a:gd name="connsiteY762" fmla="*/ 523882 h 5390836"/>
                  <a:gd name="connsiteX763" fmla="*/ 1606205 w 5372199"/>
                  <a:gd name="connsiteY763" fmla="*/ 517700 h 5390836"/>
                  <a:gd name="connsiteX764" fmla="*/ 1619609 w 5372199"/>
                  <a:gd name="connsiteY764" fmla="*/ 517700 h 5390836"/>
                  <a:gd name="connsiteX765" fmla="*/ 1628888 w 5372199"/>
                  <a:gd name="connsiteY765" fmla="*/ 510479 h 5390836"/>
                  <a:gd name="connsiteX766" fmla="*/ 1646166 w 5372199"/>
                  <a:gd name="connsiteY766" fmla="*/ 509318 h 5390836"/>
                  <a:gd name="connsiteX767" fmla="*/ 1473177 w 5372199"/>
                  <a:gd name="connsiteY767" fmla="*/ 465101 h 5390836"/>
                  <a:gd name="connsiteX768" fmla="*/ 1463898 w 5372199"/>
                  <a:gd name="connsiteY768" fmla="*/ 472322 h 5390836"/>
                  <a:gd name="connsiteX769" fmla="*/ 1460802 w 5372199"/>
                  <a:gd name="connsiteY769" fmla="*/ 476447 h 5390836"/>
                  <a:gd name="connsiteX770" fmla="*/ 1451512 w 5372199"/>
                  <a:gd name="connsiteY770" fmla="*/ 486753 h 5390836"/>
                  <a:gd name="connsiteX771" fmla="*/ 1446358 w 5372199"/>
                  <a:gd name="connsiteY771" fmla="*/ 497071 h 5390836"/>
                  <a:gd name="connsiteX772" fmla="*/ 1430897 w 5372199"/>
                  <a:gd name="connsiteY772" fmla="*/ 519754 h 5390836"/>
                  <a:gd name="connsiteX773" fmla="*/ 1430897 w 5372199"/>
                  <a:gd name="connsiteY773" fmla="*/ 534197 h 5390836"/>
                  <a:gd name="connsiteX774" fmla="*/ 1445330 w 5372199"/>
                  <a:gd name="connsiteY774" fmla="*/ 534197 h 5390836"/>
                  <a:gd name="connsiteX775" fmla="*/ 1458734 w 5372199"/>
                  <a:gd name="connsiteY775" fmla="*/ 518725 h 5390836"/>
                  <a:gd name="connsiteX776" fmla="*/ 1466984 w 5372199"/>
                  <a:gd name="connsiteY776" fmla="*/ 498100 h 5390836"/>
                  <a:gd name="connsiteX777" fmla="*/ 1473177 w 5372199"/>
                  <a:gd name="connsiteY777" fmla="*/ 478503 h 5390836"/>
                  <a:gd name="connsiteX778" fmla="*/ 1473177 w 5372199"/>
                  <a:gd name="connsiteY778" fmla="*/ 465101 h 5390836"/>
                  <a:gd name="connsiteX779" fmla="*/ 1498954 w 5372199"/>
                  <a:gd name="connsiteY779" fmla="*/ 383631 h 5390836"/>
                  <a:gd name="connsiteX780" fmla="*/ 1527830 w 5372199"/>
                  <a:gd name="connsiteY780" fmla="*/ 383631 h 5390836"/>
                  <a:gd name="connsiteX781" fmla="*/ 1543291 w 5372199"/>
                  <a:gd name="connsiteY781" fmla="*/ 398073 h 5390836"/>
                  <a:gd name="connsiteX782" fmla="*/ 1551541 w 5372199"/>
                  <a:gd name="connsiteY782" fmla="*/ 410449 h 5390836"/>
                  <a:gd name="connsiteX783" fmla="*/ 1545359 w 5372199"/>
                  <a:gd name="connsiteY783" fmla="*/ 438295 h 5390836"/>
                  <a:gd name="connsiteX784" fmla="*/ 1545359 w 5372199"/>
                  <a:gd name="connsiteY784" fmla="*/ 456852 h 5390836"/>
                  <a:gd name="connsiteX785" fmla="*/ 1545359 w 5372199"/>
                  <a:gd name="connsiteY785" fmla="*/ 520796 h 5390836"/>
                  <a:gd name="connsiteX786" fmla="*/ 1545359 w 5372199"/>
                  <a:gd name="connsiteY786" fmla="*/ 543478 h 5390836"/>
                  <a:gd name="connsiteX787" fmla="*/ 1538137 w 5372199"/>
                  <a:gd name="connsiteY787" fmla="*/ 549671 h 5390836"/>
                  <a:gd name="connsiteX788" fmla="*/ 1538137 w 5372199"/>
                  <a:gd name="connsiteY788" fmla="*/ 564104 h 5390836"/>
                  <a:gd name="connsiteX789" fmla="*/ 1551552 w 5372199"/>
                  <a:gd name="connsiteY789" fmla="*/ 579576 h 5390836"/>
                  <a:gd name="connsiteX790" fmla="*/ 1596927 w 5372199"/>
                  <a:gd name="connsiteY790" fmla="*/ 656923 h 5390836"/>
                  <a:gd name="connsiteX791" fmla="*/ 1596927 w 5372199"/>
                  <a:gd name="connsiteY791" fmla="*/ 686827 h 5390836"/>
                  <a:gd name="connsiteX792" fmla="*/ 1590734 w 5372199"/>
                  <a:gd name="connsiteY792" fmla="*/ 711577 h 5390836"/>
                  <a:gd name="connsiteX793" fmla="*/ 1580427 w 5372199"/>
                  <a:gd name="connsiteY793" fmla="*/ 728078 h 5390836"/>
                  <a:gd name="connsiteX794" fmla="*/ 1571138 w 5372199"/>
                  <a:gd name="connsiteY794" fmla="*/ 728078 h 5390836"/>
                  <a:gd name="connsiteX795" fmla="*/ 1558762 w 5372199"/>
                  <a:gd name="connsiteY795" fmla="*/ 728078 h 5390836"/>
                  <a:gd name="connsiteX796" fmla="*/ 1547427 w 5372199"/>
                  <a:gd name="connsiteY796" fmla="*/ 728078 h 5390836"/>
                  <a:gd name="connsiteX797" fmla="*/ 1529887 w 5372199"/>
                  <a:gd name="connsiteY797" fmla="*/ 728078 h 5390836"/>
                  <a:gd name="connsiteX798" fmla="*/ 1514415 w 5372199"/>
                  <a:gd name="connsiteY798" fmla="*/ 718798 h 5390836"/>
                  <a:gd name="connsiteX799" fmla="*/ 1481415 w 5372199"/>
                  <a:gd name="connsiteY799" fmla="*/ 710548 h 5390836"/>
                  <a:gd name="connsiteX800" fmla="*/ 1490704 w 5372199"/>
                  <a:gd name="connsiteY800" fmla="*/ 697135 h 5390836"/>
                  <a:gd name="connsiteX801" fmla="*/ 1506176 w 5372199"/>
                  <a:gd name="connsiteY801" fmla="*/ 688884 h 5390836"/>
                  <a:gd name="connsiteX802" fmla="*/ 1506176 w 5372199"/>
                  <a:gd name="connsiteY802" fmla="*/ 661048 h 5390836"/>
                  <a:gd name="connsiteX803" fmla="*/ 1498954 w 5372199"/>
                  <a:gd name="connsiteY803" fmla="*/ 648674 h 5390836"/>
                  <a:gd name="connsiteX804" fmla="*/ 1488636 w 5372199"/>
                  <a:gd name="connsiteY804" fmla="*/ 631133 h 5390836"/>
                  <a:gd name="connsiteX805" fmla="*/ 1477300 w 5372199"/>
                  <a:gd name="connsiteY805" fmla="*/ 606383 h 5390836"/>
                  <a:gd name="connsiteX806" fmla="*/ 1469050 w 5372199"/>
                  <a:gd name="connsiteY806" fmla="*/ 601230 h 5390836"/>
                  <a:gd name="connsiteX807" fmla="*/ 1454607 w 5372199"/>
                  <a:gd name="connsiteY807" fmla="*/ 601230 h 5390836"/>
                  <a:gd name="connsiteX808" fmla="*/ 1445328 w 5372199"/>
                  <a:gd name="connsiteY808" fmla="*/ 608451 h 5390836"/>
                  <a:gd name="connsiteX809" fmla="*/ 1428828 w 5372199"/>
                  <a:gd name="connsiteY809" fmla="*/ 616702 h 5390836"/>
                  <a:gd name="connsiteX810" fmla="*/ 1420578 w 5372199"/>
                  <a:gd name="connsiteY810" fmla="*/ 616702 h 5390836"/>
                  <a:gd name="connsiteX811" fmla="*/ 1410260 w 5372199"/>
                  <a:gd name="connsiteY811" fmla="*/ 607411 h 5390836"/>
                  <a:gd name="connsiteX812" fmla="*/ 1404078 w 5372199"/>
                  <a:gd name="connsiteY812" fmla="*/ 607411 h 5390836"/>
                  <a:gd name="connsiteX813" fmla="*/ 1394799 w 5372199"/>
                  <a:gd name="connsiteY813" fmla="*/ 596076 h 5390836"/>
                  <a:gd name="connsiteX814" fmla="*/ 1380356 w 5372199"/>
                  <a:gd name="connsiteY814" fmla="*/ 580605 h 5390836"/>
                  <a:gd name="connsiteX815" fmla="*/ 1362827 w 5372199"/>
                  <a:gd name="connsiteY815" fmla="*/ 559979 h 5390836"/>
                  <a:gd name="connsiteX816" fmla="*/ 1347355 w 5372199"/>
                  <a:gd name="connsiteY816" fmla="*/ 537296 h 5390836"/>
                  <a:gd name="connsiteX817" fmla="*/ 1347355 w 5372199"/>
                  <a:gd name="connsiteY817" fmla="*/ 502228 h 5390836"/>
                  <a:gd name="connsiteX818" fmla="*/ 1357673 w 5372199"/>
                  <a:gd name="connsiteY818" fmla="*/ 488825 h 5390836"/>
                  <a:gd name="connsiteX819" fmla="*/ 1373134 w 5372199"/>
                  <a:gd name="connsiteY819" fmla="*/ 488825 h 5390836"/>
                  <a:gd name="connsiteX820" fmla="*/ 1383452 w 5372199"/>
                  <a:gd name="connsiteY820" fmla="*/ 488825 h 5390836"/>
                  <a:gd name="connsiteX821" fmla="*/ 1404078 w 5372199"/>
                  <a:gd name="connsiteY821" fmla="*/ 467171 h 5390836"/>
                  <a:gd name="connsiteX822" fmla="*/ 1418510 w 5372199"/>
                  <a:gd name="connsiteY822" fmla="*/ 450670 h 5390836"/>
                  <a:gd name="connsiteX823" fmla="*/ 1428828 w 5372199"/>
                  <a:gd name="connsiteY823" fmla="*/ 438295 h 5390836"/>
                  <a:gd name="connsiteX824" fmla="*/ 1438107 w 5372199"/>
                  <a:gd name="connsiteY824" fmla="*/ 429006 h 5390836"/>
                  <a:gd name="connsiteX825" fmla="*/ 1448425 w 5372199"/>
                  <a:gd name="connsiteY825" fmla="*/ 414573 h 5390836"/>
                  <a:gd name="connsiteX826" fmla="*/ 1448425 w 5372199"/>
                  <a:gd name="connsiteY826" fmla="*/ 404255 h 5390836"/>
                  <a:gd name="connsiteX827" fmla="*/ 1453579 w 5372199"/>
                  <a:gd name="connsiteY827" fmla="*/ 396005 h 5390836"/>
                  <a:gd name="connsiteX828" fmla="*/ 1459761 w 5372199"/>
                  <a:gd name="connsiteY828" fmla="*/ 388795 h 5390836"/>
                  <a:gd name="connsiteX829" fmla="*/ 1469050 w 5372199"/>
                  <a:gd name="connsiteY829" fmla="*/ 391881 h 5390836"/>
                  <a:gd name="connsiteX830" fmla="*/ 1484511 w 5372199"/>
                  <a:gd name="connsiteY830" fmla="*/ 391881 h 5390836"/>
                  <a:gd name="connsiteX831" fmla="*/ 1498954 w 5372199"/>
                  <a:gd name="connsiteY831" fmla="*/ 383631 h 5390836"/>
                  <a:gd name="connsiteX832" fmla="*/ 4049260 w 5372199"/>
                  <a:gd name="connsiteY832" fmla="*/ 354753 h 5390836"/>
                  <a:gd name="connsiteX833" fmla="*/ 4069885 w 5372199"/>
                  <a:gd name="connsiteY833" fmla="*/ 368156 h 5390836"/>
                  <a:gd name="connsiteX834" fmla="*/ 4079164 w 5372199"/>
                  <a:gd name="connsiteY834" fmla="*/ 390849 h 5390836"/>
                  <a:gd name="connsiteX835" fmla="*/ 4079164 w 5372199"/>
                  <a:gd name="connsiteY835" fmla="*/ 405282 h 5390836"/>
                  <a:gd name="connsiteX836" fmla="*/ 4074010 w 5372199"/>
                  <a:gd name="connsiteY836" fmla="*/ 418685 h 5390836"/>
                  <a:gd name="connsiteX837" fmla="*/ 4053385 w 5372199"/>
                  <a:gd name="connsiteY837" fmla="*/ 435196 h 5390836"/>
                  <a:gd name="connsiteX838" fmla="*/ 4045135 w 5372199"/>
                  <a:gd name="connsiteY838" fmla="*/ 447561 h 5390836"/>
                  <a:gd name="connsiteX839" fmla="*/ 4055442 w 5372199"/>
                  <a:gd name="connsiteY839" fmla="*/ 447561 h 5390836"/>
                  <a:gd name="connsiteX840" fmla="*/ 4068856 w 5372199"/>
                  <a:gd name="connsiteY840" fmla="*/ 447561 h 5390836"/>
                  <a:gd name="connsiteX841" fmla="*/ 4084317 w 5372199"/>
                  <a:gd name="connsiteY841" fmla="*/ 447561 h 5390836"/>
                  <a:gd name="connsiteX842" fmla="*/ 4105971 w 5372199"/>
                  <a:gd name="connsiteY842" fmla="*/ 447561 h 5390836"/>
                  <a:gd name="connsiteX843" fmla="*/ 4128664 w 5372199"/>
                  <a:gd name="connsiteY843" fmla="*/ 460975 h 5390836"/>
                  <a:gd name="connsiteX844" fmla="*/ 4145164 w 5372199"/>
                  <a:gd name="connsiteY844" fmla="*/ 478504 h 5390836"/>
                  <a:gd name="connsiteX845" fmla="*/ 4145164 w 5372199"/>
                  <a:gd name="connsiteY845" fmla="*/ 512533 h 5390836"/>
                  <a:gd name="connsiteX846" fmla="*/ 4135886 w 5372199"/>
                  <a:gd name="connsiteY846" fmla="*/ 512533 h 5390836"/>
                  <a:gd name="connsiteX847" fmla="*/ 4120414 w 5372199"/>
                  <a:gd name="connsiteY847" fmla="*/ 512533 h 5390836"/>
                  <a:gd name="connsiteX848" fmla="*/ 4088442 w 5372199"/>
                  <a:gd name="connsiteY848" fmla="*/ 512533 h 5390836"/>
                  <a:gd name="connsiteX849" fmla="*/ 4069885 w 5372199"/>
                  <a:gd name="connsiteY849" fmla="*/ 512533 h 5390836"/>
                  <a:gd name="connsiteX850" fmla="*/ 4052356 w 5372199"/>
                  <a:gd name="connsiteY850" fmla="*/ 504283 h 5390836"/>
                  <a:gd name="connsiteX851" fmla="*/ 4020384 w 5372199"/>
                  <a:gd name="connsiteY851" fmla="*/ 499129 h 5390836"/>
                  <a:gd name="connsiteX852" fmla="*/ 4004913 w 5372199"/>
                  <a:gd name="connsiteY852" fmla="*/ 507379 h 5390836"/>
                  <a:gd name="connsiteX853" fmla="*/ 3995634 w 5372199"/>
                  <a:gd name="connsiteY853" fmla="*/ 529033 h 5390836"/>
                  <a:gd name="connsiteX854" fmla="*/ 4013163 w 5372199"/>
                  <a:gd name="connsiteY854" fmla="*/ 598130 h 5390836"/>
                  <a:gd name="connsiteX855" fmla="*/ 4024509 w 5372199"/>
                  <a:gd name="connsiteY855" fmla="*/ 651756 h 5390836"/>
                  <a:gd name="connsiteX856" fmla="*/ 4044106 w 5372199"/>
                  <a:gd name="connsiteY856" fmla="*/ 693006 h 5390836"/>
                  <a:gd name="connsiteX857" fmla="*/ 4058538 w 5372199"/>
                  <a:gd name="connsiteY857" fmla="*/ 711564 h 5390836"/>
                  <a:gd name="connsiteX858" fmla="*/ 4067817 w 5372199"/>
                  <a:gd name="connsiteY858" fmla="*/ 729103 h 5390836"/>
                  <a:gd name="connsiteX859" fmla="*/ 4092567 w 5372199"/>
                  <a:gd name="connsiteY859" fmla="*/ 760036 h 5390836"/>
                  <a:gd name="connsiteX860" fmla="*/ 4100817 w 5372199"/>
                  <a:gd name="connsiteY860" fmla="*/ 771382 h 5390836"/>
                  <a:gd name="connsiteX861" fmla="*/ 4092567 w 5372199"/>
                  <a:gd name="connsiteY861" fmla="*/ 777564 h 5390836"/>
                  <a:gd name="connsiteX862" fmla="*/ 4084317 w 5372199"/>
                  <a:gd name="connsiteY862" fmla="*/ 788911 h 5390836"/>
                  <a:gd name="connsiteX863" fmla="*/ 4059567 w 5372199"/>
                  <a:gd name="connsiteY863" fmla="*/ 788911 h 5390836"/>
                  <a:gd name="connsiteX864" fmla="*/ 4049260 w 5372199"/>
                  <a:gd name="connsiteY864" fmla="*/ 788911 h 5390836"/>
                  <a:gd name="connsiteX865" fmla="*/ 4039981 w 5372199"/>
                  <a:gd name="connsiteY865" fmla="*/ 788911 h 5390836"/>
                  <a:gd name="connsiteX866" fmla="*/ 4023481 w 5372199"/>
                  <a:gd name="connsiteY866" fmla="*/ 777564 h 5390836"/>
                  <a:gd name="connsiteX867" fmla="*/ 4005941 w 5372199"/>
                  <a:gd name="connsiteY867" fmla="*/ 768286 h 5390836"/>
                  <a:gd name="connsiteX868" fmla="*/ 3991509 w 5372199"/>
                  <a:gd name="connsiteY868" fmla="*/ 755910 h 5390836"/>
                  <a:gd name="connsiteX869" fmla="*/ 3969855 w 5372199"/>
                  <a:gd name="connsiteY869" fmla="*/ 738382 h 5390836"/>
                  <a:gd name="connsiteX870" fmla="*/ 3961605 w 5372199"/>
                  <a:gd name="connsiteY870" fmla="*/ 720853 h 5390836"/>
                  <a:gd name="connsiteX871" fmla="*/ 3961605 w 5372199"/>
                  <a:gd name="connsiteY871" fmla="*/ 671352 h 5390836"/>
                  <a:gd name="connsiteX872" fmla="*/ 3955412 w 5372199"/>
                  <a:gd name="connsiteY872" fmla="*/ 627006 h 5390836"/>
                  <a:gd name="connsiteX873" fmla="*/ 3949230 w 5372199"/>
                  <a:gd name="connsiteY873" fmla="*/ 601227 h 5390836"/>
                  <a:gd name="connsiteX874" fmla="*/ 3933758 w 5372199"/>
                  <a:gd name="connsiteY874" fmla="*/ 553783 h 5390836"/>
                  <a:gd name="connsiteX875" fmla="*/ 3890440 w 5372199"/>
                  <a:gd name="connsiteY875" fmla="*/ 575437 h 5390836"/>
                  <a:gd name="connsiteX876" fmla="*/ 3837843 w 5372199"/>
                  <a:gd name="connsiteY876" fmla="*/ 587812 h 5390836"/>
                  <a:gd name="connsiteX877" fmla="*/ 3791439 w 5372199"/>
                  <a:gd name="connsiteY877" fmla="*/ 587812 h 5390836"/>
                  <a:gd name="connsiteX878" fmla="*/ 3758439 w 5372199"/>
                  <a:gd name="connsiteY878" fmla="*/ 587812 h 5390836"/>
                  <a:gd name="connsiteX879" fmla="*/ 3731631 w 5372199"/>
                  <a:gd name="connsiteY879" fmla="*/ 579562 h 5390836"/>
                  <a:gd name="connsiteX880" fmla="*/ 3718228 w 5372199"/>
                  <a:gd name="connsiteY880" fmla="*/ 579562 h 5390836"/>
                  <a:gd name="connsiteX881" fmla="*/ 3718228 w 5372199"/>
                  <a:gd name="connsiteY881" fmla="*/ 567198 h 5390836"/>
                  <a:gd name="connsiteX882" fmla="*/ 3718228 w 5372199"/>
                  <a:gd name="connsiteY882" fmla="*/ 549658 h 5390836"/>
                  <a:gd name="connsiteX883" fmla="*/ 3709977 w 5372199"/>
                  <a:gd name="connsiteY883" fmla="*/ 539351 h 5390836"/>
                  <a:gd name="connsiteX884" fmla="*/ 3721313 w 5372199"/>
                  <a:gd name="connsiteY884" fmla="*/ 539351 h 5390836"/>
                  <a:gd name="connsiteX885" fmla="*/ 3744006 w 5372199"/>
                  <a:gd name="connsiteY885" fmla="*/ 539351 h 5390836"/>
                  <a:gd name="connsiteX886" fmla="*/ 3759478 w 5372199"/>
                  <a:gd name="connsiteY886" fmla="*/ 539351 h 5390836"/>
                  <a:gd name="connsiteX887" fmla="*/ 3769785 w 5372199"/>
                  <a:gd name="connsiteY887" fmla="*/ 539351 h 5390836"/>
                  <a:gd name="connsiteX888" fmla="*/ 3851258 w 5372199"/>
                  <a:gd name="connsiteY888" fmla="*/ 519754 h 5390836"/>
                  <a:gd name="connsiteX889" fmla="*/ 3892508 w 5372199"/>
                  <a:gd name="connsiteY889" fmla="*/ 495004 h 5390836"/>
                  <a:gd name="connsiteX890" fmla="*/ 3905912 w 5372199"/>
                  <a:gd name="connsiteY890" fmla="*/ 482629 h 5390836"/>
                  <a:gd name="connsiteX891" fmla="*/ 3894565 w 5372199"/>
                  <a:gd name="connsiteY891" fmla="*/ 477476 h 5390836"/>
                  <a:gd name="connsiteX892" fmla="*/ 3886315 w 5372199"/>
                  <a:gd name="connsiteY892" fmla="*/ 477476 h 5390836"/>
                  <a:gd name="connsiteX893" fmla="*/ 3873940 w 5372199"/>
                  <a:gd name="connsiteY893" fmla="*/ 477476 h 5390836"/>
                  <a:gd name="connsiteX894" fmla="*/ 3863633 w 5372199"/>
                  <a:gd name="connsiteY894" fmla="*/ 471282 h 5390836"/>
                  <a:gd name="connsiteX895" fmla="*/ 3852286 w 5372199"/>
                  <a:gd name="connsiteY895" fmla="*/ 454782 h 5390836"/>
                  <a:gd name="connsiteX896" fmla="*/ 3847132 w 5372199"/>
                  <a:gd name="connsiteY896" fmla="*/ 420753 h 5390836"/>
                  <a:gd name="connsiteX897" fmla="*/ 3860536 w 5372199"/>
                  <a:gd name="connsiteY897" fmla="*/ 409418 h 5390836"/>
                  <a:gd name="connsiteX898" fmla="*/ 3873951 w 5372199"/>
                  <a:gd name="connsiteY898" fmla="*/ 409418 h 5390836"/>
                  <a:gd name="connsiteX899" fmla="*/ 3887354 w 5372199"/>
                  <a:gd name="connsiteY899" fmla="*/ 409407 h 5390836"/>
                  <a:gd name="connsiteX900" fmla="*/ 3900758 w 5372199"/>
                  <a:gd name="connsiteY900" fmla="*/ 409407 h 5390836"/>
                  <a:gd name="connsiteX901" fmla="*/ 3923440 w 5372199"/>
                  <a:gd name="connsiteY901" fmla="*/ 422821 h 5390836"/>
                  <a:gd name="connsiteX902" fmla="*/ 3968816 w 5372199"/>
                  <a:gd name="connsiteY902" fmla="*/ 431061 h 5390836"/>
                  <a:gd name="connsiteX903" fmla="*/ 3995634 w 5372199"/>
                  <a:gd name="connsiteY903" fmla="*/ 401157 h 5390836"/>
                  <a:gd name="connsiteX904" fmla="*/ 4011106 w 5372199"/>
                  <a:gd name="connsiteY904" fmla="*/ 380532 h 5390836"/>
                  <a:gd name="connsiteX905" fmla="*/ 4020384 w 5372199"/>
                  <a:gd name="connsiteY905" fmla="*/ 360935 h 5390836"/>
                  <a:gd name="connsiteX906" fmla="*/ 4030692 w 5372199"/>
                  <a:gd name="connsiteY906" fmla="*/ 360946 h 5390836"/>
                  <a:gd name="connsiteX907" fmla="*/ 4045135 w 5372199"/>
                  <a:gd name="connsiteY907" fmla="*/ 371253 h 5390836"/>
                  <a:gd name="connsiteX908" fmla="*/ 4058538 w 5372199"/>
                  <a:gd name="connsiteY908" fmla="*/ 371253 h 5390836"/>
                  <a:gd name="connsiteX909" fmla="*/ 1383200 w 5372199"/>
                  <a:gd name="connsiteY909" fmla="*/ 242484 h 5390836"/>
                  <a:gd name="connsiteX910" fmla="*/ 1389646 w 5372199"/>
                  <a:gd name="connsiteY910" fmla="*/ 244417 h 5390836"/>
                  <a:gd name="connsiteX911" fmla="*/ 1403049 w 5372199"/>
                  <a:gd name="connsiteY911" fmla="*/ 256792 h 5390836"/>
                  <a:gd name="connsiteX912" fmla="*/ 1425742 w 5372199"/>
                  <a:gd name="connsiteY912" fmla="*/ 272253 h 5390836"/>
                  <a:gd name="connsiteX913" fmla="*/ 1425742 w 5372199"/>
                  <a:gd name="connsiteY913" fmla="*/ 302168 h 5390836"/>
                  <a:gd name="connsiteX914" fmla="*/ 1432953 w 5372199"/>
                  <a:gd name="connsiteY914" fmla="*/ 308350 h 5390836"/>
                  <a:gd name="connsiteX915" fmla="*/ 1470078 w 5372199"/>
                  <a:gd name="connsiteY915" fmla="*/ 272253 h 5390836"/>
                  <a:gd name="connsiteX916" fmla="*/ 1491732 w 5372199"/>
                  <a:gd name="connsiteY916" fmla="*/ 251628 h 5390836"/>
                  <a:gd name="connsiteX917" fmla="*/ 1505146 w 5372199"/>
                  <a:gd name="connsiteY917" fmla="*/ 251628 h 5390836"/>
                  <a:gd name="connsiteX918" fmla="*/ 1517522 w 5372199"/>
                  <a:gd name="connsiteY918" fmla="*/ 251628 h 5390836"/>
                  <a:gd name="connsiteX919" fmla="*/ 1538147 w 5372199"/>
                  <a:gd name="connsiteY919" fmla="*/ 251628 h 5390836"/>
                  <a:gd name="connsiteX920" fmla="*/ 1547425 w 5372199"/>
                  <a:gd name="connsiteY920" fmla="*/ 251628 h 5390836"/>
                  <a:gd name="connsiteX921" fmla="*/ 1555675 w 5372199"/>
                  <a:gd name="connsiteY921" fmla="*/ 266071 h 5390836"/>
                  <a:gd name="connsiteX922" fmla="*/ 1543300 w 5372199"/>
                  <a:gd name="connsiteY922" fmla="*/ 300100 h 5390836"/>
                  <a:gd name="connsiteX923" fmla="*/ 1528868 w 5372199"/>
                  <a:gd name="connsiteY923" fmla="*/ 300100 h 5390836"/>
                  <a:gd name="connsiteX924" fmla="*/ 1507204 w 5372199"/>
                  <a:gd name="connsiteY924" fmla="*/ 314543 h 5390836"/>
                  <a:gd name="connsiteX925" fmla="*/ 1491732 w 5372199"/>
                  <a:gd name="connsiteY925" fmla="*/ 326918 h 5390836"/>
                  <a:gd name="connsiteX926" fmla="*/ 1478328 w 5372199"/>
                  <a:gd name="connsiteY926" fmla="*/ 341350 h 5390836"/>
                  <a:gd name="connsiteX927" fmla="*/ 1465953 w 5372199"/>
                  <a:gd name="connsiteY927" fmla="*/ 356822 h 5390836"/>
                  <a:gd name="connsiteX928" fmla="*/ 1450493 w 5372199"/>
                  <a:gd name="connsiteY928" fmla="*/ 365072 h 5390836"/>
                  <a:gd name="connsiteX929" fmla="*/ 1433982 w 5372199"/>
                  <a:gd name="connsiteY929" fmla="*/ 387754 h 5390836"/>
                  <a:gd name="connsiteX930" fmla="*/ 1390674 w 5372199"/>
                  <a:gd name="connsiteY930" fmla="*/ 431072 h 5390836"/>
                  <a:gd name="connsiteX931" fmla="*/ 1378299 w 5372199"/>
                  <a:gd name="connsiteY931" fmla="*/ 443448 h 5390836"/>
                  <a:gd name="connsiteX932" fmla="*/ 1366953 w 5372199"/>
                  <a:gd name="connsiteY932" fmla="*/ 455823 h 5390836"/>
                  <a:gd name="connsiteX933" fmla="*/ 1355617 w 5372199"/>
                  <a:gd name="connsiteY933" fmla="*/ 466130 h 5390836"/>
                  <a:gd name="connsiteX934" fmla="*/ 1345299 w 5372199"/>
                  <a:gd name="connsiteY934" fmla="*/ 474391 h 5390836"/>
                  <a:gd name="connsiteX935" fmla="*/ 1336020 w 5372199"/>
                  <a:gd name="connsiteY935" fmla="*/ 484698 h 5390836"/>
                  <a:gd name="connsiteX936" fmla="*/ 1325702 w 5372199"/>
                  <a:gd name="connsiteY936" fmla="*/ 491920 h 5390836"/>
                  <a:gd name="connsiteX937" fmla="*/ 1317452 w 5372199"/>
                  <a:gd name="connsiteY937" fmla="*/ 497073 h 5390836"/>
                  <a:gd name="connsiteX938" fmla="*/ 1306117 w 5372199"/>
                  <a:gd name="connsiteY938" fmla="*/ 508420 h 5390836"/>
                  <a:gd name="connsiteX939" fmla="*/ 1296827 w 5372199"/>
                  <a:gd name="connsiteY939" fmla="*/ 519756 h 5390836"/>
                  <a:gd name="connsiteX940" fmla="*/ 1290645 w 5372199"/>
                  <a:gd name="connsiteY940" fmla="*/ 531102 h 5390836"/>
                  <a:gd name="connsiteX941" fmla="*/ 1279299 w 5372199"/>
                  <a:gd name="connsiteY941" fmla="*/ 531102 h 5390836"/>
                  <a:gd name="connsiteX942" fmla="*/ 1263827 w 5372199"/>
                  <a:gd name="connsiteY942" fmla="*/ 539352 h 5390836"/>
                  <a:gd name="connsiteX943" fmla="*/ 1251452 w 5372199"/>
                  <a:gd name="connsiteY943" fmla="*/ 525949 h 5390836"/>
                  <a:gd name="connsiteX944" fmla="*/ 1242173 w 5372199"/>
                  <a:gd name="connsiteY944" fmla="*/ 513574 h 5390836"/>
                  <a:gd name="connsiteX945" fmla="*/ 1242173 w 5372199"/>
                  <a:gd name="connsiteY945" fmla="*/ 501198 h 5390836"/>
                  <a:gd name="connsiteX946" fmla="*/ 1262798 w 5372199"/>
                  <a:gd name="connsiteY946" fmla="*/ 469227 h 5390836"/>
                  <a:gd name="connsiteX947" fmla="*/ 1273106 w 5372199"/>
                  <a:gd name="connsiteY947" fmla="*/ 469227 h 5390836"/>
                  <a:gd name="connsiteX948" fmla="*/ 1286520 w 5372199"/>
                  <a:gd name="connsiteY948" fmla="*/ 453755 h 5390836"/>
                  <a:gd name="connsiteX949" fmla="*/ 1321577 w 5372199"/>
                  <a:gd name="connsiteY949" fmla="*/ 421794 h 5390836"/>
                  <a:gd name="connsiteX950" fmla="*/ 1337049 w 5372199"/>
                  <a:gd name="connsiteY950" fmla="*/ 408380 h 5390836"/>
                  <a:gd name="connsiteX951" fmla="*/ 1362828 w 5372199"/>
                  <a:gd name="connsiteY951" fmla="*/ 380543 h 5390836"/>
                  <a:gd name="connsiteX952" fmla="*/ 1371078 w 5372199"/>
                  <a:gd name="connsiteY952" fmla="*/ 365072 h 5390836"/>
                  <a:gd name="connsiteX953" fmla="*/ 1363867 w 5372199"/>
                  <a:gd name="connsiteY953" fmla="*/ 357851 h 5390836"/>
                  <a:gd name="connsiteX954" fmla="*/ 1353549 w 5372199"/>
                  <a:gd name="connsiteY954" fmla="*/ 357851 h 5390836"/>
                  <a:gd name="connsiteX955" fmla="*/ 1341174 w 5372199"/>
                  <a:gd name="connsiteY955" fmla="*/ 357851 h 5390836"/>
                  <a:gd name="connsiteX956" fmla="*/ 1341174 w 5372199"/>
                  <a:gd name="connsiteY956" fmla="*/ 347543 h 5390836"/>
                  <a:gd name="connsiteX957" fmla="*/ 1341174 w 5372199"/>
                  <a:gd name="connsiteY957" fmla="*/ 337225 h 5390836"/>
                  <a:gd name="connsiteX958" fmla="*/ 1341174 w 5372199"/>
                  <a:gd name="connsiteY958" fmla="*/ 323822 h 5390836"/>
                  <a:gd name="connsiteX959" fmla="*/ 1313327 w 5372199"/>
                  <a:gd name="connsiteY959" fmla="*/ 304225 h 5390836"/>
                  <a:gd name="connsiteX960" fmla="*/ 1313327 w 5372199"/>
                  <a:gd name="connsiteY960" fmla="*/ 292878 h 5390836"/>
                  <a:gd name="connsiteX961" fmla="*/ 1328799 w 5372199"/>
                  <a:gd name="connsiteY961" fmla="*/ 280503 h 5390836"/>
                  <a:gd name="connsiteX962" fmla="*/ 1336020 w 5372199"/>
                  <a:gd name="connsiteY962" fmla="*/ 270196 h 5390836"/>
                  <a:gd name="connsiteX963" fmla="*/ 1344270 w 5372199"/>
                  <a:gd name="connsiteY963" fmla="*/ 264003 h 5390836"/>
                  <a:gd name="connsiteX964" fmla="*/ 1351492 w 5372199"/>
                  <a:gd name="connsiteY964" fmla="*/ 254724 h 5390836"/>
                  <a:gd name="connsiteX965" fmla="*/ 1339117 w 5372199"/>
                  <a:gd name="connsiteY965" fmla="*/ 257821 h 5390836"/>
                  <a:gd name="connsiteX966" fmla="*/ 1350453 w 5372199"/>
                  <a:gd name="connsiteY966" fmla="*/ 252667 h 5390836"/>
                  <a:gd name="connsiteX967" fmla="*/ 1363867 w 5372199"/>
                  <a:gd name="connsiteY967" fmla="*/ 244417 h 5390836"/>
                  <a:gd name="connsiteX968" fmla="*/ 1375203 w 5372199"/>
                  <a:gd name="connsiteY968" fmla="*/ 244417 h 5390836"/>
                  <a:gd name="connsiteX969" fmla="*/ 1383200 w 5372199"/>
                  <a:gd name="connsiteY969" fmla="*/ 242484 h 5390836"/>
                  <a:gd name="connsiteX970" fmla="*/ 2319836 w 5372199"/>
                  <a:gd name="connsiteY970" fmla="*/ 154694 h 5390836"/>
                  <a:gd name="connsiteX971" fmla="*/ 2301267 w 5372199"/>
                  <a:gd name="connsiteY971" fmla="*/ 159847 h 5390836"/>
                  <a:gd name="connsiteX972" fmla="*/ 2301267 w 5372199"/>
                  <a:gd name="connsiteY972" fmla="*/ 171193 h 5390836"/>
                  <a:gd name="connsiteX973" fmla="*/ 2301267 w 5372199"/>
                  <a:gd name="connsiteY973" fmla="*/ 180472 h 5390836"/>
                  <a:gd name="connsiteX974" fmla="*/ 2318808 w 5372199"/>
                  <a:gd name="connsiteY974" fmla="*/ 180472 h 5390836"/>
                  <a:gd name="connsiteX975" fmla="*/ 2327047 w 5372199"/>
                  <a:gd name="connsiteY975" fmla="*/ 158819 h 5390836"/>
                  <a:gd name="connsiteX976" fmla="*/ 2320865 w 5372199"/>
                  <a:gd name="connsiteY976" fmla="*/ 158819 h 5390836"/>
                  <a:gd name="connsiteX977" fmla="*/ 2375531 w 5372199"/>
                  <a:gd name="connsiteY977" fmla="*/ 130974 h 5390836"/>
                  <a:gd name="connsiteX978" fmla="*/ 2361089 w 5372199"/>
                  <a:gd name="connsiteY978" fmla="*/ 138195 h 5390836"/>
                  <a:gd name="connsiteX979" fmla="*/ 2361089 w 5372199"/>
                  <a:gd name="connsiteY979" fmla="*/ 153665 h 5390836"/>
                  <a:gd name="connsiteX980" fmla="*/ 2371407 w 5372199"/>
                  <a:gd name="connsiteY980" fmla="*/ 160876 h 5390836"/>
                  <a:gd name="connsiteX981" fmla="*/ 2386877 w 5372199"/>
                  <a:gd name="connsiteY981" fmla="*/ 146444 h 5390836"/>
                  <a:gd name="connsiteX982" fmla="*/ 2386877 w 5372199"/>
                  <a:gd name="connsiteY982" fmla="*/ 133031 h 5390836"/>
                  <a:gd name="connsiteX983" fmla="*/ 2376560 w 5372199"/>
                  <a:gd name="connsiteY983" fmla="*/ 133031 h 5390836"/>
                  <a:gd name="connsiteX984" fmla="*/ 2306432 w 5372199"/>
                  <a:gd name="connsiteY984" fmla="*/ 95915 h 5390836"/>
                  <a:gd name="connsiteX985" fmla="*/ 2310546 w 5372199"/>
                  <a:gd name="connsiteY985" fmla="*/ 100039 h 5390836"/>
                  <a:gd name="connsiteX986" fmla="*/ 2296113 w 5372199"/>
                  <a:gd name="connsiteY986" fmla="*/ 113442 h 5390836"/>
                  <a:gd name="connsiteX987" fmla="*/ 2296113 w 5372199"/>
                  <a:gd name="connsiteY987" fmla="*/ 128913 h 5390836"/>
                  <a:gd name="connsiteX988" fmla="*/ 2304364 w 5372199"/>
                  <a:gd name="connsiteY988" fmla="*/ 128913 h 5390836"/>
                  <a:gd name="connsiteX989" fmla="*/ 2320865 w 5372199"/>
                  <a:gd name="connsiteY989" fmla="*/ 108289 h 5390836"/>
                  <a:gd name="connsiteX990" fmla="*/ 2306432 w 5372199"/>
                  <a:gd name="connsiteY990" fmla="*/ 95915 h 5390836"/>
                  <a:gd name="connsiteX991" fmla="*/ 3341817 w 5372199"/>
                  <a:gd name="connsiteY991" fmla="*/ 93847 h 5390836"/>
                  <a:gd name="connsiteX992" fmla="*/ 3351096 w 5372199"/>
                  <a:gd name="connsiteY992" fmla="*/ 103125 h 5390836"/>
                  <a:gd name="connsiteX993" fmla="*/ 3363471 w 5372199"/>
                  <a:gd name="connsiteY993" fmla="*/ 121693 h 5390836"/>
                  <a:gd name="connsiteX994" fmla="*/ 3363471 w 5372199"/>
                  <a:gd name="connsiteY994" fmla="*/ 138193 h 5390836"/>
                  <a:gd name="connsiteX995" fmla="*/ 3363482 w 5372199"/>
                  <a:gd name="connsiteY995" fmla="*/ 150569 h 5390836"/>
                  <a:gd name="connsiteX996" fmla="*/ 3332539 w 5372199"/>
                  <a:gd name="connsiteY996" fmla="*/ 167069 h 5390836"/>
                  <a:gd name="connsiteX997" fmla="*/ 3307789 w 5372199"/>
                  <a:gd name="connsiteY997" fmla="*/ 179444 h 5390836"/>
                  <a:gd name="connsiteX998" fmla="*/ 3290260 w 5372199"/>
                  <a:gd name="connsiteY998" fmla="*/ 185626 h 5390836"/>
                  <a:gd name="connsiteX999" fmla="*/ 3254163 w 5372199"/>
                  <a:gd name="connsiteY999" fmla="*/ 200069 h 5390836"/>
                  <a:gd name="connsiteX1000" fmla="*/ 3254163 w 5372199"/>
                  <a:gd name="connsiteY1000" fmla="*/ 226877 h 5390836"/>
                  <a:gd name="connsiteX1001" fmla="*/ 3245913 w 5372199"/>
                  <a:gd name="connsiteY1001" fmla="*/ 238223 h 5390836"/>
                  <a:gd name="connsiteX1002" fmla="*/ 3238692 w 5372199"/>
                  <a:gd name="connsiteY1002" fmla="*/ 247502 h 5390836"/>
                  <a:gd name="connsiteX1003" fmla="*/ 3232510 w 5372199"/>
                  <a:gd name="connsiteY1003" fmla="*/ 257820 h 5390836"/>
                  <a:gd name="connsiteX1004" fmla="*/ 3227356 w 5372199"/>
                  <a:gd name="connsiteY1004" fmla="*/ 270195 h 5390836"/>
                  <a:gd name="connsiteX1005" fmla="*/ 3221163 w 5372199"/>
                  <a:gd name="connsiteY1005" fmla="*/ 302156 h 5390836"/>
                  <a:gd name="connsiteX1006" fmla="*/ 3278913 w 5372199"/>
                  <a:gd name="connsiteY1006" fmla="*/ 314531 h 5390836"/>
                  <a:gd name="connsiteX1007" fmla="*/ 3294385 w 5372199"/>
                  <a:gd name="connsiteY1007" fmla="*/ 314531 h 5390836"/>
                  <a:gd name="connsiteX1008" fmla="*/ 3309846 w 5372199"/>
                  <a:gd name="connsiteY1008" fmla="*/ 314531 h 5390836"/>
                  <a:gd name="connsiteX1009" fmla="*/ 3323260 w 5372199"/>
                  <a:gd name="connsiteY1009" fmla="*/ 322792 h 5390836"/>
                  <a:gd name="connsiteX1010" fmla="*/ 3336664 w 5372199"/>
                  <a:gd name="connsiteY1010" fmla="*/ 335156 h 5390836"/>
                  <a:gd name="connsiteX1011" fmla="*/ 3352135 w 5372199"/>
                  <a:gd name="connsiteY1011" fmla="*/ 355792 h 5390836"/>
                  <a:gd name="connsiteX1012" fmla="*/ 3352135 w 5372199"/>
                  <a:gd name="connsiteY1012" fmla="*/ 369196 h 5390836"/>
                  <a:gd name="connsiteX1013" fmla="*/ 3352135 w 5372199"/>
                  <a:gd name="connsiteY1013" fmla="*/ 374349 h 5390836"/>
                  <a:gd name="connsiteX1014" fmla="*/ 3352135 w 5372199"/>
                  <a:gd name="connsiteY1014" fmla="*/ 382599 h 5390836"/>
                  <a:gd name="connsiteX1015" fmla="*/ 3344914 w 5372199"/>
                  <a:gd name="connsiteY1015" fmla="*/ 392907 h 5390836"/>
                  <a:gd name="connsiteX1016" fmla="*/ 3332539 w 5372199"/>
                  <a:gd name="connsiteY1016" fmla="*/ 400128 h 5390836"/>
                  <a:gd name="connsiteX1017" fmla="*/ 3312942 w 5372199"/>
                  <a:gd name="connsiteY1017" fmla="*/ 400128 h 5390836"/>
                  <a:gd name="connsiteX1018" fmla="*/ 3292317 w 5372199"/>
                  <a:gd name="connsiteY1018" fmla="*/ 390849 h 5390836"/>
                  <a:gd name="connsiteX1019" fmla="*/ 3270663 w 5372199"/>
                  <a:gd name="connsiteY1019" fmla="*/ 390849 h 5390836"/>
                  <a:gd name="connsiteX1020" fmla="*/ 3236635 w 5372199"/>
                  <a:gd name="connsiteY1020" fmla="*/ 378474 h 5390836"/>
                  <a:gd name="connsiteX1021" fmla="*/ 3203634 w 5372199"/>
                  <a:gd name="connsiteY1021" fmla="*/ 371253 h 5390836"/>
                  <a:gd name="connsiteX1022" fmla="*/ 3170634 w 5372199"/>
                  <a:gd name="connsiteY1022" fmla="*/ 365070 h 5390836"/>
                  <a:gd name="connsiteX1023" fmla="*/ 3138662 w 5372199"/>
                  <a:gd name="connsiteY1023" fmla="*/ 365070 h 5390836"/>
                  <a:gd name="connsiteX1024" fmla="*/ 3102566 w 5372199"/>
                  <a:gd name="connsiteY1024" fmla="*/ 355781 h 5390836"/>
                  <a:gd name="connsiteX1025" fmla="*/ 3036565 w 5372199"/>
                  <a:gd name="connsiteY1025" fmla="*/ 355781 h 5390836"/>
                  <a:gd name="connsiteX1026" fmla="*/ 2952008 w 5372199"/>
                  <a:gd name="connsiteY1026" fmla="*/ 366099 h 5390836"/>
                  <a:gd name="connsiteX1027" fmla="*/ 2929314 w 5372199"/>
                  <a:gd name="connsiteY1027" fmla="*/ 331031 h 5390836"/>
                  <a:gd name="connsiteX1028" fmla="*/ 2929314 w 5372199"/>
                  <a:gd name="connsiteY1028" fmla="*/ 314531 h 5390836"/>
                  <a:gd name="connsiteX1029" fmla="*/ 2929314 w 5372199"/>
                  <a:gd name="connsiteY1029" fmla="*/ 293906 h 5390836"/>
                  <a:gd name="connsiteX1030" fmla="*/ 2965411 w 5372199"/>
                  <a:gd name="connsiteY1030" fmla="*/ 283598 h 5390836"/>
                  <a:gd name="connsiteX1031" fmla="*/ 2983968 w 5372199"/>
                  <a:gd name="connsiteY1031" fmla="*/ 290820 h 5390836"/>
                  <a:gd name="connsiteX1032" fmla="*/ 3027287 w 5372199"/>
                  <a:gd name="connsiteY1032" fmla="*/ 290820 h 5390836"/>
                  <a:gd name="connsiteX1033" fmla="*/ 3043787 w 5372199"/>
                  <a:gd name="connsiteY1033" fmla="*/ 290820 h 5390836"/>
                  <a:gd name="connsiteX1034" fmla="*/ 3092259 w 5372199"/>
                  <a:gd name="connsiteY1034" fmla="*/ 283598 h 5390836"/>
                  <a:gd name="connsiteX1035" fmla="*/ 3139691 w 5372199"/>
                  <a:gd name="connsiteY1035" fmla="*/ 234098 h 5390836"/>
                  <a:gd name="connsiteX1036" fmla="*/ 3147941 w 5372199"/>
                  <a:gd name="connsiteY1036" fmla="*/ 216569 h 5390836"/>
                  <a:gd name="connsiteX1037" fmla="*/ 3147941 w 5372199"/>
                  <a:gd name="connsiteY1037" fmla="*/ 200069 h 5390836"/>
                  <a:gd name="connsiteX1038" fmla="*/ 3130412 w 5372199"/>
                  <a:gd name="connsiteY1038" fmla="*/ 200069 h 5390836"/>
                  <a:gd name="connsiteX1039" fmla="*/ 3108759 w 5372199"/>
                  <a:gd name="connsiteY1039" fmla="*/ 200069 h 5390836"/>
                  <a:gd name="connsiteX1040" fmla="*/ 3108759 w 5372199"/>
                  <a:gd name="connsiteY1040" fmla="*/ 178405 h 5390836"/>
                  <a:gd name="connsiteX1041" fmla="*/ 3101537 w 5372199"/>
                  <a:gd name="connsiteY1041" fmla="*/ 151597 h 5390836"/>
                  <a:gd name="connsiteX1042" fmla="*/ 3101537 w 5372199"/>
                  <a:gd name="connsiteY1042" fmla="*/ 132001 h 5390836"/>
                  <a:gd name="connsiteX1043" fmla="*/ 3101537 w 5372199"/>
                  <a:gd name="connsiteY1043" fmla="*/ 113443 h 5390836"/>
                  <a:gd name="connsiteX1044" fmla="*/ 3121134 w 5372199"/>
                  <a:gd name="connsiteY1044" fmla="*/ 104154 h 5390836"/>
                  <a:gd name="connsiteX1045" fmla="*/ 3147941 w 5372199"/>
                  <a:gd name="connsiteY1045" fmla="*/ 117569 h 5390836"/>
                  <a:gd name="connsiteX1046" fmla="*/ 3220134 w 5372199"/>
                  <a:gd name="connsiteY1046" fmla="*/ 123750 h 5390836"/>
                  <a:gd name="connsiteX1047" fmla="*/ 3259317 w 5372199"/>
                  <a:gd name="connsiteY1047" fmla="*/ 123750 h 5390836"/>
                  <a:gd name="connsiteX1048" fmla="*/ 3316039 w 5372199"/>
                  <a:gd name="connsiteY1048" fmla="*/ 114472 h 5390836"/>
                  <a:gd name="connsiteX1049" fmla="*/ 3331510 w 5372199"/>
                  <a:gd name="connsiteY1049" fmla="*/ 114472 h 5390836"/>
                  <a:gd name="connsiteX1050" fmla="*/ 3343885 w 5372199"/>
                  <a:gd name="connsiteY1050" fmla="*/ 114472 h 5390836"/>
                  <a:gd name="connsiteX1051" fmla="*/ 2198081 w 5372199"/>
                  <a:gd name="connsiteY1051" fmla="*/ 79112 h 5390836"/>
                  <a:gd name="connsiteX1052" fmla="*/ 2212588 w 5372199"/>
                  <a:gd name="connsiteY1052" fmla="*/ 96946 h 5390836"/>
                  <a:gd name="connsiteX1053" fmla="*/ 2218770 w 5372199"/>
                  <a:gd name="connsiteY1053" fmla="*/ 79417 h 5390836"/>
                  <a:gd name="connsiteX1054" fmla="*/ 2218770 w 5372199"/>
                  <a:gd name="connsiteY1054" fmla="*/ 100042 h 5390836"/>
                  <a:gd name="connsiteX1055" fmla="*/ 2218770 w 5372199"/>
                  <a:gd name="connsiteY1055" fmla="*/ 123764 h 5390836"/>
                  <a:gd name="connsiteX1056" fmla="*/ 2208463 w 5372199"/>
                  <a:gd name="connsiteY1056" fmla="*/ 142321 h 5390836"/>
                  <a:gd name="connsiteX1057" fmla="*/ 2191952 w 5372199"/>
                  <a:gd name="connsiteY1057" fmla="*/ 168100 h 5390836"/>
                  <a:gd name="connsiteX1058" fmla="*/ 2191952 w 5372199"/>
                  <a:gd name="connsiteY1058" fmla="*/ 192850 h 5390836"/>
                  <a:gd name="connsiteX1059" fmla="*/ 2191952 w 5372199"/>
                  <a:gd name="connsiteY1059" fmla="*/ 210379 h 5390836"/>
                  <a:gd name="connsiteX1060" fmla="*/ 2205367 w 5372199"/>
                  <a:gd name="connsiteY1060" fmla="*/ 210379 h 5390836"/>
                  <a:gd name="connsiteX1061" fmla="*/ 2211549 w 5372199"/>
                  <a:gd name="connsiteY1061" fmla="*/ 221725 h 5390836"/>
                  <a:gd name="connsiteX1062" fmla="*/ 2221867 w 5372199"/>
                  <a:gd name="connsiteY1062" fmla="*/ 240293 h 5390836"/>
                  <a:gd name="connsiteX1063" fmla="*/ 2221867 w 5372199"/>
                  <a:gd name="connsiteY1063" fmla="*/ 248543 h 5390836"/>
                  <a:gd name="connsiteX1064" fmla="*/ 2186798 w 5372199"/>
                  <a:gd name="connsiteY1064" fmla="*/ 291851 h 5390836"/>
                  <a:gd name="connsiteX1065" fmla="*/ 2186798 w 5372199"/>
                  <a:gd name="connsiteY1065" fmla="*/ 306293 h 5390836"/>
                  <a:gd name="connsiteX1066" fmla="*/ 2202270 w 5372199"/>
                  <a:gd name="connsiteY1066" fmla="*/ 306293 h 5390836"/>
                  <a:gd name="connsiteX1067" fmla="*/ 2216713 w 5372199"/>
                  <a:gd name="connsiteY1067" fmla="*/ 313515 h 5390836"/>
                  <a:gd name="connsiteX1068" fmla="*/ 2222895 w 5372199"/>
                  <a:gd name="connsiteY1068" fmla="*/ 326919 h 5390836"/>
                  <a:gd name="connsiteX1069" fmla="*/ 2190923 w 5372199"/>
                  <a:gd name="connsiteY1069" fmla="*/ 377448 h 5390836"/>
                  <a:gd name="connsiteX1070" fmla="*/ 2134201 w 5372199"/>
                  <a:gd name="connsiteY1070" fmla="*/ 416630 h 5390836"/>
                  <a:gd name="connsiteX1071" fmla="*/ 2107393 w 5372199"/>
                  <a:gd name="connsiteY1071" fmla="*/ 447573 h 5390836"/>
                  <a:gd name="connsiteX1072" fmla="*/ 2096047 w 5372199"/>
                  <a:gd name="connsiteY1072" fmla="*/ 447573 h 5390836"/>
                  <a:gd name="connsiteX1073" fmla="*/ 2078518 w 5372199"/>
                  <a:gd name="connsiteY1073" fmla="*/ 447573 h 5390836"/>
                  <a:gd name="connsiteX1074" fmla="*/ 2069239 w 5372199"/>
                  <a:gd name="connsiteY1074" fmla="*/ 434169 h 5390836"/>
                  <a:gd name="connsiteX1075" fmla="*/ 2056864 w 5372199"/>
                  <a:gd name="connsiteY1075" fmla="*/ 420765 h 5390836"/>
                  <a:gd name="connsiteX1076" fmla="*/ 2047585 w 5372199"/>
                  <a:gd name="connsiteY1076" fmla="*/ 393948 h 5390836"/>
                  <a:gd name="connsiteX1077" fmla="*/ 2071296 w 5372199"/>
                  <a:gd name="connsiteY1077" fmla="*/ 365072 h 5390836"/>
                  <a:gd name="connsiteX1078" fmla="*/ 2084700 w 5372199"/>
                  <a:gd name="connsiteY1078" fmla="*/ 351669 h 5390836"/>
                  <a:gd name="connsiteX1079" fmla="*/ 2093989 w 5372199"/>
                  <a:gd name="connsiteY1079" fmla="*/ 338265 h 5390836"/>
                  <a:gd name="connsiteX1080" fmla="*/ 2093989 w 5372199"/>
                  <a:gd name="connsiteY1080" fmla="*/ 326919 h 5390836"/>
                  <a:gd name="connsiteX1081" fmla="*/ 2093989 w 5372199"/>
                  <a:gd name="connsiteY1081" fmla="*/ 312475 h 5390836"/>
                  <a:gd name="connsiteX1082" fmla="*/ 2087796 w 5372199"/>
                  <a:gd name="connsiteY1082" fmla="*/ 302169 h 5390836"/>
                  <a:gd name="connsiteX1083" fmla="*/ 2080575 w 5372199"/>
                  <a:gd name="connsiteY1083" fmla="*/ 292890 h 5390836"/>
                  <a:gd name="connsiteX1084" fmla="*/ 2065114 w 5372199"/>
                  <a:gd name="connsiteY1084" fmla="*/ 274322 h 5390836"/>
                  <a:gd name="connsiteX1085" fmla="*/ 2081614 w 5372199"/>
                  <a:gd name="connsiteY1085" fmla="*/ 251639 h 5390836"/>
                  <a:gd name="connsiteX1086" fmla="*/ 2095018 w 5372199"/>
                  <a:gd name="connsiteY1086" fmla="*/ 251639 h 5390836"/>
                  <a:gd name="connsiteX1087" fmla="*/ 2110490 w 5372199"/>
                  <a:gd name="connsiteY1087" fmla="*/ 234100 h 5390836"/>
                  <a:gd name="connsiteX1088" fmla="*/ 2110490 w 5372199"/>
                  <a:gd name="connsiteY1088" fmla="*/ 206264 h 5390836"/>
                  <a:gd name="connsiteX1089" fmla="*/ 2093989 w 5372199"/>
                  <a:gd name="connsiteY1089" fmla="*/ 194918 h 5390836"/>
                  <a:gd name="connsiteX1090" fmla="*/ 2076461 w 5372199"/>
                  <a:gd name="connsiteY1090" fmla="*/ 194918 h 5390836"/>
                  <a:gd name="connsiteX1091" fmla="*/ 2065114 w 5372199"/>
                  <a:gd name="connsiteY1091" fmla="*/ 184599 h 5390836"/>
                  <a:gd name="connsiteX1092" fmla="*/ 2054796 w 5372199"/>
                  <a:gd name="connsiteY1092" fmla="*/ 184599 h 5390836"/>
                  <a:gd name="connsiteX1093" fmla="*/ 2047585 w 5372199"/>
                  <a:gd name="connsiteY1093" fmla="*/ 166043 h 5390836"/>
                  <a:gd name="connsiteX1094" fmla="*/ 2055824 w 5372199"/>
                  <a:gd name="connsiteY1094" fmla="*/ 158821 h 5390836"/>
                  <a:gd name="connsiteX1095" fmla="*/ 2060989 w 5372199"/>
                  <a:gd name="connsiteY1095" fmla="*/ 147475 h 5390836"/>
                  <a:gd name="connsiteX1096" fmla="*/ 2074393 w 5372199"/>
                  <a:gd name="connsiteY1096" fmla="*/ 136139 h 5390836"/>
                  <a:gd name="connsiteX1097" fmla="*/ 2093989 w 5372199"/>
                  <a:gd name="connsiteY1097" fmla="*/ 136139 h 5390836"/>
                  <a:gd name="connsiteX1098" fmla="*/ 2171337 w 5372199"/>
                  <a:gd name="connsiteY1098" fmla="*/ 84571 h 5390836"/>
                  <a:gd name="connsiteX1099" fmla="*/ 2194020 w 5372199"/>
                  <a:gd name="connsiteY1099" fmla="*/ 79417 h 5390836"/>
                  <a:gd name="connsiteX1100" fmla="*/ 2198081 w 5372199"/>
                  <a:gd name="connsiteY1100" fmla="*/ 79112 h 5390836"/>
                  <a:gd name="connsiteX1101" fmla="*/ 2394088 w 5372199"/>
                  <a:gd name="connsiteY1101" fmla="*/ 55695 h 5390836"/>
                  <a:gd name="connsiteX1102" fmla="*/ 2356963 w 5372199"/>
                  <a:gd name="connsiteY1102" fmla="*/ 76320 h 5390836"/>
                  <a:gd name="connsiteX1103" fmla="*/ 2365213 w 5372199"/>
                  <a:gd name="connsiteY1103" fmla="*/ 93860 h 5390836"/>
                  <a:gd name="connsiteX1104" fmla="*/ 2385838 w 5372199"/>
                  <a:gd name="connsiteY1104" fmla="*/ 93860 h 5390836"/>
                  <a:gd name="connsiteX1105" fmla="*/ 2397185 w 5372199"/>
                  <a:gd name="connsiteY1105" fmla="*/ 73224 h 5390836"/>
                  <a:gd name="connsiteX1106" fmla="*/ 2397185 w 5372199"/>
                  <a:gd name="connsiteY1106" fmla="*/ 57763 h 5390836"/>
                  <a:gd name="connsiteX1107" fmla="*/ 2409561 w 5372199"/>
                  <a:gd name="connsiteY1107" fmla="*/ 1039 h 5390836"/>
                  <a:gd name="connsiteX1108" fmla="*/ 2427090 w 5372199"/>
                  <a:gd name="connsiteY1108" fmla="*/ 1039 h 5390836"/>
                  <a:gd name="connsiteX1109" fmla="*/ 2461119 w 5372199"/>
                  <a:gd name="connsiteY1109" fmla="*/ 1039 h 5390836"/>
                  <a:gd name="connsiteX1110" fmla="*/ 2469369 w 5372199"/>
                  <a:gd name="connsiteY1110" fmla="*/ 14443 h 5390836"/>
                  <a:gd name="connsiteX1111" fmla="*/ 2483812 w 5372199"/>
                  <a:gd name="connsiteY1111" fmla="*/ 36096 h 5390836"/>
                  <a:gd name="connsiteX1112" fmla="*/ 2477630 w 5372199"/>
                  <a:gd name="connsiteY1112" fmla="*/ 57761 h 5390836"/>
                  <a:gd name="connsiteX1113" fmla="*/ 2477630 w 5372199"/>
                  <a:gd name="connsiteY1113" fmla="*/ 76318 h 5390836"/>
                  <a:gd name="connsiteX1114" fmla="*/ 2466283 w 5372199"/>
                  <a:gd name="connsiteY1114" fmla="*/ 108290 h 5390836"/>
                  <a:gd name="connsiteX1115" fmla="*/ 2452879 w 5372199"/>
                  <a:gd name="connsiteY1115" fmla="*/ 127886 h 5390836"/>
                  <a:gd name="connsiteX1116" fmla="*/ 2429158 w 5372199"/>
                  <a:gd name="connsiteY1116" fmla="*/ 203165 h 5390836"/>
                  <a:gd name="connsiteX1117" fmla="*/ 2419868 w 5372199"/>
                  <a:gd name="connsiteY1117" fmla="*/ 215541 h 5390836"/>
                  <a:gd name="connsiteX1118" fmla="*/ 2406464 w 5372199"/>
                  <a:gd name="connsiteY1118" fmla="*/ 215541 h 5390836"/>
                  <a:gd name="connsiteX1119" fmla="*/ 2392032 w 5372199"/>
                  <a:gd name="connsiteY1119" fmla="*/ 222762 h 5390836"/>
                  <a:gd name="connsiteX1120" fmla="*/ 2372435 w 5372199"/>
                  <a:gd name="connsiteY1120" fmla="*/ 232041 h 5390836"/>
                  <a:gd name="connsiteX1121" fmla="*/ 2372435 w 5372199"/>
                  <a:gd name="connsiteY1121" fmla="*/ 248541 h 5390836"/>
                  <a:gd name="connsiteX1122" fmla="*/ 2387907 w 5372199"/>
                  <a:gd name="connsiteY1122" fmla="*/ 243387 h 5390836"/>
                  <a:gd name="connsiteX1123" fmla="*/ 2400282 w 5372199"/>
                  <a:gd name="connsiteY1123" fmla="*/ 235137 h 5390836"/>
                  <a:gd name="connsiteX1124" fmla="*/ 2418840 w 5372199"/>
                  <a:gd name="connsiteY1124" fmla="*/ 235137 h 5390836"/>
                  <a:gd name="connsiteX1125" fmla="*/ 2427090 w 5372199"/>
                  <a:gd name="connsiteY1125" fmla="*/ 242348 h 5390836"/>
                  <a:gd name="connsiteX1126" fmla="*/ 2435340 w 5372199"/>
                  <a:gd name="connsiteY1126" fmla="*/ 265041 h 5390836"/>
                  <a:gd name="connsiteX1127" fmla="*/ 2435340 w 5372199"/>
                  <a:gd name="connsiteY1127" fmla="*/ 274319 h 5390836"/>
                  <a:gd name="connsiteX1128" fmla="*/ 2419868 w 5372199"/>
                  <a:gd name="connsiteY1128" fmla="*/ 288763 h 5390836"/>
                  <a:gd name="connsiteX1129" fmla="*/ 2402339 w 5372199"/>
                  <a:gd name="connsiteY1129" fmla="*/ 298041 h 5390836"/>
                  <a:gd name="connsiteX1130" fmla="*/ 2402339 w 5372199"/>
                  <a:gd name="connsiteY1130" fmla="*/ 309377 h 5390836"/>
                  <a:gd name="connsiteX1131" fmla="*/ 2412657 w 5372199"/>
                  <a:gd name="connsiteY1131" fmla="*/ 315570 h 5390836"/>
                  <a:gd name="connsiteX1132" fmla="*/ 2436368 w 5372199"/>
                  <a:gd name="connsiteY1132" fmla="*/ 307320 h 5390836"/>
                  <a:gd name="connsiteX1133" fmla="*/ 2455965 w 5372199"/>
                  <a:gd name="connsiteY1133" fmla="*/ 307320 h 5390836"/>
                  <a:gd name="connsiteX1134" fmla="*/ 2477630 w 5372199"/>
                  <a:gd name="connsiteY1134" fmla="*/ 300098 h 5390836"/>
                  <a:gd name="connsiteX1135" fmla="*/ 2498244 w 5372199"/>
                  <a:gd name="connsiteY1135" fmla="*/ 300098 h 5390836"/>
                  <a:gd name="connsiteX1136" fmla="*/ 2517841 w 5372199"/>
                  <a:gd name="connsiteY1136" fmla="*/ 323820 h 5390836"/>
                  <a:gd name="connsiteX1137" fmla="*/ 2494119 w 5372199"/>
                  <a:gd name="connsiteY1137" fmla="*/ 370224 h 5390836"/>
                  <a:gd name="connsiteX1138" fmla="*/ 2467312 w 5372199"/>
                  <a:gd name="connsiteY1138" fmla="*/ 370224 h 5390836"/>
                  <a:gd name="connsiteX1139" fmla="*/ 2422965 w 5372199"/>
                  <a:gd name="connsiteY1139" fmla="*/ 377445 h 5390836"/>
                  <a:gd name="connsiteX1140" fmla="*/ 2398214 w 5372199"/>
                  <a:gd name="connsiteY1140" fmla="*/ 377445 h 5390836"/>
                  <a:gd name="connsiteX1141" fmla="*/ 2377589 w 5372199"/>
                  <a:gd name="connsiteY1141" fmla="*/ 382599 h 5390836"/>
                  <a:gd name="connsiteX1142" fmla="*/ 2353878 w 5372199"/>
                  <a:gd name="connsiteY1142" fmla="*/ 389820 h 5390836"/>
                  <a:gd name="connsiteX1143" fmla="*/ 2326031 w 5372199"/>
                  <a:gd name="connsiteY1143" fmla="*/ 400138 h 5390836"/>
                  <a:gd name="connsiteX1144" fmla="*/ 2296127 w 5372199"/>
                  <a:gd name="connsiteY1144" fmla="*/ 407360 h 5390836"/>
                  <a:gd name="connsiteX1145" fmla="*/ 2266212 w 5372199"/>
                  <a:gd name="connsiteY1145" fmla="*/ 420763 h 5390836"/>
                  <a:gd name="connsiteX1146" fmla="*/ 2245587 w 5372199"/>
                  <a:gd name="connsiteY1146" fmla="*/ 413542 h 5390836"/>
                  <a:gd name="connsiteX1147" fmla="*/ 2237348 w 5372199"/>
                  <a:gd name="connsiteY1147" fmla="*/ 387752 h 5390836"/>
                  <a:gd name="connsiteX1148" fmla="*/ 2237337 w 5372199"/>
                  <a:gd name="connsiteY1148" fmla="*/ 379513 h 5390836"/>
                  <a:gd name="connsiteX1149" fmla="*/ 2237337 w 5372199"/>
                  <a:gd name="connsiteY1149" fmla="*/ 364042 h 5390836"/>
                  <a:gd name="connsiteX1150" fmla="*/ 2243530 w 5372199"/>
                  <a:gd name="connsiteY1150" fmla="*/ 357849 h 5390836"/>
                  <a:gd name="connsiteX1151" fmla="*/ 2253837 w 5372199"/>
                  <a:gd name="connsiteY1151" fmla="*/ 357849 h 5390836"/>
                  <a:gd name="connsiteX1152" fmla="*/ 2278588 w 5372199"/>
                  <a:gd name="connsiteY1152" fmla="*/ 344445 h 5390836"/>
                  <a:gd name="connsiteX1153" fmla="*/ 2310560 w 5372199"/>
                  <a:gd name="connsiteY1153" fmla="*/ 324848 h 5390836"/>
                  <a:gd name="connsiteX1154" fmla="*/ 2303338 w 5372199"/>
                  <a:gd name="connsiteY1154" fmla="*/ 316609 h 5390836"/>
                  <a:gd name="connsiteX1155" fmla="*/ 2289934 w 5372199"/>
                  <a:gd name="connsiteY1155" fmla="*/ 316609 h 5390836"/>
                  <a:gd name="connsiteX1156" fmla="*/ 2277559 w 5372199"/>
                  <a:gd name="connsiteY1156" fmla="*/ 316609 h 5390836"/>
                  <a:gd name="connsiteX1157" fmla="*/ 2277559 w 5372199"/>
                  <a:gd name="connsiteY1157" fmla="*/ 305263 h 5390836"/>
                  <a:gd name="connsiteX1158" fmla="*/ 2277559 w 5372199"/>
                  <a:gd name="connsiteY1158" fmla="*/ 291848 h 5390836"/>
                  <a:gd name="connsiteX1159" fmla="*/ 2283752 w 5372199"/>
                  <a:gd name="connsiteY1159" fmla="*/ 280512 h 5390836"/>
                  <a:gd name="connsiteX1160" fmla="*/ 2291991 w 5372199"/>
                  <a:gd name="connsiteY1160" fmla="*/ 280512 h 5390836"/>
                  <a:gd name="connsiteX1161" fmla="*/ 2300252 w 5372199"/>
                  <a:gd name="connsiteY1161" fmla="*/ 280512 h 5390836"/>
                  <a:gd name="connsiteX1162" fmla="*/ 2307463 w 5372199"/>
                  <a:gd name="connsiteY1162" fmla="*/ 280512 h 5390836"/>
                  <a:gd name="connsiteX1163" fmla="*/ 2313656 w 5372199"/>
                  <a:gd name="connsiteY1163" fmla="*/ 273291 h 5390836"/>
                  <a:gd name="connsiteX1164" fmla="*/ 2313656 w 5372199"/>
                  <a:gd name="connsiteY1164" fmla="*/ 256791 h 5390836"/>
                  <a:gd name="connsiteX1165" fmla="*/ 2303338 w 5372199"/>
                  <a:gd name="connsiteY1165" fmla="*/ 256791 h 5390836"/>
                  <a:gd name="connsiteX1166" fmla="*/ 2290963 w 5372199"/>
                  <a:gd name="connsiteY1166" fmla="*/ 261944 h 5390836"/>
                  <a:gd name="connsiteX1167" fmla="*/ 2280656 w 5372199"/>
                  <a:gd name="connsiteY1167" fmla="*/ 261944 h 5390836"/>
                  <a:gd name="connsiteX1168" fmla="*/ 2270338 w 5372199"/>
                  <a:gd name="connsiteY1168" fmla="*/ 261944 h 5390836"/>
                  <a:gd name="connsiteX1169" fmla="*/ 2265184 w 5372199"/>
                  <a:gd name="connsiteY1169" fmla="*/ 255751 h 5390836"/>
                  <a:gd name="connsiteX1170" fmla="*/ 2260030 w 5372199"/>
                  <a:gd name="connsiteY1170" fmla="*/ 245444 h 5390836"/>
                  <a:gd name="connsiteX1171" fmla="*/ 2248684 w 5372199"/>
                  <a:gd name="connsiteY1171" fmla="*/ 231012 h 5390836"/>
                  <a:gd name="connsiteX1172" fmla="*/ 2242502 w 5372199"/>
                  <a:gd name="connsiteY1172" fmla="*/ 213473 h 5390836"/>
                  <a:gd name="connsiteX1173" fmla="*/ 2247655 w 5372199"/>
                  <a:gd name="connsiteY1173" fmla="*/ 186665 h 5390836"/>
                  <a:gd name="connsiteX1174" fmla="*/ 2237337 w 5372199"/>
                  <a:gd name="connsiteY1174" fmla="*/ 144386 h 5390836"/>
                  <a:gd name="connsiteX1175" fmla="*/ 2229086 w 5372199"/>
                  <a:gd name="connsiteY1175" fmla="*/ 126847 h 5390836"/>
                  <a:gd name="connsiteX1176" fmla="*/ 2229086 w 5372199"/>
                  <a:gd name="connsiteY1176" fmla="*/ 113443 h 5390836"/>
                  <a:gd name="connsiteX1177" fmla="*/ 2229086 w 5372199"/>
                  <a:gd name="connsiteY1177" fmla="*/ 88693 h 5390836"/>
                  <a:gd name="connsiteX1178" fmla="*/ 2228058 w 5372199"/>
                  <a:gd name="connsiteY1178" fmla="*/ 86636 h 5390836"/>
                  <a:gd name="connsiteX1179" fmla="*/ 2236309 w 5372199"/>
                  <a:gd name="connsiteY1179" fmla="*/ 61886 h 5390836"/>
                  <a:gd name="connsiteX1180" fmla="*/ 2251780 w 5372199"/>
                  <a:gd name="connsiteY1180" fmla="*/ 68068 h 5390836"/>
                  <a:gd name="connsiteX1181" fmla="*/ 2266223 w 5372199"/>
                  <a:gd name="connsiteY1181" fmla="*/ 68068 h 5390836"/>
                  <a:gd name="connsiteX1182" fmla="*/ 2283752 w 5372199"/>
                  <a:gd name="connsiteY1182" fmla="*/ 59818 h 5390836"/>
                  <a:gd name="connsiteX1183" fmla="*/ 2313656 w 5372199"/>
                  <a:gd name="connsiteY1183" fmla="*/ 42289 h 5390836"/>
                  <a:gd name="connsiteX1184" fmla="*/ 2337367 w 5372199"/>
                  <a:gd name="connsiteY1184" fmla="*/ 36096 h 5390836"/>
                  <a:gd name="connsiteX1185" fmla="*/ 2409561 w 5372199"/>
                  <a:gd name="connsiteY1185" fmla="*/ 1039 h 539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</a:cxnLst>
                <a:rect l="l" t="t" r="r" b="b"/>
                <a:pathLst>
                  <a:path w="5372199" h="5390836">
                    <a:moveTo>
                      <a:pt x="3137621" y="5098566"/>
                    </a:moveTo>
                    <a:cubicBezTo>
                      <a:pt x="3116367" y="5101693"/>
                      <a:pt x="3098342" y="5115799"/>
                      <a:pt x="3090189" y="5135680"/>
                    </a:cubicBezTo>
                    <a:cubicBezTo>
                      <a:pt x="3082122" y="5161189"/>
                      <a:pt x="3082122" y="5188557"/>
                      <a:pt x="3090189" y="5214053"/>
                    </a:cubicBezTo>
                    <a:cubicBezTo>
                      <a:pt x="3092906" y="5239900"/>
                      <a:pt x="3104588" y="5263976"/>
                      <a:pt x="3123189" y="5282125"/>
                    </a:cubicBezTo>
                    <a:cubicBezTo>
                      <a:pt x="3137977" y="5297044"/>
                      <a:pt x="3159427" y="5303290"/>
                      <a:pt x="3179909" y="5298625"/>
                    </a:cubicBezTo>
                    <a:cubicBezTo>
                      <a:pt x="3200859" y="5295506"/>
                      <a:pt x="3218757" y="5281887"/>
                      <a:pt x="3227342" y="5262527"/>
                    </a:cubicBezTo>
                    <a:lnTo>
                      <a:pt x="3223219" y="5262527"/>
                    </a:lnTo>
                    <a:cubicBezTo>
                      <a:pt x="3233028" y="5238286"/>
                      <a:pt x="3234837" y="5211553"/>
                      <a:pt x="3228384" y="5186218"/>
                    </a:cubicBezTo>
                    <a:cubicBezTo>
                      <a:pt x="3224659" y="5159756"/>
                      <a:pt x="3213172" y="5134998"/>
                      <a:pt x="3195371" y="5115066"/>
                    </a:cubicBezTo>
                    <a:cubicBezTo>
                      <a:pt x="3180159" y="5100134"/>
                      <a:pt x="3158431" y="5093918"/>
                      <a:pt x="3137621" y="5098566"/>
                    </a:cubicBezTo>
                    <a:close/>
                    <a:moveTo>
                      <a:pt x="2793012" y="5095901"/>
                    </a:moveTo>
                    <a:lnTo>
                      <a:pt x="2794038" y="5121680"/>
                    </a:lnTo>
                    <a:lnTo>
                      <a:pt x="2794038" y="5147468"/>
                    </a:lnTo>
                    <a:lnTo>
                      <a:pt x="2652759" y="5150557"/>
                    </a:lnTo>
                    <a:lnTo>
                      <a:pt x="2654818" y="5212430"/>
                    </a:lnTo>
                    <a:lnTo>
                      <a:pt x="2785788" y="5210375"/>
                    </a:lnTo>
                    <a:lnTo>
                      <a:pt x="2785788" y="5235125"/>
                    </a:lnTo>
                    <a:lnTo>
                      <a:pt x="2785788" y="5259875"/>
                    </a:lnTo>
                    <a:lnTo>
                      <a:pt x="2654818" y="5261930"/>
                    </a:lnTo>
                    <a:lnTo>
                      <a:pt x="2656886" y="5338252"/>
                    </a:lnTo>
                    <a:lnTo>
                      <a:pt x="2803317" y="5335154"/>
                    </a:lnTo>
                    <a:lnTo>
                      <a:pt x="2804347" y="5360934"/>
                    </a:lnTo>
                    <a:lnTo>
                      <a:pt x="2804347" y="5386722"/>
                    </a:lnTo>
                    <a:lnTo>
                      <a:pt x="2601191" y="5390836"/>
                    </a:lnTo>
                    <a:lnTo>
                      <a:pt x="2597068" y="5100028"/>
                    </a:lnTo>
                    <a:close/>
                    <a:moveTo>
                      <a:pt x="2311412" y="5073218"/>
                    </a:moveTo>
                    <a:lnTo>
                      <a:pt x="2527979" y="5100036"/>
                    </a:lnTo>
                    <a:lnTo>
                      <a:pt x="2524886" y="5124786"/>
                    </a:lnTo>
                    <a:lnTo>
                      <a:pt x="2521789" y="5150566"/>
                    </a:lnTo>
                    <a:lnTo>
                      <a:pt x="2441357" y="5141286"/>
                    </a:lnTo>
                    <a:lnTo>
                      <a:pt x="2412480" y="5378472"/>
                    </a:lnTo>
                    <a:lnTo>
                      <a:pt x="2384632" y="5375374"/>
                    </a:lnTo>
                    <a:lnTo>
                      <a:pt x="2356798" y="5372277"/>
                    </a:lnTo>
                    <a:lnTo>
                      <a:pt x="2385662" y="5134066"/>
                    </a:lnTo>
                    <a:lnTo>
                      <a:pt x="2305230" y="5124786"/>
                    </a:lnTo>
                    <a:lnTo>
                      <a:pt x="2308328" y="5098998"/>
                    </a:lnTo>
                    <a:close/>
                    <a:moveTo>
                      <a:pt x="3178501" y="5049077"/>
                    </a:moveTo>
                    <a:cubicBezTo>
                      <a:pt x="3196181" y="5052967"/>
                      <a:pt x="3212954" y="5060973"/>
                      <a:pt x="3227342" y="5072774"/>
                    </a:cubicBezTo>
                    <a:cubicBezTo>
                      <a:pt x="3257680" y="5099354"/>
                      <a:pt x="3277452" y="5135960"/>
                      <a:pt x="3283036" y="5175900"/>
                    </a:cubicBezTo>
                    <a:cubicBezTo>
                      <a:pt x="3293053" y="5214629"/>
                      <a:pt x="3288655" y="5255671"/>
                      <a:pt x="3270659" y="5291404"/>
                    </a:cubicBezTo>
                    <a:cubicBezTo>
                      <a:pt x="3233278" y="5351319"/>
                      <a:pt x="3154393" y="5369582"/>
                      <a:pt x="3094478" y="5332188"/>
                    </a:cubicBezTo>
                    <a:cubicBezTo>
                      <a:pt x="3091596" y="5330391"/>
                      <a:pt x="3088791" y="5328485"/>
                      <a:pt x="3086062" y="5326472"/>
                    </a:cubicBezTo>
                    <a:lnTo>
                      <a:pt x="3082978" y="5329557"/>
                    </a:lnTo>
                    <a:cubicBezTo>
                      <a:pt x="3052338" y="5303214"/>
                      <a:pt x="3032503" y="5266502"/>
                      <a:pt x="3027283" y="5226430"/>
                    </a:cubicBezTo>
                    <a:cubicBezTo>
                      <a:pt x="3017995" y="5186879"/>
                      <a:pt x="3022736" y="5145316"/>
                      <a:pt x="3040690" y="5108871"/>
                    </a:cubicBezTo>
                    <a:cubicBezTo>
                      <a:pt x="3057762" y="5077244"/>
                      <a:pt x="3088694" y="5055485"/>
                      <a:pt x="3124219" y="5050083"/>
                    </a:cubicBezTo>
                    <a:cubicBezTo>
                      <a:pt x="3142234" y="5045416"/>
                      <a:pt x="3160821" y="5045188"/>
                      <a:pt x="3178501" y="5049077"/>
                    </a:cubicBezTo>
                    <a:close/>
                    <a:moveTo>
                      <a:pt x="2038303" y="5009871"/>
                    </a:moveTo>
                    <a:lnTo>
                      <a:pt x="2065121" y="5017092"/>
                    </a:lnTo>
                    <a:lnTo>
                      <a:pt x="2092960" y="5023274"/>
                    </a:lnTo>
                    <a:lnTo>
                      <a:pt x="2048621" y="5201688"/>
                    </a:lnTo>
                    <a:cubicBezTo>
                      <a:pt x="2042765" y="5217311"/>
                      <a:pt x="2042765" y="5234527"/>
                      <a:pt x="2048621" y="5250150"/>
                    </a:cubicBezTo>
                    <a:cubicBezTo>
                      <a:pt x="2055604" y="5263154"/>
                      <a:pt x="2068133" y="5272269"/>
                      <a:pt x="2082650" y="5274900"/>
                    </a:cubicBezTo>
                    <a:cubicBezTo>
                      <a:pt x="2096066" y="5281082"/>
                      <a:pt x="2111515" y="5281082"/>
                      <a:pt x="2124930" y="5274900"/>
                    </a:cubicBezTo>
                    <a:cubicBezTo>
                      <a:pt x="2137748" y="5263337"/>
                      <a:pt x="2146142" y="5247650"/>
                      <a:pt x="2148650" y="5230565"/>
                    </a:cubicBezTo>
                    <a:lnTo>
                      <a:pt x="2192989" y="5053189"/>
                    </a:lnTo>
                    <a:lnTo>
                      <a:pt x="2219807" y="5059371"/>
                    </a:lnTo>
                    <a:lnTo>
                      <a:pt x="2247654" y="5066591"/>
                    </a:lnTo>
                    <a:lnTo>
                      <a:pt x="2200209" y="5237773"/>
                    </a:lnTo>
                    <a:cubicBezTo>
                      <a:pt x="2195425" y="5269756"/>
                      <a:pt x="2178870" y="5298815"/>
                      <a:pt x="2153807" y="5319247"/>
                    </a:cubicBezTo>
                    <a:cubicBezTo>
                      <a:pt x="2127400" y="5334294"/>
                      <a:pt x="2095710" y="5336938"/>
                      <a:pt x="2067180" y="5326468"/>
                    </a:cubicBezTo>
                    <a:cubicBezTo>
                      <a:pt x="2037328" y="5321976"/>
                      <a:pt x="2010956" y="5304641"/>
                      <a:pt x="1994985" y="5279023"/>
                    </a:cubicBezTo>
                    <a:cubicBezTo>
                      <a:pt x="1983261" y="5249209"/>
                      <a:pt x="1983261" y="5216044"/>
                      <a:pt x="1994985" y="5186218"/>
                    </a:cubicBezTo>
                    <a:close/>
                    <a:moveTo>
                      <a:pt x="3514900" y="4952554"/>
                    </a:moveTo>
                    <a:lnTo>
                      <a:pt x="3523150" y="4977304"/>
                    </a:lnTo>
                    <a:lnTo>
                      <a:pt x="3531400" y="5002053"/>
                    </a:lnTo>
                    <a:lnTo>
                      <a:pt x="3403523" y="5043303"/>
                    </a:lnTo>
                    <a:lnTo>
                      <a:pt x="3424146" y="5106210"/>
                    </a:lnTo>
                    <a:lnTo>
                      <a:pt x="3535523" y="5070125"/>
                    </a:lnTo>
                    <a:lnTo>
                      <a:pt x="3542743" y="5093833"/>
                    </a:lnTo>
                    <a:lnTo>
                      <a:pt x="3550993" y="5117557"/>
                    </a:lnTo>
                    <a:lnTo>
                      <a:pt x="3439621" y="5153655"/>
                    </a:lnTo>
                    <a:lnTo>
                      <a:pt x="3477773" y="5271222"/>
                    </a:lnTo>
                    <a:lnTo>
                      <a:pt x="3450955" y="5279459"/>
                    </a:lnTo>
                    <a:lnTo>
                      <a:pt x="3424146" y="5288752"/>
                    </a:lnTo>
                    <a:lnTo>
                      <a:pt x="3334426" y="5012371"/>
                    </a:lnTo>
                    <a:close/>
                    <a:moveTo>
                      <a:pt x="1772071" y="4919562"/>
                    </a:moveTo>
                    <a:lnTo>
                      <a:pt x="1978320" y="4990719"/>
                    </a:lnTo>
                    <a:lnTo>
                      <a:pt x="1970070" y="5014439"/>
                    </a:lnTo>
                    <a:lnTo>
                      <a:pt x="1960782" y="5039189"/>
                    </a:lnTo>
                    <a:lnTo>
                      <a:pt x="1884473" y="5013409"/>
                    </a:lnTo>
                    <a:lnTo>
                      <a:pt x="1807130" y="5239260"/>
                    </a:lnTo>
                    <a:lnTo>
                      <a:pt x="1780321" y="5229968"/>
                    </a:lnTo>
                    <a:lnTo>
                      <a:pt x="1753503" y="5220693"/>
                    </a:lnTo>
                    <a:lnTo>
                      <a:pt x="1831880" y="4994842"/>
                    </a:lnTo>
                    <a:lnTo>
                      <a:pt x="1755571" y="4969062"/>
                    </a:lnTo>
                    <a:lnTo>
                      <a:pt x="1763821" y="4944312"/>
                    </a:lnTo>
                    <a:close/>
                    <a:moveTo>
                      <a:pt x="1666876" y="4867995"/>
                    </a:moveTo>
                    <a:lnTo>
                      <a:pt x="1691626" y="4879342"/>
                    </a:lnTo>
                    <a:lnTo>
                      <a:pt x="1717406" y="4891715"/>
                    </a:lnTo>
                    <a:lnTo>
                      <a:pt x="1594694" y="5154680"/>
                    </a:lnTo>
                    <a:lnTo>
                      <a:pt x="1568906" y="5143345"/>
                    </a:lnTo>
                    <a:lnTo>
                      <a:pt x="1543127" y="5130968"/>
                    </a:lnTo>
                    <a:close/>
                    <a:moveTo>
                      <a:pt x="3872751" y="4780342"/>
                    </a:moveTo>
                    <a:lnTo>
                      <a:pt x="3884085" y="4803037"/>
                    </a:lnTo>
                    <a:lnTo>
                      <a:pt x="3896462" y="4825719"/>
                    </a:lnTo>
                    <a:lnTo>
                      <a:pt x="3825306" y="4863872"/>
                    </a:lnTo>
                    <a:lnTo>
                      <a:pt x="3937712" y="5075278"/>
                    </a:lnTo>
                    <a:lnTo>
                      <a:pt x="3912962" y="5088689"/>
                    </a:lnTo>
                    <a:lnTo>
                      <a:pt x="3888212" y="5102096"/>
                    </a:lnTo>
                    <a:lnTo>
                      <a:pt x="3775806" y="4890689"/>
                    </a:lnTo>
                    <a:lnTo>
                      <a:pt x="3704649" y="4927816"/>
                    </a:lnTo>
                    <a:lnTo>
                      <a:pt x="3692277" y="4905122"/>
                    </a:lnTo>
                    <a:lnTo>
                      <a:pt x="3680929" y="4882439"/>
                    </a:lnTo>
                    <a:close/>
                    <a:moveTo>
                      <a:pt x="1417309" y="4732898"/>
                    </a:moveTo>
                    <a:lnTo>
                      <a:pt x="1607059" y="4839122"/>
                    </a:lnTo>
                    <a:lnTo>
                      <a:pt x="1594682" y="4861804"/>
                    </a:lnTo>
                    <a:lnTo>
                      <a:pt x="1582309" y="4883456"/>
                    </a:lnTo>
                    <a:lnTo>
                      <a:pt x="1512182" y="4844274"/>
                    </a:lnTo>
                    <a:lnTo>
                      <a:pt x="1395653" y="5053625"/>
                    </a:lnTo>
                    <a:lnTo>
                      <a:pt x="1370903" y="5040210"/>
                    </a:lnTo>
                    <a:lnTo>
                      <a:pt x="1347182" y="5026808"/>
                    </a:lnTo>
                    <a:lnTo>
                      <a:pt x="1462682" y="4817457"/>
                    </a:lnTo>
                    <a:lnTo>
                      <a:pt x="1392555" y="4778274"/>
                    </a:lnTo>
                    <a:lnTo>
                      <a:pt x="1404932" y="4755592"/>
                    </a:lnTo>
                    <a:close/>
                    <a:moveTo>
                      <a:pt x="4097559" y="4639059"/>
                    </a:moveTo>
                    <a:lnTo>
                      <a:pt x="4110962" y="4660711"/>
                    </a:lnTo>
                    <a:lnTo>
                      <a:pt x="4125402" y="4682368"/>
                    </a:lnTo>
                    <a:lnTo>
                      <a:pt x="4006805" y="4759715"/>
                    </a:lnTo>
                    <a:lnTo>
                      <a:pt x="4040835" y="4811283"/>
                    </a:lnTo>
                    <a:lnTo>
                      <a:pt x="4150152" y="4740118"/>
                    </a:lnTo>
                    <a:lnTo>
                      <a:pt x="4164589" y="4760741"/>
                    </a:lnTo>
                    <a:lnTo>
                      <a:pt x="4177991" y="4782406"/>
                    </a:lnTo>
                    <a:lnTo>
                      <a:pt x="4067652" y="4853562"/>
                    </a:lnTo>
                    <a:lnTo>
                      <a:pt x="4108902" y="4916465"/>
                    </a:lnTo>
                    <a:lnTo>
                      <a:pt x="4232656" y="4837062"/>
                    </a:lnTo>
                    <a:lnTo>
                      <a:pt x="4247088" y="4858715"/>
                    </a:lnTo>
                    <a:lnTo>
                      <a:pt x="4261529" y="4880367"/>
                    </a:lnTo>
                    <a:lnTo>
                      <a:pt x="4090335" y="4990714"/>
                    </a:lnTo>
                    <a:lnTo>
                      <a:pt x="3932555" y="4746308"/>
                    </a:lnTo>
                    <a:close/>
                    <a:moveTo>
                      <a:pt x="1204009" y="4608716"/>
                    </a:moveTo>
                    <a:cubicBezTo>
                      <a:pt x="1231598" y="4607576"/>
                      <a:pt x="1258666" y="4616360"/>
                      <a:pt x="1280327" y="4633466"/>
                    </a:cubicBezTo>
                    <a:cubicBezTo>
                      <a:pt x="1302500" y="4648364"/>
                      <a:pt x="1318026" y="4671283"/>
                      <a:pt x="1323636" y="4697398"/>
                    </a:cubicBezTo>
                    <a:cubicBezTo>
                      <a:pt x="1328106" y="4723220"/>
                      <a:pt x="1322576" y="4749766"/>
                      <a:pt x="1308174" y="4771647"/>
                    </a:cubicBezTo>
                    <a:lnTo>
                      <a:pt x="1268992" y="4739686"/>
                    </a:lnTo>
                    <a:cubicBezTo>
                      <a:pt x="1276225" y="4729109"/>
                      <a:pt x="1278132" y="4715770"/>
                      <a:pt x="1274144" y="4703593"/>
                    </a:cubicBezTo>
                    <a:cubicBezTo>
                      <a:pt x="1270238" y="4689915"/>
                      <a:pt x="1261424" y="4678169"/>
                      <a:pt x="1249395" y="4670588"/>
                    </a:cubicBezTo>
                    <a:cubicBezTo>
                      <a:pt x="1240407" y="4662457"/>
                      <a:pt x="1228479" y="4658355"/>
                      <a:pt x="1216395" y="4659245"/>
                    </a:cubicBezTo>
                    <a:cubicBezTo>
                      <a:pt x="1205534" y="4659957"/>
                      <a:pt x="1195640" y="4665673"/>
                      <a:pt x="1189577" y="4674715"/>
                    </a:cubicBezTo>
                    <a:cubicBezTo>
                      <a:pt x="1184865" y="4681915"/>
                      <a:pt x="1184865" y="4691228"/>
                      <a:pt x="1189577" y="4698436"/>
                    </a:cubicBezTo>
                    <a:cubicBezTo>
                      <a:pt x="1198229" y="4714567"/>
                      <a:pt x="1208979" y="4729478"/>
                      <a:pt x="1221547" y="4742775"/>
                    </a:cubicBezTo>
                    <a:cubicBezTo>
                      <a:pt x="1242259" y="4763063"/>
                      <a:pt x="1257505" y="4788245"/>
                      <a:pt x="1265894" y="4815995"/>
                    </a:cubicBezTo>
                    <a:cubicBezTo>
                      <a:pt x="1267878" y="4837291"/>
                      <a:pt x="1261187" y="4858482"/>
                      <a:pt x="1247327" y="4874774"/>
                    </a:cubicBezTo>
                    <a:cubicBezTo>
                      <a:pt x="1233297" y="4895973"/>
                      <a:pt x="1209835" y="4909054"/>
                      <a:pt x="1184424" y="4909842"/>
                    </a:cubicBezTo>
                    <a:cubicBezTo>
                      <a:pt x="1155734" y="4910719"/>
                      <a:pt x="1127768" y="4900783"/>
                      <a:pt x="1106048" y="4881999"/>
                    </a:cubicBezTo>
                    <a:cubicBezTo>
                      <a:pt x="1081501" y="4866906"/>
                      <a:pt x="1063755" y="4842867"/>
                      <a:pt x="1056548" y="4814965"/>
                    </a:cubicBezTo>
                    <a:cubicBezTo>
                      <a:pt x="1051404" y="4788202"/>
                      <a:pt x="1057768" y="4760495"/>
                      <a:pt x="1074073" y="4738660"/>
                    </a:cubicBezTo>
                    <a:lnTo>
                      <a:pt x="1118420" y="4769592"/>
                    </a:lnTo>
                    <a:cubicBezTo>
                      <a:pt x="1110204" y="4780482"/>
                      <a:pt x="1106836" y="4794300"/>
                      <a:pt x="1109145" y="4807745"/>
                    </a:cubicBezTo>
                    <a:cubicBezTo>
                      <a:pt x="1113721" y="4821635"/>
                      <a:pt x="1122797" y="4833601"/>
                      <a:pt x="1134920" y="4841774"/>
                    </a:cubicBezTo>
                    <a:cubicBezTo>
                      <a:pt x="1146280" y="4850859"/>
                      <a:pt x="1159772" y="4856889"/>
                      <a:pt x="1174115" y="4859312"/>
                    </a:cubicBezTo>
                    <a:cubicBezTo>
                      <a:pt x="1184857" y="4859973"/>
                      <a:pt x="1195251" y="4855351"/>
                      <a:pt x="1201954" y="4846940"/>
                    </a:cubicBezTo>
                    <a:cubicBezTo>
                      <a:pt x="1206174" y="4838863"/>
                      <a:pt x="1206174" y="4829228"/>
                      <a:pt x="1201954" y="4821160"/>
                    </a:cubicBezTo>
                    <a:cubicBezTo>
                      <a:pt x="1195488" y="4806253"/>
                      <a:pt x="1186403" y="4792630"/>
                      <a:pt x="1175145" y="4780940"/>
                    </a:cubicBezTo>
                    <a:cubicBezTo>
                      <a:pt x="1153467" y="4758851"/>
                      <a:pt x="1136611" y="4732520"/>
                      <a:pt x="1125645" y="4703593"/>
                    </a:cubicBezTo>
                    <a:cubicBezTo>
                      <a:pt x="1122094" y="4683321"/>
                      <a:pt x="1127768" y="4662533"/>
                      <a:pt x="1141102" y="4646868"/>
                    </a:cubicBezTo>
                    <a:cubicBezTo>
                      <a:pt x="1155158" y="4625216"/>
                      <a:pt x="1178327" y="4611161"/>
                      <a:pt x="1204009" y="4608716"/>
                    </a:cubicBezTo>
                    <a:close/>
                    <a:moveTo>
                      <a:pt x="4318414" y="4479809"/>
                    </a:moveTo>
                    <a:cubicBezTo>
                      <a:pt x="4347236" y="4481131"/>
                      <a:pt x="4374486" y="4493280"/>
                      <a:pt x="4394732" y="4513839"/>
                    </a:cubicBezTo>
                    <a:lnTo>
                      <a:pt x="4352444" y="4549936"/>
                    </a:lnTo>
                    <a:cubicBezTo>
                      <a:pt x="4342224" y="4539890"/>
                      <a:pt x="4328614" y="4534000"/>
                      <a:pt x="4314287" y="4533436"/>
                    </a:cubicBezTo>
                    <a:cubicBezTo>
                      <a:pt x="4299465" y="4533597"/>
                      <a:pt x="4285198" y="4539085"/>
                      <a:pt x="4274067" y="4548894"/>
                    </a:cubicBezTo>
                    <a:cubicBezTo>
                      <a:pt x="4258508" y="4561186"/>
                      <a:pt x="4250648" y="4580826"/>
                      <a:pt x="4253440" y="4600466"/>
                    </a:cubicBezTo>
                    <a:cubicBezTo>
                      <a:pt x="4258521" y="4626296"/>
                      <a:pt x="4270656" y="4650216"/>
                      <a:pt x="4288508" y="4669563"/>
                    </a:cubicBezTo>
                    <a:cubicBezTo>
                      <a:pt x="4303906" y="4690317"/>
                      <a:pt x="4325063" y="4706093"/>
                      <a:pt x="4349347" y="4714936"/>
                    </a:cubicBezTo>
                    <a:cubicBezTo>
                      <a:pt x="4367991" y="4720609"/>
                      <a:pt x="4388236" y="4716334"/>
                      <a:pt x="4402974" y="4703593"/>
                    </a:cubicBezTo>
                    <a:cubicBezTo>
                      <a:pt x="4414851" y="4694139"/>
                      <a:pt x="4422613" y="4680474"/>
                      <a:pt x="4424626" y="4665436"/>
                    </a:cubicBezTo>
                    <a:cubicBezTo>
                      <a:pt x="4425384" y="4649707"/>
                      <a:pt x="4421041" y="4634156"/>
                      <a:pt x="4412262" y="4621089"/>
                    </a:cubicBezTo>
                    <a:lnTo>
                      <a:pt x="4454541" y="4581898"/>
                    </a:lnTo>
                    <a:cubicBezTo>
                      <a:pt x="4472859" y="4606474"/>
                      <a:pt x="4481316" y="4637004"/>
                      <a:pt x="4478261" y="4667495"/>
                    </a:cubicBezTo>
                    <a:cubicBezTo>
                      <a:pt x="4469859" y="4733029"/>
                      <a:pt x="4409923" y="4779334"/>
                      <a:pt x="4344389" y="4770936"/>
                    </a:cubicBezTo>
                    <a:cubicBezTo>
                      <a:pt x="4343639" y="4770838"/>
                      <a:pt x="4342880" y="4770728"/>
                      <a:pt x="4342135" y="4770622"/>
                    </a:cubicBezTo>
                    <a:cubicBezTo>
                      <a:pt x="4303364" y="4761253"/>
                      <a:pt x="4269076" y="4738639"/>
                      <a:pt x="4245203" y="4706686"/>
                    </a:cubicBezTo>
                    <a:cubicBezTo>
                      <a:pt x="4217258" y="4677215"/>
                      <a:pt x="4200474" y="4638923"/>
                      <a:pt x="4197758" y="4598398"/>
                    </a:cubicBezTo>
                    <a:cubicBezTo>
                      <a:pt x="4196449" y="4563631"/>
                      <a:pt x="4211771" y="4530318"/>
                      <a:pt x="4239008" y="4508686"/>
                    </a:cubicBezTo>
                    <a:cubicBezTo>
                      <a:pt x="4260771" y="4489186"/>
                      <a:pt x="4289215" y="4478848"/>
                      <a:pt x="4318414" y="4479809"/>
                    </a:cubicBezTo>
                    <a:close/>
                    <a:moveTo>
                      <a:pt x="976955" y="4384335"/>
                    </a:moveTo>
                    <a:lnTo>
                      <a:pt x="998607" y="4403932"/>
                    </a:lnTo>
                    <a:lnTo>
                      <a:pt x="1019243" y="4424560"/>
                    </a:lnTo>
                    <a:lnTo>
                      <a:pt x="958400" y="4647309"/>
                    </a:lnTo>
                    <a:lnTo>
                      <a:pt x="1097611" y="4497780"/>
                    </a:lnTo>
                    <a:lnTo>
                      <a:pt x="1117204" y="4515309"/>
                    </a:lnTo>
                    <a:lnTo>
                      <a:pt x="1135772" y="4532839"/>
                    </a:lnTo>
                    <a:lnTo>
                      <a:pt x="937773" y="4746313"/>
                    </a:lnTo>
                    <a:lnTo>
                      <a:pt x="917146" y="4726715"/>
                    </a:lnTo>
                    <a:lnTo>
                      <a:pt x="897552" y="4708148"/>
                    </a:lnTo>
                    <a:lnTo>
                      <a:pt x="959425" y="4479212"/>
                    </a:lnTo>
                    <a:lnTo>
                      <a:pt x="816078" y="4632868"/>
                    </a:lnTo>
                    <a:lnTo>
                      <a:pt x="797523" y="4615339"/>
                    </a:lnTo>
                    <a:lnTo>
                      <a:pt x="777926" y="4596771"/>
                    </a:lnTo>
                    <a:close/>
                    <a:moveTo>
                      <a:pt x="883108" y="4280170"/>
                    </a:moveTo>
                    <a:lnTo>
                      <a:pt x="901675" y="4301823"/>
                    </a:lnTo>
                    <a:lnTo>
                      <a:pt x="920235" y="4322450"/>
                    </a:lnTo>
                    <a:lnTo>
                      <a:pt x="703676" y="4516326"/>
                    </a:lnTo>
                    <a:lnTo>
                      <a:pt x="685104" y="4495703"/>
                    </a:lnTo>
                    <a:lnTo>
                      <a:pt x="666549" y="4475076"/>
                    </a:lnTo>
                    <a:close/>
                    <a:moveTo>
                      <a:pt x="4535842" y="4224488"/>
                    </a:moveTo>
                    <a:lnTo>
                      <a:pt x="4751379" y="4419394"/>
                    </a:lnTo>
                    <a:lnTo>
                      <a:pt x="4732811" y="4440030"/>
                    </a:lnTo>
                    <a:lnTo>
                      <a:pt x="4714244" y="4460644"/>
                    </a:lnTo>
                    <a:lnTo>
                      <a:pt x="4616282" y="4372992"/>
                    </a:lnTo>
                    <a:lnTo>
                      <a:pt x="4546160" y="4450339"/>
                    </a:lnTo>
                    <a:lnTo>
                      <a:pt x="4644121" y="4539021"/>
                    </a:lnTo>
                    <a:lnTo>
                      <a:pt x="4625562" y="4559648"/>
                    </a:lnTo>
                    <a:lnTo>
                      <a:pt x="4606994" y="4580271"/>
                    </a:lnTo>
                    <a:lnTo>
                      <a:pt x="4390435" y="4385365"/>
                    </a:lnTo>
                    <a:lnTo>
                      <a:pt x="4409003" y="4364742"/>
                    </a:lnTo>
                    <a:lnTo>
                      <a:pt x="4428588" y="4344115"/>
                    </a:lnTo>
                    <a:lnTo>
                      <a:pt x="4509033" y="4417339"/>
                    </a:lnTo>
                    <a:lnTo>
                      <a:pt x="4579159" y="4338962"/>
                    </a:lnTo>
                    <a:lnTo>
                      <a:pt x="4497685" y="4265738"/>
                    </a:lnTo>
                    <a:lnTo>
                      <a:pt x="4517282" y="4245115"/>
                    </a:lnTo>
                    <a:close/>
                    <a:moveTo>
                      <a:pt x="4714244" y="3980082"/>
                    </a:moveTo>
                    <a:lnTo>
                      <a:pt x="4952468" y="4147141"/>
                    </a:lnTo>
                    <a:lnTo>
                      <a:pt x="4936997" y="4169836"/>
                    </a:lnTo>
                    <a:lnTo>
                      <a:pt x="4920497" y="4193556"/>
                    </a:lnTo>
                    <a:lnTo>
                      <a:pt x="4685371" y="4162611"/>
                    </a:lnTo>
                    <a:lnTo>
                      <a:pt x="4857595" y="4283280"/>
                    </a:lnTo>
                    <a:lnTo>
                      <a:pt x="4843150" y="4304933"/>
                    </a:lnTo>
                    <a:lnTo>
                      <a:pt x="4827688" y="4326585"/>
                    </a:lnTo>
                    <a:lnTo>
                      <a:pt x="4589464" y="4159526"/>
                    </a:lnTo>
                    <a:lnTo>
                      <a:pt x="4605964" y="4135806"/>
                    </a:lnTo>
                    <a:lnTo>
                      <a:pt x="4622464" y="4111056"/>
                    </a:lnTo>
                    <a:lnTo>
                      <a:pt x="4852438" y="4140959"/>
                    </a:lnTo>
                    <a:lnTo>
                      <a:pt x="4684341" y="4023400"/>
                    </a:lnTo>
                    <a:lnTo>
                      <a:pt x="4699812" y="4001735"/>
                    </a:lnTo>
                    <a:close/>
                    <a:moveTo>
                      <a:pt x="597638" y="3950764"/>
                    </a:moveTo>
                    <a:cubicBezTo>
                      <a:pt x="634299" y="3955171"/>
                      <a:pt x="666769" y="3976565"/>
                      <a:pt x="685290" y="4008514"/>
                    </a:cubicBezTo>
                    <a:cubicBezTo>
                      <a:pt x="701824" y="4032298"/>
                      <a:pt x="709489" y="4061133"/>
                      <a:pt x="706947" y="4089984"/>
                    </a:cubicBezTo>
                    <a:cubicBezTo>
                      <a:pt x="703642" y="4117853"/>
                      <a:pt x="689112" y="4143179"/>
                      <a:pt x="666723" y="4160111"/>
                    </a:cubicBezTo>
                    <a:lnTo>
                      <a:pt x="636820" y="4113709"/>
                    </a:lnTo>
                    <a:cubicBezTo>
                      <a:pt x="646858" y="4104743"/>
                      <a:pt x="652824" y="4092086"/>
                      <a:pt x="653320" y="4078637"/>
                    </a:cubicBezTo>
                    <a:cubicBezTo>
                      <a:pt x="655312" y="4064684"/>
                      <a:pt x="652401" y="4050467"/>
                      <a:pt x="645083" y="4038417"/>
                    </a:cubicBezTo>
                    <a:cubicBezTo>
                      <a:pt x="633333" y="4019158"/>
                      <a:pt x="612935" y="4006836"/>
                      <a:pt x="590418" y="4005417"/>
                    </a:cubicBezTo>
                    <a:cubicBezTo>
                      <a:pt x="563672" y="4005633"/>
                      <a:pt x="537689" y="4014294"/>
                      <a:pt x="516164" y="4030167"/>
                    </a:cubicBezTo>
                    <a:cubicBezTo>
                      <a:pt x="492672" y="4042984"/>
                      <a:pt x="474155" y="4063332"/>
                      <a:pt x="463579" y="4087917"/>
                    </a:cubicBezTo>
                    <a:cubicBezTo>
                      <a:pt x="456444" y="4108823"/>
                      <a:pt x="459910" y="4131895"/>
                      <a:pt x="472859" y="4149793"/>
                    </a:cubicBezTo>
                    <a:cubicBezTo>
                      <a:pt x="483524" y="4167429"/>
                      <a:pt x="502782" y="4178039"/>
                      <a:pt x="523388" y="4177641"/>
                    </a:cubicBezTo>
                    <a:lnTo>
                      <a:pt x="561537" y="4170421"/>
                    </a:lnTo>
                    <a:lnTo>
                      <a:pt x="561541" y="4170429"/>
                    </a:lnTo>
                    <a:lnTo>
                      <a:pt x="561541" y="4170416"/>
                    </a:lnTo>
                    <a:lnTo>
                      <a:pt x="561537" y="4170421"/>
                    </a:lnTo>
                    <a:lnTo>
                      <a:pt x="527511" y="4117832"/>
                    </a:lnTo>
                    <a:lnTo>
                      <a:pt x="569791" y="4089984"/>
                    </a:lnTo>
                    <a:lnTo>
                      <a:pt x="630638" y="4183831"/>
                    </a:lnTo>
                    <a:lnTo>
                      <a:pt x="498638" y="4269420"/>
                    </a:lnTo>
                    <a:lnTo>
                      <a:pt x="478011" y="4238488"/>
                    </a:lnTo>
                    <a:lnTo>
                      <a:pt x="506888" y="4212709"/>
                    </a:lnTo>
                    <a:lnTo>
                      <a:pt x="501732" y="4212709"/>
                    </a:lnTo>
                    <a:cubicBezTo>
                      <a:pt x="470791" y="4213391"/>
                      <a:pt x="441787" y="4197713"/>
                      <a:pt x="425414" y="4171459"/>
                    </a:cubicBezTo>
                    <a:lnTo>
                      <a:pt x="425414" y="4174543"/>
                    </a:lnTo>
                    <a:cubicBezTo>
                      <a:pt x="403478" y="4144899"/>
                      <a:pt x="397321" y="4106433"/>
                      <a:pt x="408914" y="4071417"/>
                    </a:cubicBezTo>
                    <a:cubicBezTo>
                      <a:pt x="439867" y="3995252"/>
                      <a:pt x="515507" y="3946900"/>
                      <a:pt x="597638" y="3950764"/>
                    </a:cubicBezTo>
                    <a:close/>
                    <a:moveTo>
                      <a:pt x="4896947" y="3786790"/>
                    </a:moveTo>
                    <a:cubicBezTo>
                      <a:pt x="4875921" y="3788782"/>
                      <a:pt x="4857493" y="3801710"/>
                      <a:pt x="4848489" y="3820820"/>
                    </a:cubicBezTo>
                    <a:cubicBezTo>
                      <a:pt x="4837582" y="3839269"/>
                      <a:pt x="4837582" y="3862188"/>
                      <a:pt x="4848489" y="3880625"/>
                    </a:cubicBezTo>
                    <a:cubicBezTo>
                      <a:pt x="4861425" y="3904036"/>
                      <a:pt x="4881726" y="3922515"/>
                      <a:pt x="4906239" y="3933222"/>
                    </a:cubicBezTo>
                    <a:cubicBezTo>
                      <a:pt x="4928574" y="3946616"/>
                      <a:pt x="4954514" y="3952735"/>
                      <a:pt x="4980489" y="3950764"/>
                    </a:cubicBezTo>
                    <a:cubicBezTo>
                      <a:pt x="5001234" y="3948036"/>
                      <a:pt x="5019344" y="3935324"/>
                      <a:pt x="5028950" y="3916722"/>
                    </a:cubicBezTo>
                    <a:cubicBezTo>
                      <a:pt x="5039226" y="3898112"/>
                      <a:pt x="5039226" y="3875527"/>
                      <a:pt x="5028950" y="3856917"/>
                    </a:cubicBezTo>
                    <a:cubicBezTo>
                      <a:pt x="5016544" y="3834091"/>
                      <a:pt x="4996980" y="3815981"/>
                      <a:pt x="4973268" y="3805345"/>
                    </a:cubicBezTo>
                    <a:cubicBezTo>
                      <a:pt x="4950455" y="3791176"/>
                      <a:pt x="4923722" y="3784680"/>
                      <a:pt x="4896947" y="3786790"/>
                    </a:cubicBezTo>
                    <a:close/>
                    <a:moveTo>
                      <a:pt x="4883544" y="3732138"/>
                    </a:moveTo>
                    <a:cubicBezTo>
                      <a:pt x="4923853" y="3725553"/>
                      <a:pt x="4965179" y="3733596"/>
                      <a:pt x="5000073" y="3754820"/>
                    </a:cubicBezTo>
                    <a:cubicBezTo>
                      <a:pt x="5036268" y="3771634"/>
                      <a:pt x="5065188" y="3800917"/>
                      <a:pt x="5081548" y="3837320"/>
                    </a:cubicBezTo>
                    <a:cubicBezTo>
                      <a:pt x="5095048" y="3871099"/>
                      <a:pt x="5091997" y="3909243"/>
                      <a:pt x="5073298" y="3940447"/>
                    </a:cubicBezTo>
                    <a:cubicBezTo>
                      <a:pt x="5057586" y="3972870"/>
                      <a:pt x="5027997" y="3996396"/>
                      <a:pt x="4992866" y="4004387"/>
                    </a:cubicBezTo>
                    <a:lnTo>
                      <a:pt x="4992853" y="4002319"/>
                    </a:lnTo>
                    <a:cubicBezTo>
                      <a:pt x="4912332" y="4011243"/>
                      <a:pt x="4834434" y="3970455"/>
                      <a:pt x="4795892" y="3899193"/>
                    </a:cubicBezTo>
                    <a:cubicBezTo>
                      <a:pt x="4781608" y="3865760"/>
                      <a:pt x="4783892" y="3827553"/>
                      <a:pt x="4802074" y="3796070"/>
                    </a:cubicBezTo>
                    <a:cubicBezTo>
                      <a:pt x="4817879" y="3763295"/>
                      <a:pt x="4847955" y="3739693"/>
                      <a:pt x="4883544" y="3732138"/>
                    </a:cubicBezTo>
                    <a:close/>
                    <a:moveTo>
                      <a:pt x="484020" y="3640799"/>
                    </a:moveTo>
                    <a:lnTo>
                      <a:pt x="496393" y="3667609"/>
                    </a:lnTo>
                    <a:lnTo>
                      <a:pt x="508770" y="3693397"/>
                    </a:lnTo>
                    <a:lnTo>
                      <a:pt x="368516" y="3877985"/>
                    </a:lnTo>
                    <a:lnTo>
                      <a:pt x="554147" y="3791358"/>
                    </a:lnTo>
                    <a:lnTo>
                      <a:pt x="564464" y="3815083"/>
                    </a:lnTo>
                    <a:lnTo>
                      <a:pt x="575799" y="3838803"/>
                    </a:lnTo>
                    <a:lnTo>
                      <a:pt x="311796" y="3961527"/>
                    </a:lnTo>
                    <a:lnTo>
                      <a:pt x="300448" y="3936777"/>
                    </a:lnTo>
                    <a:lnTo>
                      <a:pt x="289114" y="3910985"/>
                    </a:lnTo>
                    <a:lnTo>
                      <a:pt x="432461" y="3722274"/>
                    </a:lnTo>
                    <a:lnTo>
                      <a:pt x="241669" y="3810956"/>
                    </a:lnTo>
                    <a:lnTo>
                      <a:pt x="231364" y="3787235"/>
                    </a:lnTo>
                    <a:lnTo>
                      <a:pt x="220016" y="3763511"/>
                    </a:lnTo>
                    <a:close/>
                    <a:moveTo>
                      <a:pt x="5190696" y="3522202"/>
                    </a:moveTo>
                    <a:lnTo>
                      <a:pt x="5214407" y="3530452"/>
                    </a:lnTo>
                    <a:lnTo>
                      <a:pt x="5238128" y="3540770"/>
                    </a:lnTo>
                    <a:lnTo>
                      <a:pt x="5171098" y="3717108"/>
                    </a:lnTo>
                    <a:lnTo>
                      <a:pt x="4898845" y="3612952"/>
                    </a:lnTo>
                    <a:lnTo>
                      <a:pt x="4909150" y="3586134"/>
                    </a:lnTo>
                    <a:lnTo>
                      <a:pt x="4919468" y="3560359"/>
                    </a:lnTo>
                    <a:lnTo>
                      <a:pt x="5142225" y="3645956"/>
                    </a:lnTo>
                    <a:close/>
                    <a:moveTo>
                      <a:pt x="432461" y="3510855"/>
                    </a:moveTo>
                    <a:lnTo>
                      <a:pt x="442766" y="3537673"/>
                    </a:lnTo>
                    <a:lnTo>
                      <a:pt x="453083" y="3563452"/>
                    </a:lnTo>
                    <a:lnTo>
                      <a:pt x="180834" y="3667609"/>
                    </a:lnTo>
                    <a:lnTo>
                      <a:pt x="170517" y="3641829"/>
                    </a:lnTo>
                    <a:lnTo>
                      <a:pt x="161237" y="3616037"/>
                    </a:lnTo>
                    <a:close/>
                    <a:moveTo>
                      <a:pt x="175851" y="3314478"/>
                    </a:moveTo>
                    <a:lnTo>
                      <a:pt x="189254" y="3366046"/>
                    </a:lnTo>
                    <a:lnTo>
                      <a:pt x="172754" y="3371198"/>
                    </a:lnTo>
                    <a:cubicBezTo>
                      <a:pt x="159428" y="3373266"/>
                      <a:pt x="146945" y="3378982"/>
                      <a:pt x="136656" y="3387698"/>
                    </a:cubicBezTo>
                    <a:cubicBezTo>
                      <a:pt x="129428" y="3395016"/>
                      <a:pt x="127012" y="3405842"/>
                      <a:pt x="130474" y="3415546"/>
                    </a:cubicBezTo>
                    <a:cubicBezTo>
                      <a:pt x="132250" y="3424402"/>
                      <a:pt x="137936" y="3431978"/>
                      <a:pt x="145936" y="3436169"/>
                    </a:cubicBezTo>
                    <a:cubicBezTo>
                      <a:pt x="155932" y="3439796"/>
                      <a:pt x="166885" y="3439796"/>
                      <a:pt x="176881" y="3436169"/>
                    </a:cubicBezTo>
                    <a:lnTo>
                      <a:pt x="383130" y="3378410"/>
                    </a:lnTo>
                    <a:lnTo>
                      <a:pt x="390342" y="3405228"/>
                    </a:lnTo>
                    <a:lnTo>
                      <a:pt x="397562" y="3432046"/>
                    </a:lnTo>
                    <a:lnTo>
                      <a:pt x="191313" y="3485668"/>
                    </a:lnTo>
                    <a:cubicBezTo>
                      <a:pt x="168911" y="3495177"/>
                      <a:pt x="143597" y="3495177"/>
                      <a:pt x="121186" y="3485668"/>
                    </a:cubicBezTo>
                    <a:cubicBezTo>
                      <a:pt x="101059" y="3472969"/>
                      <a:pt x="87203" y="3452376"/>
                      <a:pt x="83034" y="3428948"/>
                    </a:cubicBezTo>
                    <a:cubicBezTo>
                      <a:pt x="74220" y="3405864"/>
                      <a:pt x="76491" y="3380012"/>
                      <a:pt x="89224" y="3358821"/>
                    </a:cubicBezTo>
                    <a:cubicBezTo>
                      <a:pt x="106907" y="3337495"/>
                      <a:pt x="131906" y="3323516"/>
                      <a:pt x="159351" y="3319631"/>
                    </a:cubicBezTo>
                    <a:close/>
                    <a:moveTo>
                      <a:pt x="5138274" y="3210244"/>
                    </a:moveTo>
                    <a:cubicBezTo>
                      <a:pt x="5125043" y="3210244"/>
                      <a:pt x="5111813" y="3212330"/>
                      <a:pt x="5099086" y="3216504"/>
                    </a:cubicBezTo>
                    <a:cubicBezTo>
                      <a:pt x="5079077" y="3223868"/>
                      <a:pt x="5064268" y="3241017"/>
                      <a:pt x="5059891" y="3261881"/>
                    </a:cubicBezTo>
                    <a:cubicBezTo>
                      <a:pt x="5054264" y="3282483"/>
                      <a:pt x="5059298" y="3304538"/>
                      <a:pt x="5073306" y="3320669"/>
                    </a:cubicBezTo>
                    <a:cubicBezTo>
                      <a:pt x="5092234" y="3339495"/>
                      <a:pt x="5116247" y="3352402"/>
                      <a:pt x="5142395" y="3357783"/>
                    </a:cubicBezTo>
                    <a:cubicBezTo>
                      <a:pt x="5167221" y="3365686"/>
                      <a:pt x="5193886" y="3365686"/>
                      <a:pt x="5218712" y="3357783"/>
                    </a:cubicBezTo>
                    <a:cubicBezTo>
                      <a:pt x="5238386" y="3349957"/>
                      <a:pt x="5253013" y="3333021"/>
                      <a:pt x="5257895" y="3312406"/>
                    </a:cubicBezTo>
                    <a:cubicBezTo>
                      <a:pt x="5263526" y="3291805"/>
                      <a:pt x="5258500" y="3269762"/>
                      <a:pt x="5244492" y="3253631"/>
                    </a:cubicBezTo>
                    <a:lnTo>
                      <a:pt x="5244492" y="3252601"/>
                    </a:lnTo>
                    <a:cubicBezTo>
                      <a:pt x="5226539" y="3233775"/>
                      <a:pt x="5203068" y="3221127"/>
                      <a:pt x="5177463" y="3216504"/>
                    </a:cubicBezTo>
                    <a:cubicBezTo>
                      <a:pt x="5164736" y="3212330"/>
                      <a:pt x="5151505" y="3210244"/>
                      <a:pt x="5138274" y="3210244"/>
                    </a:cubicBezTo>
                    <a:close/>
                    <a:moveTo>
                      <a:pt x="5126906" y="3154598"/>
                    </a:moveTo>
                    <a:cubicBezTo>
                      <a:pt x="5146974" y="3153550"/>
                      <a:pt x="5167221" y="3155951"/>
                      <a:pt x="5186742" y="3161852"/>
                    </a:cubicBezTo>
                    <a:cubicBezTo>
                      <a:pt x="5227289" y="3169148"/>
                      <a:pt x="5263869" y="3190737"/>
                      <a:pt x="5289865" y="3222699"/>
                    </a:cubicBezTo>
                    <a:cubicBezTo>
                      <a:pt x="5328322" y="3283283"/>
                      <a:pt x="5310382" y="3363576"/>
                      <a:pt x="5249797" y="3402033"/>
                    </a:cubicBezTo>
                    <a:cubicBezTo>
                      <a:pt x="5248051" y="3403135"/>
                      <a:pt x="5246289" y="3404207"/>
                      <a:pt x="5244492" y="3405228"/>
                    </a:cubicBezTo>
                    <a:lnTo>
                      <a:pt x="5240365" y="3407296"/>
                    </a:lnTo>
                    <a:cubicBezTo>
                      <a:pt x="5163484" y="3435283"/>
                      <a:pt x="5077302" y="3413639"/>
                      <a:pt x="5022768" y="3352631"/>
                    </a:cubicBezTo>
                    <a:cubicBezTo>
                      <a:pt x="5000455" y="3323203"/>
                      <a:pt x="4993544" y="3284877"/>
                      <a:pt x="5004209" y="3249504"/>
                    </a:cubicBezTo>
                    <a:cubicBezTo>
                      <a:pt x="5012188" y="3214123"/>
                      <a:pt x="5035675" y="3184199"/>
                      <a:pt x="5068141" y="3168042"/>
                    </a:cubicBezTo>
                    <a:cubicBezTo>
                      <a:pt x="5086948" y="3160144"/>
                      <a:pt x="5106838" y="3155646"/>
                      <a:pt x="5126906" y="3154598"/>
                    </a:cubicBezTo>
                    <a:close/>
                    <a:moveTo>
                      <a:pt x="332419" y="3145784"/>
                    </a:moveTo>
                    <a:lnTo>
                      <a:pt x="337575" y="3173631"/>
                    </a:lnTo>
                    <a:lnTo>
                      <a:pt x="342736" y="3201479"/>
                    </a:lnTo>
                    <a:lnTo>
                      <a:pt x="57080" y="3256135"/>
                    </a:lnTo>
                    <a:lnTo>
                      <a:pt x="51915" y="3229313"/>
                    </a:lnTo>
                    <a:lnTo>
                      <a:pt x="46763" y="3201479"/>
                    </a:lnTo>
                    <a:close/>
                    <a:moveTo>
                      <a:pt x="298393" y="2871475"/>
                    </a:moveTo>
                    <a:lnTo>
                      <a:pt x="322114" y="3066382"/>
                    </a:lnTo>
                    <a:lnTo>
                      <a:pt x="296334" y="3069479"/>
                    </a:lnTo>
                    <a:lnTo>
                      <a:pt x="270554" y="3072576"/>
                    </a:lnTo>
                    <a:lnTo>
                      <a:pt x="253016" y="2933352"/>
                    </a:lnTo>
                    <a:lnTo>
                      <a:pt x="192169" y="2940573"/>
                    </a:lnTo>
                    <a:lnTo>
                      <a:pt x="207639" y="3070509"/>
                    </a:lnTo>
                    <a:lnTo>
                      <a:pt x="183932" y="3073606"/>
                    </a:lnTo>
                    <a:lnTo>
                      <a:pt x="158139" y="3076699"/>
                    </a:lnTo>
                    <a:lnTo>
                      <a:pt x="142669" y="2946755"/>
                    </a:lnTo>
                    <a:lnTo>
                      <a:pt x="67390" y="2956047"/>
                    </a:lnTo>
                    <a:lnTo>
                      <a:pt x="84919" y="3102479"/>
                    </a:lnTo>
                    <a:lnTo>
                      <a:pt x="60178" y="3105576"/>
                    </a:lnTo>
                    <a:lnTo>
                      <a:pt x="34390" y="3108674"/>
                    </a:lnTo>
                    <a:lnTo>
                      <a:pt x="8610" y="2906535"/>
                    </a:lnTo>
                    <a:close/>
                    <a:moveTo>
                      <a:pt x="5165090" y="2814306"/>
                    </a:moveTo>
                    <a:lnTo>
                      <a:pt x="5159933" y="2870001"/>
                    </a:lnTo>
                    <a:cubicBezTo>
                      <a:pt x="5146649" y="2871128"/>
                      <a:pt x="5134200" y="2876984"/>
                      <a:pt x="5124865" y="2886501"/>
                    </a:cubicBezTo>
                    <a:cubicBezTo>
                      <a:pt x="5114755" y="2896785"/>
                      <a:pt x="5108552" y="2910285"/>
                      <a:pt x="5107340" y="2924653"/>
                    </a:cubicBezTo>
                    <a:cubicBezTo>
                      <a:pt x="5104459" y="2946827"/>
                      <a:pt x="5112988" y="2968945"/>
                      <a:pt x="5130022" y="2983433"/>
                    </a:cubicBezTo>
                    <a:cubicBezTo>
                      <a:pt x="5150581" y="3000594"/>
                      <a:pt x="5176467" y="3010068"/>
                      <a:pt x="5203242" y="3010250"/>
                    </a:cubicBezTo>
                    <a:cubicBezTo>
                      <a:pt x="5229683" y="3014538"/>
                      <a:pt x="5256801" y="3010195"/>
                      <a:pt x="5280589" y="2997878"/>
                    </a:cubicBezTo>
                    <a:cubicBezTo>
                      <a:pt x="5298852" y="2985000"/>
                      <a:pt x="5310255" y="2964496"/>
                      <a:pt x="5311521" y="2942183"/>
                    </a:cubicBezTo>
                    <a:lnTo>
                      <a:pt x="5311534" y="2942183"/>
                    </a:lnTo>
                    <a:cubicBezTo>
                      <a:pt x="5313394" y="2921937"/>
                      <a:pt x="5304852" y="2902124"/>
                      <a:pt x="5288839" y="2889598"/>
                    </a:cubicBezTo>
                    <a:cubicBezTo>
                      <a:pt x="5278695" y="2881683"/>
                      <a:pt x="5267140" y="2875725"/>
                      <a:pt x="5254810" y="2872056"/>
                    </a:cubicBezTo>
                    <a:lnTo>
                      <a:pt x="5254810" y="2933933"/>
                    </a:lnTo>
                    <a:lnTo>
                      <a:pt x="5204272" y="2933933"/>
                    </a:lnTo>
                    <a:lnTo>
                      <a:pt x="5214590" y="2822556"/>
                    </a:lnTo>
                    <a:lnTo>
                      <a:pt x="5370309" y="2835971"/>
                    </a:lnTo>
                    <a:lnTo>
                      <a:pt x="5370309" y="2873098"/>
                    </a:lnTo>
                    <a:lnTo>
                      <a:pt x="5337310" y="2873098"/>
                    </a:lnTo>
                    <a:cubicBezTo>
                      <a:pt x="5362157" y="2891471"/>
                      <a:pt x="5375161" y="2921827"/>
                      <a:pt x="5371339" y="2952501"/>
                    </a:cubicBezTo>
                    <a:lnTo>
                      <a:pt x="5362059" y="2957653"/>
                    </a:lnTo>
                    <a:cubicBezTo>
                      <a:pt x="5360623" y="2993416"/>
                      <a:pt x="5342237" y="3026339"/>
                      <a:pt x="5312560" y="3046335"/>
                    </a:cubicBezTo>
                    <a:cubicBezTo>
                      <a:pt x="5278996" y="3068064"/>
                      <a:pt x="5238678" y="3076856"/>
                      <a:pt x="5199115" y="3071085"/>
                    </a:cubicBezTo>
                    <a:cubicBezTo>
                      <a:pt x="5158463" y="3069356"/>
                      <a:pt x="5119734" y="3053276"/>
                      <a:pt x="5089810" y="3025712"/>
                    </a:cubicBezTo>
                    <a:cubicBezTo>
                      <a:pt x="5062840" y="2998653"/>
                      <a:pt x="5050552" y="2960276"/>
                      <a:pt x="5056806" y="2922585"/>
                    </a:cubicBezTo>
                    <a:cubicBezTo>
                      <a:pt x="5058268" y="2893700"/>
                      <a:pt x="5069963" y="2866285"/>
                      <a:pt x="5089810" y="2845251"/>
                    </a:cubicBezTo>
                    <a:cubicBezTo>
                      <a:pt x="5109603" y="2825048"/>
                      <a:pt x="5136819" y="2813861"/>
                      <a:pt x="5165090" y="2814306"/>
                    </a:cubicBezTo>
                    <a:close/>
                    <a:moveTo>
                      <a:pt x="176868" y="2618374"/>
                    </a:moveTo>
                    <a:lnTo>
                      <a:pt x="176868" y="2682319"/>
                    </a:lnTo>
                    <a:cubicBezTo>
                      <a:pt x="175377" y="2693167"/>
                      <a:pt x="177940" y="2704188"/>
                      <a:pt x="184089" y="2713251"/>
                    </a:cubicBezTo>
                    <a:cubicBezTo>
                      <a:pt x="190466" y="2720819"/>
                      <a:pt x="199983" y="2725010"/>
                      <a:pt x="209868" y="2724599"/>
                    </a:cubicBezTo>
                    <a:cubicBezTo>
                      <a:pt x="218703" y="2725281"/>
                      <a:pt x="227266" y="2721391"/>
                      <a:pt x="232550" y="2714281"/>
                    </a:cubicBezTo>
                    <a:cubicBezTo>
                      <a:pt x="238097" y="2704167"/>
                      <a:pt x="240944" y="2692811"/>
                      <a:pt x="240800" y="2681281"/>
                    </a:cubicBezTo>
                    <a:lnTo>
                      <a:pt x="240813" y="2619413"/>
                    </a:lnTo>
                    <a:close/>
                    <a:moveTo>
                      <a:pt x="50021" y="2618374"/>
                    </a:moveTo>
                    <a:lnTo>
                      <a:pt x="50021" y="2686442"/>
                    </a:lnTo>
                    <a:cubicBezTo>
                      <a:pt x="49352" y="2698171"/>
                      <a:pt x="52619" y="2709785"/>
                      <a:pt x="59309" y="2719446"/>
                    </a:cubicBezTo>
                    <a:cubicBezTo>
                      <a:pt x="67886" y="2726883"/>
                      <a:pt x="78885" y="2730921"/>
                      <a:pt x="90241" y="2730781"/>
                    </a:cubicBezTo>
                    <a:cubicBezTo>
                      <a:pt x="100758" y="2731374"/>
                      <a:pt x="110979" y="2727217"/>
                      <a:pt x="118089" y="2719446"/>
                    </a:cubicBezTo>
                    <a:cubicBezTo>
                      <a:pt x="124932" y="2709861"/>
                      <a:pt x="128212" y="2698192"/>
                      <a:pt x="127368" y="2686442"/>
                    </a:cubicBezTo>
                    <a:lnTo>
                      <a:pt x="127368" y="2619413"/>
                    </a:lnTo>
                    <a:close/>
                    <a:moveTo>
                      <a:pt x="521" y="2563722"/>
                    </a:moveTo>
                    <a:lnTo>
                      <a:pt x="291342" y="2568875"/>
                    </a:lnTo>
                    <a:lnTo>
                      <a:pt x="291342" y="2595692"/>
                    </a:lnTo>
                    <a:lnTo>
                      <a:pt x="291342" y="2698819"/>
                    </a:lnTo>
                    <a:cubicBezTo>
                      <a:pt x="292465" y="2720667"/>
                      <a:pt x="285071" y="2742116"/>
                      <a:pt x="270715" y="2758628"/>
                    </a:cubicBezTo>
                    <a:cubicBezTo>
                      <a:pt x="256694" y="2773632"/>
                      <a:pt x="236491" y="2781255"/>
                      <a:pt x="216050" y="2779251"/>
                    </a:cubicBezTo>
                    <a:cubicBezTo>
                      <a:pt x="194898" y="2780421"/>
                      <a:pt x="174487" y="2771175"/>
                      <a:pt x="161398" y="2754501"/>
                    </a:cubicBezTo>
                    <a:cubicBezTo>
                      <a:pt x="159296" y="2751645"/>
                      <a:pt x="157563" y="2748527"/>
                      <a:pt x="156245" y="2745222"/>
                    </a:cubicBezTo>
                    <a:cubicBezTo>
                      <a:pt x="153419" y="2751090"/>
                      <a:pt x="149966" y="2756624"/>
                      <a:pt x="145928" y="2761721"/>
                    </a:cubicBezTo>
                    <a:cubicBezTo>
                      <a:pt x="132512" y="2778569"/>
                      <a:pt x="111733" y="2787806"/>
                      <a:pt x="90241" y="2786476"/>
                    </a:cubicBezTo>
                    <a:cubicBezTo>
                      <a:pt x="64780" y="2787611"/>
                      <a:pt x="40030" y="2777865"/>
                      <a:pt x="22174" y="2759654"/>
                    </a:cubicBezTo>
                    <a:cubicBezTo>
                      <a:pt x="5598" y="2738650"/>
                      <a:pt x="-2165" y="2712027"/>
                      <a:pt x="521" y="2685404"/>
                    </a:cubicBezTo>
                    <a:lnTo>
                      <a:pt x="521" y="2590540"/>
                    </a:lnTo>
                    <a:close/>
                    <a:moveTo>
                      <a:pt x="5076221" y="2512595"/>
                    </a:moveTo>
                    <a:lnTo>
                      <a:pt x="5259793" y="2594069"/>
                    </a:lnTo>
                    <a:lnTo>
                      <a:pt x="5370131" y="2589942"/>
                    </a:lnTo>
                    <a:lnTo>
                      <a:pt x="5371170" y="2618819"/>
                    </a:lnTo>
                    <a:lnTo>
                      <a:pt x="5372199" y="2646654"/>
                    </a:lnTo>
                    <a:lnTo>
                      <a:pt x="5262878" y="2649751"/>
                    </a:lnTo>
                    <a:lnTo>
                      <a:pt x="5084471" y="2749781"/>
                    </a:lnTo>
                    <a:lnTo>
                      <a:pt x="5083442" y="2716781"/>
                    </a:lnTo>
                    <a:lnTo>
                      <a:pt x="5082416" y="2683781"/>
                    </a:lnTo>
                    <a:lnTo>
                      <a:pt x="5206166" y="2622942"/>
                    </a:lnTo>
                    <a:lnTo>
                      <a:pt x="5207196" y="2622942"/>
                    </a:lnTo>
                    <a:lnTo>
                      <a:pt x="5078289" y="2575502"/>
                    </a:lnTo>
                    <a:lnTo>
                      <a:pt x="5077251" y="2543527"/>
                    </a:lnTo>
                    <a:close/>
                    <a:moveTo>
                      <a:pt x="605887" y="985886"/>
                    </a:moveTo>
                    <a:cubicBezTo>
                      <a:pt x="604415" y="988441"/>
                      <a:pt x="604415" y="991581"/>
                      <a:pt x="605887" y="994136"/>
                    </a:cubicBezTo>
                    <a:lnTo>
                      <a:pt x="605887" y="998261"/>
                    </a:lnTo>
                    <a:lnTo>
                      <a:pt x="601762" y="998261"/>
                    </a:lnTo>
                    <a:close/>
                    <a:moveTo>
                      <a:pt x="667763" y="958039"/>
                    </a:moveTo>
                    <a:cubicBezTo>
                      <a:pt x="671888" y="958039"/>
                      <a:pt x="685292" y="958039"/>
                      <a:pt x="690446" y="958039"/>
                    </a:cubicBezTo>
                    <a:lnTo>
                      <a:pt x="699735" y="967329"/>
                    </a:lnTo>
                    <a:cubicBezTo>
                      <a:pt x="704705" y="971638"/>
                      <a:pt x="709198" y="976478"/>
                      <a:pt x="713139" y="981761"/>
                    </a:cubicBezTo>
                    <a:cubicBezTo>
                      <a:pt x="713139" y="981761"/>
                      <a:pt x="713139" y="994136"/>
                      <a:pt x="721389" y="1003414"/>
                    </a:cubicBezTo>
                    <a:lnTo>
                      <a:pt x="735821" y="1020943"/>
                    </a:lnTo>
                    <a:lnTo>
                      <a:pt x="763668" y="1049818"/>
                    </a:lnTo>
                    <a:cubicBezTo>
                      <a:pt x="769276" y="1055621"/>
                      <a:pt x="774452" y="1061825"/>
                      <a:pt x="779140" y="1068386"/>
                    </a:cubicBezTo>
                    <a:lnTo>
                      <a:pt x="793572" y="1083858"/>
                    </a:lnTo>
                    <a:cubicBezTo>
                      <a:pt x="799765" y="1090040"/>
                      <a:pt x="804919" y="1083858"/>
                      <a:pt x="806987" y="1090040"/>
                    </a:cubicBezTo>
                    <a:lnTo>
                      <a:pt x="813169" y="1090040"/>
                    </a:lnTo>
                    <a:cubicBezTo>
                      <a:pt x="813169" y="1090040"/>
                      <a:pt x="822447" y="1090040"/>
                      <a:pt x="824515" y="1097261"/>
                    </a:cubicBezTo>
                    <a:cubicBezTo>
                      <a:pt x="826572" y="1104483"/>
                      <a:pt x="831737" y="1110665"/>
                      <a:pt x="838948" y="1120983"/>
                    </a:cubicBezTo>
                    <a:cubicBezTo>
                      <a:pt x="842672" y="1126039"/>
                      <a:pt x="844491" y="1132243"/>
                      <a:pt x="844112" y="1138512"/>
                    </a:cubicBezTo>
                    <a:cubicBezTo>
                      <a:pt x="843527" y="1149837"/>
                      <a:pt x="841091" y="1160989"/>
                      <a:pt x="836890" y="1171512"/>
                    </a:cubicBezTo>
                    <a:cubicBezTo>
                      <a:pt x="831737" y="1182859"/>
                      <a:pt x="836890" y="1198320"/>
                      <a:pt x="836890" y="1206570"/>
                    </a:cubicBezTo>
                    <a:cubicBezTo>
                      <a:pt x="834877" y="1215848"/>
                      <a:pt x="831758" y="1224856"/>
                      <a:pt x="827612" y="1233388"/>
                    </a:cubicBezTo>
                    <a:cubicBezTo>
                      <a:pt x="823389" y="1246099"/>
                      <a:pt x="820618" y="1259243"/>
                      <a:pt x="819362" y="1272570"/>
                    </a:cubicBezTo>
                    <a:cubicBezTo>
                      <a:pt x="819362" y="1279792"/>
                      <a:pt x="813169" y="1287014"/>
                      <a:pt x="811112" y="1294235"/>
                    </a:cubicBezTo>
                    <a:cubicBezTo>
                      <a:pt x="812238" y="1307271"/>
                      <a:pt x="812238" y="1320382"/>
                      <a:pt x="811112" y="1333418"/>
                    </a:cubicBezTo>
                    <a:cubicBezTo>
                      <a:pt x="811112" y="1340639"/>
                      <a:pt x="791515" y="1333418"/>
                      <a:pt x="782236" y="1333418"/>
                    </a:cubicBezTo>
                    <a:lnTo>
                      <a:pt x="765736" y="1333418"/>
                    </a:lnTo>
                    <a:cubicBezTo>
                      <a:pt x="765736" y="1333418"/>
                      <a:pt x="755418" y="1327235"/>
                      <a:pt x="751293" y="1325168"/>
                    </a:cubicBezTo>
                    <a:lnTo>
                      <a:pt x="736861" y="1317946"/>
                    </a:lnTo>
                    <a:cubicBezTo>
                      <a:pt x="733937" y="1313962"/>
                      <a:pt x="733937" y="1308537"/>
                      <a:pt x="736861" y="1304542"/>
                    </a:cubicBezTo>
                    <a:cubicBezTo>
                      <a:pt x="736861" y="1304542"/>
                      <a:pt x="743043" y="1298360"/>
                      <a:pt x="744071" y="1294235"/>
                    </a:cubicBezTo>
                    <a:cubicBezTo>
                      <a:pt x="746388" y="1287165"/>
                      <a:pt x="748121" y="1279922"/>
                      <a:pt x="749225" y="1272570"/>
                    </a:cubicBezTo>
                    <a:cubicBezTo>
                      <a:pt x="750589" y="1265219"/>
                      <a:pt x="753393" y="1258214"/>
                      <a:pt x="757475" y="1251945"/>
                    </a:cubicBezTo>
                    <a:cubicBezTo>
                      <a:pt x="761633" y="1238736"/>
                      <a:pt x="765076" y="1225311"/>
                      <a:pt x="767793" y="1211723"/>
                    </a:cubicBezTo>
                    <a:cubicBezTo>
                      <a:pt x="767793" y="1205541"/>
                      <a:pt x="772958" y="1194195"/>
                      <a:pt x="767793" y="1188012"/>
                    </a:cubicBezTo>
                    <a:cubicBezTo>
                      <a:pt x="758807" y="1179048"/>
                      <a:pt x="749149" y="1170776"/>
                      <a:pt x="738918" y="1163262"/>
                    </a:cubicBezTo>
                    <a:cubicBezTo>
                      <a:pt x="735540" y="1162342"/>
                      <a:pt x="731978" y="1162342"/>
                      <a:pt x="728610" y="1163262"/>
                    </a:cubicBezTo>
                    <a:cubicBezTo>
                      <a:pt x="726510" y="1168643"/>
                      <a:pt x="723349" y="1173559"/>
                      <a:pt x="719321" y="1177705"/>
                    </a:cubicBezTo>
                    <a:cubicBezTo>
                      <a:pt x="719321" y="1177694"/>
                      <a:pt x="719321" y="1189041"/>
                      <a:pt x="712110" y="1193166"/>
                    </a:cubicBezTo>
                    <a:cubicBezTo>
                      <a:pt x="704889" y="1197291"/>
                      <a:pt x="712110" y="1202456"/>
                      <a:pt x="704889" y="1203484"/>
                    </a:cubicBezTo>
                    <a:cubicBezTo>
                      <a:pt x="701890" y="1204588"/>
                      <a:pt x="698609" y="1204588"/>
                      <a:pt x="695610" y="1203484"/>
                    </a:cubicBezTo>
                    <a:cubicBezTo>
                      <a:pt x="687360" y="1203484"/>
                      <a:pt x="684263" y="1196263"/>
                      <a:pt x="678070" y="1192138"/>
                    </a:cubicBezTo>
                    <a:cubicBezTo>
                      <a:pt x="671888" y="1188012"/>
                      <a:pt x="670860" y="1192138"/>
                      <a:pt x="665695" y="1185945"/>
                    </a:cubicBezTo>
                    <a:cubicBezTo>
                      <a:pt x="660336" y="1178377"/>
                      <a:pt x="654100" y="1171458"/>
                      <a:pt x="647138" y="1165319"/>
                    </a:cubicBezTo>
                    <a:cubicBezTo>
                      <a:pt x="637859" y="1158109"/>
                      <a:pt x="647138" y="1147791"/>
                      <a:pt x="647138" y="1142637"/>
                    </a:cubicBezTo>
                    <a:cubicBezTo>
                      <a:pt x="647138" y="1137483"/>
                      <a:pt x="652292" y="1127165"/>
                      <a:pt x="657445" y="1120983"/>
                    </a:cubicBezTo>
                    <a:cubicBezTo>
                      <a:pt x="661473" y="1117389"/>
                      <a:pt x="664959" y="1113220"/>
                      <a:pt x="667763" y="1108608"/>
                    </a:cubicBezTo>
                    <a:cubicBezTo>
                      <a:pt x="671574" y="1101105"/>
                      <a:pt x="674346" y="1093126"/>
                      <a:pt x="676013" y="1084886"/>
                    </a:cubicBezTo>
                    <a:cubicBezTo>
                      <a:pt x="676013" y="1077665"/>
                      <a:pt x="676013" y="1070454"/>
                      <a:pt x="667763" y="1063233"/>
                    </a:cubicBezTo>
                    <a:cubicBezTo>
                      <a:pt x="659513" y="1056011"/>
                      <a:pt x="652292" y="1039511"/>
                      <a:pt x="639916" y="1027136"/>
                    </a:cubicBezTo>
                    <a:cubicBezTo>
                      <a:pt x="632511" y="1019806"/>
                      <a:pt x="622496" y="1015724"/>
                      <a:pt x="612080" y="1015789"/>
                    </a:cubicBezTo>
                    <a:cubicBezTo>
                      <a:pt x="609255" y="1015269"/>
                      <a:pt x="606916" y="1013310"/>
                      <a:pt x="605887" y="1010636"/>
                    </a:cubicBezTo>
                    <a:lnTo>
                      <a:pt x="605887" y="998261"/>
                    </a:lnTo>
                    <a:lnTo>
                      <a:pt x="607303" y="998261"/>
                    </a:lnTo>
                    <a:cubicBezTo>
                      <a:pt x="610267" y="998261"/>
                      <a:pt x="613618" y="998261"/>
                      <a:pt x="615166" y="998261"/>
                    </a:cubicBezTo>
                    <a:cubicBezTo>
                      <a:pt x="620569" y="994093"/>
                      <a:pt x="625733" y="989610"/>
                      <a:pt x="630638" y="984858"/>
                    </a:cubicBezTo>
                    <a:cubicBezTo>
                      <a:pt x="635358" y="980289"/>
                      <a:pt x="639830" y="975460"/>
                      <a:pt x="644041" y="970415"/>
                    </a:cubicBezTo>
                    <a:cubicBezTo>
                      <a:pt x="647051" y="966961"/>
                      <a:pt x="650992" y="964460"/>
                      <a:pt x="655388" y="963193"/>
                    </a:cubicBezTo>
                    <a:cubicBezTo>
                      <a:pt x="655388" y="963193"/>
                      <a:pt x="663638" y="958039"/>
                      <a:pt x="667763" y="958039"/>
                    </a:cubicBezTo>
                    <a:close/>
                    <a:moveTo>
                      <a:pt x="4670338" y="809159"/>
                    </a:moveTo>
                    <a:cubicBezTo>
                      <a:pt x="4673689" y="808515"/>
                      <a:pt x="4677814" y="809029"/>
                      <a:pt x="4680391" y="812634"/>
                    </a:cubicBezTo>
                    <a:cubicBezTo>
                      <a:pt x="4685545" y="819856"/>
                      <a:pt x="4686584" y="818827"/>
                      <a:pt x="4688641" y="820884"/>
                    </a:cubicBezTo>
                    <a:cubicBezTo>
                      <a:pt x="4690709" y="822952"/>
                      <a:pt x="4694834" y="820884"/>
                      <a:pt x="4695863" y="820884"/>
                    </a:cubicBezTo>
                    <a:cubicBezTo>
                      <a:pt x="4697768" y="823689"/>
                      <a:pt x="4697768" y="827370"/>
                      <a:pt x="4695863" y="830174"/>
                    </a:cubicBezTo>
                    <a:cubicBezTo>
                      <a:pt x="4695863" y="835327"/>
                      <a:pt x="4689670" y="836356"/>
                      <a:pt x="4687613" y="841510"/>
                    </a:cubicBezTo>
                    <a:cubicBezTo>
                      <a:pt x="4685545" y="846674"/>
                      <a:pt x="4676266" y="849760"/>
                      <a:pt x="4675238" y="853885"/>
                    </a:cubicBezTo>
                    <a:cubicBezTo>
                      <a:pt x="4674209" y="858021"/>
                      <a:pt x="4675238" y="861106"/>
                      <a:pt x="4668016" y="861106"/>
                    </a:cubicBezTo>
                    <a:cubicBezTo>
                      <a:pt x="4660794" y="861106"/>
                      <a:pt x="4660794" y="867299"/>
                      <a:pt x="4658737" y="868328"/>
                    </a:cubicBezTo>
                    <a:cubicBezTo>
                      <a:pt x="4655197" y="872020"/>
                      <a:pt x="4651408" y="875463"/>
                      <a:pt x="4647391" y="878635"/>
                    </a:cubicBezTo>
                    <a:lnTo>
                      <a:pt x="4627794" y="899260"/>
                    </a:lnTo>
                    <a:cubicBezTo>
                      <a:pt x="4627794" y="899260"/>
                      <a:pt x="4627794" y="909579"/>
                      <a:pt x="4616459" y="914732"/>
                    </a:cubicBezTo>
                    <a:lnTo>
                      <a:pt x="4606141" y="924011"/>
                    </a:lnTo>
                    <a:cubicBezTo>
                      <a:pt x="4599958" y="929164"/>
                      <a:pt x="4591708" y="924011"/>
                      <a:pt x="4589640" y="932261"/>
                    </a:cubicBezTo>
                    <a:cubicBezTo>
                      <a:pt x="4588092" y="935888"/>
                      <a:pt x="4588092" y="939981"/>
                      <a:pt x="4589640" y="943608"/>
                    </a:cubicBezTo>
                    <a:cubicBezTo>
                      <a:pt x="4589640" y="943608"/>
                      <a:pt x="4600987" y="949800"/>
                      <a:pt x="4604083" y="951858"/>
                    </a:cubicBezTo>
                    <a:cubicBezTo>
                      <a:pt x="4606985" y="955799"/>
                      <a:pt x="4610460" y="959274"/>
                      <a:pt x="4614391" y="962176"/>
                    </a:cubicBezTo>
                    <a:lnTo>
                      <a:pt x="4632959" y="975579"/>
                    </a:lnTo>
                    <a:lnTo>
                      <a:pt x="4644294" y="981762"/>
                    </a:lnTo>
                    <a:lnTo>
                      <a:pt x="4655641" y="981762"/>
                    </a:lnTo>
                    <a:cubicBezTo>
                      <a:pt x="4657601" y="982693"/>
                      <a:pt x="4659874" y="982693"/>
                      <a:pt x="4661834" y="981762"/>
                    </a:cubicBezTo>
                    <a:cubicBezTo>
                      <a:pt x="4661834" y="975579"/>
                      <a:pt x="4661834" y="973511"/>
                      <a:pt x="4653584" y="970426"/>
                    </a:cubicBezTo>
                    <a:cubicBezTo>
                      <a:pt x="4645334" y="967329"/>
                      <a:pt x="4641209" y="970426"/>
                      <a:pt x="4641209" y="965261"/>
                    </a:cubicBezTo>
                    <a:cubicBezTo>
                      <a:pt x="4641209" y="960108"/>
                      <a:pt x="4641209" y="957011"/>
                      <a:pt x="4647391" y="954954"/>
                    </a:cubicBezTo>
                    <a:cubicBezTo>
                      <a:pt x="4653584" y="952886"/>
                      <a:pt x="4654612" y="945675"/>
                      <a:pt x="4647391" y="942579"/>
                    </a:cubicBezTo>
                    <a:cubicBezTo>
                      <a:pt x="4640180" y="939482"/>
                      <a:pt x="4637084" y="942579"/>
                      <a:pt x="4633987" y="948761"/>
                    </a:cubicBezTo>
                    <a:cubicBezTo>
                      <a:pt x="4631724" y="951327"/>
                      <a:pt x="4627816" y="951576"/>
                      <a:pt x="4625250" y="949313"/>
                    </a:cubicBezTo>
                    <a:cubicBezTo>
                      <a:pt x="4625055" y="949140"/>
                      <a:pt x="4624871" y="948956"/>
                      <a:pt x="4624709" y="948761"/>
                    </a:cubicBezTo>
                    <a:cubicBezTo>
                      <a:pt x="4624709" y="948761"/>
                      <a:pt x="4616459" y="948761"/>
                      <a:pt x="4615419" y="948761"/>
                    </a:cubicBezTo>
                    <a:cubicBezTo>
                      <a:pt x="4613503" y="942503"/>
                      <a:pt x="4616036" y="935726"/>
                      <a:pt x="4621612" y="932261"/>
                    </a:cubicBezTo>
                    <a:cubicBezTo>
                      <a:pt x="4629375" y="924509"/>
                      <a:pt x="4637647" y="917266"/>
                      <a:pt x="4646362" y="910607"/>
                    </a:cubicBezTo>
                    <a:cubicBezTo>
                      <a:pt x="4651516" y="910607"/>
                      <a:pt x="4655641" y="896175"/>
                      <a:pt x="4659766" y="893078"/>
                    </a:cubicBezTo>
                    <a:cubicBezTo>
                      <a:pt x="4667854" y="886062"/>
                      <a:pt x="4675443" y="878484"/>
                      <a:pt x="4682459" y="870385"/>
                    </a:cubicBezTo>
                    <a:cubicBezTo>
                      <a:pt x="4684689" y="867776"/>
                      <a:pt x="4686757" y="865015"/>
                      <a:pt x="4688641" y="862146"/>
                    </a:cubicBezTo>
                    <a:cubicBezTo>
                      <a:pt x="4693199" y="858129"/>
                      <a:pt x="4699067" y="855920"/>
                      <a:pt x="4705141" y="855953"/>
                    </a:cubicBezTo>
                    <a:cubicBezTo>
                      <a:pt x="4708855" y="854946"/>
                      <a:pt x="4712774" y="854946"/>
                      <a:pt x="4716488" y="855953"/>
                    </a:cubicBezTo>
                    <a:cubicBezTo>
                      <a:pt x="4716488" y="855953"/>
                      <a:pt x="4716488" y="866260"/>
                      <a:pt x="4707209" y="871424"/>
                    </a:cubicBezTo>
                    <a:cubicBezTo>
                      <a:pt x="4704134" y="873990"/>
                      <a:pt x="4702261" y="877726"/>
                      <a:pt x="4702056" y="881732"/>
                    </a:cubicBezTo>
                    <a:cubicBezTo>
                      <a:pt x="4695440" y="891747"/>
                      <a:pt x="4687840" y="901079"/>
                      <a:pt x="4679363" y="909579"/>
                    </a:cubicBezTo>
                    <a:cubicBezTo>
                      <a:pt x="4674209" y="909579"/>
                      <a:pt x="4679363" y="914732"/>
                      <a:pt x="4679363" y="918857"/>
                    </a:cubicBezTo>
                    <a:cubicBezTo>
                      <a:pt x="4679363" y="922982"/>
                      <a:pt x="4690709" y="927107"/>
                      <a:pt x="4691738" y="932261"/>
                    </a:cubicBezTo>
                    <a:cubicBezTo>
                      <a:pt x="4692766" y="937425"/>
                      <a:pt x="4691738" y="941550"/>
                      <a:pt x="4691738" y="943608"/>
                    </a:cubicBezTo>
                    <a:cubicBezTo>
                      <a:pt x="4691738" y="945675"/>
                      <a:pt x="4710306" y="943608"/>
                      <a:pt x="4714420" y="943608"/>
                    </a:cubicBezTo>
                    <a:cubicBezTo>
                      <a:pt x="4718545" y="943608"/>
                      <a:pt x="4725766" y="926079"/>
                      <a:pt x="4723709" y="922982"/>
                    </a:cubicBezTo>
                    <a:cubicBezTo>
                      <a:pt x="4721641" y="919886"/>
                      <a:pt x="4714420" y="922982"/>
                      <a:pt x="4709266" y="915761"/>
                    </a:cubicBezTo>
                    <a:cubicBezTo>
                      <a:pt x="4704113" y="908550"/>
                      <a:pt x="4701016" y="915761"/>
                      <a:pt x="4698959" y="915761"/>
                    </a:cubicBezTo>
                    <a:cubicBezTo>
                      <a:pt x="4696891" y="915761"/>
                      <a:pt x="4707209" y="902357"/>
                      <a:pt x="4714420" y="901328"/>
                    </a:cubicBezTo>
                    <a:cubicBezTo>
                      <a:pt x="4720862" y="900083"/>
                      <a:pt x="4726892" y="897247"/>
                      <a:pt x="4731959" y="893078"/>
                    </a:cubicBezTo>
                    <a:cubicBezTo>
                      <a:pt x="4737113" y="887925"/>
                      <a:pt x="4738142" y="877606"/>
                      <a:pt x="4740209" y="875549"/>
                    </a:cubicBezTo>
                    <a:cubicBezTo>
                      <a:pt x="4745872" y="873492"/>
                      <a:pt x="4752076" y="873492"/>
                      <a:pt x="4757738" y="875549"/>
                    </a:cubicBezTo>
                    <a:cubicBezTo>
                      <a:pt x="4757738" y="875549"/>
                      <a:pt x="4757738" y="888953"/>
                      <a:pt x="4757738" y="893078"/>
                    </a:cubicBezTo>
                    <a:cubicBezTo>
                      <a:pt x="4766183" y="895309"/>
                      <a:pt x="4775072" y="895309"/>
                      <a:pt x="4783517" y="893078"/>
                    </a:cubicBezTo>
                    <a:cubicBezTo>
                      <a:pt x="4788670" y="893078"/>
                      <a:pt x="4800017" y="883800"/>
                      <a:pt x="4807239" y="886885"/>
                    </a:cubicBezTo>
                    <a:cubicBezTo>
                      <a:pt x="4814460" y="889982"/>
                      <a:pt x="4807239" y="893078"/>
                      <a:pt x="4814460" y="893078"/>
                    </a:cubicBezTo>
                    <a:lnTo>
                      <a:pt x="4822710" y="899260"/>
                    </a:lnTo>
                    <a:lnTo>
                      <a:pt x="4815489" y="903386"/>
                    </a:lnTo>
                    <a:cubicBezTo>
                      <a:pt x="4818000" y="910748"/>
                      <a:pt x="4818000" y="918716"/>
                      <a:pt x="4815489" y="926079"/>
                    </a:cubicBezTo>
                    <a:cubicBezTo>
                      <a:pt x="4815489" y="933300"/>
                      <a:pt x="4802085" y="936386"/>
                      <a:pt x="4793835" y="935357"/>
                    </a:cubicBezTo>
                    <a:cubicBezTo>
                      <a:pt x="4786018" y="933625"/>
                      <a:pt x="4777919" y="933625"/>
                      <a:pt x="4770113" y="935357"/>
                    </a:cubicBezTo>
                    <a:cubicBezTo>
                      <a:pt x="4770113" y="935357"/>
                      <a:pt x="4756710" y="943608"/>
                      <a:pt x="4756710" y="946704"/>
                    </a:cubicBezTo>
                    <a:cubicBezTo>
                      <a:pt x="4758442" y="952063"/>
                      <a:pt x="4758442" y="957845"/>
                      <a:pt x="4756710" y="963204"/>
                    </a:cubicBezTo>
                    <a:cubicBezTo>
                      <a:pt x="4751556" y="968358"/>
                      <a:pt x="4741238" y="963204"/>
                      <a:pt x="4713391" y="976608"/>
                    </a:cubicBezTo>
                    <a:lnTo>
                      <a:pt x="4686584" y="976608"/>
                    </a:lnTo>
                    <a:cubicBezTo>
                      <a:pt x="4681430" y="976608"/>
                      <a:pt x="4686584" y="991051"/>
                      <a:pt x="4692766" y="997233"/>
                    </a:cubicBezTo>
                    <a:cubicBezTo>
                      <a:pt x="4698959" y="1003415"/>
                      <a:pt x="4679363" y="1004455"/>
                      <a:pt x="4687613" y="1013733"/>
                    </a:cubicBezTo>
                    <a:cubicBezTo>
                      <a:pt x="4695863" y="1023012"/>
                      <a:pt x="4707209" y="1021983"/>
                      <a:pt x="4711334" y="1013733"/>
                    </a:cubicBezTo>
                    <a:cubicBezTo>
                      <a:pt x="4715459" y="1005483"/>
                      <a:pt x="4705141" y="1003415"/>
                      <a:pt x="4705141" y="999301"/>
                    </a:cubicBezTo>
                    <a:cubicBezTo>
                      <a:pt x="4705141" y="995176"/>
                      <a:pt x="4712363" y="984858"/>
                      <a:pt x="4714420" y="985887"/>
                    </a:cubicBezTo>
                    <a:cubicBezTo>
                      <a:pt x="4718426" y="987305"/>
                      <a:pt x="4722800" y="987305"/>
                      <a:pt x="4726795" y="985887"/>
                    </a:cubicBezTo>
                    <a:cubicBezTo>
                      <a:pt x="4726806" y="985887"/>
                      <a:pt x="4735045" y="985887"/>
                      <a:pt x="4739181" y="985887"/>
                    </a:cubicBezTo>
                    <a:cubicBezTo>
                      <a:pt x="4743306" y="985887"/>
                      <a:pt x="4739181" y="976608"/>
                      <a:pt x="4749488" y="974551"/>
                    </a:cubicBezTo>
                    <a:cubicBezTo>
                      <a:pt x="4759795" y="972483"/>
                      <a:pt x="4760835" y="974551"/>
                      <a:pt x="4763920" y="979704"/>
                    </a:cubicBezTo>
                    <a:cubicBezTo>
                      <a:pt x="4767017" y="984858"/>
                      <a:pt x="4774238" y="979704"/>
                      <a:pt x="4778363" y="979704"/>
                    </a:cubicBezTo>
                    <a:lnTo>
                      <a:pt x="4789710" y="973511"/>
                    </a:lnTo>
                    <a:cubicBezTo>
                      <a:pt x="4797960" y="966301"/>
                      <a:pt x="4789710" y="953926"/>
                      <a:pt x="4800017" y="949800"/>
                    </a:cubicBezTo>
                    <a:cubicBezTo>
                      <a:pt x="4810335" y="945675"/>
                      <a:pt x="4847460" y="967329"/>
                      <a:pt x="4852614" y="968358"/>
                    </a:cubicBezTo>
                    <a:cubicBezTo>
                      <a:pt x="4857767" y="969386"/>
                      <a:pt x="4857767" y="968358"/>
                      <a:pt x="4860864" y="968358"/>
                    </a:cubicBezTo>
                    <a:cubicBezTo>
                      <a:pt x="4866050" y="969159"/>
                      <a:pt x="4870392" y="972710"/>
                      <a:pt x="4872210" y="977637"/>
                    </a:cubicBezTo>
                    <a:cubicBezTo>
                      <a:pt x="4872633" y="983819"/>
                      <a:pt x="4872633" y="990023"/>
                      <a:pt x="4872210" y="996205"/>
                    </a:cubicBezTo>
                    <a:cubicBezTo>
                      <a:pt x="4872286" y="1000535"/>
                      <a:pt x="4869883" y="1004541"/>
                      <a:pt x="4866017" y="1006512"/>
                    </a:cubicBezTo>
                    <a:cubicBezTo>
                      <a:pt x="4866017" y="1006512"/>
                      <a:pt x="4850546" y="1013733"/>
                      <a:pt x="4850546" y="1019926"/>
                    </a:cubicBezTo>
                    <a:cubicBezTo>
                      <a:pt x="4850546" y="1026108"/>
                      <a:pt x="4833017" y="1019926"/>
                      <a:pt x="4822710" y="1019926"/>
                    </a:cubicBezTo>
                    <a:cubicBezTo>
                      <a:pt x="4807747" y="1020966"/>
                      <a:pt x="4793413" y="1026347"/>
                      <a:pt x="4781460" y="1035387"/>
                    </a:cubicBezTo>
                    <a:lnTo>
                      <a:pt x="4767017" y="1041580"/>
                    </a:lnTo>
                    <a:lnTo>
                      <a:pt x="4752585" y="1049830"/>
                    </a:lnTo>
                    <a:cubicBezTo>
                      <a:pt x="4745515" y="1052450"/>
                      <a:pt x="4739159" y="1056695"/>
                      <a:pt x="4734016" y="1062205"/>
                    </a:cubicBezTo>
                    <a:cubicBezTo>
                      <a:pt x="4734016" y="1062205"/>
                      <a:pt x="4734016" y="1068388"/>
                      <a:pt x="4739181" y="1071484"/>
                    </a:cubicBezTo>
                    <a:cubicBezTo>
                      <a:pt x="4745363" y="1075382"/>
                      <a:pt x="4752487" y="1077526"/>
                      <a:pt x="4759806" y="1077677"/>
                    </a:cubicBezTo>
                    <a:lnTo>
                      <a:pt x="4769085" y="1086956"/>
                    </a:lnTo>
                    <a:cubicBezTo>
                      <a:pt x="4769085" y="1086956"/>
                      <a:pt x="4769085" y="1097263"/>
                      <a:pt x="4769085" y="1100359"/>
                    </a:cubicBezTo>
                    <a:cubicBezTo>
                      <a:pt x="4769085" y="1103456"/>
                      <a:pt x="4774238" y="1100359"/>
                      <a:pt x="4775267" y="1111706"/>
                    </a:cubicBezTo>
                    <a:cubicBezTo>
                      <a:pt x="4776295" y="1123053"/>
                      <a:pt x="4781460" y="1118928"/>
                      <a:pt x="4775267" y="1125110"/>
                    </a:cubicBezTo>
                    <a:cubicBezTo>
                      <a:pt x="4772300" y="1135623"/>
                      <a:pt x="4766183" y="1144988"/>
                      <a:pt x="4757738" y="1151928"/>
                    </a:cubicBezTo>
                    <a:cubicBezTo>
                      <a:pt x="4750073" y="1157980"/>
                      <a:pt x="4741325" y="1162528"/>
                      <a:pt x="4731959" y="1165332"/>
                    </a:cubicBezTo>
                    <a:cubicBezTo>
                      <a:pt x="4717700" y="1160850"/>
                      <a:pt x="4704892" y="1152664"/>
                      <a:pt x="4694834" y="1141610"/>
                    </a:cubicBezTo>
                    <a:cubicBezTo>
                      <a:pt x="4691175" y="1138113"/>
                      <a:pt x="4686465" y="1135937"/>
                      <a:pt x="4681430" y="1135428"/>
                    </a:cubicBezTo>
                    <a:cubicBezTo>
                      <a:pt x="4681430" y="1135417"/>
                      <a:pt x="4672141" y="1127178"/>
                      <a:pt x="4671112" y="1123053"/>
                    </a:cubicBezTo>
                    <a:cubicBezTo>
                      <a:pt x="4667767" y="1116697"/>
                      <a:pt x="4662787" y="1111349"/>
                      <a:pt x="4656669" y="1107581"/>
                    </a:cubicBezTo>
                    <a:cubicBezTo>
                      <a:pt x="4643385" y="1099515"/>
                      <a:pt x="4627740" y="1096234"/>
                      <a:pt x="4612333" y="1098302"/>
                    </a:cubicBezTo>
                    <a:cubicBezTo>
                      <a:pt x="4605892" y="1099829"/>
                      <a:pt x="4599179" y="1099829"/>
                      <a:pt x="4592737" y="1098302"/>
                    </a:cubicBezTo>
                    <a:cubicBezTo>
                      <a:pt x="4584519" y="1097198"/>
                      <a:pt x="4576193" y="1097198"/>
                      <a:pt x="4567987" y="1098302"/>
                    </a:cubicBezTo>
                    <a:cubicBezTo>
                      <a:pt x="4561003" y="1099937"/>
                      <a:pt x="4554810" y="1103943"/>
                      <a:pt x="4550458" y="1109638"/>
                    </a:cubicBezTo>
                    <a:cubicBezTo>
                      <a:pt x="4550458" y="1109638"/>
                      <a:pt x="4550458" y="1115831"/>
                      <a:pt x="4550458" y="1118928"/>
                    </a:cubicBezTo>
                    <a:cubicBezTo>
                      <a:pt x="4556922" y="1120996"/>
                      <a:pt x="4563147" y="1123767"/>
                      <a:pt x="4569015" y="1127178"/>
                    </a:cubicBezTo>
                    <a:cubicBezTo>
                      <a:pt x="4569015" y="1127178"/>
                      <a:pt x="4579333" y="1127178"/>
                      <a:pt x="4581390" y="1127178"/>
                    </a:cubicBezTo>
                    <a:cubicBezTo>
                      <a:pt x="4583458" y="1127178"/>
                      <a:pt x="4581390" y="1139553"/>
                      <a:pt x="4587583" y="1149860"/>
                    </a:cubicBezTo>
                    <a:cubicBezTo>
                      <a:pt x="4593765" y="1160178"/>
                      <a:pt x="4587583" y="1161207"/>
                      <a:pt x="4595833" y="1170485"/>
                    </a:cubicBezTo>
                    <a:cubicBezTo>
                      <a:pt x="4604083" y="1179764"/>
                      <a:pt x="4600987" y="1178736"/>
                      <a:pt x="4595833" y="1181832"/>
                    </a:cubicBezTo>
                    <a:cubicBezTo>
                      <a:pt x="4590680" y="1184929"/>
                      <a:pt x="4583458" y="1192139"/>
                      <a:pt x="4577265" y="1192139"/>
                    </a:cubicBezTo>
                    <a:cubicBezTo>
                      <a:pt x="4571874" y="1193688"/>
                      <a:pt x="4566157" y="1193688"/>
                      <a:pt x="4560765" y="1192139"/>
                    </a:cubicBezTo>
                    <a:cubicBezTo>
                      <a:pt x="4555308" y="1187191"/>
                      <a:pt x="4549451" y="1182698"/>
                      <a:pt x="4543237" y="1178736"/>
                    </a:cubicBezTo>
                    <a:lnTo>
                      <a:pt x="4529833" y="1171514"/>
                    </a:lnTo>
                    <a:cubicBezTo>
                      <a:pt x="4524668" y="1171514"/>
                      <a:pt x="4503015" y="1151928"/>
                      <a:pt x="4495793" y="1157082"/>
                    </a:cubicBezTo>
                    <a:cubicBezTo>
                      <a:pt x="4490975" y="1163210"/>
                      <a:pt x="4485811" y="1169067"/>
                      <a:pt x="4480332" y="1174611"/>
                    </a:cubicBezTo>
                    <a:cubicBezTo>
                      <a:pt x="4480332" y="1174611"/>
                      <a:pt x="4470015" y="1182861"/>
                      <a:pt x="4463832" y="1185957"/>
                    </a:cubicBezTo>
                    <a:cubicBezTo>
                      <a:pt x="4456394" y="1189075"/>
                      <a:pt x="4449454" y="1193244"/>
                      <a:pt x="4443207" y="1198332"/>
                    </a:cubicBezTo>
                    <a:cubicBezTo>
                      <a:pt x="4443207" y="1203486"/>
                      <a:pt x="4427736" y="1198332"/>
                      <a:pt x="4426707" y="1198332"/>
                    </a:cubicBezTo>
                    <a:cubicBezTo>
                      <a:pt x="4425668" y="1198332"/>
                      <a:pt x="4401957" y="1214833"/>
                      <a:pt x="4390610" y="1208640"/>
                    </a:cubicBezTo>
                    <a:cubicBezTo>
                      <a:pt x="4379264" y="1202457"/>
                      <a:pt x="4373082" y="1200389"/>
                      <a:pt x="4367928" y="1196264"/>
                    </a:cubicBezTo>
                    <a:cubicBezTo>
                      <a:pt x="4362439" y="1191966"/>
                      <a:pt x="4356571" y="1188166"/>
                      <a:pt x="4350389" y="1184929"/>
                    </a:cubicBezTo>
                    <a:cubicBezTo>
                      <a:pt x="4341532" y="1179905"/>
                      <a:pt x="4334354" y="1172369"/>
                      <a:pt x="4329763" y="1163275"/>
                    </a:cubicBezTo>
                    <a:cubicBezTo>
                      <a:pt x="4329763" y="1163264"/>
                      <a:pt x="4338014" y="1153985"/>
                      <a:pt x="4342139" y="1149860"/>
                    </a:cubicBezTo>
                    <a:cubicBezTo>
                      <a:pt x="4346264" y="1145735"/>
                      <a:pt x="4342139" y="1114803"/>
                      <a:pt x="4342139" y="1110678"/>
                    </a:cubicBezTo>
                    <a:cubicBezTo>
                      <a:pt x="4342139" y="1106542"/>
                      <a:pt x="4351417" y="1110678"/>
                      <a:pt x="4358639" y="1116860"/>
                    </a:cubicBezTo>
                    <a:cubicBezTo>
                      <a:pt x="4368188" y="1124655"/>
                      <a:pt x="4378170" y="1131877"/>
                      <a:pt x="4388553" y="1138514"/>
                    </a:cubicBezTo>
                    <a:cubicBezTo>
                      <a:pt x="4402985" y="1146764"/>
                      <a:pt x="4429804" y="1130263"/>
                      <a:pt x="4445264" y="1126138"/>
                    </a:cubicBezTo>
                    <a:cubicBezTo>
                      <a:pt x="4460736" y="1122013"/>
                      <a:pt x="4454543" y="1119956"/>
                      <a:pt x="4445264" y="1112735"/>
                    </a:cubicBezTo>
                    <a:cubicBezTo>
                      <a:pt x="4438249" y="1106217"/>
                      <a:pt x="4430659" y="1100349"/>
                      <a:pt x="4422582" y="1095206"/>
                    </a:cubicBezTo>
                    <a:lnTo>
                      <a:pt x="4399889" y="1078706"/>
                    </a:lnTo>
                    <a:cubicBezTo>
                      <a:pt x="4399889" y="1073552"/>
                      <a:pt x="4380292" y="1069427"/>
                      <a:pt x="4378235" y="1067359"/>
                    </a:cubicBezTo>
                    <a:cubicBezTo>
                      <a:pt x="4376167" y="1065302"/>
                      <a:pt x="4366889" y="1060137"/>
                      <a:pt x="4367928" y="1048802"/>
                    </a:cubicBezTo>
                    <a:cubicBezTo>
                      <a:pt x="4368957" y="1037455"/>
                      <a:pt x="4367928" y="1041580"/>
                      <a:pt x="4367928" y="1038484"/>
                    </a:cubicBezTo>
                    <a:cubicBezTo>
                      <a:pt x="4367928" y="1035387"/>
                      <a:pt x="4375139" y="1029205"/>
                      <a:pt x="4378235" y="1026108"/>
                    </a:cubicBezTo>
                    <a:cubicBezTo>
                      <a:pt x="4383497" y="1021767"/>
                      <a:pt x="4389419" y="1018291"/>
                      <a:pt x="4395764" y="1015790"/>
                    </a:cubicBezTo>
                    <a:cubicBezTo>
                      <a:pt x="4405984" y="1013939"/>
                      <a:pt x="4416508" y="1016570"/>
                      <a:pt x="4424639" y="1023012"/>
                    </a:cubicBezTo>
                    <a:cubicBezTo>
                      <a:pt x="4424639" y="1023012"/>
                      <a:pt x="4431861" y="1037455"/>
                      <a:pt x="4433929" y="1039512"/>
                    </a:cubicBezTo>
                    <a:cubicBezTo>
                      <a:pt x="4435986" y="1041580"/>
                      <a:pt x="4448361" y="1039512"/>
                      <a:pt x="4454543" y="1045705"/>
                    </a:cubicBezTo>
                    <a:cubicBezTo>
                      <a:pt x="4461418" y="1048867"/>
                      <a:pt x="4467979" y="1052667"/>
                      <a:pt x="4474140" y="1057041"/>
                    </a:cubicBezTo>
                    <a:cubicBezTo>
                      <a:pt x="4478427" y="1059986"/>
                      <a:pt x="4483396" y="1061762"/>
                      <a:pt x="4488583" y="1062205"/>
                    </a:cubicBezTo>
                    <a:cubicBezTo>
                      <a:pt x="4491062" y="1063927"/>
                      <a:pt x="4494353" y="1063927"/>
                      <a:pt x="4496833" y="1062205"/>
                    </a:cubicBezTo>
                    <a:cubicBezTo>
                      <a:pt x="4496833" y="1062205"/>
                      <a:pt x="4507140" y="1053955"/>
                      <a:pt x="4510236" y="1052927"/>
                    </a:cubicBezTo>
                    <a:lnTo>
                      <a:pt x="4526736" y="1045705"/>
                    </a:lnTo>
                    <a:cubicBezTo>
                      <a:pt x="4526736" y="1045705"/>
                      <a:pt x="4526736" y="1038484"/>
                      <a:pt x="4518486" y="1035387"/>
                    </a:cubicBezTo>
                    <a:cubicBezTo>
                      <a:pt x="4513084" y="1033947"/>
                      <a:pt x="4507389" y="1033947"/>
                      <a:pt x="4501986" y="1035387"/>
                    </a:cubicBezTo>
                    <a:cubicBezTo>
                      <a:pt x="4496172" y="1034922"/>
                      <a:pt x="4490531" y="1033157"/>
                      <a:pt x="4485486" y="1030234"/>
                    </a:cubicBezTo>
                    <a:cubicBezTo>
                      <a:pt x="4481394" y="1027852"/>
                      <a:pt x="4478145" y="1024246"/>
                      <a:pt x="4476207" y="1019926"/>
                    </a:cubicBezTo>
                    <a:cubicBezTo>
                      <a:pt x="4476207" y="1013733"/>
                      <a:pt x="4476207" y="1011676"/>
                      <a:pt x="4476207" y="1007551"/>
                    </a:cubicBezTo>
                    <a:cubicBezTo>
                      <a:pt x="4480549" y="1002744"/>
                      <a:pt x="4486341" y="999485"/>
                      <a:pt x="4492708" y="998262"/>
                    </a:cubicBezTo>
                    <a:cubicBezTo>
                      <a:pt x="4492708" y="998262"/>
                      <a:pt x="4510236" y="983830"/>
                      <a:pt x="4526736" y="984858"/>
                    </a:cubicBezTo>
                    <a:cubicBezTo>
                      <a:pt x="4543237" y="985887"/>
                      <a:pt x="4536015" y="997233"/>
                      <a:pt x="4541169" y="999301"/>
                    </a:cubicBezTo>
                    <a:lnTo>
                      <a:pt x="4550458" y="999301"/>
                    </a:lnTo>
                    <a:lnTo>
                      <a:pt x="4563862" y="1011676"/>
                    </a:lnTo>
                    <a:cubicBezTo>
                      <a:pt x="4569762" y="1015910"/>
                      <a:pt x="4575966" y="1019699"/>
                      <a:pt x="4582419" y="1023012"/>
                    </a:cubicBezTo>
                    <a:cubicBezTo>
                      <a:pt x="4582419" y="1023012"/>
                      <a:pt x="4589640" y="1031262"/>
                      <a:pt x="4594805" y="1032291"/>
                    </a:cubicBezTo>
                    <a:lnTo>
                      <a:pt x="4607180" y="1039512"/>
                    </a:lnTo>
                    <a:cubicBezTo>
                      <a:pt x="4607180" y="1039512"/>
                      <a:pt x="4613362" y="1039512"/>
                      <a:pt x="4616459" y="1039512"/>
                    </a:cubicBezTo>
                    <a:cubicBezTo>
                      <a:pt x="4619555" y="1039512"/>
                      <a:pt x="4626766" y="1049830"/>
                      <a:pt x="4628834" y="1052927"/>
                    </a:cubicBezTo>
                    <a:cubicBezTo>
                      <a:pt x="4632818" y="1056121"/>
                      <a:pt x="4636607" y="1059564"/>
                      <a:pt x="4640169" y="1063234"/>
                    </a:cubicBezTo>
                    <a:cubicBezTo>
                      <a:pt x="4641534" y="1068193"/>
                      <a:pt x="4644002" y="1072773"/>
                      <a:pt x="4647391" y="1076638"/>
                    </a:cubicBezTo>
                    <a:cubicBezTo>
                      <a:pt x="4647391" y="1076638"/>
                      <a:pt x="4662862" y="1081802"/>
                      <a:pt x="4665959" y="1083859"/>
                    </a:cubicBezTo>
                    <a:cubicBezTo>
                      <a:pt x="4669055" y="1085927"/>
                      <a:pt x="4683488" y="1083859"/>
                      <a:pt x="4685545" y="1078706"/>
                    </a:cubicBezTo>
                    <a:cubicBezTo>
                      <a:pt x="4680553" y="1072946"/>
                      <a:pt x="4674631" y="1068063"/>
                      <a:pt x="4668016" y="1064263"/>
                    </a:cubicBezTo>
                    <a:cubicBezTo>
                      <a:pt x="4662862" y="1064273"/>
                      <a:pt x="4652555" y="1049830"/>
                      <a:pt x="4649459" y="1048802"/>
                    </a:cubicBezTo>
                    <a:cubicBezTo>
                      <a:pt x="4638101" y="1042814"/>
                      <a:pt x="4628227" y="1034359"/>
                      <a:pt x="4620584" y="1024051"/>
                    </a:cubicBezTo>
                    <a:cubicBezTo>
                      <a:pt x="4616383" y="1019352"/>
                      <a:pt x="4611067" y="1015801"/>
                      <a:pt x="4605112" y="1013733"/>
                    </a:cubicBezTo>
                    <a:cubicBezTo>
                      <a:pt x="4599493" y="1010637"/>
                      <a:pt x="4594285" y="1006826"/>
                      <a:pt x="4589640" y="1002387"/>
                    </a:cubicBezTo>
                    <a:lnTo>
                      <a:pt x="4565930" y="982801"/>
                    </a:lnTo>
                    <a:cubicBezTo>
                      <a:pt x="4551746" y="971790"/>
                      <a:pt x="4536134" y="962760"/>
                      <a:pt x="4519515" y="955983"/>
                    </a:cubicBezTo>
                    <a:lnTo>
                      <a:pt x="4496833" y="955983"/>
                    </a:lnTo>
                    <a:cubicBezTo>
                      <a:pt x="4479293" y="955983"/>
                      <a:pt x="4463832" y="955983"/>
                      <a:pt x="4453514" y="947732"/>
                    </a:cubicBezTo>
                    <a:cubicBezTo>
                      <a:pt x="4448458" y="945394"/>
                      <a:pt x="4446174" y="939461"/>
                      <a:pt x="4448361" y="934329"/>
                    </a:cubicBezTo>
                    <a:cubicBezTo>
                      <a:pt x="4451652" y="923296"/>
                      <a:pt x="4457282" y="913097"/>
                      <a:pt x="4464861" y="904425"/>
                    </a:cubicBezTo>
                    <a:cubicBezTo>
                      <a:pt x="4472082" y="897203"/>
                      <a:pt x="4478265" y="904425"/>
                      <a:pt x="4488583" y="882760"/>
                    </a:cubicBezTo>
                    <a:cubicBezTo>
                      <a:pt x="4492729" y="880367"/>
                      <a:pt x="4497840" y="880367"/>
                      <a:pt x="4501986" y="882760"/>
                    </a:cubicBezTo>
                    <a:cubicBezTo>
                      <a:pt x="4505375" y="883637"/>
                      <a:pt x="4508915" y="883637"/>
                      <a:pt x="4512304" y="882760"/>
                    </a:cubicBezTo>
                    <a:cubicBezTo>
                      <a:pt x="4525708" y="882760"/>
                      <a:pt x="4539111" y="876578"/>
                      <a:pt x="4555612" y="873482"/>
                    </a:cubicBezTo>
                    <a:cubicBezTo>
                      <a:pt x="4555612" y="873482"/>
                      <a:pt x="4555612" y="873482"/>
                      <a:pt x="4560765" y="873482"/>
                    </a:cubicBezTo>
                    <a:cubicBezTo>
                      <a:pt x="4555373" y="881981"/>
                      <a:pt x="4549159" y="889928"/>
                      <a:pt x="4542208" y="897203"/>
                    </a:cubicBezTo>
                    <a:cubicBezTo>
                      <a:pt x="4538787" y="900224"/>
                      <a:pt x="4538462" y="905432"/>
                      <a:pt x="4541472" y="908853"/>
                    </a:cubicBezTo>
                    <a:cubicBezTo>
                      <a:pt x="4541699" y="909102"/>
                      <a:pt x="4541948" y="909351"/>
                      <a:pt x="4542208" y="909579"/>
                    </a:cubicBezTo>
                    <a:cubicBezTo>
                      <a:pt x="4548390" y="913097"/>
                      <a:pt x="4554962" y="915858"/>
                      <a:pt x="4561805" y="917829"/>
                    </a:cubicBezTo>
                    <a:cubicBezTo>
                      <a:pt x="4564674" y="919485"/>
                      <a:pt x="4568214" y="919485"/>
                      <a:pt x="4571083" y="917829"/>
                    </a:cubicBezTo>
                    <a:cubicBezTo>
                      <a:pt x="4571083" y="917829"/>
                      <a:pt x="4571083" y="907511"/>
                      <a:pt x="4577265" y="904425"/>
                    </a:cubicBezTo>
                    <a:cubicBezTo>
                      <a:pt x="4580286" y="898470"/>
                      <a:pt x="4584498" y="893197"/>
                      <a:pt x="4589640" y="888953"/>
                    </a:cubicBezTo>
                    <a:cubicBezTo>
                      <a:pt x="4599320" y="879620"/>
                      <a:pt x="4609659" y="871002"/>
                      <a:pt x="4620584" y="863174"/>
                    </a:cubicBezTo>
                    <a:cubicBezTo>
                      <a:pt x="4628834" y="858021"/>
                      <a:pt x="4631919" y="847703"/>
                      <a:pt x="4649459" y="832231"/>
                    </a:cubicBezTo>
                    <a:cubicBezTo>
                      <a:pt x="4666987" y="816759"/>
                      <a:pt x="4665959" y="814702"/>
                      <a:pt x="4664930" y="812634"/>
                    </a:cubicBezTo>
                    <a:cubicBezTo>
                      <a:pt x="4664411" y="811606"/>
                      <a:pt x="4666987" y="809803"/>
                      <a:pt x="4670338" y="809159"/>
                    </a:cubicBezTo>
                    <a:close/>
                    <a:moveTo>
                      <a:pt x="770888" y="804383"/>
                    </a:moveTo>
                    <a:cubicBezTo>
                      <a:pt x="770888" y="804383"/>
                      <a:pt x="778109" y="804383"/>
                      <a:pt x="782234" y="804383"/>
                    </a:cubicBezTo>
                    <a:cubicBezTo>
                      <a:pt x="790419" y="807242"/>
                      <a:pt x="798085" y="811420"/>
                      <a:pt x="804917" y="816759"/>
                    </a:cubicBezTo>
                    <a:cubicBezTo>
                      <a:pt x="818320" y="830162"/>
                      <a:pt x="812138" y="842537"/>
                      <a:pt x="817292" y="853884"/>
                    </a:cubicBezTo>
                    <a:cubicBezTo>
                      <a:pt x="820172" y="859070"/>
                      <a:pt x="823636" y="863920"/>
                      <a:pt x="827610" y="868327"/>
                    </a:cubicBezTo>
                    <a:cubicBezTo>
                      <a:pt x="835860" y="873481"/>
                      <a:pt x="844110" y="868316"/>
                      <a:pt x="842042" y="861105"/>
                    </a:cubicBezTo>
                    <a:cubicBezTo>
                      <a:pt x="843265" y="855324"/>
                      <a:pt x="843265" y="849358"/>
                      <a:pt x="842042" y="843576"/>
                    </a:cubicBezTo>
                    <a:cubicBezTo>
                      <a:pt x="842042" y="843576"/>
                      <a:pt x="855446" y="843576"/>
                      <a:pt x="864735" y="832230"/>
                    </a:cubicBezTo>
                    <a:cubicBezTo>
                      <a:pt x="874014" y="820884"/>
                      <a:pt x="884321" y="832230"/>
                      <a:pt x="893610" y="839441"/>
                    </a:cubicBezTo>
                    <a:cubicBezTo>
                      <a:pt x="899143" y="842278"/>
                      <a:pt x="904340" y="845731"/>
                      <a:pt x="909071" y="849759"/>
                    </a:cubicBezTo>
                    <a:cubicBezTo>
                      <a:pt x="909071" y="849759"/>
                      <a:pt x="909071" y="858009"/>
                      <a:pt x="909071" y="862134"/>
                    </a:cubicBezTo>
                    <a:lnTo>
                      <a:pt x="899793" y="877606"/>
                    </a:lnTo>
                    <a:cubicBezTo>
                      <a:pt x="899793" y="883788"/>
                      <a:pt x="899793" y="889981"/>
                      <a:pt x="899793" y="895134"/>
                    </a:cubicBezTo>
                    <a:cubicBezTo>
                      <a:pt x="899208" y="903027"/>
                      <a:pt x="899208" y="910963"/>
                      <a:pt x="899793" y="918856"/>
                    </a:cubicBezTo>
                    <a:cubicBezTo>
                      <a:pt x="898212" y="930820"/>
                      <a:pt x="894357" y="942372"/>
                      <a:pt x="888457" y="952885"/>
                    </a:cubicBezTo>
                    <a:cubicBezTo>
                      <a:pt x="892549" y="964935"/>
                      <a:pt x="898840" y="976119"/>
                      <a:pt x="907014" y="985885"/>
                    </a:cubicBezTo>
                    <a:cubicBezTo>
                      <a:pt x="910836" y="990368"/>
                      <a:pt x="915372" y="994201"/>
                      <a:pt x="920418" y="997232"/>
                    </a:cubicBezTo>
                    <a:cubicBezTo>
                      <a:pt x="929696" y="1002386"/>
                      <a:pt x="935889" y="1010636"/>
                      <a:pt x="949293" y="1010636"/>
                    </a:cubicBezTo>
                    <a:cubicBezTo>
                      <a:pt x="958604" y="1010733"/>
                      <a:pt x="967558" y="1007009"/>
                      <a:pt x="974043" y="1000318"/>
                    </a:cubicBezTo>
                    <a:cubicBezTo>
                      <a:pt x="978266" y="995846"/>
                      <a:pt x="983138" y="992024"/>
                      <a:pt x="988486" y="988982"/>
                    </a:cubicBezTo>
                    <a:cubicBezTo>
                      <a:pt x="988486" y="988982"/>
                      <a:pt x="997765" y="981760"/>
                      <a:pt x="998794" y="981760"/>
                    </a:cubicBezTo>
                    <a:cubicBezTo>
                      <a:pt x="1003287" y="980537"/>
                      <a:pt x="1007498" y="978436"/>
                      <a:pt x="1011169" y="975578"/>
                    </a:cubicBezTo>
                    <a:cubicBezTo>
                      <a:pt x="1015489" y="970598"/>
                      <a:pt x="1020328" y="966105"/>
                      <a:pt x="1025612" y="962164"/>
                    </a:cubicBezTo>
                    <a:cubicBezTo>
                      <a:pt x="1035302" y="959479"/>
                      <a:pt x="1045631" y="963203"/>
                      <a:pt x="1051391" y="971442"/>
                    </a:cubicBezTo>
                    <a:cubicBezTo>
                      <a:pt x="1057021" y="979919"/>
                      <a:pt x="1061860" y="988895"/>
                      <a:pt x="1065834" y="998260"/>
                    </a:cubicBezTo>
                    <a:cubicBezTo>
                      <a:pt x="1070446" y="1003349"/>
                      <a:pt x="1073012" y="1009964"/>
                      <a:pt x="1073044" y="1016828"/>
                    </a:cubicBezTo>
                    <a:cubicBezTo>
                      <a:pt x="1073044" y="1021981"/>
                      <a:pt x="1063766" y="1028164"/>
                      <a:pt x="1061698" y="1034357"/>
                    </a:cubicBezTo>
                    <a:cubicBezTo>
                      <a:pt x="1059424" y="1041123"/>
                      <a:pt x="1055927" y="1047403"/>
                      <a:pt x="1051391" y="1052914"/>
                    </a:cubicBezTo>
                    <a:cubicBezTo>
                      <a:pt x="1046551" y="1055686"/>
                      <a:pt x="1041343" y="1057775"/>
                      <a:pt x="1035919" y="1059107"/>
                    </a:cubicBezTo>
                    <a:cubicBezTo>
                      <a:pt x="1029509" y="1063189"/>
                      <a:pt x="1023901" y="1068429"/>
                      <a:pt x="1019419" y="1074568"/>
                    </a:cubicBezTo>
                    <a:lnTo>
                      <a:pt x="1003947" y="1090039"/>
                    </a:lnTo>
                    <a:lnTo>
                      <a:pt x="987447" y="1100357"/>
                    </a:lnTo>
                    <a:cubicBezTo>
                      <a:pt x="981265" y="1105511"/>
                      <a:pt x="973015" y="1115829"/>
                      <a:pt x="967861" y="1118915"/>
                    </a:cubicBezTo>
                    <a:cubicBezTo>
                      <a:pt x="962989" y="1121405"/>
                      <a:pt x="957770" y="1123137"/>
                      <a:pt x="952390" y="1124079"/>
                    </a:cubicBezTo>
                    <a:cubicBezTo>
                      <a:pt x="944508" y="1124989"/>
                      <a:pt x="936550" y="1124989"/>
                      <a:pt x="928668" y="1124079"/>
                    </a:cubicBezTo>
                    <a:cubicBezTo>
                      <a:pt x="922107" y="1119380"/>
                      <a:pt x="915903" y="1114216"/>
                      <a:pt x="910111" y="1108607"/>
                    </a:cubicBezTo>
                    <a:lnTo>
                      <a:pt x="885360" y="1093136"/>
                    </a:lnTo>
                    <a:lnTo>
                      <a:pt x="870917" y="1081789"/>
                    </a:lnTo>
                    <a:cubicBezTo>
                      <a:pt x="866543" y="1077783"/>
                      <a:pt x="861693" y="1074319"/>
                      <a:pt x="856485" y="1071482"/>
                    </a:cubicBezTo>
                    <a:cubicBezTo>
                      <a:pt x="848885" y="1067357"/>
                      <a:pt x="841944" y="1062149"/>
                      <a:pt x="835849" y="1056010"/>
                    </a:cubicBezTo>
                    <a:cubicBezTo>
                      <a:pt x="825542" y="1046732"/>
                      <a:pt x="826570" y="1041578"/>
                      <a:pt x="809042" y="1020953"/>
                    </a:cubicBezTo>
                    <a:lnTo>
                      <a:pt x="803888" y="1007539"/>
                    </a:lnTo>
                    <a:cubicBezTo>
                      <a:pt x="794609" y="998260"/>
                      <a:pt x="797695" y="997232"/>
                      <a:pt x="790484" y="988982"/>
                    </a:cubicBezTo>
                    <a:lnTo>
                      <a:pt x="778109" y="970414"/>
                    </a:lnTo>
                    <a:lnTo>
                      <a:pt x="753359" y="944635"/>
                    </a:lnTo>
                    <a:cubicBezTo>
                      <a:pt x="748422" y="939406"/>
                      <a:pt x="744264" y="933505"/>
                      <a:pt x="740984" y="927106"/>
                    </a:cubicBezTo>
                    <a:cubicBezTo>
                      <a:pt x="735202" y="916994"/>
                      <a:pt x="728652" y="907336"/>
                      <a:pt x="721387" y="898231"/>
                    </a:cubicBezTo>
                    <a:cubicBezTo>
                      <a:pt x="715367" y="893272"/>
                      <a:pt x="709846" y="887750"/>
                      <a:pt x="704887" y="881731"/>
                    </a:cubicBezTo>
                    <a:cubicBezTo>
                      <a:pt x="700686" y="877032"/>
                      <a:pt x="700686" y="869930"/>
                      <a:pt x="704887" y="865230"/>
                    </a:cubicBezTo>
                    <a:cubicBezTo>
                      <a:pt x="704887" y="865230"/>
                      <a:pt x="715194" y="859037"/>
                      <a:pt x="719319" y="854912"/>
                    </a:cubicBezTo>
                    <a:cubicBezTo>
                      <a:pt x="723444" y="850787"/>
                      <a:pt x="725512" y="843576"/>
                      <a:pt x="727580" y="841508"/>
                    </a:cubicBezTo>
                    <a:cubicBezTo>
                      <a:pt x="729637" y="839441"/>
                      <a:pt x="735819" y="841508"/>
                      <a:pt x="738916" y="833259"/>
                    </a:cubicBezTo>
                    <a:cubicBezTo>
                      <a:pt x="741742" y="828278"/>
                      <a:pt x="744838" y="823460"/>
                      <a:pt x="748194" y="818815"/>
                    </a:cubicBezTo>
                    <a:lnTo>
                      <a:pt x="748194" y="810576"/>
                    </a:lnTo>
                    <a:cubicBezTo>
                      <a:pt x="753359" y="805412"/>
                      <a:pt x="757484" y="810576"/>
                      <a:pt x="761609" y="810576"/>
                    </a:cubicBezTo>
                    <a:cubicBezTo>
                      <a:pt x="764922" y="808877"/>
                      <a:pt x="768040" y="806798"/>
                      <a:pt x="770888" y="804383"/>
                    </a:cubicBezTo>
                    <a:close/>
                    <a:moveTo>
                      <a:pt x="1449455" y="662074"/>
                    </a:moveTo>
                    <a:cubicBezTo>
                      <a:pt x="1449455" y="662074"/>
                      <a:pt x="1455637" y="662074"/>
                      <a:pt x="1457705" y="662074"/>
                    </a:cubicBezTo>
                    <a:cubicBezTo>
                      <a:pt x="1459762" y="662074"/>
                      <a:pt x="1457705" y="673421"/>
                      <a:pt x="1457705" y="673421"/>
                    </a:cubicBezTo>
                    <a:cubicBezTo>
                      <a:pt x="1457705" y="673421"/>
                      <a:pt x="1463888" y="682699"/>
                      <a:pt x="1462859" y="685795"/>
                    </a:cubicBezTo>
                    <a:cubicBezTo>
                      <a:pt x="1461830" y="688892"/>
                      <a:pt x="1462859" y="693017"/>
                      <a:pt x="1462859" y="698171"/>
                    </a:cubicBezTo>
                    <a:cubicBezTo>
                      <a:pt x="1462859" y="703324"/>
                      <a:pt x="1457705" y="706421"/>
                      <a:pt x="1457705" y="709517"/>
                    </a:cubicBezTo>
                    <a:cubicBezTo>
                      <a:pt x="1457705" y="712603"/>
                      <a:pt x="1462859" y="721892"/>
                      <a:pt x="1457705" y="729114"/>
                    </a:cubicBezTo>
                    <a:cubicBezTo>
                      <a:pt x="1456146" y="734127"/>
                      <a:pt x="1454078" y="738966"/>
                      <a:pt x="1451512" y="743546"/>
                    </a:cubicBezTo>
                    <a:cubicBezTo>
                      <a:pt x="1451512" y="748699"/>
                      <a:pt x="1441205" y="749728"/>
                      <a:pt x="1439137" y="752825"/>
                    </a:cubicBezTo>
                    <a:cubicBezTo>
                      <a:pt x="1437080" y="755921"/>
                      <a:pt x="1430887" y="767268"/>
                      <a:pt x="1425733" y="770353"/>
                    </a:cubicBezTo>
                    <a:cubicBezTo>
                      <a:pt x="1418197" y="778906"/>
                      <a:pt x="1405161" y="779718"/>
                      <a:pt x="1396619" y="772182"/>
                    </a:cubicBezTo>
                    <a:cubicBezTo>
                      <a:pt x="1395980" y="771609"/>
                      <a:pt x="1395363" y="771002"/>
                      <a:pt x="1394800" y="770353"/>
                    </a:cubicBezTo>
                    <a:cubicBezTo>
                      <a:pt x="1393544" y="765394"/>
                      <a:pt x="1391812" y="760555"/>
                      <a:pt x="1389646" y="755921"/>
                    </a:cubicBezTo>
                    <a:cubicBezTo>
                      <a:pt x="1386301" y="753463"/>
                      <a:pt x="1383193" y="750702"/>
                      <a:pt x="1380357" y="747671"/>
                    </a:cubicBezTo>
                    <a:cubicBezTo>
                      <a:pt x="1380357" y="747671"/>
                      <a:pt x="1380357" y="736324"/>
                      <a:pt x="1380357" y="732199"/>
                    </a:cubicBezTo>
                    <a:cubicBezTo>
                      <a:pt x="1375712" y="720626"/>
                      <a:pt x="1375712" y="707688"/>
                      <a:pt x="1380357" y="696103"/>
                    </a:cubicBezTo>
                    <a:cubicBezTo>
                      <a:pt x="1382089" y="691306"/>
                      <a:pt x="1384525" y="686792"/>
                      <a:pt x="1387578" y="682699"/>
                    </a:cubicBezTo>
                    <a:lnTo>
                      <a:pt x="1392732" y="676517"/>
                    </a:lnTo>
                    <a:cubicBezTo>
                      <a:pt x="1404079" y="670325"/>
                      <a:pt x="1415415" y="687853"/>
                      <a:pt x="1418511" y="685795"/>
                    </a:cubicBezTo>
                    <a:cubicBezTo>
                      <a:pt x="1423730" y="682136"/>
                      <a:pt x="1428266" y="677600"/>
                      <a:pt x="1431926" y="672392"/>
                    </a:cubicBezTo>
                    <a:close/>
                    <a:moveTo>
                      <a:pt x="1646166" y="509318"/>
                    </a:moveTo>
                    <a:cubicBezTo>
                      <a:pt x="1653642" y="510735"/>
                      <a:pt x="1661375" y="513570"/>
                      <a:pt x="1664986" y="516660"/>
                    </a:cubicBezTo>
                    <a:lnTo>
                      <a:pt x="1677361" y="521825"/>
                    </a:lnTo>
                    <a:cubicBezTo>
                      <a:pt x="1680035" y="525614"/>
                      <a:pt x="1682114" y="529794"/>
                      <a:pt x="1683554" y="534200"/>
                    </a:cubicBezTo>
                    <a:cubicBezTo>
                      <a:pt x="1683554" y="542450"/>
                      <a:pt x="1683554" y="544507"/>
                      <a:pt x="1683554" y="550701"/>
                    </a:cubicBezTo>
                    <a:cubicBezTo>
                      <a:pt x="1683099" y="556536"/>
                      <a:pt x="1683099" y="562393"/>
                      <a:pt x="1683554" y="568229"/>
                    </a:cubicBezTo>
                    <a:cubicBezTo>
                      <a:pt x="1683814" y="572701"/>
                      <a:pt x="1683814" y="577172"/>
                      <a:pt x="1683554" y="581633"/>
                    </a:cubicBezTo>
                    <a:cubicBezTo>
                      <a:pt x="1683554" y="586797"/>
                      <a:pt x="1678400" y="589883"/>
                      <a:pt x="1674265" y="595036"/>
                    </a:cubicBezTo>
                    <a:cubicBezTo>
                      <a:pt x="1670139" y="600201"/>
                      <a:pt x="1664986" y="595036"/>
                      <a:pt x="1662929" y="602258"/>
                    </a:cubicBezTo>
                    <a:cubicBezTo>
                      <a:pt x="1660861" y="609480"/>
                      <a:pt x="1656735" y="613605"/>
                      <a:pt x="1654678" y="614633"/>
                    </a:cubicBezTo>
                    <a:cubicBezTo>
                      <a:pt x="1650044" y="617914"/>
                      <a:pt x="1643840" y="617914"/>
                      <a:pt x="1639206" y="614633"/>
                    </a:cubicBezTo>
                    <a:cubicBezTo>
                      <a:pt x="1639206" y="614633"/>
                      <a:pt x="1639206" y="605355"/>
                      <a:pt x="1630956" y="602258"/>
                    </a:cubicBezTo>
                    <a:cubicBezTo>
                      <a:pt x="1622706" y="599173"/>
                      <a:pt x="1612388" y="592980"/>
                      <a:pt x="1610331" y="589883"/>
                    </a:cubicBezTo>
                    <a:cubicBezTo>
                      <a:pt x="1608263" y="586797"/>
                      <a:pt x="1596927" y="583701"/>
                      <a:pt x="1593830" y="579576"/>
                    </a:cubicBezTo>
                    <a:cubicBezTo>
                      <a:pt x="1590235" y="573675"/>
                      <a:pt x="1585288" y="568727"/>
                      <a:pt x="1579387" y="565133"/>
                    </a:cubicBezTo>
                    <a:cubicBezTo>
                      <a:pt x="1575662" y="562534"/>
                      <a:pt x="1573367" y="558333"/>
                      <a:pt x="1573204" y="553797"/>
                    </a:cubicBezTo>
                    <a:cubicBezTo>
                      <a:pt x="1573204" y="553797"/>
                      <a:pt x="1565983" y="542450"/>
                      <a:pt x="1568051" y="536257"/>
                    </a:cubicBezTo>
                    <a:lnTo>
                      <a:pt x="1564954" y="523882"/>
                    </a:lnTo>
                    <a:cubicBezTo>
                      <a:pt x="1564954" y="523882"/>
                      <a:pt x="1573204" y="523882"/>
                      <a:pt x="1578358" y="523882"/>
                    </a:cubicBezTo>
                    <a:lnTo>
                      <a:pt x="1593830" y="523882"/>
                    </a:lnTo>
                    <a:lnTo>
                      <a:pt x="1606205" y="517700"/>
                    </a:lnTo>
                    <a:cubicBezTo>
                      <a:pt x="1606205" y="517700"/>
                      <a:pt x="1617552" y="517700"/>
                      <a:pt x="1619609" y="517700"/>
                    </a:cubicBezTo>
                    <a:lnTo>
                      <a:pt x="1628888" y="510479"/>
                    </a:lnTo>
                    <a:cubicBezTo>
                      <a:pt x="1631470" y="507902"/>
                      <a:pt x="1638689" y="507902"/>
                      <a:pt x="1646166" y="509318"/>
                    </a:cubicBezTo>
                    <a:close/>
                    <a:moveTo>
                      <a:pt x="1473177" y="465101"/>
                    </a:moveTo>
                    <a:cubicBezTo>
                      <a:pt x="1469572" y="466757"/>
                      <a:pt x="1466388" y="469225"/>
                      <a:pt x="1463898" y="472322"/>
                    </a:cubicBezTo>
                    <a:lnTo>
                      <a:pt x="1460802" y="476447"/>
                    </a:lnTo>
                    <a:cubicBezTo>
                      <a:pt x="1457705" y="481601"/>
                      <a:pt x="1451523" y="486753"/>
                      <a:pt x="1451512" y="486753"/>
                    </a:cubicBezTo>
                    <a:cubicBezTo>
                      <a:pt x="1450667" y="490564"/>
                      <a:pt x="1448903" y="494105"/>
                      <a:pt x="1446358" y="497071"/>
                    </a:cubicBezTo>
                    <a:cubicBezTo>
                      <a:pt x="1440750" y="504304"/>
                      <a:pt x="1435574" y="511883"/>
                      <a:pt x="1430897" y="519754"/>
                    </a:cubicBezTo>
                    <a:cubicBezTo>
                      <a:pt x="1427800" y="524074"/>
                      <a:pt x="1427800" y="529877"/>
                      <a:pt x="1430897" y="534197"/>
                    </a:cubicBezTo>
                    <a:cubicBezTo>
                      <a:pt x="1434903" y="538128"/>
                      <a:pt x="1441324" y="538128"/>
                      <a:pt x="1445330" y="534197"/>
                    </a:cubicBezTo>
                    <a:cubicBezTo>
                      <a:pt x="1450851" y="530050"/>
                      <a:pt x="1455421" y="524777"/>
                      <a:pt x="1458734" y="518725"/>
                    </a:cubicBezTo>
                    <a:cubicBezTo>
                      <a:pt x="1461841" y="512002"/>
                      <a:pt x="1464602" y="505116"/>
                      <a:pt x="1466984" y="498100"/>
                    </a:cubicBezTo>
                    <a:cubicBezTo>
                      <a:pt x="1469875" y="491864"/>
                      <a:pt x="1471954" y="485282"/>
                      <a:pt x="1473177" y="478503"/>
                    </a:cubicBezTo>
                    <a:cubicBezTo>
                      <a:pt x="1473177" y="472322"/>
                      <a:pt x="1473177" y="465101"/>
                      <a:pt x="1473177" y="465101"/>
                    </a:cubicBezTo>
                    <a:close/>
                    <a:moveTo>
                      <a:pt x="1498954" y="383631"/>
                    </a:moveTo>
                    <a:cubicBezTo>
                      <a:pt x="1508569" y="383078"/>
                      <a:pt x="1518205" y="383078"/>
                      <a:pt x="1527830" y="383631"/>
                    </a:cubicBezTo>
                    <a:cubicBezTo>
                      <a:pt x="1532983" y="383631"/>
                      <a:pt x="1540205" y="396005"/>
                      <a:pt x="1543291" y="398073"/>
                    </a:cubicBezTo>
                    <a:cubicBezTo>
                      <a:pt x="1547654" y="400866"/>
                      <a:pt x="1550642" y="405349"/>
                      <a:pt x="1551541" y="410449"/>
                    </a:cubicBezTo>
                    <a:cubicBezTo>
                      <a:pt x="1551552" y="423852"/>
                      <a:pt x="1545359" y="432102"/>
                      <a:pt x="1545359" y="438295"/>
                    </a:cubicBezTo>
                    <a:cubicBezTo>
                      <a:pt x="1545922" y="444466"/>
                      <a:pt x="1545922" y="450681"/>
                      <a:pt x="1545359" y="456852"/>
                    </a:cubicBezTo>
                    <a:cubicBezTo>
                      <a:pt x="1545359" y="478506"/>
                      <a:pt x="1545359" y="499132"/>
                      <a:pt x="1545359" y="520796"/>
                    </a:cubicBezTo>
                    <a:cubicBezTo>
                      <a:pt x="1545359" y="526978"/>
                      <a:pt x="1545359" y="535229"/>
                      <a:pt x="1545359" y="543478"/>
                    </a:cubicBezTo>
                    <a:cubicBezTo>
                      <a:pt x="1544276" y="546716"/>
                      <a:pt x="1541504" y="549087"/>
                      <a:pt x="1538137" y="549671"/>
                    </a:cubicBezTo>
                    <a:cubicBezTo>
                      <a:pt x="1538137" y="549671"/>
                      <a:pt x="1531955" y="557922"/>
                      <a:pt x="1538137" y="564104"/>
                    </a:cubicBezTo>
                    <a:cubicBezTo>
                      <a:pt x="1541234" y="570307"/>
                      <a:pt x="1545846" y="575623"/>
                      <a:pt x="1551552" y="579576"/>
                    </a:cubicBezTo>
                    <a:cubicBezTo>
                      <a:pt x="1568767" y="604067"/>
                      <a:pt x="1583946" y="629942"/>
                      <a:pt x="1596927" y="656923"/>
                    </a:cubicBezTo>
                    <a:cubicBezTo>
                      <a:pt x="1601702" y="666320"/>
                      <a:pt x="1601702" y="677429"/>
                      <a:pt x="1596927" y="686827"/>
                    </a:cubicBezTo>
                    <a:cubicBezTo>
                      <a:pt x="1596927" y="691980"/>
                      <a:pt x="1596927" y="704355"/>
                      <a:pt x="1590734" y="711577"/>
                    </a:cubicBezTo>
                    <a:cubicBezTo>
                      <a:pt x="1584552" y="718798"/>
                      <a:pt x="1583513" y="726010"/>
                      <a:pt x="1580427" y="728078"/>
                    </a:cubicBezTo>
                    <a:cubicBezTo>
                      <a:pt x="1577504" y="729550"/>
                      <a:pt x="1574061" y="729550"/>
                      <a:pt x="1571138" y="728078"/>
                    </a:cubicBezTo>
                    <a:cubicBezTo>
                      <a:pt x="1571138" y="728078"/>
                      <a:pt x="1561859" y="728078"/>
                      <a:pt x="1558762" y="728078"/>
                    </a:cubicBezTo>
                    <a:lnTo>
                      <a:pt x="1547427" y="728078"/>
                    </a:lnTo>
                    <a:cubicBezTo>
                      <a:pt x="1541623" y="729138"/>
                      <a:pt x="1535690" y="729138"/>
                      <a:pt x="1529887" y="728078"/>
                    </a:cubicBezTo>
                    <a:cubicBezTo>
                      <a:pt x="1524733" y="728078"/>
                      <a:pt x="1520608" y="721885"/>
                      <a:pt x="1514415" y="718798"/>
                    </a:cubicBezTo>
                    <a:cubicBezTo>
                      <a:pt x="1503697" y="715043"/>
                      <a:pt x="1492653" y="712282"/>
                      <a:pt x="1481415" y="710548"/>
                    </a:cubicBezTo>
                    <a:cubicBezTo>
                      <a:pt x="1481425" y="705384"/>
                      <a:pt x="1489676" y="698173"/>
                      <a:pt x="1490704" y="697135"/>
                    </a:cubicBezTo>
                    <a:cubicBezTo>
                      <a:pt x="1495371" y="693551"/>
                      <a:pt x="1500600" y="690769"/>
                      <a:pt x="1506176" y="688884"/>
                    </a:cubicBezTo>
                    <a:cubicBezTo>
                      <a:pt x="1516483" y="682702"/>
                      <a:pt x="1518551" y="676509"/>
                      <a:pt x="1506176" y="661048"/>
                    </a:cubicBezTo>
                    <a:cubicBezTo>
                      <a:pt x="1504151" y="656706"/>
                      <a:pt x="1501737" y="652560"/>
                      <a:pt x="1498954" y="648674"/>
                    </a:cubicBezTo>
                    <a:cubicBezTo>
                      <a:pt x="1498954" y="648662"/>
                      <a:pt x="1491733" y="637327"/>
                      <a:pt x="1488636" y="631133"/>
                    </a:cubicBezTo>
                    <a:cubicBezTo>
                      <a:pt x="1485540" y="624952"/>
                      <a:pt x="1481425" y="616702"/>
                      <a:pt x="1477300" y="606383"/>
                    </a:cubicBezTo>
                    <a:cubicBezTo>
                      <a:pt x="1473175" y="596076"/>
                      <a:pt x="1471107" y="600202"/>
                      <a:pt x="1469050" y="601230"/>
                    </a:cubicBezTo>
                    <a:cubicBezTo>
                      <a:pt x="1466982" y="602258"/>
                      <a:pt x="1458732" y="601230"/>
                      <a:pt x="1454607" y="601230"/>
                    </a:cubicBezTo>
                    <a:cubicBezTo>
                      <a:pt x="1450482" y="601230"/>
                      <a:pt x="1448425" y="607411"/>
                      <a:pt x="1445328" y="608451"/>
                    </a:cubicBezTo>
                    <a:cubicBezTo>
                      <a:pt x="1440283" y="612025"/>
                      <a:pt x="1434718" y="614806"/>
                      <a:pt x="1428828" y="616702"/>
                    </a:cubicBezTo>
                    <a:cubicBezTo>
                      <a:pt x="1426143" y="617568"/>
                      <a:pt x="1423263" y="617568"/>
                      <a:pt x="1420578" y="616702"/>
                    </a:cubicBezTo>
                    <a:cubicBezTo>
                      <a:pt x="1415424" y="616702"/>
                      <a:pt x="1414385" y="616702"/>
                      <a:pt x="1410260" y="607411"/>
                    </a:cubicBezTo>
                    <a:lnTo>
                      <a:pt x="1404078" y="607411"/>
                    </a:lnTo>
                    <a:lnTo>
                      <a:pt x="1394799" y="596076"/>
                    </a:lnTo>
                    <a:lnTo>
                      <a:pt x="1380356" y="580605"/>
                    </a:lnTo>
                    <a:cubicBezTo>
                      <a:pt x="1373968" y="574217"/>
                      <a:pt x="1368100" y="567319"/>
                      <a:pt x="1362827" y="559979"/>
                    </a:cubicBezTo>
                    <a:lnTo>
                      <a:pt x="1347355" y="537296"/>
                    </a:lnTo>
                    <a:cubicBezTo>
                      <a:pt x="1338076" y="520796"/>
                      <a:pt x="1347355" y="511507"/>
                      <a:pt x="1347355" y="502228"/>
                    </a:cubicBezTo>
                    <a:lnTo>
                      <a:pt x="1357673" y="488825"/>
                    </a:lnTo>
                    <a:cubicBezTo>
                      <a:pt x="1357673" y="488825"/>
                      <a:pt x="1365924" y="488825"/>
                      <a:pt x="1373134" y="488825"/>
                    </a:cubicBezTo>
                    <a:cubicBezTo>
                      <a:pt x="1380356" y="488825"/>
                      <a:pt x="1381384" y="488825"/>
                      <a:pt x="1383452" y="488825"/>
                    </a:cubicBezTo>
                    <a:cubicBezTo>
                      <a:pt x="1391573" y="482903"/>
                      <a:pt x="1398556" y="475561"/>
                      <a:pt x="1404078" y="467171"/>
                    </a:cubicBezTo>
                    <a:cubicBezTo>
                      <a:pt x="1404078" y="462007"/>
                      <a:pt x="1414385" y="457881"/>
                      <a:pt x="1418510" y="450670"/>
                    </a:cubicBezTo>
                    <a:cubicBezTo>
                      <a:pt x="1421477" y="446167"/>
                      <a:pt x="1424930" y="442009"/>
                      <a:pt x="1428828" y="438295"/>
                    </a:cubicBezTo>
                    <a:lnTo>
                      <a:pt x="1438107" y="429006"/>
                    </a:lnTo>
                    <a:cubicBezTo>
                      <a:pt x="1442665" y="425098"/>
                      <a:pt x="1446195" y="420149"/>
                      <a:pt x="1448425" y="414573"/>
                    </a:cubicBezTo>
                    <a:lnTo>
                      <a:pt x="1448425" y="404255"/>
                    </a:lnTo>
                    <a:cubicBezTo>
                      <a:pt x="1449908" y="401364"/>
                      <a:pt x="1451630" y="398605"/>
                      <a:pt x="1453579" y="396005"/>
                    </a:cubicBezTo>
                    <a:cubicBezTo>
                      <a:pt x="1453579" y="396005"/>
                      <a:pt x="1453579" y="396005"/>
                      <a:pt x="1459761" y="388795"/>
                    </a:cubicBezTo>
                    <a:lnTo>
                      <a:pt x="1469050" y="391881"/>
                    </a:lnTo>
                    <a:cubicBezTo>
                      <a:pt x="1474171" y="391090"/>
                      <a:pt x="1479390" y="391090"/>
                      <a:pt x="1484511" y="391881"/>
                    </a:cubicBezTo>
                    <a:cubicBezTo>
                      <a:pt x="1484511" y="391881"/>
                      <a:pt x="1494829" y="383631"/>
                      <a:pt x="1498954" y="383631"/>
                    </a:cubicBezTo>
                    <a:close/>
                    <a:moveTo>
                      <a:pt x="4049260" y="354753"/>
                    </a:moveTo>
                    <a:cubicBezTo>
                      <a:pt x="4049260" y="354753"/>
                      <a:pt x="4069885" y="364031"/>
                      <a:pt x="4069885" y="368156"/>
                    </a:cubicBezTo>
                    <a:cubicBezTo>
                      <a:pt x="4070318" y="376558"/>
                      <a:pt x="4073588" y="384548"/>
                      <a:pt x="4079164" y="390849"/>
                    </a:cubicBezTo>
                    <a:cubicBezTo>
                      <a:pt x="4079164" y="398060"/>
                      <a:pt x="4079164" y="399100"/>
                      <a:pt x="4079164" y="405282"/>
                    </a:cubicBezTo>
                    <a:cubicBezTo>
                      <a:pt x="4079164" y="411475"/>
                      <a:pt x="4079164" y="415600"/>
                      <a:pt x="4074010" y="418685"/>
                    </a:cubicBezTo>
                    <a:lnTo>
                      <a:pt x="4053385" y="435196"/>
                    </a:lnTo>
                    <a:cubicBezTo>
                      <a:pt x="4053385" y="435196"/>
                      <a:pt x="4043067" y="445504"/>
                      <a:pt x="4045135" y="447561"/>
                    </a:cubicBezTo>
                    <a:cubicBezTo>
                      <a:pt x="4048545" y="448167"/>
                      <a:pt x="4052031" y="448167"/>
                      <a:pt x="4055442" y="447561"/>
                    </a:cubicBezTo>
                    <a:lnTo>
                      <a:pt x="4068856" y="447561"/>
                    </a:lnTo>
                    <a:lnTo>
                      <a:pt x="4084317" y="447561"/>
                    </a:lnTo>
                    <a:cubicBezTo>
                      <a:pt x="4091539" y="447561"/>
                      <a:pt x="4102885" y="447561"/>
                      <a:pt x="4105971" y="447561"/>
                    </a:cubicBezTo>
                    <a:cubicBezTo>
                      <a:pt x="4109068" y="447561"/>
                      <a:pt x="4128664" y="454782"/>
                      <a:pt x="4128664" y="460975"/>
                    </a:cubicBezTo>
                    <a:cubicBezTo>
                      <a:pt x="4128664" y="467157"/>
                      <a:pt x="4135886" y="471282"/>
                      <a:pt x="4145164" y="478504"/>
                    </a:cubicBezTo>
                    <a:cubicBezTo>
                      <a:pt x="4154443" y="485725"/>
                      <a:pt x="4145164" y="501186"/>
                      <a:pt x="4145164" y="512533"/>
                    </a:cubicBezTo>
                    <a:cubicBezTo>
                      <a:pt x="4145164" y="523879"/>
                      <a:pt x="4145164" y="519754"/>
                      <a:pt x="4135886" y="512533"/>
                    </a:cubicBezTo>
                    <a:cubicBezTo>
                      <a:pt x="4126607" y="505311"/>
                      <a:pt x="4127636" y="512533"/>
                      <a:pt x="4120414" y="512533"/>
                    </a:cubicBezTo>
                    <a:cubicBezTo>
                      <a:pt x="4109804" y="513886"/>
                      <a:pt x="4099063" y="513886"/>
                      <a:pt x="4088442" y="512533"/>
                    </a:cubicBezTo>
                    <a:cubicBezTo>
                      <a:pt x="4082271" y="513042"/>
                      <a:pt x="4076067" y="513042"/>
                      <a:pt x="4069885" y="512533"/>
                    </a:cubicBezTo>
                    <a:lnTo>
                      <a:pt x="4052356" y="504283"/>
                    </a:lnTo>
                    <a:cubicBezTo>
                      <a:pt x="4041887" y="501565"/>
                      <a:pt x="4031179" y="499833"/>
                      <a:pt x="4020384" y="499129"/>
                    </a:cubicBezTo>
                    <a:cubicBezTo>
                      <a:pt x="4014830" y="501056"/>
                      <a:pt x="4009612" y="503839"/>
                      <a:pt x="4004913" y="507379"/>
                    </a:cubicBezTo>
                    <a:cubicBezTo>
                      <a:pt x="3997691" y="507379"/>
                      <a:pt x="3995634" y="524908"/>
                      <a:pt x="3995634" y="529033"/>
                    </a:cubicBezTo>
                    <a:cubicBezTo>
                      <a:pt x="3998341" y="552755"/>
                      <a:pt x="4004242" y="576000"/>
                      <a:pt x="4013163" y="598130"/>
                    </a:cubicBezTo>
                    <a:cubicBezTo>
                      <a:pt x="4013163" y="608437"/>
                      <a:pt x="4013163" y="638352"/>
                      <a:pt x="4024509" y="651756"/>
                    </a:cubicBezTo>
                    <a:cubicBezTo>
                      <a:pt x="4032337" y="664856"/>
                      <a:pt x="4038898" y="678661"/>
                      <a:pt x="4044106" y="693006"/>
                    </a:cubicBezTo>
                    <a:cubicBezTo>
                      <a:pt x="4044095" y="700228"/>
                      <a:pt x="4055442" y="706410"/>
                      <a:pt x="4058538" y="711564"/>
                    </a:cubicBezTo>
                    <a:cubicBezTo>
                      <a:pt x="4061635" y="716728"/>
                      <a:pt x="4064731" y="726007"/>
                      <a:pt x="4067817" y="729103"/>
                    </a:cubicBezTo>
                    <a:cubicBezTo>
                      <a:pt x="4076641" y="738945"/>
                      <a:pt x="4084902" y="749273"/>
                      <a:pt x="4092567" y="760036"/>
                    </a:cubicBezTo>
                    <a:cubicBezTo>
                      <a:pt x="4092567" y="760036"/>
                      <a:pt x="4100817" y="767257"/>
                      <a:pt x="4100817" y="771382"/>
                    </a:cubicBezTo>
                    <a:cubicBezTo>
                      <a:pt x="4100817" y="775507"/>
                      <a:pt x="4094635" y="771382"/>
                      <a:pt x="4092567" y="777564"/>
                    </a:cubicBezTo>
                    <a:cubicBezTo>
                      <a:pt x="4090510" y="783757"/>
                      <a:pt x="4092567" y="786854"/>
                      <a:pt x="4084317" y="788911"/>
                    </a:cubicBezTo>
                    <a:cubicBezTo>
                      <a:pt x="4076359" y="792018"/>
                      <a:pt x="4067525" y="792018"/>
                      <a:pt x="4059567" y="788911"/>
                    </a:cubicBezTo>
                    <a:cubicBezTo>
                      <a:pt x="4059567" y="788911"/>
                      <a:pt x="4052356" y="788911"/>
                      <a:pt x="4049260" y="788911"/>
                    </a:cubicBezTo>
                    <a:cubicBezTo>
                      <a:pt x="4046196" y="789496"/>
                      <a:pt x="4043045" y="789496"/>
                      <a:pt x="4039981" y="788911"/>
                    </a:cubicBezTo>
                    <a:lnTo>
                      <a:pt x="4023481" y="777564"/>
                    </a:lnTo>
                    <a:cubicBezTo>
                      <a:pt x="4017234" y="775280"/>
                      <a:pt x="4011344" y="772162"/>
                      <a:pt x="4005941" y="768286"/>
                    </a:cubicBezTo>
                    <a:cubicBezTo>
                      <a:pt x="4005941" y="768286"/>
                      <a:pt x="3994606" y="761075"/>
                      <a:pt x="3991509" y="755910"/>
                    </a:cubicBezTo>
                    <a:cubicBezTo>
                      <a:pt x="3988413" y="750757"/>
                      <a:pt x="3976037" y="744575"/>
                      <a:pt x="3969855" y="738382"/>
                    </a:cubicBezTo>
                    <a:cubicBezTo>
                      <a:pt x="3964734" y="733975"/>
                      <a:pt x="3961735" y="727598"/>
                      <a:pt x="3961605" y="720853"/>
                    </a:cubicBezTo>
                    <a:cubicBezTo>
                      <a:pt x="3961605" y="705381"/>
                      <a:pt x="3972941" y="705381"/>
                      <a:pt x="3961605" y="671352"/>
                    </a:cubicBezTo>
                    <a:cubicBezTo>
                      <a:pt x="3958595" y="656715"/>
                      <a:pt x="3956527" y="641903"/>
                      <a:pt x="3955412" y="627006"/>
                    </a:cubicBezTo>
                    <a:cubicBezTo>
                      <a:pt x="3954373" y="618192"/>
                      <a:pt x="3952294" y="609542"/>
                      <a:pt x="3949230" y="601227"/>
                    </a:cubicBezTo>
                    <a:cubicBezTo>
                      <a:pt x="3940969" y="582658"/>
                      <a:pt x="3936855" y="558937"/>
                      <a:pt x="3933758" y="553783"/>
                    </a:cubicBezTo>
                    <a:cubicBezTo>
                      <a:pt x="3930662" y="548630"/>
                      <a:pt x="3906940" y="570283"/>
                      <a:pt x="3890440" y="575437"/>
                    </a:cubicBezTo>
                    <a:cubicBezTo>
                      <a:pt x="3873940" y="580602"/>
                      <a:pt x="3860536" y="580602"/>
                      <a:pt x="3837843" y="587812"/>
                    </a:cubicBezTo>
                    <a:cubicBezTo>
                      <a:pt x="3822469" y="590227"/>
                      <a:pt x="3806813" y="590227"/>
                      <a:pt x="3791439" y="587812"/>
                    </a:cubicBezTo>
                    <a:lnTo>
                      <a:pt x="3758439" y="587812"/>
                    </a:lnTo>
                    <a:cubicBezTo>
                      <a:pt x="3749160" y="587812"/>
                      <a:pt x="3738853" y="580602"/>
                      <a:pt x="3731631" y="579562"/>
                    </a:cubicBezTo>
                    <a:lnTo>
                      <a:pt x="3718228" y="579562"/>
                    </a:lnTo>
                    <a:cubicBezTo>
                      <a:pt x="3718228" y="579562"/>
                      <a:pt x="3718228" y="571312"/>
                      <a:pt x="3718228" y="567198"/>
                    </a:cubicBezTo>
                    <a:cubicBezTo>
                      <a:pt x="3718228" y="563062"/>
                      <a:pt x="3718228" y="553783"/>
                      <a:pt x="3718228" y="549658"/>
                    </a:cubicBezTo>
                    <a:cubicBezTo>
                      <a:pt x="3718228" y="545533"/>
                      <a:pt x="3711006" y="542437"/>
                      <a:pt x="3709977" y="539351"/>
                    </a:cubicBezTo>
                    <a:cubicBezTo>
                      <a:pt x="3708938" y="536254"/>
                      <a:pt x="3709977" y="533158"/>
                      <a:pt x="3721313" y="539351"/>
                    </a:cubicBezTo>
                    <a:cubicBezTo>
                      <a:pt x="3728805" y="540899"/>
                      <a:pt x="3736525" y="540899"/>
                      <a:pt x="3744006" y="539351"/>
                    </a:cubicBezTo>
                    <a:cubicBezTo>
                      <a:pt x="3749127" y="540174"/>
                      <a:pt x="3754346" y="540174"/>
                      <a:pt x="3759478" y="539351"/>
                    </a:cubicBezTo>
                    <a:cubicBezTo>
                      <a:pt x="3759478" y="539351"/>
                      <a:pt x="3766689" y="539351"/>
                      <a:pt x="3769785" y="539351"/>
                    </a:cubicBezTo>
                    <a:cubicBezTo>
                      <a:pt x="3797329" y="534544"/>
                      <a:pt x="3824537" y="527994"/>
                      <a:pt x="3851258" y="519754"/>
                    </a:cubicBezTo>
                    <a:cubicBezTo>
                      <a:pt x="3866762" y="514871"/>
                      <a:pt x="3880902" y="506394"/>
                      <a:pt x="3892508" y="495004"/>
                    </a:cubicBezTo>
                    <a:cubicBezTo>
                      <a:pt x="3897911" y="492027"/>
                      <a:pt x="3902512" y="487772"/>
                      <a:pt x="3905912" y="482629"/>
                    </a:cubicBezTo>
                    <a:cubicBezTo>
                      <a:pt x="3905912" y="482629"/>
                      <a:pt x="3897662" y="482629"/>
                      <a:pt x="3894565" y="477476"/>
                    </a:cubicBezTo>
                    <a:lnTo>
                      <a:pt x="3886315" y="477476"/>
                    </a:lnTo>
                    <a:lnTo>
                      <a:pt x="3873940" y="477476"/>
                    </a:lnTo>
                    <a:cubicBezTo>
                      <a:pt x="3869717" y="477151"/>
                      <a:pt x="3865895" y="474866"/>
                      <a:pt x="3863633" y="471282"/>
                    </a:cubicBezTo>
                    <a:cubicBezTo>
                      <a:pt x="3863633" y="466129"/>
                      <a:pt x="3863633" y="459936"/>
                      <a:pt x="3852286" y="454782"/>
                    </a:cubicBezTo>
                    <a:cubicBezTo>
                      <a:pt x="3843830" y="445536"/>
                      <a:pt x="3841795" y="432089"/>
                      <a:pt x="3847132" y="420753"/>
                    </a:cubicBezTo>
                    <a:cubicBezTo>
                      <a:pt x="3849049" y="414712"/>
                      <a:pt x="3854257" y="410305"/>
                      <a:pt x="3860536" y="409418"/>
                    </a:cubicBezTo>
                    <a:cubicBezTo>
                      <a:pt x="3864975" y="410143"/>
                      <a:pt x="3869501" y="410143"/>
                      <a:pt x="3873951" y="409418"/>
                    </a:cubicBezTo>
                    <a:cubicBezTo>
                      <a:pt x="3873940" y="409407"/>
                      <a:pt x="3882190" y="409407"/>
                      <a:pt x="3887354" y="409407"/>
                    </a:cubicBezTo>
                    <a:cubicBezTo>
                      <a:pt x="3891750" y="408357"/>
                      <a:pt x="3896352" y="408357"/>
                      <a:pt x="3900758" y="409407"/>
                    </a:cubicBezTo>
                    <a:cubicBezTo>
                      <a:pt x="3900758" y="409407"/>
                      <a:pt x="3915190" y="418685"/>
                      <a:pt x="3923440" y="422821"/>
                    </a:cubicBezTo>
                    <a:cubicBezTo>
                      <a:pt x="3937829" y="428700"/>
                      <a:pt x="3953290" y="431515"/>
                      <a:pt x="3968816" y="431061"/>
                    </a:cubicBezTo>
                    <a:cubicBezTo>
                      <a:pt x="3974836" y="418826"/>
                      <a:pt x="3984114" y="408476"/>
                      <a:pt x="3995634" y="401157"/>
                    </a:cubicBezTo>
                    <a:cubicBezTo>
                      <a:pt x="4001275" y="394660"/>
                      <a:pt x="4006450" y="387775"/>
                      <a:pt x="4011106" y="380532"/>
                    </a:cubicBezTo>
                    <a:cubicBezTo>
                      <a:pt x="4015664" y="374804"/>
                      <a:pt x="4018847" y="368102"/>
                      <a:pt x="4020384" y="360935"/>
                    </a:cubicBezTo>
                    <a:cubicBezTo>
                      <a:pt x="4020384" y="355781"/>
                      <a:pt x="4026567" y="360946"/>
                      <a:pt x="4030692" y="360946"/>
                    </a:cubicBezTo>
                    <a:cubicBezTo>
                      <a:pt x="4034817" y="360946"/>
                      <a:pt x="4041010" y="369185"/>
                      <a:pt x="4045135" y="371253"/>
                    </a:cubicBezTo>
                    <a:cubicBezTo>
                      <a:pt x="4049260" y="373310"/>
                      <a:pt x="4055442" y="371253"/>
                      <a:pt x="4058538" y="371253"/>
                    </a:cubicBezTo>
                    <a:close/>
                    <a:moveTo>
                      <a:pt x="1383200" y="242484"/>
                    </a:moveTo>
                    <a:cubicBezTo>
                      <a:pt x="1385778" y="241841"/>
                      <a:pt x="1388098" y="241841"/>
                      <a:pt x="1389646" y="244417"/>
                    </a:cubicBezTo>
                    <a:cubicBezTo>
                      <a:pt x="1392742" y="249571"/>
                      <a:pt x="1399953" y="254724"/>
                      <a:pt x="1403049" y="256792"/>
                    </a:cubicBezTo>
                    <a:cubicBezTo>
                      <a:pt x="1406146" y="258850"/>
                      <a:pt x="1416453" y="256792"/>
                      <a:pt x="1425742" y="272253"/>
                    </a:cubicBezTo>
                    <a:cubicBezTo>
                      <a:pt x="1435021" y="287725"/>
                      <a:pt x="1431925" y="288753"/>
                      <a:pt x="1425742" y="302168"/>
                    </a:cubicBezTo>
                    <a:cubicBezTo>
                      <a:pt x="1419549" y="315572"/>
                      <a:pt x="1425742" y="311447"/>
                      <a:pt x="1432953" y="308350"/>
                    </a:cubicBezTo>
                    <a:lnTo>
                      <a:pt x="1470078" y="272253"/>
                    </a:lnTo>
                    <a:cubicBezTo>
                      <a:pt x="1476488" y="264566"/>
                      <a:pt x="1483753" y="257647"/>
                      <a:pt x="1491732" y="251628"/>
                    </a:cubicBezTo>
                    <a:cubicBezTo>
                      <a:pt x="1491732" y="251628"/>
                      <a:pt x="1499993" y="251628"/>
                      <a:pt x="1505146" y="251628"/>
                    </a:cubicBezTo>
                    <a:cubicBezTo>
                      <a:pt x="1510300" y="251628"/>
                      <a:pt x="1514425" y="246474"/>
                      <a:pt x="1517522" y="251628"/>
                    </a:cubicBezTo>
                    <a:cubicBezTo>
                      <a:pt x="1524115" y="254389"/>
                      <a:pt x="1531542" y="254389"/>
                      <a:pt x="1538147" y="251628"/>
                    </a:cubicBezTo>
                    <a:cubicBezTo>
                      <a:pt x="1538147" y="251628"/>
                      <a:pt x="1546397" y="251628"/>
                      <a:pt x="1547425" y="251628"/>
                    </a:cubicBezTo>
                    <a:lnTo>
                      <a:pt x="1555675" y="266071"/>
                    </a:lnTo>
                    <a:cubicBezTo>
                      <a:pt x="1555675" y="275350"/>
                      <a:pt x="1547425" y="291850"/>
                      <a:pt x="1543300" y="300100"/>
                    </a:cubicBezTo>
                    <a:cubicBezTo>
                      <a:pt x="1539175" y="308350"/>
                      <a:pt x="1536079" y="300100"/>
                      <a:pt x="1528868" y="300100"/>
                    </a:cubicBezTo>
                    <a:lnTo>
                      <a:pt x="1507204" y="314543"/>
                    </a:lnTo>
                    <a:lnTo>
                      <a:pt x="1491732" y="326918"/>
                    </a:lnTo>
                    <a:lnTo>
                      <a:pt x="1478328" y="341350"/>
                    </a:lnTo>
                    <a:lnTo>
                      <a:pt x="1465953" y="356822"/>
                    </a:lnTo>
                    <a:cubicBezTo>
                      <a:pt x="1460616" y="359204"/>
                      <a:pt x="1455440" y="361965"/>
                      <a:pt x="1450493" y="365072"/>
                    </a:cubicBezTo>
                    <a:cubicBezTo>
                      <a:pt x="1445577" y="373040"/>
                      <a:pt x="1440056" y="380631"/>
                      <a:pt x="1433982" y="387754"/>
                    </a:cubicBezTo>
                    <a:cubicBezTo>
                      <a:pt x="1418467" y="401061"/>
                      <a:pt x="1403980" y="415547"/>
                      <a:pt x="1390674" y="431072"/>
                    </a:cubicBezTo>
                    <a:cubicBezTo>
                      <a:pt x="1390674" y="437255"/>
                      <a:pt x="1381396" y="438294"/>
                      <a:pt x="1378299" y="443448"/>
                    </a:cubicBezTo>
                    <a:cubicBezTo>
                      <a:pt x="1375203" y="448601"/>
                      <a:pt x="1369021" y="450669"/>
                      <a:pt x="1366953" y="455823"/>
                    </a:cubicBezTo>
                    <a:cubicBezTo>
                      <a:pt x="1364896" y="460977"/>
                      <a:pt x="1358703" y="463044"/>
                      <a:pt x="1355617" y="466130"/>
                    </a:cubicBezTo>
                    <a:cubicBezTo>
                      <a:pt x="1352521" y="469227"/>
                      <a:pt x="1350453" y="471295"/>
                      <a:pt x="1345299" y="474391"/>
                    </a:cubicBezTo>
                    <a:cubicBezTo>
                      <a:pt x="1340145" y="477477"/>
                      <a:pt x="1340145" y="481602"/>
                      <a:pt x="1336020" y="484698"/>
                    </a:cubicBezTo>
                    <a:cubicBezTo>
                      <a:pt x="1332826" y="487438"/>
                      <a:pt x="1329373" y="489863"/>
                      <a:pt x="1325702" y="491920"/>
                    </a:cubicBezTo>
                    <a:cubicBezTo>
                      <a:pt x="1325702" y="491920"/>
                      <a:pt x="1317452" y="497073"/>
                      <a:pt x="1317452" y="497073"/>
                    </a:cubicBezTo>
                    <a:cubicBezTo>
                      <a:pt x="1317452" y="497073"/>
                      <a:pt x="1311270" y="505323"/>
                      <a:pt x="1306117" y="508420"/>
                    </a:cubicBezTo>
                    <a:cubicBezTo>
                      <a:pt x="1302425" y="511668"/>
                      <a:pt x="1299285" y="515501"/>
                      <a:pt x="1296827" y="519756"/>
                    </a:cubicBezTo>
                    <a:cubicBezTo>
                      <a:pt x="1296827" y="519756"/>
                      <a:pt x="1296827" y="526977"/>
                      <a:pt x="1290645" y="531102"/>
                    </a:cubicBezTo>
                    <a:cubicBezTo>
                      <a:pt x="1284452" y="535227"/>
                      <a:pt x="1290645" y="531102"/>
                      <a:pt x="1279299" y="531102"/>
                    </a:cubicBezTo>
                    <a:cubicBezTo>
                      <a:pt x="1267952" y="531102"/>
                      <a:pt x="1268991" y="538324"/>
                      <a:pt x="1263827" y="539352"/>
                    </a:cubicBezTo>
                    <a:cubicBezTo>
                      <a:pt x="1258673" y="540381"/>
                      <a:pt x="1253520" y="532131"/>
                      <a:pt x="1251452" y="525949"/>
                    </a:cubicBezTo>
                    <a:lnTo>
                      <a:pt x="1242173" y="513574"/>
                    </a:lnTo>
                    <a:cubicBezTo>
                      <a:pt x="1240755" y="509568"/>
                      <a:pt x="1240755" y="505204"/>
                      <a:pt x="1242173" y="501198"/>
                    </a:cubicBezTo>
                    <a:cubicBezTo>
                      <a:pt x="1247316" y="489516"/>
                      <a:pt x="1254278" y="478722"/>
                      <a:pt x="1262798" y="469227"/>
                    </a:cubicBezTo>
                    <a:cubicBezTo>
                      <a:pt x="1262798" y="469227"/>
                      <a:pt x="1270020" y="469227"/>
                      <a:pt x="1273106" y="469227"/>
                    </a:cubicBezTo>
                    <a:cubicBezTo>
                      <a:pt x="1276202" y="469227"/>
                      <a:pt x="1282395" y="456852"/>
                      <a:pt x="1286520" y="453755"/>
                    </a:cubicBezTo>
                    <a:lnTo>
                      <a:pt x="1321577" y="421794"/>
                    </a:lnTo>
                    <a:cubicBezTo>
                      <a:pt x="1326742" y="415601"/>
                      <a:pt x="1334992" y="414573"/>
                      <a:pt x="1337049" y="408380"/>
                    </a:cubicBezTo>
                    <a:cubicBezTo>
                      <a:pt x="1345028" y="398560"/>
                      <a:pt x="1353647" y="389259"/>
                      <a:pt x="1362828" y="380543"/>
                    </a:cubicBezTo>
                    <a:cubicBezTo>
                      <a:pt x="1367375" y="376559"/>
                      <a:pt x="1370309" y="371059"/>
                      <a:pt x="1371078" y="365072"/>
                    </a:cubicBezTo>
                    <a:lnTo>
                      <a:pt x="1363867" y="357851"/>
                    </a:lnTo>
                    <a:cubicBezTo>
                      <a:pt x="1363867" y="357851"/>
                      <a:pt x="1357674" y="357851"/>
                      <a:pt x="1353549" y="357851"/>
                    </a:cubicBezTo>
                    <a:cubicBezTo>
                      <a:pt x="1349424" y="357851"/>
                      <a:pt x="1342203" y="357851"/>
                      <a:pt x="1341174" y="357851"/>
                    </a:cubicBezTo>
                    <a:cubicBezTo>
                      <a:pt x="1340145" y="357851"/>
                      <a:pt x="1341174" y="350629"/>
                      <a:pt x="1341174" y="347543"/>
                    </a:cubicBezTo>
                    <a:cubicBezTo>
                      <a:pt x="1341683" y="344122"/>
                      <a:pt x="1341683" y="340646"/>
                      <a:pt x="1341174" y="337225"/>
                    </a:cubicBezTo>
                    <a:lnTo>
                      <a:pt x="1341174" y="323822"/>
                    </a:lnTo>
                    <a:cubicBezTo>
                      <a:pt x="1341174" y="316600"/>
                      <a:pt x="1318492" y="307321"/>
                      <a:pt x="1313327" y="304225"/>
                    </a:cubicBezTo>
                    <a:cubicBezTo>
                      <a:pt x="1311779" y="300598"/>
                      <a:pt x="1311779" y="296506"/>
                      <a:pt x="1313327" y="292878"/>
                    </a:cubicBezTo>
                    <a:cubicBezTo>
                      <a:pt x="1313327" y="284628"/>
                      <a:pt x="1322617" y="283599"/>
                      <a:pt x="1328799" y="280503"/>
                    </a:cubicBezTo>
                    <a:cubicBezTo>
                      <a:pt x="1334992" y="277418"/>
                      <a:pt x="1328799" y="272253"/>
                      <a:pt x="1336020" y="270196"/>
                    </a:cubicBezTo>
                    <a:cubicBezTo>
                      <a:pt x="1343242" y="268128"/>
                      <a:pt x="1342203" y="270196"/>
                      <a:pt x="1344270" y="264003"/>
                    </a:cubicBezTo>
                    <a:cubicBezTo>
                      <a:pt x="1346328" y="257821"/>
                      <a:pt x="1344270" y="257821"/>
                      <a:pt x="1351492" y="254724"/>
                    </a:cubicBezTo>
                    <a:lnTo>
                      <a:pt x="1339117" y="257821"/>
                    </a:lnTo>
                    <a:lnTo>
                      <a:pt x="1350453" y="252667"/>
                    </a:lnTo>
                    <a:cubicBezTo>
                      <a:pt x="1355325" y="250632"/>
                      <a:pt x="1359850" y="247849"/>
                      <a:pt x="1363867" y="244417"/>
                    </a:cubicBezTo>
                    <a:cubicBezTo>
                      <a:pt x="1363867" y="244417"/>
                      <a:pt x="1370049" y="244417"/>
                      <a:pt x="1375203" y="244417"/>
                    </a:cubicBezTo>
                    <a:cubicBezTo>
                      <a:pt x="1377785" y="244417"/>
                      <a:pt x="1380622" y="243129"/>
                      <a:pt x="1383200" y="242484"/>
                    </a:cubicBezTo>
                    <a:close/>
                    <a:moveTo>
                      <a:pt x="2319836" y="154694"/>
                    </a:moveTo>
                    <a:lnTo>
                      <a:pt x="2301267" y="159847"/>
                    </a:lnTo>
                    <a:cubicBezTo>
                      <a:pt x="2299589" y="163441"/>
                      <a:pt x="2299589" y="167599"/>
                      <a:pt x="2301267" y="171193"/>
                    </a:cubicBezTo>
                    <a:cubicBezTo>
                      <a:pt x="2301267" y="175318"/>
                      <a:pt x="2301267" y="180472"/>
                      <a:pt x="2301267" y="180472"/>
                    </a:cubicBezTo>
                    <a:cubicBezTo>
                      <a:pt x="2307006" y="182052"/>
                      <a:pt x="2313069" y="182052"/>
                      <a:pt x="2318808" y="180472"/>
                    </a:cubicBezTo>
                    <a:cubicBezTo>
                      <a:pt x="2324968" y="175069"/>
                      <a:pt x="2328054" y="166960"/>
                      <a:pt x="2327047" y="158819"/>
                    </a:cubicBezTo>
                    <a:lnTo>
                      <a:pt x="2320865" y="158819"/>
                    </a:lnTo>
                    <a:close/>
                    <a:moveTo>
                      <a:pt x="2375531" y="130974"/>
                    </a:moveTo>
                    <a:cubicBezTo>
                      <a:pt x="2370378" y="133031"/>
                      <a:pt x="2361089" y="133031"/>
                      <a:pt x="2361089" y="138195"/>
                    </a:cubicBezTo>
                    <a:cubicBezTo>
                      <a:pt x="2361089" y="143348"/>
                      <a:pt x="2360061" y="146444"/>
                      <a:pt x="2361089" y="153665"/>
                    </a:cubicBezTo>
                    <a:cubicBezTo>
                      <a:pt x="2362118" y="160876"/>
                      <a:pt x="2371407" y="160876"/>
                      <a:pt x="2371407" y="160876"/>
                    </a:cubicBezTo>
                    <a:cubicBezTo>
                      <a:pt x="2378541" y="158754"/>
                      <a:pt x="2384268" y="153416"/>
                      <a:pt x="2386877" y="146444"/>
                    </a:cubicBezTo>
                    <a:cubicBezTo>
                      <a:pt x="2387212" y="141984"/>
                      <a:pt x="2387212" y="137502"/>
                      <a:pt x="2386877" y="133031"/>
                    </a:cubicBezTo>
                    <a:cubicBezTo>
                      <a:pt x="2384809" y="133031"/>
                      <a:pt x="2376560" y="133031"/>
                      <a:pt x="2376560" y="133031"/>
                    </a:cubicBezTo>
                    <a:close/>
                    <a:moveTo>
                      <a:pt x="2306432" y="95915"/>
                    </a:moveTo>
                    <a:lnTo>
                      <a:pt x="2310546" y="100039"/>
                    </a:lnTo>
                    <a:cubicBezTo>
                      <a:pt x="2307460" y="104164"/>
                      <a:pt x="2296113" y="108289"/>
                      <a:pt x="2296113" y="113442"/>
                    </a:cubicBezTo>
                    <a:cubicBezTo>
                      <a:pt x="2296113" y="118607"/>
                      <a:pt x="2296113" y="128913"/>
                      <a:pt x="2296113" y="128913"/>
                    </a:cubicBezTo>
                    <a:cubicBezTo>
                      <a:pt x="2296113" y="128913"/>
                      <a:pt x="2297142" y="136134"/>
                      <a:pt x="2304364" y="128913"/>
                    </a:cubicBezTo>
                    <a:cubicBezTo>
                      <a:pt x="2311586" y="121692"/>
                      <a:pt x="2320865" y="120664"/>
                      <a:pt x="2320865" y="108289"/>
                    </a:cubicBezTo>
                    <a:cubicBezTo>
                      <a:pt x="2320865" y="95915"/>
                      <a:pt x="2316740" y="95915"/>
                      <a:pt x="2306432" y="95915"/>
                    </a:cubicBezTo>
                    <a:close/>
                    <a:moveTo>
                      <a:pt x="3341817" y="93847"/>
                    </a:moveTo>
                    <a:cubicBezTo>
                      <a:pt x="3346224" y="95276"/>
                      <a:pt x="3349678" y="98730"/>
                      <a:pt x="3351096" y="103125"/>
                    </a:cubicBezTo>
                    <a:cubicBezTo>
                      <a:pt x="3355578" y="109069"/>
                      <a:pt x="3359714" y="115273"/>
                      <a:pt x="3363471" y="121693"/>
                    </a:cubicBezTo>
                    <a:cubicBezTo>
                      <a:pt x="3364532" y="127139"/>
                      <a:pt x="3364532" y="132737"/>
                      <a:pt x="3363471" y="138193"/>
                    </a:cubicBezTo>
                    <a:cubicBezTo>
                      <a:pt x="3363482" y="138193"/>
                      <a:pt x="3368636" y="148501"/>
                      <a:pt x="3363482" y="150569"/>
                    </a:cubicBezTo>
                    <a:cubicBezTo>
                      <a:pt x="3358318" y="152626"/>
                      <a:pt x="3348010" y="160876"/>
                      <a:pt x="3332539" y="167069"/>
                    </a:cubicBezTo>
                    <a:cubicBezTo>
                      <a:pt x="3323542" y="169505"/>
                      <a:pt x="3315129" y="173716"/>
                      <a:pt x="3307789" y="179444"/>
                    </a:cubicBezTo>
                    <a:cubicBezTo>
                      <a:pt x="3302581" y="182995"/>
                      <a:pt x="3296540" y="185128"/>
                      <a:pt x="3290260" y="185626"/>
                    </a:cubicBezTo>
                    <a:cubicBezTo>
                      <a:pt x="3272731" y="185626"/>
                      <a:pt x="3258288" y="185626"/>
                      <a:pt x="3254163" y="200069"/>
                    </a:cubicBezTo>
                    <a:cubicBezTo>
                      <a:pt x="3250038" y="214501"/>
                      <a:pt x="3254163" y="210376"/>
                      <a:pt x="3254163" y="226877"/>
                    </a:cubicBezTo>
                    <a:cubicBezTo>
                      <a:pt x="3252290" y="231229"/>
                      <a:pt x="3249464" y="235094"/>
                      <a:pt x="3245913" y="238223"/>
                    </a:cubicBezTo>
                    <a:cubicBezTo>
                      <a:pt x="3240760" y="238223"/>
                      <a:pt x="3240760" y="244405"/>
                      <a:pt x="3238692" y="247502"/>
                    </a:cubicBezTo>
                    <a:cubicBezTo>
                      <a:pt x="3238378" y="251724"/>
                      <a:pt x="3236082" y="255546"/>
                      <a:pt x="3232510" y="257820"/>
                    </a:cubicBezTo>
                    <a:cubicBezTo>
                      <a:pt x="3232510" y="257820"/>
                      <a:pt x="3232510" y="266070"/>
                      <a:pt x="3227356" y="270195"/>
                    </a:cubicBezTo>
                    <a:cubicBezTo>
                      <a:pt x="3222192" y="274320"/>
                      <a:pt x="3218067" y="297002"/>
                      <a:pt x="3221163" y="302156"/>
                    </a:cubicBezTo>
                    <a:cubicBezTo>
                      <a:pt x="3224259" y="307320"/>
                      <a:pt x="3261385" y="310406"/>
                      <a:pt x="3278913" y="314531"/>
                    </a:cubicBezTo>
                    <a:cubicBezTo>
                      <a:pt x="3296442" y="318656"/>
                      <a:pt x="3289231" y="314531"/>
                      <a:pt x="3294385" y="314531"/>
                    </a:cubicBezTo>
                    <a:lnTo>
                      <a:pt x="3309846" y="314531"/>
                    </a:lnTo>
                    <a:lnTo>
                      <a:pt x="3323260" y="322792"/>
                    </a:lnTo>
                    <a:cubicBezTo>
                      <a:pt x="3328219" y="326332"/>
                      <a:pt x="3332723" y="330490"/>
                      <a:pt x="3336664" y="335156"/>
                    </a:cubicBezTo>
                    <a:cubicBezTo>
                      <a:pt x="3344665" y="339346"/>
                      <a:pt x="3350360" y="346925"/>
                      <a:pt x="3352135" y="355792"/>
                    </a:cubicBezTo>
                    <a:cubicBezTo>
                      <a:pt x="3353142" y="360198"/>
                      <a:pt x="3353142" y="364778"/>
                      <a:pt x="3352135" y="369196"/>
                    </a:cubicBezTo>
                    <a:cubicBezTo>
                      <a:pt x="3352135" y="369196"/>
                      <a:pt x="3352135" y="374349"/>
                      <a:pt x="3352135" y="374349"/>
                    </a:cubicBezTo>
                    <a:cubicBezTo>
                      <a:pt x="3352579" y="377078"/>
                      <a:pt x="3352579" y="379871"/>
                      <a:pt x="3352135" y="382599"/>
                    </a:cubicBezTo>
                    <a:cubicBezTo>
                      <a:pt x="3350078" y="386270"/>
                      <a:pt x="3347653" y="389723"/>
                      <a:pt x="3344914" y="392907"/>
                    </a:cubicBezTo>
                    <a:cubicBezTo>
                      <a:pt x="3344914" y="392907"/>
                      <a:pt x="3335635" y="401157"/>
                      <a:pt x="3332539" y="400128"/>
                    </a:cubicBezTo>
                    <a:lnTo>
                      <a:pt x="3312942" y="400128"/>
                    </a:lnTo>
                    <a:lnTo>
                      <a:pt x="3292317" y="390849"/>
                    </a:lnTo>
                    <a:lnTo>
                      <a:pt x="3270663" y="390849"/>
                    </a:lnTo>
                    <a:lnTo>
                      <a:pt x="3236635" y="378474"/>
                    </a:lnTo>
                    <a:lnTo>
                      <a:pt x="3203634" y="371253"/>
                    </a:lnTo>
                    <a:cubicBezTo>
                      <a:pt x="3193002" y="367572"/>
                      <a:pt x="3181872" y="365482"/>
                      <a:pt x="3170634" y="365070"/>
                    </a:cubicBezTo>
                    <a:lnTo>
                      <a:pt x="3138662" y="365070"/>
                    </a:lnTo>
                    <a:cubicBezTo>
                      <a:pt x="3126287" y="365070"/>
                      <a:pt x="3112884" y="356821"/>
                      <a:pt x="3102566" y="355781"/>
                    </a:cubicBezTo>
                    <a:cubicBezTo>
                      <a:pt x="3080630" y="353432"/>
                      <a:pt x="3058511" y="353432"/>
                      <a:pt x="3036565" y="355781"/>
                    </a:cubicBezTo>
                    <a:cubicBezTo>
                      <a:pt x="3007690" y="355781"/>
                      <a:pt x="2955093" y="367128"/>
                      <a:pt x="2952008" y="366099"/>
                    </a:cubicBezTo>
                    <a:cubicBezTo>
                      <a:pt x="2948911" y="365070"/>
                      <a:pt x="2937564" y="344446"/>
                      <a:pt x="2929314" y="331031"/>
                    </a:cubicBezTo>
                    <a:cubicBezTo>
                      <a:pt x="2928145" y="325596"/>
                      <a:pt x="2928145" y="319977"/>
                      <a:pt x="2929314" y="314531"/>
                    </a:cubicBezTo>
                    <a:cubicBezTo>
                      <a:pt x="2931155" y="307786"/>
                      <a:pt x="2931155" y="300662"/>
                      <a:pt x="2929314" y="293906"/>
                    </a:cubicBezTo>
                    <a:cubicBezTo>
                      <a:pt x="2929314" y="286695"/>
                      <a:pt x="2961286" y="283598"/>
                      <a:pt x="2965411" y="283598"/>
                    </a:cubicBezTo>
                    <a:cubicBezTo>
                      <a:pt x="2969536" y="283598"/>
                      <a:pt x="2977786" y="290820"/>
                      <a:pt x="2983968" y="290820"/>
                    </a:cubicBezTo>
                    <a:lnTo>
                      <a:pt x="3027287" y="290820"/>
                    </a:lnTo>
                    <a:cubicBezTo>
                      <a:pt x="3032440" y="290820"/>
                      <a:pt x="3039662" y="290820"/>
                      <a:pt x="3043787" y="290820"/>
                    </a:cubicBezTo>
                    <a:cubicBezTo>
                      <a:pt x="3060070" y="289348"/>
                      <a:pt x="3076256" y="286933"/>
                      <a:pt x="3092259" y="283598"/>
                    </a:cubicBezTo>
                    <a:cubicBezTo>
                      <a:pt x="3122162" y="283598"/>
                      <a:pt x="3132469" y="246473"/>
                      <a:pt x="3139691" y="234098"/>
                    </a:cubicBezTo>
                    <a:cubicBezTo>
                      <a:pt x="3143448" y="228782"/>
                      <a:pt x="3146241" y="222849"/>
                      <a:pt x="3147941" y="216569"/>
                    </a:cubicBezTo>
                    <a:cubicBezTo>
                      <a:pt x="3147941" y="209348"/>
                      <a:pt x="3147941" y="202126"/>
                      <a:pt x="3147941" y="200069"/>
                    </a:cubicBezTo>
                    <a:cubicBezTo>
                      <a:pt x="3142105" y="199733"/>
                      <a:pt x="3136248" y="199733"/>
                      <a:pt x="3130412" y="200069"/>
                    </a:cubicBezTo>
                    <a:cubicBezTo>
                      <a:pt x="3123277" y="201661"/>
                      <a:pt x="3115883" y="201661"/>
                      <a:pt x="3108759" y="200069"/>
                    </a:cubicBezTo>
                    <a:cubicBezTo>
                      <a:pt x="3102566" y="200069"/>
                      <a:pt x="3108759" y="187694"/>
                      <a:pt x="3108759" y="178405"/>
                    </a:cubicBezTo>
                    <a:cubicBezTo>
                      <a:pt x="3109073" y="168953"/>
                      <a:pt x="3106561" y="159609"/>
                      <a:pt x="3101537" y="151597"/>
                    </a:cubicBezTo>
                    <a:cubicBezTo>
                      <a:pt x="3101537" y="151597"/>
                      <a:pt x="3101537" y="135097"/>
                      <a:pt x="3101537" y="132001"/>
                    </a:cubicBezTo>
                    <a:cubicBezTo>
                      <a:pt x="3102046" y="125829"/>
                      <a:pt x="3102046" y="119615"/>
                      <a:pt x="3101537" y="113443"/>
                    </a:cubicBezTo>
                    <a:cubicBezTo>
                      <a:pt x="3101537" y="104154"/>
                      <a:pt x="3112884" y="106222"/>
                      <a:pt x="3121134" y="104154"/>
                    </a:cubicBezTo>
                    <a:cubicBezTo>
                      <a:pt x="3129384" y="102097"/>
                      <a:pt x="3139691" y="114472"/>
                      <a:pt x="3147941" y="117569"/>
                    </a:cubicBezTo>
                    <a:cubicBezTo>
                      <a:pt x="3171858" y="121076"/>
                      <a:pt x="3195969" y="123144"/>
                      <a:pt x="3220134" y="123750"/>
                    </a:cubicBezTo>
                    <a:lnTo>
                      <a:pt x="3259317" y="123750"/>
                    </a:lnTo>
                    <a:cubicBezTo>
                      <a:pt x="3278480" y="122516"/>
                      <a:pt x="3297481" y="119398"/>
                      <a:pt x="3316039" y="114472"/>
                    </a:cubicBezTo>
                    <a:cubicBezTo>
                      <a:pt x="3321095" y="113064"/>
                      <a:pt x="3326443" y="113064"/>
                      <a:pt x="3331510" y="114472"/>
                    </a:cubicBezTo>
                    <a:lnTo>
                      <a:pt x="3343885" y="114472"/>
                    </a:lnTo>
                    <a:close/>
                    <a:moveTo>
                      <a:pt x="2198081" y="79112"/>
                    </a:moveTo>
                    <a:cubicBezTo>
                      <a:pt x="2202917" y="81869"/>
                      <a:pt x="2209495" y="92309"/>
                      <a:pt x="2212588" y="96946"/>
                    </a:cubicBezTo>
                    <a:lnTo>
                      <a:pt x="2218770" y="79417"/>
                    </a:lnTo>
                    <a:cubicBezTo>
                      <a:pt x="2218770" y="79417"/>
                      <a:pt x="2218770" y="94889"/>
                      <a:pt x="2218770" y="100042"/>
                    </a:cubicBezTo>
                    <a:cubicBezTo>
                      <a:pt x="2216995" y="107848"/>
                      <a:pt x="2216995" y="115957"/>
                      <a:pt x="2218770" y="123764"/>
                    </a:cubicBezTo>
                    <a:cubicBezTo>
                      <a:pt x="2218770" y="128917"/>
                      <a:pt x="2218770" y="134071"/>
                      <a:pt x="2208463" y="142321"/>
                    </a:cubicBezTo>
                    <a:cubicBezTo>
                      <a:pt x="2202108" y="150344"/>
                      <a:pt x="2196575" y="158984"/>
                      <a:pt x="2191952" y="168100"/>
                    </a:cubicBezTo>
                    <a:cubicBezTo>
                      <a:pt x="2188509" y="175992"/>
                      <a:pt x="2188509" y="184968"/>
                      <a:pt x="2191952" y="192850"/>
                    </a:cubicBezTo>
                    <a:cubicBezTo>
                      <a:pt x="2191952" y="192850"/>
                      <a:pt x="2191952" y="207293"/>
                      <a:pt x="2191952" y="210379"/>
                    </a:cubicBezTo>
                    <a:cubicBezTo>
                      <a:pt x="2191952" y="213475"/>
                      <a:pt x="2200213" y="210379"/>
                      <a:pt x="2205367" y="210379"/>
                    </a:cubicBezTo>
                    <a:cubicBezTo>
                      <a:pt x="2210520" y="210379"/>
                      <a:pt x="2205367" y="216572"/>
                      <a:pt x="2211549" y="221725"/>
                    </a:cubicBezTo>
                    <a:cubicBezTo>
                      <a:pt x="2217742" y="226879"/>
                      <a:pt x="2221867" y="234100"/>
                      <a:pt x="2221867" y="240293"/>
                    </a:cubicBezTo>
                    <a:cubicBezTo>
                      <a:pt x="2223339" y="242848"/>
                      <a:pt x="2223339" y="245988"/>
                      <a:pt x="2221867" y="248543"/>
                    </a:cubicBezTo>
                    <a:cubicBezTo>
                      <a:pt x="2206872" y="259954"/>
                      <a:pt x="2194854" y="274809"/>
                      <a:pt x="2186798" y="291851"/>
                    </a:cubicBezTo>
                    <a:cubicBezTo>
                      <a:pt x="2186798" y="291851"/>
                      <a:pt x="2186798" y="305265"/>
                      <a:pt x="2186798" y="306293"/>
                    </a:cubicBezTo>
                    <a:lnTo>
                      <a:pt x="2202270" y="306293"/>
                    </a:lnTo>
                    <a:cubicBezTo>
                      <a:pt x="2207694" y="307224"/>
                      <a:pt x="2212718" y="309736"/>
                      <a:pt x="2216713" y="313515"/>
                    </a:cubicBezTo>
                    <a:cubicBezTo>
                      <a:pt x="2219788" y="317434"/>
                      <a:pt x="2221910" y="322025"/>
                      <a:pt x="2222895" y="326919"/>
                    </a:cubicBezTo>
                    <a:cubicBezTo>
                      <a:pt x="2220611" y="347793"/>
                      <a:pt x="2208810" y="366436"/>
                      <a:pt x="2190923" y="377448"/>
                    </a:cubicBezTo>
                    <a:cubicBezTo>
                      <a:pt x="2175452" y="390851"/>
                      <a:pt x="2147615" y="406323"/>
                      <a:pt x="2134201" y="416630"/>
                    </a:cubicBezTo>
                    <a:cubicBezTo>
                      <a:pt x="2120797" y="426948"/>
                      <a:pt x="2114615" y="444476"/>
                      <a:pt x="2107393" y="447573"/>
                    </a:cubicBezTo>
                    <a:cubicBezTo>
                      <a:pt x="2100172" y="450669"/>
                      <a:pt x="2100172" y="447573"/>
                      <a:pt x="2096047" y="447573"/>
                    </a:cubicBezTo>
                    <a:lnTo>
                      <a:pt x="2078518" y="447573"/>
                    </a:lnTo>
                    <a:cubicBezTo>
                      <a:pt x="2072325" y="447573"/>
                      <a:pt x="2073364" y="438294"/>
                      <a:pt x="2069239" y="434169"/>
                    </a:cubicBezTo>
                    <a:cubicBezTo>
                      <a:pt x="2064085" y="430769"/>
                      <a:pt x="2059841" y="426168"/>
                      <a:pt x="2056864" y="420765"/>
                    </a:cubicBezTo>
                    <a:cubicBezTo>
                      <a:pt x="2052100" y="412494"/>
                      <a:pt x="2048949" y="403388"/>
                      <a:pt x="2047585" y="393948"/>
                    </a:cubicBezTo>
                    <a:cubicBezTo>
                      <a:pt x="2051504" y="381648"/>
                      <a:pt x="2059993" y="371308"/>
                      <a:pt x="2071296" y="365072"/>
                    </a:cubicBezTo>
                    <a:cubicBezTo>
                      <a:pt x="2071296" y="365072"/>
                      <a:pt x="2081614" y="353726"/>
                      <a:pt x="2084700" y="351669"/>
                    </a:cubicBezTo>
                    <a:cubicBezTo>
                      <a:pt x="2088836" y="348020"/>
                      <a:pt x="2092030" y="343419"/>
                      <a:pt x="2093989" y="338265"/>
                    </a:cubicBezTo>
                    <a:cubicBezTo>
                      <a:pt x="2094552" y="334497"/>
                      <a:pt x="2094552" y="330676"/>
                      <a:pt x="2093989" y="326919"/>
                    </a:cubicBezTo>
                    <a:cubicBezTo>
                      <a:pt x="2094455" y="322122"/>
                      <a:pt x="2094455" y="317283"/>
                      <a:pt x="2093989" y="312475"/>
                    </a:cubicBezTo>
                    <a:cubicBezTo>
                      <a:pt x="2092885" y="308546"/>
                      <a:pt x="2090752" y="304983"/>
                      <a:pt x="2087796" y="302169"/>
                    </a:cubicBezTo>
                    <a:cubicBezTo>
                      <a:pt x="2084624" y="299765"/>
                      <a:pt x="2082123" y="296560"/>
                      <a:pt x="2080575" y="292890"/>
                    </a:cubicBezTo>
                    <a:cubicBezTo>
                      <a:pt x="2080586" y="292890"/>
                      <a:pt x="2066142" y="280515"/>
                      <a:pt x="2065114" y="274322"/>
                    </a:cubicBezTo>
                    <a:cubicBezTo>
                      <a:pt x="2064313" y="263744"/>
                      <a:pt x="2071296" y="254130"/>
                      <a:pt x="2081614" y="251639"/>
                    </a:cubicBezTo>
                    <a:lnTo>
                      <a:pt x="2095018" y="251639"/>
                    </a:lnTo>
                    <a:cubicBezTo>
                      <a:pt x="2103268" y="251639"/>
                      <a:pt x="2107393" y="241322"/>
                      <a:pt x="2110490" y="234100"/>
                    </a:cubicBezTo>
                    <a:cubicBezTo>
                      <a:pt x="2113586" y="226879"/>
                      <a:pt x="2110490" y="213475"/>
                      <a:pt x="2110490" y="206264"/>
                    </a:cubicBezTo>
                    <a:cubicBezTo>
                      <a:pt x="2110490" y="199043"/>
                      <a:pt x="2100172" y="195946"/>
                      <a:pt x="2093989" y="194918"/>
                    </a:cubicBezTo>
                    <a:cubicBezTo>
                      <a:pt x="2088154" y="194420"/>
                      <a:pt x="2082285" y="194420"/>
                      <a:pt x="2076461" y="194918"/>
                    </a:cubicBezTo>
                    <a:cubicBezTo>
                      <a:pt x="2076461" y="194918"/>
                      <a:pt x="2066142" y="189764"/>
                      <a:pt x="2065114" y="184599"/>
                    </a:cubicBezTo>
                    <a:cubicBezTo>
                      <a:pt x="2064085" y="179446"/>
                      <a:pt x="2059949" y="184599"/>
                      <a:pt x="2054796" y="184599"/>
                    </a:cubicBezTo>
                    <a:cubicBezTo>
                      <a:pt x="2049642" y="184599"/>
                      <a:pt x="2048614" y="169139"/>
                      <a:pt x="2047585" y="166043"/>
                    </a:cubicBezTo>
                    <a:cubicBezTo>
                      <a:pt x="2046546" y="162946"/>
                      <a:pt x="2047585" y="166043"/>
                      <a:pt x="2055824" y="158821"/>
                    </a:cubicBezTo>
                    <a:cubicBezTo>
                      <a:pt x="2064085" y="151600"/>
                      <a:pt x="2055824" y="151600"/>
                      <a:pt x="2060989" y="147475"/>
                    </a:cubicBezTo>
                    <a:cubicBezTo>
                      <a:pt x="2066142" y="143350"/>
                      <a:pt x="2069239" y="139225"/>
                      <a:pt x="2074393" y="136139"/>
                    </a:cubicBezTo>
                    <a:lnTo>
                      <a:pt x="2093989" y="136139"/>
                    </a:lnTo>
                    <a:cubicBezTo>
                      <a:pt x="2118740" y="121696"/>
                      <a:pt x="2144519" y="86639"/>
                      <a:pt x="2171337" y="84571"/>
                    </a:cubicBezTo>
                    <a:cubicBezTo>
                      <a:pt x="2198145" y="82514"/>
                      <a:pt x="2189895" y="84571"/>
                      <a:pt x="2194020" y="79417"/>
                    </a:cubicBezTo>
                    <a:cubicBezTo>
                      <a:pt x="2195051" y="78129"/>
                      <a:pt x="2196469" y="78194"/>
                      <a:pt x="2198081" y="79112"/>
                    </a:cubicBezTo>
                    <a:close/>
                    <a:moveTo>
                      <a:pt x="2394088" y="55695"/>
                    </a:moveTo>
                    <a:cubicBezTo>
                      <a:pt x="2379656" y="62916"/>
                      <a:pt x="2355934" y="70138"/>
                      <a:pt x="2356963" y="76320"/>
                    </a:cubicBezTo>
                    <a:cubicBezTo>
                      <a:pt x="2357991" y="82513"/>
                      <a:pt x="2359020" y="93860"/>
                      <a:pt x="2365213" y="93860"/>
                    </a:cubicBezTo>
                    <a:cubicBezTo>
                      <a:pt x="2372001" y="95408"/>
                      <a:pt x="2379050" y="95408"/>
                      <a:pt x="2385838" y="93860"/>
                    </a:cubicBezTo>
                    <a:cubicBezTo>
                      <a:pt x="2390992" y="88695"/>
                      <a:pt x="2397185" y="73224"/>
                      <a:pt x="2397185" y="73224"/>
                    </a:cubicBezTo>
                    <a:cubicBezTo>
                      <a:pt x="2397867" y="68092"/>
                      <a:pt x="2397867" y="62895"/>
                      <a:pt x="2397185" y="57763"/>
                    </a:cubicBezTo>
                    <a:close/>
                    <a:moveTo>
                      <a:pt x="2409561" y="1039"/>
                    </a:moveTo>
                    <a:cubicBezTo>
                      <a:pt x="2416782" y="10"/>
                      <a:pt x="2421936" y="6193"/>
                      <a:pt x="2427090" y="1039"/>
                    </a:cubicBezTo>
                    <a:cubicBezTo>
                      <a:pt x="2438393" y="-347"/>
                      <a:pt x="2449815" y="-347"/>
                      <a:pt x="2461119" y="1039"/>
                    </a:cubicBezTo>
                    <a:cubicBezTo>
                      <a:pt x="2461130" y="1039"/>
                      <a:pt x="2461130" y="12386"/>
                      <a:pt x="2469369" y="14443"/>
                    </a:cubicBezTo>
                    <a:cubicBezTo>
                      <a:pt x="2476872" y="19466"/>
                      <a:pt x="2482058" y="27251"/>
                      <a:pt x="2483812" y="36096"/>
                    </a:cubicBezTo>
                    <a:cubicBezTo>
                      <a:pt x="2483812" y="43318"/>
                      <a:pt x="2477630" y="54664"/>
                      <a:pt x="2477630" y="57761"/>
                    </a:cubicBezTo>
                    <a:cubicBezTo>
                      <a:pt x="2479600" y="63791"/>
                      <a:pt x="2479600" y="70288"/>
                      <a:pt x="2477630" y="76318"/>
                    </a:cubicBezTo>
                    <a:cubicBezTo>
                      <a:pt x="2472747" y="86549"/>
                      <a:pt x="2468936" y="97268"/>
                      <a:pt x="2466283" y="108290"/>
                    </a:cubicBezTo>
                    <a:cubicBezTo>
                      <a:pt x="2462169" y="115057"/>
                      <a:pt x="2457697" y="121596"/>
                      <a:pt x="2452879" y="127886"/>
                    </a:cubicBezTo>
                    <a:cubicBezTo>
                      <a:pt x="2445658" y="155722"/>
                      <a:pt x="2435340" y="175319"/>
                      <a:pt x="2429158" y="203165"/>
                    </a:cubicBezTo>
                    <a:cubicBezTo>
                      <a:pt x="2429158" y="203165"/>
                      <a:pt x="2422965" y="216569"/>
                      <a:pt x="2419868" y="215541"/>
                    </a:cubicBezTo>
                    <a:cubicBezTo>
                      <a:pt x="2416782" y="214512"/>
                      <a:pt x="2408532" y="215541"/>
                      <a:pt x="2406464" y="215541"/>
                    </a:cubicBezTo>
                    <a:cubicBezTo>
                      <a:pt x="2404407" y="215541"/>
                      <a:pt x="2396157" y="215541"/>
                      <a:pt x="2392032" y="222762"/>
                    </a:cubicBezTo>
                    <a:cubicBezTo>
                      <a:pt x="2387907" y="229973"/>
                      <a:pt x="2374503" y="222762"/>
                      <a:pt x="2372435" y="232041"/>
                    </a:cubicBezTo>
                    <a:cubicBezTo>
                      <a:pt x="2369859" y="237238"/>
                      <a:pt x="2369859" y="243344"/>
                      <a:pt x="2372435" y="248541"/>
                    </a:cubicBezTo>
                    <a:cubicBezTo>
                      <a:pt x="2377589" y="253694"/>
                      <a:pt x="2386879" y="248541"/>
                      <a:pt x="2387907" y="243387"/>
                    </a:cubicBezTo>
                    <a:cubicBezTo>
                      <a:pt x="2390603" y="238937"/>
                      <a:pt x="2395129" y="235906"/>
                      <a:pt x="2400282" y="235137"/>
                    </a:cubicBezTo>
                    <a:cubicBezTo>
                      <a:pt x="2406432" y="236079"/>
                      <a:pt x="2412690" y="236079"/>
                      <a:pt x="2418840" y="235137"/>
                    </a:cubicBezTo>
                    <a:cubicBezTo>
                      <a:pt x="2422867" y="235484"/>
                      <a:pt x="2426213" y="238407"/>
                      <a:pt x="2427090" y="242348"/>
                    </a:cubicBezTo>
                    <a:cubicBezTo>
                      <a:pt x="2428486" y="250338"/>
                      <a:pt x="2431280" y="258014"/>
                      <a:pt x="2435340" y="265041"/>
                    </a:cubicBezTo>
                    <a:cubicBezTo>
                      <a:pt x="2436444" y="268040"/>
                      <a:pt x="2436444" y="271320"/>
                      <a:pt x="2435340" y="274319"/>
                    </a:cubicBezTo>
                    <a:cubicBezTo>
                      <a:pt x="2430663" y="279625"/>
                      <a:pt x="2425477" y="284453"/>
                      <a:pt x="2419868" y="288763"/>
                    </a:cubicBezTo>
                    <a:cubicBezTo>
                      <a:pt x="2419868" y="288763"/>
                      <a:pt x="2407493" y="288763"/>
                      <a:pt x="2402339" y="298041"/>
                    </a:cubicBezTo>
                    <a:cubicBezTo>
                      <a:pt x="2400791" y="301657"/>
                      <a:pt x="2400791" y="305761"/>
                      <a:pt x="2402339" y="309377"/>
                    </a:cubicBezTo>
                    <a:cubicBezTo>
                      <a:pt x="2402339" y="316609"/>
                      <a:pt x="2408532" y="316609"/>
                      <a:pt x="2412657" y="315570"/>
                    </a:cubicBezTo>
                    <a:cubicBezTo>
                      <a:pt x="2416782" y="314541"/>
                      <a:pt x="2430186" y="308348"/>
                      <a:pt x="2436368" y="307320"/>
                    </a:cubicBezTo>
                    <a:cubicBezTo>
                      <a:pt x="2442886" y="307883"/>
                      <a:pt x="2449447" y="307883"/>
                      <a:pt x="2455965" y="307320"/>
                    </a:cubicBezTo>
                    <a:cubicBezTo>
                      <a:pt x="2455965" y="307320"/>
                      <a:pt x="2471437" y="299070"/>
                      <a:pt x="2477630" y="300098"/>
                    </a:cubicBezTo>
                    <a:cubicBezTo>
                      <a:pt x="2483812" y="301138"/>
                      <a:pt x="2493091" y="291848"/>
                      <a:pt x="2498244" y="300098"/>
                    </a:cubicBezTo>
                    <a:cubicBezTo>
                      <a:pt x="2503409" y="308348"/>
                      <a:pt x="2516812" y="310416"/>
                      <a:pt x="2517841" y="323820"/>
                    </a:cubicBezTo>
                    <a:cubicBezTo>
                      <a:pt x="2518880" y="337223"/>
                      <a:pt x="2511659" y="367138"/>
                      <a:pt x="2494119" y="370224"/>
                    </a:cubicBezTo>
                    <a:cubicBezTo>
                      <a:pt x="2476590" y="373320"/>
                      <a:pt x="2494119" y="370224"/>
                      <a:pt x="2467312" y="370224"/>
                    </a:cubicBezTo>
                    <a:lnTo>
                      <a:pt x="2422965" y="377445"/>
                    </a:lnTo>
                    <a:cubicBezTo>
                      <a:pt x="2414725" y="377997"/>
                      <a:pt x="2406454" y="377997"/>
                      <a:pt x="2398214" y="377445"/>
                    </a:cubicBezTo>
                    <a:cubicBezTo>
                      <a:pt x="2391177" y="378398"/>
                      <a:pt x="2384258" y="380130"/>
                      <a:pt x="2377589" y="382599"/>
                    </a:cubicBezTo>
                    <a:cubicBezTo>
                      <a:pt x="2369934" y="385760"/>
                      <a:pt x="2361987" y="388185"/>
                      <a:pt x="2353878" y="389820"/>
                    </a:cubicBezTo>
                    <a:cubicBezTo>
                      <a:pt x="2343971" y="391260"/>
                      <a:pt x="2334487" y="394779"/>
                      <a:pt x="2326031" y="400138"/>
                    </a:cubicBezTo>
                    <a:cubicBezTo>
                      <a:pt x="2316244" y="403256"/>
                      <a:pt x="2306250" y="405671"/>
                      <a:pt x="2296127" y="407360"/>
                    </a:cubicBezTo>
                    <a:cubicBezTo>
                      <a:pt x="2286578" y="412708"/>
                      <a:pt x="2276563" y="417191"/>
                      <a:pt x="2266212" y="420763"/>
                    </a:cubicBezTo>
                    <a:cubicBezTo>
                      <a:pt x="2261059" y="420763"/>
                      <a:pt x="2246616" y="420763"/>
                      <a:pt x="2245587" y="413542"/>
                    </a:cubicBezTo>
                    <a:cubicBezTo>
                      <a:pt x="2241776" y="405324"/>
                      <a:pt x="2239004" y="396663"/>
                      <a:pt x="2237348" y="387752"/>
                    </a:cubicBezTo>
                    <a:lnTo>
                      <a:pt x="2237337" y="379513"/>
                    </a:lnTo>
                    <a:cubicBezTo>
                      <a:pt x="2237337" y="379513"/>
                      <a:pt x="2237337" y="368167"/>
                      <a:pt x="2237337" y="364042"/>
                    </a:cubicBezTo>
                    <a:cubicBezTo>
                      <a:pt x="2237337" y="359917"/>
                      <a:pt x="2237337" y="357849"/>
                      <a:pt x="2243530" y="357849"/>
                    </a:cubicBezTo>
                    <a:cubicBezTo>
                      <a:pt x="2249712" y="357849"/>
                      <a:pt x="2248684" y="357849"/>
                      <a:pt x="2253837" y="357849"/>
                    </a:cubicBezTo>
                    <a:cubicBezTo>
                      <a:pt x="2262585" y="354362"/>
                      <a:pt x="2270890" y="349869"/>
                      <a:pt x="2278588" y="344445"/>
                    </a:cubicBezTo>
                    <a:lnTo>
                      <a:pt x="2310560" y="324848"/>
                    </a:lnTo>
                    <a:cubicBezTo>
                      <a:pt x="2310560" y="318666"/>
                      <a:pt x="2310560" y="315570"/>
                      <a:pt x="2303338" y="316609"/>
                    </a:cubicBezTo>
                    <a:cubicBezTo>
                      <a:pt x="2296127" y="317638"/>
                      <a:pt x="2293031" y="316609"/>
                      <a:pt x="2289934" y="316609"/>
                    </a:cubicBezTo>
                    <a:cubicBezTo>
                      <a:pt x="2286838" y="316609"/>
                      <a:pt x="2278588" y="316609"/>
                      <a:pt x="2277559" y="316609"/>
                    </a:cubicBezTo>
                    <a:cubicBezTo>
                      <a:pt x="2276531" y="316609"/>
                      <a:pt x="2277559" y="308348"/>
                      <a:pt x="2277559" y="305263"/>
                    </a:cubicBezTo>
                    <a:lnTo>
                      <a:pt x="2277559" y="291848"/>
                    </a:lnTo>
                    <a:cubicBezTo>
                      <a:pt x="2277559" y="291848"/>
                      <a:pt x="2277559" y="281541"/>
                      <a:pt x="2283752" y="280512"/>
                    </a:cubicBezTo>
                    <a:cubicBezTo>
                      <a:pt x="2289934" y="279473"/>
                      <a:pt x="2283752" y="280512"/>
                      <a:pt x="2291991" y="280512"/>
                    </a:cubicBezTo>
                    <a:lnTo>
                      <a:pt x="2300252" y="280512"/>
                    </a:lnTo>
                    <a:lnTo>
                      <a:pt x="2307463" y="280512"/>
                    </a:lnTo>
                    <a:cubicBezTo>
                      <a:pt x="2310289" y="278867"/>
                      <a:pt x="2312465" y="276322"/>
                      <a:pt x="2313656" y="273291"/>
                    </a:cubicBezTo>
                    <a:cubicBezTo>
                      <a:pt x="2314706" y="267845"/>
                      <a:pt x="2314706" y="262237"/>
                      <a:pt x="2313656" y="256791"/>
                    </a:cubicBezTo>
                    <a:cubicBezTo>
                      <a:pt x="2313656" y="256791"/>
                      <a:pt x="2308492" y="256791"/>
                      <a:pt x="2303338" y="256791"/>
                    </a:cubicBezTo>
                    <a:lnTo>
                      <a:pt x="2290963" y="261944"/>
                    </a:lnTo>
                    <a:cubicBezTo>
                      <a:pt x="2287552" y="262518"/>
                      <a:pt x="2284066" y="262518"/>
                      <a:pt x="2280656" y="261944"/>
                    </a:cubicBezTo>
                    <a:cubicBezTo>
                      <a:pt x="2277288" y="262984"/>
                      <a:pt x="2273694" y="262984"/>
                      <a:pt x="2270338" y="261944"/>
                    </a:cubicBezTo>
                    <a:cubicBezTo>
                      <a:pt x="2270338" y="261944"/>
                      <a:pt x="2270338" y="261944"/>
                      <a:pt x="2265184" y="255751"/>
                    </a:cubicBezTo>
                    <a:cubicBezTo>
                      <a:pt x="2262672" y="252774"/>
                      <a:pt x="2260907" y="249245"/>
                      <a:pt x="2260030" y="245444"/>
                    </a:cubicBezTo>
                    <a:cubicBezTo>
                      <a:pt x="2260030" y="235137"/>
                      <a:pt x="2250752" y="233069"/>
                      <a:pt x="2248684" y="231012"/>
                    </a:cubicBezTo>
                    <a:cubicBezTo>
                      <a:pt x="2245576" y="225588"/>
                      <a:pt x="2243476" y="219644"/>
                      <a:pt x="2242502" y="213473"/>
                    </a:cubicBezTo>
                    <a:cubicBezTo>
                      <a:pt x="2242502" y="203165"/>
                      <a:pt x="2249712" y="192847"/>
                      <a:pt x="2247655" y="186665"/>
                    </a:cubicBezTo>
                    <a:cubicBezTo>
                      <a:pt x="2242631" y="173002"/>
                      <a:pt x="2239167" y="158819"/>
                      <a:pt x="2237337" y="144386"/>
                    </a:cubicBezTo>
                    <a:cubicBezTo>
                      <a:pt x="2237337" y="144386"/>
                      <a:pt x="2231154" y="135097"/>
                      <a:pt x="2229086" y="126847"/>
                    </a:cubicBezTo>
                    <a:cubicBezTo>
                      <a:pt x="2227029" y="118597"/>
                      <a:pt x="2229086" y="117568"/>
                      <a:pt x="2229086" y="113443"/>
                    </a:cubicBezTo>
                    <a:cubicBezTo>
                      <a:pt x="2230191" y="105237"/>
                      <a:pt x="2230191" y="96911"/>
                      <a:pt x="2229086" y="88693"/>
                    </a:cubicBezTo>
                    <a:lnTo>
                      <a:pt x="2228058" y="86636"/>
                    </a:lnTo>
                    <a:cubicBezTo>
                      <a:pt x="2228058" y="76318"/>
                      <a:pt x="2228058" y="61886"/>
                      <a:pt x="2236309" y="61886"/>
                    </a:cubicBezTo>
                    <a:cubicBezTo>
                      <a:pt x="2244559" y="61886"/>
                      <a:pt x="2244559" y="69097"/>
                      <a:pt x="2251780" y="68068"/>
                    </a:cubicBezTo>
                    <a:cubicBezTo>
                      <a:pt x="2256533" y="69140"/>
                      <a:pt x="2261459" y="69140"/>
                      <a:pt x="2266223" y="68068"/>
                    </a:cubicBezTo>
                    <a:lnTo>
                      <a:pt x="2283752" y="59818"/>
                    </a:lnTo>
                    <a:cubicBezTo>
                      <a:pt x="2293204" y="53149"/>
                      <a:pt x="2303208" y="47280"/>
                      <a:pt x="2313656" y="42289"/>
                    </a:cubicBezTo>
                    <a:cubicBezTo>
                      <a:pt x="2320867" y="42289"/>
                      <a:pt x="2331185" y="42289"/>
                      <a:pt x="2337367" y="36096"/>
                    </a:cubicBezTo>
                    <a:cubicBezTo>
                      <a:pt x="2343560" y="29914"/>
                      <a:pt x="2402339" y="2068"/>
                      <a:pt x="2409561" y="10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4932032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0" name="任意多边形: 形状 139">
            <a:extLst>
              <a:ext uri="{FF2B5EF4-FFF2-40B4-BE49-F238E27FC236}">
                <a16:creationId xmlns:a16="http://schemas.microsoft.com/office/drawing/2014/main" id="{D7364043-9044-4C92-B08D-7486C1BB6FA7}"/>
              </a:ext>
            </a:extLst>
          </p:cNvPr>
          <p:cNvSpPr/>
          <p:nvPr/>
        </p:nvSpPr>
        <p:spPr>
          <a:xfrm>
            <a:off x="9701576" y="258199"/>
            <a:ext cx="1967341" cy="442564"/>
          </a:xfrm>
          <a:custGeom>
            <a:avLst/>
            <a:gdLst>
              <a:gd name="connsiteX0" fmla="*/ 258875 w 1967341"/>
              <a:gd name="connsiteY0" fmla="*/ 399761 h 442564"/>
              <a:gd name="connsiteX1" fmla="*/ 261340 w 1967341"/>
              <a:gd name="connsiteY1" fmla="*/ 404994 h 442564"/>
              <a:gd name="connsiteX2" fmla="*/ 260991 w 1967341"/>
              <a:gd name="connsiteY2" fmla="*/ 410620 h 442564"/>
              <a:gd name="connsiteX3" fmla="*/ 260227 w 1967341"/>
              <a:gd name="connsiteY3" fmla="*/ 411758 h 442564"/>
              <a:gd name="connsiteX4" fmla="*/ 253206 w 1967341"/>
              <a:gd name="connsiteY4" fmla="*/ 412146 h 442564"/>
              <a:gd name="connsiteX5" fmla="*/ 250764 w 1967341"/>
              <a:gd name="connsiteY5" fmla="*/ 407044 h 442564"/>
              <a:gd name="connsiteX6" fmla="*/ 251113 w 1967341"/>
              <a:gd name="connsiteY6" fmla="*/ 401265 h 442564"/>
              <a:gd name="connsiteX7" fmla="*/ 251972 w 1967341"/>
              <a:gd name="connsiteY7" fmla="*/ 399994 h 442564"/>
              <a:gd name="connsiteX8" fmla="*/ 258875 w 1967341"/>
              <a:gd name="connsiteY8" fmla="*/ 399761 h 442564"/>
              <a:gd name="connsiteX9" fmla="*/ 229220 w 1967341"/>
              <a:gd name="connsiteY9" fmla="*/ 398343 h 442564"/>
              <a:gd name="connsiteX10" fmla="*/ 214632 w 1967341"/>
              <a:gd name="connsiteY10" fmla="*/ 398604 h 442564"/>
              <a:gd name="connsiteX11" fmla="*/ 215024 w 1967341"/>
              <a:gd name="connsiteY11" fmla="*/ 420148 h 442564"/>
              <a:gd name="connsiteX12" fmla="*/ 229678 w 1967341"/>
              <a:gd name="connsiteY12" fmla="*/ 419865 h 442564"/>
              <a:gd name="connsiteX13" fmla="*/ 229678 w 1967341"/>
              <a:gd name="connsiteY13" fmla="*/ 417946 h 442564"/>
              <a:gd name="connsiteX14" fmla="*/ 229678 w 1967341"/>
              <a:gd name="connsiteY14" fmla="*/ 416049 h 442564"/>
              <a:gd name="connsiteX15" fmla="*/ 218775 w 1967341"/>
              <a:gd name="connsiteY15" fmla="*/ 416245 h 442564"/>
              <a:gd name="connsiteX16" fmla="*/ 218775 w 1967341"/>
              <a:gd name="connsiteY16" fmla="*/ 410641 h 442564"/>
              <a:gd name="connsiteX17" fmla="*/ 228457 w 1967341"/>
              <a:gd name="connsiteY17" fmla="*/ 410467 h 442564"/>
              <a:gd name="connsiteX18" fmla="*/ 228457 w 1967341"/>
              <a:gd name="connsiteY18" fmla="*/ 408613 h 442564"/>
              <a:gd name="connsiteX19" fmla="*/ 228457 w 1967341"/>
              <a:gd name="connsiteY19" fmla="*/ 406760 h 442564"/>
              <a:gd name="connsiteX20" fmla="*/ 218775 w 1967341"/>
              <a:gd name="connsiteY20" fmla="*/ 406934 h 442564"/>
              <a:gd name="connsiteX21" fmla="*/ 218775 w 1967341"/>
              <a:gd name="connsiteY21" fmla="*/ 402355 h 442564"/>
              <a:gd name="connsiteX22" fmla="*/ 229220 w 1967341"/>
              <a:gd name="connsiteY22" fmla="*/ 402180 h 442564"/>
              <a:gd name="connsiteX23" fmla="*/ 229220 w 1967341"/>
              <a:gd name="connsiteY23" fmla="*/ 400262 h 442564"/>
              <a:gd name="connsiteX24" fmla="*/ 193459 w 1967341"/>
              <a:gd name="connsiteY24" fmla="*/ 396685 h 442564"/>
              <a:gd name="connsiteX25" fmla="*/ 193219 w 1967341"/>
              <a:gd name="connsiteY25" fmla="*/ 398583 h 442564"/>
              <a:gd name="connsiteX26" fmla="*/ 193001 w 1967341"/>
              <a:gd name="connsiteY26" fmla="*/ 400480 h 442564"/>
              <a:gd name="connsiteX27" fmla="*/ 198932 w 1967341"/>
              <a:gd name="connsiteY27" fmla="*/ 401199 h 442564"/>
              <a:gd name="connsiteX28" fmla="*/ 196751 w 1967341"/>
              <a:gd name="connsiteY28" fmla="*/ 418774 h 442564"/>
              <a:gd name="connsiteX29" fmla="*/ 198932 w 1967341"/>
              <a:gd name="connsiteY29" fmla="*/ 419036 h 442564"/>
              <a:gd name="connsiteX30" fmla="*/ 200960 w 1967341"/>
              <a:gd name="connsiteY30" fmla="*/ 419276 h 442564"/>
              <a:gd name="connsiteX31" fmla="*/ 203140 w 1967341"/>
              <a:gd name="connsiteY31" fmla="*/ 401701 h 442564"/>
              <a:gd name="connsiteX32" fmla="*/ 209093 w 1967341"/>
              <a:gd name="connsiteY32" fmla="*/ 402442 h 442564"/>
              <a:gd name="connsiteX33" fmla="*/ 209311 w 1967341"/>
              <a:gd name="connsiteY33" fmla="*/ 400523 h 442564"/>
              <a:gd name="connsiteX34" fmla="*/ 209442 w 1967341"/>
              <a:gd name="connsiteY34" fmla="*/ 398648 h 442564"/>
              <a:gd name="connsiteX35" fmla="*/ 260567 w 1967341"/>
              <a:gd name="connsiteY35" fmla="*/ 396005 h 442564"/>
              <a:gd name="connsiteX36" fmla="*/ 247733 w 1967341"/>
              <a:gd name="connsiteY36" fmla="*/ 399215 h 442564"/>
              <a:gd name="connsiteX37" fmla="*/ 246795 w 1967341"/>
              <a:gd name="connsiteY37" fmla="*/ 407937 h 442564"/>
              <a:gd name="connsiteX38" fmla="*/ 250894 w 1967341"/>
              <a:gd name="connsiteY38" fmla="*/ 415504 h 442564"/>
              <a:gd name="connsiteX39" fmla="*/ 251520 w 1967341"/>
              <a:gd name="connsiteY39" fmla="*/ 415927 h 442564"/>
              <a:gd name="connsiteX40" fmla="*/ 264545 w 1967341"/>
              <a:gd name="connsiteY40" fmla="*/ 412843 h 442564"/>
              <a:gd name="connsiteX41" fmla="*/ 265482 w 1967341"/>
              <a:gd name="connsiteY41" fmla="*/ 404296 h 442564"/>
              <a:gd name="connsiteX42" fmla="*/ 261383 w 1967341"/>
              <a:gd name="connsiteY42" fmla="*/ 396555 h 442564"/>
              <a:gd name="connsiteX43" fmla="*/ 260567 w 1967341"/>
              <a:gd name="connsiteY43" fmla="*/ 396005 h 442564"/>
              <a:gd name="connsiteX44" fmla="*/ 810540 w 1967341"/>
              <a:gd name="connsiteY44" fmla="*/ 393712 h 442564"/>
              <a:gd name="connsiteX45" fmla="*/ 810985 w 1967341"/>
              <a:gd name="connsiteY45" fmla="*/ 393910 h 442564"/>
              <a:gd name="connsiteX46" fmla="*/ 810453 w 1967341"/>
              <a:gd name="connsiteY46" fmla="*/ 393758 h 442564"/>
              <a:gd name="connsiteX47" fmla="*/ 173310 w 1967341"/>
              <a:gd name="connsiteY47" fmla="*/ 392063 h 442564"/>
              <a:gd name="connsiteX48" fmla="*/ 170061 w 1967341"/>
              <a:gd name="connsiteY48" fmla="*/ 405146 h 442564"/>
              <a:gd name="connsiteX49" fmla="*/ 170389 w 1967341"/>
              <a:gd name="connsiteY49" fmla="*/ 411993 h 442564"/>
              <a:gd name="connsiteX50" fmla="*/ 175731 w 1967341"/>
              <a:gd name="connsiteY50" fmla="*/ 415525 h 442564"/>
              <a:gd name="connsiteX51" fmla="*/ 182163 w 1967341"/>
              <a:gd name="connsiteY51" fmla="*/ 415024 h 442564"/>
              <a:gd name="connsiteX52" fmla="*/ 185587 w 1967341"/>
              <a:gd name="connsiteY52" fmla="*/ 409006 h 442564"/>
              <a:gd name="connsiteX53" fmla="*/ 188749 w 1967341"/>
              <a:gd name="connsiteY53" fmla="*/ 395922 h 442564"/>
              <a:gd name="connsiteX54" fmla="*/ 186743 w 1967341"/>
              <a:gd name="connsiteY54" fmla="*/ 395421 h 442564"/>
              <a:gd name="connsiteX55" fmla="*/ 184737 w 1967341"/>
              <a:gd name="connsiteY55" fmla="*/ 394941 h 442564"/>
              <a:gd name="connsiteX56" fmla="*/ 181444 w 1967341"/>
              <a:gd name="connsiteY56" fmla="*/ 408024 h 442564"/>
              <a:gd name="connsiteX57" fmla="*/ 179721 w 1967341"/>
              <a:gd name="connsiteY57" fmla="*/ 411273 h 442564"/>
              <a:gd name="connsiteX58" fmla="*/ 176581 w 1967341"/>
              <a:gd name="connsiteY58" fmla="*/ 411579 h 442564"/>
              <a:gd name="connsiteX59" fmla="*/ 174052 w 1967341"/>
              <a:gd name="connsiteY59" fmla="*/ 409769 h 442564"/>
              <a:gd name="connsiteX60" fmla="*/ 174052 w 1967341"/>
              <a:gd name="connsiteY60" fmla="*/ 406149 h 442564"/>
              <a:gd name="connsiteX61" fmla="*/ 177323 w 1967341"/>
              <a:gd name="connsiteY61" fmla="*/ 393066 h 442564"/>
              <a:gd name="connsiteX62" fmla="*/ 175317 w 1967341"/>
              <a:gd name="connsiteY62" fmla="*/ 392564 h 442564"/>
              <a:gd name="connsiteX63" fmla="*/ 282730 w 1967341"/>
              <a:gd name="connsiteY63" fmla="*/ 387789 h 442564"/>
              <a:gd name="connsiteX64" fmla="*/ 269320 w 1967341"/>
              <a:gd name="connsiteY64" fmla="*/ 392150 h 442564"/>
              <a:gd name="connsiteX65" fmla="*/ 275862 w 1967341"/>
              <a:gd name="connsiteY65" fmla="*/ 412625 h 442564"/>
              <a:gd name="connsiteX66" fmla="*/ 277846 w 1967341"/>
              <a:gd name="connsiteY66" fmla="*/ 411971 h 442564"/>
              <a:gd name="connsiteX67" fmla="*/ 279808 w 1967341"/>
              <a:gd name="connsiteY67" fmla="*/ 411339 h 442564"/>
              <a:gd name="connsiteX68" fmla="*/ 277083 w 1967341"/>
              <a:gd name="connsiteY68" fmla="*/ 402682 h 442564"/>
              <a:gd name="connsiteX69" fmla="*/ 285347 w 1967341"/>
              <a:gd name="connsiteY69" fmla="*/ 400000 h 442564"/>
              <a:gd name="connsiteX70" fmla="*/ 284780 w 1967341"/>
              <a:gd name="connsiteY70" fmla="*/ 398234 h 442564"/>
              <a:gd name="connsiteX71" fmla="*/ 284191 w 1967341"/>
              <a:gd name="connsiteY71" fmla="*/ 396467 h 442564"/>
              <a:gd name="connsiteX72" fmla="*/ 275949 w 1967341"/>
              <a:gd name="connsiteY72" fmla="*/ 399149 h 442564"/>
              <a:gd name="connsiteX73" fmla="*/ 274444 w 1967341"/>
              <a:gd name="connsiteY73" fmla="*/ 394505 h 442564"/>
              <a:gd name="connsiteX74" fmla="*/ 283908 w 1967341"/>
              <a:gd name="connsiteY74" fmla="*/ 391430 h 442564"/>
              <a:gd name="connsiteX75" fmla="*/ 283319 w 1967341"/>
              <a:gd name="connsiteY75" fmla="*/ 389599 h 442564"/>
              <a:gd name="connsiteX76" fmla="*/ 153533 w 1967341"/>
              <a:gd name="connsiteY76" fmla="*/ 385325 h 442564"/>
              <a:gd name="connsiteX77" fmla="*/ 152901 w 1967341"/>
              <a:gd name="connsiteY77" fmla="*/ 387135 h 442564"/>
              <a:gd name="connsiteX78" fmla="*/ 152290 w 1967341"/>
              <a:gd name="connsiteY78" fmla="*/ 388945 h 442564"/>
              <a:gd name="connsiteX79" fmla="*/ 157938 w 1967341"/>
              <a:gd name="connsiteY79" fmla="*/ 390885 h 442564"/>
              <a:gd name="connsiteX80" fmla="*/ 152181 w 1967341"/>
              <a:gd name="connsiteY80" fmla="*/ 407632 h 442564"/>
              <a:gd name="connsiteX81" fmla="*/ 154143 w 1967341"/>
              <a:gd name="connsiteY81" fmla="*/ 408308 h 442564"/>
              <a:gd name="connsiteX82" fmla="*/ 156084 w 1967341"/>
              <a:gd name="connsiteY82" fmla="*/ 408984 h 442564"/>
              <a:gd name="connsiteX83" fmla="*/ 161841 w 1967341"/>
              <a:gd name="connsiteY83" fmla="*/ 392237 h 442564"/>
              <a:gd name="connsiteX84" fmla="*/ 167510 w 1967341"/>
              <a:gd name="connsiteY84" fmla="*/ 394178 h 442564"/>
              <a:gd name="connsiteX85" fmla="*/ 168143 w 1967341"/>
              <a:gd name="connsiteY85" fmla="*/ 392368 h 442564"/>
              <a:gd name="connsiteX86" fmla="*/ 168797 w 1967341"/>
              <a:gd name="connsiteY86" fmla="*/ 390580 h 442564"/>
              <a:gd name="connsiteX87" fmla="*/ 145705 w 1967341"/>
              <a:gd name="connsiteY87" fmla="*/ 381487 h 442564"/>
              <a:gd name="connsiteX88" fmla="*/ 136612 w 1967341"/>
              <a:gd name="connsiteY88" fmla="*/ 401003 h 442564"/>
              <a:gd name="connsiteX89" fmla="*/ 138487 w 1967341"/>
              <a:gd name="connsiteY89" fmla="*/ 401875 h 442564"/>
              <a:gd name="connsiteX90" fmla="*/ 140341 w 1967341"/>
              <a:gd name="connsiteY90" fmla="*/ 402747 h 442564"/>
              <a:gd name="connsiteX91" fmla="*/ 149455 w 1967341"/>
              <a:gd name="connsiteY91" fmla="*/ 383232 h 442564"/>
              <a:gd name="connsiteX92" fmla="*/ 147558 w 1967341"/>
              <a:gd name="connsiteY92" fmla="*/ 382359 h 442564"/>
              <a:gd name="connsiteX93" fmla="*/ 309049 w 1967341"/>
              <a:gd name="connsiteY93" fmla="*/ 375033 h 442564"/>
              <a:gd name="connsiteX94" fmla="*/ 294832 w 1967341"/>
              <a:gd name="connsiteY94" fmla="*/ 382577 h 442564"/>
              <a:gd name="connsiteX95" fmla="*/ 295726 w 1967341"/>
              <a:gd name="connsiteY95" fmla="*/ 384278 h 442564"/>
              <a:gd name="connsiteX96" fmla="*/ 296620 w 1967341"/>
              <a:gd name="connsiteY96" fmla="*/ 385957 h 442564"/>
              <a:gd name="connsiteX97" fmla="*/ 301897 w 1967341"/>
              <a:gd name="connsiteY97" fmla="*/ 383144 h 442564"/>
              <a:gd name="connsiteX98" fmla="*/ 310227 w 1967341"/>
              <a:gd name="connsiteY98" fmla="*/ 398779 h 442564"/>
              <a:gd name="connsiteX99" fmla="*/ 312059 w 1967341"/>
              <a:gd name="connsiteY99" fmla="*/ 397819 h 442564"/>
              <a:gd name="connsiteX100" fmla="*/ 313869 w 1967341"/>
              <a:gd name="connsiteY100" fmla="*/ 396838 h 442564"/>
              <a:gd name="connsiteX101" fmla="*/ 305561 w 1967341"/>
              <a:gd name="connsiteY101" fmla="*/ 381204 h 442564"/>
              <a:gd name="connsiteX102" fmla="*/ 310838 w 1967341"/>
              <a:gd name="connsiteY102" fmla="*/ 378391 h 442564"/>
              <a:gd name="connsiteX103" fmla="*/ 309944 w 1967341"/>
              <a:gd name="connsiteY103" fmla="*/ 376712 h 442564"/>
              <a:gd name="connsiteX104" fmla="*/ 127170 w 1967341"/>
              <a:gd name="connsiteY104" fmla="*/ 371413 h 442564"/>
              <a:gd name="connsiteX105" fmla="*/ 126320 w 1967341"/>
              <a:gd name="connsiteY105" fmla="*/ 373201 h 442564"/>
              <a:gd name="connsiteX106" fmla="*/ 125404 w 1967341"/>
              <a:gd name="connsiteY106" fmla="*/ 374880 h 442564"/>
              <a:gd name="connsiteX107" fmla="*/ 130637 w 1967341"/>
              <a:gd name="connsiteY107" fmla="*/ 377780 h 442564"/>
              <a:gd name="connsiteX108" fmla="*/ 122046 w 1967341"/>
              <a:gd name="connsiteY108" fmla="*/ 393262 h 442564"/>
              <a:gd name="connsiteX109" fmla="*/ 123856 w 1967341"/>
              <a:gd name="connsiteY109" fmla="*/ 394265 h 442564"/>
              <a:gd name="connsiteX110" fmla="*/ 125666 w 1967341"/>
              <a:gd name="connsiteY110" fmla="*/ 395268 h 442564"/>
              <a:gd name="connsiteX111" fmla="*/ 134170 w 1967341"/>
              <a:gd name="connsiteY111" fmla="*/ 379655 h 442564"/>
              <a:gd name="connsiteX112" fmla="*/ 139403 w 1967341"/>
              <a:gd name="connsiteY112" fmla="*/ 382555 h 442564"/>
              <a:gd name="connsiteX113" fmla="*/ 140319 w 1967341"/>
              <a:gd name="connsiteY113" fmla="*/ 380898 h 442564"/>
              <a:gd name="connsiteX114" fmla="*/ 141257 w 1967341"/>
              <a:gd name="connsiteY114" fmla="*/ 379219 h 442564"/>
              <a:gd name="connsiteX115" fmla="*/ 234017 w 1967341"/>
              <a:gd name="connsiteY115" fmla="*/ 368317 h 442564"/>
              <a:gd name="connsiteX116" fmla="*/ 228456 w 1967341"/>
              <a:gd name="connsiteY116" fmla="*/ 376821 h 442564"/>
              <a:gd name="connsiteX117" fmla="*/ 227954 w 1967341"/>
              <a:gd name="connsiteY117" fmla="*/ 377981 h 442564"/>
              <a:gd name="connsiteX118" fmla="*/ 227955 w 1967341"/>
              <a:gd name="connsiteY118" fmla="*/ 377955 h 442564"/>
              <a:gd name="connsiteX119" fmla="*/ 227889 w 1967341"/>
              <a:gd name="connsiteY119" fmla="*/ 378130 h 442564"/>
              <a:gd name="connsiteX120" fmla="*/ 227954 w 1967341"/>
              <a:gd name="connsiteY120" fmla="*/ 377981 h 442564"/>
              <a:gd name="connsiteX121" fmla="*/ 227846 w 1967341"/>
              <a:gd name="connsiteY121" fmla="*/ 380069 h 442564"/>
              <a:gd name="connsiteX122" fmla="*/ 255970 w 1967341"/>
              <a:gd name="connsiteY122" fmla="*/ 378675 h 442564"/>
              <a:gd name="connsiteX123" fmla="*/ 249498 w 1967341"/>
              <a:gd name="connsiteY123" fmla="*/ 378675 h 442564"/>
              <a:gd name="connsiteX124" fmla="*/ 245137 w 1967341"/>
              <a:gd name="connsiteY124" fmla="*/ 368775 h 442564"/>
              <a:gd name="connsiteX125" fmla="*/ 234017 w 1967341"/>
              <a:gd name="connsiteY125" fmla="*/ 368317 h 442564"/>
              <a:gd name="connsiteX126" fmla="*/ 262560 w 1967341"/>
              <a:gd name="connsiteY126" fmla="*/ 368273 h 442564"/>
              <a:gd name="connsiteX127" fmla="*/ 262560 w 1967341"/>
              <a:gd name="connsiteY127" fmla="*/ 368339 h 442564"/>
              <a:gd name="connsiteX128" fmla="*/ 263411 w 1967341"/>
              <a:gd name="connsiteY128" fmla="*/ 370192 h 442564"/>
              <a:gd name="connsiteX129" fmla="*/ 262539 w 1967341"/>
              <a:gd name="connsiteY129" fmla="*/ 375687 h 442564"/>
              <a:gd name="connsiteX130" fmla="*/ 262015 w 1967341"/>
              <a:gd name="connsiteY130" fmla="*/ 370454 h 442564"/>
              <a:gd name="connsiteX131" fmla="*/ 262560 w 1967341"/>
              <a:gd name="connsiteY131" fmla="*/ 368273 h 442564"/>
              <a:gd name="connsiteX132" fmla="*/ 225731 w 1967341"/>
              <a:gd name="connsiteY132" fmla="*/ 368273 h 442564"/>
              <a:gd name="connsiteX133" fmla="*/ 225731 w 1967341"/>
              <a:gd name="connsiteY133" fmla="*/ 368339 h 442564"/>
              <a:gd name="connsiteX134" fmla="*/ 226582 w 1967341"/>
              <a:gd name="connsiteY134" fmla="*/ 370192 h 442564"/>
              <a:gd name="connsiteX135" fmla="*/ 225710 w 1967341"/>
              <a:gd name="connsiteY135" fmla="*/ 375687 h 442564"/>
              <a:gd name="connsiteX136" fmla="*/ 225186 w 1967341"/>
              <a:gd name="connsiteY136" fmla="*/ 370454 h 442564"/>
              <a:gd name="connsiteX137" fmla="*/ 225731 w 1967341"/>
              <a:gd name="connsiteY137" fmla="*/ 368273 h 442564"/>
              <a:gd name="connsiteX138" fmla="*/ 182032 w 1967341"/>
              <a:gd name="connsiteY138" fmla="*/ 368055 h 442564"/>
              <a:gd name="connsiteX139" fmla="*/ 183210 w 1967341"/>
              <a:gd name="connsiteY139" fmla="*/ 368229 h 442564"/>
              <a:gd name="connsiteX140" fmla="*/ 183363 w 1967341"/>
              <a:gd name="connsiteY140" fmla="*/ 375294 h 442564"/>
              <a:gd name="connsiteX141" fmla="*/ 182032 w 1967341"/>
              <a:gd name="connsiteY141" fmla="*/ 375294 h 442564"/>
              <a:gd name="connsiteX142" fmla="*/ 182032 w 1967341"/>
              <a:gd name="connsiteY142" fmla="*/ 368099 h 442564"/>
              <a:gd name="connsiteX143" fmla="*/ 256455 w 1967341"/>
              <a:gd name="connsiteY143" fmla="*/ 367946 h 442564"/>
              <a:gd name="connsiteX144" fmla="*/ 257262 w 1967341"/>
              <a:gd name="connsiteY144" fmla="*/ 370127 h 442564"/>
              <a:gd name="connsiteX145" fmla="*/ 256564 w 1967341"/>
              <a:gd name="connsiteY145" fmla="*/ 375513 h 442564"/>
              <a:gd name="connsiteX146" fmla="*/ 255539 w 1967341"/>
              <a:gd name="connsiteY146" fmla="*/ 370301 h 442564"/>
              <a:gd name="connsiteX147" fmla="*/ 256455 w 1967341"/>
              <a:gd name="connsiteY147" fmla="*/ 368012 h 442564"/>
              <a:gd name="connsiteX148" fmla="*/ 219625 w 1967341"/>
              <a:gd name="connsiteY148" fmla="*/ 367946 h 442564"/>
              <a:gd name="connsiteX149" fmla="*/ 220432 w 1967341"/>
              <a:gd name="connsiteY149" fmla="*/ 370127 h 442564"/>
              <a:gd name="connsiteX150" fmla="*/ 219756 w 1967341"/>
              <a:gd name="connsiteY150" fmla="*/ 375622 h 442564"/>
              <a:gd name="connsiteX151" fmla="*/ 218709 w 1967341"/>
              <a:gd name="connsiteY151" fmla="*/ 370301 h 442564"/>
              <a:gd name="connsiteX152" fmla="*/ 219625 w 1967341"/>
              <a:gd name="connsiteY152" fmla="*/ 368012 h 442564"/>
              <a:gd name="connsiteX153" fmla="*/ 546053 w 1967341"/>
              <a:gd name="connsiteY153" fmla="*/ 367608 h 442564"/>
              <a:gd name="connsiteX154" fmla="*/ 546130 w 1967341"/>
              <a:gd name="connsiteY154" fmla="*/ 382735 h 442564"/>
              <a:gd name="connsiteX155" fmla="*/ 559433 w 1967341"/>
              <a:gd name="connsiteY155" fmla="*/ 382735 h 442564"/>
              <a:gd name="connsiteX156" fmla="*/ 565896 w 1967341"/>
              <a:gd name="connsiteY156" fmla="*/ 380759 h 442564"/>
              <a:gd name="connsiteX157" fmla="*/ 568024 w 1967341"/>
              <a:gd name="connsiteY157" fmla="*/ 374677 h 442564"/>
              <a:gd name="connsiteX158" fmla="*/ 565819 w 1967341"/>
              <a:gd name="connsiteY158" fmla="*/ 369355 h 442564"/>
              <a:gd name="connsiteX159" fmla="*/ 559206 w 1967341"/>
              <a:gd name="connsiteY159" fmla="*/ 367608 h 442564"/>
              <a:gd name="connsiteX160" fmla="*/ 188444 w 1967341"/>
              <a:gd name="connsiteY160" fmla="*/ 367554 h 442564"/>
              <a:gd name="connsiteX161" fmla="*/ 189054 w 1967341"/>
              <a:gd name="connsiteY161" fmla="*/ 370127 h 442564"/>
              <a:gd name="connsiteX162" fmla="*/ 188444 w 1967341"/>
              <a:gd name="connsiteY162" fmla="*/ 375251 h 442564"/>
              <a:gd name="connsiteX163" fmla="*/ 187790 w 1967341"/>
              <a:gd name="connsiteY163" fmla="*/ 370127 h 442564"/>
              <a:gd name="connsiteX164" fmla="*/ 188444 w 1967341"/>
              <a:gd name="connsiteY164" fmla="*/ 367554 h 442564"/>
              <a:gd name="connsiteX165" fmla="*/ 184867 w 1967341"/>
              <a:gd name="connsiteY165" fmla="*/ 367053 h 442564"/>
              <a:gd name="connsiteX166" fmla="*/ 184872 w 1967341"/>
              <a:gd name="connsiteY166" fmla="*/ 367199 h 442564"/>
              <a:gd name="connsiteX167" fmla="*/ 184867 w 1967341"/>
              <a:gd name="connsiteY167" fmla="*/ 367205 h 442564"/>
              <a:gd name="connsiteX168" fmla="*/ 185225 w 1967341"/>
              <a:gd name="connsiteY168" fmla="*/ 366767 h 442564"/>
              <a:gd name="connsiteX169" fmla="*/ 186394 w 1967341"/>
              <a:gd name="connsiteY169" fmla="*/ 367053 h 442564"/>
              <a:gd name="connsiteX170" fmla="*/ 186656 w 1967341"/>
              <a:gd name="connsiteY170" fmla="*/ 375775 h 442564"/>
              <a:gd name="connsiteX171" fmla="*/ 185151 w 1967341"/>
              <a:gd name="connsiteY171" fmla="*/ 375775 h 442564"/>
              <a:gd name="connsiteX172" fmla="*/ 184872 w 1967341"/>
              <a:gd name="connsiteY172" fmla="*/ 367199 h 442564"/>
              <a:gd name="connsiteX173" fmla="*/ 259769 w 1967341"/>
              <a:gd name="connsiteY173" fmla="*/ 366441 h 442564"/>
              <a:gd name="connsiteX174" fmla="*/ 260554 w 1967341"/>
              <a:gd name="connsiteY174" fmla="*/ 369712 h 442564"/>
              <a:gd name="connsiteX175" fmla="*/ 259638 w 1967341"/>
              <a:gd name="connsiteY175" fmla="*/ 376058 h 442564"/>
              <a:gd name="connsiteX176" fmla="*/ 258700 w 1967341"/>
              <a:gd name="connsiteY176" fmla="*/ 369625 h 442564"/>
              <a:gd name="connsiteX177" fmla="*/ 259769 w 1967341"/>
              <a:gd name="connsiteY177" fmla="*/ 366441 h 442564"/>
              <a:gd name="connsiteX178" fmla="*/ 222940 w 1967341"/>
              <a:gd name="connsiteY178" fmla="*/ 366441 h 442564"/>
              <a:gd name="connsiteX179" fmla="*/ 223725 w 1967341"/>
              <a:gd name="connsiteY179" fmla="*/ 369712 h 442564"/>
              <a:gd name="connsiteX180" fmla="*/ 222809 w 1967341"/>
              <a:gd name="connsiteY180" fmla="*/ 376058 h 442564"/>
              <a:gd name="connsiteX181" fmla="*/ 221871 w 1967341"/>
              <a:gd name="connsiteY181" fmla="*/ 369625 h 442564"/>
              <a:gd name="connsiteX182" fmla="*/ 222940 w 1967341"/>
              <a:gd name="connsiteY182" fmla="*/ 366441 h 442564"/>
              <a:gd name="connsiteX183" fmla="*/ 164087 w 1967341"/>
              <a:gd name="connsiteY183" fmla="*/ 365765 h 442564"/>
              <a:gd name="connsiteX184" fmla="*/ 164219 w 1967341"/>
              <a:gd name="connsiteY184" fmla="*/ 365887 h 442564"/>
              <a:gd name="connsiteX185" fmla="*/ 164021 w 1967341"/>
              <a:gd name="connsiteY185" fmla="*/ 365853 h 442564"/>
              <a:gd name="connsiteX186" fmla="*/ 325644 w 1967341"/>
              <a:gd name="connsiteY186" fmla="*/ 364588 h 442564"/>
              <a:gd name="connsiteX187" fmla="*/ 313411 w 1967341"/>
              <a:gd name="connsiteY187" fmla="*/ 372525 h 442564"/>
              <a:gd name="connsiteX188" fmla="*/ 325142 w 1967341"/>
              <a:gd name="connsiteY188" fmla="*/ 390580 h 442564"/>
              <a:gd name="connsiteX189" fmla="*/ 337702 w 1967341"/>
              <a:gd name="connsiteY189" fmla="*/ 382337 h 442564"/>
              <a:gd name="connsiteX190" fmla="*/ 336655 w 1967341"/>
              <a:gd name="connsiteY190" fmla="*/ 380724 h 442564"/>
              <a:gd name="connsiteX191" fmla="*/ 335630 w 1967341"/>
              <a:gd name="connsiteY191" fmla="*/ 379132 h 442564"/>
              <a:gd name="connsiteX192" fmla="*/ 326494 w 1967341"/>
              <a:gd name="connsiteY192" fmla="*/ 385063 h 442564"/>
              <a:gd name="connsiteX193" fmla="*/ 323419 w 1967341"/>
              <a:gd name="connsiteY193" fmla="*/ 380375 h 442564"/>
              <a:gd name="connsiteX194" fmla="*/ 331618 w 1967341"/>
              <a:gd name="connsiteY194" fmla="*/ 375142 h 442564"/>
              <a:gd name="connsiteX195" fmla="*/ 330615 w 1967341"/>
              <a:gd name="connsiteY195" fmla="*/ 373572 h 442564"/>
              <a:gd name="connsiteX196" fmla="*/ 329612 w 1967341"/>
              <a:gd name="connsiteY196" fmla="*/ 372023 h 442564"/>
              <a:gd name="connsiteX197" fmla="*/ 321479 w 1967341"/>
              <a:gd name="connsiteY197" fmla="*/ 377300 h 442564"/>
              <a:gd name="connsiteX198" fmla="*/ 318993 w 1967341"/>
              <a:gd name="connsiteY198" fmla="*/ 373463 h 442564"/>
              <a:gd name="connsiteX199" fmla="*/ 327715 w 1967341"/>
              <a:gd name="connsiteY199" fmla="*/ 367793 h 442564"/>
              <a:gd name="connsiteX200" fmla="*/ 326690 w 1967341"/>
              <a:gd name="connsiteY200" fmla="*/ 366180 h 442564"/>
              <a:gd name="connsiteX201" fmla="*/ 112015 w 1967341"/>
              <a:gd name="connsiteY201" fmla="*/ 362407 h 442564"/>
              <a:gd name="connsiteX202" fmla="*/ 107414 w 1967341"/>
              <a:gd name="connsiteY202" fmla="*/ 365198 h 442564"/>
              <a:gd name="connsiteX203" fmla="*/ 106259 w 1967341"/>
              <a:gd name="connsiteY203" fmla="*/ 369450 h 442564"/>
              <a:gd name="connsiteX204" fmla="*/ 109900 w 1967341"/>
              <a:gd name="connsiteY204" fmla="*/ 375163 h 442564"/>
              <a:gd name="connsiteX205" fmla="*/ 111906 w 1967341"/>
              <a:gd name="connsiteY205" fmla="*/ 378085 h 442564"/>
              <a:gd name="connsiteX206" fmla="*/ 111514 w 1967341"/>
              <a:gd name="connsiteY206" fmla="*/ 380004 h 442564"/>
              <a:gd name="connsiteX207" fmla="*/ 109486 w 1967341"/>
              <a:gd name="connsiteY207" fmla="*/ 380920 h 442564"/>
              <a:gd name="connsiteX208" fmla="*/ 106564 w 1967341"/>
              <a:gd name="connsiteY208" fmla="*/ 379655 h 442564"/>
              <a:gd name="connsiteX209" fmla="*/ 104689 w 1967341"/>
              <a:gd name="connsiteY209" fmla="*/ 377148 h 442564"/>
              <a:gd name="connsiteX210" fmla="*/ 105299 w 1967341"/>
              <a:gd name="connsiteY210" fmla="*/ 374335 h 442564"/>
              <a:gd name="connsiteX211" fmla="*/ 102072 w 1967341"/>
              <a:gd name="connsiteY211" fmla="*/ 372002 h 442564"/>
              <a:gd name="connsiteX212" fmla="*/ 100742 w 1967341"/>
              <a:gd name="connsiteY212" fmla="*/ 377671 h 442564"/>
              <a:gd name="connsiteX213" fmla="*/ 104383 w 1967341"/>
              <a:gd name="connsiteY213" fmla="*/ 382665 h 442564"/>
              <a:gd name="connsiteX214" fmla="*/ 110249 w 1967341"/>
              <a:gd name="connsiteY214" fmla="*/ 384714 h 442564"/>
              <a:gd name="connsiteX215" fmla="*/ 114850 w 1967341"/>
              <a:gd name="connsiteY215" fmla="*/ 382098 h 442564"/>
              <a:gd name="connsiteX216" fmla="*/ 116246 w 1967341"/>
              <a:gd name="connsiteY216" fmla="*/ 377736 h 442564"/>
              <a:gd name="connsiteX217" fmla="*/ 112997 w 1967341"/>
              <a:gd name="connsiteY217" fmla="*/ 372372 h 442564"/>
              <a:gd name="connsiteX218" fmla="*/ 110576 w 1967341"/>
              <a:gd name="connsiteY218" fmla="*/ 369058 h 442564"/>
              <a:gd name="connsiteX219" fmla="*/ 110707 w 1967341"/>
              <a:gd name="connsiteY219" fmla="*/ 367313 h 442564"/>
              <a:gd name="connsiteX220" fmla="*/ 112648 w 1967341"/>
              <a:gd name="connsiteY220" fmla="*/ 366136 h 442564"/>
              <a:gd name="connsiteX221" fmla="*/ 115090 w 1967341"/>
              <a:gd name="connsiteY221" fmla="*/ 366965 h 442564"/>
              <a:gd name="connsiteX222" fmla="*/ 116943 w 1967341"/>
              <a:gd name="connsiteY222" fmla="*/ 369429 h 442564"/>
              <a:gd name="connsiteX223" fmla="*/ 116529 w 1967341"/>
              <a:gd name="connsiteY223" fmla="*/ 372132 h 442564"/>
              <a:gd name="connsiteX224" fmla="*/ 119778 w 1967341"/>
              <a:gd name="connsiteY224" fmla="*/ 374509 h 442564"/>
              <a:gd name="connsiteX225" fmla="*/ 119778 w 1967341"/>
              <a:gd name="connsiteY225" fmla="*/ 374466 h 442564"/>
              <a:gd name="connsiteX226" fmla="*/ 120934 w 1967341"/>
              <a:gd name="connsiteY226" fmla="*/ 368971 h 442564"/>
              <a:gd name="connsiteX227" fmla="*/ 117663 w 1967341"/>
              <a:gd name="connsiteY227" fmla="*/ 364239 h 442564"/>
              <a:gd name="connsiteX228" fmla="*/ 112015 w 1967341"/>
              <a:gd name="connsiteY228" fmla="*/ 362407 h 442564"/>
              <a:gd name="connsiteX229" fmla="*/ 342237 w 1967341"/>
              <a:gd name="connsiteY229" fmla="*/ 352726 h 442564"/>
              <a:gd name="connsiteX230" fmla="*/ 336437 w 1967341"/>
              <a:gd name="connsiteY230" fmla="*/ 354906 h 442564"/>
              <a:gd name="connsiteX231" fmla="*/ 333341 w 1967341"/>
              <a:gd name="connsiteY231" fmla="*/ 361448 h 442564"/>
              <a:gd name="connsiteX232" fmla="*/ 336830 w 1967341"/>
              <a:gd name="connsiteY232" fmla="*/ 369450 h 442564"/>
              <a:gd name="connsiteX233" fmla="*/ 344004 w 1967341"/>
              <a:gd name="connsiteY233" fmla="*/ 374139 h 442564"/>
              <a:gd name="connsiteX234" fmla="*/ 354121 w 1967341"/>
              <a:gd name="connsiteY234" fmla="*/ 366747 h 442564"/>
              <a:gd name="connsiteX235" fmla="*/ 354078 w 1967341"/>
              <a:gd name="connsiteY235" fmla="*/ 366703 h 442564"/>
              <a:gd name="connsiteX236" fmla="*/ 352268 w 1967341"/>
              <a:gd name="connsiteY236" fmla="*/ 360554 h 442564"/>
              <a:gd name="connsiteX237" fmla="*/ 349084 w 1967341"/>
              <a:gd name="connsiteY237" fmla="*/ 363214 h 442564"/>
              <a:gd name="connsiteX238" fmla="*/ 350022 w 1967341"/>
              <a:gd name="connsiteY238" fmla="*/ 366485 h 442564"/>
              <a:gd name="connsiteX239" fmla="*/ 349865 w 1967341"/>
              <a:gd name="connsiteY239" fmla="*/ 367213 h 442564"/>
              <a:gd name="connsiteX240" fmla="*/ 344418 w 1967341"/>
              <a:gd name="connsiteY240" fmla="*/ 370105 h 442564"/>
              <a:gd name="connsiteX241" fmla="*/ 340057 w 1967341"/>
              <a:gd name="connsiteY241" fmla="*/ 366790 h 442564"/>
              <a:gd name="connsiteX242" fmla="*/ 337484 w 1967341"/>
              <a:gd name="connsiteY242" fmla="*/ 361709 h 442564"/>
              <a:gd name="connsiteX243" fmla="*/ 338967 w 1967341"/>
              <a:gd name="connsiteY243" fmla="*/ 357850 h 442564"/>
              <a:gd name="connsiteX244" fmla="*/ 341932 w 1967341"/>
              <a:gd name="connsiteY244" fmla="*/ 356716 h 442564"/>
              <a:gd name="connsiteX245" fmla="*/ 344767 w 1967341"/>
              <a:gd name="connsiteY245" fmla="*/ 357937 h 442564"/>
              <a:gd name="connsiteX246" fmla="*/ 347950 w 1967341"/>
              <a:gd name="connsiteY246" fmla="*/ 355277 h 442564"/>
              <a:gd name="connsiteX247" fmla="*/ 342237 w 1967341"/>
              <a:gd name="connsiteY247" fmla="*/ 352726 h 442564"/>
              <a:gd name="connsiteX248" fmla="*/ 228692 w 1967341"/>
              <a:gd name="connsiteY248" fmla="*/ 352142 h 442564"/>
              <a:gd name="connsiteX249" fmla="*/ 228736 w 1967341"/>
              <a:gd name="connsiteY249" fmla="*/ 352142 h 442564"/>
              <a:gd name="connsiteX250" fmla="*/ 228736 w 1967341"/>
              <a:gd name="connsiteY250" fmla="*/ 357964 h 442564"/>
              <a:gd name="connsiteX251" fmla="*/ 223786 w 1967341"/>
              <a:gd name="connsiteY251" fmla="*/ 357964 h 442564"/>
              <a:gd name="connsiteX252" fmla="*/ 240427 w 1967341"/>
              <a:gd name="connsiteY252" fmla="*/ 350872 h 442564"/>
              <a:gd name="connsiteX253" fmla="*/ 243655 w 1967341"/>
              <a:gd name="connsiteY253" fmla="*/ 356018 h 442564"/>
              <a:gd name="connsiteX254" fmla="*/ 240427 w 1967341"/>
              <a:gd name="connsiteY254" fmla="*/ 361165 h 442564"/>
              <a:gd name="connsiteX255" fmla="*/ 237200 w 1967341"/>
              <a:gd name="connsiteY255" fmla="*/ 356018 h 442564"/>
              <a:gd name="connsiteX256" fmla="*/ 240427 w 1967341"/>
              <a:gd name="connsiteY256" fmla="*/ 350872 h 442564"/>
              <a:gd name="connsiteX257" fmla="*/ 213585 w 1967341"/>
              <a:gd name="connsiteY257" fmla="*/ 350872 h 442564"/>
              <a:gd name="connsiteX258" fmla="*/ 216703 w 1967341"/>
              <a:gd name="connsiteY258" fmla="*/ 353620 h 442564"/>
              <a:gd name="connsiteX259" fmla="*/ 216699 w 1967341"/>
              <a:gd name="connsiteY259" fmla="*/ 354124 h 442564"/>
              <a:gd name="connsiteX260" fmla="*/ 213738 w 1967341"/>
              <a:gd name="connsiteY260" fmla="*/ 356542 h 442564"/>
              <a:gd name="connsiteX261" fmla="*/ 210620 w 1967341"/>
              <a:gd name="connsiteY261" fmla="*/ 353751 h 442564"/>
              <a:gd name="connsiteX262" fmla="*/ 210624 w 1967341"/>
              <a:gd name="connsiteY262" fmla="*/ 353437 h 442564"/>
              <a:gd name="connsiteX263" fmla="*/ 213585 w 1967341"/>
              <a:gd name="connsiteY263" fmla="*/ 350872 h 442564"/>
              <a:gd name="connsiteX264" fmla="*/ 212979 w 1967341"/>
              <a:gd name="connsiteY264" fmla="*/ 349547 h 442564"/>
              <a:gd name="connsiteX265" fmla="*/ 208657 w 1967341"/>
              <a:gd name="connsiteY265" fmla="*/ 353948 h 442564"/>
              <a:gd name="connsiteX266" fmla="*/ 208679 w 1967341"/>
              <a:gd name="connsiteY266" fmla="*/ 354240 h 442564"/>
              <a:gd name="connsiteX267" fmla="*/ 213498 w 1967341"/>
              <a:gd name="connsiteY267" fmla="*/ 358091 h 442564"/>
              <a:gd name="connsiteX268" fmla="*/ 217031 w 1967341"/>
              <a:gd name="connsiteY268" fmla="*/ 356564 h 442564"/>
              <a:gd name="connsiteX269" fmla="*/ 213324 w 1967341"/>
              <a:gd name="connsiteY269" fmla="*/ 361362 h 442564"/>
              <a:gd name="connsiteX270" fmla="*/ 212870 w 1967341"/>
              <a:gd name="connsiteY270" fmla="*/ 361401 h 442564"/>
              <a:gd name="connsiteX271" fmla="*/ 210729 w 1967341"/>
              <a:gd name="connsiteY271" fmla="*/ 359181 h 442564"/>
              <a:gd name="connsiteX272" fmla="*/ 208788 w 1967341"/>
              <a:gd name="connsiteY272" fmla="*/ 359181 h 442564"/>
              <a:gd name="connsiteX273" fmla="*/ 213367 w 1967341"/>
              <a:gd name="connsiteY273" fmla="*/ 362626 h 442564"/>
              <a:gd name="connsiteX274" fmla="*/ 213367 w 1967341"/>
              <a:gd name="connsiteY274" fmla="*/ 362692 h 442564"/>
              <a:gd name="connsiteX275" fmla="*/ 219015 w 1967341"/>
              <a:gd name="connsiteY275" fmla="*/ 355539 h 442564"/>
              <a:gd name="connsiteX276" fmla="*/ 213607 w 1967341"/>
              <a:gd name="connsiteY276" fmla="*/ 349587 h 442564"/>
              <a:gd name="connsiteX277" fmla="*/ 212979 w 1967341"/>
              <a:gd name="connsiteY277" fmla="*/ 349547 h 442564"/>
              <a:gd name="connsiteX278" fmla="*/ 240428 w 1967341"/>
              <a:gd name="connsiteY278" fmla="*/ 349521 h 442564"/>
              <a:gd name="connsiteX279" fmla="*/ 235151 w 1967341"/>
              <a:gd name="connsiteY279" fmla="*/ 356063 h 442564"/>
              <a:gd name="connsiteX280" fmla="*/ 240428 w 1967341"/>
              <a:gd name="connsiteY280" fmla="*/ 362604 h 442564"/>
              <a:gd name="connsiteX281" fmla="*/ 240428 w 1967341"/>
              <a:gd name="connsiteY281" fmla="*/ 362692 h 442564"/>
              <a:gd name="connsiteX282" fmla="*/ 245705 w 1967341"/>
              <a:gd name="connsiteY282" fmla="*/ 356063 h 442564"/>
              <a:gd name="connsiteX283" fmla="*/ 240428 w 1967341"/>
              <a:gd name="connsiteY283" fmla="*/ 349521 h 442564"/>
              <a:gd name="connsiteX284" fmla="*/ 228675 w 1967341"/>
              <a:gd name="connsiteY284" fmla="*/ 349434 h 442564"/>
              <a:gd name="connsiteX285" fmla="*/ 221632 w 1967341"/>
              <a:gd name="connsiteY285" fmla="*/ 357567 h 442564"/>
              <a:gd name="connsiteX286" fmla="*/ 221632 w 1967341"/>
              <a:gd name="connsiteY286" fmla="*/ 359137 h 442564"/>
              <a:gd name="connsiteX287" fmla="*/ 228348 w 1967341"/>
              <a:gd name="connsiteY287" fmla="*/ 359137 h 442564"/>
              <a:gd name="connsiteX288" fmla="*/ 228348 w 1967341"/>
              <a:gd name="connsiteY288" fmla="*/ 362277 h 442564"/>
              <a:gd name="connsiteX289" fmla="*/ 230288 w 1967341"/>
              <a:gd name="connsiteY289" fmla="*/ 362277 h 442564"/>
              <a:gd name="connsiteX290" fmla="*/ 230288 w 1967341"/>
              <a:gd name="connsiteY290" fmla="*/ 359137 h 442564"/>
              <a:gd name="connsiteX291" fmla="*/ 232469 w 1967341"/>
              <a:gd name="connsiteY291" fmla="*/ 359137 h 442564"/>
              <a:gd name="connsiteX292" fmla="*/ 232469 w 1967341"/>
              <a:gd name="connsiteY292" fmla="*/ 357764 h 442564"/>
              <a:gd name="connsiteX293" fmla="*/ 230288 w 1967341"/>
              <a:gd name="connsiteY293" fmla="*/ 357764 h 442564"/>
              <a:gd name="connsiteX294" fmla="*/ 230288 w 1967341"/>
              <a:gd name="connsiteY294" fmla="*/ 349434 h 442564"/>
              <a:gd name="connsiteX295" fmla="*/ 200742 w 1967341"/>
              <a:gd name="connsiteY295" fmla="*/ 349347 h 442564"/>
              <a:gd name="connsiteX296" fmla="*/ 196599 w 1967341"/>
              <a:gd name="connsiteY296" fmla="*/ 351789 h 442564"/>
              <a:gd name="connsiteX297" fmla="*/ 196599 w 1967341"/>
              <a:gd name="connsiteY297" fmla="*/ 353163 h 442564"/>
              <a:gd name="connsiteX298" fmla="*/ 200197 w 1967341"/>
              <a:gd name="connsiteY298" fmla="*/ 353163 h 442564"/>
              <a:gd name="connsiteX299" fmla="*/ 200197 w 1967341"/>
              <a:gd name="connsiteY299" fmla="*/ 362277 h 442564"/>
              <a:gd name="connsiteX300" fmla="*/ 202246 w 1967341"/>
              <a:gd name="connsiteY300" fmla="*/ 362277 h 442564"/>
              <a:gd name="connsiteX301" fmla="*/ 202246 w 1967341"/>
              <a:gd name="connsiteY301" fmla="*/ 349347 h 442564"/>
              <a:gd name="connsiteX302" fmla="*/ 94658 w 1967341"/>
              <a:gd name="connsiteY302" fmla="*/ 345617 h 442564"/>
              <a:gd name="connsiteX303" fmla="*/ 79961 w 1967341"/>
              <a:gd name="connsiteY303" fmla="*/ 361361 h 442564"/>
              <a:gd name="connsiteX304" fmla="*/ 81379 w 1967341"/>
              <a:gd name="connsiteY304" fmla="*/ 362691 h 442564"/>
              <a:gd name="connsiteX305" fmla="*/ 82796 w 1967341"/>
              <a:gd name="connsiteY305" fmla="*/ 364086 h 442564"/>
              <a:gd name="connsiteX306" fmla="*/ 93372 w 1967341"/>
              <a:gd name="connsiteY306" fmla="*/ 352726 h 442564"/>
              <a:gd name="connsiteX307" fmla="*/ 88771 w 1967341"/>
              <a:gd name="connsiteY307" fmla="*/ 369669 h 442564"/>
              <a:gd name="connsiteX308" fmla="*/ 90275 w 1967341"/>
              <a:gd name="connsiteY308" fmla="*/ 371064 h 442564"/>
              <a:gd name="connsiteX309" fmla="*/ 91780 w 1967341"/>
              <a:gd name="connsiteY309" fmla="*/ 372394 h 442564"/>
              <a:gd name="connsiteX310" fmla="*/ 106455 w 1967341"/>
              <a:gd name="connsiteY310" fmla="*/ 356629 h 442564"/>
              <a:gd name="connsiteX311" fmla="*/ 105038 w 1967341"/>
              <a:gd name="connsiteY311" fmla="*/ 355320 h 442564"/>
              <a:gd name="connsiteX312" fmla="*/ 103642 w 1967341"/>
              <a:gd name="connsiteY312" fmla="*/ 354012 h 442564"/>
              <a:gd name="connsiteX313" fmla="*/ 93328 w 1967341"/>
              <a:gd name="connsiteY313" fmla="*/ 365068 h 442564"/>
              <a:gd name="connsiteX314" fmla="*/ 97820 w 1967341"/>
              <a:gd name="connsiteY314" fmla="*/ 348583 h 442564"/>
              <a:gd name="connsiteX315" fmla="*/ 96228 w 1967341"/>
              <a:gd name="connsiteY315" fmla="*/ 347100 h 442564"/>
              <a:gd name="connsiteX316" fmla="*/ 546053 w 1967341"/>
              <a:gd name="connsiteY316" fmla="*/ 345485 h 442564"/>
              <a:gd name="connsiteX317" fmla="*/ 546130 w 1967341"/>
              <a:gd name="connsiteY317" fmla="*/ 358029 h 442564"/>
              <a:gd name="connsiteX318" fmla="*/ 558673 w 1967341"/>
              <a:gd name="connsiteY318" fmla="*/ 358029 h 442564"/>
              <a:gd name="connsiteX319" fmla="*/ 564831 w 1967341"/>
              <a:gd name="connsiteY319" fmla="*/ 356356 h 442564"/>
              <a:gd name="connsiteX320" fmla="*/ 566808 w 1967341"/>
              <a:gd name="connsiteY320" fmla="*/ 351263 h 442564"/>
              <a:gd name="connsiteX321" fmla="*/ 564679 w 1967341"/>
              <a:gd name="connsiteY321" fmla="*/ 346930 h 442564"/>
              <a:gd name="connsiteX322" fmla="*/ 558217 w 1967341"/>
              <a:gd name="connsiteY322" fmla="*/ 345485 h 442564"/>
              <a:gd name="connsiteX323" fmla="*/ 1826550 w 1967341"/>
              <a:gd name="connsiteY323" fmla="*/ 343893 h 442564"/>
              <a:gd name="connsiteX324" fmla="*/ 1816933 w 1967341"/>
              <a:gd name="connsiteY324" fmla="*/ 346205 h 442564"/>
              <a:gd name="connsiteX325" fmla="*/ 1814080 w 1967341"/>
              <a:gd name="connsiteY325" fmla="*/ 349058 h 442564"/>
              <a:gd name="connsiteX326" fmla="*/ 1810278 w 1967341"/>
              <a:gd name="connsiteY326" fmla="*/ 364262 h 442564"/>
              <a:gd name="connsiteX327" fmla="*/ 1814004 w 1967341"/>
              <a:gd name="connsiteY327" fmla="*/ 378707 h 442564"/>
              <a:gd name="connsiteX328" fmla="*/ 1832299 w 1967341"/>
              <a:gd name="connsiteY328" fmla="*/ 381393 h 442564"/>
              <a:gd name="connsiteX329" fmla="*/ 1834985 w 1967341"/>
              <a:gd name="connsiteY329" fmla="*/ 378707 h 442564"/>
              <a:gd name="connsiteX330" fmla="*/ 1834986 w 1967341"/>
              <a:gd name="connsiteY330" fmla="*/ 378707 h 442564"/>
              <a:gd name="connsiteX331" fmla="*/ 1838786 w 1967341"/>
              <a:gd name="connsiteY331" fmla="*/ 364262 h 442564"/>
              <a:gd name="connsiteX332" fmla="*/ 1834986 w 1967341"/>
              <a:gd name="connsiteY332" fmla="*/ 349058 h 442564"/>
              <a:gd name="connsiteX333" fmla="*/ 1826550 w 1967341"/>
              <a:gd name="connsiteY333" fmla="*/ 343893 h 442564"/>
              <a:gd name="connsiteX334" fmla="*/ 1719295 w 1967341"/>
              <a:gd name="connsiteY334" fmla="*/ 343889 h 442564"/>
              <a:gd name="connsiteX335" fmla="*/ 1709628 w 1967341"/>
              <a:gd name="connsiteY335" fmla="*/ 346244 h 442564"/>
              <a:gd name="connsiteX336" fmla="*/ 1706814 w 1967341"/>
              <a:gd name="connsiteY336" fmla="*/ 349059 h 442564"/>
              <a:gd name="connsiteX337" fmla="*/ 1703089 w 1967341"/>
              <a:gd name="connsiteY337" fmla="*/ 364263 h 442564"/>
              <a:gd name="connsiteX338" fmla="*/ 1706814 w 1967341"/>
              <a:gd name="connsiteY338" fmla="*/ 378707 h 442564"/>
              <a:gd name="connsiteX339" fmla="*/ 1725109 w 1967341"/>
              <a:gd name="connsiteY339" fmla="*/ 381393 h 442564"/>
              <a:gd name="connsiteX340" fmla="*/ 1727796 w 1967341"/>
              <a:gd name="connsiteY340" fmla="*/ 378707 h 442564"/>
              <a:gd name="connsiteX341" fmla="*/ 1731521 w 1967341"/>
              <a:gd name="connsiteY341" fmla="*/ 364263 h 442564"/>
              <a:gd name="connsiteX342" fmla="*/ 1727796 w 1967341"/>
              <a:gd name="connsiteY342" fmla="*/ 349059 h 442564"/>
              <a:gd name="connsiteX343" fmla="*/ 1719295 w 1967341"/>
              <a:gd name="connsiteY343" fmla="*/ 343889 h 442564"/>
              <a:gd name="connsiteX344" fmla="*/ 1322847 w 1967341"/>
              <a:gd name="connsiteY344" fmla="*/ 343889 h 442564"/>
              <a:gd name="connsiteX345" fmla="*/ 1313180 w 1967341"/>
              <a:gd name="connsiteY345" fmla="*/ 346244 h 442564"/>
              <a:gd name="connsiteX346" fmla="*/ 1310366 w 1967341"/>
              <a:gd name="connsiteY346" fmla="*/ 349059 h 442564"/>
              <a:gd name="connsiteX347" fmla="*/ 1306641 w 1967341"/>
              <a:gd name="connsiteY347" fmla="*/ 364263 h 442564"/>
              <a:gd name="connsiteX348" fmla="*/ 1310366 w 1967341"/>
              <a:gd name="connsiteY348" fmla="*/ 378707 h 442564"/>
              <a:gd name="connsiteX349" fmla="*/ 1328661 w 1967341"/>
              <a:gd name="connsiteY349" fmla="*/ 381393 h 442564"/>
              <a:gd name="connsiteX350" fmla="*/ 1331348 w 1967341"/>
              <a:gd name="connsiteY350" fmla="*/ 378707 h 442564"/>
              <a:gd name="connsiteX351" fmla="*/ 1335073 w 1967341"/>
              <a:gd name="connsiteY351" fmla="*/ 364263 h 442564"/>
              <a:gd name="connsiteX352" fmla="*/ 1331348 w 1967341"/>
              <a:gd name="connsiteY352" fmla="*/ 349059 h 442564"/>
              <a:gd name="connsiteX353" fmla="*/ 1322847 w 1967341"/>
              <a:gd name="connsiteY353" fmla="*/ 343889 h 442564"/>
              <a:gd name="connsiteX354" fmla="*/ 87702 w 1967341"/>
              <a:gd name="connsiteY354" fmla="*/ 338029 h 442564"/>
              <a:gd name="connsiteX355" fmla="*/ 71697 w 1967341"/>
              <a:gd name="connsiteY355" fmla="*/ 352442 h 442564"/>
              <a:gd name="connsiteX356" fmla="*/ 73093 w 1967341"/>
              <a:gd name="connsiteY356" fmla="*/ 353969 h 442564"/>
              <a:gd name="connsiteX357" fmla="*/ 74466 w 1967341"/>
              <a:gd name="connsiteY357" fmla="*/ 355517 h 442564"/>
              <a:gd name="connsiteX358" fmla="*/ 90472 w 1967341"/>
              <a:gd name="connsiteY358" fmla="*/ 341103 h 442564"/>
              <a:gd name="connsiteX359" fmla="*/ 89098 w 1967341"/>
              <a:gd name="connsiteY359" fmla="*/ 339555 h 442564"/>
              <a:gd name="connsiteX360" fmla="*/ 1916923 w 1967341"/>
              <a:gd name="connsiteY360" fmla="*/ 335787 h 442564"/>
              <a:gd name="connsiteX361" fmla="*/ 1923385 w 1967341"/>
              <a:gd name="connsiteY361" fmla="*/ 335787 h 442564"/>
              <a:gd name="connsiteX362" fmla="*/ 1929923 w 1967341"/>
              <a:gd name="connsiteY362" fmla="*/ 335787 h 442564"/>
              <a:gd name="connsiteX363" fmla="*/ 1940831 w 1967341"/>
              <a:gd name="connsiteY363" fmla="*/ 360405 h 442564"/>
              <a:gd name="connsiteX364" fmla="*/ 1940794 w 1967341"/>
              <a:gd name="connsiteY364" fmla="*/ 360494 h 442564"/>
              <a:gd name="connsiteX365" fmla="*/ 1940870 w 1967341"/>
              <a:gd name="connsiteY365" fmla="*/ 360494 h 442564"/>
              <a:gd name="connsiteX366" fmla="*/ 1940831 w 1967341"/>
              <a:gd name="connsiteY366" fmla="*/ 360405 h 442564"/>
              <a:gd name="connsiteX367" fmla="*/ 1951056 w 1967341"/>
              <a:gd name="connsiteY367" fmla="*/ 335787 h 442564"/>
              <a:gd name="connsiteX368" fmla="*/ 1957290 w 1967341"/>
              <a:gd name="connsiteY368" fmla="*/ 335787 h 442564"/>
              <a:gd name="connsiteX369" fmla="*/ 1963448 w 1967341"/>
              <a:gd name="connsiteY369" fmla="*/ 335787 h 442564"/>
              <a:gd name="connsiteX370" fmla="*/ 1946115 w 1967341"/>
              <a:gd name="connsiteY370" fmla="*/ 371136 h 442564"/>
              <a:gd name="connsiteX371" fmla="*/ 1946115 w 1967341"/>
              <a:gd name="connsiteY371" fmla="*/ 392803 h 442564"/>
              <a:gd name="connsiteX372" fmla="*/ 1940717 w 1967341"/>
              <a:gd name="connsiteY372" fmla="*/ 392803 h 442564"/>
              <a:gd name="connsiteX373" fmla="*/ 1935168 w 1967341"/>
              <a:gd name="connsiteY373" fmla="*/ 392803 h 442564"/>
              <a:gd name="connsiteX374" fmla="*/ 1935168 w 1967341"/>
              <a:gd name="connsiteY374" fmla="*/ 371365 h 442564"/>
              <a:gd name="connsiteX375" fmla="*/ 1754467 w 1967341"/>
              <a:gd name="connsiteY375" fmla="*/ 335787 h 442564"/>
              <a:gd name="connsiteX376" fmla="*/ 1759941 w 1967341"/>
              <a:gd name="connsiteY376" fmla="*/ 335787 h 442564"/>
              <a:gd name="connsiteX377" fmla="*/ 1765414 w 1967341"/>
              <a:gd name="connsiteY377" fmla="*/ 335787 h 442564"/>
              <a:gd name="connsiteX378" fmla="*/ 1765414 w 1967341"/>
              <a:gd name="connsiteY378" fmla="*/ 382616 h 442564"/>
              <a:gd name="connsiteX379" fmla="*/ 1791414 w 1967341"/>
              <a:gd name="connsiteY379" fmla="*/ 382616 h 442564"/>
              <a:gd name="connsiteX380" fmla="*/ 1791414 w 1967341"/>
              <a:gd name="connsiteY380" fmla="*/ 387709 h 442564"/>
              <a:gd name="connsiteX381" fmla="*/ 1791414 w 1967341"/>
              <a:gd name="connsiteY381" fmla="*/ 392726 h 442564"/>
              <a:gd name="connsiteX382" fmla="*/ 1754467 w 1967341"/>
              <a:gd name="connsiteY382" fmla="*/ 392726 h 442564"/>
              <a:gd name="connsiteX383" fmla="*/ 1638611 w 1967341"/>
              <a:gd name="connsiteY383" fmla="*/ 335787 h 442564"/>
              <a:gd name="connsiteX384" fmla="*/ 1644313 w 1967341"/>
              <a:gd name="connsiteY384" fmla="*/ 335787 h 442564"/>
              <a:gd name="connsiteX385" fmla="*/ 1650014 w 1967341"/>
              <a:gd name="connsiteY385" fmla="*/ 335787 h 442564"/>
              <a:gd name="connsiteX386" fmla="*/ 1671072 w 1967341"/>
              <a:gd name="connsiteY386" fmla="*/ 375774 h 442564"/>
              <a:gd name="connsiteX387" fmla="*/ 1671072 w 1967341"/>
              <a:gd name="connsiteY387" fmla="*/ 335787 h 442564"/>
              <a:gd name="connsiteX388" fmla="*/ 1676165 w 1967341"/>
              <a:gd name="connsiteY388" fmla="*/ 335787 h 442564"/>
              <a:gd name="connsiteX389" fmla="*/ 1681334 w 1967341"/>
              <a:gd name="connsiteY389" fmla="*/ 335787 h 442564"/>
              <a:gd name="connsiteX390" fmla="*/ 1681334 w 1967341"/>
              <a:gd name="connsiteY390" fmla="*/ 392726 h 442564"/>
              <a:gd name="connsiteX391" fmla="*/ 1675861 w 1967341"/>
              <a:gd name="connsiteY391" fmla="*/ 392726 h 442564"/>
              <a:gd name="connsiteX392" fmla="*/ 1670387 w 1967341"/>
              <a:gd name="connsiteY392" fmla="*/ 392726 h 442564"/>
              <a:gd name="connsiteX393" fmla="*/ 1648797 w 1967341"/>
              <a:gd name="connsiteY393" fmla="*/ 351675 h 442564"/>
              <a:gd name="connsiteX394" fmla="*/ 1648797 w 1967341"/>
              <a:gd name="connsiteY394" fmla="*/ 392726 h 442564"/>
              <a:gd name="connsiteX395" fmla="*/ 1643705 w 1967341"/>
              <a:gd name="connsiteY395" fmla="*/ 392726 h 442564"/>
              <a:gd name="connsiteX396" fmla="*/ 1638611 w 1967341"/>
              <a:gd name="connsiteY396" fmla="*/ 392726 h 442564"/>
              <a:gd name="connsiteX397" fmla="*/ 1583115 w 1967341"/>
              <a:gd name="connsiteY397" fmla="*/ 335787 h 442564"/>
              <a:gd name="connsiteX398" fmla="*/ 1588513 w 1967341"/>
              <a:gd name="connsiteY398" fmla="*/ 335787 h 442564"/>
              <a:gd name="connsiteX399" fmla="*/ 1593986 w 1967341"/>
              <a:gd name="connsiteY399" fmla="*/ 335787 h 442564"/>
              <a:gd name="connsiteX400" fmla="*/ 1593986 w 1967341"/>
              <a:gd name="connsiteY400" fmla="*/ 357149 h 442564"/>
              <a:gd name="connsiteX401" fmla="*/ 1614511 w 1967341"/>
              <a:gd name="connsiteY401" fmla="*/ 357149 h 442564"/>
              <a:gd name="connsiteX402" fmla="*/ 1614511 w 1967341"/>
              <a:gd name="connsiteY402" fmla="*/ 335787 h 442564"/>
              <a:gd name="connsiteX403" fmla="*/ 1619985 w 1967341"/>
              <a:gd name="connsiteY403" fmla="*/ 335787 h 442564"/>
              <a:gd name="connsiteX404" fmla="*/ 1625458 w 1967341"/>
              <a:gd name="connsiteY404" fmla="*/ 335787 h 442564"/>
              <a:gd name="connsiteX405" fmla="*/ 1625458 w 1967341"/>
              <a:gd name="connsiteY405" fmla="*/ 392726 h 442564"/>
              <a:gd name="connsiteX406" fmla="*/ 1619985 w 1967341"/>
              <a:gd name="connsiteY406" fmla="*/ 392726 h 442564"/>
              <a:gd name="connsiteX407" fmla="*/ 1614511 w 1967341"/>
              <a:gd name="connsiteY407" fmla="*/ 392726 h 442564"/>
              <a:gd name="connsiteX408" fmla="*/ 1614511 w 1967341"/>
              <a:gd name="connsiteY408" fmla="*/ 366956 h 442564"/>
              <a:gd name="connsiteX409" fmla="*/ 1593986 w 1967341"/>
              <a:gd name="connsiteY409" fmla="*/ 366956 h 442564"/>
              <a:gd name="connsiteX410" fmla="*/ 1593986 w 1967341"/>
              <a:gd name="connsiteY410" fmla="*/ 392726 h 442564"/>
              <a:gd name="connsiteX411" fmla="*/ 1588588 w 1967341"/>
              <a:gd name="connsiteY411" fmla="*/ 392726 h 442564"/>
              <a:gd name="connsiteX412" fmla="*/ 1583115 w 1967341"/>
              <a:gd name="connsiteY412" fmla="*/ 392726 h 442564"/>
              <a:gd name="connsiteX413" fmla="*/ 1476231 w 1967341"/>
              <a:gd name="connsiteY413" fmla="*/ 335787 h 442564"/>
              <a:gd name="connsiteX414" fmla="*/ 1514773 w 1967341"/>
              <a:gd name="connsiteY414" fmla="*/ 335787 h 442564"/>
              <a:gd name="connsiteX415" fmla="*/ 1514773 w 1967341"/>
              <a:gd name="connsiteY415" fmla="*/ 340804 h 442564"/>
              <a:gd name="connsiteX416" fmla="*/ 1514773 w 1967341"/>
              <a:gd name="connsiteY416" fmla="*/ 345898 h 442564"/>
              <a:gd name="connsiteX417" fmla="*/ 1487178 w 1967341"/>
              <a:gd name="connsiteY417" fmla="*/ 345898 h 442564"/>
              <a:gd name="connsiteX418" fmla="*/ 1487178 w 1967341"/>
              <a:gd name="connsiteY418" fmla="*/ 357985 h 442564"/>
              <a:gd name="connsiteX419" fmla="*/ 1512797 w 1967341"/>
              <a:gd name="connsiteY419" fmla="*/ 357985 h 442564"/>
              <a:gd name="connsiteX420" fmla="*/ 1512797 w 1967341"/>
              <a:gd name="connsiteY420" fmla="*/ 362850 h 442564"/>
              <a:gd name="connsiteX421" fmla="*/ 1512797 w 1967341"/>
              <a:gd name="connsiteY421" fmla="*/ 367791 h 442564"/>
              <a:gd name="connsiteX422" fmla="*/ 1487178 w 1967341"/>
              <a:gd name="connsiteY422" fmla="*/ 367791 h 442564"/>
              <a:gd name="connsiteX423" fmla="*/ 1487178 w 1967341"/>
              <a:gd name="connsiteY423" fmla="*/ 382616 h 442564"/>
              <a:gd name="connsiteX424" fmla="*/ 1515990 w 1967341"/>
              <a:gd name="connsiteY424" fmla="*/ 382616 h 442564"/>
              <a:gd name="connsiteX425" fmla="*/ 1515990 w 1967341"/>
              <a:gd name="connsiteY425" fmla="*/ 387709 h 442564"/>
              <a:gd name="connsiteX426" fmla="*/ 1515990 w 1967341"/>
              <a:gd name="connsiteY426" fmla="*/ 392726 h 442564"/>
              <a:gd name="connsiteX427" fmla="*/ 1476231 w 1967341"/>
              <a:gd name="connsiteY427" fmla="*/ 392726 h 442564"/>
              <a:gd name="connsiteX428" fmla="*/ 1424156 w 1967341"/>
              <a:gd name="connsiteY428" fmla="*/ 335787 h 442564"/>
              <a:gd name="connsiteX429" fmla="*/ 1466804 w 1967341"/>
              <a:gd name="connsiteY429" fmla="*/ 335787 h 442564"/>
              <a:gd name="connsiteX430" fmla="*/ 1466804 w 1967341"/>
              <a:gd name="connsiteY430" fmla="*/ 340804 h 442564"/>
              <a:gd name="connsiteX431" fmla="*/ 1466804 w 1967341"/>
              <a:gd name="connsiteY431" fmla="*/ 345898 h 442564"/>
              <a:gd name="connsiteX432" fmla="*/ 1450916 w 1967341"/>
              <a:gd name="connsiteY432" fmla="*/ 345898 h 442564"/>
              <a:gd name="connsiteX433" fmla="*/ 1450916 w 1967341"/>
              <a:gd name="connsiteY433" fmla="*/ 392726 h 442564"/>
              <a:gd name="connsiteX434" fmla="*/ 1445518 w 1967341"/>
              <a:gd name="connsiteY434" fmla="*/ 392726 h 442564"/>
              <a:gd name="connsiteX435" fmla="*/ 1440044 w 1967341"/>
              <a:gd name="connsiteY435" fmla="*/ 392726 h 442564"/>
              <a:gd name="connsiteX436" fmla="*/ 1440044 w 1967341"/>
              <a:gd name="connsiteY436" fmla="*/ 345898 h 442564"/>
              <a:gd name="connsiteX437" fmla="*/ 1424156 w 1967341"/>
              <a:gd name="connsiteY437" fmla="*/ 345898 h 442564"/>
              <a:gd name="connsiteX438" fmla="*/ 1424156 w 1967341"/>
              <a:gd name="connsiteY438" fmla="*/ 340881 h 442564"/>
              <a:gd name="connsiteX439" fmla="*/ 1358018 w 1967341"/>
              <a:gd name="connsiteY439" fmla="*/ 335787 h 442564"/>
              <a:gd name="connsiteX440" fmla="*/ 1395268 w 1967341"/>
              <a:gd name="connsiteY440" fmla="*/ 335787 h 442564"/>
              <a:gd name="connsiteX441" fmla="*/ 1395268 w 1967341"/>
              <a:gd name="connsiteY441" fmla="*/ 340804 h 442564"/>
              <a:gd name="connsiteX442" fmla="*/ 1395268 w 1967341"/>
              <a:gd name="connsiteY442" fmla="*/ 345898 h 442564"/>
              <a:gd name="connsiteX443" fmla="*/ 1368965 w 1967341"/>
              <a:gd name="connsiteY443" fmla="*/ 345898 h 442564"/>
              <a:gd name="connsiteX444" fmla="*/ 1368965 w 1967341"/>
              <a:gd name="connsiteY444" fmla="*/ 358821 h 442564"/>
              <a:gd name="connsiteX445" fmla="*/ 1391924 w 1967341"/>
              <a:gd name="connsiteY445" fmla="*/ 358821 h 442564"/>
              <a:gd name="connsiteX446" fmla="*/ 1391924 w 1967341"/>
              <a:gd name="connsiteY446" fmla="*/ 363763 h 442564"/>
              <a:gd name="connsiteX447" fmla="*/ 1391924 w 1967341"/>
              <a:gd name="connsiteY447" fmla="*/ 368628 h 442564"/>
              <a:gd name="connsiteX448" fmla="*/ 1368965 w 1967341"/>
              <a:gd name="connsiteY448" fmla="*/ 368628 h 442564"/>
              <a:gd name="connsiteX449" fmla="*/ 1368965 w 1967341"/>
              <a:gd name="connsiteY449" fmla="*/ 392726 h 442564"/>
              <a:gd name="connsiteX450" fmla="*/ 1363492 w 1967341"/>
              <a:gd name="connsiteY450" fmla="*/ 392726 h 442564"/>
              <a:gd name="connsiteX451" fmla="*/ 1358018 w 1967341"/>
              <a:gd name="connsiteY451" fmla="*/ 392726 h 442564"/>
              <a:gd name="connsiteX452" fmla="*/ 1223462 w 1967341"/>
              <a:gd name="connsiteY452" fmla="*/ 335787 h 442564"/>
              <a:gd name="connsiteX453" fmla="*/ 1262081 w 1967341"/>
              <a:gd name="connsiteY453" fmla="*/ 335787 h 442564"/>
              <a:gd name="connsiteX454" fmla="*/ 1262081 w 1967341"/>
              <a:gd name="connsiteY454" fmla="*/ 340804 h 442564"/>
              <a:gd name="connsiteX455" fmla="*/ 1262081 w 1967341"/>
              <a:gd name="connsiteY455" fmla="*/ 345898 h 442564"/>
              <a:gd name="connsiteX456" fmla="*/ 1234409 w 1967341"/>
              <a:gd name="connsiteY456" fmla="*/ 345898 h 442564"/>
              <a:gd name="connsiteX457" fmla="*/ 1234409 w 1967341"/>
              <a:gd name="connsiteY457" fmla="*/ 357985 h 442564"/>
              <a:gd name="connsiteX458" fmla="*/ 1260028 w 1967341"/>
              <a:gd name="connsiteY458" fmla="*/ 357985 h 442564"/>
              <a:gd name="connsiteX459" fmla="*/ 1260028 w 1967341"/>
              <a:gd name="connsiteY459" fmla="*/ 362850 h 442564"/>
              <a:gd name="connsiteX460" fmla="*/ 1260028 w 1967341"/>
              <a:gd name="connsiteY460" fmla="*/ 367791 h 442564"/>
              <a:gd name="connsiteX461" fmla="*/ 1234409 w 1967341"/>
              <a:gd name="connsiteY461" fmla="*/ 367791 h 442564"/>
              <a:gd name="connsiteX462" fmla="*/ 1234409 w 1967341"/>
              <a:gd name="connsiteY462" fmla="*/ 382616 h 442564"/>
              <a:gd name="connsiteX463" fmla="*/ 1263297 w 1967341"/>
              <a:gd name="connsiteY463" fmla="*/ 382616 h 442564"/>
              <a:gd name="connsiteX464" fmla="*/ 1263297 w 1967341"/>
              <a:gd name="connsiteY464" fmla="*/ 387709 h 442564"/>
              <a:gd name="connsiteX465" fmla="*/ 1263297 w 1967341"/>
              <a:gd name="connsiteY465" fmla="*/ 392726 h 442564"/>
              <a:gd name="connsiteX466" fmla="*/ 1223462 w 1967341"/>
              <a:gd name="connsiteY466" fmla="*/ 392726 h 442564"/>
              <a:gd name="connsiteX467" fmla="*/ 1171463 w 1967341"/>
              <a:gd name="connsiteY467" fmla="*/ 335787 h 442564"/>
              <a:gd name="connsiteX468" fmla="*/ 1214035 w 1967341"/>
              <a:gd name="connsiteY468" fmla="*/ 335787 h 442564"/>
              <a:gd name="connsiteX469" fmla="*/ 1214035 w 1967341"/>
              <a:gd name="connsiteY469" fmla="*/ 340804 h 442564"/>
              <a:gd name="connsiteX470" fmla="*/ 1214035 w 1967341"/>
              <a:gd name="connsiteY470" fmla="*/ 345898 h 442564"/>
              <a:gd name="connsiteX471" fmla="*/ 1198222 w 1967341"/>
              <a:gd name="connsiteY471" fmla="*/ 345898 h 442564"/>
              <a:gd name="connsiteX472" fmla="*/ 1198222 w 1967341"/>
              <a:gd name="connsiteY472" fmla="*/ 392726 h 442564"/>
              <a:gd name="connsiteX473" fmla="*/ 1192749 w 1967341"/>
              <a:gd name="connsiteY473" fmla="*/ 392726 h 442564"/>
              <a:gd name="connsiteX474" fmla="*/ 1187275 w 1967341"/>
              <a:gd name="connsiteY474" fmla="*/ 392726 h 442564"/>
              <a:gd name="connsiteX475" fmla="*/ 1187275 w 1967341"/>
              <a:gd name="connsiteY475" fmla="*/ 345898 h 442564"/>
              <a:gd name="connsiteX476" fmla="*/ 1171463 w 1967341"/>
              <a:gd name="connsiteY476" fmla="*/ 345898 h 442564"/>
              <a:gd name="connsiteX477" fmla="*/ 1171463 w 1967341"/>
              <a:gd name="connsiteY477" fmla="*/ 340881 h 442564"/>
              <a:gd name="connsiteX478" fmla="*/ 1068303 w 1967341"/>
              <a:gd name="connsiteY478" fmla="*/ 335787 h 442564"/>
              <a:gd name="connsiteX479" fmla="*/ 1110875 w 1967341"/>
              <a:gd name="connsiteY479" fmla="*/ 335787 h 442564"/>
              <a:gd name="connsiteX480" fmla="*/ 1110875 w 1967341"/>
              <a:gd name="connsiteY480" fmla="*/ 340804 h 442564"/>
              <a:gd name="connsiteX481" fmla="*/ 1110875 w 1967341"/>
              <a:gd name="connsiteY481" fmla="*/ 345898 h 442564"/>
              <a:gd name="connsiteX482" fmla="*/ 1095063 w 1967341"/>
              <a:gd name="connsiteY482" fmla="*/ 345898 h 442564"/>
              <a:gd name="connsiteX483" fmla="*/ 1095063 w 1967341"/>
              <a:gd name="connsiteY483" fmla="*/ 392726 h 442564"/>
              <a:gd name="connsiteX484" fmla="*/ 1089589 w 1967341"/>
              <a:gd name="connsiteY484" fmla="*/ 392726 h 442564"/>
              <a:gd name="connsiteX485" fmla="*/ 1084115 w 1967341"/>
              <a:gd name="connsiteY485" fmla="*/ 392726 h 442564"/>
              <a:gd name="connsiteX486" fmla="*/ 1084115 w 1967341"/>
              <a:gd name="connsiteY486" fmla="*/ 345898 h 442564"/>
              <a:gd name="connsiteX487" fmla="*/ 1068303 w 1967341"/>
              <a:gd name="connsiteY487" fmla="*/ 345898 h 442564"/>
              <a:gd name="connsiteX488" fmla="*/ 1068303 w 1967341"/>
              <a:gd name="connsiteY488" fmla="*/ 340881 h 442564"/>
              <a:gd name="connsiteX489" fmla="*/ 1048690 w 1967341"/>
              <a:gd name="connsiteY489" fmla="*/ 335787 h 442564"/>
              <a:gd name="connsiteX490" fmla="*/ 1054164 w 1967341"/>
              <a:gd name="connsiteY490" fmla="*/ 335787 h 442564"/>
              <a:gd name="connsiteX491" fmla="*/ 1059637 w 1967341"/>
              <a:gd name="connsiteY491" fmla="*/ 335787 h 442564"/>
              <a:gd name="connsiteX492" fmla="*/ 1059637 w 1967341"/>
              <a:gd name="connsiteY492" fmla="*/ 392726 h 442564"/>
              <a:gd name="connsiteX493" fmla="*/ 1054239 w 1967341"/>
              <a:gd name="connsiteY493" fmla="*/ 392726 h 442564"/>
              <a:gd name="connsiteX494" fmla="*/ 1048690 w 1967341"/>
              <a:gd name="connsiteY494" fmla="*/ 392726 h 442564"/>
              <a:gd name="connsiteX495" fmla="*/ 997604 w 1967341"/>
              <a:gd name="connsiteY495" fmla="*/ 335787 h 442564"/>
              <a:gd name="connsiteX496" fmla="*/ 1040176 w 1967341"/>
              <a:gd name="connsiteY496" fmla="*/ 335787 h 442564"/>
              <a:gd name="connsiteX497" fmla="*/ 1040176 w 1967341"/>
              <a:gd name="connsiteY497" fmla="*/ 340804 h 442564"/>
              <a:gd name="connsiteX498" fmla="*/ 1040176 w 1967341"/>
              <a:gd name="connsiteY498" fmla="*/ 345898 h 442564"/>
              <a:gd name="connsiteX499" fmla="*/ 1024364 w 1967341"/>
              <a:gd name="connsiteY499" fmla="*/ 345898 h 442564"/>
              <a:gd name="connsiteX500" fmla="*/ 1024364 w 1967341"/>
              <a:gd name="connsiteY500" fmla="*/ 392726 h 442564"/>
              <a:gd name="connsiteX501" fmla="*/ 1018890 w 1967341"/>
              <a:gd name="connsiteY501" fmla="*/ 392726 h 442564"/>
              <a:gd name="connsiteX502" fmla="*/ 1013416 w 1967341"/>
              <a:gd name="connsiteY502" fmla="*/ 392726 h 442564"/>
              <a:gd name="connsiteX503" fmla="*/ 1013416 w 1967341"/>
              <a:gd name="connsiteY503" fmla="*/ 345898 h 442564"/>
              <a:gd name="connsiteX504" fmla="*/ 997604 w 1967341"/>
              <a:gd name="connsiteY504" fmla="*/ 345898 h 442564"/>
              <a:gd name="connsiteX505" fmla="*/ 997604 w 1967341"/>
              <a:gd name="connsiteY505" fmla="*/ 340881 h 442564"/>
              <a:gd name="connsiteX506" fmla="*/ 894291 w 1967341"/>
              <a:gd name="connsiteY506" fmla="*/ 335787 h 442564"/>
              <a:gd name="connsiteX507" fmla="*/ 900069 w 1967341"/>
              <a:gd name="connsiteY507" fmla="*/ 335787 h 442564"/>
              <a:gd name="connsiteX508" fmla="*/ 905770 w 1967341"/>
              <a:gd name="connsiteY508" fmla="*/ 335787 h 442564"/>
              <a:gd name="connsiteX509" fmla="*/ 926828 w 1967341"/>
              <a:gd name="connsiteY509" fmla="*/ 375774 h 442564"/>
              <a:gd name="connsiteX510" fmla="*/ 926828 w 1967341"/>
              <a:gd name="connsiteY510" fmla="*/ 335787 h 442564"/>
              <a:gd name="connsiteX511" fmla="*/ 931921 w 1967341"/>
              <a:gd name="connsiteY511" fmla="*/ 335787 h 442564"/>
              <a:gd name="connsiteX512" fmla="*/ 937091 w 1967341"/>
              <a:gd name="connsiteY512" fmla="*/ 335787 h 442564"/>
              <a:gd name="connsiteX513" fmla="*/ 937091 w 1967341"/>
              <a:gd name="connsiteY513" fmla="*/ 392726 h 442564"/>
              <a:gd name="connsiteX514" fmla="*/ 931617 w 1967341"/>
              <a:gd name="connsiteY514" fmla="*/ 392726 h 442564"/>
              <a:gd name="connsiteX515" fmla="*/ 926144 w 1967341"/>
              <a:gd name="connsiteY515" fmla="*/ 392726 h 442564"/>
              <a:gd name="connsiteX516" fmla="*/ 904554 w 1967341"/>
              <a:gd name="connsiteY516" fmla="*/ 351675 h 442564"/>
              <a:gd name="connsiteX517" fmla="*/ 904554 w 1967341"/>
              <a:gd name="connsiteY517" fmla="*/ 392726 h 442564"/>
              <a:gd name="connsiteX518" fmla="*/ 899460 w 1967341"/>
              <a:gd name="connsiteY518" fmla="*/ 392726 h 442564"/>
              <a:gd name="connsiteX519" fmla="*/ 894291 w 1967341"/>
              <a:gd name="connsiteY519" fmla="*/ 392726 h 442564"/>
              <a:gd name="connsiteX520" fmla="*/ 870801 w 1967341"/>
              <a:gd name="connsiteY520" fmla="*/ 335787 h 442564"/>
              <a:gd name="connsiteX521" fmla="*/ 876199 w 1967341"/>
              <a:gd name="connsiteY521" fmla="*/ 335787 h 442564"/>
              <a:gd name="connsiteX522" fmla="*/ 881748 w 1967341"/>
              <a:gd name="connsiteY522" fmla="*/ 335787 h 442564"/>
              <a:gd name="connsiteX523" fmla="*/ 881748 w 1967341"/>
              <a:gd name="connsiteY523" fmla="*/ 392726 h 442564"/>
              <a:gd name="connsiteX524" fmla="*/ 876274 w 1967341"/>
              <a:gd name="connsiteY524" fmla="*/ 392726 h 442564"/>
              <a:gd name="connsiteX525" fmla="*/ 870801 w 1967341"/>
              <a:gd name="connsiteY525" fmla="*/ 392726 h 442564"/>
              <a:gd name="connsiteX526" fmla="*/ 732595 w 1967341"/>
              <a:gd name="connsiteY526" fmla="*/ 335787 h 442564"/>
              <a:gd name="connsiteX527" fmla="*/ 738297 w 1967341"/>
              <a:gd name="connsiteY527" fmla="*/ 335787 h 442564"/>
              <a:gd name="connsiteX528" fmla="*/ 744074 w 1967341"/>
              <a:gd name="connsiteY528" fmla="*/ 335787 h 442564"/>
              <a:gd name="connsiteX529" fmla="*/ 765056 w 1967341"/>
              <a:gd name="connsiteY529" fmla="*/ 375774 h 442564"/>
              <a:gd name="connsiteX530" fmla="*/ 765056 w 1967341"/>
              <a:gd name="connsiteY530" fmla="*/ 335787 h 442564"/>
              <a:gd name="connsiteX531" fmla="*/ 770149 w 1967341"/>
              <a:gd name="connsiteY531" fmla="*/ 335787 h 442564"/>
              <a:gd name="connsiteX532" fmla="*/ 775318 w 1967341"/>
              <a:gd name="connsiteY532" fmla="*/ 335787 h 442564"/>
              <a:gd name="connsiteX533" fmla="*/ 775318 w 1967341"/>
              <a:gd name="connsiteY533" fmla="*/ 392726 h 442564"/>
              <a:gd name="connsiteX534" fmla="*/ 769845 w 1967341"/>
              <a:gd name="connsiteY534" fmla="*/ 392726 h 442564"/>
              <a:gd name="connsiteX535" fmla="*/ 764372 w 1967341"/>
              <a:gd name="connsiteY535" fmla="*/ 392726 h 442564"/>
              <a:gd name="connsiteX536" fmla="*/ 742781 w 1967341"/>
              <a:gd name="connsiteY536" fmla="*/ 351675 h 442564"/>
              <a:gd name="connsiteX537" fmla="*/ 742781 w 1967341"/>
              <a:gd name="connsiteY537" fmla="*/ 392726 h 442564"/>
              <a:gd name="connsiteX538" fmla="*/ 737689 w 1967341"/>
              <a:gd name="connsiteY538" fmla="*/ 392726 h 442564"/>
              <a:gd name="connsiteX539" fmla="*/ 732595 w 1967341"/>
              <a:gd name="connsiteY539" fmla="*/ 392726 h 442564"/>
              <a:gd name="connsiteX540" fmla="*/ 709029 w 1967341"/>
              <a:gd name="connsiteY540" fmla="*/ 335787 h 442564"/>
              <a:gd name="connsiteX541" fmla="*/ 714502 w 1967341"/>
              <a:gd name="connsiteY541" fmla="*/ 335787 h 442564"/>
              <a:gd name="connsiteX542" fmla="*/ 719976 w 1967341"/>
              <a:gd name="connsiteY542" fmla="*/ 335787 h 442564"/>
              <a:gd name="connsiteX543" fmla="*/ 719976 w 1967341"/>
              <a:gd name="connsiteY543" fmla="*/ 392726 h 442564"/>
              <a:gd name="connsiteX544" fmla="*/ 714502 w 1967341"/>
              <a:gd name="connsiteY544" fmla="*/ 392726 h 442564"/>
              <a:gd name="connsiteX545" fmla="*/ 709029 w 1967341"/>
              <a:gd name="connsiteY545" fmla="*/ 392726 h 442564"/>
              <a:gd name="connsiteX546" fmla="*/ 642282 w 1967341"/>
              <a:gd name="connsiteY546" fmla="*/ 335787 h 442564"/>
              <a:gd name="connsiteX547" fmla="*/ 647756 w 1967341"/>
              <a:gd name="connsiteY547" fmla="*/ 335787 h 442564"/>
              <a:gd name="connsiteX548" fmla="*/ 653229 w 1967341"/>
              <a:gd name="connsiteY548" fmla="*/ 335787 h 442564"/>
              <a:gd name="connsiteX549" fmla="*/ 653229 w 1967341"/>
              <a:gd name="connsiteY549" fmla="*/ 392726 h 442564"/>
              <a:gd name="connsiteX550" fmla="*/ 647831 w 1967341"/>
              <a:gd name="connsiteY550" fmla="*/ 392726 h 442564"/>
              <a:gd name="connsiteX551" fmla="*/ 642282 w 1967341"/>
              <a:gd name="connsiteY551" fmla="*/ 392726 h 442564"/>
              <a:gd name="connsiteX552" fmla="*/ 591576 w 1967341"/>
              <a:gd name="connsiteY552" fmla="*/ 335787 h 442564"/>
              <a:gd name="connsiteX553" fmla="*/ 630118 w 1967341"/>
              <a:gd name="connsiteY553" fmla="*/ 335787 h 442564"/>
              <a:gd name="connsiteX554" fmla="*/ 630118 w 1967341"/>
              <a:gd name="connsiteY554" fmla="*/ 340804 h 442564"/>
              <a:gd name="connsiteX555" fmla="*/ 630118 w 1967341"/>
              <a:gd name="connsiteY555" fmla="*/ 345898 h 442564"/>
              <a:gd name="connsiteX556" fmla="*/ 602523 w 1967341"/>
              <a:gd name="connsiteY556" fmla="*/ 345898 h 442564"/>
              <a:gd name="connsiteX557" fmla="*/ 602523 w 1967341"/>
              <a:gd name="connsiteY557" fmla="*/ 357985 h 442564"/>
              <a:gd name="connsiteX558" fmla="*/ 628142 w 1967341"/>
              <a:gd name="connsiteY558" fmla="*/ 357985 h 442564"/>
              <a:gd name="connsiteX559" fmla="*/ 628142 w 1967341"/>
              <a:gd name="connsiteY559" fmla="*/ 362850 h 442564"/>
              <a:gd name="connsiteX560" fmla="*/ 628142 w 1967341"/>
              <a:gd name="connsiteY560" fmla="*/ 367791 h 442564"/>
              <a:gd name="connsiteX561" fmla="*/ 602523 w 1967341"/>
              <a:gd name="connsiteY561" fmla="*/ 367791 h 442564"/>
              <a:gd name="connsiteX562" fmla="*/ 602523 w 1967341"/>
              <a:gd name="connsiteY562" fmla="*/ 382616 h 442564"/>
              <a:gd name="connsiteX563" fmla="*/ 631335 w 1967341"/>
              <a:gd name="connsiteY563" fmla="*/ 382616 h 442564"/>
              <a:gd name="connsiteX564" fmla="*/ 631335 w 1967341"/>
              <a:gd name="connsiteY564" fmla="*/ 387709 h 442564"/>
              <a:gd name="connsiteX565" fmla="*/ 631335 w 1967341"/>
              <a:gd name="connsiteY565" fmla="*/ 392726 h 442564"/>
              <a:gd name="connsiteX566" fmla="*/ 591576 w 1967341"/>
              <a:gd name="connsiteY566" fmla="*/ 392726 h 442564"/>
              <a:gd name="connsiteX567" fmla="*/ 535639 w 1967341"/>
              <a:gd name="connsiteY567" fmla="*/ 335679 h 442564"/>
              <a:gd name="connsiteX568" fmla="*/ 561258 w 1967341"/>
              <a:gd name="connsiteY568" fmla="*/ 335679 h 442564"/>
              <a:gd name="connsiteX569" fmla="*/ 573117 w 1967341"/>
              <a:gd name="connsiteY569" fmla="*/ 339479 h 442564"/>
              <a:gd name="connsiteX570" fmla="*/ 577451 w 1967341"/>
              <a:gd name="connsiteY570" fmla="*/ 350122 h 442564"/>
              <a:gd name="connsiteX571" fmla="*/ 572585 w 1967341"/>
              <a:gd name="connsiteY571" fmla="*/ 360841 h 442564"/>
              <a:gd name="connsiteX572" fmla="*/ 570837 w 1967341"/>
              <a:gd name="connsiteY572" fmla="*/ 361982 h 442564"/>
              <a:gd name="connsiteX573" fmla="*/ 574182 w 1967341"/>
              <a:gd name="connsiteY573" fmla="*/ 363882 h 442564"/>
              <a:gd name="connsiteX574" fmla="*/ 579199 w 1967341"/>
              <a:gd name="connsiteY574" fmla="*/ 374829 h 442564"/>
              <a:gd name="connsiteX575" fmla="*/ 574182 w 1967341"/>
              <a:gd name="connsiteY575" fmla="*/ 388057 h 442564"/>
              <a:gd name="connsiteX576" fmla="*/ 559662 w 1967341"/>
              <a:gd name="connsiteY576" fmla="*/ 392618 h 442564"/>
              <a:gd name="connsiteX577" fmla="*/ 535867 w 1967341"/>
              <a:gd name="connsiteY577" fmla="*/ 392618 h 442564"/>
              <a:gd name="connsiteX578" fmla="*/ 685019 w 1967341"/>
              <a:gd name="connsiteY578" fmla="*/ 335678 h 442564"/>
              <a:gd name="connsiteX579" fmla="*/ 695891 w 1967341"/>
              <a:gd name="connsiteY579" fmla="*/ 335678 h 442564"/>
              <a:gd name="connsiteX580" fmla="*/ 695891 w 1967341"/>
              <a:gd name="connsiteY580" fmla="*/ 376654 h 442564"/>
              <a:gd name="connsiteX581" fmla="*/ 691633 w 1967341"/>
              <a:gd name="connsiteY581" fmla="*/ 389730 h 442564"/>
              <a:gd name="connsiteX582" fmla="*/ 679014 w 1967341"/>
              <a:gd name="connsiteY582" fmla="*/ 394215 h 442564"/>
              <a:gd name="connsiteX583" fmla="*/ 666015 w 1967341"/>
              <a:gd name="connsiteY583" fmla="*/ 389273 h 442564"/>
              <a:gd name="connsiteX584" fmla="*/ 662137 w 1967341"/>
              <a:gd name="connsiteY584" fmla="*/ 374069 h 442564"/>
              <a:gd name="connsiteX585" fmla="*/ 662137 w 1967341"/>
              <a:gd name="connsiteY585" fmla="*/ 371105 h 442564"/>
              <a:gd name="connsiteX586" fmla="*/ 672552 w 1967341"/>
              <a:gd name="connsiteY586" fmla="*/ 371105 h 442564"/>
              <a:gd name="connsiteX587" fmla="*/ 672552 w 1967341"/>
              <a:gd name="connsiteY587" fmla="*/ 374525 h 442564"/>
              <a:gd name="connsiteX588" fmla="*/ 673997 w 1967341"/>
              <a:gd name="connsiteY588" fmla="*/ 382127 h 442564"/>
              <a:gd name="connsiteX589" fmla="*/ 678938 w 1967341"/>
              <a:gd name="connsiteY589" fmla="*/ 384636 h 442564"/>
              <a:gd name="connsiteX590" fmla="*/ 683575 w 1967341"/>
              <a:gd name="connsiteY590" fmla="*/ 382811 h 442564"/>
              <a:gd name="connsiteX591" fmla="*/ 685019 w 1967341"/>
              <a:gd name="connsiteY591" fmla="*/ 376882 h 442564"/>
              <a:gd name="connsiteX592" fmla="*/ 1119478 w 1967341"/>
              <a:gd name="connsiteY592" fmla="*/ 335602 h 442564"/>
              <a:gd name="connsiteX593" fmla="*/ 1130425 w 1967341"/>
              <a:gd name="connsiteY593" fmla="*/ 335602 h 442564"/>
              <a:gd name="connsiteX594" fmla="*/ 1130425 w 1967341"/>
              <a:gd name="connsiteY594" fmla="*/ 371484 h 442564"/>
              <a:gd name="connsiteX595" fmla="*/ 1133009 w 1967341"/>
              <a:gd name="connsiteY595" fmla="*/ 380682 h 442564"/>
              <a:gd name="connsiteX596" fmla="*/ 1140611 w 1967341"/>
              <a:gd name="connsiteY596" fmla="*/ 383723 h 442564"/>
              <a:gd name="connsiteX597" fmla="*/ 1148213 w 1967341"/>
              <a:gd name="connsiteY597" fmla="*/ 380911 h 442564"/>
              <a:gd name="connsiteX598" fmla="*/ 1150570 w 1967341"/>
              <a:gd name="connsiteY598" fmla="*/ 371484 h 442564"/>
              <a:gd name="connsiteX599" fmla="*/ 1150570 w 1967341"/>
              <a:gd name="connsiteY599" fmla="*/ 335602 h 442564"/>
              <a:gd name="connsiteX600" fmla="*/ 1161821 w 1967341"/>
              <a:gd name="connsiteY600" fmla="*/ 335602 h 442564"/>
              <a:gd name="connsiteX601" fmla="*/ 1161821 w 1967341"/>
              <a:gd name="connsiteY601" fmla="*/ 371104 h 442564"/>
              <a:gd name="connsiteX602" fmla="*/ 1156879 w 1967341"/>
              <a:gd name="connsiteY602" fmla="*/ 388741 h 442564"/>
              <a:gd name="connsiteX603" fmla="*/ 1140687 w 1967341"/>
              <a:gd name="connsiteY603" fmla="*/ 394138 h 442564"/>
              <a:gd name="connsiteX604" fmla="*/ 1124723 w 1967341"/>
              <a:gd name="connsiteY604" fmla="*/ 388513 h 442564"/>
              <a:gd name="connsiteX605" fmla="*/ 1119478 w 1967341"/>
              <a:gd name="connsiteY605" fmla="*/ 371104 h 442564"/>
              <a:gd name="connsiteX606" fmla="*/ 1823162 w 1967341"/>
              <a:gd name="connsiteY606" fmla="*/ 334348 h 442564"/>
              <a:gd name="connsiteX607" fmla="*/ 1840953 w 1967341"/>
              <a:gd name="connsiteY607" fmla="*/ 340581 h 442564"/>
              <a:gd name="connsiteX608" fmla="*/ 1842892 w 1967341"/>
              <a:gd name="connsiteY608" fmla="*/ 342521 h 442564"/>
              <a:gd name="connsiteX609" fmla="*/ 1849734 w 1967341"/>
              <a:gd name="connsiteY609" fmla="*/ 364643 h 442564"/>
              <a:gd name="connsiteX610" fmla="*/ 1842892 w 1967341"/>
              <a:gd name="connsiteY610" fmla="*/ 386309 h 442564"/>
              <a:gd name="connsiteX611" fmla="*/ 1807660 w 1967341"/>
              <a:gd name="connsiteY611" fmla="*/ 387795 h 442564"/>
              <a:gd name="connsiteX612" fmla="*/ 1806174 w 1967341"/>
              <a:gd name="connsiteY612" fmla="*/ 386309 h 442564"/>
              <a:gd name="connsiteX613" fmla="*/ 1799332 w 1967341"/>
              <a:gd name="connsiteY613" fmla="*/ 364643 h 442564"/>
              <a:gd name="connsiteX614" fmla="*/ 1806174 w 1967341"/>
              <a:gd name="connsiteY614" fmla="*/ 342521 h 442564"/>
              <a:gd name="connsiteX615" fmla="*/ 1823162 w 1967341"/>
              <a:gd name="connsiteY615" fmla="*/ 334348 h 442564"/>
              <a:gd name="connsiteX616" fmla="*/ 1715958 w 1967341"/>
              <a:gd name="connsiteY616" fmla="*/ 334342 h 442564"/>
              <a:gd name="connsiteX617" fmla="*/ 1733797 w 1967341"/>
              <a:gd name="connsiteY617" fmla="*/ 340615 h 442564"/>
              <a:gd name="connsiteX618" fmla="*/ 1735702 w 1967341"/>
              <a:gd name="connsiteY618" fmla="*/ 342520 h 442564"/>
              <a:gd name="connsiteX619" fmla="*/ 1742468 w 1967341"/>
              <a:gd name="connsiteY619" fmla="*/ 364643 h 442564"/>
              <a:gd name="connsiteX620" fmla="*/ 1735702 w 1967341"/>
              <a:gd name="connsiteY620" fmla="*/ 386309 h 442564"/>
              <a:gd name="connsiteX621" fmla="*/ 1700362 w 1967341"/>
              <a:gd name="connsiteY621" fmla="*/ 387762 h 442564"/>
              <a:gd name="connsiteX622" fmla="*/ 1698908 w 1967341"/>
              <a:gd name="connsiteY622" fmla="*/ 386309 h 442564"/>
              <a:gd name="connsiteX623" fmla="*/ 1692142 w 1967341"/>
              <a:gd name="connsiteY623" fmla="*/ 364643 h 442564"/>
              <a:gd name="connsiteX624" fmla="*/ 1698908 w 1967341"/>
              <a:gd name="connsiteY624" fmla="*/ 342520 h 442564"/>
              <a:gd name="connsiteX625" fmla="*/ 1715958 w 1967341"/>
              <a:gd name="connsiteY625" fmla="*/ 334342 h 442564"/>
              <a:gd name="connsiteX626" fmla="*/ 1319510 w 1967341"/>
              <a:gd name="connsiteY626" fmla="*/ 334342 h 442564"/>
              <a:gd name="connsiteX627" fmla="*/ 1337349 w 1967341"/>
              <a:gd name="connsiteY627" fmla="*/ 340615 h 442564"/>
              <a:gd name="connsiteX628" fmla="*/ 1339254 w 1967341"/>
              <a:gd name="connsiteY628" fmla="*/ 342520 h 442564"/>
              <a:gd name="connsiteX629" fmla="*/ 1346020 w 1967341"/>
              <a:gd name="connsiteY629" fmla="*/ 364643 h 442564"/>
              <a:gd name="connsiteX630" fmla="*/ 1339254 w 1967341"/>
              <a:gd name="connsiteY630" fmla="*/ 386309 h 442564"/>
              <a:gd name="connsiteX631" fmla="*/ 1303914 w 1967341"/>
              <a:gd name="connsiteY631" fmla="*/ 387762 h 442564"/>
              <a:gd name="connsiteX632" fmla="*/ 1302460 w 1967341"/>
              <a:gd name="connsiteY632" fmla="*/ 386309 h 442564"/>
              <a:gd name="connsiteX633" fmla="*/ 1295694 w 1967341"/>
              <a:gd name="connsiteY633" fmla="*/ 364643 h 442564"/>
              <a:gd name="connsiteX634" fmla="*/ 1302460 w 1967341"/>
              <a:gd name="connsiteY634" fmla="*/ 342520 h 442564"/>
              <a:gd name="connsiteX635" fmla="*/ 1319510 w 1967341"/>
              <a:gd name="connsiteY635" fmla="*/ 334342 h 442564"/>
              <a:gd name="connsiteX636" fmla="*/ 1884703 w 1967341"/>
              <a:gd name="connsiteY636" fmla="*/ 334310 h 442564"/>
              <a:gd name="connsiteX637" fmla="*/ 1900439 w 1967341"/>
              <a:gd name="connsiteY637" fmla="*/ 339480 h 442564"/>
              <a:gd name="connsiteX638" fmla="*/ 1907662 w 1967341"/>
              <a:gd name="connsiteY638" fmla="*/ 353468 h 442564"/>
              <a:gd name="connsiteX639" fmla="*/ 1896943 w 1967341"/>
              <a:gd name="connsiteY639" fmla="*/ 353468 h 442564"/>
              <a:gd name="connsiteX640" fmla="*/ 1893065 w 1967341"/>
              <a:gd name="connsiteY640" fmla="*/ 347006 h 442564"/>
              <a:gd name="connsiteX641" fmla="*/ 1885463 w 1967341"/>
              <a:gd name="connsiteY641" fmla="*/ 344194 h 442564"/>
              <a:gd name="connsiteX642" fmla="*/ 1874288 w 1967341"/>
              <a:gd name="connsiteY642" fmla="*/ 349515 h 442564"/>
              <a:gd name="connsiteX643" fmla="*/ 1874288 w 1967341"/>
              <a:gd name="connsiteY643" fmla="*/ 379162 h 442564"/>
              <a:gd name="connsiteX644" fmla="*/ 1885616 w 1967341"/>
              <a:gd name="connsiteY644" fmla="*/ 384256 h 442564"/>
              <a:gd name="connsiteX645" fmla="*/ 1895498 w 1967341"/>
              <a:gd name="connsiteY645" fmla="*/ 378935 h 442564"/>
              <a:gd name="connsiteX646" fmla="*/ 1898387 w 1967341"/>
              <a:gd name="connsiteY646" fmla="*/ 371941 h 442564"/>
              <a:gd name="connsiteX647" fmla="*/ 1886071 w 1967341"/>
              <a:gd name="connsiteY647" fmla="*/ 371941 h 442564"/>
              <a:gd name="connsiteX648" fmla="*/ 1886071 w 1967341"/>
              <a:gd name="connsiteY648" fmla="*/ 362135 h 442564"/>
              <a:gd name="connsiteX649" fmla="*/ 1908041 w 1967341"/>
              <a:gd name="connsiteY649" fmla="*/ 362135 h 442564"/>
              <a:gd name="connsiteX650" fmla="*/ 1908041 w 1967341"/>
              <a:gd name="connsiteY650" fmla="*/ 392543 h 442564"/>
              <a:gd name="connsiteX651" fmla="*/ 1900439 w 1967341"/>
              <a:gd name="connsiteY651" fmla="*/ 392543 h 442564"/>
              <a:gd name="connsiteX652" fmla="*/ 1899375 w 1967341"/>
              <a:gd name="connsiteY652" fmla="*/ 384941 h 442564"/>
              <a:gd name="connsiteX653" fmla="*/ 1899223 w 1967341"/>
              <a:gd name="connsiteY653" fmla="*/ 386309 h 442564"/>
              <a:gd name="connsiteX654" fmla="*/ 1884019 w 1967341"/>
              <a:gd name="connsiteY654" fmla="*/ 394368 h 442564"/>
              <a:gd name="connsiteX655" fmla="*/ 1884019 w 1967341"/>
              <a:gd name="connsiteY655" fmla="*/ 393911 h 442564"/>
              <a:gd name="connsiteX656" fmla="*/ 1865774 w 1967341"/>
              <a:gd name="connsiteY656" fmla="*/ 386309 h 442564"/>
              <a:gd name="connsiteX657" fmla="*/ 1865774 w 1967341"/>
              <a:gd name="connsiteY657" fmla="*/ 342521 h 442564"/>
              <a:gd name="connsiteX658" fmla="*/ 1884703 w 1967341"/>
              <a:gd name="connsiteY658" fmla="*/ 334310 h 442564"/>
              <a:gd name="connsiteX659" fmla="*/ 1549983 w 1967341"/>
              <a:gd name="connsiteY659" fmla="*/ 334159 h 442564"/>
              <a:gd name="connsiteX660" fmla="*/ 1565187 w 1967341"/>
              <a:gd name="connsiteY660" fmla="*/ 339632 h 442564"/>
              <a:gd name="connsiteX661" fmla="*/ 1572789 w 1967341"/>
              <a:gd name="connsiteY661" fmla="*/ 354456 h 442564"/>
              <a:gd name="connsiteX662" fmla="*/ 1561842 w 1967341"/>
              <a:gd name="connsiteY662" fmla="*/ 354456 h 442564"/>
              <a:gd name="connsiteX663" fmla="*/ 1558193 w 1967341"/>
              <a:gd name="connsiteY663" fmla="*/ 346854 h 442564"/>
              <a:gd name="connsiteX664" fmla="*/ 1550591 w 1967341"/>
              <a:gd name="connsiteY664" fmla="*/ 344117 h 442564"/>
              <a:gd name="connsiteX665" fmla="*/ 1541013 w 1967341"/>
              <a:gd name="connsiteY665" fmla="*/ 349439 h 442564"/>
              <a:gd name="connsiteX666" fmla="*/ 1537591 w 1967341"/>
              <a:gd name="connsiteY666" fmla="*/ 364111 h 442564"/>
              <a:gd name="connsiteX667" fmla="*/ 1541013 w 1967341"/>
              <a:gd name="connsiteY667" fmla="*/ 378403 h 442564"/>
              <a:gd name="connsiteX668" fmla="*/ 1557265 w 1967341"/>
              <a:gd name="connsiteY668" fmla="*/ 381556 h 442564"/>
              <a:gd name="connsiteX669" fmla="*/ 1558573 w 1967341"/>
              <a:gd name="connsiteY669" fmla="*/ 380531 h 442564"/>
              <a:gd name="connsiteX670" fmla="*/ 1562222 w 1967341"/>
              <a:gd name="connsiteY670" fmla="*/ 372397 h 442564"/>
              <a:gd name="connsiteX671" fmla="*/ 1572333 w 1967341"/>
              <a:gd name="connsiteY671" fmla="*/ 372701 h 442564"/>
              <a:gd name="connsiteX672" fmla="*/ 1565187 w 1967341"/>
              <a:gd name="connsiteY672" fmla="*/ 388362 h 442564"/>
              <a:gd name="connsiteX673" fmla="*/ 1549983 w 1967341"/>
              <a:gd name="connsiteY673" fmla="*/ 394215 h 442564"/>
              <a:gd name="connsiteX674" fmla="*/ 1532422 w 1967341"/>
              <a:gd name="connsiteY674" fmla="*/ 386157 h 442564"/>
              <a:gd name="connsiteX675" fmla="*/ 1525885 w 1967341"/>
              <a:gd name="connsiteY675" fmla="*/ 364490 h 442564"/>
              <a:gd name="connsiteX676" fmla="*/ 1532422 w 1967341"/>
              <a:gd name="connsiteY676" fmla="*/ 342369 h 442564"/>
              <a:gd name="connsiteX677" fmla="*/ 1549983 w 1967341"/>
              <a:gd name="connsiteY677" fmla="*/ 334159 h 442564"/>
              <a:gd name="connsiteX678" fmla="*/ 969260 w 1967341"/>
              <a:gd name="connsiteY678" fmla="*/ 334158 h 442564"/>
              <a:gd name="connsiteX679" fmla="*/ 983629 w 1967341"/>
              <a:gd name="connsiteY679" fmla="*/ 339175 h 442564"/>
              <a:gd name="connsiteX680" fmla="*/ 989710 w 1967341"/>
              <a:gd name="connsiteY680" fmla="*/ 352783 h 442564"/>
              <a:gd name="connsiteX681" fmla="*/ 978611 w 1967341"/>
              <a:gd name="connsiteY681" fmla="*/ 352783 h 442564"/>
              <a:gd name="connsiteX682" fmla="*/ 975342 w 1967341"/>
              <a:gd name="connsiteY682" fmla="*/ 346321 h 442564"/>
              <a:gd name="connsiteX683" fmla="*/ 967740 w 1967341"/>
              <a:gd name="connsiteY683" fmla="*/ 343965 h 442564"/>
              <a:gd name="connsiteX684" fmla="*/ 961278 w 1967341"/>
              <a:gd name="connsiteY684" fmla="*/ 345941 h 442564"/>
              <a:gd name="connsiteX685" fmla="*/ 958921 w 1967341"/>
              <a:gd name="connsiteY685" fmla="*/ 351490 h 442564"/>
              <a:gd name="connsiteX686" fmla="*/ 961354 w 1967341"/>
              <a:gd name="connsiteY686" fmla="*/ 355444 h 442564"/>
              <a:gd name="connsiteX687" fmla="*/ 971693 w 1967341"/>
              <a:gd name="connsiteY687" fmla="*/ 358713 h 442564"/>
              <a:gd name="connsiteX688" fmla="*/ 986897 w 1967341"/>
              <a:gd name="connsiteY688" fmla="*/ 365174 h 442564"/>
              <a:gd name="connsiteX689" fmla="*/ 990698 w 1967341"/>
              <a:gd name="connsiteY689" fmla="*/ 376729 h 442564"/>
              <a:gd name="connsiteX690" fmla="*/ 984920 w 1967341"/>
              <a:gd name="connsiteY690" fmla="*/ 389501 h 442564"/>
              <a:gd name="connsiteX691" fmla="*/ 969184 w 1967341"/>
              <a:gd name="connsiteY691" fmla="*/ 394215 h 442564"/>
              <a:gd name="connsiteX692" fmla="*/ 953980 w 1967341"/>
              <a:gd name="connsiteY692" fmla="*/ 389197 h 442564"/>
              <a:gd name="connsiteX693" fmla="*/ 947974 w 1967341"/>
              <a:gd name="connsiteY693" fmla="*/ 374981 h 442564"/>
              <a:gd name="connsiteX694" fmla="*/ 958542 w 1967341"/>
              <a:gd name="connsiteY694" fmla="*/ 374982 h 442564"/>
              <a:gd name="connsiteX695" fmla="*/ 961582 w 1967341"/>
              <a:gd name="connsiteY695" fmla="*/ 381976 h 442564"/>
              <a:gd name="connsiteX696" fmla="*/ 969184 w 1967341"/>
              <a:gd name="connsiteY696" fmla="*/ 384408 h 442564"/>
              <a:gd name="connsiteX697" fmla="*/ 977395 w 1967341"/>
              <a:gd name="connsiteY697" fmla="*/ 382584 h 442564"/>
              <a:gd name="connsiteX698" fmla="*/ 980360 w 1967341"/>
              <a:gd name="connsiteY698" fmla="*/ 377490 h 442564"/>
              <a:gd name="connsiteX699" fmla="*/ 978231 w 1967341"/>
              <a:gd name="connsiteY699" fmla="*/ 372701 h 442564"/>
              <a:gd name="connsiteX700" fmla="*/ 969336 w 1967341"/>
              <a:gd name="connsiteY700" fmla="*/ 369584 h 442564"/>
              <a:gd name="connsiteX701" fmla="*/ 952688 w 1967341"/>
              <a:gd name="connsiteY701" fmla="*/ 363046 h 442564"/>
              <a:gd name="connsiteX702" fmla="*/ 948507 w 1967341"/>
              <a:gd name="connsiteY702" fmla="*/ 352175 h 442564"/>
              <a:gd name="connsiteX703" fmla="*/ 954056 w 1967341"/>
              <a:gd name="connsiteY703" fmla="*/ 339023 h 442564"/>
              <a:gd name="connsiteX704" fmla="*/ 969260 w 1967341"/>
              <a:gd name="connsiteY704" fmla="*/ 334158 h 442564"/>
              <a:gd name="connsiteX705" fmla="*/ 809531 w 1967341"/>
              <a:gd name="connsiteY705" fmla="*/ 333949 h 442564"/>
              <a:gd name="connsiteX706" fmla="*/ 827405 w 1967341"/>
              <a:gd name="connsiteY706" fmla="*/ 339023 h 442564"/>
              <a:gd name="connsiteX707" fmla="*/ 834628 w 1967341"/>
              <a:gd name="connsiteY707" fmla="*/ 353011 h 442564"/>
              <a:gd name="connsiteX708" fmla="*/ 823681 w 1967341"/>
              <a:gd name="connsiteY708" fmla="*/ 353011 h 442564"/>
              <a:gd name="connsiteX709" fmla="*/ 819879 w 1967341"/>
              <a:gd name="connsiteY709" fmla="*/ 346550 h 442564"/>
              <a:gd name="connsiteX710" fmla="*/ 812277 w 1967341"/>
              <a:gd name="connsiteY710" fmla="*/ 343736 h 442564"/>
              <a:gd name="connsiteX711" fmla="*/ 801103 w 1967341"/>
              <a:gd name="connsiteY711" fmla="*/ 349058 h 442564"/>
              <a:gd name="connsiteX712" fmla="*/ 797073 w 1967341"/>
              <a:gd name="connsiteY712" fmla="*/ 364262 h 442564"/>
              <a:gd name="connsiteX713" fmla="*/ 800950 w 1967341"/>
              <a:gd name="connsiteY713" fmla="*/ 379010 h 442564"/>
              <a:gd name="connsiteX714" fmla="*/ 812277 w 1967341"/>
              <a:gd name="connsiteY714" fmla="*/ 384103 h 442564"/>
              <a:gd name="connsiteX715" fmla="*/ 822160 w 1967341"/>
              <a:gd name="connsiteY715" fmla="*/ 378782 h 442564"/>
              <a:gd name="connsiteX716" fmla="*/ 825049 w 1967341"/>
              <a:gd name="connsiteY716" fmla="*/ 371788 h 442564"/>
              <a:gd name="connsiteX717" fmla="*/ 812734 w 1967341"/>
              <a:gd name="connsiteY717" fmla="*/ 371788 h 442564"/>
              <a:gd name="connsiteX718" fmla="*/ 812734 w 1967341"/>
              <a:gd name="connsiteY718" fmla="*/ 361981 h 442564"/>
              <a:gd name="connsiteX719" fmla="*/ 834932 w 1967341"/>
              <a:gd name="connsiteY719" fmla="*/ 361981 h 442564"/>
              <a:gd name="connsiteX720" fmla="*/ 834932 w 1967341"/>
              <a:gd name="connsiteY720" fmla="*/ 392389 h 442564"/>
              <a:gd name="connsiteX721" fmla="*/ 827330 w 1967341"/>
              <a:gd name="connsiteY721" fmla="*/ 392389 h 442564"/>
              <a:gd name="connsiteX722" fmla="*/ 826265 w 1967341"/>
              <a:gd name="connsiteY722" fmla="*/ 384787 h 442564"/>
              <a:gd name="connsiteX723" fmla="*/ 825658 w 1967341"/>
              <a:gd name="connsiteY723" fmla="*/ 385700 h 442564"/>
              <a:gd name="connsiteX724" fmla="*/ 810540 w 1967341"/>
              <a:gd name="connsiteY724" fmla="*/ 393712 h 442564"/>
              <a:gd name="connsiteX725" fmla="*/ 792816 w 1967341"/>
              <a:gd name="connsiteY725" fmla="*/ 385852 h 442564"/>
              <a:gd name="connsiteX726" fmla="*/ 792816 w 1967341"/>
              <a:gd name="connsiteY726" fmla="*/ 342064 h 442564"/>
              <a:gd name="connsiteX727" fmla="*/ 809531 w 1967341"/>
              <a:gd name="connsiteY727" fmla="*/ 333949 h 442564"/>
              <a:gd name="connsiteX728" fmla="*/ 358112 w 1967341"/>
              <a:gd name="connsiteY728" fmla="*/ 333820 h 442564"/>
              <a:gd name="connsiteX729" fmla="*/ 356738 w 1967341"/>
              <a:gd name="connsiteY729" fmla="*/ 335368 h 442564"/>
              <a:gd name="connsiteX730" fmla="*/ 355343 w 1967341"/>
              <a:gd name="connsiteY730" fmla="*/ 336895 h 442564"/>
              <a:gd name="connsiteX731" fmla="*/ 361339 w 1967341"/>
              <a:gd name="connsiteY731" fmla="*/ 342303 h 442564"/>
              <a:gd name="connsiteX732" fmla="*/ 356171 w 1967341"/>
              <a:gd name="connsiteY732" fmla="*/ 348059 h 442564"/>
              <a:gd name="connsiteX733" fmla="*/ 350175 w 1967341"/>
              <a:gd name="connsiteY733" fmla="*/ 342652 h 442564"/>
              <a:gd name="connsiteX734" fmla="*/ 348779 w 1967341"/>
              <a:gd name="connsiteY734" fmla="*/ 344200 h 442564"/>
              <a:gd name="connsiteX735" fmla="*/ 347405 w 1967341"/>
              <a:gd name="connsiteY735" fmla="*/ 345726 h 442564"/>
              <a:gd name="connsiteX736" fmla="*/ 363367 w 1967341"/>
              <a:gd name="connsiteY736" fmla="*/ 360183 h 442564"/>
              <a:gd name="connsiteX737" fmla="*/ 364741 w 1967341"/>
              <a:gd name="connsiteY737" fmla="*/ 358635 h 442564"/>
              <a:gd name="connsiteX738" fmla="*/ 366136 w 1967341"/>
              <a:gd name="connsiteY738" fmla="*/ 357109 h 442564"/>
              <a:gd name="connsiteX739" fmla="*/ 358875 w 1967341"/>
              <a:gd name="connsiteY739" fmla="*/ 350567 h 442564"/>
              <a:gd name="connsiteX740" fmla="*/ 364065 w 1967341"/>
              <a:gd name="connsiteY740" fmla="*/ 344810 h 442564"/>
              <a:gd name="connsiteX741" fmla="*/ 371304 w 1967341"/>
              <a:gd name="connsiteY741" fmla="*/ 351352 h 442564"/>
              <a:gd name="connsiteX742" fmla="*/ 372700 w 1967341"/>
              <a:gd name="connsiteY742" fmla="*/ 349804 h 442564"/>
              <a:gd name="connsiteX743" fmla="*/ 374117 w 1967341"/>
              <a:gd name="connsiteY743" fmla="*/ 348234 h 442564"/>
              <a:gd name="connsiteX744" fmla="*/ 221021 w 1967341"/>
              <a:gd name="connsiteY744" fmla="*/ 323049 h 442564"/>
              <a:gd name="connsiteX745" fmla="*/ 222613 w 1967341"/>
              <a:gd name="connsiteY745" fmla="*/ 325055 h 442564"/>
              <a:gd name="connsiteX746" fmla="*/ 224357 w 1967341"/>
              <a:gd name="connsiteY746" fmla="*/ 326734 h 442564"/>
              <a:gd name="connsiteX747" fmla="*/ 223877 w 1967341"/>
              <a:gd name="connsiteY747" fmla="*/ 327258 h 442564"/>
              <a:gd name="connsiteX748" fmla="*/ 223877 w 1967341"/>
              <a:gd name="connsiteY748" fmla="*/ 340690 h 442564"/>
              <a:gd name="connsiteX749" fmla="*/ 230637 w 1967341"/>
              <a:gd name="connsiteY749" fmla="*/ 341867 h 442564"/>
              <a:gd name="connsiteX750" fmla="*/ 235892 w 1967341"/>
              <a:gd name="connsiteY750" fmla="*/ 345073 h 442564"/>
              <a:gd name="connsiteX751" fmla="*/ 240995 w 1967341"/>
              <a:gd name="connsiteY751" fmla="*/ 346490 h 442564"/>
              <a:gd name="connsiteX752" fmla="*/ 243590 w 1967341"/>
              <a:gd name="connsiteY752" fmla="*/ 349020 h 442564"/>
              <a:gd name="connsiteX753" fmla="*/ 246490 w 1967341"/>
              <a:gd name="connsiteY753" fmla="*/ 349281 h 442564"/>
              <a:gd name="connsiteX754" fmla="*/ 250546 w 1967341"/>
              <a:gd name="connsiteY754" fmla="*/ 352312 h 442564"/>
              <a:gd name="connsiteX755" fmla="*/ 253686 w 1967341"/>
              <a:gd name="connsiteY755" fmla="*/ 354253 h 442564"/>
              <a:gd name="connsiteX756" fmla="*/ 255256 w 1967341"/>
              <a:gd name="connsiteY756" fmla="*/ 356215 h 442564"/>
              <a:gd name="connsiteX757" fmla="*/ 258178 w 1967341"/>
              <a:gd name="connsiteY757" fmla="*/ 357393 h 442564"/>
              <a:gd name="connsiteX758" fmla="*/ 261492 w 1967341"/>
              <a:gd name="connsiteY758" fmla="*/ 357785 h 442564"/>
              <a:gd name="connsiteX759" fmla="*/ 265853 w 1967341"/>
              <a:gd name="connsiteY759" fmla="*/ 359530 h 442564"/>
              <a:gd name="connsiteX760" fmla="*/ 272155 w 1967341"/>
              <a:gd name="connsiteY760" fmla="*/ 363041 h 442564"/>
              <a:gd name="connsiteX761" fmla="*/ 284388 w 1967341"/>
              <a:gd name="connsiteY761" fmla="*/ 365112 h 442564"/>
              <a:gd name="connsiteX762" fmla="*/ 159333 w 1967341"/>
              <a:gd name="connsiteY762" fmla="*/ 365243 h 442564"/>
              <a:gd name="connsiteX763" fmla="*/ 174270 w 1967341"/>
              <a:gd name="connsiteY763" fmla="*/ 363498 h 442564"/>
              <a:gd name="connsiteX764" fmla="*/ 180812 w 1967341"/>
              <a:gd name="connsiteY764" fmla="*/ 359988 h 442564"/>
              <a:gd name="connsiteX765" fmla="*/ 184322 w 1967341"/>
              <a:gd name="connsiteY765" fmla="*/ 356673 h 442564"/>
              <a:gd name="connsiteX766" fmla="*/ 187833 w 1967341"/>
              <a:gd name="connsiteY766" fmla="*/ 354907 h 442564"/>
              <a:gd name="connsiteX767" fmla="*/ 190973 w 1967341"/>
              <a:gd name="connsiteY767" fmla="*/ 353141 h 442564"/>
              <a:gd name="connsiteX768" fmla="*/ 193699 w 1967341"/>
              <a:gd name="connsiteY768" fmla="*/ 349630 h 442564"/>
              <a:gd name="connsiteX769" fmla="*/ 197798 w 1967341"/>
              <a:gd name="connsiteY769" fmla="*/ 348060 h 442564"/>
              <a:gd name="connsiteX770" fmla="*/ 201701 w 1967341"/>
              <a:gd name="connsiteY770" fmla="*/ 345335 h 442564"/>
              <a:gd name="connsiteX771" fmla="*/ 206782 w 1967341"/>
              <a:gd name="connsiteY771" fmla="*/ 343961 h 442564"/>
              <a:gd name="connsiteX772" fmla="*/ 211274 w 1967341"/>
              <a:gd name="connsiteY772" fmla="*/ 341235 h 442564"/>
              <a:gd name="connsiteX773" fmla="*/ 218404 w 1967341"/>
              <a:gd name="connsiteY773" fmla="*/ 340886 h 442564"/>
              <a:gd name="connsiteX774" fmla="*/ 218404 w 1967341"/>
              <a:gd name="connsiteY774" fmla="*/ 327541 h 442564"/>
              <a:gd name="connsiteX775" fmla="*/ 217750 w 1967341"/>
              <a:gd name="connsiteY775" fmla="*/ 326931 h 442564"/>
              <a:gd name="connsiteX776" fmla="*/ 219473 w 1967341"/>
              <a:gd name="connsiteY776" fmla="*/ 325055 h 442564"/>
              <a:gd name="connsiteX777" fmla="*/ 221021 w 1967341"/>
              <a:gd name="connsiteY777" fmla="*/ 323049 h 442564"/>
              <a:gd name="connsiteX778" fmla="*/ 371282 w 1967341"/>
              <a:gd name="connsiteY778" fmla="*/ 315809 h 442564"/>
              <a:gd name="connsiteX779" fmla="*/ 370170 w 1967341"/>
              <a:gd name="connsiteY779" fmla="*/ 317401 h 442564"/>
              <a:gd name="connsiteX780" fmla="*/ 369058 w 1967341"/>
              <a:gd name="connsiteY780" fmla="*/ 318993 h 442564"/>
              <a:gd name="connsiteX781" fmla="*/ 381444 w 1967341"/>
              <a:gd name="connsiteY781" fmla="*/ 327715 h 442564"/>
              <a:gd name="connsiteX782" fmla="*/ 364501 w 1967341"/>
              <a:gd name="connsiteY782" fmla="*/ 325534 h 442564"/>
              <a:gd name="connsiteX783" fmla="*/ 363258 w 1967341"/>
              <a:gd name="connsiteY783" fmla="*/ 327322 h 442564"/>
              <a:gd name="connsiteX784" fmla="*/ 362015 w 1967341"/>
              <a:gd name="connsiteY784" fmla="*/ 329089 h 442564"/>
              <a:gd name="connsiteX785" fmla="*/ 379656 w 1967341"/>
              <a:gd name="connsiteY785" fmla="*/ 341452 h 442564"/>
              <a:gd name="connsiteX786" fmla="*/ 380768 w 1967341"/>
              <a:gd name="connsiteY786" fmla="*/ 339860 h 442564"/>
              <a:gd name="connsiteX787" fmla="*/ 381858 w 1967341"/>
              <a:gd name="connsiteY787" fmla="*/ 338269 h 442564"/>
              <a:gd name="connsiteX788" fmla="*/ 369145 w 1967341"/>
              <a:gd name="connsiteY788" fmla="*/ 329372 h 442564"/>
              <a:gd name="connsiteX789" fmla="*/ 386590 w 1967341"/>
              <a:gd name="connsiteY789" fmla="*/ 331553 h 442564"/>
              <a:gd name="connsiteX790" fmla="*/ 387789 w 1967341"/>
              <a:gd name="connsiteY790" fmla="*/ 329852 h 442564"/>
              <a:gd name="connsiteX791" fmla="*/ 388923 w 1967341"/>
              <a:gd name="connsiteY791" fmla="*/ 328173 h 442564"/>
              <a:gd name="connsiteX792" fmla="*/ 67031 w 1967341"/>
              <a:gd name="connsiteY792" fmla="*/ 313912 h 442564"/>
              <a:gd name="connsiteX793" fmla="*/ 53075 w 1967341"/>
              <a:gd name="connsiteY793" fmla="*/ 322852 h 442564"/>
              <a:gd name="connsiteX794" fmla="*/ 54274 w 1967341"/>
              <a:gd name="connsiteY794" fmla="*/ 330244 h 442564"/>
              <a:gd name="connsiteX795" fmla="*/ 59900 w 1967341"/>
              <a:gd name="connsiteY795" fmla="*/ 333341 h 442564"/>
              <a:gd name="connsiteX796" fmla="*/ 60315 w 1967341"/>
              <a:gd name="connsiteY796" fmla="*/ 333341 h 442564"/>
              <a:gd name="connsiteX797" fmla="*/ 58134 w 1967341"/>
              <a:gd name="connsiteY797" fmla="*/ 335194 h 442564"/>
              <a:gd name="connsiteX798" fmla="*/ 59639 w 1967341"/>
              <a:gd name="connsiteY798" fmla="*/ 337527 h 442564"/>
              <a:gd name="connsiteX799" fmla="*/ 69386 w 1967341"/>
              <a:gd name="connsiteY799" fmla="*/ 331204 h 442564"/>
              <a:gd name="connsiteX800" fmla="*/ 64872 w 1967341"/>
              <a:gd name="connsiteY800" fmla="*/ 324226 h 442564"/>
              <a:gd name="connsiteX801" fmla="*/ 61754 w 1967341"/>
              <a:gd name="connsiteY801" fmla="*/ 326254 h 442564"/>
              <a:gd name="connsiteX802" fmla="*/ 64174 w 1967341"/>
              <a:gd name="connsiteY802" fmla="*/ 330244 h 442564"/>
              <a:gd name="connsiteX803" fmla="*/ 61361 w 1967341"/>
              <a:gd name="connsiteY803" fmla="*/ 330789 h 442564"/>
              <a:gd name="connsiteX804" fmla="*/ 57654 w 1967341"/>
              <a:gd name="connsiteY804" fmla="*/ 328740 h 442564"/>
              <a:gd name="connsiteX805" fmla="*/ 56935 w 1967341"/>
              <a:gd name="connsiteY805" fmla="*/ 324095 h 442564"/>
              <a:gd name="connsiteX806" fmla="*/ 60816 w 1967341"/>
              <a:gd name="connsiteY806" fmla="*/ 319843 h 442564"/>
              <a:gd name="connsiteX807" fmla="*/ 66355 w 1967341"/>
              <a:gd name="connsiteY807" fmla="*/ 318055 h 442564"/>
              <a:gd name="connsiteX808" fmla="*/ 70367 w 1967341"/>
              <a:gd name="connsiteY808" fmla="*/ 320497 h 442564"/>
              <a:gd name="connsiteX809" fmla="*/ 71021 w 1967341"/>
              <a:gd name="connsiteY809" fmla="*/ 323463 h 442564"/>
              <a:gd name="connsiteX810" fmla="*/ 69756 w 1967341"/>
              <a:gd name="connsiteY810" fmla="*/ 326036 h 442564"/>
              <a:gd name="connsiteX811" fmla="*/ 72199 w 1967341"/>
              <a:gd name="connsiteY811" fmla="*/ 329503 h 442564"/>
              <a:gd name="connsiteX812" fmla="*/ 75164 w 1967341"/>
              <a:gd name="connsiteY812" fmla="*/ 324335 h 442564"/>
              <a:gd name="connsiteX813" fmla="*/ 73572 w 1967341"/>
              <a:gd name="connsiteY813" fmla="*/ 318273 h 442564"/>
              <a:gd name="connsiteX814" fmla="*/ 67031 w 1967341"/>
              <a:gd name="connsiteY814" fmla="*/ 313912 h 442564"/>
              <a:gd name="connsiteX815" fmla="*/ 385085 w 1967341"/>
              <a:gd name="connsiteY815" fmla="*/ 301374 h 442564"/>
              <a:gd name="connsiteX816" fmla="*/ 390689 w 1967341"/>
              <a:gd name="connsiteY816" fmla="*/ 302748 h 442564"/>
              <a:gd name="connsiteX817" fmla="*/ 395028 w 1967341"/>
              <a:gd name="connsiteY817" fmla="*/ 306498 h 442564"/>
              <a:gd name="connsiteX818" fmla="*/ 395414 w 1967341"/>
              <a:gd name="connsiteY818" fmla="*/ 307759 h 442564"/>
              <a:gd name="connsiteX819" fmla="*/ 391321 w 1967341"/>
              <a:gd name="connsiteY819" fmla="*/ 313476 h 442564"/>
              <a:gd name="connsiteX820" fmla="*/ 385804 w 1967341"/>
              <a:gd name="connsiteY820" fmla="*/ 312168 h 442564"/>
              <a:gd name="connsiteX821" fmla="*/ 381443 w 1967341"/>
              <a:gd name="connsiteY821" fmla="*/ 308286 h 442564"/>
              <a:gd name="connsiteX822" fmla="*/ 381443 w 1967341"/>
              <a:gd name="connsiteY822" fmla="*/ 303925 h 442564"/>
              <a:gd name="connsiteX823" fmla="*/ 385085 w 1967341"/>
              <a:gd name="connsiteY823" fmla="*/ 301374 h 442564"/>
              <a:gd name="connsiteX824" fmla="*/ 384126 w 1967341"/>
              <a:gd name="connsiteY824" fmla="*/ 297492 h 442564"/>
              <a:gd name="connsiteX825" fmla="*/ 383179 w 1967341"/>
              <a:gd name="connsiteY825" fmla="*/ 297780 h 442564"/>
              <a:gd name="connsiteX826" fmla="*/ 377584 w 1967341"/>
              <a:gd name="connsiteY826" fmla="*/ 309769 h 442564"/>
              <a:gd name="connsiteX827" fmla="*/ 383755 w 1967341"/>
              <a:gd name="connsiteY827" fmla="*/ 315962 h 442564"/>
              <a:gd name="connsiteX828" fmla="*/ 392216 w 1967341"/>
              <a:gd name="connsiteY828" fmla="*/ 317532 h 442564"/>
              <a:gd name="connsiteX829" fmla="*/ 398147 w 1967341"/>
              <a:gd name="connsiteY829" fmla="*/ 312843 h 442564"/>
              <a:gd name="connsiteX830" fmla="*/ 398103 w 1967341"/>
              <a:gd name="connsiteY830" fmla="*/ 312800 h 442564"/>
              <a:gd name="connsiteX831" fmla="*/ 398757 w 1967341"/>
              <a:gd name="connsiteY831" fmla="*/ 305277 h 442564"/>
              <a:gd name="connsiteX832" fmla="*/ 392717 w 1967341"/>
              <a:gd name="connsiteY832" fmla="*/ 299150 h 442564"/>
              <a:gd name="connsiteX833" fmla="*/ 384126 w 1967341"/>
              <a:gd name="connsiteY833" fmla="*/ 297492 h 442564"/>
              <a:gd name="connsiteX834" fmla="*/ 58178 w 1967341"/>
              <a:gd name="connsiteY834" fmla="*/ 290667 h 442564"/>
              <a:gd name="connsiteX835" fmla="*/ 38662 w 1967341"/>
              <a:gd name="connsiteY835" fmla="*/ 299782 h 442564"/>
              <a:gd name="connsiteX836" fmla="*/ 39469 w 1967341"/>
              <a:gd name="connsiteY836" fmla="*/ 301526 h 442564"/>
              <a:gd name="connsiteX837" fmla="*/ 40297 w 1967341"/>
              <a:gd name="connsiteY837" fmla="*/ 303271 h 442564"/>
              <a:gd name="connsiteX838" fmla="*/ 54362 w 1967341"/>
              <a:gd name="connsiteY838" fmla="*/ 296729 h 442564"/>
              <a:gd name="connsiteX839" fmla="*/ 43742 w 1967341"/>
              <a:gd name="connsiteY839" fmla="*/ 310707 h 442564"/>
              <a:gd name="connsiteX840" fmla="*/ 44615 w 1967341"/>
              <a:gd name="connsiteY840" fmla="*/ 312560 h 442564"/>
              <a:gd name="connsiteX841" fmla="*/ 45487 w 1967341"/>
              <a:gd name="connsiteY841" fmla="*/ 314392 h 442564"/>
              <a:gd name="connsiteX842" fmla="*/ 65003 w 1967341"/>
              <a:gd name="connsiteY842" fmla="*/ 305299 h 442564"/>
              <a:gd name="connsiteX843" fmla="*/ 64174 w 1967341"/>
              <a:gd name="connsiteY843" fmla="*/ 303532 h 442564"/>
              <a:gd name="connsiteX844" fmla="*/ 63367 w 1967341"/>
              <a:gd name="connsiteY844" fmla="*/ 301788 h 442564"/>
              <a:gd name="connsiteX845" fmla="*/ 49673 w 1967341"/>
              <a:gd name="connsiteY845" fmla="*/ 308177 h 442564"/>
              <a:gd name="connsiteX846" fmla="*/ 60009 w 1967341"/>
              <a:gd name="connsiteY846" fmla="*/ 294614 h 442564"/>
              <a:gd name="connsiteX847" fmla="*/ 59093 w 1967341"/>
              <a:gd name="connsiteY847" fmla="*/ 292652 h 442564"/>
              <a:gd name="connsiteX848" fmla="*/ 406476 w 1967341"/>
              <a:gd name="connsiteY848" fmla="*/ 281836 h 442564"/>
              <a:gd name="connsiteX849" fmla="*/ 402944 w 1967341"/>
              <a:gd name="connsiteY849" fmla="*/ 291038 h 442564"/>
              <a:gd name="connsiteX850" fmla="*/ 386415 w 1967341"/>
              <a:gd name="connsiteY850" fmla="*/ 284693 h 442564"/>
              <a:gd name="connsiteX851" fmla="*/ 385674 w 1967341"/>
              <a:gd name="connsiteY851" fmla="*/ 286633 h 442564"/>
              <a:gd name="connsiteX852" fmla="*/ 384933 w 1967341"/>
              <a:gd name="connsiteY852" fmla="*/ 288552 h 442564"/>
              <a:gd name="connsiteX853" fmla="*/ 405081 w 1967341"/>
              <a:gd name="connsiteY853" fmla="*/ 296293 h 442564"/>
              <a:gd name="connsiteX854" fmla="*/ 410052 w 1967341"/>
              <a:gd name="connsiteY854" fmla="*/ 283210 h 442564"/>
              <a:gd name="connsiteX855" fmla="*/ 408264 w 1967341"/>
              <a:gd name="connsiteY855" fmla="*/ 282534 h 442564"/>
              <a:gd name="connsiteX856" fmla="*/ 54383 w 1967341"/>
              <a:gd name="connsiteY856" fmla="*/ 281095 h 442564"/>
              <a:gd name="connsiteX857" fmla="*/ 34279 w 1967341"/>
              <a:gd name="connsiteY857" fmla="*/ 288814 h 442564"/>
              <a:gd name="connsiteX858" fmla="*/ 35020 w 1967341"/>
              <a:gd name="connsiteY858" fmla="*/ 290755 h 442564"/>
              <a:gd name="connsiteX859" fmla="*/ 35762 w 1967341"/>
              <a:gd name="connsiteY859" fmla="*/ 292673 h 442564"/>
              <a:gd name="connsiteX860" fmla="*/ 55866 w 1967341"/>
              <a:gd name="connsiteY860" fmla="*/ 284954 h 442564"/>
              <a:gd name="connsiteX861" fmla="*/ 55125 w 1967341"/>
              <a:gd name="connsiteY861" fmla="*/ 283035 h 442564"/>
              <a:gd name="connsiteX862" fmla="*/ 35958 w 1967341"/>
              <a:gd name="connsiteY862" fmla="*/ 266420 h 442564"/>
              <a:gd name="connsiteX863" fmla="*/ 34715 w 1967341"/>
              <a:gd name="connsiteY863" fmla="*/ 266747 h 442564"/>
              <a:gd name="connsiteX864" fmla="*/ 29569 w 1967341"/>
              <a:gd name="connsiteY864" fmla="*/ 269669 h 442564"/>
              <a:gd name="connsiteX865" fmla="*/ 29067 w 1967341"/>
              <a:gd name="connsiteY865" fmla="*/ 274902 h 442564"/>
              <a:gd name="connsiteX866" fmla="*/ 31924 w 1967341"/>
              <a:gd name="connsiteY866" fmla="*/ 279067 h 442564"/>
              <a:gd name="connsiteX867" fmla="*/ 31924 w 1967341"/>
              <a:gd name="connsiteY867" fmla="*/ 279023 h 442564"/>
              <a:gd name="connsiteX868" fmla="*/ 37135 w 1967341"/>
              <a:gd name="connsiteY868" fmla="*/ 279372 h 442564"/>
              <a:gd name="connsiteX869" fmla="*/ 52094 w 1967341"/>
              <a:gd name="connsiteY869" fmla="*/ 275360 h 442564"/>
              <a:gd name="connsiteX870" fmla="*/ 51549 w 1967341"/>
              <a:gd name="connsiteY870" fmla="*/ 273354 h 442564"/>
              <a:gd name="connsiteX871" fmla="*/ 51025 w 1967341"/>
              <a:gd name="connsiteY871" fmla="*/ 271369 h 442564"/>
              <a:gd name="connsiteX872" fmla="*/ 36067 w 1967341"/>
              <a:gd name="connsiteY872" fmla="*/ 275382 h 442564"/>
              <a:gd name="connsiteX873" fmla="*/ 33734 w 1967341"/>
              <a:gd name="connsiteY873" fmla="*/ 275382 h 442564"/>
              <a:gd name="connsiteX874" fmla="*/ 33511 w 1967341"/>
              <a:gd name="connsiteY874" fmla="*/ 275229 h 442564"/>
              <a:gd name="connsiteX875" fmla="*/ 33058 w 1967341"/>
              <a:gd name="connsiteY875" fmla="*/ 271806 h 442564"/>
              <a:gd name="connsiteX876" fmla="*/ 35718 w 1967341"/>
              <a:gd name="connsiteY876" fmla="*/ 270541 h 442564"/>
              <a:gd name="connsiteX877" fmla="*/ 36961 w 1967341"/>
              <a:gd name="connsiteY877" fmla="*/ 270214 h 442564"/>
              <a:gd name="connsiteX878" fmla="*/ 848009 w 1967341"/>
              <a:gd name="connsiteY878" fmla="*/ 261938 h 442564"/>
              <a:gd name="connsiteX879" fmla="*/ 847932 w 1967341"/>
              <a:gd name="connsiteY879" fmla="*/ 262090 h 442564"/>
              <a:gd name="connsiteX880" fmla="*/ 847945 w 1967341"/>
              <a:gd name="connsiteY880" fmla="*/ 262008 h 442564"/>
              <a:gd name="connsiteX881" fmla="*/ 399651 w 1967341"/>
              <a:gd name="connsiteY881" fmla="*/ 259486 h 442564"/>
              <a:gd name="connsiteX882" fmla="*/ 405429 w 1967341"/>
              <a:gd name="connsiteY882" fmla="*/ 259486 h 442564"/>
              <a:gd name="connsiteX883" fmla="*/ 410401 w 1967341"/>
              <a:gd name="connsiteY883" fmla="*/ 262211 h 442564"/>
              <a:gd name="connsiteX884" fmla="*/ 411081 w 1967341"/>
              <a:gd name="connsiteY884" fmla="*/ 263343 h 442564"/>
              <a:gd name="connsiteX885" fmla="*/ 408482 w 1967341"/>
              <a:gd name="connsiteY885" fmla="*/ 269909 h 442564"/>
              <a:gd name="connsiteX886" fmla="*/ 402813 w 1967341"/>
              <a:gd name="connsiteY886" fmla="*/ 269909 h 442564"/>
              <a:gd name="connsiteX887" fmla="*/ 397732 w 1967341"/>
              <a:gd name="connsiteY887" fmla="*/ 267161 h 442564"/>
              <a:gd name="connsiteX888" fmla="*/ 396938 w 1967341"/>
              <a:gd name="connsiteY888" fmla="*/ 265838 h 442564"/>
              <a:gd name="connsiteX889" fmla="*/ 399651 w 1967341"/>
              <a:gd name="connsiteY889" fmla="*/ 259486 h 442564"/>
              <a:gd name="connsiteX890" fmla="*/ 406389 w 1967341"/>
              <a:gd name="connsiteY890" fmla="*/ 255473 h 442564"/>
              <a:gd name="connsiteX891" fmla="*/ 397667 w 1967341"/>
              <a:gd name="connsiteY891" fmla="*/ 255953 h 442564"/>
              <a:gd name="connsiteX892" fmla="*/ 396808 w 1967341"/>
              <a:gd name="connsiteY892" fmla="*/ 256470 h 442564"/>
              <a:gd name="connsiteX893" fmla="*/ 394309 w 1967341"/>
              <a:gd name="connsiteY893" fmla="*/ 269429 h 442564"/>
              <a:gd name="connsiteX894" fmla="*/ 401810 w 1967341"/>
              <a:gd name="connsiteY894" fmla="*/ 273964 h 442564"/>
              <a:gd name="connsiteX895" fmla="*/ 410401 w 1967341"/>
              <a:gd name="connsiteY895" fmla="*/ 273441 h 442564"/>
              <a:gd name="connsiteX896" fmla="*/ 415002 w 1967341"/>
              <a:gd name="connsiteY896" fmla="*/ 267444 h 442564"/>
              <a:gd name="connsiteX897" fmla="*/ 413738 w 1967341"/>
              <a:gd name="connsiteY897" fmla="*/ 259965 h 442564"/>
              <a:gd name="connsiteX898" fmla="*/ 406389 w 1967341"/>
              <a:gd name="connsiteY898" fmla="*/ 255473 h 442564"/>
              <a:gd name="connsiteX899" fmla="*/ 46948 w 1967341"/>
              <a:gd name="connsiteY899" fmla="*/ 254056 h 442564"/>
              <a:gd name="connsiteX900" fmla="*/ 25818 w 1967341"/>
              <a:gd name="connsiteY900" fmla="*/ 258177 h 442564"/>
              <a:gd name="connsiteX901" fmla="*/ 26211 w 1967341"/>
              <a:gd name="connsiteY901" fmla="*/ 260205 h 442564"/>
              <a:gd name="connsiteX902" fmla="*/ 26603 w 1967341"/>
              <a:gd name="connsiteY902" fmla="*/ 262233 h 442564"/>
              <a:gd name="connsiteX903" fmla="*/ 47733 w 1967341"/>
              <a:gd name="connsiteY903" fmla="*/ 258133 h 442564"/>
              <a:gd name="connsiteX904" fmla="*/ 47340 w 1967341"/>
              <a:gd name="connsiteY904" fmla="*/ 256084 h 442564"/>
              <a:gd name="connsiteX905" fmla="*/ 92826 w 1967341"/>
              <a:gd name="connsiteY905" fmla="*/ 253838 h 442564"/>
              <a:gd name="connsiteX906" fmla="*/ 117445 w 1967341"/>
              <a:gd name="connsiteY906" fmla="*/ 257742 h 442564"/>
              <a:gd name="connsiteX907" fmla="*/ 176538 w 1967341"/>
              <a:gd name="connsiteY907" fmla="*/ 257262 h 442564"/>
              <a:gd name="connsiteX908" fmla="*/ 185107 w 1967341"/>
              <a:gd name="connsiteY908" fmla="*/ 258657 h 442564"/>
              <a:gd name="connsiteX909" fmla="*/ 203925 w 1967341"/>
              <a:gd name="connsiteY909" fmla="*/ 260838 h 442564"/>
              <a:gd name="connsiteX910" fmla="*/ 198147 w 1967341"/>
              <a:gd name="connsiteY910" fmla="*/ 284192 h 442564"/>
              <a:gd name="connsiteX911" fmla="*/ 221282 w 1967341"/>
              <a:gd name="connsiteY911" fmla="*/ 288117 h 442564"/>
              <a:gd name="connsiteX912" fmla="*/ 244396 w 1967341"/>
              <a:gd name="connsiteY912" fmla="*/ 284192 h 442564"/>
              <a:gd name="connsiteX913" fmla="*/ 238618 w 1967341"/>
              <a:gd name="connsiteY913" fmla="*/ 260860 h 442564"/>
              <a:gd name="connsiteX914" fmla="*/ 257436 w 1967341"/>
              <a:gd name="connsiteY914" fmla="*/ 258679 h 442564"/>
              <a:gd name="connsiteX915" fmla="*/ 266027 w 1967341"/>
              <a:gd name="connsiteY915" fmla="*/ 257284 h 442564"/>
              <a:gd name="connsiteX916" fmla="*/ 325120 w 1967341"/>
              <a:gd name="connsiteY916" fmla="*/ 257763 h 442564"/>
              <a:gd name="connsiteX917" fmla="*/ 325207 w 1967341"/>
              <a:gd name="connsiteY917" fmla="*/ 257742 h 442564"/>
              <a:gd name="connsiteX918" fmla="*/ 349804 w 1967341"/>
              <a:gd name="connsiteY918" fmla="*/ 253838 h 442564"/>
              <a:gd name="connsiteX919" fmla="*/ 334322 w 1967341"/>
              <a:gd name="connsiteY919" fmla="*/ 271108 h 442564"/>
              <a:gd name="connsiteX920" fmla="*/ 236764 w 1967341"/>
              <a:gd name="connsiteY920" fmla="*/ 288989 h 442564"/>
              <a:gd name="connsiteX921" fmla="*/ 243022 w 1967341"/>
              <a:gd name="connsiteY921" fmla="*/ 314021 h 442564"/>
              <a:gd name="connsiteX922" fmla="*/ 221217 w 1967341"/>
              <a:gd name="connsiteY922" fmla="*/ 318731 h 442564"/>
              <a:gd name="connsiteX923" fmla="*/ 199411 w 1967341"/>
              <a:gd name="connsiteY923" fmla="*/ 314021 h 442564"/>
              <a:gd name="connsiteX924" fmla="*/ 205670 w 1967341"/>
              <a:gd name="connsiteY924" fmla="*/ 288989 h 442564"/>
              <a:gd name="connsiteX925" fmla="*/ 108308 w 1967341"/>
              <a:gd name="connsiteY925" fmla="*/ 271108 h 442564"/>
              <a:gd name="connsiteX926" fmla="*/ 92826 w 1967341"/>
              <a:gd name="connsiteY926" fmla="*/ 253838 h 442564"/>
              <a:gd name="connsiteX927" fmla="*/ 821325 w 1967341"/>
              <a:gd name="connsiteY927" fmla="*/ 241792 h 442564"/>
              <a:gd name="connsiteX928" fmla="*/ 828927 w 1967341"/>
              <a:gd name="connsiteY928" fmla="*/ 251295 h 442564"/>
              <a:gd name="connsiteX929" fmla="*/ 836985 w 1967341"/>
              <a:gd name="connsiteY929" fmla="*/ 249319 h 442564"/>
              <a:gd name="connsiteX930" fmla="*/ 846336 w 1967341"/>
              <a:gd name="connsiteY930" fmla="*/ 249319 h 442564"/>
              <a:gd name="connsiteX931" fmla="*/ 849605 w 1967341"/>
              <a:gd name="connsiteY931" fmla="*/ 250839 h 442564"/>
              <a:gd name="connsiteX932" fmla="*/ 848844 w 1967341"/>
              <a:gd name="connsiteY932" fmla="*/ 256160 h 442564"/>
              <a:gd name="connsiteX933" fmla="*/ 847945 w 1967341"/>
              <a:gd name="connsiteY933" fmla="*/ 262008 h 442564"/>
              <a:gd name="connsiteX934" fmla="*/ 843903 w 1967341"/>
              <a:gd name="connsiteY934" fmla="*/ 266423 h 442564"/>
              <a:gd name="connsiteX935" fmla="*/ 839722 w 1967341"/>
              <a:gd name="connsiteY935" fmla="*/ 269540 h 442564"/>
              <a:gd name="connsiteX936" fmla="*/ 836757 w 1967341"/>
              <a:gd name="connsiteY936" fmla="*/ 277978 h 442564"/>
              <a:gd name="connsiteX937" fmla="*/ 830827 w 1967341"/>
              <a:gd name="connsiteY937" fmla="*/ 282007 h 442564"/>
              <a:gd name="connsiteX938" fmla="*/ 823986 w 1967341"/>
              <a:gd name="connsiteY938" fmla="*/ 282615 h 442564"/>
              <a:gd name="connsiteX939" fmla="*/ 814939 w 1967341"/>
              <a:gd name="connsiteY939" fmla="*/ 286416 h 442564"/>
              <a:gd name="connsiteX940" fmla="*/ 804143 w 1967341"/>
              <a:gd name="connsiteY940" fmla="*/ 277522 h 442564"/>
              <a:gd name="connsiteX941" fmla="*/ 805284 w 1967341"/>
              <a:gd name="connsiteY941" fmla="*/ 270832 h 442564"/>
              <a:gd name="connsiteX942" fmla="*/ 803688 w 1967341"/>
              <a:gd name="connsiteY942" fmla="*/ 265511 h 442564"/>
              <a:gd name="connsiteX943" fmla="*/ 806957 w 1967341"/>
              <a:gd name="connsiteY943" fmla="*/ 259277 h 442564"/>
              <a:gd name="connsiteX944" fmla="*/ 815243 w 1967341"/>
              <a:gd name="connsiteY944" fmla="*/ 245062 h 442564"/>
              <a:gd name="connsiteX945" fmla="*/ 821325 w 1967341"/>
              <a:gd name="connsiteY945" fmla="*/ 241792 h 442564"/>
              <a:gd name="connsiteX946" fmla="*/ 44440 w 1967341"/>
              <a:gd name="connsiteY946" fmla="*/ 233668 h 442564"/>
              <a:gd name="connsiteX947" fmla="*/ 23071 w 1967341"/>
              <a:gd name="connsiteY947" fmla="*/ 236306 h 442564"/>
              <a:gd name="connsiteX948" fmla="*/ 24902 w 1967341"/>
              <a:gd name="connsiteY948" fmla="*/ 251308 h 442564"/>
              <a:gd name="connsiteX949" fmla="*/ 26800 w 1967341"/>
              <a:gd name="connsiteY949" fmla="*/ 251090 h 442564"/>
              <a:gd name="connsiteX950" fmla="*/ 28697 w 1967341"/>
              <a:gd name="connsiteY950" fmla="*/ 250850 h 442564"/>
              <a:gd name="connsiteX951" fmla="*/ 27367 w 1967341"/>
              <a:gd name="connsiteY951" fmla="*/ 239948 h 442564"/>
              <a:gd name="connsiteX952" fmla="*/ 32927 w 1967341"/>
              <a:gd name="connsiteY952" fmla="*/ 239250 h 442564"/>
              <a:gd name="connsiteX953" fmla="*/ 34104 w 1967341"/>
              <a:gd name="connsiteY953" fmla="*/ 248866 h 442564"/>
              <a:gd name="connsiteX954" fmla="*/ 35958 w 1967341"/>
              <a:gd name="connsiteY954" fmla="*/ 248648 h 442564"/>
              <a:gd name="connsiteX955" fmla="*/ 37790 w 1967341"/>
              <a:gd name="connsiteY955" fmla="*/ 248430 h 442564"/>
              <a:gd name="connsiteX956" fmla="*/ 36612 w 1967341"/>
              <a:gd name="connsiteY956" fmla="*/ 238814 h 442564"/>
              <a:gd name="connsiteX957" fmla="*/ 41148 w 1967341"/>
              <a:gd name="connsiteY957" fmla="*/ 238247 h 442564"/>
              <a:gd name="connsiteX958" fmla="*/ 42412 w 1967341"/>
              <a:gd name="connsiteY958" fmla="*/ 248605 h 442564"/>
              <a:gd name="connsiteX959" fmla="*/ 44331 w 1967341"/>
              <a:gd name="connsiteY959" fmla="*/ 248386 h 442564"/>
              <a:gd name="connsiteX960" fmla="*/ 46206 w 1967341"/>
              <a:gd name="connsiteY960" fmla="*/ 248147 h 442564"/>
              <a:gd name="connsiteX961" fmla="*/ 404819 w 1967341"/>
              <a:gd name="connsiteY961" fmla="*/ 230026 h 442564"/>
              <a:gd name="connsiteX962" fmla="*/ 399302 w 1967341"/>
              <a:gd name="connsiteY962" fmla="*/ 232207 h 442564"/>
              <a:gd name="connsiteX963" fmla="*/ 399302 w 1967341"/>
              <a:gd name="connsiteY963" fmla="*/ 245290 h 442564"/>
              <a:gd name="connsiteX964" fmla="*/ 415787 w 1967341"/>
              <a:gd name="connsiteY964" fmla="*/ 246838 h 442564"/>
              <a:gd name="connsiteX965" fmla="*/ 419407 w 1967341"/>
              <a:gd name="connsiteY965" fmla="*/ 240297 h 442564"/>
              <a:gd name="connsiteX966" fmla="*/ 416878 w 1967341"/>
              <a:gd name="connsiteY966" fmla="*/ 234387 h 442564"/>
              <a:gd name="connsiteX967" fmla="*/ 416551 w 1967341"/>
              <a:gd name="connsiteY967" fmla="*/ 234213 h 442564"/>
              <a:gd name="connsiteX968" fmla="*/ 419363 w 1967341"/>
              <a:gd name="connsiteY968" fmla="*/ 234038 h 442564"/>
              <a:gd name="connsiteX969" fmla="*/ 419560 w 1967341"/>
              <a:gd name="connsiteY969" fmla="*/ 231313 h 442564"/>
              <a:gd name="connsiteX970" fmla="*/ 407981 w 1967341"/>
              <a:gd name="connsiteY970" fmla="*/ 230310 h 442564"/>
              <a:gd name="connsiteX971" fmla="*/ 407261 w 1967341"/>
              <a:gd name="connsiteY971" fmla="*/ 238574 h 442564"/>
              <a:gd name="connsiteX972" fmla="*/ 410968 w 1967341"/>
              <a:gd name="connsiteY972" fmla="*/ 238901 h 442564"/>
              <a:gd name="connsiteX973" fmla="*/ 411361 w 1967341"/>
              <a:gd name="connsiteY973" fmla="*/ 234235 h 442564"/>
              <a:gd name="connsiteX974" fmla="*/ 413912 w 1967341"/>
              <a:gd name="connsiteY974" fmla="*/ 235543 h 442564"/>
              <a:gd name="connsiteX975" fmla="*/ 415569 w 1967341"/>
              <a:gd name="connsiteY975" fmla="*/ 239446 h 442564"/>
              <a:gd name="connsiteX976" fmla="*/ 413389 w 1967341"/>
              <a:gd name="connsiteY976" fmla="*/ 243546 h 442564"/>
              <a:gd name="connsiteX977" fmla="*/ 407698 w 1967341"/>
              <a:gd name="connsiteY977" fmla="*/ 244505 h 442564"/>
              <a:gd name="connsiteX978" fmla="*/ 402224 w 1967341"/>
              <a:gd name="connsiteY978" fmla="*/ 242499 h 442564"/>
              <a:gd name="connsiteX979" fmla="*/ 400567 w 1967341"/>
              <a:gd name="connsiteY979" fmla="*/ 238138 h 442564"/>
              <a:gd name="connsiteX980" fmla="*/ 401875 w 1967341"/>
              <a:gd name="connsiteY980" fmla="*/ 235369 h 442564"/>
              <a:gd name="connsiteX981" fmla="*/ 404470 w 1967341"/>
              <a:gd name="connsiteY981" fmla="*/ 234147 h 442564"/>
              <a:gd name="connsiteX982" fmla="*/ 106978 w 1967341"/>
              <a:gd name="connsiteY982" fmla="*/ 223332 h 442564"/>
              <a:gd name="connsiteX983" fmla="*/ 120629 w 1967341"/>
              <a:gd name="connsiteY983" fmla="*/ 224815 h 442564"/>
              <a:gd name="connsiteX984" fmla="*/ 132469 w 1967341"/>
              <a:gd name="connsiteY984" fmla="*/ 224815 h 442564"/>
              <a:gd name="connsiteX985" fmla="*/ 146032 w 1967341"/>
              <a:gd name="connsiteY985" fmla="*/ 224684 h 442564"/>
              <a:gd name="connsiteX986" fmla="*/ 166507 w 1967341"/>
              <a:gd name="connsiteY986" fmla="*/ 225208 h 442564"/>
              <a:gd name="connsiteX987" fmla="*/ 188640 w 1967341"/>
              <a:gd name="connsiteY987" fmla="*/ 230354 h 442564"/>
              <a:gd name="connsiteX988" fmla="*/ 204274 w 1967341"/>
              <a:gd name="connsiteY988" fmla="*/ 231422 h 442564"/>
              <a:gd name="connsiteX989" fmla="*/ 198997 w 1967341"/>
              <a:gd name="connsiteY989" fmla="*/ 253860 h 442564"/>
              <a:gd name="connsiteX990" fmla="*/ 220803 w 1967341"/>
              <a:gd name="connsiteY990" fmla="*/ 256433 h 442564"/>
              <a:gd name="connsiteX991" fmla="*/ 221043 w 1967341"/>
              <a:gd name="connsiteY991" fmla="*/ 256433 h 442564"/>
              <a:gd name="connsiteX992" fmla="*/ 221326 w 1967341"/>
              <a:gd name="connsiteY992" fmla="*/ 256433 h 442564"/>
              <a:gd name="connsiteX993" fmla="*/ 243284 w 1967341"/>
              <a:gd name="connsiteY993" fmla="*/ 253816 h 442564"/>
              <a:gd name="connsiteX994" fmla="*/ 238007 w 1967341"/>
              <a:gd name="connsiteY994" fmla="*/ 231379 h 442564"/>
              <a:gd name="connsiteX995" fmla="*/ 253642 w 1967341"/>
              <a:gd name="connsiteY995" fmla="*/ 230310 h 442564"/>
              <a:gd name="connsiteX996" fmla="*/ 275862 w 1967341"/>
              <a:gd name="connsiteY996" fmla="*/ 225229 h 442564"/>
              <a:gd name="connsiteX997" fmla="*/ 296337 w 1967341"/>
              <a:gd name="connsiteY997" fmla="*/ 224706 h 442564"/>
              <a:gd name="connsiteX998" fmla="*/ 309900 w 1967341"/>
              <a:gd name="connsiteY998" fmla="*/ 224837 h 442564"/>
              <a:gd name="connsiteX999" fmla="*/ 321740 w 1967341"/>
              <a:gd name="connsiteY999" fmla="*/ 224837 h 442564"/>
              <a:gd name="connsiteX1000" fmla="*/ 321740 w 1967341"/>
              <a:gd name="connsiteY1000" fmla="*/ 224815 h 442564"/>
              <a:gd name="connsiteX1001" fmla="*/ 335391 w 1967341"/>
              <a:gd name="connsiteY1001" fmla="*/ 223332 h 442564"/>
              <a:gd name="connsiteX1002" fmla="*/ 322307 w 1967341"/>
              <a:gd name="connsiteY1002" fmla="*/ 236219 h 442564"/>
              <a:gd name="connsiteX1003" fmla="*/ 303271 w 1967341"/>
              <a:gd name="connsiteY1003" fmla="*/ 244942 h 442564"/>
              <a:gd name="connsiteX1004" fmla="*/ 256804 w 1967341"/>
              <a:gd name="connsiteY1004" fmla="*/ 255212 h 442564"/>
              <a:gd name="connsiteX1005" fmla="*/ 236067 w 1967341"/>
              <a:gd name="connsiteY1005" fmla="*/ 257545 h 442564"/>
              <a:gd name="connsiteX1006" fmla="*/ 234061 w 1967341"/>
              <a:gd name="connsiteY1006" fmla="*/ 257741 h 442564"/>
              <a:gd name="connsiteX1007" fmla="*/ 239883 w 1967341"/>
              <a:gd name="connsiteY1007" fmla="*/ 281357 h 442564"/>
              <a:gd name="connsiteX1008" fmla="*/ 221108 w 1967341"/>
              <a:gd name="connsiteY1008" fmla="*/ 284540 h 442564"/>
              <a:gd name="connsiteX1009" fmla="*/ 202312 w 1967341"/>
              <a:gd name="connsiteY1009" fmla="*/ 281357 h 442564"/>
              <a:gd name="connsiteX1010" fmla="*/ 208156 w 1967341"/>
              <a:gd name="connsiteY1010" fmla="*/ 257741 h 442564"/>
              <a:gd name="connsiteX1011" fmla="*/ 206128 w 1967341"/>
              <a:gd name="connsiteY1011" fmla="*/ 257545 h 442564"/>
              <a:gd name="connsiteX1012" fmla="*/ 185391 w 1967341"/>
              <a:gd name="connsiteY1012" fmla="*/ 255212 h 442564"/>
              <a:gd name="connsiteX1013" fmla="*/ 139098 w 1967341"/>
              <a:gd name="connsiteY1013" fmla="*/ 244942 h 442564"/>
              <a:gd name="connsiteX1014" fmla="*/ 120062 w 1967341"/>
              <a:gd name="connsiteY1014" fmla="*/ 236219 h 442564"/>
              <a:gd name="connsiteX1015" fmla="*/ 106978 w 1967341"/>
              <a:gd name="connsiteY1015" fmla="*/ 223332 h 442564"/>
              <a:gd name="connsiteX1016" fmla="*/ 922736 w 1967341"/>
              <a:gd name="connsiteY1016" fmla="*/ 223091 h 442564"/>
              <a:gd name="connsiteX1017" fmla="*/ 928818 w 1967341"/>
              <a:gd name="connsiteY1017" fmla="*/ 224460 h 442564"/>
              <a:gd name="connsiteX1018" fmla="*/ 934976 w 1967341"/>
              <a:gd name="connsiteY1018" fmla="*/ 227652 h 442564"/>
              <a:gd name="connsiteX1019" fmla="*/ 941133 w 1967341"/>
              <a:gd name="connsiteY1019" fmla="*/ 228185 h 442564"/>
              <a:gd name="connsiteX1020" fmla="*/ 947215 w 1967341"/>
              <a:gd name="connsiteY1020" fmla="*/ 230085 h 442564"/>
              <a:gd name="connsiteX1021" fmla="*/ 952460 w 1967341"/>
              <a:gd name="connsiteY1021" fmla="*/ 229249 h 442564"/>
              <a:gd name="connsiteX1022" fmla="*/ 964928 w 1967341"/>
              <a:gd name="connsiteY1022" fmla="*/ 240272 h 442564"/>
              <a:gd name="connsiteX1023" fmla="*/ 964244 w 1967341"/>
              <a:gd name="connsiteY1023" fmla="*/ 240424 h 442564"/>
              <a:gd name="connsiteX1024" fmla="*/ 967513 w 1967341"/>
              <a:gd name="connsiteY1024" fmla="*/ 245213 h 442564"/>
              <a:gd name="connsiteX1025" fmla="*/ 967513 w 1967341"/>
              <a:gd name="connsiteY1025" fmla="*/ 251447 h 442564"/>
              <a:gd name="connsiteX1026" fmla="*/ 963103 w 1967341"/>
              <a:gd name="connsiteY1026" fmla="*/ 257225 h 442564"/>
              <a:gd name="connsiteX1027" fmla="*/ 959682 w 1967341"/>
              <a:gd name="connsiteY1027" fmla="*/ 264219 h 442564"/>
              <a:gd name="connsiteX1028" fmla="*/ 955654 w 1967341"/>
              <a:gd name="connsiteY1028" fmla="*/ 268932 h 442564"/>
              <a:gd name="connsiteX1029" fmla="*/ 948660 w 1967341"/>
              <a:gd name="connsiteY1029" fmla="*/ 271744 h 442564"/>
              <a:gd name="connsiteX1030" fmla="*/ 942730 w 1967341"/>
              <a:gd name="connsiteY1030" fmla="*/ 271744 h 442564"/>
              <a:gd name="connsiteX1031" fmla="*/ 936496 w 1967341"/>
              <a:gd name="connsiteY1031" fmla="*/ 274709 h 442564"/>
              <a:gd name="connsiteX1032" fmla="*/ 931631 w 1967341"/>
              <a:gd name="connsiteY1032" fmla="*/ 269540 h 442564"/>
              <a:gd name="connsiteX1033" fmla="*/ 931631 w 1967341"/>
              <a:gd name="connsiteY1033" fmla="*/ 262699 h 442564"/>
              <a:gd name="connsiteX1034" fmla="*/ 926613 w 1967341"/>
              <a:gd name="connsiteY1034" fmla="*/ 253499 h 442564"/>
              <a:gd name="connsiteX1035" fmla="*/ 922584 w 1967341"/>
              <a:gd name="connsiteY1035" fmla="*/ 245518 h 442564"/>
              <a:gd name="connsiteX1036" fmla="*/ 920227 w 1967341"/>
              <a:gd name="connsiteY1036" fmla="*/ 236623 h 442564"/>
              <a:gd name="connsiteX1037" fmla="*/ 920684 w 1967341"/>
              <a:gd name="connsiteY1037" fmla="*/ 231150 h 442564"/>
              <a:gd name="connsiteX1038" fmla="*/ 922736 w 1967341"/>
              <a:gd name="connsiteY1038" fmla="*/ 223091 h 442564"/>
              <a:gd name="connsiteX1039" fmla="*/ 35630 w 1967341"/>
              <a:gd name="connsiteY1039" fmla="*/ 215351 h 442564"/>
              <a:gd name="connsiteX1040" fmla="*/ 40362 w 1967341"/>
              <a:gd name="connsiteY1040" fmla="*/ 215351 h 442564"/>
              <a:gd name="connsiteX1041" fmla="*/ 40362 w 1967341"/>
              <a:gd name="connsiteY1041" fmla="*/ 219930 h 442564"/>
              <a:gd name="connsiteX1042" fmla="*/ 39773 w 1967341"/>
              <a:gd name="connsiteY1042" fmla="*/ 222351 h 442564"/>
              <a:gd name="connsiteX1043" fmla="*/ 38116 w 1967341"/>
              <a:gd name="connsiteY1043" fmla="*/ 223136 h 442564"/>
              <a:gd name="connsiteX1044" fmla="*/ 36219 w 1967341"/>
              <a:gd name="connsiteY1044" fmla="*/ 222416 h 442564"/>
              <a:gd name="connsiteX1045" fmla="*/ 35630 w 1967341"/>
              <a:gd name="connsiteY1045" fmla="*/ 220083 h 442564"/>
              <a:gd name="connsiteX1046" fmla="*/ 26276 w 1967341"/>
              <a:gd name="connsiteY1046" fmla="*/ 215068 h 442564"/>
              <a:gd name="connsiteX1047" fmla="*/ 32011 w 1967341"/>
              <a:gd name="connsiteY1047" fmla="*/ 215177 h 442564"/>
              <a:gd name="connsiteX1048" fmla="*/ 32011 w 1967341"/>
              <a:gd name="connsiteY1048" fmla="*/ 220105 h 442564"/>
              <a:gd name="connsiteX1049" fmla="*/ 31313 w 1967341"/>
              <a:gd name="connsiteY1049" fmla="*/ 222591 h 442564"/>
              <a:gd name="connsiteX1050" fmla="*/ 29285 w 1967341"/>
              <a:gd name="connsiteY1050" fmla="*/ 223376 h 442564"/>
              <a:gd name="connsiteX1051" fmla="*/ 26996 w 1967341"/>
              <a:gd name="connsiteY1051" fmla="*/ 222526 h 442564"/>
              <a:gd name="connsiteX1052" fmla="*/ 26276 w 1967341"/>
              <a:gd name="connsiteY1052" fmla="*/ 220084 h 442564"/>
              <a:gd name="connsiteX1053" fmla="*/ 22678 w 1967341"/>
              <a:gd name="connsiteY1053" fmla="*/ 211034 h 442564"/>
              <a:gd name="connsiteX1054" fmla="*/ 22678 w 1967341"/>
              <a:gd name="connsiteY1054" fmla="*/ 213018 h 442564"/>
              <a:gd name="connsiteX1055" fmla="*/ 22657 w 1967341"/>
              <a:gd name="connsiteY1055" fmla="*/ 220018 h 442564"/>
              <a:gd name="connsiteX1056" fmla="*/ 24270 w 1967341"/>
              <a:gd name="connsiteY1056" fmla="*/ 225556 h 442564"/>
              <a:gd name="connsiteX1057" fmla="*/ 29264 w 1967341"/>
              <a:gd name="connsiteY1057" fmla="*/ 227519 h 442564"/>
              <a:gd name="connsiteX1058" fmla="*/ 33428 w 1967341"/>
              <a:gd name="connsiteY1058" fmla="*/ 225687 h 442564"/>
              <a:gd name="connsiteX1059" fmla="*/ 34148 w 1967341"/>
              <a:gd name="connsiteY1059" fmla="*/ 224466 h 442564"/>
              <a:gd name="connsiteX1060" fmla="*/ 38509 w 1967341"/>
              <a:gd name="connsiteY1060" fmla="*/ 227017 h 442564"/>
              <a:gd name="connsiteX1061" fmla="*/ 42543 w 1967341"/>
              <a:gd name="connsiteY1061" fmla="*/ 225469 h 442564"/>
              <a:gd name="connsiteX1062" fmla="*/ 44048 w 1967341"/>
              <a:gd name="connsiteY1062" fmla="*/ 220999 h 442564"/>
              <a:gd name="connsiteX1063" fmla="*/ 44200 w 1967341"/>
              <a:gd name="connsiteY1063" fmla="*/ 213389 h 442564"/>
              <a:gd name="connsiteX1064" fmla="*/ 44200 w 1967341"/>
              <a:gd name="connsiteY1064" fmla="*/ 211426 h 442564"/>
              <a:gd name="connsiteX1065" fmla="*/ 398365 w 1967341"/>
              <a:gd name="connsiteY1065" fmla="*/ 207196 h 442564"/>
              <a:gd name="connsiteX1066" fmla="*/ 398365 w 1967341"/>
              <a:gd name="connsiteY1066" fmla="*/ 209551 h 442564"/>
              <a:gd name="connsiteX1067" fmla="*/ 398365 w 1967341"/>
              <a:gd name="connsiteY1067" fmla="*/ 211884 h 442564"/>
              <a:gd name="connsiteX1068" fmla="*/ 407807 w 1967341"/>
              <a:gd name="connsiteY1068" fmla="*/ 215417 h 442564"/>
              <a:gd name="connsiteX1069" fmla="*/ 398626 w 1967341"/>
              <a:gd name="connsiteY1069" fmla="*/ 219778 h 442564"/>
              <a:gd name="connsiteX1070" fmla="*/ 398626 w 1967341"/>
              <a:gd name="connsiteY1070" fmla="*/ 222242 h 442564"/>
              <a:gd name="connsiteX1071" fmla="*/ 398626 w 1967341"/>
              <a:gd name="connsiteY1071" fmla="*/ 224706 h 442564"/>
              <a:gd name="connsiteX1072" fmla="*/ 411710 w 1967341"/>
              <a:gd name="connsiteY1072" fmla="*/ 217314 h 442564"/>
              <a:gd name="connsiteX1073" fmla="*/ 419800 w 1967341"/>
              <a:gd name="connsiteY1073" fmla="*/ 217030 h 442564"/>
              <a:gd name="connsiteX1074" fmla="*/ 419800 w 1967341"/>
              <a:gd name="connsiteY1074" fmla="*/ 214959 h 442564"/>
              <a:gd name="connsiteX1075" fmla="*/ 419800 w 1967341"/>
              <a:gd name="connsiteY1075" fmla="*/ 212909 h 442564"/>
              <a:gd name="connsiteX1076" fmla="*/ 411622 w 1967341"/>
              <a:gd name="connsiteY1076" fmla="*/ 213192 h 442564"/>
              <a:gd name="connsiteX1077" fmla="*/ 322242 w 1967341"/>
              <a:gd name="connsiteY1077" fmla="*/ 189337 h 442564"/>
              <a:gd name="connsiteX1078" fmla="*/ 309355 w 1967341"/>
              <a:gd name="connsiteY1078" fmla="*/ 203489 h 442564"/>
              <a:gd name="connsiteX1079" fmla="*/ 290362 w 1967341"/>
              <a:gd name="connsiteY1079" fmla="*/ 215787 h 442564"/>
              <a:gd name="connsiteX1080" fmla="*/ 252922 w 1967341"/>
              <a:gd name="connsiteY1080" fmla="*/ 226799 h 442564"/>
              <a:gd name="connsiteX1081" fmla="*/ 236765 w 1967341"/>
              <a:gd name="connsiteY1081" fmla="*/ 227824 h 442564"/>
              <a:gd name="connsiteX1082" fmla="*/ 233428 w 1967341"/>
              <a:gd name="connsiteY1082" fmla="*/ 227824 h 442564"/>
              <a:gd name="connsiteX1083" fmla="*/ 238836 w 1967341"/>
              <a:gd name="connsiteY1083" fmla="*/ 250785 h 442564"/>
              <a:gd name="connsiteX1084" fmla="*/ 221392 w 1967341"/>
              <a:gd name="connsiteY1084" fmla="*/ 252966 h 442564"/>
              <a:gd name="connsiteX1085" fmla="*/ 221174 w 1967341"/>
              <a:gd name="connsiteY1085" fmla="*/ 252966 h 442564"/>
              <a:gd name="connsiteX1086" fmla="*/ 220934 w 1967341"/>
              <a:gd name="connsiteY1086" fmla="*/ 252966 h 442564"/>
              <a:gd name="connsiteX1087" fmla="*/ 203489 w 1967341"/>
              <a:gd name="connsiteY1087" fmla="*/ 250785 h 442564"/>
              <a:gd name="connsiteX1088" fmla="*/ 208919 w 1967341"/>
              <a:gd name="connsiteY1088" fmla="*/ 227868 h 442564"/>
              <a:gd name="connsiteX1089" fmla="*/ 205583 w 1967341"/>
              <a:gd name="connsiteY1089" fmla="*/ 227868 h 442564"/>
              <a:gd name="connsiteX1090" fmla="*/ 189425 w 1967341"/>
              <a:gd name="connsiteY1090" fmla="*/ 226843 h 442564"/>
              <a:gd name="connsiteX1091" fmla="*/ 151985 w 1967341"/>
              <a:gd name="connsiteY1091" fmla="*/ 215831 h 442564"/>
              <a:gd name="connsiteX1092" fmla="*/ 132949 w 1967341"/>
              <a:gd name="connsiteY1092" fmla="*/ 203511 h 442564"/>
              <a:gd name="connsiteX1093" fmla="*/ 120105 w 1967341"/>
              <a:gd name="connsiteY1093" fmla="*/ 189381 h 442564"/>
              <a:gd name="connsiteX1094" fmla="*/ 133581 w 1967341"/>
              <a:gd name="connsiteY1094" fmla="*/ 190907 h 442564"/>
              <a:gd name="connsiteX1095" fmla="*/ 138814 w 1967341"/>
              <a:gd name="connsiteY1095" fmla="*/ 191147 h 442564"/>
              <a:gd name="connsiteX1096" fmla="*/ 163411 w 1967341"/>
              <a:gd name="connsiteY1096" fmla="*/ 192434 h 442564"/>
              <a:gd name="connsiteX1097" fmla="*/ 166158 w 1967341"/>
              <a:gd name="connsiteY1097" fmla="*/ 193895 h 442564"/>
              <a:gd name="connsiteX1098" fmla="*/ 193939 w 1967341"/>
              <a:gd name="connsiteY1098" fmla="*/ 202770 h 442564"/>
              <a:gd name="connsiteX1099" fmla="*/ 198910 w 1967341"/>
              <a:gd name="connsiteY1099" fmla="*/ 203097 h 442564"/>
              <a:gd name="connsiteX1100" fmla="*/ 205016 w 1967341"/>
              <a:gd name="connsiteY1100" fmla="*/ 202770 h 442564"/>
              <a:gd name="connsiteX1101" fmla="*/ 200219 w 1967341"/>
              <a:gd name="connsiteY1101" fmla="*/ 222721 h 442564"/>
              <a:gd name="connsiteX1102" fmla="*/ 221283 w 1967341"/>
              <a:gd name="connsiteY1102" fmla="*/ 224052 h 442564"/>
              <a:gd name="connsiteX1103" fmla="*/ 242325 w 1967341"/>
              <a:gd name="connsiteY1103" fmla="*/ 222721 h 442564"/>
              <a:gd name="connsiteX1104" fmla="*/ 237550 w 1967341"/>
              <a:gd name="connsiteY1104" fmla="*/ 202770 h 442564"/>
              <a:gd name="connsiteX1105" fmla="*/ 243633 w 1967341"/>
              <a:gd name="connsiteY1105" fmla="*/ 203097 h 442564"/>
              <a:gd name="connsiteX1106" fmla="*/ 248605 w 1967341"/>
              <a:gd name="connsiteY1106" fmla="*/ 202770 h 442564"/>
              <a:gd name="connsiteX1107" fmla="*/ 276407 w 1967341"/>
              <a:gd name="connsiteY1107" fmla="*/ 193895 h 442564"/>
              <a:gd name="connsiteX1108" fmla="*/ 279154 w 1967341"/>
              <a:gd name="connsiteY1108" fmla="*/ 192434 h 442564"/>
              <a:gd name="connsiteX1109" fmla="*/ 303751 w 1967341"/>
              <a:gd name="connsiteY1109" fmla="*/ 191147 h 442564"/>
              <a:gd name="connsiteX1110" fmla="*/ 308962 w 1967341"/>
              <a:gd name="connsiteY1110" fmla="*/ 190907 h 442564"/>
              <a:gd name="connsiteX1111" fmla="*/ 308744 w 1967341"/>
              <a:gd name="connsiteY1111" fmla="*/ 190864 h 442564"/>
              <a:gd name="connsiteX1112" fmla="*/ 322242 w 1967341"/>
              <a:gd name="connsiteY1112" fmla="*/ 189337 h 442564"/>
              <a:gd name="connsiteX1113" fmla="*/ 900918 w 1967341"/>
              <a:gd name="connsiteY1113" fmla="*/ 179000 h 442564"/>
              <a:gd name="connsiteX1114" fmla="*/ 895292 w 1967341"/>
              <a:gd name="connsiteY1114" fmla="*/ 179760 h 442564"/>
              <a:gd name="connsiteX1115" fmla="*/ 889515 w 1967341"/>
              <a:gd name="connsiteY1115" fmla="*/ 181660 h 442564"/>
              <a:gd name="connsiteX1116" fmla="*/ 885182 w 1967341"/>
              <a:gd name="connsiteY1116" fmla="*/ 184397 h 442564"/>
              <a:gd name="connsiteX1117" fmla="*/ 873931 w 1967341"/>
              <a:gd name="connsiteY1117" fmla="*/ 189262 h 442564"/>
              <a:gd name="connsiteX1118" fmla="*/ 870510 w 1967341"/>
              <a:gd name="connsiteY1118" fmla="*/ 195040 h 442564"/>
              <a:gd name="connsiteX1119" fmla="*/ 875375 w 1967341"/>
              <a:gd name="connsiteY1119" fmla="*/ 199905 h 442564"/>
              <a:gd name="connsiteX1120" fmla="*/ 883965 w 1967341"/>
              <a:gd name="connsiteY1120" fmla="*/ 197245 h 442564"/>
              <a:gd name="connsiteX1121" fmla="*/ 892024 w 1967341"/>
              <a:gd name="connsiteY1121" fmla="*/ 191011 h 442564"/>
              <a:gd name="connsiteX1122" fmla="*/ 898714 w 1967341"/>
              <a:gd name="connsiteY1122" fmla="*/ 185082 h 442564"/>
              <a:gd name="connsiteX1123" fmla="*/ 900918 w 1967341"/>
              <a:gd name="connsiteY1123" fmla="*/ 179000 h 442564"/>
              <a:gd name="connsiteX1124" fmla="*/ 1167978 w 1967341"/>
              <a:gd name="connsiteY1124" fmla="*/ 166761 h 442564"/>
              <a:gd name="connsiteX1125" fmla="*/ 1159083 w 1967341"/>
              <a:gd name="connsiteY1125" fmla="*/ 168281 h 442564"/>
              <a:gd name="connsiteX1126" fmla="*/ 1156955 w 1967341"/>
              <a:gd name="connsiteY1126" fmla="*/ 172994 h 442564"/>
              <a:gd name="connsiteX1127" fmla="*/ 1157640 w 1967341"/>
              <a:gd name="connsiteY1127" fmla="*/ 177404 h 442564"/>
              <a:gd name="connsiteX1128" fmla="*/ 1165242 w 1967341"/>
              <a:gd name="connsiteY1128" fmla="*/ 178239 h 442564"/>
              <a:gd name="connsiteX1129" fmla="*/ 1165317 w 1967341"/>
              <a:gd name="connsiteY1129" fmla="*/ 178239 h 442564"/>
              <a:gd name="connsiteX1130" fmla="*/ 1170411 w 1967341"/>
              <a:gd name="connsiteY1130" fmla="*/ 169421 h 442564"/>
              <a:gd name="connsiteX1131" fmla="*/ 1170429 w 1967341"/>
              <a:gd name="connsiteY1131" fmla="*/ 169019 h 442564"/>
              <a:gd name="connsiteX1132" fmla="*/ 1167978 w 1967341"/>
              <a:gd name="connsiteY1132" fmla="*/ 166761 h 442564"/>
              <a:gd name="connsiteX1133" fmla="*/ 1194585 w 1967341"/>
              <a:gd name="connsiteY1133" fmla="*/ 158854 h 442564"/>
              <a:gd name="connsiteX1134" fmla="*/ 1187668 w 1967341"/>
              <a:gd name="connsiteY1134" fmla="*/ 161135 h 442564"/>
              <a:gd name="connsiteX1135" fmla="*/ 1186831 w 1967341"/>
              <a:gd name="connsiteY1135" fmla="*/ 168053 h 442564"/>
              <a:gd name="connsiteX1136" fmla="*/ 1191088 w 1967341"/>
              <a:gd name="connsiteY1136" fmla="*/ 171929 h 442564"/>
              <a:gd name="connsiteX1137" fmla="*/ 1198690 w 1967341"/>
              <a:gd name="connsiteY1137" fmla="*/ 166228 h 442564"/>
              <a:gd name="connsiteX1138" fmla="*/ 1198995 w 1967341"/>
              <a:gd name="connsiteY1138" fmla="*/ 166228 h 442564"/>
              <a:gd name="connsiteX1139" fmla="*/ 1198995 w 1967341"/>
              <a:gd name="connsiteY1139" fmla="*/ 160451 h 442564"/>
              <a:gd name="connsiteX1140" fmla="*/ 1194585 w 1967341"/>
              <a:gd name="connsiteY1140" fmla="*/ 158854 h 442564"/>
              <a:gd name="connsiteX1141" fmla="*/ 916579 w 1967341"/>
              <a:gd name="connsiteY1141" fmla="*/ 150111 h 442564"/>
              <a:gd name="connsiteX1142" fmla="*/ 923116 w 1967341"/>
              <a:gd name="connsiteY1142" fmla="*/ 152621 h 442564"/>
              <a:gd name="connsiteX1143" fmla="*/ 930718 w 1967341"/>
              <a:gd name="connsiteY1143" fmla="*/ 152621 h 442564"/>
              <a:gd name="connsiteX1144" fmla="*/ 941437 w 1967341"/>
              <a:gd name="connsiteY1144" fmla="*/ 159615 h 442564"/>
              <a:gd name="connsiteX1145" fmla="*/ 944402 w 1967341"/>
              <a:gd name="connsiteY1145" fmla="*/ 168509 h 442564"/>
              <a:gd name="connsiteX1146" fmla="*/ 944402 w 1967341"/>
              <a:gd name="connsiteY1146" fmla="*/ 175427 h 442564"/>
              <a:gd name="connsiteX1147" fmla="*/ 935355 w 1967341"/>
              <a:gd name="connsiteY1147" fmla="*/ 184625 h 442564"/>
              <a:gd name="connsiteX1148" fmla="*/ 935051 w 1967341"/>
              <a:gd name="connsiteY1148" fmla="*/ 184625 h 442564"/>
              <a:gd name="connsiteX1149" fmla="*/ 930718 w 1967341"/>
              <a:gd name="connsiteY1149" fmla="*/ 192227 h 442564"/>
              <a:gd name="connsiteX1150" fmla="*/ 916502 w 1967341"/>
              <a:gd name="connsiteY1150" fmla="*/ 217010 h 442564"/>
              <a:gd name="connsiteX1151" fmla="*/ 910268 w 1967341"/>
              <a:gd name="connsiteY1151" fmla="*/ 224992 h 442564"/>
              <a:gd name="connsiteX1152" fmla="*/ 905631 w 1967341"/>
              <a:gd name="connsiteY1152" fmla="*/ 225600 h 442564"/>
              <a:gd name="connsiteX1153" fmla="*/ 901222 w 1967341"/>
              <a:gd name="connsiteY1153" fmla="*/ 230542 h 442564"/>
              <a:gd name="connsiteX1154" fmla="*/ 902667 w 1967341"/>
              <a:gd name="connsiteY1154" fmla="*/ 239588 h 442564"/>
              <a:gd name="connsiteX1155" fmla="*/ 902667 w 1967341"/>
              <a:gd name="connsiteY1155" fmla="*/ 279803 h 442564"/>
              <a:gd name="connsiteX1156" fmla="*/ 895065 w 1967341"/>
              <a:gd name="connsiteY1156" fmla="*/ 291206 h 442564"/>
              <a:gd name="connsiteX1157" fmla="*/ 886930 w 1967341"/>
              <a:gd name="connsiteY1157" fmla="*/ 299340 h 442564"/>
              <a:gd name="connsiteX1158" fmla="*/ 879328 w 1967341"/>
              <a:gd name="connsiteY1158" fmla="*/ 303217 h 442564"/>
              <a:gd name="connsiteX1159" fmla="*/ 875907 w 1967341"/>
              <a:gd name="connsiteY1159" fmla="*/ 300860 h 442564"/>
              <a:gd name="connsiteX1160" fmla="*/ 870586 w 1967341"/>
              <a:gd name="connsiteY1160" fmla="*/ 298504 h 442564"/>
              <a:gd name="connsiteX1161" fmla="*/ 866404 w 1967341"/>
              <a:gd name="connsiteY1161" fmla="*/ 295235 h 442564"/>
              <a:gd name="connsiteX1162" fmla="*/ 859410 w 1967341"/>
              <a:gd name="connsiteY1162" fmla="*/ 291815 h 442564"/>
              <a:gd name="connsiteX1163" fmla="*/ 855610 w 1967341"/>
              <a:gd name="connsiteY1163" fmla="*/ 284668 h 442564"/>
              <a:gd name="connsiteX1164" fmla="*/ 844891 w 1967341"/>
              <a:gd name="connsiteY1164" fmla="*/ 273721 h 442564"/>
              <a:gd name="connsiteX1165" fmla="*/ 851732 w 1967341"/>
              <a:gd name="connsiteY1165" fmla="*/ 270909 h 442564"/>
              <a:gd name="connsiteX1166" fmla="*/ 861843 w 1967341"/>
              <a:gd name="connsiteY1166" fmla="*/ 274405 h 442564"/>
              <a:gd name="connsiteX1167" fmla="*/ 869977 w 1967341"/>
              <a:gd name="connsiteY1167" fmla="*/ 264903 h 442564"/>
              <a:gd name="connsiteX1168" fmla="*/ 869977 w 1967341"/>
              <a:gd name="connsiteY1168" fmla="*/ 258289 h 442564"/>
              <a:gd name="connsiteX1169" fmla="*/ 869977 w 1967341"/>
              <a:gd name="connsiteY1169" fmla="*/ 249243 h 442564"/>
              <a:gd name="connsiteX1170" fmla="*/ 871422 w 1967341"/>
              <a:gd name="connsiteY1170" fmla="*/ 237156 h 442564"/>
              <a:gd name="connsiteX1171" fmla="*/ 869218 w 1967341"/>
              <a:gd name="connsiteY1171" fmla="*/ 233050 h 442564"/>
              <a:gd name="connsiteX1172" fmla="*/ 862679 w 1967341"/>
              <a:gd name="connsiteY1172" fmla="*/ 231226 h 442564"/>
              <a:gd name="connsiteX1173" fmla="*/ 857510 w 1967341"/>
              <a:gd name="connsiteY1173" fmla="*/ 232138 h 442564"/>
              <a:gd name="connsiteX1174" fmla="*/ 849224 w 1967341"/>
              <a:gd name="connsiteY1174" fmla="*/ 231378 h 442564"/>
              <a:gd name="connsiteX1175" fmla="*/ 846259 w 1967341"/>
              <a:gd name="connsiteY1175" fmla="*/ 228717 h 442564"/>
              <a:gd name="connsiteX1176" fmla="*/ 844586 w 1967341"/>
              <a:gd name="connsiteY1176" fmla="*/ 222635 h 442564"/>
              <a:gd name="connsiteX1177" fmla="*/ 843142 w 1967341"/>
              <a:gd name="connsiteY1177" fmla="*/ 219366 h 442564"/>
              <a:gd name="connsiteX1178" fmla="*/ 842382 w 1967341"/>
              <a:gd name="connsiteY1178" fmla="*/ 212981 h 442564"/>
              <a:gd name="connsiteX1179" fmla="*/ 840329 w 1967341"/>
              <a:gd name="connsiteY1179" fmla="*/ 203631 h 442564"/>
              <a:gd name="connsiteX1180" fmla="*/ 838353 w 1967341"/>
              <a:gd name="connsiteY1180" fmla="*/ 191619 h 442564"/>
              <a:gd name="connsiteX1181" fmla="*/ 837745 w 1967341"/>
              <a:gd name="connsiteY1181" fmla="*/ 179456 h 442564"/>
              <a:gd name="connsiteX1182" fmla="*/ 845347 w 1967341"/>
              <a:gd name="connsiteY1182" fmla="*/ 165696 h 442564"/>
              <a:gd name="connsiteX1183" fmla="*/ 852341 w 1967341"/>
              <a:gd name="connsiteY1183" fmla="*/ 162580 h 442564"/>
              <a:gd name="connsiteX1184" fmla="*/ 858574 w 1967341"/>
              <a:gd name="connsiteY1184" fmla="*/ 165848 h 442564"/>
              <a:gd name="connsiteX1185" fmla="*/ 861539 w 1967341"/>
              <a:gd name="connsiteY1185" fmla="*/ 169801 h 442564"/>
              <a:gd name="connsiteX1186" fmla="*/ 874463 w 1967341"/>
              <a:gd name="connsiteY1186" fmla="*/ 166000 h 442564"/>
              <a:gd name="connsiteX1187" fmla="*/ 884041 w 1967341"/>
              <a:gd name="connsiteY1187" fmla="*/ 163415 h 442564"/>
              <a:gd name="connsiteX1188" fmla="*/ 891035 w 1967341"/>
              <a:gd name="connsiteY1188" fmla="*/ 160907 h 442564"/>
              <a:gd name="connsiteX1189" fmla="*/ 896508 w 1967341"/>
              <a:gd name="connsiteY1189" fmla="*/ 159310 h 442564"/>
              <a:gd name="connsiteX1190" fmla="*/ 904111 w 1967341"/>
              <a:gd name="connsiteY1190" fmla="*/ 156345 h 442564"/>
              <a:gd name="connsiteX1191" fmla="*/ 908444 w 1967341"/>
              <a:gd name="connsiteY1191" fmla="*/ 153533 h 442564"/>
              <a:gd name="connsiteX1192" fmla="*/ 912245 w 1967341"/>
              <a:gd name="connsiteY1192" fmla="*/ 151556 h 442564"/>
              <a:gd name="connsiteX1193" fmla="*/ 916579 w 1967341"/>
              <a:gd name="connsiteY1193" fmla="*/ 150111 h 442564"/>
              <a:gd name="connsiteX1194" fmla="*/ 1165697 w 1967341"/>
              <a:gd name="connsiteY1194" fmla="*/ 137645 h 442564"/>
              <a:gd name="connsiteX1195" fmla="*/ 1158095 w 1967341"/>
              <a:gd name="connsiteY1195" fmla="*/ 142890 h 442564"/>
              <a:gd name="connsiteX1196" fmla="*/ 1158932 w 1967341"/>
              <a:gd name="connsiteY1196" fmla="*/ 150492 h 442564"/>
              <a:gd name="connsiteX1197" fmla="*/ 1162200 w 1967341"/>
              <a:gd name="connsiteY1197" fmla="*/ 152469 h 442564"/>
              <a:gd name="connsiteX1198" fmla="*/ 1170867 w 1967341"/>
              <a:gd name="connsiteY1198" fmla="*/ 144259 h 442564"/>
              <a:gd name="connsiteX1199" fmla="*/ 1171247 w 1967341"/>
              <a:gd name="connsiteY1199" fmla="*/ 144030 h 442564"/>
              <a:gd name="connsiteX1200" fmla="*/ 1165697 w 1967341"/>
              <a:gd name="connsiteY1200" fmla="*/ 137645 h 442564"/>
              <a:gd name="connsiteX1201" fmla="*/ 1206748 w 1967341"/>
              <a:gd name="connsiteY1201" fmla="*/ 126469 h 442564"/>
              <a:gd name="connsiteX1202" fmla="*/ 1189340 w 1967341"/>
              <a:gd name="connsiteY1202" fmla="*/ 133311 h 442564"/>
              <a:gd name="connsiteX1203" fmla="*/ 1191848 w 1967341"/>
              <a:gd name="connsiteY1203" fmla="*/ 141521 h 442564"/>
              <a:gd name="connsiteX1204" fmla="*/ 1201199 w 1967341"/>
              <a:gd name="connsiteY1204" fmla="*/ 142053 h 442564"/>
              <a:gd name="connsiteX1205" fmla="*/ 1207432 w 1967341"/>
              <a:gd name="connsiteY1205" fmla="*/ 133159 h 442564"/>
              <a:gd name="connsiteX1206" fmla="*/ 1206748 w 1967341"/>
              <a:gd name="connsiteY1206" fmla="*/ 126469 h 442564"/>
              <a:gd name="connsiteX1207" fmla="*/ 1455185 w 1967341"/>
              <a:gd name="connsiteY1207" fmla="*/ 124721 h 442564"/>
              <a:gd name="connsiteX1208" fmla="*/ 1460279 w 1967341"/>
              <a:gd name="connsiteY1208" fmla="*/ 127686 h 442564"/>
              <a:gd name="connsiteX1209" fmla="*/ 1467881 w 1967341"/>
              <a:gd name="connsiteY1209" fmla="*/ 134756 h 442564"/>
              <a:gd name="connsiteX1210" fmla="*/ 1470161 w 1967341"/>
              <a:gd name="connsiteY1210" fmla="*/ 141750 h 442564"/>
              <a:gd name="connsiteX1211" fmla="*/ 1473126 w 1967341"/>
              <a:gd name="connsiteY1211" fmla="*/ 146387 h 442564"/>
              <a:gd name="connsiteX1212" fmla="*/ 1461343 w 1967341"/>
              <a:gd name="connsiteY1212" fmla="*/ 157334 h 442564"/>
              <a:gd name="connsiteX1213" fmla="*/ 1452069 w 1967341"/>
              <a:gd name="connsiteY1213" fmla="*/ 164936 h 442564"/>
              <a:gd name="connsiteX1214" fmla="*/ 1444922 w 1967341"/>
              <a:gd name="connsiteY1214" fmla="*/ 169726 h 442564"/>
              <a:gd name="connsiteX1215" fmla="*/ 1430707 w 1967341"/>
              <a:gd name="connsiteY1215" fmla="*/ 179685 h 442564"/>
              <a:gd name="connsiteX1216" fmla="*/ 1434128 w 1967341"/>
              <a:gd name="connsiteY1216" fmla="*/ 191544 h 442564"/>
              <a:gd name="connsiteX1217" fmla="*/ 1431771 w 1967341"/>
              <a:gd name="connsiteY1217" fmla="*/ 197017 h 442564"/>
              <a:gd name="connsiteX1218" fmla="*/ 1429871 w 1967341"/>
              <a:gd name="connsiteY1218" fmla="*/ 202034 h 442564"/>
              <a:gd name="connsiteX1219" fmla="*/ 1428426 w 1967341"/>
              <a:gd name="connsiteY1219" fmla="*/ 207356 h 442564"/>
              <a:gd name="connsiteX1220" fmla="*/ 1427438 w 1967341"/>
              <a:gd name="connsiteY1220" fmla="*/ 212981 h 442564"/>
              <a:gd name="connsiteX1221" fmla="*/ 1428198 w 1967341"/>
              <a:gd name="connsiteY1221" fmla="*/ 227577 h 442564"/>
              <a:gd name="connsiteX1222" fmla="*/ 1454501 w 1967341"/>
              <a:gd name="connsiteY1222" fmla="*/ 226969 h 442564"/>
              <a:gd name="connsiteX1223" fmla="*/ 1461344 w 1967341"/>
              <a:gd name="connsiteY1223" fmla="*/ 224309 h 442564"/>
              <a:gd name="connsiteX1224" fmla="*/ 1467881 w 1967341"/>
              <a:gd name="connsiteY1224" fmla="*/ 223624 h 442564"/>
              <a:gd name="connsiteX1225" fmla="*/ 1475027 w 1967341"/>
              <a:gd name="connsiteY1225" fmla="*/ 225525 h 442564"/>
              <a:gd name="connsiteX1226" fmla="*/ 1482020 w 1967341"/>
              <a:gd name="connsiteY1226" fmla="*/ 229402 h 442564"/>
              <a:gd name="connsiteX1227" fmla="*/ 1491143 w 1967341"/>
              <a:gd name="connsiteY1227" fmla="*/ 237004 h 442564"/>
              <a:gd name="connsiteX1228" fmla="*/ 1491979 w 1967341"/>
              <a:gd name="connsiteY1228" fmla="*/ 243238 h 442564"/>
              <a:gd name="connsiteX1229" fmla="*/ 1490686 w 1967341"/>
              <a:gd name="connsiteY1229" fmla="*/ 243390 h 442564"/>
              <a:gd name="connsiteX1230" fmla="*/ 1491599 w 1967341"/>
              <a:gd name="connsiteY1230" fmla="*/ 245671 h 442564"/>
              <a:gd name="connsiteX1231" fmla="*/ 1492208 w 1967341"/>
              <a:gd name="connsiteY1231" fmla="*/ 249015 h 442564"/>
              <a:gd name="connsiteX1232" fmla="*/ 1489927 w 1967341"/>
              <a:gd name="connsiteY1232" fmla="*/ 254413 h 442564"/>
              <a:gd name="connsiteX1233" fmla="*/ 1485365 w 1967341"/>
              <a:gd name="connsiteY1233" fmla="*/ 259050 h 442564"/>
              <a:gd name="connsiteX1234" fmla="*/ 1476471 w 1967341"/>
              <a:gd name="connsiteY1234" fmla="*/ 259583 h 442564"/>
              <a:gd name="connsiteX1235" fmla="*/ 1466816 w 1967341"/>
              <a:gd name="connsiteY1235" fmla="*/ 257910 h 442564"/>
              <a:gd name="connsiteX1236" fmla="*/ 1456934 w 1967341"/>
              <a:gd name="connsiteY1236" fmla="*/ 258746 h 442564"/>
              <a:gd name="connsiteX1237" fmla="*/ 1440589 w 1967341"/>
              <a:gd name="connsiteY1237" fmla="*/ 257377 h 442564"/>
              <a:gd name="connsiteX1238" fmla="*/ 1425385 w 1967341"/>
              <a:gd name="connsiteY1238" fmla="*/ 257377 h 442564"/>
              <a:gd name="connsiteX1239" fmla="*/ 1410181 w 1967341"/>
              <a:gd name="connsiteY1239" fmla="*/ 258594 h 442564"/>
              <a:gd name="connsiteX1240" fmla="*/ 1395661 w 1967341"/>
              <a:gd name="connsiteY1240" fmla="*/ 260646 h 442564"/>
              <a:gd name="connsiteX1241" fmla="*/ 1379164 w 1967341"/>
              <a:gd name="connsiteY1241" fmla="*/ 260267 h 442564"/>
              <a:gd name="connsiteX1242" fmla="*/ 1349897 w 1967341"/>
              <a:gd name="connsiteY1242" fmla="*/ 266272 h 442564"/>
              <a:gd name="connsiteX1243" fmla="*/ 1314015 w 1967341"/>
              <a:gd name="connsiteY1243" fmla="*/ 279956 h 442564"/>
              <a:gd name="connsiteX1244" fmla="*/ 1300331 w 1967341"/>
              <a:gd name="connsiteY1244" fmla="*/ 267032 h 442564"/>
              <a:gd name="connsiteX1245" fmla="*/ 1300331 w 1967341"/>
              <a:gd name="connsiteY1245" fmla="*/ 259430 h 442564"/>
              <a:gd name="connsiteX1246" fmla="*/ 1299495 w 1967341"/>
              <a:gd name="connsiteY1246" fmla="*/ 250156 h 442564"/>
              <a:gd name="connsiteX1247" fmla="*/ 1314699 w 1967341"/>
              <a:gd name="connsiteY1247" fmla="*/ 241869 h 442564"/>
              <a:gd name="connsiteX1248" fmla="*/ 1323517 w 1967341"/>
              <a:gd name="connsiteY1248" fmla="*/ 242706 h 442564"/>
              <a:gd name="connsiteX1249" fmla="*/ 1341762 w 1967341"/>
              <a:gd name="connsiteY1249" fmla="*/ 235787 h 442564"/>
              <a:gd name="connsiteX1250" fmla="*/ 1349364 w 1967341"/>
              <a:gd name="connsiteY1250" fmla="*/ 234344 h 442564"/>
              <a:gd name="connsiteX1251" fmla="*/ 1369358 w 1967341"/>
              <a:gd name="connsiteY1251" fmla="*/ 225981 h 442564"/>
              <a:gd name="connsiteX1252" fmla="*/ 1385018 w 1967341"/>
              <a:gd name="connsiteY1252" fmla="*/ 199222 h 442564"/>
              <a:gd name="connsiteX1253" fmla="*/ 1386615 w 1967341"/>
              <a:gd name="connsiteY1253" fmla="*/ 190252 h 442564"/>
              <a:gd name="connsiteX1254" fmla="*/ 1385018 w 1967341"/>
              <a:gd name="connsiteY1254" fmla="*/ 183181 h 442564"/>
              <a:gd name="connsiteX1255" fmla="*/ 1377416 w 1967341"/>
              <a:gd name="connsiteY1255" fmla="*/ 184398 h 442564"/>
              <a:gd name="connsiteX1256" fmla="*/ 1367458 w 1967341"/>
              <a:gd name="connsiteY1256" fmla="*/ 185082 h 442564"/>
              <a:gd name="connsiteX1257" fmla="*/ 1364417 w 1967341"/>
              <a:gd name="connsiteY1257" fmla="*/ 176036 h 442564"/>
              <a:gd name="connsiteX1258" fmla="*/ 1358487 w 1967341"/>
              <a:gd name="connsiteY1258" fmla="*/ 165164 h 442564"/>
              <a:gd name="connsiteX1259" fmla="*/ 1356966 w 1967341"/>
              <a:gd name="connsiteY1259" fmla="*/ 156422 h 442564"/>
              <a:gd name="connsiteX1260" fmla="*/ 1356207 w 1967341"/>
              <a:gd name="connsiteY1260" fmla="*/ 147984 h 442564"/>
              <a:gd name="connsiteX1261" fmla="*/ 1363809 w 1967341"/>
              <a:gd name="connsiteY1261" fmla="*/ 141674 h 442564"/>
              <a:gd name="connsiteX1262" fmla="*/ 1377188 w 1967341"/>
              <a:gd name="connsiteY1262" fmla="*/ 144867 h 442564"/>
              <a:gd name="connsiteX1263" fmla="*/ 1409117 w 1967341"/>
              <a:gd name="connsiteY1263" fmla="*/ 139546 h 442564"/>
              <a:gd name="connsiteX1264" fmla="*/ 1414666 w 1967341"/>
              <a:gd name="connsiteY1264" fmla="*/ 138025 h 442564"/>
              <a:gd name="connsiteX1265" fmla="*/ 1418619 w 1967341"/>
              <a:gd name="connsiteY1265" fmla="*/ 136505 h 442564"/>
              <a:gd name="connsiteX1266" fmla="*/ 1442566 w 1967341"/>
              <a:gd name="connsiteY1266" fmla="*/ 126394 h 442564"/>
              <a:gd name="connsiteX1267" fmla="*/ 1449332 w 1967341"/>
              <a:gd name="connsiteY1267" fmla="*/ 125558 h 442564"/>
              <a:gd name="connsiteX1268" fmla="*/ 1455185 w 1967341"/>
              <a:gd name="connsiteY1268" fmla="*/ 124721 h 442564"/>
              <a:gd name="connsiteX1269" fmla="*/ 1118869 w 1967341"/>
              <a:gd name="connsiteY1269" fmla="*/ 115903 h 442564"/>
              <a:gd name="connsiteX1270" fmla="*/ 1125711 w 1967341"/>
              <a:gd name="connsiteY1270" fmla="*/ 124873 h 442564"/>
              <a:gd name="connsiteX1271" fmla="*/ 1124114 w 1967341"/>
              <a:gd name="connsiteY1271" fmla="*/ 133919 h 442564"/>
              <a:gd name="connsiteX1272" fmla="*/ 1120997 w 1967341"/>
              <a:gd name="connsiteY1272" fmla="*/ 144258 h 442564"/>
              <a:gd name="connsiteX1273" fmla="*/ 1115372 w 1967341"/>
              <a:gd name="connsiteY1273" fmla="*/ 151860 h 442564"/>
              <a:gd name="connsiteX1274" fmla="*/ 1106022 w 1967341"/>
              <a:gd name="connsiteY1274" fmla="*/ 162199 h 442564"/>
              <a:gd name="connsiteX1275" fmla="*/ 1105033 w 1967341"/>
              <a:gd name="connsiteY1275" fmla="*/ 173678 h 442564"/>
              <a:gd name="connsiteX1276" fmla="*/ 1105717 w 1967341"/>
              <a:gd name="connsiteY1276" fmla="*/ 181280 h 442564"/>
              <a:gd name="connsiteX1277" fmla="*/ 1111799 w 1967341"/>
              <a:gd name="connsiteY1277" fmla="*/ 181280 h 442564"/>
              <a:gd name="connsiteX1278" fmla="*/ 1113776 w 1967341"/>
              <a:gd name="connsiteY1278" fmla="*/ 186829 h 442564"/>
              <a:gd name="connsiteX1279" fmla="*/ 1117501 w 1967341"/>
              <a:gd name="connsiteY1279" fmla="*/ 195724 h 442564"/>
              <a:gd name="connsiteX1280" fmla="*/ 1116208 w 1967341"/>
              <a:gd name="connsiteY1280" fmla="*/ 199297 h 442564"/>
              <a:gd name="connsiteX1281" fmla="*/ 1098648 w 1967341"/>
              <a:gd name="connsiteY1281" fmla="*/ 216174 h 442564"/>
              <a:gd name="connsiteX1282" fmla="*/ 1099484 w 1967341"/>
              <a:gd name="connsiteY1282" fmla="*/ 223092 h 442564"/>
              <a:gd name="connsiteX1283" fmla="*/ 1106174 w 1967341"/>
              <a:gd name="connsiteY1283" fmla="*/ 223092 h 442564"/>
              <a:gd name="connsiteX1284" fmla="*/ 1105946 w 1967341"/>
              <a:gd name="connsiteY1284" fmla="*/ 223548 h 442564"/>
              <a:gd name="connsiteX1285" fmla="*/ 1112027 w 1967341"/>
              <a:gd name="connsiteY1285" fmla="*/ 227501 h 442564"/>
              <a:gd name="connsiteX1286" fmla="*/ 1113852 w 1967341"/>
              <a:gd name="connsiteY1286" fmla="*/ 234039 h 442564"/>
              <a:gd name="connsiteX1287" fmla="*/ 1096747 w 1967341"/>
              <a:gd name="connsiteY1287" fmla="*/ 254564 h 442564"/>
              <a:gd name="connsiteX1288" fmla="*/ 1068848 w 1967341"/>
              <a:gd name="connsiteY1288" fmla="*/ 268476 h 442564"/>
              <a:gd name="connsiteX1289" fmla="*/ 1055240 w 1967341"/>
              <a:gd name="connsiteY1289" fmla="*/ 280639 h 442564"/>
              <a:gd name="connsiteX1290" fmla="*/ 1049843 w 1967341"/>
              <a:gd name="connsiteY1290" fmla="*/ 280639 h 442564"/>
              <a:gd name="connsiteX1291" fmla="*/ 1042241 w 1967341"/>
              <a:gd name="connsiteY1291" fmla="*/ 278511 h 442564"/>
              <a:gd name="connsiteX1292" fmla="*/ 1038972 w 1967341"/>
              <a:gd name="connsiteY1292" fmla="*/ 271821 h 442564"/>
              <a:gd name="connsiteX1293" fmla="*/ 1034258 w 1967341"/>
              <a:gd name="connsiteY1293" fmla="*/ 265055 h 442564"/>
              <a:gd name="connsiteX1294" fmla="*/ 1032130 w 1967341"/>
              <a:gd name="connsiteY1294" fmla="*/ 252739 h 442564"/>
              <a:gd name="connsiteX1295" fmla="*/ 1044217 w 1967341"/>
              <a:gd name="connsiteY1295" fmla="*/ 241109 h 442564"/>
              <a:gd name="connsiteX1296" fmla="*/ 1051135 w 1967341"/>
              <a:gd name="connsiteY1296" fmla="*/ 236015 h 442564"/>
              <a:gd name="connsiteX1297" fmla="*/ 1056076 w 1967341"/>
              <a:gd name="connsiteY1297" fmla="*/ 230921 h 442564"/>
              <a:gd name="connsiteX1298" fmla="*/ 1057368 w 1967341"/>
              <a:gd name="connsiteY1298" fmla="*/ 225980 h 442564"/>
              <a:gd name="connsiteX1299" fmla="*/ 1058812 w 1967341"/>
              <a:gd name="connsiteY1299" fmla="*/ 219595 h 442564"/>
              <a:gd name="connsiteX1300" fmla="*/ 1056532 w 1967341"/>
              <a:gd name="connsiteY1300" fmla="*/ 214502 h 442564"/>
              <a:gd name="connsiteX1301" fmla="*/ 1053795 w 1967341"/>
              <a:gd name="connsiteY1301" fmla="*/ 210092 h 442564"/>
              <a:gd name="connsiteX1302" fmla="*/ 1048322 w 1967341"/>
              <a:gd name="connsiteY1302" fmla="*/ 200590 h 442564"/>
              <a:gd name="connsiteX1303" fmla="*/ 1057064 w 1967341"/>
              <a:gd name="connsiteY1303" fmla="*/ 191543 h 442564"/>
              <a:gd name="connsiteX1304" fmla="*/ 1062918 w 1967341"/>
              <a:gd name="connsiteY1304" fmla="*/ 191543 h 442564"/>
              <a:gd name="connsiteX1305" fmla="*/ 1071129 w 1967341"/>
              <a:gd name="connsiteY1305" fmla="*/ 184778 h 442564"/>
              <a:gd name="connsiteX1306" fmla="*/ 1072952 w 1967341"/>
              <a:gd name="connsiteY1306" fmla="*/ 172310 h 442564"/>
              <a:gd name="connsiteX1307" fmla="*/ 1066567 w 1967341"/>
              <a:gd name="connsiteY1307" fmla="*/ 166380 h 442564"/>
              <a:gd name="connsiteX1308" fmla="*/ 1058965 w 1967341"/>
              <a:gd name="connsiteY1308" fmla="*/ 163643 h 442564"/>
              <a:gd name="connsiteX1309" fmla="*/ 1054176 w 1967341"/>
              <a:gd name="connsiteY1309" fmla="*/ 158398 h 442564"/>
              <a:gd name="connsiteX1310" fmla="*/ 1050223 w 1967341"/>
              <a:gd name="connsiteY1310" fmla="*/ 155737 h 442564"/>
              <a:gd name="connsiteX1311" fmla="*/ 1048093 w 1967341"/>
              <a:gd name="connsiteY1311" fmla="*/ 146843 h 442564"/>
              <a:gd name="connsiteX1312" fmla="*/ 1052199 w 1967341"/>
              <a:gd name="connsiteY1312" fmla="*/ 144258 h 442564"/>
              <a:gd name="connsiteX1313" fmla="*/ 1055316 w 1967341"/>
              <a:gd name="connsiteY1313" fmla="*/ 139469 h 442564"/>
              <a:gd name="connsiteX1314" fmla="*/ 1061930 w 1967341"/>
              <a:gd name="connsiteY1314" fmla="*/ 135592 h 442564"/>
              <a:gd name="connsiteX1315" fmla="*/ 1070596 w 1967341"/>
              <a:gd name="connsiteY1315" fmla="*/ 134604 h 442564"/>
              <a:gd name="connsiteX1316" fmla="*/ 1108150 w 1967341"/>
              <a:gd name="connsiteY1316" fmla="*/ 116663 h 442564"/>
              <a:gd name="connsiteX1317" fmla="*/ 1118869 w 1967341"/>
              <a:gd name="connsiteY1317" fmla="*/ 115903 h 442564"/>
              <a:gd name="connsiteX1318" fmla="*/ 1643565 w 1967341"/>
              <a:gd name="connsiteY1318" fmla="*/ 115599 h 442564"/>
              <a:gd name="connsiteX1319" fmla="*/ 1654587 w 1967341"/>
              <a:gd name="connsiteY1319" fmla="*/ 116054 h 442564"/>
              <a:gd name="connsiteX1320" fmla="*/ 1663406 w 1967341"/>
              <a:gd name="connsiteY1320" fmla="*/ 123277 h 442564"/>
              <a:gd name="connsiteX1321" fmla="*/ 1665459 w 1967341"/>
              <a:gd name="connsiteY1321" fmla="*/ 129510 h 442564"/>
              <a:gd name="connsiteX1322" fmla="*/ 1666675 w 1967341"/>
              <a:gd name="connsiteY1322" fmla="*/ 135516 h 442564"/>
              <a:gd name="connsiteX1323" fmla="*/ 1662038 w 1967341"/>
              <a:gd name="connsiteY1323" fmla="*/ 146691 h 442564"/>
              <a:gd name="connsiteX1324" fmla="*/ 1662038 w 1967341"/>
              <a:gd name="connsiteY1324" fmla="*/ 153228 h 442564"/>
              <a:gd name="connsiteX1325" fmla="*/ 1666523 w 1967341"/>
              <a:gd name="connsiteY1325" fmla="*/ 152089 h 442564"/>
              <a:gd name="connsiteX1326" fmla="*/ 1672148 w 1967341"/>
              <a:gd name="connsiteY1326" fmla="*/ 149579 h 442564"/>
              <a:gd name="connsiteX1327" fmla="*/ 1678762 w 1967341"/>
              <a:gd name="connsiteY1327" fmla="*/ 147299 h 442564"/>
              <a:gd name="connsiteX1328" fmla="*/ 1686364 w 1967341"/>
              <a:gd name="connsiteY1328" fmla="*/ 141826 h 442564"/>
              <a:gd name="connsiteX1329" fmla="*/ 1698224 w 1967341"/>
              <a:gd name="connsiteY1329" fmla="*/ 141826 h 442564"/>
              <a:gd name="connsiteX1330" fmla="*/ 1708563 w 1967341"/>
              <a:gd name="connsiteY1330" fmla="*/ 145171 h 442564"/>
              <a:gd name="connsiteX1331" fmla="*/ 1715708 w 1967341"/>
              <a:gd name="connsiteY1331" fmla="*/ 158779 h 442564"/>
              <a:gd name="connsiteX1332" fmla="*/ 1712971 w 1967341"/>
              <a:gd name="connsiteY1332" fmla="*/ 162199 h 442564"/>
              <a:gd name="connsiteX1333" fmla="*/ 1707270 w 1967341"/>
              <a:gd name="connsiteY1333" fmla="*/ 166456 h 442564"/>
              <a:gd name="connsiteX1334" fmla="*/ 1694118 w 1967341"/>
              <a:gd name="connsiteY1334" fmla="*/ 172082 h 442564"/>
              <a:gd name="connsiteX1335" fmla="*/ 1686516 w 1967341"/>
              <a:gd name="connsiteY1335" fmla="*/ 175351 h 442564"/>
              <a:gd name="connsiteX1336" fmla="*/ 1677699 w 1967341"/>
              <a:gd name="connsiteY1336" fmla="*/ 176491 h 442564"/>
              <a:gd name="connsiteX1337" fmla="*/ 1664166 w 1967341"/>
              <a:gd name="connsiteY1337" fmla="*/ 181661 h 442564"/>
              <a:gd name="connsiteX1338" fmla="*/ 1659681 w 1967341"/>
              <a:gd name="connsiteY1338" fmla="*/ 188198 h 442564"/>
              <a:gd name="connsiteX1339" fmla="*/ 1661277 w 1967341"/>
              <a:gd name="connsiteY1339" fmla="*/ 198689 h 442564"/>
              <a:gd name="connsiteX1340" fmla="*/ 1683628 w 1967341"/>
              <a:gd name="connsiteY1340" fmla="*/ 221495 h 442564"/>
              <a:gd name="connsiteX1341" fmla="*/ 1700124 w 1967341"/>
              <a:gd name="connsiteY1341" fmla="*/ 240120 h 442564"/>
              <a:gd name="connsiteX1342" fmla="*/ 1717077 w 1967341"/>
              <a:gd name="connsiteY1342" fmla="*/ 251751 h 442564"/>
              <a:gd name="connsiteX1343" fmla="*/ 1726807 w 1967341"/>
              <a:gd name="connsiteY1343" fmla="*/ 255553 h 442564"/>
              <a:gd name="connsiteX1344" fmla="*/ 1734410 w 1967341"/>
              <a:gd name="connsiteY1344" fmla="*/ 260342 h 442564"/>
              <a:gd name="connsiteX1345" fmla="*/ 1751210 w 1967341"/>
              <a:gd name="connsiteY1345" fmla="*/ 266576 h 442564"/>
              <a:gd name="connsiteX1346" fmla="*/ 1756987 w 1967341"/>
              <a:gd name="connsiteY1346" fmla="*/ 269236 h 442564"/>
              <a:gd name="connsiteX1347" fmla="*/ 1756379 w 1967341"/>
              <a:gd name="connsiteY1347" fmla="*/ 269996 h 442564"/>
              <a:gd name="connsiteX1348" fmla="*/ 1754555 w 1967341"/>
              <a:gd name="connsiteY1348" fmla="*/ 274406 h 442564"/>
              <a:gd name="connsiteX1349" fmla="*/ 1753719 w 1967341"/>
              <a:gd name="connsiteY1349" fmla="*/ 280639 h 442564"/>
              <a:gd name="connsiteX1350" fmla="*/ 1744064 w 1967341"/>
              <a:gd name="connsiteY1350" fmla="*/ 285657 h 442564"/>
              <a:gd name="connsiteX1351" fmla="*/ 1740111 w 1967341"/>
              <a:gd name="connsiteY1351" fmla="*/ 288926 h 442564"/>
              <a:gd name="connsiteX1352" fmla="*/ 1736157 w 1967341"/>
              <a:gd name="connsiteY1352" fmla="*/ 289762 h 442564"/>
              <a:gd name="connsiteX1353" fmla="*/ 1727263 w 1967341"/>
              <a:gd name="connsiteY1353" fmla="*/ 289230 h 442564"/>
              <a:gd name="connsiteX1354" fmla="*/ 1718065 w 1967341"/>
              <a:gd name="connsiteY1354" fmla="*/ 289230 h 442564"/>
              <a:gd name="connsiteX1355" fmla="*/ 1710006 w 1967341"/>
              <a:gd name="connsiteY1355" fmla="*/ 287710 h 442564"/>
              <a:gd name="connsiteX1356" fmla="*/ 1697387 w 1967341"/>
              <a:gd name="connsiteY1356" fmla="*/ 285961 h 442564"/>
              <a:gd name="connsiteX1357" fmla="*/ 1690242 w 1967341"/>
              <a:gd name="connsiteY1357" fmla="*/ 281020 h 442564"/>
              <a:gd name="connsiteX1358" fmla="*/ 1679295 w 1967341"/>
              <a:gd name="connsiteY1358" fmla="*/ 261482 h 442564"/>
              <a:gd name="connsiteX1359" fmla="*/ 1666903 w 1967341"/>
              <a:gd name="connsiteY1359" fmla="*/ 245746 h 442564"/>
              <a:gd name="connsiteX1360" fmla="*/ 1659301 w 1967341"/>
              <a:gd name="connsiteY1360" fmla="*/ 237155 h 442564"/>
              <a:gd name="connsiteX1361" fmla="*/ 1642044 w 1967341"/>
              <a:gd name="connsiteY1361" fmla="*/ 221951 h 442564"/>
              <a:gd name="connsiteX1362" fmla="*/ 1630109 w 1967341"/>
              <a:gd name="connsiteY1362" fmla="*/ 240045 h 442564"/>
              <a:gd name="connsiteX1363" fmla="*/ 1612852 w 1967341"/>
              <a:gd name="connsiteY1363" fmla="*/ 256921 h 442564"/>
              <a:gd name="connsiteX1364" fmla="*/ 1595140 w 1967341"/>
              <a:gd name="connsiteY1364" fmla="*/ 267716 h 442564"/>
              <a:gd name="connsiteX1365" fmla="*/ 1581988 w 1967341"/>
              <a:gd name="connsiteY1365" fmla="*/ 274862 h 442564"/>
              <a:gd name="connsiteX1366" fmla="*/ 1569901 w 1967341"/>
              <a:gd name="connsiteY1366" fmla="*/ 277979 h 442564"/>
              <a:gd name="connsiteX1367" fmla="*/ 1563287 w 1967341"/>
              <a:gd name="connsiteY1367" fmla="*/ 279195 h 442564"/>
              <a:gd name="connsiteX1368" fmla="*/ 1558801 w 1967341"/>
              <a:gd name="connsiteY1368" fmla="*/ 275318 h 442564"/>
              <a:gd name="connsiteX1369" fmla="*/ 1555381 w 1967341"/>
              <a:gd name="connsiteY1369" fmla="*/ 268476 h 442564"/>
              <a:gd name="connsiteX1370" fmla="*/ 1549603 w 1967341"/>
              <a:gd name="connsiteY1370" fmla="*/ 266500 h 442564"/>
              <a:gd name="connsiteX1371" fmla="*/ 1553328 w 1967341"/>
              <a:gd name="connsiteY1371" fmla="*/ 262167 h 442564"/>
              <a:gd name="connsiteX1372" fmla="*/ 1561842 w 1967341"/>
              <a:gd name="connsiteY1372" fmla="*/ 257149 h 442564"/>
              <a:gd name="connsiteX1373" fmla="*/ 1567696 w 1967341"/>
              <a:gd name="connsiteY1373" fmla="*/ 252816 h 442564"/>
              <a:gd name="connsiteX1374" fmla="*/ 1571802 w 1967341"/>
              <a:gd name="connsiteY1374" fmla="*/ 250992 h 442564"/>
              <a:gd name="connsiteX1375" fmla="*/ 1599169 w 1967341"/>
              <a:gd name="connsiteY1375" fmla="*/ 224765 h 442564"/>
              <a:gd name="connsiteX1376" fmla="*/ 1609736 w 1967341"/>
              <a:gd name="connsiteY1376" fmla="*/ 206215 h 442564"/>
              <a:gd name="connsiteX1377" fmla="*/ 1611940 w 1967341"/>
              <a:gd name="connsiteY1377" fmla="*/ 198613 h 442564"/>
              <a:gd name="connsiteX1378" fmla="*/ 1606467 w 1967341"/>
              <a:gd name="connsiteY1378" fmla="*/ 198613 h 442564"/>
              <a:gd name="connsiteX1379" fmla="*/ 1602285 w 1967341"/>
              <a:gd name="connsiteY1379" fmla="*/ 198613 h 442564"/>
              <a:gd name="connsiteX1380" fmla="*/ 1596660 w 1967341"/>
              <a:gd name="connsiteY1380" fmla="*/ 200134 h 442564"/>
              <a:gd name="connsiteX1381" fmla="*/ 1591262 w 1967341"/>
              <a:gd name="connsiteY1381" fmla="*/ 200134 h 442564"/>
              <a:gd name="connsiteX1382" fmla="*/ 1582976 w 1967341"/>
              <a:gd name="connsiteY1382" fmla="*/ 196257 h 442564"/>
              <a:gd name="connsiteX1383" fmla="*/ 1573321 w 1967341"/>
              <a:gd name="connsiteY1383" fmla="*/ 184245 h 442564"/>
              <a:gd name="connsiteX1384" fmla="*/ 1575906 w 1967341"/>
              <a:gd name="connsiteY1384" fmla="*/ 176643 h 442564"/>
              <a:gd name="connsiteX1385" fmla="*/ 1580468 w 1967341"/>
              <a:gd name="connsiteY1385" fmla="*/ 171930 h 442564"/>
              <a:gd name="connsiteX1386" fmla="*/ 1586245 w 1967341"/>
              <a:gd name="connsiteY1386" fmla="*/ 169726 h 442564"/>
              <a:gd name="connsiteX1387" fmla="*/ 1591110 w 1967341"/>
              <a:gd name="connsiteY1387" fmla="*/ 166532 h 442564"/>
              <a:gd name="connsiteX1388" fmla="*/ 1602970 w 1967341"/>
              <a:gd name="connsiteY1388" fmla="*/ 166532 h 442564"/>
              <a:gd name="connsiteX1389" fmla="*/ 1622507 w 1967341"/>
              <a:gd name="connsiteY1389" fmla="*/ 159614 h 442564"/>
              <a:gd name="connsiteX1390" fmla="*/ 1626232 w 1967341"/>
              <a:gd name="connsiteY1390" fmla="*/ 141597 h 442564"/>
              <a:gd name="connsiteX1391" fmla="*/ 1627524 w 1967341"/>
              <a:gd name="connsiteY1391" fmla="*/ 130195 h 442564"/>
              <a:gd name="connsiteX1392" fmla="*/ 1626993 w 1967341"/>
              <a:gd name="connsiteY1392" fmla="*/ 120387 h 442564"/>
              <a:gd name="connsiteX1393" fmla="*/ 1630033 w 1967341"/>
              <a:gd name="connsiteY1393" fmla="*/ 116891 h 442564"/>
              <a:gd name="connsiteX1394" fmla="*/ 1637635 w 1967341"/>
              <a:gd name="connsiteY1394" fmla="*/ 117499 h 442564"/>
              <a:gd name="connsiteX1395" fmla="*/ 1643565 w 1967341"/>
              <a:gd name="connsiteY1395" fmla="*/ 115599 h 442564"/>
              <a:gd name="connsiteX1396" fmla="*/ 591286 w 1967341"/>
              <a:gd name="connsiteY1396" fmla="*/ 113166 h 442564"/>
              <a:gd name="connsiteX1397" fmla="*/ 596911 w 1967341"/>
              <a:gd name="connsiteY1397" fmla="*/ 116283 h 442564"/>
              <a:gd name="connsiteX1398" fmla="*/ 605881 w 1967341"/>
              <a:gd name="connsiteY1398" fmla="*/ 117271 h 442564"/>
              <a:gd name="connsiteX1399" fmla="*/ 615004 w 1967341"/>
              <a:gd name="connsiteY1399" fmla="*/ 117271 h 442564"/>
              <a:gd name="connsiteX1400" fmla="*/ 620933 w 1967341"/>
              <a:gd name="connsiteY1400" fmla="*/ 118792 h 442564"/>
              <a:gd name="connsiteX1401" fmla="*/ 626179 w 1967341"/>
              <a:gd name="connsiteY1401" fmla="*/ 121300 h 442564"/>
              <a:gd name="connsiteX1402" fmla="*/ 631804 w 1967341"/>
              <a:gd name="connsiteY1402" fmla="*/ 130043 h 442564"/>
              <a:gd name="connsiteX1403" fmla="*/ 630816 w 1967341"/>
              <a:gd name="connsiteY1403" fmla="*/ 130423 h 442564"/>
              <a:gd name="connsiteX1404" fmla="*/ 630360 w 1967341"/>
              <a:gd name="connsiteY1404" fmla="*/ 136200 h 442564"/>
              <a:gd name="connsiteX1405" fmla="*/ 630360 w 1967341"/>
              <a:gd name="connsiteY1405" fmla="*/ 145019 h 442564"/>
              <a:gd name="connsiteX1406" fmla="*/ 625874 w 1967341"/>
              <a:gd name="connsiteY1406" fmla="*/ 154598 h 442564"/>
              <a:gd name="connsiteX1407" fmla="*/ 624582 w 1967341"/>
              <a:gd name="connsiteY1407" fmla="*/ 164480 h 442564"/>
              <a:gd name="connsiteX1408" fmla="*/ 623594 w 1967341"/>
              <a:gd name="connsiteY1408" fmla="*/ 182421 h 442564"/>
              <a:gd name="connsiteX1409" fmla="*/ 621997 w 1967341"/>
              <a:gd name="connsiteY1409" fmla="*/ 193368 h 442564"/>
              <a:gd name="connsiteX1410" fmla="*/ 621313 w 1967341"/>
              <a:gd name="connsiteY1410" fmla="*/ 202642 h 442564"/>
              <a:gd name="connsiteX1411" fmla="*/ 623442 w 1967341"/>
              <a:gd name="connsiteY1411" fmla="*/ 208952 h 442564"/>
              <a:gd name="connsiteX1412" fmla="*/ 624050 w 1967341"/>
              <a:gd name="connsiteY1412" fmla="*/ 212601 h 442564"/>
              <a:gd name="connsiteX1413" fmla="*/ 625266 w 1967341"/>
              <a:gd name="connsiteY1413" fmla="*/ 218303 h 442564"/>
              <a:gd name="connsiteX1414" fmla="*/ 621846 w 1967341"/>
              <a:gd name="connsiteY1414" fmla="*/ 230542 h 442564"/>
              <a:gd name="connsiteX1415" fmla="*/ 617513 w 1967341"/>
              <a:gd name="connsiteY1415" fmla="*/ 237232 h 442564"/>
              <a:gd name="connsiteX1416" fmla="*/ 604589 w 1967341"/>
              <a:gd name="connsiteY1416" fmla="*/ 244834 h 442564"/>
              <a:gd name="connsiteX1417" fmla="*/ 593262 w 1967341"/>
              <a:gd name="connsiteY1417" fmla="*/ 255553 h 442564"/>
              <a:gd name="connsiteX1418" fmla="*/ 581327 w 1967341"/>
              <a:gd name="connsiteY1418" fmla="*/ 260950 h 442564"/>
              <a:gd name="connsiteX1419" fmla="*/ 566123 w 1967341"/>
              <a:gd name="connsiteY1419" fmla="*/ 269997 h 442564"/>
              <a:gd name="connsiteX1420" fmla="*/ 556772 w 1967341"/>
              <a:gd name="connsiteY1420" fmla="*/ 273950 h 442564"/>
              <a:gd name="connsiteX1421" fmla="*/ 542176 w 1967341"/>
              <a:gd name="connsiteY1421" fmla="*/ 284441 h 442564"/>
              <a:gd name="connsiteX1422" fmla="*/ 532825 w 1967341"/>
              <a:gd name="connsiteY1422" fmla="*/ 276003 h 442564"/>
              <a:gd name="connsiteX1423" fmla="*/ 526820 w 1967341"/>
              <a:gd name="connsiteY1423" fmla="*/ 271366 h 442564"/>
              <a:gd name="connsiteX1424" fmla="*/ 525147 w 1967341"/>
              <a:gd name="connsiteY1424" fmla="*/ 263764 h 442564"/>
              <a:gd name="connsiteX1425" fmla="*/ 523019 w 1967341"/>
              <a:gd name="connsiteY1425" fmla="*/ 257150 h 442564"/>
              <a:gd name="connsiteX1426" fmla="*/ 526668 w 1967341"/>
              <a:gd name="connsiteY1426" fmla="*/ 252132 h 442564"/>
              <a:gd name="connsiteX1427" fmla="*/ 532294 w 1967341"/>
              <a:gd name="connsiteY1427" fmla="*/ 251600 h 442564"/>
              <a:gd name="connsiteX1428" fmla="*/ 541035 w 1967341"/>
              <a:gd name="connsiteY1428" fmla="*/ 246430 h 442564"/>
              <a:gd name="connsiteX1429" fmla="*/ 550386 w 1967341"/>
              <a:gd name="connsiteY1429" fmla="*/ 242858 h 442564"/>
              <a:gd name="connsiteX1430" fmla="*/ 566578 w 1967341"/>
              <a:gd name="connsiteY1430" fmla="*/ 233887 h 442564"/>
              <a:gd name="connsiteX1431" fmla="*/ 574180 w 1967341"/>
              <a:gd name="connsiteY1431" fmla="*/ 226285 h 442564"/>
              <a:gd name="connsiteX1432" fmla="*/ 573725 w 1967341"/>
              <a:gd name="connsiteY1432" fmla="*/ 209105 h 442564"/>
              <a:gd name="connsiteX1433" fmla="*/ 569696 w 1967341"/>
              <a:gd name="connsiteY1433" fmla="*/ 206672 h 442564"/>
              <a:gd name="connsiteX1434" fmla="*/ 562094 w 1967341"/>
              <a:gd name="connsiteY1434" fmla="*/ 207660 h 442564"/>
              <a:gd name="connsiteX1435" fmla="*/ 554947 w 1967341"/>
              <a:gd name="connsiteY1435" fmla="*/ 210244 h 442564"/>
              <a:gd name="connsiteX1436" fmla="*/ 549550 w 1967341"/>
              <a:gd name="connsiteY1436" fmla="*/ 210929 h 442564"/>
              <a:gd name="connsiteX1437" fmla="*/ 546053 w 1967341"/>
              <a:gd name="connsiteY1437" fmla="*/ 207964 h 442564"/>
              <a:gd name="connsiteX1438" fmla="*/ 544457 w 1967341"/>
              <a:gd name="connsiteY1438" fmla="*/ 199146 h 442564"/>
              <a:gd name="connsiteX1439" fmla="*/ 542936 w 1967341"/>
              <a:gd name="connsiteY1439" fmla="*/ 192988 h 442564"/>
              <a:gd name="connsiteX1440" fmla="*/ 543620 w 1967341"/>
              <a:gd name="connsiteY1440" fmla="*/ 180521 h 442564"/>
              <a:gd name="connsiteX1441" fmla="*/ 551223 w 1967341"/>
              <a:gd name="connsiteY1441" fmla="*/ 173299 h 442564"/>
              <a:gd name="connsiteX1442" fmla="*/ 561333 w 1967341"/>
              <a:gd name="connsiteY1442" fmla="*/ 170106 h 442564"/>
              <a:gd name="connsiteX1443" fmla="*/ 568935 w 1967341"/>
              <a:gd name="connsiteY1443" fmla="*/ 169574 h 442564"/>
              <a:gd name="connsiteX1444" fmla="*/ 579122 w 1967341"/>
              <a:gd name="connsiteY1444" fmla="*/ 164937 h 442564"/>
              <a:gd name="connsiteX1445" fmla="*/ 584063 w 1967341"/>
              <a:gd name="connsiteY1445" fmla="*/ 155662 h 442564"/>
              <a:gd name="connsiteX1446" fmla="*/ 587180 w 1967341"/>
              <a:gd name="connsiteY1446" fmla="*/ 135668 h 442564"/>
              <a:gd name="connsiteX1447" fmla="*/ 582087 w 1967341"/>
              <a:gd name="connsiteY1447" fmla="*/ 122745 h 442564"/>
              <a:gd name="connsiteX1448" fmla="*/ 582087 w 1967341"/>
              <a:gd name="connsiteY1448" fmla="*/ 119096 h 442564"/>
              <a:gd name="connsiteX1449" fmla="*/ 587788 w 1967341"/>
              <a:gd name="connsiteY1449" fmla="*/ 114686 h 442564"/>
              <a:gd name="connsiteX1450" fmla="*/ 591286 w 1967341"/>
              <a:gd name="connsiteY1450" fmla="*/ 113166 h 442564"/>
              <a:gd name="connsiteX1451" fmla="*/ 699235 w 1967341"/>
              <a:gd name="connsiteY1451" fmla="*/ 103055 h 442564"/>
              <a:gd name="connsiteX1452" fmla="*/ 704784 w 1967341"/>
              <a:gd name="connsiteY1452" fmla="*/ 106325 h 442564"/>
              <a:gd name="connsiteX1453" fmla="*/ 709421 w 1967341"/>
              <a:gd name="connsiteY1453" fmla="*/ 107388 h 442564"/>
              <a:gd name="connsiteX1454" fmla="*/ 712994 w 1967341"/>
              <a:gd name="connsiteY1454" fmla="*/ 111417 h 442564"/>
              <a:gd name="connsiteX1455" fmla="*/ 715883 w 1967341"/>
              <a:gd name="connsiteY1455" fmla="*/ 122593 h 442564"/>
              <a:gd name="connsiteX1456" fmla="*/ 707597 w 1967341"/>
              <a:gd name="connsiteY1456" fmla="*/ 137797 h 442564"/>
              <a:gd name="connsiteX1457" fmla="*/ 706000 w 1967341"/>
              <a:gd name="connsiteY1457" fmla="*/ 145399 h 442564"/>
              <a:gd name="connsiteX1458" fmla="*/ 712842 w 1967341"/>
              <a:gd name="connsiteY1458" fmla="*/ 147756 h 442564"/>
              <a:gd name="connsiteX1459" fmla="*/ 719684 w 1967341"/>
              <a:gd name="connsiteY1459" fmla="*/ 143878 h 442564"/>
              <a:gd name="connsiteX1460" fmla="*/ 730707 w 1967341"/>
              <a:gd name="connsiteY1460" fmla="*/ 147756 h 442564"/>
              <a:gd name="connsiteX1461" fmla="*/ 736864 w 1967341"/>
              <a:gd name="connsiteY1461" fmla="*/ 159235 h 442564"/>
              <a:gd name="connsiteX1462" fmla="*/ 738157 w 1967341"/>
              <a:gd name="connsiteY1462" fmla="*/ 167445 h 442564"/>
              <a:gd name="connsiteX1463" fmla="*/ 734432 w 1967341"/>
              <a:gd name="connsiteY1463" fmla="*/ 171702 h 442564"/>
              <a:gd name="connsiteX1464" fmla="*/ 726830 w 1967341"/>
              <a:gd name="connsiteY1464" fmla="*/ 173678 h 442564"/>
              <a:gd name="connsiteX1465" fmla="*/ 720216 w 1967341"/>
              <a:gd name="connsiteY1465" fmla="*/ 178315 h 442564"/>
              <a:gd name="connsiteX1466" fmla="*/ 710942 w 1967341"/>
              <a:gd name="connsiteY1466" fmla="*/ 183485 h 442564"/>
              <a:gd name="connsiteX1467" fmla="*/ 696194 w 1967341"/>
              <a:gd name="connsiteY1467" fmla="*/ 190631 h 442564"/>
              <a:gd name="connsiteX1468" fmla="*/ 691100 w 1967341"/>
              <a:gd name="connsiteY1468" fmla="*/ 206899 h 442564"/>
              <a:gd name="connsiteX1469" fmla="*/ 691633 w 1967341"/>
              <a:gd name="connsiteY1469" fmla="*/ 214501 h 442564"/>
              <a:gd name="connsiteX1470" fmla="*/ 695737 w 1967341"/>
              <a:gd name="connsiteY1470" fmla="*/ 227957 h 442564"/>
              <a:gd name="connsiteX1471" fmla="*/ 706988 w 1967341"/>
              <a:gd name="connsiteY1471" fmla="*/ 232974 h 442564"/>
              <a:gd name="connsiteX1472" fmla="*/ 715047 w 1967341"/>
              <a:gd name="connsiteY1472" fmla="*/ 234039 h 442564"/>
              <a:gd name="connsiteX1473" fmla="*/ 720748 w 1967341"/>
              <a:gd name="connsiteY1473" fmla="*/ 235255 h 442564"/>
              <a:gd name="connsiteX1474" fmla="*/ 726374 w 1967341"/>
              <a:gd name="connsiteY1474" fmla="*/ 237460 h 442564"/>
              <a:gd name="connsiteX1475" fmla="*/ 735192 w 1967341"/>
              <a:gd name="connsiteY1475" fmla="*/ 238372 h 442564"/>
              <a:gd name="connsiteX1476" fmla="*/ 735572 w 1967341"/>
              <a:gd name="connsiteY1476" fmla="*/ 238524 h 442564"/>
              <a:gd name="connsiteX1477" fmla="*/ 740513 w 1967341"/>
              <a:gd name="connsiteY1477" fmla="*/ 249851 h 442564"/>
              <a:gd name="connsiteX1478" fmla="*/ 736105 w 1967341"/>
              <a:gd name="connsiteY1478" fmla="*/ 262470 h 442564"/>
              <a:gd name="connsiteX1479" fmla="*/ 732456 w 1967341"/>
              <a:gd name="connsiteY1479" fmla="*/ 270757 h 442564"/>
              <a:gd name="connsiteX1480" fmla="*/ 722953 w 1967341"/>
              <a:gd name="connsiteY1480" fmla="*/ 272201 h 442564"/>
              <a:gd name="connsiteX1481" fmla="*/ 713602 w 1967341"/>
              <a:gd name="connsiteY1481" fmla="*/ 274405 h 442564"/>
              <a:gd name="connsiteX1482" fmla="*/ 707064 w 1967341"/>
              <a:gd name="connsiteY1482" fmla="*/ 271593 h 442564"/>
              <a:gd name="connsiteX1483" fmla="*/ 696954 w 1967341"/>
              <a:gd name="connsiteY1483" fmla="*/ 270605 h 442564"/>
              <a:gd name="connsiteX1484" fmla="*/ 686995 w 1967341"/>
              <a:gd name="connsiteY1484" fmla="*/ 270605 h 442564"/>
              <a:gd name="connsiteX1485" fmla="*/ 678557 w 1967341"/>
              <a:gd name="connsiteY1485" fmla="*/ 268172 h 442564"/>
              <a:gd name="connsiteX1486" fmla="*/ 666241 w 1967341"/>
              <a:gd name="connsiteY1486" fmla="*/ 267488 h 442564"/>
              <a:gd name="connsiteX1487" fmla="*/ 660008 w 1967341"/>
              <a:gd name="connsiteY1487" fmla="*/ 264067 h 442564"/>
              <a:gd name="connsiteX1488" fmla="*/ 654231 w 1967341"/>
              <a:gd name="connsiteY1488" fmla="*/ 254793 h 442564"/>
              <a:gd name="connsiteX1489" fmla="*/ 653470 w 1967341"/>
              <a:gd name="connsiteY1489" fmla="*/ 243997 h 442564"/>
              <a:gd name="connsiteX1490" fmla="*/ 650809 w 1967341"/>
              <a:gd name="connsiteY1490" fmla="*/ 231150 h 442564"/>
              <a:gd name="connsiteX1491" fmla="*/ 650277 w 1967341"/>
              <a:gd name="connsiteY1491" fmla="*/ 223092 h 442564"/>
              <a:gd name="connsiteX1492" fmla="*/ 649289 w 1967341"/>
              <a:gd name="connsiteY1492" fmla="*/ 215490 h 442564"/>
              <a:gd name="connsiteX1493" fmla="*/ 648072 w 1967341"/>
              <a:gd name="connsiteY1493" fmla="*/ 203555 h 442564"/>
              <a:gd name="connsiteX1494" fmla="*/ 651265 w 1967341"/>
              <a:gd name="connsiteY1494" fmla="*/ 184321 h 442564"/>
              <a:gd name="connsiteX1495" fmla="*/ 653926 w 1967341"/>
              <a:gd name="connsiteY1495" fmla="*/ 178315 h 442564"/>
              <a:gd name="connsiteX1496" fmla="*/ 656207 w 1967341"/>
              <a:gd name="connsiteY1496" fmla="*/ 168433 h 442564"/>
              <a:gd name="connsiteX1497" fmla="*/ 658335 w 1967341"/>
              <a:gd name="connsiteY1497" fmla="*/ 158323 h 442564"/>
              <a:gd name="connsiteX1498" fmla="*/ 659248 w 1967341"/>
              <a:gd name="connsiteY1498" fmla="*/ 142586 h 442564"/>
              <a:gd name="connsiteX1499" fmla="*/ 661528 w 1967341"/>
              <a:gd name="connsiteY1499" fmla="*/ 133007 h 442564"/>
              <a:gd name="connsiteX1500" fmla="*/ 664798 w 1967341"/>
              <a:gd name="connsiteY1500" fmla="*/ 117803 h 442564"/>
              <a:gd name="connsiteX1501" fmla="*/ 665177 w 1967341"/>
              <a:gd name="connsiteY1501" fmla="*/ 107388 h 442564"/>
              <a:gd name="connsiteX1502" fmla="*/ 671183 w 1967341"/>
              <a:gd name="connsiteY1502" fmla="*/ 103131 h 442564"/>
              <a:gd name="connsiteX1503" fmla="*/ 678785 w 1967341"/>
              <a:gd name="connsiteY1503" fmla="*/ 104728 h 442564"/>
              <a:gd name="connsiteX1504" fmla="*/ 685551 w 1967341"/>
              <a:gd name="connsiteY1504" fmla="*/ 103284 h 442564"/>
              <a:gd name="connsiteX1505" fmla="*/ 691633 w 1967341"/>
              <a:gd name="connsiteY1505" fmla="*/ 104500 h 442564"/>
              <a:gd name="connsiteX1506" fmla="*/ 699235 w 1967341"/>
              <a:gd name="connsiteY1506" fmla="*/ 103055 h 442564"/>
              <a:gd name="connsiteX1507" fmla="*/ 221064 w 1967341"/>
              <a:gd name="connsiteY1507" fmla="*/ 102617 h 442564"/>
              <a:gd name="connsiteX1508" fmla="*/ 216703 w 1967341"/>
              <a:gd name="connsiteY1508" fmla="*/ 108788 h 442564"/>
              <a:gd name="connsiteX1509" fmla="*/ 216703 w 1967341"/>
              <a:gd name="connsiteY1509" fmla="*/ 109093 h 442564"/>
              <a:gd name="connsiteX1510" fmla="*/ 213018 w 1967341"/>
              <a:gd name="connsiteY1510" fmla="*/ 128129 h 442564"/>
              <a:gd name="connsiteX1511" fmla="*/ 212735 w 1967341"/>
              <a:gd name="connsiteY1511" fmla="*/ 129547 h 442564"/>
              <a:gd name="connsiteX1512" fmla="*/ 210031 w 1967341"/>
              <a:gd name="connsiteY1512" fmla="*/ 129547 h 442564"/>
              <a:gd name="connsiteX1513" fmla="*/ 143699 w 1967341"/>
              <a:gd name="connsiteY1513" fmla="*/ 119974 h 442564"/>
              <a:gd name="connsiteX1514" fmla="*/ 149477 w 1967341"/>
              <a:gd name="connsiteY1514" fmla="*/ 134213 h 442564"/>
              <a:gd name="connsiteX1515" fmla="*/ 165242 w 1967341"/>
              <a:gd name="connsiteY1515" fmla="*/ 144069 h 442564"/>
              <a:gd name="connsiteX1516" fmla="*/ 166551 w 1967341"/>
              <a:gd name="connsiteY1516" fmla="*/ 144331 h 442564"/>
              <a:gd name="connsiteX1517" fmla="*/ 166551 w 1967341"/>
              <a:gd name="connsiteY1517" fmla="*/ 145661 h 442564"/>
              <a:gd name="connsiteX1518" fmla="*/ 166638 w 1967341"/>
              <a:gd name="connsiteY1518" fmla="*/ 145661 h 442564"/>
              <a:gd name="connsiteX1519" fmla="*/ 172416 w 1967341"/>
              <a:gd name="connsiteY1519" fmla="*/ 157305 h 442564"/>
              <a:gd name="connsiteX1520" fmla="*/ 184606 w 1967341"/>
              <a:gd name="connsiteY1520" fmla="*/ 161165 h 442564"/>
              <a:gd name="connsiteX1521" fmla="*/ 186241 w 1967341"/>
              <a:gd name="connsiteY1521" fmla="*/ 161165 h 442564"/>
              <a:gd name="connsiteX1522" fmla="*/ 187615 w 1967341"/>
              <a:gd name="connsiteY1522" fmla="*/ 160990 h 442564"/>
              <a:gd name="connsiteX1523" fmla="*/ 188095 w 1967341"/>
              <a:gd name="connsiteY1523" fmla="*/ 162277 h 442564"/>
              <a:gd name="connsiteX1524" fmla="*/ 197209 w 1967341"/>
              <a:gd name="connsiteY1524" fmla="*/ 169821 h 442564"/>
              <a:gd name="connsiteX1525" fmla="*/ 201876 w 1967341"/>
              <a:gd name="connsiteY1525" fmla="*/ 170519 h 442564"/>
              <a:gd name="connsiteX1526" fmla="*/ 207916 w 1967341"/>
              <a:gd name="connsiteY1526" fmla="*/ 169473 h 442564"/>
              <a:gd name="connsiteX1527" fmla="*/ 211121 w 1967341"/>
              <a:gd name="connsiteY1527" fmla="*/ 168142 h 442564"/>
              <a:gd name="connsiteX1528" fmla="*/ 206411 w 1967341"/>
              <a:gd name="connsiteY1528" fmla="*/ 187397 h 442564"/>
              <a:gd name="connsiteX1529" fmla="*/ 236067 w 1967341"/>
              <a:gd name="connsiteY1529" fmla="*/ 187397 h 442564"/>
              <a:gd name="connsiteX1530" fmla="*/ 231335 w 1967341"/>
              <a:gd name="connsiteY1530" fmla="*/ 168121 h 442564"/>
              <a:gd name="connsiteX1531" fmla="*/ 234562 w 1967341"/>
              <a:gd name="connsiteY1531" fmla="*/ 169473 h 442564"/>
              <a:gd name="connsiteX1532" fmla="*/ 240580 w 1967341"/>
              <a:gd name="connsiteY1532" fmla="*/ 170519 h 442564"/>
              <a:gd name="connsiteX1533" fmla="*/ 245247 w 1967341"/>
              <a:gd name="connsiteY1533" fmla="*/ 169821 h 442564"/>
              <a:gd name="connsiteX1534" fmla="*/ 254361 w 1967341"/>
              <a:gd name="connsiteY1534" fmla="*/ 162277 h 442564"/>
              <a:gd name="connsiteX1535" fmla="*/ 254841 w 1967341"/>
              <a:gd name="connsiteY1535" fmla="*/ 160990 h 442564"/>
              <a:gd name="connsiteX1536" fmla="*/ 256215 w 1967341"/>
              <a:gd name="connsiteY1536" fmla="*/ 161165 h 442564"/>
              <a:gd name="connsiteX1537" fmla="*/ 257850 w 1967341"/>
              <a:gd name="connsiteY1537" fmla="*/ 161165 h 442564"/>
              <a:gd name="connsiteX1538" fmla="*/ 270040 w 1967341"/>
              <a:gd name="connsiteY1538" fmla="*/ 157305 h 442564"/>
              <a:gd name="connsiteX1539" fmla="*/ 275818 w 1967341"/>
              <a:gd name="connsiteY1539" fmla="*/ 145639 h 442564"/>
              <a:gd name="connsiteX1540" fmla="*/ 275818 w 1967341"/>
              <a:gd name="connsiteY1540" fmla="*/ 144331 h 442564"/>
              <a:gd name="connsiteX1541" fmla="*/ 277126 w 1967341"/>
              <a:gd name="connsiteY1541" fmla="*/ 144069 h 442564"/>
              <a:gd name="connsiteX1542" fmla="*/ 292870 w 1967341"/>
              <a:gd name="connsiteY1542" fmla="*/ 134213 h 442564"/>
              <a:gd name="connsiteX1543" fmla="*/ 298648 w 1967341"/>
              <a:gd name="connsiteY1543" fmla="*/ 119974 h 442564"/>
              <a:gd name="connsiteX1544" fmla="*/ 232381 w 1967341"/>
              <a:gd name="connsiteY1544" fmla="*/ 129547 h 442564"/>
              <a:gd name="connsiteX1545" fmla="*/ 229678 w 1967341"/>
              <a:gd name="connsiteY1545" fmla="*/ 129547 h 442564"/>
              <a:gd name="connsiteX1546" fmla="*/ 229394 w 1967341"/>
              <a:gd name="connsiteY1546" fmla="*/ 128129 h 442564"/>
              <a:gd name="connsiteX1547" fmla="*/ 225709 w 1967341"/>
              <a:gd name="connsiteY1547" fmla="*/ 109093 h 442564"/>
              <a:gd name="connsiteX1548" fmla="*/ 225709 w 1967341"/>
              <a:gd name="connsiteY1548" fmla="*/ 108788 h 442564"/>
              <a:gd name="connsiteX1549" fmla="*/ 221348 w 1967341"/>
              <a:gd name="connsiteY1549" fmla="*/ 102617 h 442564"/>
              <a:gd name="connsiteX1550" fmla="*/ 255365 w 1967341"/>
              <a:gd name="connsiteY1550" fmla="*/ 101854 h 442564"/>
              <a:gd name="connsiteX1551" fmla="*/ 263891 w 1967341"/>
              <a:gd name="connsiteY1551" fmla="*/ 107371 h 442564"/>
              <a:gd name="connsiteX1552" fmla="*/ 253773 w 1967341"/>
              <a:gd name="connsiteY1552" fmla="*/ 107916 h 442564"/>
              <a:gd name="connsiteX1553" fmla="*/ 246228 w 1967341"/>
              <a:gd name="connsiteY1553" fmla="*/ 102421 h 442564"/>
              <a:gd name="connsiteX1554" fmla="*/ 255365 w 1967341"/>
              <a:gd name="connsiteY1554" fmla="*/ 101854 h 442564"/>
              <a:gd name="connsiteX1555" fmla="*/ 1217771 w 1967341"/>
              <a:gd name="connsiteY1555" fmla="*/ 100926 h 442564"/>
              <a:gd name="connsiteX1556" fmla="*/ 1225373 w 1967341"/>
              <a:gd name="connsiteY1556" fmla="*/ 103891 h 442564"/>
              <a:gd name="connsiteX1557" fmla="*/ 1240577 w 1967341"/>
              <a:gd name="connsiteY1557" fmla="*/ 105031 h 442564"/>
              <a:gd name="connsiteX1558" fmla="*/ 1241262 w 1967341"/>
              <a:gd name="connsiteY1558" fmla="*/ 105412 h 442564"/>
              <a:gd name="connsiteX1559" fmla="*/ 1243846 w 1967341"/>
              <a:gd name="connsiteY1559" fmla="*/ 111645 h 442564"/>
              <a:gd name="connsiteX1560" fmla="*/ 1249092 w 1967341"/>
              <a:gd name="connsiteY1560" fmla="*/ 122288 h 442564"/>
              <a:gd name="connsiteX1561" fmla="*/ 1244835 w 1967341"/>
              <a:gd name="connsiteY1561" fmla="*/ 131335 h 442564"/>
              <a:gd name="connsiteX1562" fmla="*/ 1242858 w 1967341"/>
              <a:gd name="connsiteY1562" fmla="*/ 139697 h 442564"/>
              <a:gd name="connsiteX1563" fmla="*/ 1235256 w 1967341"/>
              <a:gd name="connsiteY1563" fmla="*/ 153153 h 442564"/>
              <a:gd name="connsiteX1564" fmla="*/ 1228414 w 1967341"/>
              <a:gd name="connsiteY1564" fmla="*/ 160755 h 442564"/>
              <a:gd name="connsiteX1565" fmla="*/ 1213210 w 1967341"/>
              <a:gd name="connsiteY1565" fmla="*/ 192531 h 442564"/>
              <a:gd name="connsiteX1566" fmla="*/ 1208117 w 1967341"/>
              <a:gd name="connsiteY1566" fmla="*/ 197625 h 442564"/>
              <a:gd name="connsiteX1567" fmla="*/ 1201883 w 1967341"/>
              <a:gd name="connsiteY1567" fmla="*/ 197625 h 442564"/>
              <a:gd name="connsiteX1568" fmla="*/ 1195345 w 1967341"/>
              <a:gd name="connsiteY1568" fmla="*/ 199753 h 442564"/>
              <a:gd name="connsiteX1569" fmla="*/ 1185615 w 1967341"/>
              <a:gd name="connsiteY1569" fmla="*/ 202718 h 442564"/>
              <a:gd name="connsiteX1570" fmla="*/ 1185615 w 1967341"/>
              <a:gd name="connsiteY1570" fmla="*/ 210320 h 442564"/>
              <a:gd name="connsiteX1571" fmla="*/ 1193216 w 1967341"/>
              <a:gd name="connsiteY1571" fmla="*/ 208952 h 442564"/>
              <a:gd name="connsiteX1572" fmla="*/ 1199146 w 1967341"/>
              <a:gd name="connsiteY1572" fmla="*/ 206215 h 442564"/>
              <a:gd name="connsiteX1573" fmla="*/ 1207357 w 1967341"/>
              <a:gd name="connsiteY1573" fmla="*/ 208800 h 442564"/>
              <a:gd name="connsiteX1574" fmla="*/ 1210626 w 1967341"/>
              <a:gd name="connsiteY1574" fmla="*/ 212601 h 442564"/>
              <a:gd name="connsiteX1575" fmla="*/ 1212754 w 1967341"/>
              <a:gd name="connsiteY1575" fmla="*/ 222939 h 442564"/>
              <a:gd name="connsiteX1576" fmla="*/ 1211462 w 1967341"/>
              <a:gd name="connsiteY1576" fmla="*/ 227197 h 442564"/>
              <a:gd name="connsiteX1577" fmla="*/ 1203860 w 1967341"/>
              <a:gd name="connsiteY1577" fmla="*/ 232442 h 442564"/>
              <a:gd name="connsiteX1578" fmla="*/ 1195345 w 1967341"/>
              <a:gd name="connsiteY1578" fmla="*/ 235559 h 442564"/>
              <a:gd name="connsiteX1579" fmla="*/ 1192685 w 1967341"/>
              <a:gd name="connsiteY1579" fmla="*/ 240500 h 442564"/>
              <a:gd name="connsiteX1580" fmla="*/ 1196790 w 1967341"/>
              <a:gd name="connsiteY1580" fmla="*/ 243769 h 442564"/>
              <a:gd name="connsiteX1581" fmla="*/ 1208117 w 1967341"/>
              <a:gd name="connsiteY1581" fmla="*/ 241641 h 442564"/>
              <a:gd name="connsiteX1582" fmla="*/ 1216632 w 1967341"/>
              <a:gd name="connsiteY1582" fmla="*/ 241641 h 442564"/>
              <a:gd name="connsiteX1583" fmla="*/ 1227122 w 1967341"/>
              <a:gd name="connsiteY1583" fmla="*/ 239512 h 442564"/>
              <a:gd name="connsiteX1584" fmla="*/ 1236320 w 1967341"/>
              <a:gd name="connsiteY1584" fmla="*/ 239512 h 442564"/>
              <a:gd name="connsiteX1585" fmla="*/ 1243922 w 1967341"/>
              <a:gd name="connsiteY1585" fmla="*/ 251447 h 442564"/>
              <a:gd name="connsiteX1586" fmla="*/ 1230467 w 1967341"/>
              <a:gd name="connsiteY1586" fmla="*/ 270833 h 442564"/>
              <a:gd name="connsiteX1587" fmla="*/ 1218228 w 1967341"/>
              <a:gd name="connsiteY1587" fmla="*/ 268704 h 442564"/>
              <a:gd name="connsiteX1588" fmla="*/ 1198006 w 1967341"/>
              <a:gd name="connsiteY1588" fmla="*/ 269540 h 442564"/>
              <a:gd name="connsiteX1589" fmla="*/ 1186983 w 1967341"/>
              <a:gd name="connsiteY1589" fmla="*/ 268856 h 442564"/>
              <a:gd name="connsiteX1590" fmla="*/ 1177328 w 1967341"/>
              <a:gd name="connsiteY1590" fmla="*/ 269845 h 442564"/>
              <a:gd name="connsiteX1591" fmla="*/ 1166534 w 1967341"/>
              <a:gd name="connsiteY1591" fmla="*/ 271669 h 442564"/>
              <a:gd name="connsiteX1592" fmla="*/ 1153382 w 1967341"/>
              <a:gd name="connsiteY1592" fmla="*/ 274254 h 442564"/>
              <a:gd name="connsiteX1593" fmla="*/ 1139775 w 1967341"/>
              <a:gd name="connsiteY1593" fmla="*/ 275621 h 442564"/>
              <a:gd name="connsiteX1594" fmla="*/ 1125787 w 1967341"/>
              <a:gd name="connsiteY1594" fmla="*/ 279879 h 442564"/>
              <a:gd name="connsiteX1595" fmla="*/ 1116968 w 1967341"/>
              <a:gd name="connsiteY1595" fmla="*/ 275242 h 442564"/>
              <a:gd name="connsiteX1596" fmla="*/ 1114992 w 1967341"/>
              <a:gd name="connsiteY1596" fmla="*/ 263458 h 442564"/>
              <a:gd name="connsiteX1597" fmla="*/ 1115447 w 1967341"/>
              <a:gd name="connsiteY1597" fmla="*/ 258061 h 442564"/>
              <a:gd name="connsiteX1598" fmla="*/ 1118412 w 1967341"/>
              <a:gd name="connsiteY1598" fmla="*/ 251827 h 442564"/>
              <a:gd name="connsiteX1599" fmla="*/ 1121681 w 1967341"/>
              <a:gd name="connsiteY1599" fmla="*/ 249167 h 442564"/>
              <a:gd name="connsiteX1600" fmla="*/ 1125787 w 1967341"/>
              <a:gd name="connsiteY1600" fmla="*/ 251143 h 442564"/>
              <a:gd name="connsiteX1601" fmla="*/ 1137798 w 1967341"/>
              <a:gd name="connsiteY1601" fmla="*/ 247039 h 442564"/>
              <a:gd name="connsiteX1602" fmla="*/ 1153003 w 1967341"/>
              <a:gd name="connsiteY1602" fmla="*/ 240349 h 442564"/>
              <a:gd name="connsiteX1603" fmla="*/ 1150493 w 1967341"/>
              <a:gd name="connsiteY1603" fmla="*/ 236092 h 442564"/>
              <a:gd name="connsiteX1604" fmla="*/ 1144260 w 1967341"/>
              <a:gd name="connsiteY1604" fmla="*/ 235255 h 442564"/>
              <a:gd name="connsiteX1605" fmla="*/ 1139014 w 1967341"/>
              <a:gd name="connsiteY1605" fmla="*/ 232594 h 442564"/>
              <a:gd name="connsiteX1606" fmla="*/ 1139014 w 1967341"/>
              <a:gd name="connsiteY1606" fmla="*/ 227501 h 442564"/>
              <a:gd name="connsiteX1607" fmla="*/ 1139699 w 1967341"/>
              <a:gd name="connsiteY1607" fmla="*/ 221267 h 442564"/>
              <a:gd name="connsiteX1608" fmla="*/ 1143119 w 1967341"/>
              <a:gd name="connsiteY1608" fmla="*/ 216706 h 442564"/>
              <a:gd name="connsiteX1609" fmla="*/ 1146616 w 1967341"/>
              <a:gd name="connsiteY1609" fmla="*/ 217846 h 442564"/>
              <a:gd name="connsiteX1610" fmla="*/ 1150342 w 1967341"/>
              <a:gd name="connsiteY1610" fmla="*/ 217162 h 442564"/>
              <a:gd name="connsiteX1611" fmla="*/ 1153991 w 1967341"/>
              <a:gd name="connsiteY1611" fmla="*/ 217162 h 442564"/>
              <a:gd name="connsiteX1612" fmla="*/ 1157260 w 1967341"/>
              <a:gd name="connsiteY1612" fmla="*/ 214197 h 442564"/>
              <a:gd name="connsiteX1613" fmla="*/ 1158095 w 1967341"/>
              <a:gd name="connsiteY1613" fmla="*/ 206595 h 442564"/>
              <a:gd name="connsiteX1614" fmla="*/ 1153610 w 1967341"/>
              <a:gd name="connsiteY1614" fmla="*/ 205987 h 442564"/>
              <a:gd name="connsiteX1615" fmla="*/ 1147908 w 1967341"/>
              <a:gd name="connsiteY1615" fmla="*/ 207584 h 442564"/>
              <a:gd name="connsiteX1616" fmla="*/ 1142663 w 1967341"/>
              <a:gd name="connsiteY1616" fmla="*/ 208723 h 442564"/>
              <a:gd name="connsiteX1617" fmla="*/ 1138406 w 1967341"/>
              <a:gd name="connsiteY1617" fmla="*/ 208115 h 442564"/>
              <a:gd name="connsiteX1618" fmla="*/ 1136277 w 1967341"/>
              <a:gd name="connsiteY1618" fmla="*/ 204770 h 442564"/>
              <a:gd name="connsiteX1619" fmla="*/ 1134605 w 1967341"/>
              <a:gd name="connsiteY1619" fmla="*/ 199905 h 442564"/>
              <a:gd name="connsiteX1620" fmla="*/ 1130805 w 1967341"/>
              <a:gd name="connsiteY1620" fmla="*/ 192835 h 442564"/>
              <a:gd name="connsiteX1621" fmla="*/ 1128675 w 1967341"/>
              <a:gd name="connsiteY1621" fmla="*/ 185233 h 442564"/>
              <a:gd name="connsiteX1622" fmla="*/ 1132781 w 1967341"/>
              <a:gd name="connsiteY1622" fmla="*/ 173298 h 442564"/>
              <a:gd name="connsiteX1623" fmla="*/ 1130804 w 1967341"/>
              <a:gd name="connsiteY1623" fmla="*/ 154065 h 442564"/>
              <a:gd name="connsiteX1624" fmla="*/ 1128371 w 1967341"/>
              <a:gd name="connsiteY1624" fmla="*/ 145855 h 442564"/>
              <a:gd name="connsiteX1625" fmla="*/ 1129359 w 1967341"/>
              <a:gd name="connsiteY1625" fmla="*/ 139621 h 442564"/>
              <a:gd name="connsiteX1626" fmla="*/ 1131489 w 1967341"/>
              <a:gd name="connsiteY1626" fmla="*/ 128978 h 442564"/>
              <a:gd name="connsiteX1627" fmla="*/ 1136734 w 1967341"/>
              <a:gd name="connsiteY1627" fmla="*/ 118183 h 442564"/>
              <a:gd name="connsiteX1628" fmla="*/ 1143499 w 1967341"/>
              <a:gd name="connsiteY1628" fmla="*/ 122288 h 442564"/>
              <a:gd name="connsiteX1629" fmla="*/ 1149885 w 1967341"/>
              <a:gd name="connsiteY1629" fmla="*/ 121604 h 442564"/>
              <a:gd name="connsiteX1630" fmla="*/ 1158248 w 1967341"/>
              <a:gd name="connsiteY1630" fmla="*/ 118943 h 442564"/>
              <a:gd name="connsiteX1631" fmla="*/ 1172539 w 1967341"/>
              <a:gd name="connsiteY1631" fmla="*/ 113090 h 442564"/>
              <a:gd name="connsiteX1632" fmla="*/ 1183866 w 1967341"/>
              <a:gd name="connsiteY1632" fmla="*/ 111949 h 442564"/>
              <a:gd name="connsiteX1633" fmla="*/ 1217771 w 1967341"/>
              <a:gd name="connsiteY1633" fmla="*/ 100926 h 442564"/>
              <a:gd name="connsiteX1634" fmla="*/ 72089 w 1967341"/>
              <a:gd name="connsiteY1634" fmla="*/ 92216 h 442564"/>
              <a:gd name="connsiteX1635" fmla="*/ 71195 w 1967341"/>
              <a:gd name="connsiteY1635" fmla="*/ 92565 h 442564"/>
              <a:gd name="connsiteX1636" fmla="*/ 70345 w 1967341"/>
              <a:gd name="connsiteY1636" fmla="*/ 93110 h 442564"/>
              <a:gd name="connsiteX1637" fmla="*/ 69342 w 1967341"/>
              <a:gd name="connsiteY1637" fmla="*/ 94244 h 442564"/>
              <a:gd name="connsiteX1638" fmla="*/ 68208 w 1967341"/>
              <a:gd name="connsiteY1638" fmla="*/ 95203 h 442564"/>
              <a:gd name="connsiteX1639" fmla="*/ 67205 w 1967341"/>
              <a:gd name="connsiteY1639" fmla="*/ 95530 h 442564"/>
              <a:gd name="connsiteX1640" fmla="*/ 66987 w 1967341"/>
              <a:gd name="connsiteY1640" fmla="*/ 96119 h 442564"/>
              <a:gd name="connsiteX1641" fmla="*/ 66965 w 1967341"/>
              <a:gd name="connsiteY1641" fmla="*/ 96119 h 442564"/>
              <a:gd name="connsiteX1642" fmla="*/ 66856 w 1967341"/>
              <a:gd name="connsiteY1642" fmla="*/ 97253 h 442564"/>
              <a:gd name="connsiteX1643" fmla="*/ 67292 w 1967341"/>
              <a:gd name="connsiteY1643" fmla="*/ 97689 h 442564"/>
              <a:gd name="connsiteX1644" fmla="*/ 69473 w 1967341"/>
              <a:gd name="connsiteY1644" fmla="*/ 98517 h 442564"/>
              <a:gd name="connsiteX1645" fmla="*/ 71523 w 1967341"/>
              <a:gd name="connsiteY1645" fmla="*/ 101134 h 442564"/>
              <a:gd name="connsiteX1646" fmla="*/ 72089 w 1967341"/>
              <a:gd name="connsiteY1646" fmla="*/ 102770 h 442564"/>
              <a:gd name="connsiteX1647" fmla="*/ 71501 w 1967341"/>
              <a:gd name="connsiteY1647" fmla="*/ 104536 h 442564"/>
              <a:gd name="connsiteX1648" fmla="*/ 70738 w 1967341"/>
              <a:gd name="connsiteY1648" fmla="*/ 105473 h 442564"/>
              <a:gd name="connsiteX1649" fmla="*/ 69974 w 1967341"/>
              <a:gd name="connsiteY1649" fmla="*/ 107065 h 442564"/>
              <a:gd name="connsiteX1650" fmla="*/ 69974 w 1967341"/>
              <a:gd name="connsiteY1650" fmla="*/ 108766 h 442564"/>
              <a:gd name="connsiteX1651" fmla="*/ 71414 w 1967341"/>
              <a:gd name="connsiteY1651" fmla="*/ 110249 h 442564"/>
              <a:gd name="connsiteX1652" fmla="*/ 72308 w 1967341"/>
              <a:gd name="connsiteY1652" fmla="*/ 110750 h 442564"/>
              <a:gd name="connsiteX1653" fmla="*/ 73550 w 1967341"/>
              <a:gd name="connsiteY1653" fmla="*/ 111557 h 442564"/>
              <a:gd name="connsiteX1654" fmla="*/ 74314 w 1967341"/>
              <a:gd name="connsiteY1654" fmla="*/ 111557 h 442564"/>
              <a:gd name="connsiteX1655" fmla="*/ 74837 w 1967341"/>
              <a:gd name="connsiteY1655" fmla="*/ 110816 h 442564"/>
              <a:gd name="connsiteX1656" fmla="*/ 75317 w 1967341"/>
              <a:gd name="connsiteY1656" fmla="*/ 109660 h 442564"/>
              <a:gd name="connsiteX1657" fmla="*/ 76058 w 1967341"/>
              <a:gd name="connsiteY1657" fmla="*/ 108635 h 442564"/>
              <a:gd name="connsiteX1658" fmla="*/ 76799 w 1967341"/>
              <a:gd name="connsiteY1658" fmla="*/ 108417 h 442564"/>
              <a:gd name="connsiteX1659" fmla="*/ 78980 w 1967341"/>
              <a:gd name="connsiteY1659" fmla="*/ 110292 h 442564"/>
              <a:gd name="connsiteX1660" fmla="*/ 78980 w 1967341"/>
              <a:gd name="connsiteY1660" fmla="*/ 112037 h 442564"/>
              <a:gd name="connsiteX1661" fmla="*/ 78260 w 1967341"/>
              <a:gd name="connsiteY1661" fmla="*/ 115002 h 442564"/>
              <a:gd name="connsiteX1662" fmla="*/ 77628 w 1967341"/>
              <a:gd name="connsiteY1662" fmla="*/ 116529 h 442564"/>
              <a:gd name="connsiteX1663" fmla="*/ 77257 w 1967341"/>
              <a:gd name="connsiteY1663" fmla="*/ 118164 h 442564"/>
              <a:gd name="connsiteX1664" fmla="*/ 76690 w 1967341"/>
              <a:gd name="connsiteY1664" fmla="*/ 118906 h 442564"/>
              <a:gd name="connsiteX1665" fmla="*/ 76909 w 1967341"/>
              <a:gd name="connsiteY1665" fmla="*/ 119909 h 442564"/>
              <a:gd name="connsiteX1666" fmla="*/ 77933 w 1967341"/>
              <a:gd name="connsiteY1666" fmla="*/ 120388 h 442564"/>
              <a:gd name="connsiteX1667" fmla="*/ 79024 w 1967341"/>
              <a:gd name="connsiteY1667" fmla="*/ 121043 h 442564"/>
              <a:gd name="connsiteX1668" fmla="*/ 80267 w 1967341"/>
              <a:gd name="connsiteY1668" fmla="*/ 120824 h 442564"/>
              <a:gd name="connsiteX1669" fmla="*/ 82338 w 1967341"/>
              <a:gd name="connsiteY1669" fmla="*/ 120672 h 442564"/>
              <a:gd name="connsiteX1670" fmla="*/ 82709 w 1967341"/>
              <a:gd name="connsiteY1670" fmla="*/ 117728 h 442564"/>
              <a:gd name="connsiteX1671" fmla="*/ 83276 w 1967341"/>
              <a:gd name="connsiteY1671" fmla="*/ 116136 h 442564"/>
              <a:gd name="connsiteX1672" fmla="*/ 83930 w 1967341"/>
              <a:gd name="connsiteY1672" fmla="*/ 113280 h 442564"/>
              <a:gd name="connsiteX1673" fmla="*/ 84606 w 1967341"/>
              <a:gd name="connsiteY1673" fmla="*/ 111230 h 442564"/>
              <a:gd name="connsiteX1674" fmla="*/ 84606 w 1967341"/>
              <a:gd name="connsiteY1674" fmla="*/ 108657 h 442564"/>
              <a:gd name="connsiteX1675" fmla="*/ 85107 w 1967341"/>
              <a:gd name="connsiteY1675" fmla="*/ 106215 h 442564"/>
              <a:gd name="connsiteX1676" fmla="*/ 84780 w 1967341"/>
              <a:gd name="connsiteY1676" fmla="*/ 104950 h 442564"/>
              <a:gd name="connsiteX1677" fmla="*/ 83690 w 1967341"/>
              <a:gd name="connsiteY1677" fmla="*/ 103140 h 442564"/>
              <a:gd name="connsiteX1678" fmla="*/ 82883 w 1967341"/>
              <a:gd name="connsiteY1678" fmla="*/ 102661 h 442564"/>
              <a:gd name="connsiteX1679" fmla="*/ 82360 w 1967341"/>
              <a:gd name="connsiteY1679" fmla="*/ 102312 h 442564"/>
              <a:gd name="connsiteX1680" fmla="*/ 81379 w 1967341"/>
              <a:gd name="connsiteY1680" fmla="*/ 101854 h 442564"/>
              <a:gd name="connsiteX1681" fmla="*/ 80332 w 1967341"/>
              <a:gd name="connsiteY1681" fmla="*/ 100742 h 442564"/>
              <a:gd name="connsiteX1682" fmla="*/ 79198 w 1967341"/>
              <a:gd name="connsiteY1682" fmla="*/ 99324 h 442564"/>
              <a:gd name="connsiteX1683" fmla="*/ 77148 w 1967341"/>
              <a:gd name="connsiteY1683" fmla="*/ 97144 h 442564"/>
              <a:gd name="connsiteX1684" fmla="*/ 76080 w 1967341"/>
              <a:gd name="connsiteY1684" fmla="*/ 95879 h 442564"/>
              <a:gd name="connsiteX1685" fmla="*/ 75448 w 1967341"/>
              <a:gd name="connsiteY1685" fmla="*/ 94265 h 442564"/>
              <a:gd name="connsiteX1686" fmla="*/ 74423 w 1967341"/>
              <a:gd name="connsiteY1686" fmla="*/ 93219 h 442564"/>
              <a:gd name="connsiteX1687" fmla="*/ 73769 w 1967341"/>
              <a:gd name="connsiteY1687" fmla="*/ 92521 h 442564"/>
              <a:gd name="connsiteX1688" fmla="*/ 72089 w 1967341"/>
              <a:gd name="connsiteY1688" fmla="*/ 92216 h 442564"/>
              <a:gd name="connsiteX1689" fmla="*/ 264735 w 1967341"/>
              <a:gd name="connsiteY1689" fmla="*/ 92131 h 442564"/>
              <a:gd name="connsiteX1690" fmla="*/ 273442 w 1967341"/>
              <a:gd name="connsiteY1690" fmla="*/ 93329 h 442564"/>
              <a:gd name="connsiteX1691" fmla="*/ 265155 w 1967341"/>
              <a:gd name="connsiteY1691" fmla="*/ 97995 h 442564"/>
              <a:gd name="connsiteX1692" fmla="*/ 256302 w 1967341"/>
              <a:gd name="connsiteY1692" fmla="*/ 95204 h 442564"/>
              <a:gd name="connsiteX1693" fmla="*/ 264719 w 1967341"/>
              <a:gd name="connsiteY1693" fmla="*/ 92129 h 442564"/>
              <a:gd name="connsiteX1694" fmla="*/ 264741 w 1967341"/>
              <a:gd name="connsiteY1694" fmla="*/ 92129 h 442564"/>
              <a:gd name="connsiteX1695" fmla="*/ 264735 w 1967341"/>
              <a:gd name="connsiteY1695" fmla="*/ 92131 h 442564"/>
              <a:gd name="connsiteX1696" fmla="*/ 368818 w 1967341"/>
              <a:gd name="connsiteY1696" fmla="*/ 81880 h 442564"/>
              <a:gd name="connsiteX1697" fmla="*/ 367641 w 1967341"/>
              <a:gd name="connsiteY1697" fmla="*/ 82142 h 442564"/>
              <a:gd name="connsiteX1698" fmla="*/ 366507 w 1967341"/>
              <a:gd name="connsiteY1698" fmla="*/ 83581 h 442564"/>
              <a:gd name="connsiteX1699" fmla="*/ 364326 w 1967341"/>
              <a:gd name="connsiteY1699" fmla="*/ 85892 h 442564"/>
              <a:gd name="connsiteX1700" fmla="*/ 362015 w 1967341"/>
              <a:gd name="connsiteY1700" fmla="*/ 87767 h 442564"/>
              <a:gd name="connsiteX1701" fmla="*/ 361099 w 1967341"/>
              <a:gd name="connsiteY1701" fmla="*/ 88945 h 442564"/>
              <a:gd name="connsiteX1702" fmla="*/ 360641 w 1967341"/>
              <a:gd name="connsiteY1702" fmla="*/ 89883 h 442564"/>
              <a:gd name="connsiteX1703" fmla="*/ 359943 w 1967341"/>
              <a:gd name="connsiteY1703" fmla="*/ 89883 h 442564"/>
              <a:gd name="connsiteX1704" fmla="*/ 358548 w 1967341"/>
              <a:gd name="connsiteY1704" fmla="*/ 89228 h 442564"/>
              <a:gd name="connsiteX1705" fmla="*/ 358387 w 1967341"/>
              <a:gd name="connsiteY1705" fmla="*/ 89067 h 442564"/>
              <a:gd name="connsiteX1706" fmla="*/ 358548 w 1967341"/>
              <a:gd name="connsiteY1706" fmla="*/ 88313 h 442564"/>
              <a:gd name="connsiteX1707" fmla="*/ 359878 w 1967341"/>
              <a:gd name="connsiteY1707" fmla="*/ 86590 h 442564"/>
              <a:gd name="connsiteX1708" fmla="*/ 359529 w 1967341"/>
              <a:gd name="connsiteY1708" fmla="*/ 86263 h 442564"/>
              <a:gd name="connsiteX1709" fmla="*/ 356346 w 1967341"/>
              <a:gd name="connsiteY1709" fmla="*/ 86939 h 442564"/>
              <a:gd name="connsiteX1710" fmla="*/ 355561 w 1967341"/>
              <a:gd name="connsiteY1710" fmla="*/ 86743 h 442564"/>
              <a:gd name="connsiteX1711" fmla="*/ 354579 w 1967341"/>
              <a:gd name="connsiteY1711" fmla="*/ 87135 h 442564"/>
              <a:gd name="connsiteX1712" fmla="*/ 352791 w 1967341"/>
              <a:gd name="connsiteY1712" fmla="*/ 88749 h 442564"/>
              <a:gd name="connsiteX1713" fmla="*/ 351570 w 1967341"/>
              <a:gd name="connsiteY1713" fmla="*/ 90929 h 442564"/>
              <a:gd name="connsiteX1714" fmla="*/ 351963 w 1967341"/>
              <a:gd name="connsiteY1714" fmla="*/ 91954 h 442564"/>
              <a:gd name="connsiteX1715" fmla="*/ 355190 w 1967341"/>
              <a:gd name="connsiteY1715" fmla="*/ 92499 h 442564"/>
              <a:gd name="connsiteX1716" fmla="*/ 356128 w 1967341"/>
              <a:gd name="connsiteY1716" fmla="*/ 92499 h 442564"/>
              <a:gd name="connsiteX1717" fmla="*/ 358308 w 1967341"/>
              <a:gd name="connsiteY1717" fmla="*/ 92303 h 442564"/>
              <a:gd name="connsiteX1718" fmla="*/ 360205 w 1967341"/>
              <a:gd name="connsiteY1718" fmla="*/ 93328 h 442564"/>
              <a:gd name="connsiteX1719" fmla="*/ 361623 w 1967341"/>
              <a:gd name="connsiteY1719" fmla="*/ 94353 h 442564"/>
              <a:gd name="connsiteX1720" fmla="*/ 363367 w 1967341"/>
              <a:gd name="connsiteY1720" fmla="*/ 95792 h 442564"/>
              <a:gd name="connsiteX1721" fmla="*/ 364544 w 1967341"/>
              <a:gd name="connsiteY1721" fmla="*/ 96620 h 442564"/>
              <a:gd name="connsiteX1722" fmla="*/ 365722 w 1967341"/>
              <a:gd name="connsiteY1722" fmla="*/ 97405 h 442564"/>
              <a:gd name="connsiteX1723" fmla="*/ 367903 w 1967341"/>
              <a:gd name="connsiteY1723" fmla="*/ 99237 h 442564"/>
              <a:gd name="connsiteX1724" fmla="*/ 369276 w 1967341"/>
              <a:gd name="connsiteY1724" fmla="*/ 100349 h 442564"/>
              <a:gd name="connsiteX1725" fmla="*/ 370563 w 1967341"/>
              <a:gd name="connsiteY1725" fmla="*/ 101439 h 442564"/>
              <a:gd name="connsiteX1726" fmla="*/ 369102 w 1967341"/>
              <a:gd name="connsiteY1726" fmla="*/ 101832 h 442564"/>
              <a:gd name="connsiteX1727" fmla="*/ 367772 w 1967341"/>
              <a:gd name="connsiteY1727" fmla="*/ 101330 h 442564"/>
              <a:gd name="connsiteX1728" fmla="*/ 367205 w 1967341"/>
              <a:gd name="connsiteY1728" fmla="*/ 100284 h 442564"/>
              <a:gd name="connsiteX1729" fmla="*/ 366398 w 1967341"/>
              <a:gd name="connsiteY1729" fmla="*/ 99521 h 442564"/>
              <a:gd name="connsiteX1730" fmla="*/ 365482 w 1967341"/>
              <a:gd name="connsiteY1730" fmla="*/ 98517 h 442564"/>
              <a:gd name="connsiteX1731" fmla="*/ 364784 w 1967341"/>
              <a:gd name="connsiteY1731" fmla="*/ 98365 h 442564"/>
              <a:gd name="connsiteX1732" fmla="*/ 363868 w 1967341"/>
              <a:gd name="connsiteY1732" fmla="*/ 97885 h 442564"/>
              <a:gd name="connsiteX1733" fmla="*/ 362909 w 1967341"/>
              <a:gd name="connsiteY1733" fmla="*/ 97187 h 442564"/>
              <a:gd name="connsiteX1734" fmla="*/ 361579 w 1967341"/>
              <a:gd name="connsiteY1734" fmla="*/ 96293 h 442564"/>
              <a:gd name="connsiteX1735" fmla="*/ 360554 w 1967341"/>
              <a:gd name="connsiteY1735" fmla="*/ 95399 h 442564"/>
              <a:gd name="connsiteX1736" fmla="*/ 359922 w 1967341"/>
              <a:gd name="connsiteY1736" fmla="*/ 95247 h 442564"/>
              <a:gd name="connsiteX1737" fmla="*/ 358831 w 1967341"/>
              <a:gd name="connsiteY1737" fmla="*/ 94222 h 442564"/>
              <a:gd name="connsiteX1738" fmla="*/ 356302 w 1967341"/>
              <a:gd name="connsiteY1738" fmla="*/ 95159 h 442564"/>
              <a:gd name="connsiteX1739" fmla="*/ 355124 w 1967341"/>
              <a:gd name="connsiteY1739" fmla="*/ 95879 h 442564"/>
              <a:gd name="connsiteX1740" fmla="*/ 354710 w 1967341"/>
              <a:gd name="connsiteY1740" fmla="*/ 96773 h 442564"/>
              <a:gd name="connsiteX1741" fmla="*/ 355386 w 1967341"/>
              <a:gd name="connsiteY1741" fmla="*/ 97514 h 442564"/>
              <a:gd name="connsiteX1742" fmla="*/ 356651 w 1967341"/>
              <a:gd name="connsiteY1742" fmla="*/ 97972 h 442564"/>
              <a:gd name="connsiteX1743" fmla="*/ 357872 w 1967341"/>
              <a:gd name="connsiteY1743" fmla="*/ 98256 h 442564"/>
              <a:gd name="connsiteX1744" fmla="*/ 358439 w 1967341"/>
              <a:gd name="connsiteY1744" fmla="*/ 99019 h 442564"/>
              <a:gd name="connsiteX1745" fmla="*/ 357261 w 1967341"/>
              <a:gd name="connsiteY1745" fmla="*/ 99499 h 442564"/>
              <a:gd name="connsiteX1746" fmla="*/ 356258 w 1967341"/>
              <a:gd name="connsiteY1746" fmla="*/ 100196 h 442564"/>
              <a:gd name="connsiteX1747" fmla="*/ 355604 w 1967341"/>
              <a:gd name="connsiteY1747" fmla="*/ 100327 h 442564"/>
              <a:gd name="connsiteX1748" fmla="*/ 354558 w 1967341"/>
              <a:gd name="connsiteY1748" fmla="*/ 99957 h 442564"/>
              <a:gd name="connsiteX1749" fmla="*/ 353118 w 1967341"/>
              <a:gd name="connsiteY1749" fmla="*/ 99063 h 442564"/>
              <a:gd name="connsiteX1750" fmla="*/ 351592 w 1967341"/>
              <a:gd name="connsiteY1750" fmla="*/ 98648 h 442564"/>
              <a:gd name="connsiteX1751" fmla="*/ 350916 w 1967341"/>
              <a:gd name="connsiteY1751" fmla="*/ 97405 h 442564"/>
              <a:gd name="connsiteX1752" fmla="*/ 348735 w 1967341"/>
              <a:gd name="connsiteY1752" fmla="*/ 96838 h 442564"/>
              <a:gd name="connsiteX1753" fmla="*/ 347405 w 1967341"/>
              <a:gd name="connsiteY1753" fmla="*/ 97667 h 442564"/>
              <a:gd name="connsiteX1754" fmla="*/ 346686 w 1967341"/>
              <a:gd name="connsiteY1754" fmla="*/ 98539 h 442564"/>
              <a:gd name="connsiteX1755" fmla="*/ 346947 w 1967341"/>
              <a:gd name="connsiteY1755" fmla="*/ 99281 h 442564"/>
              <a:gd name="connsiteX1756" fmla="*/ 347711 w 1967341"/>
              <a:gd name="connsiteY1756" fmla="*/ 100654 h 442564"/>
              <a:gd name="connsiteX1757" fmla="*/ 349346 w 1967341"/>
              <a:gd name="connsiteY1757" fmla="*/ 101483 h 442564"/>
              <a:gd name="connsiteX1758" fmla="*/ 351025 w 1967341"/>
              <a:gd name="connsiteY1758" fmla="*/ 102770 h 442564"/>
              <a:gd name="connsiteX1759" fmla="*/ 352682 w 1967341"/>
              <a:gd name="connsiteY1759" fmla="*/ 104012 h 442564"/>
              <a:gd name="connsiteX1760" fmla="*/ 352464 w 1967341"/>
              <a:gd name="connsiteY1760" fmla="*/ 105037 h 442564"/>
              <a:gd name="connsiteX1761" fmla="*/ 348256 w 1967341"/>
              <a:gd name="connsiteY1761" fmla="*/ 105975 h 442564"/>
              <a:gd name="connsiteX1762" fmla="*/ 346075 w 1967341"/>
              <a:gd name="connsiteY1762" fmla="*/ 104318 h 442564"/>
              <a:gd name="connsiteX1763" fmla="*/ 344898 w 1967341"/>
              <a:gd name="connsiteY1763" fmla="*/ 103860 h 442564"/>
              <a:gd name="connsiteX1764" fmla="*/ 344898 w 1967341"/>
              <a:gd name="connsiteY1764" fmla="*/ 106804 h 442564"/>
              <a:gd name="connsiteX1765" fmla="*/ 343720 w 1967341"/>
              <a:gd name="connsiteY1765" fmla="*/ 107850 h 442564"/>
              <a:gd name="connsiteX1766" fmla="*/ 345225 w 1967341"/>
              <a:gd name="connsiteY1766" fmla="*/ 109486 h 442564"/>
              <a:gd name="connsiteX1767" fmla="*/ 346511 w 1967341"/>
              <a:gd name="connsiteY1767" fmla="*/ 110271 h 442564"/>
              <a:gd name="connsiteX1768" fmla="*/ 348256 w 1967341"/>
              <a:gd name="connsiteY1768" fmla="*/ 111165 h 442564"/>
              <a:gd name="connsiteX1769" fmla="*/ 350872 w 1967341"/>
              <a:gd name="connsiteY1769" fmla="*/ 110423 h 442564"/>
              <a:gd name="connsiteX1770" fmla="*/ 352137 w 1967341"/>
              <a:gd name="connsiteY1770" fmla="*/ 110140 h 442564"/>
              <a:gd name="connsiteX1771" fmla="*/ 353620 w 1967341"/>
              <a:gd name="connsiteY1771" fmla="*/ 109246 h 442564"/>
              <a:gd name="connsiteX1772" fmla="*/ 354819 w 1967341"/>
              <a:gd name="connsiteY1772" fmla="*/ 108374 h 442564"/>
              <a:gd name="connsiteX1773" fmla="*/ 355997 w 1967341"/>
              <a:gd name="connsiteY1773" fmla="*/ 107109 h 442564"/>
              <a:gd name="connsiteX1774" fmla="*/ 358526 w 1967341"/>
              <a:gd name="connsiteY1774" fmla="*/ 108156 h 442564"/>
              <a:gd name="connsiteX1775" fmla="*/ 359529 w 1967341"/>
              <a:gd name="connsiteY1775" fmla="*/ 108701 h 442564"/>
              <a:gd name="connsiteX1776" fmla="*/ 360837 w 1967341"/>
              <a:gd name="connsiteY1776" fmla="*/ 109660 h 442564"/>
              <a:gd name="connsiteX1777" fmla="*/ 362015 w 1967341"/>
              <a:gd name="connsiteY1777" fmla="*/ 109791 h 442564"/>
              <a:gd name="connsiteX1778" fmla="*/ 363432 w 1967341"/>
              <a:gd name="connsiteY1778" fmla="*/ 109006 h 442564"/>
              <a:gd name="connsiteX1779" fmla="*/ 363432 w 1967341"/>
              <a:gd name="connsiteY1779" fmla="*/ 108156 h 442564"/>
              <a:gd name="connsiteX1780" fmla="*/ 362844 w 1967341"/>
              <a:gd name="connsiteY1780" fmla="*/ 106607 h 442564"/>
              <a:gd name="connsiteX1781" fmla="*/ 362364 w 1967341"/>
              <a:gd name="connsiteY1781" fmla="*/ 104950 h 442564"/>
              <a:gd name="connsiteX1782" fmla="*/ 361426 w 1967341"/>
              <a:gd name="connsiteY1782" fmla="*/ 104623 h 442564"/>
              <a:gd name="connsiteX1783" fmla="*/ 360096 w 1967341"/>
              <a:gd name="connsiteY1783" fmla="*/ 103991 h 442564"/>
              <a:gd name="connsiteX1784" fmla="*/ 359682 w 1967341"/>
              <a:gd name="connsiteY1784" fmla="*/ 103336 h 442564"/>
              <a:gd name="connsiteX1785" fmla="*/ 360947 w 1967341"/>
              <a:gd name="connsiteY1785" fmla="*/ 102508 h 442564"/>
              <a:gd name="connsiteX1786" fmla="*/ 362865 w 1967341"/>
              <a:gd name="connsiteY1786" fmla="*/ 102508 h 442564"/>
              <a:gd name="connsiteX1787" fmla="*/ 364283 w 1967341"/>
              <a:gd name="connsiteY1787" fmla="*/ 102508 h 442564"/>
              <a:gd name="connsiteX1788" fmla="*/ 367532 w 1967341"/>
              <a:gd name="connsiteY1788" fmla="*/ 103184 h 442564"/>
              <a:gd name="connsiteX1789" fmla="*/ 368622 w 1967341"/>
              <a:gd name="connsiteY1789" fmla="*/ 104318 h 442564"/>
              <a:gd name="connsiteX1790" fmla="*/ 369363 w 1967341"/>
              <a:gd name="connsiteY1790" fmla="*/ 105277 h 442564"/>
              <a:gd name="connsiteX1791" fmla="*/ 370345 w 1967341"/>
              <a:gd name="connsiteY1791" fmla="*/ 105713 h 442564"/>
              <a:gd name="connsiteX1792" fmla="*/ 373114 w 1967341"/>
              <a:gd name="connsiteY1792" fmla="*/ 107458 h 442564"/>
              <a:gd name="connsiteX1793" fmla="*/ 375033 w 1967341"/>
              <a:gd name="connsiteY1793" fmla="*/ 106455 h 442564"/>
              <a:gd name="connsiteX1794" fmla="*/ 376363 w 1967341"/>
              <a:gd name="connsiteY1794" fmla="*/ 104470 h 442564"/>
              <a:gd name="connsiteX1795" fmla="*/ 375927 w 1967341"/>
              <a:gd name="connsiteY1795" fmla="*/ 103489 h 442564"/>
              <a:gd name="connsiteX1796" fmla="*/ 375513 w 1967341"/>
              <a:gd name="connsiteY1796" fmla="*/ 102661 h 442564"/>
              <a:gd name="connsiteX1797" fmla="*/ 375513 w 1967341"/>
              <a:gd name="connsiteY1797" fmla="*/ 101679 h 442564"/>
              <a:gd name="connsiteX1798" fmla="*/ 374815 w 1967341"/>
              <a:gd name="connsiteY1798" fmla="*/ 101003 h 442564"/>
              <a:gd name="connsiteX1799" fmla="*/ 373267 w 1967341"/>
              <a:gd name="connsiteY1799" fmla="*/ 100502 h 442564"/>
              <a:gd name="connsiteX1800" fmla="*/ 372940 w 1967341"/>
              <a:gd name="connsiteY1800" fmla="*/ 99804 h 442564"/>
              <a:gd name="connsiteX1801" fmla="*/ 374270 w 1967341"/>
              <a:gd name="connsiteY1801" fmla="*/ 98932 h 442564"/>
              <a:gd name="connsiteX1802" fmla="*/ 375382 w 1967341"/>
              <a:gd name="connsiteY1802" fmla="*/ 98321 h 442564"/>
              <a:gd name="connsiteX1803" fmla="*/ 376407 w 1967341"/>
              <a:gd name="connsiteY1803" fmla="*/ 97863 h 442564"/>
              <a:gd name="connsiteX1804" fmla="*/ 379481 w 1967341"/>
              <a:gd name="connsiteY1804" fmla="*/ 96729 h 442564"/>
              <a:gd name="connsiteX1805" fmla="*/ 381531 w 1967341"/>
              <a:gd name="connsiteY1805" fmla="*/ 96991 h 442564"/>
              <a:gd name="connsiteX1806" fmla="*/ 382730 w 1967341"/>
              <a:gd name="connsiteY1806" fmla="*/ 96053 h 442564"/>
              <a:gd name="connsiteX1807" fmla="*/ 383166 w 1967341"/>
              <a:gd name="connsiteY1807" fmla="*/ 95247 h 442564"/>
              <a:gd name="connsiteX1808" fmla="*/ 382883 w 1967341"/>
              <a:gd name="connsiteY1808" fmla="*/ 93895 h 442564"/>
              <a:gd name="connsiteX1809" fmla="*/ 382054 w 1967341"/>
              <a:gd name="connsiteY1809" fmla="*/ 93175 h 442564"/>
              <a:gd name="connsiteX1810" fmla="*/ 381487 w 1967341"/>
              <a:gd name="connsiteY1810" fmla="*/ 93175 h 442564"/>
              <a:gd name="connsiteX1811" fmla="*/ 377606 w 1967341"/>
              <a:gd name="connsiteY1811" fmla="*/ 91823 h 442564"/>
              <a:gd name="connsiteX1812" fmla="*/ 376821 w 1967341"/>
              <a:gd name="connsiteY1812" fmla="*/ 93546 h 442564"/>
              <a:gd name="connsiteX1813" fmla="*/ 375949 w 1967341"/>
              <a:gd name="connsiteY1813" fmla="*/ 94004 h 442564"/>
              <a:gd name="connsiteX1814" fmla="*/ 374924 w 1967341"/>
              <a:gd name="connsiteY1814" fmla="*/ 94178 h 442564"/>
              <a:gd name="connsiteX1815" fmla="*/ 373855 w 1967341"/>
              <a:gd name="connsiteY1815" fmla="*/ 93764 h 442564"/>
              <a:gd name="connsiteX1816" fmla="*/ 373049 w 1967341"/>
              <a:gd name="connsiteY1816" fmla="*/ 94658 h 442564"/>
              <a:gd name="connsiteX1817" fmla="*/ 372155 w 1967341"/>
              <a:gd name="connsiteY1817" fmla="*/ 94658 h 442564"/>
              <a:gd name="connsiteX1818" fmla="*/ 371261 w 1967341"/>
              <a:gd name="connsiteY1818" fmla="*/ 94527 h 442564"/>
              <a:gd name="connsiteX1819" fmla="*/ 370541 w 1967341"/>
              <a:gd name="connsiteY1819" fmla="*/ 95530 h 442564"/>
              <a:gd name="connsiteX1820" fmla="*/ 371021 w 1967341"/>
              <a:gd name="connsiteY1820" fmla="*/ 96577 h 442564"/>
              <a:gd name="connsiteX1821" fmla="*/ 369276 w 1967341"/>
              <a:gd name="connsiteY1821" fmla="*/ 96577 h 442564"/>
              <a:gd name="connsiteX1822" fmla="*/ 369625 w 1967341"/>
              <a:gd name="connsiteY1822" fmla="*/ 95356 h 442564"/>
              <a:gd name="connsiteX1823" fmla="*/ 369211 w 1967341"/>
              <a:gd name="connsiteY1823" fmla="*/ 93895 h 442564"/>
              <a:gd name="connsiteX1824" fmla="*/ 371152 w 1967341"/>
              <a:gd name="connsiteY1824" fmla="*/ 93611 h 442564"/>
              <a:gd name="connsiteX1825" fmla="*/ 374357 w 1967341"/>
              <a:gd name="connsiteY1825" fmla="*/ 92652 h 442564"/>
              <a:gd name="connsiteX1826" fmla="*/ 374619 w 1967341"/>
              <a:gd name="connsiteY1826" fmla="*/ 91453 h 442564"/>
              <a:gd name="connsiteX1827" fmla="*/ 375556 w 1967341"/>
              <a:gd name="connsiteY1827" fmla="*/ 90580 h 442564"/>
              <a:gd name="connsiteX1828" fmla="*/ 377344 w 1967341"/>
              <a:gd name="connsiteY1828" fmla="*/ 90406 h 442564"/>
              <a:gd name="connsiteX1829" fmla="*/ 378914 w 1967341"/>
              <a:gd name="connsiteY1829" fmla="*/ 89708 h 442564"/>
              <a:gd name="connsiteX1830" fmla="*/ 378762 w 1967341"/>
              <a:gd name="connsiteY1830" fmla="*/ 88029 h 442564"/>
              <a:gd name="connsiteX1831" fmla="*/ 378195 w 1967341"/>
              <a:gd name="connsiteY1831" fmla="*/ 87615 h 442564"/>
              <a:gd name="connsiteX1832" fmla="*/ 377671 w 1967341"/>
              <a:gd name="connsiteY1832" fmla="*/ 87157 h 442564"/>
              <a:gd name="connsiteX1833" fmla="*/ 375905 w 1967341"/>
              <a:gd name="connsiteY1833" fmla="*/ 87615 h 442564"/>
              <a:gd name="connsiteX1834" fmla="*/ 373986 w 1967341"/>
              <a:gd name="connsiteY1834" fmla="*/ 87811 h 442564"/>
              <a:gd name="connsiteX1835" fmla="*/ 373986 w 1967341"/>
              <a:gd name="connsiteY1835" fmla="*/ 86568 h 442564"/>
              <a:gd name="connsiteX1836" fmla="*/ 372743 w 1967341"/>
              <a:gd name="connsiteY1836" fmla="*/ 86568 h 442564"/>
              <a:gd name="connsiteX1837" fmla="*/ 372089 w 1967341"/>
              <a:gd name="connsiteY1837" fmla="*/ 87898 h 442564"/>
              <a:gd name="connsiteX1838" fmla="*/ 370803 w 1967341"/>
              <a:gd name="connsiteY1838" fmla="*/ 88443 h 442564"/>
              <a:gd name="connsiteX1839" fmla="*/ 369647 w 1967341"/>
              <a:gd name="connsiteY1839" fmla="*/ 89512 h 442564"/>
              <a:gd name="connsiteX1840" fmla="*/ 370454 w 1967341"/>
              <a:gd name="connsiteY1840" fmla="*/ 89839 h 442564"/>
              <a:gd name="connsiteX1841" fmla="*/ 371522 w 1967341"/>
              <a:gd name="connsiteY1841" fmla="*/ 90362 h 442564"/>
              <a:gd name="connsiteX1842" fmla="*/ 370824 w 1967341"/>
              <a:gd name="connsiteY1842" fmla="*/ 91932 h 442564"/>
              <a:gd name="connsiteX1843" fmla="*/ 369145 w 1967341"/>
              <a:gd name="connsiteY1843" fmla="*/ 91823 h 442564"/>
              <a:gd name="connsiteX1844" fmla="*/ 369254 w 1967341"/>
              <a:gd name="connsiteY1844" fmla="*/ 91016 h 442564"/>
              <a:gd name="connsiteX1845" fmla="*/ 368382 w 1967341"/>
              <a:gd name="connsiteY1845" fmla="*/ 89970 h 442564"/>
              <a:gd name="connsiteX1846" fmla="*/ 368579 w 1967341"/>
              <a:gd name="connsiteY1846" fmla="*/ 89316 h 442564"/>
              <a:gd name="connsiteX1847" fmla="*/ 370257 w 1967341"/>
              <a:gd name="connsiteY1847" fmla="*/ 87135 h 442564"/>
              <a:gd name="connsiteX1848" fmla="*/ 370650 w 1967341"/>
              <a:gd name="connsiteY1848" fmla="*/ 86415 h 442564"/>
              <a:gd name="connsiteX1849" fmla="*/ 371326 w 1967341"/>
              <a:gd name="connsiteY1849" fmla="*/ 85260 h 442564"/>
              <a:gd name="connsiteX1850" fmla="*/ 370454 w 1967341"/>
              <a:gd name="connsiteY1850" fmla="*/ 84976 h 442564"/>
              <a:gd name="connsiteX1851" fmla="*/ 369298 w 1967341"/>
              <a:gd name="connsiteY1851" fmla="*/ 85391 h 442564"/>
              <a:gd name="connsiteX1852" fmla="*/ 368840 w 1967341"/>
              <a:gd name="connsiteY1852" fmla="*/ 86067 h 442564"/>
              <a:gd name="connsiteX1853" fmla="*/ 367139 w 1967341"/>
              <a:gd name="connsiteY1853" fmla="*/ 87680 h 442564"/>
              <a:gd name="connsiteX1854" fmla="*/ 366114 w 1967341"/>
              <a:gd name="connsiteY1854" fmla="*/ 89010 h 442564"/>
              <a:gd name="connsiteX1855" fmla="*/ 364283 w 1967341"/>
              <a:gd name="connsiteY1855" fmla="*/ 90602 h 442564"/>
              <a:gd name="connsiteX1856" fmla="*/ 363847 w 1967341"/>
              <a:gd name="connsiteY1856" fmla="*/ 91867 h 442564"/>
              <a:gd name="connsiteX1857" fmla="*/ 364501 w 1967341"/>
              <a:gd name="connsiteY1857" fmla="*/ 92085 h 442564"/>
              <a:gd name="connsiteX1858" fmla="*/ 365242 w 1967341"/>
              <a:gd name="connsiteY1858" fmla="*/ 91976 h 442564"/>
              <a:gd name="connsiteX1859" fmla="*/ 366245 w 1967341"/>
              <a:gd name="connsiteY1859" fmla="*/ 91540 h 442564"/>
              <a:gd name="connsiteX1860" fmla="*/ 366114 w 1967341"/>
              <a:gd name="connsiteY1860" fmla="*/ 92412 h 442564"/>
              <a:gd name="connsiteX1861" fmla="*/ 365700 w 1967341"/>
              <a:gd name="connsiteY1861" fmla="*/ 93175 h 442564"/>
              <a:gd name="connsiteX1862" fmla="*/ 366572 w 1967341"/>
              <a:gd name="connsiteY1862" fmla="*/ 93589 h 442564"/>
              <a:gd name="connsiteX1863" fmla="*/ 367205 w 1967341"/>
              <a:gd name="connsiteY1863" fmla="*/ 94396 h 442564"/>
              <a:gd name="connsiteX1864" fmla="*/ 366725 w 1967341"/>
              <a:gd name="connsiteY1864" fmla="*/ 94702 h 442564"/>
              <a:gd name="connsiteX1865" fmla="*/ 365896 w 1967341"/>
              <a:gd name="connsiteY1865" fmla="*/ 94483 h 442564"/>
              <a:gd name="connsiteX1866" fmla="*/ 365046 w 1967341"/>
              <a:gd name="connsiteY1866" fmla="*/ 94026 h 442564"/>
              <a:gd name="connsiteX1867" fmla="*/ 363694 w 1967341"/>
              <a:gd name="connsiteY1867" fmla="*/ 93023 h 442564"/>
              <a:gd name="connsiteX1868" fmla="*/ 362931 w 1967341"/>
              <a:gd name="connsiteY1868" fmla="*/ 92325 h 442564"/>
              <a:gd name="connsiteX1869" fmla="*/ 361884 w 1967341"/>
              <a:gd name="connsiteY1869" fmla="*/ 91649 h 442564"/>
              <a:gd name="connsiteX1870" fmla="*/ 361884 w 1967341"/>
              <a:gd name="connsiteY1870" fmla="*/ 90798 h 442564"/>
              <a:gd name="connsiteX1871" fmla="*/ 363083 w 1967341"/>
              <a:gd name="connsiteY1871" fmla="*/ 90253 h 442564"/>
              <a:gd name="connsiteX1872" fmla="*/ 363868 w 1967341"/>
              <a:gd name="connsiteY1872" fmla="*/ 89555 h 442564"/>
              <a:gd name="connsiteX1873" fmla="*/ 364719 w 1967341"/>
              <a:gd name="connsiteY1873" fmla="*/ 88378 h 442564"/>
              <a:gd name="connsiteX1874" fmla="*/ 366202 w 1967341"/>
              <a:gd name="connsiteY1874" fmla="*/ 86830 h 442564"/>
              <a:gd name="connsiteX1875" fmla="*/ 367030 w 1967341"/>
              <a:gd name="connsiteY1875" fmla="*/ 86132 h 442564"/>
              <a:gd name="connsiteX1876" fmla="*/ 367706 w 1967341"/>
              <a:gd name="connsiteY1876" fmla="*/ 85587 h 442564"/>
              <a:gd name="connsiteX1877" fmla="*/ 368251 w 1967341"/>
              <a:gd name="connsiteY1877" fmla="*/ 85042 h 442564"/>
              <a:gd name="connsiteX1878" fmla="*/ 369124 w 1967341"/>
              <a:gd name="connsiteY1878" fmla="*/ 84104 h 442564"/>
              <a:gd name="connsiteX1879" fmla="*/ 369756 w 1967341"/>
              <a:gd name="connsiteY1879" fmla="*/ 83275 h 442564"/>
              <a:gd name="connsiteX1880" fmla="*/ 369909 w 1967341"/>
              <a:gd name="connsiteY1880" fmla="*/ 82621 h 442564"/>
              <a:gd name="connsiteX1881" fmla="*/ 369407 w 1967341"/>
              <a:gd name="connsiteY1881" fmla="*/ 82490 h 442564"/>
              <a:gd name="connsiteX1882" fmla="*/ 368818 w 1967341"/>
              <a:gd name="connsiteY1882" fmla="*/ 81880 h 442564"/>
              <a:gd name="connsiteX1883" fmla="*/ 79700 w 1967341"/>
              <a:gd name="connsiteY1883" fmla="*/ 80528 h 442564"/>
              <a:gd name="connsiteX1884" fmla="*/ 79045 w 1967341"/>
              <a:gd name="connsiteY1884" fmla="*/ 80986 h 442564"/>
              <a:gd name="connsiteX1885" fmla="*/ 78021 w 1967341"/>
              <a:gd name="connsiteY1885" fmla="*/ 81269 h 442564"/>
              <a:gd name="connsiteX1886" fmla="*/ 77323 w 1967341"/>
              <a:gd name="connsiteY1886" fmla="*/ 82381 h 442564"/>
              <a:gd name="connsiteX1887" fmla="*/ 76494 w 1967341"/>
              <a:gd name="connsiteY1887" fmla="*/ 82970 h 442564"/>
              <a:gd name="connsiteX1888" fmla="*/ 75927 w 1967341"/>
              <a:gd name="connsiteY1888" fmla="*/ 83951 h 442564"/>
              <a:gd name="connsiteX1889" fmla="*/ 74837 w 1967341"/>
              <a:gd name="connsiteY1889" fmla="*/ 84736 h 442564"/>
              <a:gd name="connsiteX1890" fmla="*/ 74575 w 1967341"/>
              <a:gd name="connsiteY1890" fmla="*/ 85870 h 442564"/>
              <a:gd name="connsiteX1891" fmla="*/ 75796 w 1967341"/>
              <a:gd name="connsiteY1891" fmla="*/ 87091 h 442564"/>
              <a:gd name="connsiteX1892" fmla="*/ 77279 w 1967341"/>
              <a:gd name="connsiteY1892" fmla="*/ 89272 h 442564"/>
              <a:gd name="connsiteX1893" fmla="*/ 78195 w 1967341"/>
              <a:gd name="connsiteY1893" fmla="*/ 90624 h 442564"/>
              <a:gd name="connsiteX1894" fmla="*/ 79983 w 1967341"/>
              <a:gd name="connsiteY1894" fmla="*/ 92499 h 442564"/>
              <a:gd name="connsiteX1895" fmla="*/ 80964 w 1967341"/>
              <a:gd name="connsiteY1895" fmla="*/ 93873 h 442564"/>
              <a:gd name="connsiteX1896" fmla="*/ 81902 w 1967341"/>
              <a:gd name="connsiteY1896" fmla="*/ 95268 h 442564"/>
              <a:gd name="connsiteX1897" fmla="*/ 82316 w 1967341"/>
              <a:gd name="connsiteY1897" fmla="*/ 96272 h 442564"/>
              <a:gd name="connsiteX1898" fmla="*/ 84279 w 1967341"/>
              <a:gd name="connsiteY1898" fmla="*/ 98801 h 442564"/>
              <a:gd name="connsiteX1899" fmla="*/ 85849 w 1967341"/>
              <a:gd name="connsiteY1899" fmla="*/ 100000 h 442564"/>
              <a:gd name="connsiteX1900" fmla="*/ 86895 w 1967341"/>
              <a:gd name="connsiteY1900" fmla="*/ 100742 h 442564"/>
              <a:gd name="connsiteX1901" fmla="*/ 87920 w 1967341"/>
              <a:gd name="connsiteY1901" fmla="*/ 101592 h 442564"/>
              <a:gd name="connsiteX1902" fmla="*/ 89774 w 1967341"/>
              <a:gd name="connsiteY1902" fmla="*/ 102704 h 442564"/>
              <a:gd name="connsiteX1903" fmla="*/ 91148 w 1967341"/>
              <a:gd name="connsiteY1903" fmla="*/ 103838 h 442564"/>
              <a:gd name="connsiteX1904" fmla="*/ 92914 w 1967341"/>
              <a:gd name="connsiteY1904" fmla="*/ 104165 h 442564"/>
              <a:gd name="connsiteX1905" fmla="*/ 94026 w 1967341"/>
              <a:gd name="connsiteY1905" fmla="*/ 103816 h 442564"/>
              <a:gd name="connsiteX1906" fmla="*/ 95509 w 1967341"/>
              <a:gd name="connsiteY1906" fmla="*/ 102399 h 442564"/>
              <a:gd name="connsiteX1907" fmla="*/ 96730 w 1967341"/>
              <a:gd name="connsiteY1907" fmla="*/ 101657 h 442564"/>
              <a:gd name="connsiteX1908" fmla="*/ 97885 w 1967341"/>
              <a:gd name="connsiteY1908" fmla="*/ 100480 h 442564"/>
              <a:gd name="connsiteX1909" fmla="*/ 99128 w 1967341"/>
              <a:gd name="connsiteY1909" fmla="*/ 99368 h 442564"/>
              <a:gd name="connsiteX1910" fmla="*/ 100197 w 1967341"/>
              <a:gd name="connsiteY1910" fmla="*/ 98910 h 442564"/>
              <a:gd name="connsiteX1911" fmla="*/ 100982 w 1967341"/>
              <a:gd name="connsiteY1911" fmla="*/ 97536 h 442564"/>
              <a:gd name="connsiteX1912" fmla="*/ 101876 w 1967341"/>
              <a:gd name="connsiteY1912" fmla="*/ 96228 h 442564"/>
              <a:gd name="connsiteX1913" fmla="*/ 101287 w 1967341"/>
              <a:gd name="connsiteY1913" fmla="*/ 94854 h 442564"/>
              <a:gd name="connsiteX1914" fmla="*/ 100262 w 1967341"/>
              <a:gd name="connsiteY1914" fmla="*/ 92913 h 442564"/>
              <a:gd name="connsiteX1915" fmla="*/ 98343 w 1967341"/>
              <a:gd name="connsiteY1915" fmla="*/ 92238 h 442564"/>
              <a:gd name="connsiteX1916" fmla="*/ 97253 w 1967341"/>
              <a:gd name="connsiteY1916" fmla="*/ 93175 h 442564"/>
              <a:gd name="connsiteX1917" fmla="*/ 96359 w 1967341"/>
              <a:gd name="connsiteY1917" fmla="*/ 93611 h 442564"/>
              <a:gd name="connsiteX1918" fmla="*/ 95552 w 1967341"/>
              <a:gd name="connsiteY1918" fmla="*/ 94156 h 442564"/>
              <a:gd name="connsiteX1919" fmla="*/ 94527 w 1967341"/>
              <a:gd name="connsiteY1919" fmla="*/ 95007 h 442564"/>
              <a:gd name="connsiteX1920" fmla="*/ 92652 w 1967341"/>
              <a:gd name="connsiteY1920" fmla="*/ 95814 h 442564"/>
              <a:gd name="connsiteX1921" fmla="*/ 90581 w 1967341"/>
              <a:gd name="connsiteY1921" fmla="*/ 94789 h 442564"/>
              <a:gd name="connsiteX1922" fmla="*/ 89578 w 1967341"/>
              <a:gd name="connsiteY1922" fmla="*/ 93960 h 442564"/>
              <a:gd name="connsiteX1923" fmla="*/ 88182 w 1967341"/>
              <a:gd name="connsiteY1923" fmla="*/ 91518 h 442564"/>
              <a:gd name="connsiteX1924" fmla="*/ 88989 w 1967341"/>
              <a:gd name="connsiteY1924" fmla="*/ 88945 h 442564"/>
              <a:gd name="connsiteX1925" fmla="*/ 89403 w 1967341"/>
              <a:gd name="connsiteY1925" fmla="*/ 87266 h 442564"/>
              <a:gd name="connsiteX1926" fmla="*/ 89578 w 1967341"/>
              <a:gd name="connsiteY1926" fmla="*/ 85936 h 442564"/>
              <a:gd name="connsiteX1927" fmla="*/ 90210 w 1967341"/>
              <a:gd name="connsiteY1927" fmla="*/ 84780 h 442564"/>
              <a:gd name="connsiteX1928" fmla="*/ 90210 w 1967341"/>
              <a:gd name="connsiteY1928" fmla="*/ 83842 h 442564"/>
              <a:gd name="connsiteX1929" fmla="*/ 89076 w 1967341"/>
              <a:gd name="connsiteY1929" fmla="*/ 83079 h 442564"/>
              <a:gd name="connsiteX1930" fmla="*/ 87004 w 1967341"/>
              <a:gd name="connsiteY1930" fmla="*/ 82534 h 442564"/>
              <a:gd name="connsiteX1931" fmla="*/ 85282 w 1967341"/>
              <a:gd name="connsiteY1931" fmla="*/ 83428 h 442564"/>
              <a:gd name="connsiteX1932" fmla="*/ 84998 w 1967341"/>
              <a:gd name="connsiteY1932" fmla="*/ 84693 h 442564"/>
              <a:gd name="connsiteX1933" fmla="*/ 83930 w 1967341"/>
              <a:gd name="connsiteY1933" fmla="*/ 85238 h 442564"/>
              <a:gd name="connsiteX1934" fmla="*/ 83167 w 1967341"/>
              <a:gd name="connsiteY1934" fmla="*/ 84169 h 442564"/>
              <a:gd name="connsiteX1935" fmla="*/ 82251 w 1967341"/>
              <a:gd name="connsiteY1935" fmla="*/ 81444 h 442564"/>
              <a:gd name="connsiteX1936" fmla="*/ 80594 w 1967341"/>
              <a:gd name="connsiteY1936" fmla="*/ 80528 h 442564"/>
              <a:gd name="connsiteX1937" fmla="*/ 79700 w 1967341"/>
              <a:gd name="connsiteY1937" fmla="*/ 80528 h 442564"/>
              <a:gd name="connsiteX1938" fmla="*/ 270432 w 1967341"/>
              <a:gd name="connsiteY1938" fmla="*/ 71501 h 442564"/>
              <a:gd name="connsiteX1939" fmla="*/ 268753 w 1967341"/>
              <a:gd name="connsiteY1939" fmla="*/ 81270 h 442564"/>
              <a:gd name="connsiteX1940" fmla="*/ 263629 w 1967341"/>
              <a:gd name="connsiteY1940" fmla="*/ 86613 h 442564"/>
              <a:gd name="connsiteX1941" fmla="*/ 261645 w 1967341"/>
              <a:gd name="connsiteY1941" fmla="*/ 89883 h 442564"/>
              <a:gd name="connsiteX1942" fmla="*/ 235871 w 1967341"/>
              <a:gd name="connsiteY1942" fmla="*/ 107698 h 442564"/>
              <a:gd name="connsiteX1943" fmla="*/ 243503 w 1967341"/>
              <a:gd name="connsiteY1943" fmla="*/ 108200 h 442564"/>
              <a:gd name="connsiteX1944" fmla="*/ 243590 w 1967341"/>
              <a:gd name="connsiteY1944" fmla="*/ 108134 h 442564"/>
              <a:gd name="connsiteX1945" fmla="*/ 251941 w 1967341"/>
              <a:gd name="connsiteY1945" fmla="*/ 114153 h 442564"/>
              <a:gd name="connsiteX1946" fmla="*/ 242085 w 1967341"/>
              <a:gd name="connsiteY1946" fmla="*/ 114327 h 442564"/>
              <a:gd name="connsiteX1947" fmla="*/ 235108 w 1967341"/>
              <a:gd name="connsiteY1947" fmla="*/ 107982 h 442564"/>
              <a:gd name="connsiteX1948" fmla="*/ 229635 w 1967341"/>
              <a:gd name="connsiteY1948" fmla="*/ 109992 h 442564"/>
              <a:gd name="connsiteX1949" fmla="*/ 230806 w 1967341"/>
              <a:gd name="connsiteY1949" fmla="*/ 115997 h 442564"/>
              <a:gd name="connsiteX1950" fmla="*/ 232730 w 1967341"/>
              <a:gd name="connsiteY1950" fmla="*/ 125927 h 442564"/>
              <a:gd name="connsiteX1951" fmla="*/ 300109 w 1967341"/>
              <a:gd name="connsiteY1951" fmla="*/ 115766 h 442564"/>
              <a:gd name="connsiteX1952" fmla="*/ 302442 w 1967341"/>
              <a:gd name="connsiteY1952" fmla="*/ 114981 h 442564"/>
              <a:gd name="connsiteX1953" fmla="*/ 302442 w 1967341"/>
              <a:gd name="connsiteY1953" fmla="*/ 117423 h 442564"/>
              <a:gd name="connsiteX1954" fmla="*/ 295770 w 1967341"/>
              <a:gd name="connsiteY1954" fmla="*/ 136328 h 442564"/>
              <a:gd name="connsiteX1955" fmla="*/ 279198 w 1967341"/>
              <a:gd name="connsiteY1955" fmla="*/ 147122 h 442564"/>
              <a:gd name="connsiteX1956" fmla="*/ 272285 w 1967341"/>
              <a:gd name="connsiteY1956" fmla="*/ 159944 h 442564"/>
              <a:gd name="connsiteX1957" fmla="*/ 269102 w 1967341"/>
              <a:gd name="connsiteY1957" fmla="*/ 162124 h 442564"/>
              <a:gd name="connsiteX1958" fmla="*/ 300938 w 1967341"/>
              <a:gd name="connsiteY1958" fmla="*/ 157262 h 442564"/>
              <a:gd name="connsiteX1959" fmla="*/ 303446 w 1967341"/>
              <a:gd name="connsiteY1959" fmla="*/ 156782 h 442564"/>
              <a:gd name="connsiteX1960" fmla="*/ 303315 w 1967341"/>
              <a:gd name="connsiteY1960" fmla="*/ 156782 h 442564"/>
              <a:gd name="connsiteX1961" fmla="*/ 310140 w 1967341"/>
              <a:gd name="connsiteY1961" fmla="*/ 155364 h 442564"/>
              <a:gd name="connsiteX1962" fmla="*/ 299564 w 1967341"/>
              <a:gd name="connsiteY1962" fmla="*/ 170934 h 442564"/>
              <a:gd name="connsiteX1963" fmla="*/ 274662 w 1967341"/>
              <a:gd name="connsiteY1963" fmla="*/ 190755 h 442564"/>
              <a:gd name="connsiteX1964" fmla="*/ 247951 w 1967341"/>
              <a:gd name="connsiteY1964" fmla="*/ 199281 h 442564"/>
              <a:gd name="connsiteX1965" fmla="*/ 243590 w 1967341"/>
              <a:gd name="connsiteY1965" fmla="*/ 199564 h 442564"/>
              <a:gd name="connsiteX1966" fmla="*/ 235456 w 1967341"/>
              <a:gd name="connsiteY1966" fmla="*/ 198975 h 442564"/>
              <a:gd name="connsiteX1967" fmla="*/ 232883 w 1967341"/>
              <a:gd name="connsiteY1967" fmla="*/ 198605 h 442564"/>
              <a:gd name="connsiteX1968" fmla="*/ 237877 w 1967341"/>
              <a:gd name="connsiteY1968" fmla="*/ 219473 h 442564"/>
              <a:gd name="connsiteX1969" fmla="*/ 221239 w 1967341"/>
              <a:gd name="connsiteY1969" fmla="*/ 220541 h 442564"/>
              <a:gd name="connsiteX1970" fmla="*/ 204580 w 1967341"/>
              <a:gd name="connsiteY1970" fmla="*/ 219473 h 442564"/>
              <a:gd name="connsiteX1971" fmla="*/ 209573 w 1967341"/>
              <a:gd name="connsiteY1971" fmla="*/ 198605 h 442564"/>
              <a:gd name="connsiteX1972" fmla="*/ 207000 w 1967341"/>
              <a:gd name="connsiteY1972" fmla="*/ 198975 h 442564"/>
              <a:gd name="connsiteX1973" fmla="*/ 198866 w 1967341"/>
              <a:gd name="connsiteY1973" fmla="*/ 199564 h 442564"/>
              <a:gd name="connsiteX1974" fmla="*/ 194505 w 1967341"/>
              <a:gd name="connsiteY1974" fmla="*/ 199281 h 442564"/>
              <a:gd name="connsiteX1975" fmla="*/ 167772 w 1967341"/>
              <a:gd name="connsiteY1975" fmla="*/ 190755 h 442564"/>
              <a:gd name="connsiteX1976" fmla="*/ 142870 w 1967341"/>
              <a:gd name="connsiteY1976" fmla="*/ 170934 h 442564"/>
              <a:gd name="connsiteX1977" fmla="*/ 132294 w 1967341"/>
              <a:gd name="connsiteY1977" fmla="*/ 155364 h 442564"/>
              <a:gd name="connsiteX1978" fmla="*/ 139119 w 1967341"/>
              <a:gd name="connsiteY1978" fmla="*/ 156782 h 442564"/>
              <a:gd name="connsiteX1979" fmla="*/ 141649 w 1967341"/>
              <a:gd name="connsiteY1979" fmla="*/ 157262 h 442564"/>
              <a:gd name="connsiteX1980" fmla="*/ 173463 w 1967341"/>
              <a:gd name="connsiteY1980" fmla="*/ 162102 h 442564"/>
              <a:gd name="connsiteX1981" fmla="*/ 170280 w 1967341"/>
              <a:gd name="connsiteY1981" fmla="*/ 160031 h 442564"/>
              <a:gd name="connsiteX1982" fmla="*/ 163367 w 1967341"/>
              <a:gd name="connsiteY1982" fmla="*/ 147209 h 442564"/>
              <a:gd name="connsiteX1983" fmla="*/ 146795 w 1967341"/>
              <a:gd name="connsiteY1983" fmla="*/ 136416 h 442564"/>
              <a:gd name="connsiteX1984" fmla="*/ 140123 w 1967341"/>
              <a:gd name="connsiteY1984" fmla="*/ 117510 h 442564"/>
              <a:gd name="connsiteX1985" fmla="*/ 140123 w 1967341"/>
              <a:gd name="connsiteY1985" fmla="*/ 115068 h 442564"/>
              <a:gd name="connsiteX1986" fmla="*/ 142434 w 1967341"/>
              <a:gd name="connsiteY1986" fmla="*/ 115853 h 442564"/>
              <a:gd name="connsiteX1987" fmla="*/ 209922 w 1967341"/>
              <a:gd name="connsiteY1987" fmla="*/ 125927 h 442564"/>
              <a:gd name="connsiteX1988" fmla="*/ 213345 w 1967341"/>
              <a:gd name="connsiteY1988" fmla="*/ 108308 h 442564"/>
              <a:gd name="connsiteX1989" fmla="*/ 213345 w 1967341"/>
              <a:gd name="connsiteY1989" fmla="*/ 108025 h 442564"/>
              <a:gd name="connsiteX1990" fmla="*/ 221173 w 1967341"/>
              <a:gd name="connsiteY1990" fmla="*/ 98997 h 442564"/>
              <a:gd name="connsiteX1991" fmla="*/ 221457 w 1967341"/>
              <a:gd name="connsiteY1991" fmla="*/ 98997 h 442564"/>
              <a:gd name="connsiteX1992" fmla="*/ 227500 w 1967341"/>
              <a:gd name="connsiteY1992" fmla="*/ 102693 h 442564"/>
              <a:gd name="connsiteX1993" fmla="*/ 229064 w 1967341"/>
              <a:gd name="connsiteY1993" fmla="*/ 107308 h 442564"/>
              <a:gd name="connsiteX1994" fmla="*/ 234323 w 1967341"/>
              <a:gd name="connsiteY1994" fmla="*/ 105387 h 442564"/>
              <a:gd name="connsiteX1995" fmla="*/ 232142 w 1967341"/>
              <a:gd name="connsiteY1995" fmla="*/ 96054 h 442564"/>
              <a:gd name="connsiteX1996" fmla="*/ 237310 w 1967341"/>
              <a:gd name="connsiteY1996" fmla="*/ 87092 h 442564"/>
              <a:gd name="connsiteX1997" fmla="*/ 238989 w 1967341"/>
              <a:gd name="connsiteY1997" fmla="*/ 97145 h 442564"/>
              <a:gd name="connsiteX1998" fmla="*/ 234453 w 1967341"/>
              <a:gd name="connsiteY1998" fmla="*/ 105300 h 442564"/>
              <a:gd name="connsiteX1999" fmla="*/ 245024 w 1967341"/>
              <a:gd name="connsiteY1999" fmla="*/ 99071 h 442564"/>
              <a:gd name="connsiteX2000" fmla="*/ 243022 w 1967341"/>
              <a:gd name="connsiteY2000" fmla="*/ 90406 h 442564"/>
              <a:gd name="connsiteX2001" fmla="*/ 247754 w 1967341"/>
              <a:gd name="connsiteY2001" fmla="*/ 81226 h 442564"/>
              <a:gd name="connsiteX2002" fmla="*/ 249498 w 1967341"/>
              <a:gd name="connsiteY2002" fmla="*/ 91388 h 442564"/>
              <a:gd name="connsiteX2003" fmla="*/ 249564 w 1967341"/>
              <a:gd name="connsiteY2003" fmla="*/ 91388 h 442564"/>
              <a:gd name="connsiteX2004" fmla="*/ 245857 w 1967341"/>
              <a:gd name="connsiteY2004" fmla="*/ 98580 h 442564"/>
              <a:gd name="connsiteX2005" fmla="*/ 254842 w 1967341"/>
              <a:gd name="connsiteY2005" fmla="*/ 93285 h 442564"/>
              <a:gd name="connsiteX2006" fmla="*/ 252792 w 1967341"/>
              <a:gd name="connsiteY2006" fmla="*/ 84214 h 442564"/>
              <a:gd name="connsiteX2007" fmla="*/ 257153 w 1967341"/>
              <a:gd name="connsiteY2007" fmla="*/ 75492 h 442564"/>
              <a:gd name="connsiteX2008" fmla="*/ 258745 w 1967341"/>
              <a:gd name="connsiteY2008" fmla="*/ 85239 h 442564"/>
              <a:gd name="connsiteX2009" fmla="*/ 254907 w 1967341"/>
              <a:gd name="connsiteY2009" fmla="*/ 93263 h 442564"/>
              <a:gd name="connsiteX2010" fmla="*/ 261231 w 1967341"/>
              <a:gd name="connsiteY2010" fmla="*/ 87463 h 442564"/>
              <a:gd name="connsiteX2011" fmla="*/ 262648 w 1967341"/>
              <a:gd name="connsiteY2011" fmla="*/ 85762 h 442564"/>
              <a:gd name="connsiteX2012" fmla="*/ 263891 w 1967341"/>
              <a:gd name="connsiteY2012" fmla="*/ 77934 h 442564"/>
              <a:gd name="connsiteX2013" fmla="*/ 270432 w 1967341"/>
              <a:gd name="connsiteY2013" fmla="*/ 71501 h 442564"/>
              <a:gd name="connsiteX2014" fmla="*/ 130114 w 1967341"/>
              <a:gd name="connsiteY2014" fmla="*/ 70367 h 442564"/>
              <a:gd name="connsiteX2015" fmla="*/ 128806 w 1967341"/>
              <a:gd name="connsiteY2015" fmla="*/ 71173 h 442564"/>
              <a:gd name="connsiteX2016" fmla="*/ 127824 w 1967341"/>
              <a:gd name="connsiteY2016" fmla="*/ 72155 h 442564"/>
              <a:gd name="connsiteX2017" fmla="*/ 125949 w 1967341"/>
              <a:gd name="connsiteY2017" fmla="*/ 71457 h 442564"/>
              <a:gd name="connsiteX2018" fmla="*/ 125360 w 1967341"/>
              <a:gd name="connsiteY2018" fmla="*/ 72438 h 442564"/>
              <a:gd name="connsiteX2019" fmla="*/ 125360 w 1967341"/>
              <a:gd name="connsiteY2019" fmla="*/ 75142 h 442564"/>
              <a:gd name="connsiteX2020" fmla="*/ 125360 w 1967341"/>
              <a:gd name="connsiteY2020" fmla="*/ 76298 h 442564"/>
              <a:gd name="connsiteX2021" fmla="*/ 126036 w 1967341"/>
              <a:gd name="connsiteY2021" fmla="*/ 76930 h 442564"/>
              <a:gd name="connsiteX2022" fmla="*/ 126451 w 1967341"/>
              <a:gd name="connsiteY2022" fmla="*/ 77955 h 442564"/>
              <a:gd name="connsiteX2023" fmla="*/ 128631 w 1967341"/>
              <a:gd name="connsiteY2023" fmla="*/ 78304 h 442564"/>
              <a:gd name="connsiteX2024" fmla="*/ 129590 w 1967341"/>
              <a:gd name="connsiteY2024" fmla="*/ 76995 h 442564"/>
              <a:gd name="connsiteX2025" fmla="*/ 130506 w 1967341"/>
              <a:gd name="connsiteY2025" fmla="*/ 76341 h 442564"/>
              <a:gd name="connsiteX2026" fmla="*/ 131008 w 1967341"/>
              <a:gd name="connsiteY2026" fmla="*/ 75251 h 442564"/>
              <a:gd name="connsiteX2027" fmla="*/ 131008 w 1967341"/>
              <a:gd name="connsiteY2027" fmla="*/ 75164 h 442564"/>
              <a:gd name="connsiteX2028" fmla="*/ 130899 w 1967341"/>
              <a:gd name="connsiteY2028" fmla="*/ 73877 h 442564"/>
              <a:gd name="connsiteX2029" fmla="*/ 131226 w 1967341"/>
              <a:gd name="connsiteY2029" fmla="*/ 73092 h 442564"/>
              <a:gd name="connsiteX2030" fmla="*/ 131422 w 1967341"/>
              <a:gd name="connsiteY2030" fmla="*/ 72111 h 442564"/>
              <a:gd name="connsiteX2031" fmla="*/ 131052 w 1967341"/>
              <a:gd name="connsiteY2031" fmla="*/ 71195 h 442564"/>
              <a:gd name="connsiteX2032" fmla="*/ 130703 w 1967341"/>
              <a:gd name="connsiteY2032" fmla="*/ 70367 h 442564"/>
              <a:gd name="connsiteX2033" fmla="*/ 130114 w 1967341"/>
              <a:gd name="connsiteY2033" fmla="*/ 70367 h 442564"/>
              <a:gd name="connsiteX2034" fmla="*/ 896964 w 1967341"/>
              <a:gd name="connsiteY2034" fmla="*/ 68465 h 442564"/>
              <a:gd name="connsiteX2035" fmla="*/ 902742 w 1967341"/>
              <a:gd name="connsiteY2035" fmla="*/ 69074 h 442564"/>
              <a:gd name="connsiteX2036" fmla="*/ 909888 w 1967341"/>
              <a:gd name="connsiteY2036" fmla="*/ 69074 h 442564"/>
              <a:gd name="connsiteX2037" fmla="*/ 913613 w 1967341"/>
              <a:gd name="connsiteY2037" fmla="*/ 72039 h 442564"/>
              <a:gd name="connsiteX2038" fmla="*/ 920303 w 1967341"/>
              <a:gd name="connsiteY2038" fmla="*/ 74091 h 442564"/>
              <a:gd name="connsiteX2039" fmla="*/ 922508 w 1967341"/>
              <a:gd name="connsiteY2039" fmla="*/ 81693 h 442564"/>
              <a:gd name="connsiteX2040" fmla="*/ 927677 w 1967341"/>
              <a:gd name="connsiteY2040" fmla="*/ 93096 h 442564"/>
              <a:gd name="connsiteX2041" fmla="*/ 921291 w 1967341"/>
              <a:gd name="connsiteY2041" fmla="*/ 104804 h 442564"/>
              <a:gd name="connsiteX2042" fmla="*/ 922508 w 1967341"/>
              <a:gd name="connsiteY2042" fmla="*/ 108680 h 442564"/>
              <a:gd name="connsiteX2043" fmla="*/ 945314 w 1967341"/>
              <a:gd name="connsiteY2043" fmla="*/ 103359 h 442564"/>
              <a:gd name="connsiteX2044" fmla="*/ 958314 w 1967341"/>
              <a:gd name="connsiteY2044" fmla="*/ 100394 h 442564"/>
              <a:gd name="connsiteX2045" fmla="*/ 963863 w 1967341"/>
              <a:gd name="connsiteY2045" fmla="*/ 102751 h 442564"/>
              <a:gd name="connsiteX2046" fmla="*/ 969640 w 1967341"/>
              <a:gd name="connsiteY2046" fmla="*/ 104651 h 442564"/>
              <a:gd name="connsiteX2047" fmla="*/ 976558 w 1967341"/>
              <a:gd name="connsiteY2047" fmla="*/ 110733 h 442564"/>
              <a:gd name="connsiteX2048" fmla="*/ 976406 w 1967341"/>
              <a:gd name="connsiteY2048" fmla="*/ 110733 h 442564"/>
              <a:gd name="connsiteX2049" fmla="*/ 979523 w 1967341"/>
              <a:gd name="connsiteY2049" fmla="*/ 114154 h 442564"/>
              <a:gd name="connsiteX2050" fmla="*/ 979143 w 1967341"/>
              <a:gd name="connsiteY2050" fmla="*/ 121147 h 442564"/>
              <a:gd name="connsiteX2051" fmla="*/ 966675 w 1967341"/>
              <a:gd name="connsiteY2051" fmla="*/ 131714 h 442564"/>
              <a:gd name="connsiteX2052" fmla="*/ 959986 w 1967341"/>
              <a:gd name="connsiteY2052" fmla="*/ 129738 h 442564"/>
              <a:gd name="connsiteX2053" fmla="*/ 948659 w 1967341"/>
              <a:gd name="connsiteY2053" fmla="*/ 130498 h 442564"/>
              <a:gd name="connsiteX2054" fmla="*/ 939612 w 1967341"/>
              <a:gd name="connsiteY2054" fmla="*/ 131563 h 442564"/>
              <a:gd name="connsiteX2055" fmla="*/ 931326 w 1967341"/>
              <a:gd name="connsiteY2055" fmla="*/ 134071 h 442564"/>
              <a:gd name="connsiteX2056" fmla="*/ 923039 w 1967341"/>
              <a:gd name="connsiteY2056" fmla="*/ 137036 h 442564"/>
              <a:gd name="connsiteX2057" fmla="*/ 915437 w 1967341"/>
              <a:gd name="connsiteY2057" fmla="*/ 137036 h 442564"/>
              <a:gd name="connsiteX2058" fmla="*/ 903882 w 1967341"/>
              <a:gd name="connsiteY2058" fmla="*/ 141901 h 442564"/>
              <a:gd name="connsiteX2059" fmla="*/ 876895 w 1967341"/>
              <a:gd name="connsiteY2059" fmla="*/ 148591 h 442564"/>
              <a:gd name="connsiteX2060" fmla="*/ 869293 w 1967341"/>
              <a:gd name="connsiteY2060" fmla="*/ 150568 h 442564"/>
              <a:gd name="connsiteX2061" fmla="*/ 861691 w 1967341"/>
              <a:gd name="connsiteY2061" fmla="*/ 152468 h 442564"/>
              <a:gd name="connsiteX2062" fmla="*/ 854849 w 1967341"/>
              <a:gd name="connsiteY2062" fmla="*/ 154216 h 442564"/>
              <a:gd name="connsiteX2063" fmla="*/ 849071 w 1967341"/>
              <a:gd name="connsiteY2063" fmla="*/ 154976 h 442564"/>
              <a:gd name="connsiteX2064" fmla="*/ 842838 w 1967341"/>
              <a:gd name="connsiteY2064" fmla="*/ 156649 h 442564"/>
              <a:gd name="connsiteX2065" fmla="*/ 837364 w 1967341"/>
              <a:gd name="connsiteY2065" fmla="*/ 156649 h 442564"/>
              <a:gd name="connsiteX2066" fmla="*/ 833031 w 1967341"/>
              <a:gd name="connsiteY2066" fmla="*/ 156649 h 442564"/>
              <a:gd name="connsiteX2067" fmla="*/ 826037 w 1967341"/>
              <a:gd name="connsiteY2067" fmla="*/ 158549 h 442564"/>
              <a:gd name="connsiteX2068" fmla="*/ 820108 w 1967341"/>
              <a:gd name="connsiteY2068" fmla="*/ 160602 h 442564"/>
              <a:gd name="connsiteX2069" fmla="*/ 814938 w 1967341"/>
              <a:gd name="connsiteY2069" fmla="*/ 163567 h 442564"/>
              <a:gd name="connsiteX2070" fmla="*/ 810757 w 1967341"/>
              <a:gd name="connsiteY2070" fmla="*/ 160602 h 442564"/>
              <a:gd name="connsiteX2071" fmla="*/ 803155 w 1967341"/>
              <a:gd name="connsiteY2071" fmla="*/ 160146 h 442564"/>
              <a:gd name="connsiteX2072" fmla="*/ 801179 w 1967341"/>
              <a:gd name="connsiteY2072" fmla="*/ 152012 h 442564"/>
              <a:gd name="connsiteX2073" fmla="*/ 800799 w 1967341"/>
              <a:gd name="connsiteY2073" fmla="*/ 145322 h 442564"/>
              <a:gd name="connsiteX2074" fmla="*/ 802242 w 1967341"/>
              <a:gd name="connsiteY2074" fmla="*/ 140000 h 442564"/>
              <a:gd name="connsiteX2075" fmla="*/ 817447 w 1967341"/>
              <a:gd name="connsiteY2075" fmla="*/ 132398 h 442564"/>
              <a:gd name="connsiteX2076" fmla="*/ 821476 w 1967341"/>
              <a:gd name="connsiteY2076" fmla="*/ 134679 h 442564"/>
              <a:gd name="connsiteX2077" fmla="*/ 830218 w 1967341"/>
              <a:gd name="connsiteY2077" fmla="*/ 131714 h 442564"/>
              <a:gd name="connsiteX2078" fmla="*/ 851124 w 1967341"/>
              <a:gd name="connsiteY2078" fmla="*/ 127533 h 442564"/>
              <a:gd name="connsiteX2079" fmla="*/ 860018 w 1967341"/>
              <a:gd name="connsiteY2079" fmla="*/ 126317 h 442564"/>
              <a:gd name="connsiteX2080" fmla="*/ 876363 w 1967341"/>
              <a:gd name="connsiteY2080" fmla="*/ 121300 h 442564"/>
              <a:gd name="connsiteX2081" fmla="*/ 883053 w 1967341"/>
              <a:gd name="connsiteY2081" fmla="*/ 117423 h 442564"/>
              <a:gd name="connsiteX2082" fmla="*/ 882293 w 1967341"/>
              <a:gd name="connsiteY2082" fmla="*/ 112861 h 442564"/>
              <a:gd name="connsiteX2083" fmla="*/ 877579 w 1967341"/>
              <a:gd name="connsiteY2083" fmla="*/ 111341 h 442564"/>
              <a:gd name="connsiteX2084" fmla="*/ 873094 w 1967341"/>
              <a:gd name="connsiteY2084" fmla="*/ 107920 h 442564"/>
              <a:gd name="connsiteX2085" fmla="*/ 874158 w 1967341"/>
              <a:gd name="connsiteY2085" fmla="*/ 103207 h 442564"/>
              <a:gd name="connsiteX2086" fmla="*/ 875907 w 1967341"/>
              <a:gd name="connsiteY2086" fmla="*/ 98721 h 442564"/>
              <a:gd name="connsiteX2087" fmla="*/ 877731 w 1967341"/>
              <a:gd name="connsiteY2087" fmla="*/ 93096 h 442564"/>
              <a:gd name="connsiteX2088" fmla="*/ 872030 w 1967341"/>
              <a:gd name="connsiteY2088" fmla="*/ 79032 h 442564"/>
              <a:gd name="connsiteX2089" fmla="*/ 873702 w 1967341"/>
              <a:gd name="connsiteY2089" fmla="*/ 74243 h 442564"/>
              <a:gd name="connsiteX2090" fmla="*/ 882293 w 1967341"/>
              <a:gd name="connsiteY2090" fmla="*/ 72798 h 442564"/>
              <a:gd name="connsiteX2091" fmla="*/ 887310 w 1967341"/>
              <a:gd name="connsiteY2091" fmla="*/ 70822 h 442564"/>
              <a:gd name="connsiteX2092" fmla="*/ 892099 w 1967341"/>
              <a:gd name="connsiteY2092" fmla="*/ 70290 h 442564"/>
              <a:gd name="connsiteX2093" fmla="*/ 896964 w 1967341"/>
              <a:gd name="connsiteY2093" fmla="*/ 68465 h 442564"/>
              <a:gd name="connsiteX2094" fmla="*/ 1900287 w 1967341"/>
              <a:gd name="connsiteY2094" fmla="*/ 67097 h 442564"/>
              <a:gd name="connsiteX2095" fmla="*/ 1908345 w 1967341"/>
              <a:gd name="connsiteY2095" fmla="*/ 73331 h 442564"/>
              <a:gd name="connsiteX2096" fmla="*/ 1904924 w 1967341"/>
              <a:gd name="connsiteY2096" fmla="*/ 83213 h 442564"/>
              <a:gd name="connsiteX2097" fmla="*/ 1898311 w 1967341"/>
              <a:gd name="connsiteY2097" fmla="*/ 91880 h 442564"/>
              <a:gd name="connsiteX2098" fmla="*/ 1898311 w 1967341"/>
              <a:gd name="connsiteY2098" fmla="*/ 99482 h 442564"/>
              <a:gd name="connsiteX2099" fmla="*/ 1902415 w 1967341"/>
              <a:gd name="connsiteY2099" fmla="*/ 105640 h 442564"/>
              <a:gd name="connsiteX2100" fmla="*/ 1893444 w 1967341"/>
              <a:gd name="connsiteY2100" fmla="*/ 123809 h 442564"/>
              <a:gd name="connsiteX2101" fmla="*/ 1886679 w 1967341"/>
              <a:gd name="connsiteY2101" fmla="*/ 133615 h 442564"/>
              <a:gd name="connsiteX2102" fmla="*/ 1894889 w 1967341"/>
              <a:gd name="connsiteY2102" fmla="*/ 137948 h 442564"/>
              <a:gd name="connsiteX2103" fmla="*/ 1898919 w 1967341"/>
              <a:gd name="connsiteY2103" fmla="*/ 144410 h 442564"/>
              <a:gd name="connsiteX2104" fmla="*/ 1906521 w 1967341"/>
              <a:gd name="connsiteY2104" fmla="*/ 136808 h 442564"/>
              <a:gd name="connsiteX2105" fmla="*/ 1899907 w 1967341"/>
              <a:gd name="connsiteY2105" fmla="*/ 134603 h 442564"/>
              <a:gd name="connsiteX2106" fmla="*/ 1898386 w 1967341"/>
              <a:gd name="connsiteY2106" fmla="*/ 127001 h 442564"/>
              <a:gd name="connsiteX2107" fmla="*/ 1902719 w 1967341"/>
              <a:gd name="connsiteY2107" fmla="*/ 123580 h 442564"/>
              <a:gd name="connsiteX2108" fmla="*/ 1906216 w 1967341"/>
              <a:gd name="connsiteY2108" fmla="*/ 119475 h 442564"/>
              <a:gd name="connsiteX2109" fmla="*/ 1905609 w 1967341"/>
              <a:gd name="connsiteY2109" fmla="*/ 112254 h 442564"/>
              <a:gd name="connsiteX2110" fmla="*/ 1911766 w 1967341"/>
              <a:gd name="connsiteY2110" fmla="*/ 109136 h 442564"/>
              <a:gd name="connsiteX2111" fmla="*/ 1915263 w 1967341"/>
              <a:gd name="connsiteY2111" fmla="*/ 103891 h 442564"/>
              <a:gd name="connsiteX2112" fmla="*/ 1916860 w 1967341"/>
              <a:gd name="connsiteY2112" fmla="*/ 98113 h 442564"/>
              <a:gd name="connsiteX2113" fmla="*/ 1912450 w 1967341"/>
              <a:gd name="connsiteY2113" fmla="*/ 87470 h 442564"/>
              <a:gd name="connsiteX2114" fmla="*/ 1934572 w 1967341"/>
              <a:gd name="connsiteY2114" fmla="*/ 75764 h 442564"/>
              <a:gd name="connsiteX2115" fmla="*/ 1936549 w 1967341"/>
              <a:gd name="connsiteY2115" fmla="*/ 72951 h 442564"/>
              <a:gd name="connsiteX2116" fmla="*/ 1943162 w 1967341"/>
              <a:gd name="connsiteY2116" fmla="*/ 72190 h 442564"/>
              <a:gd name="connsiteX2117" fmla="*/ 1950309 w 1967341"/>
              <a:gd name="connsiteY2117" fmla="*/ 76676 h 442564"/>
              <a:gd name="connsiteX2118" fmla="*/ 1952133 w 1967341"/>
              <a:gd name="connsiteY2118" fmla="*/ 81921 h 442564"/>
              <a:gd name="connsiteX2119" fmla="*/ 1951297 w 1967341"/>
              <a:gd name="connsiteY2119" fmla="*/ 91119 h 442564"/>
              <a:gd name="connsiteX2120" fmla="*/ 1941566 w 1967341"/>
              <a:gd name="connsiteY2120" fmla="*/ 98721 h 442564"/>
              <a:gd name="connsiteX2121" fmla="*/ 1933964 w 1967341"/>
              <a:gd name="connsiteY2121" fmla="*/ 117119 h 442564"/>
              <a:gd name="connsiteX2122" fmla="*/ 1931683 w 1967341"/>
              <a:gd name="connsiteY2122" fmla="*/ 123505 h 442564"/>
              <a:gd name="connsiteX2123" fmla="*/ 1929783 w 1967341"/>
              <a:gd name="connsiteY2123" fmla="*/ 131107 h 442564"/>
              <a:gd name="connsiteX2124" fmla="*/ 1928262 w 1967341"/>
              <a:gd name="connsiteY2124" fmla="*/ 140685 h 442564"/>
              <a:gd name="connsiteX2125" fmla="*/ 1932671 w 1967341"/>
              <a:gd name="connsiteY2125" fmla="*/ 142054 h 442564"/>
              <a:gd name="connsiteX2126" fmla="*/ 1941262 w 1967341"/>
              <a:gd name="connsiteY2126" fmla="*/ 137340 h 442564"/>
              <a:gd name="connsiteX2127" fmla="*/ 1947191 w 1967341"/>
              <a:gd name="connsiteY2127" fmla="*/ 137340 h 442564"/>
              <a:gd name="connsiteX2128" fmla="*/ 1951981 w 1967341"/>
              <a:gd name="connsiteY2128" fmla="*/ 140837 h 442564"/>
              <a:gd name="connsiteX2129" fmla="*/ 1957379 w 1967341"/>
              <a:gd name="connsiteY2129" fmla="*/ 142434 h 442564"/>
              <a:gd name="connsiteX2130" fmla="*/ 1963536 w 1967341"/>
              <a:gd name="connsiteY2130" fmla="*/ 144638 h 442564"/>
              <a:gd name="connsiteX2131" fmla="*/ 1963993 w 1967341"/>
              <a:gd name="connsiteY2131" fmla="*/ 144562 h 442564"/>
              <a:gd name="connsiteX2132" fmla="*/ 1967262 w 1967341"/>
              <a:gd name="connsiteY2132" fmla="*/ 158626 h 442564"/>
              <a:gd name="connsiteX2133" fmla="*/ 1963764 w 1967341"/>
              <a:gd name="connsiteY2133" fmla="*/ 171322 h 442564"/>
              <a:gd name="connsiteX2134" fmla="*/ 1944607 w 1967341"/>
              <a:gd name="connsiteY2134" fmla="*/ 176415 h 442564"/>
              <a:gd name="connsiteX2135" fmla="*/ 1938677 w 1967341"/>
              <a:gd name="connsiteY2135" fmla="*/ 178924 h 442564"/>
              <a:gd name="connsiteX2136" fmla="*/ 1931075 w 1967341"/>
              <a:gd name="connsiteY2136" fmla="*/ 178240 h 442564"/>
              <a:gd name="connsiteX2137" fmla="*/ 1921573 w 1967341"/>
              <a:gd name="connsiteY2137" fmla="*/ 178240 h 442564"/>
              <a:gd name="connsiteX2138" fmla="*/ 1905228 w 1967341"/>
              <a:gd name="connsiteY2138" fmla="*/ 189871 h 442564"/>
              <a:gd name="connsiteX2139" fmla="*/ 1899223 w 1967341"/>
              <a:gd name="connsiteY2139" fmla="*/ 196256 h 442564"/>
              <a:gd name="connsiteX2140" fmla="*/ 1889644 w 1967341"/>
              <a:gd name="connsiteY2140" fmla="*/ 205075 h 442564"/>
              <a:gd name="connsiteX2141" fmla="*/ 1888123 w 1967341"/>
              <a:gd name="connsiteY2141" fmla="*/ 214121 h 442564"/>
              <a:gd name="connsiteX2142" fmla="*/ 1892685 w 1967341"/>
              <a:gd name="connsiteY2142" fmla="*/ 215034 h 442564"/>
              <a:gd name="connsiteX2143" fmla="*/ 1900895 w 1967341"/>
              <a:gd name="connsiteY2143" fmla="*/ 211765 h 442564"/>
              <a:gd name="connsiteX2144" fmla="*/ 1906293 w 1967341"/>
              <a:gd name="connsiteY2144" fmla="*/ 208875 h 442564"/>
              <a:gd name="connsiteX2145" fmla="*/ 1915719 w 1967341"/>
              <a:gd name="connsiteY2145" fmla="*/ 213665 h 442564"/>
              <a:gd name="connsiteX2146" fmla="*/ 1924917 w 1967341"/>
              <a:gd name="connsiteY2146" fmla="*/ 217466 h 442564"/>
              <a:gd name="connsiteX2147" fmla="*/ 1928491 w 1967341"/>
              <a:gd name="connsiteY2147" fmla="*/ 221115 h 442564"/>
              <a:gd name="connsiteX2148" fmla="*/ 1926134 w 1967341"/>
              <a:gd name="connsiteY2148" fmla="*/ 230694 h 442564"/>
              <a:gd name="connsiteX2149" fmla="*/ 1920660 w 1967341"/>
              <a:gd name="connsiteY2149" fmla="*/ 235407 h 442564"/>
              <a:gd name="connsiteX2150" fmla="*/ 1911005 w 1967341"/>
              <a:gd name="connsiteY2150" fmla="*/ 237232 h 442564"/>
              <a:gd name="connsiteX2151" fmla="*/ 1904468 w 1967341"/>
              <a:gd name="connsiteY2151" fmla="*/ 239436 h 442564"/>
              <a:gd name="connsiteX2152" fmla="*/ 1889264 w 1967341"/>
              <a:gd name="connsiteY2152" fmla="*/ 246278 h 442564"/>
              <a:gd name="connsiteX2153" fmla="*/ 1889948 w 1967341"/>
              <a:gd name="connsiteY2153" fmla="*/ 256769 h 442564"/>
              <a:gd name="connsiteX2154" fmla="*/ 1888807 w 1967341"/>
              <a:gd name="connsiteY2154" fmla="*/ 265739 h 442564"/>
              <a:gd name="connsiteX2155" fmla="*/ 1886679 w 1967341"/>
              <a:gd name="connsiteY2155" fmla="*/ 276002 h 442564"/>
              <a:gd name="connsiteX2156" fmla="*/ 1882726 w 1967341"/>
              <a:gd name="connsiteY2156" fmla="*/ 282844 h 442564"/>
              <a:gd name="connsiteX2157" fmla="*/ 1875124 w 1967341"/>
              <a:gd name="connsiteY2157" fmla="*/ 297592 h 442564"/>
              <a:gd name="connsiteX2158" fmla="*/ 1864025 w 1967341"/>
              <a:gd name="connsiteY2158" fmla="*/ 301545 h 442564"/>
              <a:gd name="connsiteX2159" fmla="*/ 1855131 w 1967341"/>
              <a:gd name="connsiteY2159" fmla="*/ 303978 h 442564"/>
              <a:gd name="connsiteX2160" fmla="*/ 1841751 w 1967341"/>
              <a:gd name="connsiteY2160" fmla="*/ 303978 h 442564"/>
              <a:gd name="connsiteX2161" fmla="*/ 1840915 w 1967341"/>
              <a:gd name="connsiteY2161" fmla="*/ 295920 h 442564"/>
              <a:gd name="connsiteX2162" fmla="*/ 1827991 w 1967341"/>
              <a:gd name="connsiteY2162" fmla="*/ 283680 h 442564"/>
              <a:gd name="connsiteX2163" fmla="*/ 1834909 w 1967341"/>
              <a:gd name="connsiteY2163" fmla="*/ 280259 h 442564"/>
              <a:gd name="connsiteX2164" fmla="*/ 1851633 w 1967341"/>
              <a:gd name="connsiteY2164" fmla="*/ 277218 h 442564"/>
              <a:gd name="connsiteX2165" fmla="*/ 1864785 w 1967341"/>
              <a:gd name="connsiteY2165" fmla="*/ 254412 h 442564"/>
              <a:gd name="connsiteX2166" fmla="*/ 1861136 w 1967341"/>
              <a:gd name="connsiteY2166" fmla="*/ 249243 h 442564"/>
              <a:gd name="connsiteX2167" fmla="*/ 1848821 w 1967341"/>
              <a:gd name="connsiteY2167" fmla="*/ 251448 h 442564"/>
              <a:gd name="connsiteX2168" fmla="*/ 1836125 w 1967341"/>
              <a:gd name="connsiteY2168" fmla="*/ 253652 h 442564"/>
              <a:gd name="connsiteX2169" fmla="*/ 1825710 w 1967341"/>
              <a:gd name="connsiteY2169" fmla="*/ 257377 h 442564"/>
              <a:gd name="connsiteX2170" fmla="*/ 1816360 w 1967341"/>
              <a:gd name="connsiteY2170" fmla="*/ 255097 h 442564"/>
              <a:gd name="connsiteX2171" fmla="*/ 1812102 w 1967341"/>
              <a:gd name="connsiteY2171" fmla="*/ 253196 h 442564"/>
              <a:gd name="connsiteX2172" fmla="*/ 1811114 w 1967341"/>
              <a:gd name="connsiteY2172" fmla="*/ 246354 h 442564"/>
              <a:gd name="connsiteX2173" fmla="*/ 1813015 w 1967341"/>
              <a:gd name="connsiteY2173" fmla="*/ 236928 h 442564"/>
              <a:gd name="connsiteX2174" fmla="*/ 1824417 w 1967341"/>
              <a:gd name="connsiteY2174" fmla="*/ 229857 h 442564"/>
              <a:gd name="connsiteX2175" fmla="*/ 1832704 w 1967341"/>
              <a:gd name="connsiteY2175" fmla="*/ 231986 h 442564"/>
              <a:gd name="connsiteX2176" fmla="*/ 1840762 w 1967341"/>
              <a:gd name="connsiteY2176" fmla="*/ 226969 h 442564"/>
              <a:gd name="connsiteX2177" fmla="*/ 1850721 w 1967341"/>
              <a:gd name="connsiteY2177" fmla="*/ 224308 h 442564"/>
              <a:gd name="connsiteX2178" fmla="*/ 1856727 w 1967341"/>
              <a:gd name="connsiteY2178" fmla="*/ 221267 h 442564"/>
              <a:gd name="connsiteX2179" fmla="*/ 1858855 w 1967341"/>
              <a:gd name="connsiteY2179" fmla="*/ 217770 h 442564"/>
              <a:gd name="connsiteX2180" fmla="*/ 1859919 w 1967341"/>
              <a:gd name="connsiteY2180" fmla="*/ 210168 h 442564"/>
              <a:gd name="connsiteX2181" fmla="*/ 1862733 w 1967341"/>
              <a:gd name="connsiteY2181" fmla="*/ 202566 h 442564"/>
              <a:gd name="connsiteX2182" fmla="*/ 1856955 w 1967341"/>
              <a:gd name="connsiteY2182" fmla="*/ 202034 h 442564"/>
              <a:gd name="connsiteX2183" fmla="*/ 1850569 w 1967341"/>
              <a:gd name="connsiteY2183" fmla="*/ 206215 h 442564"/>
              <a:gd name="connsiteX2184" fmla="*/ 1843346 w 1967341"/>
              <a:gd name="connsiteY2184" fmla="*/ 209940 h 442564"/>
              <a:gd name="connsiteX2185" fmla="*/ 1837266 w 1967341"/>
              <a:gd name="connsiteY2185" fmla="*/ 209940 h 442564"/>
              <a:gd name="connsiteX2186" fmla="*/ 1834985 w 1967341"/>
              <a:gd name="connsiteY2186" fmla="*/ 204391 h 442564"/>
              <a:gd name="connsiteX2187" fmla="*/ 1836657 w 1967341"/>
              <a:gd name="connsiteY2187" fmla="*/ 196104 h 442564"/>
              <a:gd name="connsiteX2188" fmla="*/ 1843043 w 1967341"/>
              <a:gd name="connsiteY2188" fmla="*/ 180900 h 442564"/>
              <a:gd name="connsiteX2189" fmla="*/ 1852013 w 1967341"/>
              <a:gd name="connsiteY2189" fmla="*/ 180292 h 442564"/>
              <a:gd name="connsiteX2190" fmla="*/ 1855358 w 1967341"/>
              <a:gd name="connsiteY2190" fmla="*/ 178087 h 442564"/>
              <a:gd name="connsiteX2191" fmla="*/ 1863645 w 1967341"/>
              <a:gd name="connsiteY2191" fmla="*/ 177327 h 442564"/>
              <a:gd name="connsiteX2192" fmla="*/ 1873072 w 1967341"/>
              <a:gd name="connsiteY2192" fmla="*/ 174971 h 442564"/>
              <a:gd name="connsiteX2193" fmla="*/ 1880141 w 1967341"/>
              <a:gd name="connsiteY2193" fmla="*/ 173754 h 442564"/>
              <a:gd name="connsiteX2194" fmla="*/ 1886071 w 1967341"/>
              <a:gd name="connsiteY2194" fmla="*/ 171626 h 442564"/>
              <a:gd name="connsiteX2195" fmla="*/ 1889568 w 1967341"/>
              <a:gd name="connsiteY2195" fmla="*/ 169117 h 442564"/>
              <a:gd name="connsiteX2196" fmla="*/ 1897854 w 1967341"/>
              <a:gd name="connsiteY2196" fmla="*/ 169117 h 442564"/>
              <a:gd name="connsiteX2197" fmla="*/ 1904620 w 1967341"/>
              <a:gd name="connsiteY2197" fmla="*/ 169117 h 442564"/>
              <a:gd name="connsiteX2198" fmla="*/ 1911614 w 1967341"/>
              <a:gd name="connsiteY2198" fmla="*/ 170789 h 442564"/>
              <a:gd name="connsiteX2199" fmla="*/ 1919216 w 1967341"/>
              <a:gd name="connsiteY2199" fmla="*/ 167064 h 442564"/>
              <a:gd name="connsiteX2200" fmla="*/ 1923473 w 1967341"/>
              <a:gd name="connsiteY2200" fmla="*/ 158930 h 442564"/>
              <a:gd name="connsiteX2201" fmla="*/ 1913362 w 1967341"/>
              <a:gd name="connsiteY2201" fmla="*/ 160070 h 442564"/>
              <a:gd name="connsiteX2202" fmla="*/ 1902719 w 1967341"/>
              <a:gd name="connsiteY2202" fmla="*/ 161591 h 442564"/>
              <a:gd name="connsiteX2203" fmla="*/ 1885995 w 1967341"/>
              <a:gd name="connsiteY2203" fmla="*/ 163340 h 442564"/>
              <a:gd name="connsiteX2204" fmla="*/ 1877556 w 1967341"/>
              <a:gd name="connsiteY2204" fmla="*/ 165316 h 442564"/>
              <a:gd name="connsiteX2205" fmla="*/ 1869118 w 1967341"/>
              <a:gd name="connsiteY2205" fmla="*/ 167064 h 442564"/>
              <a:gd name="connsiteX2206" fmla="*/ 1855434 w 1967341"/>
              <a:gd name="connsiteY2206" fmla="*/ 168813 h 442564"/>
              <a:gd name="connsiteX2207" fmla="*/ 1844943 w 1967341"/>
              <a:gd name="connsiteY2207" fmla="*/ 170942 h 442564"/>
              <a:gd name="connsiteX2208" fmla="*/ 1832552 w 1967341"/>
              <a:gd name="connsiteY2208" fmla="*/ 175959 h 442564"/>
              <a:gd name="connsiteX2209" fmla="*/ 1824950 w 1967341"/>
              <a:gd name="connsiteY2209" fmla="*/ 186069 h 442564"/>
              <a:gd name="connsiteX2210" fmla="*/ 1821301 w 1967341"/>
              <a:gd name="connsiteY2210" fmla="*/ 190403 h 442564"/>
              <a:gd name="connsiteX2211" fmla="*/ 1805488 w 1967341"/>
              <a:gd name="connsiteY2211" fmla="*/ 202490 h 442564"/>
              <a:gd name="connsiteX2212" fmla="*/ 1799331 w 1967341"/>
              <a:gd name="connsiteY2212" fmla="*/ 199981 h 442564"/>
              <a:gd name="connsiteX2213" fmla="*/ 1794694 w 1967341"/>
              <a:gd name="connsiteY2213" fmla="*/ 185461 h 442564"/>
              <a:gd name="connsiteX2214" fmla="*/ 1794694 w 1967341"/>
              <a:gd name="connsiteY2214" fmla="*/ 170865 h 442564"/>
              <a:gd name="connsiteX2215" fmla="*/ 1796974 w 1967341"/>
              <a:gd name="connsiteY2215" fmla="*/ 164936 h 442564"/>
              <a:gd name="connsiteX2216" fmla="*/ 1801155 w 1967341"/>
              <a:gd name="connsiteY2216" fmla="*/ 162199 h 442564"/>
              <a:gd name="connsiteX2217" fmla="*/ 1811343 w 1967341"/>
              <a:gd name="connsiteY2217" fmla="*/ 145322 h 442564"/>
              <a:gd name="connsiteX2218" fmla="*/ 1814231 w 1967341"/>
              <a:gd name="connsiteY2218" fmla="*/ 145322 h 442564"/>
              <a:gd name="connsiteX2219" fmla="*/ 1816284 w 1967341"/>
              <a:gd name="connsiteY2219" fmla="*/ 158398 h 442564"/>
              <a:gd name="connsiteX2220" fmla="*/ 1816480 w 1967341"/>
              <a:gd name="connsiteY2220" fmla="*/ 159747 h 442564"/>
              <a:gd name="connsiteX2221" fmla="*/ 1820768 w 1967341"/>
              <a:gd name="connsiteY2221" fmla="*/ 161742 h 442564"/>
              <a:gd name="connsiteX2222" fmla="*/ 1829511 w 1967341"/>
              <a:gd name="connsiteY2222" fmla="*/ 158322 h 442564"/>
              <a:gd name="connsiteX2223" fmla="*/ 1832476 w 1967341"/>
              <a:gd name="connsiteY2223" fmla="*/ 155358 h 442564"/>
              <a:gd name="connsiteX2224" fmla="*/ 1830195 w 1967341"/>
              <a:gd name="connsiteY2224" fmla="*/ 149276 h 442564"/>
              <a:gd name="connsiteX2225" fmla="*/ 1828675 w 1967341"/>
              <a:gd name="connsiteY2225" fmla="*/ 140457 h 442564"/>
              <a:gd name="connsiteX2226" fmla="*/ 1830043 w 1967341"/>
              <a:gd name="connsiteY2226" fmla="*/ 122364 h 442564"/>
              <a:gd name="connsiteX2227" fmla="*/ 1828751 w 1967341"/>
              <a:gd name="connsiteY2227" fmla="*/ 103207 h 442564"/>
              <a:gd name="connsiteX2228" fmla="*/ 1827003 w 1967341"/>
              <a:gd name="connsiteY2228" fmla="*/ 92260 h 442564"/>
              <a:gd name="connsiteX2229" fmla="*/ 1830652 w 1967341"/>
              <a:gd name="connsiteY2229" fmla="*/ 85950 h 442564"/>
              <a:gd name="connsiteX2230" fmla="*/ 1835897 w 1967341"/>
              <a:gd name="connsiteY2230" fmla="*/ 85950 h 442564"/>
              <a:gd name="connsiteX2231" fmla="*/ 1838558 w 1967341"/>
              <a:gd name="connsiteY2231" fmla="*/ 84201 h 442564"/>
              <a:gd name="connsiteX2232" fmla="*/ 1840839 w 1967341"/>
              <a:gd name="connsiteY2232" fmla="*/ 87623 h 442564"/>
              <a:gd name="connsiteX2233" fmla="*/ 1841751 w 1967341"/>
              <a:gd name="connsiteY2233" fmla="*/ 93856 h 442564"/>
              <a:gd name="connsiteX2234" fmla="*/ 1842435 w 1967341"/>
              <a:gd name="connsiteY2234" fmla="*/ 101458 h 442564"/>
              <a:gd name="connsiteX2235" fmla="*/ 1842435 w 1967341"/>
              <a:gd name="connsiteY2235" fmla="*/ 106248 h 442564"/>
              <a:gd name="connsiteX2236" fmla="*/ 1842435 w 1967341"/>
              <a:gd name="connsiteY2236" fmla="*/ 111493 h 442564"/>
              <a:gd name="connsiteX2237" fmla="*/ 1842435 w 1967341"/>
              <a:gd name="connsiteY2237" fmla="*/ 118107 h 442564"/>
              <a:gd name="connsiteX2238" fmla="*/ 1843195 w 1967341"/>
              <a:gd name="connsiteY2238" fmla="*/ 131030 h 442564"/>
              <a:gd name="connsiteX2239" fmla="*/ 1844868 w 1967341"/>
              <a:gd name="connsiteY2239" fmla="*/ 139697 h 442564"/>
              <a:gd name="connsiteX2240" fmla="*/ 1844868 w 1967341"/>
              <a:gd name="connsiteY2240" fmla="*/ 146083 h 442564"/>
              <a:gd name="connsiteX2241" fmla="*/ 1842283 w 1967341"/>
              <a:gd name="connsiteY2241" fmla="*/ 153685 h 442564"/>
              <a:gd name="connsiteX2242" fmla="*/ 1845932 w 1967341"/>
              <a:gd name="connsiteY2242" fmla="*/ 157410 h 442564"/>
              <a:gd name="connsiteX2243" fmla="*/ 1853153 w 1967341"/>
              <a:gd name="connsiteY2243" fmla="*/ 155433 h 442564"/>
              <a:gd name="connsiteX2244" fmla="*/ 1859387 w 1967341"/>
              <a:gd name="connsiteY2244" fmla="*/ 155053 h 442564"/>
              <a:gd name="connsiteX2245" fmla="*/ 1869574 w 1967341"/>
              <a:gd name="connsiteY2245" fmla="*/ 153228 h 442564"/>
              <a:gd name="connsiteX2246" fmla="*/ 1875124 w 1967341"/>
              <a:gd name="connsiteY2246" fmla="*/ 151328 h 442564"/>
              <a:gd name="connsiteX2247" fmla="*/ 1879457 w 1967341"/>
              <a:gd name="connsiteY2247" fmla="*/ 148439 h 442564"/>
              <a:gd name="connsiteX2248" fmla="*/ 1880065 w 1967341"/>
              <a:gd name="connsiteY2248" fmla="*/ 145170 h 442564"/>
              <a:gd name="connsiteX2249" fmla="*/ 1873983 w 1967341"/>
              <a:gd name="connsiteY2249" fmla="*/ 144562 h 442564"/>
              <a:gd name="connsiteX2250" fmla="*/ 1868434 w 1967341"/>
              <a:gd name="connsiteY2250" fmla="*/ 146842 h 442564"/>
              <a:gd name="connsiteX2251" fmla="*/ 1866837 w 1967341"/>
              <a:gd name="connsiteY2251" fmla="*/ 141750 h 442564"/>
              <a:gd name="connsiteX2252" fmla="*/ 1863493 w 1967341"/>
              <a:gd name="connsiteY2252" fmla="*/ 137568 h 442564"/>
              <a:gd name="connsiteX2253" fmla="*/ 1861288 w 1967341"/>
              <a:gd name="connsiteY2253" fmla="*/ 143802 h 442564"/>
              <a:gd name="connsiteX2254" fmla="*/ 1858627 w 1967341"/>
              <a:gd name="connsiteY2254" fmla="*/ 147527 h 442564"/>
              <a:gd name="connsiteX2255" fmla="*/ 1854902 w 1967341"/>
              <a:gd name="connsiteY2255" fmla="*/ 149503 h 442564"/>
              <a:gd name="connsiteX2256" fmla="*/ 1851101 w 1967341"/>
              <a:gd name="connsiteY2256" fmla="*/ 142358 h 442564"/>
              <a:gd name="connsiteX2257" fmla="*/ 1851633 w 1967341"/>
              <a:gd name="connsiteY2257" fmla="*/ 127609 h 442564"/>
              <a:gd name="connsiteX2258" fmla="*/ 1849961 w 1967341"/>
              <a:gd name="connsiteY2258" fmla="*/ 117575 h 442564"/>
              <a:gd name="connsiteX2259" fmla="*/ 1849961 w 1967341"/>
              <a:gd name="connsiteY2259" fmla="*/ 103359 h 442564"/>
              <a:gd name="connsiteX2260" fmla="*/ 1848897 w 1967341"/>
              <a:gd name="connsiteY2260" fmla="*/ 98570 h 442564"/>
              <a:gd name="connsiteX2261" fmla="*/ 1851786 w 1967341"/>
              <a:gd name="connsiteY2261" fmla="*/ 91652 h 442564"/>
              <a:gd name="connsiteX2262" fmla="*/ 1856651 w 1967341"/>
              <a:gd name="connsiteY2262" fmla="*/ 88915 h 442564"/>
              <a:gd name="connsiteX2263" fmla="*/ 1859007 w 1967341"/>
              <a:gd name="connsiteY2263" fmla="*/ 96517 h 442564"/>
              <a:gd name="connsiteX2264" fmla="*/ 1860603 w 1967341"/>
              <a:gd name="connsiteY2264" fmla="*/ 101307 h 442564"/>
              <a:gd name="connsiteX2265" fmla="*/ 1862884 w 1967341"/>
              <a:gd name="connsiteY2265" fmla="*/ 117346 h 442564"/>
              <a:gd name="connsiteX2266" fmla="*/ 1865013 w 1967341"/>
              <a:gd name="connsiteY2266" fmla="*/ 121072 h 442564"/>
              <a:gd name="connsiteX2267" fmla="*/ 1873300 w 1967341"/>
              <a:gd name="connsiteY2267" fmla="*/ 121072 h 442564"/>
              <a:gd name="connsiteX2268" fmla="*/ 1876417 w 1967341"/>
              <a:gd name="connsiteY2268" fmla="*/ 125025 h 442564"/>
              <a:gd name="connsiteX2269" fmla="*/ 1884019 w 1967341"/>
              <a:gd name="connsiteY2269" fmla="*/ 117955 h 442564"/>
              <a:gd name="connsiteX2270" fmla="*/ 1879989 w 1967341"/>
              <a:gd name="connsiteY2270" fmla="*/ 108376 h 442564"/>
              <a:gd name="connsiteX2271" fmla="*/ 1873300 w 1967341"/>
              <a:gd name="connsiteY2271" fmla="*/ 110961 h 442564"/>
              <a:gd name="connsiteX2272" fmla="*/ 1868586 w 1967341"/>
              <a:gd name="connsiteY2272" fmla="*/ 113166 h 442564"/>
              <a:gd name="connsiteX2273" fmla="*/ 1868586 w 1967341"/>
              <a:gd name="connsiteY2273" fmla="*/ 103663 h 442564"/>
              <a:gd name="connsiteX2274" fmla="*/ 1871475 w 1967341"/>
              <a:gd name="connsiteY2274" fmla="*/ 96061 h 442564"/>
              <a:gd name="connsiteX2275" fmla="*/ 1868282 w 1967341"/>
              <a:gd name="connsiteY2275" fmla="*/ 87623 h 442564"/>
              <a:gd name="connsiteX2276" fmla="*/ 1873603 w 1967341"/>
              <a:gd name="connsiteY2276" fmla="*/ 82301 h 442564"/>
              <a:gd name="connsiteX2277" fmla="*/ 1879457 w 1967341"/>
              <a:gd name="connsiteY2277" fmla="*/ 87090 h 442564"/>
              <a:gd name="connsiteX2278" fmla="*/ 1886527 w 1967341"/>
              <a:gd name="connsiteY2278" fmla="*/ 77740 h 442564"/>
              <a:gd name="connsiteX2279" fmla="*/ 1891772 w 1967341"/>
              <a:gd name="connsiteY2279" fmla="*/ 68009 h 442564"/>
              <a:gd name="connsiteX2280" fmla="*/ 1896030 w 1967341"/>
              <a:gd name="connsiteY2280" fmla="*/ 68009 h 442564"/>
              <a:gd name="connsiteX2281" fmla="*/ 1900287 w 1967341"/>
              <a:gd name="connsiteY2281" fmla="*/ 67097 h 442564"/>
              <a:gd name="connsiteX2282" fmla="*/ 244236 w 1967341"/>
              <a:gd name="connsiteY2282" fmla="*/ 61103 h 442564"/>
              <a:gd name="connsiteX2283" fmla="*/ 124205 w 1967341"/>
              <a:gd name="connsiteY2283" fmla="*/ 91758 h 442564"/>
              <a:gd name="connsiteX2284" fmla="*/ 124183 w 1967341"/>
              <a:gd name="connsiteY2284" fmla="*/ 91758 h 442564"/>
              <a:gd name="connsiteX2285" fmla="*/ 59421 w 1967341"/>
              <a:gd name="connsiteY2285" fmla="*/ 221326 h 442564"/>
              <a:gd name="connsiteX2286" fmla="*/ 61274 w 1967341"/>
              <a:gd name="connsiteY2286" fmla="*/ 245966 h 442564"/>
              <a:gd name="connsiteX2287" fmla="*/ 61645 w 1967341"/>
              <a:gd name="connsiteY2287" fmla="*/ 247972 h 442564"/>
              <a:gd name="connsiteX2288" fmla="*/ 63389 w 1967341"/>
              <a:gd name="connsiteY2288" fmla="*/ 256956 h 442564"/>
              <a:gd name="connsiteX2289" fmla="*/ 66660 w 1967341"/>
              <a:gd name="connsiteY2289" fmla="*/ 269363 h 442564"/>
              <a:gd name="connsiteX2290" fmla="*/ 71414 w 1967341"/>
              <a:gd name="connsiteY2290" fmla="*/ 282447 h 442564"/>
              <a:gd name="connsiteX2291" fmla="*/ 72111 w 1967341"/>
              <a:gd name="connsiteY2291" fmla="*/ 284191 h 442564"/>
              <a:gd name="connsiteX2292" fmla="*/ 91387 w 1967341"/>
              <a:gd name="connsiteY2292" fmla="*/ 317990 h 442564"/>
              <a:gd name="connsiteX2293" fmla="*/ 91496 w 1967341"/>
              <a:gd name="connsiteY2293" fmla="*/ 318120 h 442564"/>
              <a:gd name="connsiteX2294" fmla="*/ 91660 w 1967341"/>
              <a:gd name="connsiteY2294" fmla="*/ 318341 h 442564"/>
              <a:gd name="connsiteX2295" fmla="*/ 139607 w 1967341"/>
              <a:gd name="connsiteY2295" fmla="*/ 361148 h 442564"/>
              <a:gd name="connsiteX2296" fmla="*/ 173816 w 1967341"/>
              <a:gd name="connsiteY2296" fmla="*/ 373050 h 442564"/>
              <a:gd name="connsiteX2297" fmla="*/ 171239 w 1967341"/>
              <a:gd name="connsiteY2297" fmla="*/ 368927 h 442564"/>
              <a:gd name="connsiteX2298" fmla="*/ 165155 w 1967341"/>
              <a:gd name="connsiteY2298" fmla="*/ 366747 h 442564"/>
              <a:gd name="connsiteX2299" fmla="*/ 164219 w 1967341"/>
              <a:gd name="connsiteY2299" fmla="*/ 365887 h 442564"/>
              <a:gd name="connsiteX2300" fmla="*/ 173550 w 1967341"/>
              <a:gd name="connsiteY2300" fmla="*/ 367466 h 442564"/>
              <a:gd name="connsiteX2301" fmla="*/ 178345 w 1967341"/>
              <a:gd name="connsiteY2301" fmla="*/ 372926 h 442564"/>
              <a:gd name="connsiteX2302" fmla="*/ 178973 w 1967341"/>
              <a:gd name="connsiteY2302" fmla="*/ 374845 h 442564"/>
              <a:gd name="connsiteX2303" fmla="*/ 188163 w 1967341"/>
              <a:gd name="connsiteY2303" fmla="*/ 378042 h 442564"/>
              <a:gd name="connsiteX2304" fmla="*/ 190646 w 1967341"/>
              <a:gd name="connsiteY2304" fmla="*/ 378042 h 442564"/>
              <a:gd name="connsiteX2305" fmla="*/ 190600 w 1967341"/>
              <a:gd name="connsiteY2305" fmla="*/ 378890 h 442564"/>
              <a:gd name="connsiteX2306" fmla="*/ 198212 w 1967341"/>
              <a:gd name="connsiteY2306" fmla="*/ 381538 h 442564"/>
              <a:gd name="connsiteX2307" fmla="*/ 224320 w 1967341"/>
              <a:gd name="connsiteY2307" fmla="*/ 380244 h 442564"/>
              <a:gd name="connsiteX2308" fmla="*/ 224706 w 1967341"/>
              <a:gd name="connsiteY2308" fmla="*/ 379831 h 442564"/>
              <a:gd name="connsiteX2309" fmla="*/ 222525 w 1967341"/>
              <a:gd name="connsiteY2309" fmla="*/ 379831 h 442564"/>
              <a:gd name="connsiteX2310" fmla="*/ 223376 w 1967341"/>
              <a:gd name="connsiteY2310" fmla="*/ 379264 h 442564"/>
              <a:gd name="connsiteX2311" fmla="*/ 219625 w 1967341"/>
              <a:gd name="connsiteY2311" fmla="*/ 379264 h 442564"/>
              <a:gd name="connsiteX2312" fmla="*/ 220388 w 1967341"/>
              <a:gd name="connsiteY2312" fmla="*/ 378675 h 442564"/>
              <a:gd name="connsiteX2313" fmla="*/ 212691 w 1967341"/>
              <a:gd name="connsiteY2313" fmla="*/ 378675 h 442564"/>
              <a:gd name="connsiteX2314" fmla="*/ 208330 w 1967341"/>
              <a:gd name="connsiteY2314" fmla="*/ 368775 h 442564"/>
              <a:gd name="connsiteX2315" fmla="*/ 197209 w 1967341"/>
              <a:gd name="connsiteY2315" fmla="*/ 368317 h 442564"/>
              <a:gd name="connsiteX2316" fmla="*/ 191649 w 1967341"/>
              <a:gd name="connsiteY2316" fmla="*/ 376821 h 442564"/>
              <a:gd name="connsiteX2317" fmla="*/ 190667 w 1967341"/>
              <a:gd name="connsiteY2317" fmla="*/ 376516 h 442564"/>
              <a:gd name="connsiteX2318" fmla="*/ 193110 w 1967341"/>
              <a:gd name="connsiteY2318" fmla="*/ 369495 h 442564"/>
              <a:gd name="connsiteX2319" fmla="*/ 202442 w 1967341"/>
              <a:gd name="connsiteY2319" fmla="*/ 365744 h 442564"/>
              <a:gd name="connsiteX2320" fmla="*/ 215526 w 1967341"/>
              <a:gd name="connsiteY2320" fmla="*/ 369168 h 442564"/>
              <a:gd name="connsiteX2321" fmla="*/ 218033 w 1967341"/>
              <a:gd name="connsiteY2321" fmla="*/ 377628 h 442564"/>
              <a:gd name="connsiteX2322" fmla="*/ 226755 w 1967341"/>
              <a:gd name="connsiteY2322" fmla="*/ 377410 h 442564"/>
              <a:gd name="connsiteX2323" fmla="*/ 230026 w 1967341"/>
              <a:gd name="connsiteY2323" fmla="*/ 369495 h 442564"/>
              <a:gd name="connsiteX2324" fmla="*/ 239359 w 1967341"/>
              <a:gd name="connsiteY2324" fmla="*/ 365744 h 442564"/>
              <a:gd name="connsiteX2325" fmla="*/ 252442 w 1967341"/>
              <a:gd name="connsiteY2325" fmla="*/ 369168 h 442564"/>
              <a:gd name="connsiteX2326" fmla="*/ 254950 w 1967341"/>
              <a:gd name="connsiteY2326" fmla="*/ 377628 h 442564"/>
              <a:gd name="connsiteX2327" fmla="*/ 262340 w 1967341"/>
              <a:gd name="connsiteY2327" fmla="*/ 377443 h 442564"/>
              <a:gd name="connsiteX2328" fmla="*/ 263904 w 1967341"/>
              <a:gd name="connsiteY2328" fmla="*/ 376700 h 442564"/>
              <a:gd name="connsiteX2329" fmla="*/ 264997 w 1967341"/>
              <a:gd name="connsiteY2329" fmla="*/ 373352 h 442564"/>
              <a:gd name="connsiteX2330" fmla="*/ 268709 w 1967341"/>
              <a:gd name="connsiteY2330" fmla="*/ 367380 h 442564"/>
              <a:gd name="connsiteX2331" fmla="*/ 277846 w 1967341"/>
              <a:gd name="connsiteY2331" fmla="*/ 365308 h 442564"/>
              <a:gd name="connsiteX2332" fmla="*/ 277846 w 1967341"/>
              <a:gd name="connsiteY2332" fmla="*/ 368535 h 442564"/>
              <a:gd name="connsiteX2333" fmla="*/ 268775 w 1967341"/>
              <a:gd name="connsiteY2333" fmla="*/ 369844 h 442564"/>
              <a:gd name="connsiteX2334" fmla="*/ 266000 w 1967341"/>
              <a:gd name="connsiteY2334" fmla="*/ 375704 h 442564"/>
              <a:gd name="connsiteX2335" fmla="*/ 318243 w 1967341"/>
              <a:gd name="connsiteY2335" fmla="*/ 350883 h 442564"/>
              <a:gd name="connsiteX2336" fmla="*/ 350787 w 1967341"/>
              <a:gd name="connsiteY2336" fmla="*/ 124302 h 442564"/>
              <a:gd name="connsiteX2337" fmla="*/ 244236 w 1967341"/>
              <a:gd name="connsiteY2337" fmla="*/ 61103 h 442564"/>
              <a:gd name="connsiteX2338" fmla="*/ 143263 w 1967341"/>
              <a:gd name="connsiteY2338" fmla="*/ 58635 h 442564"/>
              <a:gd name="connsiteX2339" fmla="*/ 142587 w 1967341"/>
              <a:gd name="connsiteY2339" fmla="*/ 59202 h 442564"/>
              <a:gd name="connsiteX2340" fmla="*/ 141584 w 1967341"/>
              <a:gd name="connsiteY2340" fmla="*/ 59442 h 442564"/>
              <a:gd name="connsiteX2341" fmla="*/ 140646 w 1967341"/>
              <a:gd name="connsiteY2341" fmla="*/ 59878 h 442564"/>
              <a:gd name="connsiteX2342" fmla="*/ 139512 w 1967341"/>
              <a:gd name="connsiteY2342" fmla="*/ 59878 h 442564"/>
              <a:gd name="connsiteX2343" fmla="*/ 138553 w 1967341"/>
              <a:gd name="connsiteY2343" fmla="*/ 60183 h 442564"/>
              <a:gd name="connsiteX2344" fmla="*/ 138487 w 1967341"/>
              <a:gd name="connsiteY2344" fmla="*/ 60096 h 442564"/>
              <a:gd name="connsiteX2345" fmla="*/ 138945 w 1967341"/>
              <a:gd name="connsiteY2345" fmla="*/ 61579 h 442564"/>
              <a:gd name="connsiteX2346" fmla="*/ 139338 w 1967341"/>
              <a:gd name="connsiteY2346" fmla="*/ 62408 h 442564"/>
              <a:gd name="connsiteX2347" fmla="*/ 140428 w 1967341"/>
              <a:gd name="connsiteY2347" fmla="*/ 63454 h 442564"/>
              <a:gd name="connsiteX2348" fmla="*/ 141671 w 1967341"/>
              <a:gd name="connsiteY2348" fmla="*/ 64239 h 442564"/>
              <a:gd name="connsiteX2349" fmla="*/ 143154 w 1967341"/>
              <a:gd name="connsiteY2349" fmla="*/ 65111 h 442564"/>
              <a:gd name="connsiteX2350" fmla="*/ 143786 w 1967341"/>
              <a:gd name="connsiteY2350" fmla="*/ 66049 h 442564"/>
              <a:gd name="connsiteX2351" fmla="*/ 144898 w 1967341"/>
              <a:gd name="connsiteY2351" fmla="*/ 66376 h 442564"/>
              <a:gd name="connsiteX2352" fmla="*/ 145530 w 1967341"/>
              <a:gd name="connsiteY2352" fmla="*/ 65417 h 442564"/>
              <a:gd name="connsiteX2353" fmla="*/ 146359 w 1967341"/>
              <a:gd name="connsiteY2353" fmla="*/ 64893 h 442564"/>
              <a:gd name="connsiteX2354" fmla="*/ 147100 w 1967341"/>
              <a:gd name="connsiteY2354" fmla="*/ 63912 h 442564"/>
              <a:gd name="connsiteX2355" fmla="*/ 147275 w 1967341"/>
              <a:gd name="connsiteY2355" fmla="*/ 62909 h 442564"/>
              <a:gd name="connsiteX2356" fmla="*/ 147166 w 1967341"/>
              <a:gd name="connsiteY2356" fmla="*/ 61623 h 442564"/>
              <a:gd name="connsiteX2357" fmla="*/ 147297 w 1967341"/>
              <a:gd name="connsiteY2357" fmla="*/ 60445 h 442564"/>
              <a:gd name="connsiteX2358" fmla="*/ 146839 w 1967341"/>
              <a:gd name="connsiteY2358" fmla="*/ 59529 h 442564"/>
              <a:gd name="connsiteX2359" fmla="*/ 145945 w 1967341"/>
              <a:gd name="connsiteY2359" fmla="*/ 59115 h 442564"/>
              <a:gd name="connsiteX2360" fmla="*/ 143263 w 1967341"/>
              <a:gd name="connsiteY2360" fmla="*/ 58635 h 442564"/>
              <a:gd name="connsiteX2361" fmla="*/ 131706 w 1967341"/>
              <a:gd name="connsiteY2361" fmla="*/ 55692 h 442564"/>
              <a:gd name="connsiteX2362" fmla="*/ 131902 w 1967341"/>
              <a:gd name="connsiteY2362" fmla="*/ 56739 h 442564"/>
              <a:gd name="connsiteX2363" fmla="*/ 131466 w 1967341"/>
              <a:gd name="connsiteY2363" fmla="*/ 58156 h 442564"/>
              <a:gd name="connsiteX2364" fmla="*/ 130855 w 1967341"/>
              <a:gd name="connsiteY2364" fmla="*/ 59726 h 442564"/>
              <a:gd name="connsiteX2365" fmla="*/ 129852 w 1967341"/>
              <a:gd name="connsiteY2365" fmla="*/ 60817 h 442564"/>
              <a:gd name="connsiteX2366" fmla="*/ 128762 w 1967341"/>
              <a:gd name="connsiteY2366" fmla="*/ 60555 h 442564"/>
              <a:gd name="connsiteX2367" fmla="*/ 128762 w 1967341"/>
              <a:gd name="connsiteY2367" fmla="*/ 59443 h 442564"/>
              <a:gd name="connsiteX2368" fmla="*/ 129939 w 1967341"/>
              <a:gd name="connsiteY2368" fmla="*/ 57808 h 442564"/>
              <a:gd name="connsiteX2369" fmla="*/ 130310 w 1967341"/>
              <a:gd name="connsiteY2369" fmla="*/ 57044 h 442564"/>
              <a:gd name="connsiteX2370" fmla="*/ 130964 w 1967341"/>
              <a:gd name="connsiteY2370" fmla="*/ 56281 h 442564"/>
              <a:gd name="connsiteX2371" fmla="*/ 131706 w 1967341"/>
              <a:gd name="connsiteY2371" fmla="*/ 55692 h 442564"/>
              <a:gd name="connsiteX2372" fmla="*/ 133581 w 1967341"/>
              <a:gd name="connsiteY2372" fmla="*/ 49651 h 442564"/>
              <a:gd name="connsiteX2373" fmla="*/ 132512 w 1967341"/>
              <a:gd name="connsiteY2373" fmla="*/ 50240 h 442564"/>
              <a:gd name="connsiteX2374" fmla="*/ 131379 w 1967341"/>
              <a:gd name="connsiteY2374" fmla="*/ 50436 h 442564"/>
              <a:gd name="connsiteX2375" fmla="*/ 130877 w 1967341"/>
              <a:gd name="connsiteY2375" fmla="*/ 51003 h 442564"/>
              <a:gd name="connsiteX2376" fmla="*/ 130528 w 1967341"/>
              <a:gd name="connsiteY2376" fmla="*/ 51614 h 442564"/>
              <a:gd name="connsiteX2377" fmla="*/ 130157 w 1967341"/>
              <a:gd name="connsiteY2377" fmla="*/ 52377 h 442564"/>
              <a:gd name="connsiteX2378" fmla="*/ 129372 w 1967341"/>
              <a:gd name="connsiteY2378" fmla="*/ 53424 h 442564"/>
              <a:gd name="connsiteX2379" fmla="*/ 128718 w 1967341"/>
              <a:gd name="connsiteY2379" fmla="*/ 54100 h 442564"/>
              <a:gd name="connsiteX2380" fmla="*/ 127955 w 1967341"/>
              <a:gd name="connsiteY2380" fmla="*/ 55059 h 442564"/>
              <a:gd name="connsiteX2381" fmla="*/ 126821 w 1967341"/>
              <a:gd name="connsiteY2381" fmla="*/ 56237 h 442564"/>
              <a:gd name="connsiteX2382" fmla="*/ 125317 w 1967341"/>
              <a:gd name="connsiteY2382" fmla="*/ 57850 h 442564"/>
              <a:gd name="connsiteX2383" fmla="*/ 124575 w 1967341"/>
              <a:gd name="connsiteY2383" fmla="*/ 57567 h 442564"/>
              <a:gd name="connsiteX2384" fmla="*/ 123420 w 1967341"/>
              <a:gd name="connsiteY2384" fmla="*/ 57567 h 442564"/>
              <a:gd name="connsiteX2385" fmla="*/ 122678 w 1967341"/>
              <a:gd name="connsiteY2385" fmla="*/ 58592 h 442564"/>
              <a:gd name="connsiteX2386" fmla="*/ 122809 w 1967341"/>
              <a:gd name="connsiteY2386" fmla="*/ 61143 h 442564"/>
              <a:gd name="connsiteX2387" fmla="*/ 123943 w 1967341"/>
              <a:gd name="connsiteY2387" fmla="*/ 62822 h 442564"/>
              <a:gd name="connsiteX2388" fmla="*/ 125251 w 1967341"/>
              <a:gd name="connsiteY2388" fmla="*/ 64348 h 442564"/>
              <a:gd name="connsiteX2389" fmla="*/ 126320 w 1967341"/>
              <a:gd name="connsiteY2389" fmla="*/ 65482 h 442564"/>
              <a:gd name="connsiteX2390" fmla="*/ 126974 w 1967341"/>
              <a:gd name="connsiteY2390" fmla="*/ 66333 h 442564"/>
              <a:gd name="connsiteX2391" fmla="*/ 127454 w 1967341"/>
              <a:gd name="connsiteY2391" fmla="*/ 66660 h 442564"/>
              <a:gd name="connsiteX2392" fmla="*/ 128217 w 1967341"/>
              <a:gd name="connsiteY2392" fmla="*/ 67379 h 442564"/>
              <a:gd name="connsiteX2393" fmla="*/ 128849 w 1967341"/>
              <a:gd name="connsiteY2393" fmla="*/ 67510 h 442564"/>
              <a:gd name="connsiteX2394" fmla="*/ 130092 w 1967341"/>
              <a:gd name="connsiteY2394" fmla="*/ 66921 h 442564"/>
              <a:gd name="connsiteX2395" fmla="*/ 130724 w 1967341"/>
              <a:gd name="connsiteY2395" fmla="*/ 66354 h 442564"/>
              <a:gd name="connsiteX2396" fmla="*/ 131815 w 1967341"/>
              <a:gd name="connsiteY2396" fmla="*/ 66049 h 442564"/>
              <a:gd name="connsiteX2397" fmla="*/ 132469 w 1967341"/>
              <a:gd name="connsiteY2397" fmla="*/ 66442 h 442564"/>
              <a:gd name="connsiteX2398" fmla="*/ 133297 w 1967341"/>
              <a:gd name="connsiteY2398" fmla="*/ 68273 h 442564"/>
              <a:gd name="connsiteX2399" fmla="*/ 134061 w 1967341"/>
              <a:gd name="connsiteY2399" fmla="*/ 69560 h 442564"/>
              <a:gd name="connsiteX2400" fmla="*/ 134606 w 1967341"/>
              <a:gd name="connsiteY2400" fmla="*/ 70497 h 442564"/>
              <a:gd name="connsiteX2401" fmla="*/ 134235 w 1967341"/>
              <a:gd name="connsiteY2401" fmla="*/ 72482 h 442564"/>
              <a:gd name="connsiteX2402" fmla="*/ 132512 w 1967341"/>
              <a:gd name="connsiteY2402" fmla="*/ 72852 h 442564"/>
              <a:gd name="connsiteX2403" fmla="*/ 131793 w 1967341"/>
              <a:gd name="connsiteY2403" fmla="*/ 73834 h 442564"/>
              <a:gd name="connsiteX2404" fmla="*/ 134235 w 1967341"/>
              <a:gd name="connsiteY2404" fmla="*/ 74466 h 442564"/>
              <a:gd name="connsiteX2405" fmla="*/ 135369 w 1967341"/>
              <a:gd name="connsiteY2405" fmla="*/ 75164 h 442564"/>
              <a:gd name="connsiteX2406" fmla="*/ 136655 w 1967341"/>
              <a:gd name="connsiteY2406" fmla="*/ 75033 h 442564"/>
              <a:gd name="connsiteX2407" fmla="*/ 137528 w 1967341"/>
              <a:gd name="connsiteY2407" fmla="*/ 75142 h 442564"/>
              <a:gd name="connsiteX2408" fmla="*/ 138465 w 1967341"/>
              <a:gd name="connsiteY2408" fmla="*/ 75033 h 442564"/>
              <a:gd name="connsiteX2409" fmla="*/ 139141 w 1967341"/>
              <a:gd name="connsiteY2409" fmla="*/ 75033 h 442564"/>
              <a:gd name="connsiteX2410" fmla="*/ 139883 w 1967341"/>
              <a:gd name="connsiteY2410" fmla="*/ 73834 h 442564"/>
              <a:gd name="connsiteX2411" fmla="*/ 140341 w 1967341"/>
              <a:gd name="connsiteY2411" fmla="*/ 72002 h 442564"/>
              <a:gd name="connsiteX2412" fmla="*/ 140450 w 1967341"/>
              <a:gd name="connsiteY2412" fmla="*/ 69821 h 442564"/>
              <a:gd name="connsiteX2413" fmla="*/ 137026 w 1967341"/>
              <a:gd name="connsiteY2413" fmla="*/ 64130 h 442564"/>
              <a:gd name="connsiteX2414" fmla="*/ 136067 w 1967341"/>
              <a:gd name="connsiteY2414" fmla="*/ 62975 h 442564"/>
              <a:gd name="connsiteX2415" fmla="*/ 136263 w 1967341"/>
              <a:gd name="connsiteY2415" fmla="*/ 61906 h 442564"/>
              <a:gd name="connsiteX2416" fmla="*/ 136874 w 1967341"/>
              <a:gd name="connsiteY2416" fmla="*/ 61426 h 442564"/>
              <a:gd name="connsiteX2417" fmla="*/ 137070 w 1967341"/>
              <a:gd name="connsiteY2417" fmla="*/ 59769 h 442564"/>
              <a:gd name="connsiteX2418" fmla="*/ 137070 w 1967341"/>
              <a:gd name="connsiteY2418" fmla="*/ 55059 h 442564"/>
              <a:gd name="connsiteX2419" fmla="*/ 137070 w 1967341"/>
              <a:gd name="connsiteY2419" fmla="*/ 53664 h 442564"/>
              <a:gd name="connsiteX2420" fmla="*/ 137550 w 1967341"/>
              <a:gd name="connsiteY2420" fmla="*/ 51592 h 442564"/>
              <a:gd name="connsiteX2421" fmla="*/ 136939 w 1967341"/>
              <a:gd name="connsiteY2421" fmla="*/ 50654 h 442564"/>
              <a:gd name="connsiteX2422" fmla="*/ 135761 w 1967341"/>
              <a:gd name="connsiteY2422" fmla="*/ 49651 h 442564"/>
              <a:gd name="connsiteX2423" fmla="*/ 133581 w 1967341"/>
              <a:gd name="connsiteY2423" fmla="*/ 49651 h 442564"/>
              <a:gd name="connsiteX2424" fmla="*/ 320236 w 1967341"/>
              <a:gd name="connsiteY2424" fmla="*/ 46751 h 442564"/>
              <a:gd name="connsiteX2425" fmla="*/ 319516 w 1967341"/>
              <a:gd name="connsiteY2425" fmla="*/ 46991 h 442564"/>
              <a:gd name="connsiteX2426" fmla="*/ 318775 w 1967341"/>
              <a:gd name="connsiteY2426" fmla="*/ 48452 h 442564"/>
              <a:gd name="connsiteX2427" fmla="*/ 317663 w 1967341"/>
              <a:gd name="connsiteY2427" fmla="*/ 49978 h 442564"/>
              <a:gd name="connsiteX2428" fmla="*/ 315635 w 1967341"/>
              <a:gd name="connsiteY2428" fmla="*/ 52159 h 442564"/>
              <a:gd name="connsiteX2429" fmla="*/ 312299 w 1967341"/>
              <a:gd name="connsiteY2429" fmla="*/ 51527 h 442564"/>
              <a:gd name="connsiteX2430" fmla="*/ 310620 w 1967341"/>
              <a:gd name="connsiteY2430" fmla="*/ 50502 h 442564"/>
              <a:gd name="connsiteX2431" fmla="*/ 309660 w 1967341"/>
              <a:gd name="connsiteY2431" fmla="*/ 50502 h 442564"/>
              <a:gd name="connsiteX2432" fmla="*/ 308657 w 1967341"/>
              <a:gd name="connsiteY2432" fmla="*/ 50327 h 442564"/>
              <a:gd name="connsiteX2433" fmla="*/ 307632 w 1967341"/>
              <a:gd name="connsiteY2433" fmla="*/ 50633 h 442564"/>
              <a:gd name="connsiteX2434" fmla="*/ 306651 w 1967341"/>
              <a:gd name="connsiteY2434" fmla="*/ 51483 h 442564"/>
              <a:gd name="connsiteX2435" fmla="*/ 307022 w 1967341"/>
              <a:gd name="connsiteY2435" fmla="*/ 53991 h 442564"/>
              <a:gd name="connsiteX2436" fmla="*/ 307894 w 1967341"/>
              <a:gd name="connsiteY2436" fmla="*/ 55234 h 442564"/>
              <a:gd name="connsiteX2437" fmla="*/ 308657 w 1967341"/>
              <a:gd name="connsiteY2437" fmla="*/ 55670 h 442564"/>
              <a:gd name="connsiteX2438" fmla="*/ 309573 w 1967341"/>
              <a:gd name="connsiteY2438" fmla="*/ 55910 h 442564"/>
              <a:gd name="connsiteX2439" fmla="*/ 310183 w 1967341"/>
              <a:gd name="connsiteY2439" fmla="*/ 56258 h 442564"/>
              <a:gd name="connsiteX2440" fmla="*/ 310990 w 1967341"/>
              <a:gd name="connsiteY2440" fmla="*/ 56673 h 442564"/>
              <a:gd name="connsiteX2441" fmla="*/ 310031 w 1967341"/>
              <a:gd name="connsiteY2441" fmla="*/ 57589 h 442564"/>
              <a:gd name="connsiteX2442" fmla="*/ 307000 w 1967341"/>
              <a:gd name="connsiteY2442" fmla="*/ 59377 h 442564"/>
              <a:gd name="connsiteX2443" fmla="*/ 300938 w 1967341"/>
              <a:gd name="connsiteY2443" fmla="*/ 60859 h 442564"/>
              <a:gd name="connsiteX2444" fmla="*/ 300196 w 1967341"/>
              <a:gd name="connsiteY2444" fmla="*/ 60859 h 442564"/>
              <a:gd name="connsiteX2445" fmla="*/ 298997 w 1967341"/>
              <a:gd name="connsiteY2445" fmla="*/ 61012 h 442564"/>
              <a:gd name="connsiteX2446" fmla="*/ 297384 w 1967341"/>
              <a:gd name="connsiteY2446" fmla="*/ 61012 h 442564"/>
              <a:gd name="connsiteX2447" fmla="*/ 297384 w 1967341"/>
              <a:gd name="connsiteY2447" fmla="*/ 60925 h 442564"/>
              <a:gd name="connsiteX2448" fmla="*/ 296315 w 1967341"/>
              <a:gd name="connsiteY2448" fmla="*/ 61187 h 442564"/>
              <a:gd name="connsiteX2449" fmla="*/ 296969 w 1967341"/>
              <a:gd name="connsiteY2449" fmla="*/ 61950 h 442564"/>
              <a:gd name="connsiteX2450" fmla="*/ 296969 w 1967341"/>
              <a:gd name="connsiteY2450" fmla="*/ 63214 h 442564"/>
              <a:gd name="connsiteX2451" fmla="*/ 297275 w 1967341"/>
              <a:gd name="connsiteY2451" fmla="*/ 64130 h 442564"/>
              <a:gd name="connsiteX2452" fmla="*/ 298343 w 1967341"/>
              <a:gd name="connsiteY2452" fmla="*/ 64501 h 442564"/>
              <a:gd name="connsiteX2453" fmla="*/ 300306 w 1967341"/>
              <a:gd name="connsiteY2453" fmla="*/ 65068 h 442564"/>
              <a:gd name="connsiteX2454" fmla="*/ 302770 w 1967341"/>
              <a:gd name="connsiteY2454" fmla="*/ 65068 h 442564"/>
              <a:gd name="connsiteX2455" fmla="*/ 306193 w 1967341"/>
              <a:gd name="connsiteY2455" fmla="*/ 65068 h 442564"/>
              <a:gd name="connsiteX2456" fmla="*/ 310053 w 1967341"/>
              <a:gd name="connsiteY2456" fmla="*/ 64108 h 442564"/>
              <a:gd name="connsiteX2457" fmla="*/ 313236 w 1967341"/>
              <a:gd name="connsiteY2457" fmla="*/ 62495 h 442564"/>
              <a:gd name="connsiteX2458" fmla="*/ 314457 w 1967341"/>
              <a:gd name="connsiteY2458" fmla="*/ 66071 h 442564"/>
              <a:gd name="connsiteX2459" fmla="*/ 314893 w 1967341"/>
              <a:gd name="connsiteY2459" fmla="*/ 67946 h 442564"/>
              <a:gd name="connsiteX2460" fmla="*/ 315351 w 1967341"/>
              <a:gd name="connsiteY2460" fmla="*/ 71239 h 442564"/>
              <a:gd name="connsiteX2461" fmla="*/ 315351 w 1967341"/>
              <a:gd name="connsiteY2461" fmla="*/ 74902 h 442564"/>
              <a:gd name="connsiteX2462" fmla="*/ 315962 w 1967341"/>
              <a:gd name="connsiteY2462" fmla="*/ 76210 h 442564"/>
              <a:gd name="connsiteX2463" fmla="*/ 317619 w 1967341"/>
              <a:gd name="connsiteY2463" fmla="*/ 77497 h 442564"/>
              <a:gd name="connsiteX2464" fmla="*/ 318644 w 1967341"/>
              <a:gd name="connsiteY2464" fmla="*/ 78369 h 442564"/>
              <a:gd name="connsiteX2465" fmla="*/ 319974 w 1967341"/>
              <a:gd name="connsiteY2465" fmla="*/ 79111 h 442564"/>
              <a:gd name="connsiteX2466" fmla="*/ 321195 w 1967341"/>
              <a:gd name="connsiteY2466" fmla="*/ 79917 h 442564"/>
              <a:gd name="connsiteX2467" fmla="*/ 321828 w 1967341"/>
              <a:gd name="connsiteY2467" fmla="*/ 80135 h 442564"/>
              <a:gd name="connsiteX2468" fmla="*/ 322656 w 1967341"/>
              <a:gd name="connsiteY2468" fmla="*/ 79983 h 442564"/>
              <a:gd name="connsiteX2469" fmla="*/ 324444 w 1967341"/>
              <a:gd name="connsiteY2469" fmla="*/ 79983 h 442564"/>
              <a:gd name="connsiteX2470" fmla="*/ 325077 w 1967341"/>
              <a:gd name="connsiteY2470" fmla="*/ 79154 h 442564"/>
              <a:gd name="connsiteX2471" fmla="*/ 325709 w 1967341"/>
              <a:gd name="connsiteY2471" fmla="*/ 78675 h 442564"/>
              <a:gd name="connsiteX2472" fmla="*/ 325098 w 1967341"/>
              <a:gd name="connsiteY2472" fmla="*/ 77824 h 442564"/>
              <a:gd name="connsiteX2473" fmla="*/ 323223 w 1967341"/>
              <a:gd name="connsiteY2473" fmla="*/ 75644 h 442564"/>
              <a:gd name="connsiteX2474" fmla="*/ 322569 w 1967341"/>
              <a:gd name="connsiteY2474" fmla="*/ 74357 h 442564"/>
              <a:gd name="connsiteX2475" fmla="*/ 321500 w 1967341"/>
              <a:gd name="connsiteY2475" fmla="*/ 73005 h 442564"/>
              <a:gd name="connsiteX2476" fmla="*/ 320040 w 1967341"/>
              <a:gd name="connsiteY2476" fmla="*/ 69952 h 442564"/>
              <a:gd name="connsiteX2477" fmla="*/ 319211 w 1967341"/>
              <a:gd name="connsiteY2477" fmla="*/ 65940 h 442564"/>
              <a:gd name="connsiteX2478" fmla="*/ 317902 w 1967341"/>
              <a:gd name="connsiteY2478" fmla="*/ 60838 h 442564"/>
              <a:gd name="connsiteX2479" fmla="*/ 318557 w 1967341"/>
              <a:gd name="connsiteY2479" fmla="*/ 59224 h 442564"/>
              <a:gd name="connsiteX2480" fmla="*/ 319712 w 1967341"/>
              <a:gd name="connsiteY2480" fmla="*/ 58657 h 442564"/>
              <a:gd name="connsiteX2481" fmla="*/ 322067 w 1967341"/>
              <a:gd name="connsiteY2481" fmla="*/ 59028 h 442564"/>
              <a:gd name="connsiteX2482" fmla="*/ 323419 w 1967341"/>
              <a:gd name="connsiteY2482" fmla="*/ 59595 h 442564"/>
              <a:gd name="connsiteX2483" fmla="*/ 324968 w 1967341"/>
              <a:gd name="connsiteY2483" fmla="*/ 59922 h 442564"/>
              <a:gd name="connsiteX2484" fmla="*/ 327322 w 1967341"/>
              <a:gd name="connsiteY2484" fmla="*/ 60205 h 442564"/>
              <a:gd name="connsiteX2485" fmla="*/ 328478 w 1967341"/>
              <a:gd name="connsiteY2485" fmla="*/ 60074 h 442564"/>
              <a:gd name="connsiteX2486" fmla="*/ 329154 w 1967341"/>
              <a:gd name="connsiteY2486" fmla="*/ 59791 h 442564"/>
              <a:gd name="connsiteX2487" fmla="*/ 329154 w 1967341"/>
              <a:gd name="connsiteY2487" fmla="*/ 57262 h 442564"/>
              <a:gd name="connsiteX2488" fmla="*/ 327955 w 1967341"/>
              <a:gd name="connsiteY2488" fmla="*/ 55953 h 442564"/>
              <a:gd name="connsiteX2489" fmla="*/ 326254 w 1967341"/>
              <a:gd name="connsiteY2489" fmla="*/ 54972 h 442564"/>
              <a:gd name="connsiteX2490" fmla="*/ 324684 w 1967341"/>
              <a:gd name="connsiteY2490" fmla="*/ 55103 h 442564"/>
              <a:gd name="connsiteX2491" fmla="*/ 323550 w 1967341"/>
              <a:gd name="connsiteY2491" fmla="*/ 54885 h 442564"/>
              <a:gd name="connsiteX2492" fmla="*/ 322547 w 1967341"/>
              <a:gd name="connsiteY2492" fmla="*/ 54776 h 442564"/>
              <a:gd name="connsiteX2493" fmla="*/ 321806 w 1967341"/>
              <a:gd name="connsiteY2493" fmla="*/ 54579 h 442564"/>
              <a:gd name="connsiteX2494" fmla="*/ 322373 w 1967341"/>
              <a:gd name="connsiteY2494" fmla="*/ 53664 h 442564"/>
              <a:gd name="connsiteX2495" fmla="*/ 323943 w 1967341"/>
              <a:gd name="connsiteY2495" fmla="*/ 52443 h 442564"/>
              <a:gd name="connsiteX2496" fmla="*/ 324270 w 1967341"/>
              <a:gd name="connsiteY2496" fmla="*/ 51483 h 442564"/>
              <a:gd name="connsiteX2497" fmla="*/ 324488 w 1967341"/>
              <a:gd name="connsiteY2497" fmla="*/ 50436 h 442564"/>
              <a:gd name="connsiteX2498" fmla="*/ 323834 w 1967341"/>
              <a:gd name="connsiteY2498" fmla="*/ 48670 h 442564"/>
              <a:gd name="connsiteX2499" fmla="*/ 322285 w 1967341"/>
              <a:gd name="connsiteY2499" fmla="*/ 47689 h 442564"/>
              <a:gd name="connsiteX2500" fmla="*/ 321282 w 1967341"/>
              <a:gd name="connsiteY2500" fmla="*/ 47471 h 442564"/>
              <a:gd name="connsiteX2501" fmla="*/ 320236 w 1967341"/>
              <a:gd name="connsiteY2501" fmla="*/ 46751 h 442564"/>
              <a:gd name="connsiteX2502" fmla="*/ 177541 w 1967341"/>
              <a:gd name="connsiteY2502" fmla="*/ 43371 h 442564"/>
              <a:gd name="connsiteX2503" fmla="*/ 177606 w 1967341"/>
              <a:gd name="connsiteY2503" fmla="*/ 43459 h 442564"/>
              <a:gd name="connsiteX2504" fmla="*/ 177559 w 1967341"/>
              <a:gd name="connsiteY2504" fmla="*/ 43404 h 442564"/>
              <a:gd name="connsiteX2505" fmla="*/ 125513 w 1967341"/>
              <a:gd name="connsiteY2505" fmla="*/ 39228 h 442564"/>
              <a:gd name="connsiteX2506" fmla="*/ 124401 w 1967341"/>
              <a:gd name="connsiteY2506" fmla="*/ 39512 h 442564"/>
              <a:gd name="connsiteX2507" fmla="*/ 123616 w 1967341"/>
              <a:gd name="connsiteY2507" fmla="*/ 39512 h 442564"/>
              <a:gd name="connsiteX2508" fmla="*/ 122591 w 1967341"/>
              <a:gd name="connsiteY2508" fmla="*/ 40122 h 442564"/>
              <a:gd name="connsiteX2509" fmla="*/ 121741 w 1967341"/>
              <a:gd name="connsiteY2509" fmla="*/ 40537 h 442564"/>
              <a:gd name="connsiteX2510" fmla="*/ 121217 w 1967341"/>
              <a:gd name="connsiteY2510" fmla="*/ 41191 h 442564"/>
              <a:gd name="connsiteX2511" fmla="*/ 120563 w 1967341"/>
              <a:gd name="connsiteY2511" fmla="*/ 41671 h 442564"/>
              <a:gd name="connsiteX2512" fmla="*/ 120040 w 1967341"/>
              <a:gd name="connsiteY2512" fmla="*/ 42390 h 442564"/>
              <a:gd name="connsiteX2513" fmla="*/ 118949 w 1967341"/>
              <a:gd name="connsiteY2513" fmla="*/ 43306 h 442564"/>
              <a:gd name="connsiteX2514" fmla="*/ 119102 w 1967341"/>
              <a:gd name="connsiteY2514" fmla="*/ 44135 h 442564"/>
              <a:gd name="connsiteX2515" fmla="*/ 121108 w 1967341"/>
              <a:gd name="connsiteY2515" fmla="*/ 45639 h 442564"/>
              <a:gd name="connsiteX2516" fmla="*/ 121326 w 1967341"/>
              <a:gd name="connsiteY2516" fmla="*/ 46577 h 442564"/>
              <a:gd name="connsiteX2517" fmla="*/ 121479 w 1967341"/>
              <a:gd name="connsiteY2517" fmla="*/ 47362 h 442564"/>
              <a:gd name="connsiteX2518" fmla="*/ 121719 w 1967341"/>
              <a:gd name="connsiteY2518" fmla="*/ 48125 h 442564"/>
              <a:gd name="connsiteX2519" fmla="*/ 122635 w 1967341"/>
              <a:gd name="connsiteY2519" fmla="*/ 48125 h 442564"/>
              <a:gd name="connsiteX2520" fmla="*/ 123441 w 1967341"/>
              <a:gd name="connsiteY2520" fmla="*/ 47951 h 442564"/>
              <a:gd name="connsiteX2521" fmla="*/ 123921 w 1967341"/>
              <a:gd name="connsiteY2521" fmla="*/ 48518 h 442564"/>
              <a:gd name="connsiteX2522" fmla="*/ 123311 w 1967341"/>
              <a:gd name="connsiteY2522" fmla="*/ 49651 h 442564"/>
              <a:gd name="connsiteX2523" fmla="*/ 121413 w 1967341"/>
              <a:gd name="connsiteY2523" fmla="*/ 51832 h 442564"/>
              <a:gd name="connsiteX2524" fmla="*/ 120280 w 1967341"/>
              <a:gd name="connsiteY2524" fmla="*/ 52748 h 442564"/>
              <a:gd name="connsiteX2525" fmla="*/ 117685 w 1967341"/>
              <a:gd name="connsiteY2525" fmla="*/ 55125 h 442564"/>
              <a:gd name="connsiteX2526" fmla="*/ 116704 w 1967341"/>
              <a:gd name="connsiteY2526" fmla="*/ 56280 h 442564"/>
              <a:gd name="connsiteX2527" fmla="*/ 115940 w 1967341"/>
              <a:gd name="connsiteY2527" fmla="*/ 56280 h 442564"/>
              <a:gd name="connsiteX2528" fmla="*/ 115940 w 1967341"/>
              <a:gd name="connsiteY2528" fmla="*/ 56193 h 442564"/>
              <a:gd name="connsiteX2529" fmla="*/ 114348 w 1967341"/>
              <a:gd name="connsiteY2529" fmla="*/ 58635 h 442564"/>
              <a:gd name="connsiteX2530" fmla="*/ 114588 w 1967341"/>
              <a:gd name="connsiteY2530" fmla="*/ 59486 h 442564"/>
              <a:gd name="connsiteX2531" fmla="*/ 115221 w 1967341"/>
              <a:gd name="connsiteY2531" fmla="*/ 60423 h 442564"/>
              <a:gd name="connsiteX2532" fmla="*/ 116180 w 1967341"/>
              <a:gd name="connsiteY2532" fmla="*/ 61383 h 442564"/>
              <a:gd name="connsiteX2533" fmla="*/ 117314 w 1967341"/>
              <a:gd name="connsiteY2533" fmla="*/ 60816 h 442564"/>
              <a:gd name="connsiteX2534" fmla="*/ 118143 w 1967341"/>
              <a:gd name="connsiteY2534" fmla="*/ 60816 h 442564"/>
              <a:gd name="connsiteX2535" fmla="*/ 118622 w 1967341"/>
              <a:gd name="connsiteY2535" fmla="*/ 59965 h 442564"/>
              <a:gd name="connsiteX2536" fmla="*/ 119298 w 1967341"/>
              <a:gd name="connsiteY2536" fmla="*/ 59180 h 442564"/>
              <a:gd name="connsiteX2537" fmla="*/ 120127 w 1967341"/>
              <a:gd name="connsiteY2537" fmla="*/ 58330 h 442564"/>
              <a:gd name="connsiteX2538" fmla="*/ 120716 w 1967341"/>
              <a:gd name="connsiteY2538" fmla="*/ 57938 h 442564"/>
              <a:gd name="connsiteX2539" fmla="*/ 121479 w 1967341"/>
              <a:gd name="connsiteY2539" fmla="*/ 57436 h 442564"/>
              <a:gd name="connsiteX2540" fmla="*/ 122220 w 1967341"/>
              <a:gd name="connsiteY2540" fmla="*/ 56673 h 442564"/>
              <a:gd name="connsiteX2541" fmla="*/ 122962 w 1967341"/>
              <a:gd name="connsiteY2541" fmla="*/ 56062 h 442564"/>
              <a:gd name="connsiteX2542" fmla="*/ 123790 w 1967341"/>
              <a:gd name="connsiteY2542" fmla="*/ 55255 h 442564"/>
              <a:gd name="connsiteX2543" fmla="*/ 124663 w 1967341"/>
              <a:gd name="connsiteY2543" fmla="*/ 54361 h 442564"/>
              <a:gd name="connsiteX2544" fmla="*/ 125557 w 1967341"/>
              <a:gd name="connsiteY2544" fmla="*/ 53446 h 442564"/>
              <a:gd name="connsiteX2545" fmla="*/ 128784 w 1967341"/>
              <a:gd name="connsiteY2545" fmla="*/ 50197 h 442564"/>
              <a:gd name="connsiteX2546" fmla="*/ 130005 w 1967341"/>
              <a:gd name="connsiteY2546" fmla="*/ 48539 h 442564"/>
              <a:gd name="connsiteX2547" fmla="*/ 131161 w 1967341"/>
              <a:gd name="connsiteY2547" fmla="*/ 47907 h 442564"/>
              <a:gd name="connsiteX2548" fmla="*/ 132076 w 1967341"/>
              <a:gd name="connsiteY2548" fmla="*/ 46795 h 442564"/>
              <a:gd name="connsiteX2549" fmla="*/ 133036 w 1967341"/>
              <a:gd name="connsiteY2549" fmla="*/ 45748 h 442564"/>
              <a:gd name="connsiteX2550" fmla="*/ 134213 w 1967341"/>
              <a:gd name="connsiteY2550" fmla="*/ 44832 h 442564"/>
              <a:gd name="connsiteX2551" fmla="*/ 135740 w 1967341"/>
              <a:gd name="connsiteY2551" fmla="*/ 43742 h 442564"/>
              <a:gd name="connsiteX2552" fmla="*/ 136874 w 1967341"/>
              <a:gd name="connsiteY2552" fmla="*/ 43459 h 442564"/>
              <a:gd name="connsiteX2553" fmla="*/ 137724 w 1967341"/>
              <a:gd name="connsiteY2553" fmla="*/ 40907 h 442564"/>
              <a:gd name="connsiteX2554" fmla="*/ 137179 w 1967341"/>
              <a:gd name="connsiteY2554" fmla="*/ 39883 h 442564"/>
              <a:gd name="connsiteX2555" fmla="*/ 136459 w 1967341"/>
              <a:gd name="connsiteY2555" fmla="*/ 39665 h 442564"/>
              <a:gd name="connsiteX2556" fmla="*/ 134955 w 1967341"/>
              <a:gd name="connsiteY2556" fmla="*/ 39403 h 442564"/>
              <a:gd name="connsiteX2557" fmla="*/ 133995 w 1967341"/>
              <a:gd name="connsiteY2557" fmla="*/ 39621 h 442564"/>
              <a:gd name="connsiteX2558" fmla="*/ 132992 w 1967341"/>
              <a:gd name="connsiteY2558" fmla="*/ 39774 h 442564"/>
              <a:gd name="connsiteX2559" fmla="*/ 131422 w 1967341"/>
              <a:gd name="connsiteY2559" fmla="*/ 41278 h 442564"/>
              <a:gd name="connsiteX2560" fmla="*/ 128675 w 1967341"/>
              <a:gd name="connsiteY2560" fmla="*/ 43938 h 442564"/>
              <a:gd name="connsiteX2561" fmla="*/ 128173 w 1967341"/>
              <a:gd name="connsiteY2561" fmla="*/ 43502 h 442564"/>
              <a:gd name="connsiteX2562" fmla="*/ 128173 w 1967341"/>
              <a:gd name="connsiteY2562" fmla="*/ 41322 h 442564"/>
              <a:gd name="connsiteX2563" fmla="*/ 126472 w 1967341"/>
              <a:gd name="connsiteY2563" fmla="*/ 40144 h 442564"/>
              <a:gd name="connsiteX2564" fmla="*/ 125513 w 1967341"/>
              <a:gd name="connsiteY2564" fmla="*/ 39228 h 442564"/>
              <a:gd name="connsiteX2565" fmla="*/ 194516 w 1967341"/>
              <a:gd name="connsiteY2565" fmla="*/ 33069 h 442564"/>
              <a:gd name="connsiteX2566" fmla="*/ 194876 w 1967341"/>
              <a:gd name="connsiteY2566" fmla="*/ 33451 h 442564"/>
              <a:gd name="connsiteX2567" fmla="*/ 194265 w 1967341"/>
              <a:gd name="connsiteY2567" fmla="*/ 34999 h 442564"/>
              <a:gd name="connsiteX2568" fmla="*/ 192979 w 1967341"/>
              <a:gd name="connsiteY2568" fmla="*/ 34999 h 442564"/>
              <a:gd name="connsiteX2569" fmla="*/ 192782 w 1967341"/>
              <a:gd name="connsiteY2569" fmla="*/ 34301 h 442564"/>
              <a:gd name="connsiteX2570" fmla="*/ 193022 w 1967341"/>
              <a:gd name="connsiteY2570" fmla="*/ 33516 h 442564"/>
              <a:gd name="connsiteX2571" fmla="*/ 194418 w 1967341"/>
              <a:gd name="connsiteY2571" fmla="*/ 33080 h 442564"/>
              <a:gd name="connsiteX2572" fmla="*/ 194516 w 1967341"/>
              <a:gd name="connsiteY2572" fmla="*/ 33069 h 442564"/>
              <a:gd name="connsiteX2573" fmla="*/ 198496 w 1967341"/>
              <a:gd name="connsiteY2573" fmla="*/ 31248 h 442564"/>
              <a:gd name="connsiteX2574" fmla="*/ 199238 w 1967341"/>
              <a:gd name="connsiteY2574" fmla="*/ 31401 h 442564"/>
              <a:gd name="connsiteX2575" fmla="*/ 199347 w 1967341"/>
              <a:gd name="connsiteY2575" fmla="*/ 32338 h 442564"/>
              <a:gd name="connsiteX2576" fmla="*/ 198213 w 1967341"/>
              <a:gd name="connsiteY2576" fmla="*/ 33451 h 442564"/>
              <a:gd name="connsiteX2577" fmla="*/ 197428 w 1967341"/>
              <a:gd name="connsiteY2577" fmla="*/ 32905 h 442564"/>
              <a:gd name="connsiteX2578" fmla="*/ 197428 w 1967341"/>
              <a:gd name="connsiteY2578" fmla="*/ 31772 h 442564"/>
              <a:gd name="connsiteX2579" fmla="*/ 198496 w 1967341"/>
              <a:gd name="connsiteY2579" fmla="*/ 31248 h 442564"/>
              <a:gd name="connsiteX2580" fmla="*/ 193328 w 1967341"/>
              <a:gd name="connsiteY2580" fmla="*/ 28370 h 442564"/>
              <a:gd name="connsiteX2581" fmla="*/ 194396 w 1967341"/>
              <a:gd name="connsiteY2581" fmla="*/ 29286 h 442564"/>
              <a:gd name="connsiteX2582" fmla="*/ 193153 w 1967341"/>
              <a:gd name="connsiteY2582" fmla="*/ 30834 h 442564"/>
              <a:gd name="connsiteX2583" fmla="*/ 192586 w 1967341"/>
              <a:gd name="connsiteY2583" fmla="*/ 30594 h 442564"/>
              <a:gd name="connsiteX2584" fmla="*/ 192281 w 1967341"/>
              <a:gd name="connsiteY2584" fmla="*/ 29395 h 442564"/>
              <a:gd name="connsiteX2585" fmla="*/ 193328 w 1967341"/>
              <a:gd name="connsiteY2585" fmla="*/ 28370 h 442564"/>
              <a:gd name="connsiteX2586" fmla="*/ 254601 w 1967341"/>
              <a:gd name="connsiteY2586" fmla="*/ 27475 h 442564"/>
              <a:gd name="connsiteX2587" fmla="*/ 253162 w 1967341"/>
              <a:gd name="connsiteY2587" fmla="*/ 28195 h 442564"/>
              <a:gd name="connsiteX2588" fmla="*/ 252944 w 1967341"/>
              <a:gd name="connsiteY2588" fmla="*/ 29569 h 442564"/>
              <a:gd name="connsiteX2589" fmla="*/ 252944 w 1967341"/>
              <a:gd name="connsiteY2589" fmla="*/ 31030 h 442564"/>
              <a:gd name="connsiteX2590" fmla="*/ 253467 w 1967341"/>
              <a:gd name="connsiteY2590" fmla="*/ 32992 h 442564"/>
              <a:gd name="connsiteX2591" fmla="*/ 253576 w 1967341"/>
              <a:gd name="connsiteY2591" fmla="*/ 34562 h 442564"/>
              <a:gd name="connsiteX2592" fmla="*/ 255190 w 1967341"/>
              <a:gd name="connsiteY2592" fmla="*/ 34845 h 442564"/>
              <a:gd name="connsiteX2593" fmla="*/ 256477 w 1967341"/>
              <a:gd name="connsiteY2593" fmla="*/ 34845 h 442564"/>
              <a:gd name="connsiteX2594" fmla="*/ 256477 w 1967341"/>
              <a:gd name="connsiteY2594" fmla="*/ 36045 h 442564"/>
              <a:gd name="connsiteX2595" fmla="*/ 255866 w 1967341"/>
              <a:gd name="connsiteY2595" fmla="*/ 37419 h 442564"/>
              <a:gd name="connsiteX2596" fmla="*/ 252312 w 1967341"/>
              <a:gd name="connsiteY2596" fmla="*/ 41082 h 442564"/>
              <a:gd name="connsiteX2597" fmla="*/ 248779 w 1967341"/>
              <a:gd name="connsiteY2597" fmla="*/ 41605 h 442564"/>
              <a:gd name="connsiteX2598" fmla="*/ 247558 w 1967341"/>
              <a:gd name="connsiteY2598" fmla="*/ 41605 h 442564"/>
              <a:gd name="connsiteX2599" fmla="*/ 244353 w 1967341"/>
              <a:gd name="connsiteY2599" fmla="*/ 41976 h 442564"/>
              <a:gd name="connsiteX2600" fmla="*/ 242979 w 1967341"/>
              <a:gd name="connsiteY2600" fmla="*/ 41496 h 442564"/>
              <a:gd name="connsiteX2601" fmla="*/ 240275 w 1967341"/>
              <a:gd name="connsiteY2601" fmla="*/ 42216 h 442564"/>
              <a:gd name="connsiteX2602" fmla="*/ 240035 w 1967341"/>
              <a:gd name="connsiteY2602" fmla="*/ 43742 h 442564"/>
              <a:gd name="connsiteX2603" fmla="*/ 240035 w 1967341"/>
              <a:gd name="connsiteY2603" fmla="*/ 43655 h 442564"/>
              <a:gd name="connsiteX2604" fmla="*/ 239599 w 1967341"/>
              <a:gd name="connsiteY2604" fmla="*/ 45007 h 442564"/>
              <a:gd name="connsiteX2605" fmla="*/ 241278 w 1967341"/>
              <a:gd name="connsiteY2605" fmla="*/ 47624 h 442564"/>
              <a:gd name="connsiteX2606" fmla="*/ 247536 w 1967341"/>
              <a:gd name="connsiteY2606" fmla="*/ 46882 h 442564"/>
              <a:gd name="connsiteX2607" fmla="*/ 252464 w 1967341"/>
              <a:gd name="connsiteY2607" fmla="*/ 47078 h 442564"/>
              <a:gd name="connsiteX2608" fmla="*/ 255103 w 1967341"/>
              <a:gd name="connsiteY2608" fmla="*/ 47798 h 442564"/>
              <a:gd name="connsiteX2609" fmla="*/ 257501 w 1967341"/>
              <a:gd name="connsiteY2609" fmla="*/ 48038 h 442564"/>
              <a:gd name="connsiteX2610" fmla="*/ 259965 w 1967341"/>
              <a:gd name="connsiteY2610" fmla="*/ 48452 h 442564"/>
              <a:gd name="connsiteX2611" fmla="*/ 262342 w 1967341"/>
              <a:gd name="connsiteY2611" fmla="*/ 49041 h 442564"/>
              <a:gd name="connsiteX2612" fmla="*/ 264893 w 1967341"/>
              <a:gd name="connsiteY2612" fmla="*/ 49913 h 442564"/>
              <a:gd name="connsiteX2613" fmla="*/ 266507 w 1967341"/>
              <a:gd name="connsiteY2613" fmla="*/ 50175 h 442564"/>
              <a:gd name="connsiteX2614" fmla="*/ 267990 w 1967341"/>
              <a:gd name="connsiteY2614" fmla="*/ 50829 h 442564"/>
              <a:gd name="connsiteX2615" fmla="*/ 269429 w 1967341"/>
              <a:gd name="connsiteY2615" fmla="*/ 51091 h 442564"/>
              <a:gd name="connsiteX2616" fmla="*/ 270345 w 1967341"/>
              <a:gd name="connsiteY2616" fmla="*/ 50524 h 442564"/>
              <a:gd name="connsiteX2617" fmla="*/ 270934 w 1967341"/>
              <a:gd name="connsiteY2617" fmla="*/ 49760 h 442564"/>
              <a:gd name="connsiteX2618" fmla="*/ 270934 w 1967341"/>
              <a:gd name="connsiteY2618" fmla="*/ 49193 h 442564"/>
              <a:gd name="connsiteX2619" fmla="*/ 270934 w 1967341"/>
              <a:gd name="connsiteY2619" fmla="*/ 48801 h 442564"/>
              <a:gd name="connsiteX2620" fmla="*/ 270934 w 1967341"/>
              <a:gd name="connsiteY2620" fmla="*/ 47776 h 442564"/>
              <a:gd name="connsiteX2621" fmla="*/ 269756 w 1967341"/>
              <a:gd name="connsiteY2621" fmla="*/ 46228 h 442564"/>
              <a:gd name="connsiteX2622" fmla="*/ 268797 w 1967341"/>
              <a:gd name="connsiteY2622" fmla="*/ 45334 h 442564"/>
              <a:gd name="connsiteX2623" fmla="*/ 267728 w 1967341"/>
              <a:gd name="connsiteY2623" fmla="*/ 44745 h 442564"/>
              <a:gd name="connsiteX2624" fmla="*/ 266660 w 1967341"/>
              <a:gd name="connsiteY2624" fmla="*/ 44593 h 442564"/>
              <a:gd name="connsiteX2625" fmla="*/ 265460 w 1967341"/>
              <a:gd name="connsiteY2625" fmla="*/ 44745 h 442564"/>
              <a:gd name="connsiteX2626" fmla="*/ 261230 w 1967341"/>
              <a:gd name="connsiteY2626" fmla="*/ 43808 h 442564"/>
              <a:gd name="connsiteX2627" fmla="*/ 261688 w 1967341"/>
              <a:gd name="connsiteY2627" fmla="*/ 41431 h 442564"/>
              <a:gd name="connsiteX2628" fmla="*/ 262081 w 1967341"/>
              <a:gd name="connsiteY2628" fmla="*/ 40580 h 442564"/>
              <a:gd name="connsiteX2629" fmla="*/ 262517 w 1967341"/>
              <a:gd name="connsiteY2629" fmla="*/ 39795 h 442564"/>
              <a:gd name="connsiteX2630" fmla="*/ 263040 w 1967341"/>
              <a:gd name="connsiteY2630" fmla="*/ 39054 h 442564"/>
              <a:gd name="connsiteX2631" fmla="*/ 263607 w 1967341"/>
              <a:gd name="connsiteY2631" fmla="*/ 38291 h 442564"/>
              <a:gd name="connsiteX2632" fmla="*/ 263607 w 1967341"/>
              <a:gd name="connsiteY2632" fmla="*/ 36241 h 442564"/>
              <a:gd name="connsiteX2633" fmla="*/ 266289 w 1967341"/>
              <a:gd name="connsiteY2633" fmla="*/ 35216 h 442564"/>
              <a:gd name="connsiteX2634" fmla="*/ 267619 w 1967341"/>
              <a:gd name="connsiteY2634" fmla="*/ 34736 h 442564"/>
              <a:gd name="connsiteX2635" fmla="*/ 269407 w 1967341"/>
              <a:gd name="connsiteY2635" fmla="*/ 33842 h 442564"/>
              <a:gd name="connsiteX2636" fmla="*/ 271719 w 1967341"/>
              <a:gd name="connsiteY2636" fmla="*/ 32578 h 442564"/>
              <a:gd name="connsiteX2637" fmla="*/ 271457 w 1967341"/>
              <a:gd name="connsiteY2637" fmla="*/ 31706 h 442564"/>
              <a:gd name="connsiteX2638" fmla="*/ 271457 w 1967341"/>
              <a:gd name="connsiteY2638" fmla="*/ 30506 h 442564"/>
              <a:gd name="connsiteX2639" fmla="*/ 270585 w 1967341"/>
              <a:gd name="connsiteY2639" fmla="*/ 29067 h 442564"/>
              <a:gd name="connsiteX2640" fmla="*/ 269887 w 1967341"/>
              <a:gd name="connsiteY2640" fmla="*/ 28413 h 442564"/>
              <a:gd name="connsiteX2641" fmla="*/ 268906 w 1967341"/>
              <a:gd name="connsiteY2641" fmla="*/ 28413 h 442564"/>
              <a:gd name="connsiteX2642" fmla="*/ 267794 w 1967341"/>
              <a:gd name="connsiteY2642" fmla="*/ 28282 h 442564"/>
              <a:gd name="connsiteX2643" fmla="*/ 263563 w 1967341"/>
              <a:gd name="connsiteY2643" fmla="*/ 28936 h 442564"/>
              <a:gd name="connsiteX2644" fmla="*/ 262887 w 1967341"/>
              <a:gd name="connsiteY2644" fmla="*/ 28936 h 442564"/>
              <a:gd name="connsiteX2645" fmla="*/ 261928 w 1967341"/>
              <a:gd name="connsiteY2645" fmla="*/ 28936 h 442564"/>
              <a:gd name="connsiteX2646" fmla="*/ 256607 w 1967341"/>
              <a:gd name="connsiteY2646" fmla="*/ 28522 h 442564"/>
              <a:gd name="connsiteX2647" fmla="*/ 254601 w 1967341"/>
              <a:gd name="connsiteY2647" fmla="*/ 27475 h 442564"/>
              <a:gd name="connsiteX2648" fmla="*/ 185522 w 1967341"/>
              <a:gd name="connsiteY2648" fmla="*/ 25971 h 442564"/>
              <a:gd name="connsiteX2649" fmla="*/ 183799 w 1967341"/>
              <a:gd name="connsiteY2649" fmla="*/ 26341 h 442564"/>
              <a:gd name="connsiteX2650" fmla="*/ 178086 w 1967341"/>
              <a:gd name="connsiteY2650" fmla="*/ 30136 h 442564"/>
              <a:gd name="connsiteX2651" fmla="*/ 176690 w 1967341"/>
              <a:gd name="connsiteY2651" fmla="*/ 30484 h 442564"/>
              <a:gd name="connsiteX2652" fmla="*/ 175709 w 1967341"/>
              <a:gd name="connsiteY2652" fmla="*/ 31291 h 442564"/>
              <a:gd name="connsiteX2653" fmla="*/ 175317 w 1967341"/>
              <a:gd name="connsiteY2653" fmla="*/ 32142 h 442564"/>
              <a:gd name="connsiteX2654" fmla="*/ 174706 w 1967341"/>
              <a:gd name="connsiteY2654" fmla="*/ 32643 h 442564"/>
              <a:gd name="connsiteX2655" fmla="*/ 175251 w 1967341"/>
              <a:gd name="connsiteY2655" fmla="*/ 34060 h 442564"/>
              <a:gd name="connsiteX2656" fmla="*/ 175949 w 1967341"/>
              <a:gd name="connsiteY2656" fmla="*/ 34388 h 442564"/>
              <a:gd name="connsiteX2657" fmla="*/ 176843 w 1967341"/>
              <a:gd name="connsiteY2657" fmla="*/ 35129 h 442564"/>
              <a:gd name="connsiteX2658" fmla="*/ 178129 w 1967341"/>
              <a:gd name="connsiteY2658" fmla="*/ 35412 h 442564"/>
              <a:gd name="connsiteX2659" fmla="*/ 179307 w 1967341"/>
              <a:gd name="connsiteY2659" fmla="*/ 36241 h 442564"/>
              <a:gd name="connsiteX2660" fmla="*/ 179307 w 1967341"/>
              <a:gd name="connsiteY2660" fmla="*/ 38422 h 442564"/>
              <a:gd name="connsiteX2661" fmla="*/ 178129 w 1967341"/>
              <a:gd name="connsiteY2661" fmla="*/ 39708 h 442564"/>
              <a:gd name="connsiteX2662" fmla="*/ 177148 w 1967341"/>
              <a:gd name="connsiteY2662" fmla="*/ 39708 h 442564"/>
              <a:gd name="connsiteX2663" fmla="*/ 175949 w 1967341"/>
              <a:gd name="connsiteY2663" fmla="*/ 41365 h 442564"/>
              <a:gd name="connsiteX2664" fmla="*/ 177039 w 1967341"/>
              <a:gd name="connsiteY2664" fmla="*/ 42805 h 442564"/>
              <a:gd name="connsiteX2665" fmla="*/ 177559 w 1967341"/>
              <a:gd name="connsiteY2665" fmla="*/ 43404 h 442564"/>
              <a:gd name="connsiteX2666" fmla="*/ 177933 w 1967341"/>
              <a:gd name="connsiteY2666" fmla="*/ 44113 h 442564"/>
              <a:gd name="connsiteX2667" fmla="*/ 177933 w 1967341"/>
              <a:gd name="connsiteY2667" fmla="*/ 45181 h 442564"/>
              <a:gd name="connsiteX2668" fmla="*/ 177933 w 1967341"/>
              <a:gd name="connsiteY2668" fmla="*/ 46010 h 442564"/>
              <a:gd name="connsiteX2669" fmla="*/ 177257 w 1967341"/>
              <a:gd name="connsiteY2669" fmla="*/ 46969 h 442564"/>
              <a:gd name="connsiteX2670" fmla="*/ 176254 w 1967341"/>
              <a:gd name="connsiteY2670" fmla="*/ 47951 h 442564"/>
              <a:gd name="connsiteX2671" fmla="*/ 174532 w 1967341"/>
              <a:gd name="connsiteY2671" fmla="*/ 50131 h 442564"/>
              <a:gd name="connsiteX2672" fmla="*/ 175164 w 1967341"/>
              <a:gd name="connsiteY2672" fmla="*/ 52094 h 442564"/>
              <a:gd name="connsiteX2673" fmla="*/ 176102 w 1967341"/>
              <a:gd name="connsiteY2673" fmla="*/ 53075 h 442564"/>
              <a:gd name="connsiteX2674" fmla="*/ 176778 w 1967341"/>
              <a:gd name="connsiteY2674" fmla="*/ 54100 h 442564"/>
              <a:gd name="connsiteX2675" fmla="*/ 178086 w 1967341"/>
              <a:gd name="connsiteY2675" fmla="*/ 54274 h 442564"/>
              <a:gd name="connsiteX2676" fmla="*/ 178980 w 1967341"/>
              <a:gd name="connsiteY2676" fmla="*/ 54122 h 442564"/>
              <a:gd name="connsiteX2677" fmla="*/ 180921 w 1967341"/>
              <a:gd name="connsiteY2677" fmla="*/ 51941 h 442564"/>
              <a:gd name="connsiteX2678" fmla="*/ 185151 w 1967341"/>
              <a:gd name="connsiteY2678" fmla="*/ 49019 h 442564"/>
              <a:gd name="connsiteX2679" fmla="*/ 187462 w 1967341"/>
              <a:gd name="connsiteY2679" fmla="*/ 45290 h 442564"/>
              <a:gd name="connsiteX2680" fmla="*/ 187004 w 1967341"/>
              <a:gd name="connsiteY2680" fmla="*/ 44244 h 442564"/>
              <a:gd name="connsiteX2681" fmla="*/ 185936 w 1967341"/>
              <a:gd name="connsiteY2681" fmla="*/ 43742 h 442564"/>
              <a:gd name="connsiteX2682" fmla="*/ 184846 w 1967341"/>
              <a:gd name="connsiteY2682" fmla="*/ 43895 h 442564"/>
              <a:gd name="connsiteX2683" fmla="*/ 184540 w 1967341"/>
              <a:gd name="connsiteY2683" fmla="*/ 42805 h 442564"/>
              <a:gd name="connsiteX2684" fmla="*/ 187070 w 1967341"/>
              <a:gd name="connsiteY2684" fmla="*/ 39621 h 442564"/>
              <a:gd name="connsiteX2685" fmla="*/ 187201 w 1967341"/>
              <a:gd name="connsiteY2685" fmla="*/ 39010 h 442564"/>
              <a:gd name="connsiteX2686" fmla="*/ 186394 w 1967341"/>
              <a:gd name="connsiteY2686" fmla="*/ 37658 h 442564"/>
              <a:gd name="connsiteX2687" fmla="*/ 185936 w 1967341"/>
              <a:gd name="connsiteY2687" fmla="*/ 36786 h 442564"/>
              <a:gd name="connsiteX2688" fmla="*/ 184955 w 1967341"/>
              <a:gd name="connsiteY2688" fmla="*/ 36961 h 442564"/>
              <a:gd name="connsiteX2689" fmla="*/ 184671 w 1967341"/>
              <a:gd name="connsiteY2689" fmla="*/ 35674 h 442564"/>
              <a:gd name="connsiteX2690" fmla="*/ 184562 w 1967341"/>
              <a:gd name="connsiteY2690" fmla="*/ 33777 h 442564"/>
              <a:gd name="connsiteX2691" fmla="*/ 185849 w 1967341"/>
              <a:gd name="connsiteY2691" fmla="*/ 31880 h 442564"/>
              <a:gd name="connsiteX2692" fmla="*/ 186590 w 1967341"/>
              <a:gd name="connsiteY2692" fmla="*/ 30550 h 442564"/>
              <a:gd name="connsiteX2693" fmla="*/ 186852 w 1967341"/>
              <a:gd name="connsiteY2693" fmla="*/ 28805 h 442564"/>
              <a:gd name="connsiteX2694" fmla="*/ 186852 w 1967341"/>
              <a:gd name="connsiteY2694" fmla="*/ 27279 h 442564"/>
              <a:gd name="connsiteX2695" fmla="*/ 185522 w 1967341"/>
              <a:gd name="connsiteY2695" fmla="*/ 25971 h 442564"/>
              <a:gd name="connsiteX2696" fmla="*/ 200022 w 1967341"/>
              <a:gd name="connsiteY2696" fmla="*/ 25622 h 442564"/>
              <a:gd name="connsiteX2697" fmla="*/ 200284 w 1967341"/>
              <a:gd name="connsiteY2697" fmla="*/ 26691 h 442564"/>
              <a:gd name="connsiteX2698" fmla="*/ 199455 w 1967341"/>
              <a:gd name="connsiteY2698" fmla="*/ 28283 h 442564"/>
              <a:gd name="connsiteX2699" fmla="*/ 197929 w 1967341"/>
              <a:gd name="connsiteY2699" fmla="*/ 28413 h 442564"/>
              <a:gd name="connsiteX2700" fmla="*/ 197340 w 1967341"/>
              <a:gd name="connsiteY2700" fmla="*/ 27127 h 442564"/>
              <a:gd name="connsiteX2701" fmla="*/ 200022 w 1967341"/>
              <a:gd name="connsiteY2701" fmla="*/ 25622 h 442564"/>
              <a:gd name="connsiteX2702" fmla="*/ 201134 w 1967341"/>
              <a:gd name="connsiteY2702" fmla="*/ 21282 h 442564"/>
              <a:gd name="connsiteX2703" fmla="*/ 195836 w 1967341"/>
              <a:gd name="connsiteY2703" fmla="*/ 23856 h 442564"/>
              <a:gd name="connsiteX2704" fmla="*/ 194026 w 1967341"/>
              <a:gd name="connsiteY2704" fmla="*/ 24292 h 442564"/>
              <a:gd name="connsiteX2705" fmla="*/ 191845 w 1967341"/>
              <a:gd name="connsiteY2705" fmla="*/ 25578 h 442564"/>
              <a:gd name="connsiteX2706" fmla="*/ 190537 w 1967341"/>
              <a:gd name="connsiteY2706" fmla="*/ 26211 h 442564"/>
              <a:gd name="connsiteX2707" fmla="*/ 189512 w 1967341"/>
              <a:gd name="connsiteY2707" fmla="*/ 26472 h 442564"/>
              <a:gd name="connsiteX2708" fmla="*/ 188313 w 1967341"/>
              <a:gd name="connsiteY2708" fmla="*/ 25949 h 442564"/>
              <a:gd name="connsiteX2709" fmla="*/ 187702 w 1967341"/>
              <a:gd name="connsiteY2709" fmla="*/ 27824 h 442564"/>
              <a:gd name="connsiteX2710" fmla="*/ 187702 w 1967341"/>
              <a:gd name="connsiteY2710" fmla="*/ 29634 h 442564"/>
              <a:gd name="connsiteX2711" fmla="*/ 187637 w 1967341"/>
              <a:gd name="connsiteY2711" fmla="*/ 29547 h 442564"/>
              <a:gd name="connsiteX2712" fmla="*/ 187702 w 1967341"/>
              <a:gd name="connsiteY2712" fmla="*/ 30746 h 442564"/>
              <a:gd name="connsiteX2713" fmla="*/ 188291 w 1967341"/>
              <a:gd name="connsiteY2713" fmla="*/ 32033 h 442564"/>
              <a:gd name="connsiteX2714" fmla="*/ 189054 w 1967341"/>
              <a:gd name="connsiteY2714" fmla="*/ 35129 h 442564"/>
              <a:gd name="connsiteX2715" fmla="*/ 188662 w 1967341"/>
              <a:gd name="connsiteY2715" fmla="*/ 37157 h 442564"/>
              <a:gd name="connsiteX2716" fmla="*/ 189185 w 1967341"/>
              <a:gd name="connsiteY2716" fmla="*/ 38400 h 442564"/>
              <a:gd name="connsiteX2717" fmla="*/ 189970 w 1967341"/>
              <a:gd name="connsiteY2717" fmla="*/ 39468 h 442564"/>
              <a:gd name="connsiteX2718" fmla="*/ 190340 w 1967341"/>
              <a:gd name="connsiteY2718" fmla="*/ 40231 h 442564"/>
              <a:gd name="connsiteX2719" fmla="*/ 190755 w 1967341"/>
              <a:gd name="connsiteY2719" fmla="*/ 40711 h 442564"/>
              <a:gd name="connsiteX2720" fmla="*/ 191474 w 1967341"/>
              <a:gd name="connsiteY2720" fmla="*/ 40711 h 442564"/>
              <a:gd name="connsiteX2721" fmla="*/ 192303 w 1967341"/>
              <a:gd name="connsiteY2721" fmla="*/ 40406 h 442564"/>
              <a:gd name="connsiteX2722" fmla="*/ 193197 w 1967341"/>
              <a:gd name="connsiteY2722" fmla="*/ 39992 h 442564"/>
              <a:gd name="connsiteX2723" fmla="*/ 193938 w 1967341"/>
              <a:gd name="connsiteY2723" fmla="*/ 39992 h 442564"/>
              <a:gd name="connsiteX2724" fmla="*/ 193938 w 1967341"/>
              <a:gd name="connsiteY2724" fmla="*/ 41213 h 442564"/>
              <a:gd name="connsiteX2725" fmla="*/ 193459 w 1967341"/>
              <a:gd name="connsiteY2725" fmla="*/ 41758 h 442564"/>
              <a:gd name="connsiteX2726" fmla="*/ 192892 w 1967341"/>
              <a:gd name="connsiteY2726" fmla="*/ 41867 h 442564"/>
              <a:gd name="connsiteX2727" fmla="*/ 192281 w 1967341"/>
              <a:gd name="connsiteY2727" fmla="*/ 42063 h 442564"/>
              <a:gd name="connsiteX2728" fmla="*/ 191693 w 1967341"/>
              <a:gd name="connsiteY2728" fmla="*/ 41954 h 442564"/>
              <a:gd name="connsiteX2729" fmla="*/ 191235 w 1967341"/>
              <a:gd name="connsiteY2729" fmla="*/ 42783 h 442564"/>
              <a:gd name="connsiteX2730" fmla="*/ 191235 w 1967341"/>
              <a:gd name="connsiteY2730" fmla="*/ 43808 h 442564"/>
              <a:gd name="connsiteX2731" fmla="*/ 191235 w 1967341"/>
              <a:gd name="connsiteY2731" fmla="*/ 44658 h 442564"/>
              <a:gd name="connsiteX2732" fmla="*/ 192150 w 1967341"/>
              <a:gd name="connsiteY2732" fmla="*/ 44963 h 442564"/>
              <a:gd name="connsiteX2733" fmla="*/ 193175 w 1967341"/>
              <a:gd name="connsiteY2733" fmla="*/ 44963 h 442564"/>
              <a:gd name="connsiteX2734" fmla="*/ 193677 w 1967341"/>
              <a:gd name="connsiteY2734" fmla="*/ 45617 h 442564"/>
              <a:gd name="connsiteX2735" fmla="*/ 191344 w 1967341"/>
              <a:gd name="connsiteY2735" fmla="*/ 47057 h 442564"/>
              <a:gd name="connsiteX2736" fmla="*/ 189490 w 1967341"/>
              <a:gd name="connsiteY2736" fmla="*/ 47994 h 442564"/>
              <a:gd name="connsiteX2737" fmla="*/ 188771 w 1967341"/>
              <a:gd name="connsiteY2737" fmla="*/ 47776 h 442564"/>
              <a:gd name="connsiteX2738" fmla="*/ 188291 w 1967341"/>
              <a:gd name="connsiteY2738" fmla="*/ 48278 h 442564"/>
              <a:gd name="connsiteX2739" fmla="*/ 187964 w 1967341"/>
              <a:gd name="connsiteY2739" fmla="*/ 49368 h 442564"/>
              <a:gd name="connsiteX2740" fmla="*/ 187964 w 1967341"/>
              <a:gd name="connsiteY2740" fmla="*/ 50262 h 442564"/>
              <a:gd name="connsiteX2741" fmla="*/ 188553 w 1967341"/>
              <a:gd name="connsiteY2741" fmla="*/ 52137 h 442564"/>
              <a:gd name="connsiteX2742" fmla="*/ 190101 w 1967341"/>
              <a:gd name="connsiteY2742" fmla="*/ 52682 h 442564"/>
              <a:gd name="connsiteX2743" fmla="*/ 192281 w 1967341"/>
              <a:gd name="connsiteY2743" fmla="*/ 51679 h 442564"/>
              <a:gd name="connsiteX2744" fmla="*/ 194462 w 1967341"/>
              <a:gd name="connsiteY2744" fmla="*/ 51134 h 442564"/>
              <a:gd name="connsiteX2745" fmla="*/ 196642 w 1967341"/>
              <a:gd name="connsiteY2745" fmla="*/ 50415 h 442564"/>
              <a:gd name="connsiteX2746" fmla="*/ 198365 w 1967341"/>
              <a:gd name="connsiteY2746" fmla="*/ 49869 h 442564"/>
              <a:gd name="connsiteX2747" fmla="*/ 199913 w 1967341"/>
              <a:gd name="connsiteY2747" fmla="*/ 49499 h 442564"/>
              <a:gd name="connsiteX2748" fmla="*/ 201723 w 1967341"/>
              <a:gd name="connsiteY2748" fmla="*/ 49346 h 442564"/>
              <a:gd name="connsiteX2749" fmla="*/ 204994 w 1967341"/>
              <a:gd name="connsiteY2749" fmla="*/ 48757 h 442564"/>
              <a:gd name="connsiteX2750" fmla="*/ 207065 w 1967341"/>
              <a:gd name="connsiteY2750" fmla="*/ 48757 h 442564"/>
              <a:gd name="connsiteX2751" fmla="*/ 208810 w 1967341"/>
              <a:gd name="connsiteY2751" fmla="*/ 45290 h 442564"/>
              <a:gd name="connsiteX2752" fmla="*/ 207327 w 1967341"/>
              <a:gd name="connsiteY2752" fmla="*/ 43502 h 442564"/>
              <a:gd name="connsiteX2753" fmla="*/ 205844 w 1967341"/>
              <a:gd name="connsiteY2753" fmla="*/ 43742 h 442564"/>
              <a:gd name="connsiteX2754" fmla="*/ 204165 w 1967341"/>
              <a:gd name="connsiteY2754" fmla="*/ 44331 h 442564"/>
              <a:gd name="connsiteX2755" fmla="*/ 202770 w 1967341"/>
              <a:gd name="connsiteY2755" fmla="*/ 44462 h 442564"/>
              <a:gd name="connsiteX2756" fmla="*/ 200982 w 1967341"/>
              <a:gd name="connsiteY2756" fmla="*/ 45072 h 442564"/>
              <a:gd name="connsiteX2757" fmla="*/ 200240 w 1967341"/>
              <a:gd name="connsiteY2757" fmla="*/ 44636 h 442564"/>
              <a:gd name="connsiteX2758" fmla="*/ 200546 w 1967341"/>
              <a:gd name="connsiteY2758" fmla="*/ 43764 h 442564"/>
              <a:gd name="connsiteX2759" fmla="*/ 201876 w 1967341"/>
              <a:gd name="connsiteY2759" fmla="*/ 43066 h 442564"/>
              <a:gd name="connsiteX2760" fmla="*/ 202944 w 1967341"/>
              <a:gd name="connsiteY2760" fmla="*/ 42041 h 442564"/>
              <a:gd name="connsiteX2761" fmla="*/ 203075 w 1967341"/>
              <a:gd name="connsiteY2761" fmla="*/ 41322 h 442564"/>
              <a:gd name="connsiteX2762" fmla="*/ 202486 w 1967341"/>
              <a:gd name="connsiteY2762" fmla="*/ 39665 h 442564"/>
              <a:gd name="connsiteX2763" fmla="*/ 201854 w 1967341"/>
              <a:gd name="connsiteY2763" fmla="*/ 39141 h 442564"/>
              <a:gd name="connsiteX2764" fmla="*/ 200458 w 1967341"/>
              <a:gd name="connsiteY2764" fmla="*/ 38901 h 442564"/>
              <a:gd name="connsiteX2765" fmla="*/ 199564 w 1967341"/>
              <a:gd name="connsiteY2765" fmla="*/ 39490 h 442564"/>
              <a:gd name="connsiteX2766" fmla="*/ 198387 w 1967341"/>
              <a:gd name="connsiteY2766" fmla="*/ 39861 h 442564"/>
              <a:gd name="connsiteX2767" fmla="*/ 198212 w 1967341"/>
              <a:gd name="connsiteY2767" fmla="*/ 38640 h 442564"/>
              <a:gd name="connsiteX2768" fmla="*/ 199717 w 1967341"/>
              <a:gd name="connsiteY2768" fmla="*/ 37942 h 442564"/>
              <a:gd name="connsiteX2769" fmla="*/ 200742 w 1967341"/>
              <a:gd name="connsiteY2769" fmla="*/ 37440 h 442564"/>
              <a:gd name="connsiteX2770" fmla="*/ 201767 w 1967341"/>
              <a:gd name="connsiteY2770" fmla="*/ 37266 h 442564"/>
              <a:gd name="connsiteX2771" fmla="*/ 202464 w 1967341"/>
              <a:gd name="connsiteY2771" fmla="*/ 36328 h 442564"/>
              <a:gd name="connsiteX2772" fmla="*/ 204231 w 1967341"/>
              <a:gd name="connsiteY2772" fmla="*/ 30768 h 442564"/>
              <a:gd name="connsiteX2773" fmla="*/ 205168 w 1967341"/>
              <a:gd name="connsiteY2773" fmla="*/ 29329 h 442564"/>
              <a:gd name="connsiteX2774" fmla="*/ 206040 w 1967341"/>
              <a:gd name="connsiteY2774" fmla="*/ 26974 h 442564"/>
              <a:gd name="connsiteX2775" fmla="*/ 206171 w 1967341"/>
              <a:gd name="connsiteY2775" fmla="*/ 25556 h 442564"/>
              <a:gd name="connsiteX2776" fmla="*/ 206673 w 1967341"/>
              <a:gd name="connsiteY2776" fmla="*/ 23986 h 442564"/>
              <a:gd name="connsiteX2777" fmla="*/ 205561 w 1967341"/>
              <a:gd name="connsiteY2777" fmla="*/ 22373 h 442564"/>
              <a:gd name="connsiteX2778" fmla="*/ 204994 w 1967341"/>
              <a:gd name="connsiteY2778" fmla="*/ 21413 h 442564"/>
              <a:gd name="connsiteX2779" fmla="*/ 202486 w 1967341"/>
              <a:gd name="connsiteY2779" fmla="*/ 21588 h 442564"/>
              <a:gd name="connsiteX2780" fmla="*/ 201134 w 1967341"/>
              <a:gd name="connsiteY2780" fmla="*/ 21282 h 442564"/>
              <a:gd name="connsiteX2781" fmla="*/ 221282 w 1967341"/>
              <a:gd name="connsiteY2781" fmla="*/ 7850 h 442564"/>
              <a:gd name="connsiteX2782" fmla="*/ 434627 w 1967341"/>
              <a:gd name="connsiteY2782" fmla="*/ 221282 h 442564"/>
              <a:gd name="connsiteX2783" fmla="*/ 434627 w 1967341"/>
              <a:gd name="connsiteY2783" fmla="*/ 221369 h 442564"/>
              <a:gd name="connsiteX2784" fmla="*/ 221108 w 1967341"/>
              <a:gd name="connsiteY2784" fmla="*/ 434714 h 442564"/>
              <a:gd name="connsiteX2785" fmla="*/ 7763 w 1967341"/>
              <a:gd name="connsiteY2785" fmla="*/ 221195 h 442564"/>
              <a:gd name="connsiteX2786" fmla="*/ 221282 w 1967341"/>
              <a:gd name="connsiteY2786" fmla="*/ 7850 h 442564"/>
              <a:gd name="connsiteX2787" fmla="*/ 221282 w 1967341"/>
              <a:gd name="connsiteY2787" fmla="*/ 4950 h 442564"/>
              <a:gd name="connsiteX2788" fmla="*/ 4950 w 1967341"/>
              <a:gd name="connsiteY2788" fmla="*/ 221282 h 442564"/>
              <a:gd name="connsiteX2789" fmla="*/ 221282 w 1967341"/>
              <a:gd name="connsiteY2789" fmla="*/ 437614 h 442564"/>
              <a:gd name="connsiteX2790" fmla="*/ 437614 w 1967341"/>
              <a:gd name="connsiteY2790" fmla="*/ 221282 h 442564"/>
              <a:gd name="connsiteX2791" fmla="*/ 221282 w 1967341"/>
              <a:gd name="connsiteY2791" fmla="*/ 4950 h 442564"/>
              <a:gd name="connsiteX2792" fmla="*/ 221282 w 1967341"/>
              <a:gd name="connsiteY2792" fmla="*/ 0 h 442564"/>
              <a:gd name="connsiteX2793" fmla="*/ 442564 w 1967341"/>
              <a:gd name="connsiteY2793" fmla="*/ 221282 h 442564"/>
              <a:gd name="connsiteX2794" fmla="*/ 221282 w 1967341"/>
              <a:gd name="connsiteY2794" fmla="*/ 442564 h 442564"/>
              <a:gd name="connsiteX2795" fmla="*/ 0 w 1967341"/>
              <a:gd name="connsiteY2795" fmla="*/ 221282 h 442564"/>
              <a:gd name="connsiteX2796" fmla="*/ 221282 w 1967341"/>
              <a:gd name="connsiteY2796" fmla="*/ 0 h 442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</a:cxnLst>
            <a:rect l="l" t="t" r="r" b="b"/>
            <a:pathLst>
              <a:path w="1967341" h="442564">
                <a:moveTo>
                  <a:pt x="258875" y="399761"/>
                </a:moveTo>
                <a:cubicBezTo>
                  <a:pt x="260214" y="401211"/>
                  <a:pt x="261073" y="403038"/>
                  <a:pt x="261340" y="404994"/>
                </a:cubicBezTo>
                <a:cubicBezTo>
                  <a:pt x="261813" y="406861"/>
                  <a:pt x="261690" y="408827"/>
                  <a:pt x="260991" y="410620"/>
                </a:cubicBezTo>
                <a:cubicBezTo>
                  <a:pt x="260790" y="411032"/>
                  <a:pt x="260533" y="411416"/>
                  <a:pt x="260227" y="411758"/>
                </a:cubicBezTo>
                <a:cubicBezTo>
                  <a:pt x="258396" y="413803"/>
                  <a:pt x="255251" y="413978"/>
                  <a:pt x="253206" y="412146"/>
                </a:cubicBezTo>
                <a:cubicBezTo>
                  <a:pt x="251885" y="410738"/>
                  <a:pt x="251032" y="408956"/>
                  <a:pt x="250764" y="407044"/>
                </a:cubicBezTo>
                <a:cubicBezTo>
                  <a:pt x="250282" y="405127"/>
                  <a:pt x="250404" y="403110"/>
                  <a:pt x="251113" y="401265"/>
                </a:cubicBezTo>
                <a:cubicBezTo>
                  <a:pt x="251331" y="400799"/>
                  <a:pt x="251621" y="400369"/>
                  <a:pt x="251972" y="399994"/>
                </a:cubicBezTo>
                <a:cubicBezTo>
                  <a:pt x="253814" y="398023"/>
                  <a:pt x="256904" y="397918"/>
                  <a:pt x="258875" y="399761"/>
                </a:cubicBezTo>
                <a:close/>
                <a:moveTo>
                  <a:pt x="229220" y="398343"/>
                </a:moveTo>
                <a:lnTo>
                  <a:pt x="214632" y="398604"/>
                </a:lnTo>
                <a:lnTo>
                  <a:pt x="215024" y="420148"/>
                </a:lnTo>
                <a:lnTo>
                  <a:pt x="229678" y="419865"/>
                </a:lnTo>
                <a:lnTo>
                  <a:pt x="229678" y="417946"/>
                </a:lnTo>
                <a:lnTo>
                  <a:pt x="229678" y="416049"/>
                </a:lnTo>
                <a:lnTo>
                  <a:pt x="218775" y="416245"/>
                </a:lnTo>
                <a:lnTo>
                  <a:pt x="218775" y="410641"/>
                </a:lnTo>
                <a:lnTo>
                  <a:pt x="228457" y="410467"/>
                </a:lnTo>
                <a:lnTo>
                  <a:pt x="228457" y="408613"/>
                </a:lnTo>
                <a:lnTo>
                  <a:pt x="228457" y="406760"/>
                </a:lnTo>
                <a:lnTo>
                  <a:pt x="218775" y="406934"/>
                </a:lnTo>
                <a:lnTo>
                  <a:pt x="218775" y="402355"/>
                </a:lnTo>
                <a:lnTo>
                  <a:pt x="229220" y="402180"/>
                </a:lnTo>
                <a:lnTo>
                  <a:pt x="229220" y="400262"/>
                </a:lnTo>
                <a:close/>
                <a:moveTo>
                  <a:pt x="193459" y="396685"/>
                </a:moveTo>
                <a:lnTo>
                  <a:pt x="193219" y="398583"/>
                </a:lnTo>
                <a:lnTo>
                  <a:pt x="193001" y="400480"/>
                </a:lnTo>
                <a:lnTo>
                  <a:pt x="198932" y="401199"/>
                </a:lnTo>
                <a:lnTo>
                  <a:pt x="196751" y="418774"/>
                </a:lnTo>
                <a:lnTo>
                  <a:pt x="198932" y="419036"/>
                </a:lnTo>
                <a:lnTo>
                  <a:pt x="200960" y="419276"/>
                </a:lnTo>
                <a:lnTo>
                  <a:pt x="203140" y="401701"/>
                </a:lnTo>
                <a:lnTo>
                  <a:pt x="209093" y="402442"/>
                </a:lnTo>
                <a:lnTo>
                  <a:pt x="209311" y="400523"/>
                </a:lnTo>
                <a:lnTo>
                  <a:pt x="209442" y="398648"/>
                </a:lnTo>
                <a:close/>
                <a:moveTo>
                  <a:pt x="260567" y="396005"/>
                </a:moveTo>
                <a:cubicBezTo>
                  <a:pt x="256136" y="393347"/>
                  <a:pt x="250391" y="394784"/>
                  <a:pt x="247733" y="399215"/>
                </a:cubicBezTo>
                <a:cubicBezTo>
                  <a:pt x="246402" y="401921"/>
                  <a:pt x="246071" y="405011"/>
                  <a:pt x="246795" y="407937"/>
                </a:cubicBezTo>
                <a:cubicBezTo>
                  <a:pt x="247207" y="410870"/>
                  <a:pt x="248664" y="413556"/>
                  <a:pt x="250894" y="415504"/>
                </a:cubicBezTo>
                <a:cubicBezTo>
                  <a:pt x="251097" y="415652"/>
                  <a:pt x="251307" y="415794"/>
                  <a:pt x="251520" y="415927"/>
                </a:cubicBezTo>
                <a:cubicBezTo>
                  <a:pt x="255969" y="418672"/>
                  <a:pt x="261799" y="417292"/>
                  <a:pt x="264545" y="412843"/>
                </a:cubicBezTo>
                <a:cubicBezTo>
                  <a:pt x="265886" y="410203"/>
                  <a:pt x="266219" y="407165"/>
                  <a:pt x="265482" y="404296"/>
                </a:cubicBezTo>
                <a:cubicBezTo>
                  <a:pt x="265083" y="401308"/>
                  <a:pt x="263629" y="398563"/>
                  <a:pt x="261383" y="396555"/>
                </a:cubicBezTo>
                <a:cubicBezTo>
                  <a:pt x="261121" y="396356"/>
                  <a:pt x="260849" y="396173"/>
                  <a:pt x="260567" y="396005"/>
                </a:cubicBezTo>
                <a:close/>
                <a:moveTo>
                  <a:pt x="810540" y="393712"/>
                </a:moveTo>
                <a:lnTo>
                  <a:pt x="810985" y="393910"/>
                </a:lnTo>
                <a:lnTo>
                  <a:pt x="810453" y="393758"/>
                </a:lnTo>
                <a:close/>
                <a:moveTo>
                  <a:pt x="173310" y="392063"/>
                </a:moveTo>
                <a:lnTo>
                  <a:pt x="170061" y="405146"/>
                </a:lnTo>
                <a:cubicBezTo>
                  <a:pt x="169322" y="407390"/>
                  <a:pt x="169438" y="409830"/>
                  <a:pt x="170389" y="411993"/>
                </a:cubicBezTo>
                <a:cubicBezTo>
                  <a:pt x="171583" y="413879"/>
                  <a:pt x="173529" y="415163"/>
                  <a:pt x="175731" y="415525"/>
                </a:cubicBezTo>
                <a:cubicBezTo>
                  <a:pt x="177850" y="416271"/>
                  <a:pt x="180186" y="416088"/>
                  <a:pt x="182163" y="415024"/>
                </a:cubicBezTo>
                <a:cubicBezTo>
                  <a:pt x="184006" y="413506"/>
                  <a:pt x="185225" y="411365"/>
                  <a:pt x="185587" y="409006"/>
                </a:cubicBezTo>
                <a:lnTo>
                  <a:pt x="188749" y="395922"/>
                </a:lnTo>
                <a:lnTo>
                  <a:pt x="186743" y="395421"/>
                </a:lnTo>
                <a:lnTo>
                  <a:pt x="184737" y="394941"/>
                </a:lnTo>
                <a:lnTo>
                  <a:pt x="181444" y="408024"/>
                </a:lnTo>
                <a:cubicBezTo>
                  <a:pt x="181252" y="409272"/>
                  <a:pt x="180646" y="410416"/>
                  <a:pt x="179721" y="411273"/>
                </a:cubicBezTo>
                <a:cubicBezTo>
                  <a:pt x="178777" y="411849"/>
                  <a:pt x="177619" y="411962"/>
                  <a:pt x="176581" y="411579"/>
                </a:cubicBezTo>
                <a:cubicBezTo>
                  <a:pt x="175504" y="411395"/>
                  <a:pt x="174573" y="410728"/>
                  <a:pt x="174052" y="409769"/>
                </a:cubicBezTo>
                <a:cubicBezTo>
                  <a:pt x="173635" y="408598"/>
                  <a:pt x="173635" y="407320"/>
                  <a:pt x="174052" y="406149"/>
                </a:cubicBezTo>
                <a:lnTo>
                  <a:pt x="177323" y="393066"/>
                </a:lnTo>
                <a:lnTo>
                  <a:pt x="175317" y="392564"/>
                </a:lnTo>
                <a:close/>
                <a:moveTo>
                  <a:pt x="282730" y="387789"/>
                </a:moveTo>
                <a:lnTo>
                  <a:pt x="269320" y="392150"/>
                </a:lnTo>
                <a:lnTo>
                  <a:pt x="275862" y="412625"/>
                </a:lnTo>
                <a:lnTo>
                  <a:pt x="277846" y="411971"/>
                </a:lnTo>
                <a:lnTo>
                  <a:pt x="279808" y="411339"/>
                </a:lnTo>
                <a:lnTo>
                  <a:pt x="277083" y="402682"/>
                </a:lnTo>
                <a:lnTo>
                  <a:pt x="285347" y="400000"/>
                </a:lnTo>
                <a:lnTo>
                  <a:pt x="284780" y="398234"/>
                </a:lnTo>
                <a:lnTo>
                  <a:pt x="284191" y="396467"/>
                </a:lnTo>
                <a:lnTo>
                  <a:pt x="275949" y="399149"/>
                </a:lnTo>
                <a:lnTo>
                  <a:pt x="274444" y="394505"/>
                </a:lnTo>
                <a:lnTo>
                  <a:pt x="283908" y="391430"/>
                </a:lnTo>
                <a:lnTo>
                  <a:pt x="283319" y="389599"/>
                </a:lnTo>
                <a:close/>
                <a:moveTo>
                  <a:pt x="153533" y="385325"/>
                </a:moveTo>
                <a:lnTo>
                  <a:pt x="152901" y="387135"/>
                </a:lnTo>
                <a:lnTo>
                  <a:pt x="152290" y="388945"/>
                </a:lnTo>
                <a:lnTo>
                  <a:pt x="157938" y="390885"/>
                </a:lnTo>
                <a:lnTo>
                  <a:pt x="152181" y="407632"/>
                </a:lnTo>
                <a:lnTo>
                  <a:pt x="154143" y="408308"/>
                </a:lnTo>
                <a:lnTo>
                  <a:pt x="156084" y="408984"/>
                </a:lnTo>
                <a:lnTo>
                  <a:pt x="161841" y="392237"/>
                </a:lnTo>
                <a:lnTo>
                  <a:pt x="167510" y="394178"/>
                </a:lnTo>
                <a:lnTo>
                  <a:pt x="168143" y="392368"/>
                </a:lnTo>
                <a:lnTo>
                  <a:pt x="168797" y="390580"/>
                </a:lnTo>
                <a:close/>
                <a:moveTo>
                  <a:pt x="145705" y="381487"/>
                </a:moveTo>
                <a:lnTo>
                  <a:pt x="136612" y="401003"/>
                </a:lnTo>
                <a:lnTo>
                  <a:pt x="138487" y="401875"/>
                </a:lnTo>
                <a:lnTo>
                  <a:pt x="140341" y="402747"/>
                </a:lnTo>
                <a:lnTo>
                  <a:pt x="149455" y="383232"/>
                </a:lnTo>
                <a:lnTo>
                  <a:pt x="147558" y="382359"/>
                </a:lnTo>
                <a:close/>
                <a:moveTo>
                  <a:pt x="309049" y="375033"/>
                </a:moveTo>
                <a:lnTo>
                  <a:pt x="294832" y="382577"/>
                </a:lnTo>
                <a:lnTo>
                  <a:pt x="295726" y="384278"/>
                </a:lnTo>
                <a:lnTo>
                  <a:pt x="296620" y="385957"/>
                </a:lnTo>
                <a:lnTo>
                  <a:pt x="301897" y="383144"/>
                </a:lnTo>
                <a:lnTo>
                  <a:pt x="310227" y="398779"/>
                </a:lnTo>
                <a:lnTo>
                  <a:pt x="312059" y="397819"/>
                </a:lnTo>
                <a:lnTo>
                  <a:pt x="313869" y="396838"/>
                </a:lnTo>
                <a:lnTo>
                  <a:pt x="305561" y="381204"/>
                </a:lnTo>
                <a:lnTo>
                  <a:pt x="310838" y="378391"/>
                </a:lnTo>
                <a:lnTo>
                  <a:pt x="309944" y="376712"/>
                </a:lnTo>
                <a:close/>
                <a:moveTo>
                  <a:pt x="127170" y="371413"/>
                </a:moveTo>
                <a:lnTo>
                  <a:pt x="126320" y="373201"/>
                </a:lnTo>
                <a:lnTo>
                  <a:pt x="125404" y="374880"/>
                </a:lnTo>
                <a:lnTo>
                  <a:pt x="130637" y="377780"/>
                </a:lnTo>
                <a:lnTo>
                  <a:pt x="122046" y="393262"/>
                </a:lnTo>
                <a:lnTo>
                  <a:pt x="123856" y="394265"/>
                </a:lnTo>
                <a:lnTo>
                  <a:pt x="125666" y="395268"/>
                </a:lnTo>
                <a:lnTo>
                  <a:pt x="134170" y="379655"/>
                </a:lnTo>
                <a:lnTo>
                  <a:pt x="139403" y="382555"/>
                </a:lnTo>
                <a:lnTo>
                  <a:pt x="140319" y="380898"/>
                </a:lnTo>
                <a:lnTo>
                  <a:pt x="141257" y="379219"/>
                </a:lnTo>
                <a:close/>
                <a:moveTo>
                  <a:pt x="234017" y="368317"/>
                </a:moveTo>
                <a:cubicBezTo>
                  <a:pt x="230048" y="369669"/>
                  <a:pt x="229045" y="376429"/>
                  <a:pt x="228456" y="376821"/>
                </a:cubicBezTo>
                <a:lnTo>
                  <a:pt x="227954" y="377981"/>
                </a:lnTo>
                <a:lnTo>
                  <a:pt x="227955" y="377955"/>
                </a:lnTo>
                <a:lnTo>
                  <a:pt x="227889" y="378130"/>
                </a:lnTo>
                <a:lnTo>
                  <a:pt x="227954" y="377981"/>
                </a:lnTo>
                <a:lnTo>
                  <a:pt x="227846" y="380069"/>
                </a:lnTo>
                <a:lnTo>
                  <a:pt x="255970" y="378675"/>
                </a:lnTo>
                <a:lnTo>
                  <a:pt x="249498" y="378675"/>
                </a:lnTo>
                <a:cubicBezTo>
                  <a:pt x="249498" y="378675"/>
                  <a:pt x="249891" y="370607"/>
                  <a:pt x="245137" y="368775"/>
                </a:cubicBezTo>
                <a:cubicBezTo>
                  <a:pt x="241596" y="367332"/>
                  <a:pt x="237662" y="367168"/>
                  <a:pt x="234017" y="368317"/>
                </a:cubicBezTo>
                <a:close/>
                <a:moveTo>
                  <a:pt x="262560" y="368273"/>
                </a:moveTo>
                <a:lnTo>
                  <a:pt x="262560" y="368339"/>
                </a:lnTo>
                <a:cubicBezTo>
                  <a:pt x="263411" y="368339"/>
                  <a:pt x="263542" y="369167"/>
                  <a:pt x="263411" y="370192"/>
                </a:cubicBezTo>
                <a:cubicBezTo>
                  <a:pt x="263280" y="371217"/>
                  <a:pt x="263324" y="375687"/>
                  <a:pt x="262539" y="375687"/>
                </a:cubicBezTo>
                <a:cubicBezTo>
                  <a:pt x="261753" y="375687"/>
                  <a:pt x="262015" y="372133"/>
                  <a:pt x="262015" y="370454"/>
                </a:cubicBezTo>
                <a:cubicBezTo>
                  <a:pt x="262015" y="368775"/>
                  <a:pt x="262015" y="368273"/>
                  <a:pt x="262560" y="368273"/>
                </a:cubicBezTo>
                <a:close/>
                <a:moveTo>
                  <a:pt x="225731" y="368273"/>
                </a:moveTo>
                <a:lnTo>
                  <a:pt x="225731" y="368339"/>
                </a:lnTo>
                <a:cubicBezTo>
                  <a:pt x="226582" y="368339"/>
                  <a:pt x="226713" y="369167"/>
                  <a:pt x="226582" y="370192"/>
                </a:cubicBezTo>
                <a:cubicBezTo>
                  <a:pt x="226451" y="371217"/>
                  <a:pt x="226494" y="375687"/>
                  <a:pt x="225710" y="375687"/>
                </a:cubicBezTo>
                <a:cubicBezTo>
                  <a:pt x="224925" y="375687"/>
                  <a:pt x="225186" y="372133"/>
                  <a:pt x="225186" y="370454"/>
                </a:cubicBezTo>
                <a:cubicBezTo>
                  <a:pt x="225186" y="368775"/>
                  <a:pt x="225186" y="368273"/>
                  <a:pt x="225731" y="368273"/>
                </a:cubicBezTo>
                <a:close/>
                <a:moveTo>
                  <a:pt x="182032" y="368055"/>
                </a:moveTo>
                <a:cubicBezTo>
                  <a:pt x="182032" y="368055"/>
                  <a:pt x="182948" y="367641"/>
                  <a:pt x="183210" y="368229"/>
                </a:cubicBezTo>
                <a:cubicBezTo>
                  <a:pt x="183402" y="370580"/>
                  <a:pt x="183452" y="372939"/>
                  <a:pt x="183363" y="375294"/>
                </a:cubicBezTo>
                <a:cubicBezTo>
                  <a:pt x="183363" y="375839"/>
                  <a:pt x="182294" y="376058"/>
                  <a:pt x="182032" y="375294"/>
                </a:cubicBezTo>
                <a:cubicBezTo>
                  <a:pt x="181902" y="372898"/>
                  <a:pt x="181902" y="370495"/>
                  <a:pt x="182032" y="368099"/>
                </a:cubicBezTo>
                <a:close/>
                <a:moveTo>
                  <a:pt x="256455" y="367946"/>
                </a:moveTo>
                <a:cubicBezTo>
                  <a:pt x="257000" y="367946"/>
                  <a:pt x="257262" y="369102"/>
                  <a:pt x="257262" y="370127"/>
                </a:cubicBezTo>
                <a:cubicBezTo>
                  <a:pt x="257262" y="371152"/>
                  <a:pt x="257218" y="375513"/>
                  <a:pt x="256564" y="375513"/>
                </a:cubicBezTo>
                <a:cubicBezTo>
                  <a:pt x="255910" y="375513"/>
                  <a:pt x="255539" y="371915"/>
                  <a:pt x="255539" y="370301"/>
                </a:cubicBezTo>
                <a:cubicBezTo>
                  <a:pt x="255539" y="368688"/>
                  <a:pt x="255539" y="368012"/>
                  <a:pt x="256455" y="368012"/>
                </a:cubicBezTo>
                <a:close/>
                <a:moveTo>
                  <a:pt x="219625" y="367946"/>
                </a:moveTo>
                <a:cubicBezTo>
                  <a:pt x="220170" y="367946"/>
                  <a:pt x="220432" y="369189"/>
                  <a:pt x="220432" y="370127"/>
                </a:cubicBezTo>
                <a:cubicBezTo>
                  <a:pt x="220432" y="371064"/>
                  <a:pt x="220410" y="375622"/>
                  <a:pt x="219756" y="375622"/>
                </a:cubicBezTo>
                <a:cubicBezTo>
                  <a:pt x="219102" y="375622"/>
                  <a:pt x="218709" y="371915"/>
                  <a:pt x="218709" y="370301"/>
                </a:cubicBezTo>
                <a:cubicBezTo>
                  <a:pt x="218709" y="368688"/>
                  <a:pt x="218709" y="368012"/>
                  <a:pt x="219625" y="368012"/>
                </a:cubicBezTo>
                <a:close/>
                <a:moveTo>
                  <a:pt x="546053" y="367608"/>
                </a:moveTo>
                <a:lnTo>
                  <a:pt x="546130" y="382735"/>
                </a:lnTo>
                <a:lnTo>
                  <a:pt x="559433" y="382735"/>
                </a:lnTo>
                <a:cubicBezTo>
                  <a:pt x="561762" y="382936"/>
                  <a:pt x="564078" y="382228"/>
                  <a:pt x="565896" y="380759"/>
                </a:cubicBezTo>
                <a:cubicBezTo>
                  <a:pt x="567404" y="379106"/>
                  <a:pt x="568173" y="376910"/>
                  <a:pt x="568024" y="374677"/>
                </a:cubicBezTo>
                <a:cubicBezTo>
                  <a:pt x="568164" y="372656"/>
                  <a:pt x="567348" y="370686"/>
                  <a:pt x="565819" y="369355"/>
                </a:cubicBezTo>
                <a:cubicBezTo>
                  <a:pt x="563885" y="368023"/>
                  <a:pt x="561547" y="367404"/>
                  <a:pt x="559206" y="367608"/>
                </a:cubicBezTo>
                <a:close/>
                <a:moveTo>
                  <a:pt x="188444" y="367554"/>
                </a:moveTo>
                <a:cubicBezTo>
                  <a:pt x="189250" y="367467"/>
                  <a:pt x="189054" y="369538"/>
                  <a:pt x="189054" y="370127"/>
                </a:cubicBezTo>
                <a:cubicBezTo>
                  <a:pt x="189054" y="370716"/>
                  <a:pt x="189098" y="375251"/>
                  <a:pt x="188444" y="375251"/>
                </a:cubicBezTo>
                <a:cubicBezTo>
                  <a:pt x="187790" y="375251"/>
                  <a:pt x="187790" y="371392"/>
                  <a:pt x="187790" y="370127"/>
                </a:cubicBezTo>
                <a:cubicBezTo>
                  <a:pt x="187790" y="368862"/>
                  <a:pt x="187659" y="367554"/>
                  <a:pt x="188444" y="367554"/>
                </a:cubicBezTo>
                <a:close/>
                <a:moveTo>
                  <a:pt x="184867" y="367053"/>
                </a:moveTo>
                <a:lnTo>
                  <a:pt x="184872" y="367199"/>
                </a:lnTo>
                <a:lnTo>
                  <a:pt x="184867" y="367205"/>
                </a:lnTo>
                <a:close/>
                <a:moveTo>
                  <a:pt x="185225" y="366767"/>
                </a:moveTo>
                <a:cubicBezTo>
                  <a:pt x="185626" y="366523"/>
                  <a:pt x="186150" y="366652"/>
                  <a:pt x="186394" y="367053"/>
                </a:cubicBezTo>
                <a:cubicBezTo>
                  <a:pt x="186656" y="367402"/>
                  <a:pt x="186656" y="375273"/>
                  <a:pt x="186656" y="375775"/>
                </a:cubicBezTo>
                <a:cubicBezTo>
                  <a:pt x="186656" y="376276"/>
                  <a:pt x="185413" y="376189"/>
                  <a:pt x="185151" y="375775"/>
                </a:cubicBezTo>
                <a:lnTo>
                  <a:pt x="184872" y="367199"/>
                </a:lnTo>
                <a:close/>
                <a:moveTo>
                  <a:pt x="259769" y="366441"/>
                </a:moveTo>
                <a:cubicBezTo>
                  <a:pt x="260881" y="366441"/>
                  <a:pt x="260554" y="368033"/>
                  <a:pt x="260554" y="369712"/>
                </a:cubicBezTo>
                <a:cubicBezTo>
                  <a:pt x="260554" y="371391"/>
                  <a:pt x="260837" y="376058"/>
                  <a:pt x="259638" y="376058"/>
                </a:cubicBezTo>
                <a:cubicBezTo>
                  <a:pt x="258439" y="376058"/>
                  <a:pt x="258700" y="371151"/>
                  <a:pt x="258700" y="369625"/>
                </a:cubicBezTo>
                <a:cubicBezTo>
                  <a:pt x="258700" y="368099"/>
                  <a:pt x="258439" y="366441"/>
                  <a:pt x="259769" y="366441"/>
                </a:cubicBezTo>
                <a:close/>
                <a:moveTo>
                  <a:pt x="222940" y="366441"/>
                </a:moveTo>
                <a:cubicBezTo>
                  <a:pt x="224074" y="366441"/>
                  <a:pt x="223725" y="368033"/>
                  <a:pt x="223725" y="369712"/>
                </a:cubicBezTo>
                <a:cubicBezTo>
                  <a:pt x="223725" y="371391"/>
                  <a:pt x="224008" y="376058"/>
                  <a:pt x="222809" y="376058"/>
                </a:cubicBezTo>
                <a:cubicBezTo>
                  <a:pt x="221610" y="376058"/>
                  <a:pt x="221871" y="371151"/>
                  <a:pt x="221871" y="369625"/>
                </a:cubicBezTo>
                <a:cubicBezTo>
                  <a:pt x="221871" y="368099"/>
                  <a:pt x="221610" y="366441"/>
                  <a:pt x="222940" y="366441"/>
                </a:cubicBezTo>
                <a:close/>
                <a:moveTo>
                  <a:pt x="164087" y="365765"/>
                </a:moveTo>
                <a:lnTo>
                  <a:pt x="164219" y="365887"/>
                </a:lnTo>
                <a:lnTo>
                  <a:pt x="164021" y="365853"/>
                </a:lnTo>
                <a:close/>
                <a:moveTo>
                  <a:pt x="325644" y="364588"/>
                </a:moveTo>
                <a:lnTo>
                  <a:pt x="313411" y="372525"/>
                </a:lnTo>
                <a:lnTo>
                  <a:pt x="325142" y="390580"/>
                </a:lnTo>
                <a:lnTo>
                  <a:pt x="337702" y="382337"/>
                </a:lnTo>
                <a:lnTo>
                  <a:pt x="336655" y="380724"/>
                </a:lnTo>
                <a:lnTo>
                  <a:pt x="335630" y="379132"/>
                </a:lnTo>
                <a:lnTo>
                  <a:pt x="326494" y="385063"/>
                </a:lnTo>
                <a:lnTo>
                  <a:pt x="323419" y="380375"/>
                </a:lnTo>
                <a:lnTo>
                  <a:pt x="331618" y="375142"/>
                </a:lnTo>
                <a:lnTo>
                  <a:pt x="330615" y="373572"/>
                </a:lnTo>
                <a:lnTo>
                  <a:pt x="329612" y="372023"/>
                </a:lnTo>
                <a:lnTo>
                  <a:pt x="321479" y="377300"/>
                </a:lnTo>
                <a:lnTo>
                  <a:pt x="318993" y="373463"/>
                </a:lnTo>
                <a:lnTo>
                  <a:pt x="327715" y="367793"/>
                </a:lnTo>
                <a:lnTo>
                  <a:pt x="326690" y="366180"/>
                </a:lnTo>
                <a:close/>
                <a:moveTo>
                  <a:pt x="112015" y="362407"/>
                </a:moveTo>
                <a:cubicBezTo>
                  <a:pt x="110140" y="362599"/>
                  <a:pt x="108452" y="363624"/>
                  <a:pt x="107414" y="365198"/>
                </a:cubicBezTo>
                <a:cubicBezTo>
                  <a:pt x="106396" y="366363"/>
                  <a:pt x="105971" y="367931"/>
                  <a:pt x="106259" y="369450"/>
                </a:cubicBezTo>
                <a:cubicBezTo>
                  <a:pt x="107076" y="371581"/>
                  <a:pt x="108315" y="373524"/>
                  <a:pt x="109900" y="375163"/>
                </a:cubicBezTo>
                <a:cubicBezTo>
                  <a:pt x="110731" y="376014"/>
                  <a:pt x="111411" y="377004"/>
                  <a:pt x="111906" y="378085"/>
                </a:cubicBezTo>
                <a:cubicBezTo>
                  <a:pt x="112118" y="378750"/>
                  <a:pt x="111970" y="379477"/>
                  <a:pt x="111514" y="380004"/>
                </a:cubicBezTo>
                <a:cubicBezTo>
                  <a:pt x="111056" y="380658"/>
                  <a:pt x="110277" y="381010"/>
                  <a:pt x="109486" y="380920"/>
                </a:cubicBezTo>
                <a:cubicBezTo>
                  <a:pt x="108413" y="380776"/>
                  <a:pt x="107401" y="380340"/>
                  <a:pt x="106564" y="379655"/>
                </a:cubicBezTo>
                <a:cubicBezTo>
                  <a:pt x="105650" y="379080"/>
                  <a:pt x="104981" y="378188"/>
                  <a:pt x="104689" y="377148"/>
                </a:cubicBezTo>
                <a:cubicBezTo>
                  <a:pt x="104468" y="376166"/>
                  <a:pt x="104693" y="375137"/>
                  <a:pt x="105299" y="374335"/>
                </a:cubicBezTo>
                <a:lnTo>
                  <a:pt x="102072" y="372002"/>
                </a:lnTo>
                <a:cubicBezTo>
                  <a:pt x="100860" y="373624"/>
                  <a:pt x="100378" y="375678"/>
                  <a:pt x="100742" y="377671"/>
                </a:cubicBezTo>
                <a:cubicBezTo>
                  <a:pt x="101294" y="379730"/>
                  <a:pt x="102593" y="381509"/>
                  <a:pt x="104383" y="382665"/>
                </a:cubicBezTo>
                <a:cubicBezTo>
                  <a:pt x="106045" y="384001"/>
                  <a:pt x="108116" y="384725"/>
                  <a:pt x="110249" y="384714"/>
                </a:cubicBezTo>
                <a:cubicBezTo>
                  <a:pt x="112109" y="384612"/>
                  <a:pt x="113812" y="383644"/>
                  <a:pt x="114850" y="382098"/>
                </a:cubicBezTo>
                <a:cubicBezTo>
                  <a:pt x="115895" y="380896"/>
                  <a:pt x="116398" y="379320"/>
                  <a:pt x="116246" y="377736"/>
                </a:cubicBezTo>
                <a:cubicBezTo>
                  <a:pt x="115605" y="375715"/>
                  <a:pt x="114492" y="373875"/>
                  <a:pt x="112997" y="372372"/>
                </a:cubicBezTo>
                <a:cubicBezTo>
                  <a:pt x="112061" y="371367"/>
                  <a:pt x="111250" y="370255"/>
                  <a:pt x="110576" y="369058"/>
                </a:cubicBezTo>
                <a:cubicBezTo>
                  <a:pt x="110262" y="368504"/>
                  <a:pt x="110314" y="367815"/>
                  <a:pt x="110707" y="367313"/>
                </a:cubicBezTo>
                <a:cubicBezTo>
                  <a:pt x="111143" y="366648"/>
                  <a:pt x="111856" y="366217"/>
                  <a:pt x="112648" y="366136"/>
                </a:cubicBezTo>
                <a:cubicBezTo>
                  <a:pt x="113535" y="366110"/>
                  <a:pt x="114403" y="366404"/>
                  <a:pt x="115090" y="366965"/>
                </a:cubicBezTo>
                <a:cubicBezTo>
                  <a:pt x="115973" y="367547"/>
                  <a:pt x="116629" y="368417"/>
                  <a:pt x="116943" y="369429"/>
                </a:cubicBezTo>
                <a:cubicBezTo>
                  <a:pt x="117209" y="370347"/>
                  <a:pt x="117059" y="371337"/>
                  <a:pt x="116529" y="372132"/>
                </a:cubicBezTo>
                <a:lnTo>
                  <a:pt x="119778" y="374509"/>
                </a:lnTo>
                <a:lnTo>
                  <a:pt x="119778" y="374466"/>
                </a:lnTo>
                <a:cubicBezTo>
                  <a:pt x="120875" y="372859"/>
                  <a:pt x="121291" y="370883"/>
                  <a:pt x="120934" y="368971"/>
                </a:cubicBezTo>
                <a:cubicBezTo>
                  <a:pt x="120482" y="367034"/>
                  <a:pt x="119314" y="365344"/>
                  <a:pt x="117663" y="364239"/>
                </a:cubicBezTo>
                <a:cubicBezTo>
                  <a:pt x="116073" y="362946"/>
                  <a:pt x="114061" y="362294"/>
                  <a:pt x="112015" y="362407"/>
                </a:cubicBezTo>
                <a:close/>
                <a:moveTo>
                  <a:pt x="342237" y="352726"/>
                </a:moveTo>
                <a:cubicBezTo>
                  <a:pt x="340096" y="352684"/>
                  <a:pt x="338020" y="353465"/>
                  <a:pt x="336437" y="354906"/>
                </a:cubicBezTo>
                <a:cubicBezTo>
                  <a:pt x="334425" y="356472"/>
                  <a:pt x="333275" y="358899"/>
                  <a:pt x="333341" y="361448"/>
                </a:cubicBezTo>
                <a:cubicBezTo>
                  <a:pt x="333552" y="364435"/>
                  <a:pt x="334784" y="367261"/>
                  <a:pt x="336830" y="369450"/>
                </a:cubicBezTo>
                <a:cubicBezTo>
                  <a:pt x="338600" y="371801"/>
                  <a:pt x="341138" y="373460"/>
                  <a:pt x="344004" y="374139"/>
                </a:cubicBezTo>
                <a:cubicBezTo>
                  <a:pt x="348836" y="374882"/>
                  <a:pt x="353360" y="371576"/>
                  <a:pt x="354121" y="366747"/>
                </a:cubicBezTo>
                <a:lnTo>
                  <a:pt x="354078" y="366703"/>
                </a:lnTo>
                <a:cubicBezTo>
                  <a:pt x="354230" y="364503"/>
                  <a:pt x="353589" y="362320"/>
                  <a:pt x="352268" y="360554"/>
                </a:cubicBezTo>
                <a:lnTo>
                  <a:pt x="349084" y="363214"/>
                </a:lnTo>
                <a:cubicBezTo>
                  <a:pt x="349780" y="364156"/>
                  <a:pt x="350114" y="365316"/>
                  <a:pt x="350022" y="366485"/>
                </a:cubicBezTo>
                <a:cubicBezTo>
                  <a:pt x="349991" y="366731"/>
                  <a:pt x="349939" y="366976"/>
                  <a:pt x="349865" y="367213"/>
                </a:cubicBezTo>
                <a:cubicBezTo>
                  <a:pt x="349161" y="369516"/>
                  <a:pt x="346721" y="370811"/>
                  <a:pt x="344418" y="370105"/>
                </a:cubicBezTo>
                <a:cubicBezTo>
                  <a:pt x="342674" y="369444"/>
                  <a:pt x="341160" y="368293"/>
                  <a:pt x="340057" y="366790"/>
                </a:cubicBezTo>
                <a:cubicBezTo>
                  <a:pt x="338727" y="365382"/>
                  <a:pt x="337833" y="363615"/>
                  <a:pt x="337484" y="361709"/>
                </a:cubicBezTo>
                <a:cubicBezTo>
                  <a:pt x="337259" y="360251"/>
                  <a:pt x="337824" y="358783"/>
                  <a:pt x="338967" y="357850"/>
                </a:cubicBezTo>
                <a:cubicBezTo>
                  <a:pt x="339778" y="357113"/>
                  <a:pt x="340835" y="356707"/>
                  <a:pt x="341932" y="356716"/>
                </a:cubicBezTo>
                <a:cubicBezTo>
                  <a:pt x="342998" y="356740"/>
                  <a:pt x="344017" y="357178"/>
                  <a:pt x="344767" y="357937"/>
                </a:cubicBezTo>
                <a:lnTo>
                  <a:pt x="347950" y="355277"/>
                </a:lnTo>
                <a:cubicBezTo>
                  <a:pt x="346439" y="353733"/>
                  <a:pt x="344396" y="352822"/>
                  <a:pt x="342237" y="352726"/>
                </a:cubicBezTo>
                <a:close/>
                <a:moveTo>
                  <a:pt x="228692" y="352142"/>
                </a:moveTo>
                <a:lnTo>
                  <a:pt x="228736" y="352142"/>
                </a:lnTo>
                <a:lnTo>
                  <a:pt x="228736" y="357964"/>
                </a:lnTo>
                <a:lnTo>
                  <a:pt x="223786" y="357964"/>
                </a:lnTo>
                <a:close/>
                <a:moveTo>
                  <a:pt x="240427" y="350872"/>
                </a:moveTo>
                <a:cubicBezTo>
                  <a:pt x="242739" y="350872"/>
                  <a:pt x="243655" y="352791"/>
                  <a:pt x="243655" y="356018"/>
                </a:cubicBezTo>
                <a:cubicBezTo>
                  <a:pt x="243655" y="359246"/>
                  <a:pt x="242652" y="361165"/>
                  <a:pt x="240427" y="361165"/>
                </a:cubicBezTo>
                <a:cubicBezTo>
                  <a:pt x="238203" y="361165"/>
                  <a:pt x="237200" y="359224"/>
                  <a:pt x="237200" y="356018"/>
                </a:cubicBezTo>
                <a:cubicBezTo>
                  <a:pt x="237200" y="352813"/>
                  <a:pt x="238247" y="350872"/>
                  <a:pt x="240427" y="350872"/>
                </a:cubicBezTo>
                <a:close/>
                <a:moveTo>
                  <a:pt x="213585" y="350872"/>
                </a:moveTo>
                <a:cubicBezTo>
                  <a:pt x="215809" y="350872"/>
                  <a:pt x="216703" y="352159"/>
                  <a:pt x="216703" y="353620"/>
                </a:cubicBezTo>
                <a:cubicBezTo>
                  <a:pt x="216719" y="353788"/>
                  <a:pt x="216716" y="353956"/>
                  <a:pt x="216699" y="354124"/>
                </a:cubicBezTo>
                <a:cubicBezTo>
                  <a:pt x="216551" y="355609"/>
                  <a:pt x="215223" y="356692"/>
                  <a:pt x="213738" y="356542"/>
                </a:cubicBezTo>
                <a:cubicBezTo>
                  <a:pt x="212451" y="356542"/>
                  <a:pt x="210620" y="356237"/>
                  <a:pt x="210620" y="353751"/>
                </a:cubicBezTo>
                <a:cubicBezTo>
                  <a:pt x="210615" y="353646"/>
                  <a:pt x="210617" y="353541"/>
                  <a:pt x="210624" y="353437"/>
                </a:cubicBezTo>
                <a:cubicBezTo>
                  <a:pt x="210735" y="351910"/>
                  <a:pt x="212059" y="350763"/>
                  <a:pt x="213585" y="350872"/>
                </a:cubicBezTo>
                <a:close/>
                <a:moveTo>
                  <a:pt x="212979" y="349547"/>
                </a:moveTo>
                <a:cubicBezTo>
                  <a:pt x="210570" y="349569"/>
                  <a:pt x="208635" y="351538"/>
                  <a:pt x="208657" y="353948"/>
                </a:cubicBezTo>
                <a:cubicBezTo>
                  <a:pt x="208662" y="354046"/>
                  <a:pt x="208668" y="354144"/>
                  <a:pt x="208679" y="354240"/>
                </a:cubicBezTo>
                <a:cubicBezTo>
                  <a:pt x="208947" y="356634"/>
                  <a:pt x="211104" y="358359"/>
                  <a:pt x="213498" y="358091"/>
                </a:cubicBezTo>
                <a:cubicBezTo>
                  <a:pt x="214854" y="358189"/>
                  <a:pt x="216174" y="357620"/>
                  <a:pt x="217031" y="356564"/>
                </a:cubicBezTo>
                <a:cubicBezTo>
                  <a:pt x="216551" y="359901"/>
                  <a:pt x="215504" y="361362"/>
                  <a:pt x="213324" y="361362"/>
                </a:cubicBezTo>
                <a:cubicBezTo>
                  <a:pt x="213173" y="361390"/>
                  <a:pt x="213021" y="361403"/>
                  <a:pt x="212870" y="361401"/>
                </a:cubicBezTo>
                <a:cubicBezTo>
                  <a:pt x="211664" y="361379"/>
                  <a:pt x="210707" y="360385"/>
                  <a:pt x="210729" y="359181"/>
                </a:cubicBezTo>
                <a:lnTo>
                  <a:pt x="208788" y="359181"/>
                </a:lnTo>
                <a:cubicBezTo>
                  <a:pt x="208788" y="360446"/>
                  <a:pt x="209769" y="362626"/>
                  <a:pt x="213367" y="362626"/>
                </a:cubicBezTo>
                <a:lnTo>
                  <a:pt x="213367" y="362692"/>
                </a:lnTo>
                <a:cubicBezTo>
                  <a:pt x="218753" y="362692"/>
                  <a:pt x="218971" y="356761"/>
                  <a:pt x="219015" y="355539"/>
                </a:cubicBezTo>
                <a:cubicBezTo>
                  <a:pt x="219015" y="353468"/>
                  <a:pt x="218513" y="349587"/>
                  <a:pt x="213607" y="349587"/>
                </a:cubicBezTo>
                <a:cubicBezTo>
                  <a:pt x="213398" y="349558"/>
                  <a:pt x="213188" y="349545"/>
                  <a:pt x="212979" y="349547"/>
                </a:cubicBezTo>
                <a:close/>
                <a:moveTo>
                  <a:pt x="240428" y="349521"/>
                </a:moveTo>
                <a:cubicBezTo>
                  <a:pt x="236001" y="349521"/>
                  <a:pt x="235151" y="353446"/>
                  <a:pt x="235151" y="356063"/>
                </a:cubicBezTo>
                <a:cubicBezTo>
                  <a:pt x="235151" y="358679"/>
                  <a:pt x="236067" y="362604"/>
                  <a:pt x="240428" y="362604"/>
                </a:cubicBezTo>
                <a:lnTo>
                  <a:pt x="240428" y="362692"/>
                </a:lnTo>
                <a:cubicBezTo>
                  <a:pt x="244920" y="362692"/>
                  <a:pt x="245705" y="358679"/>
                  <a:pt x="245705" y="356063"/>
                </a:cubicBezTo>
                <a:cubicBezTo>
                  <a:pt x="245705" y="353446"/>
                  <a:pt x="244854" y="349521"/>
                  <a:pt x="240428" y="349521"/>
                </a:cubicBezTo>
                <a:close/>
                <a:moveTo>
                  <a:pt x="228675" y="349434"/>
                </a:moveTo>
                <a:lnTo>
                  <a:pt x="221632" y="357567"/>
                </a:lnTo>
                <a:lnTo>
                  <a:pt x="221632" y="359137"/>
                </a:lnTo>
                <a:lnTo>
                  <a:pt x="228348" y="359137"/>
                </a:lnTo>
                <a:lnTo>
                  <a:pt x="228348" y="362277"/>
                </a:lnTo>
                <a:lnTo>
                  <a:pt x="230288" y="362277"/>
                </a:lnTo>
                <a:lnTo>
                  <a:pt x="230288" y="359137"/>
                </a:lnTo>
                <a:lnTo>
                  <a:pt x="232469" y="359137"/>
                </a:lnTo>
                <a:lnTo>
                  <a:pt x="232469" y="357764"/>
                </a:lnTo>
                <a:lnTo>
                  <a:pt x="230288" y="357764"/>
                </a:lnTo>
                <a:lnTo>
                  <a:pt x="230288" y="349434"/>
                </a:lnTo>
                <a:close/>
                <a:moveTo>
                  <a:pt x="200742" y="349347"/>
                </a:moveTo>
                <a:cubicBezTo>
                  <a:pt x="200131" y="351440"/>
                  <a:pt x="199085" y="351658"/>
                  <a:pt x="196599" y="351789"/>
                </a:cubicBezTo>
                <a:lnTo>
                  <a:pt x="196599" y="353163"/>
                </a:lnTo>
                <a:lnTo>
                  <a:pt x="200197" y="353163"/>
                </a:lnTo>
                <a:lnTo>
                  <a:pt x="200197" y="362277"/>
                </a:lnTo>
                <a:lnTo>
                  <a:pt x="202246" y="362277"/>
                </a:lnTo>
                <a:lnTo>
                  <a:pt x="202246" y="349347"/>
                </a:lnTo>
                <a:close/>
                <a:moveTo>
                  <a:pt x="94658" y="345617"/>
                </a:moveTo>
                <a:lnTo>
                  <a:pt x="79961" y="361361"/>
                </a:lnTo>
                <a:lnTo>
                  <a:pt x="81379" y="362691"/>
                </a:lnTo>
                <a:lnTo>
                  <a:pt x="82796" y="364086"/>
                </a:lnTo>
                <a:lnTo>
                  <a:pt x="93372" y="352726"/>
                </a:lnTo>
                <a:lnTo>
                  <a:pt x="88771" y="369669"/>
                </a:lnTo>
                <a:lnTo>
                  <a:pt x="90275" y="371064"/>
                </a:lnTo>
                <a:lnTo>
                  <a:pt x="91780" y="372394"/>
                </a:lnTo>
                <a:lnTo>
                  <a:pt x="106455" y="356629"/>
                </a:lnTo>
                <a:lnTo>
                  <a:pt x="105038" y="355320"/>
                </a:lnTo>
                <a:lnTo>
                  <a:pt x="103642" y="354012"/>
                </a:lnTo>
                <a:lnTo>
                  <a:pt x="93328" y="365068"/>
                </a:lnTo>
                <a:lnTo>
                  <a:pt x="97820" y="348583"/>
                </a:lnTo>
                <a:lnTo>
                  <a:pt x="96228" y="347100"/>
                </a:lnTo>
                <a:close/>
                <a:moveTo>
                  <a:pt x="546053" y="345485"/>
                </a:moveTo>
                <a:lnTo>
                  <a:pt x="546130" y="358029"/>
                </a:lnTo>
                <a:lnTo>
                  <a:pt x="558673" y="358029"/>
                </a:lnTo>
                <a:cubicBezTo>
                  <a:pt x="560854" y="358167"/>
                  <a:pt x="563020" y="357579"/>
                  <a:pt x="564831" y="356356"/>
                </a:cubicBezTo>
                <a:cubicBezTo>
                  <a:pt x="566220" y="355040"/>
                  <a:pt x="566945" y="353171"/>
                  <a:pt x="566808" y="351263"/>
                </a:cubicBezTo>
                <a:cubicBezTo>
                  <a:pt x="566915" y="349544"/>
                  <a:pt x="566106" y="347896"/>
                  <a:pt x="564679" y="346930"/>
                </a:cubicBezTo>
                <a:cubicBezTo>
                  <a:pt x="562714" y="345824"/>
                  <a:pt x="560466" y="345322"/>
                  <a:pt x="558217" y="345485"/>
                </a:cubicBezTo>
                <a:close/>
                <a:moveTo>
                  <a:pt x="1826550" y="343893"/>
                </a:moveTo>
                <a:cubicBezTo>
                  <a:pt x="1823283" y="343377"/>
                  <a:pt x="1819819" y="344107"/>
                  <a:pt x="1816933" y="346205"/>
                </a:cubicBezTo>
                <a:cubicBezTo>
                  <a:pt x="1815838" y="347001"/>
                  <a:pt x="1814876" y="347964"/>
                  <a:pt x="1814080" y="349058"/>
                </a:cubicBezTo>
                <a:cubicBezTo>
                  <a:pt x="1811247" y="353601"/>
                  <a:pt x="1809916" y="358921"/>
                  <a:pt x="1810278" y="364262"/>
                </a:cubicBezTo>
                <a:cubicBezTo>
                  <a:pt x="1810013" y="369345"/>
                  <a:pt x="1811313" y="374386"/>
                  <a:pt x="1814004" y="378707"/>
                </a:cubicBezTo>
                <a:cubicBezTo>
                  <a:pt x="1818314" y="384500"/>
                  <a:pt x="1826505" y="385703"/>
                  <a:pt x="1832299" y="381393"/>
                </a:cubicBezTo>
                <a:cubicBezTo>
                  <a:pt x="1833320" y="380632"/>
                  <a:pt x="1834225" y="379728"/>
                  <a:pt x="1834985" y="378707"/>
                </a:cubicBezTo>
                <a:lnTo>
                  <a:pt x="1834986" y="378707"/>
                </a:lnTo>
                <a:cubicBezTo>
                  <a:pt x="1837735" y="374409"/>
                  <a:pt x="1839065" y="369357"/>
                  <a:pt x="1838786" y="364262"/>
                </a:cubicBezTo>
                <a:cubicBezTo>
                  <a:pt x="1839149" y="358921"/>
                  <a:pt x="1837819" y="353601"/>
                  <a:pt x="1834986" y="349058"/>
                </a:cubicBezTo>
                <a:cubicBezTo>
                  <a:pt x="1832887" y="346172"/>
                  <a:pt x="1829817" y="344409"/>
                  <a:pt x="1826550" y="343893"/>
                </a:cubicBezTo>
                <a:close/>
                <a:moveTo>
                  <a:pt x="1719295" y="343889"/>
                </a:moveTo>
                <a:cubicBezTo>
                  <a:pt x="1716007" y="343380"/>
                  <a:pt x="1712525" y="344125"/>
                  <a:pt x="1709628" y="346244"/>
                </a:cubicBezTo>
                <a:cubicBezTo>
                  <a:pt x="1708551" y="347032"/>
                  <a:pt x="1707602" y="347982"/>
                  <a:pt x="1706814" y="349059"/>
                </a:cubicBezTo>
                <a:cubicBezTo>
                  <a:pt x="1704007" y="353610"/>
                  <a:pt x="1702704" y="358930"/>
                  <a:pt x="1703089" y="364263"/>
                </a:cubicBezTo>
                <a:cubicBezTo>
                  <a:pt x="1702787" y="369349"/>
                  <a:pt x="1704090" y="374401"/>
                  <a:pt x="1706814" y="378707"/>
                </a:cubicBezTo>
                <a:cubicBezTo>
                  <a:pt x="1711125" y="384500"/>
                  <a:pt x="1719316" y="385703"/>
                  <a:pt x="1725109" y="381393"/>
                </a:cubicBezTo>
                <a:cubicBezTo>
                  <a:pt x="1726131" y="380633"/>
                  <a:pt x="1727036" y="379728"/>
                  <a:pt x="1727796" y="378707"/>
                </a:cubicBezTo>
                <a:cubicBezTo>
                  <a:pt x="1730520" y="374401"/>
                  <a:pt x="1731822" y="369348"/>
                  <a:pt x="1731521" y="364263"/>
                </a:cubicBezTo>
                <a:cubicBezTo>
                  <a:pt x="1731906" y="358930"/>
                  <a:pt x="1730603" y="353610"/>
                  <a:pt x="1727796" y="349059"/>
                </a:cubicBezTo>
                <a:cubicBezTo>
                  <a:pt x="1725676" y="346162"/>
                  <a:pt x="1722582" y="344398"/>
                  <a:pt x="1719295" y="343889"/>
                </a:cubicBezTo>
                <a:close/>
                <a:moveTo>
                  <a:pt x="1322847" y="343889"/>
                </a:moveTo>
                <a:cubicBezTo>
                  <a:pt x="1319559" y="343380"/>
                  <a:pt x="1316077" y="344125"/>
                  <a:pt x="1313180" y="346244"/>
                </a:cubicBezTo>
                <a:cubicBezTo>
                  <a:pt x="1312103" y="347032"/>
                  <a:pt x="1311154" y="347982"/>
                  <a:pt x="1310366" y="349059"/>
                </a:cubicBezTo>
                <a:cubicBezTo>
                  <a:pt x="1307559" y="353610"/>
                  <a:pt x="1306256" y="358930"/>
                  <a:pt x="1306641" y="364263"/>
                </a:cubicBezTo>
                <a:cubicBezTo>
                  <a:pt x="1306339" y="369349"/>
                  <a:pt x="1307642" y="374401"/>
                  <a:pt x="1310366" y="378707"/>
                </a:cubicBezTo>
                <a:cubicBezTo>
                  <a:pt x="1314677" y="384500"/>
                  <a:pt x="1322868" y="385703"/>
                  <a:pt x="1328661" y="381393"/>
                </a:cubicBezTo>
                <a:cubicBezTo>
                  <a:pt x="1329683" y="380633"/>
                  <a:pt x="1330588" y="379728"/>
                  <a:pt x="1331348" y="378707"/>
                </a:cubicBezTo>
                <a:cubicBezTo>
                  <a:pt x="1334072" y="374401"/>
                  <a:pt x="1335374" y="369348"/>
                  <a:pt x="1335073" y="364263"/>
                </a:cubicBezTo>
                <a:cubicBezTo>
                  <a:pt x="1335458" y="358930"/>
                  <a:pt x="1334155" y="353610"/>
                  <a:pt x="1331348" y="349059"/>
                </a:cubicBezTo>
                <a:cubicBezTo>
                  <a:pt x="1329228" y="346162"/>
                  <a:pt x="1326135" y="344398"/>
                  <a:pt x="1322847" y="343889"/>
                </a:cubicBezTo>
                <a:close/>
                <a:moveTo>
                  <a:pt x="87702" y="338029"/>
                </a:moveTo>
                <a:lnTo>
                  <a:pt x="71697" y="352442"/>
                </a:lnTo>
                <a:lnTo>
                  <a:pt x="73093" y="353969"/>
                </a:lnTo>
                <a:lnTo>
                  <a:pt x="74466" y="355517"/>
                </a:lnTo>
                <a:lnTo>
                  <a:pt x="90472" y="341103"/>
                </a:lnTo>
                <a:lnTo>
                  <a:pt x="89098" y="339555"/>
                </a:lnTo>
                <a:close/>
                <a:moveTo>
                  <a:pt x="1916923" y="335787"/>
                </a:moveTo>
                <a:lnTo>
                  <a:pt x="1923385" y="335787"/>
                </a:lnTo>
                <a:lnTo>
                  <a:pt x="1929923" y="335787"/>
                </a:lnTo>
                <a:lnTo>
                  <a:pt x="1940831" y="360405"/>
                </a:lnTo>
                <a:lnTo>
                  <a:pt x="1940794" y="360494"/>
                </a:lnTo>
                <a:lnTo>
                  <a:pt x="1940870" y="360494"/>
                </a:lnTo>
                <a:lnTo>
                  <a:pt x="1940831" y="360405"/>
                </a:lnTo>
                <a:lnTo>
                  <a:pt x="1951056" y="335787"/>
                </a:lnTo>
                <a:lnTo>
                  <a:pt x="1957290" y="335787"/>
                </a:lnTo>
                <a:lnTo>
                  <a:pt x="1963448" y="335787"/>
                </a:lnTo>
                <a:lnTo>
                  <a:pt x="1946115" y="371136"/>
                </a:lnTo>
                <a:lnTo>
                  <a:pt x="1946115" y="392803"/>
                </a:lnTo>
                <a:lnTo>
                  <a:pt x="1940717" y="392803"/>
                </a:lnTo>
                <a:lnTo>
                  <a:pt x="1935168" y="392803"/>
                </a:lnTo>
                <a:lnTo>
                  <a:pt x="1935168" y="371365"/>
                </a:lnTo>
                <a:close/>
                <a:moveTo>
                  <a:pt x="1754467" y="335787"/>
                </a:moveTo>
                <a:lnTo>
                  <a:pt x="1759941" y="335787"/>
                </a:lnTo>
                <a:lnTo>
                  <a:pt x="1765414" y="335787"/>
                </a:lnTo>
                <a:lnTo>
                  <a:pt x="1765414" y="382616"/>
                </a:lnTo>
                <a:lnTo>
                  <a:pt x="1791414" y="382616"/>
                </a:lnTo>
                <a:lnTo>
                  <a:pt x="1791414" y="387709"/>
                </a:lnTo>
                <a:lnTo>
                  <a:pt x="1791414" y="392726"/>
                </a:lnTo>
                <a:lnTo>
                  <a:pt x="1754467" y="392726"/>
                </a:lnTo>
                <a:close/>
                <a:moveTo>
                  <a:pt x="1638611" y="335787"/>
                </a:moveTo>
                <a:lnTo>
                  <a:pt x="1644313" y="335787"/>
                </a:lnTo>
                <a:lnTo>
                  <a:pt x="1650014" y="335787"/>
                </a:lnTo>
                <a:lnTo>
                  <a:pt x="1671072" y="375774"/>
                </a:lnTo>
                <a:lnTo>
                  <a:pt x="1671072" y="335787"/>
                </a:lnTo>
                <a:lnTo>
                  <a:pt x="1676165" y="335787"/>
                </a:lnTo>
                <a:lnTo>
                  <a:pt x="1681334" y="335787"/>
                </a:lnTo>
                <a:lnTo>
                  <a:pt x="1681334" y="392726"/>
                </a:lnTo>
                <a:lnTo>
                  <a:pt x="1675861" y="392726"/>
                </a:lnTo>
                <a:lnTo>
                  <a:pt x="1670387" y="392726"/>
                </a:lnTo>
                <a:lnTo>
                  <a:pt x="1648797" y="351675"/>
                </a:lnTo>
                <a:lnTo>
                  <a:pt x="1648797" y="392726"/>
                </a:lnTo>
                <a:lnTo>
                  <a:pt x="1643705" y="392726"/>
                </a:lnTo>
                <a:lnTo>
                  <a:pt x="1638611" y="392726"/>
                </a:lnTo>
                <a:close/>
                <a:moveTo>
                  <a:pt x="1583115" y="335787"/>
                </a:moveTo>
                <a:lnTo>
                  <a:pt x="1588513" y="335787"/>
                </a:lnTo>
                <a:lnTo>
                  <a:pt x="1593986" y="335787"/>
                </a:lnTo>
                <a:lnTo>
                  <a:pt x="1593986" y="357149"/>
                </a:lnTo>
                <a:lnTo>
                  <a:pt x="1614511" y="357149"/>
                </a:lnTo>
                <a:lnTo>
                  <a:pt x="1614511" y="335787"/>
                </a:lnTo>
                <a:lnTo>
                  <a:pt x="1619985" y="335787"/>
                </a:lnTo>
                <a:lnTo>
                  <a:pt x="1625458" y="335787"/>
                </a:lnTo>
                <a:lnTo>
                  <a:pt x="1625458" y="392726"/>
                </a:lnTo>
                <a:lnTo>
                  <a:pt x="1619985" y="392726"/>
                </a:lnTo>
                <a:lnTo>
                  <a:pt x="1614511" y="392726"/>
                </a:lnTo>
                <a:lnTo>
                  <a:pt x="1614511" y="366956"/>
                </a:lnTo>
                <a:lnTo>
                  <a:pt x="1593986" y="366956"/>
                </a:lnTo>
                <a:lnTo>
                  <a:pt x="1593986" y="392726"/>
                </a:lnTo>
                <a:lnTo>
                  <a:pt x="1588588" y="392726"/>
                </a:lnTo>
                <a:lnTo>
                  <a:pt x="1583115" y="392726"/>
                </a:lnTo>
                <a:close/>
                <a:moveTo>
                  <a:pt x="1476231" y="335787"/>
                </a:moveTo>
                <a:lnTo>
                  <a:pt x="1514773" y="335787"/>
                </a:lnTo>
                <a:lnTo>
                  <a:pt x="1514773" y="340804"/>
                </a:lnTo>
                <a:lnTo>
                  <a:pt x="1514773" y="345898"/>
                </a:lnTo>
                <a:lnTo>
                  <a:pt x="1487178" y="345898"/>
                </a:lnTo>
                <a:lnTo>
                  <a:pt x="1487178" y="357985"/>
                </a:lnTo>
                <a:lnTo>
                  <a:pt x="1512797" y="357985"/>
                </a:lnTo>
                <a:lnTo>
                  <a:pt x="1512797" y="362850"/>
                </a:lnTo>
                <a:lnTo>
                  <a:pt x="1512797" y="367791"/>
                </a:lnTo>
                <a:lnTo>
                  <a:pt x="1487178" y="367791"/>
                </a:lnTo>
                <a:lnTo>
                  <a:pt x="1487178" y="382616"/>
                </a:lnTo>
                <a:lnTo>
                  <a:pt x="1515990" y="382616"/>
                </a:lnTo>
                <a:lnTo>
                  <a:pt x="1515990" y="387709"/>
                </a:lnTo>
                <a:lnTo>
                  <a:pt x="1515990" y="392726"/>
                </a:lnTo>
                <a:lnTo>
                  <a:pt x="1476231" y="392726"/>
                </a:lnTo>
                <a:close/>
                <a:moveTo>
                  <a:pt x="1424156" y="335787"/>
                </a:moveTo>
                <a:lnTo>
                  <a:pt x="1466804" y="335787"/>
                </a:lnTo>
                <a:lnTo>
                  <a:pt x="1466804" y="340804"/>
                </a:lnTo>
                <a:lnTo>
                  <a:pt x="1466804" y="345898"/>
                </a:lnTo>
                <a:lnTo>
                  <a:pt x="1450916" y="345898"/>
                </a:lnTo>
                <a:lnTo>
                  <a:pt x="1450916" y="392726"/>
                </a:lnTo>
                <a:lnTo>
                  <a:pt x="1445518" y="392726"/>
                </a:lnTo>
                <a:lnTo>
                  <a:pt x="1440044" y="392726"/>
                </a:lnTo>
                <a:lnTo>
                  <a:pt x="1440044" y="345898"/>
                </a:lnTo>
                <a:lnTo>
                  <a:pt x="1424156" y="345898"/>
                </a:lnTo>
                <a:lnTo>
                  <a:pt x="1424156" y="340881"/>
                </a:lnTo>
                <a:close/>
                <a:moveTo>
                  <a:pt x="1358018" y="335787"/>
                </a:moveTo>
                <a:lnTo>
                  <a:pt x="1395268" y="335787"/>
                </a:lnTo>
                <a:lnTo>
                  <a:pt x="1395268" y="340804"/>
                </a:lnTo>
                <a:lnTo>
                  <a:pt x="1395268" y="345898"/>
                </a:lnTo>
                <a:lnTo>
                  <a:pt x="1368965" y="345898"/>
                </a:lnTo>
                <a:lnTo>
                  <a:pt x="1368965" y="358821"/>
                </a:lnTo>
                <a:lnTo>
                  <a:pt x="1391924" y="358821"/>
                </a:lnTo>
                <a:lnTo>
                  <a:pt x="1391924" y="363763"/>
                </a:lnTo>
                <a:lnTo>
                  <a:pt x="1391924" y="368628"/>
                </a:lnTo>
                <a:lnTo>
                  <a:pt x="1368965" y="368628"/>
                </a:lnTo>
                <a:lnTo>
                  <a:pt x="1368965" y="392726"/>
                </a:lnTo>
                <a:lnTo>
                  <a:pt x="1363492" y="392726"/>
                </a:lnTo>
                <a:lnTo>
                  <a:pt x="1358018" y="392726"/>
                </a:lnTo>
                <a:close/>
                <a:moveTo>
                  <a:pt x="1223462" y="335787"/>
                </a:moveTo>
                <a:lnTo>
                  <a:pt x="1262081" y="335787"/>
                </a:lnTo>
                <a:lnTo>
                  <a:pt x="1262081" y="340804"/>
                </a:lnTo>
                <a:lnTo>
                  <a:pt x="1262081" y="345898"/>
                </a:lnTo>
                <a:lnTo>
                  <a:pt x="1234409" y="345898"/>
                </a:lnTo>
                <a:lnTo>
                  <a:pt x="1234409" y="357985"/>
                </a:lnTo>
                <a:lnTo>
                  <a:pt x="1260028" y="357985"/>
                </a:lnTo>
                <a:lnTo>
                  <a:pt x="1260028" y="362850"/>
                </a:lnTo>
                <a:lnTo>
                  <a:pt x="1260028" y="367791"/>
                </a:lnTo>
                <a:lnTo>
                  <a:pt x="1234409" y="367791"/>
                </a:lnTo>
                <a:lnTo>
                  <a:pt x="1234409" y="382616"/>
                </a:lnTo>
                <a:lnTo>
                  <a:pt x="1263297" y="382616"/>
                </a:lnTo>
                <a:lnTo>
                  <a:pt x="1263297" y="387709"/>
                </a:lnTo>
                <a:lnTo>
                  <a:pt x="1263297" y="392726"/>
                </a:lnTo>
                <a:lnTo>
                  <a:pt x="1223462" y="392726"/>
                </a:lnTo>
                <a:close/>
                <a:moveTo>
                  <a:pt x="1171463" y="335787"/>
                </a:moveTo>
                <a:lnTo>
                  <a:pt x="1214035" y="335787"/>
                </a:lnTo>
                <a:lnTo>
                  <a:pt x="1214035" y="340804"/>
                </a:lnTo>
                <a:lnTo>
                  <a:pt x="1214035" y="345898"/>
                </a:lnTo>
                <a:lnTo>
                  <a:pt x="1198222" y="345898"/>
                </a:lnTo>
                <a:lnTo>
                  <a:pt x="1198222" y="392726"/>
                </a:lnTo>
                <a:lnTo>
                  <a:pt x="1192749" y="392726"/>
                </a:lnTo>
                <a:lnTo>
                  <a:pt x="1187275" y="392726"/>
                </a:lnTo>
                <a:lnTo>
                  <a:pt x="1187275" y="345898"/>
                </a:lnTo>
                <a:lnTo>
                  <a:pt x="1171463" y="345898"/>
                </a:lnTo>
                <a:lnTo>
                  <a:pt x="1171463" y="340881"/>
                </a:lnTo>
                <a:close/>
                <a:moveTo>
                  <a:pt x="1068303" y="335787"/>
                </a:moveTo>
                <a:lnTo>
                  <a:pt x="1110875" y="335787"/>
                </a:lnTo>
                <a:lnTo>
                  <a:pt x="1110875" y="340804"/>
                </a:lnTo>
                <a:lnTo>
                  <a:pt x="1110875" y="345898"/>
                </a:lnTo>
                <a:lnTo>
                  <a:pt x="1095063" y="345898"/>
                </a:lnTo>
                <a:lnTo>
                  <a:pt x="1095063" y="392726"/>
                </a:lnTo>
                <a:lnTo>
                  <a:pt x="1089589" y="392726"/>
                </a:lnTo>
                <a:lnTo>
                  <a:pt x="1084115" y="392726"/>
                </a:lnTo>
                <a:lnTo>
                  <a:pt x="1084115" y="345898"/>
                </a:lnTo>
                <a:lnTo>
                  <a:pt x="1068303" y="345898"/>
                </a:lnTo>
                <a:lnTo>
                  <a:pt x="1068303" y="340881"/>
                </a:lnTo>
                <a:close/>
                <a:moveTo>
                  <a:pt x="1048690" y="335787"/>
                </a:moveTo>
                <a:lnTo>
                  <a:pt x="1054164" y="335787"/>
                </a:lnTo>
                <a:lnTo>
                  <a:pt x="1059637" y="335787"/>
                </a:lnTo>
                <a:lnTo>
                  <a:pt x="1059637" y="392726"/>
                </a:lnTo>
                <a:lnTo>
                  <a:pt x="1054239" y="392726"/>
                </a:lnTo>
                <a:lnTo>
                  <a:pt x="1048690" y="392726"/>
                </a:lnTo>
                <a:close/>
                <a:moveTo>
                  <a:pt x="997604" y="335787"/>
                </a:moveTo>
                <a:lnTo>
                  <a:pt x="1040176" y="335787"/>
                </a:lnTo>
                <a:lnTo>
                  <a:pt x="1040176" y="340804"/>
                </a:lnTo>
                <a:lnTo>
                  <a:pt x="1040176" y="345898"/>
                </a:lnTo>
                <a:lnTo>
                  <a:pt x="1024364" y="345898"/>
                </a:lnTo>
                <a:lnTo>
                  <a:pt x="1024364" y="392726"/>
                </a:lnTo>
                <a:lnTo>
                  <a:pt x="1018890" y="392726"/>
                </a:lnTo>
                <a:lnTo>
                  <a:pt x="1013416" y="392726"/>
                </a:lnTo>
                <a:lnTo>
                  <a:pt x="1013416" y="345898"/>
                </a:lnTo>
                <a:lnTo>
                  <a:pt x="997604" y="345898"/>
                </a:lnTo>
                <a:lnTo>
                  <a:pt x="997604" y="340881"/>
                </a:lnTo>
                <a:close/>
                <a:moveTo>
                  <a:pt x="894291" y="335787"/>
                </a:moveTo>
                <a:lnTo>
                  <a:pt x="900069" y="335787"/>
                </a:lnTo>
                <a:lnTo>
                  <a:pt x="905770" y="335787"/>
                </a:lnTo>
                <a:lnTo>
                  <a:pt x="926828" y="375774"/>
                </a:lnTo>
                <a:lnTo>
                  <a:pt x="926828" y="335787"/>
                </a:lnTo>
                <a:lnTo>
                  <a:pt x="931921" y="335787"/>
                </a:lnTo>
                <a:lnTo>
                  <a:pt x="937091" y="335787"/>
                </a:lnTo>
                <a:lnTo>
                  <a:pt x="937091" y="392726"/>
                </a:lnTo>
                <a:lnTo>
                  <a:pt x="931617" y="392726"/>
                </a:lnTo>
                <a:lnTo>
                  <a:pt x="926144" y="392726"/>
                </a:lnTo>
                <a:lnTo>
                  <a:pt x="904554" y="351675"/>
                </a:lnTo>
                <a:lnTo>
                  <a:pt x="904554" y="392726"/>
                </a:lnTo>
                <a:lnTo>
                  <a:pt x="899460" y="392726"/>
                </a:lnTo>
                <a:lnTo>
                  <a:pt x="894291" y="392726"/>
                </a:lnTo>
                <a:close/>
                <a:moveTo>
                  <a:pt x="870801" y="335787"/>
                </a:moveTo>
                <a:lnTo>
                  <a:pt x="876199" y="335787"/>
                </a:lnTo>
                <a:lnTo>
                  <a:pt x="881748" y="335787"/>
                </a:lnTo>
                <a:lnTo>
                  <a:pt x="881748" y="392726"/>
                </a:lnTo>
                <a:lnTo>
                  <a:pt x="876274" y="392726"/>
                </a:lnTo>
                <a:lnTo>
                  <a:pt x="870801" y="392726"/>
                </a:lnTo>
                <a:close/>
                <a:moveTo>
                  <a:pt x="732595" y="335787"/>
                </a:moveTo>
                <a:lnTo>
                  <a:pt x="738297" y="335787"/>
                </a:lnTo>
                <a:lnTo>
                  <a:pt x="744074" y="335787"/>
                </a:lnTo>
                <a:lnTo>
                  <a:pt x="765056" y="375774"/>
                </a:lnTo>
                <a:lnTo>
                  <a:pt x="765056" y="335787"/>
                </a:lnTo>
                <a:lnTo>
                  <a:pt x="770149" y="335787"/>
                </a:lnTo>
                <a:lnTo>
                  <a:pt x="775318" y="335787"/>
                </a:lnTo>
                <a:lnTo>
                  <a:pt x="775318" y="392726"/>
                </a:lnTo>
                <a:lnTo>
                  <a:pt x="769845" y="392726"/>
                </a:lnTo>
                <a:lnTo>
                  <a:pt x="764372" y="392726"/>
                </a:lnTo>
                <a:lnTo>
                  <a:pt x="742781" y="351675"/>
                </a:lnTo>
                <a:lnTo>
                  <a:pt x="742781" y="392726"/>
                </a:lnTo>
                <a:lnTo>
                  <a:pt x="737689" y="392726"/>
                </a:lnTo>
                <a:lnTo>
                  <a:pt x="732595" y="392726"/>
                </a:lnTo>
                <a:close/>
                <a:moveTo>
                  <a:pt x="709029" y="335787"/>
                </a:moveTo>
                <a:lnTo>
                  <a:pt x="714502" y="335787"/>
                </a:lnTo>
                <a:lnTo>
                  <a:pt x="719976" y="335787"/>
                </a:lnTo>
                <a:lnTo>
                  <a:pt x="719976" y="392726"/>
                </a:lnTo>
                <a:lnTo>
                  <a:pt x="714502" y="392726"/>
                </a:lnTo>
                <a:lnTo>
                  <a:pt x="709029" y="392726"/>
                </a:lnTo>
                <a:close/>
                <a:moveTo>
                  <a:pt x="642282" y="335787"/>
                </a:moveTo>
                <a:lnTo>
                  <a:pt x="647756" y="335787"/>
                </a:lnTo>
                <a:lnTo>
                  <a:pt x="653229" y="335787"/>
                </a:lnTo>
                <a:lnTo>
                  <a:pt x="653229" y="392726"/>
                </a:lnTo>
                <a:lnTo>
                  <a:pt x="647831" y="392726"/>
                </a:lnTo>
                <a:lnTo>
                  <a:pt x="642282" y="392726"/>
                </a:lnTo>
                <a:close/>
                <a:moveTo>
                  <a:pt x="591576" y="335787"/>
                </a:moveTo>
                <a:lnTo>
                  <a:pt x="630118" y="335787"/>
                </a:lnTo>
                <a:lnTo>
                  <a:pt x="630118" y="340804"/>
                </a:lnTo>
                <a:lnTo>
                  <a:pt x="630118" y="345898"/>
                </a:lnTo>
                <a:lnTo>
                  <a:pt x="602523" y="345898"/>
                </a:lnTo>
                <a:lnTo>
                  <a:pt x="602523" y="357985"/>
                </a:lnTo>
                <a:lnTo>
                  <a:pt x="628142" y="357985"/>
                </a:lnTo>
                <a:lnTo>
                  <a:pt x="628142" y="362850"/>
                </a:lnTo>
                <a:lnTo>
                  <a:pt x="628142" y="367791"/>
                </a:lnTo>
                <a:lnTo>
                  <a:pt x="602523" y="367791"/>
                </a:lnTo>
                <a:lnTo>
                  <a:pt x="602523" y="382616"/>
                </a:lnTo>
                <a:lnTo>
                  <a:pt x="631335" y="382616"/>
                </a:lnTo>
                <a:lnTo>
                  <a:pt x="631335" y="387709"/>
                </a:lnTo>
                <a:lnTo>
                  <a:pt x="631335" y="392726"/>
                </a:lnTo>
                <a:lnTo>
                  <a:pt x="591576" y="392726"/>
                </a:lnTo>
                <a:close/>
                <a:moveTo>
                  <a:pt x="535639" y="335679"/>
                </a:moveTo>
                <a:lnTo>
                  <a:pt x="561258" y="335679"/>
                </a:lnTo>
                <a:cubicBezTo>
                  <a:pt x="565546" y="335425"/>
                  <a:pt x="569775" y="336781"/>
                  <a:pt x="573117" y="339479"/>
                </a:cubicBezTo>
                <a:cubicBezTo>
                  <a:pt x="576080" y="342201"/>
                  <a:pt x="577670" y="346105"/>
                  <a:pt x="577451" y="350122"/>
                </a:cubicBezTo>
                <a:cubicBezTo>
                  <a:pt x="577724" y="354285"/>
                  <a:pt x="575898" y="358307"/>
                  <a:pt x="572585" y="360841"/>
                </a:cubicBezTo>
                <a:cubicBezTo>
                  <a:pt x="572076" y="361325"/>
                  <a:pt x="571484" y="361711"/>
                  <a:pt x="570837" y="361982"/>
                </a:cubicBezTo>
                <a:cubicBezTo>
                  <a:pt x="572033" y="362460"/>
                  <a:pt x="573158" y="363100"/>
                  <a:pt x="574182" y="363882"/>
                </a:cubicBezTo>
                <a:cubicBezTo>
                  <a:pt x="577567" y="366473"/>
                  <a:pt x="579446" y="370574"/>
                  <a:pt x="579199" y="374829"/>
                </a:cubicBezTo>
                <a:cubicBezTo>
                  <a:pt x="579545" y="379761"/>
                  <a:pt x="577710" y="384596"/>
                  <a:pt x="574182" y="388057"/>
                </a:cubicBezTo>
                <a:cubicBezTo>
                  <a:pt x="570097" y="391368"/>
                  <a:pt x="564905" y="392999"/>
                  <a:pt x="559662" y="392618"/>
                </a:cubicBezTo>
                <a:lnTo>
                  <a:pt x="535867" y="392618"/>
                </a:lnTo>
                <a:close/>
                <a:moveTo>
                  <a:pt x="685019" y="335678"/>
                </a:moveTo>
                <a:lnTo>
                  <a:pt x="695891" y="335678"/>
                </a:lnTo>
                <a:lnTo>
                  <a:pt x="695891" y="376654"/>
                </a:lnTo>
                <a:cubicBezTo>
                  <a:pt x="696264" y="381404"/>
                  <a:pt x="694733" y="386109"/>
                  <a:pt x="691633" y="389730"/>
                </a:cubicBezTo>
                <a:cubicBezTo>
                  <a:pt x="688235" y="392917"/>
                  <a:pt x="683662" y="394543"/>
                  <a:pt x="679014" y="394215"/>
                </a:cubicBezTo>
                <a:cubicBezTo>
                  <a:pt x="674155" y="394629"/>
                  <a:pt x="669372" y="392811"/>
                  <a:pt x="666015" y="389273"/>
                </a:cubicBezTo>
                <a:cubicBezTo>
                  <a:pt x="662901" y="384852"/>
                  <a:pt x="661521" y="379441"/>
                  <a:pt x="662137" y="374069"/>
                </a:cubicBezTo>
                <a:lnTo>
                  <a:pt x="662137" y="371105"/>
                </a:lnTo>
                <a:lnTo>
                  <a:pt x="672552" y="371105"/>
                </a:lnTo>
                <a:lnTo>
                  <a:pt x="672552" y="374525"/>
                </a:lnTo>
                <a:cubicBezTo>
                  <a:pt x="672305" y="377145"/>
                  <a:pt x="672806" y="379781"/>
                  <a:pt x="673997" y="382127"/>
                </a:cubicBezTo>
                <a:cubicBezTo>
                  <a:pt x="675045" y="383823"/>
                  <a:pt x="676951" y="384791"/>
                  <a:pt x="678938" y="384636"/>
                </a:cubicBezTo>
                <a:cubicBezTo>
                  <a:pt x="680687" y="384808"/>
                  <a:pt x="682412" y="384129"/>
                  <a:pt x="683575" y="382811"/>
                </a:cubicBezTo>
                <a:cubicBezTo>
                  <a:pt x="684665" y="381035"/>
                  <a:pt x="685170" y="378961"/>
                  <a:pt x="685019" y="376882"/>
                </a:cubicBezTo>
                <a:close/>
                <a:moveTo>
                  <a:pt x="1119478" y="335602"/>
                </a:moveTo>
                <a:lnTo>
                  <a:pt x="1130425" y="335602"/>
                </a:lnTo>
                <a:lnTo>
                  <a:pt x="1130425" y="371484"/>
                </a:lnTo>
                <a:cubicBezTo>
                  <a:pt x="1130206" y="374756"/>
                  <a:pt x="1131118" y="378004"/>
                  <a:pt x="1133009" y="380682"/>
                </a:cubicBezTo>
                <a:cubicBezTo>
                  <a:pt x="1134942" y="382811"/>
                  <a:pt x="1137745" y="383932"/>
                  <a:pt x="1140611" y="383723"/>
                </a:cubicBezTo>
                <a:cubicBezTo>
                  <a:pt x="1143437" y="383957"/>
                  <a:pt x="1146220" y="382927"/>
                  <a:pt x="1148213" y="380911"/>
                </a:cubicBezTo>
                <a:cubicBezTo>
                  <a:pt x="1150059" y="378132"/>
                  <a:pt x="1150890" y="374803"/>
                  <a:pt x="1150570" y="371484"/>
                </a:cubicBezTo>
                <a:lnTo>
                  <a:pt x="1150570" y="335602"/>
                </a:lnTo>
                <a:lnTo>
                  <a:pt x="1161821" y="335602"/>
                </a:lnTo>
                <a:lnTo>
                  <a:pt x="1161821" y="371104"/>
                </a:lnTo>
                <a:cubicBezTo>
                  <a:pt x="1162403" y="377391"/>
                  <a:pt x="1160644" y="383671"/>
                  <a:pt x="1156879" y="388741"/>
                </a:cubicBezTo>
                <a:cubicBezTo>
                  <a:pt x="1152471" y="392719"/>
                  <a:pt x="1146601" y="394676"/>
                  <a:pt x="1140687" y="394138"/>
                </a:cubicBezTo>
                <a:cubicBezTo>
                  <a:pt x="1134811" y="394597"/>
                  <a:pt x="1129013" y="392554"/>
                  <a:pt x="1124723" y="388513"/>
                </a:cubicBezTo>
                <a:cubicBezTo>
                  <a:pt x="1120912" y="383543"/>
                  <a:pt x="1119046" y="377353"/>
                  <a:pt x="1119478" y="371104"/>
                </a:cubicBezTo>
                <a:close/>
                <a:moveTo>
                  <a:pt x="1823162" y="334348"/>
                </a:moveTo>
                <a:cubicBezTo>
                  <a:pt x="1829456" y="333997"/>
                  <a:pt x="1835883" y="336047"/>
                  <a:pt x="1840953" y="340581"/>
                </a:cubicBezTo>
                <a:cubicBezTo>
                  <a:pt x="1841635" y="341192"/>
                  <a:pt x="1842282" y="341839"/>
                  <a:pt x="1842892" y="342521"/>
                </a:cubicBezTo>
                <a:cubicBezTo>
                  <a:pt x="1847751" y="348835"/>
                  <a:pt x="1850179" y="356686"/>
                  <a:pt x="1849734" y="364643"/>
                </a:cubicBezTo>
                <a:cubicBezTo>
                  <a:pt x="1850165" y="372456"/>
                  <a:pt x="1847733" y="380160"/>
                  <a:pt x="1842892" y="386309"/>
                </a:cubicBezTo>
                <a:cubicBezTo>
                  <a:pt x="1833574" y="396448"/>
                  <a:pt x="1817800" y="397114"/>
                  <a:pt x="1807660" y="387795"/>
                </a:cubicBezTo>
                <a:cubicBezTo>
                  <a:pt x="1807144" y="387321"/>
                  <a:pt x="1806648" y="386825"/>
                  <a:pt x="1806174" y="386309"/>
                </a:cubicBezTo>
                <a:cubicBezTo>
                  <a:pt x="1801333" y="380160"/>
                  <a:pt x="1798901" y="372456"/>
                  <a:pt x="1799332" y="364643"/>
                </a:cubicBezTo>
                <a:cubicBezTo>
                  <a:pt x="1798885" y="356686"/>
                  <a:pt x="1801313" y="348835"/>
                  <a:pt x="1806174" y="342521"/>
                </a:cubicBezTo>
                <a:cubicBezTo>
                  <a:pt x="1810709" y="337451"/>
                  <a:pt x="1816868" y="334699"/>
                  <a:pt x="1823162" y="334348"/>
                </a:cubicBezTo>
                <a:close/>
                <a:moveTo>
                  <a:pt x="1715958" y="334342"/>
                </a:moveTo>
                <a:cubicBezTo>
                  <a:pt x="1722271" y="333998"/>
                  <a:pt x="1728716" y="336061"/>
                  <a:pt x="1733797" y="340615"/>
                </a:cubicBezTo>
                <a:cubicBezTo>
                  <a:pt x="1734466" y="341216"/>
                  <a:pt x="1735102" y="341852"/>
                  <a:pt x="1735702" y="342520"/>
                </a:cubicBezTo>
                <a:cubicBezTo>
                  <a:pt x="1740541" y="348843"/>
                  <a:pt x="1742943" y="356696"/>
                  <a:pt x="1742468" y="364643"/>
                </a:cubicBezTo>
                <a:cubicBezTo>
                  <a:pt x="1742922" y="372447"/>
                  <a:pt x="1740516" y="380149"/>
                  <a:pt x="1735702" y="386309"/>
                </a:cubicBezTo>
                <a:cubicBezTo>
                  <a:pt x="1726345" y="396469"/>
                  <a:pt x="1710522" y="397119"/>
                  <a:pt x="1700362" y="387762"/>
                </a:cubicBezTo>
                <a:cubicBezTo>
                  <a:pt x="1699857" y="387298"/>
                  <a:pt x="1699373" y="386813"/>
                  <a:pt x="1698908" y="386309"/>
                </a:cubicBezTo>
                <a:cubicBezTo>
                  <a:pt x="1694125" y="380133"/>
                  <a:pt x="1691723" y="372443"/>
                  <a:pt x="1692142" y="364643"/>
                </a:cubicBezTo>
                <a:cubicBezTo>
                  <a:pt x="1691708" y="356701"/>
                  <a:pt x="1694105" y="348861"/>
                  <a:pt x="1698908" y="342520"/>
                </a:cubicBezTo>
                <a:cubicBezTo>
                  <a:pt x="1703462" y="337440"/>
                  <a:pt x="1709644" y="334687"/>
                  <a:pt x="1715958" y="334342"/>
                </a:cubicBezTo>
                <a:close/>
                <a:moveTo>
                  <a:pt x="1319510" y="334342"/>
                </a:moveTo>
                <a:cubicBezTo>
                  <a:pt x="1325823" y="333998"/>
                  <a:pt x="1332268" y="336061"/>
                  <a:pt x="1337349" y="340615"/>
                </a:cubicBezTo>
                <a:cubicBezTo>
                  <a:pt x="1338018" y="341216"/>
                  <a:pt x="1338654" y="341852"/>
                  <a:pt x="1339254" y="342520"/>
                </a:cubicBezTo>
                <a:cubicBezTo>
                  <a:pt x="1344093" y="348843"/>
                  <a:pt x="1346495" y="356696"/>
                  <a:pt x="1346020" y="364643"/>
                </a:cubicBezTo>
                <a:cubicBezTo>
                  <a:pt x="1346474" y="372447"/>
                  <a:pt x="1344068" y="380149"/>
                  <a:pt x="1339254" y="386309"/>
                </a:cubicBezTo>
                <a:cubicBezTo>
                  <a:pt x="1329897" y="396469"/>
                  <a:pt x="1314074" y="397119"/>
                  <a:pt x="1303914" y="387762"/>
                </a:cubicBezTo>
                <a:cubicBezTo>
                  <a:pt x="1303409" y="387298"/>
                  <a:pt x="1302925" y="386813"/>
                  <a:pt x="1302460" y="386309"/>
                </a:cubicBezTo>
                <a:cubicBezTo>
                  <a:pt x="1297677" y="380133"/>
                  <a:pt x="1295275" y="372443"/>
                  <a:pt x="1295694" y="364643"/>
                </a:cubicBezTo>
                <a:cubicBezTo>
                  <a:pt x="1295260" y="356701"/>
                  <a:pt x="1297657" y="348861"/>
                  <a:pt x="1302460" y="342520"/>
                </a:cubicBezTo>
                <a:cubicBezTo>
                  <a:pt x="1307014" y="337440"/>
                  <a:pt x="1313196" y="334687"/>
                  <a:pt x="1319510" y="334342"/>
                </a:cubicBezTo>
                <a:close/>
                <a:moveTo>
                  <a:pt x="1884703" y="334310"/>
                </a:moveTo>
                <a:cubicBezTo>
                  <a:pt x="1890404" y="334052"/>
                  <a:pt x="1896002" y="335891"/>
                  <a:pt x="1900439" y="339480"/>
                </a:cubicBezTo>
                <a:cubicBezTo>
                  <a:pt x="1904597" y="343008"/>
                  <a:pt x="1907192" y="348035"/>
                  <a:pt x="1907662" y="353468"/>
                </a:cubicBezTo>
                <a:lnTo>
                  <a:pt x="1896943" y="353468"/>
                </a:lnTo>
                <a:cubicBezTo>
                  <a:pt x="1896563" y="350883"/>
                  <a:pt x="1895167" y="348558"/>
                  <a:pt x="1893065" y="347006"/>
                </a:cubicBezTo>
                <a:cubicBezTo>
                  <a:pt x="1890958" y="345175"/>
                  <a:pt x="1888255" y="344175"/>
                  <a:pt x="1885463" y="344194"/>
                </a:cubicBezTo>
                <a:cubicBezTo>
                  <a:pt x="1881081" y="343980"/>
                  <a:pt x="1876884" y="345978"/>
                  <a:pt x="1874288" y="349515"/>
                </a:cubicBezTo>
                <a:cubicBezTo>
                  <a:pt x="1869024" y="358696"/>
                  <a:pt x="1869024" y="369982"/>
                  <a:pt x="1874288" y="379162"/>
                </a:cubicBezTo>
                <a:cubicBezTo>
                  <a:pt x="1877008" y="382606"/>
                  <a:pt x="1881235" y="384507"/>
                  <a:pt x="1885616" y="384256"/>
                </a:cubicBezTo>
                <a:cubicBezTo>
                  <a:pt x="1889630" y="384401"/>
                  <a:pt x="1893409" y="382366"/>
                  <a:pt x="1895498" y="378935"/>
                </a:cubicBezTo>
                <a:cubicBezTo>
                  <a:pt x="1896897" y="376809"/>
                  <a:pt x="1897878" y="374435"/>
                  <a:pt x="1898387" y="371941"/>
                </a:cubicBezTo>
                <a:lnTo>
                  <a:pt x="1886071" y="371941"/>
                </a:lnTo>
                <a:lnTo>
                  <a:pt x="1886071" y="362135"/>
                </a:lnTo>
                <a:lnTo>
                  <a:pt x="1908041" y="362135"/>
                </a:lnTo>
                <a:lnTo>
                  <a:pt x="1908041" y="392543"/>
                </a:lnTo>
                <a:lnTo>
                  <a:pt x="1900439" y="392543"/>
                </a:lnTo>
                <a:lnTo>
                  <a:pt x="1899375" y="384941"/>
                </a:lnTo>
                <a:lnTo>
                  <a:pt x="1899223" y="386309"/>
                </a:lnTo>
                <a:cubicBezTo>
                  <a:pt x="1895940" y="391499"/>
                  <a:pt x="1890156" y="394564"/>
                  <a:pt x="1884019" y="394368"/>
                </a:cubicBezTo>
                <a:lnTo>
                  <a:pt x="1884019" y="393911"/>
                </a:lnTo>
                <a:cubicBezTo>
                  <a:pt x="1877097" y="394281"/>
                  <a:pt x="1870384" y="391484"/>
                  <a:pt x="1865774" y="386309"/>
                </a:cubicBezTo>
                <a:cubicBezTo>
                  <a:pt x="1856522" y="373179"/>
                  <a:pt x="1856522" y="355651"/>
                  <a:pt x="1865774" y="342521"/>
                </a:cubicBezTo>
                <a:cubicBezTo>
                  <a:pt x="1870493" y="337030"/>
                  <a:pt x="1877469" y="334005"/>
                  <a:pt x="1884703" y="334310"/>
                </a:cubicBezTo>
                <a:close/>
                <a:moveTo>
                  <a:pt x="1549983" y="334159"/>
                </a:moveTo>
                <a:cubicBezTo>
                  <a:pt x="1555557" y="334015"/>
                  <a:pt x="1560982" y="335969"/>
                  <a:pt x="1565187" y="339632"/>
                </a:cubicBezTo>
                <a:cubicBezTo>
                  <a:pt x="1569500" y="343438"/>
                  <a:pt x="1572215" y="348732"/>
                  <a:pt x="1572789" y="354456"/>
                </a:cubicBezTo>
                <a:lnTo>
                  <a:pt x="1561842" y="354456"/>
                </a:lnTo>
                <a:cubicBezTo>
                  <a:pt x="1561657" y="351545"/>
                  <a:pt x="1560349" y="348819"/>
                  <a:pt x="1558193" y="346854"/>
                </a:cubicBezTo>
                <a:cubicBezTo>
                  <a:pt x="1556064" y="345068"/>
                  <a:pt x="1553370" y="344098"/>
                  <a:pt x="1550591" y="344117"/>
                </a:cubicBezTo>
                <a:cubicBezTo>
                  <a:pt x="1546672" y="344035"/>
                  <a:pt x="1543013" y="346067"/>
                  <a:pt x="1541013" y="349439"/>
                </a:cubicBezTo>
                <a:cubicBezTo>
                  <a:pt x="1538495" y="353903"/>
                  <a:pt x="1537308" y="358994"/>
                  <a:pt x="1537591" y="364111"/>
                </a:cubicBezTo>
                <a:cubicBezTo>
                  <a:pt x="1537312" y="369106"/>
                  <a:pt x="1538501" y="374075"/>
                  <a:pt x="1541013" y="378403"/>
                </a:cubicBezTo>
                <a:cubicBezTo>
                  <a:pt x="1544630" y="383762"/>
                  <a:pt x="1551907" y="385173"/>
                  <a:pt x="1557265" y="381556"/>
                </a:cubicBezTo>
                <a:cubicBezTo>
                  <a:pt x="1557725" y="381245"/>
                  <a:pt x="1558162" y="380903"/>
                  <a:pt x="1558573" y="380531"/>
                </a:cubicBezTo>
                <a:cubicBezTo>
                  <a:pt x="1560721" y="378342"/>
                  <a:pt x="1562016" y="375457"/>
                  <a:pt x="1562222" y="372397"/>
                </a:cubicBezTo>
                <a:lnTo>
                  <a:pt x="1572333" y="372701"/>
                </a:lnTo>
                <a:cubicBezTo>
                  <a:pt x="1571953" y="378621"/>
                  <a:pt x="1569409" y="384195"/>
                  <a:pt x="1565187" y="388362"/>
                </a:cubicBezTo>
                <a:cubicBezTo>
                  <a:pt x="1561078" y="392224"/>
                  <a:pt x="1555621" y="394324"/>
                  <a:pt x="1549983" y="394215"/>
                </a:cubicBezTo>
                <a:cubicBezTo>
                  <a:pt x="1543177" y="394493"/>
                  <a:pt x="1536649" y="391498"/>
                  <a:pt x="1532422" y="386157"/>
                </a:cubicBezTo>
                <a:cubicBezTo>
                  <a:pt x="1527781" y="379920"/>
                  <a:pt x="1525467" y="372255"/>
                  <a:pt x="1525885" y="364490"/>
                </a:cubicBezTo>
                <a:cubicBezTo>
                  <a:pt x="1525450" y="356583"/>
                  <a:pt x="1527759" y="348769"/>
                  <a:pt x="1532422" y="342369"/>
                </a:cubicBezTo>
                <a:cubicBezTo>
                  <a:pt x="1536610" y="336960"/>
                  <a:pt x="1543148" y="333903"/>
                  <a:pt x="1549983" y="334159"/>
                </a:cubicBezTo>
                <a:close/>
                <a:moveTo>
                  <a:pt x="969260" y="334158"/>
                </a:moveTo>
                <a:cubicBezTo>
                  <a:pt x="974516" y="333928"/>
                  <a:pt x="979659" y="335723"/>
                  <a:pt x="983629" y="339175"/>
                </a:cubicBezTo>
                <a:cubicBezTo>
                  <a:pt x="987381" y="342725"/>
                  <a:pt x="989569" y="347620"/>
                  <a:pt x="989710" y="352783"/>
                </a:cubicBezTo>
                <a:lnTo>
                  <a:pt x="978611" y="352783"/>
                </a:lnTo>
                <a:cubicBezTo>
                  <a:pt x="978526" y="350253"/>
                  <a:pt x="977331" y="347888"/>
                  <a:pt x="975342" y="346321"/>
                </a:cubicBezTo>
                <a:cubicBezTo>
                  <a:pt x="973149" y="344694"/>
                  <a:pt x="970469" y="343864"/>
                  <a:pt x="967740" y="343965"/>
                </a:cubicBezTo>
                <a:cubicBezTo>
                  <a:pt x="965416" y="343802"/>
                  <a:pt x="963114" y="344506"/>
                  <a:pt x="961278" y="345941"/>
                </a:cubicBezTo>
                <a:cubicBezTo>
                  <a:pt x="959666" y="347319"/>
                  <a:pt x="958794" y="349374"/>
                  <a:pt x="958921" y="351490"/>
                </a:cubicBezTo>
                <a:cubicBezTo>
                  <a:pt x="958917" y="353163"/>
                  <a:pt x="959859" y="354694"/>
                  <a:pt x="961354" y="355444"/>
                </a:cubicBezTo>
                <a:cubicBezTo>
                  <a:pt x="964654" y="356953"/>
                  <a:pt x="968126" y="358051"/>
                  <a:pt x="971693" y="358713"/>
                </a:cubicBezTo>
                <a:cubicBezTo>
                  <a:pt x="977187" y="359678"/>
                  <a:pt x="982388" y="361889"/>
                  <a:pt x="986897" y="365174"/>
                </a:cubicBezTo>
                <a:cubicBezTo>
                  <a:pt x="989717" y="368329"/>
                  <a:pt x="991094" y="372517"/>
                  <a:pt x="990698" y="376729"/>
                </a:cubicBezTo>
                <a:cubicBezTo>
                  <a:pt x="990967" y="381674"/>
                  <a:pt x="988811" y="386439"/>
                  <a:pt x="984920" y="389501"/>
                </a:cubicBezTo>
                <a:cubicBezTo>
                  <a:pt x="980377" y="392844"/>
                  <a:pt x="974817" y="394509"/>
                  <a:pt x="969184" y="394215"/>
                </a:cubicBezTo>
                <a:cubicBezTo>
                  <a:pt x="963670" y="394477"/>
                  <a:pt x="958254" y="392690"/>
                  <a:pt x="953980" y="389197"/>
                </a:cubicBezTo>
                <a:cubicBezTo>
                  <a:pt x="950105" y="385489"/>
                  <a:pt x="947931" y="380345"/>
                  <a:pt x="947974" y="374981"/>
                </a:cubicBezTo>
                <a:lnTo>
                  <a:pt x="958542" y="374982"/>
                </a:lnTo>
                <a:cubicBezTo>
                  <a:pt x="958486" y="377645"/>
                  <a:pt x="959596" y="380200"/>
                  <a:pt x="961582" y="381976"/>
                </a:cubicBezTo>
                <a:cubicBezTo>
                  <a:pt x="963765" y="383629"/>
                  <a:pt x="966447" y="384487"/>
                  <a:pt x="969184" y="384408"/>
                </a:cubicBezTo>
                <a:cubicBezTo>
                  <a:pt x="972036" y="384560"/>
                  <a:pt x="974876" y="383929"/>
                  <a:pt x="977395" y="382584"/>
                </a:cubicBezTo>
                <a:cubicBezTo>
                  <a:pt x="979228" y="381543"/>
                  <a:pt x="980360" y="379598"/>
                  <a:pt x="980360" y="377490"/>
                </a:cubicBezTo>
                <a:cubicBezTo>
                  <a:pt x="980483" y="375640"/>
                  <a:pt x="979686" y="373849"/>
                  <a:pt x="978231" y="372701"/>
                </a:cubicBezTo>
                <a:cubicBezTo>
                  <a:pt x="975459" y="371175"/>
                  <a:pt x="972454" y="370122"/>
                  <a:pt x="969336" y="369584"/>
                </a:cubicBezTo>
                <a:cubicBezTo>
                  <a:pt x="963396" y="368573"/>
                  <a:pt x="957728" y="366347"/>
                  <a:pt x="952688" y="363046"/>
                </a:cubicBezTo>
                <a:cubicBezTo>
                  <a:pt x="949726" y="360238"/>
                  <a:pt x="948190" y="356243"/>
                  <a:pt x="948507" y="352175"/>
                </a:cubicBezTo>
                <a:cubicBezTo>
                  <a:pt x="948255" y="347174"/>
                  <a:pt x="950298" y="342332"/>
                  <a:pt x="954056" y="339023"/>
                </a:cubicBezTo>
                <a:cubicBezTo>
                  <a:pt x="958316" y="335518"/>
                  <a:pt x="963757" y="333778"/>
                  <a:pt x="969260" y="334158"/>
                </a:cubicBezTo>
                <a:close/>
                <a:moveTo>
                  <a:pt x="809531" y="333949"/>
                </a:moveTo>
                <a:cubicBezTo>
                  <a:pt x="815715" y="333405"/>
                  <a:pt x="822092" y="335060"/>
                  <a:pt x="827405" y="339023"/>
                </a:cubicBezTo>
                <a:cubicBezTo>
                  <a:pt x="831590" y="342530"/>
                  <a:pt x="834191" y="347570"/>
                  <a:pt x="834628" y="353011"/>
                </a:cubicBezTo>
                <a:lnTo>
                  <a:pt x="823681" y="353011"/>
                </a:lnTo>
                <a:cubicBezTo>
                  <a:pt x="823370" y="350421"/>
                  <a:pt x="821993" y="348079"/>
                  <a:pt x="819879" y="346550"/>
                </a:cubicBezTo>
                <a:cubicBezTo>
                  <a:pt x="817772" y="344719"/>
                  <a:pt x="815069" y="343719"/>
                  <a:pt x="812277" y="343736"/>
                </a:cubicBezTo>
                <a:cubicBezTo>
                  <a:pt x="807904" y="343564"/>
                  <a:pt x="803725" y="345554"/>
                  <a:pt x="801103" y="349058"/>
                </a:cubicBezTo>
                <a:cubicBezTo>
                  <a:pt x="798134" y="353549"/>
                  <a:pt x="796719" y="358890"/>
                  <a:pt x="797073" y="364262"/>
                </a:cubicBezTo>
                <a:cubicBezTo>
                  <a:pt x="796719" y="369470"/>
                  <a:pt x="798080" y="374650"/>
                  <a:pt x="800950" y="379010"/>
                </a:cubicBezTo>
                <a:cubicBezTo>
                  <a:pt x="803678" y="382442"/>
                  <a:pt x="807900" y="384341"/>
                  <a:pt x="812277" y="384103"/>
                </a:cubicBezTo>
                <a:cubicBezTo>
                  <a:pt x="816285" y="384217"/>
                  <a:pt x="820049" y="382189"/>
                  <a:pt x="822160" y="378782"/>
                </a:cubicBezTo>
                <a:cubicBezTo>
                  <a:pt x="823529" y="376640"/>
                  <a:pt x="824507" y="374272"/>
                  <a:pt x="825049" y="371788"/>
                </a:cubicBezTo>
                <a:lnTo>
                  <a:pt x="812734" y="371788"/>
                </a:lnTo>
                <a:lnTo>
                  <a:pt x="812734" y="361981"/>
                </a:lnTo>
                <a:lnTo>
                  <a:pt x="834932" y="361981"/>
                </a:lnTo>
                <a:lnTo>
                  <a:pt x="834932" y="392389"/>
                </a:lnTo>
                <a:lnTo>
                  <a:pt x="827330" y="392389"/>
                </a:lnTo>
                <a:lnTo>
                  <a:pt x="826265" y="384787"/>
                </a:lnTo>
                <a:lnTo>
                  <a:pt x="825658" y="385700"/>
                </a:lnTo>
                <a:lnTo>
                  <a:pt x="810540" y="393712"/>
                </a:lnTo>
                <a:lnTo>
                  <a:pt x="792816" y="385852"/>
                </a:lnTo>
                <a:cubicBezTo>
                  <a:pt x="783698" y="372680"/>
                  <a:pt x="783698" y="355236"/>
                  <a:pt x="792816" y="342064"/>
                </a:cubicBezTo>
                <a:cubicBezTo>
                  <a:pt x="797356" y="337234"/>
                  <a:pt x="803347" y="334493"/>
                  <a:pt x="809531" y="333949"/>
                </a:cubicBezTo>
                <a:close/>
                <a:moveTo>
                  <a:pt x="358112" y="333820"/>
                </a:moveTo>
                <a:lnTo>
                  <a:pt x="356738" y="335368"/>
                </a:lnTo>
                <a:lnTo>
                  <a:pt x="355343" y="336895"/>
                </a:lnTo>
                <a:lnTo>
                  <a:pt x="361339" y="342303"/>
                </a:lnTo>
                <a:lnTo>
                  <a:pt x="356171" y="348059"/>
                </a:lnTo>
                <a:lnTo>
                  <a:pt x="350175" y="342652"/>
                </a:lnTo>
                <a:lnTo>
                  <a:pt x="348779" y="344200"/>
                </a:lnTo>
                <a:lnTo>
                  <a:pt x="347405" y="345726"/>
                </a:lnTo>
                <a:lnTo>
                  <a:pt x="363367" y="360183"/>
                </a:lnTo>
                <a:lnTo>
                  <a:pt x="364741" y="358635"/>
                </a:lnTo>
                <a:lnTo>
                  <a:pt x="366136" y="357109"/>
                </a:lnTo>
                <a:lnTo>
                  <a:pt x="358875" y="350567"/>
                </a:lnTo>
                <a:lnTo>
                  <a:pt x="364065" y="344810"/>
                </a:lnTo>
                <a:lnTo>
                  <a:pt x="371304" y="351352"/>
                </a:lnTo>
                <a:lnTo>
                  <a:pt x="372700" y="349804"/>
                </a:lnTo>
                <a:lnTo>
                  <a:pt x="374117" y="348234"/>
                </a:lnTo>
                <a:close/>
                <a:moveTo>
                  <a:pt x="221021" y="323049"/>
                </a:moveTo>
                <a:cubicBezTo>
                  <a:pt x="221498" y="323758"/>
                  <a:pt x="222031" y="324430"/>
                  <a:pt x="222613" y="325055"/>
                </a:cubicBezTo>
                <a:cubicBezTo>
                  <a:pt x="223289" y="325731"/>
                  <a:pt x="224292" y="326342"/>
                  <a:pt x="224357" y="326734"/>
                </a:cubicBezTo>
                <a:cubicBezTo>
                  <a:pt x="224423" y="327127"/>
                  <a:pt x="223877" y="327258"/>
                  <a:pt x="223877" y="327258"/>
                </a:cubicBezTo>
                <a:lnTo>
                  <a:pt x="223877" y="340690"/>
                </a:lnTo>
                <a:cubicBezTo>
                  <a:pt x="223877" y="340690"/>
                  <a:pt x="228980" y="340603"/>
                  <a:pt x="230637" y="341867"/>
                </a:cubicBezTo>
                <a:cubicBezTo>
                  <a:pt x="232294" y="343132"/>
                  <a:pt x="235151" y="344201"/>
                  <a:pt x="235892" y="345073"/>
                </a:cubicBezTo>
                <a:cubicBezTo>
                  <a:pt x="236634" y="345945"/>
                  <a:pt x="239730" y="346141"/>
                  <a:pt x="240995" y="346490"/>
                </a:cubicBezTo>
                <a:cubicBezTo>
                  <a:pt x="242260" y="346839"/>
                  <a:pt x="242870" y="348475"/>
                  <a:pt x="243590" y="349020"/>
                </a:cubicBezTo>
                <a:cubicBezTo>
                  <a:pt x="244309" y="349565"/>
                  <a:pt x="245421" y="348954"/>
                  <a:pt x="246490" y="349281"/>
                </a:cubicBezTo>
                <a:cubicBezTo>
                  <a:pt x="247558" y="349608"/>
                  <a:pt x="249368" y="351745"/>
                  <a:pt x="250546" y="352312"/>
                </a:cubicBezTo>
                <a:cubicBezTo>
                  <a:pt x="251723" y="352879"/>
                  <a:pt x="253162" y="352988"/>
                  <a:pt x="253686" y="354253"/>
                </a:cubicBezTo>
                <a:cubicBezTo>
                  <a:pt x="254209" y="355518"/>
                  <a:pt x="253904" y="356215"/>
                  <a:pt x="255256" y="356215"/>
                </a:cubicBezTo>
                <a:cubicBezTo>
                  <a:pt x="256355" y="356170"/>
                  <a:pt x="257419" y="356597"/>
                  <a:pt x="258178" y="357393"/>
                </a:cubicBezTo>
                <a:cubicBezTo>
                  <a:pt x="258635" y="357785"/>
                  <a:pt x="260118" y="357306"/>
                  <a:pt x="261492" y="357785"/>
                </a:cubicBezTo>
                <a:cubicBezTo>
                  <a:pt x="262190" y="357982"/>
                  <a:pt x="264458" y="359137"/>
                  <a:pt x="265853" y="359530"/>
                </a:cubicBezTo>
                <a:cubicBezTo>
                  <a:pt x="268066" y="360483"/>
                  <a:pt x="270179" y="361660"/>
                  <a:pt x="272155" y="363041"/>
                </a:cubicBezTo>
                <a:cubicBezTo>
                  <a:pt x="276291" y="363324"/>
                  <a:pt x="280389" y="364017"/>
                  <a:pt x="284388" y="365112"/>
                </a:cubicBezTo>
                <a:lnTo>
                  <a:pt x="159333" y="365243"/>
                </a:lnTo>
                <a:cubicBezTo>
                  <a:pt x="159333" y="365243"/>
                  <a:pt x="163367" y="364436"/>
                  <a:pt x="174270" y="363498"/>
                </a:cubicBezTo>
                <a:cubicBezTo>
                  <a:pt x="176191" y="361900"/>
                  <a:pt x="178418" y="360705"/>
                  <a:pt x="180812" y="359988"/>
                </a:cubicBezTo>
                <a:cubicBezTo>
                  <a:pt x="181597" y="359922"/>
                  <a:pt x="184017" y="357131"/>
                  <a:pt x="184322" y="356673"/>
                </a:cubicBezTo>
                <a:cubicBezTo>
                  <a:pt x="184628" y="356215"/>
                  <a:pt x="187244" y="356564"/>
                  <a:pt x="187833" y="354907"/>
                </a:cubicBezTo>
                <a:cubicBezTo>
                  <a:pt x="188422" y="353250"/>
                  <a:pt x="190057" y="353468"/>
                  <a:pt x="190973" y="353141"/>
                </a:cubicBezTo>
                <a:cubicBezTo>
                  <a:pt x="191889" y="352814"/>
                  <a:pt x="192020" y="350502"/>
                  <a:pt x="193699" y="349630"/>
                </a:cubicBezTo>
                <a:cubicBezTo>
                  <a:pt x="194462" y="349238"/>
                  <a:pt x="196403" y="348605"/>
                  <a:pt x="197798" y="348060"/>
                </a:cubicBezTo>
                <a:cubicBezTo>
                  <a:pt x="199194" y="347515"/>
                  <a:pt x="200677" y="345487"/>
                  <a:pt x="201701" y="345335"/>
                </a:cubicBezTo>
                <a:cubicBezTo>
                  <a:pt x="203474" y="345247"/>
                  <a:pt x="205208" y="344778"/>
                  <a:pt x="206782" y="343961"/>
                </a:cubicBezTo>
                <a:cubicBezTo>
                  <a:pt x="208265" y="342958"/>
                  <a:pt x="209987" y="341976"/>
                  <a:pt x="211274" y="341235"/>
                </a:cubicBezTo>
                <a:cubicBezTo>
                  <a:pt x="212560" y="340494"/>
                  <a:pt x="218404" y="340886"/>
                  <a:pt x="218404" y="340886"/>
                </a:cubicBezTo>
                <a:lnTo>
                  <a:pt x="218404" y="327541"/>
                </a:lnTo>
                <a:lnTo>
                  <a:pt x="217750" y="326931"/>
                </a:lnTo>
                <a:cubicBezTo>
                  <a:pt x="217467" y="326669"/>
                  <a:pt x="218666" y="325862"/>
                  <a:pt x="219473" y="325055"/>
                </a:cubicBezTo>
                <a:cubicBezTo>
                  <a:pt x="220057" y="324443"/>
                  <a:pt x="220576" y="323771"/>
                  <a:pt x="221021" y="323049"/>
                </a:cubicBezTo>
                <a:close/>
                <a:moveTo>
                  <a:pt x="371282" y="315809"/>
                </a:moveTo>
                <a:lnTo>
                  <a:pt x="370170" y="317401"/>
                </a:lnTo>
                <a:lnTo>
                  <a:pt x="369058" y="318993"/>
                </a:lnTo>
                <a:lnTo>
                  <a:pt x="381444" y="327715"/>
                </a:lnTo>
                <a:lnTo>
                  <a:pt x="364501" y="325534"/>
                </a:lnTo>
                <a:lnTo>
                  <a:pt x="363258" y="327322"/>
                </a:lnTo>
                <a:lnTo>
                  <a:pt x="362015" y="329089"/>
                </a:lnTo>
                <a:lnTo>
                  <a:pt x="379656" y="341452"/>
                </a:lnTo>
                <a:lnTo>
                  <a:pt x="380768" y="339860"/>
                </a:lnTo>
                <a:lnTo>
                  <a:pt x="381858" y="338269"/>
                </a:lnTo>
                <a:lnTo>
                  <a:pt x="369145" y="329372"/>
                </a:lnTo>
                <a:lnTo>
                  <a:pt x="386590" y="331553"/>
                </a:lnTo>
                <a:lnTo>
                  <a:pt x="387789" y="329852"/>
                </a:lnTo>
                <a:lnTo>
                  <a:pt x="388923" y="328173"/>
                </a:lnTo>
                <a:close/>
                <a:moveTo>
                  <a:pt x="67031" y="313912"/>
                </a:moveTo>
                <a:cubicBezTo>
                  <a:pt x="60967" y="313679"/>
                  <a:pt x="55397" y="317246"/>
                  <a:pt x="53075" y="322852"/>
                </a:cubicBezTo>
                <a:cubicBezTo>
                  <a:pt x="52310" y="325369"/>
                  <a:pt x="52752" y="328099"/>
                  <a:pt x="54274" y="330244"/>
                </a:cubicBezTo>
                <a:cubicBezTo>
                  <a:pt x="55480" y="332189"/>
                  <a:pt x="57613" y="333362"/>
                  <a:pt x="59900" y="333341"/>
                </a:cubicBezTo>
                <a:lnTo>
                  <a:pt x="60315" y="333341"/>
                </a:lnTo>
                <a:lnTo>
                  <a:pt x="58134" y="335194"/>
                </a:lnTo>
                <a:lnTo>
                  <a:pt x="59639" y="337527"/>
                </a:lnTo>
                <a:lnTo>
                  <a:pt x="69386" y="331204"/>
                </a:lnTo>
                <a:lnTo>
                  <a:pt x="64872" y="324226"/>
                </a:lnTo>
                <a:lnTo>
                  <a:pt x="61754" y="326254"/>
                </a:lnTo>
                <a:lnTo>
                  <a:pt x="64174" y="330244"/>
                </a:lnTo>
                <a:cubicBezTo>
                  <a:pt x="63278" y="330595"/>
                  <a:pt x="62325" y="330781"/>
                  <a:pt x="61361" y="330789"/>
                </a:cubicBezTo>
                <a:cubicBezTo>
                  <a:pt x="59854" y="330792"/>
                  <a:pt x="58452" y="330017"/>
                  <a:pt x="57654" y="328740"/>
                </a:cubicBezTo>
                <a:cubicBezTo>
                  <a:pt x="56662" y="327405"/>
                  <a:pt x="56394" y="325667"/>
                  <a:pt x="56935" y="324095"/>
                </a:cubicBezTo>
                <a:cubicBezTo>
                  <a:pt x="57726" y="322290"/>
                  <a:pt x="59091" y="320796"/>
                  <a:pt x="60816" y="319843"/>
                </a:cubicBezTo>
                <a:cubicBezTo>
                  <a:pt x="62421" y="318663"/>
                  <a:pt x="64364" y="318035"/>
                  <a:pt x="66355" y="318055"/>
                </a:cubicBezTo>
                <a:cubicBezTo>
                  <a:pt x="68018" y="318138"/>
                  <a:pt x="69527" y="319058"/>
                  <a:pt x="70367" y="320497"/>
                </a:cubicBezTo>
                <a:cubicBezTo>
                  <a:pt x="70934" y="321376"/>
                  <a:pt x="71165" y="322427"/>
                  <a:pt x="71021" y="323463"/>
                </a:cubicBezTo>
                <a:cubicBezTo>
                  <a:pt x="70962" y="324455"/>
                  <a:pt x="70506" y="325382"/>
                  <a:pt x="69756" y="326036"/>
                </a:cubicBezTo>
                <a:lnTo>
                  <a:pt x="72199" y="329503"/>
                </a:lnTo>
                <a:cubicBezTo>
                  <a:pt x="73823" y="328232"/>
                  <a:pt x="74887" y="326378"/>
                  <a:pt x="75164" y="324335"/>
                </a:cubicBezTo>
                <a:cubicBezTo>
                  <a:pt x="75378" y="322189"/>
                  <a:pt x="74813" y="320037"/>
                  <a:pt x="73572" y="318273"/>
                </a:cubicBezTo>
                <a:cubicBezTo>
                  <a:pt x="72192" y="315877"/>
                  <a:pt x="69772" y="314265"/>
                  <a:pt x="67031" y="313912"/>
                </a:cubicBezTo>
                <a:close/>
                <a:moveTo>
                  <a:pt x="385085" y="301374"/>
                </a:moveTo>
                <a:cubicBezTo>
                  <a:pt x="387050" y="301252"/>
                  <a:pt x="389003" y="301732"/>
                  <a:pt x="390689" y="302748"/>
                </a:cubicBezTo>
                <a:cubicBezTo>
                  <a:pt x="392501" y="303500"/>
                  <a:pt x="394023" y="304815"/>
                  <a:pt x="395028" y="306498"/>
                </a:cubicBezTo>
                <a:cubicBezTo>
                  <a:pt x="395211" y="306899"/>
                  <a:pt x="395342" y="307325"/>
                  <a:pt x="395414" y="307759"/>
                </a:cubicBezTo>
                <a:cubicBezTo>
                  <a:pt x="395863" y="310469"/>
                  <a:pt x="394030" y="313027"/>
                  <a:pt x="391321" y="313476"/>
                </a:cubicBezTo>
                <a:cubicBezTo>
                  <a:pt x="389391" y="313624"/>
                  <a:pt x="387462" y="313166"/>
                  <a:pt x="385804" y="312168"/>
                </a:cubicBezTo>
                <a:cubicBezTo>
                  <a:pt x="383984" y="311357"/>
                  <a:pt x="382462" y="310000"/>
                  <a:pt x="381443" y="308286"/>
                </a:cubicBezTo>
                <a:cubicBezTo>
                  <a:pt x="380702" y="306928"/>
                  <a:pt x="380702" y="305284"/>
                  <a:pt x="381443" y="303925"/>
                </a:cubicBezTo>
                <a:cubicBezTo>
                  <a:pt x="382139" y="302506"/>
                  <a:pt x="383513" y="301542"/>
                  <a:pt x="385085" y="301374"/>
                </a:cubicBezTo>
                <a:close/>
                <a:moveTo>
                  <a:pt x="384126" y="297492"/>
                </a:moveTo>
                <a:cubicBezTo>
                  <a:pt x="383805" y="297571"/>
                  <a:pt x="383489" y="297669"/>
                  <a:pt x="383179" y="297780"/>
                </a:cubicBezTo>
                <a:cubicBezTo>
                  <a:pt x="378323" y="299546"/>
                  <a:pt x="375818" y="304913"/>
                  <a:pt x="377584" y="309769"/>
                </a:cubicBezTo>
                <a:cubicBezTo>
                  <a:pt x="378847" y="312497"/>
                  <a:pt x="381032" y="314690"/>
                  <a:pt x="383755" y="315962"/>
                </a:cubicBezTo>
                <a:cubicBezTo>
                  <a:pt x="386293" y="317486"/>
                  <a:pt x="389298" y="318044"/>
                  <a:pt x="392216" y="317532"/>
                </a:cubicBezTo>
                <a:cubicBezTo>
                  <a:pt x="394813" y="316973"/>
                  <a:pt x="397004" y="315242"/>
                  <a:pt x="398147" y="312843"/>
                </a:cubicBezTo>
                <a:lnTo>
                  <a:pt x="398103" y="312800"/>
                </a:lnTo>
                <a:cubicBezTo>
                  <a:pt x="399451" y="310521"/>
                  <a:pt x="399693" y="307754"/>
                  <a:pt x="398757" y="305277"/>
                </a:cubicBezTo>
                <a:cubicBezTo>
                  <a:pt x="397551" y="302571"/>
                  <a:pt x="395406" y="300392"/>
                  <a:pt x="392717" y="299150"/>
                </a:cubicBezTo>
                <a:cubicBezTo>
                  <a:pt x="390142" y="297590"/>
                  <a:pt x="387096" y="297004"/>
                  <a:pt x="384126" y="297492"/>
                </a:cubicBezTo>
                <a:close/>
                <a:moveTo>
                  <a:pt x="58178" y="290667"/>
                </a:moveTo>
                <a:lnTo>
                  <a:pt x="38662" y="299782"/>
                </a:lnTo>
                <a:lnTo>
                  <a:pt x="39469" y="301526"/>
                </a:lnTo>
                <a:lnTo>
                  <a:pt x="40297" y="303271"/>
                </a:lnTo>
                <a:lnTo>
                  <a:pt x="54362" y="296729"/>
                </a:lnTo>
                <a:lnTo>
                  <a:pt x="43742" y="310707"/>
                </a:lnTo>
                <a:lnTo>
                  <a:pt x="44615" y="312560"/>
                </a:lnTo>
                <a:lnTo>
                  <a:pt x="45487" y="314392"/>
                </a:lnTo>
                <a:lnTo>
                  <a:pt x="65003" y="305299"/>
                </a:lnTo>
                <a:lnTo>
                  <a:pt x="64174" y="303532"/>
                </a:lnTo>
                <a:lnTo>
                  <a:pt x="63367" y="301788"/>
                </a:lnTo>
                <a:lnTo>
                  <a:pt x="49673" y="308177"/>
                </a:lnTo>
                <a:lnTo>
                  <a:pt x="60009" y="294614"/>
                </a:lnTo>
                <a:lnTo>
                  <a:pt x="59093" y="292652"/>
                </a:lnTo>
                <a:close/>
                <a:moveTo>
                  <a:pt x="406476" y="281836"/>
                </a:moveTo>
                <a:lnTo>
                  <a:pt x="402944" y="291038"/>
                </a:lnTo>
                <a:lnTo>
                  <a:pt x="386415" y="284693"/>
                </a:lnTo>
                <a:lnTo>
                  <a:pt x="385674" y="286633"/>
                </a:lnTo>
                <a:lnTo>
                  <a:pt x="384933" y="288552"/>
                </a:lnTo>
                <a:lnTo>
                  <a:pt x="405081" y="296293"/>
                </a:lnTo>
                <a:lnTo>
                  <a:pt x="410052" y="283210"/>
                </a:lnTo>
                <a:lnTo>
                  <a:pt x="408264" y="282534"/>
                </a:lnTo>
                <a:close/>
                <a:moveTo>
                  <a:pt x="54383" y="281095"/>
                </a:moveTo>
                <a:lnTo>
                  <a:pt x="34279" y="288814"/>
                </a:lnTo>
                <a:lnTo>
                  <a:pt x="35020" y="290755"/>
                </a:lnTo>
                <a:lnTo>
                  <a:pt x="35762" y="292673"/>
                </a:lnTo>
                <a:lnTo>
                  <a:pt x="55866" y="284954"/>
                </a:lnTo>
                <a:lnTo>
                  <a:pt x="55125" y="283035"/>
                </a:lnTo>
                <a:close/>
                <a:moveTo>
                  <a:pt x="35958" y="266420"/>
                </a:moveTo>
                <a:lnTo>
                  <a:pt x="34715" y="266747"/>
                </a:lnTo>
                <a:cubicBezTo>
                  <a:pt x="32700" y="267058"/>
                  <a:pt x="30868" y="268099"/>
                  <a:pt x="29569" y="269669"/>
                </a:cubicBezTo>
                <a:cubicBezTo>
                  <a:pt x="28629" y="271252"/>
                  <a:pt x="28446" y="273171"/>
                  <a:pt x="29067" y="274902"/>
                </a:cubicBezTo>
                <a:cubicBezTo>
                  <a:pt x="29399" y="276627"/>
                  <a:pt x="30435" y="278136"/>
                  <a:pt x="31924" y="279067"/>
                </a:cubicBezTo>
                <a:lnTo>
                  <a:pt x="31924" y="279023"/>
                </a:lnTo>
                <a:cubicBezTo>
                  <a:pt x="33546" y="279826"/>
                  <a:pt x="35421" y="279952"/>
                  <a:pt x="37135" y="279372"/>
                </a:cubicBezTo>
                <a:lnTo>
                  <a:pt x="52094" y="275360"/>
                </a:lnTo>
                <a:lnTo>
                  <a:pt x="51549" y="273354"/>
                </a:lnTo>
                <a:lnTo>
                  <a:pt x="51025" y="271369"/>
                </a:lnTo>
                <a:lnTo>
                  <a:pt x="36067" y="275382"/>
                </a:lnTo>
                <a:cubicBezTo>
                  <a:pt x="35308" y="275622"/>
                  <a:pt x="34492" y="275622"/>
                  <a:pt x="33734" y="275382"/>
                </a:cubicBezTo>
                <a:cubicBezTo>
                  <a:pt x="33657" y="275336"/>
                  <a:pt x="33583" y="275284"/>
                  <a:pt x="33511" y="275229"/>
                </a:cubicBezTo>
                <a:cubicBezTo>
                  <a:pt x="32441" y="274409"/>
                  <a:pt x="32238" y="272876"/>
                  <a:pt x="33058" y="271806"/>
                </a:cubicBezTo>
                <a:cubicBezTo>
                  <a:pt x="33812" y="271149"/>
                  <a:pt x="34732" y="270713"/>
                  <a:pt x="35718" y="270541"/>
                </a:cubicBezTo>
                <a:lnTo>
                  <a:pt x="36961" y="270214"/>
                </a:lnTo>
                <a:close/>
                <a:moveTo>
                  <a:pt x="848009" y="261938"/>
                </a:moveTo>
                <a:lnTo>
                  <a:pt x="847932" y="262090"/>
                </a:lnTo>
                <a:lnTo>
                  <a:pt x="847945" y="262008"/>
                </a:lnTo>
                <a:close/>
                <a:moveTo>
                  <a:pt x="399651" y="259486"/>
                </a:moveTo>
                <a:cubicBezTo>
                  <a:pt x="401533" y="258901"/>
                  <a:pt x="403548" y="258901"/>
                  <a:pt x="405429" y="259486"/>
                </a:cubicBezTo>
                <a:cubicBezTo>
                  <a:pt x="407333" y="259848"/>
                  <a:pt x="409071" y="260803"/>
                  <a:pt x="410401" y="262211"/>
                </a:cubicBezTo>
                <a:cubicBezTo>
                  <a:pt x="410676" y="262556"/>
                  <a:pt x="410905" y="262937"/>
                  <a:pt x="411081" y="263343"/>
                </a:cubicBezTo>
                <a:cubicBezTo>
                  <a:pt x="412176" y="265872"/>
                  <a:pt x="411014" y="268814"/>
                  <a:pt x="408482" y="269909"/>
                </a:cubicBezTo>
                <a:cubicBezTo>
                  <a:pt x="406637" y="270495"/>
                  <a:pt x="404657" y="270495"/>
                  <a:pt x="402813" y="269909"/>
                </a:cubicBezTo>
                <a:cubicBezTo>
                  <a:pt x="400876" y="269540"/>
                  <a:pt x="399102" y="268581"/>
                  <a:pt x="397732" y="267161"/>
                </a:cubicBezTo>
                <a:cubicBezTo>
                  <a:pt x="397398" y="266764"/>
                  <a:pt x="397130" y="266319"/>
                  <a:pt x="396938" y="265838"/>
                </a:cubicBezTo>
                <a:cubicBezTo>
                  <a:pt x="395933" y="263334"/>
                  <a:pt x="397148" y="260491"/>
                  <a:pt x="399651" y="259486"/>
                </a:cubicBezTo>
                <a:close/>
                <a:moveTo>
                  <a:pt x="406389" y="255473"/>
                </a:moveTo>
                <a:cubicBezTo>
                  <a:pt x="403517" y="254590"/>
                  <a:pt x="400425" y="254760"/>
                  <a:pt x="397667" y="255953"/>
                </a:cubicBezTo>
                <a:cubicBezTo>
                  <a:pt x="397373" y="256110"/>
                  <a:pt x="397085" y="256282"/>
                  <a:pt x="396808" y="256470"/>
                </a:cubicBezTo>
                <a:cubicBezTo>
                  <a:pt x="392538" y="259357"/>
                  <a:pt x="391420" y="265159"/>
                  <a:pt x="394309" y="269429"/>
                </a:cubicBezTo>
                <a:cubicBezTo>
                  <a:pt x="396202" y="271771"/>
                  <a:pt x="398858" y="273376"/>
                  <a:pt x="401810" y="273964"/>
                </a:cubicBezTo>
                <a:cubicBezTo>
                  <a:pt x="404645" y="274828"/>
                  <a:pt x="407693" y="274642"/>
                  <a:pt x="410401" y="273441"/>
                </a:cubicBezTo>
                <a:cubicBezTo>
                  <a:pt x="412767" y="272246"/>
                  <a:pt x="414459" y="270039"/>
                  <a:pt x="415002" y="267444"/>
                </a:cubicBezTo>
                <a:cubicBezTo>
                  <a:pt x="415763" y="264891"/>
                  <a:pt x="415297" y="262126"/>
                  <a:pt x="413738" y="259965"/>
                </a:cubicBezTo>
                <a:cubicBezTo>
                  <a:pt x="411912" y="257628"/>
                  <a:pt x="409302" y="256029"/>
                  <a:pt x="406389" y="255473"/>
                </a:cubicBezTo>
                <a:close/>
                <a:moveTo>
                  <a:pt x="46948" y="254056"/>
                </a:moveTo>
                <a:lnTo>
                  <a:pt x="25818" y="258177"/>
                </a:lnTo>
                <a:lnTo>
                  <a:pt x="26211" y="260205"/>
                </a:lnTo>
                <a:lnTo>
                  <a:pt x="26603" y="262233"/>
                </a:lnTo>
                <a:lnTo>
                  <a:pt x="47733" y="258133"/>
                </a:lnTo>
                <a:lnTo>
                  <a:pt x="47340" y="256084"/>
                </a:lnTo>
                <a:close/>
                <a:moveTo>
                  <a:pt x="92826" y="253838"/>
                </a:moveTo>
                <a:cubicBezTo>
                  <a:pt x="100910" y="255816"/>
                  <a:pt x="109146" y="257122"/>
                  <a:pt x="117445" y="257742"/>
                </a:cubicBezTo>
                <a:cubicBezTo>
                  <a:pt x="133363" y="258374"/>
                  <a:pt x="155910" y="257022"/>
                  <a:pt x="176538" y="257262"/>
                </a:cubicBezTo>
                <a:cubicBezTo>
                  <a:pt x="179830" y="257872"/>
                  <a:pt x="182796" y="258374"/>
                  <a:pt x="185107" y="258657"/>
                </a:cubicBezTo>
                <a:cubicBezTo>
                  <a:pt x="190646" y="259421"/>
                  <a:pt x="199869" y="260402"/>
                  <a:pt x="203925" y="260838"/>
                </a:cubicBezTo>
                <a:lnTo>
                  <a:pt x="198147" y="284192"/>
                </a:lnTo>
                <a:lnTo>
                  <a:pt x="221282" y="288117"/>
                </a:lnTo>
                <a:lnTo>
                  <a:pt x="244396" y="284192"/>
                </a:lnTo>
                <a:lnTo>
                  <a:pt x="238618" y="260860"/>
                </a:lnTo>
                <a:cubicBezTo>
                  <a:pt x="242673" y="260380"/>
                  <a:pt x="251897" y="259399"/>
                  <a:pt x="257436" y="258679"/>
                </a:cubicBezTo>
                <a:cubicBezTo>
                  <a:pt x="259747" y="258396"/>
                  <a:pt x="262713" y="257894"/>
                  <a:pt x="266027" y="257284"/>
                </a:cubicBezTo>
                <a:cubicBezTo>
                  <a:pt x="286655" y="257044"/>
                  <a:pt x="309180" y="258396"/>
                  <a:pt x="325120" y="257763"/>
                </a:cubicBezTo>
                <a:lnTo>
                  <a:pt x="325207" y="257742"/>
                </a:lnTo>
                <a:cubicBezTo>
                  <a:pt x="333500" y="257120"/>
                  <a:pt x="341727" y="255816"/>
                  <a:pt x="349804" y="253838"/>
                </a:cubicBezTo>
                <a:cubicBezTo>
                  <a:pt x="349804" y="253838"/>
                  <a:pt x="342586" y="265439"/>
                  <a:pt x="334322" y="271108"/>
                </a:cubicBezTo>
                <a:cubicBezTo>
                  <a:pt x="302482" y="280312"/>
                  <a:pt x="269799" y="286302"/>
                  <a:pt x="236764" y="288989"/>
                </a:cubicBezTo>
                <a:lnTo>
                  <a:pt x="243022" y="314021"/>
                </a:lnTo>
                <a:lnTo>
                  <a:pt x="221217" y="318731"/>
                </a:lnTo>
                <a:lnTo>
                  <a:pt x="199411" y="314021"/>
                </a:lnTo>
                <a:lnTo>
                  <a:pt x="205670" y="288989"/>
                </a:lnTo>
                <a:cubicBezTo>
                  <a:pt x="172700" y="286289"/>
                  <a:pt x="140085" y="280299"/>
                  <a:pt x="108308" y="271108"/>
                </a:cubicBezTo>
                <a:cubicBezTo>
                  <a:pt x="100044" y="265439"/>
                  <a:pt x="92826" y="253838"/>
                  <a:pt x="92826" y="253838"/>
                </a:cubicBezTo>
                <a:close/>
                <a:moveTo>
                  <a:pt x="821325" y="241792"/>
                </a:moveTo>
                <a:cubicBezTo>
                  <a:pt x="826722" y="241792"/>
                  <a:pt x="827027" y="251295"/>
                  <a:pt x="828927" y="251295"/>
                </a:cubicBezTo>
                <a:cubicBezTo>
                  <a:pt x="831701" y="251070"/>
                  <a:pt x="834422" y="250403"/>
                  <a:pt x="836985" y="249319"/>
                </a:cubicBezTo>
                <a:cubicBezTo>
                  <a:pt x="840099" y="249134"/>
                  <a:pt x="843221" y="249134"/>
                  <a:pt x="846336" y="249319"/>
                </a:cubicBezTo>
                <a:cubicBezTo>
                  <a:pt x="847856" y="249319"/>
                  <a:pt x="849605" y="249623"/>
                  <a:pt x="849605" y="250839"/>
                </a:cubicBezTo>
                <a:cubicBezTo>
                  <a:pt x="849911" y="252648"/>
                  <a:pt x="849645" y="254509"/>
                  <a:pt x="848844" y="256160"/>
                </a:cubicBezTo>
                <a:lnTo>
                  <a:pt x="847945" y="262008"/>
                </a:lnTo>
                <a:lnTo>
                  <a:pt x="843903" y="266423"/>
                </a:lnTo>
                <a:cubicBezTo>
                  <a:pt x="843295" y="267411"/>
                  <a:pt x="840330" y="268095"/>
                  <a:pt x="839722" y="269540"/>
                </a:cubicBezTo>
                <a:cubicBezTo>
                  <a:pt x="838354" y="272960"/>
                  <a:pt x="838354" y="276078"/>
                  <a:pt x="836757" y="277978"/>
                </a:cubicBezTo>
                <a:cubicBezTo>
                  <a:pt x="835160" y="279878"/>
                  <a:pt x="833336" y="280411"/>
                  <a:pt x="830827" y="282007"/>
                </a:cubicBezTo>
                <a:cubicBezTo>
                  <a:pt x="828319" y="283604"/>
                  <a:pt x="825658" y="282159"/>
                  <a:pt x="823986" y="282615"/>
                </a:cubicBezTo>
                <a:cubicBezTo>
                  <a:pt x="821158" y="284289"/>
                  <a:pt x="818114" y="285569"/>
                  <a:pt x="814939" y="286416"/>
                </a:cubicBezTo>
                <a:cubicBezTo>
                  <a:pt x="809390" y="286416"/>
                  <a:pt x="804143" y="283907"/>
                  <a:pt x="804143" y="277522"/>
                </a:cubicBezTo>
                <a:cubicBezTo>
                  <a:pt x="804143" y="276002"/>
                  <a:pt x="805284" y="272352"/>
                  <a:pt x="805284" y="270832"/>
                </a:cubicBezTo>
                <a:cubicBezTo>
                  <a:pt x="805284" y="269311"/>
                  <a:pt x="803688" y="267031"/>
                  <a:pt x="803688" y="265511"/>
                </a:cubicBezTo>
                <a:cubicBezTo>
                  <a:pt x="803688" y="263990"/>
                  <a:pt x="806500" y="261101"/>
                  <a:pt x="806957" y="259277"/>
                </a:cubicBezTo>
                <a:cubicBezTo>
                  <a:pt x="807853" y="253672"/>
                  <a:pt x="810808" y="248604"/>
                  <a:pt x="815243" y="245062"/>
                </a:cubicBezTo>
                <a:cubicBezTo>
                  <a:pt x="817296" y="243997"/>
                  <a:pt x="819804" y="241792"/>
                  <a:pt x="821325" y="241792"/>
                </a:cubicBezTo>
                <a:close/>
                <a:moveTo>
                  <a:pt x="44440" y="233668"/>
                </a:moveTo>
                <a:lnTo>
                  <a:pt x="23071" y="236306"/>
                </a:lnTo>
                <a:lnTo>
                  <a:pt x="24902" y="251308"/>
                </a:lnTo>
                <a:lnTo>
                  <a:pt x="26800" y="251090"/>
                </a:lnTo>
                <a:lnTo>
                  <a:pt x="28697" y="250850"/>
                </a:lnTo>
                <a:lnTo>
                  <a:pt x="27367" y="239948"/>
                </a:lnTo>
                <a:lnTo>
                  <a:pt x="32927" y="239250"/>
                </a:lnTo>
                <a:lnTo>
                  <a:pt x="34104" y="248866"/>
                </a:lnTo>
                <a:lnTo>
                  <a:pt x="35958" y="248648"/>
                </a:lnTo>
                <a:lnTo>
                  <a:pt x="37790" y="248430"/>
                </a:lnTo>
                <a:lnTo>
                  <a:pt x="36612" y="238814"/>
                </a:lnTo>
                <a:lnTo>
                  <a:pt x="41148" y="238247"/>
                </a:lnTo>
                <a:lnTo>
                  <a:pt x="42412" y="248605"/>
                </a:lnTo>
                <a:lnTo>
                  <a:pt x="44331" y="248386"/>
                </a:lnTo>
                <a:lnTo>
                  <a:pt x="46206" y="248147"/>
                </a:lnTo>
                <a:close/>
                <a:moveTo>
                  <a:pt x="404819" y="230026"/>
                </a:moveTo>
                <a:cubicBezTo>
                  <a:pt x="402765" y="229996"/>
                  <a:pt x="400781" y="230781"/>
                  <a:pt x="399302" y="232207"/>
                </a:cubicBezTo>
                <a:cubicBezTo>
                  <a:pt x="396010" y="235946"/>
                  <a:pt x="396010" y="241550"/>
                  <a:pt x="399302" y="245290"/>
                </a:cubicBezTo>
                <a:cubicBezTo>
                  <a:pt x="403938" y="249189"/>
                  <a:pt x="410506" y="249806"/>
                  <a:pt x="415787" y="246838"/>
                </a:cubicBezTo>
                <a:cubicBezTo>
                  <a:pt x="417946" y="245340"/>
                  <a:pt x="419285" y="242922"/>
                  <a:pt x="419407" y="240297"/>
                </a:cubicBezTo>
                <a:cubicBezTo>
                  <a:pt x="419656" y="238020"/>
                  <a:pt x="418696" y="235779"/>
                  <a:pt x="416878" y="234387"/>
                </a:cubicBezTo>
                <a:lnTo>
                  <a:pt x="416551" y="234213"/>
                </a:lnTo>
                <a:lnTo>
                  <a:pt x="419363" y="234038"/>
                </a:lnTo>
                <a:lnTo>
                  <a:pt x="419560" y="231313"/>
                </a:lnTo>
                <a:lnTo>
                  <a:pt x="407981" y="230310"/>
                </a:lnTo>
                <a:lnTo>
                  <a:pt x="407261" y="238574"/>
                </a:lnTo>
                <a:lnTo>
                  <a:pt x="410968" y="238901"/>
                </a:lnTo>
                <a:lnTo>
                  <a:pt x="411361" y="234235"/>
                </a:lnTo>
                <a:cubicBezTo>
                  <a:pt x="412285" y="234509"/>
                  <a:pt x="413149" y="234954"/>
                  <a:pt x="413912" y="235543"/>
                </a:cubicBezTo>
                <a:cubicBezTo>
                  <a:pt x="415103" y="236470"/>
                  <a:pt x="415728" y="237946"/>
                  <a:pt x="415569" y="239446"/>
                </a:cubicBezTo>
                <a:cubicBezTo>
                  <a:pt x="415545" y="241084"/>
                  <a:pt x="414734" y="242610"/>
                  <a:pt x="413389" y="243546"/>
                </a:cubicBezTo>
                <a:cubicBezTo>
                  <a:pt x="411646" y="244472"/>
                  <a:pt x="409649" y="244810"/>
                  <a:pt x="407698" y="244505"/>
                </a:cubicBezTo>
                <a:cubicBezTo>
                  <a:pt x="405705" y="244446"/>
                  <a:pt x="403783" y="243742"/>
                  <a:pt x="402224" y="242499"/>
                </a:cubicBezTo>
                <a:cubicBezTo>
                  <a:pt x="400986" y="241409"/>
                  <a:pt x="400364" y="239776"/>
                  <a:pt x="400567" y="238138"/>
                </a:cubicBezTo>
                <a:cubicBezTo>
                  <a:pt x="400654" y="237087"/>
                  <a:pt x="401119" y="236103"/>
                  <a:pt x="401875" y="235369"/>
                </a:cubicBezTo>
                <a:cubicBezTo>
                  <a:pt x="402543" y="234632"/>
                  <a:pt x="403478" y="234193"/>
                  <a:pt x="404470" y="234147"/>
                </a:cubicBezTo>
                <a:close/>
                <a:moveTo>
                  <a:pt x="106978" y="223332"/>
                </a:moveTo>
                <a:cubicBezTo>
                  <a:pt x="111483" y="224172"/>
                  <a:pt x="116047" y="224667"/>
                  <a:pt x="120629" y="224815"/>
                </a:cubicBezTo>
                <a:cubicBezTo>
                  <a:pt x="123878" y="224946"/>
                  <a:pt x="127890" y="224815"/>
                  <a:pt x="132469" y="224815"/>
                </a:cubicBezTo>
                <a:cubicBezTo>
                  <a:pt x="136547" y="224684"/>
                  <a:pt x="141169" y="224684"/>
                  <a:pt x="146032" y="224684"/>
                </a:cubicBezTo>
                <a:cubicBezTo>
                  <a:pt x="151680" y="224684"/>
                  <a:pt x="158810" y="224750"/>
                  <a:pt x="166507" y="225208"/>
                </a:cubicBezTo>
                <a:cubicBezTo>
                  <a:pt x="173773" y="227377"/>
                  <a:pt x="181163" y="229096"/>
                  <a:pt x="188640" y="230354"/>
                </a:cubicBezTo>
                <a:cubicBezTo>
                  <a:pt x="193819" y="231089"/>
                  <a:pt x="199043" y="231446"/>
                  <a:pt x="204274" y="231422"/>
                </a:cubicBezTo>
                <a:lnTo>
                  <a:pt x="198997" y="253860"/>
                </a:lnTo>
                <a:lnTo>
                  <a:pt x="220803" y="256433"/>
                </a:lnTo>
                <a:lnTo>
                  <a:pt x="221043" y="256433"/>
                </a:lnTo>
                <a:lnTo>
                  <a:pt x="221326" y="256433"/>
                </a:lnTo>
                <a:lnTo>
                  <a:pt x="243284" y="253816"/>
                </a:lnTo>
                <a:lnTo>
                  <a:pt x="238007" y="231379"/>
                </a:lnTo>
                <a:cubicBezTo>
                  <a:pt x="243239" y="231403"/>
                  <a:pt x="248463" y="231045"/>
                  <a:pt x="253642" y="230310"/>
                </a:cubicBezTo>
                <a:cubicBezTo>
                  <a:pt x="261147" y="229078"/>
                  <a:pt x="268568" y="227379"/>
                  <a:pt x="275862" y="225229"/>
                </a:cubicBezTo>
                <a:cubicBezTo>
                  <a:pt x="283559" y="224706"/>
                  <a:pt x="290689" y="224706"/>
                  <a:pt x="296337" y="224706"/>
                </a:cubicBezTo>
                <a:cubicBezTo>
                  <a:pt x="301178" y="224706"/>
                  <a:pt x="305822" y="224837"/>
                  <a:pt x="309900" y="224837"/>
                </a:cubicBezTo>
                <a:cubicBezTo>
                  <a:pt x="314501" y="224837"/>
                  <a:pt x="318513" y="224837"/>
                  <a:pt x="321740" y="224837"/>
                </a:cubicBezTo>
                <a:lnTo>
                  <a:pt x="321740" y="224815"/>
                </a:lnTo>
                <a:cubicBezTo>
                  <a:pt x="326322" y="224667"/>
                  <a:pt x="330886" y="224172"/>
                  <a:pt x="335391" y="223332"/>
                </a:cubicBezTo>
                <a:cubicBezTo>
                  <a:pt x="331692" y="228252"/>
                  <a:pt x="327283" y="232595"/>
                  <a:pt x="322307" y="236219"/>
                </a:cubicBezTo>
                <a:cubicBezTo>
                  <a:pt x="316230" y="239682"/>
                  <a:pt x="309861" y="242600"/>
                  <a:pt x="303271" y="244942"/>
                </a:cubicBezTo>
                <a:cubicBezTo>
                  <a:pt x="288016" y="249348"/>
                  <a:pt x="272495" y="252778"/>
                  <a:pt x="256804" y="255212"/>
                </a:cubicBezTo>
                <a:cubicBezTo>
                  <a:pt x="249651" y="256128"/>
                  <a:pt x="236198" y="257545"/>
                  <a:pt x="236067" y="257545"/>
                </a:cubicBezTo>
                <a:lnTo>
                  <a:pt x="234061" y="257741"/>
                </a:lnTo>
                <a:lnTo>
                  <a:pt x="239883" y="281357"/>
                </a:lnTo>
                <a:lnTo>
                  <a:pt x="221108" y="284540"/>
                </a:lnTo>
                <a:lnTo>
                  <a:pt x="202312" y="281357"/>
                </a:lnTo>
                <a:lnTo>
                  <a:pt x="208156" y="257741"/>
                </a:lnTo>
                <a:lnTo>
                  <a:pt x="206128" y="257545"/>
                </a:lnTo>
                <a:cubicBezTo>
                  <a:pt x="205997" y="257523"/>
                  <a:pt x="192543" y="256128"/>
                  <a:pt x="185391" y="255212"/>
                </a:cubicBezTo>
                <a:cubicBezTo>
                  <a:pt x="169758" y="252768"/>
                  <a:pt x="154296" y="249338"/>
                  <a:pt x="139098" y="244942"/>
                </a:cubicBezTo>
                <a:cubicBezTo>
                  <a:pt x="132508" y="242600"/>
                  <a:pt x="126139" y="239682"/>
                  <a:pt x="120062" y="236219"/>
                </a:cubicBezTo>
                <a:cubicBezTo>
                  <a:pt x="115086" y="232595"/>
                  <a:pt x="110677" y="228252"/>
                  <a:pt x="106978" y="223332"/>
                </a:cubicBezTo>
                <a:close/>
                <a:moveTo>
                  <a:pt x="922736" y="223091"/>
                </a:moveTo>
                <a:cubicBezTo>
                  <a:pt x="924713" y="222787"/>
                  <a:pt x="925701" y="224992"/>
                  <a:pt x="928818" y="224460"/>
                </a:cubicBezTo>
                <a:cubicBezTo>
                  <a:pt x="929806" y="224384"/>
                  <a:pt x="933531" y="227652"/>
                  <a:pt x="934976" y="227652"/>
                </a:cubicBezTo>
                <a:cubicBezTo>
                  <a:pt x="936974" y="228227"/>
                  <a:pt x="939065" y="228408"/>
                  <a:pt x="941133" y="228185"/>
                </a:cubicBezTo>
                <a:cubicBezTo>
                  <a:pt x="942958" y="227957"/>
                  <a:pt x="945770" y="230085"/>
                  <a:pt x="947215" y="230085"/>
                </a:cubicBezTo>
                <a:cubicBezTo>
                  <a:pt x="948984" y="229955"/>
                  <a:pt x="950739" y="229676"/>
                  <a:pt x="952460" y="229249"/>
                </a:cubicBezTo>
                <a:cubicBezTo>
                  <a:pt x="955577" y="228641"/>
                  <a:pt x="962572" y="237079"/>
                  <a:pt x="964928" y="240272"/>
                </a:cubicBezTo>
                <a:lnTo>
                  <a:pt x="964244" y="240424"/>
                </a:lnTo>
                <a:cubicBezTo>
                  <a:pt x="965503" y="241898"/>
                  <a:pt x="966599" y="243504"/>
                  <a:pt x="967513" y="245213"/>
                </a:cubicBezTo>
                <a:cubicBezTo>
                  <a:pt x="967957" y="247268"/>
                  <a:pt x="967957" y="249393"/>
                  <a:pt x="967513" y="251447"/>
                </a:cubicBezTo>
                <a:cubicBezTo>
                  <a:pt x="966448" y="254792"/>
                  <a:pt x="964472" y="255705"/>
                  <a:pt x="963103" y="257225"/>
                </a:cubicBezTo>
                <a:cubicBezTo>
                  <a:pt x="961735" y="258746"/>
                  <a:pt x="961203" y="262395"/>
                  <a:pt x="959682" y="264219"/>
                </a:cubicBezTo>
                <a:cubicBezTo>
                  <a:pt x="958511" y="265929"/>
                  <a:pt x="957160" y="267509"/>
                  <a:pt x="955654" y="268932"/>
                </a:cubicBezTo>
                <a:cubicBezTo>
                  <a:pt x="953557" y="270371"/>
                  <a:pt x="951169" y="271332"/>
                  <a:pt x="948660" y="271744"/>
                </a:cubicBezTo>
                <a:cubicBezTo>
                  <a:pt x="946987" y="271744"/>
                  <a:pt x="944402" y="271289"/>
                  <a:pt x="942730" y="271744"/>
                </a:cubicBezTo>
                <a:cubicBezTo>
                  <a:pt x="939841" y="272505"/>
                  <a:pt x="938549" y="274709"/>
                  <a:pt x="936496" y="274709"/>
                </a:cubicBezTo>
                <a:cubicBezTo>
                  <a:pt x="934443" y="274709"/>
                  <a:pt x="932391" y="272809"/>
                  <a:pt x="931631" y="269540"/>
                </a:cubicBezTo>
                <a:cubicBezTo>
                  <a:pt x="931631" y="267868"/>
                  <a:pt x="932467" y="264751"/>
                  <a:pt x="931631" y="262699"/>
                </a:cubicBezTo>
                <a:cubicBezTo>
                  <a:pt x="929787" y="259729"/>
                  <a:pt x="928112" y="256658"/>
                  <a:pt x="926613" y="253499"/>
                </a:cubicBezTo>
                <a:cubicBezTo>
                  <a:pt x="926461" y="249775"/>
                  <a:pt x="922584" y="247950"/>
                  <a:pt x="922584" y="245518"/>
                </a:cubicBezTo>
                <a:cubicBezTo>
                  <a:pt x="922595" y="242397"/>
                  <a:pt x="921783" y="239329"/>
                  <a:pt x="920227" y="236623"/>
                </a:cubicBezTo>
                <a:cubicBezTo>
                  <a:pt x="919692" y="234805"/>
                  <a:pt x="919855" y="232854"/>
                  <a:pt x="920684" y="231150"/>
                </a:cubicBezTo>
                <a:cubicBezTo>
                  <a:pt x="921900" y="229477"/>
                  <a:pt x="920227" y="224992"/>
                  <a:pt x="922736" y="223091"/>
                </a:cubicBezTo>
                <a:close/>
                <a:moveTo>
                  <a:pt x="35630" y="215351"/>
                </a:moveTo>
                <a:lnTo>
                  <a:pt x="40362" y="215351"/>
                </a:lnTo>
                <a:lnTo>
                  <a:pt x="40362" y="219930"/>
                </a:lnTo>
                <a:cubicBezTo>
                  <a:pt x="40406" y="220777"/>
                  <a:pt x="40201" y="221618"/>
                  <a:pt x="39773" y="222351"/>
                </a:cubicBezTo>
                <a:cubicBezTo>
                  <a:pt x="39401" y="222889"/>
                  <a:pt x="38770" y="223190"/>
                  <a:pt x="38116" y="223136"/>
                </a:cubicBezTo>
                <a:cubicBezTo>
                  <a:pt x="37408" y="223195"/>
                  <a:pt x="36710" y="222931"/>
                  <a:pt x="36219" y="222416"/>
                </a:cubicBezTo>
                <a:cubicBezTo>
                  <a:pt x="35757" y="221732"/>
                  <a:pt x="35550" y="220905"/>
                  <a:pt x="35630" y="220083"/>
                </a:cubicBezTo>
                <a:close/>
                <a:moveTo>
                  <a:pt x="26276" y="215068"/>
                </a:moveTo>
                <a:lnTo>
                  <a:pt x="32011" y="215177"/>
                </a:lnTo>
                <a:lnTo>
                  <a:pt x="32011" y="220105"/>
                </a:lnTo>
                <a:cubicBezTo>
                  <a:pt x="32054" y="220989"/>
                  <a:pt x="31808" y="221861"/>
                  <a:pt x="31313" y="222591"/>
                </a:cubicBezTo>
                <a:cubicBezTo>
                  <a:pt x="30798" y="223158"/>
                  <a:pt x="30046" y="223450"/>
                  <a:pt x="29285" y="223376"/>
                </a:cubicBezTo>
                <a:cubicBezTo>
                  <a:pt x="28437" y="223424"/>
                  <a:pt x="27606" y="223115"/>
                  <a:pt x="26996" y="222526"/>
                </a:cubicBezTo>
                <a:cubicBezTo>
                  <a:pt x="26446" y="221837"/>
                  <a:pt x="26189" y="220960"/>
                  <a:pt x="26276" y="220084"/>
                </a:cubicBezTo>
                <a:close/>
                <a:moveTo>
                  <a:pt x="22678" y="211034"/>
                </a:moveTo>
                <a:lnTo>
                  <a:pt x="22678" y="213018"/>
                </a:lnTo>
                <a:lnTo>
                  <a:pt x="22657" y="220018"/>
                </a:lnTo>
                <a:cubicBezTo>
                  <a:pt x="22473" y="222002"/>
                  <a:pt x="23051" y="223980"/>
                  <a:pt x="24270" y="225556"/>
                </a:cubicBezTo>
                <a:cubicBezTo>
                  <a:pt x="25578" y="226895"/>
                  <a:pt x="27395" y="227608"/>
                  <a:pt x="29264" y="227519"/>
                </a:cubicBezTo>
                <a:cubicBezTo>
                  <a:pt x="30868" y="227634"/>
                  <a:pt x="32430" y="226949"/>
                  <a:pt x="33428" y="225687"/>
                </a:cubicBezTo>
                <a:cubicBezTo>
                  <a:pt x="33723" y="225314"/>
                  <a:pt x="33965" y="224904"/>
                  <a:pt x="34148" y="224466"/>
                </a:cubicBezTo>
                <a:cubicBezTo>
                  <a:pt x="34996" y="226079"/>
                  <a:pt x="36688" y="227067"/>
                  <a:pt x="38509" y="227017"/>
                </a:cubicBezTo>
                <a:cubicBezTo>
                  <a:pt x="40016" y="227124"/>
                  <a:pt x="41494" y="226557"/>
                  <a:pt x="42543" y="225469"/>
                </a:cubicBezTo>
                <a:cubicBezTo>
                  <a:pt x="43583" y="224217"/>
                  <a:pt x="44120" y="222623"/>
                  <a:pt x="44048" y="220999"/>
                </a:cubicBezTo>
                <a:lnTo>
                  <a:pt x="44200" y="213389"/>
                </a:lnTo>
                <a:lnTo>
                  <a:pt x="44200" y="211426"/>
                </a:lnTo>
                <a:close/>
                <a:moveTo>
                  <a:pt x="398365" y="207196"/>
                </a:moveTo>
                <a:lnTo>
                  <a:pt x="398365" y="209551"/>
                </a:lnTo>
                <a:lnTo>
                  <a:pt x="398365" y="211884"/>
                </a:lnTo>
                <a:lnTo>
                  <a:pt x="407807" y="215417"/>
                </a:lnTo>
                <a:lnTo>
                  <a:pt x="398626" y="219778"/>
                </a:lnTo>
                <a:lnTo>
                  <a:pt x="398626" y="222242"/>
                </a:lnTo>
                <a:lnTo>
                  <a:pt x="398626" y="224706"/>
                </a:lnTo>
                <a:lnTo>
                  <a:pt x="411710" y="217314"/>
                </a:lnTo>
                <a:lnTo>
                  <a:pt x="419800" y="217030"/>
                </a:lnTo>
                <a:lnTo>
                  <a:pt x="419800" y="214959"/>
                </a:lnTo>
                <a:lnTo>
                  <a:pt x="419800" y="212909"/>
                </a:lnTo>
                <a:lnTo>
                  <a:pt x="411622" y="213192"/>
                </a:lnTo>
                <a:close/>
                <a:moveTo>
                  <a:pt x="322242" y="189337"/>
                </a:moveTo>
                <a:cubicBezTo>
                  <a:pt x="318664" y="194660"/>
                  <a:pt x="314322" y="199429"/>
                  <a:pt x="309355" y="203489"/>
                </a:cubicBezTo>
                <a:cubicBezTo>
                  <a:pt x="303590" y="208402"/>
                  <a:pt x="297203" y="212536"/>
                  <a:pt x="290362" y="215787"/>
                </a:cubicBezTo>
                <a:cubicBezTo>
                  <a:pt x="278426" y="221106"/>
                  <a:pt x="265836" y="224808"/>
                  <a:pt x="252922" y="226799"/>
                </a:cubicBezTo>
                <a:cubicBezTo>
                  <a:pt x="247569" y="227530"/>
                  <a:pt x="242168" y="227872"/>
                  <a:pt x="236765" y="227824"/>
                </a:cubicBezTo>
                <a:lnTo>
                  <a:pt x="233428" y="227824"/>
                </a:lnTo>
                <a:lnTo>
                  <a:pt x="238836" y="250785"/>
                </a:lnTo>
                <a:lnTo>
                  <a:pt x="221392" y="252966"/>
                </a:lnTo>
                <a:lnTo>
                  <a:pt x="221174" y="252966"/>
                </a:lnTo>
                <a:lnTo>
                  <a:pt x="220934" y="252966"/>
                </a:lnTo>
                <a:lnTo>
                  <a:pt x="203489" y="250785"/>
                </a:lnTo>
                <a:lnTo>
                  <a:pt x="208919" y="227868"/>
                </a:lnTo>
                <a:lnTo>
                  <a:pt x="205583" y="227868"/>
                </a:lnTo>
                <a:cubicBezTo>
                  <a:pt x="200179" y="227918"/>
                  <a:pt x="194778" y="227575"/>
                  <a:pt x="189425" y="226843"/>
                </a:cubicBezTo>
                <a:cubicBezTo>
                  <a:pt x="176510" y="224858"/>
                  <a:pt x="163919" y="221154"/>
                  <a:pt x="151985" y="215831"/>
                </a:cubicBezTo>
                <a:cubicBezTo>
                  <a:pt x="145125" y="212580"/>
                  <a:pt x="138725" y="208437"/>
                  <a:pt x="132949" y="203511"/>
                </a:cubicBezTo>
                <a:cubicBezTo>
                  <a:pt x="127990" y="199464"/>
                  <a:pt x="123662" y="194701"/>
                  <a:pt x="120105" y="189381"/>
                </a:cubicBezTo>
                <a:cubicBezTo>
                  <a:pt x="124859" y="190101"/>
                  <a:pt x="131859" y="190907"/>
                  <a:pt x="133581" y="190907"/>
                </a:cubicBezTo>
                <a:lnTo>
                  <a:pt x="138814" y="191147"/>
                </a:lnTo>
                <a:cubicBezTo>
                  <a:pt x="145160" y="191431"/>
                  <a:pt x="153402" y="191823"/>
                  <a:pt x="163411" y="192434"/>
                </a:cubicBezTo>
                <a:cubicBezTo>
                  <a:pt x="164305" y="192935"/>
                  <a:pt x="165221" y="193415"/>
                  <a:pt x="166158" y="193895"/>
                </a:cubicBezTo>
                <a:cubicBezTo>
                  <a:pt x="174887" y="198315"/>
                  <a:pt x="184266" y="201311"/>
                  <a:pt x="193939" y="202770"/>
                </a:cubicBezTo>
                <a:cubicBezTo>
                  <a:pt x="195585" y="203001"/>
                  <a:pt x="197247" y="203110"/>
                  <a:pt x="198910" y="203097"/>
                </a:cubicBezTo>
                <a:cubicBezTo>
                  <a:pt x="201200" y="203097"/>
                  <a:pt x="203402" y="202922"/>
                  <a:pt x="205016" y="202770"/>
                </a:cubicBezTo>
                <a:lnTo>
                  <a:pt x="200219" y="222721"/>
                </a:lnTo>
                <a:lnTo>
                  <a:pt x="221283" y="224052"/>
                </a:lnTo>
                <a:lnTo>
                  <a:pt x="242325" y="222721"/>
                </a:lnTo>
                <a:lnTo>
                  <a:pt x="237550" y="202770"/>
                </a:lnTo>
                <a:cubicBezTo>
                  <a:pt x="239141" y="202922"/>
                  <a:pt x="241453" y="203097"/>
                  <a:pt x="243633" y="203097"/>
                </a:cubicBezTo>
                <a:cubicBezTo>
                  <a:pt x="245297" y="203112"/>
                  <a:pt x="246959" y="203003"/>
                  <a:pt x="248605" y="202770"/>
                </a:cubicBezTo>
                <a:cubicBezTo>
                  <a:pt x="258284" y="201306"/>
                  <a:pt x="267669" y="198310"/>
                  <a:pt x="276407" y="193895"/>
                </a:cubicBezTo>
                <a:lnTo>
                  <a:pt x="279154" y="192434"/>
                </a:lnTo>
                <a:cubicBezTo>
                  <a:pt x="289163" y="191823"/>
                  <a:pt x="297384" y="191431"/>
                  <a:pt x="303751" y="191147"/>
                </a:cubicBezTo>
                <a:lnTo>
                  <a:pt x="308962" y="190907"/>
                </a:lnTo>
                <a:lnTo>
                  <a:pt x="308744" y="190864"/>
                </a:lnTo>
                <a:cubicBezTo>
                  <a:pt x="310489" y="190776"/>
                  <a:pt x="317467" y="190057"/>
                  <a:pt x="322242" y="189337"/>
                </a:cubicBezTo>
                <a:close/>
                <a:moveTo>
                  <a:pt x="900918" y="179000"/>
                </a:moveTo>
                <a:cubicBezTo>
                  <a:pt x="899011" y="178864"/>
                  <a:pt x="897095" y="179122"/>
                  <a:pt x="895292" y="179760"/>
                </a:cubicBezTo>
                <a:cubicBezTo>
                  <a:pt x="893088" y="181129"/>
                  <a:pt x="890959" y="180368"/>
                  <a:pt x="889515" y="181660"/>
                </a:cubicBezTo>
                <a:cubicBezTo>
                  <a:pt x="888195" y="182757"/>
                  <a:pt x="886739" y="183677"/>
                  <a:pt x="885182" y="184397"/>
                </a:cubicBezTo>
                <a:cubicBezTo>
                  <a:pt x="881323" y="185758"/>
                  <a:pt x="877564" y="187384"/>
                  <a:pt x="873931" y="189262"/>
                </a:cubicBezTo>
                <a:cubicBezTo>
                  <a:pt x="871762" y="190357"/>
                  <a:pt x="870427" y="192612"/>
                  <a:pt x="870510" y="195040"/>
                </a:cubicBezTo>
                <a:cubicBezTo>
                  <a:pt x="870589" y="197694"/>
                  <a:pt x="872721" y="199826"/>
                  <a:pt x="875375" y="199905"/>
                </a:cubicBezTo>
                <a:cubicBezTo>
                  <a:pt x="878363" y="199489"/>
                  <a:pt x="881264" y="198591"/>
                  <a:pt x="883965" y="197245"/>
                </a:cubicBezTo>
                <a:cubicBezTo>
                  <a:pt x="886854" y="195496"/>
                  <a:pt x="888298" y="193292"/>
                  <a:pt x="892024" y="191011"/>
                </a:cubicBezTo>
                <a:cubicBezTo>
                  <a:pt x="894534" y="189375"/>
                  <a:pt x="896788" y="187376"/>
                  <a:pt x="898714" y="185082"/>
                </a:cubicBezTo>
                <a:cubicBezTo>
                  <a:pt x="900157" y="182572"/>
                  <a:pt x="902058" y="179000"/>
                  <a:pt x="900918" y="179000"/>
                </a:cubicBezTo>
                <a:close/>
                <a:moveTo>
                  <a:pt x="1167978" y="166761"/>
                </a:moveTo>
                <a:cubicBezTo>
                  <a:pt x="1164978" y="167035"/>
                  <a:pt x="1162004" y="167544"/>
                  <a:pt x="1159083" y="168281"/>
                </a:cubicBezTo>
                <a:cubicBezTo>
                  <a:pt x="1157845" y="169555"/>
                  <a:pt x="1157092" y="171222"/>
                  <a:pt x="1156955" y="172994"/>
                </a:cubicBezTo>
                <a:cubicBezTo>
                  <a:pt x="1156737" y="174499"/>
                  <a:pt x="1156976" y="176035"/>
                  <a:pt x="1157640" y="177404"/>
                </a:cubicBezTo>
                <a:cubicBezTo>
                  <a:pt x="1160148" y="178239"/>
                  <a:pt x="1163721" y="179076"/>
                  <a:pt x="1165242" y="178239"/>
                </a:cubicBezTo>
                <a:lnTo>
                  <a:pt x="1165317" y="178239"/>
                </a:lnTo>
                <a:cubicBezTo>
                  <a:pt x="1168255" y="176216"/>
                  <a:pt x="1170126" y="172977"/>
                  <a:pt x="1170411" y="169421"/>
                </a:cubicBezTo>
                <a:cubicBezTo>
                  <a:pt x="1170429" y="169288"/>
                  <a:pt x="1170434" y="169153"/>
                  <a:pt x="1170429" y="169019"/>
                </a:cubicBezTo>
                <a:cubicBezTo>
                  <a:pt x="1170375" y="167718"/>
                  <a:pt x="1169279" y="166707"/>
                  <a:pt x="1167978" y="166761"/>
                </a:cubicBezTo>
                <a:close/>
                <a:moveTo>
                  <a:pt x="1194585" y="158854"/>
                </a:moveTo>
                <a:cubicBezTo>
                  <a:pt x="1192457" y="159463"/>
                  <a:pt x="1190936" y="161135"/>
                  <a:pt x="1187668" y="161135"/>
                </a:cubicBezTo>
                <a:cubicBezTo>
                  <a:pt x="1186071" y="162959"/>
                  <a:pt x="1186756" y="166456"/>
                  <a:pt x="1186831" y="168053"/>
                </a:cubicBezTo>
                <a:cubicBezTo>
                  <a:pt x="1186907" y="169649"/>
                  <a:pt x="1190100" y="171929"/>
                  <a:pt x="1191088" y="171929"/>
                </a:cubicBezTo>
                <a:cubicBezTo>
                  <a:pt x="1194387" y="171351"/>
                  <a:pt x="1197212" y="169233"/>
                  <a:pt x="1198690" y="166228"/>
                </a:cubicBezTo>
                <a:lnTo>
                  <a:pt x="1198995" y="166228"/>
                </a:lnTo>
                <a:cubicBezTo>
                  <a:pt x="1199189" y="164307"/>
                  <a:pt x="1199189" y="162371"/>
                  <a:pt x="1198995" y="160451"/>
                </a:cubicBezTo>
                <a:cubicBezTo>
                  <a:pt x="1198690" y="158474"/>
                  <a:pt x="1196714" y="158246"/>
                  <a:pt x="1194585" y="158854"/>
                </a:cubicBezTo>
                <a:close/>
                <a:moveTo>
                  <a:pt x="916579" y="150111"/>
                </a:moveTo>
                <a:cubicBezTo>
                  <a:pt x="918853" y="150675"/>
                  <a:pt x="921049" y="151518"/>
                  <a:pt x="923116" y="152621"/>
                </a:cubicBezTo>
                <a:cubicBezTo>
                  <a:pt x="924636" y="152621"/>
                  <a:pt x="929198" y="151633"/>
                  <a:pt x="930718" y="152621"/>
                </a:cubicBezTo>
                <a:cubicBezTo>
                  <a:pt x="934516" y="154587"/>
                  <a:pt x="938107" y="156930"/>
                  <a:pt x="941437" y="159615"/>
                </a:cubicBezTo>
                <a:cubicBezTo>
                  <a:pt x="942677" y="162489"/>
                  <a:pt x="943668" y="165465"/>
                  <a:pt x="944402" y="168509"/>
                </a:cubicBezTo>
                <a:cubicBezTo>
                  <a:pt x="945178" y="170749"/>
                  <a:pt x="945178" y="173186"/>
                  <a:pt x="944402" y="175427"/>
                </a:cubicBezTo>
                <a:cubicBezTo>
                  <a:pt x="941220" y="178325"/>
                  <a:pt x="938200" y="181395"/>
                  <a:pt x="935355" y="184625"/>
                </a:cubicBezTo>
                <a:lnTo>
                  <a:pt x="935051" y="184625"/>
                </a:lnTo>
                <a:cubicBezTo>
                  <a:pt x="933770" y="187249"/>
                  <a:pt x="932323" y="189788"/>
                  <a:pt x="930718" y="192227"/>
                </a:cubicBezTo>
                <a:cubicBezTo>
                  <a:pt x="925517" y="200214"/>
                  <a:pt x="920770" y="208488"/>
                  <a:pt x="916502" y="217010"/>
                </a:cubicBezTo>
                <a:cubicBezTo>
                  <a:pt x="914589" y="219795"/>
                  <a:pt x="912507" y="222461"/>
                  <a:pt x="910268" y="224992"/>
                </a:cubicBezTo>
                <a:cubicBezTo>
                  <a:pt x="908952" y="226032"/>
                  <a:pt x="907171" y="226266"/>
                  <a:pt x="905631" y="225600"/>
                </a:cubicBezTo>
                <a:cubicBezTo>
                  <a:pt x="904491" y="225144"/>
                  <a:pt x="901222" y="227425"/>
                  <a:pt x="901222" y="230542"/>
                </a:cubicBezTo>
                <a:cubicBezTo>
                  <a:pt x="901086" y="233624"/>
                  <a:pt x="901578" y="236701"/>
                  <a:pt x="902667" y="239588"/>
                </a:cubicBezTo>
                <a:cubicBezTo>
                  <a:pt x="903580" y="252977"/>
                  <a:pt x="903580" y="266414"/>
                  <a:pt x="902667" y="279803"/>
                </a:cubicBezTo>
                <a:cubicBezTo>
                  <a:pt x="902007" y="284566"/>
                  <a:pt x="899208" y="288766"/>
                  <a:pt x="895065" y="291206"/>
                </a:cubicBezTo>
                <a:cubicBezTo>
                  <a:pt x="892859" y="292270"/>
                  <a:pt x="889743" y="298048"/>
                  <a:pt x="886930" y="299340"/>
                </a:cubicBezTo>
                <a:cubicBezTo>
                  <a:pt x="884118" y="300633"/>
                  <a:pt x="880849" y="303217"/>
                  <a:pt x="879328" y="303217"/>
                </a:cubicBezTo>
                <a:cubicBezTo>
                  <a:pt x="877861" y="303065"/>
                  <a:pt x="876572" y="302177"/>
                  <a:pt x="875907" y="300860"/>
                </a:cubicBezTo>
                <a:cubicBezTo>
                  <a:pt x="875223" y="299948"/>
                  <a:pt x="872258" y="299492"/>
                  <a:pt x="870586" y="298504"/>
                </a:cubicBezTo>
                <a:cubicBezTo>
                  <a:pt x="868914" y="297516"/>
                  <a:pt x="868153" y="296148"/>
                  <a:pt x="866404" y="295235"/>
                </a:cubicBezTo>
                <a:cubicBezTo>
                  <a:pt x="863870" y="294568"/>
                  <a:pt x="861493" y="293405"/>
                  <a:pt x="859410" y="291815"/>
                </a:cubicBezTo>
                <a:cubicBezTo>
                  <a:pt x="857662" y="290142"/>
                  <a:pt x="857358" y="287709"/>
                  <a:pt x="855610" y="284668"/>
                </a:cubicBezTo>
                <a:cubicBezTo>
                  <a:pt x="853177" y="280335"/>
                  <a:pt x="845043" y="276154"/>
                  <a:pt x="844891" y="273721"/>
                </a:cubicBezTo>
                <a:cubicBezTo>
                  <a:pt x="844739" y="271289"/>
                  <a:pt x="850972" y="270909"/>
                  <a:pt x="851732" y="270909"/>
                </a:cubicBezTo>
                <a:cubicBezTo>
                  <a:pt x="856902" y="270756"/>
                  <a:pt x="860399" y="274405"/>
                  <a:pt x="861843" y="274405"/>
                </a:cubicBezTo>
                <a:cubicBezTo>
                  <a:pt x="867012" y="274405"/>
                  <a:pt x="869521" y="272505"/>
                  <a:pt x="869977" y="264903"/>
                </a:cubicBezTo>
                <a:cubicBezTo>
                  <a:pt x="869977" y="263382"/>
                  <a:pt x="869977" y="259809"/>
                  <a:pt x="869977" y="258289"/>
                </a:cubicBezTo>
                <a:cubicBezTo>
                  <a:pt x="869669" y="255282"/>
                  <a:pt x="869669" y="252250"/>
                  <a:pt x="869977" y="249243"/>
                </a:cubicBezTo>
                <a:cubicBezTo>
                  <a:pt x="870123" y="245181"/>
                  <a:pt x="870606" y="241137"/>
                  <a:pt x="871422" y="237156"/>
                </a:cubicBezTo>
                <a:cubicBezTo>
                  <a:pt x="871422" y="235939"/>
                  <a:pt x="870282" y="233050"/>
                  <a:pt x="869218" y="233050"/>
                </a:cubicBezTo>
                <a:cubicBezTo>
                  <a:pt x="866708" y="233658"/>
                  <a:pt x="864200" y="231226"/>
                  <a:pt x="862679" y="231226"/>
                </a:cubicBezTo>
                <a:cubicBezTo>
                  <a:pt x="861159" y="231226"/>
                  <a:pt x="859030" y="232138"/>
                  <a:pt x="857510" y="232138"/>
                </a:cubicBezTo>
                <a:cubicBezTo>
                  <a:pt x="854729" y="232197"/>
                  <a:pt x="851949" y="231942"/>
                  <a:pt x="849224" y="231378"/>
                </a:cubicBezTo>
                <a:cubicBezTo>
                  <a:pt x="848069" y="230696"/>
                  <a:pt x="847061" y="229792"/>
                  <a:pt x="846259" y="228717"/>
                </a:cubicBezTo>
                <a:cubicBezTo>
                  <a:pt x="845462" y="226763"/>
                  <a:pt x="844901" y="224722"/>
                  <a:pt x="844586" y="222635"/>
                </a:cubicBezTo>
                <a:cubicBezTo>
                  <a:pt x="844206" y="222103"/>
                  <a:pt x="843751" y="219366"/>
                  <a:pt x="843142" y="219366"/>
                </a:cubicBezTo>
                <a:cubicBezTo>
                  <a:pt x="842990" y="217618"/>
                  <a:pt x="842382" y="214729"/>
                  <a:pt x="842382" y="212981"/>
                </a:cubicBezTo>
                <a:cubicBezTo>
                  <a:pt x="842382" y="211233"/>
                  <a:pt x="840861" y="208039"/>
                  <a:pt x="840329" y="203631"/>
                </a:cubicBezTo>
                <a:cubicBezTo>
                  <a:pt x="839797" y="199221"/>
                  <a:pt x="838353" y="196409"/>
                  <a:pt x="838353" y="191619"/>
                </a:cubicBezTo>
                <a:cubicBezTo>
                  <a:pt x="837745" y="184397"/>
                  <a:pt x="837745" y="180900"/>
                  <a:pt x="837745" y="179456"/>
                </a:cubicBezTo>
                <a:cubicBezTo>
                  <a:pt x="838200" y="170866"/>
                  <a:pt x="843294" y="168965"/>
                  <a:pt x="845347" y="165696"/>
                </a:cubicBezTo>
                <a:cubicBezTo>
                  <a:pt x="847551" y="164480"/>
                  <a:pt x="849680" y="162275"/>
                  <a:pt x="852341" y="162580"/>
                </a:cubicBezTo>
                <a:cubicBezTo>
                  <a:pt x="855002" y="162884"/>
                  <a:pt x="855761" y="163872"/>
                  <a:pt x="858574" y="165848"/>
                </a:cubicBezTo>
                <a:cubicBezTo>
                  <a:pt x="859635" y="167110"/>
                  <a:pt x="860625" y="168429"/>
                  <a:pt x="861539" y="169801"/>
                </a:cubicBezTo>
                <a:cubicBezTo>
                  <a:pt x="866069" y="169470"/>
                  <a:pt x="870475" y="168174"/>
                  <a:pt x="874463" y="166000"/>
                </a:cubicBezTo>
                <a:cubicBezTo>
                  <a:pt x="876439" y="164936"/>
                  <a:pt x="880696" y="164936"/>
                  <a:pt x="884041" y="163415"/>
                </a:cubicBezTo>
                <a:cubicBezTo>
                  <a:pt x="886237" y="162240"/>
                  <a:pt x="888594" y="161394"/>
                  <a:pt x="891035" y="160907"/>
                </a:cubicBezTo>
                <a:cubicBezTo>
                  <a:pt x="892555" y="160907"/>
                  <a:pt x="893012" y="160299"/>
                  <a:pt x="896508" y="159310"/>
                </a:cubicBezTo>
                <a:cubicBezTo>
                  <a:pt x="899232" y="158899"/>
                  <a:pt x="901828" y="157886"/>
                  <a:pt x="904111" y="156345"/>
                </a:cubicBezTo>
                <a:cubicBezTo>
                  <a:pt x="905708" y="155205"/>
                  <a:pt x="907151" y="154293"/>
                  <a:pt x="908444" y="153533"/>
                </a:cubicBezTo>
                <a:cubicBezTo>
                  <a:pt x="909663" y="152785"/>
                  <a:pt x="910933" y="152125"/>
                  <a:pt x="912245" y="151556"/>
                </a:cubicBezTo>
                <a:cubicBezTo>
                  <a:pt x="913410" y="150467"/>
                  <a:pt x="914992" y="149939"/>
                  <a:pt x="916579" y="150111"/>
                </a:cubicBezTo>
                <a:close/>
                <a:moveTo>
                  <a:pt x="1165697" y="137645"/>
                </a:moveTo>
                <a:cubicBezTo>
                  <a:pt x="1163873" y="139469"/>
                  <a:pt x="1158095" y="137645"/>
                  <a:pt x="1158095" y="142890"/>
                </a:cubicBezTo>
                <a:cubicBezTo>
                  <a:pt x="1158171" y="145475"/>
                  <a:pt x="1157107" y="148896"/>
                  <a:pt x="1158932" y="150492"/>
                </a:cubicBezTo>
                <a:cubicBezTo>
                  <a:pt x="1158932" y="150492"/>
                  <a:pt x="1160376" y="153913"/>
                  <a:pt x="1162200" y="152469"/>
                </a:cubicBezTo>
                <a:cubicBezTo>
                  <a:pt x="1165850" y="149732"/>
                  <a:pt x="1170411" y="148592"/>
                  <a:pt x="1170867" y="144259"/>
                </a:cubicBezTo>
                <a:lnTo>
                  <a:pt x="1171247" y="144030"/>
                </a:lnTo>
                <a:cubicBezTo>
                  <a:pt x="1171931" y="138176"/>
                  <a:pt x="1170487" y="136504"/>
                  <a:pt x="1165697" y="137645"/>
                </a:cubicBezTo>
                <a:close/>
                <a:moveTo>
                  <a:pt x="1206748" y="126469"/>
                </a:moveTo>
                <a:cubicBezTo>
                  <a:pt x="1200287" y="128522"/>
                  <a:pt x="1189872" y="128218"/>
                  <a:pt x="1189340" y="133311"/>
                </a:cubicBezTo>
                <a:cubicBezTo>
                  <a:pt x="1189112" y="135972"/>
                  <a:pt x="1189112" y="140533"/>
                  <a:pt x="1191848" y="141521"/>
                </a:cubicBezTo>
                <a:cubicBezTo>
                  <a:pt x="1194904" y="142290"/>
                  <a:pt x="1198077" y="142470"/>
                  <a:pt x="1201199" y="142053"/>
                </a:cubicBezTo>
                <a:cubicBezTo>
                  <a:pt x="1204153" y="139811"/>
                  <a:pt x="1206333" y="136701"/>
                  <a:pt x="1207432" y="133159"/>
                </a:cubicBezTo>
                <a:cubicBezTo>
                  <a:pt x="1207432" y="131563"/>
                  <a:pt x="1207509" y="127153"/>
                  <a:pt x="1206748" y="126469"/>
                </a:cubicBezTo>
                <a:close/>
                <a:moveTo>
                  <a:pt x="1455185" y="124721"/>
                </a:moveTo>
                <a:cubicBezTo>
                  <a:pt x="1457173" y="125097"/>
                  <a:pt x="1458972" y="126143"/>
                  <a:pt x="1460279" y="127686"/>
                </a:cubicBezTo>
                <a:cubicBezTo>
                  <a:pt x="1462940" y="130499"/>
                  <a:pt x="1465828" y="131868"/>
                  <a:pt x="1467881" y="134756"/>
                </a:cubicBezTo>
                <a:cubicBezTo>
                  <a:pt x="1469057" y="136930"/>
                  <a:pt x="1469830" y="139300"/>
                  <a:pt x="1470161" y="141750"/>
                </a:cubicBezTo>
                <a:cubicBezTo>
                  <a:pt x="1470618" y="143423"/>
                  <a:pt x="1473126" y="145475"/>
                  <a:pt x="1473126" y="146387"/>
                </a:cubicBezTo>
                <a:cubicBezTo>
                  <a:pt x="1472594" y="152925"/>
                  <a:pt x="1467805" y="152773"/>
                  <a:pt x="1461343" y="157334"/>
                </a:cubicBezTo>
                <a:cubicBezTo>
                  <a:pt x="1457802" y="159263"/>
                  <a:pt x="1454655" y="161842"/>
                  <a:pt x="1452069" y="164936"/>
                </a:cubicBezTo>
                <a:cubicBezTo>
                  <a:pt x="1450034" y="166999"/>
                  <a:pt x="1447603" y="168628"/>
                  <a:pt x="1444922" y="169726"/>
                </a:cubicBezTo>
                <a:cubicBezTo>
                  <a:pt x="1437700" y="172842"/>
                  <a:pt x="1431239" y="172538"/>
                  <a:pt x="1430707" y="179685"/>
                </a:cubicBezTo>
                <a:cubicBezTo>
                  <a:pt x="1430175" y="186830"/>
                  <a:pt x="1434128" y="183942"/>
                  <a:pt x="1434128" y="191544"/>
                </a:cubicBezTo>
                <a:cubicBezTo>
                  <a:pt x="1433788" y="193530"/>
                  <a:pt x="1432980" y="195405"/>
                  <a:pt x="1431771" y="197017"/>
                </a:cubicBezTo>
                <a:cubicBezTo>
                  <a:pt x="1430645" y="198459"/>
                  <a:pt x="1429982" y="200208"/>
                  <a:pt x="1429871" y="202034"/>
                </a:cubicBezTo>
                <a:cubicBezTo>
                  <a:pt x="1429851" y="203903"/>
                  <a:pt x="1429353" y="205734"/>
                  <a:pt x="1428426" y="207356"/>
                </a:cubicBezTo>
                <a:cubicBezTo>
                  <a:pt x="1427594" y="209107"/>
                  <a:pt x="1427252" y="211051"/>
                  <a:pt x="1427438" y="212981"/>
                </a:cubicBezTo>
                <a:cubicBezTo>
                  <a:pt x="1427285" y="219975"/>
                  <a:pt x="1426146" y="225829"/>
                  <a:pt x="1428198" y="227577"/>
                </a:cubicBezTo>
                <a:cubicBezTo>
                  <a:pt x="1436947" y="226871"/>
                  <a:pt x="1445729" y="226668"/>
                  <a:pt x="1454501" y="226969"/>
                </a:cubicBezTo>
                <a:cubicBezTo>
                  <a:pt x="1457694" y="226969"/>
                  <a:pt x="1458987" y="224841"/>
                  <a:pt x="1461344" y="224309"/>
                </a:cubicBezTo>
                <a:cubicBezTo>
                  <a:pt x="1463489" y="223833"/>
                  <a:pt x="1465683" y="223603"/>
                  <a:pt x="1467881" y="223624"/>
                </a:cubicBezTo>
                <a:cubicBezTo>
                  <a:pt x="1470316" y="224039"/>
                  <a:pt x="1472708" y="224675"/>
                  <a:pt x="1475027" y="225525"/>
                </a:cubicBezTo>
                <a:cubicBezTo>
                  <a:pt x="1477458" y="226627"/>
                  <a:pt x="1479797" y="227924"/>
                  <a:pt x="1482020" y="229402"/>
                </a:cubicBezTo>
                <a:cubicBezTo>
                  <a:pt x="1484606" y="231226"/>
                  <a:pt x="1489243" y="232215"/>
                  <a:pt x="1491143" y="237004"/>
                </a:cubicBezTo>
                <a:cubicBezTo>
                  <a:pt x="1491724" y="239030"/>
                  <a:pt x="1492006" y="241130"/>
                  <a:pt x="1491979" y="243238"/>
                </a:cubicBezTo>
                <a:lnTo>
                  <a:pt x="1490686" y="243390"/>
                </a:lnTo>
                <a:cubicBezTo>
                  <a:pt x="1490690" y="244238"/>
                  <a:pt x="1491017" y="245054"/>
                  <a:pt x="1491599" y="245671"/>
                </a:cubicBezTo>
                <a:cubicBezTo>
                  <a:pt x="1492162" y="246689"/>
                  <a:pt x="1492376" y="247864"/>
                  <a:pt x="1492208" y="249015"/>
                </a:cubicBezTo>
                <a:cubicBezTo>
                  <a:pt x="1491852" y="250960"/>
                  <a:pt x="1491074" y="252803"/>
                  <a:pt x="1489927" y="254413"/>
                </a:cubicBezTo>
                <a:cubicBezTo>
                  <a:pt x="1488710" y="256313"/>
                  <a:pt x="1487190" y="259050"/>
                  <a:pt x="1485365" y="259050"/>
                </a:cubicBezTo>
                <a:cubicBezTo>
                  <a:pt x="1480500" y="259202"/>
                  <a:pt x="1478067" y="259658"/>
                  <a:pt x="1476471" y="259583"/>
                </a:cubicBezTo>
                <a:cubicBezTo>
                  <a:pt x="1474875" y="259506"/>
                  <a:pt x="1470161" y="257910"/>
                  <a:pt x="1466816" y="257910"/>
                </a:cubicBezTo>
                <a:cubicBezTo>
                  <a:pt x="1463471" y="257910"/>
                  <a:pt x="1461115" y="258822"/>
                  <a:pt x="1456934" y="258746"/>
                </a:cubicBezTo>
                <a:cubicBezTo>
                  <a:pt x="1452753" y="258670"/>
                  <a:pt x="1445227" y="257910"/>
                  <a:pt x="1440589" y="257377"/>
                </a:cubicBezTo>
                <a:cubicBezTo>
                  <a:pt x="1437625" y="256997"/>
                  <a:pt x="1428350" y="257758"/>
                  <a:pt x="1425385" y="257377"/>
                </a:cubicBezTo>
                <a:cubicBezTo>
                  <a:pt x="1420285" y="256900"/>
                  <a:pt x="1415140" y="257311"/>
                  <a:pt x="1410181" y="258594"/>
                </a:cubicBezTo>
                <a:lnTo>
                  <a:pt x="1395661" y="260646"/>
                </a:lnTo>
                <a:cubicBezTo>
                  <a:pt x="1390492" y="261407"/>
                  <a:pt x="1383802" y="260267"/>
                  <a:pt x="1379164" y="260267"/>
                </a:cubicBezTo>
                <a:cubicBezTo>
                  <a:pt x="1369218" y="261194"/>
                  <a:pt x="1359404" y="263208"/>
                  <a:pt x="1349897" y="266272"/>
                </a:cubicBezTo>
                <a:cubicBezTo>
                  <a:pt x="1337809" y="270453"/>
                  <a:pt x="1316676" y="280260"/>
                  <a:pt x="1314015" y="279956"/>
                </a:cubicBezTo>
                <a:cubicBezTo>
                  <a:pt x="1311354" y="279652"/>
                  <a:pt x="1305729" y="272126"/>
                  <a:pt x="1300331" y="267032"/>
                </a:cubicBezTo>
                <a:cubicBezTo>
                  <a:pt x="1299875" y="264519"/>
                  <a:pt x="1299875" y="261943"/>
                  <a:pt x="1300331" y="259430"/>
                </a:cubicBezTo>
                <a:cubicBezTo>
                  <a:pt x="1300832" y="256317"/>
                  <a:pt x="1300545" y="253128"/>
                  <a:pt x="1299495" y="250156"/>
                </a:cubicBezTo>
                <a:cubicBezTo>
                  <a:pt x="1301547" y="246583"/>
                  <a:pt x="1313483" y="242173"/>
                  <a:pt x="1314699" y="241869"/>
                </a:cubicBezTo>
                <a:cubicBezTo>
                  <a:pt x="1315915" y="241565"/>
                  <a:pt x="1320629" y="243390"/>
                  <a:pt x="1323517" y="242706"/>
                </a:cubicBezTo>
                <a:cubicBezTo>
                  <a:pt x="1325038" y="242326"/>
                  <a:pt x="1335833" y="237916"/>
                  <a:pt x="1341762" y="235787"/>
                </a:cubicBezTo>
                <a:cubicBezTo>
                  <a:pt x="1344119" y="235028"/>
                  <a:pt x="1347540" y="234875"/>
                  <a:pt x="1349364" y="234344"/>
                </a:cubicBezTo>
                <a:cubicBezTo>
                  <a:pt x="1354989" y="232595"/>
                  <a:pt x="1363276" y="228414"/>
                  <a:pt x="1369358" y="225981"/>
                </a:cubicBezTo>
                <a:cubicBezTo>
                  <a:pt x="1382358" y="220812"/>
                  <a:pt x="1383042" y="205152"/>
                  <a:pt x="1385018" y="199222"/>
                </a:cubicBezTo>
                <a:cubicBezTo>
                  <a:pt x="1386061" y="196345"/>
                  <a:pt x="1386601" y="193311"/>
                  <a:pt x="1386615" y="190252"/>
                </a:cubicBezTo>
                <a:cubicBezTo>
                  <a:pt x="1386691" y="187287"/>
                  <a:pt x="1386462" y="183714"/>
                  <a:pt x="1385018" y="183181"/>
                </a:cubicBezTo>
                <a:cubicBezTo>
                  <a:pt x="1382458" y="183399"/>
                  <a:pt x="1379916" y="183806"/>
                  <a:pt x="1377416" y="184398"/>
                </a:cubicBezTo>
                <a:cubicBezTo>
                  <a:pt x="1374215" y="185498"/>
                  <a:pt x="1370779" y="185734"/>
                  <a:pt x="1367458" y="185082"/>
                </a:cubicBezTo>
                <a:cubicBezTo>
                  <a:pt x="1364417" y="183638"/>
                  <a:pt x="1364873" y="180065"/>
                  <a:pt x="1364417" y="176036"/>
                </a:cubicBezTo>
                <a:cubicBezTo>
                  <a:pt x="1363444" y="171948"/>
                  <a:pt x="1361397" y="168195"/>
                  <a:pt x="1358487" y="165164"/>
                </a:cubicBezTo>
                <a:cubicBezTo>
                  <a:pt x="1357346" y="162397"/>
                  <a:pt x="1356828" y="159412"/>
                  <a:pt x="1356966" y="156422"/>
                </a:cubicBezTo>
                <a:cubicBezTo>
                  <a:pt x="1357042" y="154826"/>
                  <a:pt x="1356207" y="149580"/>
                  <a:pt x="1356207" y="147984"/>
                </a:cubicBezTo>
                <a:cubicBezTo>
                  <a:pt x="1356207" y="143803"/>
                  <a:pt x="1360160" y="143499"/>
                  <a:pt x="1363809" y="141674"/>
                </a:cubicBezTo>
                <a:cubicBezTo>
                  <a:pt x="1368329" y="142464"/>
                  <a:pt x="1372798" y="143530"/>
                  <a:pt x="1377188" y="144867"/>
                </a:cubicBezTo>
                <a:cubicBezTo>
                  <a:pt x="1387924" y="143704"/>
                  <a:pt x="1398584" y="141927"/>
                  <a:pt x="1409117" y="139546"/>
                </a:cubicBezTo>
                <a:cubicBezTo>
                  <a:pt x="1411474" y="139013"/>
                  <a:pt x="1414058" y="138177"/>
                  <a:pt x="1414666" y="138025"/>
                </a:cubicBezTo>
                <a:cubicBezTo>
                  <a:pt x="1415275" y="137873"/>
                  <a:pt x="1417479" y="136885"/>
                  <a:pt x="1418619" y="136505"/>
                </a:cubicBezTo>
                <a:cubicBezTo>
                  <a:pt x="1426961" y="134058"/>
                  <a:pt x="1434995" y="130666"/>
                  <a:pt x="1442566" y="126394"/>
                </a:cubicBezTo>
                <a:cubicBezTo>
                  <a:pt x="1444739" y="125647"/>
                  <a:pt x="1447043" y="125362"/>
                  <a:pt x="1449332" y="125558"/>
                </a:cubicBezTo>
                <a:cubicBezTo>
                  <a:pt x="1451298" y="125389"/>
                  <a:pt x="1453251" y="125110"/>
                  <a:pt x="1455185" y="124721"/>
                </a:cubicBezTo>
                <a:close/>
                <a:moveTo>
                  <a:pt x="1118869" y="115903"/>
                </a:moveTo>
                <a:cubicBezTo>
                  <a:pt x="1122594" y="113698"/>
                  <a:pt x="1124494" y="121908"/>
                  <a:pt x="1125711" y="124873"/>
                </a:cubicBezTo>
                <a:cubicBezTo>
                  <a:pt x="1126395" y="126317"/>
                  <a:pt x="1124343" y="131943"/>
                  <a:pt x="1124114" y="133919"/>
                </a:cubicBezTo>
                <a:cubicBezTo>
                  <a:pt x="1123886" y="135896"/>
                  <a:pt x="1120997" y="138329"/>
                  <a:pt x="1120997" y="144258"/>
                </a:cubicBezTo>
                <a:cubicBezTo>
                  <a:pt x="1121074" y="146919"/>
                  <a:pt x="1118641" y="148896"/>
                  <a:pt x="1115372" y="151860"/>
                </a:cubicBezTo>
                <a:cubicBezTo>
                  <a:pt x="1112028" y="155094"/>
                  <a:pt x="1108905" y="158548"/>
                  <a:pt x="1106022" y="162199"/>
                </a:cubicBezTo>
                <a:cubicBezTo>
                  <a:pt x="1104498" y="165827"/>
                  <a:pt x="1104152" y="169843"/>
                  <a:pt x="1105033" y="173678"/>
                </a:cubicBezTo>
                <a:cubicBezTo>
                  <a:pt x="1105033" y="174970"/>
                  <a:pt x="1103437" y="179076"/>
                  <a:pt x="1105717" y="181280"/>
                </a:cubicBezTo>
                <a:cubicBezTo>
                  <a:pt x="1107998" y="183485"/>
                  <a:pt x="1110507" y="181129"/>
                  <a:pt x="1111799" y="181280"/>
                </a:cubicBezTo>
                <a:cubicBezTo>
                  <a:pt x="1113092" y="181433"/>
                  <a:pt x="1112255" y="184017"/>
                  <a:pt x="1113776" y="186829"/>
                </a:cubicBezTo>
                <a:cubicBezTo>
                  <a:pt x="1116588" y="192227"/>
                  <a:pt x="1117501" y="193064"/>
                  <a:pt x="1117501" y="195724"/>
                </a:cubicBezTo>
                <a:cubicBezTo>
                  <a:pt x="1117424" y="197245"/>
                  <a:pt x="1117424" y="198537"/>
                  <a:pt x="1116208" y="199297"/>
                </a:cubicBezTo>
                <a:cubicBezTo>
                  <a:pt x="1109168" y="203540"/>
                  <a:pt x="1103167" y="209308"/>
                  <a:pt x="1098648" y="216174"/>
                </a:cubicBezTo>
                <a:cubicBezTo>
                  <a:pt x="1098148" y="218508"/>
                  <a:pt x="1098442" y="220943"/>
                  <a:pt x="1099484" y="223092"/>
                </a:cubicBezTo>
                <a:cubicBezTo>
                  <a:pt x="1100928" y="223092"/>
                  <a:pt x="1104577" y="223092"/>
                  <a:pt x="1106174" y="223092"/>
                </a:cubicBezTo>
                <a:lnTo>
                  <a:pt x="1105946" y="223548"/>
                </a:lnTo>
                <a:cubicBezTo>
                  <a:pt x="1108332" y="224207"/>
                  <a:pt x="1110456" y="225588"/>
                  <a:pt x="1112027" y="227501"/>
                </a:cubicBezTo>
                <a:cubicBezTo>
                  <a:pt x="1113121" y="229515"/>
                  <a:pt x="1113744" y="231750"/>
                  <a:pt x="1113852" y="234039"/>
                </a:cubicBezTo>
                <a:cubicBezTo>
                  <a:pt x="1112711" y="243694"/>
                  <a:pt x="1104349" y="249699"/>
                  <a:pt x="1096747" y="254564"/>
                </a:cubicBezTo>
                <a:cubicBezTo>
                  <a:pt x="1089145" y="259429"/>
                  <a:pt x="1075385" y="264751"/>
                  <a:pt x="1068848" y="268476"/>
                </a:cubicBezTo>
                <a:cubicBezTo>
                  <a:pt x="1063450" y="271593"/>
                  <a:pt x="1058357" y="279347"/>
                  <a:pt x="1055240" y="280639"/>
                </a:cubicBezTo>
                <a:cubicBezTo>
                  <a:pt x="1055240" y="280639"/>
                  <a:pt x="1051515" y="281855"/>
                  <a:pt x="1049843" y="280639"/>
                </a:cubicBezTo>
                <a:cubicBezTo>
                  <a:pt x="1047365" y="279744"/>
                  <a:pt x="1044823" y="279033"/>
                  <a:pt x="1042241" y="278511"/>
                </a:cubicBezTo>
                <a:cubicBezTo>
                  <a:pt x="1039656" y="277674"/>
                  <a:pt x="1040872" y="274025"/>
                  <a:pt x="1038972" y="271821"/>
                </a:cubicBezTo>
                <a:cubicBezTo>
                  <a:pt x="1036985" y="269885"/>
                  <a:pt x="1035385" y="267589"/>
                  <a:pt x="1034258" y="265055"/>
                </a:cubicBezTo>
                <a:cubicBezTo>
                  <a:pt x="1032671" y="261151"/>
                  <a:pt x="1031944" y="256950"/>
                  <a:pt x="1032130" y="252739"/>
                </a:cubicBezTo>
                <a:cubicBezTo>
                  <a:pt x="1034397" y="247371"/>
                  <a:pt x="1038766" y="243168"/>
                  <a:pt x="1044217" y="241109"/>
                </a:cubicBezTo>
                <a:cubicBezTo>
                  <a:pt x="1046617" y="239543"/>
                  <a:pt x="1048927" y="237842"/>
                  <a:pt x="1051135" y="236015"/>
                </a:cubicBezTo>
                <a:cubicBezTo>
                  <a:pt x="1053249" y="234843"/>
                  <a:pt x="1054968" y="233070"/>
                  <a:pt x="1056076" y="230921"/>
                </a:cubicBezTo>
                <a:cubicBezTo>
                  <a:pt x="1056736" y="229343"/>
                  <a:pt x="1057172" y="227680"/>
                  <a:pt x="1057368" y="225980"/>
                </a:cubicBezTo>
                <a:cubicBezTo>
                  <a:pt x="1057521" y="223396"/>
                  <a:pt x="1058813" y="221496"/>
                  <a:pt x="1058812" y="219595"/>
                </a:cubicBezTo>
                <a:cubicBezTo>
                  <a:pt x="1058603" y="217701"/>
                  <a:pt x="1057806" y="215919"/>
                  <a:pt x="1056532" y="214502"/>
                </a:cubicBezTo>
                <a:cubicBezTo>
                  <a:pt x="1055304" y="213253"/>
                  <a:pt x="1054368" y="211747"/>
                  <a:pt x="1053795" y="210092"/>
                </a:cubicBezTo>
                <a:cubicBezTo>
                  <a:pt x="1053795" y="210016"/>
                  <a:pt x="1048323" y="203706"/>
                  <a:pt x="1048322" y="200590"/>
                </a:cubicBezTo>
                <a:cubicBezTo>
                  <a:pt x="1048503" y="195786"/>
                  <a:pt x="1052270" y="191889"/>
                  <a:pt x="1057064" y="191543"/>
                </a:cubicBezTo>
                <a:cubicBezTo>
                  <a:pt x="1058585" y="190935"/>
                  <a:pt x="1061397" y="191543"/>
                  <a:pt x="1062918" y="191543"/>
                </a:cubicBezTo>
                <a:cubicBezTo>
                  <a:pt x="1066567" y="191239"/>
                  <a:pt x="1069152" y="187742"/>
                  <a:pt x="1071129" y="184778"/>
                </a:cubicBezTo>
                <a:cubicBezTo>
                  <a:pt x="1072185" y="180699"/>
                  <a:pt x="1072796" y="176519"/>
                  <a:pt x="1072952" y="172310"/>
                </a:cubicBezTo>
                <a:cubicBezTo>
                  <a:pt x="1074169" y="168053"/>
                  <a:pt x="1069076" y="167368"/>
                  <a:pt x="1066567" y="166380"/>
                </a:cubicBezTo>
                <a:cubicBezTo>
                  <a:pt x="1064154" y="165162"/>
                  <a:pt x="1061601" y="164244"/>
                  <a:pt x="1058965" y="163643"/>
                </a:cubicBezTo>
                <a:cubicBezTo>
                  <a:pt x="1056913" y="163492"/>
                  <a:pt x="1055164" y="161059"/>
                  <a:pt x="1054176" y="158398"/>
                </a:cubicBezTo>
                <a:cubicBezTo>
                  <a:pt x="1053188" y="155737"/>
                  <a:pt x="1052351" y="156574"/>
                  <a:pt x="1050223" y="155737"/>
                </a:cubicBezTo>
                <a:cubicBezTo>
                  <a:pt x="1048093" y="154901"/>
                  <a:pt x="1048093" y="147680"/>
                  <a:pt x="1048093" y="146843"/>
                </a:cubicBezTo>
                <a:cubicBezTo>
                  <a:pt x="1048093" y="146007"/>
                  <a:pt x="1050299" y="145094"/>
                  <a:pt x="1052199" y="144258"/>
                </a:cubicBezTo>
                <a:cubicBezTo>
                  <a:pt x="1054100" y="143422"/>
                  <a:pt x="1054100" y="142054"/>
                  <a:pt x="1055316" y="139469"/>
                </a:cubicBezTo>
                <a:cubicBezTo>
                  <a:pt x="1056533" y="136884"/>
                  <a:pt x="1059345" y="136276"/>
                  <a:pt x="1061930" y="135592"/>
                </a:cubicBezTo>
                <a:cubicBezTo>
                  <a:pt x="1064834" y="135421"/>
                  <a:pt x="1067728" y="135091"/>
                  <a:pt x="1070596" y="134604"/>
                </a:cubicBezTo>
                <a:cubicBezTo>
                  <a:pt x="1082759" y="129663"/>
                  <a:pt x="1096519" y="116055"/>
                  <a:pt x="1108150" y="116663"/>
                </a:cubicBezTo>
                <a:cubicBezTo>
                  <a:pt x="1114079" y="117043"/>
                  <a:pt x="1116512" y="117196"/>
                  <a:pt x="1118869" y="115903"/>
                </a:cubicBezTo>
                <a:close/>
                <a:moveTo>
                  <a:pt x="1643565" y="115599"/>
                </a:moveTo>
                <a:cubicBezTo>
                  <a:pt x="1646377" y="116054"/>
                  <a:pt x="1653903" y="114762"/>
                  <a:pt x="1654587" y="116054"/>
                </a:cubicBezTo>
                <a:cubicBezTo>
                  <a:pt x="1656774" y="119257"/>
                  <a:pt x="1659834" y="121764"/>
                  <a:pt x="1663406" y="123277"/>
                </a:cubicBezTo>
                <a:cubicBezTo>
                  <a:pt x="1666371" y="124797"/>
                  <a:pt x="1665079" y="126850"/>
                  <a:pt x="1665459" y="129510"/>
                </a:cubicBezTo>
                <a:cubicBezTo>
                  <a:pt x="1665839" y="132171"/>
                  <a:pt x="1667511" y="133236"/>
                  <a:pt x="1666675" y="135516"/>
                </a:cubicBezTo>
                <a:cubicBezTo>
                  <a:pt x="1665839" y="137797"/>
                  <a:pt x="1663787" y="141826"/>
                  <a:pt x="1662038" y="146691"/>
                </a:cubicBezTo>
                <a:cubicBezTo>
                  <a:pt x="1662038" y="147755"/>
                  <a:pt x="1660669" y="153228"/>
                  <a:pt x="1662038" y="153228"/>
                </a:cubicBezTo>
                <a:cubicBezTo>
                  <a:pt x="1663615" y="153324"/>
                  <a:pt x="1665183" y="152925"/>
                  <a:pt x="1666523" y="152089"/>
                </a:cubicBezTo>
                <a:cubicBezTo>
                  <a:pt x="1667207" y="151785"/>
                  <a:pt x="1670248" y="150264"/>
                  <a:pt x="1672148" y="149579"/>
                </a:cubicBezTo>
                <a:cubicBezTo>
                  <a:pt x="1674432" y="149071"/>
                  <a:pt x="1676651" y="148306"/>
                  <a:pt x="1678762" y="147299"/>
                </a:cubicBezTo>
                <a:cubicBezTo>
                  <a:pt x="1681348" y="145475"/>
                  <a:pt x="1684767" y="141826"/>
                  <a:pt x="1686364" y="141826"/>
                </a:cubicBezTo>
                <a:cubicBezTo>
                  <a:pt x="1686364" y="141826"/>
                  <a:pt x="1696475" y="138861"/>
                  <a:pt x="1698224" y="141826"/>
                </a:cubicBezTo>
                <a:cubicBezTo>
                  <a:pt x="1699972" y="144791"/>
                  <a:pt x="1704229" y="144487"/>
                  <a:pt x="1708563" y="145171"/>
                </a:cubicBezTo>
                <a:cubicBezTo>
                  <a:pt x="1712896" y="145855"/>
                  <a:pt x="1715708" y="152849"/>
                  <a:pt x="1715708" y="158779"/>
                </a:cubicBezTo>
                <a:cubicBezTo>
                  <a:pt x="1715784" y="161211"/>
                  <a:pt x="1715632" y="162199"/>
                  <a:pt x="1712971" y="162199"/>
                </a:cubicBezTo>
                <a:cubicBezTo>
                  <a:pt x="1711528" y="162275"/>
                  <a:pt x="1709930" y="164708"/>
                  <a:pt x="1707270" y="166456"/>
                </a:cubicBezTo>
                <a:cubicBezTo>
                  <a:pt x="1703123" y="168842"/>
                  <a:pt x="1698708" y="170730"/>
                  <a:pt x="1694118" y="172082"/>
                </a:cubicBezTo>
                <a:cubicBezTo>
                  <a:pt x="1691805" y="173626"/>
                  <a:pt x="1689229" y="174734"/>
                  <a:pt x="1686516" y="175351"/>
                </a:cubicBezTo>
                <a:cubicBezTo>
                  <a:pt x="1683171" y="175807"/>
                  <a:pt x="1680207" y="175959"/>
                  <a:pt x="1677699" y="176491"/>
                </a:cubicBezTo>
                <a:cubicBezTo>
                  <a:pt x="1672990" y="177647"/>
                  <a:pt x="1668445" y="179383"/>
                  <a:pt x="1664166" y="181661"/>
                </a:cubicBezTo>
                <a:cubicBezTo>
                  <a:pt x="1662342" y="183594"/>
                  <a:pt x="1660829" y="185800"/>
                  <a:pt x="1659681" y="188198"/>
                </a:cubicBezTo>
                <a:cubicBezTo>
                  <a:pt x="1658624" y="191758"/>
                  <a:pt x="1659209" y="195604"/>
                  <a:pt x="1661277" y="198689"/>
                </a:cubicBezTo>
                <a:cubicBezTo>
                  <a:pt x="1667609" y="207312"/>
                  <a:pt x="1675134" y="214992"/>
                  <a:pt x="1683628" y="221495"/>
                </a:cubicBezTo>
                <a:cubicBezTo>
                  <a:pt x="1687657" y="224916"/>
                  <a:pt x="1693358" y="236700"/>
                  <a:pt x="1700124" y="240120"/>
                </a:cubicBezTo>
                <a:cubicBezTo>
                  <a:pt x="1706159" y="243404"/>
                  <a:pt x="1711841" y="247302"/>
                  <a:pt x="1717077" y="251751"/>
                </a:cubicBezTo>
                <a:cubicBezTo>
                  <a:pt x="1720164" y="253387"/>
                  <a:pt x="1723429" y="254663"/>
                  <a:pt x="1726807" y="255553"/>
                </a:cubicBezTo>
                <a:cubicBezTo>
                  <a:pt x="1729848" y="256845"/>
                  <a:pt x="1732509" y="259657"/>
                  <a:pt x="1734410" y="260342"/>
                </a:cubicBezTo>
                <a:cubicBezTo>
                  <a:pt x="1739351" y="262014"/>
                  <a:pt x="1743608" y="263535"/>
                  <a:pt x="1751210" y="266576"/>
                </a:cubicBezTo>
                <a:cubicBezTo>
                  <a:pt x="1753034" y="267336"/>
                  <a:pt x="1756075" y="267564"/>
                  <a:pt x="1756987" y="269236"/>
                </a:cubicBezTo>
                <a:lnTo>
                  <a:pt x="1756379" y="269996"/>
                </a:lnTo>
                <a:cubicBezTo>
                  <a:pt x="1757140" y="271441"/>
                  <a:pt x="1754706" y="272733"/>
                  <a:pt x="1754555" y="274406"/>
                </a:cubicBezTo>
                <a:cubicBezTo>
                  <a:pt x="1754403" y="276078"/>
                  <a:pt x="1755163" y="278891"/>
                  <a:pt x="1753719" y="280639"/>
                </a:cubicBezTo>
                <a:cubicBezTo>
                  <a:pt x="1751382" y="283635"/>
                  <a:pt x="1747859" y="285466"/>
                  <a:pt x="1744064" y="285657"/>
                </a:cubicBezTo>
                <a:cubicBezTo>
                  <a:pt x="1742467" y="285809"/>
                  <a:pt x="1741251" y="288090"/>
                  <a:pt x="1740111" y="288926"/>
                </a:cubicBezTo>
                <a:cubicBezTo>
                  <a:pt x="1738971" y="289762"/>
                  <a:pt x="1737298" y="289762"/>
                  <a:pt x="1736157" y="289762"/>
                </a:cubicBezTo>
                <a:cubicBezTo>
                  <a:pt x="1733185" y="289774"/>
                  <a:pt x="1730214" y="289596"/>
                  <a:pt x="1727263" y="289230"/>
                </a:cubicBezTo>
                <a:cubicBezTo>
                  <a:pt x="1724199" y="289398"/>
                  <a:pt x="1721129" y="289398"/>
                  <a:pt x="1718065" y="289230"/>
                </a:cubicBezTo>
                <a:cubicBezTo>
                  <a:pt x="1715310" y="289205"/>
                  <a:pt x="1712581" y="288691"/>
                  <a:pt x="1710006" y="287710"/>
                </a:cubicBezTo>
                <a:cubicBezTo>
                  <a:pt x="1704989" y="284821"/>
                  <a:pt x="1701189" y="286949"/>
                  <a:pt x="1697387" y="285961"/>
                </a:cubicBezTo>
                <a:cubicBezTo>
                  <a:pt x="1694403" y="285424"/>
                  <a:pt x="1691797" y="283622"/>
                  <a:pt x="1690242" y="281020"/>
                </a:cubicBezTo>
                <a:cubicBezTo>
                  <a:pt x="1687809" y="274253"/>
                  <a:pt x="1691077" y="272277"/>
                  <a:pt x="1679295" y="261482"/>
                </a:cubicBezTo>
                <a:cubicBezTo>
                  <a:pt x="1674849" y="256493"/>
                  <a:pt x="1670711" y="251237"/>
                  <a:pt x="1666903" y="245746"/>
                </a:cubicBezTo>
                <a:cubicBezTo>
                  <a:pt x="1664585" y="242698"/>
                  <a:pt x="1662044" y="239827"/>
                  <a:pt x="1659301" y="237155"/>
                </a:cubicBezTo>
                <a:cubicBezTo>
                  <a:pt x="1651547" y="231454"/>
                  <a:pt x="1644629" y="223548"/>
                  <a:pt x="1642044" y="221951"/>
                </a:cubicBezTo>
                <a:cubicBezTo>
                  <a:pt x="1641132" y="221420"/>
                  <a:pt x="1635963" y="233735"/>
                  <a:pt x="1630109" y="240045"/>
                </a:cubicBezTo>
                <a:cubicBezTo>
                  <a:pt x="1624256" y="246354"/>
                  <a:pt x="1619999" y="249319"/>
                  <a:pt x="1612852" y="256921"/>
                </a:cubicBezTo>
                <a:cubicBezTo>
                  <a:pt x="1607637" y="261543"/>
                  <a:pt x="1601639" y="265200"/>
                  <a:pt x="1595140" y="267716"/>
                </a:cubicBezTo>
                <a:cubicBezTo>
                  <a:pt x="1592175" y="269692"/>
                  <a:pt x="1585409" y="272733"/>
                  <a:pt x="1581988" y="274862"/>
                </a:cubicBezTo>
                <a:cubicBezTo>
                  <a:pt x="1578567" y="276990"/>
                  <a:pt x="1572562" y="276686"/>
                  <a:pt x="1569901" y="277979"/>
                </a:cubicBezTo>
                <a:cubicBezTo>
                  <a:pt x="1567794" y="278803"/>
                  <a:pt x="1565549" y="279215"/>
                  <a:pt x="1563287" y="279195"/>
                </a:cubicBezTo>
                <a:cubicBezTo>
                  <a:pt x="1561462" y="278891"/>
                  <a:pt x="1560170" y="276306"/>
                  <a:pt x="1558801" y="275318"/>
                </a:cubicBezTo>
                <a:cubicBezTo>
                  <a:pt x="1557433" y="274330"/>
                  <a:pt x="1557433" y="269388"/>
                  <a:pt x="1555381" y="268476"/>
                </a:cubicBezTo>
                <a:cubicBezTo>
                  <a:pt x="1553400" y="267990"/>
                  <a:pt x="1551467" y="267328"/>
                  <a:pt x="1549603" y="266500"/>
                </a:cubicBezTo>
                <a:cubicBezTo>
                  <a:pt x="1548387" y="265359"/>
                  <a:pt x="1549375" y="263459"/>
                  <a:pt x="1553328" y="262167"/>
                </a:cubicBezTo>
                <a:cubicBezTo>
                  <a:pt x="1556481" y="261096"/>
                  <a:pt x="1559378" y="259389"/>
                  <a:pt x="1561842" y="257149"/>
                </a:cubicBezTo>
                <a:cubicBezTo>
                  <a:pt x="1563933" y="255902"/>
                  <a:pt x="1565894" y="254451"/>
                  <a:pt x="1567696" y="252816"/>
                </a:cubicBezTo>
                <a:cubicBezTo>
                  <a:pt x="1568380" y="251980"/>
                  <a:pt x="1570813" y="251600"/>
                  <a:pt x="1571802" y="250992"/>
                </a:cubicBezTo>
                <a:cubicBezTo>
                  <a:pt x="1581450" y="242814"/>
                  <a:pt x="1590589" y="234055"/>
                  <a:pt x="1599169" y="224765"/>
                </a:cubicBezTo>
                <a:cubicBezTo>
                  <a:pt x="1604075" y="219479"/>
                  <a:pt x="1607691" y="213130"/>
                  <a:pt x="1609736" y="206215"/>
                </a:cubicBezTo>
                <a:cubicBezTo>
                  <a:pt x="1611030" y="203878"/>
                  <a:pt x="1611783" y="201280"/>
                  <a:pt x="1611940" y="198613"/>
                </a:cubicBezTo>
                <a:cubicBezTo>
                  <a:pt x="1611712" y="197397"/>
                  <a:pt x="1608063" y="198613"/>
                  <a:pt x="1606467" y="198613"/>
                </a:cubicBezTo>
                <a:cubicBezTo>
                  <a:pt x="1604870" y="198613"/>
                  <a:pt x="1603882" y="198537"/>
                  <a:pt x="1602285" y="198613"/>
                </a:cubicBezTo>
                <a:cubicBezTo>
                  <a:pt x="1600689" y="198689"/>
                  <a:pt x="1598485" y="200134"/>
                  <a:pt x="1596660" y="200134"/>
                </a:cubicBezTo>
                <a:cubicBezTo>
                  <a:pt x="1594912" y="200742"/>
                  <a:pt x="1593010" y="200742"/>
                  <a:pt x="1591262" y="200134"/>
                </a:cubicBezTo>
                <a:cubicBezTo>
                  <a:pt x="1588373" y="199222"/>
                  <a:pt x="1586853" y="196789"/>
                  <a:pt x="1582976" y="196257"/>
                </a:cubicBezTo>
                <a:cubicBezTo>
                  <a:pt x="1577745" y="194401"/>
                  <a:pt x="1574008" y="189753"/>
                  <a:pt x="1573321" y="184245"/>
                </a:cubicBezTo>
                <a:cubicBezTo>
                  <a:pt x="1572665" y="181426"/>
                  <a:pt x="1573667" y="178478"/>
                  <a:pt x="1575906" y="176643"/>
                </a:cubicBezTo>
                <a:cubicBezTo>
                  <a:pt x="1577883" y="175199"/>
                  <a:pt x="1578871" y="173146"/>
                  <a:pt x="1580468" y="171930"/>
                </a:cubicBezTo>
                <a:cubicBezTo>
                  <a:pt x="1582064" y="170714"/>
                  <a:pt x="1584953" y="170561"/>
                  <a:pt x="1586245" y="169726"/>
                </a:cubicBezTo>
                <a:cubicBezTo>
                  <a:pt x="1587538" y="168889"/>
                  <a:pt x="1588906" y="167369"/>
                  <a:pt x="1591110" y="166532"/>
                </a:cubicBezTo>
                <a:cubicBezTo>
                  <a:pt x="1593315" y="165696"/>
                  <a:pt x="1598940" y="166532"/>
                  <a:pt x="1602970" y="166532"/>
                </a:cubicBezTo>
                <a:cubicBezTo>
                  <a:pt x="1609895" y="165622"/>
                  <a:pt x="1616552" y="163266"/>
                  <a:pt x="1622507" y="159614"/>
                </a:cubicBezTo>
                <a:cubicBezTo>
                  <a:pt x="1622300" y="153398"/>
                  <a:pt x="1623577" y="147222"/>
                  <a:pt x="1626232" y="141597"/>
                </a:cubicBezTo>
                <a:cubicBezTo>
                  <a:pt x="1627131" y="137864"/>
                  <a:pt x="1627566" y="134034"/>
                  <a:pt x="1627524" y="130195"/>
                </a:cubicBezTo>
                <a:cubicBezTo>
                  <a:pt x="1627942" y="126920"/>
                  <a:pt x="1627761" y="123597"/>
                  <a:pt x="1626993" y="120387"/>
                </a:cubicBezTo>
                <a:cubicBezTo>
                  <a:pt x="1626916" y="117651"/>
                  <a:pt x="1628436" y="117347"/>
                  <a:pt x="1630033" y="116891"/>
                </a:cubicBezTo>
                <a:cubicBezTo>
                  <a:pt x="1635050" y="115522"/>
                  <a:pt x="1634975" y="117423"/>
                  <a:pt x="1637635" y="117499"/>
                </a:cubicBezTo>
                <a:cubicBezTo>
                  <a:pt x="1640296" y="117575"/>
                  <a:pt x="1640752" y="115142"/>
                  <a:pt x="1643565" y="115599"/>
                </a:cubicBezTo>
                <a:close/>
                <a:moveTo>
                  <a:pt x="591286" y="113166"/>
                </a:moveTo>
                <a:cubicBezTo>
                  <a:pt x="592729" y="113318"/>
                  <a:pt x="594402" y="115751"/>
                  <a:pt x="596911" y="116283"/>
                </a:cubicBezTo>
                <a:cubicBezTo>
                  <a:pt x="599419" y="116815"/>
                  <a:pt x="602992" y="116739"/>
                  <a:pt x="605881" y="117271"/>
                </a:cubicBezTo>
                <a:cubicBezTo>
                  <a:pt x="607402" y="117271"/>
                  <a:pt x="613483" y="117271"/>
                  <a:pt x="615004" y="117271"/>
                </a:cubicBezTo>
                <a:cubicBezTo>
                  <a:pt x="617059" y="117397"/>
                  <a:pt x="619071" y="117912"/>
                  <a:pt x="620933" y="118792"/>
                </a:cubicBezTo>
                <a:cubicBezTo>
                  <a:pt x="621846" y="119324"/>
                  <a:pt x="625039" y="120008"/>
                  <a:pt x="626179" y="121300"/>
                </a:cubicBezTo>
                <a:cubicBezTo>
                  <a:pt x="628760" y="123694"/>
                  <a:pt x="630695" y="126701"/>
                  <a:pt x="631804" y="130043"/>
                </a:cubicBezTo>
                <a:lnTo>
                  <a:pt x="630816" y="130423"/>
                </a:lnTo>
                <a:cubicBezTo>
                  <a:pt x="631196" y="133160"/>
                  <a:pt x="630360" y="134072"/>
                  <a:pt x="630360" y="136200"/>
                </a:cubicBezTo>
                <a:cubicBezTo>
                  <a:pt x="630695" y="139130"/>
                  <a:pt x="630695" y="142089"/>
                  <a:pt x="630360" y="145019"/>
                </a:cubicBezTo>
                <a:cubicBezTo>
                  <a:pt x="629980" y="146539"/>
                  <a:pt x="627699" y="150264"/>
                  <a:pt x="625874" y="154598"/>
                </a:cubicBezTo>
                <a:cubicBezTo>
                  <a:pt x="625226" y="157860"/>
                  <a:pt x="624795" y="161161"/>
                  <a:pt x="624582" y="164480"/>
                </a:cubicBezTo>
                <a:cubicBezTo>
                  <a:pt x="624506" y="169117"/>
                  <a:pt x="624278" y="172539"/>
                  <a:pt x="623594" y="182421"/>
                </a:cubicBezTo>
                <a:cubicBezTo>
                  <a:pt x="623442" y="185766"/>
                  <a:pt x="622530" y="188883"/>
                  <a:pt x="621997" y="193368"/>
                </a:cubicBezTo>
                <a:cubicBezTo>
                  <a:pt x="621770" y="195040"/>
                  <a:pt x="621313" y="199754"/>
                  <a:pt x="621313" y="202642"/>
                </a:cubicBezTo>
                <a:cubicBezTo>
                  <a:pt x="621237" y="206976"/>
                  <a:pt x="623214" y="207812"/>
                  <a:pt x="623442" y="208952"/>
                </a:cubicBezTo>
                <a:cubicBezTo>
                  <a:pt x="623670" y="210093"/>
                  <a:pt x="623746" y="210321"/>
                  <a:pt x="624050" y="212601"/>
                </a:cubicBezTo>
                <a:cubicBezTo>
                  <a:pt x="624354" y="214882"/>
                  <a:pt x="625647" y="215946"/>
                  <a:pt x="625266" y="218303"/>
                </a:cubicBezTo>
                <a:cubicBezTo>
                  <a:pt x="624886" y="220660"/>
                  <a:pt x="622909" y="224613"/>
                  <a:pt x="621846" y="230542"/>
                </a:cubicBezTo>
                <a:cubicBezTo>
                  <a:pt x="621293" y="233237"/>
                  <a:pt x="619747" y="235626"/>
                  <a:pt x="617513" y="237232"/>
                </a:cubicBezTo>
                <a:cubicBezTo>
                  <a:pt x="613654" y="240462"/>
                  <a:pt x="609286" y="243030"/>
                  <a:pt x="604589" y="244834"/>
                </a:cubicBezTo>
                <a:cubicBezTo>
                  <a:pt x="599419" y="246507"/>
                  <a:pt x="596227" y="253652"/>
                  <a:pt x="593262" y="255553"/>
                </a:cubicBezTo>
                <a:cubicBezTo>
                  <a:pt x="589393" y="257585"/>
                  <a:pt x="585408" y="259388"/>
                  <a:pt x="581327" y="260950"/>
                </a:cubicBezTo>
                <a:cubicBezTo>
                  <a:pt x="575888" y="263295"/>
                  <a:pt x="570778" y="266336"/>
                  <a:pt x="566123" y="269997"/>
                </a:cubicBezTo>
                <a:cubicBezTo>
                  <a:pt x="563134" y="271601"/>
                  <a:pt x="560004" y="272924"/>
                  <a:pt x="556772" y="273950"/>
                </a:cubicBezTo>
                <a:cubicBezTo>
                  <a:pt x="552196" y="277834"/>
                  <a:pt x="547315" y="281341"/>
                  <a:pt x="542176" y="284441"/>
                </a:cubicBezTo>
                <a:cubicBezTo>
                  <a:pt x="539211" y="285733"/>
                  <a:pt x="535639" y="278968"/>
                  <a:pt x="532825" y="276003"/>
                </a:cubicBezTo>
                <a:cubicBezTo>
                  <a:pt x="530945" y="274305"/>
                  <a:pt x="528938" y="272755"/>
                  <a:pt x="526820" y="271366"/>
                </a:cubicBezTo>
                <a:cubicBezTo>
                  <a:pt x="525147" y="269997"/>
                  <a:pt x="525755" y="266120"/>
                  <a:pt x="525147" y="263764"/>
                </a:cubicBezTo>
                <a:cubicBezTo>
                  <a:pt x="524539" y="261407"/>
                  <a:pt x="523019" y="258214"/>
                  <a:pt x="523019" y="257150"/>
                </a:cubicBezTo>
                <a:cubicBezTo>
                  <a:pt x="523176" y="254917"/>
                  <a:pt x="524593" y="252970"/>
                  <a:pt x="526668" y="252132"/>
                </a:cubicBezTo>
                <a:cubicBezTo>
                  <a:pt x="528341" y="251600"/>
                  <a:pt x="530697" y="252360"/>
                  <a:pt x="532294" y="251600"/>
                </a:cubicBezTo>
                <a:cubicBezTo>
                  <a:pt x="535346" y="250121"/>
                  <a:pt x="538269" y="248393"/>
                  <a:pt x="541035" y="246430"/>
                </a:cubicBezTo>
                <a:cubicBezTo>
                  <a:pt x="543946" y="244757"/>
                  <a:pt x="547102" y="243552"/>
                  <a:pt x="550386" y="242858"/>
                </a:cubicBezTo>
                <a:cubicBezTo>
                  <a:pt x="555988" y="240253"/>
                  <a:pt x="561399" y="237255"/>
                  <a:pt x="566578" y="233887"/>
                </a:cubicBezTo>
                <a:cubicBezTo>
                  <a:pt x="569239" y="232442"/>
                  <a:pt x="574180" y="230010"/>
                  <a:pt x="574180" y="226285"/>
                </a:cubicBezTo>
                <a:cubicBezTo>
                  <a:pt x="574389" y="220554"/>
                  <a:pt x="574236" y="214816"/>
                  <a:pt x="573725" y="209105"/>
                </a:cubicBezTo>
                <a:cubicBezTo>
                  <a:pt x="572888" y="207356"/>
                  <a:pt x="569695" y="206672"/>
                  <a:pt x="569696" y="206672"/>
                </a:cubicBezTo>
                <a:cubicBezTo>
                  <a:pt x="567227" y="207389"/>
                  <a:pt x="564664" y="207723"/>
                  <a:pt x="562094" y="207660"/>
                </a:cubicBezTo>
                <a:cubicBezTo>
                  <a:pt x="559649" y="208338"/>
                  <a:pt x="557260" y="209202"/>
                  <a:pt x="554947" y="210244"/>
                </a:cubicBezTo>
                <a:cubicBezTo>
                  <a:pt x="553503" y="210929"/>
                  <a:pt x="550918" y="211613"/>
                  <a:pt x="549550" y="210929"/>
                </a:cubicBezTo>
                <a:cubicBezTo>
                  <a:pt x="547997" y="210519"/>
                  <a:pt x="546712" y="209429"/>
                  <a:pt x="546053" y="207964"/>
                </a:cubicBezTo>
                <a:cubicBezTo>
                  <a:pt x="545059" y="205127"/>
                  <a:pt x="544521" y="202151"/>
                  <a:pt x="544457" y="199146"/>
                </a:cubicBezTo>
                <a:cubicBezTo>
                  <a:pt x="543547" y="197214"/>
                  <a:pt x="543030" y="195121"/>
                  <a:pt x="542936" y="192988"/>
                </a:cubicBezTo>
                <a:cubicBezTo>
                  <a:pt x="543632" y="188871"/>
                  <a:pt x="543862" y="184689"/>
                  <a:pt x="543620" y="180521"/>
                </a:cubicBezTo>
                <a:cubicBezTo>
                  <a:pt x="543620" y="175579"/>
                  <a:pt x="547725" y="173907"/>
                  <a:pt x="551223" y="173299"/>
                </a:cubicBezTo>
                <a:cubicBezTo>
                  <a:pt x="554719" y="172690"/>
                  <a:pt x="557836" y="170105"/>
                  <a:pt x="561333" y="170106"/>
                </a:cubicBezTo>
                <a:cubicBezTo>
                  <a:pt x="563878" y="170184"/>
                  <a:pt x="566426" y="170006"/>
                  <a:pt x="568935" y="169574"/>
                </a:cubicBezTo>
                <a:cubicBezTo>
                  <a:pt x="572539" y="168531"/>
                  <a:pt x="575970" y="166969"/>
                  <a:pt x="579122" y="164937"/>
                </a:cubicBezTo>
                <a:cubicBezTo>
                  <a:pt x="581098" y="162047"/>
                  <a:pt x="584063" y="160223"/>
                  <a:pt x="584063" y="155662"/>
                </a:cubicBezTo>
                <a:cubicBezTo>
                  <a:pt x="584519" y="147072"/>
                  <a:pt x="587180" y="143270"/>
                  <a:pt x="587180" y="135668"/>
                </a:cubicBezTo>
                <a:cubicBezTo>
                  <a:pt x="587522" y="130812"/>
                  <a:pt x="585649" y="126062"/>
                  <a:pt x="582087" y="122745"/>
                </a:cubicBezTo>
                <a:cubicBezTo>
                  <a:pt x="581365" y="121636"/>
                  <a:pt x="581365" y="120205"/>
                  <a:pt x="582087" y="119096"/>
                </a:cubicBezTo>
                <a:cubicBezTo>
                  <a:pt x="584198" y="117921"/>
                  <a:pt x="586120" y="116435"/>
                  <a:pt x="587788" y="114686"/>
                </a:cubicBezTo>
                <a:cubicBezTo>
                  <a:pt x="588563" y="113548"/>
                  <a:pt x="589924" y="112957"/>
                  <a:pt x="591286" y="113166"/>
                </a:cubicBezTo>
                <a:close/>
                <a:moveTo>
                  <a:pt x="699235" y="103055"/>
                </a:moveTo>
                <a:cubicBezTo>
                  <a:pt x="702731" y="103207"/>
                  <a:pt x="703188" y="105184"/>
                  <a:pt x="704784" y="106325"/>
                </a:cubicBezTo>
                <a:cubicBezTo>
                  <a:pt x="706242" y="106989"/>
                  <a:pt x="707819" y="107351"/>
                  <a:pt x="709421" y="107388"/>
                </a:cubicBezTo>
                <a:cubicBezTo>
                  <a:pt x="710866" y="107617"/>
                  <a:pt x="712234" y="109669"/>
                  <a:pt x="712994" y="111417"/>
                </a:cubicBezTo>
                <a:cubicBezTo>
                  <a:pt x="714686" y="114915"/>
                  <a:pt x="715667" y="118714"/>
                  <a:pt x="715883" y="122593"/>
                </a:cubicBezTo>
                <a:cubicBezTo>
                  <a:pt x="715579" y="130879"/>
                  <a:pt x="709725" y="132703"/>
                  <a:pt x="707597" y="137797"/>
                </a:cubicBezTo>
                <a:cubicBezTo>
                  <a:pt x="706760" y="140257"/>
                  <a:pt x="706224" y="142810"/>
                  <a:pt x="706000" y="145399"/>
                </a:cubicBezTo>
                <a:cubicBezTo>
                  <a:pt x="706760" y="149580"/>
                  <a:pt x="711017" y="150721"/>
                  <a:pt x="712842" y="147756"/>
                </a:cubicBezTo>
                <a:cubicBezTo>
                  <a:pt x="716263" y="146996"/>
                  <a:pt x="717327" y="145019"/>
                  <a:pt x="719684" y="143878"/>
                </a:cubicBezTo>
                <a:cubicBezTo>
                  <a:pt x="722041" y="142739"/>
                  <a:pt x="725386" y="146539"/>
                  <a:pt x="730707" y="147756"/>
                </a:cubicBezTo>
                <a:cubicBezTo>
                  <a:pt x="733672" y="148440"/>
                  <a:pt x="734888" y="155813"/>
                  <a:pt x="736864" y="159235"/>
                </a:cubicBezTo>
                <a:cubicBezTo>
                  <a:pt x="737758" y="161878"/>
                  <a:pt x="738194" y="164655"/>
                  <a:pt x="738157" y="167445"/>
                </a:cubicBezTo>
                <a:cubicBezTo>
                  <a:pt x="738051" y="169555"/>
                  <a:pt x="736510" y="171318"/>
                  <a:pt x="734432" y="171702"/>
                </a:cubicBezTo>
                <a:cubicBezTo>
                  <a:pt x="731772" y="172310"/>
                  <a:pt x="730175" y="172690"/>
                  <a:pt x="726830" y="173678"/>
                </a:cubicBezTo>
                <a:cubicBezTo>
                  <a:pt x="724332" y="174757"/>
                  <a:pt x="722081" y="176335"/>
                  <a:pt x="720216" y="178315"/>
                </a:cubicBezTo>
                <a:cubicBezTo>
                  <a:pt x="717251" y="180444"/>
                  <a:pt x="714134" y="180901"/>
                  <a:pt x="710942" y="183485"/>
                </a:cubicBezTo>
                <a:cubicBezTo>
                  <a:pt x="706550" y="186825"/>
                  <a:pt x="701537" y="189254"/>
                  <a:pt x="696194" y="190631"/>
                </a:cubicBezTo>
                <a:cubicBezTo>
                  <a:pt x="693464" y="195675"/>
                  <a:pt x="691735" y="201199"/>
                  <a:pt x="691100" y="206899"/>
                </a:cubicBezTo>
                <a:cubicBezTo>
                  <a:pt x="690758" y="209444"/>
                  <a:pt x="690939" y="212030"/>
                  <a:pt x="691633" y="214501"/>
                </a:cubicBezTo>
                <a:cubicBezTo>
                  <a:pt x="692925" y="219062"/>
                  <a:pt x="691784" y="223396"/>
                  <a:pt x="695737" y="227957"/>
                </a:cubicBezTo>
                <a:cubicBezTo>
                  <a:pt x="698810" y="230858"/>
                  <a:pt x="702778" y="232626"/>
                  <a:pt x="706988" y="232974"/>
                </a:cubicBezTo>
                <a:cubicBezTo>
                  <a:pt x="709707" y="233022"/>
                  <a:pt x="712410" y="233379"/>
                  <a:pt x="715047" y="234039"/>
                </a:cubicBezTo>
                <a:cubicBezTo>
                  <a:pt x="716897" y="234653"/>
                  <a:pt x="718809" y="235061"/>
                  <a:pt x="720748" y="235255"/>
                </a:cubicBezTo>
                <a:cubicBezTo>
                  <a:pt x="722437" y="236398"/>
                  <a:pt x="724359" y="237151"/>
                  <a:pt x="726374" y="237460"/>
                </a:cubicBezTo>
                <a:cubicBezTo>
                  <a:pt x="729342" y="237337"/>
                  <a:pt x="732312" y="237644"/>
                  <a:pt x="735192" y="238372"/>
                </a:cubicBezTo>
                <a:lnTo>
                  <a:pt x="735572" y="238524"/>
                </a:lnTo>
                <a:cubicBezTo>
                  <a:pt x="739450" y="240875"/>
                  <a:pt x="741428" y="245411"/>
                  <a:pt x="740513" y="249851"/>
                </a:cubicBezTo>
                <a:cubicBezTo>
                  <a:pt x="739280" y="254137"/>
                  <a:pt x="737807" y="258349"/>
                  <a:pt x="736105" y="262470"/>
                </a:cubicBezTo>
                <a:cubicBezTo>
                  <a:pt x="735040" y="265815"/>
                  <a:pt x="734356" y="269313"/>
                  <a:pt x="732456" y="270757"/>
                </a:cubicBezTo>
                <a:cubicBezTo>
                  <a:pt x="730554" y="272201"/>
                  <a:pt x="725690" y="271137"/>
                  <a:pt x="722953" y="272201"/>
                </a:cubicBezTo>
                <a:cubicBezTo>
                  <a:pt x="719987" y="273471"/>
                  <a:pt x="716823" y="274217"/>
                  <a:pt x="713602" y="274405"/>
                </a:cubicBezTo>
                <a:cubicBezTo>
                  <a:pt x="711321" y="274405"/>
                  <a:pt x="708509" y="272201"/>
                  <a:pt x="707064" y="271593"/>
                </a:cubicBezTo>
                <a:cubicBezTo>
                  <a:pt x="703789" y="270618"/>
                  <a:pt x="700356" y="270282"/>
                  <a:pt x="696954" y="270605"/>
                </a:cubicBezTo>
                <a:cubicBezTo>
                  <a:pt x="694217" y="270605"/>
                  <a:pt x="686995" y="270605"/>
                  <a:pt x="686995" y="270605"/>
                </a:cubicBezTo>
                <a:cubicBezTo>
                  <a:pt x="685474" y="270605"/>
                  <a:pt x="682206" y="268856"/>
                  <a:pt x="678557" y="268172"/>
                </a:cubicBezTo>
                <a:cubicBezTo>
                  <a:pt x="674908" y="267488"/>
                  <a:pt x="668902" y="268324"/>
                  <a:pt x="666241" y="267488"/>
                </a:cubicBezTo>
                <a:cubicBezTo>
                  <a:pt x="663998" y="266681"/>
                  <a:pt x="661894" y="265526"/>
                  <a:pt x="660008" y="264067"/>
                </a:cubicBezTo>
                <a:cubicBezTo>
                  <a:pt x="657646" y="261270"/>
                  <a:pt x="655700" y="258146"/>
                  <a:pt x="654231" y="254793"/>
                </a:cubicBezTo>
                <a:cubicBezTo>
                  <a:pt x="653677" y="251222"/>
                  <a:pt x="653423" y="247611"/>
                  <a:pt x="653470" y="243997"/>
                </a:cubicBezTo>
                <a:cubicBezTo>
                  <a:pt x="653166" y="241945"/>
                  <a:pt x="650809" y="232670"/>
                  <a:pt x="650809" y="231150"/>
                </a:cubicBezTo>
                <a:lnTo>
                  <a:pt x="650277" y="223092"/>
                </a:lnTo>
                <a:cubicBezTo>
                  <a:pt x="650269" y="220526"/>
                  <a:pt x="649938" y="217972"/>
                  <a:pt x="649289" y="215490"/>
                </a:cubicBezTo>
                <a:cubicBezTo>
                  <a:pt x="648344" y="211585"/>
                  <a:pt x="647935" y="207570"/>
                  <a:pt x="648072" y="203555"/>
                </a:cubicBezTo>
                <a:cubicBezTo>
                  <a:pt x="647996" y="197321"/>
                  <a:pt x="649821" y="196333"/>
                  <a:pt x="651265" y="184321"/>
                </a:cubicBezTo>
                <a:cubicBezTo>
                  <a:pt x="651417" y="183105"/>
                  <a:pt x="653926" y="179456"/>
                  <a:pt x="653926" y="178315"/>
                </a:cubicBezTo>
                <a:cubicBezTo>
                  <a:pt x="654382" y="172386"/>
                  <a:pt x="655674" y="172462"/>
                  <a:pt x="656207" y="168433"/>
                </a:cubicBezTo>
                <a:cubicBezTo>
                  <a:pt x="656739" y="164404"/>
                  <a:pt x="658335" y="159539"/>
                  <a:pt x="658335" y="158323"/>
                </a:cubicBezTo>
                <a:cubicBezTo>
                  <a:pt x="659247" y="152164"/>
                  <a:pt x="659247" y="144182"/>
                  <a:pt x="659248" y="142586"/>
                </a:cubicBezTo>
                <a:cubicBezTo>
                  <a:pt x="659553" y="139302"/>
                  <a:pt x="660321" y="136078"/>
                  <a:pt x="661528" y="133007"/>
                </a:cubicBezTo>
                <a:cubicBezTo>
                  <a:pt x="662940" y="128014"/>
                  <a:pt x="664031" y="122936"/>
                  <a:pt x="664798" y="117803"/>
                </a:cubicBezTo>
                <a:cubicBezTo>
                  <a:pt x="664541" y="114328"/>
                  <a:pt x="664669" y="110836"/>
                  <a:pt x="665177" y="107388"/>
                </a:cubicBezTo>
                <a:cubicBezTo>
                  <a:pt x="666241" y="103739"/>
                  <a:pt x="668142" y="103131"/>
                  <a:pt x="671183" y="103131"/>
                </a:cubicBezTo>
                <a:cubicBezTo>
                  <a:pt x="672551" y="103055"/>
                  <a:pt x="676580" y="104652"/>
                  <a:pt x="678785" y="104728"/>
                </a:cubicBezTo>
                <a:cubicBezTo>
                  <a:pt x="680990" y="104804"/>
                  <a:pt x="684031" y="103284"/>
                  <a:pt x="685551" y="103284"/>
                </a:cubicBezTo>
                <a:cubicBezTo>
                  <a:pt x="687601" y="103563"/>
                  <a:pt x="689633" y="103969"/>
                  <a:pt x="691633" y="104500"/>
                </a:cubicBezTo>
                <a:cubicBezTo>
                  <a:pt x="694124" y="103819"/>
                  <a:pt x="696666" y="103336"/>
                  <a:pt x="699235" y="103055"/>
                </a:cubicBezTo>
                <a:close/>
                <a:moveTo>
                  <a:pt x="221064" y="102617"/>
                </a:moveTo>
                <a:cubicBezTo>
                  <a:pt x="218295" y="102617"/>
                  <a:pt x="217292" y="105735"/>
                  <a:pt x="216703" y="108788"/>
                </a:cubicBezTo>
                <a:lnTo>
                  <a:pt x="216703" y="109093"/>
                </a:lnTo>
                <a:cubicBezTo>
                  <a:pt x="216420" y="110685"/>
                  <a:pt x="213018" y="128129"/>
                  <a:pt x="213018" y="128129"/>
                </a:cubicBezTo>
                <a:lnTo>
                  <a:pt x="212735" y="129547"/>
                </a:lnTo>
                <a:lnTo>
                  <a:pt x="210031" y="129547"/>
                </a:lnTo>
                <a:cubicBezTo>
                  <a:pt x="187569" y="129638"/>
                  <a:pt x="165218" y="126413"/>
                  <a:pt x="143699" y="119974"/>
                </a:cubicBezTo>
                <a:cubicBezTo>
                  <a:pt x="144194" y="125184"/>
                  <a:pt x="146202" y="130133"/>
                  <a:pt x="149477" y="134213"/>
                </a:cubicBezTo>
                <a:cubicBezTo>
                  <a:pt x="153559" y="139082"/>
                  <a:pt x="159078" y="142532"/>
                  <a:pt x="165242" y="144069"/>
                </a:cubicBezTo>
                <a:lnTo>
                  <a:pt x="166551" y="144331"/>
                </a:lnTo>
                <a:lnTo>
                  <a:pt x="166551" y="145661"/>
                </a:lnTo>
                <a:lnTo>
                  <a:pt x="166638" y="145661"/>
                </a:lnTo>
                <a:cubicBezTo>
                  <a:pt x="167120" y="150105"/>
                  <a:pt x="169167" y="154233"/>
                  <a:pt x="172416" y="157305"/>
                </a:cubicBezTo>
                <a:cubicBezTo>
                  <a:pt x="175940" y="159907"/>
                  <a:pt x="180227" y="161263"/>
                  <a:pt x="184606" y="161165"/>
                </a:cubicBezTo>
                <a:cubicBezTo>
                  <a:pt x="185609" y="161165"/>
                  <a:pt x="186241" y="161165"/>
                  <a:pt x="186241" y="161165"/>
                </a:cubicBezTo>
                <a:lnTo>
                  <a:pt x="187615" y="160990"/>
                </a:lnTo>
                <a:lnTo>
                  <a:pt x="188095" y="162277"/>
                </a:lnTo>
                <a:cubicBezTo>
                  <a:pt x="189913" y="165979"/>
                  <a:pt x="193232" y="168727"/>
                  <a:pt x="197209" y="169821"/>
                </a:cubicBezTo>
                <a:cubicBezTo>
                  <a:pt x="198720" y="170290"/>
                  <a:pt x="200295" y="170526"/>
                  <a:pt x="201876" y="170519"/>
                </a:cubicBezTo>
                <a:cubicBezTo>
                  <a:pt x="203934" y="170517"/>
                  <a:pt x="205977" y="170162"/>
                  <a:pt x="207916" y="169473"/>
                </a:cubicBezTo>
                <a:lnTo>
                  <a:pt x="211121" y="168142"/>
                </a:lnTo>
                <a:lnTo>
                  <a:pt x="206411" y="187397"/>
                </a:lnTo>
                <a:lnTo>
                  <a:pt x="236067" y="187397"/>
                </a:lnTo>
                <a:lnTo>
                  <a:pt x="231335" y="168121"/>
                </a:lnTo>
                <a:lnTo>
                  <a:pt x="234562" y="169473"/>
                </a:lnTo>
                <a:cubicBezTo>
                  <a:pt x="236494" y="170164"/>
                  <a:pt x="238528" y="170519"/>
                  <a:pt x="240580" y="170519"/>
                </a:cubicBezTo>
                <a:cubicBezTo>
                  <a:pt x="242161" y="170524"/>
                  <a:pt x="243736" y="170290"/>
                  <a:pt x="245247" y="169821"/>
                </a:cubicBezTo>
                <a:cubicBezTo>
                  <a:pt x="249226" y="168729"/>
                  <a:pt x="252545" y="165982"/>
                  <a:pt x="254361" y="162277"/>
                </a:cubicBezTo>
                <a:lnTo>
                  <a:pt x="254841" y="160990"/>
                </a:lnTo>
                <a:lnTo>
                  <a:pt x="256215" y="161165"/>
                </a:lnTo>
                <a:cubicBezTo>
                  <a:pt x="256215" y="161165"/>
                  <a:pt x="256847" y="161165"/>
                  <a:pt x="257850" y="161165"/>
                </a:cubicBezTo>
                <a:cubicBezTo>
                  <a:pt x="262229" y="161263"/>
                  <a:pt x="266516" y="159907"/>
                  <a:pt x="270040" y="157305"/>
                </a:cubicBezTo>
                <a:cubicBezTo>
                  <a:pt x="273310" y="154241"/>
                  <a:pt x="275364" y="150098"/>
                  <a:pt x="275818" y="145639"/>
                </a:cubicBezTo>
                <a:lnTo>
                  <a:pt x="275818" y="144331"/>
                </a:lnTo>
                <a:lnTo>
                  <a:pt x="277126" y="144069"/>
                </a:lnTo>
                <a:cubicBezTo>
                  <a:pt x="283273" y="142508"/>
                  <a:pt x="288779" y="139060"/>
                  <a:pt x="292870" y="134213"/>
                </a:cubicBezTo>
                <a:cubicBezTo>
                  <a:pt x="296145" y="130133"/>
                  <a:pt x="298153" y="125184"/>
                  <a:pt x="298648" y="119974"/>
                </a:cubicBezTo>
                <a:cubicBezTo>
                  <a:pt x="277150" y="126407"/>
                  <a:pt x="254822" y="129632"/>
                  <a:pt x="232381" y="129547"/>
                </a:cubicBezTo>
                <a:lnTo>
                  <a:pt x="229678" y="129547"/>
                </a:lnTo>
                <a:lnTo>
                  <a:pt x="229394" y="128129"/>
                </a:lnTo>
                <a:cubicBezTo>
                  <a:pt x="229394" y="128129"/>
                  <a:pt x="226014" y="110598"/>
                  <a:pt x="225709" y="109093"/>
                </a:cubicBezTo>
                <a:lnTo>
                  <a:pt x="225709" y="108788"/>
                </a:lnTo>
                <a:cubicBezTo>
                  <a:pt x="225142" y="105735"/>
                  <a:pt x="224161" y="102617"/>
                  <a:pt x="221348" y="102617"/>
                </a:cubicBezTo>
                <a:close/>
                <a:moveTo>
                  <a:pt x="255365" y="101854"/>
                </a:moveTo>
                <a:cubicBezTo>
                  <a:pt x="258610" y="102981"/>
                  <a:pt x="261534" y="104874"/>
                  <a:pt x="263891" y="107371"/>
                </a:cubicBezTo>
                <a:cubicBezTo>
                  <a:pt x="260570" y="108090"/>
                  <a:pt x="257153" y="108276"/>
                  <a:pt x="253773" y="107916"/>
                </a:cubicBezTo>
                <a:cubicBezTo>
                  <a:pt x="249586" y="107480"/>
                  <a:pt x="246228" y="102421"/>
                  <a:pt x="246228" y="102421"/>
                </a:cubicBezTo>
                <a:cubicBezTo>
                  <a:pt x="249128" y="101237"/>
                  <a:pt x="252340" y="101036"/>
                  <a:pt x="255365" y="101854"/>
                </a:cubicBezTo>
                <a:close/>
                <a:moveTo>
                  <a:pt x="1217771" y="100926"/>
                </a:moveTo>
                <a:cubicBezTo>
                  <a:pt x="1220584" y="100926"/>
                  <a:pt x="1222865" y="103891"/>
                  <a:pt x="1225373" y="103891"/>
                </a:cubicBezTo>
                <a:cubicBezTo>
                  <a:pt x="1230470" y="103520"/>
                  <a:pt x="1235593" y="103904"/>
                  <a:pt x="1240577" y="105031"/>
                </a:cubicBezTo>
                <a:lnTo>
                  <a:pt x="1241262" y="105412"/>
                </a:lnTo>
                <a:cubicBezTo>
                  <a:pt x="1242174" y="106172"/>
                  <a:pt x="1242783" y="110657"/>
                  <a:pt x="1243846" y="111645"/>
                </a:cubicBezTo>
                <a:cubicBezTo>
                  <a:pt x="1246819" y="114445"/>
                  <a:pt x="1248682" y="118225"/>
                  <a:pt x="1249092" y="122288"/>
                </a:cubicBezTo>
                <a:cubicBezTo>
                  <a:pt x="1248864" y="125329"/>
                  <a:pt x="1244835" y="130194"/>
                  <a:pt x="1244835" y="131335"/>
                </a:cubicBezTo>
                <a:cubicBezTo>
                  <a:pt x="1245060" y="134260"/>
                  <a:pt x="1244368" y="137182"/>
                  <a:pt x="1242858" y="139697"/>
                </a:cubicBezTo>
                <a:cubicBezTo>
                  <a:pt x="1239801" y="143866"/>
                  <a:pt x="1237249" y="148382"/>
                  <a:pt x="1235256" y="153153"/>
                </a:cubicBezTo>
                <a:cubicBezTo>
                  <a:pt x="1234420" y="154749"/>
                  <a:pt x="1229251" y="158854"/>
                  <a:pt x="1228414" y="160755"/>
                </a:cubicBezTo>
                <a:cubicBezTo>
                  <a:pt x="1223245" y="172538"/>
                  <a:pt x="1217467" y="180749"/>
                  <a:pt x="1213210" y="192531"/>
                </a:cubicBezTo>
                <a:cubicBezTo>
                  <a:pt x="1212526" y="194431"/>
                  <a:pt x="1209562" y="198309"/>
                  <a:pt x="1208117" y="197625"/>
                </a:cubicBezTo>
                <a:cubicBezTo>
                  <a:pt x="1206135" y="196733"/>
                  <a:pt x="1203866" y="196733"/>
                  <a:pt x="1201883" y="197625"/>
                </a:cubicBezTo>
                <a:cubicBezTo>
                  <a:pt x="1200895" y="198461"/>
                  <a:pt x="1196714" y="198385"/>
                  <a:pt x="1195345" y="199753"/>
                </a:cubicBezTo>
                <a:cubicBezTo>
                  <a:pt x="1193977" y="201121"/>
                  <a:pt x="1186983" y="200057"/>
                  <a:pt x="1185615" y="202718"/>
                </a:cubicBezTo>
                <a:cubicBezTo>
                  <a:pt x="1184626" y="205156"/>
                  <a:pt x="1184626" y="207883"/>
                  <a:pt x="1185615" y="210320"/>
                </a:cubicBezTo>
                <a:cubicBezTo>
                  <a:pt x="1187820" y="212905"/>
                  <a:pt x="1192305" y="210320"/>
                  <a:pt x="1193216" y="208952"/>
                </a:cubicBezTo>
                <a:cubicBezTo>
                  <a:pt x="1194681" y="207193"/>
                  <a:pt x="1196859" y="206188"/>
                  <a:pt x="1199146" y="206215"/>
                </a:cubicBezTo>
                <a:cubicBezTo>
                  <a:pt x="1201783" y="207367"/>
                  <a:pt x="1204535" y="208233"/>
                  <a:pt x="1207357" y="208800"/>
                </a:cubicBezTo>
                <a:cubicBezTo>
                  <a:pt x="1209229" y="209097"/>
                  <a:pt x="1210611" y="210705"/>
                  <a:pt x="1210626" y="212601"/>
                </a:cubicBezTo>
                <a:cubicBezTo>
                  <a:pt x="1210673" y="216151"/>
                  <a:pt x="1211395" y="219660"/>
                  <a:pt x="1212754" y="222939"/>
                </a:cubicBezTo>
                <a:cubicBezTo>
                  <a:pt x="1212816" y="224464"/>
                  <a:pt x="1212360" y="225963"/>
                  <a:pt x="1211462" y="227197"/>
                </a:cubicBezTo>
                <a:cubicBezTo>
                  <a:pt x="1209160" y="229260"/>
                  <a:pt x="1206606" y="231022"/>
                  <a:pt x="1203860" y="232442"/>
                </a:cubicBezTo>
                <a:cubicBezTo>
                  <a:pt x="1202035" y="233582"/>
                  <a:pt x="1197930" y="233886"/>
                  <a:pt x="1195345" y="235559"/>
                </a:cubicBezTo>
                <a:cubicBezTo>
                  <a:pt x="1193777" y="236736"/>
                  <a:pt x="1192805" y="238543"/>
                  <a:pt x="1192685" y="240500"/>
                </a:cubicBezTo>
                <a:cubicBezTo>
                  <a:pt x="1192685" y="243769"/>
                  <a:pt x="1195193" y="243769"/>
                  <a:pt x="1196790" y="243769"/>
                </a:cubicBezTo>
                <a:cubicBezTo>
                  <a:pt x="1198387" y="243769"/>
                  <a:pt x="1205000" y="241641"/>
                  <a:pt x="1208117" y="241641"/>
                </a:cubicBezTo>
                <a:cubicBezTo>
                  <a:pt x="1210954" y="241784"/>
                  <a:pt x="1213795" y="241784"/>
                  <a:pt x="1216632" y="241641"/>
                </a:cubicBezTo>
                <a:cubicBezTo>
                  <a:pt x="1220025" y="240494"/>
                  <a:pt x="1223550" y="239779"/>
                  <a:pt x="1227122" y="239512"/>
                </a:cubicBezTo>
                <a:cubicBezTo>
                  <a:pt x="1230467" y="240349"/>
                  <a:pt x="1234192" y="237231"/>
                  <a:pt x="1236320" y="239512"/>
                </a:cubicBezTo>
                <a:cubicBezTo>
                  <a:pt x="1236320" y="243465"/>
                  <a:pt x="1243922" y="245290"/>
                  <a:pt x="1243922" y="251447"/>
                </a:cubicBezTo>
                <a:cubicBezTo>
                  <a:pt x="1243922" y="260266"/>
                  <a:pt x="1238069" y="270225"/>
                  <a:pt x="1230467" y="270833"/>
                </a:cubicBezTo>
                <a:cubicBezTo>
                  <a:pt x="1227274" y="271137"/>
                  <a:pt x="1229479" y="268704"/>
                  <a:pt x="1218228" y="268704"/>
                </a:cubicBezTo>
                <a:cubicBezTo>
                  <a:pt x="1208193" y="268856"/>
                  <a:pt x="1199602" y="269540"/>
                  <a:pt x="1198006" y="269540"/>
                </a:cubicBezTo>
                <a:cubicBezTo>
                  <a:pt x="1194319" y="269586"/>
                  <a:pt x="1190635" y="269357"/>
                  <a:pt x="1186983" y="268856"/>
                </a:cubicBezTo>
                <a:cubicBezTo>
                  <a:pt x="1183744" y="268924"/>
                  <a:pt x="1180514" y="269255"/>
                  <a:pt x="1177328" y="269845"/>
                </a:cubicBezTo>
                <a:cubicBezTo>
                  <a:pt x="1173788" y="270755"/>
                  <a:pt x="1170177" y="271366"/>
                  <a:pt x="1166534" y="271669"/>
                </a:cubicBezTo>
                <a:cubicBezTo>
                  <a:pt x="1162017" y="271604"/>
                  <a:pt x="1157537" y="272484"/>
                  <a:pt x="1153382" y="274254"/>
                </a:cubicBezTo>
                <a:cubicBezTo>
                  <a:pt x="1148904" y="275169"/>
                  <a:pt x="1144345" y="275627"/>
                  <a:pt x="1139775" y="275621"/>
                </a:cubicBezTo>
                <a:cubicBezTo>
                  <a:pt x="1135277" y="277536"/>
                  <a:pt x="1130588" y="278964"/>
                  <a:pt x="1125787" y="279879"/>
                </a:cubicBezTo>
                <a:cubicBezTo>
                  <a:pt x="1123202" y="280183"/>
                  <a:pt x="1117197" y="279423"/>
                  <a:pt x="1116968" y="275242"/>
                </a:cubicBezTo>
                <a:cubicBezTo>
                  <a:pt x="1116740" y="271060"/>
                  <a:pt x="1114460" y="268856"/>
                  <a:pt x="1114992" y="263458"/>
                </a:cubicBezTo>
                <a:cubicBezTo>
                  <a:pt x="1115448" y="261862"/>
                  <a:pt x="1115448" y="259278"/>
                  <a:pt x="1115447" y="258061"/>
                </a:cubicBezTo>
                <a:cubicBezTo>
                  <a:pt x="1115462" y="255646"/>
                  <a:pt x="1116548" y="253362"/>
                  <a:pt x="1118412" y="251827"/>
                </a:cubicBezTo>
                <a:cubicBezTo>
                  <a:pt x="1118945" y="251676"/>
                  <a:pt x="1120161" y="249015"/>
                  <a:pt x="1121681" y="249167"/>
                </a:cubicBezTo>
                <a:cubicBezTo>
                  <a:pt x="1123202" y="249319"/>
                  <a:pt x="1123507" y="251143"/>
                  <a:pt x="1125787" y="251143"/>
                </a:cubicBezTo>
                <a:cubicBezTo>
                  <a:pt x="1129936" y="250245"/>
                  <a:pt x="1133967" y="248868"/>
                  <a:pt x="1137798" y="247039"/>
                </a:cubicBezTo>
                <a:cubicBezTo>
                  <a:pt x="1142733" y="244517"/>
                  <a:pt x="1147810" y="242284"/>
                  <a:pt x="1153003" y="240349"/>
                </a:cubicBezTo>
                <a:cubicBezTo>
                  <a:pt x="1154979" y="237535"/>
                  <a:pt x="1151710" y="236092"/>
                  <a:pt x="1150493" y="236092"/>
                </a:cubicBezTo>
                <a:cubicBezTo>
                  <a:pt x="1148387" y="236660"/>
                  <a:pt x="1146141" y="236358"/>
                  <a:pt x="1144260" y="235255"/>
                </a:cubicBezTo>
                <a:cubicBezTo>
                  <a:pt x="1141143" y="234723"/>
                  <a:pt x="1139850" y="233963"/>
                  <a:pt x="1139014" y="232594"/>
                </a:cubicBezTo>
                <a:cubicBezTo>
                  <a:pt x="1138178" y="231226"/>
                  <a:pt x="1138786" y="229629"/>
                  <a:pt x="1139014" y="227501"/>
                </a:cubicBezTo>
                <a:cubicBezTo>
                  <a:pt x="1139242" y="225372"/>
                  <a:pt x="1139394" y="223092"/>
                  <a:pt x="1139699" y="221267"/>
                </a:cubicBezTo>
                <a:cubicBezTo>
                  <a:pt x="1140003" y="219443"/>
                  <a:pt x="1140230" y="216706"/>
                  <a:pt x="1143119" y="216706"/>
                </a:cubicBezTo>
                <a:cubicBezTo>
                  <a:pt x="1144716" y="216706"/>
                  <a:pt x="1145096" y="217846"/>
                  <a:pt x="1146616" y="217846"/>
                </a:cubicBezTo>
                <a:cubicBezTo>
                  <a:pt x="1148136" y="217846"/>
                  <a:pt x="1148820" y="217162"/>
                  <a:pt x="1150342" y="217162"/>
                </a:cubicBezTo>
                <a:cubicBezTo>
                  <a:pt x="1151549" y="217363"/>
                  <a:pt x="1152783" y="217363"/>
                  <a:pt x="1153991" y="217162"/>
                </a:cubicBezTo>
                <a:cubicBezTo>
                  <a:pt x="1155337" y="216500"/>
                  <a:pt x="1156470" y="215473"/>
                  <a:pt x="1157260" y="214197"/>
                </a:cubicBezTo>
                <a:cubicBezTo>
                  <a:pt x="1157943" y="211724"/>
                  <a:pt x="1158226" y="209157"/>
                  <a:pt x="1158095" y="206595"/>
                </a:cubicBezTo>
                <a:cubicBezTo>
                  <a:pt x="1157791" y="204543"/>
                  <a:pt x="1155967" y="204847"/>
                  <a:pt x="1153610" y="205987"/>
                </a:cubicBezTo>
                <a:cubicBezTo>
                  <a:pt x="1151754" y="206663"/>
                  <a:pt x="1149847" y="207197"/>
                  <a:pt x="1147908" y="207584"/>
                </a:cubicBezTo>
                <a:cubicBezTo>
                  <a:pt x="1146181" y="208055"/>
                  <a:pt x="1144431" y="208436"/>
                  <a:pt x="1142663" y="208723"/>
                </a:cubicBezTo>
                <a:cubicBezTo>
                  <a:pt x="1141222" y="208730"/>
                  <a:pt x="1139787" y="208525"/>
                  <a:pt x="1138406" y="208115"/>
                </a:cubicBezTo>
                <a:cubicBezTo>
                  <a:pt x="1136277" y="207584"/>
                  <a:pt x="1136810" y="206291"/>
                  <a:pt x="1136277" y="204770"/>
                </a:cubicBezTo>
                <a:cubicBezTo>
                  <a:pt x="1135418" y="203269"/>
                  <a:pt x="1134850" y="201618"/>
                  <a:pt x="1134605" y="199905"/>
                </a:cubicBezTo>
                <a:cubicBezTo>
                  <a:pt x="1134909" y="195572"/>
                  <a:pt x="1131412" y="193976"/>
                  <a:pt x="1130805" y="192835"/>
                </a:cubicBezTo>
                <a:cubicBezTo>
                  <a:pt x="1129658" y="190444"/>
                  <a:pt x="1128938" y="187872"/>
                  <a:pt x="1128675" y="185233"/>
                </a:cubicBezTo>
                <a:cubicBezTo>
                  <a:pt x="1128675" y="180292"/>
                  <a:pt x="1133313" y="176415"/>
                  <a:pt x="1132781" y="173298"/>
                </a:cubicBezTo>
                <a:cubicBezTo>
                  <a:pt x="1131400" y="166982"/>
                  <a:pt x="1130737" y="160530"/>
                  <a:pt x="1130804" y="154065"/>
                </a:cubicBezTo>
                <a:cubicBezTo>
                  <a:pt x="1131032" y="152316"/>
                  <a:pt x="1128371" y="149351"/>
                  <a:pt x="1128371" y="145855"/>
                </a:cubicBezTo>
                <a:cubicBezTo>
                  <a:pt x="1128484" y="143748"/>
                  <a:pt x="1128815" y="141659"/>
                  <a:pt x="1129359" y="139621"/>
                </a:cubicBezTo>
                <a:cubicBezTo>
                  <a:pt x="1130450" y="136160"/>
                  <a:pt x="1131164" y="132592"/>
                  <a:pt x="1131489" y="128978"/>
                </a:cubicBezTo>
                <a:cubicBezTo>
                  <a:pt x="1131032" y="124189"/>
                  <a:pt x="1133465" y="118183"/>
                  <a:pt x="1136734" y="118183"/>
                </a:cubicBezTo>
                <a:cubicBezTo>
                  <a:pt x="1140003" y="118183"/>
                  <a:pt x="1139926" y="122288"/>
                  <a:pt x="1143499" y="122288"/>
                </a:cubicBezTo>
                <a:cubicBezTo>
                  <a:pt x="1145650" y="122399"/>
                  <a:pt x="1147806" y="122168"/>
                  <a:pt x="1149885" y="121604"/>
                </a:cubicBezTo>
                <a:cubicBezTo>
                  <a:pt x="1150646" y="121072"/>
                  <a:pt x="1156499" y="119627"/>
                  <a:pt x="1158248" y="118943"/>
                </a:cubicBezTo>
                <a:cubicBezTo>
                  <a:pt x="1163341" y="117119"/>
                  <a:pt x="1166990" y="114838"/>
                  <a:pt x="1172539" y="113090"/>
                </a:cubicBezTo>
                <a:cubicBezTo>
                  <a:pt x="1176264" y="111949"/>
                  <a:pt x="1180901" y="112937"/>
                  <a:pt x="1183866" y="111949"/>
                </a:cubicBezTo>
                <a:cubicBezTo>
                  <a:pt x="1192077" y="109137"/>
                  <a:pt x="1214959" y="100926"/>
                  <a:pt x="1217771" y="100926"/>
                </a:cubicBezTo>
                <a:close/>
                <a:moveTo>
                  <a:pt x="72089" y="92216"/>
                </a:moveTo>
                <a:cubicBezTo>
                  <a:pt x="71806" y="92216"/>
                  <a:pt x="71370" y="92565"/>
                  <a:pt x="71195" y="92565"/>
                </a:cubicBezTo>
                <a:cubicBezTo>
                  <a:pt x="70881" y="92695"/>
                  <a:pt x="70594" y="92879"/>
                  <a:pt x="70345" y="93110"/>
                </a:cubicBezTo>
                <a:cubicBezTo>
                  <a:pt x="70171" y="93306"/>
                  <a:pt x="69735" y="93960"/>
                  <a:pt x="69342" y="94244"/>
                </a:cubicBezTo>
                <a:cubicBezTo>
                  <a:pt x="68949" y="94527"/>
                  <a:pt x="68470" y="95007"/>
                  <a:pt x="68208" y="95203"/>
                </a:cubicBezTo>
                <a:cubicBezTo>
                  <a:pt x="67946" y="95399"/>
                  <a:pt x="67379" y="95377"/>
                  <a:pt x="67205" y="95530"/>
                </a:cubicBezTo>
                <a:cubicBezTo>
                  <a:pt x="67028" y="95672"/>
                  <a:pt x="66946" y="95896"/>
                  <a:pt x="66987" y="96119"/>
                </a:cubicBezTo>
                <a:lnTo>
                  <a:pt x="66965" y="96119"/>
                </a:lnTo>
                <a:cubicBezTo>
                  <a:pt x="66985" y="96500"/>
                  <a:pt x="66948" y="96882"/>
                  <a:pt x="66856" y="97253"/>
                </a:cubicBezTo>
                <a:cubicBezTo>
                  <a:pt x="66909" y="97469"/>
                  <a:pt x="67076" y="97637"/>
                  <a:pt x="67292" y="97689"/>
                </a:cubicBezTo>
                <a:cubicBezTo>
                  <a:pt x="68108" y="97608"/>
                  <a:pt x="68917" y="97916"/>
                  <a:pt x="69473" y="98517"/>
                </a:cubicBezTo>
                <a:cubicBezTo>
                  <a:pt x="70323" y="99390"/>
                  <a:pt x="70541" y="100109"/>
                  <a:pt x="71523" y="101134"/>
                </a:cubicBezTo>
                <a:cubicBezTo>
                  <a:pt x="72089" y="101679"/>
                  <a:pt x="71959" y="102224"/>
                  <a:pt x="72089" y="102770"/>
                </a:cubicBezTo>
                <a:cubicBezTo>
                  <a:pt x="71970" y="103380"/>
                  <a:pt x="71771" y="103975"/>
                  <a:pt x="71501" y="104536"/>
                </a:cubicBezTo>
                <a:cubicBezTo>
                  <a:pt x="71267" y="104865"/>
                  <a:pt x="71012" y="105179"/>
                  <a:pt x="70738" y="105473"/>
                </a:cubicBezTo>
                <a:cubicBezTo>
                  <a:pt x="70345" y="105910"/>
                  <a:pt x="70301" y="106564"/>
                  <a:pt x="69974" y="107065"/>
                </a:cubicBezTo>
                <a:cubicBezTo>
                  <a:pt x="69525" y="107543"/>
                  <a:pt x="69525" y="108288"/>
                  <a:pt x="69974" y="108766"/>
                </a:cubicBezTo>
                <a:cubicBezTo>
                  <a:pt x="70504" y="109209"/>
                  <a:pt x="70988" y="109706"/>
                  <a:pt x="71414" y="110249"/>
                </a:cubicBezTo>
                <a:cubicBezTo>
                  <a:pt x="71784" y="110619"/>
                  <a:pt x="71871" y="110489"/>
                  <a:pt x="72308" y="110750"/>
                </a:cubicBezTo>
                <a:cubicBezTo>
                  <a:pt x="72744" y="111012"/>
                  <a:pt x="72984" y="111383"/>
                  <a:pt x="73550" y="111557"/>
                </a:cubicBezTo>
                <a:cubicBezTo>
                  <a:pt x="73793" y="111668"/>
                  <a:pt x="74072" y="111668"/>
                  <a:pt x="74314" y="111557"/>
                </a:cubicBezTo>
                <a:cubicBezTo>
                  <a:pt x="74554" y="111448"/>
                  <a:pt x="74706" y="111034"/>
                  <a:pt x="74837" y="110816"/>
                </a:cubicBezTo>
                <a:cubicBezTo>
                  <a:pt x="74970" y="110419"/>
                  <a:pt x="75129" y="110033"/>
                  <a:pt x="75317" y="109660"/>
                </a:cubicBezTo>
                <a:cubicBezTo>
                  <a:pt x="75622" y="109364"/>
                  <a:pt x="75873" y="109017"/>
                  <a:pt x="76058" y="108635"/>
                </a:cubicBezTo>
                <a:cubicBezTo>
                  <a:pt x="76058" y="108635"/>
                  <a:pt x="76494" y="108417"/>
                  <a:pt x="76799" y="108417"/>
                </a:cubicBezTo>
                <a:cubicBezTo>
                  <a:pt x="77560" y="109002"/>
                  <a:pt x="78289" y="109627"/>
                  <a:pt x="78980" y="110292"/>
                </a:cubicBezTo>
                <a:cubicBezTo>
                  <a:pt x="79351" y="110729"/>
                  <a:pt x="79111" y="111601"/>
                  <a:pt x="78980" y="112037"/>
                </a:cubicBezTo>
                <a:cubicBezTo>
                  <a:pt x="78817" y="113042"/>
                  <a:pt x="78574" y="114034"/>
                  <a:pt x="78260" y="115002"/>
                </a:cubicBezTo>
                <a:cubicBezTo>
                  <a:pt x="77964" y="115471"/>
                  <a:pt x="77750" y="115988"/>
                  <a:pt x="77628" y="116529"/>
                </a:cubicBezTo>
                <a:cubicBezTo>
                  <a:pt x="77552" y="117083"/>
                  <a:pt x="77427" y="117630"/>
                  <a:pt x="77257" y="118164"/>
                </a:cubicBezTo>
                <a:cubicBezTo>
                  <a:pt x="77170" y="118448"/>
                  <a:pt x="76821" y="118622"/>
                  <a:pt x="76690" y="118906"/>
                </a:cubicBezTo>
                <a:cubicBezTo>
                  <a:pt x="76568" y="119254"/>
                  <a:pt x="76653" y="119643"/>
                  <a:pt x="76909" y="119909"/>
                </a:cubicBezTo>
                <a:cubicBezTo>
                  <a:pt x="77018" y="120018"/>
                  <a:pt x="77628" y="120214"/>
                  <a:pt x="77933" y="120388"/>
                </a:cubicBezTo>
                <a:cubicBezTo>
                  <a:pt x="78239" y="120563"/>
                  <a:pt x="78675" y="121043"/>
                  <a:pt x="79024" y="121043"/>
                </a:cubicBezTo>
                <a:cubicBezTo>
                  <a:pt x="79434" y="120944"/>
                  <a:pt x="79848" y="120870"/>
                  <a:pt x="80267" y="120824"/>
                </a:cubicBezTo>
                <a:cubicBezTo>
                  <a:pt x="80942" y="120824"/>
                  <a:pt x="82164" y="121152"/>
                  <a:pt x="82338" y="120672"/>
                </a:cubicBezTo>
                <a:cubicBezTo>
                  <a:pt x="82541" y="119701"/>
                  <a:pt x="82665" y="118718"/>
                  <a:pt x="82709" y="117728"/>
                </a:cubicBezTo>
                <a:cubicBezTo>
                  <a:pt x="82946" y="117216"/>
                  <a:pt x="83136" y="116684"/>
                  <a:pt x="83276" y="116136"/>
                </a:cubicBezTo>
                <a:cubicBezTo>
                  <a:pt x="83372" y="115159"/>
                  <a:pt x="83592" y="114200"/>
                  <a:pt x="83930" y="113280"/>
                </a:cubicBezTo>
                <a:cubicBezTo>
                  <a:pt x="84200" y="112613"/>
                  <a:pt x="84427" y="111928"/>
                  <a:pt x="84606" y="111230"/>
                </a:cubicBezTo>
                <a:cubicBezTo>
                  <a:pt x="84737" y="110663"/>
                  <a:pt x="84235" y="109486"/>
                  <a:pt x="84606" y="108657"/>
                </a:cubicBezTo>
                <a:cubicBezTo>
                  <a:pt x="84913" y="107879"/>
                  <a:pt x="85083" y="107052"/>
                  <a:pt x="85107" y="106215"/>
                </a:cubicBezTo>
                <a:cubicBezTo>
                  <a:pt x="85171" y="105766"/>
                  <a:pt x="85053" y="105312"/>
                  <a:pt x="84780" y="104950"/>
                </a:cubicBezTo>
                <a:cubicBezTo>
                  <a:pt x="84192" y="104143"/>
                  <a:pt x="83843" y="103336"/>
                  <a:pt x="83690" y="103140"/>
                </a:cubicBezTo>
                <a:cubicBezTo>
                  <a:pt x="83537" y="102944"/>
                  <a:pt x="83188" y="102879"/>
                  <a:pt x="82883" y="102661"/>
                </a:cubicBezTo>
                <a:lnTo>
                  <a:pt x="82360" y="102312"/>
                </a:lnTo>
                <a:cubicBezTo>
                  <a:pt x="82207" y="102203"/>
                  <a:pt x="81880" y="102355"/>
                  <a:pt x="81379" y="101854"/>
                </a:cubicBezTo>
                <a:cubicBezTo>
                  <a:pt x="81010" y="101503"/>
                  <a:pt x="80661" y="101130"/>
                  <a:pt x="80332" y="100742"/>
                </a:cubicBezTo>
                <a:cubicBezTo>
                  <a:pt x="79852" y="100175"/>
                  <a:pt x="79547" y="99695"/>
                  <a:pt x="79198" y="99324"/>
                </a:cubicBezTo>
                <a:cubicBezTo>
                  <a:pt x="78064" y="98081"/>
                  <a:pt x="77694" y="97667"/>
                  <a:pt x="77148" y="97144"/>
                </a:cubicBezTo>
                <a:cubicBezTo>
                  <a:pt x="76767" y="96745"/>
                  <a:pt x="76409" y="96322"/>
                  <a:pt x="76080" y="95879"/>
                </a:cubicBezTo>
                <a:cubicBezTo>
                  <a:pt x="75775" y="95159"/>
                  <a:pt x="75578" y="94483"/>
                  <a:pt x="75448" y="94265"/>
                </a:cubicBezTo>
                <a:cubicBezTo>
                  <a:pt x="75140" y="93886"/>
                  <a:pt x="74796" y="93535"/>
                  <a:pt x="74423" y="93219"/>
                </a:cubicBezTo>
                <a:cubicBezTo>
                  <a:pt x="74139" y="93001"/>
                  <a:pt x="74139" y="92783"/>
                  <a:pt x="73769" y="92521"/>
                </a:cubicBezTo>
                <a:cubicBezTo>
                  <a:pt x="73241" y="92288"/>
                  <a:pt x="72665" y="92183"/>
                  <a:pt x="72089" y="92216"/>
                </a:cubicBezTo>
                <a:close/>
                <a:moveTo>
                  <a:pt x="264735" y="92131"/>
                </a:moveTo>
                <a:lnTo>
                  <a:pt x="273442" y="93329"/>
                </a:lnTo>
                <a:cubicBezTo>
                  <a:pt x="271189" y="95653"/>
                  <a:pt x="268311" y="97273"/>
                  <a:pt x="265155" y="97995"/>
                </a:cubicBezTo>
                <a:cubicBezTo>
                  <a:pt x="261274" y="98824"/>
                  <a:pt x="256302" y="95204"/>
                  <a:pt x="256302" y="95204"/>
                </a:cubicBezTo>
                <a:close/>
                <a:moveTo>
                  <a:pt x="264719" y="92129"/>
                </a:moveTo>
                <a:lnTo>
                  <a:pt x="264741" y="92129"/>
                </a:lnTo>
                <a:lnTo>
                  <a:pt x="264735" y="92131"/>
                </a:lnTo>
                <a:close/>
                <a:moveTo>
                  <a:pt x="368818" y="81880"/>
                </a:moveTo>
                <a:cubicBezTo>
                  <a:pt x="368404" y="81596"/>
                  <a:pt x="367597" y="81967"/>
                  <a:pt x="367641" y="82142"/>
                </a:cubicBezTo>
                <a:cubicBezTo>
                  <a:pt x="367684" y="82316"/>
                  <a:pt x="366899" y="83232"/>
                  <a:pt x="366507" y="83581"/>
                </a:cubicBezTo>
                <a:cubicBezTo>
                  <a:pt x="365199" y="84715"/>
                  <a:pt x="364893" y="85478"/>
                  <a:pt x="364326" y="85892"/>
                </a:cubicBezTo>
                <a:cubicBezTo>
                  <a:pt x="363411" y="86612"/>
                  <a:pt x="362190" y="87571"/>
                  <a:pt x="362015" y="87767"/>
                </a:cubicBezTo>
                <a:cubicBezTo>
                  <a:pt x="361664" y="88121"/>
                  <a:pt x="361357" y="88518"/>
                  <a:pt x="361099" y="88945"/>
                </a:cubicBezTo>
                <a:cubicBezTo>
                  <a:pt x="360986" y="89276"/>
                  <a:pt x="360833" y="89590"/>
                  <a:pt x="360641" y="89883"/>
                </a:cubicBezTo>
                <a:cubicBezTo>
                  <a:pt x="360467" y="90101"/>
                  <a:pt x="359943" y="89883"/>
                  <a:pt x="359943" y="89883"/>
                </a:cubicBezTo>
                <a:cubicBezTo>
                  <a:pt x="359444" y="89745"/>
                  <a:pt x="358973" y="89525"/>
                  <a:pt x="358548" y="89228"/>
                </a:cubicBezTo>
                <a:cubicBezTo>
                  <a:pt x="358483" y="89187"/>
                  <a:pt x="358428" y="89130"/>
                  <a:pt x="358387" y="89067"/>
                </a:cubicBezTo>
                <a:cubicBezTo>
                  <a:pt x="358223" y="88814"/>
                  <a:pt x="358295" y="88476"/>
                  <a:pt x="358548" y="88313"/>
                </a:cubicBezTo>
                <a:cubicBezTo>
                  <a:pt x="359065" y="87798"/>
                  <a:pt x="359512" y="87220"/>
                  <a:pt x="359878" y="86590"/>
                </a:cubicBezTo>
                <a:cubicBezTo>
                  <a:pt x="359856" y="86263"/>
                  <a:pt x="359529" y="86263"/>
                  <a:pt x="359529" y="86263"/>
                </a:cubicBezTo>
                <a:cubicBezTo>
                  <a:pt x="358483" y="86551"/>
                  <a:pt x="357418" y="86777"/>
                  <a:pt x="356346" y="86939"/>
                </a:cubicBezTo>
                <a:cubicBezTo>
                  <a:pt x="356073" y="86924"/>
                  <a:pt x="355807" y="86856"/>
                  <a:pt x="355561" y="86743"/>
                </a:cubicBezTo>
                <a:cubicBezTo>
                  <a:pt x="355186" y="86686"/>
                  <a:pt x="354810" y="86836"/>
                  <a:pt x="354579" y="87135"/>
                </a:cubicBezTo>
                <a:cubicBezTo>
                  <a:pt x="353816" y="88443"/>
                  <a:pt x="353358" y="88203"/>
                  <a:pt x="352791" y="88749"/>
                </a:cubicBezTo>
                <a:cubicBezTo>
                  <a:pt x="352220" y="89370"/>
                  <a:pt x="351804" y="90118"/>
                  <a:pt x="351570" y="90929"/>
                </a:cubicBezTo>
                <a:cubicBezTo>
                  <a:pt x="351433" y="91322"/>
                  <a:pt x="351598" y="91753"/>
                  <a:pt x="351963" y="91954"/>
                </a:cubicBezTo>
                <a:cubicBezTo>
                  <a:pt x="352748" y="92499"/>
                  <a:pt x="353903" y="92303"/>
                  <a:pt x="355190" y="92499"/>
                </a:cubicBezTo>
                <a:cubicBezTo>
                  <a:pt x="355502" y="92532"/>
                  <a:pt x="355816" y="92532"/>
                  <a:pt x="356128" y="92499"/>
                </a:cubicBezTo>
                <a:cubicBezTo>
                  <a:pt x="356841" y="92323"/>
                  <a:pt x="357575" y="92257"/>
                  <a:pt x="358308" y="92303"/>
                </a:cubicBezTo>
                <a:cubicBezTo>
                  <a:pt x="358986" y="92551"/>
                  <a:pt x="359625" y="92896"/>
                  <a:pt x="360205" y="93328"/>
                </a:cubicBezTo>
                <a:cubicBezTo>
                  <a:pt x="360641" y="93611"/>
                  <a:pt x="361295" y="94113"/>
                  <a:pt x="361623" y="94353"/>
                </a:cubicBezTo>
                <a:cubicBezTo>
                  <a:pt x="362231" y="94797"/>
                  <a:pt x="362815" y="95277"/>
                  <a:pt x="363367" y="95792"/>
                </a:cubicBezTo>
                <a:cubicBezTo>
                  <a:pt x="363733" y="96104"/>
                  <a:pt x="364128" y="96381"/>
                  <a:pt x="364544" y="96620"/>
                </a:cubicBezTo>
                <a:cubicBezTo>
                  <a:pt x="364983" y="96806"/>
                  <a:pt x="365382" y="97074"/>
                  <a:pt x="365722" y="97405"/>
                </a:cubicBezTo>
                <a:cubicBezTo>
                  <a:pt x="366289" y="98184"/>
                  <a:pt x="367037" y="98814"/>
                  <a:pt x="367903" y="99237"/>
                </a:cubicBezTo>
                <a:cubicBezTo>
                  <a:pt x="368164" y="99324"/>
                  <a:pt x="368906" y="100175"/>
                  <a:pt x="369276" y="100349"/>
                </a:cubicBezTo>
                <a:cubicBezTo>
                  <a:pt x="369758" y="100646"/>
                  <a:pt x="370192" y="101012"/>
                  <a:pt x="370563" y="101439"/>
                </a:cubicBezTo>
                <a:cubicBezTo>
                  <a:pt x="370216" y="101880"/>
                  <a:pt x="369623" y="102039"/>
                  <a:pt x="369102" y="101832"/>
                </a:cubicBezTo>
                <a:cubicBezTo>
                  <a:pt x="368862" y="101679"/>
                  <a:pt x="367968" y="101527"/>
                  <a:pt x="367772" y="101330"/>
                </a:cubicBezTo>
                <a:cubicBezTo>
                  <a:pt x="367534" y="101010"/>
                  <a:pt x="367342" y="100659"/>
                  <a:pt x="367205" y="100284"/>
                </a:cubicBezTo>
                <a:cubicBezTo>
                  <a:pt x="367096" y="100109"/>
                  <a:pt x="366660" y="99848"/>
                  <a:pt x="366398" y="99521"/>
                </a:cubicBezTo>
                <a:cubicBezTo>
                  <a:pt x="366156" y="99132"/>
                  <a:pt x="365846" y="98792"/>
                  <a:pt x="365482" y="98517"/>
                </a:cubicBezTo>
                <a:cubicBezTo>
                  <a:pt x="365220" y="98365"/>
                  <a:pt x="364784" y="98365"/>
                  <a:pt x="364784" y="98365"/>
                </a:cubicBezTo>
                <a:cubicBezTo>
                  <a:pt x="364043" y="97885"/>
                  <a:pt x="364217" y="97972"/>
                  <a:pt x="363868" y="97885"/>
                </a:cubicBezTo>
                <a:cubicBezTo>
                  <a:pt x="363520" y="97798"/>
                  <a:pt x="363083" y="97187"/>
                  <a:pt x="362909" y="97187"/>
                </a:cubicBezTo>
                <a:cubicBezTo>
                  <a:pt x="362445" y="96921"/>
                  <a:pt x="362000" y="96623"/>
                  <a:pt x="361579" y="96293"/>
                </a:cubicBezTo>
                <a:cubicBezTo>
                  <a:pt x="361274" y="96097"/>
                  <a:pt x="360816" y="95552"/>
                  <a:pt x="360554" y="95399"/>
                </a:cubicBezTo>
                <a:cubicBezTo>
                  <a:pt x="360347" y="95334"/>
                  <a:pt x="360135" y="95282"/>
                  <a:pt x="359922" y="95247"/>
                </a:cubicBezTo>
                <a:cubicBezTo>
                  <a:pt x="359551" y="95138"/>
                  <a:pt x="359246" y="94222"/>
                  <a:pt x="358831" y="94222"/>
                </a:cubicBezTo>
                <a:cubicBezTo>
                  <a:pt x="357610" y="94135"/>
                  <a:pt x="356629" y="95159"/>
                  <a:pt x="356302" y="95159"/>
                </a:cubicBezTo>
                <a:cubicBezTo>
                  <a:pt x="355846" y="95277"/>
                  <a:pt x="355436" y="95528"/>
                  <a:pt x="355124" y="95879"/>
                </a:cubicBezTo>
                <a:cubicBezTo>
                  <a:pt x="354710" y="96184"/>
                  <a:pt x="354558" y="96337"/>
                  <a:pt x="354710" y="96773"/>
                </a:cubicBezTo>
                <a:cubicBezTo>
                  <a:pt x="354843" y="97089"/>
                  <a:pt x="355083" y="97351"/>
                  <a:pt x="355386" y="97514"/>
                </a:cubicBezTo>
                <a:cubicBezTo>
                  <a:pt x="355763" y="97770"/>
                  <a:pt x="356197" y="97929"/>
                  <a:pt x="356651" y="97972"/>
                </a:cubicBezTo>
                <a:cubicBezTo>
                  <a:pt x="357076" y="97946"/>
                  <a:pt x="357501" y="98044"/>
                  <a:pt x="357872" y="98256"/>
                </a:cubicBezTo>
                <a:cubicBezTo>
                  <a:pt x="358046" y="98452"/>
                  <a:pt x="358744" y="98823"/>
                  <a:pt x="358439" y="99019"/>
                </a:cubicBezTo>
                <a:cubicBezTo>
                  <a:pt x="358064" y="99220"/>
                  <a:pt x="357669" y="99381"/>
                  <a:pt x="357261" y="99499"/>
                </a:cubicBezTo>
                <a:cubicBezTo>
                  <a:pt x="356978" y="99586"/>
                  <a:pt x="356455" y="100066"/>
                  <a:pt x="356258" y="100196"/>
                </a:cubicBezTo>
                <a:cubicBezTo>
                  <a:pt x="356062" y="100327"/>
                  <a:pt x="355910" y="100327"/>
                  <a:pt x="355604" y="100327"/>
                </a:cubicBezTo>
                <a:cubicBezTo>
                  <a:pt x="355238" y="100264"/>
                  <a:pt x="354882" y="100138"/>
                  <a:pt x="354558" y="99957"/>
                </a:cubicBezTo>
                <a:cubicBezTo>
                  <a:pt x="354104" y="99619"/>
                  <a:pt x="353622" y="99320"/>
                  <a:pt x="353118" y="99063"/>
                </a:cubicBezTo>
                <a:cubicBezTo>
                  <a:pt x="352639" y="98888"/>
                  <a:pt x="351766" y="98845"/>
                  <a:pt x="351592" y="98648"/>
                </a:cubicBezTo>
                <a:cubicBezTo>
                  <a:pt x="351418" y="98452"/>
                  <a:pt x="351112" y="97602"/>
                  <a:pt x="350916" y="97405"/>
                </a:cubicBezTo>
                <a:cubicBezTo>
                  <a:pt x="350303" y="96913"/>
                  <a:pt x="349510" y="96708"/>
                  <a:pt x="348735" y="96838"/>
                </a:cubicBezTo>
                <a:cubicBezTo>
                  <a:pt x="348254" y="97048"/>
                  <a:pt x="347807" y="97327"/>
                  <a:pt x="347405" y="97667"/>
                </a:cubicBezTo>
                <a:cubicBezTo>
                  <a:pt x="347209" y="97841"/>
                  <a:pt x="346642" y="98321"/>
                  <a:pt x="346686" y="98539"/>
                </a:cubicBezTo>
                <a:cubicBezTo>
                  <a:pt x="346729" y="98757"/>
                  <a:pt x="346947" y="99063"/>
                  <a:pt x="346947" y="99281"/>
                </a:cubicBezTo>
                <a:cubicBezTo>
                  <a:pt x="346926" y="100109"/>
                  <a:pt x="347514" y="100458"/>
                  <a:pt x="347711" y="100654"/>
                </a:cubicBezTo>
                <a:cubicBezTo>
                  <a:pt x="347907" y="100851"/>
                  <a:pt x="348997" y="101156"/>
                  <a:pt x="349346" y="101483"/>
                </a:cubicBezTo>
                <a:cubicBezTo>
                  <a:pt x="349863" y="101965"/>
                  <a:pt x="350425" y="102397"/>
                  <a:pt x="351025" y="102770"/>
                </a:cubicBezTo>
                <a:cubicBezTo>
                  <a:pt x="351616" y="103129"/>
                  <a:pt x="352170" y="103546"/>
                  <a:pt x="352682" y="104012"/>
                </a:cubicBezTo>
                <a:cubicBezTo>
                  <a:pt x="353118" y="104579"/>
                  <a:pt x="352813" y="104928"/>
                  <a:pt x="352464" y="105037"/>
                </a:cubicBezTo>
                <a:cubicBezTo>
                  <a:pt x="351308" y="105321"/>
                  <a:pt x="349302" y="106564"/>
                  <a:pt x="348256" y="105975"/>
                </a:cubicBezTo>
                <a:cubicBezTo>
                  <a:pt x="347841" y="105713"/>
                  <a:pt x="347013" y="104994"/>
                  <a:pt x="346075" y="104318"/>
                </a:cubicBezTo>
                <a:cubicBezTo>
                  <a:pt x="345552" y="103860"/>
                  <a:pt x="345028" y="103511"/>
                  <a:pt x="344898" y="103860"/>
                </a:cubicBezTo>
                <a:cubicBezTo>
                  <a:pt x="344767" y="104209"/>
                  <a:pt x="345486" y="106215"/>
                  <a:pt x="344898" y="106804"/>
                </a:cubicBezTo>
                <a:cubicBezTo>
                  <a:pt x="344592" y="107087"/>
                  <a:pt x="344004" y="107567"/>
                  <a:pt x="343720" y="107850"/>
                </a:cubicBezTo>
                <a:cubicBezTo>
                  <a:pt x="344058" y="108526"/>
                  <a:pt x="344579" y="109093"/>
                  <a:pt x="345225" y="109486"/>
                </a:cubicBezTo>
                <a:cubicBezTo>
                  <a:pt x="345694" y="109678"/>
                  <a:pt x="346128" y="109944"/>
                  <a:pt x="346511" y="110271"/>
                </a:cubicBezTo>
                <a:cubicBezTo>
                  <a:pt x="347070" y="110613"/>
                  <a:pt x="347652" y="110912"/>
                  <a:pt x="348256" y="111165"/>
                </a:cubicBezTo>
                <a:cubicBezTo>
                  <a:pt x="349084" y="111644"/>
                  <a:pt x="349957" y="110729"/>
                  <a:pt x="350872" y="110423"/>
                </a:cubicBezTo>
                <a:cubicBezTo>
                  <a:pt x="351003" y="110401"/>
                  <a:pt x="351766" y="110510"/>
                  <a:pt x="352137" y="110140"/>
                </a:cubicBezTo>
                <a:cubicBezTo>
                  <a:pt x="352567" y="109745"/>
                  <a:pt x="353070" y="109442"/>
                  <a:pt x="353620" y="109246"/>
                </a:cubicBezTo>
                <a:cubicBezTo>
                  <a:pt x="354078" y="108984"/>
                  <a:pt x="354405" y="108679"/>
                  <a:pt x="354819" y="108374"/>
                </a:cubicBezTo>
                <a:cubicBezTo>
                  <a:pt x="355234" y="108068"/>
                  <a:pt x="355473" y="107545"/>
                  <a:pt x="355997" y="107109"/>
                </a:cubicBezTo>
                <a:cubicBezTo>
                  <a:pt x="356520" y="106673"/>
                  <a:pt x="358264" y="107959"/>
                  <a:pt x="358526" y="108156"/>
                </a:cubicBezTo>
                <a:cubicBezTo>
                  <a:pt x="358788" y="108352"/>
                  <a:pt x="358962" y="108352"/>
                  <a:pt x="359529" y="108701"/>
                </a:cubicBezTo>
                <a:cubicBezTo>
                  <a:pt x="360096" y="109050"/>
                  <a:pt x="360336" y="109311"/>
                  <a:pt x="360837" y="109660"/>
                </a:cubicBezTo>
                <a:cubicBezTo>
                  <a:pt x="361208" y="109819"/>
                  <a:pt x="361618" y="109865"/>
                  <a:pt x="362015" y="109791"/>
                </a:cubicBezTo>
                <a:cubicBezTo>
                  <a:pt x="362473" y="109769"/>
                  <a:pt x="363062" y="109246"/>
                  <a:pt x="363432" y="109006"/>
                </a:cubicBezTo>
                <a:cubicBezTo>
                  <a:pt x="363803" y="108766"/>
                  <a:pt x="363432" y="108156"/>
                  <a:pt x="363432" y="108156"/>
                </a:cubicBezTo>
                <a:cubicBezTo>
                  <a:pt x="363083" y="107436"/>
                  <a:pt x="362996" y="106891"/>
                  <a:pt x="362844" y="106607"/>
                </a:cubicBezTo>
                <a:cubicBezTo>
                  <a:pt x="362364" y="105866"/>
                  <a:pt x="362538" y="105146"/>
                  <a:pt x="362364" y="104950"/>
                </a:cubicBezTo>
                <a:cubicBezTo>
                  <a:pt x="362190" y="104754"/>
                  <a:pt x="361775" y="104906"/>
                  <a:pt x="361426" y="104623"/>
                </a:cubicBezTo>
                <a:cubicBezTo>
                  <a:pt x="361077" y="104340"/>
                  <a:pt x="360401" y="104187"/>
                  <a:pt x="360096" y="103991"/>
                </a:cubicBezTo>
                <a:cubicBezTo>
                  <a:pt x="359791" y="103794"/>
                  <a:pt x="359682" y="103511"/>
                  <a:pt x="359682" y="103336"/>
                </a:cubicBezTo>
                <a:cubicBezTo>
                  <a:pt x="359991" y="102918"/>
                  <a:pt x="360438" y="102623"/>
                  <a:pt x="360947" y="102508"/>
                </a:cubicBezTo>
                <a:cubicBezTo>
                  <a:pt x="361583" y="102438"/>
                  <a:pt x="362227" y="102438"/>
                  <a:pt x="362865" y="102508"/>
                </a:cubicBezTo>
                <a:cubicBezTo>
                  <a:pt x="363330" y="102628"/>
                  <a:pt x="363818" y="102628"/>
                  <a:pt x="364283" y="102508"/>
                </a:cubicBezTo>
                <a:cubicBezTo>
                  <a:pt x="365412" y="102349"/>
                  <a:pt x="366559" y="102589"/>
                  <a:pt x="367532" y="103184"/>
                </a:cubicBezTo>
                <a:cubicBezTo>
                  <a:pt x="367990" y="103533"/>
                  <a:pt x="368579" y="103947"/>
                  <a:pt x="368622" y="104318"/>
                </a:cubicBezTo>
                <a:cubicBezTo>
                  <a:pt x="368666" y="104688"/>
                  <a:pt x="369211" y="105277"/>
                  <a:pt x="369363" y="105277"/>
                </a:cubicBezTo>
                <a:cubicBezTo>
                  <a:pt x="369734" y="105292"/>
                  <a:pt x="370085" y="105449"/>
                  <a:pt x="370345" y="105713"/>
                </a:cubicBezTo>
                <a:cubicBezTo>
                  <a:pt x="371086" y="106544"/>
                  <a:pt x="372046" y="107148"/>
                  <a:pt x="373114" y="107458"/>
                </a:cubicBezTo>
                <a:cubicBezTo>
                  <a:pt x="373821" y="107268"/>
                  <a:pt x="374475" y="106926"/>
                  <a:pt x="375033" y="106455"/>
                </a:cubicBezTo>
                <a:cubicBezTo>
                  <a:pt x="375667" y="105944"/>
                  <a:pt x="376132" y="105251"/>
                  <a:pt x="376363" y="104470"/>
                </a:cubicBezTo>
                <a:cubicBezTo>
                  <a:pt x="376407" y="104012"/>
                  <a:pt x="375992" y="103991"/>
                  <a:pt x="375927" y="103489"/>
                </a:cubicBezTo>
                <a:cubicBezTo>
                  <a:pt x="375861" y="102988"/>
                  <a:pt x="375513" y="102879"/>
                  <a:pt x="375513" y="102661"/>
                </a:cubicBezTo>
                <a:cubicBezTo>
                  <a:pt x="375513" y="102442"/>
                  <a:pt x="375513" y="101919"/>
                  <a:pt x="375513" y="101679"/>
                </a:cubicBezTo>
                <a:cubicBezTo>
                  <a:pt x="375314" y="101422"/>
                  <a:pt x="375079" y="101195"/>
                  <a:pt x="374815" y="101003"/>
                </a:cubicBezTo>
                <a:cubicBezTo>
                  <a:pt x="374263" y="100977"/>
                  <a:pt x="373729" y="100805"/>
                  <a:pt x="373267" y="100502"/>
                </a:cubicBezTo>
                <a:cubicBezTo>
                  <a:pt x="373092" y="100306"/>
                  <a:pt x="372721" y="100066"/>
                  <a:pt x="372940" y="99804"/>
                </a:cubicBezTo>
                <a:cubicBezTo>
                  <a:pt x="373332" y="99442"/>
                  <a:pt x="373781" y="99148"/>
                  <a:pt x="374270" y="98932"/>
                </a:cubicBezTo>
                <a:lnTo>
                  <a:pt x="375382" y="98321"/>
                </a:lnTo>
                <a:cubicBezTo>
                  <a:pt x="375556" y="98212"/>
                  <a:pt x="376407" y="97863"/>
                  <a:pt x="376407" y="97863"/>
                </a:cubicBezTo>
                <a:cubicBezTo>
                  <a:pt x="377307" y="97209"/>
                  <a:pt x="378371" y="96817"/>
                  <a:pt x="379481" y="96729"/>
                </a:cubicBezTo>
                <a:cubicBezTo>
                  <a:pt x="380223" y="96751"/>
                  <a:pt x="381465" y="97405"/>
                  <a:pt x="381531" y="96991"/>
                </a:cubicBezTo>
                <a:cubicBezTo>
                  <a:pt x="381596" y="96577"/>
                  <a:pt x="382425" y="96272"/>
                  <a:pt x="382730" y="96053"/>
                </a:cubicBezTo>
                <a:cubicBezTo>
                  <a:pt x="383007" y="95879"/>
                  <a:pt x="383171" y="95574"/>
                  <a:pt x="383166" y="95247"/>
                </a:cubicBezTo>
                <a:cubicBezTo>
                  <a:pt x="383123" y="94787"/>
                  <a:pt x="383027" y="94333"/>
                  <a:pt x="382883" y="93895"/>
                </a:cubicBezTo>
                <a:cubicBezTo>
                  <a:pt x="382752" y="93526"/>
                  <a:pt x="382438" y="93251"/>
                  <a:pt x="382054" y="93175"/>
                </a:cubicBezTo>
                <a:cubicBezTo>
                  <a:pt x="381858" y="93066"/>
                  <a:pt x="381858" y="93262"/>
                  <a:pt x="381487" y="93175"/>
                </a:cubicBezTo>
                <a:cubicBezTo>
                  <a:pt x="381117" y="93088"/>
                  <a:pt x="378718" y="91191"/>
                  <a:pt x="377606" y="91823"/>
                </a:cubicBezTo>
                <a:cubicBezTo>
                  <a:pt x="377061" y="92128"/>
                  <a:pt x="377410" y="93023"/>
                  <a:pt x="376821" y="93546"/>
                </a:cubicBezTo>
                <a:cubicBezTo>
                  <a:pt x="376561" y="93751"/>
                  <a:pt x="376265" y="93906"/>
                  <a:pt x="375949" y="94004"/>
                </a:cubicBezTo>
                <a:cubicBezTo>
                  <a:pt x="375643" y="94178"/>
                  <a:pt x="375164" y="94331"/>
                  <a:pt x="374924" y="94178"/>
                </a:cubicBezTo>
                <a:cubicBezTo>
                  <a:pt x="374684" y="94026"/>
                  <a:pt x="374466" y="93764"/>
                  <a:pt x="373855" y="93764"/>
                </a:cubicBezTo>
                <a:cubicBezTo>
                  <a:pt x="372896" y="93917"/>
                  <a:pt x="373310" y="94440"/>
                  <a:pt x="373049" y="94658"/>
                </a:cubicBezTo>
                <a:cubicBezTo>
                  <a:pt x="372787" y="94876"/>
                  <a:pt x="372351" y="94658"/>
                  <a:pt x="372155" y="94658"/>
                </a:cubicBezTo>
                <a:cubicBezTo>
                  <a:pt x="371849" y="94704"/>
                  <a:pt x="371540" y="94658"/>
                  <a:pt x="371261" y="94527"/>
                </a:cubicBezTo>
                <a:cubicBezTo>
                  <a:pt x="371130" y="94418"/>
                  <a:pt x="370497" y="95225"/>
                  <a:pt x="370541" y="95530"/>
                </a:cubicBezTo>
                <a:cubicBezTo>
                  <a:pt x="370585" y="95835"/>
                  <a:pt x="371304" y="95923"/>
                  <a:pt x="371021" y="96577"/>
                </a:cubicBezTo>
                <a:cubicBezTo>
                  <a:pt x="370737" y="97231"/>
                  <a:pt x="369887" y="97231"/>
                  <a:pt x="369276" y="96577"/>
                </a:cubicBezTo>
                <a:cubicBezTo>
                  <a:pt x="368666" y="95923"/>
                  <a:pt x="370301" y="95770"/>
                  <a:pt x="369625" y="95356"/>
                </a:cubicBezTo>
                <a:cubicBezTo>
                  <a:pt x="368949" y="94941"/>
                  <a:pt x="368971" y="93938"/>
                  <a:pt x="369211" y="93895"/>
                </a:cubicBezTo>
                <a:cubicBezTo>
                  <a:pt x="369451" y="93851"/>
                  <a:pt x="371152" y="93611"/>
                  <a:pt x="371152" y="93611"/>
                </a:cubicBezTo>
                <a:cubicBezTo>
                  <a:pt x="373267" y="92957"/>
                  <a:pt x="373964" y="93066"/>
                  <a:pt x="374357" y="92652"/>
                </a:cubicBezTo>
                <a:cubicBezTo>
                  <a:pt x="374595" y="92301"/>
                  <a:pt x="374688" y="91871"/>
                  <a:pt x="374619" y="91453"/>
                </a:cubicBezTo>
                <a:cubicBezTo>
                  <a:pt x="374619" y="91147"/>
                  <a:pt x="375382" y="90580"/>
                  <a:pt x="375556" y="90580"/>
                </a:cubicBezTo>
                <a:cubicBezTo>
                  <a:pt x="376132" y="90391"/>
                  <a:pt x="376742" y="90332"/>
                  <a:pt x="377344" y="90406"/>
                </a:cubicBezTo>
                <a:cubicBezTo>
                  <a:pt x="377933" y="90471"/>
                  <a:pt x="378914" y="90253"/>
                  <a:pt x="378914" y="89708"/>
                </a:cubicBezTo>
                <a:cubicBezTo>
                  <a:pt x="379091" y="89150"/>
                  <a:pt x="379036" y="88546"/>
                  <a:pt x="378762" y="88029"/>
                </a:cubicBezTo>
                <a:cubicBezTo>
                  <a:pt x="378611" y="87846"/>
                  <a:pt x="378415" y="87704"/>
                  <a:pt x="378195" y="87615"/>
                </a:cubicBezTo>
                <a:cubicBezTo>
                  <a:pt x="377998" y="87571"/>
                  <a:pt x="377889" y="87157"/>
                  <a:pt x="377671" y="87157"/>
                </a:cubicBezTo>
                <a:cubicBezTo>
                  <a:pt x="377083" y="86917"/>
                  <a:pt x="376537" y="87418"/>
                  <a:pt x="375905" y="87615"/>
                </a:cubicBezTo>
                <a:cubicBezTo>
                  <a:pt x="375273" y="87811"/>
                  <a:pt x="373986" y="88073"/>
                  <a:pt x="373986" y="87811"/>
                </a:cubicBezTo>
                <a:cubicBezTo>
                  <a:pt x="373986" y="87549"/>
                  <a:pt x="374183" y="86764"/>
                  <a:pt x="373986" y="86568"/>
                </a:cubicBezTo>
                <a:cubicBezTo>
                  <a:pt x="373587" y="86405"/>
                  <a:pt x="373142" y="86405"/>
                  <a:pt x="372743" y="86568"/>
                </a:cubicBezTo>
                <a:cubicBezTo>
                  <a:pt x="372569" y="86743"/>
                  <a:pt x="372438" y="87506"/>
                  <a:pt x="372089" y="87898"/>
                </a:cubicBezTo>
                <a:cubicBezTo>
                  <a:pt x="371719" y="88195"/>
                  <a:pt x="371274" y="88382"/>
                  <a:pt x="370803" y="88443"/>
                </a:cubicBezTo>
                <a:cubicBezTo>
                  <a:pt x="370301" y="88574"/>
                  <a:pt x="369472" y="89185"/>
                  <a:pt x="369647" y="89512"/>
                </a:cubicBezTo>
                <a:cubicBezTo>
                  <a:pt x="369821" y="89839"/>
                  <a:pt x="370083" y="89555"/>
                  <a:pt x="370454" y="89839"/>
                </a:cubicBezTo>
                <a:cubicBezTo>
                  <a:pt x="370824" y="90122"/>
                  <a:pt x="371370" y="90122"/>
                  <a:pt x="371522" y="90362"/>
                </a:cubicBezTo>
                <a:cubicBezTo>
                  <a:pt x="371675" y="90602"/>
                  <a:pt x="371609" y="91823"/>
                  <a:pt x="370824" y="91932"/>
                </a:cubicBezTo>
                <a:cubicBezTo>
                  <a:pt x="370519" y="91976"/>
                  <a:pt x="369451" y="92347"/>
                  <a:pt x="369145" y="91823"/>
                </a:cubicBezTo>
                <a:cubicBezTo>
                  <a:pt x="369036" y="91649"/>
                  <a:pt x="369276" y="91409"/>
                  <a:pt x="369254" y="91016"/>
                </a:cubicBezTo>
                <a:cubicBezTo>
                  <a:pt x="369233" y="90624"/>
                  <a:pt x="368404" y="90210"/>
                  <a:pt x="368382" y="89970"/>
                </a:cubicBezTo>
                <a:cubicBezTo>
                  <a:pt x="368360" y="89730"/>
                  <a:pt x="368230" y="89621"/>
                  <a:pt x="368579" y="89316"/>
                </a:cubicBezTo>
                <a:cubicBezTo>
                  <a:pt x="369237" y="88670"/>
                  <a:pt x="369802" y="87935"/>
                  <a:pt x="370257" y="87135"/>
                </a:cubicBezTo>
                <a:cubicBezTo>
                  <a:pt x="370295" y="86854"/>
                  <a:pt x="370434" y="86599"/>
                  <a:pt x="370650" y="86415"/>
                </a:cubicBezTo>
                <a:cubicBezTo>
                  <a:pt x="371064" y="86045"/>
                  <a:pt x="371566" y="85456"/>
                  <a:pt x="371326" y="85260"/>
                </a:cubicBezTo>
                <a:cubicBezTo>
                  <a:pt x="371086" y="85048"/>
                  <a:pt x="370772" y="84946"/>
                  <a:pt x="370454" y="84976"/>
                </a:cubicBezTo>
                <a:cubicBezTo>
                  <a:pt x="370037" y="85000"/>
                  <a:pt x="369636" y="85144"/>
                  <a:pt x="369298" y="85391"/>
                </a:cubicBezTo>
                <a:cubicBezTo>
                  <a:pt x="369165" y="85628"/>
                  <a:pt x="369012" y="85855"/>
                  <a:pt x="368840" y="86067"/>
                </a:cubicBezTo>
                <a:cubicBezTo>
                  <a:pt x="368302" y="86633"/>
                  <a:pt x="367732" y="87172"/>
                  <a:pt x="367139" y="87680"/>
                </a:cubicBezTo>
                <a:cubicBezTo>
                  <a:pt x="366812" y="87964"/>
                  <a:pt x="366311" y="88858"/>
                  <a:pt x="366114" y="89010"/>
                </a:cubicBezTo>
                <a:cubicBezTo>
                  <a:pt x="365918" y="89163"/>
                  <a:pt x="364457" y="90406"/>
                  <a:pt x="364283" y="90602"/>
                </a:cubicBezTo>
                <a:cubicBezTo>
                  <a:pt x="363895" y="90896"/>
                  <a:pt x="363722" y="91396"/>
                  <a:pt x="363847" y="91867"/>
                </a:cubicBezTo>
                <a:cubicBezTo>
                  <a:pt x="363956" y="92085"/>
                  <a:pt x="364283" y="92063"/>
                  <a:pt x="364501" y="92085"/>
                </a:cubicBezTo>
                <a:cubicBezTo>
                  <a:pt x="364719" y="92107"/>
                  <a:pt x="365046" y="92194"/>
                  <a:pt x="365242" y="91976"/>
                </a:cubicBezTo>
                <a:cubicBezTo>
                  <a:pt x="365439" y="91758"/>
                  <a:pt x="365831" y="91322"/>
                  <a:pt x="366245" y="91540"/>
                </a:cubicBezTo>
                <a:cubicBezTo>
                  <a:pt x="366660" y="91758"/>
                  <a:pt x="366529" y="92194"/>
                  <a:pt x="366114" y="92412"/>
                </a:cubicBezTo>
                <a:cubicBezTo>
                  <a:pt x="365700" y="92630"/>
                  <a:pt x="365722" y="92935"/>
                  <a:pt x="365700" y="93175"/>
                </a:cubicBezTo>
                <a:cubicBezTo>
                  <a:pt x="365678" y="93415"/>
                  <a:pt x="366114" y="93350"/>
                  <a:pt x="366572" y="93589"/>
                </a:cubicBezTo>
                <a:cubicBezTo>
                  <a:pt x="367030" y="93829"/>
                  <a:pt x="367401" y="93982"/>
                  <a:pt x="367205" y="94396"/>
                </a:cubicBezTo>
                <a:cubicBezTo>
                  <a:pt x="367128" y="94593"/>
                  <a:pt x="366934" y="94717"/>
                  <a:pt x="366725" y="94702"/>
                </a:cubicBezTo>
                <a:cubicBezTo>
                  <a:pt x="366439" y="94673"/>
                  <a:pt x="366160" y="94599"/>
                  <a:pt x="365896" y="94483"/>
                </a:cubicBezTo>
                <a:cubicBezTo>
                  <a:pt x="365602" y="94353"/>
                  <a:pt x="365319" y="94200"/>
                  <a:pt x="365046" y="94026"/>
                </a:cubicBezTo>
                <a:cubicBezTo>
                  <a:pt x="364629" y="93646"/>
                  <a:pt x="364178" y="93310"/>
                  <a:pt x="363694" y="93023"/>
                </a:cubicBezTo>
                <a:cubicBezTo>
                  <a:pt x="363426" y="92807"/>
                  <a:pt x="363171" y="92573"/>
                  <a:pt x="362931" y="92325"/>
                </a:cubicBezTo>
                <a:cubicBezTo>
                  <a:pt x="362713" y="92128"/>
                  <a:pt x="362059" y="91954"/>
                  <a:pt x="361884" y="91649"/>
                </a:cubicBezTo>
                <a:cubicBezTo>
                  <a:pt x="361777" y="91376"/>
                  <a:pt x="361777" y="91071"/>
                  <a:pt x="361884" y="90798"/>
                </a:cubicBezTo>
                <a:cubicBezTo>
                  <a:pt x="362015" y="90515"/>
                  <a:pt x="362865" y="90384"/>
                  <a:pt x="363083" y="90253"/>
                </a:cubicBezTo>
                <a:cubicBezTo>
                  <a:pt x="363301" y="90122"/>
                  <a:pt x="363345" y="89948"/>
                  <a:pt x="363868" y="89555"/>
                </a:cubicBezTo>
                <a:cubicBezTo>
                  <a:pt x="364392" y="89163"/>
                  <a:pt x="364501" y="88596"/>
                  <a:pt x="364719" y="88378"/>
                </a:cubicBezTo>
                <a:cubicBezTo>
                  <a:pt x="364937" y="88160"/>
                  <a:pt x="365918" y="87135"/>
                  <a:pt x="366202" y="86830"/>
                </a:cubicBezTo>
                <a:cubicBezTo>
                  <a:pt x="366485" y="86524"/>
                  <a:pt x="366899" y="86263"/>
                  <a:pt x="367030" y="86132"/>
                </a:cubicBezTo>
                <a:cubicBezTo>
                  <a:pt x="367161" y="86001"/>
                  <a:pt x="367554" y="85587"/>
                  <a:pt x="367706" y="85587"/>
                </a:cubicBezTo>
                <a:cubicBezTo>
                  <a:pt x="367957" y="85491"/>
                  <a:pt x="368155" y="85292"/>
                  <a:pt x="368251" y="85042"/>
                </a:cubicBezTo>
                <a:cubicBezTo>
                  <a:pt x="368317" y="84736"/>
                  <a:pt x="368906" y="84475"/>
                  <a:pt x="369124" y="84104"/>
                </a:cubicBezTo>
                <a:cubicBezTo>
                  <a:pt x="369342" y="83733"/>
                  <a:pt x="369603" y="83603"/>
                  <a:pt x="369756" y="83275"/>
                </a:cubicBezTo>
                <a:cubicBezTo>
                  <a:pt x="369909" y="82948"/>
                  <a:pt x="369996" y="82752"/>
                  <a:pt x="369909" y="82621"/>
                </a:cubicBezTo>
                <a:cubicBezTo>
                  <a:pt x="369821" y="82490"/>
                  <a:pt x="369538" y="82643"/>
                  <a:pt x="369407" y="82490"/>
                </a:cubicBezTo>
                <a:cubicBezTo>
                  <a:pt x="369222" y="82277"/>
                  <a:pt x="369025" y="82072"/>
                  <a:pt x="368818" y="81880"/>
                </a:cubicBezTo>
                <a:close/>
                <a:moveTo>
                  <a:pt x="79700" y="80528"/>
                </a:moveTo>
                <a:cubicBezTo>
                  <a:pt x="79516" y="80726"/>
                  <a:pt x="79294" y="80881"/>
                  <a:pt x="79045" y="80986"/>
                </a:cubicBezTo>
                <a:cubicBezTo>
                  <a:pt x="78718" y="81051"/>
                  <a:pt x="78435" y="80877"/>
                  <a:pt x="78021" y="81269"/>
                </a:cubicBezTo>
                <a:cubicBezTo>
                  <a:pt x="77765" y="81625"/>
                  <a:pt x="77532" y="81998"/>
                  <a:pt x="77323" y="82381"/>
                </a:cubicBezTo>
                <a:cubicBezTo>
                  <a:pt x="77148" y="82556"/>
                  <a:pt x="76669" y="82774"/>
                  <a:pt x="76494" y="82970"/>
                </a:cubicBezTo>
                <a:cubicBezTo>
                  <a:pt x="76320" y="83166"/>
                  <a:pt x="76233" y="83668"/>
                  <a:pt x="75927" y="83951"/>
                </a:cubicBezTo>
                <a:cubicBezTo>
                  <a:pt x="75622" y="84235"/>
                  <a:pt x="75011" y="84518"/>
                  <a:pt x="74837" y="84736"/>
                </a:cubicBezTo>
                <a:cubicBezTo>
                  <a:pt x="74488" y="85129"/>
                  <a:pt x="74314" y="85391"/>
                  <a:pt x="74575" y="85870"/>
                </a:cubicBezTo>
                <a:cubicBezTo>
                  <a:pt x="74942" y="86317"/>
                  <a:pt x="75352" y="86725"/>
                  <a:pt x="75796" y="87091"/>
                </a:cubicBezTo>
                <a:cubicBezTo>
                  <a:pt x="76339" y="87783"/>
                  <a:pt x="76837" y="88511"/>
                  <a:pt x="77279" y="89272"/>
                </a:cubicBezTo>
                <a:cubicBezTo>
                  <a:pt x="77521" y="89763"/>
                  <a:pt x="77829" y="90218"/>
                  <a:pt x="78195" y="90624"/>
                </a:cubicBezTo>
                <a:cubicBezTo>
                  <a:pt x="78369" y="90798"/>
                  <a:pt x="79307" y="91736"/>
                  <a:pt x="79983" y="92499"/>
                </a:cubicBezTo>
                <a:cubicBezTo>
                  <a:pt x="80114" y="92652"/>
                  <a:pt x="80485" y="93284"/>
                  <a:pt x="80964" y="93873"/>
                </a:cubicBezTo>
                <a:cubicBezTo>
                  <a:pt x="81444" y="94462"/>
                  <a:pt x="81226" y="94549"/>
                  <a:pt x="81902" y="95268"/>
                </a:cubicBezTo>
                <a:cubicBezTo>
                  <a:pt x="82033" y="95399"/>
                  <a:pt x="82185" y="96097"/>
                  <a:pt x="82316" y="96272"/>
                </a:cubicBezTo>
                <a:cubicBezTo>
                  <a:pt x="83603" y="97798"/>
                  <a:pt x="83516" y="98103"/>
                  <a:pt x="84279" y="98801"/>
                </a:cubicBezTo>
                <a:cubicBezTo>
                  <a:pt x="84743" y="99272"/>
                  <a:pt x="85271" y="99678"/>
                  <a:pt x="85849" y="100000"/>
                </a:cubicBezTo>
                <a:cubicBezTo>
                  <a:pt x="86222" y="100210"/>
                  <a:pt x="86573" y="100458"/>
                  <a:pt x="86895" y="100742"/>
                </a:cubicBezTo>
                <a:lnTo>
                  <a:pt x="87920" y="101592"/>
                </a:lnTo>
                <a:cubicBezTo>
                  <a:pt x="88095" y="101766"/>
                  <a:pt x="89490" y="102508"/>
                  <a:pt x="89774" y="102704"/>
                </a:cubicBezTo>
                <a:cubicBezTo>
                  <a:pt x="90192" y="103127"/>
                  <a:pt x="90652" y="103507"/>
                  <a:pt x="91148" y="103838"/>
                </a:cubicBezTo>
                <a:cubicBezTo>
                  <a:pt x="91717" y="104036"/>
                  <a:pt x="92312" y="104145"/>
                  <a:pt x="92914" y="104165"/>
                </a:cubicBezTo>
                <a:cubicBezTo>
                  <a:pt x="93302" y="104113"/>
                  <a:pt x="93677" y="103995"/>
                  <a:pt x="94026" y="103816"/>
                </a:cubicBezTo>
                <a:cubicBezTo>
                  <a:pt x="94440" y="103576"/>
                  <a:pt x="95094" y="102704"/>
                  <a:pt x="95509" y="102399"/>
                </a:cubicBezTo>
                <a:cubicBezTo>
                  <a:pt x="95923" y="102094"/>
                  <a:pt x="96730" y="101657"/>
                  <a:pt x="96730" y="101657"/>
                </a:cubicBezTo>
                <a:cubicBezTo>
                  <a:pt x="96730" y="101657"/>
                  <a:pt x="97580" y="100829"/>
                  <a:pt x="97885" y="100480"/>
                </a:cubicBezTo>
                <a:cubicBezTo>
                  <a:pt x="98223" y="100033"/>
                  <a:pt x="98646" y="99656"/>
                  <a:pt x="99128" y="99368"/>
                </a:cubicBezTo>
                <a:cubicBezTo>
                  <a:pt x="99368" y="99259"/>
                  <a:pt x="99957" y="99172"/>
                  <a:pt x="100197" y="98910"/>
                </a:cubicBezTo>
                <a:cubicBezTo>
                  <a:pt x="100533" y="98498"/>
                  <a:pt x="100796" y="98033"/>
                  <a:pt x="100982" y="97536"/>
                </a:cubicBezTo>
                <a:cubicBezTo>
                  <a:pt x="101156" y="97078"/>
                  <a:pt x="101832" y="96708"/>
                  <a:pt x="101876" y="96228"/>
                </a:cubicBezTo>
                <a:cubicBezTo>
                  <a:pt x="101919" y="95748"/>
                  <a:pt x="101592" y="95356"/>
                  <a:pt x="101287" y="94854"/>
                </a:cubicBezTo>
                <a:cubicBezTo>
                  <a:pt x="100995" y="94183"/>
                  <a:pt x="100652" y="93533"/>
                  <a:pt x="100262" y="92913"/>
                </a:cubicBezTo>
                <a:cubicBezTo>
                  <a:pt x="99843" y="92288"/>
                  <a:pt x="99063" y="92013"/>
                  <a:pt x="98343" y="92238"/>
                </a:cubicBezTo>
                <a:cubicBezTo>
                  <a:pt x="97931" y="92488"/>
                  <a:pt x="97563" y="92804"/>
                  <a:pt x="97253" y="93175"/>
                </a:cubicBezTo>
                <a:cubicBezTo>
                  <a:pt x="96994" y="93387"/>
                  <a:pt x="96686" y="93537"/>
                  <a:pt x="96359" y="93611"/>
                </a:cubicBezTo>
                <a:cubicBezTo>
                  <a:pt x="96250" y="93633"/>
                  <a:pt x="95879" y="94156"/>
                  <a:pt x="95552" y="94156"/>
                </a:cubicBezTo>
                <a:cubicBezTo>
                  <a:pt x="95186" y="94409"/>
                  <a:pt x="94843" y="94693"/>
                  <a:pt x="94527" y="95007"/>
                </a:cubicBezTo>
                <a:cubicBezTo>
                  <a:pt x="94015" y="95484"/>
                  <a:pt x="93352" y="95770"/>
                  <a:pt x="92652" y="95814"/>
                </a:cubicBezTo>
                <a:cubicBezTo>
                  <a:pt x="91649" y="95770"/>
                  <a:pt x="91278" y="95138"/>
                  <a:pt x="90581" y="94789"/>
                </a:cubicBezTo>
                <a:cubicBezTo>
                  <a:pt x="90192" y="94586"/>
                  <a:pt x="89850" y="94302"/>
                  <a:pt x="89578" y="93960"/>
                </a:cubicBezTo>
                <a:cubicBezTo>
                  <a:pt x="88960" y="93243"/>
                  <a:pt x="88485" y="92414"/>
                  <a:pt x="88182" y="91518"/>
                </a:cubicBezTo>
                <a:cubicBezTo>
                  <a:pt x="88627" y="90726"/>
                  <a:pt x="88902" y="89850"/>
                  <a:pt x="88989" y="88945"/>
                </a:cubicBezTo>
                <a:cubicBezTo>
                  <a:pt x="89096" y="88378"/>
                  <a:pt x="89235" y="87818"/>
                  <a:pt x="89403" y="87266"/>
                </a:cubicBezTo>
                <a:cubicBezTo>
                  <a:pt x="89370" y="86814"/>
                  <a:pt x="89429" y="86363"/>
                  <a:pt x="89578" y="85936"/>
                </a:cubicBezTo>
                <a:cubicBezTo>
                  <a:pt x="89839" y="85434"/>
                  <a:pt x="89970" y="85194"/>
                  <a:pt x="90210" y="84780"/>
                </a:cubicBezTo>
                <a:cubicBezTo>
                  <a:pt x="90441" y="84510"/>
                  <a:pt x="90441" y="84113"/>
                  <a:pt x="90210" y="83842"/>
                </a:cubicBezTo>
                <a:cubicBezTo>
                  <a:pt x="89874" y="83531"/>
                  <a:pt x="89492" y="83273"/>
                  <a:pt x="89076" y="83079"/>
                </a:cubicBezTo>
                <a:cubicBezTo>
                  <a:pt x="88444" y="82948"/>
                  <a:pt x="87746" y="82033"/>
                  <a:pt x="87004" y="82534"/>
                </a:cubicBezTo>
                <a:cubicBezTo>
                  <a:pt x="86263" y="83036"/>
                  <a:pt x="85413" y="83014"/>
                  <a:pt x="85282" y="83428"/>
                </a:cubicBezTo>
                <a:cubicBezTo>
                  <a:pt x="85267" y="83864"/>
                  <a:pt x="85171" y="84292"/>
                  <a:pt x="84998" y="84693"/>
                </a:cubicBezTo>
                <a:cubicBezTo>
                  <a:pt x="85151" y="85238"/>
                  <a:pt x="84519" y="85630"/>
                  <a:pt x="83930" y="85238"/>
                </a:cubicBezTo>
                <a:cubicBezTo>
                  <a:pt x="83631" y="84915"/>
                  <a:pt x="83376" y="84555"/>
                  <a:pt x="83167" y="84169"/>
                </a:cubicBezTo>
                <a:cubicBezTo>
                  <a:pt x="82796" y="83341"/>
                  <a:pt x="83232" y="82447"/>
                  <a:pt x="82251" y="81444"/>
                </a:cubicBezTo>
                <a:cubicBezTo>
                  <a:pt x="81758" y="81040"/>
                  <a:pt x="81198" y="80729"/>
                  <a:pt x="80594" y="80528"/>
                </a:cubicBezTo>
                <a:cubicBezTo>
                  <a:pt x="80288" y="80528"/>
                  <a:pt x="79874" y="80397"/>
                  <a:pt x="79700" y="80528"/>
                </a:cubicBezTo>
                <a:close/>
                <a:moveTo>
                  <a:pt x="270432" y="71501"/>
                </a:moveTo>
                <a:cubicBezTo>
                  <a:pt x="270367" y="74824"/>
                  <a:pt x="269800" y="78117"/>
                  <a:pt x="268753" y="81270"/>
                </a:cubicBezTo>
                <a:cubicBezTo>
                  <a:pt x="267992" y="83765"/>
                  <a:pt x="266089" y="85749"/>
                  <a:pt x="263629" y="86613"/>
                </a:cubicBezTo>
                <a:cubicBezTo>
                  <a:pt x="263163" y="87810"/>
                  <a:pt x="262491" y="88915"/>
                  <a:pt x="261645" y="89883"/>
                </a:cubicBezTo>
                <a:cubicBezTo>
                  <a:pt x="256368" y="96163"/>
                  <a:pt x="246773" y="102988"/>
                  <a:pt x="235871" y="107698"/>
                </a:cubicBezTo>
                <a:cubicBezTo>
                  <a:pt x="238391" y="106940"/>
                  <a:pt x="241102" y="107116"/>
                  <a:pt x="243503" y="108200"/>
                </a:cubicBezTo>
                <a:lnTo>
                  <a:pt x="243590" y="108134"/>
                </a:lnTo>
                <a:cubicBezTo>
                  <a:pt x="246695" y="109654"/>
                  <a:pt x="249519" y="111689"/>
                  <a:pt x="251941" y="114153"/>
                </a:cubicBezTo>
                <a:cubicBezTo>
                  <a:pt x="251941" y="114153"/>
                  <a:pt x="248758" y="115832"/>
                  <a:pt x="242085" y="114327"/>
                </a:cubicBezTo>
                <a:cubicBezTo>
                  <a:pt x="238878" y="113453"/>
                  <a:pt x="236283" y="111094"/>
                  <a:pt x="235108" y="107982"/>
                </a:cubicBezTo>
                <a:lnTo>
                  <a:pt x="229635" y="109992"/>
                </a:lnTo>
                <a:lnTo>
                  <a:pt x="230806" y="115997"/>
                </a:lnTo>
                <a:cubicBezTo>
                  <a:pt x="231531" y="119724"/>
                  <a:pt x="232327" y="123823"/>
                  <a:pt x="232730" y="125927"/>
                </a:cubicBezTo>
                <a:cubicBezTo>
                  <a:pt x="255580" y="126056"/>
                  <a:pt x="278313" y="122628"/>
                  <a:pt x="300109" y="115766"/>
                </a:cubicBezTo>
                <a:lnTo>
                  <a:pt x="302442" y="114981"/>
                </a:lnTo>
                <a:lnTo>
                  <a:pt x="302442" y="117423"/>
                </a:lnTo>
                <a:cubicBezTo>
                  <a:pt x="302427" y="124298"/>
                  <a:pt x="300074" y="130966"/>
                  <a:pt x="295770" y="136328"/>
                </a:cubicBezTo>
                <a:cubicBezTo>
                  <a:pt x="291461" y="141514"/>
                  <a:pt x="285683" y="145277"/>
                  <a:pt x="279198" y="147122"/>
                </a:cubicBezTo>
                <a:cubicBezTo>
                  <a:pt x="278489" y="152081"/>
                  <a:pt x="276040" y="156627"/>
                  <a:pt x="272285" y="159944"/>
                </a:cubicBezTo>
                <a:cubicBezTo>
                  <a:pt x="271300" y="160777"/>
                  <a:pt x="270234" y="161507"/>
                  <a:pt x="269102" y="162124"/>
                </a:cubicBezTo>
                <a:cubicBezTo>
                  <a:pt x="284082" y="160423"/>
                  <a:pt x="295487" y="158286"/>
                  <a:pt x="300938" y="157262"/>
                </a:cubicBezTo>
                <a:lnTo>
                  <a:pt x="303446" y="156782"/>
                </a:lnTo>
                <a:lnTo>
                  <a:pt x="303315" y="156782"/>
                </a:lnTo>
                <a:cubicBezTo>
                  <a:pt x="305779" y="156368"/>
                  <a:pt x="308177" y="155844"/>
                  <a:pt x="310140" y="155364"/>
                </a:cubicBezTo>
                <a:cubicBezTo>
                  <a:pt x="307196" y="160927"/>
                  <a:pt x="303651" y="166147"/>
                  <a:pt x="299564" y="170934"/>
                </a:cubicBezTo>
                <a:cubicBezTo>
                  <a:pt x="292667" y="179135"/>
                  <a:pt x="284200" y="185873"/>
                  <a:pt x="274662" y="190755"/>
                </a:cubicBezTo>
                <a:cubicBezTo>
                  <a:pt x="266269" y="195002"/>
                  <a:pt x="257253" y="197881"/>
                  <a:pt x="247951" y="199281"/>
                </a:cubicBezTo>
                <a:cubicBezTo>
                  <a:pt x="246505" y="199483"/>
                  <a:pt x="245048" y="199577"/>
                  <a:pt x="243590" y="199564"/>
                </a:cubicBezTo>
                <a:cubicBezTo>
                  <a:pt x="240868" y="199553"/>
                  <a:pt x="238151" y="199357"/>
                  <a:pt x="235456" y="198975"/>
                </a:cubicBezTo>
                <a:lnTo>
                  <a:pt x="232883" y="198605"/>
                </a:lnTo>
                <a:lnTo>
                  <a:pt x="237877" y="219473"/>
                </a:lnTo>
                <a:lnTo>
                  <a:pt x="221239" y="220541"/>
                </a:lnTo>
                <a:lnTo>
                  <a:pt x="204580" y="219473"/>
                </a:lnTo>
                <a:lnTo>
                  <a:pt x="209573" y="198605"/>
                </a:lnTo>
                <a:lnTo>
                  <a:pt x="207000" y="198975"/>
                </a:lnTo>
                <a:cubicBezTo>
                  <a:pt x="204305" y="199357"/>
                  <a:pt x="201588" y="199553"/>
                  <a:pt x="198866" y="199564"/>
                </a:cubicBezTo>
                <a:cubicBezTo>
                  <a:pt x="197408" y="199579"/>
                  <a:pt x="195949" y="199483"/>
                  <a:pt x="194505" y="199281"/>
                </a:cubicBezTo>
                <a:cubicBezTo>
                  <a:pt x="185197" y="197885"/>
                  <a:pt x="176171" y="195007"/>
                  <a:pt x="167772" y="190755"/>
                </a:cubicBezTo>
                <a:cubicBezTo>
                  <a:pt x="158232" y="185875"/>
                  <a:pt x="149767" y="179135"/>
                  <a:pt x="142870" y="170934"/>
                </a:cubicBezTo>
                <a:cubicBezTo>
                  <a:pt x="138784" y="166147"/>
                  <a:pt x="135238" y="160927"/>
                  <a:pt x="132294" y="155364"/>
                </a:cubicBezTo>
                <a:cubicBezTo>
                  <a:pt x="134279" y="155844"/>
                  <a:pt x="136721" y="156368"/>
                  <a:pt x="139119" y="156782"/>
                </a:cubicBezTo>
                <a:lnTo>
                  <a:pt x="141649" y="157262"/>
                </a:lnTo>
                <a:cubicBezTo>
                  <a:pt x="147079" y="158286"/>
                  <a:pt x="158461" y="160423"/>
                  <a:pt x="173463" y="162102"/>
                </a:cubicBezTo>
                <a:cubicBezTo>
                  <a:pt x="172331" y="161529"/>
                  <a:pt x="171263" y="160833"/>
                  <a:pt x="170280" y="160031"/>
                </a:cubicBezTo>
                <a:cubicBezTo>
                  <a:pt x="166535" y="156708"/>
                  <a:pt x="164087" y="152166"/>
                  <a:pt x="163367" y="147209"/>
                </a:cubicBezTo>
                <a:cubicBezTo>
                  <a:pt x="156884" y="145358"/>
                  <a:pt x="151108" y="141596"/>
                  <a:pt x="146795" y="136416"/>
                </a:cubicBezTo>
                <a:cubicBezTo>
                  <a:pt x="142506" y="131045"/>
                  <a:pt x="140155" y="124383"/>
                  <a:pt x="140123" y="117510"/>
                </a:cubicBezTo>
                <a:lnTo>
                  <a:pt x="140123" y="115068"/>
                </a:lnTo>
                <a:lnTo>
                  <a:pt x="142434" y="115853"/>
                </a:lnTo>
                <a:cubicBezTo>
                  <a:pt x="164270" y="122698"/>
                  <a:pt x="187039" y="126095"/>
                  <a:pt x="209922" y="125927"/>
                </a:cubicBezTo>
                <a:cubicBezTo>
                  <a:pt x="210729" y="121719"/>
                  <a:pt x="213105" y="109529"/>
                  <a:pt x="213345" y="108308"/>
                </a:cubicBezTo>
                <a:lnTo>
                  <a:pt x="213345" y="108025"/>
                </a:lnTo>
                <a:cubicBezTo>
                  <a:pt x="213781" y="105779"/>
                  <a:pt x="215090" y="98997"/>
                  <a:pt x="221173" y="98997"/>
                </a:cubicBezTo>
                <a:lnTo>
                  <a:pt x="221457" y="98997"/>
                </a:lnTo>
                <a:cubicBezTo>
                  <a:pt x="224499" y="98997"/>
                  <a:pt x="226353" y="100709"/>
                  <a:pt x="227500" y="102693"/>
                </a:cubicBezTo>
                <a:lnTo>
                  <a:pt x="229064" y="107308"/>
                </a:lnTo>
                <a:lnTo>
                  <a:pt x="234323" y="105387"/>
                </a:lnTo>
                <a:cubicBezTo>
                  <a:pt x="232559" y="102613"/>
                  <a:pt x="231791" y="99323"/>
                  <a:pt x="232142" y="96054"/>
                </a:cubicBezTo>
                <a:cubicBezTo>
                  <a:pt x="232938" y="92622"/>
                  <a:pt x="234737" y="89502"/>
                  <a:pt x="237310" y="87092"/>
                </a:cubicBezTo>
                <a:cubicBezTo>
                  <a:pt x="238293" y="90359"/>
                  <a:pt x="238858" y="93736"/>
                  <a:pt x="238989" y="97145"/>
                </a:cubicBezTo>
                <a:cubicBezTo>
                  <a:pt x="239120" y="100939"/>
                  <a:pt x="235217" y="104624"/>
                  <a:pt x="234453" y="105300"/>
                </a:cubicBezTo>
                <a:lnTo>
                  <a:pt x="245024" y="99071"/>
                </a:lnTo>
                <a:lnTo>
                  <a:pt x="243022" y="90406"/>
                </a:lnTo>
                <a:cubicBezTo>
                  <a:pt x="243685" y="86955"/>
                  <a:pt x="245327" y="83769"/>
                  <a:pt x="247754" y="81226"/>
                </a:cubicBezTo>
                <a:cubicBezTo>
                  <a:pt x="248731" y="84534"/>
                  <a:pt x="249315" y="87945"/>
                  <a:pt x="249498" y="91388"/>
                </a:cubicBezTo>
                <a:lnTo>
                  <a:pt x="249564" y="91388"/>
                </a:lnTo>
                <a:lnTo>
                  <a:pt x="245857" y="98580"/>
                </a:lnTo>
                <a:lnTo>
                  <a:pt x="254842" y="93285"/>
                </a:lnTo>
                <a:cubicBezTo>
                  <a:pt x="253232" y="90548"/>
                  <a:pt x="252515" y="87378"/>
                  <a:pt x="252792" y="84214"/>
                </a:cubicBezTo>
                <a:cubicBezTo>
                  <a:pt x="253398" y="80954"/>
                  <a:pt x="254909" y="77932"/>
                  <a:pt x="257153" y="75492"/>
                </a:cubicBezTo>
                <a:cubicBezTo>
                  <a:pt x="258058" y="78669"/>
                  <a:pt x="258592" y="81940"/>
                  <a:pt x="258745" y="85239"/>
                </a:cubicBezTo>
                <a:cubicBezTo>
                  <a:pt x="258941" y="88902"/>
                  <a:pt x="255496" y="92653"/>
                  <a:pt x="254907" y="93263"/>
                </a:cubicBezTo>
                <a:cubicBezTo>
                  <a:pt x="257148" y="91479"/>
                  <a:pt x="259262" y="89543"/>
                  <a:pt x="261231" y="87463"/>
                </a:cubicBezTo>
                <a:cubicBezTo>
                  <a:pt x="261710" y="86940"/>
                  <a:pt x="262255" y="86264"/>
                  <a:pt x="262648" y="85762"/>
                </a:cubicBezTo>
                <a:cubicBezTo>
                  <a:pt x="262122" y="83089"/>
                  <a:pt x="262563" y="80313"/>
                  <a:pt x="263891" y="77934"/>
                </a:cubicBezTo>
                <a:cubicBezTo>
                  <a:pt x="265361" y="75169"/>
                  <a:pt x="267644" y="72923"/>
                  <a:pt x="270432" y="71501"/>
                </a:cubicBezTo>
                <a:close/>
                <a:moveTo>
                  <a:pt x="130114" y="70367"/>
                </a:moveTo>
                <a:cubicBezTo>
                  <a:pt x="130114" y="70367"/>
                  <a:pt x="128806" y="71173"/>
                  <a:pt x="128806" y="71173"/>
                </a:cubicBezTo>
                <a:cubicBezTo>
                  <a:pt x="128535" y="71553"/>
                  <a:pt x="128204" y="71884"/>
                  <a:pt x="127824" y="72155"/>
                </a:cubicBezTo>
                <a:cubicBezTo>
                  <a:pt x="127563" y="72307"/>
                  <a:pt x="126712" y="70999"/>
                  <a:pt x="125949" y="71457"/>
                </a:cubicBezTo>
                <a:cubicBezTo>
                  <a:pt x="125731" y="71588"/>
                  <a:pt x="125557" y="72111"/>
                  <a:pt x="125360" y="72438"/>
                </a:cubicBezTo>
                <a:cubicBezTo>
                  <a:pt x="125022" y="73308"/>
                  <a:pt x="125022" y="74272"/>
                  <a:pt x="125360" y="75142"/>
                </a:cubicBezTo>
                <a:cubicBezTo>
                  <a:pt x="125360" y="75447"/>
                  <a:pt x="125229" y="76080"/>
                  <a:pt x="125360" y="76298"/>
                </a:cubicBezTo>
                <a:cubicBezTo>
                  <a:pt x="125491" y="76516"/>
                  <a:pt x="125927" y="76734"/>
                  <a:pt x="126036" y="76930"/>
                </a:cubicBezTo>
                <a:cubicBezTo>
                  <a:pt x="126145" y="77126"/>
                  <a:pt x="126320" y="77737"/>
                  <a:pt x="126451" y="77955"/>
                </a:cubicBezTo>
                <a:cubicBezTo>
                  <a:pt x="126908" y="78871"/>
                  <a:pt x="127846" y="78762"/>
                  <a:pt x="128631" y="78304"/>
                </a:cubicBezTo>
                <a:cubicBezTo>
                  <a:pt x="129002" y="78064"/>
                  <a:pt x="129394" y="77192"/>
                  <a:pt x="129590" y="76995"/>
                </a:cubicBezTo>
                <a:cubicBezTo>
                  <a:pt x="129787" y="76799"/>
                  <a:pt x="130288" y="76777"/>
                  <a:pt x="130506" y="76341"/>
                </a:cubicBezTo>
                <a:cubicBezTo>
                  <a:pt x="130733" y="76008"/>
                  <a:pt x="130903" y="75639"/>
                  <a:pt x="131008" y="75251"/>
                </a:cubicBezTo>
                <a:lnTo>
                  <a:pt x="131008" y="75164"/>
                </a:lnTo>
                <a:cubicBezTo>
                  <a:pt x="131073" y="74640"/>
                  <a:pt x="130790" y="74335"/>
                  <a:pt x="130899" y="73877"/>
                </a:cubicBezTo>
                <a:cubicBezTo>
                  <a:pt x="130855" y="73637"/>
                  <a:pt x="131226" y="73267"/>
                  <a:pt x="131226" y="73092"/>
                </a:cubicBezTo>
                <a:cubicBezTo>
                  <a:pt x="131265" y="72761"/>
                  <a:pt x="131333" y="72432"/>
                  <a:pt x="131422" y="72111"/>
                </a:cubicBezTo>
                <a:cubicBezTo>
                  <a:pt x="131366" y="71782"/>
                  <a:pt x="131239" y="71470"/>
                  <a:pt x="131052" y="71195"/>
                </a:cubicBezTo>
                <a:cubicBezTo>
                  <a:pt x="131014" y="70892"/>
                  <a:pt x="130895" y="70604"/>
                  <a:pt x="130703" y="70367"/>
                </a:cubicBezTo>
                <a:cubicBezTo>
                  <a:pt x="130550" y="70170"/>
                  <a:pt x="130114" y="70367"/>
                  <a:pt x="130114" y="70367"/>
                </a:cubicBezTo>
                <a:close/>
                <a:moveTo>
                  <a:pt x="896964" y="68465"/>
                </a:moveTo>
                <a:cubicBezTo>
                  <a:pt x="898902" y="68537"/>
                  <a:pt x="900832" y="68740"/>
                  <a:pt x="902742" y="69074"/>
                </a:cubicBezTo>
                <a:cubicBezTo>
                  <a:pt x="905121" y="69227"/>
                  <a:pt x="907509" y="69227"/>
                  <a:pt x="909888" y="69074"/>
                </a:cubicBezTo>
                <a:cubicBezTo>
                  <a:pt x="911712" y="69074"/>
                  <a:pt x="912853" y="71430"/>
                  <a:pt x="913613" y="72039"/>
                </a:cubicBezTo>
                <a:cubicBezTo>
                  <a:pt x="914373" y="72647"/>
                  <a:pt x="919163" y="72875"/>
                  <a:pt x="920303" y="74091"/>
                </a:cubicBezTo>
                <a:cubicBezTo>
                  <a:pt x="921443" y="75307"/>
                  <a:pt x="921291" y="79184"/>
                  <a:pt x="922508" y="81693"/>
                </a:cubicBezTo>
                <a:cubicBezTo>
                  <a:pt x="923724" y="84202"/>
                  <a:pt x="927373" y="85494"/>
                  <a:pt x="927677" y="93096"/>
                </a:cubicBezTo>
                <a:cubicBezTo>
                  <a:pt x="927981" y="100698"/>
                  <a:pt x="925928" y="100850"/>
                  <a:pt x="921291" y="104804"/>
                </a:cubicBezTo>
                <a:cubicBezTo>
                  <a:pt x="919998" y="106476"/>
                  <a:pt x="920151" y="109137"/>
                  <a:pt x="922508" y="108680"/>
                </a:cubicBezTo>
                <a:cubicBezTo>
                  <a:pt x="926689" y="107844"/>
                  <a:pt x="941741" y="104499"/>
                  <a:pt x="945314" y="103359"/>
                </a:cubicBezTo>
                <a:cubicBezTo>
                  <a:pt x="949561" y="102028"/>
                  <a:pt x="953908" y="101037"/>
                  <a:pt x="958314" y="100394"/>
                </a:cubicBezTo>
                <a:cubicBezTo>
                  <a:pt x="959757" y="100242"/>
                  <a:pt x="962114" y="102294"/>
                  <a:pt x="963863" y="102751"/>
                </a:cubicBezTo>
                <a:cubicBezTo>
                  <a:pt x="965611" y="103207"/>
                  <a:pt x="969032" y="103055"/>
                  <a:pt x="969640" y="104651"/>
                </a:cubicBezTo>
                <a:cubicBezTo>
                  <a:pt x="970825" y="107679"/>
                  <a:pt x="973403" y="109946"/>
                  <a:pt x="976558" y="110733"/>
                </a:cubicBezTo>
                <a:lnTo>
                  <a:pt x="976406" y="110733"/>
                </a:lnTo>
                <a:cubicBezTo>
                  <a:pt x="978039" y="111141"/>
                  <a:pt x="979267" y="112490"/>
                  <a:pt x="979523" y="114154"/>
                </a:cubicBezTo>
                <a:cubicBezTo>
                  <a:pt x="979523" y="115598"/>
                  <a:pt x="979143" y="118031"/>
                  <a:pt x="979143" y="121147"/>
                </a:cubicBezTo>
                <a:cubicBezTo>
                  <a:pt x="978686" y="126013"/>
                  <a:pt x="970324" y="129434"/>
                  <a:pt x="966675" y="131714"/>
                </a:cubicBezTo>
                <a:cubicBezTo>
                  <a:pt x="965459" y="132551"/>
                  <a:pt x="964243" y="129738"/>
                  <a:pt x="959986" y="129738"/>
                </a:cubicBezTo>
                <a:cubicBezTo>
                  <a:pt x="958541" y="129814"/>
                  <a:pt x="950102" y="130498"/>
                  <a:pt x="948659" y="130498"/>
                </a:cubicBezTo>
                <a:lnTo>
                  <a:pt x="939612" y="131563"/>
                </a:lnTo>
                <a:cubicBezTo>
                  <a:pt x="937559" y="132019"/>
                  <a:pt x="933302" y="133463"/>
                  <a:pt x="931326" y="134071"/>
                </a:cubicBezTo>
                <a:cubicBezTo>
                  <a:pt x="928499" y="134868"/>
                  <a:pt x="925730" y="135859"/>
                  <a:pt x="923039" y="137036"/>
                </a:cubicBezTo>
                <a:cubicBezTo>
                  <a:pt x="921823" y="137796"/>
                  <a:pt x="918859" y="136428"/>
                  <a:pt x="915437" y="137036"/>
                </a:cubicBezTo>
                <a:cubicBezTo>
                  <a:pt x="913917" y="137340"/>
                  <a:pt x="908520" y="140609"/>
                  <a:pt x="903882" y="141901"/>
                </a:cubicBezTo>
                <a:cubicBezTo>
                  <a:pt x="894742" y="143500"/>
                  <a:pt x="885724" y="145736"/>
                  <a:pt x="876895" y="148591"/>
                </a:cubicBezTo>
                <a:cubicBezTo>
                  <a:pt x="874918" y="150568"/>
                  <a:pt x="870814" y="149731"/>
                  <a:pt x="869293" y="150568"/>
                </a:cubicBezTo>
                <a:cubicBezTo>
                  <a:pt x="867773" y="151404"/>
                  <a:pt x="863744" y="151404"/>
                  <a:pt x="861691" y="152468"/>
                </a:cubicBezTo>
                <a:cubicBezTo>
                  <a:pt x="858270" y="154216"/>
                  <a:pt x="856749" y="153228"/>
                  <a:pt x="854849" y="154216"/>
                </a:cubicBezTo>
                <a:cubicBezTo>
                  <a:pt x="853005" y="154904"/>
                  <a:pt x="851030" y="155164"/>
                  <a:pt x="849071" y="154976"/>
                </a:cubicBezTo>
                <a:cubicBezTo>
                  <a:pt x="846959" y="155398"/>
                  <a:pt x="844877" y="155956"/>
                  <a:pt x="842838" y="156649"/>
                </a:cubicBezTo>
                <a:cubicBezTo>
                  <a:pt x="841037" y="157065"/>
                  <a:pt x="839165" y="157065"/>
                  <a:pt x="837364" y="156649"/>
                </a:cubicBezTo>
                <a:cubicBezTo>
                  <a:pt x="835928" y="156436"/>
                  <a:pt x="834467" y="156436"/>
                  <a:pt x="833031" y="156649"/>
                </a:cubicBezTo>
                <a:cubicBezTo>
                  <a:pt x="831587" y="158549"/>
                  <a:pt x="828850" y="158549"/>
                  <a:pt x="826037" y="158549"/>
                </a:cubicBezTo>
                <a:cubicBezTo>
                  <a:pt x="823974" y="158952"/>
                  <a:pt x="821978" y="159643"/>
                  <a:pt x="820108" y="160602"/>
                </a:cubicBezTo>
                <a:cubicBezTo>
                  <a:pt x="819651" y="161971"/>
                  <a:pt x="817219" y="163186"/>
                  <a:pt x="814938" y="163567"/>
                </a:cubicBezTo>
                <a:cubicBezTo>
                  <a:pt x="812658" y="163947"/>
                  <a:pt x="814026" y="162123"/>
                  <a:pt x="810757" y="160602"/>
                </a:cubicBezTo>
                <a:cubicBezTo>
                  <a:pt x="809236" y="160146"/>
                  <a:pt x="805816" y="161439"/>
                  <a:pt x="803155" y="160146"/>
                </a:cubicBezTo>
                <a:cubicBezTo>
                  <a:pt x="800494" y="158854"/>
                  <a:pt x="800646" y="155129"/>
                  <a:pt x="801179" y="152012"/>
                </a:cubicBezTo>
                <a:cubicBezTo>
                  <a:pt x="801254" y="151327"/>
                  <a:pt x="800799" y="148439"/>
                  <a:pt x="800799" y="145322"/>
                </a:cubicBezTo>
                <a:cubicBezTo>
                  <a:pt x="800471" y="143422"/>
                  <a:pt x="801000" y="141475"/>
                  <a:pt x="802242" y="140000"/>
                </a:cubicBezTo>
                <a:cubicBezTo>
                  <a:pt x="806830" y="136602"/>
                  <a:pt x="811975" y="134030"/>
                  <a:pt x="817447" y="132398"/>
                </a:cubicBezTo>
                <a:cubicBezTo>
                  <a:pt x="818891" y="132094"/>
                  <a:pt x="820336" y="134679"/>
                  <a:pt x="821476" y="134679"/>
                </a:cubicBezTo>
                <a:cubicBezTo>
                  <a:pt x="822616" y="134679"/>
                  <a:pt x="827938" y="131714"/>
                  <a:pt x="830218" y="131714"/>
                </a:cubicBezTo>
                <a:cubicBezTo>
                  <a:pt x="837285" y="130864"/>
                  <a:pt x="844274" y="129466"/>
                  <a:pt x="851124" y="127533"/>
                </a:cubicBezTo>
                <a:cubicBezTo>
                  <a:pt x="854697" y="126317"/>
                  <a:pt x="857965" y="127990"/>
                  <a:pt x="860018" y="126317"/>
                </a:cubicBezTo>
                <a:cubicBezTo>
                  <a:pt x="865368" y="124338"/>
                  <a:pt x="870825" y="122663"/>
                  <a:pt x="876363" y="121300"/>
                </a:cubicBezTo>
                <a:cubicBezTo>
                  <a:pt x="878339" y="120843"/>
                  <a:pt x="881988" y="119855"/>
                  <a:pt x="883053" y="117423"/>
                </a:cubicBezTo>
                <a:cubicBezTo>
                  <a:pt x="883167" y="115863"/>
                  <a:pt x="882906" y="114300"/>
                  <a:pt x="882293" y="112861"/>
                </a:cubicBezTo>
                <a:cubicBezTo>
                  <a:pt x="881380" y="110505"/>
                  <a:pt x="879555" y="111341"/>
                  <a:pt x="877579" y="111341"/>
                </a:cubicBezTo>
                <a:cubicBezTo>
                  <a:pt x="875700" y="110818"/>
                  <a:pt x="874095" y="109593"/>
                  <a:pt x="873094" y="107920"/>
                </a:cubicBezTo>
                <a:cubicBezTo>
                  <a:pt x="872999" y="106280"/>
                  <a:pt x="873367" y="104646"/>
                  <a:pt x="874158" y="103207"/>
                </a:cubicBezTo>
                <a:cubicBezTo>
                  <a:pt x="874767" y="101535"/>
                  <a:pt x="875146" y="100850"/>
                  <a:pt x="875907" y="98721"/>
                </a:cubicBezTo>
                <a:cubicBezTo>
                  <a:pt x="876615" y="96881"/>
                  <a:pt x="877224" y="95003"/>
                  <a:pt x="877731" y="93096"/>
                </a:cubicBezTo>
                <a:cubicBezTo>
                  <a:pt x="878720" y="89979"/>
                  <a:pt x="872790" y="81389"/>
                  <a:pt x="872030" y="79032"/>
                </a:cubicBezTo>
                <a:cubicBezTo>
                  <a:pt x="871663" y="77249"/>
                  <a:pt x="872305" y="75410"/>
                  <a:pt x="873702" y="74243"/>
                </a:cubicBezTo>
                <a:cubicBezTo>
                  <a:pt x="876287" y="71582"/>
                  <a:pt x="879251" y="72798"/>
                  <a:pt x="882293" y="72798"/>
                </a:cubicBezTo>
                <a:cubicBezTo>
                  <a:pt x="884082" y="72487"/>
                  <a:pt x="885789" y="71814"/>
                  <a:pt x="887310" y="70822"/>
                </a:cubicBezTo>
                <a:cubicBezTo>
                  <a:pt x="888298" y="70290"/>
                  <a:pt x="889895" y="71050"/>
                  <a:pt x="892099" y="70290"/>
                </a:cubicBezTo>
                <a:cubicBezTo>
                  <a:pt x="894304" y="69530"/>
                  <a:pt x="894304" y="68465"/>
                  <a:pt x="896964" y="68465"/>
                </a:cubicBezTo>
                <a:close/>
                <a:moveTo>
                  <a:pt x="1900287" y="67097"/>
                </a:moveTo>
                <a:cubicBezTo>
                  <a:pt x="1903783" y="67325"/>
                  <a:pt x="1906293" y="70594"/>
                  <a:pt x="1908345" y="73331"/>
                </a:cubicBezTo>
                <a:cubicBezTo>
                  <a:pt x="1910397" y="76068"/>
                  <a:pt x="1907585" y="80857"/>
                  <a:pt x="1904924" y="83213"/>
                </a:cubicBezTo>
                <a:cubicBezTo>
                  <a:pt x="1902089" y="85561"/>
                  <a:pt x="1899826" y="88525"/>
                  <a:pt x="1898311" y="91880"/>
                </a:cubicBezTo>
                <a:cubicBezTo>
                  <a:pt x="1897854" y="92868"/>
                  <a:pt x="1897854" y="99101"/>
                  <a:pt x="1898311" y="99482"/>
                </a:cubicBezTo>
                <a:cubicBezTo>
                  <a:pt x="1898766" y="99862"/>
                  <a:pt x="1902187" y="102219"/>
                  <a:pt x="1902415" y="105640"/>
                </a:cubicBezTo>
                <a:cubicBezTo>
                  <a:pt x="1902644" y="109060"/>
                  <a:pt x="1899374" y="111721"/>
                  <a:pt x="1893444" y="123809"/>
                </a:cubicBezTo>
                <a:cubicBezTo>
                  <a:pt x="1893673" y="123960"/>
                  <a:pt x="1888123" y="131562"/>
                  <a:pt x="1886679" y="133615"/>
                </a:cubicBezTo>
                <a:cubicBezTo>
                  <a:pt x="1885234" y="135668"/>
                  <a:pt x="1890328" y="139165"/>
                  <a:pt x="1894889" y="137948"/>
                </a:cubicBezTo>
                <a:cubicBezTo>
                  <a:pt x="1897322" y="137264"/>
                  <a:pt x="1893444" y="144410"/>
                  <a:pt x="1898919" y="144410"/>
                </a:cubicBezTo>
                <a:cubicBezTo>
                  <a:pt x="1903099" y="144410"/>
                  <a:pt x="1908117" y="140685"/>
                  <a:pt x="1906521" y="136808"/>
                </a:cubicBezTo>
                <a:cubicBezTo>
                  <a:pt x="1905152" y="135516"/>
                  <a:pt x="1902491" y="136808"/>
                  <a:pt x="1899907" y="134603"/>
                </a:cubicBezTo>
                <a:cubicBezTo>
                  <a:pt x="1897322" y="132399"/>
                  <a:pt x="1897398" y="127001"/>
                  <a:pt x="1898386" y="127001"/>
                </a:cubicBezTo>
                <a:cubicBezTo>
                  <a:pt x="1900140" y="126319"/>
                  <a:pt x="1901649" y="125128"/>
                  <a:pt x="1902719" y="123580"/>
                </a:cubicBezTo>
                <a:cubicBezTo>
                  <a:pt x="1903556" y="122744"/>
                  <a:pt x="1906216" y="120844"/>
                  <a:pt x="1906216" y="119475"/>
                </a:cubicBezTo>
                <a:cubicBezTo>
                  <a:pt x="1906216" y="118107"/>
                  <a:pt x="1902264" y="117119"/>
                  <a:pt x="1905609" y="112254"/>
                </a:cubicBezTo>
                <a:cubicBezTo>
                  <a:pt x="1907737" y="109136"/>
                  <a:pt x="1910397" y="109440"/>
                  <a:pt x="1911766" y="109136"/>
                </a:cubicBezTo>
                <a:cubicBezTo>
                  <a:pt x="1913134" y="108832"/>
                  <a:pt x="1914503" y="105564"/>
                  <a:pt x="1915263" y="103891"/>
                </a:cubicBezTo>
                <a:cubicBezTo>
                  <a:pt x="1916131" y="102074"/>
                  <a:pt x="1916671" y="100118"/>
                  <a:pt x="1916860" y="98113"/>
                </a:cubicBezTo>
                <a:cubicBezTo>
                  <a:pt x="1916935" y="93325"/>
                  <a:pt x="1911538" y="91195"/>
                  <a:pt x="1912450" y="87470"/>
                </a:cubicBezTo>
                <a:cubicBezTo>
                  <a:pt x="1914350" y="79944"/>
                  <a:pt x="1932672" y="77056"/>
                  <a:pt x="1934572" y="75764"/>
                </a:cubicBezTo>
                <a:cubicBezTo>
                  <a:pt x="1935104" y="75384"/>
                  <a:pt x="1935560" y="73711"/>
                  <a:pt x="1936549" y="72951"/>
                </a:cubicBezTo>
                <a:cubicBezTo>
                  <a:pt x="1938450" y="71510"/>
                  <a:pt x="1940984" y="71218"/>
                  <a:pt x="1943162" y="72190"/>
                </a:cubicBezTo>
                <a:cubicBezTo>
                  <a:pt x="1945688" y="73443"/>
                  <a:pt x="1948082" y="74946"/>
                  <a:pt x="1950309" y="76676"/>
                </a:cubicBezTo>
                <a:cubicBezTo>
                  <a:pt x="1951761" y="78006"/>
                  <a:pt x="1952446" y="79977"/>
                  <a:pt x="1952133" y="81921"/>
                </a:cubicBezTo>
                <a:cubicBezTo>
                  <a:pt x="1951828" y="84201"/>
                  <a:pt x="1950613" y="90588"/>
                  <a:pt x="1951297" y="91119"/>
                </a:cubicBezTo>
                <a:cubicBezTo>
                  <a:pt x="1951981" y="91652"/>
                  <a:pt x="1944835" y="95529"/>
                  <a:pt x="1941566" y="98721"/>
                </a:cubicBezTo>
                <a:cubicBezTo>
                  <a:pt x="1937417" y="104055"/>
                  <a:pt x="1934790" y="110412"/>
                  <a:pt x="1933964" y="117119"/>
                </a:cubicBezTo>
                <a:cubicBezTo>
                  <a:pt x="1933812" y="117727"/>
                  <a:pt x="1931911" y="122288"/>
                  <a:pt x="1931683" y="123505"/>
                </a:cubicBezTo>
                <a:cubicBezTo>
                  <a:pt x="1931455" y="124721"/>
                  <a:pt x="1930619" y="128142"/>
                  <a:pt x="1929783" y="131107"/>
                </a:cubicBezTo>
                <a:cubicBezTo>
                  <a:pt x="1928741" y="134191"/>
                  <a:pt x="1928227" y="137429"/>
                  <a:pt x="1928262" y="140685"/>
                </a:cubicBezTo>
                <a:cubicBezTo>
                  <a:pt x="1928491" y="142585"/>
                  <a:pt x="1931075" y="142054"/>
                  <a:pt x="1932671" y="142054"/>
                </a:cubicBezTo>
                <a:cubicBezTo>
                  <a:pt x="1935918" y="141314"/>
                  <a:pt x="1938893" y="139681"/>
                  <a:pt x="1941262" y="137340"/>
                </a:cubicBezTo>
                <a:cubicBezTo>
                  <a:pt x="1943225" y="137010"/>
                  <a:pt x="1945229" y="137010"/>
                  <a:pt x="1947191" y="137340"/>
                </a:cubicBezTo>
                <a:cubicBezTo>
                  <a:pt x="1948712" y="137797"/>
                  <a:pt x="1950308" y="140305"/>
                  <a:pt x="1951981" y="140837"/>
                </a:cubicBezTo>
                <a:cubicBezTo>
                  <a:pt x="1953653" y="141369"/>
                  <a:pt x="1956010" y="141521"/>
                  <a:pt x="1957379" y="142434"/>
                </a:cubicBezTo>
                <a:cubicBezTo>
                  <a:pt x="1958747" y="143346"/>
                  <a:pt x="1961712" y="142434"/>
                  <a:pt x="1963536" y="144638"/>
                </a:cubicBezTo>
                <a:lnTo>
                  <a:pt x="1963993" y="144562"/>
                </a:lnTo>
                <a:cubicBezTo>
                  <a:pt x="1966522" y="148795"/>
                  <a:pt x="1967666" y="153712"/>
                  <a:pt x="1967262" y="158626"/>
                </a:cubicBezTo>
                <a:cubicBezTo>
                  <a:pt x="1967137" y="163078"/>
                  <a:pt x="1965938" y="167434"/>
                  <a:pt x="1963764" y="171322"/>
                </a:cubicBezTo>
                <a:cubicBezTo>
                  <a:pt x="1958003" y="174832"/>
                  <a:pt x="1951350" y="176600"/>
                  <a:pt x="1944607" y="176415"/>
                </a:cubicBezTo>
                <a:cubicBezTo>
                  <a:pt x="1942372" y="176409"/>
                  <a:pt x="1940230" y="177315"/>
                  <a:pt x="1938677" y="178924"/>
                </a:cubicBezTo>
                <a:cubicBezTo>
                  <a:pt x="1936154" y="179723"/>
                  <a:pt x="1933415" y="179477"/>
                  <a:pt x="1931075" y="178240"/>
                </a:cubicBezTo>
                <a:cubicBezTo>
                  <a:pt x="1927954" y="177476"/>
                  <a:pt x="1924694" y="177476"/>
                  <a:pt x="1921573" y="178240"/>
                </a:cubicBezTo>
                <a:cubicBezTo>
                  <a:pt x="1914915" y="180052"/>
                  <a:pt x="1909121" y="184175"/>
                  <a:pt x="1905228" y="189871"/>
                </a:cubicBezTo>
                <a:cubicBezTo>
                  <a:pt x="1903782" y="192461"/>
                  <a:pt x="1901719" y="194654"/>
                  <a:pt x="1899223" y="196256"/>
                </a:cubicBezTo>
                <a:cubicBezTo>
                  <a:pt x="1895600" y="198693"/>
                  <a:pt x="1892371" y="201667"/>
                  <a:pt x="1889644" y="205075"/>
                </a:cubicBezTo>
                <a:cubicBezTo>
                  <a:pt x="1888020" y="207792"/>
                  <a:pt x="1887478" y="211022"/>
                  <a:pt x="1888123" y="214121"/>
                </a:cubicBezTo>
                <a:cubicBezTo>
                  <a:pt x="1888427" y="215034"/>
                  <a:pt x="1890480" y="215565"/>
                  <a:pt x="1892685" y="215034"/>
                </a:cubicBezTo>
                <a:cubicBezTo>
                  <a:pt x="1895361" y="213800"/>
                  <a:pt x="1898102" y="212709"/>
                  <a:pt x="1900895" y="211765"/>
                </a:cubicBezTo>
                <a:cubicBezTo>
                  <a:pt x="1903099" y="211460"/>
                  <a:pt x="1904468" y="208724"/>
                  <a:pt x="1906293" y="208875"/>
                </a:cubicBezTo>
                <a:cubicBezTo>
                  <a:pt x="1908117" y="209028"/>
                  <a:pt x="1910550" y="212449"/>
                  <a:pt x="1915719" y="213665"/>
                </a:cubicBezTo>
                <a:cubicBezTo>
                  <a:pt x="1917315" y="214121"/>
                  <a:pt x="1920280" y="216022"/>
                  <a:pt x="1924917" y="217466"/>
                </a:cubicBezTo>
                <a:cubicBezTo>
                  <a:pt x="1925526" y="217618"/>
                  <a:pt x="1929175" y="218379"/>
                  <a:pt x="1928491" y="221115"/>
                </a:cubicBezTo>
                <a:cubicBezTo>
                  <a:pt x="1928372" y="224436"/>
                  <a:pt x="1927570" y="227697"/>
                  <a:pt x="1926134" y="230694"/>
                </a:cubicBezTo>
                <a:cubicBezTo>
                  <a:pt x="1924538" y="232594"/>
                  <a:pt x="1922637" y="234951"/>
                  <a:pt x="1920660" y="235407"/>
                </a:cubicBezTo>
                <a:cubicBezTo>
                  <a:pt x="1917087" y="236091"/>
                  <a:pt x="1914959" y="236167"/>
                  <a:pt x="1911005" y="237232"/>
                </a:cubicBezTo>
                <a:cubicBezTo>
                  <a:pt x="1909029" y="237764"/>
                  <a:pt x="1907585" y="238904"/>
                  <a:pt x="1904468" y="239436"/>
                </a:cubicBezTo>
                <a:cubicBezTo>
                  <a:pt x="1901351" y="239968"/>
                  <a:pt x="1889264" y="242249"/>
                  <a:pt x="1889264" y="246278"/>
                </a:cubicBezTo>
                <a:cubicBezTo>
                  <a:pt x="1889676" y="249761"/>
                  <a:pt x="1889905" y="253263"/>
                  <a:pt x="1889948" y="256769"/>
                </a:cubicBezTo>
                <a:cubicBezTo>
                  <a:pt x="1889774" y="259782"/>
                  <a:pt x="1889392" y="262779"/>
                  <a:pt x="1888807" y="265739"/>
                </a:cubicBezTo>
                <a:cubicBezTo>
                  <a:pt x="1887510" y="269011"/>
                  <a:pt x="1886789" y="272484"/>
                  <a:pt x="1886679" y="276002"/>
                </a:cubicBezTo>
                <a:cubicBezTo>
                  <a:pt x="1886907" y="279195"/>
                  <a:pt x="1883182" y="282236"/>
                  <a:pt x="1882726" y="282844"/>
                </a:cubicBezTo>
                <a:cubicBezTo>
                  <a:pt x="1880293" y="288089"/>
                  <a:pt x="1880674" y="295844"/>
                  <a:pt x="1875124" y="297592"/>
                </a:cubicBezTo>
                <a:cubicBezTo>
                  <a:pt x="1871514" y="299150"/>
                  <a:pt x="1867806" y="300471"/>
                  <a:pt x="1864025" y="301545"/>
                </a:cubicBezTo>
                <a:cubicBezTo>
                  <a:pt x="1860963" y="301947"/>
                  <a:pt x="1857970" y="302765"/>
                  <a:pt x="1855131" y="303978"/>
                </a:cubicBezTo>
                <a:cubicBezTo>
                  <a:pt x="1850761" y="305249"/>
                  <a:pt x="1846120" y="305249"/>
                  <a:pt x="1841751" y="303978"/>
                </a:cubicBezTo>
                <a:cubicBezTo>
                  <a:pt x="1840154" y="302685"/>
                  <a:pt x="1840915" y="298428"/>
                  <a:pt x="1840915" y="295920"/>
                </a:cubicBezTo>
                <a:cubicBezTo>
                  <a:pt x="1840839" y="291282"/>
                  <a:pt x="1829131" y="286417"/>
                  <a:pt x="1827991" y="283680"/>
                </a:cubicBezTo>
                <a:cubicBezTo>
                  <a:pt x="1826850" y="280943"/>
                  <a:pt x="1830880" y="281020"/>
                  <a:pt x="1834909" y="280259"/>
                </a:cubicBezTo>
                <a:cubicBezTo>
                  <a:pt x="1841827" y="279043"/>
                  <a:pt x="1848364" y="278283"/>
                  <a:pt x="1851633" y="277218"/>
                </a:cubicBezTo>
                <a:cubicBezTo>
                  <a:pt x="1858476" y="274710"/>
                  <a:pt x="1861364" y="260722"/>
                  <a:pt x="1864785" y="254412"/>
                </a:cubicBezTo>
                <a:cubicBezTo>
                  <a:pt x="1865849" y="252436"/>
                  <a:pt x="1865545" y="249243"/>
                  <a:pt x="1861136" y="249243"/>
                </a:cubicBezTo>
                <a:cubicBezTo>
                  <a:pt x="1856972" y="249595"/>
                  <a:pt x="1852849" y="250333"/>
                  <a:pt x="1848821" y="251448"/>
                </a:cubicBezTo>
                <a:cubicBezTo>
                  <a:pt x="1844659" y="252540"/>
                  <a:pt x="1840412" y="253278"/>
                  <a:pt x="1836125" y="253652"/>
                </a:cubicBezTo>
                <a:cubicBezTo>
                  <a:pt x="1833312" y="253804"/>
                  <a:pt x="1827382" y="257377"/>
                  <a:pt x="1825710" y="257377"/>
                </a:cubicBezTo>
                <a:cubicBezTo>
                  <a:pt x="1822670" y="257453"/>
                  <a:pt x="1820009" y="258669"/>
                  <a:pt x="1816360" y="255097"/>
                </a:cubicBezTo>
                <a:cubicBezTo>
                  <a:pt x="1815014" y="254310"/>
                  <a:pt x="1813587" y="253672"/>
                  <a:pt x="1812102" y="253196"/>
                </a:cubicBezTo>
                <a:cubicBezTo>
                  <a:pt x="1810050" y="252132"/>
                  <a:pt x="1811114" y="247950"/>
                  <a:pt x="1811114" y="246354"/>
                </a:cubicBezTo>
                <a:cubicBezTo>
                  <a:pt x="1811337" y="243143"/>
                  <a:pt x="1811976" y="239974"/>
                  <a:pt x="1813015" y="236928"/>
                </a:cubicBezTo>
                <a:cubicBezTo>
                  <a:pt x="1815662" y="233082"/>
                  <a:pt x="1819796" y="230520"/>
                  <a:pt x="1824417" y="229857"/>
                </a:cubicBezTo>
                <a:cubicBezTo>
                  <a:pt x="1826014" y="229857"/>
                  <a:pt x="1831032" y="231986"/>
                  <a:pt x="1832704" y="231986"/>
                </a:cubicBezTo>
                <a:cubicBezTo>
                  <a:pt x="1834376" y="231986"/>
                  <a:pt x="1838102" y="228413"/>
                  <a:pt x="1840762" y="226969"/>
                </a:cubicBezTo>
                <a:cubicBezTo>
                  <a:pt x="1843994" y="225781"/>
                  <a:pt x="1847327" y="224890"/>
                  <a:pt x="1850721" y="224308"/>
                </a:cubicBezTo>
                <a:cubicBezTo>
                  <a:pt x="1852882" y="223644"/>
                  <a:pt x="1854912" y="222615"/>
                  <a:pt x="1856727" y="221267"/>
                </a:cubicBezTo>
                <a:cubicBezTo>
                  <a:pt x="1858399" y="220279"/>
                  <a:pt x="1858247" y="219442"/>
                  <a:pt x="1858855" y="217770"/>
                </a:cubicBezTo>
                <a:cubicBezTo>
                  <a:pt x="1859464" y="216098"/>
                  <a:pt x="1859160" y="211765"/>
                  <a:pt x="1859919" y="210168"/>
                </a:cubicBezTo>
                <a:cubicBezTo>
                  <a:pt x="1861143" y="207749"/>
                  <a:pt x="1862086" y="205198"/>
                  <a:pt x="1862733" y="202566"/>
                </a:cubicBezTo>
                <a:cubicBezTo>
                  <a:pt x="1863113" y="200438"/>
                  <a:pt x="1858551" y="202034"/>
                  <a:pt x="1856955" y="202034"/>
                </a:cubicBezTo>
                <a:cubicBezTo>
                  <a:pt x="1854441" y="202726"/>
                  <a:pt x="1852208" y="204188"/>
                  <a:pt x="1850569" y="206215"/>
                </a:cubicBezTo>
                <a:cubicBezTo>
                  <a:pt x="1848519" y="208053"/>
                  <a:pt x="1846033" y="209336"/>
                  <a:pt x="1843346" y="209940"/>
                </a:cubicBezTo>
                <a:cubicBezTo>
                  <a:pt x="1841377" y="210623"/>
                  <a:pt x="1839235" y="210623"/>
                  <a:pt x="1837266" y="209940"/>
                </a:cubicBezTo>
                <a:cubicBezTo>
                  <a:pt x="1834985" y="208724"/>
                  <a:pt x="1834985" y="207127"/>
                  <a:pt x="1834985" y="204391"/>
                </a:cubicBezTo>
                <a:cubicBezTo>
                  <a:pt x="1834748" y="201525"/>
                  <a:pt x="1835328" y="198653"/>
                  <a:pt x="1836657" y="196104"/>
                </a:cubicBezTo>
                <a:cubicBezTo>
                  <a:pt x="1838025" y="194508"/>
                  <a:pt x="1837494" y="185993"/>
                  <a:pt x="1843043" y="180900"/>
                </a:cubicBezTo>
                <a:cubicBezTo>
                  <a:pt x="1844868" y="179303"/>
                  <a:pt x="1849961" y="181508"/>
                  <a:pt x="1852013" y="180292"/>
                </a:cubicBezTo>
                <a:cubicBezTo>
                  <a:pt x="1853090" y="179501"/>
                  <a:pt x="1854206" y="178766"/>
                  <a:pt x="1855358" y="178087"/>
                </a:cubicBezTo>
                <a:cubicBezTo>
                  <a:pt x="1857183" y="177327"/>
                  <a:pt x="1861441" y="177859"/>
                  <a:pt x="1863645" y="177327"/>
                </a:cubicBezTo>
                <a:cubicBezTo>
                  <a:pt x="1866841" y="176776"/>
                  <a:pt x="1869992" y="175988"/>
                  <a:pt x="1873072" y="174971"/>
                </a:cubicBezTo>
                <a:cubicBezTo>
                  <a:pt x="1874212" y="174591"/>
                  <a:pt x="1878773" y="174591"/>
                  <a:pt x="1880141" y="173754"/>
                </a:cubicBezTo>
                <a:cubicBezTo>
                  <a:pt x="1881509" y="172918"/>
                  <a:pt x="1881054" y="173146"/>
                  <a:pt x="1886071" y="171626"/>
                </a:cubicBezTo>
                <a:cubicBezTo>
                  <a:pt x="1885615" y="171474"/>
                  <a:pt x="1888123" y="169953"/>
                  <a:pt x="1889568" y="169117"/>
                </a:cubicBezTo>
                <a:cubicBezTo>
                  <a:pt x="1892314" y="168699"/>
                  <a:pt x="1895108" y="168699"/>
                  <a:pt x="1897854" y="169117"/>
                </a:cubicBezTo>
                <a:cubicBezTo>
                  <a:pt x="1900363" y="169649"/>
                  <a:pt x="1903403" y="169117"/>
                  <a:pt x="1904620" y="169117"/>
                </a:cubicBezTo>
                <a:cubicBezTo>
                  <a:pt x="1906838" y="170072"/>
                  <a:pt x="1909204" y="170638"/>
                  <a:pt x="1911614" y="170789"/>
                </a:cubicBezTo>
                <a:cubicBezTo>
                  <a:pt x="1913211" y="170713"/>
                  <a:pt x="1917544" y="167064"/>
                  <a:pt x="1919216" y="167064"/>
                </a:cubicBezTo>
                <a:cubicBezTo>
                  <a:pt x="1922297" y="165613"/>
                  <a:pt x="1924036" y="162289"/>
                  <a:pt x="1923473" y="158930"/>
                </a:cubicBezTo>
                <a:cubicBezTo>
                  <a:pt x="1920066" y="158830"/>
                  <a:pt x="1916662" y="159214"/>
                  <a:pt x="1913362" y="160070"/>
                </a:cubicBezTo>
                <a:cubicBezTo>
                  <a:pt x="1911082" y="160983"/>
                  <a:pt x="1904240" y="160830"/>
                  <a:pt x="1902719" y="161591"/>
                </a:cubicBezTo>
                <a:cubicBezTo>
                  <a:pt x="1897352" y="163449"/>
                  <a:pt x="1891629" y="164047"/>
                  <a:pt x="1885995" y="163340"/>
                </a:cubicBezTo>
                <a:cubicBezTo>
                  <a:pt x="1883086" y="163483"/>
                  <a:pt x="1880227" y="164153"/>
                  <a:pt x="1877556" y="165316"/>
                </a:cubicBezTo>
                <a:cubicBezTo>
                  <a:pt x="1874807" y="166171"/>
                  <a:pt x="1871981" y="166757"/>
                  <a:pt x="1869118" y="167064"/>
                </a:cubicBezTo>
                <a:cubicBezTo>
                  <a:pt x="1864530" y="167414"/>
                  <a:pt x="1859963" y="167997"/>
                  <a:pt x="1855434" y="168813"/>
                </a:cubicBezTo>
                <a:cubicBezTo>
                  <a:pt x="1853078" y="169345"/>
                  <a:pt x="1848060" y="170105"/>
                  <a:pt x="1844943" y="170942"/>
                </a:cubicBezTo>
                <a:cubicBezTo>
                  <a:pt x="1840594" y="172012"/>
                  <a:pt x="1836420" y="173701"/>
                  <a:pt x="1832552" y="175959"/>
                </a:cubicBezTo>
                <a:cubicBezTo>
                  <a:pt x="1829535" y="178936"/>
                  <a:pt x="1826973" y="182344"/>
                  <a:pt x="1824950" y="186069"/>
                </a:cubicBezTo>
                <a:cubicBezTo>
                  <a:pt x="1823874" y="187626"/>
                  <a:pt x="1822652" y="189077"/>
                  <a:pt x="1821301" y="190403"/>
                </a:cubicBezTo>
                <a:cubicBezTo>
                  <a:pt x="1815143" y="194888"/>
                  <a:pt x="1811343" y="201426"/>
                  <a:pt x="1805488" y="202490"/>
                </a:cubicBezTo>
                <a:cubicBezTo>
                  <a:pt x="1803100" y="203228"/>
                  <a:pt x="1800524" y="202178"/>
                  <a:pt x="1799331" y="199981"/>
                </a:cubicBezTo>
                <a:cubicBezTo>
                  <a:pt x="1796693" y="195560"/>
                  <a:pt x="1795106" y="190593"/>
                  <a:pt x="1794694" y="185461"/>
                </a:cubicBezTo>
                <a:cubicBezTo>
                  <a:pt x="1794694" y="180824"/>
                  <a:pt x="1797354" y="179684"/>
                  <a:pt x="1794694" y="170865"/>
                </a:cubicBezTo>
                <a:cubicBezTo>
                  <a:pt x="1794297" y="168619"/>
                  <a:pt x="1795174" y="166337"/>
                  <a:pt x="1796974" y="164936"/>
                </a:cubicBezTo>
                <a:cubicBezTo>
                  <a:pt x="1798521" y="164282"/>
                  <a:pt x="1799938" y="163355"/>
                  <a:pt x="1801155" y="162199"/>
                </a:cubicBezTo>
                <a:cubicBezTo>
                  <a:pt x="1804854" y="156762"/>
                  <a:pt x="1808255" y="151128"/>
                  <a:pt x="1811343" y="145322"/>
                </a:cubicBezTo>
                <a:cubicBezTo>
                  <a:pt x="1811343" y="145322"/>
                  <a:pt x="1813015" y="144334"/>
                  <a:pt x="1814231" y="145322"/>
                </a:cubicBezTo>
                <a:cubicBezTo>
                  <a:pt x="1815555" y="149556"/>
                  <a:pt x="1816247" y="153962"/>
                  <a:pt x="1816284" y="158398"/>
                </a:cubicBezTo>
                <a:cubicBezTo>
                  <a:pt x="1816256" y="158857"/>
                  <a:pt x="1816323" y="159315"/>
                  <a:pt x="1816480" y="159747"/>
                </a:cubicBezTo>
                <a:cubicBezTo>
                  <a:pt x="1817113" y="161482"/>
                  <a:pt x="1819033" y="162376"/>
                  <a:pt x="1820768" y="161742"/>
                </a:cubicBezTo>
                <a:cubicBezTo>
                  <a:pt x="1823855" y="161100"/>
                  <a:pt x="1826809" y="159944"/>
                  <a:pt x="1829511" y="158322"/>
                </a:cubicBezTo>
                <a:cubicBezTo>
                  <a:pt x="1830043" y="157942"/>
                  <a:pt x="1832476" y="156878"/>
                  <a:pt x="1832476" y="155358"/>
                </a:cubicBezTo>
                <a:cubicBezTo>
                  <a:pt x="1831952" y="153249"/>
                  <a:pt x="1831186" y="151208"/>
                  <a:pt x="1830195" y="149276"/>
                </a:cubicBezTo>
                <a:cubicBezTo>
                  <a:pt x="1829383" y="146397"/>
                  <a:pt x="1828873" y="143442"/>
                  <a:pt x="1828675" y="140457"/>
                </a:cubicBezTo>
                <a:cubicBezTo>
                  <a:pt x="1828675" y="138860"/>
                  <a:pt x="1829359" y="129434"/>
                  <a:pt x="1830043" y="122364"/>
                </a:cubicBezTo>
                <a:cubicBezTo>
                  <a:pt x="1830500" y="118411"/>
                  <a:pt x="1828751" y="113697"/>
                  <a:pt x="1828751" y="103207"/>
                </a:cubicBezTo>
                <a:cubicBezTo>
                  <a:pt x="1828921" y="99477"/>
                  <a:pt x="1828326" y="95752"/>
                  <a:pt x="1827003" y="92260"/>
                </a:cubicBezTo>
                <a:cubicBezTo>
                  <a:pt x="1825102" y="91119"/>
                  <a:pt x="1827687" y="86634"/>
                  <a:pt x="1830652" y="85950"/>
                </a:cubicBezTo>
                <a:cubicBezTo>
                  <a:pt x="1832396" y="85799"/>
                  <a:pt x="1834152" y="85799"/>
                  <a:pt x="1835897" y="85950"/>
                </a:cubicBezTo>
                <a:cubicBezTo>
                  <a:pt x="1837037" y="85874"/>
                  <a:pt x="1836885" y="83517"/>
                  <a:pt x="1838558" y="84201"/>
                </a:cubicBezTo>
                <a:cubicBezTo>
                  <a:pt x="1840230" y="84886"/>
                  <a:pt x="1839926" y="85190"/>
                  <a:pt x="1840839" y="87623"/>
                </a:cubicBezTo>
                <a:cubicBezTo>
                  <a:pt x="1841751" y="90055"/>
                  <a:pt x="1841066" y="91348"/>
                  <a:pt x="1841751" y="93856"/>
                </a:cubicBezTo>
                <a:cubicBezTo>
                  <a:pt x="1842435" y="96365"/>
                  <a:pt x="1841370" y="100014"/>
                  <a:pt x="1842435" y="101458"/>
                </a:cubicBezTo>
                <a:cubicBezTo>
                  <a:pt x="1843099" y="102986"/>
                  <a:pt x="1843099" y="104720"/>
                  <a:pt x="1842435" y="106248"/>
                </a:cubicBezTo>
                <a:cubicBezTo>
                  <a:pt x="1842118" y="107982"/>
                  <a:pt x="1842118" y="109759"/>
                  <a:pt x="1842435" y="111493"/>
                </a:cubicBezTo>
                <a:cubicBezTo>
                  <a:pt x="1843043" y="113470"/>
                  <a:pt x="1842207" y="115522"/>
                  <a:pt x="1842435" y="118107"/>
                </a:cubicBezTo>
                <a:cubicBezTo>
                  <a:pt x="1842663" y="120691"/>
                  <a:pt x="1843195" y="129206"/>
                  <a:pt x="1843195" y="131030"/>
                </a:cubicBezTo>
                <a:cubicBezTo>
                  <a:pt x="1843195" y="132855"/>
                  <a:pt x="1845323" y="135744"/>
                  <a:pt x="1844868" y="139697"/>
                </a:cubicBezTo>
                <a:cubicBezTo>
                  <a:pt x="1844868" y="141293"/>
                  <a:pt x="1844868" y="144562"/>
                  <a:pt x="1844868" y="146083"/>
                </a:cubicBezTo>
                <a:cubicBezTo>
                  <a:pt x="1844411" y="149352"/>
                  <a:pt x="1841599" y="151860"/>
                  <a:pt x="1842283" y="153685"/>
                </a:cubicBezTo>
                <a:cubicBezTo>
                  <a:pt x="1842945" y="155369"/>
                  <a:pt x="1844262" y="156713"/>
                  <a:pt x="1845932" y="157410"/>
                </a:cubicBezTo>
                <a:cubicBezTo>
                  <a:pt x="1847984" y="157866"/>
                  <a:pt x="1851481" y="155433"/>
                  <a:pt x="1853153" y="155433"/>
                </a:cubicBezTo>
                <a:cubicBezTo>
                  <a:pt x="1855238" y="155487"/>
                  <a:pt x="1857324" y="155360"/>
                  <a:pt x="1859387" y="155053"/>
                </a:cubicBezTo>
                <a:cubicBezTo>
                  <a:pt x="1862705" y="154069"/>
                  <a:pt x="1866122" y="153458"/>
                  <a:pt x="1869574" y="153228"/>
                </a:cubicBezTo>
                <a:cubicBezTo>
                  <a:pt x="1871095" y="153152"/>
                  <a:pt x="1873756" y="151328"/>
                  <a:pt x="1875124" y="151328"/>
                </a:cubicBezTo>
                <a:cubicBezTo>
                  <a:pt x="1876732" y="150637"/>
                  <a:pt x="1878200" y="149658"/>
                  <a:pt x="1879457" y="148439"/>
                </a:cubicBezTo>
                <a:cubicBezTo>
                  <a:pt x="1880374" y="147612"/>
                  <a:pt x="1880623" y="146273"/>
                  <a:pt x="1880065" y="145170"/>
                </a:cubicBezTo>
                <a:cubicBezTo>
                  <a:pt x="1879001" y="142509"/>
                  <a:pt x="1876796" y="143574"/>
                  <a:pt x="1873983" y="144562"/>
                </a:cubicBezTo>
                <a:cubicBezTo>
                  <a:pt x="1872463" y="145170"/>
                  <a:pt x="1869423" y="147831"/>
                  <a:pt x="1868434" y="146842"/>
                </a:cubicBezTo>
                <a:cubicBezTo>
                  <a:pt x="1866692" y="145791"/>
                  <a:pt x="1866007" y="143607"/>
                  <a:pt x="1866837" y="141750"/>
                </a:cubicBezTo>
                <a:cubicBezTo>
                  <a:pt x="1867217" y="140077"/>
                  <a:pt x="1865698" y="136884"/>
                  <a:pt x="1863493" y="137568"/>
                </a:cubicBezTo>
                <a:cubicBezTo>
                  <a:pt x="1861288" y="138252"/>
                  <a:pt x="1861136" y="141446"/>
                  <a:pt x="1861288" y="143802"/>
                </a:cubicBezTo>
                <a:cubicBezTo>
                  <a:pt x="1861441" y="146158"/>
                  <a:pt x="1859691" y="146691"/>
                  <a:pt x="1858627" y="147527"/>
                </a:cubicBezTo>
                <a:cubicBezTo>
                  <a:pt x="1857563" y="148363"/>
                  <a:pt x="1856574" y="150187"/>
                  <a:pt x="1854902" y="149503"/>
                </a:cubicBezTo>
                <a:cubicBezTo>
                  <a:pt x="1852367" y="148050"/>
                  <a:pt x="1850889" y="145273"/>
                  <a:pt x="1851101" y="142358"/>
                </a:cubicBezTo>
                <a:cubicBezTo>
                  <a:pt x="1851025" y="140761"/>
                  <a:pt x="1851633" y="129130"/>
                  <a:pt x="1851633" y="127609"/>
                </a:cubicBezTo>
                <a:cubicBezTo>
                  <a:pt x="1851937" y="124493"/>
                  <a:pt x="1849961" y="120236"/>
                  <a:pt x="1849961" y="117575"/>
                </a:cubicBezTo>
                <a:cubicBezTo>
                  <a:pt x="1850211" y="112839"/>
                  <a:pt x="1850211" y="108095"/>
                  <a:pt x="1849961" y="103359"/>
                </a:cubicBezTo>
                <a:cubicBezTo>
                  <a:pt x="1849699" y="101743"/>
                  <a:pt x="1849345" y="100144"/>
                  <a:pt x="1848897" y="98570"/>
                </a:cubicBezTo>
                <a:cubicBezTo>
                  <a:pt x="1849122" y="96021"/>
                  <a:pt x="1850131" y="93604"/>
                  <a:pt x="1851786" y="91652"/>
                </a:cubicBezTo>
                <a:cubicBezTo>
                  <a:pt x="1853029" y="90189"/>
                  <a:pt x="1854755" y="89218"/>
                  <a:pt x="1856651" y="88915"/>
                </a:cubicBezTo>
                <a:cubicBezTo>
                  <a:pt x="1858476" y="88535"/>
                  <a:pt x="1859008" y="93248"/>
                  <a:pt x="1859007" y="96517"/>
                </a:cubicBezTo>
                <a:cubicBezTo>
                  <a:pt x="1858938" y="98255"/>
                  <a:pt x="1859506" y="99957"/>
                  <a:pt x="1860603" y="101307"/>
                </a:cubicBezTo>
                <a:cubicBezTo>
                  <a:pt x="1862042" y="106534"/>
                  <a:pt x="1862808" y="111925"/>
                  <a:pt x="1862884" y="117346"/>
                </a:cubicBezTo>
                <a:cubicBezTo>
                  <a:pt x="1862809" y="120311"/>
                  <a:pt x="1863264" y="119931"/>
                  <a:pt x="1865013" y="121072"/>
                </a:cubicBezTo>
                <a:cubicBezTo>
                  <a:pt x="1866762" y="122212"/>
                  <a:pt x="1872007" y="120007"/>
                  <a:pt x="1873300" y="121072"/>
                </a:cubicBezTo>
                <a:cubicBezTo>
                  <a:pt x="1874592" y="122136"/>
                  <a:pt x="1875200" y="125025"/>
                  <a:pt x="1876417" y="125025"/>
                </a:cubicBezTo>
                <a:cubicBezTo>
                  <a:pt x="1880293" y="125557"/>
                  <a:pt x="1882954" y="119475"/>
                  <a:pt x="1884019" y="117955"/>
                </a:cubicBezTo>
                <a:cubicBezTo>
                  <a:pt x="1886831" y="114001"/>
                  <a:pt x="1880825" y="108529"/>
                  <a:pt x="1879989" y="108376"/>
                </a:cubicBezTo>
                <a:cubicBezTo>
                  <a:pt x="1879152" y="108224"/>
                  <a:pt x="1876720" y="110429"/>
                  <a:pt x="1873300" y="110961"/>
                </a:cubicBezTo>
                <a:cubicBezTo>
                  <a:pt x="1869878" y="111493"/>
                  <a:pt x="1871323" y="113926"/>
                  <a:pt x="1868586" y="113166"/>
                </a:cubicBezTo>
                <a:cubicBezTo>
                  <a:pt x="1865849" y="112405"/>
                  <a:pt x="1867066" y="106399"/>
                  <a:pt x="1868586" y="103663"/>
                </a:cubicBezTo>
                <a:cubicBezTo>
                  <a:pt x="1870135" y="101393"/>
                  <a:pt x="1871125" y="98788"/>
                  <a:pt x="1871475" y="96061"/>
                </a:cubicBezTo>
                <a:cubicBezTo>
                  <a:pt x="1871170" y="92792"/>
                  <a:pt x="1868282" y="88839"/>
                  <a:pt x="1868282" y="87623"/>
                </a:cubicBezTo>
                <a:cubicBezTo>
                  <a:pt x="1868282" y="86406"/>
                  <a:pt x="1872007" y="82377"/>
                  <a:pt x="1873603" y="82301"/>
                </a:cubicBezTo>
                <a:cubicBezTo>
                  <a:pt x="1875200" y="82225"/>
                  <a:pt x="1877937" y="87090"/>
                  <a:pt x="1879457" y="87090"/>
                </a:cubicBezTo>
                <a:cubicBezTo>
                  <a:pt x="1880977" y="87090"/>
                  <a:pt x="1884778" y="81160"/>
                  <a:pt x="1886527" y="77740"/>
                </a:cubicBezTo>
                <a:cubicBezTo>
                  <a:pt x="1887667" y="75611"/>
                  <a:pt x="1888352" y="69529"/>
                  <a:pt x="1891772" y="68009"/>
                </a:cubicBezTo>
                <a:cubicBezTo>
                  <a:pt x="1893141" y="68009"/>
                  <a:pt x="1895041" y="68693"/>
                  <a:pt x="1896030" y="68009"/>
                </a:cubicBezTo>
                <a:cubicBezTo>
                  <a:pt x="1897350" y="67354"/>
                  <a:pt x="1898813" y="67040"/>
                  <a:pt x="1900287" y="67097"/>
                </a:cubicBezTo>
                <a:close/>
                <a:moveTo>
                  <a:pt x="244236" y="61103"/>
                </a:moveTo>
                <a:cubicBezTo>
                  <a:pt x="203233" y="55213"/>
                  <a:pt x="159983" y="64966"/>
                  <a:pt x="124205" y="91758"/>
                </a:cubicBezTo>
                <a:lnTo>
                  <a:pt x="124183" y="91758"/>
                </a:lnTo>
                <a:cubicBezTo>
                  <a:pt x="83363" y="122312"/>
                  <a:pt x="59359" y="170338"/>
                  <a:pt x="59421" y="221326"/>
                </a:cubicBezTo>
                <a:cubicBezTo>
                  <a:pt x="59416" y="229575"/>
                  <a:pt x="60038" y="237811"/>
                  <a:pt x="61274" y="245966"/>
                </a:cubicBezTo>
                <a:cubicBezTo>
                  <a:pt x="61383" y="246642"/>
                  <a:pt x="61536" y="247296"/>
                  <a:pt x="61645" y="247972"/>
                </a:cubicBezTo>
                <a:cubicBezTo>
                  <a:pt x="62146" y="251003"/>
                  <a:pt x="62735" y="253990"/>
                  <a:pt x="63389" y="256956"/>
                </a:cubicBezTo>
                <a:cubicBezTo>
                  <a:pt x="64349" y="261143"/>
                  <a:pt x="65395" y="265307"/>
                  <a:pt x="66660" y="269363"/>
                </a:cubicBezTo>
                <a:cubicBezTo>
                  <a:pt x="68056" y="273724"/>
                  <a:pt x="69669" y="278086"/>
                  <a:pt x="71414" y="282447"/>
                </a:cubicBezTo>
                <a:cubicBezTo>
                  <a:pt x="71653" y="283014"/>
                  <a:pt x="71871" y="283624"/>
                  <a:pt x="72111" y="284191"/>
                </a:cubicBezTo>
                <a:cubicBezTo>
                  <a:pt x="77157" y="296191"/>
                  <a:pt x="83629" y="307538"/>
                  <a:pt x="91387" y="317990"/>
                </a:cubicBezTo>
                <a:lnTo>
                  <a:pt x="91496" y="318120"/>
                </a:lnTo>
                <a:cubicBezTo>
                  <a:pt x="91551" y="318194"/>
                  <a:pt x="91605" y="318266"/>
                  <a:pt x="91660" y="318341"/>
                </a:cubicBezTo>
                <a:cubicBezTo>
                  <a:pt x="105056" y="336230"/>
                  <a:pt x="121443" y="350557"/>
                  <a:pt x="139607" y="361148"/>
                </a:cubicBezTo>
                <a:lnTo>
                  <a:pt x="173816" y="373050"/>
                </a:lnTo>
                <a:lnTo>
                  <a:pt x="171239" y="368927"/>
                </a:lnTo>
                <a:cubicBezTo>
                  <a:pt x="169324" y="367913"/>
                  <a:pt x="167277" y="367180"/>
                  <a:pt x="165155" y="366747"/>
                </a:cubicBezTo>
                <a:lnTo>
                  <a:pt x="164219" y="365887"/>
                </a:lnTo>
                <a:lnTo>
                  <a:pt x="173550" y="367466"/>
                </a:lnTo>
                <a:cubicBezTo>
                  <a:pt x="175873" y="368437"/>
                  <a:pt x="177399" y="370803"/>
                  <a:pt x="178345" y="372926"/>
                </a:cubicBezTo>
                <a:lnTo>
                  <a:pt x="178973" y="374845"/>
                </a:lnTo>
                <a:lnTo>
                  <a:pt x="188163" y="378042"/>
                </a:lnTo>
                <a:lnTo>
                  <a:pt x="190646" y="378042"/>
                </a:lnTo>
                <a:lnTo>
                  <a:pt x="190600" y="378890"/>
                </a:lnTo>
                <a:lnTo>
                  <a:pt x="198212" y="381538"/>
                </a:lnTo>
                <a:lnTo>
                  <a:pt x="224320" y="380244"/>
                </a:lnTo>
                <a:lnTo>
                  <a:pt x="224706" y="379831"/>
                </a:lnTo>
                <a:cubicBezTo>
                  <a:pt x="224749" y="379482"/>
                  <a:pt x="222787" y="379831"/>
                  <a:pt x="222525" y="379831"/>
                </a:cubicBezTo>
                <a:cubicBezTo>
                  <a:pt x="222263" y="379831"/>
                  <a:pt x="223376" y="379264"/>
                  <a:pt x="223376" y="379264"/>
                </a:cubicBezTo>
                <a:lnTo>
                  <a:pt x="219625" y="379264"/>
                </a:lnTo>
                <a:lnTo>
                  <a:pt x="220388" y="378675"/>
                </a:lnTo>
                <a:lnTo>
                  <a:pt x="212691" y="378675"/>
                </a:lnTo>
                <a:cubicBezTo>
                  <a:pt x="212691" y="378675"/>
                  <a:pt x="213105" y="370607"/>
                  <a:pt x="208330" y="368775"/>
                </a:cubicBezTo>
                <a:cubicBezTo>
                  <a:pt x="204789" y="367332"/>
                  <a:pt x="200855" y="367168"/>
                  <a:pt x="197209" y="368317"/>
                </a:cubicBezTo>
                <a:cubicBezTo>
                  <a:pt x="193240" y="369669"/>
                  <a:pt x="192237" y="376429"/>
                  <a:pt x="191649" y="376821"/>
                </a:cubicBezTo>
                <a:cubicBezTo>
                  <a:pt x="191060" y="377214"/>
                  <a:pt x="190667" y="376516"/>
                  <a:pt x="190667" y="376516"/>
                </a:cubicBezTo>
                <a:cubicBezTo>
                  <a:pt x="190667" y="376516"/>
                  <a:pt x="191518" y="371108"/>
                  <a:pt x="193110" y="369495"/>
                </a:cubicBezTo>
                <a:cubicBezTo>
                  <a:pt x="195567" y="367009"/>
                  <a:pt x="198947" y="365650"/>
                  <a:pt x="202442" y="365744"/>
                </a:cubicBezTo>
                <a:cubicBezTo>
                  <a:pt x="208068" y="365352"/>
                  <a:pt x="213171" y="366791"/>
                  <a:pt x="215526" y="369168"/>
                </a:cubicBezTo>
                <a:cubicBezTo>
                  <a:pt x="217881" y="371544"/>
                  <a:pt x="218033" y="377628"/>
                  <a:pt x="218033" y="377628"/>
                </a:cubicBezTo>
                <a:lnTo>
                  <a:pt x="226755" y="377410"/>
                </a:lnTo>
                <a:cubicBezTo>
                  <a:pt x="226755" y="377410"/>
                  <a:pt x="228434" y="371108"/>
                  <a:pt x="230026" y="369495"/>
                </a:cubicBezTo>
                <a:cubicBezTo>
                  <a:pt x="232482" y="367005"/>
                  <a:pt x="235861" y="365646"/>
                  <a:pt x="239359" y="365744"/>
                </a:cubicBezTo>
                <a:cubicBezTo>
                  <a:pt x="244985" y="365352"/>
                  <a:pt x="250087" y="366791"/>
                  <a:pt x="252442" y="369168"/>
                </a:cubicBezTo>
                <a:cubicBezTo>
                  <a:pt x="254797" y="371544"/>
                  <a:pt x="254950" y="377628"/>
                  <a:pt x="254950" y="377628"/>
                </a:cubicBezTo>
                <a:lnTo>
                  <a:pt x="262340" y="377443"/>
                </a:lnTo>
                <a:lnTo>
                  <a:pt x="263904" y="376700"/>
                </a:lnTo>
                <a:lnTo>
                  <a:pt x="264997" y="373352"/>
                </a:lnTo>
                <a:cubicBezTo>
                  <a:pt x="265858" y="371163"/>
                  <a:pt x="267118" y="368656"/>
                  <a:pt x="268709" y="367380"/>
                </a:cubicBezTo>
                <a:cubicBezTo>
                  <a:pt x="271893" y="364828"/>
                  <a:pt x="277846" y="365308"/>
                  <a:pt x="277846" y="365308"/>
                </a:cubicBezTo>
                <a:lnTo>
                  <a:pt x="277846" y="368535"/>
                </a:lnTo>
                <a:cubicBezTo>
                  <a:pt x="277846" y="368535"/>
                  <a:pt x="271304" y="367990"/>
                  <a:pt x="268775" y="369844"/>
                </a:cubicBezTo>
                <a:lnTo>
                  <a:pt x="266000" y="375704"/>
                </a:lnTo>
                <a:lnTo>
                  <a:pt x="318243" y="350883"/>
                </a:lnTo>
                <a:cubicBezTo>
                  <a:pt x="389800" y="297303"/>
                  <a:pt x="404370" y="195857"/>
                  <a:pt x="350787" y="124302"/>
                </a:cubicBezTo>
                <a:cubicBezTo>
                  <a:pt x="323996" y="88524"/>
                  <a:pt x="285240" y="66992"/>
                  <a:pt x="244236" y="61103"/>
                </a:cubicBezTo>
                <a:close/>
                <a:moveTo>
                  <a:pt x="143263" y="58635"/>
                </a:moveTo>
                <a:cubicBezTo>
                  <a:pt x="143051" y="58840"/>
                  <a:pt x="142826" y="59030"/>
                  <a:pt x="142587" y="59202"/>
                </a:cubicBezTo>
                <a:cubicBezTo>
                  <a:pt x="142390" y="59311"/>
                  <a:pt x="141802" y="59246"/>
                  <a:pt x="141584" y="59442"/>
                </a:cubicBezTo>
                <a:cubicBezTo>
                  <a:pt x="141298" y="59638"/>
                  <a:pt x="140980" y="59787"/>
                  <a:pt x="140646" y="59878"/>
                </a:cubicBezTo>
                <a:cubicBezTo>
                  <a:pt x="140406" y="59878"/>
                  <a:pt x="139905" y="59573"/>
                  <a:pt x="139512" y="59878"/>
                </a:cubicBezTo>
                <a:cubicBezTo>
                  <a:pt x="139119" y="60183"/>
                  <a:pt x="138792" y="59987"/>
                  <a:pt x="138553" y="60183"/>
                </a:cubicBezTo>
                <a:lnTo>
                  <a:pt x="138487" y="60096"/>
                </a:lnTo>
                <a:cubicBezTo>
                  <a:pt x="138291" y="60576"/>
                  <a:pt x="138901" y="61077"/>
                  <a:pt x="138945" y="61579"/>
                </a:cubicBezTo>
                <a:cubicBezTo>
                  <a:pt x="138954" y="61897"/>
                  <a:pt x="139096" y="62198"/>
                  <a:pt x="139338" y="62408"/>
                </a:cubicBezTo>
                <a:cubicBezTo>
                  <a:pt x="139787" y="62654"/>
                  <a:pt x="140164" y="63014"/>
                  <a:pt x="140428" y="63454"/>
                </a:cubicBezTo>
                <a:cubicBezTo>
                  <a:pt x="140646" y="63781"/>
                  <a:pt x="141540" y="64021"/>
                  <a:pt x="141671" y="64239"/>
                </a:cubicBezTo>
                <a:cubicBezTo>
                  <a:pt x="141802" y="64457"/>
                  <a:pt x="142848" y="64893"/>
                  <a:pt x="143154" y="65111"/>
                </a:cubicBezTo>
                <a:cubicBezTo>
                  <a:pt x="143459" y="65330"/>
                  <a:pt x="143590" y="65853"/>
                  <a:pt x="143786" y="66049"/>
                </a:cubicBezTo>
                <a:cubicBezTo>
                  <a:pt x="144032" y="66409"/>
                  <a:pt x="144497" y="66546"/>
                  <a:pt x="144898" y="66376"/>
                </a:cubicBezTo>
                <a:cubicBezTo>
                  <a:pt x="145116" y="66245"/>
                  <a:pt x="145334" y="65613"/>
                  <a:pt x="145530" y="65417"/>
                </a:cubicBezTo>
                <a:cubicBezTo>
                  <a:pt x="145727" y="65221"/>
                  <a:pt x="146141" y="65090"/>
                  <a:pt x="146359" y="64893"/>
                </a:cubicBezTo>
                <a:cubicBezTo>
                  <a:pt x="146677" y="64627"/>
                  <a:pt x="146930" y="64292"/>
                  <a:pt x="147100" y="63912"/>
                </a:cubicBezTo>
                <a:cubicBezTo>
                  <a:pt x="147192" y="63585"/>
                  <a:pt x="147251" y="63249"/>
                  <a:pt x="147275" y="62909"/>
                </a:cubicBezTo>
                <a:cubicBezTo>
                  <a:pt x="147340" y="62517"/>
                  <a:pt x="147166" y="61972"/>
                  <a:pt x="147166" y="61623"/>
                </a:cubicBezTo>
                <a:cubicBezTo>
                  <a:pt x="147316" y="61250"/>
                  <a:pt x="147362" y="60842"/>
                  <a:pt x="147297" y="60445"/>
                </a:cubicBezTo>
                <a:cubicBezTo>
                  <a:pt x="147218" y="60107"/>
                  <a:pt x="147061" y="59793"/>
                  <a:pt x="146839" y="59529"/>
                </a:cubicBezTo>
                <a:cubicBezTo>
                  <a:pt x="146555" y="59361"/>
                  <a:pt x="146256" y="59224"/>
                  <a:pt x="145945" y="59115"/>
                </a:cubicBezTo>
                <a:cubicBezTo>
                  <a:pt x="145443" y="58875"/>
                  <a:pt x="143655" y="58286"/>
                  <a:pt x="143263" y="58635"/>
                </a:cubicBezTo>
                <a:close/>
                <a:moveTo>
                  <a:pt x="131706" y="55692"/>
                </a:moveTo>
                <a:cubicBezTo>
                  <a:pt x="131880" y="55649"/>
                  <a:pt x="131880" y="56281"/>
                  <a:pt x="131902" y="56739"/>
                </a:cubicBezTo>
                <a:cubicBezTo>
                  <a:pt x="131821" y="57230"/>
                  <a:pt x="131675" y="57705"/>
                  <a:pt x="131466" y="58156"/>
                </a:cubicBezTo>
                <a:cubicBezTo>
                  <a:pt x="131139" y="58789"/>
                  <a:pt x="131117" y="59225"/>
                  <a:pt x="130855" y="59726"/>
                </a:cubicBezTo>
                <a:cubicBezTo>
                  <a:pt x="130585" y="60145"/>
                  <a:pt x="130247" y="60514"/>
                  <a:pt x="129852" y="60817"/>
                </a:cubicBezTo>
                <a:cubicBezTo>
                  <a:pt x="129477" y="61037"/>
                  <a:pt x="128995" y="60921"/>
                  <a:pt x="128762" y="60555"/>
                </a:cubicBezTo>
                <a:cubicBezTo>
                  <a:pt x="128544" y="60217"/>
                  <a:pt x="128544" y="59781"/>
                  <a:pt x="128762" y="59443"/>
                </a:cubicBezTo>
                <a:cubicBezTo>
                  <a:pt x="129113" y="58870"/>
                  <a:pt x="129508" y="58322"/>
                  <a:pt x="129939" y="57808"/>
                </a:cubicBezTo>
                <a:cubicBezTo>
                  <a:pt x="130101" y="57574"/>
                  <a:pt x="130227" y="57317"/>
                  <a:pt x="130310" y="57044"/>
                </a:cubicBezTo>
                <a:cubicBezTo>
                  <a:pt x="130397" y="56739"/>
                  <a:pt x="130768" y="56652"/>
                  <a:pt x="130964" y="56281"/>
                </a:cubicBezTo>
                <a:cubicBezTo>
                  <a:pt x="131169" y="56037"/>
                  <a:pt x="131422" y="55839"/>
                  <a:pt x="131706" y="55692"/>
                </a:cubicBezTo>
                <a:close/>
                <a:moveTo>
                  <a:pt x="133581" y="49651"/>
                </a:moveTo>
                <a:cubicBezTo>
                  <a:pt x="133276" y="49651"/>
                  <a:pt x="132730" y="50240"/>
                  <a:pt x="132512" y="50240"/>
                </a:cubicBezTo>
                <a:cubicBezTo>
                  <a:pt x="132129" y="50264"/>
                  <a:pt x="131749" y="50332"/>
                  <a:pt x="131379" y="50436"/>
                </a:cubicBezTo>
                <a:cubicBezTo>
                  <a:pt x="131141" y="50548"/>
                  <a:pt x="130960" y="50753"/>
                  <a:pt x="130877" y="51003"/>
                </a:cubicBezTo>
                <a:cubicBezTo>
                  <a:pt x="130746" y="51200"/>
                  <a:pt x="130631" y="51402"/>
                  <a:pt x="130528" y="51614"/>
                </a:cubicBezTo>
                <a:cubicBezTo>
                  <a:pt x="130382" y="51858"/>
                  <a:pt x="130260" y="52113"/>
                  <a:pt x="130157" y="52377"/>
                </a:cubicBezTo>
                <a:cubicBezTo>
                  <a:pt x="129966" y="52774"/>
                  <a:pt x="129699" y="53129"/>
                  <a:pt x="129372" y="53424"/>
                </a:cubicBezTo>
                <a:cubicBezTo>
                  <a:pt x="128958" y="53838"/>
                  <a:pt x="128936" y="53969"/>
                  <a:pt x="128718" y="54100"/>
                </a:cubicBezTo>
                <a:cubicBezTo>
                  <a:pt x="128424" y="54385"/>
                  <a:pt x="128167" y="54708"/>
                  <a:pt x="127955" y="55059"/>
                </a:cubicBezTo>
                <a:cubicBezTo>
                  <a:pt x="127606" y="55561"/>
                  <a:pt x="127039" y="55910"/>
                  <a:pt x="126821" y="56237"/>
                </a:cubicBezTo>
                <a:cubicBezTo>
                  <a:pt x="126448" y="56880"/>
                  <a:pt x="125934" y="57432"/>
                  <a:pt x="125317" y="57850"/>
                </a:cubicBezTo>
                <a:cubicBezTo>
                  <a:pt x="125077" y="57739"/>
                  <a:pt x="124828" y="57643"/>
                  <a:pt x="124575" y="57567"/>
                </a:cubicBezTo>
                <a:cubicBezTo>
                  <a:pt x="124008" y="57458"/>
                  <a:pt x="123812" y="57371"/>
                  <a:pt x="123420" y="57567"/>
                </a:cubicBezTo>
                <a:cubicBezTo>
                  <a:pt x="123154" y="57894"/>
                  <a:pt x="122907" y="58236"/>
                  <a:pt x="122678" y="58592"/>
                </a:cubicBezTo>
                <a:cubicBezTo>
                  <a:pt x="122678" y="59224"/>
                  <a:pt x="122111" y="59922"/>
                  <a:pt x="122809" y="61143"/>
                </a:cubicBezTo>
                <a:cubicBezTo>
                  <a:pt x="122940" y="61361"/>
                  <a:pt x="123289" y="61819"/>
                  <a:pt x="123943" y="62822"/>
                </a:cubicBezTo>
                <a:cubicBezTo>
                  <a:pt x="124351" y="63354"/>
                  <a:pt x="124789" y="63862"/>
                  <a:pt x="125251" y="64348"/>
                </a:cubicBezTo>
                <a:cubicBezTo>
                  <a:pt x="125622" y="64806"/>
                  <a:pt x="126189" y="65264"/>
                  <a:pt x="126320" y="65482"/>
                </a:cubicBezTo>
                <a:cubicBezTo>
                  <a:pt x="126451" y="65700"/>
                  <a:pt x="126865" y="66333"/>
                  <a:pt x="126974" y="66333"/>
                </a:cubicBezTo>
                <a:cubicBezTo>
                  <a:pt x="127083" y="66333"/>
                  <a:pt x="127148" y="66398"/>
                  <a:pt x="127454" y="66660"/>
                </a:cubicBezTo>
                <a:cubicBezTo>
                  <a:pt x="127759" y="66921"/>
                  <a:pt x="127846" y="67183"/>
                  <a:pt x="128217" y="67379"/>
                </a:cubicBezTo>
                <a:cubicBezTo>
                  <a:pt x="128415" y="67469"/>
                  <a:pt x="128631" y="67514"/>
                  <a:pt x="128849" y="67510"/>
                </a:cubicBezTo>
                <a:cubicBezTo>
                  <a:pt x="129281" y="67353"/>
                  <a:pt x="129697" y="67155"/>
                  <a:pt x="130092" y="66921"/>
                </a:cubicBezTo>
                <a:cubicBezTo>
                  <a:pt x="130288" y="66791"/>
                  <a:pt x="130419" y="66551"/>
                  <a:pt x="130724" y="66354"/>
                </a:cubicBezTo>
                <a:cubicBezTo>
                  <a:pt x="131030" y="66158"/>
                  <a:pt x="131640" y="66093"/>
                  <a:pt x="131815" y="66049"/>
                </a:cubicBezTo>
                <a:cubicBezTo>
                  <a:pt x="131989" y="66006"/>
                  <a:pt x="132469" y="66267"/>
                  <a:pt x="132469" y="66442"/>
                </a:cubicBezTo>
                <a:cubicBezTo>
                  <a:pt x="132707" y="67070"/>
                  <a:pt x="132983" y="67680"/>
                  <a:pt x="133297" y="68273"/>
                </a:cubicBezTo>
                <a:cubicBezTo>
                  <a:pt x="133509" y="68727"/>
                  <a:pt x="133764" y="69156"/>
                  <a:pt x="134061" y="69560"/>
                </a:cubicBezTo>
                <a:cubicBezTo>
                  <a:pt x="134191" y="69756"/>
                  <a:pt x="134606" y="70279"/>
                  <a:pt x="134606" y="70497"/>
                </a:cubicBezTo>
                <a:cubicBezTo>
                  <a:pt x="135173" y="71501"/>
                  <a:pt x="134998" y="72002"/>
                  <a:pt x="134235" y="72482"/>
                </a:cubicBezTo>
                <a:cubicBezTo>
                  <a:pt x="134017" y="72613"/>
                  <a:pt x="133232" y="72395"/>
                  <a:pt x="132512" y="72852"/>
                </a:cubicBezTo>
                <a:cubicBezTo>
                  <a:pt x="132403" y="72918"/>
                  <a:pt x="131531" y="73616"/>
                  <a:pt x="131793" y="73834"/>
                </a:cubicBezTo>
                <a:cubicBezTo>
                  <a:pt x="132055" y="74052"/>
                  <a:pt x="133734" y="74183"/>
                  <a:pt x="134235" y="74466"/>
                </a:cubicBezTo>
                <a:cubicBezTo>
                  <a:pt x="134737" y="74750"/>
                  <a:pt x="134977" y="75055"/>
                  <a:pt x="135369" y="75164"/>
                </a:cubicBezTo>
                <a:cubicBezTo>
                  <a:pt x="135803" y="75201"/>
                  <a:pt x="136239" y="75157"/>
                  <a:pt x="136655" y="75033"/>
                </a:cubicBezTo>
                <a:cubicBezTo>
                  <a:pt x="136983" y="75011"/>
                  <a:pt x="137310" y="75142"/>
                  <a:pt x="137528" y="75142"/>
                </a:cubicBezTo>
                <a:cubicBezTo>
                  <a:pt x="137746" y="75142"/>
                  <a:pt x="138291" y="75033"/>
                  <a:pt x="138465" y="75033"/>
                </a:cubicBezTo>
                <a:cubicBezTo>
                  <a:pt x="138681" y="75129"/>
                  <a:pt x="138925" y="75129"/>
                  <a:pt x="139141" y="75033"/>
                </a:cubicBezTo>
                <a:cubicBezTo>
                  <a:pt x="139359" y="74902"/>
                  <a:pt x="139425" y="74401"/>
                  <a:pt x="139883" y="73834"/>
                </a:cubicBezTo>
                <a:cubicBezTo>
                  <a:pt x="140341" y="73267"/>
                  <a:pt x="140101" y="72329"/>
                  <a:pt x="140341" y="72002"/>
                </a:cubicBezTo>
                <a:cubicBezTo>
                  <a:pt x="140690" y="71326"/>
                  <a:pt x="140731" y="70530"/>
                  <a:pt x="140450" y="69821"/>
                </a:cubicBezTo>
                <a:cubicBezTo>
                  <a:pt x="139447" y="67844"/>
                  <a:pt x="138302" y="65942"/>
                  <a:pt x="137026" y="64130"/>
                </a:cubicBezTo>
                <a:cubicBezTo>
                  <a:pt x="136631" y="63814"/>
                  <a:pt x="136304" y="63422"/>
                  <a:pt x="136067" y="62975"/>
                </a:cubicBezTo>
                <a:cubicBezTo>
                  <a:pt x="135805" y="62538"/>
                  <a:pt x="136067" y="61906"/>
                  <a:pt x="136263" y="61906"/>
                </a:cubicBezTo>
                <a:cubicBezTo>
                  <a:pt x="136536" y="61860"/>
                  <a:pt x="136765" y="61679"/>
                  <a:pt x="136874" y="61426"/>
                </a:cubicBezTo>
                <a:cubicBezTo>
                  <a:pt x="136976" y="60879"/>
                  <a:pt x="137041" y="60325"/>
                  <a:pt x="137070" y="59769"/>
                </a:cubicBezTo>
                <a:cubicBezTo>
                  <a:pt x="136983" y="58201"/>
                  <a:pt x="136983" y="56627"/>
                  <a:pt x="137070" y="55059"/>
                </a:cubicBezTo>
                <a:cubicBezTo>
                  <a:pt x="137094" y="54595"/>
                  <a:pt x="137094" y="54128"/>
                  <a:pt x="137070" y="53664"/>
                </a:cubicBezTo>
                <a:cubicBezTo>
                  <a:pt x="137179" y="52961"/>
                  <a:pt x="137340" y="52270"/>
                  <a:pt x="137550" y="51592"/>
                </a:cubicBezTo>
                <a:cubicBezTo>
                  <a:pt x="137460" y="51219"/>
                  <a:pt x="137244" y="50888"/>
                  <a:pt x="136939" y="50654"/>
                </a:cubicBezTo>
                <a:cubicBezTo>
                  <a:pt x="136721" y="50524"/>
                  <a:pt x="136198" y="49848"/>
                  <a:pt x="135761" y="49651"/>
                </a:cubicBezTo>
                <a:cubicBezTo>
                  <a:pt x="135035" y="49579"/>
                  <a:pt x="134307" y="49579"/>
                  <a:pt x="133581" y="49651"/>
                </a:cubicBezTo>
                <a:close/>
                <a:moveTo>
                  <a:pt x="320236" y="46751"/>
                </a:moveTo>
                <a:cubicBezTo>
                  <a:pt x="319974" y="46686"/>
                  <a:pt x="319712" y="46620"/>
                  <a:pt x="319516" y="46991"/>
                </a:cubicBezTo>
                <a:cubicBezTo>
                  <a:pt x="319355" y="47517"/>
                  <a:pt x="319104" y="48012"/>
                  <a:pt x="318775" y="48452"/>
                </a:cubicBezTo>
                <a:cubicBezTo>
                  <a:pt x="318467" y="49004"/>
                  <a:pt x="318092" y="49516"/>
                  <a:pt x="317663" y="49978"/>
                </a:cubicBezTo>
                <a:cubicBezTo>
                  <a:pt x="316817" y="50526"/>
                  <a:pt x="316121" y="51276"/>
                  <a:pt x="315635" y="52159"/>
                </a:cubicBezTo>
                <a:cubicBezTo>
                  <a:pt x="314490" y="52183"/>
                  <a:pt x="313354" y="51967"/>
                  <a:pt x="312299" y="51527"/>
                </a:cubicBezTo>
                <a:cubicBezTo>
                  <a:pt x="311688" y="51221"/>
                  <a:pt x="310968" y="50502"/>
                  <a:pt x="310620" y="50502"/>
                </a:cubicBezTo>
                <a:cubicBezTo>
                  <a:pt x="310303" y="50430"/>
                  <a:pt x="309976" y="50430"/>
                  <a:pt x="309660" y="50502"/>
                </a:cubicBezTo>
                <a:cubicBezTo>
                  <a:pt x="309289" y="50524"/>
                  <a:pt x="308984" y="50327"/>
                  <a:pt x="308657" y="50327"/>
                </a:cubicBezTo>
                <a:cubicBezTo>
                  <a:pt x="308321" y="50447"/>
                  <a:pt x="307979" y="50550"/>
                  <a:pt x="307632" y="50633"/>
                </a:cubicBezTo>
                <a:cubicBezTo>
                  <a:pt x="307159" y="50683"/>
                  <a:pt x="306766" y="51021"/>
                  <a:pt x="306651" y="51483"/>
                </a:cubicBezTo>
                <a:cubicBezTo>
                  <a:pt x="306280" y="52320"/>
                  <a:pt x="306426" y="53295"/>
                  <a:pt x="307022" y="53991"/>
                </a:cubicBezTo>
                <a:cubicBezTo>
                  <a:pt x="307523" y="54383"/>
                  <a:pt x="307545" y="54841"/>
                  <a:pt x="307894" y="55234"/>
                </a:cubicBezTo>
                <a:cubicBezTo>
                  <a:pt x="308094" y="55458"/>
                  <a:pt x="308363" y="55611"/>
                  <a:pt x="308657" y="55670"/>
                </a:cubicBezTo>
                <a:cubicBezTo>
                  <a:pt x="308967" y="55731"/>
                  <a:pt x="309272" y="55811"/>
                  <a:pt x="309573" y="55910"/>
                </a:cubicBezTo>
                <a:lnTo>
                  <a:pt x="310183" y="56258"/>
                </a:lnTo>
                <a:cubicBezTo>
                  <a:pt x="310402" y="56389"/>
                  <a:pt x="311078" y="56389"/>
                  <a:pt x="310990" y="56673"/>
                </a:cubicBezTo>
                <a:cubicBezTo>
                  <a:pt x="310903" y="56956"/>
                  <a:pt x="310314" y="57392"/>
                  <a:pt x="310031" y="57589"/>
                </a:cubicBezTo>
                <a:cubicBezTo>
                  <a:pt x="309172" y="58411"/>
                  <a:pt x="308136" y="59023"/>
                  <a:pt x="307000" y="59377"/>
                </a:cubicBezTo>
                <a:cubicBezTo>
                  <a:pt x="305007" y="59978"/>
                  <a:pt x="302983" y="60473"/>
                  <a:pt x="300938" y="60859"/>
                </a:cubicBezTo>
                <a:cubicBezTo>
                  <a:pt x="300742" y="60859"/>
                  <a:pt x="300371" y="60859"/>
                  <a:pt x="300196" y="60859"/>
                </a:cubicBezTo>
                <a:cubicBezTo>
                  <a:pt x="299800" y="60934"/>
                  <a:pt x="299398" y="60984"/>
                  <a:pt x="298997" y="61012"/>
                </a:cubicBezTo>
                <a:cubicBezTo>
                  <a:pt x="298465" y="61121"/>
                  <a:pt x="297916" y="61121"/>
                  <a:pt x="297384" y="61012"/>
                </a:cubicBezTo>
                <a:lnTo>
                  <a:pt x="297384" y="60925"/>
                </a:lnTo>
                <a:cubicBezTo>
                  <a:pt x="296708" y="60794"/>
                  <a:pt x="296250" y="60990"/>
                  <a:pt x="296315" y="61187"/>
                </a:cubicBezTo>
                <a:cubicBezTo>
                  <a:pt x="296381" y="61383"/>
                  <a:pt x="296686" y="61644"/>
                  <a:pt x="296969" y="61950"/>
                </a:cubicBezTo>
                <a:cubicBezTo>
                  <a:pt x="297253" y="62255"/>
                  <a:pt x="296838" y="62887"/>
                  <a:pt x="296969" y="63214"/>
                </a:cubicBezTo>
                <a:cubicBezTo>
                  <a:pt x="297100" y="63542"/>
                  <a:pt x="297056" y="63934"/>
                  <a:pt x="297275" y="64130"/>
                </a:cubicBezTo>
                <a:cubicBezTo>
                  <a:pt x="297604" y="64318"/>
                  <a:pt x="297968" y="64444"/>
                  <a:pt x="298343" y="64501"/>
                </a:cubicBezTo>
                <a:cubicBezTo>
                  <a:pt x="298984" y="64734"/>
                  <a:pt x="299640" y="64924"/>
                  <a:pt x="300306" y="65068"/>
                </a:cubicBezTo>
                <a:cubicBezTo>
                  <a:pt x="300829" y="65068"/>
                  <a:pt x="302203" y="65068"/>
                  <a:pt x="302770" y="65068"/>
                </a:cubicBezTo>
                <a:cubicBezTo>
                  <a:pt x="303901" y="65282"/>
                  <a:pt x="305061" y="65282"/>
                  <a:pt x="306193" y="65068"/>
                </a:cubicBezTo>
                <a:cubicBezTo>
                  <a:pt x="307872" y="64545"/>
                  <a:pt x="308853" y="64479"/>
                  <a:pt x="310053" y="64108"/>
                </a:cubicBezTo>
                <a:cubicBezTo>
                  <a:pt x="311252" y="63738"/>
                  <a:pt x="312996" y="62059"/>
                  <a:pt x="313236" y="62495"/>
                </a:cubicBezTo>
                <a:cubicBezTo>
                  <a:pt x="313476" y="62931"/>
                  <a:pt x="313803" y="64632"/>
                  <a:pt x="314457" y="66071"/>
                </a:cubicBezTo>
                <a:cubicBezTo>
                  <a:pt x="314640" y="66686"/>
                  <a:pt x="314787" y="67314"/>
                  <a:pt x="314893" y="67946"/>
                </a:cubicBezTo>
                <a:cubicBezTo>
                  <a:pt x="314976" y="69052"/>
                  <a:pt x="315129" y="70153"/>
                  <a:pt x="315351" y="71239"/>
                </a:cubicBezTo>
                <a:cubicBezTo>
                  <a:pt x="315890" y="72401"/>
                  <a:pt x="315890" y="73740"/>
                  <a:pt x="315351" y="74902"/>
                </a:cubicBezTo>
                <a:cubicBezTo>
                  <a:pt x="315360" y="75406"/>
                  <a:pt x="315580" y="75881"/>
                  <a:pt x="315962" y="76210"/>
                </a:cubicBezTo>
                <a:cubicBezTo>
                  <a:pt x="316420" y="76668"/>
                  <a:pt x="317183" y="76690"/>
                  <a:pt x="317619" y="77497"/>
                </a:cubicBezTo>
                <a:cubicBezTo>
                  <a:pt x="317905" y="77848"/>
                  <a:pt x="318251" y="78142"/>
                  <a:pt x="318644" y="78369"/>
                </a:cubicBezTo>
                <a:cubicBezTo>
                  <a:pt x="319124" y="78740"/>
                  <a:pt x="319691" y="78893"/>
                  <a:pt x="319974" y="79111"/>
                </a:cubicBezTo>
                <a:cubicBezTo>
                  <a:pt x="320364" y="79405"/>
                  <a:pt x="320772" y="79675"/>
                  <a:pt x="321195" y="79917"/>
                </a:cubicBezTo>
                <a:cubicBezTo>
                  <a:pt x="321370" y="79983"/>
                  <a:pt x="321588" y="80179"/>
                  <a:pt x="321828" y="80135"/>
                </a:cubicBezTo>
                <a:cubicBezTo>
                  <a:pt x="322067" y="80092"/>
                  <a:pt x="322416" y="79983"/>
                  <a:pt x="322656" y="79983"/>
                </a:cubicBezTo>
                <a:cubicBezTo>
                  <a:pt x="323225" y="80238"/>
                  <a:pt x="323875" y="80238"/>
                  <a:pt x="324444" y="79983"/>
                </a:cubicBezTo>
                <a:cubicBezTo>
                  <a:pt x="324793" y="79852"/>
                  <a:pt x="324946" y="79350"/>
                  <a:pt x="325077" y="79154"/>
                </a:cubicBezTo>
                <a:cubicBezTo>
                  <a:pt x="325207" y="78958"/>
                  <a:pt x="325709" y="78980"/>
                  <a:pt x="325709" y="78675"/>
                </a:cubicBezTo>
                <a:cubicBezTo>
                  <a:pt x="325709" y="78369"/>
                  <a:pt x="325295" y="78086"/>
                  <a:pt x="325098" y="77824"/>
                </a:cubicBezTo>
                <a:cubicBezTo>
                  <a:pt x="324292" y="76865"/>
                  <a:pt x="323790" y="76276"/>
                  <a:pt x="323223" y="75644"/>
                </a:cubicBezTo>
                <a:cubicBezTo>
                  <a:pt x="323005" y="75382"/>
                  <a:pt x="322852" y="74750"/>
                  <a:pt x="322569" y="74357"/>
                </a:cubicBezTo>
                <a:cubicBezTo>
                  <a:pt x="322168" y="73943"/>
                  <a:pt x="321810" y="73491"/>
                  <a:pt x="321500" y="73005"/>
                </a:cubicBezTo>
                <a:cubicBezTo>
                  <a:pt x="321110" y="71943"/>
                  <a:pt x="320622" y="70920"/>
                  <a:pt x="320040" y="69952"/>
                </a:cubicBezTo>
                <a:cubicBezTo>
                  <a:pt x="319342" y="68906"/>
                  <a:pt x="319516" y="66725"/>
                  <a:pt x="319211" y="65940"/>
                </a:cubicBezTo>
                <a:cubicBezTo>
                  <a:pt x="318537" y="64309"/>
                  <a:pt x="318097" y="62591"/>
                  <a:pt x="317902" y="60838"/>
                </a:cubicBezTo>
                <a:cubicBezTo>
                  <a:pt x="317868" y="60229"/>
                  <a:pt x="318108" y="59636"/>
                  <a:pt x="318557" y="59224"/>
                </a:cubicBezTo>
                <a:cubicBezTo>
                  <a:pt x="318906" y="58969"/>
                  <a:pt x="319298" y="58777"/>
                  <a:pt x="319712" y="58657"/>
                </a:cubicBezTo>
                <a:cubicBezTo>
                  <a:pt x="320511" y="58679"/>
                  <a:pt x="321302" y="58803"/>
                  <a:pt x="322067" y="59028"/>
                </a:cubicBezTo>
                <a:cubicBezTo>
                  <a:pt x="322482" y="59159"/>
                  <a:pt x="322918" y="59377"/>
                  <a:pt x="323419" y="59595"/>
                </a:cubicBezTo>
                <a:cubicBezTo>
                  <a:pt x="323906" y="59815"/>
                  <a:pt x="324433" y="59926"/>
                  <a:pt x="324968" y="59922"/>
                </a:cubicBezTo>
                <a:cubicBezTo>
                  <a:pt x="325739" y="60098"/>
                  <a:pt x="326529" y="60194"/>
                  <a:pt x="327322" y="60205"/>
                </a:cubicBezTo>
                <a:cubicBezTo>
                  <a:pt x="327846" y="60074"/>
                  <a:pt x="328086" y="59878"/>
                  <a:pt x="328478" y="60074"/>
                </a:cubicBezTo>
                <a:cubicBezTo>
                  <a:pt x="328871" y="60271"/>
                  <a:pt x="328958" y="60140"/>
                  <a:pt x="329154" y="59791"/>
                </a:cubicBezTo>
                <a:cubicBezTo>
                  <a:pt x="329503" y="58941"/>
                  <a:pt x="329786" y="57763"/>
                  <a:pt x="329154" y="57262"/>
                </a:cubicBezTo>
                <a:cubicBezTo>
                  <a:pt x="328522" y="56760"/>
                  <a:pt x="327977" y="56389"/>
                  <a:pt x="327955" y="55953"/>
                </a:cubicBezTo>
                <a:cubicBezTo>
                  <a:pt x="327933" y="55517"/>
                  <a:pt x="326494" y="55103"/>
                  <a:pt x="326254" y="54972"/>
                </a:cubicBezTo>
                <a:cubicBezTo>
                  <a:pt x="326014" y="54841"/>
                  <a:pt x="325229" y="55103"/>
                  <a:pt x="324684" y="55103"/>
                </a:cubicBezTo>
                <a:cubicBezTo>
                  <a:pt x="324298" y="55077"/>
                  <a:pt x="323919" y="55002"/>
                  <a:pt x="323550" y="54885"/>
                </a:cubicBezTo>
                <a:cubicBezTo>
                  <a:pt x="323223" y="54776"/>
                  <a:pt x="322547" y="54776"/>
                  <a:pt x="322547" y="54776"/>
                </a:cubicBezTo>
                <a:cubicBezTo>
                  <a:pt x="322285" y="54791"/>
                  <a:pt x="322026" y="54721"/>
                  <a:pt x="321806" y="54579"/>
                </a:cubicBezTo>
                <a:cubicBezTo>
                  <a:pt x="321631" y="54427"/>
                  <a:pt x="322373" y="53794"/>
                  <a:pt x="322373" y="53664"/>
                </a:cubicBezTo>
                <a:cubicBezTo>
                  <a:pt x="323027" y="53118"/>
                  <a:pt x="323616" y="52682"/>
                  <a:pt x="323943" y="52443"/>
                </a:cubicBezTo>
                <a:cubicBezTo>
                  <a:pt x="324270" y="52203"/>
                  <a:pt x="324052" y="51941"/>
                  <a:pt x="324270" y="51483"/>
                </a:cubicBezTo>
                <a:cubicBezTo>
                  <a:pt x="324488" y="51025"/>
                  <a:pt x="324793" y="50894"/>
                  <a:pt x="324488" y="50436"/>
                </a:cubicBezTo>
                <a:cubicBezTo>
                  <a:pt x="324102" y="49924"/>
                  <a:pt x="323873" y="49311"/>
                  <a:pt x="323834" y="48670"/>
                </a:cubicBezTo>
                <a:cubicBezTo>
                  <a:pt x="323834" y="48430"/>
                  <a:pt x="322504" y="47907"/>
                  <a:pt x="322285" y="47689"/>
                </a:cubicBezTo>
                <a:cubicBezTo>
                  <a:pt x="322067" y="47471"/>
                  <a:pt x="321544" y="47624"/>
                  <a:pt x="321282" y="47471"/>
                </a:cubicBezTo>
                <a:cubicBezTo>
                  <a:pt x="321021" y="47318"/>
                  <a:pt x="321086" y="46991"/>
                  <a:pt x="320236" y="46751"/>
                </a:cubicBezTo>
                <a:close/>
                <a:moveTo>
                  <a:pt x="177541" y="43371"/>
                </a:moveTo>
                <a:lnTo>
                  <a:pt x="177606" y="43459"/>
                </a:lnTo>
                <a:lnTo>
                  <a:pt x="177559" y="43404"/>
                </a:lnTo>
                <a:close/>
                <a:moveTo>
                  <a:pt x="125513" y="39228"/>
                </a:moveTo>
                <a:cubicBezTo>
                  <a:pt x="125229" y="39119"/>
                  <a:pt x="124793" y="39512"/>
                  <a:pt x="124401" y="39512"/>
                </a:cubicBezTo>
                <a:cubicBezTo>
                  <a:pt x="124008" y="39512"/>
                  <a:pt x="123877" y="39359"/>
                  <a:pt x="123616" y="39512"/>
                </a:cubicBezTo>
                <a:cubicBezTo>
                  <a:pt x="123291" y="39741"/>
                  <a:pt x="122949" y="39946"/>
                  <a:pt x="122591" y="40122"/>
                </a:cubicBezTo>
                <a:cubicBezTo>
                  <a:pt x="122297" y="40238"/>
                  <a:pt x="122013" y="40378"/>
                  <a:pt x="121741" y="40537"/>
                </a:cubicBezTo>
                <a:cubicBezTo>
                  <a:pt x="121370" y="40777"/>
                  <a:pt x="121370" y="41016"/>
                  <a:pt x="121217" y="41191"/>
                </a:cubicBezTo>
                <a:cubicBezTo>
                  <a:pt x="121065" y="41365"/>
                  <a:pt x="120672" y="41540"/>
                  <a:pt x="120563" y="41671"/>
                </a:cubicBezTo>
                <a:cubicBezTo>
                  <a:pt x="120454" y="41801"/>
                  <a:pt x="120454" y="42129"/>
                  <a:pt x="120040" y="42390"/>
                </a:cubicBezTo>
                <a:cubicBezTo>
                  <a:pt x="119625" y="42652"/>
                  <a:pt x="119080" y="42717"/>
                  <a:pt x="118949" y="43306"/>
                </a:cubicBezTo>
                <a:cubicBezTo>
                  <a:pt x="118856" y="43590"/>
                  <a:pt x="118912" y="43904"/>
                  <a:pt x="119102" y="44135"/>
                </a:cubicBezTo>
                <a:cubicBezTo>
                  <a:pt x="119429" y="44396"/>
                  <a:pt x="120977" y="45116"/>
                  <a:pt x="121108" y="45639"/>
                </a:cubicBezTo>
                <a:cubicBezTo>
                  <a:pt x="121206" y="45945"/>
                  <a:pt x="121278" y="46258"/>
                  <a:pt x="121326" y="46577"/>
                </a:cubicBezTo>
                <a:cubicBezTo>
                  <a:pt x="121479" y="46948"/>
                  <a:pt x="121479" y="47078"/>
                  <a:pt x="121479" y="47362"/>
                </a:cubicBezTo>
                <a:cubicBezTo>
                  <a:pt x="121468" y="47637"/>
                  <a:pt x="121553" y="47907"/>
                  <a:pt x="121719" y="48125"/>
                </a:cubicBezTo>
                <a:cubicBezTo>
                  <a:pt x="122009" y="48262"/>
                  <a:pt x="122345" y="48262"/>
                  <a:pt x="122635" y="48125"/>
                </a:cubicBezTo>
                <a:cubicBezTo>
                  <a:pt x="122940" y="47951"/>
                  <a:pt x="123311" y="47842"/>
                  <a:pt x="123441" y="47951"/>
                </a:cubicBezTo>
                <a:cubicBezTo>
                  <a:pt x="123572" y="48060"/>
                  <a:pt x="123856" y="48060"/>
                  <a:pt x="123921" y="48518"/>
                </a:cubicBezTo>
                <a:cubicBezTo>
                  <a:pt x="123987" y="48975"/>
                  <a:pt x="123703" y="49172"/>
                  <a:pt x="123311" y="49651"/>
                </a:cubicBezTo>
                <a:cubicBezTo>
                  <a:pt x="122918" y="50131"/>
                  <a:pt x="121544" y="51418"/>
                  <a:pt x="121413" y="51832"/>
                </a:cubicBezTo>
                <a:cubicBezTo>
                  <a:pt x="121283" y="52246"/>
                  <a:pt x="120694" y="52312"/>
                  <a:pt x="120280" y="52748"/>
                </a:cubicBezTo>
                <a:cubicBezTo>
                  <a:pt x="119473" y="53603"/>
                  <a:pt x="118607" y="54396"/>
                  <a:pt x="117685" y="55125"/>
                </a:cubicBezTo>
                <a:cubicBezTo>
                  <a:pt x="117379" y="55343"/>
                  <a:pt x="116922" y="56171"/>
                  <a:pt x="116704" y="56280"/>
                </a:cubicBezTo>
                <a:cubicBezTo>
                  <a:pt x="116485" y="56389"/>
                  <a:pt x="116115" y="56106"/>
                  <a:pt x="115940" y="56280"/>
                </a:cubicBezTo>
                <a:lnTo>
                  <a:pt x="115940" y="56193"/>
                </a:lnTo>
                <a:cubicBezTo>
                  <a:pt x="115260" y="56900"/>
                  <a:pt x="114719" y="57728"/>
                  <a:pt x="114348" y="58635"/>
                </a:cubicBezTo>
                <a:cubicBezTo>
                  <a:pt x="114303" y="58941"/>
                  <a:pt x="114390" y="59250"/>
                  <a:pt x="114588" y="59486"/>
                </a:cubicBezTo>
                <a:cubicBezTo>
                  <a:pt x="114894" y="59922"/>
                  <a:pt x="115221" y="60314"/>
                  <a:pt x="115221" y="60423"/>
                </a:cubicBezTo>
                <a:cubicBezTo>
                  <a:pt x="115417" y="60903"/>
                  <a:pt x="115788" y="61426"/>
                  <a:pt x="116180" y="61383"/>
                </a:cubicBezTo>
                <a:cubicBezTo>
                  <a:pt x="116573" y="61339"/>
                  <a:pt x="116725" y="60925"/>
                  <a:pt x="117314" y="60816"/>
                </a:cubicBezTo>
                <a:cubicBezTo>
                  <a:pt x="117903" y="60707"/>
                  <a:pt x="117816" y="61077"/>
                  <a:pt x="118143" y="60816"/>
                </a:cubicBezTo>
                <a:cubicBezTo>
                  <a:pt x="118470" y="60554"/>
                  <a:pt x="118622" y="60205"/>
                  <a:pt x="118622" y="59965"/>
                </a:cubicBezTo>
                <a:cubicBezTo>
                  <a:pt x="118808" y="59671"/>
                  <a:pt x="119035" y="59407"/>
                  <a:pt x="119298" y="59180"/>
                </a:cubicBezTo>
                <a:cubicBezTo>
                  <a:pt x="119669" y="58919"/>
                  <a:pt x="120127" y="58679"/>
                  <a:pt x="120127" y="58330"/>
                </a:cubicBezTo>
                <a:cubicBezTo>
                  <a:pt x="120301" y="58169"/>
                  <a:pt x="120500" y="58036"/>
                  <a:pt x="120716" y="57938"/>
                </a:cubicBezTo>
                <a:cubicBezTo>
                  <a:pt x="121004" y="57826"/>
                  <a:pt x="121263" y="57656"/>
                  <a:pt x="121479" y="57436"/>
                </a:cubicBezTo>
                <a:cubicBezTo>
                  <a:pt x="121710" y="57166"/>
                  <a:pt x="121956" y="56910"/>
                  <a:pt x="122220" y="56673"/>
                </a:cubicBezTo>
                <a:cubicBezTo>
                  <a:pt x="122515" y="56533"/>
                  <a:pt x="122770" y="56324"/>
                  <a:pt x="122962" y="56062"/>
                </a:cubicBezTo>
                <a:cubicBezTo>
                  <a:pt x="123158" y="55779"/>
                  <a:pt x="123594" y="55583"/>
                  <a:pt x="123790" y="55255"/>
                </a:cubicBezTo>
                <a:cubicBezTo>
                  <a:pt x="123987" y="54928"/>
                  <a:pt x="124444" y="54776"/>
                  <a:pt x="124663" y="54361"/>
                </a:cubicBezTo>
                <a:cubicBezTo>
                  <a:pt x="124881" y="53947"/>
                  <a:pt x="125557" y="53903"/>
                  <a:pt x="125557" y="53446"/>
                </a:cubicBezTo>
                <a:cubicBezTo>
                  <a:pt x="126557" y="52290"/>
                  <a:pt x="127637" y="51206"/>
                  <a:pt x="128784" y="50197"/>
                </a:cubicBezTo>
                <a:cubicBezTo>
                  <a:pt x="129224" y="49671"/>
                  <a:pt x="129634" y="49117"/>
                  <a:pt x="130005" y="48539"/>
                </a:cubicBezTo>
                <a:cubicBezTo>
                  <a:pt x="130441" y="48169"/>
                  <a:pt x="130964" y="48103"/>
                  <a:pt x="131161" y="47907"/>
                </a:cubicBezTo>
                <a:cubicBezTo>
                  <a:pt x="131431" y="47508"/>
                  <a:pt x="131738" y="47137"/>
                  <a:pt x="132076" y="46795"/>
                </a:cubicBezTo>
                <a:cubicBezTo>
                  <a:pt x="132294" y="46533"/>
                  <a:pt x="132774" y="45988"/>
                  <a:pt x="133036" y="45748"/>
                </a:cubicBezTo>
                <a:lnTo>
                  <a:pt x="134213" y="44832"/>
                </a:lnTo>
                <a:cubicBezTo>
                  <a:pt x="134431" y="44702"/>
                  <a:pt x="135543" y="43895"/>
                  <a:pt x="135740" y="43742"/>
                </a:cubicBezTo>
                <a:cubicBezTo>
                  <a:pt x="136328" y="43459"/>
                  <a:pt x="136874" y="43677"/>
                  <a:pt x="136874" y="43459"/>
                </a:cubicBezTo>
                <a:cubicBezTo>
                  <a:pt x="137179" y="42826"/>
                  <a:pt x="137942" y="41365"/>
                  <a:pt x="137724" y="40907"/>
                </a:cubicBezTo>
                <a:cubicBezTo>
                  <a:pt x="137506" y="40450"/>
                  <a:pt x="137310" y="40101"/>
                  <a:pt x="137179" y="39883"/>
                </a:cubicBezTo>
                <a:cubicBezTo>
                  <a:pt x="136993" y="39689"/>
                  <a:pt x="136721" y="39606"/>
                  <a:pt x="136459" y="39665"/>
                </a:cubicBezTo>
                <a:cubicBezTo>
                  <a:pt x="135945" y="39830"/>
                  <a:pt x="135382" y="39734"/>
                  <a:pt x="134955" y="39403"/>
                </a:cubicBezTo>
                <a:cubicBezTo>
                  <a:pt x="134737" y="39228"/>
                  <a:pt x="134366" y="39468"/>
                  <a:pt x="133995" y="39621"/>
                </a:cubicBezTo>
                <a:cubicBezTo>
                  <a:pt x="133625" y="39774"/>
                  <a:pt x="133188" y="39621"/>
                  <a:pt x="132992" y="39774"/>
                </a:cubicBezTo>
                <a:cubicBezTo>
                  <a:pt x="132430" y="40234"/>
                  <a:pt x="131904" y="40735"/>
                  <a:pt x="131422" y="41278"/>
                </a:cubicBezTo>
                <a:cubicBezTo>
                  <a:pt x="131008" y="41758"/>
                  <a:pt x="128958" y="43655"/>
                  <a:pt x="128675" y="43938"/>
                </a:cubicBezTo>
                <a:cubicBezTo>
                  <a:pt x="128391" y="44222"/>
                  <a:pt x="128173" y="43851"/>
                  <a:pt x="128173" y="43502"/>
                </a:cubicBezTo>
                <a:cubicBezTo>
                  <a:pt x="128588" y="42565"/>
                  <a:pt x="128871" y="42499"/>
                  <a:pt x="128173" y="41322"/>
                </a:cubicBezTo>
                <a:cubicBezTo>
                  <a:pt x="127475" y="40144"/>
                  <a:pt x="126712" y="40297"/>
                  <a:pt x="126472" y="40144"/>
                </a:cubicBezTo>
                <a:cubicBezTo>
                  <a:pt x="126232" y="39992"/>
                  <a:pt x="125796" y="39337"/>
                  <a:pt x="125513" y="39228"/>
                </a:cubicBezTo>
                <a:close/>
                <a:moveTo>
                  <a:pt x="194516" y="33069"/>
                </a:moveTo>
                <a:cubicBezTo>
                  <a:pt x="194721" y="33076"/>
                  <a:pt x="194882" y="33246"/>
                  <a:pt x="194876" y="33451"/>
                </a:cubicBezTo>
                <a:cubicBezTo>
                  <a:pt x="194921" y="34033"/>
                  <a:pt x="194697" y="34604"/>
                  <a:pt x="194265" y="34999"/>
                </a:cubicBezTo>
                <a:cubicBezTo>
                  <a:pt x="193847" y="35128"/>
                  <a:pt x="193397" y="35128"/>
                  <a:pt x="192979" y="34999"/>
                </a:cubicBezTo>
                <a:cubicBezTo>
                  <a:pt x="192835" y="34796"/>
                  <a:pt x="192767" y="34550"/>
                  <a:pt x="192782" y="34301"/>
                </a:cubicBezTo>
                <a:cubicBezTo>
                  <a:pt x="192769" y="34020"/>
                  <a:pt x="192854" y="33743"/>
                  <a:pt x="193022" y="33516"/>
                </a:cubicBezTo>
                <a:cubicBezTo>
                  <a:pt x="193478" y="33340"/>
                  <a:pt x="193942" y="33194"/>
                  <a:pt x="194418" y="33080"/>
                </a:cubicBezTo>
                <a:cubicBezTo>
                  <a:pt x="194450" y="33071"/>
                  <a:pt x="194483" y="33069"/>
                  <a:pt x="194516" y="33069"/>
                </a:cubicBezTo>
                <a:close/>
                <a:moveTo>
                  <a:pt x="198496" y="31248"/>
                </a:moveTo>
                <a:cubicBezTo>
                  <a:pt x="198692" y="31096"/>
                  <a:pt x="199129" y="31008"/>
                  <a:pt x="199238" y="31401"/>
                </a:cubicBezTo>
                <a:cubicBezTo>
                  <a:pt x="199310" y="31708"/>
                  <a:pt x="199347" y="32022"/>
                  <a:pt x="199347" y="32338"/>
                </a:cubicBezTo>
                <a:cubicBezTo>
                  <a:pt x="199170" y="32871"/>
                  <a:pt x="198747" y="33283"/>
                  <a:pt x="198213" y="33451"/>
                </a:cubicBezTo>
                <a:cubicBezTo>
                  <a:pt x="198060" y="33516"/>
                  <a:pt x="197428" y="33145"/>
                  <a:pt x="197428" y="32905"/>
                </a:cubicBezTo>
                <a:cubicBezTo>
                  <a:pt x="197428" y="32666"/>
                  <a:pt x="196882" y="31793"/>
                  <a:pt x="197428" y="31772"/>
                </a:cubicBezTo>
                <a:cubicBezTo>
                  <a:pt x="197973" y="31750"/>
                  <a:pt x="198169" y="31401"/>
                  <a:pt x="198496" y="31248"/>
                </a:cubicBezTo>
                <a:close/>
                <a:moveTo>
                  <a:pt x="193328" y="28370"/>
                </a:moveTo>
                <a:cubicBezTo>
                  <a:pt x="194091" y="28087"/>
                  <a:pt x="194374" y="28566"/>
                  <a:pt x="194396" y="29286"/>
                </a:cubicBezTo>
                <a:cubicBezTo>
                  <a:pt x="194418" y="30005"/>
                  <a:pt x="193677" y="30289"/>
                  <a:pt x="193153" y="30834"/>
                </a:cubicBezTo>
                <a:cubicBezTo>
                  <a:pt x="192892" y="31096"/>
                  <a:pt x="192892" y="30834"/>
                  <a:pt x="192586" y="30594"/>
                </a:cubicBezTo>
                <a:cubicBezTo>
                  <a:pt x="192281" y="30354"/>
                  <a:pt x="192281" y="29766"/>
                  <a:pt x="192281" y="29395"/>
                </a:cubicBezTo>
                <a:cubicBezTo>
                  <a:pt x="192128" y="28544"/>
                  <a:pt x="193132" y="28719"/>
                  <a:pt x="193328" y="28370"/>
                </a:cubicBezTo>
                <a:close/>
                <a:moveTo>
                  <a:pt x="254601" y="27475"/>
                </a:moveTo>
                <a:cubicBezTo>
                  <a:pt x="253947" y="27628"/>
                  <a:pt x="253358" y="27519"/>
                  <a:pt x="253162" y="28195"/>
                </a:cubicBezTo>
                <a:cubicBezTo>
                  <a:pt x="253097" y="28435"/>
                  <a:pt x="252944" y="29307"/>
                  <a:pt x="252944" y="29569"/>
                </a:cubicBezTo>
                <a:cubicBezTo>
                  <a:pt x="252846" y="30050"/>
                  <a:pt x="252846" y="30548"/>
                  <a:pt x="252944" y="31030"/>
                </a:cubicBezTo>
                <a:cubicBezTo>
                  <a:pt x="253286" y="31627"/>
                  <a:pt x="253465" y="32303"/>
                  <a:pt x="253467" y="32992"/>
                </a:cubicBezTo>
                <a:cubicBezTo>
                  <a:pt x="253380" y="33668"/>
                  <a:pt x="253140" y="34257"/>
                  <a:pt x="253576" y="34562"/>
                </a:cubicBezTo>
                <a:cubicBezTo>
                  <a:pt x="254080" y="34798"/>
                  <a:pt x="254636" y="34896"/>
                  <a:pt x="255190" y="34845"/>
                </a:cubicBezTo>
                <a:cubicBezTo>
                  <a:pt x="255617" y="34819"/>
                  <a:pt x="256049" y="34819"/>
                  <a:pt x="256477" y="34845"/>
                </a:cubicBezTo>
                <a:cubicBezTo>
                  <a:pt x="256716" y="34998"/>
                  <a:pt x="256607" y="35565"/>
                  <a:pt x="256477" y="36045"/>
                </a:cubicBezTo>
                <a:cubicBezTo>
                  <a:pt x="256361" y="36538"/>
                  <a:pt x="256154" y="37004"/>
                  <a:pt x="255866" y="37419"/>
                </a:cubicBezTo>
                <a:cubicBezTo>
                  <a:pt x="255321" y="38291"/>
                  <a:pt x="254492" y="40777"/>
                  <a:pt x="252312" y="41082"/>
                </a:cubicBezTo>
                <a:cubicBezTo>
                  <a:pt x="251221" y="41213"/>
                  <a:pt x="249739" y="41605"/>
                  <a:pt x="248779" y="41605"/>
                </a:cubicBezTo>
                <a:cubicBezTo>
                  <a:pt x="248452" y="41605"/>
                  <a:pt x="247907" y="41605"/>
                  <a:pt x="247558" y="41605"/>
                </a:cubicBezTo>
                <a:cubicBezTo>
                  <a:pt x="246533" y="41692"/>
                  <a:pt x="244832" y="41976"/>
                  <a:pt x="244353" y="41976"/>
                </a:cubicBezTo>
                <a:cubicBezTo>
                  <a:pt x="243873" y="41976"/>
                  <a:pt x="243241" y="41496"/>
                  <a:pt x="242979" y="41496"/>
                </a:cubicBezTo>
                <a:cubicBezTo>
                  <a:pt x="242030" y="41494"/>
                  <a:pt x="241097" y="41743"/>
                  <a:pt x="240275" y="42216"/>
                </a:cubicBezTo>
                <a:cubicBezTo>
                  <a:pt x="240325" y="42737"/>
                  <a:pt x="240242" y="43262"/>
                  <a:pt x="240035" y="43742"/>
                </a:cubicBezTo>
                <a:lnTo>
                  <a:pt x="240035" y="43655"/>
                </a:lnTo>
                <a:cubicBezTo>
                  <a:pt x="239795" y="44069"/>
                  <a:pt x="239647" y="44529"/>
                  <a:pt x="239599" y="45007"/>
                </a:cubicBezTo>
                <a:cubicBezTo>
                  <a:pt x="240253" y="46054"/>
                  <a:pt x="241038" y="47515"/>
                  <a:pt x="241278" y="47624"/>
                </a:cubicBezTo>
                <a:cubicBezTo>
                  <a:pt x="241518" y="47733"/>
                  <a:pt x="245356" y="47057"/>
                  <a:pt x="247536" y="46882"/>
                </a:cubicBezTo>
                <a:cubicBezTo>
                  <a:pt x="249180" y="46764"/>
                  <a:pt x="250833" y="46830"/>
                  <a:pt x="252464" y="47078"/>
                </a:cubicBezTo>
                <a:cubicBezTo>
                  <a:pt x="253228" y="47209"/>
                  <a:pt x="254383" y="47711"/>
                  <a:pt x="255103" y="47798"/>
                </a:cubicBezTo>
                <a:cubicBezTo>
                  <a:pt x="255822" y="47885"/>
                  <a:pt x="257043" y="48038"/>
                  <a:pt x="257501" y="48038"/>
                </a:cubicBezTo>
                <a:cubicBezTo>
                  <a:pt x="258339" y="48044"/>
                  <a:pt x="259172" y="48184"/>
                  <a:pt x="259965" y="48452"/>
                </a:cubicBezTo>
                <a:cubicBezTo>
                  <a:pt x="260423" y="48627"/>
                  <a:pt x="261623" y="48757"/>
                  <a:pt x="262342" y="49041"/>
                </a:cubicBezTo>
                <a:cubicBezTo>
                  <a:pt x="263062" y="49324"/>
                  <a:pt x="264305" y="49760"/>
                  <a:pt x="264893" y="49913"/>
                </a:cubicBezTo>
                <a:cubicBezTo>
                  <a:pt x="265482" y="50066"/>
                  <a:pt x="265984" y="50044"/>
                  <a:pt x="266507" y="50175"/>
                </a:cubicBezTo>
                <a:cubicBezTo>
                  <a:pt x="267013" y="50364"/>
                  <a:pt x="267508" y="50585"/>
                  <a:pt x="267990" y="50829"/>
                </a:cubicBezTo>
                <a:cubicBezTo>
                  <a:pt x="268230" y="50894"/>
                  <a:pt x="268644" y="50916"/>
                  <a:pt x="269429" y="51091"/>
                </a:cubicBezTo>
                <a:cubicBezTo>
                  <a:pt x="269734" y="51156"/>
                  <a:pt x="270083" y="50785"/>
                  <a:pt x="270345" y="50524"/>
                </a:cubicBezTo>
                <a:cubicBezTo>
                  <a:pt x="270596" y="50316"/>
                  <a:pt x="270796" y="50055"/>
                  <a:pt x="270934" y="49760"/>
                </a:cubicBezTo>
                <a:cubicBezTo>
                  <a:pt x="270986" y="49575"/>
                  <a:pt x="270986" y="49379"/>
                  <a:pt x="270934" y="49193"/>
                </a:cubicBezTo>
                <a:cubicBezTo>
                  <a:pt x="270934" y="49150"/>
                  <a:pt x="270934" y="48910"/>
                  <a:pt x="270934" y="48801"/>
                </a:cubicBezTo>
                <a:cubicBezTo>
                  <a:pt x="270988" y="48461"/>
                  <a:pt x="270988" y="48116"/>
                  <a:pt x="270934" y="47776"/>
                </a:cubicBezTo>
                <a:cubicBezTo>
                  <a:pt x="270825" y="46926"/>
                  <a:pt x="270127" y="46577"/>
                  <a:pt x="269756" y="46228"/>
                </a:cubicBezTo>
                <a:cubicBezTo>
                  <a:pt x="269457" y="45907"/>
                  <a:pt x="269137" y="45609"/>
                  <a:pt x="268797" y="45334"/>
                </a:cubicBezTo>
                <a:cubicBezTo>
                  <a:pt x="268459" y="45107"/>
                  <a:pt x="268101" y="44909"/>
                  <a:pt x="267728" y="44745"/>
                </a:cubicBezTo>
                <a:cubicBezTo>
                  <a:pt x="267377" y="44667"/>
                  <a:pt x="267020" y="44617"/>
                  <a:pt x="266660" y="44593"/>
                </a:cubicBezTo>
                <a:cubicBezTo>
                  <a:pt x="266267" y="44593"/>
                  <a:pt x="265984" y="44876"/>
                  <a:pt x="265460" y="44745"/>
                </a:cubicBezTo>
                <a:cubicBezTo>
                  <a:pt x="264069" y="44348"/>
                  <a:pt x="262658" y="44037"/>
                  <a:pt x="261230" y="43808"/>
                </a:cubicBezTo>
                <a:cubicBezTo>
                  <a:pt x="260968" y="43437"/>
                  <a:pt x="261405" y="42521"/>
                  <a:pt x="261688" y="41431"/>
                </a:cubicBezTo>
                <a:cubicBezTo>
                  <a:pt x="261797" y="41125"/>
                  <a:pt x="261863" y="40733"/>
                  <a:pt x="262081" y="40580"/>
                </a:cubicBezTo>
                <a:cubicBezTo>
                  <a:pt x="262296" y="40364"/>
                  <a:pt x="262447" y="40092"/>
                  <a:pt x="262517" y="39795"/>
                </a:cubicBezTo>
                <a:cubicBezTo>
                  <a:pt x="262617" y="39503"/>
                  <a:pt x="262798" y="39246"/>
                  <a:pt x="263040" y="39054"/>
                </a:cubicBezTo>
                <a:cubicBezTo>
                  <a:pt x="263293" y="38856"/>
                  <a:pt x="263489" y="38592"/>
                  <a:pt x="263607" y="38291"/>
                </a:cubicBezTo>
                <a:cubicBezTo>
                  <a:pt x="263934" y="37070"/>
                  <a:pt x="263258" y="37266"/>
                  <a:pt x="263607" y="36241"/>
                </a:cubicBezTo>
                <a:cubicBezTo>
                  <a:pt x="263956" y="35216"/>
                  <a:pt x="265003" y="35434"/>
                  <a:pt x="266289" y="35216"/>
                </a:cubicBezTo>
                <a:cubicBezTo>
                  <a:pt x="266762" y="35157"/>
                  <a:pt x="267216" y="34994"/>
                  <a:pt x="267619" y="34736"/>
                </a:cubicBezTo>
                <a:cubicBezTo>
                  <a:pt x="268153" y="34329"/>
                  <a:pt x="268760" y="34023"/>
                  <a:pt x="269407" y="33842"/>
                </a:cubicBezTo>
                <a:cubicBezTo>
                  <a:pt x="270628" y="33385"/>
                  <a:pt x="271392" y="33581"/>
                  <a:pt x="271719" y="32578"/>
                </a:cubicBezTo>
                <a:cubicBezTo>
                  <a:pt x="271784" y="32425"/>
                  <a:pt x="271457" y="31989"/>
                  <a:pt x="271457" y="31706"/>
                </a:cubicBezTo>
                <a:cubicBezTo>
                  <a:pt x="271529" y="31309"/>
                  <a:pt x="271529" y="30903"/>
                  <a:pt x="271457" y="30506"/>
                </a:cubicBezTo>
                <a:cubicBezTo>
                  <a:pt x="271261" y="29961"/>
                  <a:pt x="270846" y="29612"/>
                  <a:pt x="270585" y="29067"/>
                </a:cubicBezTo>
                <a:cubicBezTo>
                  <a:pt x="270439" y="28771"/>
                  <a:pt x="270192" y="28539"/>
                  <a:pt x="269887" y="28413"/>
                </a:cubicBezTo>
                <a:cubicBezTo>
                  <a:pt x="269625" y="28413"/>
                  <a:pt x="269407" y="28566"/>
                  <a:pt x="268906" y="28413"/>
                </a:cubicBezTo>
                <a:cubicBezTo>
                  <a:pt x="268550" y="28280"/>
                  <a:pt x="268169" y="28234"/>
                  <a:pt x="267794" y="28282"/>
                </a:cubicBezTo>
                <a:cubicBezTo>
                  <a:pt x="266413" y="28659"/>
                  <a:pt x="264994" y="28880"/>
                  <a:pt x="263563" y="28936"/>
                </a:cubicBezTo>
                <a:lnTo>
                  <a:pt x="262887" y="28936"/>
                </a:lnTo>
                <a:lnTo>
                  <a:pt x="261928" y="28936"/>
                </a:lnTo>
                <a:cubicBezTo>
                  <a:pt x="260096" y="28893"/>
                  <a:pt x="256847" y="28522"/>
                  <a:pt x="256607" y="28522"/>
                </a:cubicBezTo>
                <a:cubicBezTo>
                  <a:pt x="255975" y="28260"/>
                  <a:pt x="254863" y="27475"/>
                  <a:pt x="254601" y="27475"/>
                </a:cubicBezTo>
                <a:close/>
                <a:moveTo>
                  <a:pt x="185522" y="25971"/>
                </a:moveTo>
                <a:cubicBezTo>
                  <a:pt x="185173" y="26232"/>
                  <a:pt x="184780" y="26341"/>
                  <a:pt x="183799" y="26341"/>
                </a:cubicBezTo>
                <a:cubicBezTo>
                  <a:pt x="181880" y="26516"/>
                  <a:pt x="179961" y="29045"/>
                  <a:pt x="178086" y="30136"/>
                </a:cubicBezTo>
                <a:cubicBezTo>
                  <a:pt x="177630" y="30286"/>
                  <a:pt x="177164" y="30402"/>
                  <a:pt x="176690" y="30484"/>
                </a:cubicBezTo>
                <a:cubicBezTo>
                  <a:pt x="176298" y="30659"/>
                  <a:pt x="175796" y="30986"/>
                  <a:pt x="175709" y="31291"/>
                </a:cubicBezTo>
                <a:cubicBezTo>
                  <a:pt x="175622" y="31597"/>
                  <a:pt x="175665" y="31945"/>
                  <a:pt x="175317" y="32142"/>
                </a:cubicBezTo>
                <a:cubicBezTo>
                  <a:pt x="174968" y="32338"/>
                  <a:pt x="174684" y="32382"/>
                  <a:pt x="174706" y="32643"/>
                </a:cubicBezTo>
                <a:cubicBezTo>
                  <a:pt x="174728" y="32905"/>
                  <a:pt x="174924" y="33995"/>
                  <a:pt x="175251" y="34060"/>
                </a:cubicBezTo>
                <a:cubicBezTo>
                  <a:pt x="175578" y="34126"/>
                  <a:pt x="175818" y="34060"/>
                  <a:pt x="175949" y="34388"/>
                </a:cubicBezTo>
                <a:cubicBezTo>
                  <a:pt x="176080" y="34715"/>
                  <a:pt x="176516" y="35129"/>
                  <a:pt x="176843" y="35129"/>
                </a:cubicBezTo>
                <a:cubicBezTo>
                  <a:pt x="177281" y="35168"/>
                  <a:pt x="177715" y="35264"/>
                  <a:pt x="178129" y="35412"/>
                </a:cubicBezTo>
                <a:cubicBezTo>
                  <a:pt x="178544" y="35521"/>
                  <a:pt x="179307" y="35565"/>
                  <a:pt x="179307" y="36241"/>
                </a:cubicBezTo>
                <a:cubicBezTo>
                  <a:pt x="179307" y="36917"/>
                  <a:pt x="179547" y="37898"/>
                  <a:pt x="179307" y="38422"/>
                </a:cubicBezTo>
                <a:cubicBezTo>
                  <a:pt x="179067" y="38945"/>
                  <a:pt x="178391" y="39708"/>
                  <a:pt x="178129" y="39708"/>
                </a:cubicBezTo>
                <a:cubicBezTo>
                  <a:pt x="177868" y="39708"/>
                  <a:pt x="177410" y="39708"/>
                  <a:pt x="177148" y="39708"/>
                </a:cubicBezTo>
                <a:cubicBezTo>
                  <a:pt x="176383" y="39872"/>
                  <a:pt x="175864" y="40587"/>
                  <a:pt x="175949" y="41365"/>
                </a:cubicBezTo>
                <a:cubicBezTo>
                  <a:pt x="176014" y="41889"/>
                  <a:pt x="177039" y="42805"/>
                  <a:pt x="177039" y="42805"/>
                </a:cubicBezTo>
                <a:lnTo>
                  <a:pt x="177559" y="43404"/>
                </a:lnTo>
                <a:lnTo>
                  <a:pt x="177933" y="44113"/>
                </a:lnTo>
                <a:cubicBezTo>
                  <a:pt x="178064" y="44418"/>
                  <a:pt x="177933" y="44745"/>
                  <a:pt x="177933" y="45181"/>
                </a:cubicBezTo>
                <a:cubicBezTo>
                  <a:pt x="177977" y="45456"/>
                  <a:pt x="177977" y="45735"/>
                  <a:pt x="177933" y="46010"/>
                </a:cubicBezTo>
                <a:cubicBezTo>
                  <a:pt x="177809" y="46392"/>
                  <a:pt x="177573" y="46725"/>
                  <a:pt x="177257" y="46969"/>
                </a:cubicBezTo>
                <a:cubicBezTo>
                  <a:pt x="177039" y="47144"/>
                  <a:pt x="176472" y="47842"/>
                  <a:pt x="176254" y="47951"/>
                </a:cubicBezTo>
                <a:cubicBezTo>
                  <a:pt x="175410" y="48415"/>
                  <a:pt x="174789" y="49202"/>
                  <a:pt x="174532" y="50131"/>
                </a:cubicBezTo>
                <a:cubicBezTo>
                  <a:pt x="174612" y="50820"/>
                  <a:pt x="174826" y="51487"/>
                  <a:pt x="175164" y="52094"/>
                </a:cubicBezTo>
                <a:cubicBezTo>
                  <a:pt x="175413" y="52477"/>
                  <a:pt x="175731" y="52809"/>
                  <a:pt x="176102" y="53075"/>
                </a:cubicBezTo>
                <a:cubicBezTo>
                  <a:pt x="176450" y="53380"/>
                  <a:pt x="176341" y="54100"/>
                  <a:pt x="176778" y="54100"/>
                </a:cubicBezTo>
                <a:cubicBezTo>
                  <a:pt x="177218" y="54119"/>
                  <a:pt x="177656" y="54178"/>
                  <a:pt x="178086" y="54274"/>
                </a:cubicBezTo>
                <a:cubicBezTo>
                  <a:pt x="178391" y="54427"/>
                  <a:pt x="178980" y="54122"/>
                  <a:pt x="178980" y="54122"/>
                </a:cubicBezTo>
                <a:cubicBezTo>
                  <a:pt x="179460" y="53947"/>
                  <a:pt x="179961" y="52682"/>
                  <a:pt x="180921" y="51941"/>
                </a:cubicBezTo>
                <a:cubicBezTo>
                  <a:pt x="181880" y="51200"/>
                  <a:pt x="184017" y="49978"/>
                  <a:pt x="185151" y="49019"/>
                </a:cubicBezTo>
                <a:cubicBezTo>
                  <a:pt x="186446" y="48190"/>
                  <a:pt x="187296" y="46819"/>
                  <a:pt x="187462" y="45290"/>
                </a:cubicBezTo>
                <a:cubicBezTo>
                  <a:pt x="187397" y="44909"/>
                  <a:pt x="187240" y="44551"/>
                  <a:pt x="187004" y="44244"/>
                </a:cubicBezTo>
                <a:cubicBezTo>
                  <a:pt x="186701" y="43982"/>
                  <a:pt x="186330" y="43808"/>
                  <a:pt x="185936" y="43742"/>
                </a:cubicBezTo>
                <a:lnTo>
                  <a:pt x="184846" y="43895"/>
                </a:lnTo>
                <a:cubicBezTo>
                  <a:pt x="184693" y="43851"/>
                  <a:pt x="184540" y="43044"/>
                  <a:pt x="184540" y="42805"/>
                </a:cubicBezTo>
                <a:cubicBezTo>
                  <a:pt x="185144" y="41572"/>
                  <a:pt x="186006" y="40487"/>
                  <a:pt x="187070" y="39621"/>
                </a:cubicBezTo>
                <a:cubicBezTo>
                  <a:pt x="187201" y="39490"/>
                  <a:pt x="187222" y="39446"/>
                  <a:pt x="187201" y="39010"/>
                </a:cubicBezTo>
                <a:cubicBezTo>
                  <a:pt x="187179" y="38574"/>
                  <a:pt x="186983" y="38465"/>
                  <a:pt x="186394" y="37658"/>
                </a:cubicBezTo>
                <a:cubicBezTo>
                  <a:pt x="186089" y="37222"/>
                  <a:pt x="186263" y="36786"/>
                  <a:pt x="185936" y="36786"/>
                </a:cubicBezTo>
                <a:cubicBezTo>
                  <a:pt x="185609" y="36786"/>
                  <a:pt x="185238" y="37222"/>
                  <a:pt x="184955" y="36961"/>
                </a:cubicBezTo>
                <a:cubicBezTo>
                  <a:pt x="184671" y="36699"/>
                  <a:pt x="184671" y="35936"/>
                  <a:pt x="184671" y="35674"/>
                </a:cubicBezTo>
                <a:cubicBezTo>
                  <a:pt x="184423" y="35072"/>
                  <a:pt x="184383" y="34403"/>
                  <a:pt x="184562" y="33777"/>
                </a:cubicBezTo>
                <a:cubicBezTo>
                  <a:pt x="184944" y="33114"/>
                  <a:pt x="185373" y="32480"/>
                  <a:pt x="185849" y="31880"/>
                </a:cubicBezTo>
                <a:cubicBezTo>
                  <a:pt x="186307" y="31335"/>
                  <a:pt x="186590" y="30964"/>
                  <a:pt x="186590" y="30550"/>
                </a:cubicBezTo>
                <a:cubicBezTo>
                  <a:pt x="186437" y="29590"/>
                  <a:pt x="186852" y="29242"/>
                  <a:pt x="186852" y="28805"/>
                </a:cubicBezTo>
                <a:cubicBezTo>
                  <a:pt x="186852" y="28369"/>
                  <a:pt x="187113" y="27737"/>
                  <a:pt x="186852" y="27279"/>
                </a:cubicBezTo>
                <a:cubicBezTo>
                  <a:pt x="186590" y="26821"/>
                  <a:pt x="185870" y="25709"/>
                  <a:pt x="185522" y="25971"/>
                </a:cubicBezTo>
                <a:close/>
                <a:moveTo>
                  <a:pt x="200022" y="25622"/>
                </a:moveTo>
                <a:cubicBezTo>
                  <a:pt x="200153" y="25710"/>
                  <a:pt x="200284" y="26429"/>
                  <a:pt x="200284" y="26691"/>
                </a:cubicBezTo>
                <a:cubicBezTo>
                  <a:pt x="200188" y="27297"/>
                  <a:pt x="199896" y="27855"/>
                  <a:pt x="199455" y="28283"/>
                </a:cubicBezTo>
                <a:cubicBezTo>
                  <a:pt x="198960" y="28424"/>
                  <a:pt x="198441" y="28468"/>
                  <a:pt x="197929" y="28413"/>
                </a:cubicBezTo>
                <a:cubicBezTo>
                  <a:pt x="197471" y="28304"/>
                  <a:pt x="197362" y="27563"/>
                  <a:pt x="197340" y="27127"/>
                </a:cubicBezTo>
                <a:cubicBezTo>
                  <a:pt x="197297" y="26298"/>
                  <a:pt x="198997" y="26102"/>
                  <a:pt x="200022" y="25622"/>
                </a:cubicBezTo>
                <a:close/>
                <a:moveTo>
                  <a:pt x="201134" y="21282"/>
                </a:moveTo>
                <a:cubicBezTo>
                  <a:pt x="199327" y="22050"/>
                  <a:pt x="197558" y="22909"/>
                  <a:pt x="195836" y="23856"/>
                </a:cubicBezTo>
                <a:cubicBezTo>
                  <a:pt x="195378" y="24074"/>
                  <a:pt x="194876" y="23877"/>
                  <a:pt x="194026" y="24292"/>
                </a:cubicBezTo>
                <a:cubicBezTo>
                  <a:pt x="193175" y="24706"/>
                  <a:pt x="192630" y="25164"/>
                  <a:pt x="191845" y="25578"/>
                </a:cubicBezTo>
                <a:cubicBezTo>
                  <a:pt x="191583" y="25731"/>
                  <a:pt x="190711" y="26102"/>
                  <a:pt x="190537" y="26211"/>
                </a:cubicBezTo>
                <a:cubicBezTo>
                  <a:pt x="190212" y="26354"/>
                  <a:pt x="189865" y="26442"/>
                  <a:pt x="189512" y="26472"/>
                </a:cubicBezTo>
                <a:cubicBezTo>
                  <a:pt x="188923" y="26538"/>
                  <a:pt x="188727" y="25883"/>
                  <a:pt x="188313" y="25949"/>
                </a:cubicBezTo>
                <a:cubicBezTo>
                  <a:pt x="187898" y="26014"/>
                  <a:pt x="187528" y="27061"/>
                  <a:pt x="187702" y="27824"/>
                </a:cubicBezTo>
                <a:cubicBezTo>
                  <a:pt x="187761" y="28426"/>
                  <a:pt x="187761" y="29032"/>
                  <a:pt x="187702" y="29634"/>
                </a:cubicBezTo>
                <a:lnTo>
                  <a:pt x="187637" y="29547"/>
                </a:lnTo>
                <a:cubicBezTo>
                  <a:pt x="187611" y="29948"/>
                  <a:pt x="187632" y="30351"/>
                  <a:pt x="187702" y="30746"/>
                </a:cubicBezTo>
                <a:cubicBezTo>
                  <a:pt x="187811" y="31313"/>
                  <a:pt x="188291" y="31727"/>
                  <a:pt x="188291" y="32033"/>
                </a:cubicBezTo>
                <a:cubicBezTo>
                  <a:pt x="188419" y="33092"/>
                  <a:pt x="188675" y="34132"/>
                  <a:pt x="189054" y="35129"/>
                </a:cubicBezTo>
                <a:cubicBezTo>
                  <a:pt x="189207" y="35609"/>
                  <a:pt x="188662" y="36350"/>
                  <a:pt x="188662" y="37157"/>
                </a:cubicBezTo>
                <a:cubicBezTo>
                  <a:pt x="188749" y="37602"/>
                  <a:pt x="188928" y="38025"/>
                  <a:pt x="189185" y="38400"/>
                </a:cubicBezTo>
                <a:cubicBezTo>
                  <a:pt x="189294" y="38574"/>
                  <a:pt x="189970" y="38749"/>
                  <a:pt x="189970" y="39468"/>
                </a:cubicBezTo>
                <a:cubicBezTo>
                  <a:pt x="189970" y="39730"/>
                  <a:pt x="190210" y="40013"/>
                  <a:pt x="190340" y="40231"/>
                </a:cubicBezTo>
                <a:cubicBezTo>
                  <a:pt x="190471" y="40450"/>
                  <a:pt x="190450" y="40711"/>
                  <a:pt x="190755" y="40711"/>
                </a:cubicBezTo>
                <a:cubicBezTo>
                  <a:pt x="190995" y="40744"/>
                  <a:pt x="191235" y="40744"/>
                  <a:pt x="191474" y="40711"/>
                </a:cubicBezTo>
                <a:cubicBezTo>
                  <a:pt x="191736" y="40668"/>
                  <a:pt x="192129" y="40406"/>
                  <a:pt x="192303" y="40406"/>
                </a:cubicBezTo>
                <a:cubicBezTo>
                  <a:pt x="192610" y="40288"/>
                  <a:pt x="192909" y="40151"/>
                  <a:pt x="193197" y="39992"/>
                </a:cubicBezTo>
                <a:cubicBezTo>
                  <a:pt x="193546" y="39730"/>
                  <a:pt x="193938" y="39665"/>
                  <a:pt x="193938" y="39992"/>
                </a:cubicBezTo>
                <a:cubicBezTo>
                  <a:pt x="194000" y="40397"/>
                  <a:pt x="194000" y="40807"/>
                  <a:pt x="193938" y="41213"/>
                </a:cubicBezTo>
                <a:cubicBezTo>
                  <a:pt x="193834" y="41435"/>
                  <a:pt x="193666" y="41625"/>
                  <a:pt x="193459" y="41758"/>
                </a:cubicBezTo>
                <a:cubicBezTo>
                  <a:pt x="193280" y="41834"/>
                  <a:pt x="193086" y="41871"/>
                  <a:pt x="192892" y="41867"/>
                </a:cubicBezTo>
                <a:cubicBezTo>
                  <a:pt x="192630" y="41910"/>
                  <a:pt x="192543" y="42020"/>
                  <a:pt x="192281" y="42063"/>
                </a:cubicBezTo>
                <a:cubicBezTo>
                  <a:pt x="192020" y="42107"/>
                  <a:pt x="192150" y="41889"/>
                  <a:pt x="191693" y="41954"/>
                </a:cubicBezTo>
                <a:cubicBezTo>
                  <a:pt x="191235" y="42020"/>
                  <a:pt x="191235" y="42281"/>
                  <a:pt x="191235" y="42783"/>
                </a:cubicBezTo>
                <a:cubicBezTo>
                  <a:pt x="191235" y="43284"/>
                  <a:pt x="191235" y="43611"/>
                  <a:pt x="191235" y="43808"/>
                </a:cubicBezTo>
                <a:cubicBezTo>
                  <a:pt x="191235" y="44004"/>
                  <a:pt x="191104" y="44353"/>
                  <a:pt x="191235" y="44658"/>
                </a:cubicBezTo>
                <a:cubicBezTo>
                  <a:pt x="191365" y="44963"/>
                  <a:pt x="191627" y="44963"/>
                  <a:pt x="192150" y="44963"/>
                </a:cubicBezTo>
                <a:cubicBezTo>
                  <a:pt x="192478" y="45105"/>
                  <a:pt x="192848" y="45105"/>
                  <a:pt x="193175" y="44963"/>
                </a:cubicBezTo>
                <a:cubicBezTo>
                  <a:pt x="193371" y="44920"/>
                  <a:pt x="193938" y="45116"/>
                  <a:pt x="193677" y="45617"/>
                </a:cubicBezTo>
                <a:cubicBezTo>
                  <a:pt x="192868" y="46047"/>
                  <a:pt x="192089" y="46527"/>
                  <a:pt x="191344" y="47057"/>
                </a:cubicBezTo>
                <a:cubicBezTo>
                  <a:pt x="190766" y="47443"/>
                  <a:pt x="190142" y="47757"/>
                  <a:pt x="189490" y="47994"/>
                </a:cubicBezTo>
                <a:cubicBezTo>
                  <a:pt x="189119" y="48103"/>
                  <a:pt x="189032" y="47776"/>
                  <a:pt x="188771" y="47776"/>
                </a:cubicBezTo>
                <a:cubicBezTo>
                  <a:pt x="188509" y="47776"/>
                  <a:pt x="188291" y="48278"/>
                  <a:pt x="188291" y="48278"/>
                </a:cubicBezTo>
                <a:cubicBezTo>
                  <a:pt x="188034" y="48579"/>
                  <a:pt x="187916" y="48975"/>
                  <a:pt x="187964" y="49368"/>
                </a:cubicBezTo>
                <a:cubicBezTo>
                  <a:pt x="187964" y="49564"/>
                  <a:pt x="187964" y="50000"/>
                  <a:pt x="187964" y="50262"/>
                </a:cubicBezTo>
                <a:cubicBezTo>
                  <a:pt x="188007" y="51156"/>
                  <a:pt x="188465" y="51592"/>
                  <a:pt x="188553" y="52137"/>
                </a:cubicBezTo>
                <a:cubicBezTo>
                  <a:pt x="188640" y="52682"/>
                  <a:pt x="189686" y="52791"/>
                  <a:pt x="190101" y="52682"/>
                </a:cubicBezTo>
                <a:cubicBezTo>
                  <a:pt x="190857" y="52416"/>
                  <a:pt x="191588" y="52081"/>
                  <a:pt x="192281" y="51679"/>
                </a:cubicBezTo>
                <a:cubicBezTo>
                  <a:pt x="193025" y="51570"/>
                  <a:pt x="193755" y="51387"/>
                  <a:pt x="194462" y="51134"/>
                </a:cubicBezTo>
                <a:cubicBezTo>
                  <a:pt x="195127" y="50737"/>
                  <a:pt x="195873" y="50493"/>
                  <a:pt x="196642" y="50415"/>
                </a:cubicBezTo>
                <a:cubicBezTo>
                  <a:pt x="197233" y="50288"/>
                  <a:pt x="197809" y="50105"/>
                  <a:pt x="198365" y="49869"/>
                </a:cubicBezTo>
                <a:cubicBezTo>
                  <a:pt x="198867" y="49695"/>
                  <a:pt x="199385" y="49571"/>
                  <a:pt x="199913" y="49499"/>
                </a:cubicBezTo>
                <a:cubicBezTo>
                  <a:pt x="200519" y="49499"/>
                  <a:pt x="201126" y="49449"/>
                  <a:pt x="201723" y="49346"/>
                </a:cubicBezTo>
                <a:cubicBezTo>
                  <a:pt x="201985" y="49259"/>
                  <a:pt x="203140" y="49128"/>
                  <a:pt x="204994" y="48757"/>
                </a:cubicBezTo>
                <a:cubicBezTo>
                  <a:pt x="206847" y="48387"/>
                  <a:pt x="206542" y="48757"/>
                  <a:pt x="207065" y="48757"/>
                </a:cubicBezTo>
                <a:cubicBezTo>
                  <a:pt x="208308" y="48474"/>
                  <a:pt x="209006" y="46730"/>
                  <a:pt x="208810" y="45290"/>
                </a:cubicBezTo>
                <a:cubicBezTo>
                  <a:pt x="208657" y="44265"/>
                  <a:pt x="207720" y="43829"/>
                  <a:pt x="207327" y="43502"/>
                </a:cubicBezTo>
                <a:cubicBezTo>
                  <a:pt x="206935" y="43175"/>
                  <a:pt x="206324" y="43786"/>
                  <a:pt x="205844" y="43742"/>
                </a:cubicBezTo>
                <a:cubicBezTo>
                  <a:pt x="205364" y="43699"/>
                  <a:pt x="204492" y="44331"/>
                  <a:pt x="204165" y="44331"/>
                </a:cubicBezTo>
                <a:cubicBezTo>
                  <a:pt x="203703" y="44401"/>
                  <a:pt x="203236" y="44444"/>
                  <a:pt x="202770" y="44462"/>
                </a:cubicBezTo>
                <a:cubicBezTo>
                  <a:pt x="202164" y="44634"/>
                  <a:pt x="201566" y="44839"/>
                  <a:pt x="200982" y="45072"/>
                </a:cubicBezTo>
                <a:cubicBezTo>
                  <a:pt x="200720" y="45116"/>
                  <a:pt x="200240" y="45116"/>
                  <a:pt x="200240" y="44636"/>
                </a:cubicBezTo>
                <a:cubicBezTo>
                  <a:pt x="200214" y="44316"/>
                  <a:pt x="200325" y="43997"/>
                  <a:pt x="200546" y="43764"/>
                </a:cubicBezTo>
                <a:cubicBezTo>
                  <a:pt x="200938" y="43437"/>
                  <a:pt x="201592" y="43284"/>
                  <a:pt x="201876" y="43066"/>
                </a:cubicBezTo>
                <a:cubicBezTo>
                  <a:pt x="202273" y="42770"/>
                  <a:pt x="202630" y="42425"/>
                  <a:pt x="202944" y="42041"/>
                </a:cubicBezTo>
                <a:cubicBezTo>
                  <a:pt x="203064" y="41821"/>
                  <a:pt x="203110" y="41570"/>
                  <a:pt x="203075" y="41322"/>
                </a:cubicBezTo>
                <a:cubicBezTo>
                  <a:pt x="202768" y="40816"/>
                  <a:pt x="202567" y="40251"/>
                  <a:pt x="202486" y="39665"/>
                </a:cubicBezTo>
                <a:cubicBezTo>
                  <a:pt x="202432" y="39359"/>
                  <a:pt x="202166" y="39137"/>
                  <a:pt x="201854" y="39141"/>
                </a:cubicBezTo>
                <a:cubicBezTo>
                  <a:pt x="201381" y="39111"/>
                  <a:pt x="200914" y="39030"/>
                  <a:pt x="200458" y="38901"/>
                </a:cubicBezTo>
                <a:cubicBezTo>
                  <a:pt x="200109" y="38858"/>
                  <a:pt x="199695" y="39250"/>
                  <a:pt x="199564" y="39490"/>
                </a:cubicBezTo>
                <a:cubicBezTo>
                  <a:pt x="199433" y="39730"/>
                  <a:pt x="198779" y="40253"/>
                  <a:pt x="198387" y="39861"/>
                </a:cubicBezTo>
                <a:cubicBezTo>
                  <a:pt x="198167" y="39494"/>
                  <a:pt x="198103" y="39054"/>
                  <a:pt x="198212" y="38640"/>
                </a:cubicBezTo>
                <a:cubicBezTo>
                  <a:pt x="198365" y="38160"/>
                  <a:pt x="199455" y="38291"/>
                  <a:pt x="199717" y="37942"/>
                </a:cubicBezTo>
                <a:cubicBezTo>
                  <a:pt x="199979" y="37593"/>
                  <a:pt x="200611" y="37593"/>
                  <a:pt x="200742" y="37440"/>
                </a:cubicBezTo>
                <a:cubicBezTo>
                  <a:pt x="201036" y="37222"/>
                  <a:pt x="201416" y="37159"/>
                  <a:pt x="201767" y="37266"/>
                </a:cubicBezTo>
                <a:cubicBezTo>
                  <a:pt x="202007" y="37353"/>
                  <a:pt x="202464" y="36634"/>
                  <a:pt x="202464" y="36328"/>
                </a:cubicBezTo>
                <a:cubicBezTo>
                  <a:pt x="202900" y="34300"/>
                  <a:pt x="203642" y="32818"/>
                  <a:pt x="204231" y="30768"/>
                </a:cubicBezTo>
                <a:cubicBezTo>
                  <a:pt x="204318" y="30463"/>
                  <a:pt x="205168" y="29656"/>
                  <a:pt x="205168" y="29329"/>
                </a:cubicBezTo>
                <a:cubicBezTo>
                  <a:pt x="205367" y="28513"/>
                  <a:pt x="205659" y="27722"/>
                  <a:pt x="206040" y="26974"/>
                </a:cubicBezTo>
                <a:cubicBezTo>
                  <a:pt x="206241" y="26529"/>
                  <a:pt x="206287" y="26030"/>
                  <a:pt x="206171" y="25556"/>
                </a:cubicBezTo>
                <a:cubicBezTo>
                  <a:pt x="206149" y="25382"/>
                  <a:pt x="206673" y="24488"/>
                  <a:pt x="206673" y="23986"/>
                </a:cubicBezTo>
                <a:cubicBezTo>
                  <a:pt x="206498" y="23337"/>
                  <a:pt x="206106" y="22767"/>
                  <a:pt x="205561" y="22373"/>
                </a:cubicBezTo>
                <a:cubicBezTo>
                  <a:pt x="205364" y="22242"/>
                  <a:pt x="205168" y="21522"/>
                  <a:pt x="204994" y="21413"/>
                </a:cubicBezTo>
                <a:cubicBezTo>
                  <a:pt x="204154" y="21341"/>
                  <a:pt x="203308" y="21400"/>
                  <a:pt x="202486" y="21588"/>
                </a:cubicBezTo>
                <a:cubicBezTo>
                  <a:pt x="202072" y="21631"/>
                  <a:pt x="201636" y="21282"/>
                  <a:pt x="201134" y="21282"/>
                </a:cubicBezTo>
                <a:close/>
                <a:moveTo>
                  <a:pt x="221282" y="7850"/>
                </a:moveTo>
                <a:cubicBezTo>
                  <a:pt x="339124" y="7898"/>
                  <a:pt x="434627" y="103441"/>
                  <a:pt x="434627" y="221282"/>
                </a:cubicBezTo>
                <a:cubicBezTo>
                  <a:pt x="434627" y="221311"/>
                  <a:pt x="434627" y="221341"/>
                  <a:pt x="434627" y="221369"/>
                </a:cubicBezTo>
                <a:cubicBezTo>
                  <a:pt x="434579" y="339245"/>
                  <a:pt x="338984" y="434762"/>
                  <a:pt x="221108" y="434714"/>
                </a:cubicBezTo>
                <a:cubicBezTo>
                  <a:pt x="103232" y="434666"/>
                  <a:pt x="7715" y="339071"/>
                  <a:pt x="7763" y="221195"/>
                </a:cubicBezTo>
                <a:cubicBezTo>
                  <a:pt x="7811" y="103319"/>
                  <a:pt x="103406" y="7802"/>
                  <a:pt x="221282" y="7850"/>
                </a:cubicBezTo>
                <a:close/>
                <a:moveTo>
                  <a:pt x="221282" y="4950"/>
                </a:moveTo>
                <a:cubicBezTo>
                  <a:pt x="101806" y="4950"/>
                  <a:pt x="4950" y="101806"/>
                  <a:pt x="4950" y="221282"/>
                </a:cubicBezTo>
                <a:cubicBezTo>
                  <a:pt x="4950" y="340759"/>
                  <a:pt x="101806" y="437614"/>
                  <a:pt x="221282" y="437614"/>
                </a:cubicBezTo>
                <a:cubicBezTo>
                  <a:pt x="340700" y="437470"/>
                  <a:pt x="437470" y="340700"/>
                  <a:pt x="437614" y="221282"/>
                </a:cubicBezTo>
                <a:cubicBezTo>
                  <a:pt x="437614" y="101806"/>
                  <a:pt x="340759" y="4950"/>
                  <a:pt x="221282" y="4950"/>
                </a:cubicBezTo>
                <a:close/>
                <a:moveTo>
                  <a:pt x="221282" y="0"/>
                </a:moveTo>
                <a:cubicBezTo>
                  <a:pt x="343432" y="144"/>
                  <a:pt x="442420" y="99132"/>
                  <a:pt x="442564" y="221282"/>
                </a:cubicBezTo>
                <a:cubicBezTo>
                  <a:pt x="442564" y="343493"/>
                  <a:pt x="343493" y="442564"/>
                  <a:pt x="221282" y="442564"/>
                </a:cubicBezTo>
                <a:cubicBezTo>
                  <a:pt x="99071" y="442564"/>
                  <a:pt x="0" y="343493"/>
                  <a:pt x="0" y="221282"/>
                </a:cubicBezTo>
                <a:cubicBezTo>
                  <a:pt x="0" y="99071"/>
                  <a:pt x="99071" y="0"/>
                  <a:pt x="221282" y="0"/>
                </a:cubicBezTo>
                <a:close/>
              </a:path>
            </a:pathLst>
          </a:custGeom>
          <a:solidFill>
            <a:schemeClr val="bg1"/>
          </a:solidFill>
          <a:ln w="215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DA57A891-5700-4AA4-BE9F-DE3FF5EAE404}"/>
              </a:ext>
            </a:extLst>
          </p:cNvPr>
          <p:cNvGrpSpPr/>
          <p:nvPr userDrawn="1"/>
        </p:nvGrpSpPr>
        <p:grpSpPr>
          <a:xfrm>
            <a:off x="571944" y="6385053"/>
            <a:ext cx="2494917" cy="307427"/>
            <a:chOff x="650975" y="5882279"/>
            <a:chExt cx="3328166" cy="410101"/>
          </a:xfrm>
          <a:solidFill>
            <a:schemeClr val="bg1"/>
          </a:solidFill>
        </p:grpSpPr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7A8B370F-CAE6-497A-9FEC-71C8709A7A92}"/>
                </a:ext>
              </a:extLst>
            </p:cNvPr>
            <p:cNvGrpSpPr/>
            <p:nvPr/>
          </p:nvGrpSpPr>
          <p:grpSpPr>
            <a:xfrm>
              <a:off x="2581367" y="5885220"/>
              <a:ext cx="322098" cy="404221"/>
              <a:chOff x="2450389" y="5885095"/>
              <a:chExt cx="371863" cy="466673"/>
            </a:xfrm>
            <a:grpFill/>
          </p:grpSpPr>
          <p:sp>
            <p:nvSpPr>
              <p:cNvPr id="94" name="任意多边形: 形状 93">
                <a:extLst>
                  <a:ext uri="{FF2B5EF4-FFF2-40B4-BE49-F238E27FC236}">
                    <a16:creationId xmlns:a16="http://schemas.microsoft.com/office/drawing/2014/main" id="{89F1D338-FD12-45EA-B1EC-05501447DDA9}"/>
                  </a:ext>
                </a:extLst>
              </p:cNvPr>
              <p:cNvSpPr/>
              <p:nvPr/>
            </p:nvSpPr>
            <p:spPr>
              <a:xfrm>
                <a:off x="2450389" y="5885095"/>
                <a:ext cx="371863" cy="306919"/>
              </a:xfrm>
              <a:custGeom>
                <a:avLst/>
                <a:gdLst>
                  <a:gd name="connsiteX0" fmla="*/ 97477 w 371863"/>
                  <a:gd name="connsiteY0" fmla="*/ 42876 h 306919"/>
                  <a:gd name="connsiteX1" fmla="*/ 100327 w 371863"/>
                  <a:gd name="connsiteY1" fmla="*/ 31744 h 306919"/>
                  <a:gd name="connsiteX2" fmla="*/ 115644 w 371863"/>
                  <a:gd name="connsiteY2" fmla="*/ 30052 h 306919"/>
                  <a:gd name="connsiteX3" fmla="*/ 130962 w 371863"/>
                  <a:gd name="connsiteY3" fmla="*/ 47863 h 306919"/>
                  <a:gd name="connsiteX4" fmla="*/ 145478 w 371863"/>
                  <a:gd name="connsiteY4" fmla="*/ 37889 h 306919"/>
                  <a:gd name="connsiteX5" fmla="*/ 176915 w 371863"/>
                  <a:gd name="connsiteY5" fmla="*/ 41808 h 306919"/>
                  <a:gd name="connsiteX6" fmla="*/ 203632 w 371863"/>
                  <a:gd name="connsiteY6" fmla="*/ 16783 h 306919"/>
                  <a:gd name="connsiteX7" fmla="*/ 231862 w 371863"/>
                  <a:gd name="connsiteY7" fmla="*/ 664 h 306919"/>
                  <a:gd name="connsiteX8" fmla="*/ 260805 w 371863"/>
                  <a:gd name="connsiteY8" fmla="*/ 664 h 306919"/>
                  <a:gd name="connsiteX9" fmla="*/ 278617 w 371863"/>
                  <a:gd name="connsiteY9" fmla="*/ 10994 h 306919"/>
                  <a:gd name="connsiteX10" fmla="*/ 289303 w 371863"/>
                  <a:gd name="connsiteY10" fmla="*/ 30854 h 306919"/>
                  <a:gd name="connsiteX11" fmla="*/ 288146 w 371863"/>
                  <a:gd name="connsiteY11" fmla="*/ 49110 h 306919"/>
                  <a:gd name="connsiteX12" fmla="*/ 262853 w 371863"/>
                  <a:gd name="connsiteY12" fmla="*/ 84287 h 306919"/>
                  <a:gd name="connsiteX13" fmla="*/ 250029 w 371863"/>
                  <a:gd name="connsiteY13" fmla="*/ 118217 h 306919"/>
                  <a:gd name="connsiteX14" fmla="*/ 257866 w 371863"/>
                  <a:gd name="connsiteY14" fmla="*/ 126054 h 306919"/>
                  <a:gd name="connsiteX15" fmla="*/ 293489 w 371863"/>
                  <a:gd name="connsiteY15" fmla="*/ 131843 h 306919"/>
                  <a:gd name="connsiteX16" fmla="*/ 341490 w 371863"/>
                  <a:gd name="connsiteY16" fmla="*/ 154285 h 306919"/>
                  <a:gd name="connsiteX17" fmla="*/ 368207 w 371863"/>
                  <a:gd name="connsiteY17" fmla="*/ 186167 h 306919"/>
                  <a:gd name="connsiteX18" fmla="*/ 368207 w 371863"/>
                  <a:gd name="connsiteY18" fmla="*/ 201484 h 306919"/>
                  <a:gd name="connsiteX19" fmla="*/ 338017 w 371863"/>
                  <a:gd name="connsiteY19" fmla="*/ 220453 h 306919"/>
                  <a:gd name="connsiteX20" fmla="*/ 303641 w 371863"/>
                  <a:gd name="connsiteY20" fmla="*/ 221700 h 306919"/>
                  <a:gd name="connsiteX21" fmla="*/ 292420 w 371863"/>
                  <a:gd name="connsiteY21" fmla="*/ 215911 h 306919"/>
                  <a:gd name="connsiteX22" fmla="*/ 279596 w 371863"/>
                  <a:gd name="connsiteY22" fmla="*/ 205136 h 306919"/>
                  <a:gd name="connsiteX23" fmla="*/ 294557 w 371863"/>
                  <a:gd name="connsiteY23" fmla="*/ 177439 h 306919"/>
                  <a:gd name="connsiteX24" fmla="*/ 290372 w 371863"/>
                  <a:gd name="connsiteY24" fmla="*/ 163725 h 306919"/>
                  <a:gd name="connsiteX25" fmla="*/ 232842 w 371863"/>
                  <a:gd name="connsiteY25" fmla="*/ 157135 h 306919"/>
                  <a:gd name="connsiteX26" fmla="*/ 207995 w 371863"/>
                  <a:gd name="connsiteY26" fmla="*/ 170404 h 306919"/>
                  <a:gd name="connsiteX27" fmla="*/ 178963 w 371863"/>
                  <a:gd name="connsiteY27" fmla="*/ 167287 h 306919"/>
                  <a:gd name="connsiteX28" fmla="*/ 148773 w 371863"/>
                  <a:gd name="connsiteY28" fmla="*/ 174411 h 306919"/>
                  <a:gd name="connsiteX29" fmla="*/ 99525 w 371863"/>
                  <a:gd name="connsiteY29" fmla="*/ 194004 h 306919"/>
                  <a:gd name="connsiteX30" fmla="*/ 87325 w 371863"/>
                  <a:gd name="connsiteY30" fmla="*/ 201662 h 306919"/>
                  <a:gd name="connsiteX31" fmla="*/ 77974 w 371863"/>
                  <a:gd name="connsiteY31" fmla="*/ 220097 h 306919"/>
                  <a:gd name="connsiteX32" fmla="*/ 72185 w 371863"/>
                  <a:gd name="connsiteY32" fmla="*/ 235771 h 306919"/>
                  <a:gd name="connsiteX33" fmla="*/ 64704 w 371863"/>
                  <a:gd name="connsiteY33" fmla="*/ 249842 h 306919"/>
                  <a:gd name="connsiteX34" fmla="*/ 59450 w 371863"/>
                  <a:gd name="connsiteY34" fmla="*/ 263378 h 306919"/>
                  <a:gd name="connsiteX35" fmla="*/ 55176 w 371863"/>
                  <a:gd name="connsiteY35" fmla="*/ 277182 h 306919"/>
                  <a:gd name="connsiteX36" fmla="*/ 50990 w 371863"/>
                  <a:gd name="connsiteY36" fmla="*/ 289560 h 306919"/>
                  <a:gd name="connsiteX37" fmla="*/ 49387 w 371863"/>
                  <a:gd name="connsiteY37" fmla="*/ 302295 h 306919"/>
                  <a:gd name="connsiteX38" fmla="*/ 43420 w 371863"/>
                  <a:gd name="connsiteY38" fmla="*/ 306481 h 306919"/>
                  <a:gd name="connsiteX39" fmla="*/ 29172 w 371863"/>
                  <a:gd name="connsiteY39" fmla="*/ 303988 h 306919"/>
                  <a:gd name="connsiteX40" fmla="*/ 18841 w 371863"/>
                  <a:gd name="connsiteY40" fmla="*/ 299446 h 306919"/>
                  <a:gd name="connsiteX41" fmla="*/ 8778 w 371863"/>
                  <a:gd name="connsiteY41" fmla="*/ 293835 h 306919"/>
                  <a:gd name="connsiteX42" fmla="*/ 3612 w 371863"/>
                  <a:gd name="connsiteY42" fmla="*/ 288937 h 306919"/>
                  <a:gd name="connsiteX43" fmla="*/ -306 w 371863"/>
                  <a:gd name="connsiteY43" fmla="*/ 280477 h 306919"/>
                  <a:gd name="connsiteX44" fmla="*/ 5393 w 371863"/>
                  <a:gd name="connsiteY44" fmla="*/ 266406 h 306919"/>
                  <a:gd name="connsiteX45" fmla="*/ 10559 w 371863"/>
                  <a:gd name="connsiteY45" fmla="*/ 251801 h 306919"/>
                  <a:gd name="connsiteX46" fmla="*/ 17861 w 371863"/>
                  <a:gd name="connsiteY46" fmla="*/ 235325 h 306919"/>
                  <a:gd name="connsiteX47" fmla="*/ 34693 w 371863"/>
                  <a:gd name="connsiteY47" fmla="*/ 198991 h 306919"/>
                  <a:gd name="connsiteX48" fmla="*/ 44043 w 371863"/>
                  <a:gd name="connsiteY48" fmla="*/ 179399 h 306919"/>
                  <a:gd name="connsiteX49" fmla="*/ 49565 w 371863"/>
                  <a:gd name="connsiteY49" fmla="*/ 168890 h 306919"/>
                  <a:gd name="connsiteX50" fmla="*/ 51257 w 371863"/>
                  <a:gd name="connsiteY50" fmla="*/ 157313 h 306919"/>
                  <a:gd name="connsiteX51" fmla="*/ 60163 w 371863"/>
                  <a:gd name="connsiteY51" fmla="*/ 150545 h 306919"/>
                  <a:gd name="connsiteX52" fmla="*/ 83941 w 371863"/>
                  <a:gd name="connsiteY52" fmla="*/ 150545 h 306919"/>
                  <a:gd name="connsiteX53" fmla="*/ 93647 w 371863"/>
                  <a:gd name="connsiteY53" fmla="*/ 156155 h 306919"/>
                  <a:gd name="connsiteX54" fmla="*/ 100861 w 371863"/>
                  <a:gd name="connsiteY54" fmla="*/ 163547 h 306919"/>
                  <a:gd name="connsiteX55" fmla="*/ 117959 w 371863"/>
                  <a:gd name="connsiteY55" fmla="*/ 159183 h 306919"/>
                  <a:gd name="connsiteX56" fmla="*/ 150554 w 371863"/>
                  <a:gd name="connsiteY56" fmla="*/ 147250 h 306919"/>
                  <a:gd name="connsiteX57" fmla="*/ 167652 w 371863"/>
                  <a:gd name="connsiteY57" fmla="*/ 133624 h 306919"/>
                  <a:gd name="connsiteX58" fmla="*/ 184128 w 371863"/>
                  <a:gd name="connsiteY58" fmla="*/ 115813 h 306919"/>
                  <a:gd name="connsiteX59" fmla="*/ 195706 w 371863"/>
                  <a:gd name="connsiteY59" fmla="*/ 96577 h 306919"/>
                  <a:gd name="connsiteX60" fmla="*/ 204611 w 371863"/>
                  <a:gd name="connsiteY60" fmla="*/ 80458 h 306919"/>
                  <a:gd name="connsiteX61" fmla="*/ 212092 w 371863"/>
                  <a:gd name="connsiteY61" fmla="*/ 59352 h 306919"/>
                  <a:gd name="connsiteX62" fmla="*/ 221621 w 371863"/>
                  <a:gd name="connsiteY62" fmla="*/ 35752 h 306919"/>
                  <a:gd name="connsiteX63" fmla="*/ 216087 w 371863"/>
                  <a:gd name="connsiteY63" fmla="*/ 31179 h 306919"/>
                  <a:gd name="connsiteX64" fmla="*/ 215833 w 371863"/>
                  <a:gd name="connsiteY64" fmla="*/ 31210 h 306919"/>
                  <a:gd name="connsiteX65" fmla="*/ 200069 w 371863"/>
                  <a:gd name="connsiteY65" fmla="*/ 39492 h 306919"/>
                  <a:gd name="connsiteX66" fmla="*/ 200693 w 371863"/>
                  <a:gd name="connsiteY66" fmla="*/ 58639 h 306919"/>
                  <a:gd name="connsiteX67" fmla="*/ 200693 w 371863"/>
                  <a:gd name="connsiteY67" fmla="*/ 76450 h 306919"/>
                  <a:gd name="connsiteX68" fmla="*/ 193479 w 371863"/>
                  <a:gd name="connsiteY68" fmla="*/ 84643 h 306919"/>
                  <a:gd name="connsiteX69" fmla="*/ 172373 w 371863"/>
                  <a:gd name="connsiteY69" fmla="*/ 86336 h 306919"/>
                  <a:gd name="connsiteX70" fmla="*/ 151534 w 371863"/>
                  <a:gd name="connsiteY70" fmla="*/ 77430 h 306919"/>
                  <a:gd name="connsiteX71" fmla="*/ 140402 w 371863"/>
                  <a:gd name="connsiteY71" fmla="*/ 68524 h 306919"/>
                  <a:gd name="connsiteX72" fmla="*/ 138354 w 371863"/>
                  <a:gd name="connsiteY72" fmla="*/ 77964 h 306919"/>
                  <a:gd name="connsiteX73" fmla="*/ 138354 w 371863"/>
                  <a:gd name="connsiteY73" fmla="*/ 115724 h 306919"/>
                  <a:gd name="connsiteX74" fmla="*/ 125174 w 371863"/>
                  <a:gd name="connsiteY74" fmla="*/ 130596 h 306919"/>
                  <a:gd name="connsiteX75" fmla="*/ 102197 w 371863"/>
                  <a:gd name="connsiteY75" fmla="*/ 126589 h 306919"/>
                  <a:gd name="connsiteX76" fmla="*/ 81180 w 371863"/>
                  <a:gd name="connsiteY76" fmla="*/ 90966 h 306919"/>
                  <a:gd name="connsiteX77" fmla="*/ 81180 w 371863"/>
                  <a:gd name="connsiteY77" fmla="*/ 74669 h 306919"/>
                  <a:gd name="connsiteX78" fmla="*/ 88571 w 371863"/>
                  <a:gd name="connsiteY78" fmla="*/ 66387 h 306919"/>
                  <a:gd name="connsiteX79" fmla="*/ 91510 w 371863"/>
                  <a:gd name="connsiteY79" fmla="*/ 56056 h 306919"/>
                  <a:gd name="connsiteX80" fmla="*/ 97477 w 371863"/>
                  <a:gd name="connsiteY80" fmla="*/ 42876 h 306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371863" h="306919">
                    <a:moveTo>
                      <a:pt x="97477" y="42876"/>
                    </a:moveTo>
                    <a:cubicBezTo>
                      <a:pt x="97523" y="38991"/>
                      <a:pt x="98501" y="35174"/>
                      <a:pt x="100327" y="31744"/>
                    </a:cubicBezTo>
                    <a:cubicBezTo>
                      <a:pt x="103266" y="27202"/>
                      <a:pt x="104067" y="23818"/>
                      <a:pt x="115644" y="30052"/>
                    </a:cubicBezTo>
                    <a:cubicBezTo>
                      <a:pt x="127222" y="36286"/>
                      <a:pt x="127667" y="47863"/>
                      <a:pt x="130962" y="47863"/>
                    </a:cubicBezTo>
                    <a:cubicBezTo>
                      <a:pt x="134257" y="47863"/>
                      <a:pt x="138443" y="38958"/>
                      <a:pt x="145478" y="37889"/>
                    </a:cubicBezTo>
                    <a:cubicBezTo>
                      <a:pt x="158925" y="33169"/>
                      <a:pt x="170681" y="45548"/>
                      <a:pt x="176915" y="41808"/>
                    </a:cubicBezTo>
                    <a:cubicBezTo>
                      <a:pt x="183149" y="38067"/>
                      <a:pt x="195973" y="20880"/>
                      <a:pt x="203632" y="16783"/>
                    </a:cubicBezTo>
                    <a:cubicBezTo>
                      <a:pt x="211290" y="12686"/>
                      <a:pt x="221888" y="1020"/>
                      <a:pt x="231862" y="664"/>
                    </a:cubicBezTo>
                    <a:cubicBezTo>
                      <a:pt x="241454" y="-806"/>
                      <a:pt x="251214" y="-806"/>
                      <a:pt x="260805" y="664"/>
                    </a:cubicBezTo>
                    <a:cubicBezTo>
                      <a:pt x="271136" y="3158"/>
                      <a:pt x="276568" y="6453"/>
                      <a:pt x="278617" y="10994"/>
                    </a:cubicBezTo>
                    <a:cubicBezTo>
                      <a:pt x="282652" y="17348"/>
                      <a:pt x="286224" y="23985"/>
                      <a:pt x="289303" y="30854"/>
                    </a:cubicBezTo>
                    <a:cubicBezTo>
                      <a:pt x="291408" y="36845"/>
                      <a:pt x="290990" y="43433"/>
                      <a:pt x="288146" y="49110"/>
                    </a:cubicBezTo>
                    <a:cubicBezTo>
                      <a:pt x="279107" y="60387"/>
                      <a:pt x="270665" y="72128"/>
                      <a:pt x="262853" y="84287"/>
                    </a:cubicBezTo>
                    <a:cubicBezTo>
                      <a:pt x="258312" y="94172"/>
                      <a:pt x="254571" y="111983"/>
                      <a:pt x="250029" y="118217"/>
                    </a:cubicBezTo>
                    <a:cubicBezTo>
                      <a:pt x="245488" y="124451"/>
                      <a:pt x="249139" y="126054"/>
                      <a:pt x="257866" y="126054"/>
                    </a:cubicBezTo>
                    <a:cubicBezTo>
                      <a:pt x="266594" y="126054"/>
                      <a:pt x="286899" y="131843"/>
                      <a:pt x="293489" y="131843"/>
                    </a:cubicBezTo>
                    <a:cubicBezTo>
                      <a:pt x="310932" y="135739"/>
                      <a:pt x="327315" y="143398"/>
                      <a:pt x="341490" y="154285"/>
                    </a:cubicBezTo>
                    <a:cubicBezTo>
                      <a:pt x="351464" y="164170"/>
                      <a:pt x="365980" y="177796"/>
                      <a:pt x="368207" y="186167"/>
                    </a:cubicBezTo>
                    <a:cubicBezTo>
                      <a:pt x="370433" y="194538"/>
                      <a:pt x="374441" y="194004"/>
                      <a:pt x="368207" y="201484"/>
                    </a:cubicBezTo>
                    <a:cubicBezTo>
                      <a:pt x="360204" y="210612"/>
                      <a:pt x="349712" y="217205"/>
                      <a:pt x="338017" y="220453"/>
                    </a:cubicBezTo>
                    <a:cubicBezTo>
                      <a:pt x="328488" y="222145"/>
                      <a:pt x="310231" y="224639"/>
                      <a:pt x="303641" y="221700"/>
                    </a:cubicBezTo>
                    <a:cubicBezTo>
                      <a:pt x="297051" y="218761"/>
                      <a:pt x="295359" y="219652"/>
                      <a:pt x="292420" y="215911"/>
                    </a:cubicBezTo>
                    <a:cubicBezTo>
                      <a:pt x="289482" y="212171"/>
                      <a:pt x="280041" y="210123"/>
                      <a:pt x="279596" y="205136"/>
                    </a:cubicBezTo>
                    <a:cubicBezTo>
                      <a:pt x="279151" y="200149"/>
                      <a:pt x="293311" y="185722"/>
                      <a:pt x="294557" y="177439"/>
                    </a:cubicBezTo>
                    <a:cubicBezTo>
                      <a:pt x="295804" y="169157"/>
                      <a:pt x="299456" y="166664"/>
                      <a:pt x="290372" y="163725"/>
                    </a:cubicBezTo>
                    <a:cubicBezTo>
                      <a:pt x="281288" y="160786"/>
                      <a:pt x="258490" y="148407"/>
                      <a:pt x="232842" y="157135"/>
                    </a:cubicBezTo>
                    <a:cubicBezTo>
                      <a:pt x="207194" y="165862"/>
                      <a:pt x="218326" y="171651"/>
                      <a:pt x="207995" y="170404"/>
                    </a:cubicBezTo>
                    <a:cubicBezTo>
                      <a:pt x="198465" y="168280"/>
                      <a:pt x="188727" y="167234"/>
                      <a:pt x="178963" y="167287"/>
                    </a:cubicBezTo>
                    <a:cubicBezTo>
                      <a:pt x="171571" y="168534"/>
                      <a:pt x="159282" y="171384"/>
                      <a:pt x="148773" y="174411"/>
                    </a:cubicBezTo>
                    <a:cubicBezTo>
                      <a:pt x="132037" y="180107"/>
                      <a:pt x="115600" y="186646"/>
                      <a:pt x="99525" y="194004"/>
                    </a:cubicBezTo>
                    <a:cubicBezTo>
                      <a:pt x="95607" y="196497"/>
                      <a:pt x="91421" y="194449"/>
                      <a:pt x="87325" y="201662"/>
                    </a:cubicBezTo>
                    <a:cubicBezTo>
                      <a:pt x="83228" y="208876"/>
                      <a:pt x="81714" y="212616"/>
                      <a:pt x="77974" y="220097"/>
                    </a:cubicBezTo>
                    <a:cubicBezTo>
                      <a:pt x="74233" y="227578"/>
                      <a:pt x="75480" y="230873"/>
                      <a:pt x="72185" y="235771"/>
                    </a:cubicBezTo>
                    <a:cubicBezTo>
                      <a:pt x="68708" y="239868"/>
                      <a:pt x="66156" y="244668"/>
                      <a:pt x="64704" y="249842"/>
                    </a:cubicBezTo>
                    <a:cubicBezTo>
                      <a:pt x="61854" y="258747"/>
                      <a:pt x="60697" y="258747"/>
                      <a:pt x="59450" y="263378"/>
                    </a:cubicBezTo>
                    <a:cubicBezTo>
                      <a:pt x="58314" y="268064"/>
                      <a:pt x="56886" y="272674"/>
                      <a:pt x="55176" y="277182"/>
                    </a:cubicBezTo>
                    <a:cubicBezTo>
                      <a:pt x="53489" y="281203"/>
                      <a:pt x="52090" y="285340"/>
                      <a:pt x="50990" y="289560"/>
                    </a:cubicBezTo>
                    <a:cubicBezTo>
                      <a:pt x="50166" y="293764"/>
                      <a:pt x="49631" y="298019"/>
                      <a:pt x="49387" y="302295"/>
                    </a:cubicBezTo>
                    <a:cubicBezTo>
                      <a:pt x="49387" y="305234"/>
                      <a:pt x="48585" y="306214"/>
                      <a:pt x="43420" y="306481"/>
                    </a:cubicBezTo>
                    <a:cubicBezTo>
                      <a:pt x="38590" y="306206"/>
                      <a:pt x="33808" y="305369"/>
                      <a:pt x="29172" y="303988"/>
                    </a:cubicBezTo>
                    <a:cubicBezTo>
                      <a:pt x="25876" y="303364"/>
                      <a:pt x="22314" y="300514"/>
                      <a:pt x="18841" y="299446"/>
                    </a:cubicBezTo>
                    <a:cubicBezTo>
                      <a:pt x="15305" y="297921"/>
                      <a:pt x="11933" y="296041"/>
                      <a:pt x="8778" y="293835"/>
                    </a:cubicBezTo>
                    <a:cubicBezTo>
                      <a:pt x="6771" y="292531"/>
                      <a:pt x="5020" y="290871"/>
                      <a:pt x="3612" y="288937"/>
                    </a:cubicBezTo>
                    <a:cubicBezTo>
                      <a:pt x="974" y="286949"/>
                      <a:pt x="-496" y="283775"/>
                      <a:pt x="-306" y="280477"/>
                    </a:cubicBezTo>
                    <a:cubicBezTo>
                      <a:pt x="157" y="275325"/>
                      <a:pt x="2141" y="270428"/>
                      <a:pt x="5393" y="266406"/>
                    </a:cubicBezTo>
                    <a:cubicBezTo>
                      <a:pt x="7895" y="261850"/>
                      <a:pt x="9639" y="256917"/>
                      <a:pt x="10559" y="251801"/>
                    </a:cubicBezTo>
                    <a:cubicBezTo>
                      <a:pt x="12605" y="246145"/>
                      <a:pt x="15046" y="240640"/>
                      <a:pt x="17861" y="235325"/>
                    </a:cubicBezTo>
                    <a:cubicBezTo>
                      <a:pt x="19909" y="231763"/>
                      <a:pt x="31665" y="204779"/>
                      <a:pt x="34693" y="198991"/>
                    </a:cubicBezTo>
                    <a:cubicBezTo>
                      <a:pt x="37721" y="193202"/>
                      <a:pt x="42173" y="182872"/>
                      <a:pt x="44043" y="179399"/>
                    </a:cubicBezTo>
                    <a:cubicBezTo>
                      <a:pt x="45914" y="175926"/>
                      <a:pt x="49565" y="171740"/>
                      <a:pt x="49565" y="168890"/>
                    </a:cubicBezTo>
                    <a:cubicBezTo>
                      <a:pt x="49320" y="164955"/>
                      <a:pt x="49896" y="161013"/>
                      <a:pt x="51257" y="157313"/>
                    </a:cubicBezTo>
                    <a:cubicBezTo>
                      <a:pt x="52956" y="153749"/>
                      <a:pt x="56274" y="151227"/>
                      <a:pt x="60163" y="150545"/>
                    </a:cubicBezTo>
                    <a:cubicBezTo>
                      <a:pt x="68076" y="149924"/>
                      <a:pt x="76027" y="149924"/>
                      <a:pt x="83941" y="150545"/>
                    </a:cubicBezTo>
                    <a:cubicBezTo>
                      <a:pt x="88660" y="151346"/>
                      <a:pt x="92134" y="155532"/>
                      <a:pt x="93647" y="156155"/>
                    </a:cubicBezTo>
                    <a:cubicBezTo>
                      <a:pt x="95162" y="156779"/>
                      <a:pt x="97299" y="163101"/>
                      <a:pt x="100861" y="163547"/>
                    </a:cubicBezTo>
                    <a:cubicBezTo>
                      <a:pt x="106737" y="162901"/>
                      <a:pt x="112493" y="161432"/>
                      <a:pt x="117959" y="159183"/>
                    </a:cubicBezTo>
                    <a:cubicBezTo>
                      <a:pt x="129072" y="155917"/>
                      <a:pt x="139960" y="151931"/>
                      <a:pt x="150554" y="147250"/>
                    </a:cubicBezTo>
                    <a:cubicBezTo>
                      <a:pt x="156517" y="143049"/>
                      <a:pt x="162226" y="138499"/>
                      <a:pt x="167652" y="133624"/>
                    </a:cubicBezTo>
                    <a:cubicBezTo>
                      <a:pt x="170948" y="130774"/>
                      <a:pt x="180655" y="119642"/>
                      <a:pt x="184128" y="115813"/>
                    </a:cubicBezTo>
                    <a:cubicBezTo>
                      <a:pt x="187602" y="111983"/>
                      <a:pt x="192232" y="101742"/>
                      <a:pt x="195706" y="96577"/>
                    </a:cubicBezTo>
                    <a:cubicBezTo>
                      <a:pt x="199179" y="91412"/>
                      <a:pt x="201405" y="85445"/>
                      <a:pt x="204611" y="80458"/>
                    </a:cubicBezTo>
                    <a:cubicBezTo>
                      <a:pt x="207817" y="75471"/>
                      <a:pt x="208708" y="65140"/>
                      <a:pt x="212092" y="59352"/>
                    </a:cubicBezTo>
                    <a:cubicBezTo>
                      <a:pt x="215694" y="51664"/>
                      <a:pt x="218875" y="43785"/>
                      <a:pt x="221621" y="35752"/>
                    </a:cubicBezTo>
                    <a:cubicBezTo>
                      <a:pt x="221355" y="32961"/>
                      <a:pt x="218878" y="30914"/>
                      <a:pt x="216087" y="31179"/>
                    </a:cubicBezTo>
                    <a:cubicBezTo>
                      <a:pt x="216002" y="31188"/>
                      <a:pt x="215917" y="31198"/>
                      <a:pt x="215833" y="31210"/>
                    </a:cubicBezTo>
                    <a:cubicBezTo>
                      <a:pt x="210400" y="31210"/>
                      <a:pt x="201672" y="31210"/>
                      <a:pt x="200069" y="39492"/>
                    </a:cubicBezTo>
                    <a:cubicBezTo>
                      <a:pt x="198993" y="45852"/>
                      <a:pt x="199205" y="52363"/>
                      <a:pt x="200693" y="58639"/>
                    </a:cubicBezTo>
                    <a:cubicBezTo>
                      <a:pt x="201821" y="64523"/>
                      <a:pt x="201821" y="70567"/>
                      <a:pt x="200693" y="76450"/>
                    </a:cubicBezTo>
                    <a:cubicBezTo>
                      <a:pt x="199179" y="79924"/>
                      <a:pt x="199624" y="83397"/>
                      <a:pt x="193479" y="84643"/>
                    </a:cubicBezTo>
                    <a:cubicBezTo>
                      <a:pt x="186712" y="87039"/>
                      <a:pt x="179435" y="87622"/>
                      <a:pt x="172373" y="86336"/>
                    </a:cubicBezTo>
                    <a:cubicBezTo>
                      <a:pt x="165051" y="84337"/>
                      <a:pt x="158039" y="81340"/>
                      <a:pt x="151534" y="77430"/>
                    </a:cubicBezTo>
                    <a:cubicBezTo>
                      <a:pt x="146369" y="72888"/>
                      <a:pt x="143341" y="67901"/>
                      <a:pt x="140402" y="68524"/>
                    </a:cubicBezTo>
                    <a:cubicBezTo>
                      <a:pt x="137463" y="69148"/>
                      <a:pt x="137908" y="73690"/>
                      <a:pt x="138354" y="77964"/>
                    </a:cubicBezTo>
                    <a:cubicBezTo>
                      <a:pt x="139111" y="90539"/>
                      <a:pt x="139111" y="103149"/>
                      <a:pt x="138354" y="115724"/>
                    </a:cubicBezTo>
                    <a:cubicBezTo>
                      <a:pt x="137391" y="122899"/>
                      <a:pt x="132181" y="128778"/>
                      <a:pt x="125174" y="130596"/>
                    </a:cubicBezTo>
                    <a:cubicBezTo>
                      <a:pt x="117324" y="133145"/>
                      <a:pt x="108721" y="131645"/>
                      <a:pt x="102197" y="126589"/>
                    </a:cubicBezTo>
                    <a:cubicBezTo>
                      <a:pt x="96408" y="120978"/>
                      <a:pt x="88126" y="117060"/>
                      <a:pt x="81180" y="90966"/>
                    </a:cubicBezTo>
                    <a:cubicBezTo>
                      <a:pt x="79826" y="85618"/>
                      <a:pt x="79826" y="80017"/>
                      <a:pt x="81180" y="74669"/>
                    </a:cubicBezTo>
                    <a:cubicBezTo>
                      <a:pt x="82159" y="72621"/>
                      <a:pt x="88126" y="69237"/>
                      <a:pt x="88571" y="66387"/>
                    </a:cubicBezTo>
                    <a:cubicBezTo>
                      <a:pt x="88643" y="62748"/>
                      <a:pt x="89656" y="59189"/>
                      <a:pt x="91510" y="56056"/>
                    </a:cubicBezTo>
                    <a:cubicBezTo>
                      <a:pt x="93930" y="51871"/>
                      <a:pt x="95928" y="47456"/>
                      <a:pt x="97477" y="42876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" name="任意多边形: 形状 94">
                <a:extLst>
                  <a:ext uri="{FF2B5EF4-FFF2-40B4-BE49-F238E27FC236}">
                    <a16:creationId xmlns:a16="http://schemas.microsoft.com/office/drawing/2014/main" id="{B10A05BF-2B37-469C-927F-3103DA90D5BB}"/>
                  </a:ext>
                </a:extLst>
              </p:cNvPr>
              <p:cNvSpPr/>
              <p:nvPr/>
            </p:nvSpPr>
            <p:spPr>
              <a:xfrm>
                <a:off x="2536547" y="6071524"/>
                <a:ext cx="228254" cy="280244"/>
              </a:xfrm>
              <a:custGeom>
                <a:avLst/>
                <a:gdLst>
                  <a:gd name="connsiteX0" fmla="*/ 1612 w 228254"/>
                  <a:gd name="connsiteY0" fmla="*/ 55932 h 280244"/>
                  <a:gd name="connsiteX1" fmla="*/ 1064 w 228254"/>
                  <a:gd name="connsiteY1" fmla="*/ 51178 h 280244"/>
                  <a:gd name="connsiteX2" fmla="*/ 3037 w 228254"/>
                  <a:gd name="connsiteY2" fmla="*/ 49965 h 280244"/>
                  <a:gd name="connsiteX3" fmla="*/ 15861 w 228254"/>
                  <a:gd name="connsiteY3" fmla="*/ 45869 h 280244"/>
                  <a:gd name="connsiteX4" fmla="*/ 105719 w 228254"/>
                  <a:gd name="connsiteY4" fmla="*/ 5170 h 280244"/>
                  <a:gd name="connsiteX5" fmla="*/ 162002 w 228254"/>
                  <a:gd name="connsiteY5" fmla="*/ 985 h 280244"/>
                  <a:gd name="connsiteX6" fmla="*/ 176340 w 228254"/>
                  <a:gd name="connsiteY6" fmla="*/ 20310 h 280244"/>
                  <a:gd name="connsiteX7" fmla="*/ 175538 w 228254"/>
                  <a:gd name="connsiteY7" fmla="*/ 35182 h 280244"/>
                  <a:gd name="connsiteX8" fmla="*/ 142766 w 228254"/>
                  <a:gd name="connsiteY8" fmla="*/ 69201 h 280244"/>
                  <a:gd name="connsiteX9" fmla="*/ 139115 w 228254"/>
                  <a:gd name="connsiteY9" fmla="*/ 78107 h 280244"/>
                  <a:gd name="connsiteX10" fmla="*/ 133504 w 228254"/>
                  <a:gd name="connsiteY10" fmla="*/ 82204 h 280244"/>
                  <a:gd name="connsiteX11" fmla="*/ 138759 w 228254"/>
                  <a:gd name="connsiteY11" fmla="*/ 87814 h 280244"/>
                  <a:gd name="connsiteX12" fmla="*/ 182218 w 228254"/>
                  <a:gd name="connsiteY12" fmla="*/ 88972 h 280244"/>
                  <a:gd name="connsiteX13" fmla="*/ 192459 w 228254"/>
                  <a:gd name="connsiteY13" fmla="*/ 84519 h 280244"/>
                  <a:gd name="connsiteX14" fmla="*/ 221758 w 228254"/>
                  <a:gd name="connsiteY14" fmla="*/ 99213 h 280244"/>
                  <a:gd name="connsiteX15" fmla="*/ 225231 w 228254"/>
                  <a:gd name="connsiteY15" fmla="*/ 112482 h 280244"/>
                  <a:gd name="connsiteX16" fmla="*/ 227903 w 228254"/>
                  <a:gd name="connsiteY16" fmla="*/ 117024 h 280244"/>
                  <a:gd name="connsiteX17" fmla="*/ 223984 w 228254"/>
                  <a:gd name="connsiteY17" fmla="*/ 126909 h 280244"/>
                  <a:gd name="connsiteX18" fmla="*/ 161645 w 228254"/>
                  <a:gd name="connsiteY18" fmla="*/ 126909 h 280244"/>
                  <a:gd name="connsiteX19" fmla="*/ 147218 w 228254"/>
                  <a:gd name="connsiteY19" fmla="*/ 134568 h 280244"/>
                  <a:gd name="connsiteX20" fmla="*/ 141697 w 228254"/>
                  <a:gd name="connsiteY20" fmla="*/ 236003 h 280244"/>
                  <a:gd name="connsiteX21" fmla="*/ 130120 w 228254"/>
                  <a:gd name="connsiteY21" fmla="*/ 276523 h 280244"/>
                  <a:gd name="connsiteX22" fmla="*/ 94497 w 228254"/>
                  <a:gd name="connsiteY22" fmla="*/ 276523 h 280244"/>
                  <a:gd name="connsiteX23" fmla="*/ 57183 w 228254"/>
                  <a:gd name="connsiteY23" fmla="*/ 248292 h 280244"/>
                  <a:gd name="connsiteX24" fmla="*/ 53086 w 228254"/>
                  <a:gd name="connsiteY24" fmla="*/ 212670 h 280244"/>
                  <a:gd name="connsiteX25" fmla="*/ 58697 w 228254"/>
                  <a:gd name="connsiteY25" fmla="*/ 194859 h 280244"/>
                  <a:gd name="connsiteX26" fmla="*/ 59499 w 228254"/>
                  <a:gd name="connsiteY26" fmla="*/ 181679 h 280244"/>
                  <a:gd name="connsiteX27" fmla="*/ 65287 w 228254"/>
                  <a:gd name="connsiteY27" fmla="*/ 191564 h 280244"/>
                  <a:gd name="connsiteX28" fmla="*/ 86127 w 228254"/>
                  <a:gd name="connsiteY28" fmla="*/ 217568 h 280244"/>
                  <a:gd name="connsiteX29" fmla="*/ 108390 w 228254"/>
                  <a:gd name="connsiteY29" fmla="*/ 218191 h 280244"/>
                  <a:gd name="connsiteX30" fmla="*/ 118097 w 228254"/>
                  <a:gd name="connsiteY30" fmla="*/ 188269 h 280244"/>
                  <a:gd name="connsiteX31" fmla="*/ 119967 w 228254"/>
                  <a:gd name="connsiteY31" fmla="*/ 137774 h 280244"/>
                  <a:gd name="connsiteX32" fmla="*/ 114001 w 228254"/>
                  <a:gd name="connsiteY32" fmla="*/ 134034 h 280244"/>
                  <a:gd name="connsiteX33" fmla="*/ 94231 w 228254"/>
                  <a:gd name="connsiteY33" fmla="*/ 139199 h 280244"/>
                  <a:gd name="connsiteX34" fmla="*/ 73124 w 228254"/>
                  <a:gd name="connsiteY34" fmla="*/ 148906 h 280244"/>
                  <a:gd name="connsiteX35" fmla="*/ 52107 w 228254"/>
                  <a:gd name="connsiteY35" fmla="*/ 162532 h 280244"/>
                  <a:gd name="connsiteX36" fmla="*/ 28418 w 228254"/>
                  <a:gd name="connsiteY36" fmla="*/ 167697 h 280244"/>
                  <a:gd name="connsiteX37" fmla="*/ 8826 w 228254"/>
                  <a:gd name="connsiteY37" fmla="*/ 154695 h 280244"/>
                  <a:gd name="connsiteX38" fmla="*/ 2592 w 228254"/>
                  <a:gd name="connsiteY38" fmla="*/ 139823 h 280244"/>
                  <a:gd name="connsiteX39" fmla="*/ -258 w 228254"/>
                  <a:gd name="connsiteY39" fmla="*/ 128067 h 280244"/>
                  <a:gd name="connsiteX40" fmla="*/ 4640 w 228254"/>
                  <a:gd name="connsiteY40" fmla="*/ 112571 h 280244"/>
                  <a:gd name="connsiteX41" fmla="*/ 21204 w 228254"/>
                  <a:gd name="connsiteY41" fmla="*/ 111770 h 280244"/>
                  <a:gd name="connsiteX42" fmla="*/ 50058 w 228254"/>
                  <a:gd name="connsiteY42" fmla="*/ 107673 h 280244"/>
                  <a:gd name="connsiteX43" fmla="*/ 86305 w 228254"/>
                  <a:gd name="connsiteY43" fmla="*/ 98144 h 280244"/>
                  <a:gd name="connsiteX44" fmla="*/ 92093 w 228254"/>
                  <a:gd name="connsiteY44" fmla="*/ 92534 h 280244"/>
                  <a:gd name="connsiteX45" fmla="*/ 87551 w 228254"/>
                  <a:gd name="connsiteY45" fmla="*/ 79175 h 280244"/>
                  <a:gd name="connsiteX46" fmla="*/ 92539 w 228254"/>
                  <a:gd name="connsiteY46" fmla="*/ 69468 h 280244"/>
                  <a:gd name="connsiteX47" fmla="*/ 128161 w 228254"/>
                  <a:gd name="connsiteY47" fmla="*/ 36696 h 280244"/>
                  <a:gd name="connsiteX48" fmla="*/ 125934 w 228254"/>
                  <a:gd name="connsiteY48" fmla="*/ 32956 h 280244"/>
                  <a:gd name="connsiteX49" fmla="*/ 94765 w 228254"/>
                  <a:gd name="connsiteY49" fmla="*/ 43286 h 280244"/>
                  <a:gd name="connsiteX50" fmla="*/ 73302 w 228254"/>
                  <a:gd name="connsiteY50" fmla="*/ 52192 h 280244"/>
                  <a:gd name="connsiteX51" fmla="*/ 47120 w 228254"/>
                  <a:gd name="connsiteY51" fmla="*/ 66619 h 280244"/>
                  <a:gd name="connsiteX52" fmla="*/ 29309 w 228254"/>
                  <a:gd name="connsiteY52" fmla="*/ 75524 h 280244"/>
                  <a:gd name="connsiteX53" fmla="*/ 20403 w 228254"/>
                  <a:gd name="connsiteY53" fmla="*/ 77840 h 280244"/>
                  <a:gd name="connsiteX54" fmla="*/ 11497 w 228254"/>
                  <a:gd name="connsiteY54" fmla="*/ 68489 h 280244"/>
                  <a:gd name="connsiteX55" fmla="*/ 6689 w 228254"/>
                  <a:gd name="connsiteY55" fmla="*/ 63769 h 280244"/>
                  <a:gd name="connsiteX56" fmla="*/ 1791 w 228254"/>
                  <a:gd name="connsiteY56" fmla="*/ 56734 h 280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28254" h="280244">
                    <a:moveTo>
                      <a:pt x="1612" y="55932"/>
                    </a:moveTo>
                    <a:cubicBezTo>
                      <a:pt x="148" y="54770"/>
                      <a:pt x="-97" y="52642"/>
                      <a:pt x="1064" y="51178"/>
                    </a:cubicBezTo>
                    <a:cubicBezTo>
                      <a:pt x="1559" y="50554"/>
                      <a:pt x="2257" y="50125"/>
                      <a:pt x="3037" y="49965"/>
                    </a:cubicBezTo>
                    <a:cubicBezTo>
                      <a:pt x="8381" y="47917"/>
                      <a:pt x="9182" y="49965"/>
                      <a:pt x="15861" y="45869"/>
                    </a:cubicBezTo>
                    <a:cubicBezTo>
                      <a:pt x="22540" y="41772"/>
                      <a:pt x="72946" y="8911"/>
                      <a:pt x="105719" y="5170"/>
                    </a:cubicBezTo>
                    <a:cubicBezTo>
                      <a:pt x="138491" y="1430"/>
                      <a:pt x="152028" y="-2666"/>
                      <a:pt x="162002" y="985"/>
                    </a:cubicBezTo>
                    <a:cubicBezTo>
                      <a:pt x="169790" y="4528"/>
                      <a:pt x="175206" y="11829"/>
                      <a:pt x="176340" y="20310"/>
                    </a:cubicBezTo>
                    <a:cubicBezTo>
                      <a:pt x="177825" y="25208"/>
                      <a:pt x="177542" y="30472"/>
                      <a:pt x="175538" y="35182"/>
                    </a:cubicBezTo>
                    <a:cubicBezTo>
                      <a:pt x="173490" y="37676"/>
                      <a:pt x="146061" y="61899"/>
                      <a:pt x="142766" y="69201"/>
                    </a:cubicBezTo>
                    <a:cubicBezTo>
                      <a:pt x="139471" y="76504"/>
                      <a:pt x="140807" y="76771"/>
                      <a:pt x="139115" y="78107"/>
                    </a:cubicBezTo>
                    <a:cubicBezTo>
                      <a:pt x="137422" y="79443"/>
                      <a:pt x="133237" y="79710"/>
                      <a:pt x="133504" y="82204"/>
                    </a:cubicBezTo>
                    <a:cubicBezTo>
                      <a:pt x="133771" y="84697"/>
                      <a:pt x="134483" y="86478"/>
                      <a:pt x="138759" y="87814"/>
                    </a:cubicBezTo>
                    <a:cubicBezTo>
                      <a:pt x="153182" y="89481"/>
                      <a:pt x="167726" y="89869"/>
                      <a:pt x="182218" y="88972"/>
                    </a:cubicBezTo>
                    <a:cubicBezTo>
                      <a:pt x="185869" y="87636"/>
                      <a:pt x="189075" y="83361"/>
                      <a:pt x="192459" y="84519"/>
                    </a:cubicBezTo>
                    <a:cubicBezTo>
                      <a:pt x="195843" y="85677"/>
                      <a:pt x="219176" y="94938"/>
                      <a:pt x="221758" y="99213"/>
                    </a:cubicBezTo>
                    <a:cubicBezTo>
                      <a:pt x="224180" y="103205"/>
                      <a:pt x="225386" y="107816"/>
                      <a:pt x="225231" y="112482"/>
                    </a:cubicBezTo>
                    <a:cubicBezTo>
                      <a:pt x="225231" y="117826"/>
                      <a:pt x="227903" y="115154"/>
                      <a:pt x="227903" y="117024"/>
                    </a:cubicBezTo>
                    <a:cubicBezTo>
                      <a:pt x="227903" y="118894"/>
                      <a:pt x="228526" y="125217"/>
                      <a:pt x="223984" y="126909"/>
                    </a:cubicBezTo>
                    <a:cubicBezTo>
                      <a:pt x="219443" y="128601"/>
                      <a:pt x="163961" y="126909"/>
                      <a:pt x="161645" y="126909"/>
                    </a:cubicBezTo>
                    <a:cubicBezTo>
                      <a:pt x="159330" y="126909"/>
                      <a:pt x="147486" y="128780"/>
                      <a:pt x="147218" y="134568"/>
                    </a:cubicBezTo>
                    <a:cubicBezTo>
                      <a:pt x="146951" y="140357"/>
                      <a:pt x="142944" y="228077"/>
                      <a:pt x="141697" y="236003"/>
                    </a:cubicBezTo>
                    <a:cubicBezTo>
                      <a:pt x="140450" y="243928"/>
                      <a:pt x="141697" y="271180"/>
                      <a:pt x="130120" y="276523"/>
                    </a:cubicBezTo>
                    <a:cubicBezTo>
                      <a:pt x="118543" y="281866"/>
                      <a:pt x="109459" y="279818"/>
                      <a:pt x="94497" y="276523"/>
                    </a:cubicBezTo>
                    <a:cubicBezTo>
                      <a:pt x="78923" y="272197"/>
                      <a:pt x="65581" y="262103"/>
                      <a:pt x="57183" y="248292"/>
                    </a:cubicBezTo>
                    <a:cubicBezTo>
                      <a:pt x="52169" y="237127"/>
                      <a:pt x="50738" y="224682"/>
                      <a:pt x="53086" y="212670"/>
                    </a:cubicBezTo>
                    <a:cubicBezTo>
                      <a:pt x="55936" y="205189"/>
                      <a:pt x="59143" y="201004"/>
                      <a:pt x="58697" y="194859"/>
                    </a:cubicBezTo>
                    <a:cubicBezTo>
                      <a:pt x="58252" y="188714"/>
                      <a:pt x="56649" y="179987"/>
                      <a:pt x="59499" y="181679"/>
                    </a:cubicBezTo>
                    <a:cubicBezTo>
                      <a:pt x="62348" y="183371"/>
                      <a:pt x="63417" y="185597"/>
                      <a:pt x="65287" y="191564"/>
                    </a:cubicBezTo>
                    <a:cubicBezTo>
                      <a:pt x="68905" y="202442"/>
                      <a:pt x="76298" y="211667"/>
                      <a:pt x="86127" y="217568"/>
                    </a:cubicBezTo>
                    <a:cubicBezTo>
                      <a:pt x="97080" y="222288"/>
                      <a:pt x="106164" y="221308"/>
                      <a:pt x="108390" y="218191"/>
                    </a:cubicBezTo>
                    <a:cubicBezTo>
                      <a:pt x="110617" y="215074"/>
                      <a:pt x="116495" y="209731"/>
                      <a:pt x="118097" y="188269"/>
                    </a:cubicBezTo>
                    <a:cubicBezTo>
                      <a:pt x="119700" y="166806"/>
                      <a:pt x="122016" y="140446"/>
                      <a:pt x="119967" y="137774"/>
                    </a:cubicBezTo>
                    <a:cubicBezTo>
                      <a:pt x="117919" y="135103"/>
                      <a:pt x="117919" y="133411"/>
                      <a:pt x="114001" y="134034"/>
                    </a:cubicBezTo>
                    <a:cubicBezTo>
                      <a:pt x="107294" y="135275"/>
                      <a:pt x="100687" y="137001"/>
                      <a:pt x="94231" y="139199"/>
                    </a:cubicBezTo>
                    <a:cubicBezTo>
                      <a:pt x="87036" y="142077"/>
                      <a:pt x="79992" y="145317"/>
                      <a:pt x="73124" y="148906"/>
                    </a:cubicBezTo>
                    <a:cubicBezTo>
                      <a:pt x="67602" y="151934"/>
                      <a:pt x="58875" y="158791"/>
                      <a:pt x="52107" y="162532"/>
                    </a:cubicBezTo>
                    <a:cubicBezTo>
                      <a:pt x="45140" y="167168"/>
                      <a:pt x="36683" y="169012"/>
                      <a:pt x="28418" y="167697"/>
                    </a:cubicBezTo>
                    <a:cubicBezTo>
                      <a:pt x="20649" y="165605"/>
                      <a:pt x="13772" y="161041"/>
                      <a:pt x="8826" y="154695"/>
                    </a:cubicBezTo>
                    <a:cubicBezTo>
                      <a:pt x="5263" y="150331"/>
                      <a:pt x="5531" y="144543"/>
                      <a:pt x="2592" y="139823"/>
                    </a:cubicBezTo>
                    <a:cubicBezTo>
                      <a:pt x="402" y="136313"/>
                      <a:pt x="-597" y="132190"/>
                      <a:pt x="-258" y="128067"/>
                    </a:cubicBezTo>
                    <a:cubicBezTo>
                      <a:pt x="-258" y="124149"/>
                      <a:pt x="365" y="114887"/>
                      <a:pt x="4640" y="112571"/>
                    </a:cubicBezTo>
                    <a:cubicBezTo>
                      <a:pt x="9810" y="110013"/>
                      <a:pt x="15812" y="109723"/>
                      <a:pt x="21204" y="111770"/>
                    </a:cubicBezTo>
                    <a:cubicBezTo>
                      <a:pt x="31015" y="113319"/>
                      <a:pt x="41066" y="111892"/>
                      <a:pt x="50058" y="107673"/>
                    </a:cubicBezTo>
                    <a:cubicBezTo>
                      <a:pt x="61191" y="103310"/>
                      <a:pt x="82475" y="99748"/>
                      <a:pt x="86305" y="98144"/>
                    </a:cubicBezTo>
                    <a:cubicBezTo>
                      <a:pt x="90134" y="96541"/>
                      <a:pt x="94587" y="95028"/>
                      <a:pt x="92093" y="92534"/>
                    </a:cubicBezTo>
                    <a:cubicBezTo>
                      <a:pt x="89600" y="90040"/>
                      <a:pt x="86126" y="82025"/>
                      <a:pt x="87551" y="79175"/>
                    </a:cubicBezTo>
                    <a:cubicBezTo>
                      <a:pt x="88976" y="76326"/>
                      <a:pt x="89065" y="70715"/>
                      <a:pt x="92539" y="69468"/>
                    </a:cubicBezTo>
                    <a:cubicBezTo>
                      <a:pt x="96011" y="68222"/>
                      <a:pt x="125934" y="44533"/>
                      <a:pt x="128161" y="36696"/>
                    </a:cubicBezTo>
                    <a:cubicBezTo>
                      <a:pt x="131278" y="32154"/>
                      <a:pt x="127537" y="32956"/>
                      <a:pt x="125934" y="32956"/>
                    </a:cubicBezTo>
                    <a:cubicBezTo>
                      <a:pt x="115302" y="35618"/>
                      <a:pt x="104883" y="39071"/>
                      <a:pt x="94765" y="43286"/>
                    </a:cubicBezTo>
                    <a:cubicBezTo>
                      <a:pt x="88798" y="46403"/>
                      <a:pt x="81763" y="48006"/>
                      <a:pt x="73302" y="52192"/>
                    </a:cubicBezTo>
                    <a:cubicBezTo>
                      <a:pt x="64842" y="56377"/>
                      <a:pt x="53532" y="62878"/>
                      <a:pt x="47120" y="66619"/>
                    </a:cubicBezTo>
                    <a:cubicBezTo>
                      <a:pt x="40708" y="70359"/>
                      <a:pt x="33049" y="72407"/>
                      <a:pt x="29309" y="75524"/>
                    </a:cubicBezTo>
                    <a:cubicBezTo>
                      <a:pt x="25568" y="78641"/>
                      <a:pt x="24500" y="80066"/>
                      <a:pt x="20403" y="77840"/>
                    </a:cubicBezTo>
                    <a:cubicBezTo>
                      <a:pt x="16726" y="75484"/>
                      <a:pt x="13671" y="72276"/>
                      <a:pt x="11497" y="68489"/>
                    </a:cubicBezTo>
                    <a:cubicBezTo>
                      <a:pt x="10298" y="66551"/>
                      <a:pt x="8648" y="64932"/>
                      <a:pt x="6689" y="63769"/>
                    </a:cubicBezTo>
                    <a:cubicBezTo>
                      <a:pt x="4695" y="61697"/>
                      <a:pt x="3042" y="59322"/>
                      <a:pt x="1791" y="5673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F332E91C-E757-4AAE-BEC1-C37B5E7183C4}"/>
                </a:ext>
              </a:extLst>
            </p:cNvPr>
            <p:cNvGrpSpPr/>
            <p:nvPr/>
          </p:nvGrpSpPr>
          <p:grpSpPr>
            <a:xfrm>
              <a:off x="3002748" y="5975592"/>
              <a:ext cx="220072" cy="223475"/>
              <a:chOff x="2902072" y="6015506"/>
              <a:chExt cx="254073" cy="258002"/>
            </a:xfrm>
            <a:grpFill/>
          </p:grpSpPr>
          <p:sp>
            <p:nvSpPr>
              <p:cNvPr id="91" name="任意多边形: 形状 90">
                <a:extLst>
                  <a:ext uri="{FF2B5EF4-FFF2-40B4-BE49-F238E27FC236}">
                    <a16:creationId xmlns:a16="http://schemas.microsoft.com/office/drawing/2014/main" id="{1653BC83-49DF-4EC9-B0B3-8402D0246E6C}"/>
                  </a:ext>
                </a:extLst>
              </p:cNvPr>
              <p:cNvSpPr/>
              <p:nvPr/>
            </p:nvSpPr>
            <p:spPr>
              <a:xfrm>
                <a:off x="2970314" y="6015506"/>
                <a:ext cx="70364" cy="55672"/>
              </a:xfrm>
              <a:custGeom>
                <a:avLst/>
                <a:gdLst>
                  <a:gd name="connsiteX0" fmla="*/ -323 w 70364"/>
                  <a:gd name="connsiteY0" fmla="*/ 96 h 55672"/>
                  <a:gd name="connsiteX1" fmla="*/ 27730 w 70364"/>
                  <a:gd name="connsiteY1" fmla="*/ 5261 h 55672"/>
                  <a:gd name="connsiteX2" fmla="*/ 56852 w 70364"/>
                  <a:gd name="connsiteY2" fmla="*/ 5261 h 55672"/>
                  <a:gd name="connsiteX3" fmla="*/ 69408 w 70364"/>
                  <a:gd name="connsiteY3" fmla="*/ 11940 h 55672"/>
                  <a:gd name="connsiteX4" fmla="*/ 69408 w 70364"/>
                  <a:gd name="connsiteY4" fmla="*/ 22627 h 55672"/>
                  <a:gd name="connsiteX5" fmla="*/ 69408 w 70364"/>
                  <a:gd name="connsiteY5" fmla="*/ 31533 h 55672"/>
                  <a:gd name="connsiteX6" fmla="*/ 54447 w 70364"/>
                  <a:gd name="connsiteY6" fmla="*/ 49344 h 55672"/>
                  <a:gd name="connsiteX7" fmla="*/ 31114 w 70364"/>
                  <a:gd name="connsiteY7" fmla="*/ 54509 h 55672"/>
                  <a:gd name="connsiteX8" fmla="*/ -144 w 70364"/>
                  <a:gd name="connsiteY8" fmla="*/ -438 h 55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364" h="55672">
                    <a:moveTo>
                      <a:pt x="-323" y="96"/>
                    </a:moveTo>
                    <a:cubicBezTo>
                      <a:pt x="-323" y="96"/>
                      <a:pt x="22387" y="4104"/>
                      <a:pt x="27730" y="5261"/>
                    </a:cubicBezTo>
                    <a:cubicBezTo>
                      <a:pt x="37408" y="6333"/>
                      <a:pt x="47174" y="6333"/>
                      <a:pt x="56852" y="5261"/>
                    </a:cubicBezTo>
                    <a:cubicBezTo>
                      <a:pt x="62083" y="4283"/>
                      <a:pt x="67295" y="7055"/>
                      <a:pt x="69408" y="11940"/>
                    </a:cubicBezTo>
                    <a:cubicBezTo>
                      <a:pt x="69988" y="15479"/>
                      <a:pt x="69988" y="19088"/>
                      <a:pt x="69408" y="22627"/>
                    </a:cubicBezTo>
                    <a:cubicBezTo>
                      <a:pt x="69408" y="25299"/>
                      <a:pt x="70833" y="27347"/>
                      <a:pt x="69408" y="31533"/>
                    </a:cubicBezTo>
                    <a:cubicBezTo>
                      <a:pt x="66156" y="38734"/>
                      <a:pt x="60978" y="44897"/>
                      <a:pt x="54447" y="49344"/>
                    </a:cubicBezTo>
                    <a:cubicBezTo>
                      <a:pt x="47856" y="54517"/>
                      <a:pt x="39273" y="56417"/>
                      <a:pt x="31114" y="54509"/>
                    </a:cubicBezTo>
                    <a:cubicBezTo>
                      <a:pt x="19091" y="51214"/>
                      <a:pt x="2349" y="37767"/>
                      <a:pt x="-144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" name="任意多边形: 形状 91">
                <a:extLst>
                  <a:ext uri="{FF2B5EF4-FFF2-40B4-BE49-F238E27FC236}">
                    <a16:creationId xmlns:a16="http://schemas.microsoft.com/office/drawing/2014/main" id="{A4067B83-D7ED-4F08-AE1A-65AE8A85B428}"/>
                  </a:ext>
                </a:extLst>
              </p:cNvPr>
              <p:cNvSpPr/>
              <p:nvPr/>
            </p:nvSpPr>
            <p:spPr>
              <a:xfrm>
                <a:off x="2902072" y="6084961"/>
                <a:ext cx="108227" cy="171886"/>
              </a:xfrm>
              <a:custGeom>
                <a:avLst/>
                <a:gdLst>
                  <a:gd name="connsiteX0" fmla="*/ 11012 w 108227"/>
                  <a:gd name="connsiteY0" fmla="*/ 10079 h 171886"/>
                  <a:gd name="connsiteX1" fmla="*/ 18048 w 108227"/>
                  <a:gd name="connsiteY1" fmla="*/ -430 h 171886"/>
                  <a:gd name="connsiteX2" fmla="*/ 35859 w 108227"/>
                  <a:gd name="connsiteY2" fmla="*/ 1886 h 171886"/>
                  <a:gd name="connsiteX3" fmla="*/ 42894 w 108227"/>
                  <a:gd name="connsiteY3" fmla="*/ 10079 h 171886"/>
                  <a:gd name="connsiteX4" fmla="*/ 43339 w 108227"/>
                  <a:gd name="connsiteY4" fmla="*/ 42673 h 171886"/>
                  <a:gd name="connsiteX5" fmla="*/ 40222 w 108227"/>
                  <a:gd name="connsiteY5" fmla="*/ 83461 h 171886"/>
                  <a:gd name="connsiteX6" fmla="*/ 51978 w 108227"/>
                  <a:gd name="connsiteY6" fmla="*/ 70369 h 171886"/>
                  <a:gd name="connsiteX7" fmla="*/ 66049 w 108227"/>
                  <a:gd name="connsiteY7" fmla="*/ 45167 h 171886"/>
                  <a:gd name="connsiteX8" fmla="*/ 73440 w 108227"/>
                  <a:gd name="connsiteY8" fmla="*/ 29493 h 171886"/>
                  <a:gd name="connsiteX9" fmla="*/ 77804 w 108227"/>
                  <a:gd name="connsiteY9" fmla="*/ 21211 h 171886"/>
                  <a:gd name="connsiteX10" fmla="*/ 80030 w 108227"/>
                  <a:gd name="connsiteY10" fmla="*/ 10079 h 171886"/>
                  <a:gd name="connsiteX11" fmla="*/ 83503 w 108227"/>
                  <a:gd name="connsiteY11" fmla="*/ 5181 h 171886"/>
                  <a:gd name="connsiteX12" fmla="*/ 84127 w 108227"/>
                  <a:gd name="connsiteY12" fmla="*/ 9455 h 171886"/>
                  <a:gd name="connsiteX13" fmla="*/ 88045 w 108227"/>
                  <a:gd name="connsiteY13" fmla="*/ 4290 h 171886"/>
                  <a:gd name="connsiteX14" fmla="*/ 92409 w 108227"/>
                  <a:gd name="connsiteY14" fmla="*/ 2242 h 171886"/>
                  <a:gd name="connsiteX15" fmla="*/ 93834 w 108227"/>
                  <a:gd name="connsiteY15" fmla="*/ 11147 h 171886"/>
                  <a:gd name="connsiteX16" fmla="*/ 102739 w 108227"/>
                  <a:gd name="connsiteY16" fmla="*/ 26198 h 171886"/>
                  <a:gd name="connsiteX17" fmla="*/ 107905 w 108227"/>
                  <a:gd name="connsiteY17" fmla="*/ 44811 h 171886"/>
                  <a:gd name="connsiteX18" fmla="*/ 107905 w 108227"/>
                  <a:gd name="connsiteY18" fmla="*/ 60930 h 171886"/>
                  <a:gd name="connsiteX19" fmla="*/ 97218 w 108227"/>
                  <a:gd name="connsiteY19" fmla="*/ 82926 h 171886"/>
                  <a:gd name="connsiteX20" fmla="*/ 90183 w 108227"/>
                  <a:gd name="connsiteY20" fmla="*/ 98600 h 171886"/>
                  <a:gd name="connsiteX21" fmla="*/ 80208 w 108227"/>
                  <a:gd name="connsiteY21" fmla="*/ 113116 h 171886"/>
                  <a:gd name="connsiteX22" fmla="*/ 72728 w 108227"/>
                  <a:gd name="connsiteY22" fmla="*/ 125139 h 171886"/>
                  <a:gd name="connsiteX23" fmla="*/ 62842 w 108227"/>
                  <a:gd name="connsiteY23" fmla="*/ 144197 h 171886"/>
                  <a:gd name="connsiteX24" fmla="*/ 50375 w 108227"/>
                  <a:gd name="connsiteY24" fmla="*/ 157466 h 171886"/>
                  <a:gd name="connsiteX25" fmla="*/ 38352 w 108227"/>
                  <a:gd name="connsiteY25" fmla="*/ 168598 h 171886"/>
                  <a:gd name="connsiteX26" fmla="*/ 24281 w 108227"/>
                  <a:gd name="connsiteY26" fmla="*/ 165659 h 171886"/>
                  <a:gd name="connsiteX27" fmla="*/ 1127 w 108227"/>
                  <a:gd name="connsiteY27" fmla="*/ 145800 h 171886"/>
                  <a:gd name="connsiteX28" fmla="*/ 1929 w 108227"/>
                  <a:gd name="connsiteY28" fmla="*/ 126386 h 171886"/>
                  <a:gd name="connsiteX29" fmla="*/ 10834 w 108227"/>
                  <a:gd name="connsiteY29" fmla="*/ 9901 h 171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8227" h="171886">
                    <a:moveTo>
                      <a:pt x="11012" y="10079"/>
                    </a:moveTo>
                    <a:cubicBezTo>
                      <a:pt x="11012" y="10079"/>
                      <a:pt x="11012" y="-430"/>
                      <a:pt x="18048" y="-430"/>
                    </a:cubicBezTo>
                    <a:cubicBezTo>
                      <a:pt x="24066" y="-529"/>
                      <a:pt x="30066" y="251"/>
                      <a:pt x="35859" y="1886"/>
                    </a:cubicBezTo>
                    <a:cubicBezTo>
                      <a:pt x="39595" y="3021"/>
                      <a:pt x="42337" y="6214"/>
                      <a:pt x="42894" y="10079"/>
                    </a:cubicBezTo>
                    <a:cubicBezTo>
                      <a:pt x="44306" y="20890"/>
                      <a:pt x="44455" y="31828"/>
                      <a:pt x="43339" y="42673"/>
                    </a:cubicBezTo>
                    <a:cubicBezTo>
                      <a:pt x="41291" y="50688"/>
                      <a:pt x="36927" y="82214"/>
                      <a:pt x="40222" y="83461"/>
                    </a:cubicBezTo>
                    <a:cubicBezTo>
                      <a:pt x="43517" y="84707"/>
                      <a:pt x="49128" y="73842"/>
                      <a:pt x="51978" y="70369"/>
                    </a:cubicBezTo>
                    <a:cubicBezTo>
                      <a:pt x="57209" y="62282"/>
                      <a:pt x="61909" y="53863"/>
                      <a:pt x="66049" y="45167"/>
                    </a:cubicBezTo>
                    <a:cubicBezTo>
                      <a:pt x="68097" y="40001"/>
                      <a:pt x="72371" y="33411"/>
                      <a:pt x="73440" y="29493"/>
                    </a:cubicBezTo>
                    <a:cubicBezTo>
                      <a:pt x="74509" y="25574"/>
                      <a:pt x="76913" y="23882"/>
                      <a:pt x="77804" y="21211"/>
                    </a:cubicBezTo>
                    <a:cubicBezTo>
                      <a:pt x="78695" y="18539"/>
                      <a:pt x="78784" y="13196"/>
                      <a:pt x="80030" y="10079"/>
                    </a:cubicBezTo>
                    <a:cubicBezTo>
                      <a:pt x="80787" y="8196"/>
                      <a:pt x="81977" y="6518"/>
                      <a:pt x="83503" y="5181"/>
                    </a:cubicBezTo>
                    <a:lnTo>
                      <a:pt x="84127" y="9455"/>
                    </a:lnTo>
                    <a:cubicBezTo>
                      <a:pt x="85692" y="7947"/>
                      <a:pt x="87014" y="6204"/>
                      <a:pt x="88045" y="4290"/>
                    </a:cubicBezTo>
                    <a:cubicBezTo>
                      <a:pt x="89114" y="2064"/>
                      <a:pt x="92409" y="-430"/>
                      <a:pt x="92409" y="2242"/>
                    </a:cubicBezTo>
                    <a:cubicBezTo>
                      <a:pt x="92037" y="5285"/>
                      <a:pt x="92531" y="8372"/>
                      <a:pt x="93834" y="11147"/>
                    </a:cubicBezTo>
                    <a:cubicBezTo>
                      <a:pt x="97178" y="15933"/>
                      <a:pt x="100155" y="20964"/>
                      <a:pt x="102739" y="26198"/>
                    </a:cubicBezTo>
                    <a:cubicBezTo>
                      <a:pt x="105096" y="32209"/>
                      <a:pt x="106826" y="38446"/>
                      <a:pt x="107905" y="44811"/>
                    </a:cubicBezTo>
                    <a:cubicBezTo>
                      <a:pt x="107905" y="48907"/>
                      <a:pt x="107905" y="58080"/>
                      <a:pt x="107905" y="60930"/>
                    </a:cubicBezTo>
                    <a:cubicBezTo>
                      <a:pt x="107905" y="63779"/>
                      <a:pt x="98999" y="77138"/>
                      <a:pt x="97218" y="82926"/>
                    </a:cubicBezTo>
                    <a:cubicBezTo>
                      <a:pt x="95155" y="88273"/>
                      <a:pt x="92806" y="93505"/>
                      <a:pt x="90183" y="98600"/>
                    </a:cubicBezTo>
                    <a:cubicBezTo>
                      <a:pt x="88045" y="102786"/>
                      <a:pt x="81277" y="109821"/>
                      <a:pt x="80208" y="113116"/>
                    </a:cubicBezTo>
                    <a:cubicBezTo>
                      <a:pt x="79140" y="116411"/>
                      <a:pt x="73529" y="120597"/>
                      <a:pt x="72728" y="125139"/>
                    </a:cubicBezTo>
                    <a:cubicBezTo>
                      <a:pt x="69991" y="131766"/>
                      <a:pt x="66683" y="138142"/>
                      <a:pt x="62842" y="144197"/>
                    </a:cubicBezTo>
                    <a:cubicBezTo>
                      <a:pt x="59458" y="150787"/>
                      <a:pt x="54560" y="152479"/>
                      <a:pt x="50375" y="157466"/>
                    </a:cubicBezTo>
                    <a:cubicBezTo>
                      <a:pt x="46189" y="162453"/>
                      <a:pt x="42538" y="163254"/>
                      <a:pt x="38352" y="168598"/>
                    </a:cubicBezTo>
                    <a:cubicBezTo>
                      <a:pt x="34167" y="173941"/>
                      <a:pt x="32118" y="171091"/>
                      <a:pt x="24281" y="165659"/>
                    </a:cubicBezTo>
                    <a:cubicBezTo>
                      <a:pt x="16445" y="160227"/>
                      <a:pt x="3175" y="152835"/>
                      <a:pt x="1127" y="145800"/>
                    </a:cubicBezTo>
                    <a:cubicBezTo>
                      <a:pt x="-1052" y="139457"/>
                      <a:pt x="-766" y="132527"/>
                      <a:pt x="1929" y="126386"/>
                    </a:cubicBezTo>
                    <a:cubicBezTo>
                      <a:pt x="4867" y="119706"/>
                      <a:pt x="10834" y="9901"/>
                      <a:pt x="10834" y="9901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" name="任意多边形: 形状 92">
                <a:extLst>
                  <a:ext uri="{FF2B5EF4-FFF2-40B4-BE49-F238E27FC236}">
                    <a16:creationId xmlns:a16="http://schemas.microsoft.com/office/drawing/2014/main" id="{AAFF972B-2D76-43A1-834B-6DB0EEC008AB}"/>
                  </a:ext>
                </a:extLst>
              </p:cNvPr>
              <p:cNvSpPr/>
              <p:nvPr/>
            </p:nvSpPr>
            <p:spPr>
              <a:xfrm>
                <a:off x="3024281" y="6019252"/>
                <a:ext cx="131864" cy="254256"/>
              </a:xfrm>
              <a:custGeom>
                <a:avLst/>
                <a:gdLst>
                  <a:gd name="connsiteX0" fmla="*/ 93186 w 131864"/>
                  <a:gd name="connsiteY0" fmla="*/ 8550 h 254256"/>
                  <a:gd name="connsiteX1" fmla="*/ 90693 w 131864"/>
                  <a:gd name="connsiteY1" fmla="*/ 1515 h 254256"/>
                  <a:gd name="connsiteX2" fmla="*/ 98797 w 131864"/>
                  <a:gd name="connsiteY2" fmla="*/ 357 h 254256"/>
                  <a:gd name="connsiteX3" fmla="*/ 114826 w 131864"/>
                  <a:gd name="connsiteY3" fmla="*/ 11044 h 254256"/>
                  <a:gd name="connsiteX4" fmla="*/ 128274 w 131864"/>
                  <a:gd name="connsiteY4" fmla="*/ 34377 h 254256"/>
                  <a:gd name="connsiteX5" fmla="*/ 131302 w 131864"/>
                  <a:gd name="connsiteY5" fmla="*/ 59134 h 254256"/>
                  <a:gd name="connsiteX6" fmla="*/ 124979 w 131864"/>
                  <a:gd name="connsiteY6" fmla="*/ 72582 h 254256"/>
                  <a:gd name="connsiteX7" fmla="*/ 117765 w 131864"/>
                  <a:gd name="connsiteY7" fmla="*/ 85138 h 254256"/>
                  <a:gd name="connsiteX8" fmla="*/ 111621 w 131864"/>
                  <a:gd name="connsiteY8" fmla="*/ 98586 h 254256"/>
                  <a:gd name="connsiteX9" fmla="*/ 101468 w 131864"/>
                  <a:gd name="connsiteY9" fmla="*/ 114081 h 254256"/>
                  <a:gd name="connsiteX10" fmla="*/ 92563 w 131864"/>
                  <a:gd name="connsiteY10" fmla="*/ 127083 h 254256"/>
                  <a:gd name="connsiteX11" fmla="*/ 79026 w 131864"/>
                  <a:gd name="connsiteY11" fmla="*/ 142935 h 254256"/>
                  <a:gd name="connsiteX12" fmla="*/ 84103 w 131864"/>
                  <a:gd name="connsiteY12" fmla="*/ 151841 h 254256"/>
                  <a:gd name="connsiteX13" fmla="*/ 97995 w 131864"/>
                  <a:gd name="connsiteY13" fmla="*/ 162349 h 254256"/>
                  <a:gd name="connsiteX14" fmla="*/ 106900 w 131864"/>
                  <a:gd name="connsiteY14" fmla="*/ 180873 h 254256"/>
                  <a:gd name="connsiteX15" fmla="*/ 114114 w 131864"/>
                  <a:gd name="connsiteY15" fmla="*/ 210795 h 254256"/>
                  <a:gd name="connsiteX16" fmla="*/ 116786 w 131864"/>
                  <a:gd name="connsiteY16" fmla="*/ 249179 h 254256"/>
                  <a:gd name="connsiteX17" fmla="*/ 109394 w 131864"/>
                  <a:gd name="connsiteY17" fmla="*/ 252919 h 254256"/>
                  <a:gd name="connsiteX18" fmla="*/ 90870 w 131864"/>
                  <a:gd name="connsiteY18" fmla="*/ 236622 h 254256"/>
                  <a:gd name="connsiteX19" fmla="*/ 88377 w 131864"/>
                  <a:gd name="connsiteY19" fmla="*/ 212488 h 254256"/>
                  <a:gd name="connsiteX20" fmla="*/ 83835 w 131864"/>
                  <a:gd name="connsiteY20" fmla="*/ 182565 h 254256"/>
                  <a:gd name="connsiteX21" fmla="*/ 71635 w 131864"/>
                  <a:gd name="connsiteY21" fmla="*/ 162171 h 254256"/>
                  <a:gd name="connsiteX22" fmla="*/ 63619 w 131864"/>
                  <a:gd name="connsiteY22" fmla="*/ 167960 h 254256"/>
                  <a:gd name="connsiteX23" fmla="*/ 26483 w 131864"/>
                  <a:gd name="connsiteY23" fmla="*/ 208569 h 254256"/>
                  <a:gd name="connsiteX24" fmla="*/ 18468 w 131864"/>
                  <a:gd name="connsiteY24" fmla="*/ 208569 h 254256"/>
                  <a:gd name="connsiteX25" fmla="*/ 8138 w 131864"/>
                  <a:gd name="connsiteY25" fmla="*/ 196636 h 254256"/>
                  <a:gd name="connsiteX26" fmla="*/ -323 w 131864"/>
                  <a:gd name="connsiteY26" fmla="*/ 180517 h 254256"/>
                  <a:gd name="connsiteX27" fmla="*/ 7336 w 131864"/>
                  <a:gd name="connsiteY27" fmla="*/ 165645 h 254256"/>
                  <a:gd name="connsiteX28" fmla="*/ 29778 w 131864"/>
                  <a:gd name="connsiteY28" fmla="*/ 142401 h 254256"/>
                  <a:gd name="connsiteX29" fmla="*/ 49638 w 131864"/>
                  <a:gd name="connsiteY29" fmla="*/ 116397 h 254256"/>
                  <a:gd name="connsiteX30" fmla="*/ 68696 w 131864"/>
                  <a:gd name="connsiteY30" fmla="*/ 93687 h 254256"/>
                  <a:gd name="connsiteX31" fmla="*/ 80273 w 131864"/>
                  <a:gd name="connsiteY31" fmla="*/ 77479 h 254256"/>
                  <a:gd name="connsiteX32" fmla="*/ 96838 w 131864"/>
                  <a:gd name="connsiteY32" fmla="*/ 46488 h 254256"/>
                  <a:gd name="connsiteX33" fmla="*/ 93097 w 131864"/>
                  <a:gd name="connsiteY33" fmla="*/ 8907 h 25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31864" h="254256">
                    <a:moveTo>
                      <a:pt x="93186" y="8550"/>
                    </a:moveTo>
                    <a:cubicBezTo>
                      <a:pt x="93186" y="8550"/>
                      <a:pt x="89267" y="4276"/>
                      <a:pt x="90693" y="1515"/>
                    </a:cubicBezTo>
                    <a:cubicBezTo>
                      <a:pt x="92117" y="-1246"/>
                      <a:pt x="96036" y="-533"/>
                      <a:pt x="98797" y="357"/>
                    </a:cubicBezTo>
                    <a:cubicBezTo>
                      <a:pt x="104727" y="2949"/>
                      <a:pt x="110153" y="6567"/>
                      <a:pt x="114826" y="11044"/>
                    </a:cubicBezTo>
                    <a:cubicBezTo>
                      <a:pt x="120752" y="17896"/>
                      <a:pt x="125315" y="25815"/>
                      <a:pt x="128274" y="34377"/>
                    </a:cubicBezTo>
                    <a:cubicBezTo>
                      <a:pt x="131024" y="42322"/>
                      <a:pt x="132056" y="50760"/>
                      <a:pt x="131302" y="59134"/>
                    </a:cubicBezTo>
                    <a:cubicBezTo>
                      <a:pt x="129963" y="63939"/>
                      <a:pt x="127825" y="68485"/>
                      <a:pt x="124979" y="72582"/>
                    </a:cubicBezTo>
                    <a:cubicBezTo>
                      <a:pt x="122337" y="76626"/>
                      <a:pt x="119929" y="80819"/>
                      <a:pt x="117765" y="85138"/>
                    </a:cubicBezTo>
                    <a:cubicBezTo>
                      <a:pt x="116086" y="89781"/>
                      <a:pt x="114031" y="94278"/>
                      <a:pt x="111621" y="98586"/>
                    </a:cubicBezTo>
                    <a:cubicBezTo>
                      <a:pt x="108682" y="103573"/>
                      <a:pt x="104763" y="109272"/>
                      <a:pt x="101468" y="114081"/>
                    </a:cubicBezTo>
                    <a:cubicBezTo>
                      <a:pt x="98173" y="118890"/>
                      <a:pt x="98173" y="119425"/>
                      <a:pt x="92563" y="127083"/>
                    </a:cubicBezTo>
                    <a:cubicBezTo>
                      <a:pt x="86952" y="134742"/>
                      <a:pt x="79382" y="138572"/>
                      <a:pt x="79026" y="142935"/>
                    </a:cubicBezTo>
                    <a:cubicBezTo>
                      <a:pt x="78927" y="146618"/>
                      <a:pt x="80883" y="150050"/>
                      <a:pt x="84103" y="151841"/>
                    </a:cubicBezTo>
                    <a:cubicBezTo>
                      <a:pt x="86863" y="153711"/>
                      <a:pt x="95056" y="157006"/>
                      <a:pt x="97995" y="162349"/>
                    </a:cubicBezTo>
                    <a:cubicBezTo>
                      <a:pt x="101921" y="168016"/>
                      <a:pt x="104927" y="174267"/>
                      <a:pt x="106900" y="180873"/>
                    </a:cubicBezTo>
                    <a:cubicBezTo>
                      <a:pt x="109915" y="190690"/>
                      <a:pt x="112324" y="200683"/>
                      <a:pt x="114114" y="210795"/>
                    </a:cubicBezTo>
                    <a:cubicBezTo>
                      <a:pt x="115005" y="218455"/>
                      <a:pt x="118923" y="243657"/>
                      <a:pt x="116786" y="249179"/>
                    </a:cubicBezTo>
                    <a:cubicBezTo>
                      <a:pt x="114649" y="254700"/>
                      <a:pt x="112868" y="254344"/>
                      <a:pt x="109394" y="252919"/>
                    </a:cubicBezTo>
                    <a:cubicBezTo>
                      <a:pt x="102493" y="248373"/>
                      <a:pt x="96259" y="242888"/>
                      <a:pt x="90870" y="236622"/>
                    </a:cubicBezTo>
                    <a:cubicBezTo>
                      <a:pt x="87932" y="232704"/>
                      <a:pt x="88377" y="227716"/>
                      <a:pt x="88377" y="212488"/>
                    </a:cubicBezTo>
                    <a:cubicBezTo>
                      <a:pt x="88191" y="202357"/>
                      <a:pt x="86664" y="192295"/>
                      <a:pt x="83835" y="182565"/>
                    </a:cubicBezTo>
                    <a:cubicBezTo>
                      <a:pt x="83033" y="178469"/>
                      <a:pt x="74930" y="161548"/>
                      <a:pt x="71635" y="162171"/>
                    </a:cubicBezTo>
                    <a:cubicBezTo>
                      <a:pt x="68340" y="162795"/>
                      <a:pt x="65045" y="162171"/>
                      <a:pt x="63619" y="167960"/>
                    </a:cubicBezTo>
                    <a:cubicBezTo>
                      <a:pt x="62195" y="173748"/>
                      <a:pt x="31649" y="205274"/>
                      <a:pt x="26483" y="208569"/>
                    </a:cubicBezTo>
                    <a:cubicBezTo>
                      <a:pt x="21318" y="211865"/>
                      <a:pt x="21496" y="213735"/>
                      <a:pt x="18468" y="208569"/>
                    </a:cubicBezTo>
                    <a:cubicBezTo>
                      <a:pt x="15440" y="203404"/>
                      <a:pt x="11611" y="197616"/>
                      <a:pt x="8138" y="196636"/>
                    </a:cubicBezTo>
                    <a:cubicBezTo>
                      <a:pt x="4664" y="195656"/>
                      <a:pt x="-323" y="185237"/>
                      <a:pt x="-323" y="180517"/>
                    </a:cubicBezTo>
                    <a:cubicBezTo>
                      <a:pt x="-323" y="175797"/>
                      <a:pt x="5021" y="170186"/>
                      <a:pt x="7336" y="165645"/>
                    </a:cubicBezTo>
                    <a:cubicBezTo>
                      <a:pt x="9652" y="161103"/>
                      <a:pt x="27908" y="145073"/>
                      <a:pt x="29778" y="142401"/>
                    </a:cubicBezTo>
                    <a:cubicBezTo>
                      <a:pt x="31649" y="139729"/>
                      <a:pt x="46343" y="121829"/>
                      <a:pt x="49638" y="116397"/>
                    </a:cubicBezTo>
                    <a:cubicBezTo>
                      <a:pt x="52933" y="110964"/>
                      <a:pt x="65757" y="99476"/>
                      <a:pt x="68696" y="93687"/>
                    </a:cubicBezTo>
                    <a:cubicBezTo>
                      <a:pt x="71635" y="87899"/>
                      <a:pt x="77601" y="84158"/>
                      <a:pt x="80273" y="77479"/>
                    </a:cubicBezTo>
                    <a:cubicBezTo>
                      <a:pt x="82945" y="70800"/>
                      <a:pt x="94789" y="57264"/>
                      <a:pt x="96838" y="46488"/>
                    </a:cubicBezTo>
                    <a:cubicBezTo>
                      <a:pt x="98886" y="35712"/>
                      <a:pt x="105743" y="33842"/>
                      <a:pt x="93097" y="8907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9A999732-BDE2-4454-819C-85E615E6C4FD}"/>
                </a:ext>
              </a:extLst>
            </p:cNvPr>
            <p:cNvSpPr/>
            <p:nvPr/>
          </p:nvSpPr>
          <p:spPr>
            <a:xfrm>
              <a:off x="3357179" y="5904858"/>
              <a:ext cx="311430" cy="364943"/>
            </a:xfrm>
            <a:custGeom>
              <a:avLst/>
              <a:gdLst>
                <a:gd name="connsiteX0" fmla="*/ 70502 w 359546"/>
                <a:gd name="connsiteY0" fmla="*/ 61296 h 421327"/>
                <a:gd name="connsiteX1" fmla="*/ 85908 w 359546"/>
                <a:gd name="connsiteY1" fmla="*/ 62543 h 421327"/>
                <a:gd name="connsiteX2" fmla="*/ 92766 w 359546"/>
                <a:gd name="connsiteY2" fmla="*/ 71448 h 421327"/>
                <a:gd name="connsiteX3" fmla="*/ 90272 w 359546"/>
                <a:gd name="connsiteY3" fmla="*/ 78662 h 421327"/>
                <a:gd name="connsiteX4" fmla="*/ 83058 w 359546"/>
                <a:gd name="connsiteY4" fmla="*/ 86054 h 421327"/>
                <a:gd name="connsiteX5" fmla="*/ 79497 w 359546"/>
                <a:gd name="connsiteY5" fmla="*/ 100748 h 421327"/>
                <a:gd name="connsiteX6" fmla="*/ 111111 w 359546"/>
                <a:gd name="connsiteY6" fmla="*/ 77860 h 421327"/>
                <a:gd name="connsiteX7" fmla="*/ 117701 w 359546"/>
                <a:gd name="connsiteY7" fmla="*/ 49986 h 421327"/>
                <a:gd name="connsiteX8" fmla="*/ 125538 w 359546"/>
                <a:gd name="connsiteY8" fmla="*/ 28168 h 421327"/>
                <a:gd name="connsiteX9" fmla="*/ 132573 w 359546"/>
                <a:gd name="connsiteY9" fmla="*/ 12494 h 421327"/>
                <a:gd name="connsiteX10" fmla="*/ 153769 w 359546"/>
                <a:gd name="connsiteY10" fmla="*/ 18193 h 421327"/>
                <a:gd name="connsiteX11" fmla="*/ 168196 w 359546"/>
                <a:gd name="connsiteY11" fmla="*/ 36004 h 421327"/>
                <a:gd name="connsiteX12" fmla="*/ 170066 w 359546"/>
                <a:gd name="connsiteY12" fmla="*/ 56042 h 421327"/>
                <a:gd name="connsiteX13" fmla="*/ 190549 w 359546"/>
                <a:gd name="connsiteY13" fmla="*/ 68153 h 421327"/>
                <a:gd name="connsiteX14" fmla="*/ 200167 w 359546"/>
                <a:gd name="connsiteY14" fmla="*/ 85965 h 421327"/>
                <a:gd name="connsiteX15" fmla="*/ 193220 w 359546"/>
                <a:gd name="connsiteY15" fmla="*/ 100748 h 421327"/>
                <a:gd name="connsiteX16" fmla="*/ 167395 w 359546"/>
                <a:gd name="connsiteY16" fmla="*/ 91842 h 421327"/>
                <a:gd name="connsiteX17" fmla="*/ 143884 w 359546"/>
                <a:gd name="connsiteY17" fmla="*/ 96384 h 421327"/>
                <a:gd name="connsiteX18" fmla="*/ 136136 w 359546"/>
                <a:gd name="connsiteY18" fmla="*/ 152578 h 421327"/>
                <a:gd name="connsiteX19" fmla="*/ 137472 w 359546"/>
                <a:gd name="connsiteY19" fmla="*/ 168608 h 421327"/>
                <a:gd name="connsiteX20" fmla="*/ 145308 w 359546"/>
                <a:gd name="connsiteY20" fmla="*/ 187399 h 421327"/>
                <a:gd name="connsiteX21" fmla="*/ 146555 w 359546"/>
                <a:gd name="connsiteY21" fmla="*/ 197462 h 421327"/>
                <a:gd name="connsiteX22" fmla="*/ 155461 w 359546"/>
                <a:gd name="connsiteY22" fmla="*/ 189626 h 421327"/>
                <a:gd name="connsiteX23" fmla="*/ 160181 w 359546"/>
                <a:gd name="connsiteY23" fmla="*/ 181789 h 421327"/>
                <a:gd name="connsiteX24" fmla="*/ 166860 w 359546"/>
                <a:gd name="connsiteY24" fmla="*/ 175020 h 421327"/>
                <a:gd name="connsiteX25" fmla="*/ 173450 w 359546"/>
                <a:gd name="connsiteY25" fmla="*/ 187132 h 421327"/>
                <a:gd name="connsiteX26" fmla="*/ 177101 w 359546"/>
                <a:gd name="connsiteY26" fmla="*/ 181789 h 421327"/>
                <a:gd name="connsiteX27" fmla="*/ 182890 w 359546"/>
                <a:gd name="connsiteY27" fmla="*/ 201025 h 421327"/>
                <a:gd name="connsiteX28" fmla="*/ 188056 w 359546"/>
                <a:gd name="connsiteY28" fmla="*/ 202628 h 421327"/>
                <a:gd name="connsiteX29" fmla="*/ 200880 w 359546"/>
                <a:gd name="connsiteY29" fmla="*/ 189447 h 421327"/>
                <a:gd name="connsiteX30" fmla="*/ 218691 w 359546"/>
                <a:gd name="connsiteY30" fmla="*/ 174397 h 421327"/>
                <a:gd name="connsiteX31" fmla="*/ 220115 w 359546"/>
                <a:gd name="connsiteY31" fmla="*/ 166560 h 421327"/>
                <a:gd name="connsiteX32" fmla="*/ 203373 w 359546"/>
                <a:gd name="connsiteY32" fmla="*/ 154538 h 421327"/>
                <a:gd name="connsiteX33" fmla="*/ 206935 w 359546"/>
                <a:gd name="connsiteY33" fmla="*/ 145632 h 421327"/>
                <a:gd name="connsiteX34" fmla="*/ 217622 w 359546"/>
                <a:gd name="connsiteY34" fmla="*/ 139220 h 421327"/>
                <a:gd name="connsiteX35" fmla="*/ 231069 w 359546"/>
                <a:gd name="connsiteY35" fmla="*/ 140645 h 421327"/>
                <a:gd name="connsiteX36" fmla="*/ 238016 w 359546"/>
                <a:gd name="connsiteY36" fmla="*/ 110722 h 421327"/>
                <a:gd name="connsiteX37" fmla="*/ 221540 w 359546"/>
                <a:gd name="connsiteY37" fmla="*/ 112860 h 421327"/>
                <a:gd name="connsiteX38" fmla="*/ 182534 w 359546"/>
                <a:gd name="connsiteY38" fmla="*/ 130671 h 421327"/>
                <a:gd name="connsiteX39" fmla="*/ 170155 w 359546"/>
                <a:gd name="connsiteY39" fmla="*/ 129068 h 421327"/>
                <a:gd name="connsiteX40" fmla="*/ 162942 w 359546"/>
                <a:gd name="connsiteY40" fmla="*/ 121587 h 421327"/>
                <a:gd name="connsiteX41" fmla="*/ 184404 w 359546"/>
                <a:gd name="connsiteY41" fmla="*/ 109030 h 421327"/>
                <a:gd name="connsiteX42" fmla="*/ 205243 w 359546"/>
                <a:gd name="connsiteY42" fmla="*/ 103063 h 421327"/>
                <a:gd name="connsiteX43" fmla="*/ 235968 w 359546"/>
                <a:gd name="connsiteY43" fmla="*/ 91753 h 421327"/>
                <a:gd name="connsiteX44" fmla="*/ 244873 w 359546"/>
                <a:gd name="connsiteY44" fmla="*/ 84540 h 421327"/>
                <a:gd name="connsiteX45" fmla="*/ 248703 w 359546"/>
                <a:gd name="connsiteY45" fmla="*/ 57823 h 421327"/>
                <a:gd name="connsiteX46" fmla="*/ 259478 w 359546"/>
                <a:gd name="connsiteY46" fmla="*/ 20153 h 421327"/>
                <a:gd name="connsiteX47" fmla="*/ 269809 w 359546"/>
                <a:gd name="connsiteY47" fmla="*/ 6438 h 421327"/>
                <a:gd name="connsiteX48" fmla="*/ 283879 w 359546"/>
                <a:gd name="connsiteY48" fmla="*/ 649 h 421327"/>
                <a:gd name="connsiteX49" fmla="*/ 286996 w 359546"/>
                <a:gd name="connsiteY49" fmla="*/ 15165 h 421327"/>
                <a:gd name="connsiteX50" fmla="*/ 275864 w 359546"/>
                <a:gd name="connsiteY50" fmla="*/ 32977 h 421327"/>
                <a:gd name="connsiteX51" fmla="*/ 270699 w 359546"/>
                <a:gd name="connsiteY51" fmla="*/ 59159 h 421327"/>
                <a:gd name="connsiteX52" fmla="*/ 265534 w 359546"/>
                <a:gd name="connsiteY52" fmla="*/ 81512 h 421327"/>
                <a:gd name="connsiteX53" fmla="*/ 273371 w 359546"/>
                <a:gd name="connsiteY53" fmla="*/ 87657 h 421327"/>
                <a:gd name="connsiteX54" fmla="*/ 299108 w 359546"/>
                <a:gd name="connsiteY54" fmla="*/ 84184 h 421327"/>
                <a:gd name="connsiteX55" fmla="*/ 316296 w 359546"/>
                <a:gd name="connsiteY55" fmla="*/ 85609 h 421327"/>
                <a:gd name="connsiteX56" fmla="*/ 318344 w 359546"/>
                <a:gd name="connsiteY56" fmla="*/ 94514 h 421327"/>
                <a:gd name="connsiteX57" fmla="*/ 310863 w 359546"/>
                <a:gd name="connsiteY57" fmla="*/ 104399 h 421327"/>
                <a:gd name="connsiteX58" fmla="*/ 297505 w 359546"/>
                <a:gd name="connsiteY58" fmla="*/ 104399 h 421327"/>
                <a:gd name="connsiteX59" fmla="*/ 270254 w 359546"/>
                <a:gd name="connsiteY59" fmla="*/ 105468 h 421327"/>
                <a:gd name="connsiteX60" fmla="*/ 263486 w 359546"/>
                <a:gd name="connsiteY60" fmla="*/ 109832 h 421327"/>
                <a:gd name="connsiteX61" fmla="*/ 259923 w 359546"/>
                <a:gd name="connsiteY61" fmla="*/ 147948 h 421327"/>
                <a:gd name="connsiteX62" fmla="*/ 269452 w 359546"/>
                <a:gd name="connsiteY62" fmla="*/ 160326 h 421327"/>
                <a:gd name="connsiteX63" fmla="*/ 270521 w 359546"/>
                <a:gd name="connsiteY63" fmla="*/ 177425 h 421327"/>
                <a:gd name="connsiteX64" fmla="*/ 313980 w 359546"/>
                <a:gd name="connsiteY64" fmla="*/ 169855 h 421327"/>
                <a:gd name="connsiteX65" fmla="*/ 325558 w 359546"/>
                <a:gd name="connsiteY65" fmla="*/ 167183 h 421327"/>
                <a:gd name="connsiteX66" fmla="*/ 348445 w 359546"/>
                <a:gd name="connsiteY66" fmla="*/ 175198 h 421327"/>
                <a:gd name="connsiteX67" fmla="*/ 358954 w 359546"/>
                <a:gd name="connsiteY67" fmla="*/ 187132 h 421327"/>
                <a:gd name="connsiteX68" fmla="*/ 357351 w 359546"/>
                <a:gd name="connsiteY68" fmla="*/ 196037 h 421327"/>
                <a:gd name="connsiteX69" fmla="*/ 335265 w 359546"/>
                <a:gd name="connsiteY69" fmla="*/ 207614 h 421327"/>
                <a:gd name="connsiteX70" fmla="*/ 326359 w 359546"/>
                <a:gd name="connsiteY70" fmla="*/ 210910 h 421327"/>
                <a:gd name="connsiteX71" fmla="*/ 315227 w 359546"/>
                <a:gd name="connsiteY71" fmla="*/ 210108 h 421327"/>
                <a:gd name="connsiteX72" fmla="*/ 299464 w 359546"/>
                <a:gd name="connsiteY72" fmla="*/ 210108 h 421327"/>
                <a:gd name="connsiteX73" fmla="*/ 287086 w 359546"/>
                <a:gd name="connsiteY73" fmla="*/ 221686 h 421327"/>
                <a:gd name="connsiteX74" fmla="*/ 274974 w 359546"/>
                <a:gd name="connsiteY74" fmla="*/ 236113 h 421327"/>
                <a:gd name="connsiteX75" fmla="*/ 289579 w 359546"/>
                <a:gd name="connsiteY75" fmla="*/ 237537 h 421327"/>
                <a:gd name="connsiteX76" fmla="*/ 305074 w 359546"/>
                <a:gd name="connsiteY76" fmla="*/ 243950 h 421327"/>
                <a:gd name="connsiteX77" fmla="*/ 314693 w 359546"/>
                <a:gd name="connsiteY77" fmla="*/ 258287 h 421327"/>
                <a:gd name="connsiteX78" fmla="*/ 319680 w 359546"/>
                <a:gd name="connsiteY78" fmla="*/ 299698 h 421327"/>
                <a:gd name="connsiteX79" fmla="*/ 320125 w 359546"/>
                <a:gd name="connsiteY79" fmla="*/ 362037 h 421327"/>
                <a:gd name="connsiteX80" fmla="*/ 322530 w 359546"/>
                <a:gd name="connsiteY80" fmla="*/ 380650 h 421327"/>
                <a:gd name="connsiteX81" fmla="*/ 321372 w 359546"/>
                <a:gd name="connsiteY81" fmla="*/ 411285 h 421327"/>
                <a:gd name="connsiteX82" fmla="*/ 314693 w 359546"/>
                <a:gd name="connsiteY82" fmla="*/ 420814 h 421327"/>
                <a:gd name="connsiteX83" fmla="*/ 301779 w 359546"/>
                <a:gd name="connsiteY83" fmla="*/ 417430 h 421327"/>
                <a:gd name="connsiteX84" fmla="*/ 289223 w 359546"/>
                <a:gd name="connsiteY84" fmla="*/ 410483 h 421327"/>
                <a:gd name="connsiteX85" fmla="*/ 276220 w 359546"/>
                <a:gd name="connsiteY85" fmla="*/ 396056 h 421327"/>
                <a:gd name="connsiteX86" fmla="*/ 261793 w 359546"/>
                <a:gd name="connsiteY86" fmla="*/ 380294 h 421327"/>
                <a:gd name="connsiteX87" fmla="*/ 254580 w 359546"/>
                <a:gd name="connsiteY87" fmla="*/ 365867 h 421327"/>
                <a:gd name="connsiteX88" fmla="*/ 255203 w 359546"/>
                <a:gd name="connsiteY88" fmla="*/ 356961 h 421327"/>
                <a:gd name="connsiteX89" fmla="*/ 260547 w 359546"/>
                <a:gd name="connsiteY89" fmla="*/ 363818 h 421327"/>
                <a:gd name="connsiteX90" fmla="*/ 271679 w 359546"/>
                <a:gd name="connsiteY90" fmla="*/ 373882 h 421327"/>
                <a:gd name="connsiteX91" fmla="*/ 288154 w 359546"/>
                <a:gd name="connsiteY91" fmla="*/ 380917 h 421327"/>
                <a:gd name="connsiteX92" fmla="*/ 292874 w 359546"/>
                <a:gd name="connsiteY92" fmla="*/ 376375 h 421327"/>
                <a:gd name="connsiteX93" fmla="*/ 292250 w 359546"/>
                <a:gd name="connsiteY93" fmla="*/ 353666 h 421327"/>
                <a:gd name="connsiteX94" fmla="*/ 292250 w 359546"/>
                <a:gd name="connsiteY94" fmla="*/ 294889 h 421327"/>
                <a:gd name="connsiteX95" fmla="*/ 286907 w 359546"/>
                <a:gd name="connsiteY95" fmla="*/ 261404 h 421327"/>
                <a:gd name="connsiteX96" fmla="*/ 278002 w 359546"/>
                <a:gd name="connsiteY96" fmla="*/ 255259 h 421327"/>
                <a:gd name="connsiteX97" fmla="*/ 269096 w 359546"/>
                <a:gd name="connsiteY97" fmla="*/ 260247 h 421327"/>
                <a:gd name="connsiteX98" fmla="*/ 262239 w 359546"/>
                <a:gd name="connsiteY98" fmla="*/ 260247 h 421327"/>
                <a:gd name="connsiteX99" fmla="*/ 258766 w 359546"/>
                <a:gd name="connsiteY99" fmla="*/ 267549 h 421327"/>
                <a:gd name="connsiteX100" fmla="*/ 272569 w 359546"/>
                <a:gd name="connsiteY100" fmla="*/ 276455 h 421327"/>
                <a:gd name="connsiteX101" fmla="*/ 281475 w 359546"/>
                <a:gd name="connsiteY101" fmla="*/ 286162 h 421327"/>
                <a:gd name="connsiteX102" fmla="*/ 275686 w 359546"/>
                <a:gd name="connsiteY102" fmla="*/ 292930 h 421327"/>
                <a:gd name="connsiteX103" fmla="*/ 268117 w 359546"/>
                <a:gd name="connsiteY103" fmla="*/ 292930 h 421327"/>
                <a:gd name="connsiteX104" fmla="*/ 254313 w 359546"/>
                <a:gd name="connsiteY104" fmla="*/ 281353 h 421327"/>
                <a:gd name="connsiteX105" fmla="*/ 247901 w 359546"/>
                <a:gd name="connsiteY105" fmla="*/ 290882 h 421327"/>
                <a:gd name="connsiteX106" fmla="*/ 248703 w 359546"/>
                <a:gd name="connsiteY106" fmla="*/ 301569 h 421327"/>
                <a:gd name="connsiteX107" fmla="*/ 260458 w 359546"/>
                <a:gd name="connsiteY107" fmla="*/ 307001 h 421327"/>
                <a:gd name="connsiteX108" fmla="*/ 275330 w 359546"/>
                <a:gd name="connsiteY108" fmla="*/ 318756 h 421327"/>
                <a:gd name="connsiteX109" fmla="*/ 279426 w 359546"/>
                <a:gd name="connsiteY109" fmla="*/ 333985 h 421327"/>
                <a:gd name="connsiteX110" fmla="*/ 265445 w 359546"/>
                <a:gd name="connsiteY110" fmla="*/ 335232 h 421327"/>
                <a:gd name="connsiteX111" fmla="*/ 244160 w 359546"/>
                <a:gd name="connsiteY111" fmla="*/ 322853 h 421327"/>
                <a:gd name="connsiteX112" fmla="*/ 238995 w 359546"/>
                <a:gd name="connsiteY112" fmla="*/ 323654 h 421327"/>
                <a:gd name="connsiteX113" fmla="*/ 234276 w 359546"/>
                <a:gd name="connsiteY113" fmla="*/ 351529 h 421327"/>
                <a:gd name="connsiteX114" fmla="*/ 228932 w 359546"/>
                <a:gd name="connsiteY114" fmla="*/ 355892 h 421327"/>
                <a:gd name="connsiteX115" fmla="*/ 211121 w 359546"/>
                <a:gd name="connsiteY115" fmla="*/ 340218 h 421327"/>
                <a:gd name="connsiteX116" fmla="*/ 209874 w 359546"/>
                <a:gd name="connsiteY116" fmla="*/ 324723 h 421327"/>
                <a:gd name="connsiteX117" fmla="*/ 220828 w 359546"/>
                <a:gd name="connsiteY117" fmla="*/ 287141 h 421327"/>
                <a:gd name="connsiteX118" fmla="*/ 232405 w 359546"/>
                <a:gd name="connsiteY118" fmla="*/ 253211 h 421327"/>
                <a:gd name="connsiteX119" fmla="*/ 245764 w 359546"/>
                <a:gd name="connsiteY119" fmla="*/ 230680 h 421327"/>
                <a:gd name="connsiteX120" fmla="*/ 257341 w 359546"/>
                <a:gd name="connsiteY120" fmla="*/ 214561 h 421327"/>
                <a:gd name="connsiteX121" fmla="*/ 255470 w 359546"/>
                <a:gd name="connsiteY121" fmla="*/ 211889 h 421327"/>
                <a:gd name="connsiteX122" fmla="*/ 221273 w 359546"/>
                <a:gd name="connsiteY122" fmla="*/ 229701 h 421327"/>
                <a:gd name="connsiteX123" fmla="*/ 204709 w 359546"/>
                <a:gd name="connsiteY123" fmla="*/ 239586 h 421327"/>
                <a:gd name="connsiteX124" fmla="*/ 194022 w 359546"/>
                <a:gd name="connsiteY124" fmla="*/ 246799 h 421327"/>
                <a:gd name="connsiteX125" fmla="*/ 180396 w 359546"/>
                <a:gd name="connsiteY125" fmla="*/ 252142 h 421327"/>
                <a:gd name="connsiteX126" fmla="*/ 168997 w 359546"/>
                <a:gd name="connsiteY126" fmla="*/ 259712 h 421327"/>
                <a:gd name="connsiteX127" fmla="*/ 158132 w 359546"/>
                <a:gd name="connsiteY127" fmla="*/ 259712 h 421327"/>
                <a:gd name="connsiteX128" fmla="*/ 147179 w 359546"/>
                <a:gd name="connsiteY128" fmla="*/ 270221 h 421327"/>
                <a:gd name="connsiteX129" fmla="*/ 140767 w 359546"/>
                <a:gd name="connsiteY129" fmla="*/ 287141 h 421327"/>
                <a:gd name="connsiteX130" fmla="*/ 145932 w 359546"/>
                <a:gd name="connsiteY130" fmla="*/ 382253 h 421327"/>
                <a:gd name="connsiteX131" fmla="*/ 143260 w 359546"/>
                <a:gd name="connsiteY131" fmla="*/ 404784 h 421327"/>
                <a:gd name="connsiteX132" fmla="*/ 132752 w 359546"/>
                <a:gd name="connsiteY132" fmla="*/ 403537 h 421327"/>
                <a:gd name="connsiteX133" fmla="*/ 122421 w 359546"/>
                <a:gd name="connsiteY133" fmla="*/ 397927 h 421327"/>
                <a:gd name="connsiteX134" fmla="*/ 114585 w 359546"/>
                <a:gd name="connsiteY134" fmla="*/ 392405 h 421327"/>
                <a:gd name="connsiteX135" fmla="*/ 107193 w 359546"/>
                <a:gd name="connsiteY135" fmla="*/ 382431 h 421327"/>
                <a:gd name="connsiteX136" fmla="*/ 109419 w 359546"/>
                <a:gd name="connsiteY136" fmla="*/ 372368 h 421327"/>
                <a:gd name="connsiteX137" fmla="*/ 107816 w 359546"/>
                <a:gd name="connsiteY137" fmla="*/ 315817 h 421327"/>
                <a:gd name="connsiteX138" fmla="*/ 102651 w 359546"/>
                <a:gd name="connsiteY138" fmla="*/ 318934 h 421327"/>
                <a:gd name="connsiteX139" fmla="*/ 92943 w 359546"/>
                <a:gd name="connsiteY139" fmla="*/ 334608 h 421327"/>
                <a:gd name="connsiteX140" fmla="*/ 86175 w 359546"/>
                <a:gd name="connsiteY140" fmla="*/ 349481 h 421327"/>
                <a:gd name="connsiteX141" fmla="*/ 72728 w 359546"/>
                <a:gd name="connsiteY141" fmla="*/ 357941 h 421327"/>
                <a:gd name="connsiteX142" fmla="*/ 56074 w 359546"/>
                <a:gd name="connsiteY142" fmla="*/ 356872 h 421327"/>
                <a:gd name="connsiteX143" fmla="*/ 43874 w 359546"/>
                <a:gd name="connsiteY143" fmla="*/ 344137 h 421327"/>
                <a:gd name="connsiteX144" fmla="*/ 42004 w 359546"/>
                <a:gd name="connsiteY144" fmla="*/ 329443 h 421327"/>
                <a:gd name="connsiteX145" fmla="*/ 49039 w 359546"/>
                <a:gd name="connsiteY145" fmla="*/ 317064 h 421327"/>
                <a:gd name="connsiteX146" fmla="*/ 53581 w 359546"/>
                <a:gd name="connsiteY146" fmla="*/ 298540 h 421327"/>
                <a:gd name="connsiteX147" fmla="*/ 59904 w 359546"/>
                <a:gd name="connsiteY147" fmla="*/ 278681 h 421327"/>
                <a:gd name="connsiteX148" fmla="*/ 68810 w 359546"/>
                <a:gd name="connsiteY148" fmla="*/ 259089 h 421327"/>
                <a:gd name="connsiteX149" fmla="*/ 72906 w 359546"/>
                <a:gd name="connsiteY149" fmla="*/ 246087 h 421327"/>
                <a:gd name="connsiteX150" fmla="*/ 71036 w 359546"/>
                <a:gd name="connsiteY150" fmla="*/ 243682 h 421327"/>
                <a:gd name="connsiteX151" fmla="*/ 56609 w 359546"/>
                <a:gd name="connsiteY151" fmla="*/ 255170 h 421327"/>
                <a:gd name="connsiteX152" fmla="*/ 41737 w 359546"/>
                <a:gd name="connsiteY152" fmla="*/ 257308 h 421327"/>
                <a:gd name="connsiteX153" fmla="*/ 27755 w 359546"/>
                <a:gd name="connsiteY153" fmla="*/ 250094 h 421327"/>
                <a:gd name="connsiteX154" fmla="*/ 13951 w 359546"/>
                <a:gd name="connsiteY154" fmla="*/ 243237 h 421327"/>
                <a:gd name="connsiteX155" fmla="*/ 1750 w 359546"/>
                <a:gd name="connsiteY155" fmla="*/ 234331 h 421327"/>
                <a:gd name="connsiteX156" fmla="*/ 2819 w 359546"/>
                <a:gd name="connsiteY156" fmla="*/ 225426 h 421327"/>
                <a:gd name="connsiteX157" fmla="*/ 28378 w 359546"/>
                <a:gd name="connsiteY157" fmla="*/ 210732 h 421327"/>
                <a:gd name="connsiteX158" fmla="*/ 68008 w 359546"/>
                <a:gd name="connsiteY158" fmla="*/ 184015 h 421327"/>
                <a:gd name="connsiteX159" fmla="*/ 103630 w 359546"/>
                <a:gd name="connsiteY159" fmla="*/ 162642 h 421327"/>
                <a:gd name="connsiteX160" fmla="*/ 104877 w 359546"/>
                <a:gd name="connsiteY160" fmla="*/ 135123 h 421327"/>
                <a:gd name="connsiteX161" fmla="*/ 109241 w 359546"/>
                <a:gd name="connsiteY161" fmla="*/ 99056 h 421327"/>
                <a:gd name="connsiteX162" fmla="*/ 103274 w 359546"/>
                <a:gd name="connsiteY162" fmla="*/ 102173 h 421327"/>
                <a:gd name="connsiteX163" fmla="*/ 87957 w 359546"/>
                <a:gd name="connsiteY163" fmla="*/ 122745 h 421327"/>
                <a:gd name="connsiteX164" fmla="*/ 74420 w 359546"/>
                <a:gd name="connsiteY164" fmla="*/ 142960 h 421327"/>
                <a:gd name="connsiteX165" fmla="*/ 64713 w 359546"/>
                <a:gd name="connsiteY165" fmla="*/ 157031 h 421327"/>
                <a:gd name="connsiteX166" fmla="*/ 63288 w 359546"/>
                <a:gd name="connsiteY166" fmla="*/ 168965 h 421327"/>
                <a:gd name="connsiteX167" fmla="*/ 46546 w 359546"/>
                <a:gd name="connsiteY167" fmla="*/ 166916 h 421327"/>
                <a:gd name="connsiteX168" fmla="*/ 28735 w 359546"/>
                <a:gd name="connsiteY168" fmla="*/ 159525 h 421327"/>
                <a:gd name="connsiteX169" fmla="*/ 20898 w 359546"/>
                <a:gd name="connsiteY169" fmla="*/ 140912 h 421327"/>
                <a:gd name="connsiteX170" fmla="*/ 27309 w 359546"/>
                <a:gd name="connsiteY170" fmla="*/ 112860 h 421327"/>
                <a:gd name="connsiteX171" fmla="*/ 36749 w 359546"/>
                <a:gd name="connsiteY171" fmla="*/ 89349 h 421327"/>
                <a:gd name="connsiteX172" fmla="*/ 70234 w 359546"/>
                <a:gd name="connsiteY172" fmla="*/ 62632 h 42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359546" h="421327">
                  <a:moveTo>
                    <a:pt x="70502" y="61296"/>
                  </a:moveTo>
                  <a:cubicBezTo>
                    <a:pt x="75441" y="58671"/>
                    <a:pt x="81455" y="59158"/>
                    <a:pt x="85908" y="62543"/>
                  </a:cubicBezTo>
                  <a:cubicBezTo>
                    <a:pt x="93745" y="68332"/>
                    <a:pt x="92766" y="69757"/>
                    <a:pt x="92766" y="71448"/>
                  </a:cubicBezTo>
                  <a:cubicBezTo>
                    <a:pt x="93277" y="74125"/>
                    <a:pt x="92328" y="76872"/>
                    <a:pt x="90272" y="78662"/>
                  </a:cubicBezTo>
                  <a:cubicBezTo>
                    <a:pt x="87422" y="80710"/>
                    <a:pt x="84305" y="80889"/>
                    <a:pt x="83058" y="86054"/>
                  </a:cubicBezTo>
                  <a:cubicBezTo>
                    <a:pt x="81812" y="91219"/>
                    <a:pt x="77270" y="100748"/>
                    <a:pt x="79497" y="100748"/>
                  </a:cubicBezTo>
                  <a:cubicBezTo>
                    <a:pt x="91099" y="94708"/>
                    <a:pt x="101751" y="86996"/>
                    <a:pt x="111111" y="77860"/>
                  </a:cubicBezTo>
                  <a:cubicBezTo>
                    <a:pt x="116009" y="71270"/>
                    <a:pt x="115030" y="57378"/>
                    <a:pt x="117701" y="49986"/>
                  </a:cubicBezTo>
                  <a:cubicBezTo>
                    <a:pt x="120756" y="42880"/>
                    <a:pt x="123373" y="35594"/>
                    <a:pt x="125538" y="28168"/>
                  </a:cubicBezTo>
                  <a:cubicBezTo>
                    <a:pt x="127230" y="20954"/>
                    <a:pt x="125538" y="14720"/>
                    <a:pt x="132573" y="12494"/>
                  </a:cubicBezTo>
                  <a:cubicBezTo>
                    <a:pt x="140139" y="11029"/>
                    <a:pt x="147958" y="13131"/>
                    <a:pt x="153769" y="18193"/>
                  </a:cubicBezTo>
                  <a:cubicBezTo>
                    <a:pt x="159717" y="23110"/>
                    <a:pt x="164622" y="29165"/>
                    <a:pt x="168196" y="36004"/>
                  </a:cubicBezTo>
                  <a:cubicBezTo>
                    <a:pt x="168819" y="40101"/>
                    <a:pt x="167216" y="54528"/>
                    <a:pt x="170066" y="56042"/>
                  </a:cubicBezTo>
                  <a:cubicBezTo>
                    <a:pt x="177541" y="58869"/>
                    <a:pt x="184470" y="62967"/>
                    <a:pt x="190549" y="68153"/>
                  </a:cubicBezTo>
                  <a:cubicBezTo>
                    <a:pt x="195207" y="73183"/>
                    <a:pt x="198516" y="79311"/>
                    <a:pt x="200167" y="85965"/>
                  </a:cubicBezTo>
                  <a:cubicBezTo>
                    <a:pt x="200167" y="91130"/>
                    <a:pt x="202304" y="97720"/>
                    <a:pt x="193220" y="100748"/>
                  </a:cubicBezTo>
                  <a:cubicBezTo>
                    <a:pt x="184137" y="103776"/>
                    <a:pt x="184315" y="96028"/>
                    <a:pt x="167395" y="91842"/>
                  </a:cubicBezTo>
                  <a:cubicBezTo>
                    <a:pt x="150474" y="87657"/>
                    <a:pt x="146823" y="86321"/>
                    <a:pt x="143884" y="96384"/>
                  </a:cubicBezTo>
                  <a:cubicBezTo>
                    <a:pt x="140945" y="106448"/>
                    <a:pt x="136581" y="146790"/>
                    <a:pt x="136136" y="152578"/>
                  </a:cubicBezTo>
                  <a:cubicBezTo>
                    <a:pt x="135708" y="157959"/>
                    <a:pt x="136159" y="163373"/>
                    <a:pt x="137472" y="168608"/>
                  </a:cubicBezTo>
                  <a:cubicBezTo>
                    <a:pt x="138718" y="172705"/>
                    <a:pt x="144685" y="183481"/>
                    <a:pt x="145308" y="187399"/>
                  </a:cubicBezTo>
                  <a:cubicBezTo>
                    <a:pt x="145932" y="191318"/>
                    <a:pt x="144329" y="197462"/>
                    <a:pt x="146555" y="197462"/>
                  </a:cubicBezTo>
                  <a:cubicBezTo>
                    <a:pt x="148782" y="197462"/>
                    <a:pt x="153591" y="193099"/>
                    <a:pt x="155461" y="189626"/>
                  </a:cubicBezTo>
                  <a:cubicBezTo>
                    <a:pt x="157331" y="186152"/>
                    <a:pt x="158400" y="184282"/>
                    <a:pt x="160181" y="181789"/>
                  </a:cubicBezTo>
                  <a:cubicBezTo>
                    <a:pt x="161962" y="179295"/>
                    <a:pt x="165969" y="177425"/>
                    <a:pt x="166860" y="175020"/>
                  </a:cubicBezTo>
                  <a:cubicBezTo>
                    <a:pt x="167751" y="172616"/>
                    <a:pt x="171402" y="187132"/>
                    <a:pt x="173450" y="187132"/>
                  </a:cubicBezTo>
                  <a:cubicBezTo>
                    <a:pt x="175498" y="187132"/>
                    <a:pt x="176122" y="180186"/>
                    <a:pt x="177101" y="181789"/>
                  </a:cubicBezTo>
                  <a:cubicBezTo>
                    <a:pt x="178081" y="183392"/>
                    <a:pt x="180842" y="196839"/>
                    <a:pt x="182890" y="201025"/>
                  </a:cubicBezTo>
                  <a:cubicBezTo>
                    <a:pt x="184938" y="205210"/>
                    <a:pt x="184582" y="205745"/>
                    <a:pt x="188056" y="202628"/>
                  </a:cubicBezTo>
                  <a:cubicBezTo>
                    <a:pt x="191528" y="199511"/>
                    <a:pt x="197762" y="191496"/>
                    <a:pt x="200880" y="189447"/>
                  </a:cubicBezTo>
                  <a:cubicBezTo>
                    <a:pt x="207395" y="185158"/>
                    <a:pt x="213374" y="180105"/>
                    <a:pt x="218691" y="174397"/>
                  </a:cubicBezTo>
                  <a:cubicBezTo>
                    <a:pt x="220471" y="170835"/>
                    <a:pt x="223589" y="169232"/>
                    <a:pt x="220115" y="166560"/>
                  </a:cubicBezTo>
                  <a:cubicBezTo>
                    <a:pt x="216642" y="163888"/>
                    <a:pt x="204442" y="158278"/>
                    <a:pt x="203373" y="154538"/>
                  </a:cubicBezTo>
                  <a:cubicBezTo>
                    <a:pt x="202304" y="150797"/>
                    <a:pt x="201948" y="149818"/>
                    <a:pt x="206935" y="145632"/>
                  </a:cubicBezTo>
                  <a:cubicBezTo>
                    <a:pt x="211922" y="141446"/>
                    <a:pt x="213525" y="139042"/>
                    <a:pt x="217622" y="139220"/>
                  </a:cubicBezTo>
                  <a:cubicBezTo>
                    <a:pt x="221718" y="139398"/>
                    <a:pt x="228131" y="142337"/>
                    <a:pt x="231069" y="140645"/>
                  </a:cubicBezTo>
                  <a:cubicBezTo>
                    <a:pt x="234008" y="138953"/>
                    <a:pt x="237837" y="135302"/>
                    <a:pt x="238016" y="110722"/>
                  </a:cubicBezTo>
                  <a:cubicBezTo>
                    <a:pt x="232049" y="109475"/>
                    <a:pt x="238016" y="108674"/>
                    <a:pt x="221540" y="112860"/>
                  </a:cubicBezTo>
                  <a:cubicBezTo>
                    <a:pt x="205065" y="117045"/>
                    <a:pt x="187076" y="129513"/>
                    <a:pt x="182534" y="130671"/>
                  </a:cubicBezTo>
                  <a:cubicBezTo>
                    <a:pt x="178372" y="131965"/>
                    <a:pt x="173851" y="131380"/>
                    <a:pt x="170155" y="129068"/>
                  </a:cubicBezTo>
                  <a:cubicBezTo>
                    <a:pt x="164990" y="126129"/>
                    <a:pt x="161250" y="125149"/>
                    <a:pt x="162942" y="121587"/>
                  </a:cubicBezTo>
                  <a:cubicBezTo>
                    <a:pt x="169093" y="115884"/>
                    <a:pt x="176419" y="111598"/>
                    <a:pt x="184404" y="109030"/>
                  </a:cubicBezTo>
                  <a:cubicBezTo>
                    <a:pt x="191452" y="107414"/>
                    <a:pt x="198408" y="105422"/>
                    <a:pt x="205243" y="103063"/>
                  </a:cubicBezTo>
                  <a:cubicBezTo>
                    <a:pt x="215016" y="98125"/>
                    <a:pt x="225325" y="94330"/>
                    <a:pt x="235968" y="91753"/>
                  </a:cubicBezTo>
                  <a:cubicBezTo>
                    <a:pt x="243448" y="91308"/>
                    <a:pt x="244873" y="87835"/>
                    <a:pt x="244873" y="84540"/>
                  </a:cubicBezTo>
                  <a:cubicBezTo>
                    <a:pt x="245414" y="75544"/>
                    <a:pt x="246695" y="66608"/>
                    <a:pt x="248703" y="57823"/>
                  </a:cubicBezTo>
                  <a:cubicBezTo>
                    <a:pt x="251196" y="51589"/>
                    <a:pt x="258677" y="23893"/>
                    <a:pt x="259478" y="20153"/>
                  </a:cubicBezTo>
                  <a:cubicBezTo>
                    <a:pt x="260280" y="16412"/>
                    <a:pt x="266514" y="11247"/>
                    <a:pt x="269809" y="6438"/>
                  </a:cubicBezTo>
                  <a:cubicBezTo>
                    <a:pt x="273104" y="1629"/>
                    <a:pt x="279783" y="-2468"/>
                    <a:pt x="283879" y="649"/>
                  </a:cubicBezTo>
                  <a:cubicBezTo>
                    <a:pt x="287923" y="4319"/>
                    <a:pt x="289177" y="10159"/>
                    <a:pt x="286996" y="15165"/>
                  </a:cubicBezTo>
                  <a:cubicBezTo>
                    <a:pt x="282741" y="20745"/>
                    <a:pt x="279014" y="26707"/>
                    <a:pt x="275864" y="32977"/>
                  </a:cubicBezTo>
                  <a:cubicBezTo>
                    <a:pt x="273527" y="41572"/>
                    <a:pt x="271801" y="50321"/>
                    <a:pt x="270699" y="59159"/>
                  </a:cubicBezTo>
                  <a:cubicBezTo>
                    <a:pt x="269898" y="64769"/>
                    <a:pt x="265356" y="76970"/>
                    <a:pt x="265534" y="81512"/>
                  </a:cubicBezTo>
                  <a:cubicBezTo>
                    <a:pt x="265712" y="86054"/>
                    <a:pt x="263486" y="88458"/>
                    <a:pt x="273371" y="87657"/>
                  </a:cubicBezTo>
                  <a:cubicBezTo>
                    <a:pt x="283256" y="86855"/>
                    <a:pt x="293408" y="84362"/>
                    <a:pt x="299108" y="84184"/>
                  </a:cubicBezTo>
                  <a:cubicBezTo>
                    <a:pt x="304808" y="84005"/>
                    <a:pt x="312734" y="82313"/>
                    <a:pt x="316296" y="85609"/>
                  </a:cubicBezTo>
                  <a:cubicBezTo>
                    <a:pt x="319858" y="88904"/>
                    <a:pt x="321639" y="89527"/>
                    <a:pt x="318344" y="94514"/>
                  </a:cubicBezTo>
                  <a:cubicBezTo>
                    <a:pt x="315049" y="99501"/>
                    <a:pt x="314247" y="103420"/>
                    <a:pt x="310863" y="104399"/>
                  </a:cubicBezTo>
                  <a:cubicBezTo>
                    <a:pt x="306431" y="104994"/>
                    <a:pt x="301938" y="104994"/>
                    <a:pt x="297505" y="104399"/>
                  </a:cubicBezTo>
                  <a:cubicBezTo>
                    <a:pt x="288413" y="103599"/>
                    <a:pt x="279256" y="103958"/>
                    <a:pt x="270254" y="105468"/>
                  </a:cubicBezTo>
                  <a:cubicBezTo>
                    <a:pt x="266157" y="107516"/>
                    <a:pt x="264465" y="105468"/>
                    <a:pt x="263486" y="109832"/>
                  </a:cubicBezTo>
                  <a:cubicBezTo>
                    <a:pt x="261233" y="122415"/>
                    <a:pt x="260042" y="135165"/>
                    <a:pt x="259923" y="147948"/>
                  </a:cubicBezTo>
                  <a:cubicBezTo>
                    <a:pt x="261170" y="150441"/>
                    <a:pt x="267404" y="154805"/>
                    <a:pt x="269452" y="160326"/>
                  </a:cubicBezTo>
                  <a:cubicBezTo>
                    <a:pt x="271501" y="165848"/>
                    <a:pt x="268384" y="177247"/>
                    <a:pt x="270521" y="177425"/>
                  </a:cubicBezTo>
                  <a:cubicBezTo>
                    <a:pt x="272659" y="177603"/>
                    <a:pt x="307835" y="168519"/>
                    <a:pt x="313980" y="169855"/>
                  </a:cubicBezTo>
                  <a:cubicBezTo>
                    <a:pt x="320125" y="171191"/>
                    <a:pt x="317721" y="165937"/>
                    <a:pt x="325558" y="167183"/>
                  </a:cubicBezTo>
                  <a:cubicBezTo>
                    <a:pt x="333400" y="169203"/>
                    <a:pt x="341056" y="171885"/>
                    <a:pt x="348445" y="175198"/>
                  </a:cubicBezTo>
                  <a:cubicBezTo>
                    <a:pt x="353187" y="177886"/>
                    <a:pt x="356888" y="182089"/>
                    <a:pt x="358954" y="187132"/>
                  </a:cubicBezTo>
                  <a:cubicBezTo>
                    <a:pt x="359619" y="190195"/>
                    <a:pt x="359043" y="193398"/>
                    <a:pt x="357351" y="196037"/>
                  </a:cubicBezTo>
                  <a:cubicBezTo>
                    <a:pt x="350260" y="200392"/>
                    <a:pt x="342881" y="204260"/>
                    <a:pt x="335265" y="207614"/>
                  </a:cubicBezTo>
                  <a:cubicBezTo>
                    <a:pt x="329298" y="209841"/>
                    <a:pt x="329921" y="210910"/>
                    <a:pt x="326359" y="210910"/>
                  </a:cubicBezTo>
                  <a:cubicBezTo>
                    <a:pt x="322797" y="210910"/>
                    <a:pt x="320748" y="210286"/>
                    <a:pt x="315227" y="210108"/>
                  </a:cubicBezTo>
                  <a:cubicBezTo>
                    <a:pt x="309706" y="209930"/>
                    <a:pt x="303026" y="206991"/>
                    <a:pt x="299464" y="210108"/>
                  </a:cubicBezTo>
                  <a:cubicBezTo>
                    <a:pt x="295902" y="213225"/>
                    <a:pt x="289579" y="219637"/>
                    <a:pt x="287086" y="221686"/>
                  </a:cubicBezTo>
                  <a:cubicBezTo>
                    <a:pt x="284592" y="223734"/>
                    <a:pt x="274974" y="233441"/>
                    <a:pt x="274974" y="236113"/>
                  </a:cubicBezTo>
                  <a:cubicBezTo>
                    <a:pt x="274974" y="238784"/>
                    <a:pt x="282811" y="236736"/>
                    <a:pt x="289579" y="237537"/>
                  </a:cubicBezTo>
                  <a:cubicBezTo>
                    <a:pt x="295261" y="238109"/>
                    <a:pt x="300650" y="240339"/>
                    <a:pt x="305074" y="243950"/>
                  </a:cubicBezTo>
                  <a:cubicBezTo>
                    <a:pt x="308192" y="246888"/>
                    <a:pt x="315138" y="252855"/>
                    <a:pt x="314693" y="258287"/>
                  </a:cubicBezTo>
                  <a:cubicBezTo>
                    <a:pt x="314247" y="263720"/>
                    <a:pt x="319680" y="292663"/>
                    <a:pt x="319680" y="299698"/>
                  </a:cubicBezTo>
                  <a:cubicBezTo>
                    <a:pt x="319680" y="306734"/>
                    <a:pt x="320125" y="362037"/>
                    <a:pt x="320125" y="362037"/>
                  </a:cubicBezTo>
                  <a:cubicBezTo>
                    <a:pt x="321340" y="368181"/>
                    <a:pt x="322144" y="374399"/>
                    <a:pt x="322530" y="380650"/>
                  </a:cubicBezTo>
                  <a:cubicBezTo>
                    <a:pt x="322755" y="390875"/>
                    <a:pt x="322368" y="401105"/>
                    <a:pt x="321372" y="411285"/>
                  </a:cubicBezTo>
                  <a:cubicBezTo>
                    <a:pt x="320125" y="415827"/>
                    <a:pt x="318879" y="421615"/>
                    <a:pt x="314693" y="420814"/>
                  </a:cubicBezTo>
                  <a:cubicBezTo>
                    <a:pt x="310257" y="420262"/>
                    <a:pt x="305915" y="419124"/>
                    <a:pt x="301779" y="417430"/>
                  </a:cubicBezTo>
                  <a:cubicBezTo>
                    <a:pt x="297211" y="415885"/>
                    <a:pt x="292958" y="413532"/>
                    <a:pt x="289223" y="410483"/>
                  </a:cubicBezTo>
                  <a:cubicBezTo>
                    <a:pt x="284619" y="405924"/>
                    <a:pt x="280278" y="401107"/>
                    <a:pt x="276220" y="396056"/>
                  </a:cubicBezTo>
                  <a:cubicBezTo>
                    <a:pt x="272925" y="391693"/>
                    <a:pt x="263842" y="383232"/>
                    <a:pt x="261793" y="380294"/>
                  </a:cubicBezTo>
                  <a:cubicBezTo>
                    <a:pt x="258231" y="376156"/>
                    <a:pt x="255752" y="371199"/>
                    <a:pt x="254580" y="365867"/>
                  </a:cubicBezTo>
                  <a:cubicBezTo>
                    <a:pt x="254580" y="361325"/>
                    <a:pt x="253690" y="356961"/>
                    <a:pt x="255203" y="356961"/>
                  </a:cubicBezTo>
                  <a:cubicBezTo>
                    <a:pt x="256717" y="356961"/>
                    <a:pt x="259033" y="360523"/>
                    <a:pt x="260547" y="363818"/>
                  </a:cubicBezTo>
                  <a:cubicBezTo>
                    <a:pt x="263089" y="368274"/>
                    <a:pt x="266989" y="371801"/>
                    <a:pt x="271679" y="373882"/>
                  </a:cubicBezTo>
                  <a:cubicBezTo>
                    <a:pt x="277200" y="376731"/>
                    <a:pt x="286551" y="381897"/>
                    <a:pt x="288154" y="380917"/>
                  </a:cubicBezTo>
                  <a:cubicBezTo>
                    <a:pt x="289757" y="379937"/>
                    <a:pt x="292874" y="379225"/>
                    <a:pt x="292874" y="376375"/>
                  </a:cubicBezTo>
                  <a:cubicBezTo>
                    <a:pt x="292874" y="373525"/>
                    <a:pt x="292250" y="357763"/>
                    <a:pt x="292250" y="353666"/>
                  </a:cubicBezTo>
                  <a:cubicBezTo>
                    <a:pt x="292250" y="349569"/>
                    <a:pt x="292250" y="294889"/>
                    <a:pt x="292250" y="294889"/>
                  </a:cubicBezTo>
                  <a:cubicBezTo>
                    <a:pt x="292250" y="294889"/>
                    <a:pt x="292250" y="268173"/>
                    <a:pt x="286907" y="261404"/>
                  </a:cubicBezTo>
                  <a:cubicBezTo>
                    <a:pt x="281564" y="254636"/>
                    <a:pt x="280852" y="254458"/>
                    <a:pt x="278002" y="255259"/>
                  </a:cubicBezTo>
                  <a:cubicBezTo>
                    <a:pt x="275152" y="256061"/>
                    <a:pt x="272213" y="260247"/>
                    <a:pt x="269096" y="260247"/>
                  </a:cubicBezTo>
                  <a:cubicBezTo>
                    <a:pt x="265979" y="260247"/>
                    <a:pt x="264287" y="258822"/>
                    <a:pt x="262239" y="260247"/>
                  </a:cubicBezTo>
                  <a:cubicBezTo>
                    <a:pt x="260191" y="261672"/>
                    <a:pt x="256450" y="266302"/>
                    <a:pt x="258766" y="267549"/>
                  </a:cubicBezTo>
                  <a:cubicBezTo>
                    <a:pt x="261081" y="268796"/>
                    <a:pt x="269452" y="274139"/>
                    <a:pt x="272569" y="276455"/>
                  </a:cubicBezTo>
                  <a:cubicBezTo>
                    <a:pt x="275686" y="278770"/>
                    <a:pt x="281475" y="283223"/>
                    <a:pt x="281475" y="286162"/>
                  </a:cubicBezTo>
                  <a:cubicBezTo>
                    <a:pt x="285839" y="293197"/>
                    <a:pt x="278447" y="292930"/>
                    <a:pt x="275686" y="292930"/>
                  </a:cubicBezTo>
                  <a:cubicBezTo>
                    <a:pt x="272925" y="292930"/>
                    <a:pt x="272213" y="295424"/>
                    <a:pt x="268117" y="292930"/>
                  </a:cubicBezTo>
                  <a:cubicBezTo>
                    <a:pt x="264020" y="290437"/>
                    <a:pt x="257162" y="280818"/>
                    <a:pt x="254313" y="281353"/>
                  </a:cubicBezTo>
                  <a:cubicBezTo>
                    <a:pt x="251463" y="281887"/>
                    <a:pt x="249148" y="286518"/>
                    <a:pt x="247901" y="290882"/>
                  </a:cubicBezTo>
                  <a:cubicBezTo>
                    <a:pt x="246654" y="295245"/>
                    <a:pt x="245408" y="300411"/>
                    <a:pt x="248703" y="301569"/>
                  </a:cubicBezTo>
                  <a:cubicBezTo>
                    <a:pt x="251998" y="302726"/>
                    <a:pt x="255738" y="304685"/>
                    <a:pt x="260458" y="307001"/>
                  </a:cubicBezTo>
                  <a:cubicBezTo>
                    <a:pt x="266225" y="309770"/>
                    <a:pt x="271305" y="313785"/>
                    <a:pt x="275330" y="318756"/>
                  </a:cubicBezTo>
                  <a:cubicBezTo>
                    <a:pt x="278002" y="322853"/>
                    <a:pt x="282098" y="326771"/>
                    <a:pt x="279426" y="333985"/>
                  </a:cubicBezTo>
                  <a:cubicBezTo>
                    <a:pt x="275591" y="337530"/>
                    <a:pt x="269847" y="338043"/>
                    <a:pt x="265445" y="335232"/>
                  </a:cubicBezTo>
                  <a:cubicBezTo>
                    <a:pt x="257719" y="332300"/>
                    <a:pt x="250528" y="328118"/>
                    <a:pt x="244160" y="322853"/>
                  </a:cubicBezTo>
                  <a:cubicBezTo>
                    <a:pt x="240242" y="317866"/>
                    <a:pt x="239440" y="320804"/>
                    <a:pt x="238995" y="323654"/>
                  </a:cubicBezTo>
                  <a:cubicBezTo>
                    <a:pt x="238550" y="326504"/>
                    <a:pt x="234453" y="349124"/>
                    <a:pt x="234276" y="351529"/>
                  </a:cubicBezTo>
                  <a:cubicBezTo>
                    <a:pt x="234097" y="353933"/>
                    <a:pt x="234276" y="357139"/>
                    <a:pt x="228932" y="355892"/>
                  </a:cubicBezTo>
                  <a:cubicBezTo>
                    <a:pt x="221852" y="352131"/>
                    <a:pt x="215751" y="346763"/>
                    <a:pt x="211121" y="340218"/>
                  </a:cubicBezTo>
                  <a:cubicBezTo>
                    <a:pt x="209020" y="335329"/>
                    <a:pt x="208582" y="329885"/>
                    <a:pt x="209874" y="324723"/>
                  </a:cubicBezTo>
                  <a:cubicBezTo>
                    <a:pt x="211922" y="320181"/>
                    <a:pt x="217978" y="297116"/>
                    <a:pt x="220828" y="287141"/>
                  </a:cubicBezTo>
                  <a:cubicBezTo>
                    <a:pt x="223654" y="275505"/>
                    <a:pt x="227529" y="264148"/>
                    <a:pt x="232405" y="253211"/>
                  </a:cubicBezTo>
                  <a:cubicBezTo>
                    <a:pt x="237242" y="245935"/>
                    <a:pt x="241700" y="238415"/>
                    <a:pt x="245764" y="230680"/>
                  </a:cubicBezTo>
                  <a:cubicBezTo>
                    <a:pt x="248257" y="225248"/>
                    <a:pt x="256896" y="216609"/>
                    <a:pt x="257341" y="214561"/>
                  </a:cubicBezTo>
                  <a:cubicBezTo>
                    <a:pt x="257786" y="212513"/>
                    <a:pt x="258588" y="210465"/>
                    <a:pt x="255470" y="211889"/>
                  </a:cubicBezTo>
                  <a:cubicBezTo>
                    <a:pt x="252354" y="213314"/>
                    <a:pt x="227863" y="225248"/>
                    <a:pt x="221273" y="229701"/>
                  </a:cubicBezTo>
                  <a:cubicBezTo>
                    <a:pt x="215571" y="232683"/>
                    <a:pt x="210041" y="235984"/>
                    <a:pt x="204709" y="239586"/>
                  </a:cubicBezTo>
                  <a:cubicBezTo>
                    <a:pt x="201236" y="242703"/>
                    <a:pt x="199365" y="245730"/>
                    <a:pt x="194022" y="246799"/>
                  </a:cubicBezTo>
                  <a:cubicBezTo>
                    <a:pt x="189220" y="247827"/>
                    <a:pt x="184618" y="249632"/>
                    <a:pt x="180396" y="252142"/>
                  </a:cubicBezTo>
                  <a:cubicBezTo>
                    <a:pt x="177547" y="254013"/>
                    <a:pt x="174786" y="258644"/>
                    <a:pt x="168997" y="259712"/>
                  </a:cubicBezTo>
                  <a:cubicBezTo>
                    <a:pt x="163209" y="260781"/>
                    <a:pt x="162497" y="258555"/>
                    <a:pt x="158132" y="259712"/>
                  </a:cubicBezTo>
                  <a:cubicBezTo>
                    <a:pt x="153769" y="260870"/>
                    <a:pt x="150474" y="263898"/>
                    <a:pt x="147179" y="270221"/>
                  </a:cubicBezTo>
                  <a:cubicBezTo>
                    <a:pt x="144147" y="275480"/>
                    <a:pt x="141982" y="281193"/>
                    <a:pt x="140767" y="287141"/>
                  </a:cubicBezTo>
                  <a:cubicBezTo>
                    <a:pt x="137294" y="298719"/>
                    <a:pt x="141657" y="365956"/>
                    <a:pt x="145932" y="382253"/>
                  </a:cubicBezTo>
                  <a:cubicBezTo>
                    <a:pt x="150207" y="398550"/>
                    <a:pt x="145131" y="403715"/>
                    <a:pt x="143260" y="404784"/>
                  </a:cubicBezTo>
                  <a:cubicBezTo>
                    <a:pt x="139724" y="405697"/>
                    <a:pt x="135976" y="405252"/>
                    <a:pt x="132752" y="403537"/>
                  </a:cubicBezTo>
                  <a:cubicBezTo>
                    <a:pt x="129425" y="401460"/>
                    <a:pt x="125975" y="399586"/>
                    <a:pt x="122421" y="397927"/>
                  </a:cubicBezTo>
                  <a:cubicBezTo>
                    <a:pt x="119322" y="396899"/>
                    <a:pt x="116596" y="394978"/>
                    <a:pt x="114585" y="392405"/>
                  </a:cubicBezTo>
                  <a:cubicBezTo>
                    <a:pt x="111735" y="389466"/>
                    <a:pt x="109063" y="384568"/>
                    <a:pt x="107193" y="382431"/>
                  </a:cubicBezTo>
                  <a:cubicBezTo>
                    <a:pt x="105322" y="380294"/>
                    <a:pt x="107816" y="375841"/>
                    <a:pt x="109419" y="372368"/>
                  </a:cubicBezTo>
                  <a:cubicBezTo>
                    <a:pt x="110625" y="353508"/>
                    <a:pt x="110088" y="334578"/>
                    <a:pt x="107816" y="315817"/>
                  </a:cubicBezTo>
                  <a:cubicBezTo>
                    <a:pt x="105946" y="309227"/>
                    <a:pt x="105322" y="315817"/>
                    <a:pt x="102651" y="318934"/>
                  </a:cubicBezTo>
                  <a:cubicBezTo>
                    <a:pt x="98614" y="323618"/>
                    <a:pt x="95339" y="328907"/>
                    <a:pt x="92943" y="334608"/>
                  </a:cubicBezTo>
                  <a:cubicBezTo>
                    <a:pt x="91784" y="339995"/>
                    <a:pt x="89475" y="345068"/>
                    <a:pt x="86175" y="349481"/>
                  </a:cubicBezTo>
                  <a:cubicBezTo>
                    <a:pt x="82714" y="353667"/>
                    <a:pt x="78000" y="356633"/>
                    <a:pt x="72728" y="357941"/>
                  </a:cubicBezTo>
                  <a:cubicBezTo>
                    <a:pt x="67261" y="359856"/>
                    <a:pt x="61251" y="359470"/>
                    <a:pt x="56074" y="356872"/>
                  </a:cubicBezTo>
                  <a:cubicBezTo>
                    <a:pt x="52067" y="354022"/>
                    <a:pt x="44498" y="348679"/>
                    <a:pt x="43874" y="344137"/>
                  </a:cubicBezTo>
                  <a:cubicBezTo>
                    <a:pt x="42395" y="339386"/>
                    <a:pt x="41762" y="334413"/>
                    <a:pt x="42004" y="329443"/>
                  </a:cubicBezTo>
                  <a:cubicBezTo>
                    <a:pt x="43072" y="324545"/>
                    <a:pt x="48149" y="320537"/>
                    <a:pt x="49039" y="317064"/>
                  </a:cubicBezTo>
                  <a:cubicBezTo>
                    <a:pt x="49930" y="313591"/>
                    <a:pt x="52334" y="302459"/>
                    <a:pt x="53581" y="298540"/>
                  </a:cubicBezTo>
                  <a:cubicBezTo>
                    <a:pt x="54828" y="294622"/>
                    <a:pt x="58123" y="283045"/>
                    <a:pt x="59904" y="278681"/>
                  </a:cubicBezTo>
                  <a:cubicBezTo>
                    <a:pt x="63552" y="272481"/>
                    <a:pt x="66538" y="265914"/>
                    <a:pt x="68810" y="259089"/>
                  </a:cubicBezTo>
                  <a:cubicBezTo>
                    <a:pt x="69433" y="254013"/>
                    <a:pt x="72906" y="248402"/>
                    <a:pt x="72906" y="246087"/>
                  </a:cubicBezTo>
                  <a:cubicBezTo>
                    <a:pt x="72906" y="243771"/>
                    <a:pt x="74153" y="242435"/>
                    <a:pt x="71036" y="243682"/>
                  </a:cubicBezTo>
                  <a:cubicBezTo>
                    <a:pt x="67919" y="244929"/>
                    <a:pt x="62131" y="253567"/>
                    <a:pt x="56609" y="255170"/>
                  </a:cubicBezTo>
                  <a:cubicBezTo>
                    <a:pt x="51910" y="257121"/>
                    <a:pt x="46795" y="257856"/>
                    <a:pt x="41737" y="257308"/>
                  </a:cubicBezTo>
                  <a:cubicBezTo>
                    <a:pt x="37336" y="254431"/>
                    <a:pt x="32650" y="252013"/>
                    <a:pt x="27755" y="250094"/>
                  </a:cubicBezTo>
                  <a:cubicBezTo>
                    <a:pt x="24193" y="250094"/>
                    <a:pt x="16979" y="243415"/>
                    <a:pt x="13951" y="243237"/>
                  </a:cubicBezTo>
                  <a:cubicBezTo>
                    <a:pt x="10923" y="243059"/>
                    <a:pt x="5847" y="238072"/>
                    <a:pt x="1750" y="234331"/>
                  </a:cubicBezTo>
                  <a:cubicBezTo>
                    <a:pt x="-2346" y="230591"/>
                    <a:pt x="504" y="227919"/>
                    <a:pt x="2819" y="225426"/>
                  </a:cubicBezTo>
                  <a:cubicBezTo>
                    <a:pt x="11088" y="220103"/>
                    <a:pt x="19618" y="215199"/>
                    <a:pt x="28378" y="210732"/>
                  </a:cubicBezTo>
                  <a:cubicBezTo>
                    <a:pt x="32030" y="208060"/>
                    <a:pt x="61596" y="188290"/>
                    <a:pt x="68008" y="184015"/>
                  </a:cubicBezTo>
                  <a:cubicBezTo>
                    <a:pt x="74420" y="179740"/>
                    <a:pt x="103007" y="165670"/>
                    <a:pt x="103630" y="162642"/>
                  </a:cubicBezTo>
                  <a:cubicBezTo>
                    <a:pt x="104254" y="159614"/>
                    <a:pt x="104254" y="141536"/>
                    <a:pt x="104877" y="135123"/>
                  </a:cubicBezTo>
                  <a:cubicBezTo>
                    <a:pt x="105501" y="128711"/>
                    <a:pt x="111467" y="100926"/>
                    <a:pt x="109241" y="99056"/>
                  </a:cubicBezTo>
                  <a:cubicBezTo>
                    <a:pt x="107014" y="97186"/>
                    <a:pt x="105768" y="99679"/>
                    <a:pt x="103274" y="102173"/>
                  </a:cubicBezTo>
                  <a:cubicBezTo>
                    <a:pt x="97430" y="108448"/>
                    <a:pt x="92293" y="115347"/>
                    <a:pt x="87957" y="122745"/>
                  </a:cubicBezTo>
                  <a:cubicBezTo>
                    <a:pt x="84082" y="129889"/>
                    <a:pt x="79550" y="136657"/>
                    <a:pt x="74420" y="142960"/>
                  </a:cubicBezTo>
                  <a:cubicBezTo>
                    <a:pt x="69611" y="149194"/>
                    <a:pt x="64446" y="150797"/>
                    <a:pt x="64713" y="157031"/>
                  </a:cubicBezTo>
                  <a:cubicBezTo>
                    <a:pt x="64980" y="163265"/>
                    <a:pt x="67385" y="169410"/>
                    <a:pt x="63288" y="168965"/>
                  </a:cubicBezTo>
                  <a:cubicBezTo>
                    <a:pt x="59192" y="168519"/>
                    <a:pt x="52067" y="167540"/>
                    <a:pt x="46546" y="166916"/>
                  </a:cubicBezTo>
                  <a:cubicBezTo>
                    <a:pt x="39869" y="166882"/>
                    <a:pt x="33473" y="164227"/>
                    <a:pt x="28735" y="159525"/>
                  </a:cubicBezTo>
                  <a:cubicBezTo>
                    <a:pt x="23391" y="153291"/>
                    <a:pt x="18226" y="150619"/>
                    <a:pt x="20898" y="140912"/>
                  </a:cubicBezTo>
                  <a:cubicBezTo>
                    <a:pt x="23569" y="131205"/>
                    <a:pt x="24994" y="122567"/>
                    <a:pt x="27309" y="112860"/>
                  </a:cubicBezTo>
                  <a:cubicBezTo>
                    <a:pt x="29083" y="104539"/>
                    <a:pt x="32276" y="96586"/>
                    <a:pt x="36749" y="89349"/>
                  </a:cubicBezTo>
                  <a:cubicBezTo>
                    <a:pt x="45611" y="77891"/>
                    <a:pt x="57095" y="68729"/>
                    <a:pt x="70234" y="62632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FBCE57FA-47CF-4F51-A424-C927291E41F0}"/>
                </a:ext>
              </a:extLst>
            </p:cNvPr>
            <p:cNvSpPr/>
            <p:nvPr/>
          </p:nvSpPr>
          <p:spPr>
            <a:xfrm>
              <a:off x="3803783" y="5953870"/>
              <a:ext cx="175358" cy="266919"/>
            </a:xfrm>
            <a:custGeom>
              <a:avLst/>
              <a:gdLst>
                <a:gd name="connsiteX0" fmla="*/ 32735 w 202451"/>
                <a:gd name="connsiteY0" fmla="*/ 34958 h 308158"/>
                <a:gd name="connsiteX1" fmla="*/ 31489 w 202451"/>
                <a:gd name="connsiteY1" fmla="*/ 23559 h 308158"/>
                <a:gd name="connsiteX2" fmla="*/ 41196 w 202451"/>
                <a:gd name="connsiteY2" fmla="*/ 19463 h 308158"/>
                <a:gd name="connsiteX3" fmla="*/ 58473 w 202451"/>
                <a:gd name="connsiteY3" fmla="*/ 18839 h 308158"/>
                <a:gd name="connsiteX4" fmla="*/ 98726 w 202451"/>
                <a:gd name="connsiteY4" fmla="*/ 1028 h 308158"/>
                <a:gd name="connsiteX5" fmla="*/ 133190 w 202451"/>
                <a:gd name="connsiteY5" fmla="*/ 1028 h 308158"/>
                <a:gd name="connsiteX6" fmla="*/ 159907 w 202451"/>
                <a:gd name="connsiteY6" fmla="*/ 12427 h 308158"/>
                <a:gd name="connsiteX7" fmla="*/ 177006 w 202451"/>
                <a:gd name="connsiteY7" fmla="*/ 46447 h 308158"/>
                <a:gd name="connsiteX8" fmla="*/ 171217 w 202451"/>
                <a:gd name="connsiteY8" fmla="*/ 65682 h 308158"/>
                <a:gd name="connsiteX9" fmla="*/ 157146 w 202451"/>
                <a:gd name="connsiteY9" fmla="*/ 86254 h 308158"/>
                <a:gd name="connsiteX10" fmla="*/ 144411 w 202451"/>
                <a:gd name="connsiteY10" fmla="*/ 112971 h 308158"/>
                <a:gd name="connsiteX11" fmla="*/ 134259 w 202451"/>
                <a:gd name="connsiteY11" fmla="*/ 132118 h 308158"/>
                <a:gd name="connsiteX12" fmla="*/ 126689 w 202451"/>
                <a:gd name="connsiteY12" fmla="*/ 147169 h 308158"/>
                <a:gd name="connsiteX13" fmla="*/ 111639 w 202451"/>
                <a:gd name="connsiteY13" fmla="*/ 173885 h 308158"/>
                <a:gd name="connsiteX14" fmla="*/ 101309 w 202451"/>
                <a:gd name="connsiteY14" fmla="*/ 194991 h 308158"/>
                <a:gd name="connsiteX15" fmla="*/ 96767 w 202451"/>
                <a:gd name="connsiteY15" fmla="*/ 209775 h 308158"/>
                <a:gd name="connsiteX16" fmla="*/ 133636 w 202451"/>
                <a:gd name="connsiteY16" fmla="*/ 200869 h 308158"/>
                <a:gd name="connsiteX17" fmla="*/ 181280 w 202451"/>
                <a:gd name="connsiteY17" fmla="*/ 201492 h 308158"/>
                <a:gd name="connsiteX18" fmla="*/ 201763 w 202451"/>
                <a:gd name="connsiteY18" fmla="*/ 241300 h 308158"/>
                <a:gd name="connsiteX19" fmla="*/ 198468 w 202451"/>
                <a:gd name="connsiteY19" fmla="*/ 264188 h 308158"/>
                <a:gd name="connsiteX20" fmla="*/ 190364 w 202451"/>
                <a:gd name="connsiteY20" fmla="*/ 264989 h 308158"/>
                <a:gd name="connsiteX21" fmla="*/ 162935 w 202451"/>
                <a:gd name="connsiteY21" fmla="*/ 264188 h 308158"/>
                <a:gd name="connsiteX22" fmla="*/ 122504 w 202451"/>
                <a:gd name="connsiteY22" fmla="*/ 279238 h 308158"/>
                <a:gd name="connsiteX23" fmla="*/ 92581 w 202451"/>
                <a:gd name="connsiteY23" fmla="*/ 292596 h 308158"/>
                <a:gd name="connsiteX24" fmla="*/ 80826 w 202451"/>
                <a:gd name="connsiteY24" fmla="*/ 301502 h 308158"/>
                <a:gd name="connsiteX25" fmla="*/ 66043 w 202451"/>
                <a:gd name="connsiteY25" fmla="*/ 306489 h 308158"/>
                <a:gd name="connsiteX26" fmla="*/ 56157 w 202451"/>
                <a:gd name="connsiteY26" fmla="*/ 306489 h 308158"/>
                <a:gd name="connsiteX27" fmla="*/ 41285 w 202451"/>
                <a:gd name="connsiteY27" fmla="*/ 296159 h 308158"/>
                <a:gd name="connsiteX28" fmla="*/ 27659 w 202451"/>
                <a:gd name="connsiteY28" fmla="*/ 283513 h 308158"/>
                <a:gd name="connsiteX29" fmla="*/ 15904 w 202451"/>
                <a:gd name="connsiteY29" fmla="*/ 267305 h 308158"/>
                <a:gd name="connsiteX30" fmla="*/ 6998 w 202451"/>
                <a:gd name="connsiteY30" fmla="*/ 243171 h 308158"/>
                <a:gd name="connsiteX31" fmla="*/ 52 w 202451"/>
                <a:gd name="connsiteY31" fmla="*/ 215474 h 308158"/>
                <a:gd name="connsiteX32" fmla="*/ 14212 w 202451"/>
                <a:gd name="connsiteY32" fmla="*/ 185997 h 308158"/>
                <a:gd name="connsiteX33" fmla="*/ 36120 w 202451"/>
                <a:gd name="connsiteY33" fmla="*/ 142449 h 308158"/>
                <a:gd name="connsiteX34" fmla="*/ 57582 w 202451"/>
                <a:gd name="connsiteY34" fmla="*/ 98366 h 308158"/>
                <a:gd name="connsiteX35" fmla="*/ 69070 w 202451"/>
                <a:gd name="connsiteY35" fmla="*/ 73341 h 308158"/>
                <a:gd name="connsiteX36" fmla="*/ 60165 w 202451"/>
                <a:gd name="connsiteY36" fmla="*/ 64970 h 308158"/>
                <a:gd name="connsiteX37" fmla="*/ 45203 w 202451"/>
                <a:gd name="connsiteY37" fmla="*/ 50454 h 308158"/>
                <a:gd name="connsiteX38" fmla="*/ 32825 w 202451"/>
                <a:gd name="connsiteY38" fmla="*/ 35047 h 3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02451" h="308158">
                  <a:moveTo>
                    <a:pt x="32735" y="34958"/>
                  </a:moveTo>
                  <a:cubicBezTo>
                    <a:pt x="31696" y="31253"/>
                    <a:pt x="31275" y="27402"/>
                    <a:pt x="31489" y="23559"/>
                  </a:cubicBezTo>
                  <a:cubicBezTo>
                    <a:pt x="32112" y="20709"/>
                    <a:pt x="36030" y="19463"/>
                    <a:pt x="41196" y="19463"/>
                  </a:cubicBezTo>
                  <a:cubicBezTo>
                    <a:pt x="46949" y="20215"/>
                    <a:pt x="52788" y="20005"/>
                    <a:pt x="58473" y="18839"/>
                  </a:cubicBezTo>
                  <a:cubicBezTo>
                    <a:pt x="62391" y="16969"/>
                    <a:pt x="93382" y="3611"/>
                    <a:pt x="98726" y="1028"/>
                  </a:cubicBezTo>
                  <a:cubicBezTo>
                    <a:pt x="110130" y="-927"/>
                    <a:pt x="121785" y="-927"/>
                    <a:pt x="133190" y="1028"/>
                  </a:cubicBezTo>
                  <a:cubicBezTo>
                    <a:pt x="136663" y="2631"/>
                    <a:pt x="156879" y="10379"/>
                    <a:pt x="159907" y="12427"/>
                  </a:cubicBezTo>
                  <a:cubicBezTo>
                    <a:pt x="162935" y="14475"/>
                    <a:pt x="177006" y="34335"/>
                    <a:pt x="177006" y="46447"/>
                  </a:cubicBezTo>
                  <a:cubicBezTo>
                    <a:pt x="177006" y="58558"/>
                    <a:pt x="175937" y="61497"/>
                    <a:pt x="171217" y="65682"/>
                  </a:cubicBezTo>
                  <a:cubicBezTo>
                    <a:pt x="165847" y="72049"/>
                    <a:pt x="161133" y="78941"/>
                    <a:pt x="157146" y="86254"/>
                  </a:cubicBezTo>
                  <a:cubicBezTo>
                    <a:pt x="154119" y="90885"/>
                    <a:pt x="147261" y="107361"/>
                    <a:pt x="144411" y="112971"/>
                  </a:cubicBezTo>
                  <a:cubicBezTo>
                    <a:pt x="140360" y="118976"/>
                    <a:pt x="136956" y="125395"/>
                    <a:pt x="134259" y="132118"/>
                  </a:cubicBezTo>
                  <a:cubicBezTo>
                    <a:pt x="132339" y="137417"/>
                    <a:pt x="129798" y="142469"/>
                    <a:pt x="126689" y="147169"/>
                  </a:cubicBezTo>
                  <a:cubicBezTo>
                    <a:pt x="124018" y="152779"/>
                    <a:pt x="114667" y="168275"/>
                    <a:pt x="111639" y="173885"/>
                  </a:cubicBezTo>
                  <a:cubicBezTo>
                    <a:pt x="108611" y="179496"/>
                    <a:pt x="104336" y="189203"/>
                    <a:pt x="101309" y="194991"/>
                  </a:cubicBezTo>
                  <a:cubicBezTo>
                    <a:pt x="98280" y="200780"/>
                    <a:pt x="93026" y="207726"/>
                    <a:pt x="96767" y="209775"/>
                  </a:cubicBezTo>
                  <a:cubicBezTo>
                    <a:pt x="100507" y="211823"/>
                    <a:pt x="121079" y="203452"/>
                    <a:pt x="133636" y="200869"/>
                  </a:cubicBezTo>
                  <a:cubicBezTo>
                    <a:pt x="146192" y="198286"/>
                    <a:pt x="165607" y="190093"/>
                    <a:pt x="181280" y="201492"/>
                  </a:cubicBezTo>
                  <a:cubicBezTo>
                    <a:pt x="193606" y="211124"/>
                    <a:pt x="201091" y="225673"/>
                    <a:pt x="201763" y="241300"/>
                  </a:cubicBezTo>
                  <a:cubicBezTo>
                    <a:pt x="202788" y="249087"/>
                    <a:pt x="201648" y="257006"/>
                    <a:pt x="198468" y="264188"/>
                  </a:cubicBezTo>
                  <a:cubicBezTo>
                    <a:pt x="196153" y="266414"/>
                    <a:pt x="194906" y="267037"/>
                    <a:pt x="190364" y="264989"/>
                  </a:cubicBezTo>
                  <a:cubicBezTo>
                    <a:pt x="181487" y="262099"/>
                    <a:pt x="171966" y="261821"/>
                    <a:pt x="162935" y="264188"/>
                  </a:cubicBezTo>
                  <a:cubicBezTo>
                    <a:pt x="155989" y="267305"/>
                    <a:pt x="132389" y="273627"/>
                    <a:pt x="122504" y="279238"/>
                  </a:cubicBezTo>
                  <a:cubicBezTo>
                    <a:pt x="112619" y="284849"/>
                    <a:pt x="95787" y="289925"/>
                    <a:pt x="92581" y="292596"/>
                  </a:cubicBezTo>
                  <a:cubicBezTo>
                    <a:pt x="89002" y="295989"/>
                    <a:pt x="85060" y="298975"/>
                    <a:pt x="80826" y="301502"/>
                  </a:cubicBezTo>
                  <a:cubicBezTo>
                    <a:pt x="76235" y="304034"/>
                    <a:pt x="71228" y="305723"/>
                    <a:pt x="66043" y="306489"/>
                  </a:cubicBezTo>
                  <a:cubicBezTo>
                    <a:pt x="62925" y="307291"/>
                    <a:pt x="59808" y="308805"/>
                    <a:pt x="56157" y="306489"/>
                  </a:cubicBezTo>
                  <a:cubicBezTo>
                    <a:pt x="51381" y="302792"/>
                    <a:pt x="46417" y="299344"/>
                    <a:pt x="41285" y="296159"/>
                  </a:cubicBezTo>
                  <a:cubicBezTo>
                    <a:pt x="36304" y="292443"/>
                    <a:pt x="31736" y="288203"/>
                    <a:pt x="27659" y="283513"/>
                  </a:cubicBezTo>
                  <a:cubicBezTo>
                    <a:pt x="23117" y="279683"/>
                    <a:pt x="15904" y="271847"/>
                    <a:pt x="15904" y="267305"/>
                  </a:cubicBezTo>
                  <a:cubicBezTo>
                    <a:pt x="13865" y="258947"/>
                    <a:pt x="10877" y="250849"/>
                    <a:pt x="6998" y="243171"/>
                  </a:cubicBezTo>
                  <a:cubicBezTo>
                    <a:pt x="4327" y="236937"/>
                    <a:pt x="-1907" y="225359"/>
                    <a:pt x="52" y="215474"/>
                  </a:cubicBezTo>
                  <a:cubicBezTo>
                    <a:pt x="2011" y="205589"/>
                    <a:pt x="10917" y="196505"/>
                    <a:pt x="14212" y="185997"/>
                  </a:cubicBezTo>
                  <a:cubicBezTo>
                    <a:pt x="17507" y="175488"/>
                    <a:pt x="32023" y="154026"/>
                    <a:pt x="36120" y="142449"/>
                  </a:cubicBezTo>
                  <a:cubicBezTo>
                    <a:pt x="40216" y="130871"/>
                    <a:pt x="53931" y="106826"/>
                    <a:pt x="57582" y="98366"/>
                  </a:cubicBezTo>
                  <a:cubicBezTo>
                    <a:pt x="61233" y="89906"/>
                    <a:pt x="70139" y="77260"/>
                    <a:pt x="69070" y="73341"/>
                  </a:cubicBezTo>
                  <a:cubicBezTo>
                    <a:pt x="68002" y="69423"/>
                    <a:pt x="64350" y="67909"/>
                    <a:pt x="60165" y="64970"/>
                  </a:cubicBezTo>
                  <a:cubicBezTo>
                    <a:pt x="54799" y="60537"/>
                    <a:pt x="49796" y="55683"/>
                    <a:pt x="45203" y="50454"/>
                  </a:cubicBezTo>
                  <a:cubicBezTo>
                    <a:pt x="40769" y="45574"/>
                    <a:pt x="36635" y="40429"/>
                    <a:pt x="32825" y="35047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2DC9A0C0-6839-4E73-878E-94DD69CBC4D7}"/>
                </a:ext>
              </a:extLst>
            </p:cNvPr>
            <p:cNvGrpSpPr/>
            <p:nvPr/>
          </p:nvGrpSpPr>
          <p:grpSpPr>
            <a:xfrm>
              <a:off x="1100231" y="5991688"/>
              <a:ext cx="214467" cy="191283"/>
              <a:chOff x="1123240" y="6067950"/>
              <a:chExt cx="247602" cy="220836"/>
            </a:xfrm>
            <a:grpFill/>
          </p:grpSpPr>
          <p:sp>
            <p:nvSpPr>
              <p:cNvPr id="88" name="任意多边形: 形状 87">
                <a:extLst>
                  <a:ext uri="{FF2B5EF4-FFF2-40B4-BE49-F238E27FC236}">
                    <a16:creationId xmlns:a16="http://schemas.microsoft.com/office/drawing/2014/main" id="{5B162DF8-CA71-44B7-944B-0CDD7259B91B}"/>
                  </a:ext>
                </a:extLst>
              </p:cNvPr>
              <p:cNvSpPr/>
              <p:nvPr/>
            </p:nvSpPr>
            <p:spPr>
              <a:xfrm>
                <a:off x="1168543" y="6071886"/>
                <a:ext cx="83898" cy="45679"/>
              </a:xfrm>
              <a:custGeom>
                <a:avLst/>
                <a:gdLst>
                  <a:gd name="connsiteX0" fmla="*/ 2017 w 83898"/>
                  <a:gd name="connsiteY0" fmla="*/ 17010 h 45679"/>
                  <a:gd name="connsiteX1" fmla="*/ 5312 w 83898"/>
                  <a:gd name="connsiteY1" fmla="*/ 7481 h 45679"/>
                  <a:gd name="connsiteX2" fmla="*/ 44674 w 83898"/>
                  <a:gd name="connsiteY2" fmla="*/ 4185 h 45679"/>
                  <a:gd name="connsiteX3" fmla="*/ 77358 w 83898"/>
                  <a:gd name="connsiteY3" fmla="*/ -356 h 45679"/>
                  <a:gd name="connsiteX4" fmla="*/ 82345 w 83898"/>
                  <a:gd name="connsiteY4" fmla="*/ 5432 h 45679"/>
                  <a:gd name="connsiteX5" fmla="*/ 75844 w 83898"/>
                  <a:gd name="connsiteY5" fmla="*/ 10776 h 45679"/>
                  <a:gd name="connsiteX6" fmla="*/ 70500 w 83898"/>
                  <a:gd name="connsiteY6" fmla="*/ 17633 h 45679"/>
                  <a:gd name="connsiteX7" fmla="*/ 63732 w 83898"/>
                  <a:gd name="connsiteY7" fmla="*/ 22531 h 45679"/>
                  <a:gd name="connsiteX8" fmla="*/ 56964 w 83898"/>
                  <a:gd name="connsiteY8" fmla="*/ 32238 h 45679"/>
                  <a:gd name="connsiteX9" fmla="*/ 51442 w 83898"/>
                  <a:gd name="connsiteY9" fmla="*/ 40431 h 45679"/>
                  <a:gd name="connsiteX10" fmla="*/ 44585 w 83898"/>
                  <a:gd name="connsiteY10" fmla="*/ 44528 h 45679"/>
                  <a:gd name="connsiteX11" fmla="*/ 33186 w 83898"/>
                  <a:gd name="connsiteY11" fmla="*/ 45151 h 45679"/>
                  <a:gd name="connsiteX12" fmla="*/ 23746 w 83898"/>
                  <a:gd name="connsiteY12" fmla="*/ 41144 h 45679"/>
                  <a:gd name="connsiteX13" fmla="*/ 15999 w 83898"/>
                  <a:gd name="connsiteY13" fmla="*/ 36156 h 45679"/>
                  <a:gd name="connsiteX14" fmla="*/ 9230 w 83898"/>
                  <a:gd name="connsiteY14" fmla="*/ 28052 h 45679"/>
                  <a:gd name="connsiteX15" fmla="*/ 2017 w 83898"/>
                  <a:gd name="connsiteY15" fmla="*/ 17010 h 45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898" h="45679">
                    <a:moveTo>
                      <a:pt x="2017" y="17010"/>
                    </a:moveTo>
                    <a:cubicBezTo>
                      <a:pt x="2017" y="17010"/>
                      <a:pt x="-5019" y="8727"/>
                      <a:pt x="5312" y="7481"/>
                    </a:cubicBezTo>
                    <a:cubicBezTo>
                      <a:pt x="15642" y="6234"/>
                      <a:pt x="38441" y="4185"/>
                      <a:pt x="44674" y="4185"/>
                    </a:cubicBezTo>
                    <a:cubicBezTo>
                      <a:pt x="50908" y="4185"/>
                      <a:pt x="72015" y="-1158"/>
                      <a:pt x="77358" y="-356"/>
                    </a:cubicBezTo>
                    <a:cubicBezTo>
                      <a:pt x="82701" y="445"/>
                      <a:pt x="85284" y="1692"/>
                      <a:pt x="82345" y="5432"/>
                    </a:cubicBezTo>
                    <a:cubicBezTo>
                      <a:pt x="79406" y="9173"/>
                      <a:pt x="76289" y="8638"/>
                      <a:pt x="75844" y="10776"/>
                    </a:cubicBezTo>
                    <a:cubicBezTo>
                      <a:pt x="74790" y="13545"/>
                      <a:pt x="72929" y="15934"/>
                      <a:pt x="70500" y="17633"/>
                    </a:cubicBezTo>
                    <a:cubicBezTo>
                      <a:pt x="68001" y="18900"/>
                      <a:pt x="65717" y="20553"/>
                      <a:pt x="63732" y="22531"/>
                    </a:cubicBezTo>
                    <a:cubicBezTo>
                      <a:pt x="61298" y="25639"/>
                      <a:pt x="59039" y="28880"/>
                      <a:pt x="56964" y="32238"/>
                    </a:cubicBezTo>
                    <a:cubicBezTo>
                      <a:pt x="55706" y="35319"/>
                      <a:pt x="53826" y="38108"/>
                      <a:pt x="51442" y="40431"/>
                    </a:cubicBezTo>
                    <a:cubicBezTo>
                      <a:pt x="49127" y="42034"/>
                      <a:pt x="46723" y="44439"/>
                      <a:pt x="44585" y="44528"/>
                    </a:cubicBezTo>
                    <a:cubicBezTo>
                      <a:pt x="40822" y="45171"/>
                      <a:pt x="36997" y="45380"/>
                      <a:pt x="33186" y="45151"/>
                    </a:cubicBezTo>
                    <a:cubicBezTo>
                      <a:pt x="29797" y="44481"/>
                      <a:pt x="26583" y="43117"/>
                      <a:pt x="23746" y="41144"/>
                    </a:cubicBezTo>
                    <a:cubicBezTo>
                      <a:pt x="21035" y="39691"/>
                      <a:pt x="18444" y="38023"/>
                      <a:pt x="15999" y="36156"/>
                    </a:cubicBezTo>
                    <a:cubicBezTo>
                      <a:pt x="13861" y="33841"/>
                      <a:pt x="13149" y="32950"/>
                      <a:pt x="9230" y="28052"/>
                    </a:cubicBezTo>
                    <a:cubicBezTo>
                      <a:pt x="6563" y="24550"/>
                      <a:pt x="4152" y="20859"/>
                      <a:pt x="2017" y="17010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" name="任意多边形: 形状 88">
                <a:extLst>
                  <a:ext uri="{FF2B5EF4-FFF2-40B4-BE49-F238E27FC236}">
                    <a16:creationId xmlns:a16="http://schemas.microsoft.com/office/drawing/2014/main" id="{6605EC33-63AF-4224-B7CE-1458AA49875C}"/>
                  </a:ext>
                </a:extLst>
              </p:cNvPr>
              <p:cNvSpPr/>
              <p:nvPr/>
            </p:nvSpPr>
            <p:spPr>
              <a:xfrm>
                <a:off x="1123240" y="6126452"/>
                <a:ext cx="77719" cy="159372"/>
              </a:xfrm>
              <a:custGeom>
                <a:avLst/>
                <a:gdLst>
                  <a:gd name="connsiteX0" fmla="*/ 4752 w 77719"/>
                  <a:gd name="connsiteY0" fmla="*/ 15788 h 159372"/>
                  <a:gd name="connsiteX1" fmla="*/ 7067 w 77719"/>
                  <a:gd name="connsiteY1" fmla="*/ 9999 h 159372"/>
                  <a:gd name="connsiteX2" fmla="*/ 17754 w 77719"/>
                  <a:gd name="connsiteY2" fmla="*/ 11068 h 159372"/>
                  <a:gd name="connsiteX3" fmla="*/ 28351 w 77719"/>
                  <a:gd name="connsiteY3" fmla="*/ 29769 h 159372"/>
                  <a:gd name="connsiteX4" fmla="*/ 28351 w 77719"/>
                  <a:gd name="connsiteY4" fmla="*/ 58980 h 159372"/>
                  <a:gd name="connsiteX5" fmla="*/ 28351 w 77719"/>
                  <a:gd name="connsiteY5" fmla="*/ 88724 h 159372"/>
                  <a:gd name="connsiteX6" fmla="*/ 43313 w 77719"/>
                  <a:gd name="connsiteY6" fmla="*/ 60137 h 159372"/>
                  <a:gd name="connsiteX7" fmla="*/ 53643 w 77719"/>
                  <a:gd name="connsiteY7" fmla="*/ 27098 h 159372"/>
                  <a:gd name="connsiteX8" fmla="*/ 63172 w 77719"/>
                  <a:gd name="connsiteY8" fmla="*/ 2607 h 159372"/>
                  <a:gd name="connsiteX9" fmla="*/ 73146 w 77719"/>
                  <a:gd name="connsiteY9" fmla="*/ 470 h 159372"/>
                  <a:gd name="connsiteX10" fmla="*/ 77065 w 77719"/>
                  <a:gd name="connsiteY10" fmla="*/ 14095 h 159372"/>
                  <a:gd name="connsiteX11" fmla="*/ 68694 w 77719"/>
                  <a:gd name="connsiteY11" fmla="*/ 45265 h 159372"/>
                  <a:gd name="connsiteX12" fmla="*/ 59788 w 77719"/>
                  <a:gd name="connsiteY12" fmla="*/ 78839 h 159372"/>
                  <a:gd name="connsiteX13" fmla="*/ 42600 w 77719"/>
                  <a:gd name="connsiteY13" fmla="*/ 115619 h 159372"/>
                  <a:gd name="connsiteX14" fmla="*/ 40196 w 77719"/>
                  <a:gd name="connsiteY14" fmla="*/ 139753 h 159372"/>
                  <a:gd name="connsiteX15" fmla="*/ 30667 w 77719"/>
                  <a:gd name="connsiteY15" fmla="*/ 158277 h 159372"/>
                  <a:gd name="connsiteX16" fmla="*/ 20960 w 77719"/>
                  <a:gd name="connsiteY16" fmla="*/ 156407 h 159372"/>
                  <a:gd name="connsiteX17" fmla="*/ 922 w 77719"/>
                  <a:gd name="connsiteY17" fmla="*/ 142425 h 159372"/>
                  <a:gd name="connsiteX18" fmla="*/ 922 w 77719"/>
                  <a:gd name="connsiteY18" fmla="*/ 126306 h 159372"/>
                  <a:gd name="connsiteX19" fmla="*/ 6711 w 77719"/>
                  <a:gd name="connsiteY19" fmla="*/ 108495 h 159372"/>
                  <a:gd name="connsiteX20" fmla="*/ 5553 w 77719"/>
                  <a:gd name="connsiteY20" fmla="*/ 65926 h 159372"/>
                  <a:gd name="connsiteX21" fmla="*/ 7512 w 77719"/>
                  <a:gd name="connsiteY21" fmla="*/ 29769 h 159372"/>
                  <a:gd name="connsiteX22" fmla="*/ 3950 w 77719"/>
                  <a:gd name="connsiteY22" fmla="*/ 16144 h 159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7719" h="159372">
                    <a:moveTo>
                      <a:pt x="4752" y="15788"/>
                    </a:moveTo>
                    <a:cubicBezTo>
                      <a:pt x="4752" y="15788"/>
                      <a:pt x="4217" y="9999"/>
                      <a:pt x="7067" y="9999"/>
                    </a:cubicBezTo>
                    <a:cubicBezTo>
                      <a:pt x="9917" y="9999"/>
                      <a:pt x="12232" y="5902"/>
                      <a:pt x="17754" y="11068"/>
                    </a:cubicBezTo>
                    <a:cubicBezTo>
                      <a:pt x="22844" y="16280"/>
                      <a:pt x="26496" y="22724"/>
                      <a:pt x="28351" y="29769"/>
                    </a:cubicBezTo>
                    <a:cubicBezTo>
                      <a:pt x="29157" y="39489"/>
                      <a:pt x="29157" y="49260"/>
                      <a:pt x="28351" y="58980"/>
                    </a:cubicBezTo>
                    <a:cubicBezTo>
                      <a:pt x="26659" y="62275"/>
                      <a:pt x="25056" y="91663"/>
                      <a:pt x="28351" y="88724"/>
                    </a:cubicBezTo>
                    <a:cubicBezTo>
                      <a:pt x="34426" y="79805"/>
                      <a:pt x="39446" y="70212"/>
                      <a:pt x="43313" y="60137"/>
                    </a:cubicBezTo>
                    <a:cubicBezTo>
                      <a:pt x="47834" y="49491"/>
                      <a:pt x="51294" y="38424"/>
                      <a:pt x="53643" y="27098"/>
                    </a:cubicBezTo>
                    <a:cubicBezTo>
                      <a:pt x="54884" y="18308"/>
                      <a:pt x="58146" y="9925"/>
                      <a:pt x="63172" y="2607"/>
                    </a:cubicBezTo>
                    <a:cubicBezTo>
                      <a:pt x="66111" y="559"/>
                      <a:pt x="71365" y="-1756"/>
                      <a:pt x="73146" y="470"/>
                    </a:cubicBezTo>
                    <a:cubicBezTo>
                      <a:pt x="76644" y="4074"/>
                      <a:pt x="78114" y="9184"/>
                      <a:pt x="77065" y="14095"/>
                    </a:cubicBezTo>
                    <a:cubicBezTo>
                      <a:pt x="75284" y="20329"/>
                      <a:pt x="70475" y="38853"/>
                      <a:pt x="68694" y="45265"/>
                    </a:cubicBezTo>
                    <a:cubicBezTo>
                      <a:pt x="66565" y="56662"/>
                      <a:pt x="63588" y="67885"/>
                      <a:pt x="59788" y="78839"/>
                    </a:cubicBezTo>
                    <a:cubicBezTo>
                      <a:pt x="56226" y="84628"/>
                      <a:pt x="43847" y="112057"/>
                      <a:pt x="42600" y="115619"/>
                    </a:cubicBezTo>
                    <a:cubicBezTo>
                      <a:pt x="41353" y="119181"/>
                      <a:pt x="41353" y="134588"/>
                      <a:pt x="40196" y="139753"/>
                    </a:cubicBezTo>
                    <a:cubicBezTo>
                      <a:pt x="39038" y="144918"/>
                      <a:pt x="34140" y="156674"/>
                      <a:pt x="30667" y="158277"/>
                    </a:cubicBezTo>
                    <a:cubicBezTo>
                      <a:pt x="27194" y="159880"/>
                      <a:pt x="24255" y="158277"/>
                      <a:pt x="20960" y="156407"/>
                    </a:cubicBezTo>
                    <a:cubicBezTo>
                      <a:pt x="17665" y="154536"/>
                      <a:pt x="1367" y="145096"/>
                      <a:pt x="922" y="142425"/>
                    </a:cubicBezTo>
                    <a:cubicBezTo>
                      <a:pt x="-737" y="137180"/>
                      <a:pt x="-737" y="131550"/>
                      <a:pt x="922" y="126306"/>
                    </a:cubicBezTo>
                    <a:cubicBezTo>
                      <a:pt x="3358" y="120545"/>
                      <a:pt x="5295" y="114586"/>
                      <a:pt x="6711" y="108495"/>
                    </a:cubicBezTo>
                    <a:cubicBezTo>
                      <a:pt x="7690" y="103775"/>
                      <a:pt x="4306" y="76256"/>
                      <a:pt x="5553" y="65926"/>
                    </a:cubicBezTo>
                    <a:cubicBezTo>
                      <a:pt x="6972" y="53928"/>
                      <a:pt x="7626" y="41851"/>
                      <a:pt x="7512" y="29769"/>
                    </a:cubicBezTo>
                    <a:cubicBezTo>
                      <a:pt x="6734" y="25130"/>
                      <a:pt x="5542" y="20570"/>
                      <a:pt x="3950" y="1614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" name="任意多边形: 形状 89">
                <a:extLst>
                  <a:ext uri="{FF2B5EF4-FFF2-40B4-BE49-F238E27FC236}">
                    <a16:creationId xmlns:a16="http://schemas.microsoft.com/office/drawing/2014/main" id="{C39255F3-9FAA-47C2-9CF9-E6177A4AEF26}"/>
                  </a:ext>
                </a:extLst>
              </p:cNvPr>
              <p:cNvSpPr/>
              <p:nvPr/>
            </p:nvSpPr>
            <p:spPr>
              <a:xfrm>
                <a:off x="1208555" y="6067950"/>
                <a:ext cx="162287" cy="220836"/>
              </a:xfrm>
              <a:custGeom>
                <a:avLst/>
                <a:gdLst>
                  <a:gd name="connsiteX0" fmla="*/ 113934 w 162287"/>
                  <a:gd name="connsiteY0" fmla="*/ 27980 h 220836"/>
                  <a:gd name="connsiteX1" fmla="*/ 116873 w 162287"/>
                  <a:gd name="connsiteY1" fmla="*/ 19075 h 220836"/>
                  <a:gd name="connsiteX2" fmla="*/ 118921 w 162287"/>
                  <a:gd name="connsiteY2" fmla="*/ 5805 h 220836"/>
                  <a:gd name="connsiteX3" fmla="*/ 134239 w 162287"/>
                  <a:gd name="connsiteY3" fmla="*/ -429 h 220836"/>
                  <a:gd name="connsiteX4" fmla="*/ 153297 w 162287"/>
                  <a:gd name="connsiteY4" fmla="*/ 9100 h 220836"/>
                  <a:gd name="connsiteX5" fmla="*/ 161579 w 162287"/>
                  <a:gd name="connsiteY5" fmla="*/ 31454 h 220836"/>
                  <a:gd name="connsiteX6" fmla="*/ 157037 w 162287"/>
                  <a:gd name="connsiteY6" fmla="*/ 54697 h 220836"/>
                  <a:gd name="connsiteX7" fmla="*/ 142075 w 162287"/>
                  <a:gd name="connsiteY7" fmla="*/ 70015 h 220836"/>
                  <a:gd name="connsiteX8" fmla="*/ 128895 w 162287"/>
                  <a:gd name="connsiteY8" fmla="*/ 82393 h 220836"/>
                  <a:gd name="connsiteX9" fmla="*/ 119990 w 162287"/>
                  <a:gd name="connsiteY9" fmla="*/ 93970 h 220836"/>
                  <a:gd name="connsiteX10" fmla="*/ 112153 w 162287"/>
                  <a:gd name="connsiteY10" fmla="*/ 107685 h 220836"/>
                  <a:gd name="connsiteX11" fmla="*/ 107165 w 162287"/>
                  <a:gd name="connsiteY11" fmla="*/ 114275 h 220836"/>
                  <a:gd name="connsiteX12" fmla="*/ 139493 w 162287"/>
                  <a:gd name="connsiteY12" fmla="*/ 192110 h 220836"/>
                  <a:gd name="connsiteX13" fmla="*/ 138157 w 162287"/>
                  <a:gd name="connsiteY13" fmla="*/ 220251 h 220836"/>
                  <a:gd name="connsiteX14" fmla="*/ 129251 w 162287"/>
                  <a:gd name="connsiteY14" fmla="*/ 218381 h 220836"/>
                  <a:gd name="connsiteX15" fmla="*/ 120346 w 162287"/>
                  <a:gd name="connsiteY15" fmla="*/ 213216 h 220836"/>
                  <a:gd name="connsiteX16" fmla="*/ 113934 w 162287"/>
                  <a:gd name="connsiteY16" fmla="*/ 206626 h 220836"/>
                  <a:gd name="connsiteX17" fmla="*/ 112242 w 162287"/>
                  <a:gd name="connsiteY17" fmla="*/ 185074 h 220836"/>
                  <a:gd name="connsiteX18" fmla="*/ 105652 w 162287"/>
                  <a:gd name="connsiteY18" fmla="*/ 161920 h 220836"/>
                  <a:gd name="connsiteX19" fmla="*/ 86594 w 162287"/>
                  <a:gd name="connsiteY19" fmla="*/ 132086 h 220836"/>
                  <a:gd name="connsiteX20" fmla="*/ 72879 w 162287"/>
                  <a:gd name="connsiteY20" fmla="*/ 139567 h 220836"/>
                  <a:gd name="connsiteX21" fmla="*/ 58007 w 162287"/>
                  <a:gd name="connsiteY21" fmla="*/ 153638 h 220836"/>
                  <a:gd name="connsiteX22" fmla="*/ 43936 w 162287"/>
                  <a:gd name="connsiteY22" fmla="*/ 167263 h 220836"/>
                  <a:gd name="connsiteX23" fmla="*/ 24878 w 162287"/>
                  <a:gd name="connsiteY23" fmla="*/ 181334 h 220836"/>
                  <a:gd name="connsiteX24" fmla="*/ 15349 w 162287"/>
                  <a:gd name="connsiteY24" fmla="*/ 179731 h 220836"/>
                  <a:gd name="connsiteX25" fmla="*/ 2525 w 162287"/>
                  <a:gd name="connsiteY25" fmla="*/ 160673 h 220836"/>
                  <a:gd name="connsiteX26" fmla="*/ 477 w 162287"/>
                  <a:gd name="connsiteY26" fmla="*/ 147404 h 220836"/>
                  <a:gd name="connsiteX27" fmla="*/ 14904 w 162287"/>
                  <a:gd name="connsiteY27" fmla="*/ 135827 h 220836"/>
                  <a:gd name="connsiteX28" fmla="*/ 39750 w 162287"/>
                  <a:gd name="connsiteY28" fmla="*/ 113919 h 220836"/>
                  <a:gd name="connsiteX29" fmla="*/ 53465 w 162287"/>
                  <a:gd name="connsiteY29" fmla="*/ 98958 h 220836"/>
                  <a:gd name="connsiteX30" fmla="*/ 74126 w 162287"/>
                  <a:gd name="connsiteY30" fmla="*/ 79900 h 220836"/>
                  <a:gd name="connsiteX31" fmla="*/ 93629 w 162287"/>
                  <a:gd name="connsiteY31" fmla="*/ 60931 h 220836"/>
                  <a:gd name="connsiteX32" fmla="*/ 106898 w 162287"/>
                  <a:gd name="connsiteY32" fmla="*/ 42674 h 220836"/>
                  <a:gd name="connsiteX33" fmla="*/ 114290 w 162287"/>
                  <a:gd name="connsiteY33" fmla="*/ 28159 h 22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2287" h="220836">
                    <a:moveTo>
                      <a:pt x="113934" y="27980"/>
                    </a:moveTo>
                    <a:cubicBezTo>
                      <a:pt x="115351" y="25174"/>
                      <a:pt x="116341" y="22173"/>
                      <a:pt x="116873" y="19075"/>
                    </a:cubicBezTo>
                    <a:cubicBezTo>
                      <a:pt x="116873" y="14978"/>
                      <a:pt x="114379" y="10169"/>
                      <a:pt x="118921" y="5805"/>
                    </a:cubicBezTo>
                    <a:cubicBezTo>
                      <a:pt x="122917" y="1658"/>
                      <a:pt x="128481" y="-607"/>
                      <a:pt x="134239" y="-429"/>
                    </a:cubicBezTo>
                    <a:cubicBezTo>
                      <a:pt x="141749" y="-478"/>
                      <a:pt x="148831" y="3062"/>
                      <a:pt x="153297" y="9100"/>
                    </a:cubicBezTo>
                    <a:cubicBezTo>
                      <a:pt x="157037" y="15780"/>
                      <a:pt x="163627" y="18006"/>
                      <a:pt x="161579" y="31454"/>
                    </a:cubicBezTo>
                    <a:cubicBezTo>
                      <a:pt x="159530" y="44901"/>
                      <a:pt x="159887" y="51402"/>
                      <a:pt x="157037" y="54697"/>
                    </a:cubicBezTo>
                    <a:cubicBezTo>
                      <a:pt x="154187" y="57992"/>
                      <a:pt x="148755" y="62979"/>
                      <a:pt x="142075" y="70015"/>
                    </a:cubicBezTo>
                    <a:cubicBezTo>
                      <a:pt x="135396" y="77050"/>
                      <a:pt x="132190" y="76605"/>
                      <a:pt x="128895" y="82393"/>
                    </a:cubicBezTo>
                    <a:cubicBezTo>
                      <a:pt x="125600" y="88182"/>
                      <a:pt x="120969" y="91299"/>
                      <a:pt x="119990" y="93970"/>
                    </a:cubicBezTo>
                    <a:cubicBezTo>
                      <a:pt x="119010" y="96642"/>
                      <a:pt x="116338" y="104746"/>
                      <a:pt x="112153" y="107685"/>
                    </a:cubicBezTo>
                    <a:cubicBezTo>
                      <a:pt x="107967" y="110624"/>
                      <a:pt x="106809" y="111782"/>
                      <a:pt x="107165" y="114275"/>
                    </a:cubicBezTo>
                    <a:cubicBezTo>
                      <a:pt x="124137" y="137190"/>
                      <a:pt x="135237" y="163914"/>
                      <a:pt x="139493" y="192110"/>
                    </a:cubicBezTo>
                    <a:cubicBezTo>
                      <a:pt x="145281" y="223012"/>
                      <a:pt x="140205" y="218827"/>
                      <a:pt x="138157" y="220251"/>
                    </a:cubicBezTo>
                    <a:cubicBezTo>
                      <a:pt x="135060" y="220721"/>
                      <a:pt x="131898" y="220057"/>
                      <a:pt x="129251" y="218381"/>
                    </a:cubicBezTo>
                    <a:cubicBezTo>
                      <a:pt x="126405" y="216457"/>
                      <a:pt x="123430" y="214731"/>
                      <a:pt x="120346" y="213216"/>
                    </a:cubicBezTo>
                    <a:cubicBezTo>
                      <a:pt x="116784" y="211791"/>
                      <a:pt x="113934" y="209565"/>
                      <a:pt x="113934" y="206626"/>
                    </a:cubicBezTo>
                    <a:cubicBezTo>
                      <a:pt x="114076" y="199404"/>
                      <a:pt x="113509" y="192186"/>
                      <a:pt x="112242" y="185074"/>
                    </a:cubicBezTo>
                    <a:cubicBezTo>
                      <a:pt x="111005" y="177114"/>
                      <a:pt x="108792" y="169338"/>
                      <a:pt x="105652" y="161920"/>
                    </a:cubicBezTo>
                    <a:cubicBezTo>
                      <a:pt x="102268" y="156933"/>
                      <a:pt x="93629" y="131285"/>
                      <a:pt x="86594" y="132086"/>
                    </a:cubicBezTo>
                    <a:cubicBezTo>
                      <a:pt x="79558" y="132888"/>
                      <a:pt x="78312" y="136272"/>
                      <a:pt x="72879" y="139567"/>
                    </a:cubicBezTo>
                    <a:cubicBezTo>
                      <a:pt x="67157" y="143376"/>
                      <a:pt x="62127" y="148135"/>
                      <a:pt x="58007" y="153638"/>
                    </a:cubicBezTo>
                    <a:cubicBezTo>
                      <a:pt x="53851" y="158701"/>
                      <a:pt x="49130" y="163272"/>
                      <a:pt x="43936" y="167263"/>
                    </a:cubicBezTo>
                    <a:cubicBezTo>
                      <a:pt x="37968" y="172454"/>
                      <a:pt x="31595" y="177159"/>
                      <a:pt x="24878" y="181334"/>
                    </a:cubicBezTo>
                    <a:cubicBezTo>
                      <a:pt x="21760" y="183320"/>
                      <a:pt x="17645" y="182628"/>
                      <a:pt x="15349" y="179731"/>
                    </a:cubicBezTo>
                    <a:cubicBezTo>
                      <a:pt x="10440" y="173828"/>
                      <a:pt x="6144" y="167443"/>
                      <a:pt x="2525" y="160673"/>
                    </a:cubicBezTo>
                    <a:cubicBezTo>
                      <a:pt x="2080" y="158180"/>
                      <a:pt x="-2017" y="152836"/>
                      <a:pt x="477" y="147404"/>
                    </a:cubicBezTo>
                    <a:cubicBezTo>
                      <a:pt x="2970" y="141972"/>
                      <a:pt x="12054" y="139567"/>
                      <a:pt x="14904" y="135827"/>
                    </a:cubicBezTo>
                    <a:cubicBezTo>
                      <a:pt x="17753" y="132086"/>
                      <a:pt x="37346" y="117214"/>
                      <a:pt x="39750" y="113919"/>
                    </a:cubicBezTo>
                    <a:cubicBezTo>
                      <a:pt x="42155" y="110624"/>
                      <a:pt x="50526" y="102253"/>
                      <a:pt x="53465" y="98958"/>
                    </a:cubicBezTo>
                    <a:cubicBezTo>
                      <a:pt x="56404" y="95663"/>
                      <a:pt x="69228" y="85332"/>
                      <a:pt x="74126" y="79900"/>
                    </a:cubicBezTo>
                    <a:cubicBezTo>
                      <a:pt x="79024" y="74467"/>
                      <a:pt x="89443" y="68322"/>
                      <a:pt x="93629" y="60931"/>
                    </a:cubicBezTo>
                    <a:cubicBezTo>
                      <a:pt x="97815" y="53539"/>
                      <a:pt x="104405" y="48018"/>
                      <a:pt x="106898" y="42674"/>
                    </a:cubicBezTo>
                    <a:cubicBezTo>
                      <a:pt x="109392" y="37331"/>
                      <a:pt x="115359" y="25754"/>
                      <a:pt x="114290" y="2815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48E279F1-AECF-4466-A2DF-8758F07AFCA9}"/>
                </a:ext>
              </a:extLst>
            </p:cNvPr>
            <p:cNvGrpSpPr/>
            <p:nvPr/>
          </p:nvGrpSpPr>
          <p:grpSpPr>
            <a:xfrm>
              <a:off x="1881495" y="5959214"/>
              <a:ext cx="256860" cy="256232"/>
              <a:chOff x="1909201" y="6025900"/>
              <a:chExt cx="296545" cy="295820"/>
            </a:xfrm>
            <a:grpFill/>
          </p:grpSpPr>
          <p:sp>
            <p:nvSpPr>
              <p:cNvPr id="86" name="任意多边形: 形状 85">
                <a:extLst>
                  <a:ext uri="{FF2B5EF4-FFF2-40B4-BE49-F238E27FC236}">
                    <a16:creationId xmlns:a16="http://schemas.microsoft.com/office/drawing/2014/main" id="{E4FA1D52-C837-4EB5-ACDA-2F38011F9B85}"/>
                  </a:ext>
                </a:extLst>
              </p:cNvPr>
              <p:cNvSpPr/>
              <p:nvPr/>
            </p:nvSpPr>
            <p:spPr>
              <a:xfrm>
                <a:off x="1909201" y="6034133"/>
                <a:ext cx="112020" cy="287587"/>
              </a:xfrm>
              <a:custGeom>
                <a:avLst/>
                <a:gdLst>
                  <a:gd name="connsiteX0" fmla="*/ -55 w 112020"/>
                  <a:gd name="connsiteY0" fmla="*/ 39890 h 287587"/>
                  <a:gd name="connsiteX1" fmla="*/ 7425 w 112020"/>
                  <a:gd name="connsiteY1" fmla="*/ 28669 h 287587"/>
                  <a:gd name="connsiteX2" fmla="*/ 42157 w 112020"/>
                  <a:gd name="connsiteY2" fmla="*/ 22524 h 287587"/>
                  <a:gd name="connsiteX3" fmla="*/ 68874 w 112020"/>
                  <a:gd name="connsiteY3" fmla="*/ 11748 h 287587"/>
                  <a:gd name="connsiteX4" fmla="*/ 82054 w 112020"/>
                  <a:gd name="connsiteY4" fmla="*/ 1418 h 287587"/>
                  <a:gd name="connsiteX5" fmla="*/ 96570 w 112020"/>
                  <a:gd name="connsiteY5" fmla="*/ 2219 h 287587"/>
                  <a:gd name="connsiteX6" fmla="*/ 105475 w 112020"/>
                  <a:gd name="connsiteY6" fmla="*/ 14598 h 287587"/>
                  <a:gd name="connsiteX7" fmla="*/ 103783 w 112020"/>
                  <a:gd name="connsiteY7" fmla="*/ 27867 h 287587"/>
                  <a:gd name="connsiteX8" fmla="*/ 87664 w 112020"/>
                  <a:gd name="connsiteY8" fmla="*/ 48973 h 287587"/>
                  <a:gd name="connsiteX9" fmla="*/ 83033 w 112020"/>
                  <a:gd name="connsiteY9" fmla="*/ 75067 h 287587"/>
                  <a:gd name="connsiteX10" fmla="*/ 78492 w 112020"/>
                  <a:gd name="connsiteY10" fmla="*/ 111936 h 287587"/>
                  <a:gd name="connsiteX11" fmla="*/ 84280 w 112020"/>
                  <a:gd name="connsiteY11" fmla="*/ 129747 h 287587"/>
                  <a:gd name="connsiteX12" fmla="*/ 89446 w 112020"/>
                  <a:gd name="connsiteY12" fmla="*/ 127075 h 287587"/>
                  <a:gd name="connsiteX13" fmla="*/ 105743 w 112020"/>
                  <a:gd name="connsiteY13" fmla="*/ 100359 h 287587"/>
                  <a:gd name="connsiteX14" fmla="*/ 107257 w 112020"/>
                  <a:gd name="connsiteY14" fmla="*/ 104544 h 287587"/>
                  <a:gd name="connsiteX15" fmla="*/ 107791 w 112020"/>
                  <a:gd name="connsiteY15" fmla="*/ 107839 h 287587"/>
                  <a:gd name="connsiteX16" fmla="*/ 109661 w 112020"/>
                  <a:gd name="connsiteY16" fmla="*/ 122890 h 287587"/>
                  <a:gd name="connsiteX17" fmla="*/ 111353 w 112020"/>
                  <a:gd name="connsiteY17" fmla="*/ 139988 h 287587"/>
                  <a:gd name="connsiteX18" fmla="*/ 101735 w 112020"/>
                  <a:gd name="connsiteY18" fmla="*/ 162430 h 287587"/>
                  <a:gd name="connsiteX19" fmla="*/ 92830 w 112020"/>
                  <a:gd name="connsiteY19" fmla="*/ 192175 h 287587"/>
                  <a:gd name="connsiteX20" fmla="*/ 89178 w 112020"/>
                  <a:gd name="connsiteY20" fmla="*/ 207671 h 287587"/>
                  <a:gd name="connsiteX21" fmla="*/ 80273 w 112020"/>
                  <a:gd name="connsiteY21" fmla="*/ 226817 h 287587"/>
                  <a:gd name="connsiteX22" fmla="*/ 71991 w 112020"/>
                  <a:gd name="connsiteY22" fmla="*/ 244629 h 287587"/>
                  <a:gd name="connsiteX23" fmla="*/ 69497 w 112020"/>
                  <a:gd name="connsiteY23" fmla="*/ 258254 h 287587"/>
                  <a:gd name="connsiteX24" fmla="*/ 68072 w 112020"/>
                  <a:gd name="connsiteY24" fmla="*/ 267961 h 287587"/>
                  <a:gd name="connsiteX25" fmla="*/ 66469 w 112020"/>
                  <a:gd name="connsiteY25" fmla="*/ 275531 h 287587"/>
                  <a:gd name="connsiteX26" fmla="*/ 64599 w 112020"/>
                  <a:gd name="connsiteY26" fmla="*/ 282388 h 287587"/>
                  <a:gd name="connsiteX27" fmla="*/ 58632 w 112020"/>
                  <a:gd name="connsiteY27" fmla="*/ 286307 h 287587"/>
                  <a:gd name="connsiteX28" fmla="*/ 49727 w 112020"/>
                  <a:gd name="connsiteY28" fmla="*/ 283813 h 287587"/>
                  <a:gd name="connsiteX29" fmla="*/ 30758 w 112020"/>
                  <a:gd name="connsiteY29" fmla="*/ 279717 h 287587"/>
                  <a:gd name="connsiteX30" fmla="*/ 16776 w 112020"/>
                  <a:gd name="connsiteY30" fmla="*/ 263776 h 287587"/>
                  <a:gd name="connsiteX31" fmla="*/ 14104 w 112020"/>
                  <a:gd name="connsiteY31" fmla="*/ 245965 h 287587"/>
                  <a:gd name="connsiteX32" fmla="*/ 21318 w 112020"/>
                  <a:gd name="connsiteY32" fmla="*/ 219248 h 287587"/>
                  <a:gd name="connsiteX33" fmla="*/ 32628 w 112020"/>
                  <a:gd name="connsiteY33" fmla="*/ 186119 h 287587"/>
                  <a:gd name="connsiteX34" fmla="*/ 36992 w 112020"/>
                  <a:gd name="connsiteY34" fmla="*/ 154059 h 287587"/>
                  <a:gd name="connsiteX35" fmla="*/ 34320 w 112020"/>
                  <a:gd name="connsiteY35" fmla="*/ 138029 h 287587"/>
                  <a:gd name="connsiteX36" fmla="*/ 24969 w 112020"/>
                  <a:gd name="connsiteY36" fmla="*/ 122177 h 287587"/>
                  <a:gd name="connsiteX37" fmla="*/ 28264 w 112020"/>
                  <a:gd name="connsiteY37" fmla="*/ 113271 h 287587"/>
                  <a:gd name="connsiteX38" fmla="*/ 49994 w 112020"/>
                  <a:gd name="connsiteY38" fmla="*/ 112826 h 287587"/>
                  <a:gd name="connsiteX39" fmla="*/ 55426 w 112020"/>
                  <a:gd name="connsiteY39" fmla="*/ 81924 h 287587"/>
                  <a:gd name="connsiteX40" fmla="*/ 67805 w 112020"/>
                  <a:gd name="connsiteY40" fmla="*/ 36416 h 287587"/>
                  <a:gd name="connsiteX41" fmla="*/ 41088 w 112020"/>
                  <a:gd name="connsiteY41" fmla="*/ 45322 h 287587"/>
                  <a:gd name="connsiteX42" fmla="*/ 14995 w 112020"/>
                  <a:gd name="connsiteY42" fmla="*/ 50309 h 287587"/>
                  <a:gd name="connsiteX43" fmla="*/ -323 w 112020"/>
                  <a:gd name="connsiteY43" fmla="*/ 39979 h 287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2020" h="287587">
                    <a:moveTo>
                      <a:pt x="-55" y="39890"/>
                    </a:moveTo>
                    <a:cubicBezTo>
                      <a:pt x="-55" y="34457"/>
                      <a:pt x="390" y="29915"/>
                      <a:pt x="7425" y="28669"/>
                    </a:cubicBezTo>
                    <a:cubicBezTo>
                      <a:pt x="14460" y="27422"/>
                      <a:pt x="33073" y="25017"/>
                      <a:pt x="42157" y="22524"/>
                    </a:cubicBezTo>
                    <a:cubicBezTo>
                      <a:pt x="51238" y="19382"/>
                      <a:pt x="60154" y="15785"/>
                      <a:pt x="68874" y="11748"/>
                    </a:cubicBezTo>
                    <a:cubicBezTo>
                      <a:pt x="74217" y="9700"/>
                      <a:pt x="77156" y="4713"/>
                      <a:pt x="82054" y="1418"/>
                    </a:cubicBezTo>
                    <a:cubicBezTo>
                      <a:pt x="86598" y="-1323"/>
                      <a:pt x="92355" y="-1005"/>
                      <a:pt x="96570" y="2219"/>
                    </a:cubicBezTo>
                    <a:cubicBezTo>
                      <a:pt x="100595" y="5472"/>
                      <a:pt x="103671" y="9747"/>
                      <a:pt x="105475" y="14598"/>
                    </a:cubicBezTo>
                    <a:cubicBezTo>
                      <a:pt x="106419" y="19085"/>
                      <a:pt x="105823" y="23760"/>
                      <a:pt x="103783" y="27867"/>
                    </a:cubicBezTo>
                    <a:cubicBezTo>
                      <a:pt x="102091" y="31162"/>
                      <a:pt x="89713" y="41938"/>
                      <a:pt x="87664" y="48973"/>
                    </a:cubicBezTo>
                    <a:cubicBezTo>
                      <a:pt x="85616" y="56009"/>
                      <a:pt x="84280" y="70525"/>
                      <a:pt x="83033" y="75067"/>
                    </a:cubicBezTo>
                    <a:cubicBezTo>
                      <a:pt x="79283" y="86976"/>
                      <a:pt x="77743" y="99472"/>
                      <a:pt x="78492" y="111936"/>
                    </a:cubicBezTo>
                    <a:cubicBezTo>
                      <a:pt x="80985" y="122711"/>
                      <a:pt x="79827" y="128678"/>
                      <a:pt x="84280" y="129747"/>
                    </a:cubicBezTo>
                    <a:cubicBezTo>
                      <a:pt x="88733" y="130815"/>
                      <a:pt x="87575" y="129747"/>
                      <a:pt x="89446" y="127075"/>
                    </a:cubicBezTo>
                    <a:cubicBezTo>
                      <a:pt x="91316" y="124403"/>
                      <a:pt x="104318" y="101694"/>
                      <a:pt x="105743" y="100359"/>
                    </a:cubicBezTo>
                    <a:cubicBezTo>
                      <a:pt x="107168" y="99023"/>
                      <a:pt x="107613" y="102674"/>
                      <a:pt x="107257" y="104544"/>
                    </a:cubicBezTo>
                    <a:cubicBezTo>
                      <a:pt x="106900" y="106414"/>
                      <a:pt x="107257" y="106147"/>
                      <a:pt x="107791" y="107839"/>
                    </a:cubicBezTo>
                    <a:cubicBezTo>
                      <a:pt x="108325" y="109531"/>
                      <a:pt x="109038" y="120574"/>
                      <a:pt x="109661" y="122890"/>
                    </a:cubicBezTo>
                    <a:cubicBezTo>
                      <a:pt x="111567" y="128376"/>
                      <a:pt x="112147" y="134235"/>
                      <a:pt x="111353" y="139988"/>
                    </a:cubicBezTo>
                    <a:cubicBezTo>
                      <a:pt x="109928" y="147647"/>
                      <a:pt x="105475" y="151298"/>
                      <a:pt x="101735" y="162430"/>
                    </a:cubicBezTo>
                    <a:cubicBezTo>
                      <a:pt x="97995" y="173562"/>
                      <a:pt x="93987" y="186564"/>
                      <a:pt x="92830" y="192175"/>
                    </a:cubicBezTo>
                    <a:cubicBezTo>
                      <a:pt x="91939" y="197412"/>
                      <a:pt x="90720" y="202587"/>
                      <a:pt x="89178" y="207671"/>
                    </a:cubicBezTo>
                    <a:cubicBezTo>
                      <a:pt x="87308" y="213014"/>
                      <a:pt x="82143" y="221029"/>
                      <a:pt x="80273" y="226817"/>
                    </a:cubicBezTo>
                    <a:cubicBezTo>
                      <a:pt x="77194" y="232601"/>
                      <a:pt x="74429" y="238547"/>
                      <a:pt x="71991" y="244629"/>
                    </a:cubicBezTo>
                    <a:cubicBezTo>
                      <a:pt x="70757" y="249088"/>
                      <a:pt x="69923" y="253647"/>
                      <a:pt x="69497" y="258254"/>
                    </a:cubicBezTo>
                    <a:cubicBezTo>
                      <a:pt x="69497" y="263152"/>
                      <a:pt x="68250" y="264399"/>
                      <a:pt x="68072" y="267961"/>
                    </a:cubicBezTo>
                    <a:cubicBezTo>
                      <a:pt x="67894" y="271524"/>
                      <a:pt x="66647" y="272058"/>
                      <a:pt x="66469" y="275531"/>
                    </a:cubicBezTo>
                    <a:cubicBezTo>
                      <a:pt x="66476" y="277944"/>
                      <a:pt x="65830" y="280313"/>
                      <a:pt x="64599" y="282388"/>
                    </a:cubicBezTo>
                    <a:cubicBezTo>
                      <a:pt x="63174" y="285238"/>
                      <a:pt x="62284" y="288800"/>
                      <a:pt x="58632" y="286307"/>
                    </a:cubicBezTo>
                    <a:cubicBezTo>
                      <a:pt x="56177" y="284202"/>
                      <a:pt x="52918" y="283289"/>
                      <a:pt x="49727" y="283813"/>
                    </a:cubicBezTo>
                    <a:cubicBezTo>
                      <a:pt x="43118" y="284748"/>
                      <a:pt x="36392" y="283296"/>
                      <a:pt x="30758" y="279717"/>
                    </a:cubicBezTo>
                    <a:cubicBezTo>
                      <a:pt x="24790" y="275710"/>
                      <a:pt x="19971" y="270215"/>
                      <a:pt x="16776" y="263776"/>
                    </a:cubicBezTo>
                    <a:cubicBezTo>
                      <a:pt x="13714" y="258373"/>
                      <a:pt x="12762" y="252028"/>
                      <a:pt x="14104" y="245965"/>
                    </a:cubicBezTo>
                    <a:cubicBezTo>
                      <a:pt x="16331" y="237682"/>
                      <a:pt x="19448" y="224502"/>
                      <a:pt x="21318" y="219248"/>
                    </a:cubicBezTo>
                    <a:cubicBezTo>
                      <a:pt x="23188" y="213993"/>
                      <a:pt x="31381" y="191284"/>
                      <a:pt x="32628" y="186119"/>
                    </a:cubicBezTo>
                    <a:cubicBezTo>
                      <a:pt x="35315" y="175637"/>
                      <a:pt x="36780" y="164879"/>
                      <a:pt x="36992" y="154059"/>
                    </a:cubicBezTo>
                    <a:cubicBezTo>
                      <a:pt x="36101" y="145688"/>
                      <a:pt x="38595" y="145154"/>
                      <a:pt x="34320" y="138029"/>
                    </a:cubicBezTo>
                    <a:cubicBezTo>
                      <a:pt x="30811" y="132986"/>
                      <a:pt x="27685" y="127687"/>
                      <a:pt x="24969" y="122177"/>
                    </a:cubicBezTo>
                    <a:cubicBezTo>
                      <a:pt x="23366" y="117991"/>
                      <a:pt x="23366" y="113271"/>
                      <a:pt x="28264" y="113271"/>
                    </a:cubicBezTo>
                    <a:cubicBezTo>
                      <a:pt x="33162" y="113271"/>
                      <a:pt x="48925" y="114696"/>
                      <a:pt x="49994" y="112826"/>
                    </a:cubicBezTo>
                    <a:cubicBezTo>
                      <a:pt x="51062" y="110956"/>
                      <a:pt x="52933" y="89048"/>
                      <a:pt x="55426" y="81924"/>
                    </a:cubicBezTo>
                    <a:cubicBezTo>
                      <a:pt x="57920" y="74800"/>
                      <a:pt x="70299" y="37396"/>
                      <a:pt x="67805" y="36416"/>
                    </a:cubicBezTo>
                    <a:cubicBezTo>
                      <a:pt x="58565" y="38267"/>
                      <a:pt x="49591" y="41259"/>
                      <a:pt x="41088" y="45322"/>
                    </a:cubicBezTo>
                    <a:cubicBezTo>
                      <a:pt x="33000" y="49309"/>
                      <a:pt x="23983" y="51032"/>
                      <a:pt x="14995" y="50309"/>
                    </a:cubicBezTo>
                    <a:cubicBezTo>
                      <a:pt x="9166" y="48082"/>
                      <a:pt x="3926" y="44548"/>
                      <a:pt x="-323" y="3997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" name="任意多边形: 形状 86">
                <a:extLst>
                  <a:ext uri="{FF2B5EF4-FFF2-40B4-BE49-F238E27FC236}">
                    <a16:creationId xmlns:a16="http://schemas.microsoft.com/office/drawing/2014/main" id="{F1CA62DF-41AF-4F1A-AA01-D43E9A6EF55D}"/>
                  </a:ext>
                </a:extLst>
              </p:cNvPr>
              <p:cNvSpPr/>
              <p:nvPr/>
            </p:nvSpPr>
            <p:spPr>
              <a:xfrm>
                <a:off x="2003184" y="6025900"/>
                <a:ext cx="202562" cy="293802"/>
              </a:xfrm>
              <a:custGeom>
                <a:avLst/>
                <a:gdLst>
                  <a:gd name="connsiteX0" fmla="*/ 63323 w 202562"/>
                  <a:gd name="connsiteY0" fmla="*/ 97459 h 293802"/>
                  <a:gd name="connsiteX1" fmla="*/ 89417 w 202562"/>
                  <a:gd name="connsiteY1" fmla="*/ 82943 h 293802"/>
                  <a:gd name="connsiteX2" fmla="*/ 97343 w 202562"/>
                  <a:gd name="connsiteY2" fmla="*/ 87485 h 293802"/>
                  <a:gd name="connsiteX3" fmla="*/ 90307 w 202562"/>
                  <a:gd name="connsiteY3" fmla="*/ 108502 h 293802"/>
                  <a:gd name="connsiteX4" fmla="*/ 82470 w 202562"/>
                  <a:gd name="connsiteY4" fmla="*/ 122128 h 293802"/>
                  <a:gd name="connsiteX5" fmla="*/ 70091 w 202562"/>
                  <a:gd name="connsiteY5" fmla="*/ 117586 h 293802"/>
                  <a:gd name="connsiteX6" fmla="*/ 63323 w 202562"/>
                  <a:gd name="connsiteY6" fmla="*/ 97459 h 293802"/>
                  <a:gd name="connsiteX7" fmla="*/ 25564 w 202562"/>
                  <a:gd name="connsiteY7" fmla="*/ 59432 h 293802"/>
                  <a:gd name="connsiteX8" fmla="*/ 25564 w 202562"/>
                  <a:gd name="connsiteY8" fmla="*/ 49903 h 293802"/>
                  <a:gd name="connsiteX9" fmla="*/ 36072 w 202562"/>
                  <a:gd name="connsiteY9" fmla="*/ 39216 h 293802"/>
                  <a:gd name="connsiteX10" fmla="*/ 47471 w 202562"/>
                  <a:gd name="connsiteY10" fmla="*/ 42868 h 293802"/>
                  <a:gd name="connsiteX11" fmla="*/ 53616 w 202562"/>
                  <a:gd name="connsiteY11" fmla="*/ 53644 h 293802"/>
                  <a:gd name="connsiteX12" fmla="*/ 57357 w 202562"/>
                  <a:gd name="connsiteY12" fmla="*/ 70921 h 293802"/>
                  <a:gd name="connsiteX13" fmla="*/ 65550 w 202562"/>
                  <a:gd name="connsiteY13" fmla="*/ 72613 h 293802"/>
                  <a:gd name="connsiteX14" fmla="*/ 102330 w 202562"/>
                  <a:gd name="connsiteY14" fmla="*/ 63707 h 293802"/>
                  <a:gd name="connsiteX15" fmla="*/ 116579 w 202562"/>
                  <a:gd name="connsiteY15" fmla="*/ 38593 h 293802"/>
                  <a:gd name="connsiteX16" fmla="*/ 122100 w 202562"/>
                  <a:gd name="connsiteY16" fmla="*/ 36456 h 293802"/>
                  <a:gd name="connsiteX17" fmla="*/ 129314 w 202562"/>
                  <a:gd name="connsiteY17" fmla="*/ 42067 h 293802"/>
                  <a:gd name="connsiteX18" fmla="*/ 127889 w 202562"/>
                  <a:gd name="connsiteY18" fmla="*/ 50972 h 293802"/>
                  <a:gd name="connsiteX19" fmla="*/ 121922 w 202562"/>
                  <a:gd name="connsiteY19" fmla="*/ 64331 h 293802"/>
                  <a:gd name="connsiteX20" fmla="*/ 126820 w 202562"/>
                  <a:gd name="connsiteY20" fmla="*/ 74394 h 293802"/>
                  <a:gd name="connsiteX21" fmla="*/ 126019 w 202562"/>
                  <a:gd name="connsiteY21" fmla="*/ 81696 h 293802"/>
                  <a:gd name="connsiteX22" fmla="*/ 115510 w 202562"/>
                  <a:gd name="connsiteY22" fmla="*/ 83121 h 293802"/>
                  <a:gd name="connsiteX23" fmla="*/ 104556 w 202562"/>
                  <a:gd name="connsiteY23" fmla="*/ 111797 h 293802"/>
                  <a:gd name="connsiteX24" fmla="*/ 104556 w 202562"/>
                  <a:gd name="connsiteY24" fmla="*/ 118565 h 293802"/>
                  <a:gd name="connsiteX25" fmla="*/ 116133 w 202562"/>
                  <a:gd name="connsiteY25" fmla="*/ 117764 h 293802"/>
                  <a:gd name="connsiteX26" fmla="*/ 125039 w 202562"/>
                  <a:gd name="connsiteY26" fmla="*/ 109749 h 293802"/>
                  <a:gd name="connsiteX27" fmla="*/ 138308 w 202562"/>
                  <a:gd name="connsiteY27" fmla="*/ 89889 h 293802"/>
                  <a:gd name="connsiteX28" fmla="*/ 152913 w 202562"/>
                  <a:gd name="connsiteY28" fmla="*/ 70119 h 293802"/>
                  <a:gd name="connsiteX29" fmla="*/ 164045 w 202562"/>
                  <a:gd name="connsiteY29" fmla="*/ 47410 h 293802"/>
                  <a:gd name="connsiteX30" fmla="*/ 163066 w 202562"/>
                  <a:gd name="connsiteY30" fmla="*/ 35031 h 293802"/>
                  <a:gd name="connsiteX31" fmla="*/ 146501 w 202562"/>
                  <a:gd name="connsiteY31" fmla="*/ 23276 h 293802"/>
                  <a:gd name="connsiteX32" fmla="*/ 112927 w 202562"/>
                  <a:gd name="connsiteY32" fmla="*/ 24523 h 293802"/>
                  <a:gd name="connsiteX33" fmla="*/ 86923 w 202562"/>
                  <a:gd name="connsiteY33" fmla="*/ 32003 h 293802"/>
                  <a:gd name="connsiteX34" fmla="*/ 75969 w 202562"/>
                  <a:gd name="connsiteY34" fmla="*/ 38148 h 293802"/>
                  <a:gd name="connsiteX35" fmla="*/ 65906 w 202562"/>
                  <a:gd name="connsiteY35" fmla="*/ 41621 h 293802"/>
                  <a:gd name="connsiteX36" fmla="*/ 53705 w 202562"/>
                  <a:gd name="connsiteY36" fmla="*/ 32716 h 293802"/>
                  <a:gd name="connsiteX37" fmla="*/ 49787 w 202562"/>
                  <a:gd name="connsiteY37" fmla="*/ 21762 h 293802"/>
                  <a:gd name="connsiteX38" fmla="*/ 62967 w 202562"/>
                  <a:gd name="connsiteY38" fmla="*/ 13569 h 293802"/>
                  <a:gd name="connsiteX39" fmla="*/ 116400 w 202562"/>
                  <a:gd name="connsiteY39" fmla="*/ 121 h 293802"/>
                  <a:gd name="connsiteX40" fmla="*/ 154783 w 202562"/>
                  <a:gd name="connsiteY40" fmla="*/ 1190 h 293802"/>
                  <a:gd name="connsiteX41" fmla="*/ 170635 w 202562"/>
                  <a:gd name="connsiteY41" fmla="*/ 8403 h 293802"/>
                  <a:gd name="connsiteX42" fmla="*/ 188447 w 202562"/>
                  <a:gd name="connsiteY42" fmla="*/ 21584 h 293802"/>
                  <a:gd name="connsiteX43" fmla="*/ 201983 w 202562"/>
                  <a:gd name="connsiteY43" fmla="*/ 39395 h 293802"/>
                  <a:gd name="connsiteX44" fmla="*/ 197530 w 202562"/>
                  <a:gd name="connsiteY44" fmla="*/ 61570 h 293802"/>
                  <a:gd name="connsiteX45" fmla="*/ 180788 w 202562"/>
                  <a:gd name="connsiteY45" fmla="*/ 80717 h 293802"/>
                  <a:gd name="connsiteX46" fmla="*/ 168053 w 202562"/>
                  <a:gd name="connsiteY46" fmla="*/ 98528 h 293802"/>
                  <a:gd name="connsiteX47" fmla="*/ 155229 w 202562"/>
                  <a:gd name="connsiteY47" fmla="*/ 114291 h 293802"/>
                  <a:gd name="connsiteX48" fmla="*/ 142761 w 202562"/>
                  <a:gd name="connsiteY48" fmla="*/ 132547 h 293802"/>
                  <a:gd name="connsiteX49" fmla="*/ 132876 w 202562"/>
                  <a:gd name="connsiteY49" fmla="*/ 147419 h 293802"/>
                  <a:gd name="connsiteX50" fmla="*/ 115065 w 202562"/>
                  <a:gd name="connsiteY50" fmla="*/ 137089 h 293802"/>
                  <a:gd name="connsiteX51" fmla="*/ 101350 w 202562"/>
                  <a:gd name="connsiteY51" fmla="*/ 139137 h 293802"/>
                  <a:gd name="connsiteX52" fmla="*/ 99302 w 202562"/>
                  <a:gd name="connsiteY52" fmla="*/ 165230 h 293802"/>
                  <a:gd name="connsiteX53" fmla="*/ 105090 w 202562"/>
                  <a:gd name="connsiteY53" fmla="*/ 168525 h 293802"/>
                  <a:gd name="connsiteX54" fmla="*/ 125395 w 202562"/>
                  <a:gd name="connsiteY54" fmla="*/ 164785 h 293802"/>
                  <a:gd name="connsiteX55" fmla="*/ 145700 w 202562"/>
                  <a:gd name="connsiteY55" fmla="*/ 163182 h 293802"/>
                  <a:gd name="connsiteX56" fmla="*/ 156030 w 202562"/>
                  <a:gd name="connsiteY56" fmla="*/ 174759 h 293802"/>
                  <a:gd name="connsiteX57" fmla="*/ 153181 w 202562"/>
                  <a:gd name="connsiteY57" fmla="*/ 189632 h 293802"/>
                  <a:gd name="connsiteX58" fmla="*/ 143295 w 202562"/>
                  <a:gd name="connsiteY58" fmla="*/ 201209 h 293802"/>
                  <a:gd name="connsiteX59" fmla="*/ 124683 w 202562"/>
                  <a:gd name="connsiteY59" fmla="*/ 212074 h 293802"/>
                  <a:gd name="connsiteX60" fmla="*/ 108653 w 202562"/>
                  <a:gd name="connsiteY60" fmla="*/ 226323 h 293802"/>
                  <a:gd name="connsiteX61" fmla="*/ 111948 w 202562"/>
                  <a:gd name="connsiteY61" fmla="*/ 233981 h 293802"/>
                  <a:gd name="connsiteX62" fmla="*/ 142939 w 202562"/>
                  <a:gd name="connsiteY62" fmla="*/ 235139 h 293802"/>
                  <a:gd name="connsiteX63" fmla="*/ 159415 w 202562"/>
                  <a:gd name="connsiteY63" fmla="*/ 246716 h 293802"/>
                  <a:gd name="connsiteX64" fmla="*/ 166628 w 202562"/>
                  <a:gd name="connsiteY64" fmla="*/ 260253 h 293802"/>
                  <a:gd name="connsiteX65" fmla="*/ 163333 w 202562"/>
                  <a:gd name="connsiteY65" fmla="*/ 273255 h 293802"/>
                  <a:gd name="connsiteX66" fmla="*/ 153626 w 202562"/>
                  <a:gd name="connsiteY66" fmla="*/ 283408 h 293802"/>
                  <a:gd name="connsiteX67" fmla="*/ 79621 w 202562"/>
                  <a:gd name="connsiteY67" fmla="*/ 292313 h 293802"/>
                  <a:gd name="connsiteX68" fmla="*/ 57713 w 202562"/>
                  <a:gd name="connsiteY68" fmla="*/ 290087 h 293802"/>
                  <a:gd name="connsiteX69" fmla="*/ 35894 w 202562"/>
                  <a:gd name="connsiteY69" fmla="*/ 257047 h 293802"/>
                  <a:gd name="connsiteX70" fmla="*/ 48629 w 202562"/>
                  <a:gd name="connsiteY70" fmla="*/ 226145 h 293802"/>
                  <a:gd name="connsiteX71" fmla="*/ 78552 w 202562"/>
                  <a:gd name="connsiteY71" fmla="*/ 199428 h 293802"/>
                  <a:gd name="connsiteX72" fmla="*/ 66173 w 202562"/>
                  <a:gd name="connsiteY72" fmla="*/ 199428 h 293802"/>
                  <a:gd name="connsiteX73" fmla="*/ 23248 w 202562"/>
                  <a:gd name="connsiteY73" fmla="*/ 219020 h 293802"/>
                  <a:gd name="connsiteX74" fmla="*/ 450 w 202562"/>
                  <a:gd name="connsiteY74" fmla="*/ 210204 h 293802"/>
                  <a:gd name="connsiteX75" fmla="*/ 6595 w 202562"/>
                  <a:gd name="connsiteY75" fmla="*/ 200051 h 293802"/>
                  <a:gd name="connsiteX76" fmla="*/ 27612 w 202562"/>
                  <a:gd name="connsiteY76" fmla="*/ 191680 h 293802"/>
                  <a:gd name="connsiteX77" fmla="*/ 70092 w 202562"/>
                  <a:gd name="connsiteY77" fmla="*/ 174314 h 293802"/>
                  <a:gd name="connsiteX78" fmla="*/ 80689 w 202562"/>
                  <a:gd name="connsiteY78" fmla="*/ 169149 h 293802"/>
                  <a:gd name="connsiteX79" fmla="*/ 81669 w 202562"/>
                  <a:gd name="connsiteY79" fmla="*/ 141720 h 293802"/>
                  <a:gd name="connsiteX80" fmla="*/ 74900 w 202562"/>
                  <a:gd name="connsiteY80" fmla="*/ 142967 h 293802"/>
                  <a:gd name="connsiteX81" fmla="*/ 57802 w 202562"/>
                  <a:gd name="connsiteY81" fmla="*/ 147508 h 293802"/>
                  <a:gd name="connsiteX82" fmla="*/ 41861 w 202562"/>
                  <a:gd name="connsiteY82" fmla="*/ 123552 h 293802"/>
                  <a:gd name="connsiteX83" fmla="*/ 31530 w 202562"/>
                  <a:gd name="connsiteY83" fmla="*/ 83834 h 293802"/>
                  <a:gd name="connsiteX84" fmla="*/ 25563 w 202562"/>
                  <a:gd name="connsiteY84" fmla="*/ 59433 h 29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202562" h="293802">
                    <a:moveTo>
                      <a:pt x="63323" y="97459"/>
                    </a:moveTo>
                    <a:cubicBezTo>
                      <a:pt x="70309" y="90037"/>
                      <a:pt x="79426" y="84965"/>
                      <a:pt x="89417" y="82943"/>
                    </a:cubicBezTo>
                    <a:cubicBezTo>
                      <a:pt x="103042" y="81696"/>
                      <a:pt x="98946" y="80895"/>
                      <a:pt x="97343" y="87485"/>
                    </a:cubicBezTo>
                    <a:cubicBezTo>
                      <a:pt x="95740" y="94075"/>
                      <a:pt x="92534" y="101289"/>
                      <a:pt x="90307" y="108502"/>
                    </a:cubicBezTo>
                    <a:cubicBezTo>
                      <a:pt x="88081" y="115716"/>
                      <a:pt x="86567" y="121504"/>
                      <a:pt x="82470" y="122128"/>
                    </a:cubicBezTo>
                    <a:cubicBezTo>
                      <a:pt x="77844" y="122777"/>
                      <a:pt x="73200" y="121073"/>
                      <a:pt x="70091" y="117586"/>
                    </a:cubicBezTo>
                    <a:cubicBezTo>
                      <a:pt x="66797" y="113845"/>
                      <a:pt x="60206" y="103515"/>
                      <a:pt x="63323" y="97459"/>
                    </a:cubicBezTo>
                    <a:moveTo>
                      <a:pt x="25564" y="59432"/>
                    </a:moveTo>
                    <a:cubicBezTo>
                      <a:pt x="24433" y="56357"/>
                      <a:pt x="24433" y="52979"/>
                      <a:pt x="25564" y="49903"/>
                    </a:cubicBezTo>
                    <a:cubicBezTo>
                      <a:pt x="27688" y="45208"/>
                      <a:pt x="31413" y="41420"/>
                      <a:pt x="36072" y="39216"/>
                    </a:cubicBezTo>
                    <a:cubicBezTo>
                      <a:pt x="40261" y="38017"/>
                      <a:pt x="44759" y="39458"/>
                      <a:pt x="47471" y="42868"/>
                    </a:cubicBezTo>
                    <a:cubicBezTo>
                      <a:pt x="50945" y="47410"/>
                      <a:pt x="53616" y="48657"/>
                      <a:pt x="53616" y="53644"/>
                    </a:cubicBezTo>
                    <a:cubicBezTo>
                      <a:pt x="53436" y="59621"/>
                      <a:pt x="54720" y="65552"/>
                      <a:pt x="57357" y="70921"/>
                    </a:cubicBezTo>
                    <a:cubicBezTo>
                      <a:pt x="59850" y="73860"/>
                      <a:pt x="57357" y="75641"/>
                      <a:pt x="65550" y="72613"/>
                    </a:cubicBezTo>
                    <a:cubicBezTo>
                      <a:pt x="76662" y="66078"/>
                      <a:pt x="89459" y="62979"/>
                      <a:pt x="102330" y="63707"/>
                    </a:cubicBezTo>
                    <a:cubicBezTo>
                      <a:pt x="107673" y="53822"/>
                      <a:pt x="115332" y="41443"/>
                      <a:pt x="116579" y="38593"/>
                    </a:cubicBezTo>
                    <a:cubicBezTo>
                      <a:pt x="117825" y="35743"/>
                      <a:pt x="119428" y="35655"/>
                      <a:pt x="122100" y="36456"/>
                    </a:cubicBezTo>
                    <a:cubicBezTo>
                      <a:pt x="124772" y="37258"/>
                      <a:pt x="129314" y="38950"/>
                      <a:pt x="129314" y="42067"/>
                    </a:cubicBezTo>
                    <a:cubicBezTo>
                      <a:pt x="129878" y="45111"/>
                      <a:pt x="129375" y="48256"/>
                      <a:pt x="127889" y="50972"/>
                    </a:cubicBezTo>
                    <a:cubicBezTo>
                      <a:pt x="125307" y="55136"/>
                      <a:pt x="123299" y="59629"/>
                      <a:pt x="121922" y="64331"/>
                    </a:cubicBezTo>
                    <a:cubicBezTo>
                      <a:pt x="121299" y="67626"/>
                      <a:pt x="125395" y="73236"/>
                      <a:pt x="126820" y="74394"/>
                    </a:cubicBezTo>
                    <a:cubicBezTo>
                      <a:pt x="128245" y="75551"/>
                      <a:pt x="128334" y="80806"/>
                      <a:pt x="126019" y="81696"/>
                    </a:cubicBezTo>
                    <a:cubicBezTo>
                      <a:pt x="123703" y="82587"/>
                      <a:pt x="117113" y="81073"/>
                      <a:pt x="115510" y="83121"/>
                    </a:cubicBezTo>
                    <a:cubicBezTo>
                      <a:pt x="113907" y="85170"/>
                      <a:pt x="105625" y="109126"/>
                      <a:pt x="104556" y="111797"/>
                    </a:cubicBezTo>
                    <a:cubicBezTo>
                      <a:pt x="103488" y="114469"/>
                      <a:pt x="102686" y="118387"/>
                      <a:pt x="104556" y="118565"/>
                    </a:cubicBezTo>
                    <a:cubicBezTo>
                      <a:pt x="108427" y="119150"/>
                      <a:pt x="112380" y="118876"/>
                      <a:pt x="116133" y="117764"/>
                    </a:cubicBezTo>
                    <a:cubicBezTo>
                      <a:pt x="119389" y="115429"/>
                      <a:pt x="122375" y="112741"/>
                      <a:pt x="125039" y="109749"/>
                    </a:cubicBezTo>
                    <a:cubicBezTo>
                      <a:pt x="126909" y="107433"/>
                      <a:pt x="133944" y="95500"/>
                      <a:pt x="138308" y="89889"/>
                    </a:cubicBezTo>
                    <a:cubicBezTo>
                      <a:pt x="142672" y="84279"/>
                      <a:pt x="149440" y="75017"/>
                      <a:pt x="152913" y="70119"/>
                    </a:cubicBezTo>
                    <a:cubicBezTo>
                      <a:pt x="157480" y="63000"/>
                      <a:pt x="161215" y="55380"/>
                      <a:pt x="164045" y="47410"/>
                    </a:cubicBezTo>
                    <a:cubicBezTo>
                      <a:pt x="165114" y="43313"/>
                      <a:pt x="166984" y="38504"/>
                      <a:pt x="163066" y="35031"/>
                    </a:cubicBezTo>
                    <a:cubicBezTo>
                      <a:pt x="159147" y="31558"/>
                      <a:pt x="154962" y="24077"/>
                      <a:pt x="146501" y="23276"/>
                    </a:cubicBezTo>
                    <a:cubicBezTo>
                      <a:pt x="135296" y="22643"/>
                      <a:pt x="124055" y="23060"/>
                      <a:pt x="112927" y="24523"/>
                    </a:cubicBezTo>
                    <a:cubicBezTo>
                      <a:pt x="103908" y="25574"/>
                      <a:pt x="95123" y="28101"/>
                      <a:pt x="86923" y="32003"/>
                    </a:cubicBezTo>
                    <a:cubicBezTo>
                      <a:pt x="82990" y="33502"/>
                      <a:pt x="79299" y="35573"/>
                      <a:pt x="75969" y="38148"/>
                    </a:cubicBezTo>
                    <a:cubicBezTo>
                      <a:pt x="73482" y="41029"/>
                      <a:pt x="69640" y="42355"/>
                      <a:pt x="65906" y="41621"/>
                    </a:cubicBezTo>
                    <a:cubicBezTo>
                      <a:pt x="60996" y="40024"/>
                      <a:pt x="56723" y="36904"/>
                      <a:pt x="53705" y="32716"/>
                    </a:cubicBezTo>
                    <a:cubicBezTo>
                      <a:pt x="50410" y="28352"/>
                      <a:pt x="47917" y="25057"/>
                      <a:pt x="49787" y="21762"/>
                    </a:cubicBezTo>
                    <a:cubicBezTo>
                      <a:pt x="51657" y="18467"/>
                      <a:pt x="50410" y="16864"/>
                      <a:pt x="62967" y="13569"/>
                    </a:cubicBezTo>
                    <a:cubicBezTo>
                      <a:pt x="80540" y="8189"/>
                      <a:pt x="98374" y="3701"/>
                      <a:pt x="116400" y="121"/>
                    </a:cubicBezTo>
                    <a:cubicBezTo>
                      <a:pt x="129197" y="-889"/>
                      <a:pt x="142064" y="-531"/>
                      <a:pt x="154783" y="1190"/>
                    </a:cubicBezTo>
                    <a:cubicBezTo>
                      <a:pt x="160515" y="2456"/>
                      <a:pt x="165916" y="4914"/>
                      <a:pt x="170635" y="8403"/>
                    </a:cubicBezTo>
                    <a:cubicBezTo>
                      <a:pt x="175177" y="11877"/>
                      <a:pt x="185330" y="19357"/>
                      <a:pt x="188447" y="21584"/>
                    </a:cubicBezTo>
                    <a:cubicBezTo>
                      <a:pt x="191564" y="23810"/>
                      <a:pt x="201983" y="29510"/>
                      <a:pt x="201983" y="39395"/>
                    </a:cubicBezTo>
                    <a:cubicBezTo>
                      <a:pt x="202902" y="47072"/>
                      <a:pt x="201342" y="54842"/>
                      <a:pt x="197530" y="61570"/>
                    </a:cubicBezTo>
                    <a:cubicBezTo>
                      <a:pt x="193790" y="65666"/>
                      <a:pt x="185775" y="74928"/>
                      <a:pt x="180788" y="80717"/>
                    </a:cubicBezTo>
                    <a:cubicBezTo>
                      <a:pt x="175801" y="86505"/>
                      <a:pt x="171882" y="93630"/>
                      <a:pt x="168053" y="98528"/>
                    </a:cubicBezTo>
                    <a:cubicBezTo>
                      <a:pt x="163471" y="103524"/>
                      <a:pt x="159188" y="108788"/>
                      <a:pt x="155229" y="114291"/>
                    </a:cubicBezTo>
                    <a:cubicBezTo>
                      <a:pt x="150478" y="119948"/>
                      <a:pt x="146302" y="126063"/>
                      <a:pt x="142761" y="132547"/>
                    </a:cubicBezTo>
                    <a:cubicBezTo>
                      <a:pt x="140268" y="138336"/>
                      <a:pt x="137774" y="147419"/>
                      <a:pt x="132876" y="147419"/>
                    </a:cubicBezTo>
                    <a:cubicBezTo>
                      <a:pt x="127978" y="147419"/>
                      <a:pt x="119161" y="138514"/>
                      <a:pt x="115065" y="137089"/>
                    </a:cubicBezTo>
                    <a:cubicBezTo>
                      <a:pt x="110544" y="134656"/>
                      <a:pt x="104962" y="135489"/>
                      <a:pt x="101350" y="139137"/>
                    </a:cubicBezTo>
                    <a:cubicBezTo>
                      <a:pt x="96808" y="144124"/>
                      <a:pt x="99302" y="165230"/>
                      <a:pt x="99302" y="165230"/>
                    </a:cubicBezTo>
                    <a:cubicBezTo>
                      <a:pt x="99302" y="165230"/>
                      <a:pt x="99302" y="168525"/>
                      <a:pt x="105090" y="168525"/>
                    </a:cubicBezTo>
                    <a:cubicBezTo>
                      <a:pt x="111976" y="168031"/>
                      <a:pt x="118785" y="166776"/>
                      <a:pt x="125395" y="164785"/>
                    </a:cubicBezTo>
                    <a:cubicBezTo>
                      <a:pt x="131955" y="162723"/>
                      <a:pt x="138898" y="162175"/>
                      <a:pt x="145700" y="163182"/>
                    </a:cubicBezTo>
                    <a:cubicBezTo>
                      <a:pt x="149440" y="164785"/>
                      <a:pt x="156030" y="170218"/>
                      <a:pt x="156030" y="174759"/>
                    </a:cubicBezTo>
                    <a:cubicBezTo>
                      <a:pt x="157254" y="179896"/>
                      <a:pt x="156217" y="185311"/>
                      <a:pt x="153181" y="189632"/>
                    </a:cubicBezTo>
                    <a:cubicBezTo>
                      <a:pt x="148461" y="196222"/>
                      <a:pt x="147570" y="198537"/>
                      <a:pt x="143295" y="201209"/>
                    </a:cubicBezTo>
                    <a:cubicBezTo>
                      <a:pt x="136468" y="203639"/>
                      <a:pt x="130156" y="207324"/>
                      <a:pt x="124683" y="212074"/>
                    </a:cubicBezTo>
                    <a:cubicBezTo>
                      <a:pt x="116668" y="219554"/>
                      <a:pt x="110078" y="219732"/>
                      <a:pt x="108653" y="226323"/>
                    </a:cubicBezTo>
                    <a:cubicBezTo>
                      <a:pt x="107228" y="232913"/>
                      <a:pt x="106961" y="233981"/>
                      <a:pt x="111948" y="233981"/>
                    </a:cubicBezTo>
                    <a:cubicBezTo>
                      <a:pt x="122287" y="233139"/>
                      <a:pt x="132691" y="233528"/>
                      <a:pt x="142939" y="235139"/>
                    </a:cubicBezTo>
                    <a:cubicBezTo>
                      <a:pt x="149361" y="237467"/>
                      <a:pt x="155048" y="241463"/>
                      <a:pt x="159415" y="246716"/>
                    </a:cubicBezTo>
                    <a:cubicBezTo>
                      <a:pt x="162264" y="252060"/>
                      <a:pt x="166895" y="255622"/>
                      <a:pt x="166628" y="260253"/>
                    </a:cubicBezTo>
                    <a:cubicBezTo>
                      <a:pt x="167078" y="264839"/>
                      <a:pt x="165913" y="269437"/>
                      <a:pt x="163333" y="273255"/>
                    </a:cubicBezTo>
                    <a:cubicBezTo>
                      <a:pt x="160038" y="277174"/>
                      <a:pt x="158613" y="282784"/>
                      <a:pt x="153626" y="283408"/>
                    </a:cubicBezTo>
                    <a:cubicBezTo>
                      <a:pt x="148639" y="284031"/>
                      <a:pt x="91287" y="290799"/>
                      <a:pt x="79621" y="292313"/>
                    </a:cubicBezTo>
                    <a:cubicBezTo>
                      <a:pt x="67954" y="293827"/>
                      <a:pt x="63323" y="294183"/>
                      <a:pt x="57713" y="290087"/>
                    </a:cubicBezTo>
                    <a:cubicBezTo>
                      <a:pt x="52102" y="285990"/>
                      <a:pt x="48273" y="286346"/>
                      <a:pt x="35894" y="257047"/>
                    </a:cubicBezTo>
                    <a:cubicBezTo>
                      <a:pt x="27790" y="242175"/>
                      <a:pt x="41059" y="231221"/>
                      <a:pt x="48629" y="226145"/>
                    </a:cubicBezTo>
                    <a:cubicBezTo>
                      <a:pt x="56199" y="221069"/>
                      <a:pt x="79621" y="202189"/>
                      <a:pt x="78552" y="199428"/>
                    </a:cubicBezTo>
                    <a:cubicBezTo>
                      <a:pt x="77483" y="196667"/>
                      <a:pt x="74812" y="196756"/>
                      <a:pt x="66173" y="199428"/>
                    </a:cubicBezTo>
                    <a:cubicBezTo>
                      <a:pt x="57535" y="202100"/>
                      <a:pt x="31709" y="217239"/>
                      <a:pt x="23248" y="219020"/>
                    </a:cubicBezTo>
                    <a:cubicBezTo>
                      <a:pt x="14649" y="220108"/>
                      <a:pt x="6080" y="216794"/>
                      <a:pt x="450" y="210204"/>
                    </a:cubicBezTo>
                    <a:cubicBezTo>
                      <a:pt x="-2133" y="205662"/>
                      <a:pt x="2231" y="201298"/>
                      <a:pt x="6595" y="200051"/>
                    </a:cubicBezTo>
                    <a:cubicBezTo>
                      <a:pt x="13742" y="197630"/>
                      <a:pt x="20757" y="194836"/>
                      <a:pt x="27612" y="191680"/>
                    </a:cubicBezTo>
                    <a:cubicBezTo>
                      <a:pt x="34647" y="188919"/>
                      <a:pt x="63234" y="174670"/>
                      <a:pt x="70092" y="174314"/>
                    </a:cubicBezTo>
                    <a:cubicBezTo>
                      <a:pt x="76949" y="173958"/>
                      <a:pt x="80867" y="171999"/>
                      <a:pt x="80689" y="169149"/>
                    </a:cubicBezTo>
                    <a:cubicBezTo>
                      <a:pt x="80511" y="166299"/>
                      <a:pt x="83539" y="143145"/>
                      <a:pt x="81669" y="141720"/>
                    </a:cubicBezTo>
                    <a:cubicBezTo>
                      <a:pt x="79799" y="140295"/>
                      <a:pt x="79442" y="140918"/>
                      <a:pt x="74900" y="142967"/>
                    </a:cubicBezTo>
                    <a:cubicBezTo>
                      <a:pt x="70359" y="145015"/>
                      <a:pt x="59405" y="149111"/>
                      <a:pt x="57802" y="147508"/>
                    </a:cubicBezTo>
                    <a:cubicBezTo>
                      <a:pt x="49356" y="142120"/>
                      <a:pt x="43569" y="133424"/>
                      <a:pt x="41861" y="123552"/>
                    </a:cubicBezTo>
                    <a:cubicBezTo>
                      <a:pt x="36072" y="104049"/>
                      <a:pt x="30640" y="97904"/>
                      <a:pt x="31530" y="83834"/>
                    </a:cubicBezTo>
                    <a:cubicBezTo>
                      <a:pt x="32064" y="75283"/>
                      <a:pt x="29983" y="66772"/>
                      <a:pt x="25563" y="59433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812A96C7-AB34-4D24-97C5-D02A37CFBD9F}"/>
                </a:ext>
              </a:extLst>
            </p:cNvPr>
            <p:cNvGrpSpPr/>
            <p:nvPr/>
          </p:nvGrpSpPr>
          <p:grpSpPr>
            <a:xfrm>
              <a:off x="1442035" y="5934218"/>
              <a:ext cx="281030" cy="306223"/>
              <a:chOff x="1459851" y="5996894"/>
              <a:chExt cx="324450" cy="353535"/>
            </a:xfrm>
            <a:grpFill/>
          </p:grpSpPr>
          <p:sp>
            <p:nvSpPr>
              <p:cNvPr id="84" name="任意多边形: 形状 83">
                <a:extLst>
                  <a:ext uri="{FF2B5EF4-FFF2-40B4-BE49-F238E27FC236}">
                    <a16:creationId xmlns:a16="http://schemas.microsoft.com/office/drawing/2014/main" id="{676836BA-3E1D-4E5D-86DA-3A5097925DEA}"/>
                  </a:ext>
                </a:extLst>
              </p:cNvPr>
              <p:cNvSpPr/>
              <p:nvPr/>
            </p:nvSpPr>
            <p:spPr>
              <a:xfrm>
                <a:off x="1631034" y="5996894"/>
                <a:ext cx="153267" cy="353535"/>
              </a:xfrm>
              <a:custGeom>
                <a:avLst/>
                <a:gdLst>
                  <a:gd name="connsiteX0" fmla="*/ 56495 w 153267"/>
                  <a:gd name="connsiteY0" fmla="*/ 162979 h 353535"/>
                  <a:gd name="connsiteX1" fmla="*/ 61482 w 153267"/>
                  <a:gd name="connsiteY1" fmla="*/ 154073 h 353535"/>
                  <a:gd name="connsiteX2" fmla="*/ 66024 w 153267"/>
                  <a:gd name="connsiteY2" fmla="*/ 158170 h 353535"/>
                  <a:gd name="connsiteX3" fmla="*/ 85438 w 153267"/>
                  <a:gd name="connsiteY3" fmla="*/ 179810 h 353535"/>
                  <a:gd name="connsiteX4" fmla="*/ 99064 w 153267"/>
                  <a:gd name="connsiteY4" fmla="*/ 185866 h 353535"/>
                  <a:gd name="connsiteX5" fmla="*/ 92474 w 153267"/>
                  <a:gd name="connsiteY5" fmla="*/ 199046 h 353535"/>
                  <a:gd name="connsiteX6" fmla="*/ 67271 w 153267"/>
                  <a:gd name="connsiteY6" fmla="*/ 214898 h 353535"/>
                  <a:gd name="connsiteX7" fmla="*/ 76978 w 153267"/>
                  <a:gd name="connsiteY7" fmla="*/ 221132 h 353535"/>
                  <a:gd name="connsiteX8" fmla="*/ 88644 w 153267"/>
                  <a:gd name="connsiteY8" fmla="*/ 218549 h 353535"/>
                  <a:gd name="connsiteX9" fmla="*/ 97550 w 153267"/>
                  <a:gd name="connsiteY9" fmla="*/ 218549 h 353535"/>
                  <a:gd name="connsiteX10" fmla="*/ 99954 w 153267"/>
                  <a:gd name="connsiteY10" fmla="*/ 228524 h 353535"/>
                  <a:gd name="connsiteX11" fmla="*/ 98529 w 153267"/>
                  <a:gd name="connsiteY11" fmla="*/ 277949 h 353535"/>
                  <a:gd name="connsiteX12" fmla="*/ 96392 w 153267"/>
                  <a:gd name="connsiteY12" fmla="*/ 301549 h 353535"/>
                  <a:gd name="connsiteX13" fmla="*/ 94255 w 153267"/>
                  <a:gd name="connsiteY13" fmla="*/ 310455 h 353535"/>
                  <a:gd name="connsiteX14" fmla="*/ 83924 w 153267"/>
                  <a:gd name="connsiteY14" fmla="*/ 305468 h 353535"/>
                  <a:gd name="connsiteX15" fmla="*/ 68607 w 153267"/>
                  <a:gd name="connsiteY15" fmla="*/ 286054 h 353535"/>
                  <a:gd name="connsiteX16" fmla="*/ 57297 w 153267"/>
                  <a:gd name="connsiteY16" fmla="*/ 273319 h 353535"/>
                  <a:gd name="connsiteX17" fmla="*/ 44116 w 153267"/>
                  <a:gd name="connsiteY17" fmla="*/ 223804 h 353535"/>
                  <a:gd name="connsiteX18" fmla="*/ 56228 w 153267"/>
                  <a:gd name="connsiteY18" fmla="*/ 162801 h 353535"/>
                  <a:gd name="connsiteX19" fmla="*/ 23277 w 153267"/>
                  <a:gd name="connsiteY19" fmla="*/ 25388 h 353535"/>
                  <a:gd name="connsiteX20" fmla="*/ 33340 w 153267"/>
                  <a:gd name="connsiteY20" fmla="*/ 18976 h 353535"/>
                  <a:gd name="connsiteX21" fmla="*/ 63531 w 153267"/>
                  <a:gd name="connsiteY21" fmla="*/ 3124 h 353535"/>
                  <a:gd name="connsiteX22" fmla="*/ 97728 w 153267"/>
                  <a:gd name="connsiteY22" fmla="*/ -438 h 353535"/>
                  <a:gd name="connsiteX23" fmla="*/ 131747 w 153267"/>
                  <a:gd name="connsiteY23" fmla="*/ 25388 h 353535"/>
                  <a:gd name="connsiteX24" fmla="*/ 128897 w 153267"/>
                  <a:gd name="connsiteY24" fmla="*/ 149353 h 353535"/>
                  <a:gd name="connsiteX25" fmla="*/ 151339 w 153267"/>
                  <a:gd name="connsiteY25" fmla="*/ 168322 h 353535"/>
                  <a:gd name="connsiteX26" fmla="*/ 152408 w 153267"/>
                  <a:gd name="connsiteY26" fmla="*/ 180701 h 353535"/>
                  <a:gd name="connsiteX27" fmla="*/ 152408 w 153267"/>
                  <a:gd name="connsiteY27" fmla="*/ 186044 h 353535"/>
                  <a:gd name="connsiteX28" fmla="*/ 127829 w 153267"/>
                  <a:gd name="connsiteY28" fmla="*/ 212761 h 353535"/>
                  <a:gd name="connsiteX29" fmla="*/ 127829 w 153267"/>
                  <a:gd name="connsiteY29" fmla="*/ 248383 h 353535"/>
                  <a:gd name="connsiteX30" fmla="*/ 127829 w 153267"/>
                  <a:gd name="connsiteY30" fmla="*/ 326218 h 353535"/>
                  <a:gd name="connsiteX31" fmla="*/ 120793 w 153267"/>
                  <a:gd name="connsiteY31" fmla="*/ 350263 h 353535"/>
                  <a:gd name="connsiteX32" fmla="*/ 107346 w 153267"/>
                  <a:gd name="connsiteY32" fmla="*/ 352133 h 353535"/>
                  <a:gd name="connsiteX33" fmla="*/ 83034 w 153267"/>
                  <a:gd name="connsiteY33" fmla="*/ 333609 h 353535"/>
                  <a:gd name="connsiteX34" fmla="*/ 61393 w 153267"/>
                  <a:gd name="connsiteY34" fmla="*/ 305735 h 353535"/>
                  <a:gd name="connsiteX35" fmla="*/ 47411 w 153267"/>
                  <a:gd name="connsiteY35" fmla="*/ 284629 h 353535"/>
                  <a:gd name="connsiteX36" fmla="*/ 36725 w 153267"/>
                  <a:gd name="connsiteY36" fmla="*/ 268688 h 353535"/>
                  <a:gd name="connsiteX37" fmla="*/ 31381 w 153267"/>
                  <a:gd name="connsiteY37" fmla="*/ 257022 h 353535"/>
                  <a:gd name="connsiteX38" fmla="*/ 26394 w 153267"/>
                  <a:gd name="connsiteY38" fmla="*/ 298432 h 353535"/>
                  <a:gd name="connsiteX39" fmla="*/ 18557 w 153267"/>
                  <a:gd name="connsiteY39" fmla="*/ 303420 h 353535"/>
                  <a:gd name="connsiteX40" fmla="*/ 8583 w 153267"/>
                  <a:gd name="connsiteY40" fmla="*/ 300570 h 353535"/>
                  <a:gd name="connsiteX41" fmla="*/ -323 w 153267"/>
                  <a:gd name="connsiteY41" fmla="*/ 291664 h 353535"/>
                  <a:gd name="connsiteX42" fmla="*/ 5466 w 153267"/>
                  <a:gd name="connsiteY42" fmla="*/ 252301 h 353535"/>
                  <a:gd name="connsiteX43" fmla="*/ 18735 w 153267"/>
                  <a:gd name="connsiteY43" fmla="*/ 202698 h 353535"/>
                  <a:gd name="connsiteX44" fmla="*/ 36547 w 153267"/>
                  <a:gd name="connsiteY44" fmla="*/ 106250 h 353535"/>
                  <a:gd name="connsiteX45" fmla="*/ 58098 w 153267"/>
                  <a:gd name="connsiteY45" fmla="*/ 39993 h 353535"/>
                  <a:gd name="connsiteX46" fmla="*/ 67004 w 153267"/>
                  <a:gd name="connsiteY46" fmla="*/ 32067 h 353535"/>
                  <a:gd name="connsiteX47" fmla="*/ 75108 w 153267"/>
                  <a:gd name="connsiteY47" fmla="*/ 40171 h 353535"/>
                  <a:gd name="connsiteX48" fmla="*/ 72792 w 153267"/>
                  <a:gd name="connsiteY48" fmla="*/ 53975 h 353535"/>
                  <a:gd name="connsiteX49" fmla="*/ 65223 w 153267"/>
                  <a:gd name="connsiteY49" fmla="*/ 78910 h 353535"/>
                  <a:gd name="connsiteX50" fmla="*/ 58187 w 153267"/>
                  <a:gd name="connsiteY50" fmla="*/ 111148 h 353535"/>
                  <a:gd name="connsiteX51" fmla="*/ 68874 w 153267"/>
                  <a:gd name="connsiteY51" fmla="*/ 105004 h 353535"/>
                  <a:gd name="connsiteX52" fmla="*/ 81342 w 153267"/>
                  <a:gd name="connsiteY52" fmla="*/ 98324 h 353535"/>
                  <a:gd name="connsiteX53" fmla="*/ 91316 w 153267"/>
                  <a:gd name="connsiteY53" fmla="*/ 92536 h 353535"/>
                  <a:gd name="connsiteX54" fmla="*/ 99598 w 153267"/>
                  <a:gd name="connsiteY54" fmla="*/ 90487 h 353535"/>
                  <a:gd name="connsiteX55" fmla="*/ 100399 w 153267"/>
                  <a:gd name="connsiteY55" fmla="*/ 39102 h 353535"/>
                  <a:gd name="connsiteX56" fmla="*/ 90425 w 153267"/>
                  <a:gd name="connsiteY56" fmla="*/ 20044 h 353535"/>
                  <a:gd name="connsiteX57" fmla="*/ 65223 w 153267"/>
                  <a:gd name="connsiteY57" fmla="*/ 24675 h 353535"/>
                  <a:gd name="connsiteX58" fmla="*/ 40732 w 153267"/>
                  <a:gd name="connsiteY58" fmla="*/ 40794 h 353535"/>
                  <a:gd name="connsiteX59" fmla="*/ 23545 w 153267"/>
                  <a:gd name="connsiteY59" fmla="*/ 25566 h 353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53267" h="353535">
                    <a:moveTo>
                      <a:pt x="56495" y="162979"/>
                    </a:moveTo>
                    <a:cubicBezTo>
                      <a:pt x="56495" y="162979"/>
                      <a:pt x="57742" y="155498"/>
                      <a:pt x="61482" y="154073"/>
                    </a:cubicBezTo>
                    <a:cubicBezTo>
                      <a:pt x="65223" y="152648"/>
                      <a:pt x="65401" y="152381"/>
                      <a:pt x="66024" y="158170"/>
                    </a:cubicBezTo>
                    <a:cubicBezTo>
                      <a:pt x="66648" y="163958"/>
                      <a:pt x="76800" y="179454"/>
                      <a:pt x="85438" y="179810"/>
                    </a:cubicBezTo>
                    <a:cubicBezTo>
                      <a:pt x="94077" y="180167"/>
                      <a:pt x="99064" y="182571"/>
                      <a:pt x="99064" y="185866"/>
                    </a:cubicBezTo>
                    <a:cubicBezTo>
                      <a:pt x="99064" y="189161"/>
                      <a:pt x="103160" y="191387"/>
                      <a:pt x="92474" y="199046"/>
                    </a:cubicBezTo>
                    <a:cubicBezTo>
                      <a:pt x="81787" y="206705"/>
                      <a:pt x="68696" y="211158"/>
                      <a:pt x="67271" y="214898"/>
                    </a:cubicBezTo>
                    <a:cubicBezTo>
                      <a:pt x="65846" y="218639"/>
                      <a:pt x="68696" y="222379"/>
                      <a:pt x="76978" y="221132"/>
                    </a:cubicBezTo>
                    <a:cubicBezTo>
                      <a:pt x="85260" y="219885"/>
                      <a:pt x="86507" y="219974"/>
                      <a:pt x="88644" y="218549"/>
                    </a:cubicBezTo>
                    <a:cubicBezTo>
                      <a:pt x="90782" y="217125"/>
                      <a:pt x="96659" y="216590"/>
                      <a:pt x="97550" y="218549"/>
                    </a:cubicBezTo>
                    <a:cubicBezTo>
                      <a:pt x="99353" y="221550"/>
                      <a:pt x="100193" y="225031"/>
                      <a:pt x="99954" y="228524"/>
                    </a:cubicBezTo>
                    <a:cubicBezTo>
                      <a:pt x="99954" y="232175"/>
                      <a:pt x="99331" y="271716"/>
                      <a:pt x="98529" y="277949"/>
                    </a:cubicBezTo>
                    <a:cubicBezTo>
                      <a:pt x="97728" y="284183"/>
                      <a:pt x="97639" y="297453"/>
                      <a:pt x="96392" y="301549"/>
                    </a:cubicBezTo>
                    <a:cubicBezTo>
                      <a:pt x="95145" y="305646"/>
                      <a:pt x="96926" y="309297"/>
                      <a:pt x="94255" y="310455"/>
                    </a:cubicBezTo>
                    <a:cubicBezTo>
                      <a:pt x="91583" y="311613"/>
                      <a:pt x="88021" y="311256"/>
                      <a:pt x="83924" y="305468"/>
                    </a:cubicBezTo>
                    <a:cubicBezTo>
                      <a:pt x="79242" y="298674"/>
                      <a:pt x="74125" y="292189"/>
                      <a:pt x="68607" y="286054"/>
                    </a:cubicBezTo>
                    <a:cubicBezTo>
                      <a:pt x="64552" y="282070"/>
                      <a:pt x="60774" y="277815"/>
                      <a:pt x="57297" y="273319"/>
                    </a:cubicBezTo>
                    <a:cubicBezTo>
                      <a:pt x="47295" y="258842"/>
                      <a:pt x="42636" y="241338"/>
                      <a:pt x="44116" y="223804"/>
                    </a:cubicBezTo>
                    <a:cubicBezTo>
                      <a:pt x="44690" y="202933"/>
                      <a:pt x="48785" y="182308"/>
                      <a:pt x="56228" y="162801"/>
                    </a:cubicBezTo>
                    <a:moveTo>
                      <a:pt x="23277" y="25388"/>
                    </a:moveTo>
                    <a:lnTo>
                      <a:pt x="33340" y="18976"/>
                    </a:lnTo>
                    <a:cubicBezTo>
                      <a:pt x="42993" y="12944"/>
                      <a:pt x="53085" y="7646"/>
                      <a:pt x="63531" y="3124"/>
                    </a:cubicBezTo>
                    <a:cubicBezTo>
                      <a:pt x="74787" y="828"/>
                      <a:pt x="86240" y="-365"/>
                      <a:pt x="97728" y="-438"/>
                    </a:cubicBezTo>
                    <a:cubicBezTo>
                      <a:pt x="105119" y="7"/>
                      <a:pt x="127205" y="5350"/>
                      <a:pt x="131747" y="25388"/>
                    </a:cubicBezTo>
                    <a:cubicBezTo>
                      <a:pt x="132371" y="49967"/>
                      <a:pt x="122307" y="142674"/>
                      <a:pt x="128897" y="149353"/>
                    </a:cubicBezTo>
                    <a:cubicBezTo>
                      <a:pt x="135487" y="156032"/>
                      <a:pt x="148579" y="164315"/>
                      <a:pt x="151339" y="168322"/>
                    </a:cubicBezTo>
                    <a:cubicBezTo>
                      <a:pt x="153017" y="172226"/>
                      <a:pt x="153391" y="176567"/>
                      <a:pt x="152408" y="180701"/>
                    </a:cubicBezTo>
                    <a:cubicBezTo>
                      <a:pt x="152955" y="182440"/>
                      <a:pt x="152955" y="184305"/>
                      <a:pt x="152408" y="186044"/>
                    </a:cubicBezTo>
                    <a:cubicBezTo>
                      <a:pt x="151607" y="189339"/>
                      <a:pt x="152408" y="196731"/>
                      <a:pt x="127829" y="212761"/>
                    </a:cubicBezTo>
                    <a:cubicBezTo>
                      <a:pt x="127829" y="228257"/>
                      <a:pt x="127829" y="242862"/>
                      <a:pt x="127829" y="248383"/>
                    </a:cubicBezTo>
                    <a:cubicBezTo>
                      <a:pt x="127829" y="253905"/>
                      <a:pt x="129877" y="319628"/>
                      <a:pt x="127829" y="326218"/>
                    </a:cubicBezTo>
                    <a:cubicBezTo>
                      <a:pt x="125780" y="332808"/>
                      <a:pt x="126226" y="346879"/>
                      <a:pt x="120793" y="350263"/>
                    </a:cubicBezTo>
                    <a:cubicBezTo>
                      <a:pt x="116949" y="353200"/>
                      <a:pt x="111846" y="353910"/>
                      <a:pt x="107346" y="352133"/>
                    </a:cubicBezTo>
                    <a:cubicBezTo>
                      <a:pt x="102270" y="350708"/>
                      <a:pt x="95412" y="348838"/>
                      <a:pt x="83034" y="333609"/>
                    </a:cubicBezTo>
                    <a:cubicBezTo>
                      <a:pt x="70655" y="318381"/>
                      <a:pt x="64243" y="309921"/>
                      <a:pt x="61393" y="305735"/>
                    </a:cubicBezTo>
                    <a:cubicBezTo>
                      <a:pt x="57088" y="298470"/>
                      <a:pt x="52422" y="291426"/>
                      <a:pt x="47411" y="284629"/>
                    </a:cubicBezTo>
                    <a:cubicBezTo>
                      <a:pt x="45007" y="278840"/>
                      <a:pt x="39218" y="274031"/>
                      <a:pt x="36725" y="268688"/>
                    </a:cubicBezTo>
                    <a:cubicBezTo>
                      <a:pt x="34231" y="263344"/>
                      <a:pt x="34677" y="254973"/>
                      <a:pt x="31381" y="257022"/>
                    </a:cubicBezTo>
                    <a:cubicBezTo>
                      <a:pt x="28086" y="259070"/>
                      <a:pt x="24791" y="286855"/>
                      <a:pt x="26394" y="298432"/>
                    </a:cubicBezTo>
                    <a:cubicBezTo>
                      <a:pt x="24924" y="301433"/>
                      <a:pt x="21898" y="303359"/>
                      <a:pt x="18557" y="303420"/>
                    </a:cubicBezTo>
                    <a:cubicBezTo>
                      <a:pt x="15618" y="303420"/>
                      <a:pt x="11522" y="300570"/>
                      <a:pt x="8583" y="300570"/>
                    </a:cubicBezTo>
                    <a:cubicBezTo>
                      <a:pt x="5644" y="300570"/>
                      <a:pt x="746" y="303420"/>
                      <a:pt x="-323" y="291664"/>
                    </a:cubicBezTo>
                    <a:cubicBezTo>
                      <a:pt x="173" y="278372"/>
                      <a:pt x="2114" y="265174"/>
                      <a:pt x="5466" y="252301"/>
                    </a:cubicBezTo>
                    <a:cubicBezTo>
                      <a:pt x="7069" y="243396"/>
                      <a:pt x="17043" y="212583"/>
                      <a:pt x="18735" y="202698"/>
                    </a:cubicBezTo>
                    <a:cubicBezTo>
                      <a:pt x="20428" y="192812"/>
                      <a:pt x="31560" y="127713"/>
                      <a:pt x="36547" y="106250"/>
                    </a:cubicBezTo>
                    <a:cubicBezTo>
                      <a:pt x="42320" y="83730"/>
                      <a:pt x="49518" y="61600"/>
                      <a:pt x="58098" y="39993"/>
                    </a:cubicBezTo>
                    <a:cubicBezTo>
                      <a:pt x="61838" y="32958"/>
                      <a:pt x="60948" y="27970"/>
                      <a:pt x="67004" y="32067"/>
                    </a:cubicBezTo>
                    <a:cubicBezTo>
                      <a:pt x="73060" y="36163"/>
                      <a:pt x="75108" y="38123"/>
                      <a:pt x="75108" y="40171"/>
                    </a:cubicBezTo>
                    <a:cubicBezTo>
                      <a:pt x="75298" y="44883"/>
                      <a:pt x="74510" y="49583"/>
                      <a:pt x="72792" y="53975"/>
                    </a:cubicBezTo>
                    <a:cubicBezTo>
                      <a:pt x="70299" y="59763"/>
                      <a:pt x="66826" y="73923"/>
                      <a:pt x="65223" y="78910"/>
                    </a:cubicBezTo>
                    <a:cubicBezTo>
                      <a:pt x="63620" y="83897"/>
                      <a:pt x="55248" y="108299"/>
                      <a:pt x="58187" y="111148"/>
                    </a:cubicBezTo>
                    <a:cubicBezTo>
                      <a:pt x="61126" y="113998"/>
                      <a:pt x="66024" y="107408"/>
                      <a:pt x="68874" y="105004"/>
                    </a:cubicBezTo>
                    <a:cubicBezTo>
                      <a:pt x="72458" y="101843"/>
                      <a:pt x="76725" y="99557"/>
                      <a:pt x="81342" y="98324"/>
                    </a:cubicBezTo>
                    <a:cubicBezTo>
                      <a:pt x="85082" y="97879"/>
                      <a:pt x="88377" y="92536"/>
                      <a:pt x="91316" y="92536"/>
                    </a:cubicBezTo>
                    <a:cubicBezTo>
                      <a:pt x="94255" y="92536"/>
                      <a:pt x="98975" y="93159"/>
                      <a:pt x="99598" y="90487"/>
                    </a:cubicBezTo>
                    <a:cubicBezTo>
                      <a:pt x="100819" y="73387"/>
                      <a:pt x="101087" y="56232"/>
                      <a:pt x="100399" y="39102"/>
                    </a:cubicBezTo>
                    <a:cubicBezTo>
                      <a:pt x="99153" y="34204"/>
                      <a:pt x="96214" y="20044"/>
                      <a:pt x="90425" y="20044"/>
                    </a:cubicBezTo>
                    <a:cubicBezTo>
                      <a:pt x="81741" y="18501"/>
                      <a:pt x="72791" y="20145"/>
                      <a:pt x="65223" y="24675"/>
                    </a:cubicBezTo>
                    <a:cubicBezTo>
                      <a:pt x="49014" y="32067"/>
                      <a:pt x="53556" y="37855"/>
                      <a:pt x="40732" y="40794"/>
                    </a:cubicBezTo>
                    <a:cubicBezTo>
                      <a:pt x="27908" y="43733"/>
                      <a:pt x="19270" y="37499"/>
                      <a:pt x="23545" y="2556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" name="任意多边形: 形状 84">
                <a:extLst>
                  <a:ext uri="{FF2B5EF4-FFF2-40B4-BE49-F238E27FC236}">
                    <a16:creationId xmlns:a16="http://schemas.microsoft.com/office/drawing/2014/main" id="{599BAFAC-0ABD-4095-8FF0-C8D3697BD058}"/>
                  </a:ext>
                </a:extLst>
              </p:cNvPr>
              <p:cNvSpPr/>
              <p:nvPr/>
            </p:nvSpPr>
            <p:spPr>
              <a:xfrm>
                <a:off x="1459851" y="6022750"/>
                <a:ext cx="169846" cy="296483"/>
              </a:xfrm>
              <a:custGeom>
                <a:avLst/>
                <a:gdLst>
                  <a:gd name="connsiteX0" fmla="*/ 94717 w 169846"/>
                  <a:gd name="connsiteY0" fmla="*/ 132135 h 296483"/>
                  <a:gd name="connsiteX1" fmla="*/ 99437 w 169846"/>
                  <a:gd name="connsiteY1" fmla="*/ 128840 h 296483"/>
                  <a:gd name="connsiteX2" fmla="*/ 113063 w 169846"/>
                  <a:gd name="connsiteY2" fmla="*/ 133738 h 296483"/>
                  <a:gd name="connsiteX3" fmla="*/ 121256 w 169846"/>
                  <a:gd name="connsiteY3" fmla="*/ 134985 h 296483"/>
                  <a:gd name="connsiteX4" fmla="*/ 122146 w 169846"/>
                  <a:gd name="connsiteY4" fmla="*/ 147185 h 296483"/>
                  <a:gd name="connsiteX5" fmla="*/ 120276 w 169846"/>
                  <a:gd name="connsiteY5" fmla="*/ 163483 h 296483"/>
                  <a:gd name="connsiteX6" fmla="*/ 92402 w 169846"/>
                  <a:gd name="connsiteY6" fmla="*/ 185747 h 296483"/>
                  <a:gd name="connsiteX7" fmla="*/ 85990 w 169846"/>
                  <a:gd name="connsiteY7" fmla="*/ 184054 h 296483"/>
                  <a:gd name="connsiteX8" fmla="*/ 94895 w 169846"/>
                  <a:gd name="connsiteY8" fmla="*/ 132135 h 296483"/>
                  <a:gd name="connsiteX9" fmla="*/ 59986 w 169846"/>
                  <a:gd name="connsiteY9" fmla="*/ 15116 h 296483"/>
                  <a:gd name="connsiteX10" fmla="*/ 66220 w 169846"/>
                  <a:gd name="connsiteY10" fmla="*/ 11643 h 296483"/>
                  <a:gd name="connsiteX11" fmla="*/ 91511 w 169846"/>
                  <a:gd name="connsiteY11" fmla="*/ 8526 h 296483"/>
                  <a:gd name="connsiteX12" fmla="*/ 113419 w 169846"/>
                  <a:gd name="connsiteY12" fmla="*/ 511 h 296483"/>
                  <a:gd name="connsiteX13" fmla="*/ 140136 w 169846"/>
                  <a:gd name="connsiteY13" fmla="*/ 1757 h 296483"/>
                  <a:gd name="connsiteX14" fmla="*/ 167387 w 169846"/>
                  <a:gd name="connsiteY14" fmla="*/ 28474 h 296483"/>
                  <a:gd name="connsiteX15" fmla="*/ 163468 w 169846"/>
                  <a:gd name="connsiteY15" fmla="*/ 65165 h 296483"/>
                  <a:gd name="connsiteX16" fmla="*/ 162578 w 169846"/>
                  <a:gd name="connsiteY16" fmla="*/ 146740 h 296483"/>
                  <a:gd name="connsiteX17" fmla="*/ 169524 w 169846"/>
                  <a:gd name="connsiteY17" fmla="*/ 143712 h 296483"/>
                  <a:gd name="connsiteX18" fmla="*/ 167476 w 169846"/>
                  <a:gd name="connsiteY18" fmla="*/ 152173 h 296483"/>
                  <a:gd name="connsiteX19" fmla="*/ 168901 w 169846"/>
                  <a:gd name="connsiteY19" fmla="*/ 162147 h 296483"/>
                  <a:gd name="connsiteX20" fmla="*/ 168901 w 169846"/>
                  <a:gd name="connsiteY20" fmla="*/ 177375 h 296483"/>
                  <a:gd name="connsiteX21" fmla="*/ 157323 w 169846"/>
                  <a:gd name="connsiteY21" fmla="*/ 196789 h 296483"/>
                  <a:gd name="connsiteX22" fmla="*/ 152514 w 169846"/>
                  <a:gd name="connsiteY22" fmla="*/ 278008 h 296483"/>
                  <a:gd name="connsiteX23" fmla="*/ 145924 w 169846"/>
                  <a:gd name="connsiteY23" fmla="*/ 295374 h 296483"/>
                  <a:gd name="connsiteX24" fmla="*/ 128915 w 169846"/>
                  <a:gd name="connsiteY24" fmla="*/ 292880 h 296483"/>
                  <a:gd name="connsiteX25" fmla="*/ 111103 w 169846"/>
                  <a:gd name="connsiteY25" fmla="*/ 270527 h 296483"/>
                  <a:gd name="connsiteX26" fmla="*/ 111905 w 169846"/>
                  <a:gd name="connsiteY26" fmla="*/ 255210 h 296483"/>
                  <a:gd name="connsiteX27" fmla="*/ 114220 w 169846"/>
                  <a:gd name="connsiteY27" fmla="*/ 227870 h 296483"/>
                  <a:gd name="connsiteX28" fmla="*/ 105315 w 169846"/>
                  <a:gd name="connsiteY28" fmla="*/ 233302 h 296483"/>
                  <a:gd name="connsiteX29" fmla="*/ 86346 w 169846"/>
                  <a:gd name="connsiteY29" fmla="*/ 248709 h 296483"/>
                  <a:gd name="connsiteX30" fmla="*/ 60164 w 169846"/>
                  <a:gd name="connsiteY30" fmla="*/ 268568 h 296483"/>
                  <a:gd name="connsiteX31" fmla="*/ 42352 w 169846"/>
                  <a:gd name="connsiteY31" fmla="*/ 280502 h 296483"/>
                  <a:gd name="connsiteX32" fmla="*/ 30241 w 169846"/>
                  <a:gd name="connsiteY32" fmla="*/ 278810 h 296483"/>
                  <a:gd name="connsiteX33" fmla="*/ 7532 w 169846"/>
                  <a:gd name="connsiteY33" fmla="*/ 256991 h 296483"/>
                  <a:gd name="connsiteX34" fmla="*/ 1921 w 169846"/>
                  <a:gd name="connsiteY34" fmla="*/ 245414 h 296483"/>
                  <a:gd name="connsiteX35" fmla="*/ -305 w 169846"/>
                  <a:gd name="connsiteY35" fmla="*/ 235351 h 296483"/>
                  <a:gd name="connsiteX36" fmla="*/ 2990 w 169846"/>
                  <a:gd name="connsiteY36" fmla="*/ 230809 h 296483"/>
                  <a:gd name="connsiteX37" fmla="*/ 14122 w 169846"/>
                  <a:gd name="connsiteY37" fmla="*/ 238200 h 296483"/>
                  <a:gd name="connsiteX38" fmla="*/ 48586 w 169846"/>
                  <a:gd name="connsiteY38" fmla="*/ 217628 h 296483"/>
                  <a:gd name="connsiteX39" fmla="*/ 47785 w 169846"/>
                  <a:gd name="connsiteY39" fmla="*/ 210326 h 296483"/>
                  <a:gd name="connsiteX40" fmla="*/ 23205 w 169846"/>
                  <a:gd name="connsiteY40" fmla="*/ 192515 h 296483"/>
                  <a:gd name="connsiteX41" fmla="*/ 25254 w 169846"/>
                  <a:gd name="connsiteY41" fmla="*/ 170518 h 296483"/>
                  <a:gd name="connsiteX42" fmla="*/ 31488 w 169846"/>
                  <a:gd name="connsiteY42" fmla="*/ 155111 h 296483"/>
                  <a:gd name="connsiteX43" fmla="*/ 45024 w 169846"/>
                  <a:gd name="connsiteY43" fmla="*/ 103726 h 296483"/>
                  <a:gd name="connsiteX44" fmla="*/ 53930 w 169846"/>
                  <a:gd name="connsiteY44" fmla="*/ 71488 h 296483"/>
                  <a:gd name="connsiteX45" fmla="*/ 62835 w 169846"/>
                  <a:gd name="connsiteY45" fmla="*/ 49046 h 296483"/>
                  <a:gd name="connsiteX46" fmla="*/ 92224 w 169846"/>
                  <a:gd name="connsiteY46" fmla="*/ 52430 h 296483"/>
                  <a:gd name="connsiteX47" fmla="*/ 107363 w 169846"/>
                  <a:gd name="connsiteY47" fmla="*/ 72290 h 296483"/>
                  <a:gd name="connsiteX48" fmla="*/ 105760 w 169846"/>
                  <a:gd name="connsiteY48" fmla="*/ 98472 h 296483"/>
                  <a:gd name="connsiteX49" fmla="*/ 124729 w 169846"/>
                  <a:gd name="connsiteY49" fmla="*/ 116283 h 296483"/>
                  <a:gd name="connsiteX50" fmla="*/ 126332 w 169846"/>
                  <a:gd name="connsiteY50" fmla="*/ 113344 h 296483"/>
                  <a:gd name="connsiteX51" fmla="*/ 125530 w 169846"/>
                  <a:gd name="connsiteY51" fmla="*/ 51718 h 296483"/>
                  <a:gd name="connsiteX52" fmla="*/ 120633 w 169846"/>
                  <a:gd name="connsiteY52" fmla="*/ 34975 h 296483"/>
                  <a:gd name="connsiteX53" fmla="*/ 109055 w 169846"/>
                  <a:gd name="connsiteY53" fmla="*/ 40586 h 296483"/>
                  <a:gd name="connsiteX54" fmla="*/ 91957 w 169846"/>
                  <a:gd name="connsiteY54" fmla="*/ 39695 h 296483"/>
                  <a:gd name="connsiteX55" fmla="*/ 68980 w 169846"/>
                  <a:gd name="connsiteY55" fmla="*/ 29988 h 296483"/>
                  <a:gd name="connsiteX56" fmla="*/ 59807 w 169846"/>
                  <a:gd name="connsiteY56" fmla="*/ 15116 h 29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69846" h="296483">
                    <a:moveTo>
                      <a:pt x="94717" y="132135"/>
                    </a:moveTo>
                    <a:cubicBezTo>
                      <a:pt x="94717" y="132135"/>
                      <a:pt x="95964" y="127593"/>
                      <a:pt x="99437" y="128840"/>
                    </a:cubicBezTo>
                    <a:cubicBezTo>
                      <a:pt x="102910" y="130087"/>
                      <a:pt x="110747" y="132758"/>
                      <a:pt x="113063" y="133738"/>
                    </a:cubicBezTo>
                    <a:cubicBezTo>
                      <a:pt x="115706" y="134604"/>
                      <a:pt x="118475" y="135026"/>
                      <a:pt x="121256" y="134985"/>
                    </a:cubicBezTo>
                    <a:cubicBezTo>
                      <a:pt x="122503" y="134985"/>
                      <a:pt x="122325" y="143890"/>
                      <a:pt x="122146" y="147185"/>
                    </a:cubicBezTo>
                    <a:cubicBezTo>
                      <a:pt x="121968" y="150481"/>
                      <a:pt x="120276" y="161613"/>
                      <a:pt x="120276" y="163483"/>
                    </a:cubicBezTo>
                    <a:cubicBezTo>
                      <a:pt x="111816" y="171888"/>
                      <a:pt x="102470" y="179353"/>
                      <a:pt x="92402" y="185747"/>
                    </a:cubicBezTo>
                    <a:cubicBezTo>
                      <a:pt x="89285" y="186726"/>
                      <a:pt x="85634" y="186548"/>
                      <a:pt x="85990" y="184054"/>
                    </a:cubicBezTo>
                    <a:cubicBezTo>
                      <a:pt x="86346" y="181561"/>
                      <a:pt x="88038" y="137300"/>
                      <a:pt x="94895" y="132135"/>
                    </a:cubicBezTo>
                    <a:moveTo>
                      <a:pt x="59986" y="15116"/>
                    </a:moveTo>
                    <a:cubicBezTo>
                      <a:pt x="61186" y="12819"/>
                      <a:pt x="63635" y="11454"/>
                      <a:pt x="66220" y="11643"/>
                    </a:cubicBezTo>
                    <a:cubicBezTo>
                      <a:pt x="74761" y="11939"/>
                      <a:pt x="83297" y="10888"/>
                      <a:pt x="91511" y="8526"/>
                    </a:cubicBezTo>
                    <a:cubicBezTo>
                      <a:pt x="98615" y="5339"/>
                      <a:pt x="105936" y="2661"/>
                      <a:pt x="113419" y="511"/>
                    </a:cubicBezTo>
                    <a:cubicBezTo>
                      <a:pt x="122305" y="-1089"/>
                      <a:pt x="131437" y="-662"/>
                      <a:pt x="140136" y="1757"/>
                    </a:cubicBezTo>
                    <a:cubicBezTo>
                      <a:pt x="153964" y="3986"/>
                      <a:pt x="164885" y="14692"/>
                      <a:pt x="167387" y="28474"/>
                    </a:cubicBezTo>
                    <a:cubicBezTo>
                      <a:pt x="170504" y="46285"/>
                      <a:pt x="165071" y="51450"/>
                      <a:pt x="163468" y="65165"/>
                    </a:cubicBezTo>
                    <a:cubicBezTo>
                      <a:pt x="161556" y="92315"/>
                      <a:pt x="161258" y="119555"/>
                      <a:pt x="162578" y="146740"/>
                    </a:cubicBezTo>
                    <a:cubicBezTo>
                      <a:pt x="164715" y="149145"/>
                      <a:pt x="169524" y="143712"/>
                      <a:pt x="169524" y="143712"/>
                    </a:cubicBezTo>
                    <a:cubicBezTo>
                      <a:pt x="168359" y="146393"/>
                      <a:pt x="167666" y="149255"/>
                      <a:pt x="167476" y="152173"/>
                    </a:cubicBezTo>
                    <a:cubicBezTo>
                      <a:pt x="166833" y="155563"/>
                      <a:pt x="167334" y="159072"/>
                      <a:pt x="168901" y="162147"/>
                    </a:cubicBezTo>
                    <a:cubicBezTo>
                      <a:pt x="168277" y="167223"/>
                      <a:pt x="169702" y="174703"/>
                      <a:pt x="168901" y="177375"/>
                    </a:cubicBezTo>
                    <a:cubicBezTo>
                      <a:pt x="168099" y="180047"/>
                      <a:pt x="158392" y="188685"/>
                      <a:pt x="157323" y="196789"/>
                    </a:cubicBezTo>
                    <a:cubicBezTo>
                      <a:pt x="156255" y="204893"/>
                      <a:pt x="152514" y="278008"/>
                      <a:pt x="152514" y="278008"/>
                    </a:cubicBezTo>
                    <a:cubicBezTo>
                      <a:pt x="152514" y="278008"/>
                      <a:pt x="152514" y="294127"/>
                      <a:pt x="145924" y="295374"/>
                    </a:cubicBezTo>
                    <a:cubicBezTo>
                      <a:pt x="140147" y="296814"/>
                      <a:pt x="134035" y="295918"/>
                      <a:pt x="128915" y="292880"/>
                    </a:cubicBezTo>
                    <a:cubicBezTo>
                      <a:pt x="125174" y="289942"/>
                      <a:pt x="111549" y="279611"/>
                      <a:pt x="111103" y="270527"/>
                    </a:cubicBezTo>
                    <a:cubicBezTo>
                      <a:pt x="110023" y="265440"/>
                      <a:pt x="110299" y="260157"/>
                      <a:pt x="111905" y="255210"/>
                    </a:cubicBezTo>
                    <a:cubicBezTo>
                      <a:pt x="114085" y="246271"/>
                      <a:pt x="114866" y="237048"/>
                      <a:pt x="114220" y="227870"/>
                    </a:cubicBezTo>
                    <a:cubicBezTo>
                      <a:pt x="112528" y="226890"/>
                      <a:pt x="108610" y="228939"/>
                      <a:pt x="105315" y="233302"/>
                    </a:cubicBezTo>
                    <a:cubicBezTo>
                      <a:pt x="99638" y="239185"/>
                      <a:pt x="93268" y="244359"/>
                      <a:pt x="86346" y="248709"/>
                    </a:cubicBezTo>
                    <a:cubicBezTo>
                      <a:pt x="79132" y="253429"/>
                      <a:pt x="66130" y="264383"/>
                      <a:pt x="60164" y="268568"/>
                    </a:cubicBezTo>
                    <a:cubicBezTo>
                      <a:pt x="54197" y="272754"/>
                      <a:pt x="48319" y="279255"/>
                      <a:pt x="42352" y="280502"/>
                    </a:cubicBezTo>
                    <a:cubicBezTo>
                      <a:pt x="36386" y="281749"/>
                      <a:pt x="34337" y="281927"/>
                      <a:pt x="30241" y="278810"/>
                    </a:cubicBezTo>
                    <a:cubicBezTo>
                      <a:pt x="22236" y="272004"/>
                      <a:pt x="14652" y="264718"/>
                      <a:pt x="7532" y="256991"/>
                    </a:cubicBezTo>
                    <a:cubicBezTo>
                      <a:pt x="4358" y="253912"/>
                      <a:pt x="2371" y="249813"/>
                      <a:pt x="1921" y="245414"/>
                    </a:cubicBezTo>
                    <a:cubicBezTo>
                      <a:pt x="2366" y="243187"/>
                      <a:pt x="-573" y="238022"/>
                      <a:pt x="-305" y="235351"/>
                    </a:cubicBezTo>
                    <a:cubicBezTo>
                      <a:pt x="-38" y="232679"/>
                      <a:pt x="1298" y="229562"/>
                      <a:pt x="2990" y="230809"/>
                    </a:cubicBezTo>
                    <a:cubicBezTo>
                      <a:pt x="4682" y="232055"/>
                      <a:pt x="11450" y="239714"/>
                      <a:pt x="14122" y="238200"/>
                    </a:cubicBezTo>
                    <a:cubicBezTo>
                      <a:pt x="16793" y="236686"/>
                      <a:pt x="47161" y="222972"/>
                      <a:pt x="48586" y="217628"/>
                    </a:cubicBezTo>
                    <a:cubicBezTo>
                      <a:pt x="50011" y="212285"/>
                      <a:pt x="49388" y="210593"/>
                      <a:pt x="47785" y="210326"/>
                    </a:cubicBezTo>
                    <a:cubicBezTo>
                      <a:pt x="46182" y="210059"/>
                      <a:pt x="42352" y="210326"/>
                      <a:pt x="23205" y="192515"/>
                    </a:cubicBezTo>
                    <a:cubicBezTo>
                      <a:pt x="20808" y="185215"/>
                      <a:pt x="21550" y="177249"/>
                      <a:pt x="25254" y="170518"/>
                    </a:cubicBezTo>
                    <a:cubicBezTo>
                      <a:pt x="27666" y="165524"/>
                      <a:pt x="29748" y="160377"/>
                      <a:pt x="31488" y="155111"/>
                    </a:cubicBezTo>
                    <a:cubicBezTo>
                      <a:pt x="31488" y="153241"/>
                      <a:pt x="43777" y="111207"/>
                      <a:pt x="45024" y="103726"/>
                    </a:cubicBezTo>
                    <a:cubicBezTo>
                      <a:pt x="46271" y="96245"/>
                      <a:pt x="51614" y="79325"/>
                      <a:pt x="53930" y="71488"/>
                    </a:cubicBezTo>
                    <a:cubicBezTo>
                      <a:pt x="56245" y="63651"/>
                      <a:pt x="55622" y="49046"/>
                      <a:pt x="62835" y="49046"/>
                    </a:cubicBezTo>
                    <a:cubicBezTo>
                      <a:pt x="70049" y="49046"/>
                      <a:pt x="83585" y="46998"/>
                      <a:pt x="92224" y="52430"/>
                    </a:cubicBezTo>
                    <a:cubicBezTo>
                      <a:pt x="100244" y="56139"/>
                      <a:pt x="105911" y="63574"/>
                      <a:pt x="107363" y="72290"/>
                    </a:cubicBezTo>
                    <a:cubicBezTo>
                      <a:pt x="108432" y="81195"/>
                      <a:pt x="103267" y="95177"/>
                      <a:pt x="105760" y="98472"/>
                    </a:cubicBezTo>
                    <a:cubicBezTo>
                      <a:pt x="108254" y="101767"/>
                      <a:pt x="122681" y="113522"/>
                      <a:pt x="124729" y="116283"/>
                    </a:cubicBezTo>
                    <a:cubicBezTo>
                      <a:pt x="126777" y="119044"/>
                      <a:pt x="125976" y="116283"/>
                      <a:pt x="126332" y="113344"/>
                    </a:cubicBezTo>
                    <a:cubicBezTo>
                      <a:pt x="126688" y="110406"/>
                      <a:pt x="125709" y="57061"/>
                      <a:pt x="125530" y="51718"/>
                    </a:cubicBezTo>
                    <a:cubicBezTo>
                      <a:pt x="125352" y="46374"/>
                      <a:pt x="123304" y="34530"/>
                      <a:pt x="120633" y="34975"/>
                    </a:cubicBezTo>
                    <a:cubicBezTo>
                      <a:pt x="116598" y="36460"/>
                      <a:pt x="112720" y="38339"/>
                      <a:pt x="109055" y="40586"/>
                    </a:cubicBezTo>
                    <a:cubicBezTo>
                      <a:pt x="103418" y="42221"/>
                      <a:pt x="97394" y="41907"/>
                      <a:pt x="91957" y="39695"/>
                    </a:cubicBezTo>
                    <a:cubicBezTo>
                      <a:pt x="83747" y="37960"/>
                      <a:pt x="75947" y="34665"/>
                      <a:pt x="68980" y="29988"/>
                    </a:cubicBezTo>
                    <a:cubicBezTo>
                      <a:pt x="62924" y="25713"/>
                      <a:pt x="58561" y="20904"/>
                      <a:pt x="59807" y="1511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E0562896-EB31-4FD5-9BC6-2095E4989474}"/>
                </a:ext>
              </a:extLst>
            </p:cNvPr>
            <p:cNvGrpSpPr/>
            <p:nvPr/>
          </p:nvGrpSpPr>
          <p:grpSpPr>
            <a:xfrm>
              <a:off x="650975" y="5882279"/>
              <a:ext cx="322203" cy="410101"/>
              <a:chOff x="650975" y="5882279"/>
              <a:chExt cx="371984" cy="473462"/>
            </a:xfrm>
            <a:grpFill/>
          </p:grpSpPr>
          <p:sp>
            <p:nvSpPr>
              <p:cNvPr id="81" name="任意多边形: 形状 80">
                <a:extLst>
                  <a:ext uri="{FF2B5EF4-FFF2-40B4-BE49-F238E27FC236}">
                    <a16:creationId xmlns:a16="http://schemas.microsoft.com/office/drawing/2014/main" id="{AF71822E-CED4-44A6-BDEE-3DFD99696E14}"/>
                  </a:ext>
                </a:extLst>
              </p:cNvPr>
              <p:cNvSpPr/>
              <p:nvPr/>
            </p:nvSpPr>
            <p:spPr>
              <a:xfrm>
                <a:off x="650975" y="5915544"/>
                <a:ext cx="160776" cy="414061"/>
              </a:xfrm>
              <a:custGeom>
                <a:avLst/>
                <a:gdLst>
                  <a:gd name="connsiteX0" fmla="*/ 76176 w 160776"/>
                  <a:gd name="connsiteY0" fmla="*/ 119205 h 414061"/>
                  <a:gd name="connsiteX1" fmla="*/ 58365 w 160776"/>
                  <a:gd name="connsiteY1" fmla="*/ 66662 h 414061"/>
                  <a:gd name="connsiteX2" fmla="*/ 106188 w 160776"/>
                  <a:gd name="connsiteY2" fmla="*/ 7886 h 414061"/>
                  <a:gd name="connsiteX3" fmla="*/ 158642 w 160776"/>
                  <a:gd name="connsiteY3" fmla="*/ 27389 h 414061"/>
                  <a:gd name="connsiteX4" fmla="*/ 136289 w 160776"/>
                  <a:gd name="connsiteY4" fmla="*/ 36739 h 414061"/>
                  <a:gd name="connsiteX5" fmla="*/ 106366 w 160776"/>
                  <a:gd name="connsiteY5" fmla="*/ 82514 h 414061"/>
                  <a:gd name="connsiteX6" fmla="*/ 136022 w 160776"/>
                  <a:gd name="connsiteY6" fmla="*/ 114663 h 414061"/>
                  <a:gd name="connsiteX7" fmla="*/ 129432 w 160776"/>
                  <a:gd name="connsiteY7" fmla="*/ 185106 h 414061"/>
                  <a:gd name="connsiteX8" fmla="*/ 92473 w 160776"/>
                  <a:gd name="connsiteY8" fmla="*/ 243438 h 414061"/>
                  <a:gd name="connsiteX9" fmla="*/ 92473 w 160776"/>
                  <a:gd name="connsiteY9" fmla="*/ 301858 h 414061"/>
                  <a:gd name="connsiteX10" fmla="*/ 79828 w 160776"/>
                  <a:gd name="connsiteY10" fmla="*/ 384769 h 414061"/>
                  <a:gd name="connsiteX11" fmla="*/ 73238 w 160776"/>
                  <a:gd name="connsiteY11" fmla="*/ 413623 h 414061"/>
                  <a:gd name="connsiteX12" fmla="*/ 55426 w 160776"/>
                  <a:gd name="connsiteY12" fmla="*/ 410952 h 414061"/>
                  <a:gd name="connsiteX13" fmla="*/ 41445 w 160776"/>
                  <a:gd name="connsiteY13" fmla="*/ 391181 h 414061"/>
                  <a:gd name="connsiteX14" fmla="*/ 49014 w 160776"/>
                  <a:gd name="connsiteY14" fmla="*/ 347366 h 414061"/>
                  <a:gd name="connsiteX15" fmla="*/ 56940 w 160776"/>
                  <a:gd name="connsiteY15" fmla="*/ 309962 h 414061"/>
                  <a:gd name="connsiteX16" fmla="*/ 40376 w 160776"/>
                  <a:gd name="connsiteY16" fmla="*/ 319402 h 414061"/>
                  <a:gd name="connsiteX17" fmla="*/ 15084 w 160776"/>
                  <a:gd name="connsiteY17" fmla="*/ 302749 h 414061"/>
                  <a:gd name="connsiteX18" fmla="*/ 2616 w 160776"/>
                  <a:gd name="connsiteY18" fmla="*/ 282889 h 414061"/>
                  <a:gd name="connsiteX19" fmla="*/ -323 w 160776"/>
                  <a:gd name="connsiteY19" fmla="*/ 263030 h 414061"/>
                  <a:gd name="connsiteX20" fmla="*/ 23099 w 160776"/>
                  <a:gd name="connsiteY20" fmla="*/ 225983 h 414061"/>
                  <a:gd name="connsiteX21" fmla="*/ 66291 w 160776"/>
                  <a:gd name="connsiteY21" fmla="*/ 152779 h 414061"/>
                  <a:gd name="connsiteX22" fmla="*/ 76800 w 160776"/>
                  <a:gd name="connsiteY22" fmla="*/ 119205 h 414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776" h="414061">
                    <a:moveTo>
                      <a:pt x="76176" y="119205"/>
                    </a:moveTo>
                    <a:cubicBezTo>
                      <a:pt x="57386" y="97297"/>
                      <a:pt x="50974" y="81980"/>
                      <a:pt x="58365" y="66662"/>
                    </a:cubicBezTo>
                    <a:cubicBezTo>
                      <a:pt x="69323" y="43494"/>
                      <a:pt x="85732" y="23326"/>
                      <a:pt x="106188" y="7886"/>
                    </a:cubicBezTo>
                    <a:cubicBezTo>
                      <a:pt x="136111" y="-13933"/>
                      <a:pt x="168527" y="12338"/>
                      <a:pt x="158642" y="27389"/>
                    </a:cubicBezTo>
                    <a:cubicBezTo>
                      <a:pt x="153031" y="33444"/>
                      <a:pt x="143324" y="32109"/>
                      <a:pt x="136289" y="36739"/>
                    </a:cubicBezTo>
                    <a:cubicBezTo>
                      <a:pt x="122129" y="46090"/>
                      <a:pt x="104229" y="69512"/>
                      <a:pt x="106366" y="82514"/>
                    </a:cubicBezTo>
                    <a:cubicBezTo>
                      <a:pt x="110374" y="90707"/>
                      <a:pt x="124712" y="100325"/>
                      <a:pt x="136022" y="114663"/>
                    </a:cubicBezTo>
                    <a:cubicBezTo>
                      <a:pt x="151339" y="133810"/>
                      <a:pt x="157929" y="160616"/>
                      <a:pt x="129432" y="185106"/>
                    </a:cubicBezTo>
                    <a:cubicBezTo>
                      <a:pt x="109661" y="225538"/>
                      <a:pt x="90069" y="237471"/>
                      <a:pt x="92473" y="243438"/>
                    </a:cubicBezTo>
                    <a:cubicBezTo>
                      <a:pt x="111799" y="253857"/>
                      <a:pt x="97550" y="275320"/>
                      <a:pt x="92473" y="301858"/>
                    </a:cubicBezTo>
                    <a:cubicBezTo>
                      <a:pt x="85705" y="335967"/>
                      <a:pt x="79828" y="384591"/>
                      <a:pt x="79828" y="384769"/>
                    </a:cubicBezTo>
                    <a:cubicBezTo>
                      <a:pt x="78581" y="398573"/>
                      <a:pt x="78937" y="410506"/>
                      <a:pt x="73238" y="413623"/>
                    </a:cubicBezTo>
                    <a:cubicBezTo>
                      <a:pt x="67004" y="412109"/>
                      <a:pt x="62640" y="412732"/>
                      <a:pt x="55426" y="410952"/>
                    </a:cubicBezTo>
                    <a:cubicBezTo>
                      <a:pt x="49460" y="405786"/>
                      <a:pt x="49460" y="401512"/>
                      <a:pt x="41445" y="391181"/>
                    </a:cubicBezTo>
                    <a:cubicBezTo>
                      <a:pt x="45096" y="370876"/>
                      <a:pt x="48124" y="357162"/>
                      <a:pt x="49014" y="347366"/>
                    </a:cubicBezTo>
                    <a:cubicBezTo>
                      <a:pt x="50617" y="329555"/>
                      <a:pt x="57920" y="308894"/>
                      <a:pt x="56940" y="309962"/>
                    </a:cubicBezTo>
                    <a:cubicBezTo>
                      <a:pt x="51580" y="313384"/>
                      <a:pt x="46052" y="316535"/>
                      <a:pt x="40376" y="319402"/>
                    </a:cubicBezTo>
                    <a:cubicBezTo>
                      <a:pt x="33340" y="319402"/>
                      <a:pt x="22565" y="310497"/>
                      <a:pt x="15084" y="302749"/>
                    </a:cubicBezTo>
                    <a:cubicBezTo>
                      <a:pt x="11433" y="295624"/>
                      <a:pt x="3952" y="292240"/>
                      <a:pt x="2616" y="282889"/>
                    </a:cubicBezTo>
                    <a:cubicBezTo>
                      <a:pt x="568" y="275409"/>
                      <a:pt x="1904" y="270867"/>
                      <a:pt x="-323" y="263030"/>
                    </a:cubicBezTo>
                    <a:cubicBezTo>
                      <a:pt x="7781" y="249316"/>
                      <a:pt x="17489" y="235690"/>
                      <a:pt x="23099" y="225983"/>
                    </a:cubicBezTo>
                    <a:cubicBezTo>
                      <a:pt x="32005" y="209508"/>
                      <a:pt x="67093" y="162308"/>
                      <a:pt x="66291" y="152779"/>
                    </a:cubicBezTo>
                    <a:cubicBezTo>
                      <a:pt x="68518" y="142003"/>
                      <a:pt x="76800" y="128022"/>
                      <a:pt x="76800" y="119205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" name="任意多边形: 形状 81">
                <a:extLst>
                  <a:ext uri="{FF2B5EF4-FFF2-40B4-BE49-F238E27FC236}">
                    <a16:creationId xmlns:a16="http://schemas.microsoft.com/office/drawing/2014/main" id="{F43FCE9F-CD29-42A6-A6A8-F16A7F0E449B}"/>
                  </a:ext>
                </a:extLst>
              </p:cNvPr>
              <p:cNvSpPr/>
              <p:nvPr/>
            </p:nvSpPr>
            <p:spPr>
              <a:xfrm>
                <a:off x="754099" y="6231199"/>
                <a:ext cx="44150" cy="124542"/>
              </a:xfrm>
              <a:custGeom>
                <a:avLst/>
                <a:gdLst>
                  <a:gd name="connsiteX0" fmla="*/ 28979 w 44150"/>
                  <a:gd name="connsiteY0" fmla="*/ -438 h 124542"/>
                  <a:gd name="connsiteX1" fmla="*/ 43763 w 44150"/>
                  <a:gd name="connsiteY1" fmla="*/ 16749 h 124542"/>
                  <a:gd name="connsiteX2" fmla="*/ 34323 w 44150"/>
                  <a:gd name="connsiteY2" fmla="*/ 66888 h 124542"/>
                  <a:gd name="connsiteX3" fmla="*/ 26397 w 44150"/>
                  <a:gd name="connsiteY3" fmla="*/ 121835 h 124542"/>
                  <a:gd name="connsiteX4" fmla="*/ 15087 w 44150"/>
                  <a:gd name="connsiteY4" fmla="*/ 118451 h 124542"/>
                  <a:gd name="connsiteX5" fmla="*/ 125 w 44150"/>
                  <a:gd name="connsiteY5" fmla="*/ 112306 h 124542"/>
                  <a:gd name="connsiteX6" fmla="*/ 8497 w 44150"/>
                  <a:gd name="connsiteY6" fmla="*/ 64127 h 124542"/>
                  <a:gd name="connsiteX7" fmla="*/ 28979 w 44150"/>
                  <a:gd name="connsiteY7" fmla="*/ -438 h 124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150" h="124542">
                    <a:moveTo>
                      <a:pt x="28979" y="-438"/>
                    </a:moveTo>
                    <a:cubicBezTo>
                      <a:pt x="41714" y="11317"/>
                      <a:pt x="44297" y="7755"/>
                      <a:pt x="43763" y="16749"/>
                    </a:cubicBezTo>
                    <a:cubicBezTo>
                      <a:pt x="39738" y="33285"/>
                      <a:pt x="36587" y="50021"/>
                      <a:pt x="34323" y="66888"/>
                    </a:cubicBezTo>
                    <a:cubicBezTo>
                      <a:pt x="30493" y="82829"/>
                      <a:pt x="28089" y="111950"/>
                      <a:pt x="26397" y="121835"/>
                    </a:cubicBezTo>
                    <a:cubicBezTo>
                      <a:pt x="19450" y="126733"/>
                      <a:pt x="21944" y="122815"/>
                      <a:pt x="15087" y="118451"/>
                    </a:cubicBezTo>
                    <a:cubicBezTo>
                      <a:pt x="8229" y="114087"/>
                      <a:pt x="2797" y="114889"/>
                      <a:pt x="125" y="112306"/>
                    </a:cubicBezTo>
                    <a:cubicBezTo>
                      <a:pt x="-2279" y="100016"/>
                      <a:pt x="5647" y="83986"/>
                      <a:pt x="8497" y="64127"/>
                    </a:cubicBezTo>
                    <a:cubicBezTo>
                      <a:pt x="11346" y="44267"/>
                      <a:pt x="21588" y="5528"/>
                      <a:pt x="28979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" name="任意多边形: 形状 82">
                <a:extLst>
                  <a:ext uri="{FF2B5EF4-FFF2-40B4-BE49-F238E27FC236}">
                    <a16:creationId xmlns:a16="http://schemas.microsoft.com/office/drawing/2014/main" id="{822467D4-3AEF-4718-8B9D-6DA68818285F}"/>
                  </a:ext>
                </a:extLst>
              </p:cNvPr>
              <p:cNvSpPr/>
              <p:nvPr/>
            </p:nvSpPr>
            <p:spPr>
              <a:xfrm>
                <a:off x="758183" y="5882279"/>
                <a:ext cx="264776" cy="446792"/>
              </a:xfrm>
              <a:custGeom>
                <a:avLst/>
                <a:gdLst>
                  <a:gd name="connsiteX0" fmla="*/ 128467 w 264776"/>
                  <a:gd name="connsiteY0" fmla="*/ 209555 h 446792"/>
                  <a:gd name="connsiteX1" fmla="*/ 129713 w 264776"/>
                  <a:gd name="connsiteY1" fmla="*/ 204835 h 446792"/>
                  <a:gd name="connsiteX2" fmla="*/ 164713 w 264776"/>
                  <a:gd name="connsiteY2" fmla="*/ 204835 h 446792"/>
                  <a:gd name="connsiteX3" fmla="*/ 172549 w 264776"/>
                  <a:gd name="connsiteY3" fmla="*/ 213741 h 446792"/>
                  <a:gd name="connsiteX4" fmla="*/ 130693 w 264776"/>
                  <a:gd name="connsiteY4" fmla="*/ 257022 h 446792"/>
                  <a:gd name="connsiteX5" fmla="*/ 124281 w 264776"/>
                  <a:gd name="connsiteY5" fmla="*/ 254795 h 446792"/>
                  <a:gd name="connsiteX6" fmla="*/ 129446 w 264776"/>
                  <a:gd name="connsiteY6" fmla="*/ 229415 h 446792"/>
                  <a:gd name="connsiteX7" fmla="*/ 128467 w 264776"/>
                  <a:gd name="connsiteY7" fmla="*/ 209555 h 446792"/>
                  <a:gd name="connsiteX8" fmla="*/ 89015 w 264776"/>
                  <a:gd name="connsiteY8" fmla="*/ 231285 h 446792"/>
                  <a:gd name="connsiteX9" fmla="*/ 87768 w 264776"/>
                  <a:gd name="connsiteY9" fmla="*/ 224605 h 446792"/>
                  <a:gd name="connsiteX10" fmla="*/ 113149 w 264776"/>
                  <a:gd name="connsiteY10" fmla="*/ 209377 h 446792"/>
                  <a:gd name="connsiteX11" fmla="*/ 117335 w 264776"/>
                  <a:gd name="connsiteY11" fmla="*/ 212227 h 446792"/>
                  <a:gd name="connsiteX12" fmla="*/ 115643 w 264776"/>
                  <a:gd name="connsiteY12" fmla="*/ 233333 h 446792"/>
                  <a:gd name="connsiteX13" fmla="*/ 92310 w 264776"/>
                  <a:gd name="connsiteY13" fmla="*/ 266105 h 446792"/>
                  <a:gd name="connsiteX14" fmla="*/ 89015 w 264776"/>
                  <a:gd name="connsiteY14" fmla="*/ 231107 h 446792"/>
                  <a:gd name="connsiteX15" fmla="*/ 54194 w 264776"/>
                  <a:gd name="connsiteY15" fmla="*/ 243574 h 446792"/>
                  <a:gd name="connsiteX16" fmla="*/ 61853 w 264776"/>
                  <a:gd name="connsiteY16" fmla="*/ 240547 h 446792"/>
                  <a:gd name="connsiteX17" fmla="*/ 74232 w 264776"/>
                  <a:gd name="connsiteY17" fmla="*/ 233333 h 446792"/>
                  <a:gd name="connsiteX18" fmla="*/ 77527 w 264776"/>
                  <a:gd name="connsiteY18" fmla="*/ 237430 h 446792"/>
                  <a:gd name="connsiteX19" fmla="*/ 81178 w 264776"/>
                  <a:gd name="connsiteY19" fmla="*/ 268332 h 446792"/>
                  <a:gd name="connsiteX20" fmla="*/ 78328 w 264776"/>
                  <a:gd name="connsiteY20" fmla="*/ 272072 h 446792"/>
                  <a:gd name="connsiteX21" fmla="*/ 67553 w 264776"/>
                  <a:gd name="connsiteY21" fmla="*/ 273497 h 446792"/>
                  <a:gd name="connsiteX22" fmla="*/ 56242 w 264776"/>
                  <a:gd name="connsiteY22" fmla="*/ 255686 h 446792"/>
                  <a:gd name="connsiteX23" fmla="*/ 54194 w 264776"/>
                  <a:gd name="connsiteY23" fmla="*/ 243396 h 446792"/>
                  <a:gd name="connsiteX24" fmla="*/ 38609 w 264776"/>
                  <a:gd name="connsiteY24" fmla="*/ 127802 h 446792"/>
                  <a:gd name="connsiteX25" fmla="*/ 59003 w 264776"/>
                  <a:gd name="connsiteY25" fmla="*/ 150422 h 446792"/>
                  <a:gd name="connsiteX26" fmla="*/ 84918 w 264776"/>
                  <a:gd name="connsiteY26" fmla="*/ 149175 h 446792"/>
                  <a:gd name="connsiteX27" fmla="*/ 69244 w 264776"/>
                  <a:gd name="connsiteY27" fmla="*/ 186045 h 446792"/>
                  <a:gd name="connsiteX28" fmla="*/ 75746 w 264776"/>
                  <a:gd name="connsiteY28" fmla="*/ 199670 h 446792"/>
                  <a:gd name="connsiteX29" fmla="*/ 50009 w 264776"/>
                  <a:gd name="connsiteY29" fmla="*/ 217481 h 446792"/>
                  <a:gd name="connsiteX30" fmla="*/ 29170 w 264776"/>
                  <a:gd name="connsiteY30" fmla="*/ 210980 h 446792"/>
                  <a:gd name="connsiteX31" fmla="*/ 40123 w 264776"/>
                  <a:gd name="connsiteY31" fmla="*/ 269400 h 446792"/>
                  <a:gd name="connsiteX32" fmla="*/ 23648 w 264776"/>
                  <a:gd name="connsiteY32" fmla="*/ 280354 h 446792"/>
                  <a:gd name="connsiteX33" fmla="*/ 3699 w 264776"/>
                  <a:gd name="connsiteY33" fmla="*/ 274833 h 446792"/>
                  <a:gd name="connsiteX34" fmla="*/ 850 w 264776"/>
                  <a:gd name="connsiteY34" fmla="*/ 299145 h 446792"/>
                  <a:gd name="connsiteX35" fmla="*/ 98811 w 264776"/>
                  <a:gd name="connsiteY35" fmla="*/ 312325 h 446792"/>
                  <a:gd name="connsiteX36" fmla="*/ 145654 w 264776"/>
                  <a:gd name="connsiteY36" fmla="*/ 366827 h 446792"/>
                  <a:gd name="connsiteX37" fmla="*/ 167028 w 264776"/>
                  <a:gd name="connsiteY37" fmla="*/ 406813 h 446792"/>
                  <a:gd name="connsiteX38" fmla="*/ 67285 w 264776"/>
                  <a:gd name="connsiteY38" fmla="*/ 354092 h 446792"/>
                  <a:gd name="connsiteX39" fmla="*/ 46090 w 264776"/>
                  <a:gd name="connsiteY39" fmla="*/ 358011 h 446792"/>
                  <a:gd name="connsiteX40" fmla="*/ 212090 w 264776"/>
                  <a:gd name="connsiteY40" fmla="*/ 446354 h 446792"/>
                  <a:gd name="connsiteX41" fmla="*/ 221530 w 264776"/>
                  <a:gd name="connsiteY41" fmla="*/ 430324 h 446792"/>
                  <a:gd name="connsiteX42" fmla="*/ 201938 w 264776"/>
                  <a:gd name="connsiteY42" fmla="*/ 393455 h 446792"/>
                  <a:gd name="connsiteX43" fmla="*/ 172015 w 264776"/>
                  <a:gd name="connsiteY43" fmla="*/ 357833 h 446792"/>
                  <a:gd name="connsiteX44" fmla="*/ 210042 w 264776"/>
                  <a:gd name="connsiteY44" fmla="*/ 346701 h 446792"/>
                  <a:gd name="connsiteX45" fmla="*/ 256796 w 264776"/>
                  <a:gd name="connsiteY45" fmla="*/ 354271 h 446792"/>
                  <a:gd name="connsiteX46" fmla="*/ 264010 w 264776"/>
                  <a:gd name="connsiteY46" fmla="*/ 333521 h 446792"/>
                  <a:gd name="connsiteX47" fmla="*/ 253590 w 264776"/>
                  <a:gd name="connsiteY47" fmla="*/ 321943 h 446792"/>
                  <a:gd name="connsiteX48" fmla="*/ 203897 w 264776"/>
                  <a:gd name="connsiteY48" fmla="*/ 318025 h 446792"/>
                  <a:gd name="connsiteX49" fmla="*/ 134879 w 264776"/>
                  <a:gd name="connsiteY49" fmla="*/ 340111 h 446792"/>
                  <a:gd name="connsiteX50" fmla="*/ 149929 w 264776"/>
                  <a:gd name="connsiteY50" fmla="*/ 303064 h 446792"/>
                  <a:gd name="connsiteX51" fmla="*/ 212981 w 264776"/>
                  <a:gd name="connsiteY51" fmla="*/ 293446 h 446792"/>
                  <a:gd name="connsiteX52" fmla="*/ 205650 w 264776"/>
                  <a:gd name="connsiteY52" fmla="*/ 257537 h 446792"/>
                  <a:gd name="connsiteX53" fmla="*/ 189915 w 264776"/>
                  <a:gd name="connsiteY53" fmla="*/ 253281 h 446792"/>
                  <a:gd name="connsiteX54" fmla="*/ 208261 w 264776"/>
                  <a:gd name="connsiteY54" fmla="*/ 237519 h 446792"/>
                  <a:gd name="connsiteX55" fmla="*/ 199801 w 264776"/>
                  <a:gd name="connsiteY55" fmla="*/ 192991 h 446792"/>
                  <a:gd name="connsiteX56" fmla="*/ 101839 w 264776"/>
                  <a:gd name="connsiteY56" fmla="*/ 186312 h 446792"/>
                  <a:gd name="connsiteX57" fmla="*/ 121431 w 264776"/>
                  <a:gd name="connsiteY57" fmla="*/ 143030 h 446792"/>
                  <a:gd name="connsiteX58" fmla="*/ 168275 w 264776"/>
                  <a:gd name="connsiteY58" fmla="*/ 134125 h 446792"/>
                  <a:gd name="connsiteX59" fmla="*/ 192765 w 264776"/>
                  <a:gd name="connsiteY59" fmla="*/ 100996 h 446792"/>
                  <a:gd name="connsiteX60" fmla="*/ 167651 w 264776"/>
                  <a:gd name="connsiteY60" fmla="*/ 106429 h 446792"/>
                  <a:gd name="connsiteX61" fmla="*/ 124370 w 264776"/>
                  <a:gd name="connsiteY61" fmla="*/ 115334 h 446792"/>
                  <a:gd name="connsiteX62" fmla="*/ 140489 w 264776"/>
                  <a:gd name="connsiteY62" fmla="*/ 57092 h 446792"/>
                  <a:gd name="connsiteX63" fmla="*/ 161774 w 264776"/>
                  <a:gd name="connsiteY63" fmla="*/ 23607 h 446792"/>
                  <a:gd name="connsiteX64" fmla="*/ 142715 w 264776"/>
                  <a:gd name="connsiteY64" fmla="*/ -438 h 446792"/>
                  <a:gd name="connsiteX65" fmla="*/ 113772 w 264776"/>
                  <a:gd name="connsiteY65" fmla="*/ 61901 h 446792"/>
                  <a:gd name="connsiteX66" fmla="*/ 92488 w 264776"/>
                  <a:gd name="connsiteY66" fmla="*/ 123082 h 446792"/>
                  <a:gd name="connsiteX67" fmla="*/ 58736 w 264776"/>
                  <a:gd name="connsiteY67" fmla="*/ 130919 h 446792"/>
                  <a:gd name="connsiteX68" fmla="*/ 38609 w 264776"/>
                  <a:gd name="connsiteY68" fmla="*/ 127980 h 446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264776" h="446792">
                    <a:moveTo>
                      <a:pt x="128467" y="209555"/>
                    </a:moveTo>
                    <a:cubicBezTo>
                      <a:pt x="128467" y="209555"/>
                      <a:pt x="126151" y="205013"/>
                      <a:pt x="129713" y="204835"/>
                    </a:cubicBezTo>
                    <a:cubicBezTo>
                      <a:pt x="133276" y="204657"/>
                      <a:pt x="160794" y="204212"/>
                      <a:pt x="164713" y="204835"/>
                    </a:cubicBezTo>
                    <a:cubicBezTo>
                      <a:pt x="168631" y="205459"/>
                      <a:pt x="175043" y="207952"/>
                      <a:pt x="172549" y="213741"/>
                    </a:cubicBezTo>
                    <a:cubicBezTo>
                      <a:pt x="170056" y="219529"/>
                      <a:pt x="164713" y="231552"/>
                      <a:pt x="130693" y="257022"/>
                    </a:cubicBezTo>
                    <a:cubicBezTo>
                      <a:pt x="121788" y="259693"/>
                      <a:pt x="123925" y="255953"/>
                      <a:pt x="124281" y="254795"/>
                    </a:cubicBezTo>
                    <a:cubicBezTo>
                      <a:pt x="124637" y="253638"/>
                      <a:pt x="128645" y="233511"/>
                      <a:pt x="129446" y="229415"/>
                    </a:cubicBezTo>
                    <a:cubicBezTo>
                      <a:pt x="130248" y="225318"/>
                      <a:pt x="131495" y="208932"/>
                      <a:pt x="128467" y="209555"/>
                    </a:cubicBezTo>
                    <a:moveTo>
                      <a:pt x="89015" y="231285"/>
                    </a:moveTo>
                    <a:cubicBezTo>
                      <a:pt x="89015" y="231285"/>
                      <a:pt x="84918" y="226476"/>
                      <a:pt x="87768" y="224605"/>
                    </a:cubicBezTo>
                    <a:cubicBezTo>
                      <a:pt x="95905" y="219009"/>
                      <a:pt x="104382" y="213923"/>
                      <a:pt x="113149" y="209377"/>
                    </a:cubicBezTo>
                    <a:cubicBezTo>
                      <a:pt x="114841" y="209822"/>
                      <a:pt x="117513" y="208308"/>
                      <a:pt x="117335" y="212227"/>
                    </a:cubicBezTo>
                    <a:cubicBezTo>
                      <a:pt x="117305" y="219295"/>
                      <a:pt x="116739" y="226350"/>
                      <a:pt x="115643" y="233333"/>
                    </a:cubicBezTo>
                    <a:cubicBezTo>
                      <a:pt x="114218" y="238231"/>
                      <a:pt x="108429" y="266105"/>
                      <a:pt x="92310" y="266105"/>
                    </a:cubicBezTo>
                    <a:cubicBezTo>
                      <a:pt x="90084" y="254795"/>
                      <a:pt x="91687" y="231463"/>
                      <a:pt x="89015" y="231107"/>
                    </a:cubicBezTo>
                    <a:close/>
                    <a:moveTo>
                      <a:pt x="54194" y="243574"/>
                    </a:moveTo>
                    <a:cubicBezTo>
                      <a:pt x="56874" y="242921"/>
                      <a:pt x="59451" y="241902"/>
                      <a:pt x="61853" y="240547"/>
                    </a:cubicBezTo>
                    <a:cubicBezTo>
                      <a:pt x="65683" y="237665"/>
                      <a:pt x="69837" y="235244"/>
                      <a:pt x="74232" y="233333"/>
                    </a:cubicBezTo>
                    <a:cubicBezTo>
                      <a:pt x="76903" y="233333"/>
                      <a:pt x="77260" y="232086"/>
                      <a:pt x="77527" y="237430"/>
                    </a:cubicBezTo>
                    <a:cubicBezTo>
                      <a:pt x="77794" y="242773"/>
                      <a:pt x="81178" y="268332"/>
                      <a:pt x="81178" y="268332"/>
                    </a:cubicBezTo>
                    <a:cubicBezTo>
                      <a:pt x="81178" y="268332"/>
                      <a:pt x="83048" y="271627"/>
                      <a:pt x="78328" y="272072"/>
                    </a:cubicBezTo>
                    <a:cubicBezTo>
                      <a:pt x="73608" y="272517"/>
                      <a:pt x="68799" y="274744"/>
                      <a:pt x="67553" y="273497"/>
                    </a:cubicBezTo>
                    <a:cubicBezTo>
                      <a:pt x="66306" y="272250"/>
                      <a:pt x="57667" y="257467"/>
                      <a:pt x="56242" y="255686"/>
                    </a:cubicBezTo>
                    <a:cubicBezTo>
                      <a:pt x="54818" y="253905"/>
                      <a:pt x="51879" y="245177"/>
                      <a:pt x="54194" y="243396"/>
                    </a:cubicBezTo>
                    <a:close/>
                    <a:moveTo>
                      <a:pt x="38609" y="127802"/>
                    </a:moveTo>
                    <a:cubicBezTo>
                      <a:pt x="35492" y="138400"/>
                      <a:pt x="46714" y="145613"/>
                      <a:pt x="59003" y="150422"/>
                    </a:cubicBezTo>
                    <a:cubicBezTo>
                      <a:pt x="71293" y="155231"/>
                      <a:pt x="85720" y="145435"/>
                      <a:pt x="84918" y="149175"/>
                    </a:cubicBezTo>
                    <a:cubicBezTo>
                      <a:pt x="81340" y="162102"/>
                      <a:pt x="76070" y="174499"/>
                      <a:pt x="69244" y="186045"/>
                    </a:cubicBezTo>
                    <a:cubicBezTo>
                      <a:pt x="73341" y="192367"/>
                      <a:pt x="77349" y="195662"/>
                      <a:pt x="75746" y="199670"/>
                    </a:cubicBezTo>
                    <a:cubicBezTo>
                      <a:pt x="72718" y="207329"/>
                      <a:pt x="59181" y="211247"/>
                      <a:pt x="50009" y="217481"/>
                    </a:cubicBezTo>
                    <a:cubicBezTo>
                      <a:pt x="44042" y="218104"/>
                      <a:pt x="34780" y="205280"/>
                      <a:pt x="29170" y="210980"/>
                    </a:cubicBezTo>
                    <a:cubicBezTo>
                      <a:pt x="12427" y="227099"/>
                      <a:pt x="33355" y="262632"/>
                      <a:pt x="40123" y="269400"/>
                    </a:cubicBezTo>
                    <a:cubicBezTo>
                      <a:pt x="56599" y="280889"/>
                      <a:pt x="29882" y="280800"/>
                      <a:pt x="23648" y="280354"/>
                    </a:cubicBezTo>
                    <a:cubicBezTo>
                      <a:pt x="12249" y="279642"/>
                      <a:pt x="9844" y="271449"/>
                      <a:pt x="3699" y="274833"/>
                    </a:cubicBezTo>
                    <a:cubicBezTo>
                      <a:pt x="1829" y="275812"/>
                      <a:pt x="-2356" y="282937"/>
                      <a:pt x="850" y="299145"/>
                    </a:cubicBezTo>
                    <a:cubicBezTo>
                      <a:pt x="16791" y="353202"/>
                      <a:pt x="53036" y="318648"/>
                      <a:pt x="98811" y="312325"/>
                    </a:cubicBezTo>
                    <a:cubicBezTo>
                      <a:pt x="106114" y="316244"/>
                      <a:pt x="77438" y="379829"/>
                      <a:pt x="145654" y="366827"/>
                    </a:cubicBezTo>
                    <a:cubicBezTo>
                      <a:pt x="149929" y="369232"/>
                      <a:pt x="170946" y="400223"/>
                      <a:pt x="167028" y="406813"/>
                    </a:cubicBezTo>
                    <a:cubicBezTo>
                      <a:pt x="163109" y="413404"/>
                      <a:pt x="83494" y="389448"/>
                      <a:pt x="67285" y="354092"/>
                    </a:cubicBezTo>
                    <a:cubicBezTo>
                      <a:pt x="58380" y="347413"/>
                      <a:pt x="42795" y="341446"/>
                      <a:pt x="46090" y="358011"/>
                    </a:cubicBezTo>
                    <a:cubicBezTo>
                      <a:pt x="46090" y="396216"/>
                      <a:pt x="163020" y="444038"/>
                      <a:pt x="212090" y="446354"/>
                    </a:cubicBezTo>
                    <a:cubicBezTo>
                      <a:pt x="219393" y="446354"/>
                      <a:pt x="221441" y="439764"/>
                      <a:pt x="221530" y="430324"/>
                    </a:cubicBezTo>
                    <a:cubicBezTo>
                      <a:pt x="221530" y="423289"/>
                      <a:pt x="210309" y="409129"/>
                      <a:pt x="201938" y="393455"/>
                    </a:cubicBezTo>
                    <a:cubicBezTo>
                      <a:pt x="193689" y="380232"/>
                      <a:pt x="183615" y="368240"/>
                      <a:pt x="172015" y="357833"/>
                    </a:cubicBezTo>
                    <a:cubicBezTo>
                      <a:pt x="172460" y="354894"/>
                      <a:pt x="190717" y="351421"/>
                      <a:pt x="210042" y="346701"/>
                    </a:cubicBezTo>
                    <a:cubicBezTo>
                      <a:pt x="229456" y="346701"/>
                      <a:pt x="239163" y="358189"/>
                      <a:pt x="256796" y="354271"/>
                    </a:cubicBezTo>
                    <a:cubicBezTo>
                      <a:pt x="264188" y="352044"/>
                      <a:pt x="265256" y="342248"/>
                      <a:pt x="264010" y="333521"/>
                    </a:cubicBezTo>
                    <a:cubicBezTo>
                      <a:pt x="263386" y="329335"/>
                      <a:pt x="261160" y="326218"/>
                      <a:pt x="253590" y="321943"/>
                    </a:cubicBezTo>
                    <a:cubicBezTo>
                      <a:pt x="236848" y="312503"/>
                      <a:pt x="213604" y="317312"/>
                      <a:pt x="203897" y="318025"/>
                    </a:cubicBezTo>
                    <a:cubicBezTo>
                      <a:pt x="179751" y="321181"/>
                      <a:pt x="156371" y="328662"/>
                      <a:pt x="134879" y="340111"/>
                    </a:cubicBezTo>
                    <a:cubicBezTo>
                      <a:pt x="119828" y="341179"/>
                      <a:pt x="135502" y="312593"/>
                      <a:pt x="149929" y="303064"/>
                    </a:cubicBezTo>
                    <a:cubicBezTo>
                      <a:pt x="175043" y="298967"/>
                      <a:pt x="202205" y="301015"/>
                      <a:pt x="212981" y="293446"/>
                    </a:cubicBezTo>
                    <a:cubicBezTo>
                      <a:pt x="220872" y="281505"/>
                      <a:pt x="217591" y="265428"/>
                      <a:pt x="205650" y="257537"/>
                    </a:cubicBezTo>
                    <a:cubicBezTo>
                      <a:pt x="200999" y="254463"/>
                      <a:pt x="195481" y="252971"/>
                      <a:pt x="189915" y="253281"/>
                    </a:cubicBezTo>
                    <a:cubicBezTo>
                      <a:pt x="183681" y="253281"/>
                      <a:pt x="194546" y="244376"/>
                      <a:pt x="208261" y="237519"/>
                    </a:cubicBezTo>
                    <a:cubicBezTo>
                      <a:pt x="218057" y="226476"/>
                      <a:pt x="222421" y="208219"/>
                      <a:pt x="199801" y="192991"/>
                    </a:cubicBezTo>
                    <a:cubicBezTo>
                      <a:pt x="166583" y="174556"/>
                      <a:pt x="110745" y="185777"/>
                      <a:pt x="101839" y="186312"/>
                    </a:cubicBezTo>
                    <a:cubicBezTo>
                      <a:pt x="108251" y="166452"/>
                      <a:pt x="115643" y="147572"/>
                      <a:pt x="121431" y="143030"/>
                    </a:cubicBezTo>
                    <a:cubicBezTo>
                      <a:pt x="133276" y="140448"/>
                      <a:pt x="149128" y="137598"/>
                      <a:pt x="168275" y="134125"/>
                    </a:cubicBezTo>
                    <a:cubicBezTo>
                      <a:pt x="187422" y="130652"/>
                      <a:pt x="221708" y="123616"/>
                      <a:pt x="192765" y="100996"/>
                    </a:cubicBezTo>
                    <a:cubicBezTo>
                      <a:pt x="175845" y="93248"/>
                      <a:pt x="171481" y="100996"/>
                      <a:pt x="167651" y="106429"/>
                    </a:cubicBezTo>
                    <a:cubicBezTo>
                      <a:pt x="143784" y="109635"/>
                      <a:pt x="132474" y="116136"/>
                      <a:pt x="124370" y="115334"/>
                    </a:cubicBezTo>
                    <a:cubicBezTo>
                      <a:pt x="126953" y="99037"/>
                      <a:pt x="136749" y="71964"/>
                      <a:pt x="140489" y="57092"/>
                    </a:cubicBezTo>
                    <a:cubicBezTo>
                      <a:pt x="144230" y="42219"/>
                      <a:pt x="157054" y="31444"/>
                      <a:pt x="161774" y="23607"/>
                    </a:cubicBezTo>
                    <a:cubicBezTo>
                      <a:pt x="162614" y="11863"/>
                      <a:pt x="154341" y="1425"/>
                      <a:pt x="142715" y="-438"/>
                    </a:cubicBezTo>
                    <a:cubicBezTo>
                      <a:pt x="128674" y="18004"/>
                      <a:pt x="118799" y="39273"/>
                      <a:pt x="113772" y="61901"/>
                    </a:cubicBezTo>
                    <a:cubicBezTo>
                      <a:pt x="111190" y="71430"/>
                      <a:pt x="97654" y="122013"/>
                      <a:pt x="92488" y="123082"/>
                    </a:cubicBezTo>
                    <a:cubicBezTo>
                      <a:pt x="81458" y="126567"/>
                      <a:pt x="70173" y="129188"/>
                      <a:pt x="58736" y="130919"/>
                    </a:cubicBezTo>
                    <a:cubicBezTo>
                      <a:pt x="52413" y="129850"/>
                      <a:pt x="41726" y="125130"/>
                      <a:pt x="38609" y="127980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9377140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32" name="标题 11">
            <a:extLst>
              <a:ext uri="{FF2B5EF4-FFF2-40B4-BE49-F238E27FC236}">
                <a16:creationId xmlns:a16="http://schemas.microsoft.com/office/drawing/2014/main" id="{A87381B5-231A-44CC-994D-B480CB6C3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5F3CEFC6-800D-45C7-9B40-FDE93C6990B9}"/>
              </a:ext>
            </a:extLst>
          </p:cNvPr>
          <p:cNvGrpSpPr/>
          <p:nvPr userDrawn="1"/>
        </p:nvGrpSpPr>
        <p:grpSpPr>
          <a:xfrm>
            <a:off x="571944" y="6385053"/>
            <a:ext cx="2494917" cy="307427"/>
            <a:chOff x="650975" y="5882279"/>
            <a:chExt cx="3328166" cy="410101"/>
          </a:xfrm>
          <a:solidFill>
            <a:schemeClr val="bg1"/>
          </a:solidFill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4A9D39BE-5F0C-4653-BD27-CFFFEF3213B9}"/>
                </a:ext>
              </a:extLst>
            </p:cNvPr>
            <p:cNvGrpSpPr/>
            <p:nvPr/>
          </p:nvGrpSpPr>
          <p:grpSpPr>
            <a:xfrm>
              <a:off x="2581367" y="5885220"/>
              <a:ext cx="322098" cy="404221"/>
              <a:chOff x="2450389" y="5885095"/>
              <a:chExt cx="371863" cy="466673"/>
            </a:xfrm>
            <a:grpFill/>
          </p:grpSpPr>
          <p:sp>
            <p:nvSpPr>
              <p:cNvPr id="78" name="任意多边形: 形状 77">
                <a:extLst>
                  <a:ext uri="{FF2B5EF4-FFF2-40B4-BE49-F238E27FC236}">
                    <a16:creationId xmlns:a16="http://schemas.microsoft.com/office/drawing/2014/main" id="{017DE2D1-3D62-4E09-9A5B-D52F0CB3D966}"/>
                  </a:ext>
                </a:extLst>
              </p:cNvPr>
              <p:cNvSpPr/>
              <p:nvPr/>
            </p:nvSpPr>
            <p:spPr>
              <a:xfrm>
                <a:off x="2450389" y="5885095"/>
                <a:ext cx="371863" cy="306919"/>
              </a:xfrm>
              <a:custGeom>
                <a:avLst/>
                <a:gdLst>
                  <a:gd name="connsiteX0" fmla="*/ 97477 w 371863"/>
                  <a:gd name="connsiteY0" fmla="*/ 42876 h 306919"/>
                  <a:gd name="connsiteX1" fmla="*/ 100327 w 371863"/>
                  <a:gd name="connsiteY1" fmla="*/ 31744 h 306919"/>
                  <a:gd name="connsiteX2" fmla="*/ 115644 w 371863"/>
                  <a:gd name="connsiteY2" fmla="*/ 30052 h 306919"/>
                  <a:gd name="connsiteX3" fmla="*/ 130962 w 371863"/>
                  <a:gd name="connsiteY3" fmla="*/ 47863 h 306919"/>
                  <a:gd name="connsiteX4" fmla="*/ 145478 w 371863"/>
                  <a:gd name="connsiteY4" fmla="*/ 37889 h 306919"/>
                  <a:gd name="connsiteX5" fmla="*/ 176915 w 371863"/>
                  <a:gd name="connsiteY5" fmla="*/ 41808 h 306919"/>
                  <a:gd name="connsiteX6" fmla="*/ 203632 w 371863"/>
                  <a:gd name="connsiteY6" fmla="*/ 16783 h 306919"/>
                  <a:gd name="connsiteX7" fmla="*/ 231862 w 371863"/>
                  <a:gd name="connsiteY7" fmla="*/ 664 h 306919"/>
                  <a:gd name="connsiteX8" fmla="*/ 260805 w 371863"/>
                  <a:gd name="connsiteY8" fmla="*/ 664 h 306919"/>
                  <a:gd name="connsiteX9" fmla="*/ 278617 w 371863"/>
                  <a:gd name="connsiteY9" fmla="*/ 10994 h 306919"/>
                  <a:gd name="connsiteX10" fmla="*/ 289303 w 371863"/>
                  <a:gd name="connsiteY10" fmla="*/ 30854 h 306919"/>
                  <a:gd name="connsiteX11" fmla="*/ 288146 w 371863"/>
                  <a:gd name="connsiteY11" fmla="*/ 49110 h 306919"/>
                  <a:gd name="connsiteX12" fmla="*/ 262853 w 371863"/>
                  <a:gd name="connsiteY12" fmla="*/ 84287 h 306919"/>
                  <a:gd name="connsiteX13" fmla="*/ 250029 w 371863"/>
                  <a:gd name="connsiteY13" fmla="*/ 118217 h 306919"/>
                  <a:gd name="connsiteX14" fmla="*/ 257866 w 371863"/>
                  <a:gd name="connsiteY14" fmla="*/ 126054 h 306919"/>
                  <a:gd name="connsiteX15" fmla="*/ 293489 w 371863"/>
                  <a:gd name="connsiteY15" fmla="*/ 131843 h 306919"/>
                  <a:gd name="connsiteX16" fmla="*/ 341490 w 371863"/>
                  <a:gd name="connsiteY16" fmla="*/ 154285 h 306919"/>
                  <a:gd name="connsiteX17" fmla="*/ 368207 w 371863"/>
                  <a:gd name="connsiteY17" fmla="*/ 186167 h 306919"/>
                  <a:gd name="connsiteX18" fmla="*/ 368207 w 371863"/>
                  <a:gd name="connsiteY18" fmla="*/ 201484 h 306919"/>
                  <a:gd name="connsiteX19" fmla="*/ 338017 w 371863"/>
                  <a:gd name="connsiteY19" fmla="*/ 220453 h 306919"/>
                  <a:gd name="connsiteX20" fmla="*/ 303641 w 371863"/>
                  <a:gd name="connsiteY20" fmla="*/ 221700 h 306919"/>
                  <a:gd name="connsiteX21" fmla="*/ 292420 w 371863"/>
                  <a:gd name="connsiteY21" fmla="*/ 215911 h 306919"/>
                  <a:gd name="connsiteX22" fmla="*/ 279596 w 371863"/>
                  <a:gd name="connsiteY22" fmla="*/ 205136 h 306919"/>
                  <a:gd name="connsiteX23" fmla="*/ 294557 w 371863"/>
                  <a:gd name="connsiteY23" fmla="*/ 177439 h 306919"/>
                  <a:gd name="connsiteX24" fmla="*/ 290372 w 371863"/>
                  <a:gd name="connsiteY24" fmla="*/ 163725 h 306919"/>
                  <a:gd name="connsiteX25" fmla="*/ 232842 w 371863"/>
                  <a:gd name="connsiteY25" fmla="*/ 157135 h 306919"/>
                  <a:gd name="connsiteX26" fmla="*/ 207995 w 371863"/>
                  <a:gd name="connsiteY26" fmla="*/ 170404 h 306919"/>
                  <a:gd name="connsiteX27" fmla="*/ 178963 w 371863"/>
                  <a:gd name="connsiteY27" fmla="*/ 167287 h 306919"/>
                  <a:gd name="connsiteX28" fmla="*/ 148773 w 371863"/>
                  <a:gd name="connsiteY28" fmla="*/ 174411 h 306919"/>
                  <a:gd name="connsiteX29" fmla="*/ 99525 w 371863"/>
                  <a:gd name="connsiteY29" fmla="*/ 194004 h 306919"/>
                  <a:gd name="connsiteX30" fmla="*/ 87325 w 371863"/>
                  <a:gd name="connsiteY30" fmla="*/ 201662 h 306919"/>
                  <a:gd name="connsiteX31" fmla="*/ 77974 w 371863"/>
                  <a:gd name="connsiteY31" fmla="*/ 220097 h 306919"/>
                  <a:gd name="connsiteX32" fmla="*/ 72185 w 371863"/>
                  <a:gd name="connsiteY32" fmla="*/ 235771 h 306919"/>
                  <a:gd name="connsiteX33" fmla="*/ 64704 w 371863"/>
                  <a:gd name="connsiteY33" fmla="*/ 249842 h 306919"/>
                  <a:gd name="connsiteX34" fmla="*/ 59450 w 371863"/>
                  <a:gd name="connsiteY34" fmla="*/ 263378 h 306919"/>
                  <a:gd name="connsiteX35" fmla="*/ 55176 w 371863"/>
                  <a:gd name="connsiteY35" fmla="*/ 277182 h 306919"/>
                  <a:gd name="connsiteX36" fmla="*/ 50990 w 371863"/>
                  <a:gd name="connsiteY36" fmla="*/ 289560 h 306919"/>
                  <a:gd name="connsiteX37" fmla="*/ 49387 w 371863"/>
                  <a:gd name="connsiteY37" fmla="*/ 302295 h 306919"/>
                  <a:gd name="connsiteX38" fmla="*/ 43420 w 371863"/>
                  <a:gd name="connsiteY38" fmla="*/ 306481 h 306919"/>
                  <a:gd name="connsiteX39" fmla="*/ 29172 w 371863"/>
                  <a:gd name="connsiteY39" fmla="*/ 303988 h 306919"/>
                  <a:gd name="connsiteX40" fmla="*/ 18841 w 371863"/>
                  <a:gd name="connsiteY40" fmla="*/ 299446 h 306919"/>
                  <a:gd name="connsiteX41" fmla="*/ 8778 w 371863"/>
                  <a:gd name="connsiteY41" fmla="*/ 293835 h 306919"/>
                  <a:gd name="connsiteX42" fmla="*/ 3612 w 371863"/>
                  <a:gd name="connsiteY42" fmla="*/ 288937 h 306919"/>
                  <a:gd name="connsiteX43" fmla="*/ -306 w 371863"/>
                  <a:gd name="connsiteY43" fmla="*/ 280477 h 306919"/>
                  <a:gd name="connsiteX44" fmla="*/ 5393 w 371863"/>
                  <a:gd name="connsiteY44" fmla="*/ 266406 h 306919"/>
                  <a:gd name="connsiteX45" fmla="*/ 10559 w 371863"/>
                  <a:gd name="connsiteY45" fmla="*/ 251801 h 306919"/>
                  <a:gd name="connsiteX46" fmla="*/ 17861 w 371863"/>
                  <a:gd name="connsiteY46" fmla="*/ 235325 h 306919"/>
                  <a:gd name="connsiteX47" fmla="*/ 34693 w 371863"/>
                  <a:gd name="connsiteY47" fmla="*/ 198991 h 306919"/>
                  <a:gd name="connsiteX48" fmla="*/ 44043 w 371863"/>
                  <a:gd name="connsiteY48" fmla="*/ 179399 h 306919"/>
                  <a:gd name="connsiteX49" fmla="*/ 49565 w 371863"/>
                  <a:gd name="connsiteY49" fmla="*/ 168890 h 306919"/>
                  <a:gd name="connsiteX50" fmla="*/ 51257 w 371863"/>
                  <a:gd name="connsiteY50" fmla="*/ 157313 h 306919"/>
                  <a:gd name="connsiteX51" fmla="*/ 60163 w 371863"/>
                  <a:gd name="connsiteY51" fmla="*/ 150545 h 306919"/>
                  <a:gd name="connsiteX52" fmla="*/ 83941 w 371863"/>
                  <a:gd name="connsiteY52" fmla="*/ 150545 h 306919"/>
                  <a:gd name="connsiteX53" fmla="*/ 93647 w 371863"/>
                  <a:gd name="connsiteY53" fmla="*/ 156155 h 306919"/>
                  <a:gd name="connsiteX54" fmla="*/ 100861 w 371863"/>
                  <a:gd name="connsiteY54" fmla="*/ 163547 h 306919"/>
                  <a:gd name="connsiteX55" fmla="*/ 117959 w 371863"/>
                  <a:gd name="connsiteY55" fmla="*/ 159183 h 306919"/>
                  <a:gd name="connsiteX56" fmla="*/ 150554 w 371863"/>
                  <a:gd name="connsiteY56" fmla="*/ 147250 h 306919"/>
                  <a:gd name="connsiteX57" fmla="*/ 167652 w 371863"/>
                  <a:gd name="connsiteY57" fmla="*/ 133624 h 306919"/>
                  <a:gd name="connsiteX58" fmla="*/ 184128 w 371863"/>
                  <a:gd name="connsiteY58" fmla="*/ 115813 h 306919"/>
                  <a:gd name="connsiteX59" fmla="*/ 195706 w 371863"/>
                  <a:gd name="connsiteY59" fmla="*/ 96577 h 306919"/>
                  <a:gd name="connsiteX60" fmla="*/ 204611 w 371863"/>
                  <a:gd name="connsiteY60" fmla="*/ 80458 h 306919"/>
                  <a:gd name="connsiteX61" fmla="*/ 212092 w 371863"/>
                  <a:gd name="connsiteY61" fmla="*/ 59352 h 306919"/>
                  <a:gd name="connsiteX62" fmla="*/ 221621 w 371863"/>
                  <a:gd name="connsiteY62" fmla="*/ 35752 h 306919"/>
                  <a:gd name="connsiteX63" fmla="*/ 216087 w 371863"/>
                  <a:gd name="connsiteY63" fmla="*/ 31179 h 306919"/>
                  <a:gd name="connsiteX64" fmla="*/ 215833 w 371863"/>
                  <a:gd name="connsiteY64" fmla="*/ 31210 h 306919"/>
                  <a:gd name="connsiteX65" fmla="*/ 200069 w 371863"/>
                  <a:gd name="connsiteY65" fmla="*/ 39492 h 306919"/>
                  <a:gd name="connsiteX66" fmla="*/ 200693 w 371863"/>
                  <a:gd name="connsiteY66" fmla="*/ 58639 h 306919"/>
                  <a:gd name="connsiteX67" fmla="*/ 200693 w 371863"/>
                  <a:gd name="connsiteY67" fmla="*/ 76450 h 306919"/>
                  <a:gd name="connsiteX68" fmla="*/ 193479 w 371863"/>
                  <a:gd name="connsiteY68" fmla="*/ 84643 h 306919"/>
                  <a:gd name="connsiteX69" fmla="*/ 172373 w 371863"/>
                  <a:gd name="connsiteY69" fmla="*/ 86336 h 306919"/>
                  <a:gd name="connsiteX70" fmla="*/ 151534 w 371863"/>
                  <a:gd name="connsiteY70" fmla="*/ 77430 h 306919"/>
                  <a:gd name="connsiteX71" fmla="*/ 140402 w 371863"/>
                  <a:gd name="connsiteY71" fmla="*/ 68524 h 306919"/>
                  <a:gd name="connsiteX72" fmla="*/ 138354 w 371863"/>
                  <a:gd name="connsiteY72" fmla="*/ 77964 h 306919"/>
                  <a:gd name="connsiteX73" fmla="*/ 138354 w 371863"/>
                  <a:gd name="connsiteY73" fmla="*/ 115724 h 306919"/>
                  <a:gd name="connsiteX74" fmla="*/ 125174 w 371863"/>
                  <a:gd name="connsiteY74" fmla="*/ 130596 h 306919"/>
                  <a:gd name="connsiteX75" fmla="*/ 102197 w 371863"/>
                  <a:gd name="connsiteY75" fmla="*/ 126589 h 306919"/>
                  <a:gd name="connsiteX76" fmla="*/ 81180 w 371863"/>
                  <a:gd name="connsiteY76" fmla="*/ 90966 h 306919"/>
                  <a:gd name="connsiteX77" fmla="*/ 81180 w 371863"/>
                  <a:gd name="connsiteY77" fmla="*/ 74669 h 306919"/>
                  <a:gd name="connsiteX78" fmla="*/ 88571 w 371863"/>
                  <a:gd name="connsiteY78" fmla="*/ 66387 h 306919"/>
                  <a:gd name="connsiteX79" fmla="*/ 91510 w 371863"/>
                  <a:gd name="connsiteY79" fmla="*/ 56056 h 306919"/>
                  <a:gd name="connsiteX80" fmla="*/ 97477 w 371863"/>
                  <a:gd name="connsiteY80" fmla="*/ 42876 h 306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371863" h="306919">
                    <a:moveTo>
                      <a:pt x="97477" y="42876"/>
                    </a:moveTo>
                    <a:cubicBezTo>
                      <a:pt x="97523" y="38991"/>
                      <a:pt x="98501" y="35174"/>
                      <a:pt x="100327" y="31744"/>
                    </a:cubicBezTo>
                    <a:cubicBezTo>
                      <a:pt x="103266" y="27202"/>
                      <a:pt x="104067" y="23818"/>
                      <a:pt x="115644" y="30052"/>
                    </a:cubicBezTo>
                    <a:cubicBezTo>
                      <a:pt x="127222" y="36286"/>
                      <a:pt x="127667" y="47863"/>
                      <a:pt x="130962" y="47863"/>
                    </a:cubicBezTo>
                    <a:cubicBezTo>
                      <a:pt x="134257" y="47863"/>
                      <a:pt x="138443" y="38958"/>
                      <a:pt x="145478" y="37889"/>
                    </a:cubicBezTo>
                    <a:cubicBezTo>
                      <a:pt x="158925" y="33169"/>
                      <a:pt x="170681" y="45548"/>
                      <a:pt x="176915" y="41808"/>
                    </a:cubicBezTo>
                    <a:cubicBezTo>
                      <a:pt x="183149" y="38067"/>
                      <a:pt x="195973" y="20880"/>
                      <a:pt x="203632" y="16783"/>
                    </a:cubicBezTo>
                    <a:cubicBezTo>
                      <a:pt x="211290" y="12686"/>
                      <a:pt x="221888" y="1020"/>
                      <a:pt x="231862" y="664"/>
                    </a:cubicBezTo>
                    <a:cubicBezTo>
                      <a:pt x="241454" y="-806"/>
                      <a:pt x="251214" y="-806"/>
                      <a:pt x="260805" y="664"/>
                    </a:cubicBezTo>
                    <a:cubicBezTo>
                      <a:pt x="271136" y="3158"/>
                      <a:pt x="276568" y="6453"/>
                      <a:pt x="278617" y="10994"/>
                    </a:cubicBezTo>
                    <a:cubicBezTo>
                      <a:pt x="282652" y="17348"/>
                      <a:pt x="286224" y="23985"/>
                      <a:pt x="289303" y="30854"/>
                    </a:cubicBezTo>
                    <a:cubicBezTo>
                      <a:pt x="291408" y="36845"/>
                      <a:pt x="290990" y="43433"/>
                      <a:pt x="288146" y="49110"/>
                    </a:cubicBezTo>
                    <a:cubicBezTo>
                      <a:pt x="279107" y="60387"/>
                      <a:pt x="270665" y="72128"/>
                      <a:pt x="262853" y="84287"/>
                    </a:cubicBezTo>
                    <a:cubicBezTo>
                      <a:pt x="258312" y="94172"/>
                      <a:pt x="254571" y="111983"/>
                      <a:pt x="250029" y="118217"/>
                    </a:cubicBezTo>
                    <a:cubicBezTo>
                      <a:pt x="245488" y="124451"/>
                      <a:pt x="249139" y="126054"/>
                      <a:pt x="257866" y="126054"/>
                    </a:cubicBezTo>
                    <a:cubicBezTo>
                      <a:pt x="266594" y="126054"/>
                      <a:pt x="286899" y="131843"/>
                      <a:pt x="293489" y="131843"/>
                    </a:cubicBezTo>
                    <a:cubicBezTo>
                      <a:pt x="310932" y="135739"/>
                      <a:pt x="327315" y="143398"/>
                      <a:pt x="341490" y="154285"/>
                    </a:cubicBezTo>
                    <a:cubicBezTo>
                      <a:pt x="351464" y="164170"/>
                      <a:pt x="365980" y="177796"/>
                      <a:pt x="368207" y="186167"/>
                    </a:cubicBezTo>
                    <a:cubicBezTo>
                      <a:pt x="370433" y="194538"/>
                      <a:pt x="374441" y="194004"/>
                      <a:pt x="368207" y="201484"/>
                    </a:cubicBezTo>
                    <a:cubicBezTo>
                      <a:pt x="360204" y="210612"/>
                      <a:pt x="349712" y="217205"/>
                      <a:pt x="338017" y="220453"/>
                    </a:cubicBezTo>
                    <a:cubicBezTo>
                      <a:pt x="328488" y="222145"/>
                      <a:pt x="310231" y="224639"/>
                      <a:pt x="303641" y="221700"/>
                    </a:cubicBezTo>
                    <a:cubicBezTo>
                      <a:pt x="297051" y="218761"/>
                      <a:pt x="295359" y="219652"/>
                      <a:pt x="292420" y="215911"/>
                    </a:cubicBezTo>
                    <a:cubicBezTo>
                      <a:pt x="289482" y="212171"/>
                      <a:pt x="280041" y="210123"/>
                      <a:pt x="279596" y="205136"/>
                    </a:cubicBezTo>
                    <a:cubicBezTo>
                      <a:pt x="279151" y="200149"/>
                      <a:pt x="293311" y="185722"/>
                      <a:pt x="294557" y="177439"/>
                    </a:cubicBezTo>
                    <a:cubicBezTo>
                      <a:pt x="295804" y="169157"/>
                      <a:pt x="299456" y="166664"/>
                      <a:pt x="290372" y="163725"/>
                    </a:cubicBezTo>
                    <a:cubicBezTo>
                      <a:pt x="281288" y="160786"/>
                      <a:pt x="258490" y="148407"/>
                      <a:pt x="232842" y="157135"/>
                    </a:cubicBezTo>
                    <a:cubicBezTo>
                      <a:pt x="207194" y="165862"/>
                      <a:pt x="218326" y="171651"/>
                      <a:pt x="207995" y="170404"/>
                    </a:cubicBezTo>
                    <a:cubicBezTo>
                      <a:pt x="198465" y="168280"/>
                      <a:pt x="188727" y="167234"/>
                      <a:pt x="178963" y="167287"/>
                    </a:cubicBezTo>
                    <a:cubicBezTo>
                      <a:pt x="171571" y="168534"/>
                      <a:pt x="159282" y="171384"/>
                      <a:pt x="148773" y="174411"/>
                    </a:cubicBezTo>
                    <a:cubicBezTo>
                      <a:pt x="132037" y="180107"/>
                      <a:pt x="115600" y="186646"/>
                      <a:pt x="99525" y="194004"/>
                    </a:cubicBezTo>
                    <a:cubicBezTo>
                      <a:pt x="95607" y="196497"/>
                      <a:pt x="91421" y="194449"/>
                      <a:pt x="87325" y="201662"/>
                    </a:cubicBezTo>
                    <a:cubicBezTo>
                      <a:pt x="83228" y="208876"/>
                      <a:pt x="81714" y="212616"/>
                      <a:pt x="77974" y="220097"/>
                    </a:cubicBezTo>
                    <a:cubicBezTo>
                      <a:pt x="74233" y="227578"/>
                      <a:pt x="75480" y="230873"/>
                      <a:pt x="72185" y="235771"/>
                    </a:cubicBezTo>
                    <a:cubicBezTo>
                      <a:pt x="68708" y="239868"/>
                      <a:pt x="66156" y="244668"/>
                      <a:pt x="64704" y="249842"/>
                    </a:cubicBezTo>
                    <a:cubicBezTo>
                      <a:pt x="61854" y="258747"/>
                      <a:pt x="60697" y="258747"/>
                      <a:pt x="59450" y="263378"/>
                    </a:cubicBezTo>
                    <a:cubicBezTo>
                      <a:pt x="58314" y="268064"/>
                      <a:pt x="56886" y="272674"/>
                      <a:pt x="55176" y="277182"/>
                    </a:cubicBezTo>
                    <a:cubicBezTo>
                      <a:pt x="53489" y="281203"/>
                      <a:pt x="52090" y="285340"/>
                      <a:pt x="50990" y="289560"/>
                    </a:cubicBezTo>
                    <a:cubicBezTo>
                      <a:pt x="50166" y="293764"/>
                      <a:pt x="49631" y="298019"/>
                      <a:pt x="49387" y="302295"/>
                    </a:cubicBezTo>
                    <a:cubicBezTo>
                      <a:pt x="49387" y="305234"/>
                      <a:pt x="48585" y="306214"/>
                      <a:pt x="43420" y="306481"/>
                    </a:cubicBezTo>
                    <a:cubicBezTo>
                      <a:pt x="38590" y="306206"/>
                      <a:pt x="33808" y="305369"/>
                      <a:pt x="29172" y="303988"/>
                    </a:cubicBezTo>
                    <a:cubicBezTo>
                      <a:pt x="25876" y="303364"/>
                      <a:pt x="22314" y="300514"/>
                      <a:pt x="18841" y="299446"/>
                    </a:cubicBezTo>
                    <a:cubicBezTo>
                      <a:pt x="15305" y="297921"/>
                      <a:pt x="11933" y="296041"/>
                      <a:pt x="8778" y="293835"/>
                    </a:cubicBezTo>
                    <a:cubicBezTo>
                      <a:pt x="6771" y="292531"/>
                      <a:pt x="5020" y="290871"/>
                      <a:pt x="3612" y="288937"/>
                    </a:cubicBezTo>
                    <a:cubicBezTo>
                      <a:pt x="974" y="286949"/>
                      <a:pt x="-496" y="283775"/>
                      <a:pt x="-306" y="280477"/>
                    </a:cubicBezTo>
                    <a:cubicBezTo>
                      <a:pt x="157" y="275325"/>
                      <a:pt x="2141" y="270428"/>
                      <a:pt x="5393" y="266406"/>
                    </a:cubicBezTo>
                    <a:cubicBezTo>
                      <a:pt x="7895" y="261850"/>
                      <a:pt x="9639" y="256917"/>
                      <a:pt x="10559" y="251801"/>
                    </a:cubicBezTo>
                    <a:cubicBezTo>
                      <a:pt x="12605" y="246145"/>
                      <a:pt x="15046" y="240640"/>
                      <a:pt x="17861" y="235325"/>
                    </a:cubicBezTo>
                    <a:cubicBezTo>
                      <a:pt x="19909" y="231763"/>
                      <a:pt x="31665" y="204779"/>
                      <a:pt x="34693" y="198991"/>
                    </a:cubicBezTo>
                    <a:cubicBezTo>
                      <a:pt x="37721" y="193202"/>
                      <a:pt x="42173" y="182872"/>
                      <a:pt x="44043" y="179399"/>
                    </a:cubicBezTo>
                    <a:cubicBezTo>
                      <a:pt x="45914" y="175926"/>
                      <a:pt x="49565" y="171740"/>
                      <a:pt x="49565" y="168890"/>
                    </a:cubicBezTo>
                    <a:cubicBezTo>
                      <a:pt x="49320" y="164955"/>
                      <a:pt x="49896" y="161013"/>
                      <a:pt x="51257" y="157313"/>
                    </a:cubicBezTo>
                    <a:cubicBezTo>
                      <a:pt x="52956" y="153749"/>
                      <a:pt x="56274" y="151227"/>
                      <a:pt x="60163" y="150545"/>
                    </a:cubicBezTo>
                    <a:cubicBezTo>
                      <a:pt x="68076" y="149924"/>
                      <a:pt x="76027" y="149924"/>
                      <a:pt x="83941" y="150545"/>
                    </a:cubicBezTo>
                    <a:cubicBezTo>
                      <a:pt x="88660" y="151346"/>
                      <a:pt x="92134" y="155532"/>
                      <a:pt x="93647" y="156155"/>
                    </a:cubicBezTo>
                    <a:cubicBezTo>
                      <a:pt x="95162" y="156779"/>
                      <a:pt x="97299" y="163101"/>
                      <a:pt x="100861" y="163547"/>
                    </a:cubicBezTo>
                    <a:cubicBezTo>
                      <a:pt x="106737" y="162901"/>
                      <a:pt x="112493" y="161432"/>
                      <a:pt x="117959" y="159183"/>
                    </a:cubicBezTo>
                    <a:cubicBezTo>
                      <a:pt x="129072" y="155917"/>
                      <a:pt x="139960" y="151931"/>
                      <a:pt x="150554" y="147250"/>
                    </a:cubicBezTo>
                    <a:cubicBezTo>
                      <a:pt x="156517" y="143049"/>
                      <a:pt x="162226" y="138499"/>
                      <a:pt x="167652" y="133624"/>
                    </a:cubicBezTo>
                    <a:cubicBezTo>
                      <a:pt x="170948" y="130774"/>
                      <a:pt x="180655" y="119642"/>
                      <a:pt x="184128" y="115813"/>
                    </a:cubicBezTo>
                    <a:cubicBezTo>
                      <a:pt x="187602" y="111983"/>
                      <a:pt x="192232" y="101742"/>
                      <a:pt x="195706" y="96577"/>
                    </a:cubicBezTo>
                    <a:cubicBezTo>
                      <a:pt x="199179" y="91412"/>
                      <a:pt x="201405" y="85445"/>
                      <a:pt x="204611" y="80458"/>
                    </a:cubicBezTo>
                    <a:cubicBezTo>
                      <a:pt x="207817" y="75471"/>
                      <a:pt x="208708" y="65140"/>
                      <a:pt x="212092" y="59352"/>
                    </a:cubicBezTo>
                    <a:cubicBezTo>
                      <a:pt x="215694" y="51664"/>
                      <a:pt x="218875" y="43785"/>
                      <a:pt x="221621" y="35752"/>
                    </a:cubicBezTo>
                    <a:cubicBezTo>
                      <a:pt x="221355" y="32961"/>
                      <a:pt x="218878" y="30914"/>
                      <a:pt x="216087" y="31179"/>
                    </a:cubicBezTo>
                    <a:cubicBezTo>
                      <a:pt x="216002" y="31188"/>
                      <a:pt x="215917" y="31198"/>
                      <a:pt x="215833" y="31210"/>
                    </a:cubicBezTo>
                    <a:cubicBezTo>
                      <a:pt x="210400" y="31210"/>
                      <a:pt x="201672" y="31210"/>
                      <a:pt x="200069" y="39492"/>
                    </a:cubicBezTo>
                    <a:cubicBezTo>
                      <a:pt x="198993" y="45852"/>
                      <a:pt x="199205" y="52363"/>
                      <a:pt x="200693" y="58639"/>
                    </a:cubicBezTo>
                    <a:cubicBezTo>
                      <a:pt x="201821" y="64523"/>
                      <a:pt x="201821" y="70567"/>
                      <a:pt x="200693" y="76450"/>
                    </a:cubicBezTo>
                    <a:cubicBezTo>
                      <a:pt x="199179" y="79924"/>
                      <a:pt x="199624" y="83397"/>
                      <a:pt x="193479" y="84643"/>
                    </a:cubicBezTo>
                    <a:cubicBezTo>
                      <a:pt x="186712" y="87039"/>
                      <a:pt x="179435" y="87622"/>
                      <a:pt x="172373" y="86336"/>
                    </a:cubicBezTo>
                    <a:cubicBezTo>
                      <a:pt x="165051" y="84337"/>
                      <a:pt x="158039" y="81340"/>
                      <a:pt x="151534" y="77430"/>
                    </a:cubicBezTo>
                    <a:cubicBezTo>
                      <a:pt x="146369" y="72888"/>
                      <a:pt x="143341" y="67901"/>
                      <a:pt x="140402" y="68524"/>
                    </a:cubicBezTo>
                    <a:cubicBezTo>
                      <a:pt x="137463" y="69148"/>
                      <a:pt x="137908" y="73690"/>
                      <a:pt x="138354" y="77964"/>
                    </a:cubicBezTo>
                    <a:cubicBezTo>
                      <a:pt x="139111" y="90539"/>
                      <a:pt x="139111" y="103149"/>
                      <a:pt x="138354" y="115724"/>
                    </a:cubicBezTo>
                    <a:cubicBezTo>
                      <a:pt x="137391" y="122899"/>
                      <a:pt x="132181" y="128778"/>
                      <a:pt x="125174" y="130596"/>
                    </a:cubicBezTo>
                    <a:cubicBezTo>
                      <a:pt x="117324" y="133145"/>
                      <a:pt x="108721" y="131645"/>
                      <a:pt x="102197" y="126589"/>
                    </a:cubicBezTo>
                    <a:cubicBezTo>
                      <a:pt x="96408" y="120978"/>
                      <a:pt x="88126" y="117060"/>
                      <a:pt x="81180" y="90966"/>
                    </a:cubicBezTo>
                    <a:cubicBezTo>
                      <a:pt x="79826" y="85618"/>
                      <a:pt x="79826" y="80017"/>
                      <a:pt x="81180" y="74669"/>
                    </a:cubicBezTo>
                    <a:cubicBezTo>
                      <a:pt x="82159" y="72621"/>
                      <a:pt x="88126" y="69237"/>
                      <a:pt x="88571" y="66387"/>
                    </a:cubicBezTo>
                    <a:cubicBezTo>
                      <a:pt x="88643" y="62748"/>
                      <a:pt x="89656" y="59189"/>
                      <a:pt x="91510" y="56056"/>
                    </a:cubicBezTo>
                    <a:cubicBezTo>
                      <a:pt x="93930" y="51871"/>
                      <a:pt x="95928" y="47456"/>
                      <a:pt x="97477" y="42876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" name="任意多边形: 形状 78">
                <a:extLst>
                  <a:ext uri="{FF2B5EF4-FFF2-40B4-BE49-F238E27FC236}">
                    <a16:creationId xmlns:a16="http://schemas.microsoft.com/office/drawing/2014/main" id="{C3D68CB7-6035-4929-88FA-5A7C9CAC2677}"/>
                  </a:ext>
                </a:extLst>
              </p:cNvPr>
              <p:cNvSpPr/>
              <p:nvPr/>
            </p:nvSpPr>
            <p:spPr>
              <a:xfrm>
                <a:off x="2536547" y="6071524"/>
                <a:ext cx="228254" cy="280244"/>
              </a:xfrm>
              <a:custGeom>
                <a:avLst/>
                <a:gdLst>
                  <a:gd name="connsiteX0" fmla="*/ 1612 w 228254"/>
                  <a:gd name="connsiteY0" fmla="*/ 55932 h 280244"/>
                  <a:gd name="connsiteX1" fmla="*/ 1064 w 228254"/>
                  <a:gd name="connsiteY1" fmla="*/ 51178 h 280244"/>
                  <a:gd name="connsiteX2" fmla="*/ 3037 w 228254"/>
                  <a:gd name="connsiteY2" fmla="*/ 49965 h 280244"/>
                  <a:gd name="connsiteX3" fmla="*/ 15861 w 228254"/>
                  <a:gd name="connsiteY3" fmla="*/ 45869 h 280244"/>
                  <a:gd name="connsiteX4" fmla="*/ 105719 w 228254"/>
                  <a:gd name="connsiteY4" fmla="*/ 5170 h 280244"/>
                  <a:gd name="connsiteX5" fmla="*/ 162002 w 228254"/>
                  <a:gd name="connsiteY5" fmla="*/ 985 h 280244"/>
                  <a:gd name="connsiteX6" fmla="*/ 176340 w 228254"/>
                  <a:gd name="connsiteY6" fmla="*/ 20310 h 280244"/>
                  <a:gd name="connsiteX7" fmla="*/ 175538 w 228254"/>
                  <a:gd name="connsiteY7" fmla="*/ 35182 h 280244"/>
                  <a:gd name="connsiteX8" fmla="*/ 142766 w 228254"/>
                  <a:gd name="connsiteY8" fmla="*/ 69201 h 280244"/>
                  <a:gd name="connsiteX9" fmla="*/ 139115 w 228254"/>
                  <a:gd name="connsiteY9" fmla="*/ 78107 h 280244"/>
                  <a:gd name="connsiteX10" fmla="*/ 133504 w 228254"/>
                  <a:gd name="connsiteY10" fmla="*/ 82204 h 280244"/>
                  <a:gd name="connsiteX11" fmla="*/ 138759 w 228254"/>
                  <a:gd name="connsiteY11" fmla="*/ 87814 h 280244"/>
                  <a:gd name="connsiteX12" fmla="*/ 182218 w 228254"/>
                  <a:gd name="connsiteY12" fmla="*/ 88972 h 280244"/>
                  <a:gd name="connsiteX13" fmla="*/ 192459 w 228254"/>
                  <a:gd name="connsiteY13" fmla="*/ 84519 h 280244"/>
                  <a:gd name="connsiteX14" fmla="*/ 221758 w 228254"/>
                  <a:gd name="connsiteY14" fmla="*/ 99213 h 280244"/>
                  <a:gd name="connsiteX15" fmla="*/ 225231 w 228254"/>
                  <a:gd name="connsiteY15" fmla="*/ 112482 h 280244"/>
                  <a:gd name="connsiteX16" fmla="*/ 227903 w 228254"/>
                  <a:gd name="connsiteY16" fmla="*/ 117024 h 280244"/>
                  <a:gd name="connsiteX17" fmla="*/ 223984 w 228254"/>
                  <a:gd name="connsiteY17" fmla="*/ 126909 h 280244"/>
                  <a:gd name="connsiteX18" fmla="*/ 161645 w 228254"/>
                  <a:gd name="connsiteY18" fmla="*/ 126909 h 280244"/>
                  <a:gd name="connsiteX19" fmla="*/ 147218 w 228254"/>
                  <a:gd name="connsiteY19" fmla="*/ 134568 h 280244"/>
                  <a:gd name="connsiteX20" fmla="*/ 141697 w 228254"/>
                  <a:gd name="connsiteY20" fmla="*/ 236003 h 280244"/>
                  <a:gd name="connsiteX21" fmla="*/ 130120 w 228254"/>
                  <a:gd name="connsiteY21" fmla="*/ 276523 h 280244"/>
                  <a:gd name="connsiteX22" fmla="*/ 94497 w 228254"/>
                  <a:gd name="connsiteY22" fmla="*/ 276523 h 280244"/>
                  <a:gd name="connsiteX23" fmla="*/ 57183 w 228254"/>
                  <a:gd name="connsiteY23" fmla="*/ 248292 h 280244"/>
                  <a:gd name="connsiteX24" fmla="*/ 53086 w 228254"/>
                  <a:gd name="connsiteY24" fmla="*/ 212670 h 280244"/>
                  <a:gd name="connsiteX25" fmla="*/ 58697 w 228254"/>
                  <a:gd name="connsiteY25" fmla="*/ 194859 h 280244"/>
                  <a:gd name="connsiteX26" fmla="*/ 59499 w 228254"/>
                  <a:gd name="connsiteY26" fmla="*/ 181679 h 280244"/>
                  <a:gd name="connsiteX27" fmla="*/ 65287 w 228254"/>
                  <a:gd name="connsiteY27" fmla="*/ 191564 h 280244"/>
                  <a:gd name="connsiteX28" fmla="*/ 86127 w 228254"/>
                  <a:gd name="connsiteY28" fmla="*/ 217568 h 280244"/>
                  <a:gd name="connsiteX29" fmla="*/ 108390 w 228254"/>
                  <a:gd name="connsiteY29" fmla="*/ 218191 h 280244"/>
                  <a:gd name="connsiteX30" fmla="*/ 118097 w 228254"/>
                  <a:gd name="connsiteY30" fmla="*/ 188269 h 280244"/>
                  <a:gd name="connsiteX31" fmla="*/ 119967 w 228254"/>
                  <a:gd name="connsiteY31" fmla="*/ 137774 h 280244"/>
                  <a:gd name="connsiteX32" fmla="*/ 114001 w 228254"/>
                  <a:gd name="connsiteY32" fmla="*/ 134034 h 280244"/>
                  <a:gd name="connsiteX33" fmla="*/ 94231 w 228254"/>
                  <a:gd name="connsiteY33" fmla="*/ 139199 h 280244"/>
                  <a:gd name="connsiteX34" fmla="*/ 73124 w 228254"/>
                  <a:gd name="connsiteY34" fmla="*/ 148906 h 280244"/>
                  <a:gd name="connsiteX35" fmla="*/ 52107 w 228254"/>
                  <a:gd name="connsiteY35" fmla="*/ 162532 h 280244"/>
                  <a:gd name="connsiteX36" fmla="*/ 28418 w 228254"/>
                  <a:gd name="connsiteY36" fmla="*/ 167697 h 280244"/>
                  <a:gd name="connsiteX37" fmla="*/ 8826 w 228254"/>
                  <a:gd name="connsiteY37" fmla="*/ 154695 h 280244"/>
                  <a:gd name="connsiteX38" fmla="*/ 2592 w 228254"/>
                  <a:gd name="connsiteY38" fmla="*/ 139823 h 280244"/>
                  <a:gd name="connsiteX39" fmla="*/ -258 w 228254"/>
                  <a:gd name="connsiteY39" fmla="*/ 128067 h 280244"/>
                  <a:gd name="connsiteX40" fmla="*/ 4640 w 228254"/>
                  <a:gd name="connsiteY40" fmla="*/ 112571 h 280244"/>
                  <a:gd name="connsiteX41" fmla="*/ 21204 w 228254"/>
                  <a:gd name="connsiteY41" fmla="*/ 111770 h 280244"/>
                  <a:gd name="connsiteX42" fmla="*/ 50058 w 228254"/>
                  <a:gd name="connsiteY42" fmla="*/ 107673 h 280244"/>
                  <a:gd name="connsiteX43" fmla="*/ 86305 w 228254"/>
                  <a:gd name="connsiteY43" fmla="*/ 98144 h 280244"/>
                  <a:gd name="connsiteX44" fmla="*/ 92093 w 228254"/>
                  <a:gd name="connsiteY44" fmla="*/ 92534 h 280244"/>
                  <a:gd name="connsiteX45" fmla="*/ 87551 w 228254"/>
                  <a:gd name="connsiteY45" fmla="*/ 79175 h 280244"/>
                  <a:gd name="connsiteX46" fmla="*/ 92539 w 228254"/>
                  <a:gd name="connsiteY46" fmla="*/ 69468 h 280244"/>
                  <a:gd name="connsiteX47" fmla="*/ 128161 w 228254"/>
                  <a:gd name="connsiteY47" fmla="*/ 36696 h 280244"/>
                  <a:gd name="connsiteX48" fmla="*/ 125934 w 228254"/>
                  <a:gd name="connsiteY48" fmla="*/ 32956 h 280244"/>
                  <a:gd name="connsiteX49" fmla="*/ 94765 w 228254"/>
                  <a:gd name="connsiteY49" fmla="*/ 43286 h 280244"/>
                  <a:gd name="connsiteX50" fmla="*/ 73302 w 228254"/>
                  <a:gd name="connsiteY50" fmla="*/ 52192 h 280244"/>
                  <a:gd name="connsiteX51" fmla="*/ 47120 w 228254"/>
                  <a:gd name="connsiteY51" fmla="*/ 66619 h 280244"/>
                  <a:gd name="connsiteX52" fmla="*/ 29309 w 228254"/>
                  <a:gd name="connsiteY52" fmla="*/ 75524 h 280244"/>
                  <a:gd name="connsiteX53" fmla="*/ 20403 w 228254"/>
                  <a:gd name="connsiteY53" fmla="*/ 77840 h 280244"/>
                  <a:gd name="connsiteX54" fmla="*/ 11497 w 228254"/>
                  <a:gd name="connsiteY54" fmla="*/ 68489 h 280244"/>
                  <a:gd name="connsiteX55" fmla="*/ 6689 w 228254"/>
                  <a:gd name="connsiteY55" fmla="*/ 63769 h 280244"/>
                  <a:gd name="connsiteX56" fmla="*/ 1791 w 228254"/>
                  <a:gd name="connsiteY56" fmla="*/ 56734 h 280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28254" h="280244">
                    <a:moveTo>
                      <a:pt x="1612" y="55932"/>
                    </a:moveTo>
                    <a:cubicBezTo>
                      <a:pt x="148" y="54770"/>
                      <a:pt x="-97" y="52642"/>
                      <a:pt x="1064" y="51178"/>
                    </a:cubicBezTo>
                    <a:cubicBezTo>
                      <a:pt x="1559" y="50554"/>
                      <a:pt x="2257" y="50125"/>
                      <a:pt x="3037" y="49965"/>
                    </a:cubicBezTo>
                    <a:cubicBezTo>
                      <a:pt x="8381" y="47917"/>
                      <a:pt x="9182" y="49965"/>
                      <a:pt x="15861" y="45869"/>
                    </a:cubicBezTo>
                    <a:cubicBezTo>
                      <a:pt x="22540" y="41772"/>
                      <a:pt x="72946" y="8911"/>
                      <a:pt x="105719" y="5170"/>
                    </a:cubicBezTo>
                    <a:cubicBezTo>
                      <a:pt x="138491" y="1430"/>
                      <a:pt x="152028" y="-2666"/>
                      <a:pt x="162002" y="985"/>
                    </a:cubicBezTo>
                    <a:cubicBezTo>
                      <a:pt x="169790" y="4528"/>
                      <a:pt x="175206" y="11829"/>
                      <a:pt x="176340" y="20310"/>
                    </a:cubicBezTo>
                    <a:cubicBezTo>
                      <a:pt x="177825" y="25208"/>
                      <a:pt x="177542" y="30472"/>
                      <a:pt x="175538" y="35182"/>
                    </a:cubicBezTo>
                    <a:cubicBezTo>
                      <a:pt x="173490" y="37676"/>
                      <a:pt x="146061" y="61899"/>
                      <a:pt x="142766" y="69201"/>
                    </a:cubicBezTo>
                    <a:cubicBezTo>
                      <a:pt x="139471" y="76504"/>
                      <a:pt x="140807" y="76771"/>
                      <a:pt x="139115" y="78107"/>
                    </a:cubicBezTo>
                    <a:cubicBezTo>
                      <a:pt x="137422" y="79443"/>
                      <a:pt x="133237" y="79710"/>
                      <a:pt x="133504" y="82204"/>
                    </a:cubicBezTo>
                    <a:cubicBezTo>
                      <a:pt x="133771" y="84697"/>
                      <a:pt x="134483" y="86478"/>
                      <a:pt x="138759" y="87814"/>
                    </a:cubicBezTo>
                    <a:cubicBezTo>
                      <a:pt x="153182" y="89481"/>
                      <a:pt x="167726" y="89869"/>
                      <a:pt x="182218" y="88972"/>
                    </a:cubicBezTo>
                    <a:cubicBezTo>
                      <a:pt x="185869" y="87636"/>
                      <a:pt x="189075" y="83361"/>
                      <a:pt x="192459" y="84519"/>
                    </a:cubicBezTo>
                    <a:cubicBezTo>
                      <a:pt x="195843" y="85677"/>
                      <a:pt x="219176" y="94938"/>
                      <a:pt x="221758" y="99213"/>
                    </a:cubicBezTo>
                    <a:cubicBezTo>
                      <a:pt x="224180" y="103205"/>
                      <a:pt x="225386" y="107816"/>
                      <a:pt x="225231" y="112482"/>
                    </a:cubicBezTo>
                    <a:cubicBezTo>
                      <a:pt x="225231" y="117826"/>
                      <a:pt x="227903" y="115154"/>
                      <a:pt x="227903" y="117024"/>
                    </a:cubicBezTo>
                    <a:cubicBezTo>
                      <a:pt x="227903" y="118894"/>
                      <a:pt x="228526" y="125217"/>
                      <a:pt x="223984" y="126909"/>
                    </a:cubicBezTo>
                    <a:cubicBezTo>
                      <a:pt x="219443" y="128601"/>
                      <a:pt x="163961" y="126909"/>
                      <a:pt x="161645" y="126909"/>
                    </a:cubicBezTo>
                    <a:cubicBezTo>
                      <a:pt x="159330" y="126909"/>
                      <a:pt x="147486" y="128780"/>
                      <a:pt x="147218" y="134568"/>
                    </a:cubicBezTo>
                    <a:cubicBezTo>
                      <a:pt x="146951" y="140357"/>
                      <a:pt x="142944" y="228077"/>
                      <a:pt x="141697" y="236003"/>
                    </a:cubicBezTo>
                    <a:cubicBezTo>
                      <a:pt x="140450" y="243928"/>
                      <a:pt x="141697" y="271180"/>
                      <a:pt x="130120" y="276523"/>
                    </a:cubicBezTo>
                    <a:cubicBezTo>
                      <a:pt x="118543" y="281866"/>
                      <a:pt x="109459" y="279818"/>
                      <a:pt x="94497" y="276523"/>
                    </a:cubicBezTo>
                    <a:cubicBezTo>
                      <a:pt x="78923" y="272197"/>
                      <a:pt x="65581" y="262103"/>
                      <a:pt x="57183" y="248292"/>
                    </a:cubicBezTo>
                    <a:cubicBezTo>
                      <a:pt x="52169" y="237127"/>
                      <a:pt x="50738" y="224682"/>
                      <a:pt x="53086" y="212670"/>
                    </a:cubicBezTo>
                    <a:cubicBezTo>
                      <a:pt x="55936" y="205189"/>
                      <a:pt x="59143" y="201004"/>
                      <a:pt x="58697" y="194859"/>
                    </a:cubicBezTo>
                    <a:cubicBezTo>
                      <a:pt x="58252" y="188714"/>
                      <a:pt x="56649" y="179987"/>
                      <a:pt x="59499" y="181679"/>
                    </a:cubicBezTo>
                    <a:cubicBezTo>
                      <a:pt x="62348" y="183371"/>
                      <a:pt x="63417" y="185597"/>
                      <a:pt x="65287" y="191564"/>
                    </a:cubicBezTo>
                    <a:cubicBezTo>
                      <a:pt x="68905" y="202442"/>
                      <a:pt x="76298" y="211667"/>
                      <a:pt x="86127" y="217568"/>
                    </a:cubicBezTo>
                    <a:cubicBezTo>
                      <a:pt x="97080" y="222288"/>
                      <a:pt x="106164" y="221308"/>
                      <a:pt x="108390" y="218191"/>
                    </a:cubicBezTo>
                    <a:cubicBezTo>
                      <a:pt x="110617" y="215074"/>
                      <a:pt x="116495" y="209731"/>
                      <a:pt x="118097" y="188269"/>
                    </a:cubicBezTo>
                    <a:cubicBezTo>
                      <a:pt x="119700" y="166806"/>
                      <a:pt x="122016" y="140446"/>
                      <a:pt x="119967" y="137774"/>
                    </a:cubicBezTo>
                    <a:cubicBezTo>
                      <a:pt x="117919" y="135103"/>
                      <a:pt x="117919" y="133411"/>
                      <a:pt x="114001" y="134034"/>
                    </a:cubicBezTo>
                    <a:cubicBezTo>
                      <a:pt x="107294" y="135275"/>
                      <a:pt x="100687" y="137001"/>
                      <a:pt x="94231" y="139199"/>
                    </a:cubicBezTo>
                    <a:cubicBezTo>
                      <a:pt x="87036" y="142077"/>
                      <a:pt x="79992" y="145317"/>
                      <a:pt x="73124" y="148906"/>
                    </a:cubicBezTo>
                    <a:cubicBezTo>
                      <a:pt x="67602" y="151934"/>
                      <a:pt x="58875" y="158791"/>
                      <a:pt x="52107" y="162532"/>
                    </a:cubicBezTo>
                    <a:cubicBezTo>
                      <a:pt x="45140" y="167168"/>
                      <a:pt x="36683" y="169012"/>
                      <a:pt x="28418" y="167697"/>
                    </a:cubicBezTo>
                    <a:cubicBezTo>
                      <a:pt x="20649" y="165605"/>
                      <a:pt x="13772" y="161041"/>
                      <a:pt x="8826" y="154695"/>
                    </a:cubicBezTo>
                    <a:cubicBezTo>
                      <a:pt x="5263" y="150331"/>
                      <a:pt x="5531" y="144543"/>
                      <a:pt x="2592" y="139823"/>
                    </a:cubicBezTo>
                    <a:cubicBezTo>
                      <a:pt x="402" y="136313"/>
                      <a:pt x="-597" y="132190"/>
                      <a:pt x="-258" y="128067"/>
                    </a:cubicBezTo>
                    <a:cubicBezTo>
                      <a:pt x="-258" y="124149"/>
                      <a:pt x="365" y="114887"/>
                      <a:pt x="4640" y="112571"/>
                    </a:cubicBezTo>
                    <a:cubicBezTo>
                      <a:pt x="9810" y="110013"/>
                      <a:pt x="15812" y="109723"/>
                      <a:pt x="21204" y="111770"/>
                    </a:cubicBezTo>
                    <a:cubicBezTo>
                      <a:pt x="31015" y="113319"/>
                      <a:pt x="41066" y="111892"/>
                      <a:pt x="50058" y="107673"/>
                    </a:cubicBezTo>
                    <a:cubicBezTo>
                      <a:pt x="61191" y="103310"/>
                      <a:pt x="82475" y="99748"/>
                      <a:pt x="86305" y="98144"/>
                    </a:cubicBezTo>
                    <a:cubicBezTo>
                      <a:pt x="90134" y="96541"/>
                      <a:pt x="94587" y="95028"/>
                      <a:pt x="92093" y="92534"/>
                    </a:cubicBezTo>
                    <a:cubicBezTo>
                      <a:pt x="89600" y="90040"/>
                      <a:pt x="86126" y="82025"/>
                      <a:pt x="87551" y="79175"/>
                    </a:cubicBezTo>
                    <a:cubicBezTo>
                      <a:pt x="88976" y="76326"/>
                      <a:pt x="89065" y="70715"/>
                      <a:pt x="92539" y="69468"/>
                    </a:cubicBezTo>
                    <a:cubicBezTo>
                      <a:pt x="96011" y="68222"/>
                      <a:pt x="125934" y="44533"/>
                      <a:pt x="128161" y="36696"/>
                    </a:cubicBezTo>
                    <a:cubicBezTo>
                      <a:pt x="131278" y="32154"/>
                      <a:pt x="127537" y="32956"/>
                      <a:pt x="125934" y="32956"/>
                    </a:cubicBezTo>
                    <a:cubicBezTo>
                      <a:pt x="115302" y="35618"/>
                      <a:pt x="104883" y="39071"/>
                      <a:pt x="94765" y="43286"/>
                    </a:cubicBezTo>
                    <a:cubicBezTo>
                      <a:pt x="88798" y="46403"/>
                      <a:pt x="81763" y="48006"/>
                      <a:pt x="73302" y="52192"/>
                    </a:cubicBezTo>
                    <a:cubicBezTo>
                      <a:pt x="64842" y="56377"/>
                      <a:pt x="53532" y="62878"/>
                      <a:pt x="47120" y="66619"/>
                    </a:cubicBezTo>
                    <a:cubicBezTo>
                      <a:pt x="40708" y="70359"/>
                      <a:pt x="33049" y="72407"/>
                      <a:pt x="29309" y="75524"/>
                    </a:cubicBezTo>
                    <a:cubicBezTo>
                      <a:pt x="25568" y="78641"/>
                      <a:pt x="24500" y="80066"/>
                      <a:pt x="20403" y="77840"/>
                    </a:cubicBezTo>
                    <a:cubicBezTo>
                      <a:pt x="16726" y="75484"/>
                      <a:pt x="13671" y="72276"/>
                      <a:pt x="11497" y="68489"/>
                    </a:cubicBezTo>
                    <a:cubicBezTo>
                      <a:pt x="10298" y="66551"/>
                      <a:pt x="8648" y="64932"/>
                      <a:pt x="6689" y="63769"/>
                    </a:cubicBezTo>
                    <a:cubicBezTo>
                      <a:pt x="4695" y="61697"/>
                      <a:pt x="3042" y="59322"/>
                      <a:pt x="1791" y="5673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525D7265-0E06-4ABB-B8BC-9F8F0AE13922}"/>
                </a:ext>
              </a:extLst>
            </p:cNvPr>
            <p:cNvGrpSpPr/>
            <p:nvPr/>
          </p:nvGrpSpPr>
          <p:grpSpPr>
            <a:xfrm>
              <a:off x="3002748" y="5975592"/>
              <a:ext cx="220072" cy="223475"/>
              <a:chOff x="2902072" y="6015506"/>
              <a:chExt cx="254073" cy="258002"/>
            </a:xfrm>
            <a:grpFill/>
          </p:grpSpPr>
          <p:sp>
            <p:nvSpPr>
              <p:cNvPr id="75" name="任意多边形: 形状 74">
                <a:extLst>
                  <a:ext uri="{FF2B5EF4-FFF2-40B4-BE49-F238E27FC236}">
                    <a16:creationId xmlns:a16="http://schemas.microsoft.com/office/drawing/2014/main" id="{E09C98EF-8367-4F10-8733-527BCCEB75ED}"/>
                  </a:ext>
                </a:extLst>
              </p:cNvPr>
              <p:cNvSpPr/>
              <p:nvPr/>
            </p:nvSpPr>
            <p:spPr>
              <a:xfrm>
                <a:off x="2970314" y="6015506"/>
                <a:ext cx="70364" cy="55672"/>
              </a:xfrm>
              <a:custGeom>
                <a:avLst/>
                <a:gdLst>
                  <a:gd name="connsiteX0" fmla="*/ -323 w 70364"/>
                  <a:gd name="connsiteY0" fmla="*/ 96 h 55672"/>
                  <a:gd name="connsiteX1" fmla="*/ 27730 w 70364"/>
                  <a:gd name="connsiteY1" fmla="*/ 5261 h 55672"/>
                  <a:gd name="connsiteX2" fmla="*/ 56852 w 70364"/>
                  <a:gd name="connsiteY2" fmla="*/ 5261 h 55672"/>
                  <a:gd name="connsiteX3" fmla="*/ 69408 w 70364"/>
                  <a:gd name="connsiteY3" fmla="*/ 11940 h 55672"/>
                  <a:gd name="connsiteX4" fmla="*/ 69408 w 70364"/>
                  <a:gd name="connsiteY4" fmla="*/ 22627 h 55672"/>
                  <a:gd name="connsiteX5" fmla="*/ 69408 w 70364"/>
                  <a:gd name="connsiteY5" fmla="*/ 31533 h 55672"/>
                  <a:gd name="connsiteX6" fmla="*/ 54447 w 70364"/>
                  <a:gd name="connsiteY6" fmla="*/ 49344 h 55672"/>
                  <a:gd name="connsiteX7" fmla="*/ 31114 w 70364"/>
                  <a:gd name="connsiteY7" fmla="*/ 54509 h 55672"/>
                  <a:gd name="connsiteX8" fmla="*/ -144 w 70364"/>
                  <a:gd name="connsiteY8" fmla="*/ -438 h 55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364" h="55672">
                    <a:moveTo>
                      <a:pt x="-323" y="96"/>
                    </a:moveTo>
                    <a:cubicBezTo>
                      <a:pt x="-323" y="96"/>
                      <a:pt x="22387" y="4104"/>
                      <a:pt x="27730" y="5261"/>
                    </a:cubicBezTo>
                    <a:cubicBezTo>
                      <a:pt x="37408" y="6333"/>
                      <a:pt x="47174" y="6333"/>
                      <a:pt x="56852" y="5261"/>
                    </a:cubicBezTo>
                    <a:cubicBezTo>
                      <a:pt x="62083" y="4283"/>
                      <a:pt x="67295" y="7055"/>
                      <a:pt x="69408" y="11940"/>
                    </a:cubicBezTo>
                    <a:cubicBezTo>
                      <a:pt x="69988" y="15479"/>
                      <a:pt x="69988" y="19088"/>
                      <a:pt x="69408" y="22627"/>
                    </a:cubicBezTo>
                    <a:cubicBezTo>
                      <a:pt x="69408" y="25299"/>
                      <a:pt x="70833" y="27347"/>
                      <a:pt x="69408" y="31533"/>
                    </a:cubicBezTo>
                    <a:cubicBezTo>
                      <a:pt x="66156" y="38734"/>
                      <a:pt x="60978" y="44897"/>
                      <a:pt x="54447" y="49344"/>
                    </a:cubicBezTo>
                    <a:cubicBezTo>
                      <a:pt x="47856" y="54517"/>
                      <a:pt x="39273" y="56417"/>
                      <a:pt x="31114" y="54509"/>
                    </a:cubicBezTo>
                    <a:cubicBezTo>
                      <a:pt x="19091" y="51214"/>
                      <a:pt x="2349" y="37767"/>
                      <a:pt x="-144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" name="任意多边形: 形状 75">
                <a:extLst>
                  <a:ext uri="{FF2B5EF4-FFF2-40B4-BE49-F238E27FC236}">
                    <a16:creationId xmlns:a16="http://schemas.microsoft.com/office/drawing/2014/main" id="{2BCD1205-1597-43A4-A212-9B93E574C346}"/>
                  </a:ext>
                </a:extLst>
              </p:cNvPr>
              <p:cNvSpPr/>
              <p:nvPr/>
            </p:nvSpPr>
            <p:spPr>
              <a:xfrm>
                <a:off x="2902072" y="6084961"/>
                <a:ext cx="108227" cy="171886"/>
              </a:xfrm>
              <a:custGeom>
                <a:avLst/>
                <a:gdLst>
                  <a:gd name="connsiteX0" fmla="*/ 11012 w 108227"/>
                  <a:gd name="connsiteY0" fmla="*/ 10079 h 171886"/>
                  <a:gd name="connsiteX1" fmla="*/ 18048 w 108227"/>
                  <a:gd name="connsiteY1" fmla="*/ -430 h 171886"/>
                  <a:gd name="connsiteX2" fmla="*/ 35859 w 108227"/>
                  <a:gd name="connsiteY2" fmla="*/ 1886 h 171886"/>
                  <a:gd name="connsiteX3" fmla="*/ 42894 w 108227"/>
                  <a:gd name="connsiteY3" fmla="*/ 10079 h 171886"/>
                  <a:gd name="connsiteX4" fmla="*/ 43339 w 108227"/>
                  <a:gd name="connsiteY4" fmla="*/ 42673 h 171886"/>
                  <a:gd name="connsiteX5" fmla="*/ 40222 w 108227"/>
                  <a:gd name="connsiteY5" fmla="*/ 83461 h 171886"/>
                  <a:gd name="connsiteX6" fmla="*/ 51978 w 108227"/>
                  <a:gd name="connsiteY6" fmla="*/ 70369 h 171886"/>
                  <a:gd name="connsiteX7" fmla="*/ 66049 w 108227"/>
                  <a:gd name="connsiteY7" fmla="*/ 45167 h 171886"/>
                  <a:gd name="connsiteX8" fmla="*/ 73440 w 108227"/>
                  <a:gd name="connsiteY8" fmla="*/ 29493 h 171886"/>
                  <a:gd name="connsiteX9" fmla="*/ 77804 w 108227"/>
                  <a:gd name="connsiteY9" fmla="*/ 21211 h 171886"/>
                  <a:gd name="connsiteX10" fmla="*/ 80030 w 108227"/>
                  <a:gd name="connsiteY10" fmla="*/ 10079 h 171886"/>
                  <a:gd name="connsiteX11" fmla="*/ 83503 w 108227"/>
                  <a:gd name="connsiteY11" fmla="*/ 5181 h 171886"/>
                  <a:gd name="connsiteX12" fmla="*/ 84127 w 108227"/>
                  <a:gd name="connsiteY12" fmla="*/ 9455 h 171886"/>
                  <a:gd name="connsiteX13" fmla="*/ 88045 w 108227"/>
                  <a:gd name="connsiteY13" fmla="*/ 4290 h 171886"/>
                  <a:gd name="connsiteX14" fmla="*/ 92409 w 108227"/>
                  <a:gd name="connsiteY14" fmla="*/ 2242 h 171886"/>
                  <a:gd name="connsiteX15" fmla="*/ 93834 w 108227"/>
                  <a:gd name="connsiteY15" fmla="*/ 11147 h 171886"/>
                  <a:gd name="connsiteX16" fmla="*/ 102739 w 108227"/>
                  <a:gd name="connsiteY16" fmla="*/ 26198 h 171886"/>
                  <a:gd name="connsiteX17" fmla="*/ 107905 w 108227"/>
                  <a:gd name="connsiteY17" fmla="*/ 44811 h 171886"/>
                  <a:gd name="connsiteX18" fmla="*/ 107905 w 108227"/>
                  <a:gd name="connsiteY18" fmla="*/ 60930 h 171886"/>
                  <a:gd name="connsiteX19" fmla="*/ 97218 w 108227"/>
                  <a:gd name="connsiteY19" fmla="*/ 82926 h 171886"/>
                  <a:gd name="connsiteX20" fmla="*/ 90183 w 108227"/>
                  <a:gd name="connsiteY20" fmla="*/ 98600 h 171886"/>
                  <a:gd name="connsiteX21" fmla="*/ 80208 w 108227"/>
                  <a:gd name="connsiteY21" fmla="*/ 113116 h 171886"/>
                  <a:gd name="connsiteX22" fmla="*/ 72728 w 108227"/>
                  <a:gd name="connsiteY22" fmla="*/ 125139 h 171886"/>
                  <a:gd name="connsiteX23" fmla="*/ 62842 w 108227"/>
                  <a:gd name="connsiteY23" fmla="*/ 144197 h 171886"/>
                  <a:gd name="connsiteX24" fmla="*/ 50375 w 108227"/>
                  <a:gd name="connsiteY24" fmla="*/ 157466 h 171886"/>
                  <a:gd name="connsiteX25" fmla="*/ 38352 w 108227"/>
                  <a:gd name="connsiteY25" fmla="*/ 168598 h 171886"/>
                  <a:gd name="connsiteX26" fmla="*/ 24281 w 108227"/>
                  <a:gd name="connsiteY26" fmla="*/ 165659 h 171886"/>
                  <a:gd name="connsiteX27" fmla="*/ 1127 w 108227"/>
                  <a:gd name="connsiteY27" fmla="*/ 145800 h 171886"/>
                  <a:gd name="connsiteX28" fmla="*/ 1929 w 108227"/>
                  <a:gd name="connsiteY28" fmla="*/ 126386 h 171886"/>
                  <a:gd name="connsiteX29" fmla="*/ 10834 w 108227"/>
                  <a:gd name="connsiteY29" fmla="*/ 9901 h 171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8227" h="171886">
                    <a:moveTo>
                      <a:pt x="11012" y="10079"/>
                    </a:moveTo>
                    <a:cubicBezTo>
                      <a:pt x="11012" y="10079"/>
                      <a:pt x="11012" y="-430"/>
                      <a:pt x="18048" y="-430"/>
                    </a:cubicBezTo>
                    <a:cubicBezTo>
                      <a:pt x="24066" y="-529"/>
                      <a:pt x="30066" y="251"/>
                      <a:pt x="35859" y="1886"/>
                    </a:cubicBezTo>
                    <a:cubicBezTo>
                      <a:pt x="39595" y="3021"/>
                      <a:pt x="42337" y="6214"/>
                      <a:pt x="42894" y="10079"/>
                    </a:cubicBezTo>
                    <a:cubicBezTo>
                      <a:pt x="44306" y="20890"/>
                      <a:pt x="44455" y="31828"/>
                      <a:pt x="43339" y="42673"/>
                    </a:cubicBezTo>
                    <a:cubicBezTo>
                      <a:pt x="41291" y="50688"/>
                      <a:pt x="36927" y="82214"/>
                      <a:pt x="40222" y="83461"/>
                    </a:cubicBezTo>
                    <a:cubicBezTo>
                      <a:pt x="43517" y="84707"/>
                      <a:pt x="49128" y="73842"/>
                      <a:pt x="51978" y="70369"/>
                    </a:cubicBezTo>
                    <a:cubicBezTo>
                      <a:pt x="57209" y="62282"/>
                      <a:pt x="61909" y="53863"/>
                      <a:pt x="66049" y="45167"/>
                    </a:cubicBezTo>
                    <a:cubicBezTo>
                      <a:pt x="68097" y="40001"/>
                      <a:pt x="72371" y="33411"/>
                      <a:pt x="73440" y="29493"/>
                    </a:cubicBezTo>
                    <a:cubicBezTo>
                      <a:pt x="74509" y="25574"/>
                      <a:pt x="76913" y="23882"/>
                      <a:pt x="77804" y="21211"/>
                    </a:cubicBezTo>
                    <a:cubicBezTo>
                      <a:pt x="78695" y="18539"/>
                      <a:pt x="78784" y="13196"/>
                      <a:pt x="80030" y="10079"/>
                    </a:cubicBezTo>
                    <a:cubicBezTo>
                      <a:pt x="80787" y="8196"/>
                      <a:pt x="81977" y="6518"/>
                      <a:pt x="83503" y="5181"/>
                    </a:cubicBezTo>
                    <a:lnTo>
                      <a:pt x="84127" y="9455"/>
                    </a:lnTo>
                    <a:cubicBezTo>
                      <a:pt x="85692" y="7947"/>
                      <a:pt x="87014" y="6204"/>
                      <a:pt x="88045" y="4290"/>
                    </a:cubicBezTo>
                    <a:cubicBezTo>
                      <a:pt x="89114" y="2064"/>
                      <a:pt x="92409" y="-430"/>
                      <a:pt x="92409" y="2242"/>
                    </a:cubicBezTo>
                    <a:cubicBezTo>
                      <a:pt x="92037" y="5285"/>
                      <a:pt x="92531" y="8372"/>
                      <a:pt x="93834" y="11147"/>
                    </a:cubicBezTo>
                    <a:cubicBezTo>
                      <a:pt x="97178" y="15933"/>
                      <a:pt x="100155" y="20964"/>
                      <a:pt x="102739" y="26198"/>
                    </a:cubicBezTo>
                    <a:cubicBezTo>
                      <a:pt x="105096" y="32209"/>
                      <a:pt x="106826" y="38446"/>
                      <a:pt x="107905" y="44811"/>
                    </a:cubicBezTo>
                    <a:cubicBezTo>
                      <a:pt x="107905" y="48907"/>
                      <a:pt x="107905" y="58080"/>
                      <a:pt x="107905" y="60930"/>
                    </a:cubicBezTo>
                    <a:cubicBezTo>
                      <a:pt x="107905" y="63779"/>
                      <a:pt x="98999" y="77138"/>
                      <a:pt x="97218" y="82926"/>
                    </a:cubicBezTo>
                    <a:cubicBezTo>
                      <a:pt x="95155" y="88273"/>
                      <a:pt x="92806" y="93505"/>
                      <a:pt x="90183" y="98600"/>
                    </a:cubicBezTo>
                    <a:cubicBezTo>
                      <a:pt x="88045" y="102786"/>
                      <a:pt x="81277" y="109821"/>
                      <a:pt x="80208" y="113116"/>
                    </a:cubicBezTo>
                    <a:cubicBezTo>
                      <a:pt x="79140" y="116411"/>
                      <a:pt x="73529" y="120597"/>
                      <a:pt x="72728" y="125139"/>
                    </a:cubicBezTo>
                    <a:cubicBezTo>
                      <a:pt x="69991" y="131766"/>
                      <a:pt x="66683" y="138142"/>
                      <a:pt x="62842" y="144197"/>
                    </a:cubicBezTo>
                    <a:cubicBezTo>
                      <a:pt x="59458" y="150787"/>
                      <a:pt x="54560" y="152479"/>
                      <a:pt x="50375" y="157466"/>
                    </a:cubicBezTo>
                    <a:cubicBezTo>
                      <a:pt x="46189" y="162453"/>
                      <a:pt x="42538" y="163254"/>
                      <a:pt x="38352" y="168598"/>
                    </a:cubicBezTo>
                    <a:cubicBezTo>
                      <a:pt x="34167" y="173941"/>
                      <a:pt x="32118" y="171091"/>
                      <a:pt x="24281" y="165659"/>
                    </a:cubicBezTo>
                    <a:cubicBezTo>
                      <a:pt x="16445" y="160227"/>
                      <a:pt x="3175" y="152835"/>
                      <a:pt x="1127" y="145800"/>
                    </a:cubicBezTo>
                    <a:cubicBezTo>
                      <a:pt x="-1052" y="139457"/>
                      <a:pt x="-766" y="132527"/>
                      <a:pt x="1929" y="126386"/>
                    </a:cubicBezTo>
                    <a:cubicBezTo>
                      <a:pt x="4867" y="119706"/>
                      <a:pt x="10834" y="9901"/>
                      <a:pt x="10834" y="9901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" name="任意多边形: 形状 76">
                <a:extLst>
                  <a:ext uri="{FF2B5EF4-FFF2-40B4-BE49-F238E27FC236}">
                    <a16:creationId xmlns:a16="http://schemas.microsoft.com/office/drawing/2014/main" id="{291F0D8A-38BF-4332-B94F-157FA528781A}"/>
                  </a:ext>
                </a:extLst>
              </p:cNvPr>
              <p:cNvSpPr/>
              <p:nvPr/>
            </p:nvSpPr>
            <p:spPr>
              <a:xfrm>
                <a:off x="3024281" y="6019252"/>
                <a:ext cx="131864" cy="254256"/>
              </a:xfrm>
              <a:custGeom>
                <a:avLst/>
                <a:gdLst>
                  <a:gd name="connsiteX0" fmla="*/ 93186 w 131864"/>
                  <a:gd name="connsiteY0" fmla="*/ 8550 h 254256"/>
                  <a:gd name="connsiteX1" fmla="*/ 90693 w 131864"/>
                  <a:gd name="connsiteY1" fmla="*/ 1515 h 254256"/>
                  <a:gd name="connsiteX2" fmla="*/ 98797 w 131864"/>
                  <a:gd name="connsiteY2" fmla="*/ 357 h 254256"/>
                  <a:gd name="connsiteX3" fmla="*/ 114826 w 131864"/>
                  <a:gd name="connsiteY3" fmla="*/ 11044 h 254256"/>
                  <a:gd name="connsiteX4" fmla="*/ 128274 w 131864"/>
                  <a:gd name="connsiteY4" fmla="*/ 34377 h 254256"/>
                  <a:gd name="connsiteX5" fmla="*/ 131302 w 131864"/>
                  <a:gd name="connsiteY5" fmla="*/ 59134 h 254256"/>
                  <a:gd name="connsiteX6" fmla="*/ 124979 w 131864"/>
                  <a:gd name="connsiteY6" fmla="*/ 72582 h 254256"/>
                  <a:gd name="connsiteX7" fmla="*/ 117765 w 131864"/>
                  <a:gd name="connsiteY7" fmla="*/ 85138 h 254256"/>
                  <a:gd name="connsiteX8" fmla="*/ 111621 w 131864"/>
                  <a:gd name="connsiteY8" fmla="*/ 98586 h 254256"/>
                  <a:gd name="connsiteX9" fmla="*/ 101468 w 131864"/>
                  <a:gd name="connsiteY9" fmla="*/ 114081 h 254256"/>
                  <a:gd name="connsiteX10" fmla="*/ 92563 w 131864"/>
                  <a:gd name="connsiteY10" fmla="*/ 127083 h 254256"/>
                  <a:gd name="connsiteX11" fmla="*/ 79026 w 131864"/>
                  <a:gd name="connsiteY11" fmla="*/ 142935 h 254256"/>
                  <a:gd name="connsiteX12" fmla="*/ 84103 w 131864"/>
                  <a:gd name="connsiteY12" fmla="*/ 151841 h 254256"/>
                  <a:gd name="connsiteX13" fmla="*/ 97995 w 131864"/>
                  <a:gd name="connsiteY13" fmla="*/ 162349 h 254256"/>
                  <a:gd name="connsiteX14" fmla="*/ 106900 w 131864"/>
                  <a:gd name="connsiteY14" fmla="*/ 180873 h 254256"/>
                  <a:gd name="connsiteX15" fmla="*/ 114114 w 131864"/>
                  <a:gd name="connsiteY15" fmla="*/ 210795 h 254256"/>
                  <a:gd name="connsiteX16" fmla="*/ 116786 w 131864"/>
                  <a:gd name="connsiteY16" fmla="*/ 249179 h 254256"/>
                  <a:gd name="connsiteX17" fmla="*/ 109394 w 131864"/>
                  <a:gd name="connsiteY17" fmla="*/ 252919 h 254256"/>
                  <a:gd name="connsiteX18" fmla="*/ 90870 w 131864"/>
                  <a:gd name="connsiteY18" fmla="*/ 236622 h 254256"/>
                  <a:gd name="connsiteX19" fmla="*/ 88377 w 131864"/>
                  <a:gd name="connsiteY19" fmla="*/ 212488 h 254256"/>
                  <a:gd name="connsiteX20" fmla="*/ 83835 w 131864"/>
                  <a:gd name="connsiteY20" fmla="*/ 182565 h 254256"/>
                  <a:gd name="connsiteX21" fmla="*/ 71635 w 131864"/>
                  <a:gd name="connsiteY21" fmla="*/ 162171 h 254256"/>
                  <a:gd name="connsiteX22" fmla="*/ 63619 w 131864"/>
                  <a:gd name="connsiteY22" fmla="*/ 167960 h 254256"/>
                  <a:gd name="connsiteX23" fmla="*/ 26483 w 131864"/>
                  <a:gd name="connsiteY23" fmla="*/ 208569 h 254256"/>
                  <a:gd name="connsiteX24" fmla="*/ 18468 w 131864"/>
                  <a:gd name="connsiteY24" fmla="*/ 208569 h 254256"/>
                  <a:gd name="connsiteX25" fmla="*/ 8138 w 131864"/>
                  <a:gd name="connsiteY25" fmla="*/ 196636 h 254256"/>
                  <a:gd name="connsiteX26" fmla="*/ -323 w 131864"/>
                  <a:gd name="connsiteY26" fmla="*/ 180517 h 254256"/>
                  <a:gd name="connsiteX27" fmla="*/ 7336 w 131864"/>
                  <a:gd name="connsiteY27" fmla="*/ 165645 h 254256"/>
                  <a:gd name="connsiteX28" fmla="*/ 29778 w 131864"/>
                  <a:gd name="connsiteY28" fmla="*/ 142401 h 254256"/>
                  <a:gd name="connsiteX29" fmla="*/ 49638 w 131864"/>
                  <a:gd name="connsiteY29" fmla="*/ 116397 h 254256"/>
                  <a:gd name="connsiteX30" fmla="*/ 68696 w 131864"/>
                  <a:gd name="connsiteY30" fmla="*/ 93687 h 254256"/>
                  <a:gd name="connsiteX31" fmla="*/ 80273 w 131864"/>
                  <a:gd name="connsiteY31" fmla="*/ 77479 h 254256"/>
                  <a:gd name="connsiteX32" fmla="*/ 96838 w 131864"/>
                  <a:gd name="connsiteY32" fmla="*/ 46488 h 254256"/>
                  <a:gd name="connsiteX33" fmla="*/ 93097 w 131864"/>
                  <a:gd name="connsiteY33" fmla="*/ 8907 h 25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31864" h="254256">
                    <a:moveTo>
                      <a:pt x="93186" y="8550"/>
                    </a:moveTo>
                    <a:cubicBezTo>
                      <a:pt x="93186" y="8550"/>
                      <a:pt x="89267" y="4276"/>
                      <a:pt x="90693" y="1515"/>
                    </a:cubicBezTo>
                    <a:cubicBezTo>
                      <a:pt x="92117" y="-1246"/>
                      <a:pt x="96036" y="-533"/>
                      <a:pt x="98797" y="357"/>
                    </a:cubicBezTo>
                    <a:cubicBezTo>
                      <a:pt x="104727" y="2949"/>
                      <a:pt x="110153" y="6567"/>
                      <a:pt x="114826" y="11044"/>
                    </a:cubicBezTo>
                    <a:cubicBezTo>
                      <a:pt x="120752" y="17896"/>
                      <a:pt x="125315" y="25815"/>
                      <a:pt x="128274" y="34377"/>
                    </a:cubicBezTo>
                    <a:cubicBezTo>
                      <a:pt x="131024" y="42322"/>
                      <a:pt x="132056" y="50760"/>
                      <a:pt x="131302" y="59134"/>
                    </a:cubicBezTo>
                    <a:cubicBezTo>
                      <a:pt x="129963" y="63939"/>
                      <a:pt x="127825" y="68485"/>
                      <a:pt x="124979" y="72582"/>
                    </a:cubicBezTo>
                    <a:cubicBezTo>
                      <a:pt x="122337" y="76626"/>
                      <a:pt x="119929" y="80819"/>
                      <a:pt x="117765" y="85138"/>
                    </a:cubicBezTo>
                    <a:cubicBezTo>
                      <a:pt x="116086" y="89781"/>
                      <a:pt x="114031" y="94278"/>
                      <a:pt x="111621" y="98586"/>
                    </a:cubicBezTo>
                    <a:cubicBezTo>
                      <a:pt x="108682" y="103573"/>
                      <a:pt x="104763" y="109272"/>
                      <a:pt x="101468" y="114081"/>
                    </a:cubicBezTo>
                    <a:cubicBezTo>
                      <a:pt x="98173" y="118890"/>
                      <a:pt x="98173" y="119425"/>
                      <a:pt x="92563" y="127083"/>
                    </a:cubicBezTo>
                    <a:cubicBezTo>
                      <a:pt x="86952" y="134742"/>
                      <a:pt x="79382" y="138572"/>
                      <a:pt x="79026" y="142935"/>
                    </a:cubicBezTo>
                    <a:cubicBezTo>
                      <a:pt x="78927" y="146618"/>
                      <a:pt x="80883" y="150050"/>
                      <a:pt x="84103" y="151841"/>
                    </a:cubicBezTo>
                    <a:cubicBezTo>
                      <a:pt x="86863" y="153711"/>
                      <a:pt x="95056" y="157006"/>
                      <a:pt x="97995" y="162349"/>
                    </a:cubicBezTo>
                    <a:cubicBezTo>
                      <a:pt x="101921" y="168016"/>
                      <a:pt x="104927" y="174267"/>
                      <a:pt x="106900" y="180873"/>
                    </a:cubicBezTo>
                    <a:cubicBezTo>
                      <a:pt x="109915" y="190690"/>
                      <a:pt x="112324" y="200683"/>
                      <a:pt x="114114" y="210795"/>
                    </a:cubicBezTo>
                    <a:cubicBezTo>
                      <a:pt x="115005" y="218455"/>
                      <a:pt x="118923" y="243657"/>
                      <a:pt x="116786" y="249179"/>
                    </a:cubicBezTo>
                    <a:cubicBezTo>
                      <a:pt x="114649" y="254700"/>
                      <a:pt x="112868" y="254344"/>
                      <a:pt x="109394" y="252919"/>
                    </a:cubicBezTo>
                    <a:cubicBezTo>
                      <a:pt x="102493" y="248373"/>
                      <a:pt x="96259" y="242888"/>
                      <a:pt x="90870" y="236622"/>
                    </a:cubicBezTo>
                    <a:cubicBezTo>
                      <a:pt x="87932" y="232704"/>
                      <a:pt x="88377" y="227716"/>
                      <a:pt x="88377" y="212488"/>
                    </a:cubicBezTo>
                    <a:cubicBezTo>
                      <a:pt x="88191" y="202357"/>
                      <a:pt x="86664" y="192295"/>
                      <a:pt x="83835" y="182565"/>
                    </a:cubicBezTo>
                    <a:cubicBezTo>
                      <a:pt x="83033" y="178469"/>
                      <a:pt x="74930" y="161548"/>
                      <a:pt x="71635" y="162171"/>
                    </a:cubicBezTo>
                    <a:cubicBezTo>
                      <a:pt x="68340" y="162795"/>
                      <a:pt x="65045" y="162171"/>
                      <a:pt x="63619" y="167960"/>
                    </a:cubicBezTo>
                    <a:cubicBezTo>
                      <a:pt x="62195" y="173748"/>
                      <a:pt x="31649" y="205274"/>
                      <a:pt x="26483" y="208569"/>
                    </a:cubicBezTo>
                    <a:cubicBezTo>
                      <a:pt x="21318" y="211865"/>
                      <a:pt x="21496" y="213735"/>
                      <a:pt x="18468" y="208569"/>
                    </a:cubicBezTo>
                    <a:cubicBezTo>
                      <a:pt x="15440" y="203404"/>
                      <a:pt x="11611" y="197616"/>
                      <a:pt x="8138" y="196636"/>
                    </a:cubicBezTo>
                    <a:cubicBezTo>
                      <a:pt x="4664" y="195656"/>
                      <a:pt x="-323" y="185237"/>
                      <a:pt x="-323" y="180517"/>
                    </a:cubicBezTo>
                    <a:cubicBezTo>
                      <a:pt x="-323" y="175797"/>
                      <a:pt x="5021" y="170186"/>
                      <a:pt x="7336" y="165645"/>
                    </a:cubicBezTo>
                    <a:cubicBezTo>
                      <a:pt x="9652" y="161103"/>
                      <a:pt x="27908" y="145073"/>
                      <a:pt x="29778" y="142401"/>
                    </a:cubicBezTo>
                    <a:cubicBezTo>
                      <a:pt x="31649" y="139729"/>
                      <a:pt x="46343" y="121829"/>
                      <a:pt x="49638" y="116397"/>
                    </a:cubicBezTo>
                    <a:cubicBezTo>
                      <a:pt x="52933" y="110964"/>
                      <a:pt x="65757" y="99476"/>
                      <a:pt x="68696" y="93687"/>
                    </a:cubicBezTo>
                    <a:cubicBezTo>
                      <a:pt x="71635" y="87899"/>
                      <a:pt x="77601" y="84158"/>
                      <a:pt x="80273" y="77479"/>
                    </a:cubicBezTo>
                    <a:cubicBezTo>
                      <a:pt x="82945" y="70800"/>
                      <a:pt x="94789" y="57264"/>
                      <a:pt x="96838" y="46488"/>
                    </a:cubicBezTo>
                    <a:cubicBezTo>
                      <a:pt x="98886" y="35712"/>
                      <a:pt x="105743" y="33842"/>
                      <a:pt x="93097" y="8907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77EADF2F-66EE-4510-B418-14F6067527BF}"/>
                </a:ext>
              </a:extLst>
            </p:cNvPr>
            <p:cNvSpPr/>
            <p:nvPr/>
          </p:nvSpPr>
          <p:spPr>
            <a:xfrm>
              <a:off x="3357179" y="5904858"/>
              <a:ext cx="311430" cy="364943"/>
            </a:xfrm>
            <a:custGeom>
              <a:avLst/>
              <a:gdLst>
                <a:gd name="connsiteX0" fmla="*/ 70502 w 359546"/>
                <a:gd name="connsiteY0" fmla="*/ 61296 h 421327"/>
                <a:gd name="connsiteX1" fmla="*/ 85908 w 359546"/>
                <a:gd name="connsiteY1" fmla="*/ 62543 h 421327"/>
                <a:gd name="connsiteX2" fmla="*/ 92766 w 359546"/>
                <a:gd name="connsiteY2" fmla="*/ 71448 h 421327"/>
                <a:gd name="connsiteX3" fmla="*/ 90272 w 359546"/>
                <a:gd name="connsiteY3" fmla="*/ 78662 h 421327"/>
                <a:gd name="connsiteX4" fmla="*/ 83058 w 359546"/>
                <a:gd name="connsiteY4" fmla="*/ 86054 h 421327"/>
                <a:gd name="connsiteX5" fmla="*/ 79497 w 359546"/>
                <a:gd name="connsiteY5" fmla="*/ 100748 h 421327"/>
                <a:gd name="connsiteX6" fmla="*/ 111111 w 359546"/>
                <a:gd name="connsiteY6" fmla="*/ 77860 h 421327"/>
                <a:gd name="connsiteX7" fmla="*/ 117701 w 359546"/>
                <a:gd name="connsiteY7" fmla="*/ 49986 h 421327"/>
                <a:gd name="connsiteX8" fmla="*/ 125538 w 359546"/>
                <a:gd name="connsiteY8" fmla="*/ 28168 h 421327"/>
                <a:gd name="connsiteX9" fmla="*/ 132573 w 359546"/>
                <a:gd name="connsiteY9" fmla="*/ 12494 h 421327"/>
                <a:gd name="connsiteX10" fmla="*/ 153769 w 359546"/>
                <a:gd name="connsiteY10" fmla="*/ 18193 h 421327"/>
                <a:gd name="connsiteX11" fmla="*/ 168196 w 359546"/>
                <a:gd name="connsiteY11" fmla="*/ 36004 h 421327"/>
                <a:gd name="connsiteX12" fmla="*/ 170066 w 359546"/>
                <a:gd name="connsiteY12" fmla="*/ 56042 h 421327"/>
                <a:gd name="connsiteX13" fmla="*/ 190549 w 359546"/>
                <a:gd name="connsiteY13" fmla="*/ 68153 h 421327"/>
                <a:gd name="connsiteX14" fmla="*/ 200167 w 359546"/>
                <a:gd name="connsiteY14" fmla="*/ 85965 h 421327"/>
                <a:gd name="connsiteX15" fmla="*/ 193220 w 359546"/>
                <a:gd name="connsiteY15" fmla="*/ 100748 h 421327"/>
                <a:gd name="connsiteX16" fmla="*/ 167395 w 359546"/>
                <a:gd name="connsiteY16" fmla="*/ 91842 h 421327"/>
                <a:gd name="connsiteX17" fmla="*/ 143884 w 359546"/>
                <a:gd name="connsiteY17" fmla="*/ 96384 h 421327"/>
                <a:gd name="connsiteX18" fmla="*/ 136136 w 359546"/>
                <a:gd name="connsiteY18" fmla="*/ 152578 h 421327"/>
                <a:gd name="connsiteX19" fmla="*/ 137472 w 359546"/>
                <a:gd name="connsiteY19" fmla="*/ 168608 h 421327"/>
                <a:gd name="connsiteX20" fmla="*/ 145308 w 359546"/>
                <a:gd name="connsiteY20" fmla="*/ 187399 h 421327"/>
                <a:gd name="connsiteX21" fmla="*/ 146555 w 359546"/>
                <a:gd name="connsiteY21" fmla="*/ 197462 h 421327"/>
                <a:gd name="connsiteX22" fmla="*/ 155461 w 359546"/>
                <a:gd name="connsiteY22" fmla="*/ 189626 h 421327"/>
                <a:gd name="connsiteX23" fmla="*/ 160181 w 359546"/>
                <a:gd name="connsiteY23" fmla="*/ 181789 h 421327"/>
                <a:gd name="connsiteX24" fmla="*/ 166860 w 359546"/>
                <a:gd name="connsiteY24" fmla="*/ 175020 h 421327"/>
                <a:gd name="connsiteX25" fmla="*/ 173450 w 359546"/>
                <a:gd name="connsiteY25" fmla="*/ 187132 h 421327"/>
                <a:gd name="connsiteX26" fmla="*/ 177101 w 359546"/>
                <a:gd name="connsiteY26" fmla="*/ 181789 h 421327"/>
                <a:gd name="connsiteX27" fmla="*/ 182890 w 359546"/>
                <a:gd name="connsiteY27" fmla="*/ 201025 h 421327"/>
                <a:gd name="connsiteX28" fmla="*/ 188056 w 359546"/>
                <a:gd name="connsiteY28" fmla="*/ 202628 h 421327"/>
                <a:gd name="connsiteX29" fmla="*/ 200880 w 359546"/>
                <a:gd name="connsiteY29" fmla="*/ 189447 h 421327"/>
                <a:gd name="connsiteX30" fmla="*/ 218691 w 359546"/>
                <a:gd name="connsiteY30" fmla="*/ 174397 h 421327"/>
                <a:gd name="connsiteX31" fmla="*/ 220115 w 359546"/>
                <a:gd name="connsiteY31" fmla="*/ 166560 h 421327"/>
                <a:gd name="connsiteX32" fmla="*/ 203373 w 359546"/>
                <a:gd name="connsiteY32" fmla="*/ 154538 h 421327"/>
                <a:gd name="connsiteX33" fmla="*/ 206935 w 359546"/>
                <a:gd name="connsiteY33" fmla="*/ 145632 h 421327"/>
                <a:gd name="connsiteX34" fmla="*/ 217622 w 359546"/>
                <a:gd name="connsiteY34" fmla="*/ 139220 h 421327"/>
                <a:gd name="connsiteX35" fmla="*/ 231069 w 359546"/>
                <a:gd name="connsiteY35" fmla="*/ 140645 h 421327"/>
                <a:gd name="connsiteX36" fmla="*/ 238016 w 359546"/>
                <a:gd name="connsiteY36" fmla="*/ 110722 h 421327"/>
                <a:gd name="connsiteX37" fmla="*/ 221540 w 359546"/>
                <a:gd name="connsiteY37" fmla="*/ 112860 h 421327"/>
                <a:gd name="connsiteX38" fmla="*/ 182534 w 359546"/>
                <a:gd name="connsiteY38" fmla="*/ 130671 h 421327"/>
                <a:gd name="connsiteX39" fmla="*/ 170155 w 359546"/>
                <a:gd name="connsiteY39" fmla="*/ 129068 h 421327"/>
                <a:gd name="connsiteX40" fmla="*/ 162942 w 359546"/>
                <a:gd name="connsiteY40" fmla="*/ 121587 h 421327"/>
                <a:gd name="connsiteX41" fmla="*/ 184404 w 359546"/>
                <a:gd name="connsiteY41" fmla="*/ 109030 h 421327"/>
                <a:gd name="connsiteX42" fmla="*/ 205243 w 359546"/>
                <a:gd name="connsiteY42" fmla="*/ 103063 h 421327"/>
                <a:gd name="connsiteX43" fmla="*/ 235968 w 359546"/>
                <a:gd name="connsiteY43" fmla="*/ 91753 h 421327"/>
                <a:gd name="connsiteX44" fmla="*/ 244873 w 359546"/>
                <a:gd name="connsiteY44" fmla="*/ 84540 h 421327"/>
                <a:gd name="connsiteX45" fmla="*/ 248703 w 359546"/>
                <a:gd name="connsiteY45" fmla="*/ 57823 h 421327"/>
                <a:gd name="connsiteX46" fmla="*/ 259478 w 359546"/>
                <a:gd name="connsiteY46" fmla="*/ 20153 h 421327"/>
                <a:gd name="connsiteX47" fmla="*/ 269809 w 359546"/>
                <a:gd name="connsiteY47" fmla="*/ 6438 h 421327"/>
                <a:gd name="connsiteX48" fmla="*/ 283879 w 359546"/>
                <a:gd name="connsiteY48" fmla="*/ 649 h 421327"/>
                <a:gd name="connsiteX49" fmla="*/ 286996 w 359546"/>
                <a:gd name="connsiteY49" fmla="*/ 15165 h 421327"/>
                <a:gd name="connsiteX50" fmla="*/ 275864 w 359546"/>
                <a:gd name="connsiteY50" fmla="*/ 32977 h 421327"/>
                <a:gd name="connsiteX51" fmla="*/ 270699 w 359546"/>
                <a:gd name="connsiteY51" fmla="*/ 59159 h 421327"/>
                <a:gd name="connsiteX52" fmla="*/ 265534 w 359546"/>
                <a:gd name="connsiteY52" fmla="*/ 81512 h 421327"/>
                <a:gd name="connsiteX53" fmla="*/ 273371 w 359546"/>
                <a:gd name="connsiteY53" fmla="*/ 87657 h 421327"/>
                <a:gd name="connsiteX54" fmla="*/ 299108 w 359546"/>
                <a:gd name="connsiteY54" fmla="*/ 84184 h 421327"/>
                <a:gd name="connsiteX55" fmla="*/ 316296 w 359546"/>
                <a:gd name="connsiteY55" fmla="*/ 85609 h 421327"/>
                <a:gd name="connsiteX56" fmla="*/ 318344 w 359546"/>
                <a:gd name="connsiteY56" fmla="*/ 94514 h 421327"/>
                <a:gd name="connsiteX57" fmla="*/ 310863 w 359546"/>
                <a:gd name="connsiteY57" fmla="*/ 104399 h 421327"/>
                <a:gd name="connsiteX58" fmla="*/ 297505 w 359546"/>
                <a:gd name="connsiteY58" fmla="*/ 104399 h 421327"/>
                <a:gd name="connsiteX59" fmla="*/ 270254 w 359546"/>
                <a:gd name="connsiteY59" fmla="*/ 105468 h 421327"/>
                <a:gd name="connsiteX60" fmla="*/ 263486 w 359546"/>
                <a:gd name="connsiteY60" fmla="*/ 109832 h 421327"/>
                <a:gd name="connsiteX61" fmla="*/ 259923 w 359546"/>
                <a:gd name="connsiteY61" fmla="*/ 147948 h 421327"/>
                <a:gd name="connsiteX62" fmla="*/ 269452 w 359546"/>
                <a:gd name="connsiteY62" fmla="*/ 160326 h 421327"/>
                <a:gd name="connsiteX63" fmla="*/ 270521 w 359546"/>
                <a:gd name="connsiteY63" fmla="*/ 177425 h 421327"/>
                <a:gd name="connsiteX64" fmla="*/ 313980 w 359546"/>
                <a:gd name="connsiteY64" fmla="*/ 169855 h 421327"/>
                <a:gd name="connsiteX65" fmla="*/ 325558 w 359546"/>
                <a:gd name="connsiteY65" fmla="*/ 167183 h 421327"/>
                <a:gd name="connsiteX66" fmla="*/ 348445 w 359546"/>
                <a:gd name="connsiteY66" fmla="*/ 175198 h 421327"/>
                <a:gd name="connsiteX67" fmla="*/ 358954 w 359546"/>
                <a:gd name="connsiteY67" fmla="*/ 187132 h 421327"/>
                <a:gd name="connsiteX68" fmla="*/ 357351 w 359546"/>
                <a:gd name="connsiteY68" fmla="*/ 196037 h 421327"/>
                <a:gd name="connsiteX69" fmla="*/ 335265 w 359546"/>
                <a:gd name="connsiteY69" fmla="*/ 207614 h 421327"/>
                <a:gd name="connsiteX70" fmla="*/ 326359 w 359546"/>
                <a:gd name="connsiteY70" fmla="*/ 210910 h 421327"/>
                <a:gd name="connsiteX71" fmla="*/ 315227 w 359546"/>
                <a:gd name="connsiteY71" fmla="*/ 210108 h 421327"/>
                <a:gd name="connsiteX72" fmla="*/ 299464 w 359546"/>
                <a:gd name="connsiteY72" fmla="*/ 210108 h 421327"/>
                <a:gd name="connsiteX73" fmla="*/ 287086 w 359546"/>
                <a:gd name="connsiteY73" fmla="*/ 221686 h 421327"/>
                <a:gd name="connsiteX74" fmla="*/ 274974 w 359546"/>
                <a:gd name="connsiteY74" fmla="*/ 236113 h 421327"/>
                <a:gd name="connsiteX75" fmla="*/ 289579 w 359546"/>
                <a:gd name="connsiteY75" fmla="*/ 237537 h 421327"/>
                <a:gd name="connsiteX76" fmla="*/ 305074 w 359546"/>
                <a:gd name="connsiteY76" fmla="*/ 243950 h 421327"/>
                <a:gd name="connsiteX77" fmla="*/ 314693 w 359546"/>
                <a:gd name="connsiteY77" fmla="*/ 258287 h 421327"/>
                <a:gd name="connsiteX78" fmla="*/ 319680 w 359546"/>
                <a:gd name="connsiteY78" fmla="*/ 299698 h 421327"/>
                <a:gd name="connsiteX79" fmla="*/ 320125 w 359546"/>
                <a:gd name="connsiteY79" fmla="*/ 362037 h 421327"/>
                <a:gd name="connsiteX80" fmla="*/ 322530 w 359546"/>
                <a:gd name="connsiteY80" fmla="*/ 380650 h 421327"/>
                <a:gd name="connsiteX81" fmla="*/ 321372 w 359546"/>
                <a:gd name="connsiteY81" fmla="*/ 411285 h 421327"/>
                <a:gd name="connsiteX82" fmla="*/ 314693 w 359546"/>
                <a:gd name="connsiteY82" fmla="*/ 420814 h 421327"/>
                <a:gd name="connsiteX83" fmla="*/ 301779 w 359546"/>
                <a:gd name="connsiteY83" fmla="*/ 417430 h 421327"/>
                <a:gd name="connsiteX84" fmla="*/ 289223 w 359546"/>
                <a:gd name="connsiteY84" fmla="*/ 410483 h 421327"/>
                <a:gd name="connsiteX85" fmla="*/ 276220 w 359546"/>
                <a:gd name="connsiteY85" fmla="*/ 396056 h 421327"/>
                <a:gd name="connsiteX86" fmla="*/ 261793 w 359546"/>
                <a:gd name="connsiteY86" fmla="*/ 380294 h 421327"/>
                <a:gd name="connsiteX87" fmla="*/ 254580 w 359546"/>
                <a:gd name="connsiteY87" fmla="*/ 365867 h 421327"/>
                <a:gd name="connsiteX88" fmla="*/ 255203 w 359546"/>
                <a:gd name="connsiteY88" fmla="*/ 356961 h 421327"/>
                <a:gd name="connsiteX89" fmla="*/ 260547 w 359546"/>
                <a:gd name="connsiteY89" fmla="*/ 363818 h 421327"/>
                <a:gd name="connsiteX90" fmla="*/ 271679 w 359546"/>
                <a:gd name="connsiteY90" fmla="*/ 373882 h 421327"/>
                <a:gd name="connsiteX91" fmla="*/ 288154 w 359546"/>
                <a:gd name="connsiteY91" fmla="*/ 380917 h 421327"/>
                <a:gd name="connsiteX92" fmla="*/ 292874 w 359546"/>
                <a:gd name="connsiteY92" fmla="*/ 376375 h 421327"/>
                <a:gd name="connsiteX93" fmla="*/ 292250 w 359546"/>
                <a:gd name="connsiteY93" fmla="*/ 353666 h 421327"/>
                <a:gd name="connsiteX94" fmla="*/ 292250 w 359546"/>
                <a:gd name="connsiteY94" fmla="*/ 294889 h 421327"/>
                <a:gd name="connsiteX95" fmla="*/ 286907 w 359546"/>
                <a:gd name="connsiteY95" fmla="*/ 261404 h 421327"/>
                <a:gd name="connsiteX96" fmla="*/ 278002 w 359546"/>
                <a:gd name="connsiteY96" fmla="*/ 255259 h 421327"/>
                <a:gd name="connsiteX97" fmla="*/ 269096 w 359546"/>
                <a:gd name="connsiteY97" fmla="*/ 260247 h 421327"/>
                <a:gd name="connsiteX98" fmla="*/ 262239 w 359546"/>
                <a:gd name="connsiteY98" fmla="*/ 260247 h 421327"/>
                <a:gd name="connsiteX99" fmla="*/ 258766 w 359546"/>
                <a:gd name="connsiteY99" fmla="*/ 267549 h 421327"/>
                <a:gd name="connsiteX100" fmla="*/ 272569 w 359546"/>
                <a:gd name="connsiteY100" fmla="*/ 276455 h 421327"/>
                <a:gd name="connsiteX101" fmla="*/ 281475 w 359546"/>
                <a:gd name="connsiteY101" fmla="*/ 286162 h 421327"/>
                <a:gd name="connsiteX102" fmla="*/ 275686 w 359546"/>
                <a:gd name="connsiteY102" fmla="*/ 292930 h 421327"/>
                <a:gd name="connsiteX103" fmla="*/ 268117 w 359546"/>
                <a:gd name="connsiteY103" fmla="*/ 292930 h 421327"/>
                <a:gd name="connsiteX104" fmla="*/ 254313 w 359546"/>
                <a:gd name="connsiteY104" fmla="*/ 281353 h 421327"/>
                <a:gd name="connsiteX105" fmla="*/ 247901 w 359546"/>
                <a:gd name="connsiteY105" fmla="*/ 290882 h 421327"/>
                <a:gd name="connsiteX106" fmla="*/ 248703 w 359546"/>
                <a:gd name="connsiteY106" fmla="*/ 301569 h 421327"/>
                <a:gd name="connsiteX107" fmla="*/ 260458 w 359546"/>
                <a:gd name="connsiteY107" fmla="*/ 307001 h 421327"/>
                <a:gd name="connsiteX108" fmla="*/ 275330 w 359546"/>
                <a:gd name="connsiteY108" fmla="*/ 318756 h 421327"/>
                <a:gd name="connsiteX109" fmla="*/ 279426 w 359546"/>
                <a:gd name="connsiteY109" fmla="*/ 333985 h 421327"/>
                <a:gd name="connsiteX110" fmla="*/ 265445 w 359546"/>
                <a:gd name="connsiteY110" fmla="*/ 335232 h 421327"/>
                <a:gd name="connsiteX111" fmla="*/ 244160 w 359546"/>
                <a:gd name="connsiteY111" fmla="*/ 322853 h 421327"/>
                <a:gd name="connsiteX112" fmla="*/ 238995 w 359546"/>
                <a:gd name="connsiteY112" fmla="*/ 323654 h 421327"/>
                <a:gd name="connsiteX113" fmla="*/ 234276 w 359546"/>
                <a:gd name="connsiteY113" fmla="*/ 351529 h 421327"/>
                <a:gd name="connsiteX114" fmla="*/ 228932 w 359546"/>
                <a:gd name="connsiteY114" fmla="*/ 355892 h 421327"/>
                <a:gd name="connsiteX115" fmla="*/ 211121 w 359546"/>
                <a:gd name="connsiteY115" fmla="*/ 340218 h 421327"/>
                <a:gd name="connsiteX116" fmla="*/ 209874 w 359546"/>
                <a:gd name="connsiteY116" fmla="*/ 324723 h 421327"/>
                <a:gd name="connsiteX117" fmla="*/ 220828 w 359546"/>
                <a:gd name="connsiteY117" fmla="*/ 287141 h 421327"/>
                <a:gd name="connsiteX118" fmla="*/ 232405 w 359546"/>
                <a:gd name="connsiteY118" fmla="*/ 253211 h 421327"/>
                <a:gd name="connsiteX119" fmla="*/ 245764 w 359546"/>
                <a:gd name="connsiteY119" fmla="*/ 230680 h 421327"/>
                <a:gd name="connsiteX120" fmla="*/ 257341 w 359546"/>
                <a:gd name="connsiteY120" fmla="*/ 214561 h 421327"/>
                <a:gd name="connsiteX121" fmla="*/ 255470 w 359546"/>
                <a:gd name="connsiteY121" fmla="*/ 211889 h 421327"/>
                <a:gd name="connsiteX122" fmla="*/ 221273 w 359546"/>
                <a:gd name="connsiteY122" fmla="*/ 229701 h 421327"/>
                <a:gd name="connsiteX123" fmla="*/ 204709 w 359546"/>
                <a:gd name="connsiteY123" fmla="*/ 239586 h 421327"/>
                <a:gd name="connsiteX124" fmla="*/ 194022 w 359546"/>
                <a:gd name="connsiteY124" fmla="*/ 246799 h 421327"/>
                <a:gd name="connsiteX125" fmla="*/ 180396 w 359546"/>
                <a:gd name="connsiteY125" fmla="*/ 252142 h 421327"/>
                <a:gd name="connsiteX126" fmla="*/ 168997 w 359546"/>
                <a:gd name="connsiteY126" fmla="*/ 259712 h 421327"/>
                <a:gd name="connsiteX127" fmla="*/ 158132 w 359546"/>
                <a:gd name="connsiteY127" fmla="*/ 259712 h 421327"/>
                <a:gd name="connsiteX128" fmla="*/ 147179 w 359546"/>
                <a:gd name="connsiteY128" fmla="*/ 270221 h 421327"/>
                <a:gd name="connsiteX129" fmla="*/ 140767 w 359546"/>
                <a:gd name="connsiteY129" fmla="*/ 287141 h 421327"/>
                <a:gd name="connsiteX130" fmla="*/ 145932 w 359546"/>
                <a:gd name="connsiteY130" fmla="*/ 382253 h 421327"/>
                <a:gd name="connsiteX131" fmla="*/ 143260 w 359546"/>
                <a:gd name="connsiteY131" fmla="*/ 404784 h 421327"/>
                <a:gd name="connsiteX132" fmla="*/ 132752 w 359546"/>
                <a:gd name="connsiteY132" fmla="*/ 403537 h 421327"/>
                <a:gd name="connsiteX133" fmla="*/ 122421 w 359546"/>
                <a:gd name="connsiteY133" fmla="*/ 397927 h 421327"/>
                <a:gd name="connsiteX134" fmla="*/ 114585 w 359546"/>
                <a:gd name="connsiteY134" fmla="*/ 392405 h 421327"/>
                <a:gd name="connsiteX135" fmla="*/ 107193 w 359546"/>
                <a:gd name="connsiteY135" fmla="*/ 382431 h 421327"/>
                <a:gd name="connsiteX136" fmla="*/ 109419 w 359546"/>
                <a:gd name="connsiteY136" fmla="*/ 372368 h 421327"/>
                <a:gd name="connsiteX137" fmla="*/ 107816 w 359546"/>
                <a:gd name="connsiteY137" fmla="*/ 315817 h 421327"/>
                <a:gd name="connsiteX138" fmla="*/ 102651 w 359546"/>
                <a:gd name="connsiteY138" fmla="*/ 318934 h 421327"/>
                <a:gd name="connsiteX139" fmla="*/ 92943 w 359546"/>
                <a:gd name="connsiteY139" fmla="*/ 334608 h 421327"/>
                <a:gd name="connsiteX140" fmla="*/ 86175 w 359546"/>
                <a:gd name="connsiteY140" fmla="*/ 349481 h 421327"/>
                <a:gd name="connsiteX141" fmla="*/ 72728 w 359546"/>
                <a:gd name="connsiteY141" fmla="*/ 357941 h 421327"/>
                <a:gd name="connsiteX142" fmla="*/ 56074 w 359546"/>
                <a:gd name="connsiteY142" fmla="*/ 356872 h 421327"/>
                <a:gd name="connsiteX143" fmla="*/ 43874 w 359546"/>
                <a:gd name="connsiteY143" fmla="*/ 344137 h 421327"/>
                <a:gd name="connsiteX144" fmla="*/ 42004 w 359546"/>
                <a:gd name="connsiteY144" fmla="*/ 329443 h 421327"/>
                <a:gd name="connsiteX145" fmla="*/ 49039 w 359546"/>
                <a:gd name="connsiteY145" fmla="*/ 317064 h 421327"/>
                <a:gd name="connsiteX146" fmla="*/ 53581 w 359546"/>
                <a:gd name="connsiteY146" fmla="*/ 298540 h 421327"/>
                <a:gd name="connsiteX147" fmla="*/ 59904 w 359546"/>
                <a:gd name="connsiteY147" fmla="*/ 278681 h 421327"/>
                <a:gd name="connsiteX148" fmla="*/ 68810 w 359546"/>
                <a:gd name="connsiteY148" fmla="*/ 259089 h 421327"/>
                <a:gd name="connsiteX149" fmla="*/ 72906 w 359546"/>
                <a:gd name="connsiteY149" fmla="*/ 246087 h 421327"/>
                <a:gd name="connsiteX150" fmla="*/ 71036 w 359546"/>
                <a:gd name="connsiteY150" fmla="*/ 243682 h 421327"/>
                <a:gd name="connsiteX151" fmla="*/ 56609 w 359546"/>
                <a:gd name="connsiteY151" fmla="*/ 255170 h 421327"/>
                <a:gd name="connsiteX152" fmla="*/ 41737 w 359546"/>
                <a:gd name="connsiteY152" fmla="*/ 257308 h 421327"/>
                <a:gd name="connsiteX153" fmla="*/ 27755 w 359546"/>
                <a:gd name="connsiteY153" fmla="*/ 250094 h 421327"/>
                <a:gd name="connsiteX154" fmla="*/ 13951 w 359546"/>
                <a:gd name="connsiteY154" fmla="*/ 243237 h 421327"/>
                <a:gd name="connsiteX155" fmla="*/ 1750 w 359546"/>
                <a:gd name="connsiteY155" fmla="*/ 234331 h 421327"/>
                <a:gd name="connsiteX156" fmla="*/ 2819 w 359546"/>
                <a:gd name="connsiteY156" fmla="*/ 225426 h 421327"/>
                <a:gd name="connsiteX157" fmla="*/ 28378 w 359546"/>
                <a:gd name="connsiteY157" fmla="*/ 210732 h 421327"/>
                <a:gd name="connsiteX158" fmla="*/ 68008 w 359546"/>
                <a:gd name="connsiteY158" fmla="*/ 184015 h 421327"/>
                <a:gd name="connsiteX159" fmla="*/ 103630 w 359546"/>
                <a:gd name="connsiteY159" fmla="*/ 162642 h 421327"/>
                <a:gd name="connsiteX160" fmla="*/ 104877 w 359546"/>
                <a:gd name="connsiteY160" fmla="*/ 135123 h 421327"/>
                <a:gd name="connsiteX161" fmla="*/ 109241 w 359546"/>
                <a:gd name="connsiteY161" fmla="*/ 99056 h 421327"/>
                <a:gd name="connsiteX162" fmla="*/ 103274 w 359546"/>
                <a:gd name="connsiteY162" fmla="*/ 102173 h 421327"/>
                <a:gd name="connsiteX163" fmla="*/ 87957 w 359546"/>
                <a:gd name="connsiteY163" fmla="*/ 122745 h 421327"/>
                <a:gd name="connsiteX164" fmla="*/ 74420 w 359546"/>
                <a:gd name="connsiteY164" fmla="*/ 142960 h 421327"/>
                <a:gd name="connsiteX165" fmla="*/ 64713 w 359546"/>
                <a:gd name="connsiteY165" fmla="*/ 157031 h 421327"/>
                <a:gd name="connsiteX166" fmla="*/ 63288 w 359546"/>
                <a:gd name="connsiteY166" fmla="*/ 168965 h 421327"/>
                <a:gd name="connsiteX167" fmla="*/ 46546 w 359546"/>
                <a:gd name="connsiteY167" fmla="*/ 166916 h 421327"/>
                <a:gd name="connsiteX168" fmla="*/ 28735 w 359546"/>
                <a:gd name="connsiteY168" fmla="*/ 159525 h 421327"/>
                <a:gd name="connsiteX169" fmla="*/ 20898 w 359546"/>
                <a:gd name="connsiteY169" fmla="*/ 140912 h 421327"/>
                <a:gd name="connsiteX170" fmla="*/ 27309 w 359546"/>
                <a:gd name="connsiteY170" fmla="*/ 112860 h 421327"/>
                <a:gd name="connsiteX171" fmla="*/ 36749 w 359546"/>
                <a:gd name="connsiteY171" fmla="*/ 89349 h 421327"/>
                <a:gd name="connsiteX172" fmla="*/ 70234 w 359546"/>
                <a:gd name="connsiteY172" fmla="*/ 62632 h 42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359546" h="421327">
                  <a:moveTo>
                    <a:pt x="70502" y="61296"/>
                  </a:moveTo>
                  <a:cubicBezTo>
                    <a:pt x="75441" y="58671"/>
                    <a:pt x="81455" y="59158"/>
                    <a:pt x="85908" y="62543"/>
                  </a:cubicBezTo>
                  <a:cubicBezTo>
                    <a:pt x="93745" y="68332"/>
                    <a:pt x="92766" y="69757"/>
                    <a:pt x="92766" y="71448"/>
                  </a:cubicBezTo>
                  <a:cubicBezTo>
                    <a:pt x="93277" y="74125"/>
                    <a:pt x="92328" y="76872"/>
                    <a:pt x="90272" y="78662"/>
                  </a:cubicBezTo>
                  <a:cubicBezTo>
                    <a:pt x="87422" y="80710"/>
                    <a:pt x="84305" y="80889"/>
                    <a:pt x="83058" y="86054"/>
                  </a:cubicBezTo>
                  <a:cubicBezTo>
                    <a:pt x="81812" y="91219"/>
                    <a:pt x="77270" y="100748"/>
                    <a:pt x="79497" y="100748"/>
                  </a:cubicBezTo>
                  <a:cubicBezTo>
                    <a:pt x="91099" y="94708"/>
                    <a:pt x="101751" y="86996"/>
                    <a:pt x="111111" y="77860"/>
                  </a:cubicBezTo>
                  <a:cubicBezTo>
                    <a:pt x="116009" y="71270"/>
                    <a:pt x="115030" y="57378"/>
                    <a:pt x="117701" y="49986"/>
                  </a:cubicBezTo>
                  <a:cubicBezTo>
                    <a:pt x="120756" y="42880"/>
                    <a:pt x="123373" y="35594"/>
                    <a:pt x="125538" y="28168"/>
                  </a:cubicBezTo>
                  <a:cubicBezTo>
                    <a:pt x="127230" y="20954"/>
                    <a:pt x="125538" y="14720"/>
                    <a:pt x="132573" y="12494"/>
                  </a:cubicBezTo>
                  <a:cubicBezTo>
                    <a:pt x="140139" y="11029"/>
                    <a:pt x="147958" y="13131"/>
                    <a:pt x="153769" y="18193"/>
                  </a:cubicBezTo>
                  <a:cubicBezTo>
                    <a:pt x="159717" y="23110"/>
                    <a:pt x="164622" y="29165"/>
                    <a:pt x="168196" y="36004"/>
                  </a:cubicBezTo>
                  <a:cubicBezTo>
                    <a:pt x="168819" y="40101"/>
                    <a:pt x="167216" y="54528"/>
                    <a:pt x="170066" y="56042"/>
                  </a:cubicBezTo>
                  <a:cubicBezTo>
                    <a:pt x="177541" y="58869"/>
                    <a:pt x="184470" y="62967"/>
                    <a:pt x="190549" y="68153"/>
                  </a:cubicBezTo>
                  <a:cubicBezTo>
                    <a:pt x="195207" y="73183"/>
                    <a:pt x="198516" y="79311"/>
                    <a:pt x="200167" y="85965"/>
                  </a:cubicBezTo>
                  <a:cubicBezTo>
                    <a:pt x="200167" y="91130"/>
                    <a:pt x="202304" y="97720"/>
                    <a:pt x="193220" y="100748"/>
                  </a:cubicBezTo>
                  <a:cubicBezTo>
                    <a:pt x="184137" y="103776"/>
                    <a:pt x="184315" y="96028"/>
                    <a:pt x="167395" y="91842"/>
                  </a:cubicBezTo>
                  <a:cubicBezTo>
                    <a:pt x="150474" y="87657"/>
                    <a:pt x="146823" y="86321"/>
                    <a:pt x="143884" y="96384"/>
                  </a:cubicBezTo>
                  <a:cubicBezTo>
                    <a:pt x="140945" y="106448"/>
                    <a:pt x="136581" y="146790"/>
                    <a:pt x="136136" y="152578"/>
                  </a:cubicBezTo>
                  <a:cubicBezTo>
                    <a:pt x="135708" y="157959"/>
                    <a:pt x="136159" y="163373"/>
                    <a:pt x="137472" y="168608"/>
                  </a:cubicBezTo>
                  <a:cubicBezTo>
                    <a:pt x="138718" y="172705"/>
                    <a:pt x="144685" y="183481"/>
                    <a:pt x="145308" y="187399"/>
                  </a:cubicBezTo>
                  <a:cubicBezTo>
                    <a:pt x="145932" y="191318"/>
                    <a:pt x="144329" y="197462"/>
                    <a:pt x="146555" y="197462"/>
                  </a:cubicBezTo>
                  <a:cubicBezTo>
                    <a:pt x="148782" y="197462"/>
                    <a:pt x="153591" y="193099"/>
                    <a:pt x="155461" y="189626"/>
                  </a:cubicBezTo>
                  <a:cubicBezTo>
                    <a:pt x="157331" y="186152"/>
                    <a:pt x="158400" y="184282"/>
                    <a:pt x="160181" y="181789"/>
                  </a:cubicBezTo>
                  <a:cubicBezTo>
                    <a:pt x="161962" y="179295"/>
                    <a:pt x="165969" y="177425"/>
                    <a:pt x="166860" y="175020"/>
                  </a:cubicBezTo>
                  <a:cubicBezTo>
                    <a:pt x="167751" y="172616"/>
                    <a:pt x="171402" y="187132"/>
                    <a:pt x="173450" y="187132"/>
                  </a:cubicBezTo>
                  <a:cubicBezTo>
                    <a:pt x="175498" y="187132"/>
                    <a:pt x="176122" y="180186"/>
                    <a:pt x="177101" y="181789"/>
                  </a:cubicBezTo>
                  <a:cubicBezTo>
                    <a:pt x="178081" y="183392"/>
                    <a:pt x="180842" y="196839"/>
                    <a:pt x="182890" y="201025"/>
                  </a:cubicBezTo>
                  <a:cubicBezTo>
                    <a:pt x="184938" y="205210"/>
                    <a:pt x="184582" y="205745"/>
                    <a:pt x="188056" y="202628"/>
                  </a:cubicBezTo>
                  <a:cubicBezTo>
                    <a:pt x="191528" y="199511"/>
                    <a:pt x="197762" y="191496"/>
                    <a:pt x="200880" y="189447"/>
                  </a:cubicBezTo>
                  <a:cubicBezTo>
                    <a:pt x="207395" y="185158"/>
                    <a:pt x="213374" y="180105"/>
                    <a:pt x="218691" y="174397"/>
                  </a:cubicBezTo>
                  <a:cubicBezTo>
                    <a:pt x="220471" y="170835"/>
                    <a:pt x="223589" y="169232"/>
                    <a:pt x="220115" y="166560"/>
                  </a:cubicBezTo>
                  <a:cubicBezTo>
                    <a:pt x="216642" y="163888"/>
                    <a:pt x="204442" y="158278"/>
                    <a:pt x="203373" y="154538"/>
                  </a:cubicBezTo>
                  <a:cubicBezTo>
                    <a:pt x="202304" y="150797"/>
                    <a:pt x="201948" y="149818"/>
                    <a:pt x="206935" y="145632"/>
                  </a:cubicBezTo>
                  <a:cubicBezTo>
                    <a:pt x="211922" y="141446"/>
                    <a:pt x="213525" y="139042"/>
                    <a:pt x="217622" y="139220"/>
                  </a:cubicBezTo>
                  <a:cubicBezTo>
                    <a:pt x="221718" y="139398"/>
                    <a:pt x="228131" y="142337"/>
                    <a:pt x="231069" y="140645"/>
                  </a:cubicBezTo>
                  <a:cubicBezTo>
                    <a:pt x="234008" y="138953"/>
                    <a:pt x="237837" y="135302"/>
                    <a:pt x="238016" y="110722"/>
                  </a:cubicBezTo>
                  <a:cubicBezTo>
                    <a:pt x="232049" y="109475"/>
                    <a:pt x="238016" y="108674"/>
                    <a:pt x="221540" y="112860"/>
                  </a:cubicBezTo>
                  <a:cubicBezTo>
                    <a:pt x="205065" y="117045"/>
                    <a:pt x="187076" y="129513"/>
                    <a:pt x="182534" y="130671"/>
                  </a:cubicBezTo>
                  <a:cubicBezTo>
                    <a:pt x="178372" y="131965"/>
                    <a:pt x="173851" y="131380"/>
                    <a:pt x="170155" y="129068"/>
                  </a:cubicBezTo>
                  <a:cubicBezTo>
                    <a:pt x="164990" y="126129"/>
                    <a:pt x="161250" y="125149"/>
                    <a:pt x="162942" y="121587"/>
                  </a:cubicBezTo>
                  <a:cubicBezTo>
                    <a:pt x="169093" y="115884"/>
                    <a:pt x="176419" y="111598"/>
                    <a:pt x="184404" y="109030"/>
                  </a:cubicBezTo>
                  <a:cubicBezTo>
                    <a:pt x="191452" y="107414"/>
                    <a:pt x="198408" y="105422"/>
                    <a:pt x="205243" y="103063"/>
                  </a:cubicBezTo>
                  <a:cubicBezTo>
                    <a:pt x="215016" y="98125"/>
                    <a:pt x="225325" y="94330"/>
                    <a:pt x="235968" y="91753"/>
                  </a:cubicBezTo>
                  <a:cubicBezTo>
                    <a:pt x="243448" y="91308"/>
                    <a:pt x="244873" y="87835"/>
                    <a:pt x="244873" y="84540"/>
                  </a:cubicBezTo>
                  <a:cubicBezTo>
                    <a:pt x="245414" y="75544"/>
                    <a:pt x="246695" y="66608"/>
                    <a:pt x="248703" y="57823"/>
                  </a:cubicBezTo>
                  <a:cubicBezTo>
                    <a:pt x="251196" y="51589"/>
                    <a:pt x="258677" y="23893"/>
                    <a:pt x="259478" y="20153"/>
                  </a:cubicBezTo>
                  <a:cubicBezTo>
                    <a:pt x="260280" y="16412"/>
                    <a:pt x="266514" y="11247"/>
                    <a:pt x="269809" y="6438"/>
                  </a:cubicBezTo>
                  <a:cubicBezTo>
                    <a:pt x="273104" y="1629"/>
                    <a:pt x="279783" y="-2468"/>
                    <a:pt x="283879" y="649"/>
                  </a:cubicBezTo>
                  <a:cubicBezTo>
                    <a:pt x="287923" y="4319"/>
                    <a:pt x="289177" y="10159"/>
                    <a:pt x="286996" y="15165"/>
                  </a:cubicBezTo>
                  <a:cubicBezTo>
                    <a:pt x="282741" y="20745"/>
                    <a:pt x="279014" y="26707"/>
                    <a:pt x="275864" y="32977"/>
                  </a:cubicBezTo>
                  <a:cubicBezTo>
                    <a:pt x="273527" y="41572"/>
                    <a:pt x="271801" y="50321"/>
                    <a:pt x="270699" y="59159"/>
                  </a:cubicBezTo>
                  <a:cubicBezTo>
                    <a:pt x="269898" y="64769"/>
                    <a:pt x="265356" y="76970"/>
                    <a:pt x="265534" y="81512"/>
                  </a:cubicBezTo>
                  <a:cubicBezTo>
                    <a:pt x="265712" y="86054"/>
                    <a:pt x="263486" y="88458"/>
                    <a:pt x="273371" y="87657"/>
                  </a:cubicBezTo>
                  <a:cubicBezTo>
                    <a:pt x="283256" y="86855"/>
                    <a:pt x="293408" y="84362"/>
                    <a:pt x="299108" y="84184"/>
                  </a:cubicBezTo>
                  <a:cubicBezTo>
                    <a:pt x="304808" y="84005"/>
                    <a:pt x="312734" y="82313"/>
                    <a:pt x="316296" y="85609"/>
                  </a:cubicBezTo>
                  <a:cubicBezTo>
                    <a:pt x="319858" y="88904"/>
                    <a:pt x="321639" y="89527"/>
                    <a:pt x="318344" y="94514"/>
                  </a:cubicBezTo>
                  <a:cubicBezTo>
                    <a:pt x="315049" y="99501"/>
                    <a:pt x="314247" y="103420"/>
                    <a:pt x="310863" y="104399"/>
                  </a:cubicBezTo>
                  <a:cubicBezTo>
                    <a:pt x="306431" y="104994"/>
                    <a:pt x="301938" y="104994"/>
                    <a:pt x="297505" y="104399"/>
                  </a:cubicBezTo>
                  <a:cubicBezTo>
                    <a:pt x="288413" y="103599"/>
                    <a:pt x="279256" y="103958"/>
                    <a:pt x="270254" y="105468"/>
                  </a:cubicBezTo>
                  <a:cubicBezTo>
                    <a:pt x="266157" y="107516"/>
                    <a:pt x="264465" y="105468"/>
                    <a:pt x="263486" y="109832"/>
                  </a:cubicBezTo>
                  <a:cubicBezTo>
                    <a:pt x="261233" y="122415"/>
                    <a:pt x="260042" y="135165"/>
                    <a:pt x="259923" y="147948"/>
                  </a:cubicBezTo>
                  <a:cubicBezTo>
                    <a:pt x="261170" y="150441"/>
                    <a:pt x="267404" y="154805"/>
                    <a:pt x="269452" y="160326"/>
                  </a:cubicBezTo>
                  <a:cubicBezTo>
                    <a:pt x="271501" y="165848"/>
                    <a:pt x="268384" y="177247"/>
                    <a:pt x="270521" y="177425"/>
                  </a:cubicBezTo>
                  <a:cubicBezTo>
                    <a:pt x="272659" y="177603"/>
                    <a:pt x="307835" y="168519"/>
                    <a:pt x="313980" y="169855"/>
                  </a:cubicBezTo>
                  <a:cubicBezTo>
                    <a:pt x="320125" y="171191"/>
                    <a:pt x="317721" y="165937"/>
                    <a:pt x="325558" y="167183"/>
                  </a:cubicBezTo>
                  <a:cubicBezTo>
                    <a:pt x="333400" y="169203"/>
                    <a:pt x="341056" y="171885"/>
                    <a:pt x="348445" y="175198"/>
                  </a:cubicBezTo>
                  <a:cubicBezTo>
                    <a:pt x="353187" y="177886"/>
                    <a:pt x="356888" y="182089"/>
                    <a:pt x="358954" y="187132"/>
                  </a:cubicBezTo>
                  <a:cubicBezTo>
                    <a:pt x="359619" y="190195"/>
                    <a:pt x="359043" y="193398"/>
                    <a:pt x="357351" y="196037"/>
                  </a:cubicBezTo>
                  <a:cubicBezTo>
                    <a:pt x="350260" y="200392"/>
                    <a:pt x="342881" y="204260"/>
                    <a:pt x="335265" y="207614"/>
                  </a:cubicBezTo>
                  <a:cubicBezTo>
                    <a:pt x="329298" y="209841"/>
                    <a:pt x="329921" y="210910"/>
                    <a:pt x="326359" y="210910"/>
                  </a:cubicBezTo>
                  <a:cubicBezTo>
                    <a:pt x="322797" y="210910"/>
                    <a:pt x="320748" y="210286"/>
                    <a:pt x="315227" y="210108"/>
                  </a:cubicBezTo>
                  <a:cubicBezTo>
                    <a:pt x="309706" y="209930"/>
                    <a:pt x="303026" y="206991"/>
                    <a:pt x="299464" y="210108"/>
                  </a:cubicBezTo>
                  <a:cubicBezTo>
                    <a:pt x="295902" y="213225"/>
                    <a:pt x="289579" y="219637"/>
                    <a:pt x="287086" y="221686"/>
                  </a:cubicBezTo>
                  <a:cubicBezTo>
                    <a:pt x="284592" y="223734"/>
                    <a:pt x="274974" y="233441"/>
                    <a:pt x="274974" y="236113"/>
                  </a:cubicBezTo>
                  <a:cubicBezTo>
                    <a:pt x="274974" y="238784"/>
                    <a:pt x="282811" y="236736"/>
                    <a:pt x="289579" y="237537"/>
                  </a:cubicBezTo>
                  <a:cubicBezTo>
                    <a:pt x="295261" y="238109"/>
                    <a:pt x="300650" y="240339"/>
                    <a:pt x="305074" y="243950"/>
                  </a:cubicBezTo>
                  <a:cubicBezTo>
                    <a:pt x="308192" y="246888"/>
                    <a:pt x="315138" y="252855"/>
                    <a:pt x="314693" y="258287"/>
                  </a:cubicBezTo>
                  <a:cubicBezTo>
                    <a:pt x="314247" y="263720"/>
                    <a:pt x="319680" y="292663"/>
                    <a:pt x="319680" y="299698"/>
                  </a:cubicBezTo>
                  <a:cubicBezTo>
                    <a:pt x="319680" y="306734"/>
                    <a:pt x="320125" y="362037"/>
                    <a:pt x="320125" y="362037"/>
                  </a:cubicBezTo>
                  <a:cubicBezTo>
                    <a:pt x="321340" y="368181"/>
                    <a:pt x="322144" y="374399"/>
                    <a:pt x="322530" y="380650"/>
                  </a:cubicBezTo>
                  <a:cubicBezTo>
                    <a:pt x="322755" y="390875"/>
                    <a:pt x="322368" y="401105"/>
                    <a:pt x="321372" y="411285"/>
                  </a:cubicBezTo>
                  <a:cubicBezTo>
                    <a:pt x="320125" y="415827"/>
                    <a:pt x="318879" y="421615"/>
                    <a:pt x="314693" y="420814"/>
                  </a:cubicBezTo>
                  <a:cubicBezTo>
                    <a:pt x="310257" y="420262"/>
                    <a:pt x="305915" y="419124"/>
                    <a:pt x="301779" y="417430"/>
                  </a:cubicBezTo>
                  <a:cubicBezTo>
                    <a:pt x="297211" y="415885"/>
                    <a:pt x="292958" y="413532"/>
                    <a:pt x="289223" y="410483"/>
                  </a:cubicBezTo>
                  <a:cubicBezTo>
                    <a:pt x="284619" y="405924"/>
                    <a:pt x="280278" y="401107"/>
                    <a:pt x="276220" y="396056"/>
                  </a:cubicBezTo>
                  <a:cubicBezTo>
                    <a:pt x="272925" y="391693"/>
                    <a:pt x="263842" y="383232"/>
                    <a:pt x="261793" y="380294"/>
                  </a:cubicBezTo>
                  <a:cubicBezTo>
                    <a:pt x="258231" y="376156"/>
                    <a:pt x="255752" y="371199"/>
                    <a:pt x="254580" y="365867"/>
                  </a:cubicBezTo>
                  <a:cubicBezTo>
                    <a:pt x="254580" y="361325"/>
                    <a:pt x="253690" y="356961"/>
                    <a:pt x="255203" y="356961"/>
                  </a:cubicBezTo>
                  <a:cubicBezTo>
                    <a:pt x="256717" y="356961"/>
                    <a:pt x="259033" y="360523"/>
                    <a:pt x="260547" y="363818"/>
                  </a:cubicBezTo>
                  <a:cubicBezTo>
                    <a:pt x="263089" y="368274"/>
                    <a:pt x="266989" y="371801"/>
                    <a:pt x="271679" y="373882"/>
                  </a:cubicBezTo>
                  <a:cubicBezTo>
                    <a:pt x="277200" y="376731"/>
                    <a:pt x="286551" y="381897"/>
                    <a:pt x="288154" y="380917"/>
                  </a:cubicBezTo>
                  <a:cubicBezTo>
                    <a:pt x="289757" y="379937"/>
                    <a:pt x="292874" y="379225"/>
                    <a:pt x="292874" y="376375"/>
                  </a:cubicBezTo>
                  <a:cubicBezTo>
                    <a:pt x="292874" y="373525"/>
                    <a:pt x="292250" y="357763"/>
                    <a:pt x="292250" y="353666"/>
                  </a:cubicBezTo>
                  <a:cubicBezTo>
                    <a:pt x="292250" y="349569"/>
                    <a:pt x="292250" y="294889"/>
                    <a:pt x="292250" y="294889"/>
                  </a:cubicBezTo>
                  <a:cubicBezTo>
                    <a:pt x="292250" y="294889"/>
                    <a:pt x="292250" y="268173"/>
                    <a:pt x="286907" y="261404"/>
                  </a:cubicBezTo>
                  <a:cubicBezTo>
                    <a:pt x="281564" y="254636"/>
                    <a:pt x="280852" y="254458"/>
                    <a:pt x="278002" y="255259"/>
                  </a:cubicBezTo>
                  <a:cubicBezTo>
                    <a:pt x="275152" y="256061"/>
                    <a:pt x="272213" y="260247"/>
                    <a:pt x="269096" y="260247"/>
                  </a:cubicBezTo>
                  <a:cubicBezTo>
                    <a:pt x="265979" y="260247"/>
                    <a:pt x="264287" y="258822"/>
                    <a:pt x="262239" y="260247"/>
                  </a:cubicBezTo>
                  <a:cubicBezTo>
                    <a:pt x="260191" y="261672"/>
                    <a:pt x="256450" y="266302"/>
                    <a:pt x="258766" y="267549"/>
                  </a:cubicBezTo>
                  <a:cubicBezTo>
                    <a:pt x="261081" y="268796"/>
                    <a:pt x="269452" y="274139"/>
                    <a:pt x="272569" y="276455"/>
                  </a:cubicBezTo>
                  <a:cubicBezTo>
                    <a:pt x="275686" y="278770"/>
                    <a:pt x="281475" y="283223"/>
                    <a:pt x="281475" y="286162"/>
                  </a:cubicBezTo>
                  <a:cubicBezTo>
                    <a:pt x="285839" y="293197"/>
                    <a:pt x="278447" y="292930"/>
                    <a:pt x="275686" y="292930"/>
                  </a:cubicBezTo>
                  <a:cubicBezTo>
                    <a:pt x="272925" y="292930"/>
                    <a:pt x="272213" y="295424"/>
                    <a:pt x="268117" y="292930"/>
                  </a:cubicBezTo>
                  <a:cubicBezTo>
                    <a:pt x="264020" y="290437"/>
                    <a:pt x="257162" y="280818"/>
                    <a:pt x="254313" y="281353"/>
                  </a:cubicBezTo>
                  <a:cubicBezTo>
                    <a:pt x="251463" y="281887"/>
                    <a:pt x="249148" y="286518"/>
                    <a:pt x="247901" y="290882"/>
                  </a:cubicBezTo>
                  <a:cubicBezTo>
                    <a:pt x="246654" y="295245"/>
                    <a:pt x="245408" y="300411"/>
                    <a:pt x="248703" y="301569"/>
                  </a:cubicBezTo>
                  <a:cubicBezTo>
                    <a:pt x="251998" y="302726"/>
                    <a:pt x="255738" y="304685"/>
                    <a:pt x="260458" y="307001"/>
                  </a:cubicBezTo>
                  <a:cubicBezTo>
                    <a:pt x="266225" y="309770"/>
                    <a:pt x="271305" y="313785"/>
                    <a:pt x="275330" y="318756"/>
                  </a:cubicBezTo>
                  <a:cubicBezTo>
                    <a:pt x="278002" y="322853"/>
                    <a:pt x="282098" y="326771"/>
                    <a:pt x="279426" y="333985"/>
                  </a:cubicBezTo>
                  <a:cubicBezTo>
                    <a:pt x="275591" y="337530"/>
                    <a:pt x="269847" y="338043"/>
                    <a:pt x="265445" y="335232"/>
                  </a:cubicBezTo>
                  <a:cubicBezTo>
                    <a:pt x="257719" y="332300"/>
                    <a:pt x="250528" y="328118"/>
                    <a:pt x="244160" y="322853"/>
                  </a:cubicBezTo>
                  <a:cubicBezTo>
                    <a:pt x="240242" y="317866"/>
                    <a:pt x="239440" y="320804"/>
                    <a:pt x="238995" y="323654"/>
                  </a:cubicBezTo>
                  <a:cubicBezTo>
                    <a:pt x="238550" y="326504"/>
                    <a:pt x="234453" y="349124"/>
                    <a:pt x="234276" y="351529"/>
                  </a:cubicBezTo>
                  <a:cubicBezTo>
                    <a:pt x="234097" y="353933"/>
                    <a:pt x="234276" y="357139"/>
                    <a:pt x="228932" y="355892"/>
                  </a:cubicBezTo>
                  <a:cubicBezTo>
                    <a:pt x="221852" y="352131"/>
                    <a:pt x="215751" y="346763"/>
                    <a:pt x="211121" y="340218"/>
                  </a:cubicBezTo>
                  <a:cubicBezTo>
                    <a:pt x="209020" y="335329"/>
                    <a:pt x="208582" y="329885"/>
                    <a:pt x="209874" y="324723"/>
                  </a:cubicBezTo>
                  <a:cubicBezTo>
                    <a:pt x="211922" y="320181"/>
                    <a:pt x="217978" y="297116"/>
                    <a:pt x="220828" y="287141"/>
                  </a:cubicBezTo>
                  <a:cubicBezTo>
                    <a:pt x="223654" y="275505"/>
                    <a:pt x="227529" y="264148"/>
                    <a:pt x="232405" y="253211"/>
                  </a:cubicBezTo>
                  <a:cubicBezTo>
                    <a:pt x="237242" y="245935"/>
                    <a:pt x="241700" y="238415"/>
                    <a:pt x="245764" y="230680"/>
                  </a:cubicBezTo>
                  <a:cubicBezTo>
                    <a:pt x="248257" y="225248"/>
                    <a:pt x="256896" y="216609"/>
                    <a:pt x="257341" y="214561"/>
                  </a:cubicBezTo>
                  <a:cubicBezTo>
                    <a:pt x="257786" y="212513"/>
                    <a:pt x="258588" y="210465"/>
                    <a:pt x="255470" y="211889"/>
                  </a:cubicBezTo>
                  <a:cubicBezTo>
                    <a:pt x="252354" y="213314"/>
                    <a:pt x="227863" y="225248"/>
                    <a:pt x="221273" y="229701"/>
                  </a:cubicBezTo>
                  <a:cubicBezTo>
                    <a:pt x="215571" y="232683"/>
                    <a:pt x="210041" y="235984"/>
                    <a:pt x="204709" y="239586"/>
                  </a:cubicBezTo>
                  <a:cubicBezTo>
                    <a:pt x="201236" y="242703"/>
                    <a:pt x="199365" y="245730"/>
                    <a:pt x="194022" y="246799"/>
                  </a:cubicBezTo>
                  <a:cubicBezTo>
                    <a:pt x="189220" y="247827"/>
                    <a:pt x="184618" y="249632"/>
                    <a:pt x="180396" y="252142"/>
                  </a:cubicBezTo>
                  <a:cubicBezTo>
                    <a:pt x="177547" y="254013"/>
                    <a:pt x="174786" y="258644"/>
                    <a:pt x="168997" y="259712"/>
                  </a:cubicBezTo>
                  <a:cubicBezTo>
                    <a:pt x="163209" y="260781"/>
                    <a:pt x="162497" y="258555"/>
                    <a:pt x="158132" y="259712"/>
                  </a:cubicBezTo>
                  <a:cubicBezTo>
                    <a:pt x="153769" y="260870"/>
                    <a:pt x="150474" y="263898"/>
                    <a:pt x="147179" y="270221"/>
                  </a:cubicBezTo>
                  <a:cubicBezTo>
                    <a:pt x="144147" y="275480"/>
                    <a:pt x="141982" y="281193"/>
                    <a:pt x="140767" y="287141"/>
                  </a:cubicBezTo>
                  <a:cubicBezTo>
                    <a:pt x="137294" y="298719"/>
                    <a:pt x="141657" y="365956"/>
                    <a:pt x="145932" y="382253"/>
                  </a:cubicBezTo>
                  <a:cubicBezTo>
                    <a:pt x="150207" y="398550"/>
                    <a:pt x="145131" y="403715"/>
                    <a:pt x="143260" y="404784"/>
                  </a:cubicBezTo>
                  <a:cubicBezTo>
                    <a:pt x="139724" y="405697"/>
                    <a:pt x="135976" y="405252"/>
                    <a:pt x="132752" y="403537"/>
                  </a:cubicBezTo>
                  <a:cubicBezTo>
                    <a:pt x="129425" y="401460"/>
                    <a:pt x="125975" y="399586"/>
                    <a:pt x="122421" y="397927"/>
                  </a:cubicBezTo>
                  <a:cubicBezTo>
                    <a:pt x="119322" y="396899"/>
                    <a:pt x="116596" y="394978"/>
                    <a:pt x="114585" y="392405"/>
                  </a:cubicBezTo>
                  <a:cubicBezTo>
                    <a:pt x="111735" y="389466"/>
                    <a:pt x="109063" y="384568"/>
                    <a:pt x="107193" y="382431"/>
                  </a:cubicBezTo>
                  <a:cubicBezTo>
                    <a:pt x="105322" y="380294"/>
                    <a:pt x="107816" y="375841"/>
                    <a:pt x="109419" y="372368"/>
                  </a:cubicBezTo>
                  <a:cubicBezTo>
                    <a:pt x="110625" y="353508"/>
                    <a:pt x="110088" y="334578"/>
                    <a:pt x="107816" y="315817"/>
                  </a:cubicBezTo>
                  <a:cubicBezTo>
                    <a:pt x="105946" y="309227"/>
                    <a:pt x="105322" y="315817"/>
                    <a:pt x="102651" y="318934"/>
                  </a:cubicBezTo>
                  <a:cubicBezTo>
                    <a:pt x="98614" y="323618"/>
                    <a:pt x="95339" y="328907"/>
                    <a:pt x="92943" y="334608"/>
                  </a:cubicBezTo>
                  <a:cubicBezTo>
                    <a:pt x="91784" y="339995"/>
                    <a:pt x="89475" y="345068"/>
                    <a:pt x="86175" y="349481"/>
                  </a:cubicBezTo>
                  <a:cubicBezTo>
                    <a:pt x="82714" y="353667"/>
                    <a:pt x="78000" y="356633"/>
                    <a:pt x="72728" y="357941"/>
                  </a:cubicBezTo>
                  <a:cubicBezTo>
                    <a:pt x="67261" y="359856"/>
                    <a:pt x="61251" y="359470"/>
                    <a:pt x="56074" y="356872"/>
                  </a:cubicBezTo>
                  <a:cubicBezTo>
                    <a:pt x="52067" y="354022"/>
                    <a:pt x="44498" y="348679"/>
                    <a:pt x="43874" y="344137"/>
                  </a:cubicBezTo>
                  <a:cubicBezTo>
                    <a:pt x="42395" y="339386"/>
                    <a:pt x="41762" y="334413"/>
                    <a:pt x="42004" y="329443"/>
                  </a:cubicBezTo>
                  <a:cubicBezTo>
                    <a:pt x="43072" y="324545"/>
                    <a:pt x="48149" y="320537"/>
                    <a:pt x="49039" y="317064"/>
                  </a:cubicBezTo>
                  <a:cubicBezTo>
                    <a:pt x="49930" y="313591"/>
                    <a:pt x="52334" y="302459"/>
                    <a:pt x="53581" y="298540"/>
                  </a:cubicBezTo>
                  <a:cubicBezTo>
                    <a:pt x="54828" y="294622"/>
                    <a:pt x="58123" y="283045"/>
                    <a:pt x="59904" y="278681"/>
                  </a:cubicBezTo>
                  <a:cubicBezTo>
                    <a:pt x="63552" y="272481"/>
                    <a:pt x="66538" y="265914"/>
                    <a:pt x="68810" y="259089"/>
                  </a:cubicBezTo>
                  <a:cubicBezTo>
                    <a:pt x="69433" y="254013"/>
                    <a:pt x="72906" y="248402"/>
                    <a:pt x="72906" y="246087"/>
                  </a:cubicBezTo>
                  <a:cubicBezTo>
                    <a:pt x="72906" y="243771"/>
                    <a:pt x="74153" y="242435"/>
                    <a:pt x="71036" y="243682"/>
                  </a:cubicBezTo>
                  <a:cubicBezTo>
                    <a:pt x="67919" y="244929"/>
                    <a:pt x="62131" y="253567"/>
                    <a:pt x="56609" y="255170"/>
                  </a:cubicBezTo>
                  <a:cubicBezTo>
                    <a:pt x="51910" y="257121"/>
                    <a:pt x="46795" y="257856"/>
                    <a:pt x="41737" y="257308"/>
                  </a:cubicBezTo>
                  <a:cubicBezTo>
                    <a:pt x="37336" y="254431"/>
                    <a:pt x="32650" y="252013"/>
                    <a:pt x="27755" y="250094"/>
                  </a:cubicBezTo>
                  <a:cubicBezTo>
                    <a:pt x="24193" y="250094"/>
                    <a:pt x="16979" y="243415"/>
                    <a:pt x="13951" y="243237"/>
                  </a:cubicBezTo>
                  <a:cubicBezTo>
                    <a:pt x="10923" y="243059"/>
                    <a:pt x="5847" y="238072"/>
                    <a:pt x="1750" y="234331"/>
                  </a:cubicBezTo>
                  <a:cubicBezTo>
                    <a:pt x="-2346" y="230591"/>
                    <a:pt x="504" y="227919"/>
                    <a:pt x="2819" y="225426"/>
                  </a:cubicBezTo>
                  <a:cubicBezTo>
                    <a:pt x="11088" y="220103"/>
                    <a:pt x="19618" y="215199"/>
                    <a:pt x="28378" y="210732"/>
                  </a:cubicBezTo>
                  <a:cubicBezTo>
                    <a:pt x="32030" y="208060"/>
                    <a:pt x="61596" y="188290"/>
                    <a:pt x="68008" y="184015"/>
                  </a:cubicBezTo>
                  <a:cubicBezTo>
                    <a:pt x="74420" y="179740"/>
                    <a:pt x="103007" y="165670"/>
                    <a:pt x="103630" y="162642"/>
                  </a:cubicBezTo>
                  <a:cubicBezTo>
                    <a:pt x="104254" y="159614"/>
                    <a:pt x="104254" y="141536"/>
                    <a:pt x="104877" y="135123"/>
                  </a:cubicBezTo>
                  <a:cubicBezTo>
                    <a:pt x="105501" y="128711"/>
                    <a:pt x="111467" y="100926"/>
                    <a:pt x="109241" y="99056"/>
                  </a:cubicBezTo>
                  <a:cubicBezTo>
                    <a:pt x="107014" y="97186"/>
                    <a:pt x="105768" y="99679"/>
                    <a:pt x="103274" y="102173"/>
                  </a:cubicBezTo>
                  <a:cubicBezTo>
                    <a:pt x="97430" y="108448"/>
                    <a:pt x="92293" y="115347"/>
                    <a:pt x="87957" y="122745"/>
                  </a:cubicBezTo>
                  <a:cubicBezTo>
                    <a:pt x="84082" y="129889"/>
                    <a:pt x="79550" y="136657"/>
                    <a:pt x="74420" y="142960"/>
                  </a:cubicBezTo>
                  <a:cubicBezTo>
                    <a:pt x="69611" y="149194"/>
                    <a:pt x="64446" y="150797"/>
                    <a:pt x="64713" y="157031"/>
                  </a:cubicBezTo>
                  <a:cubicBezTo>
                    <a:pt x="64980" y="163265"/>
                    <a:pt x="67385" y="169410"/>
                    <a:pt x="63288" y="168965"/>
                  </a:cubicBezTo>
                  <a:cubicBezTo>
                    <a:pt x="59192" y="168519"/>
                    <a:pt x="52067" y="167540"/>
                    <a:pt x="46546" y="166916"/>
                  </a:cubicBezTo>
                  <a:cubicBezTo>
                    <a:pt x="39869" y="166882"/>
                    <a:pt x="33473" y="164227"/>
                    <a:pt x="28735" y="159525"/>
                  </a:cubicBezTo>
                  <a:cubicBezTo>
                    <a:pt x="23391" y="153291"/>
                    <a:pt x="18226" y="150619"/>
                    <a:pt x="20898" y="140912"/>
                  </a:cubicBezTo>
                  <a:cubicBezTo>
                    <a:pt x="23569" y="131205"/>
                    <a:pt x="24994" y="122567"/>
                    <a:pt x="27309" y="112860"/>
                  </a:cubicBezTo>
                  <a:cubicBezTo>
                    <a:pt x="29083" y="104539"/>
                    <a:pt x="32276" y="96586"/>
                    <a:pt x="36749" y="89349"/>
                  </a:cubicBezTo>
                  <a:cubicBezTo>
                    <a:pt x="45611" y="77891"/>
                    <a:pt x="57095" y="68729"/>
                    <a:pt x="70234" y="62632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C99AEADC-7B95-4ABF-AA54-ACC470EAF80B}"/>
                </a:ext>
              </a:extLst>
            </p:cNvPr>
            <p:cNvSpPr/>
            <p:nvPr/>
          </p:nvSpPr>
          <p:spPr>
            <a:xfrm>
              <a:off x="3803783" y="5953870"/>
              <a:ext cx="175358" cy="266919"/>
            </a:xfrm>
            <a:custGeom>
              <a:avLst/>
              <a:gdLst>
                <a:gd name="connsiteX0" fmla="*/ 32735 w 202451"/>
                <a:gd name="connsiteY0" fmla="*/ 34958 h 308158"/>
                <a:gd name="connsiteX1" fmla="*/ 31489 w 202451"/>
                <a:gd name="connsiteY1" fmla="*/ 23559 h 308158"/>
                <a:gd name="connsiteX2" fmla="*/ 41196 w 202451"/>
                <a:gd name="connsiteY2" fmla="*/ 19463 h 308158"/>
                <a:gd name="connsiteX3" fmla="*/ 58473 w 202451"/>
                <a:gd name="connsiteY3" fmla="*/ 18839 h 308158"/>
                <a:gd name="connsiteX4" fmla="*/ 98726 w 202451"/>
                <a:gd name="connsiteY4" fmla="*/ 1028 h 308158"/>
                <a:gd name="connsiteX5" fmla="*/ 133190 w 202451"/>
                <a:gd name="connsiteY5" fmla="*/ 1028 h 308158"/>
                <a:gd name="connsiteX6" fmla="*/ 159907 w 202451"/>
                <a:gd name="connsiteY6" fmla="*/ 12427 h 308158"/>
                <a:gd name="connsiteX7" fmla="*/ 177006 w 202451"/>
                <a:gd name="connsiteY7" fmla="*/ 46447 h 308158"/>
                <a:gd name="connsiteX8" fmla="*/ 171217 w 202451"/>
                <a:gd name="connsiteY8" fmla="*/ 65682 h 308158"/>
                <a:gd name="connsiteX9" fmla="*/ 157146 w 202451"/>
                <a:gd name="connsiteY9" fmla="*/ 86254 h 308158"/>
                <a:gd name="connsiteX10" fmla="*/ 144411 w 202451"/>
                <a:gd name="connsiteY10" fmla="*/ 112971 h 308158"/>
                <a:gd name="connsiteX11" fmla="*/ 134259 w 202451"/>
                <a:gd name="connsiteY11" fmla="*/ 132118 h 308158"/>
                <a:gd name="connsiteX12" fmla="*/ 126689 w 202451"/>
                <a:gd name="connsiteY12" fmla="*/ 147169 h 308158"/>
                <a:gd name="connsiteX13" fmla="*/ 111639 w 202451"/>
                <a:gd name="connsiteY13" fmla="*/ 173885 h 308158"/>
                <a:gd name="connsiteX14" fmla="*/ 101309 w 202451"/>
                <a:gd name="connsiteY14" fmla="*/ 194991 h 308158"/>
                <a:gd name="connsiteX15" fmla="*/ 96767 w 202451"/>
                <a:gd name="connsiteY15" fmla="*/ 209775 h 308158"/>
                <a:gd name="connsiteX16" fmla="*/ 133636 w 202451"/>
                <a:gd name="connsiteY16" fmla="*/ 200869 h 308158"/>
                <a:gd name="connsiteX17" fmla="*/ 181280 w 202451"/>
                <a:gd name="connsiteY17" fmla="*/ 201492 h 308158"/>
                <a:gd name="connsiteX18" fmla="*/ 201763 w 202451"/>
                <a:gd name="connsiteY18" fmla="*/ 241300 h 308158"/>
                <a:gd name="connsiteX19" fmla="*/ 198468 w 202451"/>
                <a:gd name="connsiteY19" fmla="*/ 264188 h 308158"/>
                <a:gd name="connsiteX20" fmla="*/ 190364 w 202451"/>
                <a:gd name="connsiteY20" fmla="*/ 264989 h 308158"/>
                <a:gd name="connsiteX21" fmla="*/ 162935 w 202451"/>
                <a:gd name="connsiteY21" fmla="*/ 264188 h 308158"/>
                <a:gd name="connsiteX22" fmla="*/ 122504 w 202451"/>
                <a:gd name="connsiteY22" fmla="*/ 279238 h 308158"/>
                <a:gd name="connsiteX23" fmla="*/ 92581 w 202451"/>
                <a:gd name="connsiteY23" fmla="*/ 292596 h 308158"/>
                <a:gd name="connsiteX24" fmla="*/ 80826 w 202451"/>
                <a:gd name="connsiteY24" fmla="*/ 301502 h 308158"/>
                <a:gd name="connsiteX25" fmla="*/ 66043 w 202451"/>
                <a:gd name="connsiteY25" fmla="*/ 306489 h 308158"/>
                <a:gd name="connsiteX26" fmla="*/ 56157 w 202451"/>
                <a:gd name="connsiteY26" fmla="*/ 306489 h 308158"/>
                <a:gd name="connsiteX27" fmla="*/ 41285 w 202451"/>
                <a:gd name="connsiteY27" fmla="*/ 296159 h 308158"/>
                <a:gd name="connsiteX28" fmla="*/ 27659 w 202451"/>
                <a:gd name="connsiteY28" fmla="*/ 283513 h 308158"/>
                <a:gd name="connsiteX29" fmla="*/ 15904 w 202451"/>
                <a:gd name="connsiteY29" fmla="*/ 267305 h 308158"/>
                <a:gd name="connsiteX30" fmla="*/ 6998 w 202451"/>
                <a:gd name="connsiteY30" fmla="*/ 243171 h 308158"/>
                <a:gd name="connsiteX31" fmla="*/ 52 w 202451"/>
                <a:gd name="connsiteY31" fmla="*/ 215474 h 308158"/>
                <a:gd name="connsiteX32" fmla="*/ 14212 w 202451"/>
                <a:gd name="connsiteY32" fmla="*/ 185997 h 308158"/>
                <a:gd name="connsiteX33" fmla="*/ 36120 w 202451"/>
                <a:gd name="connsiteY33" fmla="*/ 142449 h 308158"/>
                <a:gd name="connsiteX34" fmla="*/ 57582 w 202451"/>
                <a:gd name="connsiteY34" fmla="*/ 98366 h 308158"/>
                <a:gd name="connsiteX35" fmla="*/ 69070 w 202451"/>
                <a:gd name="connsiteY35" fmla="*/ 73341 h 308158"/>
                <a:gd name="connsiteX36" fmla="*/ 60165 w 202451"/>
                <a:gd name="connsiteY36" fmla="*/ 64970 h 308158"/>
                <a:gd name="connsiteX37" fmla="*/ 45203 w 202451"/>
                <a:gd name="connsiteY37" fmla="*/ 50454 h 308158"/>
                <a:gd name="connsiteX38" fmla="*/ 32825 w 202451"/>
                <a:gd name="connsiteY38" fmla="*/ 35047 h 3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02451" h="308158">
                  <a:moveTo>
                    <a:pt x="32735" y="34958"/>
                  </a:moveTo>
                  <a:cubicBezTo>
                    <a:pt x="31696" y="31253"/>
                    <a:pt x="31275" y="27402"/>
                    <a:pt x="31489" y="23559"/>
                  </a:cubicBezTo>
                  <a:cubicBezTo>
                    <a:pt x="32112" y="20709"/>
                    <a:pt x="36030" y="19463"/>
                    <a:pt x="41196" y="19463"/>
                  </a:cubicBezTo>
                  <a:cubicBezTo>
                    <a:pt x="46949" y="20215"/>
                    <a:pt x="52788" y="20005"/>
                    <a:pt x="58473" y="18839"/>
                  </a:cubicBezTo>
                  <a:cubicBezTo>
                    <a:pt x="62391" y="16969"/>
                    <a:pt x="93382" y="3611"/>
                    <a:pt x="98726" y="1028"/>
                  </a:cubicBezTo>
                  <a:cubicBezTo>
                    <a:pt x="110130" y="-927"/>
                    <a:pt x="121785" y="-927"/>
                    <a:pt x="133190" y="1028"/>
                  </a:cubicBezTo>
                  <a:cubicBezTo>
                    <a:pt x="136663" y="2631"/>
                    <a:pt x="156879" y="10379"/>
                    <a:pt x="159907" y="12427"/>
                  </a:cubicBezTo>
                  <a:cubicBezTo>
                    <a:pt x="162935" y="14475"/>
                    <a:pt x="177006" y="34335"/>
                    <a:pt x="177006" y="46447"/>
                  </a:cubicBezTo>
                  <a:cubicBezTo>
                    <a:pt x="177006" y="58558"/>
                    <a:pt x="175937" y="61497"/>
                    <a:pt x="171217" y="65682"/>
                  </a:cubicBezTo>
                  <a:cubicBezTo>
                    <a:pt x="165847" y="72049"/>
                    <a:pt x="161133" y="78941"/>
                    <a:pt x="157146" y="86254"/>
                  </a:cubicBezTo>
                  <a:cubicBezTo>
                    <a:pt x="154119" y="90885"/>
                    <a:pt x="147261" y="107361"/>
                    <a:pt x="144411" y="112971"/>
                  </a:cubicBezTo>
                  <a:cubicBezTo>
                    <a:pt x="140360" y="118976"/>
                    <a:pt x="136956" y="125395"/>
                    <a:pt x="134259" y="132118"/>
                  </a:cubicBezTo>
                  <a:cubicBezTo>
                    <a:pt x="132339" y="137417"/>
                    <a:pt x="129798" y="142469"/>
                    <a:pt x="126689" y="147169"/>
                  </a:cubicBezTo>
                  <a:cubicBezTo>
                    <a:pt x="124018" y="152779"/>
                    <a:pt x="114667" y="168275"/>
                    <a:pt x="111639" y="173885"/>
                  </a:cubicBezTo>
                  <a:cubicBezTo>
                    <a:pt x="108611" y="179496"/>
                    <a:pt x="104336" y="189203"/>
                    <a:pt x="101309" y="194991"/>
                  </a:cubicBezTo>
                  <a:cubicBezTo>
                    <a:pt x="98280" y="200780"/>
                    <a:pt x="93026" y="207726"/>
                    <a:pt x="96767" y="209775"/>
                  </a:cubicBezTo>
                  <a:cubicBezTo>
                    <a:pt x="100507" y="211823"/>
                    <a:pt x="121079" y="203452"/>
                    <a:pt x="133636" y="200869"/>
                  </a:cubicBezTo>
                  <a:cubicBezTo>
                    <a:pt x="146192" y="198286"/>
                    <a:pt x="165607" y="190093"/>
                    <a:pt x="181280" y="201492"/>
                  </a:cubicBezTo>
                  <a:cubicBezTo>
                    <a:pt x="193606" y="211124"/>
                    <a:pt x="201091" y="225673"/>
                    <a:pt x="201763" y="241300"/>
                  </a:cubicBezTo>
                  <a:cubicBezTo>
                    <a:pt x="202788" y="249087"/>
                    <a:pt x="201648" y="257006"/>
                    <a:pt x="198468" y="264188"/>
                  </a:cubicBezTo>
                  <a:cubicBezTo>
                    <a:pt x="196153" y="266414"/>
                    <a:pt x="194906" y="267037"/>
                    <a:pt x="190364" y="264989"/>
                  </a:cubicBezTo>
                  <a:cubicBezTo>
                    <a:pt x="181487" y="262099"/>
                    <a:pt x="171966" y="261821"/>
                    <a:pt x="162935" y="264188"/>
                  </a:cubicBezTo>
                  <a:cubicBezTo>
                    <a:pt x="155989" y="267305"/>
                    <a:pt x="132389" y="273627"/>
                    <a:pt x="122504" y="279238"/>
                  </a:cubicBezTo>
                  <a:cubicBezTo>
                    <a:pt x="112619" y="284849"/>
                    <a:pt x="95787" y="289925"/>
                    <a:pt x="92581" y="292596"/>
                  </a:cubicBezTo>
                  <a:cubicBezTo>
                    <a:pt x="89002" y="295989"/>
                    <a:pt x="85060" y="298975"/>
                    <a:pt x="80826" y="301502"/>
                  </a:cubicBezTo>
                  <a:cubicBezTo>
                    <a:pt x="76235" y="304034"/>
                    <a:pt x="71228" y="305723"/>
                    <a:pt x="66043" y="306489"/>
                  </a:cubicBezTo>
                  <a:cubicBezTo>
                    <a:pt x="62925" y="307291"/>
                    <a:pt x="59808" y="308805"/>
                    <a:pt x="56157" y="306489"/>
                  </a:cubicBezTo>
                  <a:cubicBezTo>
                    <a:pt x="51381" y="302792"/>
                    <a:pt x="46417" y="299344"/>
                    <a:pt x="41285" y="296159"/>
                  </a:cubicBezTo>
                  <a:cubicBezTo>
                    <a:pt x="36304" y="292443"/>
                    <a:pt x="31736" y="288203"/>
                    <a:pt x="27659" y="283513"/>
                  </a:cubicBezTo>
                  <a:cubicBezTo>
                    <a:pt x="23117" y="279683"/>
                    <a:pt x="15904" y="271847"/>
                    <a:pt x="15904" y="267305"/>
                  </a:cubicBezTo>
                  <a:cubicBezTo>
                    <a:pt x="13865" y="258947"/>
                    <a:pt x="10877" y="250849"/>
                    <a:pt x="6998" y="243171"/>
                  </a:cubicBezTo>
                  <a:cubicBezTo>
                    <a:pt x="4327" y="236937"/>
                    <a:pt x="-1907" y="225359"/>
                    <a:pt x="52" y="215474"/>
                  </a:cubicBezTo>
                  <a:cubicBezTo>
                    <a:pt x="2011" y="205589"/>
                    <a:pt x="10917" y="196505"/>
                    <a:pt x="14212" y="185997"/>
                  </a:cubicBezTo>
                  <a:cubicBezTo>
                    <a:pt x="17507" y="175488"/>
                    <a:pt x="32023" y="154026"/>
                    <a:pt x="36120" y="142449"/>
                  </a:cubicBezTo>
                  <a:cubicBezTo>
                    <a:pt x="40216" y="130871"/>
                    <a:pt x="53931" y="106826"/>
                    <a:pt x="57582" y="98366"/>
                  </a:cubicBezTo>
                  <a:cubicBezTo>
                    <a:pt x="61233" y="89906"/>
                    <a:pt x="70139" y="77260"/>
                    <a:pt x="69070" y="73341"/>
                  </a:cubicBezTo>
                  <a:cubicBezTo>
                    <a:pt x="68002" y="69423"/>
                    <a:pt x="64350" y="67909"/>
                    <a:pt x="60165" y="64970"/>
                  </a:cubicBezTo>
                  <a:cubicBezTo>
                    <a:pt x="54799" y="60537"/>
                    <a:pt x="49796" y="55683"/>
                    <a:pt x="45203" y="50454"/>
                  </a:cubicBezTo>
                  <a:cubicBezTo>
                    <a:pt x="40769" y="45574"/>
                    <a:pt x="36635" y="40429"/>
                    <a:pt x="32825" y="35047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D5A01E9D-688E-4FED-86E5-5CC185262452}"/>
                </a:ext>
              </a:extLst>
            </p:cNvPr>
            <p:cNvGrpSpPr/>
            <p:nvPr/>
          </p:nvGrpSpPr>
          <p:grpSpPr>
            <a:xfrm>
              <a:off x="1100231" y="5991688"/>
              <a:ext cx="214467" cy="191283"/>
              <a:chOff x="1123240" y="6067950"/>
              <a:chExt cx="247602" cy="220836"/>
            </a:xfrm>
            <a:grpFill/>
          </p:grpSpPr>
          <p:sp>
            <p:nvSpPr>
              <p:cNvPr id="72" name="任意多边形: 形状 71">
                <a:extLst>
                  <a:ext uri="{FF2B5EF4-FFF2-40B4-BE49-F238E27FC236}">
                    <a16:creationId xmlns:a16="http://schemas.microsoft.com/office/drawing/2014/main" id="{3E05410D-6C55-4F30-86D3-9F066B24DED1}"/>
                  </a:ext>
                </a:extLst>
              </p:cNvPr>
              <p:cNvSpPr/>
              <p:nvPr/>
            </p:nvSpPr>
            <p:spPr>
              <a:xfrm>
                <a:off x="1168543" y="6071886"/>
                <a:ext cx="83898" cy="45679"/>
              </a:xfrm>
              <a:custGeom>
                <a:avLst/>
                <a:gdLst>
                  <a:gd name="connsiteX0" fmla="*/ 2017 w 83898"/>
                  <a:gd name="connsiteY0" fmla="*/ 17010 h 45679"/>
                  <a:gd name="connsiteX1" fmla="*/ 5312 w 83898"/>
                  <a:gd name="connsiteY1" fmla="*/ 7481 h 45679"/>
                  <a:gd name="connsiteX2" fmla="*/ 44674 w 83898"/>
                  <a:gd name="connsiteY2" fmla="*/ 4185 h 45679"/>
                  <a:gd name="connsiteX3" fmla="*/ 77358 w 83898"/>
                  <a:gd name="connsiteY3" fmla="*/ -356 h 45679"/>
                  <a:gd name="connsiteX4" fmla="*/ 82345 w 83898"/>
                  <a:gd name="connsiteY4" fmla="*/ 5432 h 45679"/>
                  <a:gd name="connsiteX5" fmla="*/ 75844 w 83898"/>
                  <a:gd name="connsiteY5" fmla="*/ 10776 h 45679"/>
                  <a:gd name="connsiteX6" fmla="*/ 70500 w 83898"/>
                  <a:gd name="connsiteY6" fmla="*/ 17633 h 45679"/>
                  <a:gd name="connsiteX7" fmla="*/ 63732 w 83898"/>
                  <a:gd name="connsiteY7" fmla="*/ 22531 h 45679"/>
                  <a:gd name="connsiteX8" fmla="*/ 56964 w 83898"/>
                  <a:gd name="connsiteY8" fmla="*/ 32238 h 45679"/>
                  <a:gd name="connsiteX9" fmla="*/ 51442 w 83898"/>
                  <a:gd name="connsiteY9" fmla="*/ 40431 h 45679"/>
                  <a:gd name="connsiteX10" fmla="*/ 44585 w 83898"/>
                  <a:gd name="connsiteY10" fmla="*/ 44528 h 45679"/>
                  <a:gd name="connsiteX11" fmla="*/ 33186 w 83898"/>
                  <a:gd name="connsiteY11" fmla="*/ 45151 h 45679"/>
                  <a:gd name="connsiteX12" fmla="*/ 23746 w 83898"/>
                  <a:gd name="connsiteY12" fmla="*/ 41144 h 45679"/>
                  <a:gd name="connsiteX13" fmla="*/ 15999 w 83898"/>
                  <a:gd name="connsiteY13" fmla="*/ 36156 h 45679"/>
                  <a:gd name="connsiteX14" fmla="*/ 9230 w 83898"/>
                  <a:gd name="connsiteY14" fmla="*/ 28052 h 45679"/>
                  <a:gd name="connsiteX15" fmla="*/ 2017 w 83898"/>
                  <a:gd name="connsiteY15" fmla="*/ 17010 h 45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898" h="45679">
                    <a:moveTo>
                      <a:pt x="2017" y="17010"/>
                    </a:moveTo>
                    <a:cubicBezTo>
                      <a:pt x="2017" y="17010"/>
                      <a:pt x="-5019" y="8727"/>
                      <a:pt x="5312" y="7481"/>
                    </a:cubicBezTo>
                    <a:cubicBezTo>
                      <a:pt x="15642" y="6234"/>
                      <a:pt x="38441" y="4185"/>
                      <a:pt x="44674" y="4185"/>
                    </a:cubicBezTo>
                    <a:cubicBezTo>
                      <a:pt x="50908" y="4185"/>
                      <a:pt x="72015" y="-1158"/>
                      <a:pt x="77358" y="-356"/>
                    </a:cubicBezTo>
                    <a:cubicBezTo>
                      <a:pt x="82701" y="445"/>
                      <a:pt x="85284" y="1692"/>
                      <a:pt x="82345" y="5432"/>
                    </a:cubicBezTo>
                    <a:cubicBezTo>
                      <a:pt x="79406" y="9173"/>
                      <a:pt x="76289" y="8638"/>
                      <a:pt x="75844" y="10776"/>
                    </a:cubicBezTo>
                    <a:cubicBezTo>
                      <a:pt x="74790" y="13545"/>
                      <a:pt x="72929" y="15934"/>
                      <a:pt x="70500" y="17633"/>
                    </a:cubicBezTo>
                    <a:cubicBezTo>
                      <a:pt x="68001" y="18900"/>
                      <a:pt x="65717" y="20553"/>
                      <a:pt x="63732" y="22531"/>
                    </a:cubicBezTo>
                    <a:cubicBezTo>
                      <a:pt x="61298" y="25639"/>
                      <a:pt x="59039" y="28880"/>
                      <a:pt x="56964" y="32238"/>
                    </a:cubicBezTo>
                    <a:cubicBezTo>
                      <a:pt x="55706" y="35319"/>
                      <a:pt x="53826" y="38108"/>
                      <a:pt x="51442" y="40431"/>
                    </a:cubicBezTo>
                    <a:cubicBezTo>
                      <a:pt x="49127" y="42034"/>
                      <a:pt x="46723" y="44439"/>
                      <a:pt x="44585" y="44528"/>
                    </a:cubicBezTo>
                    <a:cubicBezTo>
                      <a:pt x="40822" y="45171"/>
                      <a:pt x="36997" y="45380"/>
                      <a:pt x="33186" y="45151"/>
                    </a:cubicBezTo>
                    <a:cubicBezTo>
                      <a:pt x="29797" y="44481"/>
                      <a:pt x="26583" y="43117"/>
                      <a:pt x="23746" y="41144"/>
                    </a:cubicBezTo>
                    <a:cubicBezTo>
                      <a:pt x="21035" y="39691"/>
                      <a:pt x="18444" y="38023"/>
                      <a:pt x="15999" y="36156"/>
                    </a:cubicBezTo>
                    <a:cubicBezTo>
                      <a:pt x="13861" y="33841"/>
                      <a:pt x="13149" y="32950"/>
                      <a:pt x="9230" y="28052"/>
                    </a:cubicBezTo>
                    <a:cubicBezTo>
                      <a:pt x="6563" y="24550"/>
                      <a:pt x="4152" y="20859"/>
                      <a:pt x="2017" y="17010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" name="任意多边形: 形状 72">
                <a:extLst>
                  <a:ext uri="{FF2B5EF4-FFF2-40B4-BE49-F238E27FC236}">
                    <a16:creationId xmlns:a16="http://schemas.microsoft.com/office/drawing/2014/main" id="{1B45D156-08A0-4F99-956F-565644340702}"/>
                  </a:ext>
                </a:extLst>
              </p:cNvPr>
              <p:cNvSpPr/>
              <p:nvPr/>
            </p:nvSpPr>
            <p:spPr>
              <a:xfrm>
                <a:off x="1123240" y="6126452"/>
                <a:ext cx="77719" cy="159372"/>
              </a:xfrm>
              <a:custGeom>
                <a:avLst/>
                <a:gdLst>
                  <a:gd name="connsiteX0" fmla="*/ 4752 w 77719"/>
                  <a:gd name="connsiteY0" fmla="*/ 15788 h 159372"/>
                  <a:gd name="connsiteX1" fmla="*/ 7067 w 77719"/>
                  <a:gd name="connsiteY1" fmla="*/ 9999 h 159372"/>
                  <a:gd name="connsiteX2" fmla="*/ 17754 w 77719"/>
                  <a:gd name="connsiteY2" fmla="*/ 11068 h 159372"/>
                  <a:gd name="connsiteX3" fmla="*/ 28351 w 77719"/>
                  <a:gd name="connsiteY3" fmla="*/ 29769 h 159372"/>
                  <a:gd name="connsiteX4" fmla="*/ 28351 w 77719"/>
                  <a:gd name="connsiteY4" fmla="*/ 58980 h 159372"/>
                  <a:gd name="connsiteX5" fmla="*/ 28351 w 77719"/>
                  <a:gd name="connsiteY5" fmla="*/ 88724 h 159372"/>
                  <a:gd name="connsiteX6" fmla="*/ 43313 w 77719"/>
                  <a:gd name="connsiteY6" fmla="*/ 60137 h 159372"/>
                  <a:gd name="connsiteX7" fmla="*/ 53643 w 77719"/>
                  <a:gd name="connsiteY7" fmla="*/ 27098 h 159372"/>
                  <a:gd name="connsiteX8" fmla="*/ 63172 w 77719"/>
                  <a:gd name="connsiteY8" fmla="*/ 2607 h 159372"/>
                  <a:gd name="connsiteX9" fmla="*/ 73146 w 77719"/>
                  <a:gd name="connsiteY9" fmla="*/ 470 h 159372"/>
                  <a:gd name="connsiteX10" fmla="*/ 77065 w 77719"/>
                  <a:gd name="connsiteY10" fmla="*/ 14095 h 159372"/>
                  <a:gd name="connsiteX11" fmla="*/ 68694 w 77719"/>
                  <a:gd name="connsiteY11" fmla="*/ 45265 h 159372"/>
                  <a:gd name="connsiteX12" fmla="*/ 59788 w 77719"/>
                  <a:gd name="connsiteY12" fmla="*/ 78839 h 159372"/>
                  <a:gd name="connsiteX13" fmla="*/ 42600 w 77719"/>
                  <a:gd name="connsiteY13" fmla="*/ 115619 h 159372"/>
                  <a:gd name="connsiteX14" fmla="*/ 40196 w 77719"/>
                  <a:gd name="connsiteY14" fmla="*/ 139753 h 159372"/>
                  <a:gd name="connsiteX15" fmla="*/ 30667 w 77719"/>
                  <a:gd name="connsiteY15" fmla="*/ 158277 h 159372"/>
                  <a:gd name="connsiteX16" fmla="*/ 20960 w 77719"/>
                  <a:gd name="connsiteY16" fmla="*/ 156407 h 159372"/>
                  <a:gd name="connsiteX17" fmla="*/ 922 w 77719"/>
                  <a:gd name="connsiteY17" fmla="*/ 142425 h 159372"/>
                  <a:gd name="connsiteX18" fmla="*/ 922 w 77719"/>
                  <a:gd name="connsiteY18" fmla="*/ 126306 h 159372"/>
                  <a:gd name="connsiteX19" fmla="*/ 6711 w 77719"/>
                  <a:gd name="connsiteY19" fmla="*/ 108495 h 159372"/>
                  <a:gd name="connsiteX20" fmla="*/ 5553 w 77719"/>
                  <a:gd name="connsiteY20" fmla="*/ 65926 h 159372"/>
                  <a:gd name="connsiteX21" fmla="*/ 7512 w 77719"/>
                  <a:gd name="connsiteY21" fmla="*/ 29769 h 159372"/>
                  <a:gd name="connsiteX22" fmla="*/ 3950 w 77719"/>
                  <a:gd name="connsiteY22" fmla="*/ 16144 h 159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7719" h="159372">
                    <a:moveTo>
                      <a:pt x="4752" y="15788"/>
                    </a:moveTo>
                    <a:cubicBezTo>
                      <a:pt x="4752" y="15788"/>
                      <a:pt x="4217" y="9999"/>
                      <a:pt x="7067" y="9999"/>
                    </a:cubicBezTo>
                    <a:cubicBezTo>
                      <a:pt x="9917" y="9999"/>
                      <a:pt x="12232" y="5902"/>
                      <a:pt x="17754" y="11068"/>
                    </a:cubicBezTo>
                    <a:cubicBezTo>
                      <a:pt x="22844" y="16280"/>
                      <a:pt x="26496" y="22724"/>
                      <a:pt x="28351" y="29769"/>
                    </a:cubicBezTo>
                    <a:cubicBezTo>
                      <a:pt x="29157" y="39489"/>
                      <a:pt x="29157" y="49260"/>
                      <a:pt x="28351" y="58980"/>
                    </a:cubicBezTo>
                    <a:cubicBezTo>
                      <a:pt x="26659" y="62275"/>
                      <a:pt x="25056" y="91663"/>
                      <a:pt x="28351" y="88724"/>
                    </a:cubicBezTo>
                    <a:cubicBezTo>
                      <a:pt x="34426" y="79805"/>
                      <a:pt x="39446" y="70212"/>
                      <a:pt x="43313" y="60137"/>
                    </a:cubicBezTo>
                    <a:cubicBezTo>
                      <a:pt x="47834" y="49491"/>
                      <a:pt x="51294" y="38424"/>
                      <a:pt x="53643" y="27098"/>
                    </a:cubicBezTo>
                    <a:cubicBezTo>
                      <a:pt x="54884" y="18308"/>
                      <a:pt x="58146" y="9925"/>
                      <a:pt x="63172" y="2607"/>
                    </a:cubicBezTo>
                    <a:cubicBezTo>
                      <a:pt x="66111" y="559"/>
                      <a:pt x="71365" y="-1756"/>
                      <a:pt x="73146" y="470"/>
                    </a:cubicBezTo>
                    <a:cubicBezTo>
                      <a:pt x="76644" y="4074"/>
                      <a:pt x="78114" y="9184"/>
                      <a:pt x="77065" y="14095"/>
                    </a:cubicBezTo>
                    <a:cubicBezTo>
                      <a:pt x="75284" y="20329"/>
                      <a:pt x="70475" y="38853"/>
                      <a:pt x="68694" y="45265"/>
                    </a:cubicBezTo>
                    <a:cubicBezTo>
                      <a:pt x="66565" y="56662"/>
                      <a:pt x="63588" y="67885"/>
                      <a:pt x="59788" y="78839"/>
                    </a:cubicBezTo>
                    <a:cubicBezTo>
                      <a:pt x="56226" y="84628"/>
                      <a:pt x="43847" y="112057"/>
                      <a:pt x="42600" y="115619"/>
                    </a:cubicBezTo>
                    <a:cubicBezTo>
                      <a:pt x="41353" y="119181"/>
                      <a:pt x="41353" y="134588"/>
                      <a:pt x="40196" y="139753"/>
                    </a:cubicBezTo>
                    <a:cubicBezTo>
                      <a:pt x="39038" y="144918"/>
                      <a:pt x="34140" y="156674"/>
                      <a:pt x="30667" y="158277"/>
                    </a:cubicBezTo>
                    <a:cubicBezTo>
                      <a:pt x="27194" y="159880"/>
                      <a:pt x="24255" y="158277"/>
                      <a:pt x="20960" y="156407"/>
                    </a:cubicBezTo>
                    <a:cubicBezTo>
                      <a:pt x="17665" y="154536"/>
                      <a:pt x="1367" y="145096"/>
                      <a:pt x="922" y="142425"/>
                    </a:cubicBezTo>
                    <a:cubicBezTo>
                      <a:pt x="-737" y="137180"/>
                      <a:pt x="-737" y="131550"/>
                      <a:pt x="922" y="126306"/>
                    </a:cubicBezTo>
                    <a:cubicBezTo>
                      <a:pt x="3358" y="120545"/>
                      <a:pt x="5295" y="114586"/>
                      <a:pt x="6711" y="108495"/>
                    </a:cubicBezTo>
                    <a:cubicBezTo>
                      <a:pt x="7690" y="103775"/>
                      <a:pt x="4306" y="76256"/>
                      <a:pt x="5553" y="65926"/>
                    </a:cubicBezTo>
                    <a:cubicBezTo>
                      <a:pt x="6972" y="53928"/>
                      <a:pt x="7626" y="41851"/>
                      <a:pt x="7512" y="29769"/>
                    </a:cubicBezTo>
                    <a:cubicBezTo>
                      <a:pt x="6734" y="25130"/>
                      <a:pt x="5542" y="20570"/>
                      <a:pt x="3950" y="1614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" name="任意多边形: 形状 73">
                <a:extLst>
                  <a:ext uri="{FF2B5EF4-FFF2-40B4-BE49-F238E27FC236}">
                    <a16:creationId xmlns:a16="http://schemas.microsoft.com/office/drawing/2014/main" id="{4A270026-3011-4ACC-B767-148065F1CC9F}"/>
                  </a:ext>
                </a:extLst>
              </p:cNvPr>
              <p:cNvSpPr/>
              <p:nvPr/>
            </p:nvSpPr>
            <p:spPr>
              <a:xfrm>
                <a:off x="1208555" y="6067950"/>
                <a:ext cx="162287" cy="220836"/>
              </a:xfrm>
              <a:custGeom>
                <a:avLst/>
                <a:gdLst>
                  <a:gd name="connsiteX0" fmla="*/ 113934 w 162287"/>
                  <a:gd name="connsiteY0" fmla="*/ 27980 h 220836"/>
                  <a:gd name="connsiteX1" fmla="*/ 116873 w 162287"/>
                  <a:gd name="connsiteY1" fmla="*/ 19075 h 220836"/>
                  <a:gd name="connsiteX2" fmla="*/ 118921 w 162287"/>
                  <a:gd name="connsiteY2" fmla="*/ 5805 h 220836"/>
                  <a:gd name="connsiteX3" fmla="*/ 134239 w 162287"/>
                  <a:gd name="connsiteY3" fmla="*/ -429 h 220836"/>
                  <a:gd name="connsiteX4" fmla="*/ 153297 w 162287"/>
                  <a:gd name="connsiteY4" fmla="*/ 9100 h 220836"/>
                  <a:gd name="connsiteX5" fmla="*/ 161579 w 162287"/>
                  <a:gd name="connsiteY5" fmla="*/ 31454 h 220836"/>
                  <a:gd name="connsiteX6" fmla="*/ 157037 w 162287"/>
                  <a:gd name="connsiteY6" fmla="*/ 54697 h 220836"/>
                  <a:gd name="connsiteX7" fmla="*/ 142075 w 162287"/>
                  <a:gd name="connsiteY7" fmla="*/ 70015 h 220836"/>
                  <a:gd name="connsiteX8" fmla="*/ 128895 w 162287"/>
                  <a:gd name="connsiteY8" fmla="*/ 82393 h 220836"/>
                  <a:gd name="connsiteX9" fmla="*/ 119990 w 162287"/>
                  <a:gd name="connsiteY9" fmla="*/ 93970 h 220836"/>
                  <a:gd name="connsiteX10" fmla="*/ 112153 w 162287"/>
                  <a:gd name="connsiteY10" fmla="*/ 107685 h 220836"/>
                  <a:gd name="connsiteX11" fmla="*/ 107165 w 162287"/>
                  <a:gd name="connsiteY11" fmla="*/ 114275 h 220836"/>
                  <a:gd name="connsiteX12" fmla="*/ 139493 w 162287"/>
                  <a:gd name="connsiteY12" fmla="*/ 192110 h 220836"/>
                  <a:gd name="connsiteX13" fmla="*/ 138157 w 162287"/>
                  <a:gd name="connsiteY13" fmla="*/ 220251 h 220836"/>
                  <a:gd name="connsiteX14" fmla="*/ 129251 w 162287"/>
                  <a:gd name="connsiteY14" fmla="*/ 218381 h 220836"/>
                  <a:gd name="connsiteX15" fmla="*/ 120346 w 162287"/>
                  <a:gd name="connsiteY15" fmla="*/ 213216 h 220836"/>
                  <a:gd name="connsiteX16" fmla="*/ 113934 w 162287"/>
                  <a:gd name="connsiteY16" fmla="*/ 206626 h 220836"/>
                  <a:gd name="connsiteX17" fmla="*/ 112242 w 162287"/>
                  <a:gd name="connsiteY17" fmla="*/ 185074 h 220836"/>
                  <a:gd name="connsiteX18" fmla="*/ 105652 w 162287"/>
                  <a:gd name="connsiteY18" fmla="*/ 161920 h 220836"/>
                  <a:gd name="connsiteX19" fmla="*/ 86594 w 162287"/>
                  <a:gd name="connsiteY19" fmla="*/ 132086 h 220836"/>
                  <a:gd name="connsiteX20" fmla="*/ 72879 w 162287"/>
                  <a:gd name="connsiteY20" fmla="*/ 139567 h 220836"/>
                  <a:gd name="connsiteX21" fmla="*/ 58007 w 162287"/>
                  <a:gd name="connsiteY21" fmla="*/ 153638 h 220836"/>
                  <a:gd name="connsiteX22" fmla="*/ 43936 w 162287"/>
                  <a:gd name="connsiteY22" fmla="*/ 167263 h 220836"/>
                  <a:gd name="connsiteX23" fmla="*/ 24878 w 162287"/>
                  <a:gd name="connsiteY23" fmla="*/ 181334 h 220836"/>
                  <a:gd name="connsiteX24" fmla="*/ 15349 w 162287"/>
                  <a:gd name="connsiteY24" fmla="*/ 179731 h 220836"/>
                  <a:gd name="connsiteX25" fmla="*/ 2525 w 162287"/>
                  <a:gd name="connsiteY25" fmla="*/ 160673 h 220836"/>
                  <a:gd name="connsiteX26" fmla="*/ 477 w 162287"/>
                  <a:gd name="connsiteY26" fmla="*/ 147404 h 220836"/>
                  <a:gd name="connsiteX27" fmla="*/ 14904 w 162287"/>
                  <a:gd name="connsiteY27" fmla="*/ 135827 h 220836"/>
                  <a:gd name="connsiteX28" fmla="*/ 39750 w 162287"/>
                  <a:gd name="connsiteY28" fmla="*/ 113919 h 220836"/>
                  <a:gd name="connsiteX29" fmla="*/ 53465 w 162287"/>
                  <a:gd name="connsiteY29" fmla="*/ 98958 h 220836"/>
                  <a:gd name="connsiteX30" fmla="*/ 74126 w 162287"/>
                  <a:gd name="connsiteY30" fmla="*/ 79900 h 220836"/>
                  <a:gd name="connsiteX31" fmla="*/ 93629 w 162287"/>
                  <a:gd name="connsiteY31" fmla="*/ 60931 h 220836"/>
                  <a:gd name="connsiteX32" fmla="*/ 106898 w 162287"/>
                  <a:gd name="connsiteY32" fmla="*/ 42674 h 220836"/>
                  <a:gd name="connsiteX33" fmla="*/ 114290 w 162287"/>
                  <a:gd name="connsiteY33" fmla="*/ 28159 h 22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2287" h="220836">
                    <a:moveTo>
                      <a:pt x="113934" y="27980"/>
                    </a:moveTo>
                    <a:cubicBezTo>
                      <a:pt x="115351" y="25174"/>
                      <a:pt x="116341" y="22173"/>
                      <a:pt x="116873" y="19075"/>
                    </a:cubicBezTo>
                    <a:cubicBezTo>
                      <a:pt x="116873" y="14978"/>
                      <a:pt x="114379" y="10169"/>
                      <a:pt x="118921" y="5805"/>
                    </a:cubicBezTo>
                    <a:cubicBezTo>
                      <a:pt x="122917" y="1658"/>
                      <a:pt x="128481" y="-607"/>
                      <a:pt x="134239" y="-429"/>
                    </a:cubicBezTo>
                    <a:cubicBezTo>
                      <a:pt x="141749" y="-478"/>
                      <a:pt x="148831" y="3062"/>
                      <a:pt x="153297" y="9100"/>
                    </a:cubicBezTo>
                    <a:cubicBezTo>
                      <a:pt x="157037" y="15780"/>
                      <a:pt x="163627" y="18006"/>
                      <a:pt x="161579" y="31454"/>
                    </a:cubicBezTo>
                    <a:cubicBezTo>
                      <a:pt x="159530" y="44901"/>
                      <a:pt x="159887" y="51402"/>
                      <a:pt x="157037" y="54697"/>
                    </a:cubicBezTo>
                    <a:cubicBezTo>
                      <a:pt x="154187" y="57992"/>
                      <a:pt x="148755" y="62979"/>
                      <a:pt x="142075" y="70015"/>
                    </a:cubicBezTo>
                    <a:cubicBezTo>
                      <a:pt x="135396" y="77050"/>
                      <a:pt x="132190" y="76605"/>
                      <a:pt x="128895" y="82393"/>
                    </a:cubicBezTo>
                    <a:cubicBezTo>
                      <a:pt x="125600" y="88182"/>
                      <a:pt x="120969" y="91299"/>
                      <a:pt x="119990" y="93970"/>
                    </a:cubicBezTo>
                    <a:cubicBezTo>
                      <a:pt x="119010" y="96642"/>
                      <a:pt x="116338" y="104746"/>
                      <a:pt x="112153" y="107685"/>
                    </a:cubicBezTo>
                    <a:cubicBezTo>
                      <a:pt x="107967" y="110624"/>
                      <a:pt x="106809" y="111782"/>
                      <a:pt x="107165" y="114275"/>
                    </a:cubicBezTo>
                    <a:cubicBezTo>
                      <a:pt x="124137" y="137190"/>
                      <a:pt x="135237" y="163914"/>
                      <a:pt x="139493" y="192110"/>
                    </a:cubicBezTo>
                    <a:cubicBezTo>
                      <a:pt x="145281" y="223012"/>
                      <a:pt x="140205" y="218827"/>
                      <a:pt x="138157" y="220251"/>
                    </a:cubicBezTo>
                    <a:cubicBezTo>
                      <a:pt x="135060" y="220721"/>
                      <a:pt x="131898" y="220057"/>
                      <a:pt x="129251" y="218381"/>
                    </a:cubicBezTo>
                    <a:cubicBezTo>
                      <a:pt x="126405" y="216457"/>
                      <a:pt x="123430" y="214731"/>
                      <a:pt x="120346" y="213216"/>
                    </a:cubicBezTo>
                    <a:cubicBezTo>
                      <a:pt x="116784" y="211791"/>
                      <a:pt x="113934" y="209565"/>
                      <a:pt x="113934" y="206626"/>
                    </a:cubicBezTo>
                    <a:cubicBezTo>
                      <a:pt x="114076" y="199404"/>
                      <a:pt x="113509" y="192186"/>
                      <a:pt x="112242" y="185074"/>
                    </a:cubicBezTo>
                    <a:cubicBezTo>
                      <a:pt x="111005" y="177114"/>
                      <a:pt x="108792" y="169338"/>
                      <a:pt x="105652" y="161920"/>
                    </a:cubicBezTo>
                    <a:cubicBezTo>
                      <a:pt x="102268" y="156933"/>
                      <a:pt x="93629" y="131285"/>
                      <a:pt x="86594" y="132086"/>
                    </a:cubicBezTo>
                    <a:cubicBezTo>
                      <a:pt x="79558" y="132888"/>
                      <a:pt x="78312" y="136272"/>
                      <a:pt x="72879" y="139567"/>
                    </a:cubicBezTo>
                    <a:cubicBezTo>
                      <a:pt x="67157" y="143376"/>
                      <a:pt x="62127" y="148135"/>
                      <a:pt x="58007" y="153638"/>
                    </a:cubicBezTo>
                    <a:cubicBezTo>
                      <a:pt x="53851" y="158701"/>
                      <a:pt x="49130" y="163272"/>
                      <a:pt x="43936" y="167263"/>
                    </a:cubicBezTo>
                    <a:cubicBezTo>
                      <a:pt x="37968" y="172454"/>
                      <a:pt x="31595" y="177159"/>
                      <a:pt x="24878" y="181334"/>
                    </a:cubicBezTo>
                    <a:cubicBezTo>
                      <a:pt x="21760" y="183320"/>
                      <a:pt x="17645" y="182628"/>
                      <a:pt x="15349" y="179731"/>
                    </a:cubicBezTo>
                    <a:cubicBezTo>
                      <a:pt x="10440" y="173828"/>
                      <a:pt x="6144" y="167443"/>
                      <a:pt x="2525" y="160673"/>
                    </a:cubicBezTo>
                    <a:cubicBezTo>
                      <a:pt x="2080" y="158180"/>
                      <a:pt x="-2017" y="152836"/>
                      <a:pt x="477" y="147404"/>
                    </a:cubicBezTo>
                    <a:cubicBezTo>
                      <a:pt x="2970" y="141972"/>
                      <a:pt x="12054" y="139567"/>
                      <a:pt x="14904" y="135827"/>
                    </a:cubicBezTo>
                    <a:cubicBezTo>
                      <a:pt x="17753" y="132086"/>
                      <a:pt x="37346" y="117214"/>
                      <a:pt x="39750" y="113919"/>
                    </a:cubicBezTo>
                    <a:cubicBezTo>
                      <a:pt x="42155" y="110624"/>
                      <a:pt x="50526" y="102253"/>
                      <a:pt x="53465" y="98958"/>
                    </a:cubicBezTo>
                    <a:cubicBezTo>
                      <a:pt x="56404" y="95663"/>
                      <a:pt x="69228" y="85332"/>
                      <a:pt x="74126" y="79900"/>
                    </a:cubicBezTo>
                    <a:cubicBezTo>
                      <a:pt x="79024" y="74467"/>
                      <a:pt x="89443" y="68322"/>
                      <a:pt x="93629" y="60931"/>
                    </a:cubicBezTo>
                    <a:cubicBezTo>
                      <a:pt x="97815" y="53539"/>
                      <a:pt x="104405" y="48018"/>
                      <a:pt x="106898" y="42674"/>
                    </a:cubicBezTo>
                    <a:cubicBezTo>
                      <a:pt x="109392" y="37331"/>
                      <a:pt x="115359" y="25754"/>
                      <a:pt x="114290" y="2815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332CFCFC-2AB8-4249-8B25-7A36D87E814C}"/>
                </a:ext>
              </a:extLst>
            </p:cNvPr>
            <p:cNvGrpSpPr/>
            <p:nvPr/>
          </p:nvGrpSpPr>
          <p:grpSpPr>
            <a:xfrm>
              <a:off x="1881495" y="5959214"/>
              <a:ext cx="256860" cy="256232"/>
              <a:chOff x="1909201" y="6025900"/>
              <a:chExt cx="296545" cy="295820"/>
            </a:xfrm>
            <a:grpFill/>
          </p:grpSpPr>
          <p:sp>
            <p:nvSpPr>
              <p:cNvPr id="70" name="任意多边形: 形状 69">
                <a:extLst>
                  <a:ext uri="{FF2B5EF4-FFF2-40B4-BE49-F238E27FC236}">
                    <a16:creationId xmlns:a16="http://schemas.microsoft.com/office/drawing/2014/main" id="{2408D7CB-4CA3-4A98-ABC0-9047502CD87F}"/>
                  </a:ext>
                </a:extLst>
              </p:cNvPr>
              <p:cNvSpPr/>
              <p:nvPr/>
            </p:nvSpPr>
            <p:spPr>
              <a:xfrm>
                <a:off x="1909201" y="6034133"/>
                <a:ext cx="112020" cy="287587"/>
              </a:xfrm>
              <a:custGeom>
                <a:avLst/>
                <a:gdLst>
                  <a:gd name="connsiteX0" fmla="*/ -55 w 112020"/>
                  <a:gd name="connsiteY0" fmla="*/ 39890 h 287587"/>
                  <a:gd name="connsiteX1" fmla="*/ 7425 w 112020"/>
                  <a:gd name="connsiteY1" fmla="*/ 28669 h 287587"/>
                  <a:gd name="connsiteX2" fmla="*/ 42157 w 112020"/>
                  <a:gd name="connsiteY2" fmla="*/ 22524 h 287587"/>
                  <a:gd name="connsiteX3" fmla="*/ 68874 w 112020"/>
                  <a:gd name="connsiteY3" fmla="*/ 11748 h 287587"/>
                  <a:gd name="connsiteX4" fmla="*/ 82054 w 112020"/>
                  <a:gd name="connsiteY4" fmla="*/ 1418 h 287587"/>
                  <a:gd name="connsiteX5" fmla="*/ 96570 w 112020"/>
                  <a:gd name="connsiteY5" fmla="*/ 2219 h 287587"/>
                  <a:gd name="connsiteX6" fmla="*/ 105475 w 112020"/>
                  <a:gd name="connsiteY6" fmla="*/ 14598 h 287587"/>
                  <a:gd name="connsiteX7" fmla="*/ 103783 w 112020"/>
                  <a:gd name="connsiteY7" fmla="*/ 27867 h 287587"/>
                  <a:gd name="connsiteX8" fmla="*/ 87664 w 112020"/>
                  <a:gd name="connsiteY8" fmla="*/ 48973 h 287587"/>
                  <a:gd name="connsiteX9" fmla="*/ 83033 w 112020"/>
                  <a:gd name="connsiteY9" fmla="*/ 75067 h 287587"/>
                  <a:gd name="connsiteX10" fmla="*/ 78492 w 112020"/>
                  <a:gd name="connsiteY10" fmla="*/ 111936 h 287587"/>
                  <a:gd name="connsiteX11" fmla="*/ 84280 w 112020"/>
                  <a:gd name="connsiteY11" fmla="*/ 129747 h 287587"/>
                  <a:gd name="connsiteX12" fmla="*/ 89446 w 112020"/>
                  <a:gd name="connsiteY12" fmla="*/ 127075 h 287587"/>
                  <a:gd name="connsiteX13" fmla="*/ 105743 w 112020"/>
                  <a:gd name="connsiteY13" fmla="*/ 100359 h 287587"/>
                  <a:gd name="connsiteX14" fmla="*/ 107257 w 112020"/>
                  <a:gd name="connsiteY14" fmla="*/ 104544 h 287587"/>
                  <a:gd name="connsiteX15" fmla="*/ 107791 w 112020"/>
                  <a:gd name="connsiteY15" fmla="*/ 107839 h 287587"/>
                  <a:gd name="connsiteX16" fmla="*/ 109661 w 112020"/>
                  <a:gd name="connsiteY16" fmla="*/ 122890 h 287587"/>
                  <a:gd name="connsiteX17" fmla="*/ 111353 w 112020"/>
                  <a:gd name="connsiteY17" fmla="*/ 139988 h 287587"/>
                  <a:gd name="connsiteX18" fmla="*/ 101735 w 112020"/>
                  <a:gd name="connsiteY18" fmla="*/ 162430 h 287587"/>
                  <a:gd name="connsiteX19" fmla="*/ 92830 w 112020"/>
                  <a:gd name="connsiteY19" fmla="*/ 192175 h 287587"/>
                  <a:gd name="connsiteX20" fmla="*/ 89178 w 112020"/>
                  <a:gd name="connsiteY20" fmla="*/ 207671 h 287587"/>
                  <a:gd name="connsiteX21" fmla="*/ 80273 w 112020"/>
                  <a:gd name="connsiteY21" fmla="*/ 226817 h 287587"/>
                  <a:gd name="connsiteX22" fmla="*/ 71991 w 112020"/>
                  <a:gd name="connsiteY22" fmla="*/ 244629 h 287587"/>
                  <a:gd name="connsiteX23" fmla="*/ 69497 w 112020"/>
                  <a:gd name="connsiteY23" fmla="*/ 258254 h 287587"/>
                  <a:gd name="connsiteX24" fmla="*/ 68072 w 112020"/>
                  <a:gd name="connsiteY24" fmla="*/ 267961 h 287587"/>
                  <a:gd name="connsiteX25" fmla="*/ 66469 w 112020"/>
                  <a:gd name="connsiteY25" fmla="*/ 275531 h 287587"/>
                  <a:gd name="connsiteX26" fmla="*/ 64599 w 112020"/>
                  <a:gd name="connsiteY26" fmla="*/ 282388 h 287587"/>
                  <a:gd name="connsiteX27" fmla="*/ 58632 w 112020"/>
                  <a:gd name="connsiteY27" fmla="*/ 286307 h 287587"/>
                  <a:gd name="connsiteX28" fmla="*/ 49727 w 112020"/>
                  <a:gd name="connsiteY28" fmla="*/ 283813 h 287587"/>
                  <a:gd name="connsiteX29" fmla="*/ 30758 w 112020"/>
                  <a:gd name="connsiteY29" fmla="*/ 279717 h 287587"/>
                  <a:gd name="connsiteX30" fmla="*/ 16776 w 112020"/>
                  <a:gd name="connsiteY30" fmla="*/ 263776 h 287587"/>
                  <a:gd name="connsiteX31" fmla="*/ 14104 w 112020"/>
                  <a:gd name="connsiteY31" fmla="*/ 245965 h 287587"/>
                  <a:gd name="connsiteX32" fmla="*/ 21318 w 112020"/>
                  <a:gd name="connsiteY32" fmla="*/ 219248 h 287587"/>
                  <a:gd name="connsiteX33" fmla="*/ 32628 w 112020"/>
                  <a:gd name="connsiteY33" fmla="*/ 186119 h 287587"/>
                  <a:gd name="connsiteX34" fmla="*/ 36992 w 112020"/>
                  <a:gd name="connsiteY34" fmla="*/ 154059 h 287587"/>
                  <a:gd name="connsiteX35" fmla="*/ 34320 w 112020"/>
                  <a:gd name="connsiteY35" fmla="*/ 138029 h 287587"/>
                  <a:gd name="connsiteX36" fmla="*/ 24969 w 112020"/>
                  <a:gd name="connsiteY36" fmla="*/ 122177 h 287587"/>
                  <a:gd name="connsiteX37" fmla="*/ 28264 w 112020"/>
                  <a:gd name="connsiteY37" fmla="*/ 113271 h 287587"/>
                  <a:gd name="connsiteX38" fmla="*/ 49994 w 112020"/>
                  <a:gd name="connsiteY38" fmla="*/ 112826 h 287587"/>
                  <a:gd name="connsiteX39" fmla="*/ 55426 w 112020"/>
                  <a:gd name="connsiteY39" fmla="*/ 81924 h 287587"/>
                  <a:gd name="connsiteX40" fmla="*/ 67805 w 112020"/>
                  <a:gd name="connsiteY40" fmla="*/ 36416 h 287587"/>
                  <a:gd name="connsiteX41" fmla="*/ 41088 w 112020"/>
                  <a:gd name="connsiteY41" fmla="*/ 45322 h 287587"/>
                  <a:gd name="connsiteX42" fmla="*/ 14995 w 112020"/>
                  <a:gd name="connsiteY42" fmla="*/ 50309 h 287587"/>
                  <a:gd name="connsiteX43" fmla="*/ -323 w 112020"/>
                  <a:gd name="connsiteY43" fmla="*/ 39979 h 287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2020" h="287587">
                    <a:moveTo>
                      <a:pt x="-55" y="39890"/>
                    </a:moveTo>
                    <a:cubicBezTo>
                      <a:pt x="-55" y="34457"/>
                      <a:pt x="390" y="29915"/>
                      <a:pt x="7425" y="28669"/>
                    </a:cubicBezTo>
                    <a:cubicBezTo>
                      <a:pt x="14460" y="27422"/>
                      <a:pt x="33073" y="25017"/>
                      <a:pt x="42157" y="22524"/>
                    </a:cubicBezTo>
                    <a:cubicBezTo>
                      <a:pt x="51238" y="19382"/>
                      <a:pt x="60154" y="15785"/>
                      <a:pt x="68874" y="11748"/>
                    </a:cubicBezTo>
                    <a:cubicBezTo>
                      <a:pt x="74217" y="9700"/>
                      <a:pt x="77156" y="4713"/>
                      <a:pt x="82054" y="1418"/>
                    </a:cubicBezTo>
                    <a:cubicBezTo>
                      <a:pt x="86598" y="-1323"/>
                      <a:pt x="92355" y="-1005"/>
                      <a:pt x="96570" y="2219"/>
                    </a:cubicBezTo>
                    <a:cubicBezTo>
                      <a:pt x="100595" y="5472"/>
                      <a:pt x="103671" y="9747"/>
                      <a:pt x="105475" y="14598"/>
                    </a:cubicBezTo>
                    <a:cubicBezTo>
                      <a:pt x="106419" y="19085"/>
                      <a:pt x="105823" y="23760"/>
                      <a:pt x="103783" y="27867"/>
                    </a:cubicBezTo>
                    <a:cubicBezTo>
                      <a:pt x="102091" y="31162"/>
                      <a:pt x="89713" y="41938"/>
                      <a:pt x="87664" y="48973"/>
                    </a:cubicBezTo>
                    <a:cubicBezTo>
                      <a:pt x="85616" y="56009"/>
                      <a:pt x="84280" y="70525"/>
                      <a:pt x="83033" y="75067"/>
                    </a:cubicBezTo>
                    <a:cubicBezTo>
                      <a:pt x="79283" y="86976"/>
                      <a:pt x="77743" y="99472"/>
                      <a:pt x="78492" y="111936"/>
                    </a:cubicBezTo>
                    <a:cubicBezTo>
                      <a:pt x="80985" y="122711"/>
                      <a:pt x="79827" y="128678"/>
                      <a:pt x="84280" y="129747"/>
                    </a:cubicBezTo>
                    <a:cubicBezTo>
                      <a:pt x="88733" y="130815"/>
                      <a:pt x="87575" y="129747"/>
                      <a:pt x="89446" y="127075"/>
                    </a:cubicBezTo>
                    <a:cubicBezTo>
                      <a:pt x="91316" y="124403"/>
                      <a:pt x="104318" y="101694"/>
                      <a:pt x="105743" y="100359"/>
                    </a:cubicBezTo>
                    <a:cubicBezTo>
                      <a:pt x="107168" y="99023"/>
                      <a:pt x="107613" y="102674"/>
                      <a:pt x="107257" y="104544"/>
                    </a:cubicBezTo>
                    <a:cubicBezTo>
                      <a:pt x="106900" y="106414"/>
                      <a:pt x="107257" y="106147"/>
                      <a:pt x="107791" y="107839"/>
                    </a:cubicBezTo>
                    <a:cubicBezTo>
                      <a:pt x="108325" y="109531"/>
                      <a:pt x="109038" y="120574"/>
                      <a:pt x="109661" y="122890"/>
                    </a:cubicBezTo>
                    <a:cubicBezTo>
                      <a:pt x="111567" y="128376"/>
                      <a:pt x="112147" y="134235"/>
                      <a:pt x="111353" y="139988"/>
                    </a:cubicBezTo>
                    <a:cubicBezTo>
                      <a:pt x="109928" y="147647"/>
                      <a:pt x="105475" y="151298"/>
                      <a:pt x="101735" y="162430"/>
                    </a:cubicBezTo>
                    <a:cubicBezTo>
                      <a:pt x="97995" y="173562"/>
                      <a:pt x="93987" y="186564"/>
                      <a:pt x="92830" y="192175"/>
                    </a:cubicBezTo>
                    <a:cubicBezTo>
                      <a:pt x="91939" y="197412"/>
                      <a:pt x="90720" y="202587"/>
                      <a:pt x="89178" y="207671"/>
                    </a:cubicBezTo>
                    <a:cubicBezTo>
                      <a:pt x="87308" y="213014"/>
                      <a:pt x="82143" y="221029"/>
                      <a:pt x="80273" y="226817"/>
                    </a:cubicBezTo>
                    <a:cubicBezTo>
                      <a:pt x="77194" y="232601"/>
                      <a:pt x="74429" y="238547"/>
                      <a:pt x="71991" y="244629"/>
                    </a:cubicBezTo>
                    <a:cubicBezTo>
                      <a:pt x="70757" y="249088"/>
                      <a:pt x="69923" y="253647"/>
                      <a:pt x="69497" y="258254"/>
                    </a:cubicBezTo>
                    <a:cubicBezTo>
                      <a:pt x="69497" y="263152"/>
                      <a:pt x="68250" y="264399"/>
                      <a:pt x="68072" y="267961"/>
                    </a:cubicBezTo>
                    <a:cubicBezTo>
                      <a:pt x="67894" y="271524"/>
                      <a:pt x="66647" y="272058"/>
                      <a:pt x="66469" y="275531"/>
                    </a:cubicBezTo>
                    <a:cubicBezTo>
                      <a:pt x="66476" y="277944"/>
                      <a:pt x="65830" y="280313"/>
                      <a:pt x="64599" y="282388"/>
                    </a:cubicBezTo>
                    <a:cubicBezTo>
                      <a:pt x="63174" y="285238"/>
                      <a:pt x="62284" y="288800"/>
                      <a:pt x="58632" y="286307"/>
                    </a:cubicBezTo>
                    <a:cubicBezTo>
                      <a:pt x="56177" y="284202"/>
                      <a:pt x="52918" y="283289"/>
                      <a:pt x="49727" y="283813"/>
                    </a:cubicBezTo>
                    <a:cubicBezTo>
                      <a:pt x="43118" y="284748"/>
                      <a:pt x="36392" y="283296"/>
                      <a:pt x="30758" y="279717"/>
                    </a:cubicBezTo>
                    <a:cubicBezTo>
                      <a:pt x="24790" y="275710"/>
                      <a:pt x="19971" y="270215"/>
                      <a:pt x="16776" y="263776"/>
                    </a:cubicBezTo>
                    <a:cubicBezTo>
                      <a:pt x="13714" y="258373"/>
                      <a:pt x="12762" y="252028"/>
                      <a:pt x="14104" y="245965"/>
                    </a:cubicBezTo>
                    <a:cubicBezTo>
                      <a:pt x="16331" y="237682"/>
                      <a:pt x="19448" y="224502"/>
                      <a:pt x="21318" y="219248"/>
                    </a:cubicBezTo>
                    <a:cubicBezTo>
                      <a:pt x="23188" y="213993"/>
                      <a:pt x="31381" y="191284"/>
                      <a:pt x="32628" y="186119"/>
                    </a:cubicBezTo>
                    <a:cubicBezTo>
                      <a:pt x="35315" y="175637"/>
                      <a:pt x="36780" y="164879"/>
                      <a:pt x="36992" y="154059"/>
                    </a:cubicBezTo>
                    <a:cubicBezTo>
                      <a:pt x="36101" y="145688"/>
                      <a:pt x="38595" y="145154"/>
                      <a:pt x="34320" y="138029"/>
                    </a:cubicBezTo>
                    <a:cubicBezTo>
                      <a:pt x="30811" y="132986"/>
                      <a:pt x="27685" y="127687"/>
                      <a:pt x="24969" y="122177"/>
                    </a:cubicBezTo>
                    <a:cubicBezTo>
                      <a:pt x="23366" y="117991"/>
                      <a:pt x="23366" y="113271"/>
                      <a:pt x="28264" y="113271"/>
                    </a:cubicBezTo>
                    <a:cubicBezTo>
                      <a:pt x="33162" y="113271"/>
                      <a:pt x="48925" y="114696"/>
                      <a:pt x="49994" y="112826"/>
                    </a:cubicBezTo>
                    <a:cubicBezTo>
                      <a:pt x="51062" y="110956"/>
                      <a:pt x="52933" y="89048"/>
                      <a:pt x="55426" y="81924"/>
                    </a:cubicBezTo>
                    <a:cubicBezTo>
                      <a:pt x="57920" y="74800"/>
                      <a:pt x="70299" y="37396"/>
                      <a:pt x="67805" y="36416"/>
                    </a:cubicBezTo>
                    <a:cubicBezTo>
                      <a:pt x="58565" y="38267"/>
                      <a:pt x="49591" y="41259"/>
                      <a:pt x="41088" y="45322"/>
                    </a:cubicBezTo>
                    <a:cubicBezTo>
                      <a:pt x="33000" y="49309"/>
                      <a:pt x="23983" y="51032"/>
                      <a:pt x="14995" y="50309"/>
                    </a:cubicBezTo>
                    <a:cubicBezTo>
                      <a:pt x="9166" y="48082"/>
                      <a:pt x="3926" y="44548"/>
                      <a:pt x="-323" y="3997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" name="任意多边形: 形状 70">
                <a:extLst>
                  <a:ext uri="{FF2B5EF4-FFF2-40B4-BE49-F238E27FC236}">
                    <a16:creationId xmlns:a16="http://schemas.microsoft.com/office/drawing/2014/main" id="{A1149537-73A2-4C3A-BD23-FACFDC579A81}"/>
                  </a:ext>
                </a:extLst>
              </p:cNvPr>
              <p:cNvSpPr/>
              <p:nvPr/>
            </p:nvSpPr>
            <p:spPr>
              <a:xfrm>
                <a:off x="2003184" y="6025900"/>
                <a:ext cx="202562" cy="293802"/>
              </a:xfrm>
              <a:custGeom>
                <a:avLst/>
                <a:gdLst>
                  <a:gd name="connsiteX0" fmla="*/ 63323 w 202562"/>
                  <a:gd name="connsiteY0" fmla="*/ 97459 h 293802"/>
                  <a:gd name="connsiteX1" fmla="*/ 89417 w 202562"/>
                  <a:gd name="connsiteY1" fmla="*/ 82943 h 293802"/>
                  <a:gd name="connsiteX2" fmla="*/ 97343 w 202562"/>
                  <a:gd name="connsiteY2" fmla="*/ 87485 h 293802"/>
                  <a:gd name="connsiteX3" fmla="*/ 90307 w 202562"/>
                  <a:gd name="connsiteY3" fmla="*/ 108502 h 293802"/>
                  <a:gd name="connsiteX4" fmla="*/ 82470 w 202562"/>
                  <a:gd name="connsiteY4" fmla="*/ 122128 h 293802"/>
                  <a:gd name="connsiteX5" fmla="*/ 70091 w 202562"/>
                  <a:gd name="connsiteY5" fmla="*/ 117586 h 293802"/>
                  <a:gd name="connsiteX6" fmla="*/ 63323 w 202562"/>
                  <a:gd name="connsiteY6" fmla="*/ 97459 h 293802"/>
                  <a:gd name="connsiteX7" fmla="*/ 25564 w 202562"/>
                  <a:gd name="connsiteY7" fmla="*/ 59432 h 293802"/>
                  <a:gd name="connsiteX8" fmla="*/ 25564 w 202562"/>
                  <a:gd name="connsiteY8" fmla="*/ 49903 h 293802"/>
                  <a:gd name="connsiteX9" fmla="*/ 36072 w 202562"/>
                  <a:gd name="connsiteY9" fmla="*/ 39216 h 293802"/>
                  <a:gd name="connsiteX10" fmla="*/ 47471 w 202562"/>
                  <a:gd name="connsiteY10" fmla="*/ 42868 h 293802"/>
                  <a:gd name="connsiteX11" fmla="*/ 53616 w 202562"/>
                  <a:gd name="connsiteY11" fmla="*/ 53644 h 293802"/>
                  <a:gd name="connsiteX12" fmla="*/ 57357 w 202562"/>
                  <a:gd name="connsiteY12" fmla="*/ 70921 h 293802"/>
                  <a:gd name="connsiteX13" fmla="*/ 65550 w 202562"/>
                  <a:gd name="connsiteY13" fmla="*/ 72613 h 293802"/>
                  <a:gd name="connsiteX14" fmla="*/ 102330 w 202562"/>
                  <a:gd name="connsiteY14" fmla="*/ 63707 h 293802"/>
                  <a:gd name="connsiteX15" fmla="*/ 116579 w 202562"/>
                  <a:gd name="connsiteY15" fmla="*/ 38593 h 293802"/>
                  <a:gd name="connsiteX16" fmla="*/ 122100 w 202562"/>
                  <a:gd name="connsiteY16" fmla="*/ 36456 h 293802"/>
                  <a:gd name="connsiteX17" fmla="*/ 129314 w 202562"/>
                  <a:gd name="connsiteY17" fmla="*/ 42067 h 293802"/>
                  <a:gd name="connsiteX18" fmla="*/ 127889 w 202562"/>
                  <a:gd name="connsiteY18" fmla="*/ 50972 h 293802"/>
                  <a:gd name="connsiteX19" fmla="*/ 121922 w 202562"/>
                  <a:gd name="connsiteY19" fmla="*/ 64331 h 293802"/>
                  <a:gd name="connsiteX20" fmla="*/ 126820 w 202562"/>
                  <a:gd name="connsiteY20" fmla="*/ 74394 h 293802"/>
                  <a:gd name="connsiteX21" fmla="*/ 126019 w 202562"/>
                  <a:gd name="connsiteY21" fmla="*/ 81696 h 293802"/>
                  <a:gd name="connsiteX22" fmla="*/ 115510 w 202562"/>
                  <a:gd name="connsiteY22" fmla="*/ 83121 h 293802"/>
                  <a:gd name="connsiteX23" fmla="*/ 104556 w 202562"/>
                  <a:gd name="connsiteY23" fmla="*/ 111797 h 293802"/>
                  <a:gd name="connsiteX24" fmla="*/ 104556 w 202562"/>
                  <a:gd name="connsiteY24" fmla="*/ 118565 h 293802"/>
                  <a:gd name="connsiteX25" fmla="*/ 116133 w 202562"/>
                  <a:gd name="connsiteY25" fmla="*/ 117764 h 293802"/>
                  <a:gd name="connsiteX26" fmla="*/ 125039 w 202562"/>
                  <a:gd name="connsiteY26" fmla="*/ 109749 h 293802"/>
                  <a:gd name="connsiteX27" fmla="*/ 138308 w 202562"/>
                  <a:gd name="connsiteY27" fmla="*/ 89889 h 293802"/>
                  <a:gd name="connsiteX28" fmla="*/ 152913 w 202562"/>
                  <a:gd name="connsiteY28" fmla="*/ 70119 h 293802"/>
                  <a:gd name="connsiteX29" fmla="*/ 164045 w 202562"/>
                  <a:gd name="connsiteY29" fmla="*/ 47410 h 293802"/>
                  <a:gd name="connsiteX30" fmla="*/ 163066 w 202562"/>
                  <a:gd name="connsiteY30" fmla="*/ 35031 h 293802"/>
                  <a:gd name="connsiteX31" fmla="*/ 146501 w 202562"/>
                  <a:gd name="connsiteY31" fmla="*/ 23276 h 293802"/>
                  <a:gd name="connsiteX32" fmla="*/ 112927 w 202562"/>
                  <a:gd name="connsiteY32" fmla="*/ 24523 h 293802"/>
                  <a:gd name="connsiteX33" fmla="*/ 86923 w 202562"/>
                  <a:gd name="connsiteY33" fmla="*/ 32003 h 293802"/>
                  <a:gd name="connsiteX34" fmla="*/ 75969 w 202562"/>
                  <a:gd name="connsiteY34" fmla="*/ 38148 h 293802"/>
                  <a:gd name="connsiteX35" fmla="*/ 65906 w 202562"/>
                  <a:gd name="connsiteY35" fmla="*/ 41621 h 293802"/>
                  <a:gd name="connsiteX36" fmla="*/ 53705 w 202562"/>
                  <a:gd name="connsiteY36" fmla="*/ 32716 h 293802"/>
                  <a:gd name="connsiteX37" fmla="*/ 49787 w 202562"/>
                  <a:gd name="connsiteY37" fmla="*/ 21762 h 293802"/>
                  <a:gd name="connsiteX38" fmla="*/ 62967 w 202562"/>
                  <a:gd name="connsiteY38" fmla="*/ 13569 h 293802"/>
                  <a:gd name="connsiteX39" fmla="*/ 116400 w 202562"/>
                  <a:gd name="connsiteY39" fmla="*/ 121 h 293802"/>
                  <a:gd name="connsiteX40" fmla="*/ 154783 w 202562"/>
                  <a:gd name="connsiteY40" fmla="*/ 1190 h 293802"/>
                  <a:gd name="connsiteX41" fmla="*/ 170635 w 202562"/>
                  <a:gd name="connsiteY41" fmla="*/ 8403 h 293802"/>
                  <a:gd name="connsiteX42" fmla="*/ 188447 w 202562"/>
                  <a:gd name="connsiteY42" fmla="*/ 21584 h 293802"/>
                  <a:gd name="connsiteX43" fmla="*/ 201983 w 202562"/>
                  <a:gd name="connsiteY43" fmla="*/ 39395 h 293802"/>
                  <a:gd name="connsiteX44" fmla="*/ 197530 w 202562"/>
                  <a:gd name="connsiteY44" fmla="*/ 61570 h 293802"/>
                  <a:gd name="connsiteX45" fmla="*/ 180788 w 202562"/>
                  <a:gd name="connsiteY45" fmla="*/ 80717 h 293802"/>
                  <a:gd name="connsiteX46" fmla="*/ 168053 w 202562"/>
                  <a:gd name="connsiteY46" fmla="*/ 98528 h 293802"/>
                  <a:gd name="connsiteX47" fmla="*/ 155229 w 202562"/>
                  <a:gd name="connsiteY47" fmla="*/ 114291 h 293802"/>
                  <a:gd name="connsiteX48" fmla="*/ 142761 w 202562"/>
                  <a:gd name="connsiteY48" fmla="*/ 132547 h 293802"/>
                  <a:gd name="connsiteX49" fmla="*/ 132876 w 202562"/>
                  <a:gd name="connsiteY49" fmla="*/ 147419 h 293802"/>
                  <a:gd name="connsiteX50" fmla="*/ 115065 w 202562"/>
                  <a:gd name="connsiteY50" fmla="*/ 137089 h 293802"/>
                  <a:gd name="connsiteX51" fmla="*/ 101350 w 202562"/>
                  <a:gd name="connsiteY51" fmla="*/ 139137 h 293802"/>
                  <a:gd name="connsiteX52" fmla="*/ 99302 w 202562"/>
                  <a:gd name="connsiteY52" fmla="*/ 165230 h 293802"/>
                  <a:gd name="connsiteX53" fmla="*/ 105090 w 202562"/>
                  <a:gd name="connsiteY53" fmla="*/ 168525 h 293802"/>
                  <a:gd name="connsiteX54" fmla="*/ 125395 w 202562"/>
                  <a:gd name="connsiteY54" fmla="*/ 164785 h 293802"/>
                  <a:gd name="connsiteX55" fmla="*/ 145700 w 202562"/>
                  <a:gd name="connsiteY55" fmla="*/ 163182 h 293802"/>
                  <a:gd name="connsiteX56" fmla="*/ 156030 w 202562"/>
                  <a:gd name="connsiteY56" fmla="*/ 174759 h 293802"/>
                  <a:gd name="connsiteX57" fmla="*/ 153181 w 202562"/>
                  <a:gd name="connsiteY57" fmla="*/ 189632 h 293802"/>
                  <a:gd name="connsiteX58" fmla="*/ 143295 w 202562"/>
                  <a:gd name="connsiteY58" fmla="*/ 201209 h 293802"/>
                  <a:gd name="connsiteX59" fmla="*/ 124683 w 202562"/>
                  <a:gd name="connsiteY59" fmla="*/ 212074 h 293802"/>
                  <a:gd name="connsiteX60" fmla="*/ 108653 w 202562"/>
                  <a:gd name="connsiteY60" fmla="*/ 226323 h 293802"/>
                  <a:gd name="connsiteX61" fmla="*/ 111948 w 202562"/>
                  <a:gd name="connsiteY61" fmla="*/ 233981 h 293802"/>
                  <a:gd name="connsiteX62" fmla="*/ 142939 w 202562"/>
                  <a:gd name="connsiteY62" fmla="*/ 235139 h 293802"/>
                  <a:gd name="connsiteX63" fmla="*/ 159415 w 202562"/>
                  <a:gd name="connsiteY63" fmla="*/ 246716 h 293802"/>
                  <a:gd name="connsiteX64" fmla="*/ 166628 w 202562"/>
                  <a:gd name="connsiteY64" fmla="*/ 260253 h 293802"/>
                  <a:gd name="connsiteX65" fmla="*/ 163333 w 202562"/>
                  <a:gd name="connsiteY65" fmla="*/ 273255 h 293802"/>
                  <a:gd name="connsiteX66" fmla="*/ 153626 w 202562"/>
                  <a:gd name="connsiteY66" fmla="*/ 283408 h 293802"/>
                  <a:gd name="connsiteX67" fmla="*/ 79621 w 202562"/>
                  <a:gd name="connsiteY67" fmla="*/ 292313 h 293802"/>
                  <a:gd name="connsiteX68" fmla="*/ 57713 w 202562"/>
                  <a:gd name="connsiteY68" fmla="*/ 290087 h 293802"/>
                  <a:gd name="connsiteX69" fmla="*/ 35894 w 202562"/>
                  <a:gd name="connsiteY69" fmla="*/ 257047 h 293802"/>
                  <a:gd name="connsiteX70" fmla="*/ 48629 w 202562"/>
                  <a:gd name="connsiteY70" fmla="*/ 226145 h 293802"/>
                  <a:gd name="connsiteX71" fmla="*/ 78552 w 202562"/>
                  <a:gd name="connsiteY71" fmla="*/ 199428 h 293802"/>
                  <a:gd name="connsiteX72" fmla="*/ 66173 w 202562"/>
                  <a:gd name="connsiteY72" fmla="*/ 199428 h 293802"/>
                  <a:gd name="connsiteX73" fmla="*/ 23248 w 202562"/>
                  <a:gd name="connsiteY73" fmla="*/ 219020 h 293802"/>
                  <a:gd name="connsiteX74" fmla="*/ 450 w 202562"/>
                  <a:gd name="connsiteY74" fmla="*/ 210204 h 293802"/>
                  <a:gd name="connsiteX75" fmla="*/ 6595 w 202562"/>
                  <a:gd name="connsiteY75" fmla="*/ 200051 h 293802"/>
                  <a:gd name="connsiteX76" fmla="*/ 27612 w 202562"/>
                  <a:gd name="connsiteY76" fmla="*/ 191680 h 293802"/>
                  <a:gd name="connsiteX77" fmla="*/ 70092 w 202562"/>
                  <a:gd name="connsiteY77" fmla="*/ 174314 h 293802"/>
                  <a:gd name="connsiteX78" fmla="*/ 80689 w 202562"/>
                  <a:gd name="connsiteY78" fmla="*/ 169149 h 293802"/>
                  <a:gd name="connsiteX79" fmla="*/ 81669 w 202562"/>
                  <a:gd name="connsiteY79" fmla="*/ 141720 h 293802"/>
                  <a:gd name="connsiteX80" fmla="*/ 74900 w 202562"/>
                  <a:gd name="connsiteY80" fmla="*/ 142967 h 293802"/>
                  <a:gd name="connsiteX81" fmla="*/ 57802 w 202562"/>
                  <a:gd name="connsiteY81" fmla="*/ 147508 h 293802"/>
                  <a:gd name="connsiteX82" fmla="*/ 41861 w 202562"/>
                  <a:gd name="connsiteY82" fmla="*/ 123552 h 293802"/>
                  <a:gd name="connsiteX83" fmla="*/ 31530 w 202562"/>
                  <a:gd name="connsiteY83" fmla="*/ 83834 h 293802"/>
                  <a:gd name="connsiteX84" fmla="*/ 25563 w 202562"/>
                  <a:gd name="connsiteY84" fmla="*/ 59433 h 29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202562" h="293802">
                    <a:moveTo>
                      <a:pt x="63323" y="97459"/>
                    </a:moveTo>
                    <a:cubicBezTo>
                      <a:pt x="70309" y="90037"/>
                      <a:pt x="79426" y="84965"/>
                      <a:pt x="89417" y="82943"/>
                    </a:cubicBezTo>
                    <a:cubicBezTo>
                      <a:pt x="103042" y="81696"/>
                      <a:pt x="98946" y="80895"/>
                      <a:pt x="97343" y="87485"/>
                    </a:cubicBezTo>
                    <a:cubicBezTo>
                      <a:pt x="95740" y="94075"/>
                      <a:pt x="92534" y="101289"/>
                      <a:pt x="90307" y="108502"/>
                    </a:cubicBezTo>
                    <a:cubicBezTo>
                      <a:pt x="88081" y="115716"/>
                      <a:pt x="86567" y="121504"/>
                      <a:pt x="82470" y="122128"/>
                    </a:cubicBezTo>
                    <a:cubicBezTo>
                      <a:pt x="77844" y="122777"/>
                      <a:pt x="73200" y="121073"/>
                      <a:pt x="70091" y="117586"/>
                    </a:cubicBezTo>
                    <a:cubicBezTo>
                      <a:pt x="66797" y="113845"/>
                      <a:pt x="60206" y="103515"/>
                      <a:pt x="63323" y="97459"/>
                    </a:cubicBezTo>
                    <a:moveTo>
                      <a:pt x="25564" y="59432"/>
                    </a:moveTo>
                    <a:cubicBezTo>
                      <a:pt x="24433" y="56357"/>
                      <a:pt x="24433" y="52979"/>
                      <a:pt x="25564" y="49903"/>
                    </a:cubicBezTo>
                    <a:cubicBezTo>
                      <a:pt x="27688" y="45208"/>
                      <a:pt x="31413" y="41420"/>
                      <a:pt x="36072" y="39216"/>
                    </a:cubicBezTo>
                    <a:cubicBezTo>
                      <a:pt x="40261" y="38017"/>
                      <a:pt x="44759" y="39458"/>
                      <a:pt x="47471" y="42868"/>
                    </a:cubicBezTo>
                    <a:cubicBezTo>
                      <a:pt x="50945" y="47410"/>
                      <a:pt x="53616" y="48657"/>
                      <a:pt x="53616" y="53644"/>
                    </a:cubicBezTo>
                    <a:cubicBezTo>
                      <a:pt x="53436" y="59621"/>
                      <a:pt x="54720" y="65552"/>
                      <a:pt x="57357" y="70921"/>
                    </a:cubicBezTo>
                    <a:cubicBezTo>
                      <a:pt x="59850" y="73860"/>
                      <a:pt x="57357" y="75641"/>
                      <a:pt x="65550" y="72613"/>
                    </a:cubicBezTo>
                    <a:cubicBezTo>
                      <a:pt x="76662" y="66078"/>
                      <a:pt x="89459" y="62979"/>
                      <a:pt x="102330" y="63707"/>
                    </a:cubicBezTo>
                    <a:cubicBezTo>
                      <a:pt x="107673" y="53822"/>
                      <a:pt x="115332" y="41443"/>
                      <a:pt x="116579" y="38593"/>
                    </a:cubicBezTo>
                    <a:cubicBezTo>
                      <a:pt x="117825" y="35743"/>
                      <a:pt x="119428" y="35655"/>
                      <a:pt x="122100" y="36456"/>
                    </a:cubicBezTo>
                    <a:cubicBezTo>
                      <a:pt x="124772" y="37258"/>
                      <a:pt x="129314" y="38950"/>
                      <a:pt x="129314" y="42067"/>
                    </a:cubicBezTo>
                    <a:cubicBezTo>
                      <a:pt x="129878" y="45111"/>
                      <a:pt x="129375" y="48256"/>
                      <a:pt x="127889" y="50972"/>
                    </a:cubicBezTo>
                    <a:cubicBezTo>
                      <a:pt x="125307" y="55136"/>
                      <a:pt x="123299" y="59629"/>
                      <a:pt x="121922" y="64331"/>
                    </a:cubicBezTo>
                    <a:cubicBezTo>
                      <a:pt x="121299" y="67626"/>
                      <a:pt x="125395" y="73236"/>
                      <a:pt x="126820" y="74394"/>
                    </a:cubicBezTo>
                    <a:cubicBezTo>
                      <a:pt x="128245" y="75551"/>
                      <a:pt x="128334" y="80806"/>
                      <a:pt x="126019" y="81696"/>
                    </a:cubicBezTo>
                    <a:cubicBezTo>
                      <a:pt x="123703" y="82587"/>
                      <a:pt x="117113" y="81073"/>
                      <a:pt x="115510" y="83121"/>
                    </a:cubicBezTo>
                    <a:cubicBezTo>
                      <a:pt x="113907" y="85170"/>
                      <a:pt x="105625" y="109126"/>
                      <a:pt x="104556" y="111797"/>
                    </a:cubicBezTo>
                    <a:cubicBezTo>
                      <a:pt x="103488" y="114469"/>
                      <a:pt x="102686" y="118387"/>
                      <a:pt x="104556" y="118565"/>
                    </a:cubicBezTo>
                    <a:cubicBezTo>
                      <a:pt x="108427" y="119150"/>
                      <a:pt x="112380" y="118876"/>
                      <a:pt x="116133" y="117764"/>
                    </a:cubicBezTo>
                    <a:cubicBezTo>
                      <a:pt x="119389" y="115429"/>
                      <a:pt x="122375" y="112741"/>
                      <a:pt x="125039" y="109749"/>
                    </a:cubicBezTo>
                    <a:cubicBezTo>
                      <a:pt x="126909" y="107433"/>
                      <a:pt x="133944" y="95500"/>
                      <a:pt x="138308" y="89889"/>
                    </a:cubicBezTo>
                    <a:cubicBezTo>
                      <a:pt x="142672" y="84279"/>
                      <a:pt x="149440" y="75017"/>
                      <a:pt x="152913" y="70119"/>
                    </a:cubicBezTo>
                    <a:cubicBezTo>
                      <a:pt x="157480" y="63000"/>
                      <a:pt x="161215" y="55380"/>
                      <a:pt x="164045" y="47410"/>
                    </a:cubicBezTo>
                    <a:cubicBezTo>
                      <a:pt x="165114" y="43313"/>
                      <a:pt x="166984" y="38504"/>
                      <a:pt x="163066" y="35031"/>
                    </a:cubicBezTo>
                    <a:cubicBezTo>
                      <a:pt x="159147" y="31558"/>
                      <a:pt x="154962" y="24077"/>
                      <a:pt x="146501" y="23276"/>
                    </a:cubicBezTo>
                    <a:cubicBezTo>
                      <a:pt x="135296" y="22643"/>
                      <a:pt x="124055" y="23060"/>
                      <a:pt x="112927" y="24523"/>
                    </a:cubicBezTo>
                    <a:cubicBezTo>
                      <a:pt x="103908" y="25574"/>
                      <a:pt x="95123" y="28101"/>
                      <a:pt x="86923" y="32003"/>
                    </a:cubicBezTo>
                    <a:cubicBezTo>
                      <a:pt x="82990" y="33502"/>
                      <a:pt x="79299" y="35573"/>
                      <a:pt x="75969" y="38148"/>
                    </a:cubicBezTo>
                    <a:cubicBezTo>
                      <a:pt x="73482" y="41029"/>
                      <a:pt x="69640" y="42355"/>
                      <a:pt x="65906" y="41621"/>
                    </a:cubicBezTo>
                    <a:cubicBezTo>
                      <a:pt x="60996" y="40024"/>
                      <a:pt x="56723" y="36904"/>
                      <a:pt x="53705" y="32716"/>
                    </a:cubicBezTo>
                    <a:cubicBezTo>
                      <a:pt x="50410" y="28352"/>
                      <a:pt x="47917" y="25057"/>
                      <a:pt x="49787" y="21762"/>
                    </a:cubicBezTo>
                    <a:cubicBezTo>
                      <a:pt x="51657" y="18467"/>
                      <a:pt x="50410" y="16864"/>
                      <a:pt x="62967" y="13569"/>
                    </a:cubicBezTo>
                    <a:cubicBezTo>
                      <a:pt x="80540" y="8189"/>
                      <a:pt x="98374" y="3701"/>
                      <a:pt x="116400" y="121"/>
                    </a:cubicBezTo>
                    <a:cubicBezTo>
                      <a:pt x="129197" y="-889"/>
                      <a:pt x="142064" y="-531"/>
                      <a:pt x="154783" y="1190"/>
                    </a:cubicBezTo>
                    <a:cubicBezTo>
                      <a:pt x="160515" y="2456"/>
                      <a:pt x="165916" y="4914"/>
                      <a:pt x="170635" y="8403"/>
                    </a:cubicBezTo>
                    <a:cubicBezTo>
                      <a:pt x="175177" y="11877"/>
                      <a:pt x="185330" y="19357"/>
                      <a:pt x="188447" y="21584"/>
                    </a:cubicBezTo>
                    <a:cubicBezTo>
                      <a:pt x="191564" y="23810"/>
                      <a:pt x="201983" y="29510"/>
                      <a:pt x="201983" y="39395"/>
                    </a:cubicBezTo>
                    <a:cubicBezTo>
                      <a:pt x="202902" y="47072"/>
                      <a:pt x="201342" y="54842"/>
                      <a:pt x="197530" y="61570"/>
                    </a:cubicBezTo>
                    <a:cubicBezTo>
                      <a:pt x="193790" y="65666"/>
                      <a:pt x="185775" y="74928"/>
                      <a:pt x="180788" y="80717"/>
                    </a:cubicBezTo>
                    <a:cubicBezTo>
                      <a:pt x="175801" y="86505"/>
                      <a:pt x="171882" y="93630"/>
                      <a:pt x="168053" y="98528"/>
                    </a:cubicBezTo>
                    <a:cubicBezTo>
                      <a:pt x="163471" y="103524"/>
                      <a:pt x="159188" y="108788"/>
                      <a:pt x="155229" y="114291"/>
                    </a:cubicBezTo>
                    <a:cubicBezTo>
                      <a:pt x="150478" y="119948"/>
                      <a:pt x="146302" y="126063"/>
                      <a:pt x="142761" y="132547"/>
                    </a:cubicBezTo>
                    <a:cubicBezTo>
                      <a:pt x="140268" y="138336"/>
                      <a:pt x="137774" y="147419"/>
                      <a:pt x="132876" y="147419"/>
                    </a:cubicBezTo>
                    <a:cubicBezTo>
                      <a:pt x="127978" y="147419"/>
                      <a:pt x="119161" y="138514"/>
                      <a:pt x="115065" y="137089"/>
                    </a:cubicBezTo>
                    <a:cubicBezTo>
                      <a:pt x="110544" y="134656"/>
                      <a:pt x="104962" y="135489"/>
                      <a:pt x="101350" y="139137"/>
                    </a:cubicBezTo>
                    <a:cubicBezTo>
                      <a:pt x="96808" y="144124"/>
                      <a:pt x="99302" y="165230"/>
                      <a:pt x="99302" y="165230"/>
                    </a:cubicBezTo>
                    <a:cubicBezTo>
                      <a:pt x="99302" y="165230"/>
                      <a:pt x="99302" y="168525"/>
                      <a:pt x="105090" y="168525"/>
                    </a:cubicBezTo>
                    <a:cubicBezTo>
                      <a:pt x="111976" y="168031"/>
                      <a:pt x="118785" y="166776"/>
                      <a:pt x="125395" y="164785"/>
                    </a:cubicBezTo>
                    <a:cubicBezTo>
                      <a:pt x="131955" y="162723"/>
                      <a:pt x="138898" y="162175"/>
                      <a:pt x="145700" y="163182"/>
                    </a:cubicBezTo>
                    <a:cubicBezTo>
                      <a:pt x="149440" y="164785"/>
                      <a:pt x="156030" y="170218"/>
                      <a:pt x="156030" y="174759"/>
                    </a:cubicBezTo>
                    <a:cubicBezTo>
                      <a:pt x="157254" y="179896"/>
                      <a:pt x="156217" y="185311"/>
                      <a:pt x="153181" y="189632"/>
                    </a:cubicBezTo>
                    <a:cubicBezTo>
                      <a:pt x="148461" y="196222"/>
                      <a:pt x="147570" y="198537"/>
                      <a:pt x="143295" y="201209"/>
                    </a:cubicBezTo>
                    <a:cubicBezTo>
                      <a:pt x="136468" y="203639"/>
                      <a:pt x="130156" y="207324"/>
                      <a:pt x="124683" y="212074"/>
                    </a:cubicBezTo>
                    <a:cubicBezTo>
                      <a:pt x="116668" y="219554"/>
                      <a:pt x="110078" y="219732"/>
                      <a:pt x="108653" y="226323"/>
                    </a:cubicBezTo>
                    <a:cubicBezTo>
                      <a:pt x="107228" y="232913"/>
                      <a:pt x="106961" y="233981"/>
                      <a:pt x="111948" y="233981"/>
                    </a:cubicBezTo>
                    <a:cubicBezTo>
                      <a:pt x="122287" y="233139"/>
                      <a:pt x="132691" y="233528"/>
                      <a:pt x="142939" y="235139"/>
                    </a:cubicBezTo>
                    <a:cubicBezTo>
                      <a:pt x="149361" y="237467"/>
                      <a:pt x="155048" y="241463"/>
                      <a:pt x="159415" y="246716"/>
                    </a:cubicBezTo>
                    <a:cubicBezTo>
                      <a:pt x="162264" y="252060"/>
                      <a:pt x="166895" y="255622"/>
                      <a:pt x="166628" y="260253"/>
                    </a:cubicBezTo>
                    <a:cubicBezTo>
                      <a:pt x="167078" y="264839"/>
                      <a:pt x="165913" y="269437"/>
                      <a:pt x="163333" y="273255"/>
                    </a:cubicBezTo>
                    <a:cubicBezTo>
                      <a:pt x="160038" y="277174"/>
                      <a:pt x="158613" y="282784"/>
                      <a:pt x="153626" y="283408"/>
                    </a:cubicBezTo>
                    <a:cubicBezTo>
                      <a:pt x="148639" y="284031"/>
                      <a:pt x="91287" y="290799"/>
                      <a:pt x="79621" y="292313"/>
                    </a:cubicBezTo>
                    <a:cubicBezTo>
                      <a:pt x="67954" y="293827"/>
                      <a:pt x="63323" y="294183"/>
                      <a:pt x="57713" y="290087"/>
                    </a:cubicBezTo>
                    <a:cubicBezTo>
                      <a:pt x="52102" y="285990"/>
                      <a:pt x="48273" y="286346"/>
                      <a:pt x="35894" y="257047"/>
                    </a:cubicBezTo>
                    <a:cubicBezTo>
                      <a:pt x="27790" y="242175"/>
                      <a:pt x="41059" y="231221"/>
                      <a:pt x="48629" y="226145"/>
                    </a:cubicBezTo>
                    <a:cubicBezTo>
                      <a:pt x="56199" y="221069"/>
                      <a:pt x="79621" y="202189"/>
                      <a:pt x="78552" y="199428"/>
                    </a:cubicBezTo>
                    <a:cubicBezTo>
                      <a:pt x="77483" y="196667"/>
                      <a:pt x="74812" y="196756"/>
                      <a:pt x="66173" y="199428"/>
                    </a:cubicBezTo>
                    <a:cubicBezTo>
                      <a:pt x="57535" y="202100"/>
                      <a:pt x="31709" y="217239"/>
                      <a:pt x="23248" y="219020"/>
                    </a:cubicBezTo>
                    <a:cubicBezTo>
                      <a:pt x="14649" y="220108"/>
                      <a:pt x="6080" y="216794"/>
                      <a:pt x="450" y="210204"/>
                    </a:cubicBezTo>
                    <a:cubicBezTo>
                      <a:pt x="-2133" y="205662"/>
                      <a:pt x="2231" y="201298"/>
                      <a:pt x="6595" y="200051"/>
                    </a:cubicBezTo>
                    <a:cubicBezTo>
                      <a:pt x="13742" y="197630"/>
                      <a:pt x="20757" y="194836"/>
                      <a:pt x="27612" y="191680"/>
                    </a:cubicBezTo>
                    <a:cubicBezTo>
                      <a:pt x="34647" y="188919"/>
                      <a:pt x="63234" y="174670"/>
                      <a:pt x="70092" y="174314"/>
                    </a:cubicBezTo>
                    <a:cubicBezTo>
                      <a:pt x="76949" y="173958"/>
                      <a:pt x="80867" y="171999"/>
                      <a:pt x="80689" y="169149"/>
                    </a:cubicBezTo>
                    <a:cubicBezTo>
                      <a:pt x="80511" y="166299"/>
                      <a:pt x="83539" y="143145"/>
                      <a:pt x="81669" y="141720"/>
                    </a:cubicBezTo>
                    <a:cubicBezTo>
                      <a:pt x="79799" y="140295"/>
                      <a:pt x="79442" y="140918"/>
                      <a:pt x="74900" y="142967"/>
                    </a:cubicBezTo>
                    <a:cubicBezTo>
                      <a:pt x="70359" y="145015"/>
                      <a:pt x="59405" y="149111"/>
                      <a:pt x="57802" y="147508"/>
                    </a:cubicBezTo>
                    <a:cubicBezTo>
                      <a:pt x="49356" y="142120"/>
                      <a:pt x="43569" y="133424"/>
                      <a:pt x="41861" y="123552"/>
                    </a:cubicBezTo>
                    <a:cubicBezTo>
                      <a:pt x="36072" y="104049"/>
                      <a:pt x="30640" y="97904"/>
                      <a:pt x="31530" y="83834"/>
                    </a:cubicBezTo>
                    <a:cubicBezTo>
                      <a:pt x="32064" y="75283"/>
                      <a:pt x="29983" y="66772"/>
                      <a:pt x="25563" y="59433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6DDCA56F-B273-4926-9336-590C724407B9}"/>
                </a:ext>
              </a:extLst>
            </p:cNvPr>
            <p:cNvGrpSpPr/>
            <p:nvPr/>
          </p:nvGrpSpPr>
          <p:grpSpPr>
            <a:xfrm>
              <a:off x="1442035" y="5934218"/>
              <a:ext cx="281030" cy="306223"/>
              <a:chOff x="1459851" y="5996894"/>
              <a:chExt cx="324450" cy="353535"/>
            </a:xfrm>
            <a:grpFill/>
          </p:grpSpPr>
          <p:sp>
            <p:nvSpPr>
              <p:cNvPr id="68" name="任意多边形: 形状 67">
                <a:extLst>
                  <a:ext uri="{FF2B5EF4-FFF2-40B4-BE49-F238E27FC236}">
                    <a16:creationId xmlns:a16="http://schemas.microsoft.com/office/drawing/2014/main" id="{70BFD115-6E7C-4982-B3AD-D84419425AED}"/>
                  </a:ext>
                </a:extLst>
              </p:cNvPr>
              <p:cNvSpPr/>
              <p:nvPr/>
            </p:nvSpPr>
            <p:spPr>
              <a:xfrm>
                <a:off x="1631034" y="5996894"/>
                <a:ext cx="153267" cy="353535"/>
              </a:xfrm>
              <a:custGeom>
                <a:avLst/>
                <a:gdLst>
                  <a:gd name="connsiteX0" fmla="*/ 56495 w 153267"/>
                  <a:gd name="connsiteY0" fmla="*/ 162979 h 353535"/>
                  <a:gd name="connsiteX1" fmla="*/ 61482 w 153267"/>
                  <a:gd name="connsiteY1" fmla="*/ 154073 h 353535"/>
                  <a:gd name="connsiteX2" fmla="*/ 66024 w 153267"/>
                  <a:gd name="connsiteY2" fmla="*/ 158170 h 353535"/>
                  <a:gd name="connsiteX3" fmla="*/ 85438 w 153267"/>
                  <a:gd name="connsiteY3" fmla="*/ 179810 h 353535"/>
                  <a:gd name="connsiteX4" fmla="*/ 99064 w 153267"/>
                  <a:gd name="connsiteY4" fmla="*/ 185866 h 353535"/>
                  <a:gd name="connsiteX5" fmla="*/ 92474 w 153267"/>
                  <a:gd name="connsiteY5" fmla="*/ 199046 h 353535"/>
                  <a:gd name="connsiteX6" fmla="*/ 67271 w 153267"/>
                  <a:gd name="connsiteY6" fmla="*/ 214898 h 353535"/>
                  <a:gd name="connsiteX7" fmla="*/ 76978 w 153267"/>
                  <a:gd name="connsiteY7" fmla="*/ 221132 h 353535"/>
                  <a:gd name="connsiteX8" fmla="*/ 88644 w 153267"/>
                  <a:gd name="connsiteY8" fmla="*/ 218549 h 353535"/>
                  <a:gd name="connsiteX9" fmla="*/ 97550 w 153267"/>
                  <a:gd name="connsiteY9" fmla="*/ 218549 h 353535"/>
                  <a:gd name="connsiteX10" fmla="*/ 99954 w 153267"/>
                  <a:gd name="connsiteY10" fmla="*/ 228524 h 353535"/>
                  <a:gd name="connsiteX11" fmla="*/ 98529 w 153267"/>
                  <a:gd name="connsiteY11" fmla="*/ 277949 h 353535"/>
                  <a:gd name="connsiteX12" fmla="*/ 96392 w 153267"/>
                  <a:gd name="connsiteY12" fmla="*/ 301549 h 353535"/>
                  <a:gd name="connsiteX13" fmla="*/ 94255 w 153267"/>
                  <a:gd name="connsiteY13" fmla="*/ 310455 h 353535"/>
                  <a:gd name="connsiteX14" fmla="*/ 83924 w 153267"/>
                  <a:gd name="connsiteY14" fmla="*/ 305468 h 353535"/>
                  <a:gd name="connsiteX15" fmla="*/ 68607 w 153267"/>
                  <a:gd name="connsiteY15" fmla="*/ 286054 h 353535"/>
                  <a:gd name="connsiteX16" fmla="*/ 57297 w 153267"/>
                  <a:gd name="connsiteY16" fmla="*/ 273319 h 353535"/>
                  <a:gd name="connsiteX17" fmla="*/ 44116 w 153267"/>
                  <a:gd name="connsiteY17" fmla="*/ 223804 h 353535"/>
                  <a:gd name="connsiteX18" fmla="*/ 56228 w 153267"/>
                  <a:gd name="connsiteY18" fmla="*/ 162801 h 353535"/>
                  <a:gd name="connsiteX19" fmla="*/ 23277 w 153267"/>
                  <a:gd name="connsiteY19" fmla="*/ 25388 h 353535"/>
                  <a:gd name="connsiteX20" fmla="*/ 33340 w 153267"/>
                  <a:gd name="connsiteY20" fmla="*/ 18976 h 353535"/>
                  <a:gd name="connsiteX21" fmla="*/ 63531 w 153267"/>
                  <a:gd name="connsiteY21" fmla="*/ 3124 h 353535"/>
                  <a:gd name="connsiteX22" fmla="*/ 97728 w 153267"/>
                  <a:gd name="connsiteY22" fmla="*/ -438 h 353535"/>
                  <a:gd name="connsiteX23" fmla="*/ 131747 w 153267"/>
                  <a:gd name="connsiteY23" fmla="*/ 25388 h 353535"/>
                  <a:gd name="connsiteX24" fmla="*/ 128897 w 153267"/>
                  <a:gd name="connsiteY24" fmla="*/ 149353 h 353535"/>
                  <a:gd name="connsiteX25" fmla="*/ 151339 w 153267"/>
                  <a:gd name="connsiteY25" fmla="*/ 168322 h 353535"/>
                  <a:gd name="connsiteX26" fmla="*/ 152408 w 153267"/>
                  <a:gd name="connsiteY26" fmla="*/ 180701 h 353535"/>
                  <a:gd name="connsiteX27" fmla="*/ 152408 w 153267"/>
                  <a:gd name="connsiteY27" fmla="*/ 186044 h 353535"/>
                  <a:gd name="connsiteX28" fmla="*/ 127829 w 153267"/>
                  <a:gd name="connsiteY28" fmla="*/ 212761 h 353535"/>
                  <a:gd name="connsiteX29" fmla="*/ 127829 w 153267"/>
                  <a:gd name="connsiteY29" fmla="*/ 248383 h 353535"/>
                  <a:gd name="connsiteX30" fmla="*/ 127829 w 153267"/>
                  <a:gd name="connsiteY30" fmla="*/ 326218 h 353535"/>
                  <a:gd name="connsiteX31" fmla="*/ 120793 w 153267"/>
                  <a:gd name="connsiteY31" fmla="*/ 350263 h 353535"/>
                  <a:gd name="connsiteX32" fmla="*/ 107346 w 153267"/>
                  <a:gd name="connsiteY32" fmla="*/ 352133 h 353535"/>
                  <a:gd name="connsiteX33" fmla="*/ 83034 w 153267"/>
                  <a:gd name="connsiteY33" fmla="*/ 333609 h 353535"/>
                  <a:gd name="connsiteX34" fmla="*/ 61393 w 153267"/>
                  <a:gd name="connsiteY34" fmla="*/ 305735 h 353535"/>
                  <a:gd name="connsiteX35" fmla="*/ 47411 w 153267"/>
                  <a:gd name="connsiteY35" fmla="*/ 284629 h 353535"/>
                  <a:gd name="connsiteX36" fmla="*/ 36725 w 153267"/>
                  <a:gd name="connsiteY36" fmla="*/ 268688 h 353535"/>
                  <a:gd name="connsiteX37" fmla="*/ 31381 w 153267"/>
                  <a:gd name="connsiteY37" fmla="*/ 257022 h 353535"/>
                  <a:gd name="connsiteX38" fmla="*/ 26394 w 153267"/>
                  <a:gd name="connsiteY38" fmla="*/ 298432 h 353535"/>
                  <a:gd name="connsiteX39" fmla="*/ 18557 w 153267"/>
                  <a:gd name="connsiteY39" fmla="*/ 303420 h 353535"/>
                  <a:gd name="connsiteX40" fmla="*/ 8583 w 153267"/>
                  <a:gd name="connsiteY40" fmla="*/ 300570 h 353535"/>
                  <a:gd name="connsiteX41" fmla="*/ -323 w 153267"/>
                  <a:gd name="connsiteY41" fmla="*/ 291664 h 353535"/>
                  <a:gd name="connsiteX42" fmla="*/ 5466 w 153267"/>
                  <a:gd name="connsiteY42" fmla="*/ 252301 h 353535"/>
                  <a:gd name="connsiteX43" fmla="*/ 18735 w 153267"/>
                  <a:gd name="connsiteY43" fmla="*/ 202698 h 353535"/>
                  <a:gd name="connsiteX44" fmla="*/ 36547 w 153267"/>
                  <a:gd name="connsiteY44" fmla="*/ 106250 h 353535"/>
                  <a:gd name="connsiteX45" fmla="*/ 58098 w 153267"/>
                  <a:gd name="connsiteY45" fmla="*/ 39993 h 353535"/>
                  <a:gd name="connsiteX46" fmla="*/ 67004 w 153267"/>
                  <a:gd name="connsiteY46" fmla="*/ 32067 h 353535"/>
                  <a:gd name="connsiteX47" fmla="*/ 75108 w 153267"/>
                  <a:gd name="connsiteY47" fmla="*/ 40171 h 353535"/>
                  <a:gd name="connsiteX48" fmla="*/ 72792 w 153267"/>
                  <a:gd name="connsiteY48" fmla="*/ 53975 h 353535"/>
                  <a:gd name="connsiteX49" fmla="*/ 65223 w 153267"/>
                  <a:gd name="connsiteY49" fmla="*/ 78910 h 353535"/>
                  <a:gd name="connsiteX50" fmla="*/ 58187 w 153267"/>
                  <a:gd name="connsiteY50" fmla="*/ 111148 h 353535"/>
                  <a:gd name="connsiteX51" fmla="*/ 68874 w 153267"/>
                  <a:gd name="connsiteY51" fmla="*/ 105004 h 353535"/>
                  <a:gd name="connsiteX52" fmla="*/ 81342 w 153267"/>
                  <a:gd name="connsiteY52" fmla="*/ 98324 h 353535"/>
                  <a:gd name="connsiteX53" fmla="*/ 91316 w 153267"/>
                  <a:gd name="connsiteY53" fmla="*/ 92536 h 353535"/>
                  <a:gd name="connsiteX54" fmla="*/ 99598 w 153267"/>
                  <a:gd name="connsiteY54" fmla="*/ 90487 h 353535"/>
                  <a:gd name="connsiteX55" fmla="*/ 100399 w 153267"/>
                  <a:gd name="connsiteY55" fmla="*/ 39102 h 353535"/>
                  <a:gd name="connsiteX56" fmla="*/ 90425 w 153267"/>
                  <a:gd name="connsiteY56" fmla="*/ 20044 h 353535"/>
                  <a:gd name="connsiteX57" fmla="*/ 65223 w 153267"/>
                  <a:gd name="connsiteY57" fmla="*/ 24675 h 353535"/>
                  <a:gd name="connsiteX58" fmla="*/ 40732 w 153267"/>
                  <a:gd name="connsiteY58" fmla="*/ 40794 h 353535"/>
                  <a:gd name="connsiteX59" fmla="*/ 23545 w 153267"/>
                  <a:gd name="connsiteY59" fmla="*/ 25566 h 353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53267" h="353535">
                    <a:moveTo>
                      <a:pt x="56495" y="162979"/>
                    </a:moveTo>
                    <a:cubicBezTo>
                      <a:pt x="56495" y="162979"/>
                      <a:pt x="57742" y="155498"/>
                      <a:pt x="61482" y="154073"/>
                    </a:cubicBezTo>
                    <a:cubicBezTo>
                      <a:pt x="65223" y="152648"/>
                      <a:pt x="65401" y="152381"/>
                      <a:pt x="66024" y="158170"/>
                    </a:cubicBezTo>
                    <a:cubicBezTo>
                      <a:pt x="66648" y="163958"/>
                      <a:pt x="76800" y="179454"/>
                      <a:pt x="85438" y="179810"/>
                    </a:cubicBezTo>
                    <a:cubicBezTo>
                      <a:pt x="94077" y="180167"/>
                      <a:pt x="99064" y="182571"/>
                      <a:pt x="99064" y="185866"/>
                    </a:cubicBezTo>
                    <a:cubicBezTo>
                      <a:pt x="99064" y="189161"/>
                      <a:pt x="103160" y="191387"/>
                      <a:pt x="92474" y="199046"/>
                    </a:cubicBezTo>
                    <a:cubicBezTo>
                      <a:pt x="81787" y="206705"/>
                      <a:pt x="68696" y="211158"/>
                      <a:pt x="67271" y="214898"/>
                    </a:cubicBezTo>
                    <a:cubicBezTo>
                      <a:pt x="65846" y="218639"/>
                      <a:pt x="68696" y="222379"/>
                      <a:pt x="76978" y="221132"/>
                    </a:cubicBezTo>
                    <a:cubicBezTo>
                      <a:pt x="85260" y="219885"/>
                      <a:pt x="86507" y="219974"/>
                      <a:pt x="88644" y="218549"/>
                    </a:cubicBezTo>
                    <a:cubicBezTo>
                      <a:pt x="90782" y="217125"/>
                      <a:pt x="96659" y="216590"/>
                      <a:pt x="97550" y="218549"/>
                    </a:cubicBezTo>
                    <a:cubicBezTo>
                      <a:pt x="99353" y="221550"/>
                      <a:pt x="100193" y="225031"/>
                      <a:pt x="99954" y="228524"/>
                    </a:cubicBezTo>
                    <a:cubicBezTo>
                      <a:pt x="99954" y="232175"/>
                      <a:pt x="99331" y="271716"/>
                      <a:pt x="98529" y="277949"/>
                    </a:cubicBezTo>
                    <a:cubicBezTo>
                      <a:pt x="97728" y="284183"/>
                      <a:pt x="97639" y="297453"/>
                      <a:pt x="96392" y="301549"/>
                    </a:cubicBezTo>
                    <a:cubicBezTo>
                      <a:pt x="95145" y="305646"/>
                      <a:pt x="96926" y="309297"/>
                      <a:pt x="94255" y="310455"/>
                    </a:cubicBezTo>
                    <a:cubicBezTo>
                      <a:pt x="91583" y="311613"/>
                      <a:pt x="88021" y="311256"/>
                      <a:pt x="83924" y="305468"/>
                    </a:cubicBezTo>
                    <a:cubicBezTo>
                      <a:pt x="79242" y="298674"/>
                      <a:pt x="74125" y="292189"/>
                      <a:pt x="68607" y="286054"/>
                    </a:cubicBezTo>
                    <a:cubicBezTo>
                      <a:pt x="64552" y="282070"/>
                      <a:pt x="60774" y="277815"/>
                      <a:pt x="57297" y="273319"/>
                    </a:cubicBezTo>
                    <a:cubicBezTo>
                      <a:pt x="47295" y="258842"/>
                      <a:pt x="42636" y="241338"/>
                      <a:pt x="44116" y="223804"/>
                    </a:cubicBezTo>
                    <a:cubicBezTo>
                      <a:pt x="44690" y="202933"/>
                      <a:pt x="48785" y="182308"/>
                      <a:pt x="56228" y="162801"/>
                    </a:cubicBezTo>
                    <a:moveTo>
                      <a:pt x="23277" y="25388"/>
                    </a:moveTo>
                    <a:lnTo>
                      <a:pt x="33340" y="18976"/>
                    </a:lnTo>
                    <a:cubicBezTo>
                      <a:pt x="42993" y="12944"/>
                      <a:pt x="53085" y="7646"/>
                      <a:pt x="63531" y="3124"/>
                    </a:cubicBezTo>
                    <a:cubicBezTo>
                      <a:pt x="74787" y="828"/>
                      <a:pt x="86240" y="-365"/>
                      <a:pt x="97728" y="-438"/>
                    </a:cubicBezTo>
                    <a:cubicBezTo>
                      <a:pt x="105119" y="7"/>
                      <a:pt x="127205" y="5350"/>
                      <a:pt x="131747" y="25388"/>
                    </a:cubicBezTo>
                    <a:cubicBezTo>
                      <a:pt x="132371" y="49967"/>
                      <a:pt x="122307" y="142674"/>
                      <a:pt x="128897" y="149353"/>
                    </a:cubicBezTo>
                    <a:cubicBezTo>
                      <a:pt x="135487" y="156032"/>
                      <a:pt x="148579" y="164315"/>
                      <a:pt x="151339" y="168322"/>
                    </a:cubicBezTo>
                    <a:cubicBezTo>
                      <a:pt x="153017" y="172226"/>
                      <a:pt x="153391" y="176567"/>
                      <a:pt x="152408" y="180701"/>
                    </a:cubicBezTo>
                    <a:cubicBezTo>
                      <a:pt x="152955" y="182440"/>
                      <a:pt x="152955" y="184305"/>
                      <a:pt x="152408" y="186044"/>
                    </a:cubicBezTo>
                    <a:cubicBezTo>
                      <a:pt x="151607" y="189339"/>
                      <a:pt x="152408" y="196731"/>
                      <a:pt x="127829" y="212761"/>
                    </a:cubicBezTo>
                    <a:cubicBezTo>
                      <a:pt x="127829" y="228257"/>
                      <a:pt x="127829" y="242862"/>
                      <a:pt x="127829" y="248383"/>
                    </a:cubicBezTo>
                    <a:cubicBezTo>
                      <a:pt x="127829" y="253905"/>
                      <a:pt x="129877" y="319628"/>
                      <a:pt x="127829" y="326218"/>
                    </a:cubicBezTo>
                    <a:cubicBezTo>
                      <a:pt x="125780" y="332808"/>
                      <a:pt x="126226" y="346879"/>
                      <a:pt x="120793" y="350263"/>
                    </a:cubicBezTo>
                    <a:cubicBezTo>
                      <a:pt x="116949" y="353200"/>
                      <a:pt x="111846" y="353910"/>
                      <a:pt x="107346" y="352133"/>
                    </a:cubicBezTo>
                    <a:cubicBezTo>
                      <a:pt x="102270" y="350708"/>
                      <a:pt x="95412" y="348838"/>
                      <a:pt x="83034" y="333609"/>
                    </a:cubicBezTo>
                    <a:cubicBezTo>
                      <a:pt x="70655" y="318381"/>
                      <a:pt x="64243" y="309921"/>
                      <a:pt x="61393" y="305735"/>
                    </a:cubicBezTo>
                    <a:cubicBezTo>
                      <a:pt x="57088" y="298470"/>
                      <a:pt x="52422" y="291426"/>
                      <a:pt x="47411" y="284629"/>
                    </a:cubicBezTo>
                    <a:cubicBezTo>
                      <a:pt x="45007" y="278840"/>
                      <a:pt x="39218" y="274031"/>
                      <a:pt x="36725" y="268688"/>
                    </a:cubicBezTo>
                    <a:cubicBezTo>
                      <a:pt x="34231" y="263344"/>
                      <a:pt x="34677" y="254973"/>
                      <a:pt x="31381" y="257022"/>
                    </a:cubicBezTo>
                    <a:cubicBezTo>
                      <a:pt x="28086" y="259070"/>
                      <a:pt x="24791" y="286855"/>
                      <a:pt x="26394" y="298432"/>
                    </a:cubicBezTo>
                    <a:cubicBezTo>
                      <a:pt x="24924" y="301433"/>
                      <a:pt x="21898" y="303359"/>
                      <a:pt x="18557" y="303420"/>
                    </a:cubicBezTo>
                    <a:cubicBezTo>
                      <a:pt x="15618" y="303420"/>
                      <a:pt x="11522" y="300570"/>
                      <a:pt x="8583" y="300570"/>
                    </a:cubicBezTo>
                    <a:cubicBezTo>
                      <a:pt x="5644" y="300570"/>
                      <a:pt x="746" y="303420"/>
                      <a:pt x="-323" y="291664"/>
                    </a:cubicBezTo>
                    <a:cubicBezTo>
                      <a:pt x="173" y="278372"/>
                      <a:pt x="2114" y="265174"/>
                      <a:pt x="5466" y="252301"/>
                    </a:cubicBezTo>
                    <a:cubicBezTo>
                      <a:pt x="7069" y="243396"/>
                      <a:pt x="17043" y="212583"/>
                      <a:pt x="18735" y="202698"/>
                    </a:cubicBezTo>
                    <a:cubicBezTo>
                      <a:pt x="20428" y="192812"/>
                      <a:pt x="31560" y="127713"/>
                      <a:pt x="36547" y="106250"/>
                    </a:cubicBezTo>
                    <a:cubicBezTo>
                      <a:pt x="42320" y="83730"/>
                      <a:pt x="49518" y="61600"/>
                      <a:pt x="58098" y="39993"/>
                    </a:cubicBezTo>
                    <a:cubicBezTo>
                      <a:pt x="61838" y="32958"/>
                      <a:pt x="60948" y="27970"/>
                      <a:pt x="67004" y="32067"/>
                    </a:cubicBezTo>
                    <a:cubicBezTo>
                      <a:pt x="73060" y="36163"/>
                      <a:pt x="75108" y="38123"/>
                      <a:pt x="75108" y="40171"/>
                    </a:cubicBezTo>
                    <a:cubicBezTo>
                      <a:pt x="75298" y="44883"/>
                      <a:pt x="74510" y="49583"/>
                      <a:pt x="72792" y="53975"/>
                    </a:cubicBezTo>
                    <a:cubicBezTo>
                      <a:pt x="70299" y="59763"/>
                      <a:pt x="66826" y="73923"/>
                      <a:pt x="65223" y="78910"/>
                    </a:cubicBezTo>
                    <a:cubicBezTo>
                      <a:pt x="63620" y="83897"/>
                      <a:pt x="55248" y="108299"/>
                      <a:pt x="58187" y="111148"/>
                    </a:cubicBezTo>
                    <a:cubicBezTo>
                      <a:pt x="61126" y="113998"/>
                      <a:pt x="66024" y="107408"/>
                      <a:pt x="68874" y="105004"/>
                    </a:cubicBezTo>
                    <a:cubicBezTo>
                      <a:pt x="72458" y="101843"/>
                      <a:pt x="76725" y="99557"/>
                      <a:pt x="81342" y="98324"/>
                    </a:cubicBezTo>
                    <a:cubicBezTo>
                      <a:pt x="85082" y="97879"/>
                      <a:pt x="88377" y="92536"/>
                      <a:pt x="91316" y="92536"/>
                    </a:cubicBezTo>
                    <a:cubicBezTo>
                      <a:pt x="94255" y="92536"/>
                      <a:pt x="98975" y="93159"/>
                      <a:pt x="99598" y="90487"/>
                    </a:cubicBezTo>
                    <a:cubicBezTo>
                      <a:pt x="100819" y="73387"/>
                      <a:pt x="101087" y="56232"/>
                      <a:pt x="100399" y="39102"/>
                    </a:cubicBezTo>
                    <a:cubicBezTo>
                      <a:pt x="99153" y="34204"/>
                      <a:pt x="96214" y="20044"/>
                      <a:pt x="90425" y="20044"/>
                    </a:cubicBezTo>
                    <a:cubicBezTo>
                      <a:pt x="81741" y="18501"/>
                      <a:pt x="72791" y="20145"/>
                      <a:pt x="65223" y="24675"/>
                    </a:cubicBezTo>
                    <a:cubicBezTo>
                      <a:pt x="49014" y="32067"/>
                      <a:pt x="53556" y="37855"/>
                      <a:pt x="40732" y="40794"/>
                    </a:cubicBezTo>
                    <a:cubicBezTo>
                      <a:pt x="27908" y="43733"/>
                      <a:pt x="19270" y="37499"/>
                      <a:pt x="23545" y="2556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" name="任意多边形: 形状 68">
                <a:extLst>
                  <a:ext uri="{FF2B5EF4-FFF2-40B4-BE49-F238E27FC236}">
                    <a16:creationId xmlns:a16="http://schemas.microsoft.com/office/drawing/2014/main" id="{CEA13C4B-08E3-4BD3-8E89-4A072324F8A9}"/>
                  </a:ext>
                </a:extLst>
              </p:cNvPr>
              <p:cNvSpPr/>
              <p:nvPr/>
            </p:nvSpPr>
            <p:spPr>
              <a:xfrm>
                <a:off x="1459851" y="6022750"/>
                <a:ext cx="169846" cy="296483"/>
              </a:xfrm>
              <a:custGeom>
                <a:avLst/>
                <a:gdLst>
                  <a:gd name="connsiteX0" fmla="*/ 94717 w 169846"/>
                  <a:gd name="connsiteY0" fmla="*/ 132135 h 296483"/>
                  <a:gd name="connsiteX1" fmla="*/ 99437 w 169846"/>
                  <a:gd name="connsiteY1" fmla="*/ 128840 h 296483"/>
                  <a:gd name="connsiteX2" fmla="*/ 113063 w 169846"/>
                  <a:gd name="connsiteY2" fmla="*/ 133738 h 296483"/>
                  <a:gd name="connsiteX3" fmla="*/ 121256 w 169846"/>
                  <a:gd name="connsiteY3" fmla="*/ 134985 h 296483"/>
                  <a:gd name="connsiteX4" fmla="*/ 122146 w 169846"/>
                  <a:gd name="connsiteY4" fmla="*/ 147185 h 296483"/>
                  <a:gd name="connsiteX5" fmla="*/ 120276 w 169846"/>
                  <a:gd name="connsiteY5" fmla="*/ 163483 h 296483"/>
                  <a:gd name="connsiteX6" fmla="*/ 92402 w 169846"/>
                  <a:gd name="connsiteY6" fmla="*/ 185747 h 296483"/>
                  <a:gd name="connsiteX7" fmla="*/ 85990 w 169846"/>
                  <a:gd name="connsiteY7" fmla="*/ 184054 h 296483"/>
                  <a:gd name="connsiteX8" fmla="*/ 94895 w 169846"/>
                  <a:gd name="connsiteY8" fmla="*/ 132135 h 296483"/>
                  <a:gd name="connsiteX9" fmla="*/ 59986 w 169846"/>
                  <a:gd name="connsiteY9" fmla="*/ 15116 h 296483"/>
                  <a:gd name="connsiteX10" fmla="*/ 66220 w 169846"/>
                  <a:gd name="connsiteY10" fmla="*/ 11643 h 296483"/>
                  <a:gd name="connsiteX11" fmla="*/ 91511 w 169846"/>
                  <a:gd name="connsiteY11" fmla="*/ 8526 h 296483"/>
                  <a:gd name="connsiteX12" fmla="*/ 113419 w 169846"/>
                  <a:gd name="connsiteY12" fmla="*/ 511 h 296483"/>
                  <a:gd name="connsiteX13" fmla="*/ 140136 w 169846"/>
                  <a:gd name="connsiteY13" fmla="*/ 1757 h 296483"/>
                  <a:gd name="connsiteX14" fmla="*/ 167387 w 169846"/>
                  <a:gd name="connsiteY14" fmla="*/ 28474 h 296483"/>
                  <a:gd name="connsiteX15" fmla="*/ 163468 w 169846"/>
                  <a:gd name="connsiteY15" fmla="*/ 65165 h 296483"/>
                  <a:gd name="connsiteX16" fmla="*/ 162578 w 169846"/>
                  <a:gd name="connsiteY16" fmla="*/ 146740 h 296483"/>
                  <a:gd name="connsiteX17" fmla="*/ 169524 w 169846"/>
                  <a:gd name="connsiteY17" fmla="*/ 143712 h 296483"/>
                  <a:gd name="connsiteX18" fmla="*/ 167476 w 169846"/>
                  <a:gd name="connsiteY18" fmla="*/ 152173 h 296483"/>
                  <a:gd name="connsiteX19" fmla="*/ 168901 w 169846"/>
                  <a:gd name="connsiteY19" fmla="*/ 162147 h 296483"/>
                  <a:gd name="connsiteX20" fmla="*/ 168901 w 169846"/>
                  <a:gd name="connsiteY20" fmla="*/ 177375 h 296483"/>
                  <a:gd name="connsiteX21" fmla="*/ 157323 w 169846"/>
                  <a:gd name="connsiteY21" fmla="*/ 196789 h 296483"/>
                  <a:gd name="connsiteX22" fmla="*/ 152514 w 169846"/>
                  <a:gd name="connsiteY22" fmla="*/ 278008 h 296483"/>
                  <a:gd name="connsiteX23" fmla="*/ 145924 w 169846"/>
                  <a:gd name="connsiteY23" fmla="*/ 295374 h 296483"/>
                  <a:gd name="connsiteX24" fmla="*/ 128915 w 169846"/>
                  <a:gd name="connsiteY24" fmla="*/ 292880 h 296483"/>
                  <a:gd name="connsiteX25" fmla="*/ 111103 w 169846"/>
                  <a:gd name="connsiteY25" fmla="*/ 270527 h 296483"/>
                  <a:gd name="connsiteX26" fmla="*/ 111905 w 169846"/>
                  <a:gd name="connsiteY26" fmla="*/ 255210 h 296483"/>
                  <a:gd name="connsiteX27" fmla="*/ 114220 w 169846"/>
                  <a:gd name="connsiteY27" fmla="*/ 227870 h 296483"/>
                  <a:gd name="connsiteX28" fmla="*/ 105315 w 169846"/>
                  <a:gd name="connsiteY28" fmla="*/ 233302 h 296483"/>
                  <a:gd name="connsiteX29" fmla="*/ 86346 w 169846"/>
                  <a:gd name="connsiteY29" fmla="*/ 248709 h 296483"/>
                  <a:gd name="connsiteX30" fmla="*/ 60164 w 169846"/>
                  <a:gd name="connsiteY30" fmla="*/ 268568 h 296483"/>
                  <a:gd name="connsiteX31" fmla="*/ 42352 w 169846"/>
                  <a:gd name="connsiteY31" fmla="*/ 280502 h 296483"/>
                  <a:gd name="connsiteX32" fmla="*/ 30241 w 169846"/>
                  <a:gd name="connsiteY32" fmla="*/ 278810 h 296483"/>
                  <a:gd name="connsiteX33" fmla="*/ 7532 w 169846"/>
                  <a:gd name="connsiteY33" fmla="*/ 256991 h 296483"/>
                  <a:gd name="connsiteX34" fmla="*/ 1921 w 169846"/>
                  <a:gd name="connsiteY34" fmla="*/ 245414 h 296483"/>
                  <a:gd name="connsiteX35" fmla="*/ -305 w 169846"/>
                  <a:gd name="connsiteY35" fmla="*/ 235351 h 296483"/>
                  <a:gd name="connsiteX36" fmla="*/ 2990 w 169846"/>
                  <a:gd name="connsiteY36" fmla="*/ 230809 h 296483"/>
                  <a:gd name="connsiteX37" fmla="*/ 14122 w 169846"/>
                  <a:gd name="connsiteY37" fmla="*/ 238200 h 296483"/>
                  <a:gd name="connsiteX38" fmla="*/ 48586 w 169846"/>
                  <a:gd name="connsiteY38" fmla="*/ 217628 h 296483"/>
                  <a:gd name="connsiteX39" fmla="*/ 47785 w 169846"/>
                  <a:gd name="connsiteY39" fmla="*/ 210326 h 296483"/>
                  <a:gd name="connsiteX40" fmla="*/ 23205 w 169846"/>
                  <a:gd name="connsiteY40" fmla="*/ 192515 h 296483"/>
                  <a:gd name="connsiteX41" fmla="*/ 25254 w 169846"/>
                  <a:gd name="connsiteY41" fmla="*/ 170518 h 296483"/>
                  <a:gd name="connsiteX42" fmla="*/ 31488 w 169846"/>
                  <a:gd name="connsiteY42" fmla="*/ 155111 h 296483"/>
                  <a:gd name="connsiteX43" fmla="*/ 45024 w 169846"/>
                  <a:gd name="connsiteY43" fmla="*/ 103726 h 296483"/>
                  <a:gd name="connsiteX44" fmla="*/ 53930 w 169846"/>
                  <a:gd name="connsiteY44" fmla="*/ 71488 h 296483"/>
                  <a:gd name="connsiteX45" fmla="*/ 62835 w 169846"/>
                  <a:gd name="connsiteY45" fmla="*/ 49046 h 296483"/>
                  <a:gd name="connsiteX46" fmla="*/ 92224 w 169846"/>
                  <a:gd name="connsiteY46" fmla="*/ 52430 h 296483"/>
                  <a:gd name="connsiteX47" fmla="*/ 107363 w 169846"/>
                  <a:gd name="connsiteY47" fmla="*/ 72290 h 296483"/>
                  <a:gd name="connsiteX48" fmla="*/ 105760 w 169846"/>
                  <a:gd name="connsiteY48" fmla="*/ 98472 h 296483"/>
                  <a:gd name="connsiteX49" fmla="*/ 124729 w 169846"/>
                  <a:gd name="connsiteY49" fmla="*/ 116283 h 296483"/>
                  <a:gd name="connsiteX50" fmla="*/ 126332 w 169846"/>
                  <a:gd name="connsiteY50" fmla="*/ 113344 h 296483"/>
                  <a:gd name="connsiteX51" fmla="*/ 125530 w 169846"/>
                  <a:gd name="connsiteY51" fmla="*/ 51718 h 296483"/>
                  <a:gd name="connsiteX52" fmla="*/ 120633 w 169846"/>
                  <a:gd name="connsiteY52" fmla="*/ 34975 h 296483"/>
                  <a:gd name="connsiteX53" fmla="*/ 109055 w 169846"/>
                  <a:gd name="connsiteY53" fmla="*/ 40586 h 296483"/>
                  <a:gd name="connsiteX54" fmla="*/ 91957 w 169846"/>
                  <a:gd name="connsiteY54" fmla="*/ 39695 h 296483"/>
                  <a:gd name="connsiteX55" fmla="*/ 68980 w 169846"/>
                  <a:gd name="connsiteY55" fmla="*/ 29988 h 296483"/>
                  <a:gd name="connsiteX56" fmla="*/ 59807 w 169846"/>
                  <a:gd name="connsiteY56" fmla="*/ 15116 h 29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69846" h="296483">
                    <a:moveTo>
                      <a:pt x="94717" y="132135"/>
                    </a:moveTo>
                    <a:cubicBezTo>
                      <a:pt x="94717" y="132135"/>
                      <a:pt x="95964" y="127593"/>
                      <a:pt x="99437" y="128840"/>
                    </a:cubicBezTo>
                    <a:cubicBezTo>
                      <a:pt x="102910" y="130087"/>
                      <a:pt x="110747" y="132758"/>
                      <a:pt x="113063" y="133738"/>
                    </a:cubicBezTo>
                    <a:cubicBezTo>
                      <a:pt x="115706" y="134604"/>
                      <a:pt x="118475" y="135026"/>
                      <a:pt x="121256" y="134985"/>
                    </a:cubicBezTo>
                    <a:cubicBezTo>
                      <a:pt x="122503" y="134985"/>
                      <a:pt x="122325" y="143890"/>
                      <a:pt x="122146" y="147185"/>
                    </a:cubicBezTo>
                    <a:cubicBezTo>
                      <a:pt x="121968" y="150481"/>
                      <a:pt x="120276" y="161613"/>
                      <a:pt x="120276" y="163483"/>
                    </a:cubicBezTo>
                    <a:cubicBezTo>
                      <a:pt x="111816" y="171888"/>
                      <a:pt x="102470" y="179353"/>
                      <a:pt x="92402" y="185747"/>
                    </a:cubicBezTo>
                    <a:cubicBezTo>
                      <a:pt x="89285" y="186726"/>
                      <a:pt x="85634" y="186548"/>
                      <a:pt x="85990" y="184054"/>
                    </a:cubicBezTo>
                    <a:cubicBezTo>
                      <a:pt x="86346" y="181561"/>
                      <a:pt x="88038" y="137300"/>
                      <a:pt x="94895" y="132135"/>
                    </a:cubicBezTo>
                    <a:moveTo>
                      <a:pt x="59986" y="15116"/>
                    </a:moveTo>
                    <a:cubicBezTo>
                      <a:pt x="61186" y="12819"/>
                      <a:pt x="63635" y="11454"/>
                      <a:pt x="66220" y="11643"/>
                    </a:cubicBezTo>
                    <a:cubicBezTo>
                      <a:pt x="74761" y="11939"/>
                      <a:pt x="83297" y="10888"/>
                      <a:pt x="91511" y="8526"/>
                    </a:cubicBezTo>
                    <a:cubicBezTo>
                      <a:pt x="98615" y="5339"/>
                      <a:pt x="105936" y="2661"/>
                      <a:pt x="113419" y="511"/>
                    </a:cubicBezTo>
                    <a:cubicBezTo>
                      <a:pt x="122305" y="-1089"/>
                      <a:pt x="131437" y="-662"/>
                      <a:pt x="140136" y="1757"/>
                    </a:cubicBezTo>
                    <a:cubicBezTo>
                      <a:pt x="153964" y="3986"/>
                      <a:pt x="164885" y="14692"/>
                      <a:pt x="167387" y="28474"/>
                    </a:cubicBezTo>
                    <a:cubicBezTo>
                      <a:pt x="170504" y="46285"/>
                      <a:pt x="165071" y="51450"/>
                      <a:pt x="163468" y="65165"/>
                    </a:cubicBezTo>
                    <a:cubicBezTo>
                      <a:pt x="161556" y="92315"/>
                      <a:pt x="161258" y="119555"/>
                      <a:pt x="162578" y="146740"/>
                    </a:cubicBezTo>
                    <a:cubicBezTo>
                      <a:pt x="164715" y="149145"/>
                      <a:pt x="169524" y="143712"/>
                      <a:pt x="169524" y="143712"/>
                    </a:cubicBezTo>
                    <a:cubicBezTo>
                      <a:pt x="168359" y="146393"/>
                      <a:pt x="167666" y="149255"/>
                      <a:pt x="167476" y="152173"/>
                    </a:cubicBezTo>
                    <a:cubicBezTo>
                      <a:pt x="166833" y="155563"/>
                      <a:pt x="167334" y="159072"/>
                      <a:pt x="168901" y="162147"/>
                    </a:cubicBezTo>
                    <a:cubicBezTo>
                      <a:pt x="168277" y="167223"/>
                      <a:pt x="169702" y="174703"/>
                      <a:pt x="168901" y="177375"/>
                    </a:cubicBezTo>
                    <a:cubicBezTo>
                      <a:pt x="168099" y="180047"/>
                      <a:pt x="158392" y="188685"/>
                      <a:pt x="157323" y="196789"/>
                    </a:cubicBezTo>
                    <a:cubicBezTo>
                      <a:pt x="156255" y="204893"/>
                      <a:pt x="152514" y="278008"/>
                      <a:pt x="152514" y="278008"/>
                    </a:cubicBezTo>
                    <a:cubicBezTo>
                      <a:pt x="152514" y="278008"/>
                      <a:pt x="152514" y="294127"/>
                      <a:pt x="145924" y="295374"/>
                    </a:cubicBezTo>
                    <a:cubicBezTo>
                      <a:pt x="140147" y="296814"/>
                      <a:pt x="134035" y="295918"/>
                      <a:pt x="128915" y="292880"/>
                    </a:cubicBezTo>
                    <a:cubicBezTo>
                      <a:pt x="125174" y="289942"/>
                      <a:pt x="111549" y="279611"/>
                      <a:pt x="111103" y="270527"/>
                    </a:cubicBezTo>
                    <a:cubicBezTo>
                      <a:pt x="110023" y="265440"/>
                      <a:pt x="110299" y="260157"/>
                      <a:pt x="111905" y="255210"/>
                    </a:cubicBezTo>
                    <a:cubicBezTo>
                      <a:pt x="114085" y="246271"/>
                      <a:pt x="114866" y="237048"/>
                      <a:pt x="114220" y="227870"/>
                    </a:cubicBezTo>
                    <a:cubicBezTo>
                      <a:pt x="112528" y="226890"/>
                      <a:pt x="108610" y="228939"/>
                      <a:pt x="105315" y="233302"/>
                    </a:cubicBezTo>
                    <a:cubicBezTo>
                      <a:pt x="99638" y="239185"/>
                      <a:pt x="93268" y="244359"/>
                      <a:pt x="86346" y="248709"/>
                    </a:cubicBezTo>
                    <a:cubicBezTo>
                      <a:pt x="79132" y="253429"/>
                      <a:pt x="66130" y="264383"/>
                      <a:pt x="60164" y="268568"/>
                    </a:cubicBezTo>
                    <a:cubicBezTo>
                      <a:pt x="54197" y="272754"/>
                      <a:pt x="48319" y="279255"/>
                      <a:pt x="42352" y="280502"/>
                    </a:cubicBezTo>
                    <a:cubicBezTo>
                      <a:pt x="36386" y="281749"/>
                      <a:pt x="34337" y="281927"/>
                      <a:pt x="30241" y="278810"/>
                    </a:cubicBezTo>
                    <a:cubicBezTo>
                      <a:pt x="22236" y="272004"/>
                      <a:pt x="14652" y="264718"/>
                      <a:pt x="7532" y="256991"/>
                    </a:cubicBezTo>
                    <a:cubicBezTo>
                      <a:pt x="4358" y="253912"/>
                      <a:pt x="2371" y="249813"/>
                      <a:pt x="1921" y="245414"/>
                    </a:cubicBezTo>
                    <a:cubicBezTo>
                      <a:pt x="2366" y="243187"/>
                      <a:pt x="-573" y="238022"/>
                      <a:pt x="-305" y="235351"/>
                    </a:cubicBezTo>
                    <a:cubicBezTo>
                      <a:pt x="-38" y="232679"/>
                      <a:pt x="1298" y="229562"/>
                      <a:pt x="2990" y="230809"/>
                    </a:cubicBezTo>
                    <a:cubicBezTo>
                      <a:pt x="4682" y="232055"/>
                      <a:pt x="11450" y="239714"/>
                      <a:pt x="14122" y="238200"/>
                    </a:cubicBezTo>
                    <a:cubicBezTo>
                      <a:pt x="16793" y="236686"/>
                      <a:pt x="47161" y="222972"/>
                      <a:pt x="48586" y="217628"/>
                    </a:cubicBezTo>
                    <a:cubicBezTo>
                      <a:pt x="50011" y="212285"/>
                      <a:pt x="49388" y="210593"/>
                      <a:pt x="47785" y="210326"/>
                    </a:cubicBezTo>
                    <a:cubicBezTo>
                      <a:pt x="46182" y="210059"/>
                      <a:pt x="42352" y="210326"/>
                      <a:pt x="23205" y="192515"/>
                    </a:cubicBezTo>
                    <a:cubicBezTo>
                      <a:pt x="20808" y="185215"/>
                      <a:pt x="21550" y="177249"/>
                      <a:pt x="25254" y="170518"/>
                    </a:cubicBezTo>
                    <a:cubicBezTo>
                      <a:pt x="27666" y="165524"/>
                      <a:pt x="29748" y="160377"/>
                      <a:pt x="31488" y="155111"/>
                    </a:cubicBezTo>
                    <a:cubicBezTo>
                      <a:pt x="31488" y="153241"/>
                      <a:pt x="43777" y="111207"/>
                      <a:pt x="45024" y="103726"/>
                    </a:cubicBezTo>
                    <a:cubicBezTo>
                      <a:pt x="46271" y="96245"/>
                      <a:pt x="51614" y="79325"/>
                      <a:pt x="53930" y="71488"/>
                    </a:cubicBezTo>
                    <a:cubicBezTo>
                      <a:pt x="56245" y="63651"/>
                      <a:pt x="55622" y="49046"/>
                      <a:pt x="62835" y="49046"/>
                    </a:cubicBezTo>
                    <a:cubicBezTo>
                      <a:pt x="70049" y="49046"/>
                      <a:pt x="83585" y="46998"/>
                      <a:pt x="92224" y="52430"/>
                    </a:cubicBezTo>
                    <a:cubicBezTo>
                      <a:pt x="100244" y="56139"/>
                      <a:pt x="105911" y="63574"/>
                      <a:pt x="107363" y="72290"/>
                    </a:cubicBezTo>
                    <a:cubicBezTo>
                      <a:pt x="108432" y="81195"/>
                      <a:pt x="103267" y="95177"/>
                      <a:pt x="105760" y="98472"/>
                    </a:cubicBezTo>
                    <a:cubicBezTo>
                      <a:pt x="108254" y="101767"/>
                      <a:pt x="122681" y="113522"/>
                      <a:pt x="124729" y="116283"/>
                    </a:cubicBezTo>
                    <a:cubicBezTo>
                      <a:pt x="126777" y="119044"/>
                      <a:pt x="125976" y="116283"/>
                      <a:pt x="126332" y="113344"/>
                    </a:cubicBezTo>
                    <a:cubicBezTo>
                      <a:pt x="126688" y="110406"/>
                      <a:pt x="125709" y="57061"/>
                      <a:pt x="125530" y="51718"/>
                    </a:cubicBezTo>
                    <a:cubicBezTo>
                      <a:pt x="125352" y="46374"/>
                      <a:pt x="123304" y="34530"/>
                      <a:pt x="120633" y="34975"/>
                    </a:cubicBezTo>
                    <a:cubicBezTo>
                      <a:pt x="116598" y="36460"/>
                      <a:pt x="112720" y="38339"/>
                      <a:pt x="109055" y="40586"/>
                    </a:cubicBezTo>
                    <a:cubicBezTo>
                      <a:pt x="103418" y="42221"/>
                      <a:pt x="97394" y="41907"/>
                      <a:pt x="91957" y="39695"/>
                    </a:cubicBezTo>
                    <a:cubicBezTo>
                      <a:pt x="83747" y="37960"/>
                      <a:pt x="75947" y="34665"/>
                      <a:pt x="68980" y="29988"/>
                    </a:cubicBezTo>
                    <a:cubicBezTo>
                      <a:pt x="62924" y="25713"/>
                      <a:pt x="58561" y="20904"/>
                      <a:pt x="59807" y="1511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5B3D42DD-9C7B-4D0E-9568-6530E27F1B64}"/>
                </a:ext>
              </a:extLst>
            </p:cNvPr>
            <p:cNvGrpSpPr/>
            <p:nvPr/>
          </p:nvGrpSpPr>
          <p:grpSpPr>
            <a:xfrm>
              <a:off x="650975" y="5882279"/>
              <a:ext cx="322203" cy="410101"/>
              <a:chOff x="650975" y="5882279"/>
              <a:chExt cx="371984" cy="473462"/>
            </a:xfrm>
            <a:grpFill/>
          </p:grpSpPr>
          <p:sp>
            <p:nvSpPr>
              <p:cNvPr id="65" name="任意多边形: 形状 64">
                <a:extLst>
                  <a:ext uri="{FF2B5EF4-FFF2-40B4-BE49-F238E27FC236}">
                    <a16:creationId xmlns:a16="http://schemas.microsoft.com/office/drawing/2014/main" id="{D0207A6A-7A3D-4211-B658-823E7AC9EA34}"/>
                  </a:ext>
                </a:extLst>
              </p:cNvPr>
              <p:cNvSpPr/>
              <p:nvPr/>
            </p:nvSpPr>
            <p:spPr>
              <a:xfrm>
                <a:off x="650975" y="5915544"/>
                <a:ext cx="160776" cy="414061"/>
              </a:xfrm>
              <a:custGeom>
                <a:avLst/>
                <a:gdLst>
                  <a:gd name="connsiteX0" fmla="*/ 76176 w 160776"/>
                  <a:gd name="connsiteY0" fmla="*/ 119205 h 414061"/>
                  <a:gd name="connsiteX1" fmla="*/ 58365 w 160776"/>
                  <a:gd name="connsiteY1" fmla="*/ 66662 h 414061"/>
                  <a:gd name="connsiteX2" fmla="*/ 106188 w 160776"/>
                  <a:gd name="connsiteY2" fmla="*/ 7886 h 414061"/>
                  <a:gd name="connsiteX3" fmla="*/ 158642 w 160776"/>
                  <a:gd name="connsiteY3" fmla="*/ 27389 h 414061"/>
                  <a:gd name="connsiteX4" fmla="*/ 136289 w 160776"/>
                  <a:gd name="connsiteY4" fmla="*/ 36739 h 414061"/>
                  <a:gd name="connsiteX5" fmla="*/ 106366 w 160776"/>
                  <a:gd name="connsiteY5" fmla="*/ 82514 h 414061"/>
                  <a:gd name="connsiteX6" fmla="*/ 136022 w 160776"/>
                  <a:gd name="connsiteY6" fmla="*/ 114663 h 414061"/>
                  <a:gd name="connsiteX7" fmla="*/ 129432 w 160776"/>
                  <a:gd name="connsiteY7" fmla="*/ 185106 h 414061"/>
                  <a:gd name="connsiteX8" fmla="*/ 92473 w 160776"/>
                  <a:gd name="connsiteY8" fmla="*/ 243438 h 414061"/>
                  <a:gd name="connsiteX9" fmla="*/ 92473 w 160776"/>
                  <a:gd name="connsiteY9" fmla="*/ 301858 h 414061"/>
                  <a:gd name="connsiteX10" fmla="*/ 79828 w 160776"/>
                  <a:gd name="connsiteY10" fmla="*/ 384769 h 414061"/>
                  <a:gd name="connsiteX11" fmla="*/ 73238 w 160776"/>
                  <a:gd name="connsiteY11" fmla="*/ 413623 h 414061"/>
                  <a:gd name="connsiteX12" fmla="*/ 55426 w 160776"/>
                  <a:gd name="connsiteY12" fmla="*/ 410952 h 414061"/>
                  <a:gd name="connsiteX13" fmla="*/ 41445 w 160776"/>
                  <a:gd name="connsiteY13" fmla="*/ 391181 h 414061"/>
                  <a:gd name="connsiteX14" fmla="*/ 49014 w 160776"/>
                  <a:gd name="connsiteY14" fmla="*/ 347366 h 414061"/>
                  <a:gd name="connsiteX15" fmla="*/ 56940 w 160776"/>
                  <a:gd name="connsiteY15" fmla="*/ 309962 h 414061"/>
                  <a:gd name="connsiteX16" fmla="*/ 40376 w 160776"/>
                  <a:gd name="connsiteY16" fmla="*/ 319402 h 414061"/>
                  <a:gd name="connsiteX17" fmla="*/ 15084 w 160776"/>
                  <a:gd name="connsiteY17" fmla="*/ 302749 h 414061"/>
                  <a:gd name="connsiteX18" fmla="*/ 2616 w 160776"/>
                  <a:gd name="connsiteY18" fmla="*/ 282889 h 414061"/>
                  <a:gd name="connsiteX19" fmla="*/ -323 w 160776"/>
                  <a:gd name="connsiteY19" fmla="*/ 263030 h 414061"/>
                  <a:gd name="connsiteX20" fmla="*/ 23099 w 160776"/>
                  <a:gd name="connsiteY20" fmla="*/ 225983 h 414061"/>
                  <a:gd name="connsiteX21" fmla="*/ 66291 w 160776"/>
                  <a:gd name="connsiteY21" fmla="*/ 152779 h 414061"/>
                  <a:gd name="connsiteX22" fmla="*/ 76800 w 160776"/>
                  <a:gd name="connsiteY22" fmla="*/ 119205 h 414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776" h="414061">
                    <a:moveTo>
                      <a:pt x="76176" y="119205"/>
                    </a:moveTo>
                    <a:cubicBezTo>
                      <a:pt x="57386" y="97297"/>
                      <a:pt x="50974" y="81980"/>
                      <a:pt x="58365" y="66662"/>
                    </a:cubicBezTo>
                    <a:cubicBezTo>
                      <a:pt x="69323" y="43494"/>
                      <a:pt x="85732" y="23326"/>
                      <a:pt x="106188" y="7886"/>
                    </a:cubicBezTo>
                    <a:cubicBezTo>
                      <a:pt x="136111" y="-13933"/>
                      <a:pt x="168527" y="12338"/>
                      <a:pt x="158642" y="27389"/>
                    </a:cubicBezTo>
                    <a:cubicBezTo>
                      <a:pt x="153031" y="33444"/>
                      <a:pt x="143324" y="32109"/>
                      <a:pt x="136289" y="36739"/>
                    </a:cubicBezTo>
                    <a:cubicBezTo>
                      <a:pt x="122129" y="46090"/>
                      <a:pt x="104229" y="69512"/>
                      <a:pt x="106366" y="82514"/>
                    </a:cubicBezTo>
                    <a:cubicBezTo>
                      <a:pt x="110374" y="90707"/>
                      <a:pt x="124712" y="100325"/>
                      <a:pt x="136022" y="114663"/>
                    </a:cubicBezTo>
                    <a:cubicBezTo>
                      <a:pt x="151339" y="133810"/>
                      <a:pt x="157929" y="160616"/>
                      <a:pt x="129432" y="185106"/>
                    </a:cubicBezTo>
                    <a:cubicBezTo>
                      <a:pt x="109661" y="225538"/>
                      <a:pt x="90069" y="237471"/>
                      <a:pt x="92473" y="243438"/>
                    </a:cubicBezTo>
                    <a:cubicBezTo>
                      <a:pt x="111799" y="253857"/>
                      <a:pt x="97550" y="275320"/>
                      <a:pt x="92473" y="301858"/>
                    </a:cubicBezTo>
                    <a:cubicBezTo>
                      <a:pt x="85705" y="335967"/>
                      <a:pt x="79828" y="384591"/>
                      <a:pt x="79828" y="384769"/>
                    </a:cubicBezTo>
                    <a:cubicBezTo>
                      <a:pt x="78581" y="398573"/>
                      <a:pt x="78937" y="410506"/>
                      <a:pt x="73238" y="413623"/>
                    </a:cubicBezTo>
                    <a:cubicBezTo>
                      <a:pt x="67004" y="412109"/>
                      <a:pt x="62640" y="412732"/>
                      <a:pt x="55426" y="410952"/>
                    </a:cubicBezTo>
                    <a:cubicBezTo>
                      <a:pt x="49460" y="405786"/>
                      <a:pt x="49460" y="401512"/>
                      <a:pt x="41445" y="391181"/>
                    </a:cubicBezTo>
                    <a:cubicBezTo>
                      <a:pt x="45096" y="370876"/>
                      <a:pt x="48124" y="357162"/>
                      <a:pt x="49014" y="347366"/>
                    </a:cubicBezTo>
                    <a:cubicBezTo>
                      <a:pt x="50617" y="329555"/>
                      <a:pt x="57920" y="308894"/>
                      <a:pt x="56940" y="309962"/>
                    </a:cubicBezTo>
                    <a:cubicBezTo>
                      <a:pt x="51580" y="313384"/>
                      <a:pt x="46052" y="316535"/>
                      <a:pt x="40376" y="319402"/>
                    </a:cubicBezTo>
                    <a:cubicBezTo>
                      <a:pt x="33340" y="319402"/>
                      <a:pt x="22565" y="310497"/>
                      <a:pt x="15084" y="302749"/>
                    </a:cubicBezTo>
                    <a:cubicBezTo>
                      <a:pt x="11433" y="295624"/>
                      <a:pt x="3952" y="292240"/>
                      <a:pt x="2616" y="282889"/>
                    </a:cubicBezTo>
                    <a:cubicBezTo>
                      <a:pt x="568" y="275409"/>
                      <a:pt x="1904" y="270867"/>
                      <a:pt x="-323" y="263030"/>
                    </a:cubicBezTo>
                    <a:cubicBezTo>
                      <a:pt x="7781" y="249316"/>
                      <a:pt x="17489" y="235690"/>
                      <a:pt x="23099" y="225983"/>
                    </a:cubicBezTo>
                    <a:cubicBezTo>
                      <a:pt x="32005" y="209508"/>
                      <a:pt x="67093" y="162308"/>
                      <a:pt x="66291" y="152779"/>
                    </a:cubicBezTo>
                    <a:cubicBezTo>
                      <a:pt x="68518" y="142003"/>
                      <a:pt x="76800" y="128022"/>
                      <a:pt x="76800" y="119205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" name="任意多边形: 形状 65">
                <a:extLst>
                  <a:ext uri="{FF2B5EF4-FFF2-40B4-BE49-F238E27FC236}">
                    <a16:creationId xmlns:a16="http://schemas.microsoft.com/office/drawing/2014/main" id="{1C2A17EA-2FB1-4DCF-B2D3-909812155BD2}"/>
                  </a:ext>
                </a:extLst>
              </p:cNvPr>
              <p:cNvSpPr/>
              <p:nvPr/>
            </p:nvSpPr>
            <p:spPr>
              <a:xfrm>
                <a:off x="754099" y="6231199"/>
                <a:ext cx="44150" cy="124542"/>
              </a:xfrm>
              <a:custGeom>
                <a:avLst/>
                <a:gdLst>
                  <a:gd name="connsiteX0" fmla="*/ 28979 w 44150"/>
                  <a:gd name="connsiteY0" fmla="*/ -438 h 124542"/>
                  <a:gd name="connsiteX1" fmla="*/ 43763 w 44150"/>
                  <a:gd name="connsiteY1" fmla="*/ 16749 h 124542"/>
                  <a:gd name="connsiteX2" fmla="*/ 34323 w 44150"/>
                  <a:gd name="connsiteY2" fmla="*/ 66888 h 124542"/>
                  <a:gd name="connsiteX3" fmla="*/ 26397 w 44150"/>
                  <a:gd name="connsiteY3" fmla="*/ 121835 h 124542"/>
                  <a:gd name="connsiteX4" fmla="*/ 15087 w 44150"/>
                  <a:gd name="connsiteY4" fmla="*/ 118451 h 124542"/>
                  <a:gd name="connsiteX5" fmla="*/ 125 w 44150"/>
                  <a:gd name="connsiteY5" fmla="*/ 112306 h 124542"/>
                  <a:gd name="connsiteX6" fmla="*/ 8497 w 44150"/>
                  <a:gd name="connsiteY6" fmla="*/ 64127 h 124542"/>
                  <a:gd name="connsiteX7" fmla="*/ 28979 w 44150"/>
                  <a:gd name="connsiteY7" fmla="*/ -438 h 124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150" h="124542">
                    <a:moveTo>
                      <a:pt x="28979" y="-438"/>
                    </a:moveTo>
                    <a:cubicBezTo>
                      <a:pt x="41714" y="11317"/>
                      <a:pt x="44297" y="7755"/>
                      <a:pt x="43763" y="16749"/>
                    </a:cubicBezTo>
                    <a:cubicBezTo>
                      <a:pt x="39738" y="33285"/>
                      <a:pt x="36587" y="50021"/>
                      <a:pt x="34323" y="66888"/>
                    </a:cubicBezTo>
                    <a:cubicBezTo>
                      <a:pt x="30493" y="82829"/>
                      <a:pt x="28089" y="111950"/>
                      <a:pt x="26397" y="121835"/>
                    </a:cubicBezTo>
                    <a:cubicBezTo>
                      <a:pt x="19450" y="126733"/>
                      <a:pt x="21944" y="122815"/>
                      <a:pt x="15087" y="118451"/>
                    </a:cubicBezTo>
                    <a:cubicBezTo>
                      <a:pt x="8229" y="114087"/>
                      <a:pt x="2797" y="114889"/>
                      <a:pt x="125" y="112306"/>
                    </a:cubicBezTo>
                    <a:cubicBezTo>
                      <a:pt x="-2279" y="100016"/>
                      <a:pt x="5647" y="83986"/>
                      <a:pt x="8497" y="64127"/>
                    </a:cubicBezTo>
                    <a:cubicBezTo>
                      <a:pt x="11346" y="44267"/>
                      <a:pt x="21588" y="5528"/>
                      <a:pt x="28979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" name="任意多边形: 形状 66">
                <a:extLst>
                  <a:ext uri="{FF2B5EF4-FFF2-40B4-BE49-F238E27FC236}">
                    <a16:creationId xmlns:a16="http://schemas.microsoft.com/office/drawing/2014/main" id="{B22BAE93-3302-434C-8CE6-A1828BCA100E}"/>
                  </a:ext>
                </a:extLst>
              </p:cNvPr>
              <p:cNvSpPr/>
              <p:nvPr/>
            </p:nvSpPr>
            <p:spPr>
              <a:xfrm>
                <a:off x="758183" y="5882279"/>
                <a:ext cx="264776" cy="446792"/>
              </a:xfrm>
              <a:custGeom>
                <a:avLst/>
                <a:gdLst>
                  <a:gd name="connsiteX0" fmla="*/ 128467 w 264776"/>
                  <a:gd name="connsiteY0" fmla="*/ 209555 h 446792"/>
                  <a:gd name="connsiteX1" fmla="*/ 129713 w 264776"/>
                  <a:gd name="connsiteY1" fmla="*/ 204835 h 446792"/>
                  <a:gd name="connsiteX2" fmla="*/ 164713 w 264776"/>
                  <a:gd name="connsiteY2" fmla="*/ 204835 h 446792"/>
                  <a:gd name="connsiteX3" fmla="*/ 172549 w 264776"/>
                  <a:gd name="connsiteY3" fmla="*/ 213741 h 446792"/>
                  <a:gd name="connsiteX4" fmla="*/ 130693 w 264776"/>
                  <a:gd name="connsiteY4" fmla="*/ 257022 h 446792"/>
                  <a:gd name="connsiteX5" fmla="*/ 124281 w 264776"/>
                  <a:gd name="connsiteY5" fmla="*/ 254795 h 446792"/>
                  <a:gd name="connsiteX6" fmla="*/ 129446 w 264776"/>
                  <a:gd name="connsiteY6" fmla="*/ 229415 h 446792"/>
                  <a:gd name="connsiteX7" fmla="*/ 128467 w 264776"/>
                  <a:gd name="connsiteY7" fmla="*/ 209555 h 446792"/>
                  <a:gd name="connsiteX8" fmla="*/ 89015 w 264776"/>
                  <a:gd name="connsiteY8" fmla="*/ 231285 h 446792"/>
                  <a:gd name="connsiteX9" fmla="*/ 87768 w 264776"/>
                  <a:gd name="connsiteY9" fmla="*/ 224605 h 446792"/>
                  <a:gd name="connsiteX10" fmla="*/ 113149 w 264776"/>
                  <a:gd name="connsiteY10" fmla="*/ 209377 h 446792"/>
                  <a:gd name="connsiteX11" fmla="*/ 117335 w 264776"/>
                  <a:gd name="connsiteY11" fmla="*/ 212227 h 446792"/>
                  <a:gd name="connsiteX12" fmla="*/ 115643 w 264776"/>
                  <a:gd name="connsiteY12" fmla="*/ 233333 h 446792"/>
                  <a:gd name="connsiteX13" fmla="*/ 92310 w 264776"/>
                  <a:gd name="connsiteY13" fmla="*/ 266105 h 446792"/>
                  <a:gd name="connsiteX14" fmla="*/ 89015 w 264776"/>
                  <a:gd name="connsiteY14" fmla="*/ 231107 h 446792"/>
                  <a:gd name="connsiteX15" fmla="*/ 54194 w 264776"/>
                  <a:gd name="connsiteY15" fmla="*/ 243574 h 446792"/>
                  <a:gd name="connsiteX16" fmla="*/ 61853 w 264776"/>
                  <a:gd name="connsiteY16" fmla="*/ 240547 h 446792"/>
                  <a:gd name="connsiteX17" fmla="*/ 74232 w 264776"/>
                  <a:gd name="connsiteY17" fmla="*/ 233333 h 446792"/>
                  <a:gd name="connsiteX18" fmla="*/ 77527 w 264776"/>
                  <a:gd name="connsiteY18" fmla="*/ 237430 h 446792"/>
                  <a:gd name="connsiteX19" fmla="*/ 81178 w 264776"/>
                  <a:gd name="connsiteY19" fmla="*/ 268332 h 446792"/>
                  <a:gd name="connsiteX20" fmla="*/ 78328 w 264776"/>
                  <a:gd name="connsiteY20" fmla="*/ 272072 h 446792"/>
                  <a:gd name="connsiteX21" fmla="*/ 67553 w 264776"/>
                  <a:gd name="connsiteY21" fmla="*/ 273497 h 446792"/>
                  <a:gd name="connsiteX22" fmla="*/ 56242 w 264776"/>
                  <a:gd name="connsiteY22" fmla="*/ 255686 h 446792"/>
                  <a:gd name="connsiteX23" fmla="*/ 54194 w 264776"/>
                  <a:gd name="connsiteY23" fmla="*/ 243396 h 446792"/>
                  <a:gd name="connsiteX24" fmla="*/ 38609 w 264776"/>
                  <a:gd name="connsiteY24" fmla="*/ 127802 h 446792"/>
                  <a:gd name="connsiteX25" fmla="*/ 59003 w 264776"/>
                  <a:gd name="connsiteY25" fmla="*/ 150422 h 446792"/>
                  <a:gd name="connsiteX26" fmla="*/ 84918 w 264776"/>
                  <a:gd name="connsiteY26" fmla="*/ 149175 h 446792"/>
                  <a:gd name="connsiteX27" fmla="*/ 69244 w 264776"/>
                  <a:gd name="connsiteY27" fmla="*/ 186045 h 446792"/>
                  <a:gd name="connsiteX28" fmla="*/ 75746 w 264776"/>
                  <a:gd name="connsiteY28" fmla="*/ 199670 h 446792"/>
                  <a:gd name="connsiteX29" fmla="*/ 50009 w 264776"/>
                  <a:gd name="connsiteY29" fmla="*/ 217481 h 446792"/>
                  <a:gd name="connsiteX30" fmla="*/ 29170 w 264776"/>
                  <a:gd name="connsiteY30" fmla="*/ 210980 h 446792"/>
                  <a:gd name="connsiteX31" fmla="*/ 40123 w 264776"/>
                  <a:gd name="connsiteY31" fmla="*/ 269400 h 446792"/>
                  <a:gd name="connsiteX32" fmla="*/ 23648 w 264776"/>
                  <a:gd name="connsiteY32" fmla="*/ 280354 h 446792"/>
                  <a:gd name="connsiteX33" fmla="*/ 3699 w 264776"/>
                  <a:gd name="connsiteY33" fmla="*/ 274833 h 446792"/>
                  <a:gd name="connsiteX34" fmla="*/ 850 w 264776"/>
                  <a:gd name="connsiteY34" fmla="*/ 299145 h 446792"/>
                  <a:gd name="connsiteX35" fmla="*/ 98811 w 264776"/>
                  <a:gd name="connsiteY35" fmla="*/ 312325 h 446792"/>
                  <a:gd name="connsiteX36" fmla="*/ 145654 w 264776"/>
                  <a:gd name="connsiteY36" fmla="*/ 366827 h 446792"/>
                  <a:gd name="connsiteX37" fmla="*/ 167028 w 264776"/>
                  <a:gd name="connsiteY37" fmla="*/ 406813 h 446792"/>
                  <a:gd name="connsiteX38" fmla="*/ 67285 w 264776"/>
                  <a:gd name="connsiteY38" fmla="*/ 354092 h 446792"/>
                  <a:gd name="connsiteX39" fmla="*/ 46090 w 264776"/>
                  <a:gd name="connsiteY39" fmla="*/ 358011 h 446792"/>
                  <a:gd name="connsiteX40" fmla="*/ 212090 w 264776"/>
                  <a:gd name="connsiteY40" fmla="*/ 446354 h 446792"/>
                  <a:gd name="connsiteX41" fmla="*/ 221530 w 264776"/>
                  <a:gd name="connsiteY41" fmla="*/ 430324 h 446792"/>
                  <a:gd name="connsiteX42" fmla="*/ 201938 w 264776"/>
                  <a:gd name="connsiteY42" fmla="*/ 393455 h 446792"/>
                  <a:gd name="connsiteX43" fmla="*/ 172015 w 264776"/>
                  <a:gd name="connsiteY43" fmla="*/ 357833 h 446792"/>
                  <a:gd name="connsiteX44" fmla="*/ 210042 w 264776"/>
                  <a:gd name="connsiteY44" fmla="*/ 346701 h 446792"/>
                  <a:gd name="connsiteX45" fmla="*/ 256796 w 264776"/>
                  <a:gd name="connsiteY45" fmla="*/ 354271 h 446792"/>
                  <a:gd name="connsiteX46" fmla="*/ 264010 w 264776"/>
                  <a:gd name="connsiteY46" fmla="*/ 333521 h 446792"/>
                  <a:gd name="connsiteX47" fmla="*/ 253590 w 264776"/>
                  <a:gd name="connsiteY47" fmla="*/ 321943 h 446792"/>
                  <a:gd name="connsiteX48" fmla="*/ 203897 w 264776"/>
                  <a:gd name="connsiteY48" fmla="*/ 318025 h 446792"/>
                  <a:gd name="connsiteX49" fmla="*/ 134879 w 264776"/>
                  <a:gd name="connsiteY49" fmla="*/ 340111 h 446792"/>
                  <a:gd name="connsiteX50" fmla="*/ 149929 w 264776"/>
                  <a:gd name="connsiteY50" fmla="*/ 303064 h 446792"/>
                  <a:gd name="connsiteX51" fmla="*/ 212981 w 264776"/>
                  <a:gd name="connsiteY51" fmla="*/ 293446 h 446792"/>
                  <a:gd name="connsiteX52" fmla="*/ 205650 w 264776"/>
                  <a:gd name="connsiteY52" fmla="*/ 257537 h 446792"/>
                  <a:gd name="connsiteX53" fmla="*/ 189915 w 264776"/>
                  <a:gd name="connsiteY53" fmla="*/ 253281 h 446792"/>
                  <a:gd name="connsiteX54" fmla="*/ 208261 w 264776"/>
                  <a:gd name="connsiteY54" fmla="*/ 237519 h 446792"/>
                  <a:gd name="connsiteX55" fmla="*/ 199801 w 264776"/>
                  <a:gd name="connsiteY55" fmla="*/ 192991 h 446792"/>
                  <a:gd name="connsiteX56" fmla="*/ 101839 w 264776"/>
                  <a:gd name="connsiteY56" fmla="*/ 186312 h 446792"/>
                  <a:gd name="connsiteX57" fmla="*/ 121431 w 264776"/>
                  <a:gd name="connsiteY57" fmla="*/ 143030 h 446792"/>
                  <a:gd name="connsiteX58" fmla="*/ 168275 w 264776"/>
                  <a:gd name="connsiteY58" fmla="*/ 134125 h 446792"/>
                  <a:gd name="connsiteX59" fmla="*/ 192765 w 264776"/>
                  <a:gd name="connsiteY59" fmla="*/ 100996 h 446792"/>
                  <a:gd name="connsiteX60" fmla="*/ 167651 w 264776"/>
                  <a:gd name="connsiteY60" fmla="*/ 106429 h 446792"/>
                  <a:gd name="connsiteX61" fmla="*/ 124370 w 264776"/>
                  <a:gd name="connsiteY61" fmla="*/ 115334 h 446792"/>
                  <a:gd name="connsiteX62" fmla="*/ 140489 w 264776"/>
                  <a:gd name="connsiteY62" fmla="*/ 57092 h 446792"/>
                  <a:gd name="connsiteX63" fmla="*/ 161774 w 264776"/>
                  <a:gd name="connsiteY63" fmla="*/ 23607 h 446792"/>
                  <a:gd name="connsiteX64" fmla="*/ 142715 w 264776"/>
                  <a:gd name="connsiteY64" fmla="*/ -438 h 446792"/>
                  <a:gd name="connsiteX65" fmla="*/ 113772 w 264776"/>
                  <a:gd name="connsiteY65" fmla="*/ 61901 h 446792"/>
                  <a:gd name="connsiteX66" fmla="*/ 92488 w 264776"/>
                  <a:gd name="connsiteY66" fmla="*/ 123082 h 446792"/>
                  <a:gd name="connsiteX67" fmla="*/ 58736 w 264776"/>
                  <a:gd name="connsiteY67" fmla="*/ 130919 h 446792"/>
                  <a:gd name="connsiteX68" fmla="*/ 38609 w 264776"/>
                  <a:gd name="connsiteY68" fmla="*/ 127980 h 446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264776" h="446792">
                    <a:moveTo>
                      <a:pt x="128467" y="209555"/>
                    </a:moveTo>
                    <a:cubicBezTo>
                      <a:pt x="128467" y="209555"/>
                      <a:pt x="126151" y="205013"/>
                      <a:pt x="129713" y="204835"/>
                    </a:cubicBezTo>
                    <a:cubicBezTo>
                      <a:pt x="133276" y="204657"/>
                      <a:pt x="160794" y="204212"/>
                      <a:pt x="164713" y="204835"/>
                    </a:cubicBezTo>
                    <a:cubicBezTo>
                      <a:pt x="168631" y="205459"/>
                      <a:pt x="175043" y="207952"/>
                      <a:pt x="172549" y="213741"/>
                    </a:cubicBezTo>
                    <a:cubicBezTo>
                      <a:pt x="170056" y="219529"/>
                      <a:pt x="164713" y="231552"/>
                      <a:pt x="130693" y="257022"/>
                    </a:cubicBezTo>
                    <a:cubicBezTo>
                      <a:pt x="121788" y="259693"/>
                      <a:pt x="123925" y="255953"/>
                      <a:pt x="124281" y="254795"/>
                    </a:cubicBezTo>
                    <a:cubicBezTo>
                      <a:pt x="124637" y="253638"/>
                      <a:pt x="128645" y="233511"/>
                      <a:pt x="129446" y="229415"/>
                    </a:cubicBezTo>
                    <a:cubicBezTo>
                      <a:pt x="130248" y="225318"/>
                      <a:pt x="131495" y="208932"/>
                      <a:pt x="128467" y="209555"/>
                    </a:cubicBezTo>
                    <a:moveTo>
                      <a:pt x="89015" y="231285"/>
                    </a:moveTo>
                    <a:cubicBezTo>
                      <a:pt x="89015" y="231285"/>
                      <a:pt x="84918" y="226476"/>
                      <a:pt x="87768" y="224605"/>
                    </a:cubicBezTo>
                    <a:cubicBezTo>
                      <a:pt x="95905" y="219009"/>
                      <a:pt x="104382" y="213923"/>
                      <a:pt x="113149" y="209377"/>
                    </a:cubicBezTo>
                    <a:cubicBezTo>
                      <a:pt x="114841" y="209822"/>
                      <a:pt x="117513" y="208308"/>
                      <a:pt x="117335" y="212227"/>
                    </a:cubicBezTo>
                    <a:cubicBezTo>
                      <a:pt x="117305" y="219295"/>
                      <a:pt x="116739" y="226350"/>
                      <a:pt x="115643" y="233333"/>
                    </a:cubicBezTo>
                    <a:cubicBezTo>
                      <a:pt x="114218" y="238231"/>
                      <a:pt x="108429" y="266105"/>
                      <a:pt x="92310" y="266105"/>
                    </a:cubicBezTo>
                    <a:cubicBezTo>
                      <a:pt x="90084" y="254795"/>
                      <a:pt x="91687" y="231463"/>
                      <a:pt x="89015" y="231107"/>
                    </a:cubicBezTo>
                    <a:close/>
                    <a:moveTo>
                      <a:pt x="54194" y="243574"/>
                    </a:moveTo>
                    <a:cubicBezTo>
                      <a:pt x="56874" y="242921"/>
                      <a:pt x="59451" y="241902"/>
                      <a:pt x="61853" y="240547"/>
                    </a:cubicBezTo>
                    <a:cubicBezTo>
                      <a:pt x="65683" y="237665"/>
                      <a:pt x="69837" y="235244"/>
                      <a:pt x="74232" y="233333"/>
                    </a:cubicBezTo>
                    <a:cubicBezTo>
                      <a:pt x="76903" y="233333"/>
                      <a:pt x="77260" y="232086"/>
                      <a:pt x="77527" y="237430"/>
                    </a:cubicBezTo>
                    <a:cubicBezTo>
                      <a:pt x="77794" y="242773"/>
                      <a:pt x="81178" y="268332"/>
                      <a:pt x="81178" y="268332"/>
                    </a:cubicBezTo>
                    <a:cubicBezTo>
                      <a:pt x="81178" y="268332"/>
                      <a:pt x="83048" y="271627"/>
                      <a:pt x="78328" y="272072"/>
                    </a:cubicBezTo>
                    <a:cubicBezTo>
                      <a:pt x="73608" y="272517"/>
                      <a:pt x="68799" y="274744"/>
                      <a:pt x="67553" y="273497"/>
                    </a:cubicBezTo>
                    <a:cubicBezTo>
                      <a:pt x="66306" y="272250"/>
                      <a:pt x="57667" y="257467"/>
                      <a:pt x="56242" y="255686"/>
                    </a:cubicBezTo>
                    <a:cubicBezTo>
                      <a:pt x="54818" y="253905"/>
                      <a:pt x="51879" y="245177"/>
                      <a:pt x="54194" y="243396"/>
                    </a:cubicBezTo>
                    <a:close/>
                    <a:moveTo>
                      <a:pt x="38609" y="127802"/>
                    </a:moveTo>
                    <a:cubicBezTo>
                      <a:pt x="35492" y="138400"/>
                      <a:pt x="46714" y="145613"/>
                      <a:pt x="59003" y="150422"/>
                    </a:cubicBezTo>
                    <a:cubicBezTo>
                      <a:pt x="71293" y="155231"/>
                      <a:pt x="85720" y="145435"/>
                      <a:pt x="84918" y="149175"/>
                    </a:cubicBezTo>
                    <a:cubicBezTo>
                      <a:pt x="81340" y="162102"/>
                      <a:pt x="76070" y="174499"/>
                      <a:pt x="69244" y="186045"/>
                    </a:cubicBezTo>
                    <a:cubicBezTo>
                      <a:pt x="73341" y="192367"/>
                      <a:pt x="77349" y="195662"/>
                      <a:pt x="75746" y="199670"/>
                    </a:cubicBezTo>
                    <a:cubicBezTo>
                      <a:pt x="72718" y="207329"/>
                      <a:pt x="59181" y="211247"/>
                      <a:pt x="50009" y="217481"/>
                    </a:cubicBezTo>
                    <a:cubicBezTo>
                      <a:pt x="44042" y="218104"/>
                      <a:pt x="34780" y="205280"/>
                      <a:pt x="29170" y="210980"/>
                    </a:cubicBezTo>
                    <a:cubicBezTo>
                      <a:pt x="12427" y="227099"/>
                      <a:pt x="33355" y="262632"/>
                      <a:pt x="40123" y="269400"/>
                    </a:cubicBezTo>
                    <a:cubicBezTo>
                      <a:pt x="56599" y="280889"/>
                      <a:pt x="29882" y="280800"/>
                      <a:pt x="23648" y="280354"/>
                    </a:cubicBezTo>
                    <a:cubicBezTo>
                      <a:pt x="12249" y="279642"/>
                      <a:pt x="9844" y="271449"/>
                      <a:pt x="3699" y="274833"/>
                    </a:cubicBezTo>
                    <a:cubicBezTo>
                      <a:pt x="1829" y="275812"/>
                      <a:pt x="-2356" y="282937"/>
                      <a:pt x="850" y="299145"/>
                    </a:cubicBezTo>
                    <a:cubicBezTo>
                      <a:pt x="16791" y="353202"/>
                      <a:pt x="53036" y="318648"/>
                      <a:pt x="98811" y="312325"/>
                    </a:cubicBezTo>
                    <a:cubicBezTo>
                      <a:pt x="106114" y="316244"/>
                      <a:pt x="77438" y="379829"/>
                      <a:pt x="145654" y="366827"/>
                    </a:cubicBezTo>
                    <a:cubicBezTo>
                      <a:pt x="149929" y="369232"/>
                      <a:pt x="170946" y="400223"/>
                      <a:pt x="167028" y="406813"/>
                    </a:cubicBezTo>
                    <a:cubicBezTo>
                      <a:pt x="163109" y="413404"/>
                      <a:pt x="83494" y="389448"/>
                      <a:pt x="67285" y="354092"/>
                    </a:cubicBezTo>
                    <a:cubicBezTo>
                      <a:pt x="58380" y="347413"/>
                      <a:pt x="42795" y="341446"/>
                      <a:pt x="46090" y="358011"/>
                    </a:cubicBezTo>
                    <a:cubicBezTo>
                      <a:pt x="46090" y="396216"/>
                      <a:pt x="163020" y="444038"/>
                      <a:pt x="212090" y="446354"/>
                    </a:cubicBezTo>
                    <a:cubicBezTo>
                      <a:pt x="219393" y="446354"/>
                      <a:pt x="221441" y="439764"/>
                      <a:pt x="221530" y="430324"/>
                    </a:cubicBezTo>
                    <a:cubicBezTo>
                      <a:pt x="221530" y="423289"/>
                      <a:pt x="210309" y="409129"/>
                      <a:pt x="201938" y="393455"/>
                    </a:cubicBezTo>
                    <a:cubicBezTo>
                      <a:pt x="193689" y="380232"/>
                      <a:pt x="183615" y="368240"/>
                      <a:pt x="172015" y="357833"/>
                    </a:cubicBezTo>
                    <a:cubicBezTo>
                      <a:pt x="172460" y="354894"/>
                      <a:pt x="190717" y="351421"/>
                      <a:pt x="210042" y="346701"/>
                    </a:cubicBezTo>
                    <a:cubicBezTo>
                      <a:pt x="229456" y="346701"/>
                      <a:pt x="239163" y="358189"/>
                      <a:pt x="256796" y="354271"/>
                    </a:cubicBezTo>
                    <a:cubicBezTo>
                      <a:pt x="264188" y="352044"/>
                      <a:pt x="265256" y="342248"/>
                      <a:pt x="264010" y="333521"/>
                    </a:cubicBezTo>
                    <a:cubicBezTo>
                      <a:pt x="263386" y="329335"/>
                      <a:pt x="261160" y="326218"/>
                      <a:pt x="253590" y="321943"/>
                    </a:cubicBezTo>
                    <a:cubicBezTo>
                      <a:pt x="236848" y="312503"/>
                      <a:pt x="213604" y="317312"/>
                      <a:pt x="203897" y="318025"/>
                    </a:cubicBezTo>
                    <a:cubicBezTo>
                      <a:pt x="179751" y="321181"/>
                      <a:pt x="156371" y="328662"/>
                      <a:pt x="134879" y="340111"/>
                    </a:cubicBezTo>
                    <a:cubicBezTo>
                      <a:pt x="119828" y="341179"/>
                      <a:pt x="135502" y="312593"/>
                      <a:pt x="149929" y="303064"/>
                    </a:cubicBezTo>
                    <a:cubicBezTo>
                      <a:pt x="175043" y="298967"/>
                      <a:pt x="202205" y="301015"/>
                      <a:pt x="212981" y="293446"/>
                    </a:cubicBezTo>
                    <a:cubicBezTo>
                      <a:pt x="220872" y="281505"/>
                      <a:pt x="217591" y="265428"/>
                      <a:pt x="205650" y="257537"/>
                    </a:cubicBezTo>
                    <a:cubicBezTo>
                      <a:pt x="200999" y="254463"/>
                      <a:pt x="195481" y="252971"/>
                      <a:pt x="189915" y="253281"/>
                    </a:cubicBezTo>
                    <a:cubicBezTo>
                      <a:pt x="183681" y="253281"/>
                      <a:pt x="194546" y="244376"/>
                      <a:pt x="208261" y="237519"/>
                    </a:cubicBezTo>
                    <a:cubicBezTo>
                      <a:pt x="218057" y="226476"/>
                      <a:pt x="222421" y="208219"/>
                      <a:pt x="199801" y="192991"/>
                    </a:cubicBezTo>
                    <a:cubicBezTo>
                      <a:pt x="166583" y="174556"/>
                      <a:pt x="110745" y="185777"/>
                      <a:pt x="101839" y="186312"/>
                    </a:cubicBezTo>
                    <a:cubicBezTo>
                      <a:pt x="108251" y="166452"/>
                      <a:pt x="115643" y="147572"/>
                      <a:pt x="121431" y="143030"/>
                    </a:cubicBezTo>
                    <a:cubicBezTo>
                      <a:pt x="133276" y="140448"/>
                      <a:pt x="149128" y="137598"/>
                      <a:pt x="168275" y="134125"/>
                    </a:cubicBezTo>
                    <a:cubicBezTo>
                      <a:pt x="187422" y="130652"/>
                      <a:pt x="221708" y="123616"/>
                      <a:pt x="192765" y="100996"/>
                    </a:cubicBezTo>
                    <a:cubicBezTo>
                      <a:pt x="175845" y="93248"/>
                      <a:pt x="171481" y="100996"/>
                      <a:pt x="167651" y="106429"/>
                    </a:cubicBezTo>
                    <a:cubicBezTo>
                      <a:pt x="143784" y="109635"/>
                      <a:pt x="132474" y="116136"/>
                      <a:pt x="124370" y="115334"/>
                    </a:cubicBezTo>
                    <a:cubicBezTo>
                      <a:pt x="126953" y="99037"/>
                      <a:pt x="136749" y="71964"/>
                      <a:pt x="140489" y="57092"/>
                    </a:cubicBezTo>
                    <a:cubicBezTo>
                      <a:pt x="144230" y="42219"/>
                      <a:pt x="157054" y="31444"/>
                      <a:pt x="161774" y="23607"/>
                    </a:cubicBezTo>
                    <a:cubicBezTo>
                      <a:pt x="162614" y="11863"/>
                      <a:pt x="154341" y="1425"/>
                      <a:pt x="142715" y="-438"/>
                    </a:cubicBezTo>
                    <a:cubicBezTo>
                      <a:pt x="128674" y="18004"/>
                      <a:pt x="118799" y="39273"/>
                      <a:pt x="113772" y="61901"/>
                    </a:cubicBezTo>
                    <a:cubicBezTo>
                      <a:pt x="111190" y="71430"/>
                      <a:pt x="97654" y="122013"/>
                      <a:pt x="92488" y="123082"/>
                    </a:cubicBezTo>
                    <a:cubicBezTo>
                      <a:pt x="81458" y="126567"/>
                      <a:pt x="70173" y="129188"/>
                      <a:pt x="58736" y="130919"/>
                    </a:cubicBezTo>
                    <a:cubicBezTo>
                      <a:pt x="52413" y="129850"/>
                      <a:pt x="41726" y="125130"/>
                      <a:pt x="38609" y="127980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78508004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6EF1F2C8-6509-474B-B1EC-0B2BB6DF8F3B}"/>
              </a:ext>
            </a:extLst>
          </p:cNvPr>
          <p:cNvSpPr/>
          <p:nvPr userDrawn="1"/>
        </p:nvSpPr>
        <p:spPr>
          <a:xfrm>
            <a:off x="9701576" y="258199"/>
            <a:ext cx="1967341" cy="442564"/>
          </a:xfrm>
          <a:custGeom>
            <a:avLst/>
            <a:gdLst>
              <a:gd name="connsiteX0" fmla="*/ 258875 w 1967341"/>
              <a:gd name="connsiteY0" fmla="*/ 399761 h 442564"/>
              <a:gd name="connsiteX1" fmla="*/ 261340 w 1967341"/>
              <a:gd name="connsiteY1" fmla="*/ 404994 h 442564"/>
              <a:gd name="connsiteX2" fmla="*/ 260991 w 1967341"/>
              <a:gd name="connsiteY2" fmla="*/ 410620 h 442564"/>
              <a:gd name="connsiteX3" fmla="*/ 260227 w 1967341"/>
              <a:gd name="connsiteY3" fmla="*/ 411758 h 442564"/>
              <a:gd name="connsiteX4" fmla="*/ 253206 w 1967341"/>
              <a:gd name="connsiteY4" fmla="*/ 412146 h 442564"/>
              <a:gd name="connsiteX5" fmla="*/ 250764 w 1967341"/>
              <a:gd name="connsiteY5" fmla="*/ 407044 h 442564"/>
              <a:gd name="connsiteX6" fmla="*/ 251113 w 1967341"/>
              <a:gd name="connsiteY6" fmla="*/ 401265 h 442564"/>
              <a:gd name="connsiteX7" fmla="*/ 251972 w 1967341"/>
              <a:gd name="connsiteY7" fmla="*/ 399994 h 442564"/>
              <a:gd name="connsiteX8" fmla="*/ 258875 w 1967341"/>
              <a:gd name="connsiteY8" fmla="*/ 399761 h 442564"/>
              <a:gd name="connsiteX9" fmla="*/ 229220 w 1967341"/>
              <a:gd name="connsiteY9" fmla="*/ 398343 h 442564"/>
              <a:gd name="connsiteX10" fmla="*/ 214632 w 1967341"/>
              <a:gd name="connsiteY10" fmla="*/ 398604 h 442564"/>
              <a:gd name="connsiteX11" fmla="*/ 215024 w 1967341"/>
              <a:gd name="connsiteY11" fmla="*/ 420148 h 442564"/>
              <a:gd name="connsiteX12" fmla="*/ 229678 w 1967341"/>
              <a:gd name="connsiteY12" fmla="*/ 419865 h 442564"/>
              <a:gd name="connsiteX13" fmla="*/ 229678 w 1967341"/>
              <a:gd name="connsiteY13" fmla="*/ 417946 h 442564"/>
              <a:gd name="connsiteX14" fmla="*/ 229678 w 1967341"/>
              <a:gd name="connsiteY14" fmla="*/ 416049 h 442564"/>
              <a:gd name="connsiteX15" fmla="*/ 218775 w 1967341"/>
              <a:gd name="connsiteY15" fmla="*/ 416245 h 442564"/>
              <a:gd name="connsiteX16" fmla="*/ 218775 w 1967341"/>
              <a:gd name="connsiteY16" fmla="*/ 410641 h 442564"/>
              <a:gd name="connsiteX17" fmla="*/ 228457 w 1967341"/>
              <a:gd name="connsiteY17" fmla="*/ 410467 h 442564"/>
              <a:gd name="connsiteX18" fmla="*/ 228457 w 1967341"/>
              <a:gd name="connsiteY18" fmla="*/ 408613 h 442564"/>
              <a:gd name="connsiteX19" fmla="*/ 228457 w 1967341"/>
              <a:gd name="connsiteY19" fmla="*/ 406760 h 442564"/>
              <a:gd name="connsiteX20" fmla="*/ 218775 w 1967341"/>
              <a:gd name="connsiteY20" fmla="*/ 406934 h 442564"/>
              <a:gd name="connsiteX21" fmla="*/ 218775 w 1967341"/>
              <a:gd name="connsiteY21" fmla="*/ 402355 h 442564"/>
              <a:gd name="connsiteX22" fmla="*/ 229220 w 1967341"/>
              <a:gd name="connsiteY22" fmla="*/ 402180 h 442564"/>
              <a:gd name="connsiteX23" fmla="*/ 229220 w 1967341"/>
              <a:gd name="connsiteY23" fmla="*/ 400262 h 442564"/>
              <a:gd name="connsiteX24" fmla="*/ 193459 w 1967341"/>
              <a:gd name="connsiteY24" fmla="*/ 396685 h 442564"/>
              <a:gd name="connsiteX25" fmla="*/ 193219 w 1967341"/>
              <a:gd name="connsiteY25" fmla="*/ 398583 h 442564"/>
              <a:gd name="connsiteX26" fmla="*/ 193001 w 1967341"/>
              <a:gd name="connsiteY26" fmla="*/ 400480 h 442564"/>
              <a:gd name="connsiteX27" fmla="*/ 198932 w 1967341"/>
              <a:gd name="connsiteY27" fmla="*/ 401199 h 442564"/>
              <a:gd name="connsiteX28" fmla="*/ 196751 w 1967341"/>
              <a:gd name="connsiteY28" fmla="*/ 418774 h 442564"/>
              <a:gd name="connsiteX29" fmla="*/ 198932 w 1967341"/>
              <a:gd name="connsiteY29" fmla="*/ 419036 h 442564"/>
              <a:gd name="connsiteX30" fmla="*/ 200960 w 1967341"/>
              <a:gd name="connsiteY30" fmla="*/ 419276 h 442564"/>
              <a:gd name="connsiteX31" fmla="*/ 203140 w 1967341"/>
              <a:gd name="connsiteY31" fmla="*/ 401701 h 442564"/>
              <a:gd name="connsiteX32" fmla="*/ 209093 w 1967341"/>
              <a:gd name="connsiteY32" fmla="*/ 402442 h 442564"/>
              <a:gd name="connsiteX33" fmla="*/ 209311 w 1967341"/>
              <a:gd name="connsiteY33" fmla="*/ 400523 h 442564"/>
              <a:gd name="connsiteX34" fmla="*/ 209442 w 1967341"/>
              <a:gd name="connsiteY34" fmla="*/ 398648 h 442564"/>
              <a:gd name="connsiteX35" fmla="*/ 260567 w 1967341"/>
              <a:gd name="connsiteY35" fmla="*/ 396005 h 442564"/>
              <a:gd name="connsiteX36" fmla="*/ 247733 w 1967341"/>
              <a:gd name="connsiteY36" fmla="*/ 399215 h 442564"/>
              <a:gd name="connsiteX37" fmla="*/ 246795 w 1967341"/>
              <a:gd name="connsiteY37" fmla="*/ 407937 h 442564"/>
              <a:gd name="connsiteX38" fmla="*/ 250894 w 1967341"/>
              <a:gd name="connsiteY38" fmla="*/ 415504 h 442564"/>
              <a:gd name="connsiteX39" fmla="*/ 251520 w 1967341"/>
              <a:gd name="connsiteY39" fmla="*/ 415927 h 442564"/>
              <a:gd name="connsiteX40" fmla="*/ 264545 w 1967341"/>
              <a:gd name="connsiteY40" fmla="*/ 412843 h 442564"/>
              <a:gd name="connsiteX41" fmla="*/ 265482 w 1967341"/>
              <a:gd name="connsiteY41" fmla="*/ 404296 h 442564"/>
              <a:gd name="connsiteX42" fmla="*/ 261383 w 1967341"/>
              <a:gd name="connsiteY42" fmla="*/ 396555 h 442564"/>
              <a:gd name="connsiteX43" fmla="*/ 260567 w 1967341"/>
              <a:gd name="connsiteY43" fmla="*/ 396005 h 442564"/>
              <a:gd name="connsiteX44" fmla="*/ 810540 w 1967341"/>
              <a:gd name="connsiteY44" fmla="*/ 393712 h 442564"/>
              <a:gd name="connsiteX45" fmla="*/ 810985 w 1967341"/>
              <a:gd name="connsiteY45" fmla="*/ 393910 h 442564"/>
              <a:gd name="connsiteX46" fmla="*/ 810453 w 1967341"/>
              <a:gd name="connsiteY46" fmla="*/ 393758 h 442564"/>
              <a:gd name="connsiteX47" fmla="*/ 173310 w 1967341"/>
              <a:gd name="connsiteY47" fmla="*/ 392063 h 442564"/>
              <a:gd name="connsiteX48" fmla="*/ 170061 w 1967341"/>
              <a:gd name="connsiteY48" fmla="*/ 405146 h 442564"/>
              <a:gd name="connsiteX49" fmla="*/ 170389 w 1967341"/>
              <a:gd name="connsiteY49" fmla="*/ 411993 h 442564"/>
              <a:gd name="connsiteX50" fmla="*/ 175731 w 1967341"/>
              <a:gd name="connsiteY50" fmla="*/ 415525 h 442564"/>
              <a:gd name="connsiteX51" fmla="*/ 182163 w 1967341"/>
              <a:gd name="connsiteY51" fmla="*/ 415024 h 442564"/>
              <a:gd name="connsiteX52" fmla="*/ 185587 w 1967341"/>
              <a:gd name="connsiteY52" fmla="*/ 409006 h 442564"/>
              <a:gd name="connsiteX53" fmla="*/ 188749 w 1967341"/>
              <a:gd name="connsiteY53" fmla="*/ 395922 h 442564"/>
              <a:gd name="connsiteX54" fmla="*/ 186743 w 1967341"/>
              <a:gd name="connsiteY54" fmla="*/ 395421 h 442564"/>
              <a:gd name="connsiteX55" fmla="*/ 184737 w 1967341"/>
              <a:gd name="connsiteY55" fmla="*/ 394941 h 442564"/>
              <a:gd name="connsiteX56" fmla="*/ 181444 w 1967341"/>
              <a:gd name="connsiteY56" fmla="*/ 408024 h 442564"/>
              <a:gd name="connsiteX57" fmla="*/ 179721 w 1967341"/>
              <a:gd name="connsiteY57" fmla="*/ 411273 h 442564"/>
              <a:gd name="connsiteX58" fmla="*/ 176581 w 1967341"/>
              <a:gd name="connsiteY58" fmla="*/ 411579 h 442564"/>
              <a:gd name="connsiteX59" fmla="*/ 174052 w 1967341"/>
              <a:gd name="connsiteY59" fmla="*/ 409769 h 442564"/>
              <a:gd name="connsiteX60" fmla="*/ 174052 w 1967341"/>
              <a:gd name="connsiteY60" fmla="*/ 406149 h 442564"/>
              <a:gd name="connsiteX61" fmla="*/ 177323 w 1967341"/>
              <a:gd name="connsiteY61" fmla="*/ 393066 h 442564"/>
              <a:gd name="connsiteX62" fmla="*/ 175317 w 1967341"/>
              <a:gd name="connsiteY62" fmla="*/ 392564 h 442564"/>
              <a:gd name="connsiteX63" fmla="*/ 282730 w 1967341"/>
              <a:gd name="connsiteY63" fmla="*/ 387789 h 442564"/>
              <a:gd name="connsiteX64" fmla="*/ 269320 w 1967341"/>
              <a:gd name="connsiteY64" fmla="*/ 392150 h 442564"/>
              <a:gd name="connsiteX65" fmla="*/ 275862 w 1967341"/>
              <a:gd name="connsiteY65" fmla="*/ 412625 h 442564"/>
              <a:gd name="connsiteX66" fmla="*/ 277846 w 1967341"/>
              <a:gd name="connsiteY66" fmla="*/ 411971 h 442564"/>
              <a:gd name="connsiteX67" fmla="*/ 279808 w 1967341"/>
              <a:gd name="connsiteY67" fmla="*/ 411339 h 442564"/>
              <a:gd name="connsiteX68" fmla="*/ 277083 w 1967341"/>
              <a:gd name="connsiteY68" fmla="*/ 402682 h 442564"/>
              <a:gd name="connsiteX69" fmla="*/ 285347 w 1967341"/>
              <a:gd name="connsiteY69" fmla="*/ 400000 h 442564"/>
              <a:gd name="connsiteX70" fmla="*/ 284780 w 1967341"/>
              <a:gd name="connsiteY70" fmla="*/ 398234 h 442564"/>
              <a:gd name="connsiteX71" fmla="*/ 284191 w 1967341"/>
              <a:gd name="connsiteY71" fmla="*/ 396467 h 442564"/>
              <a:gd name="connsiteX72" fmla="*/ 275949 w 1967341"/>
              <a:gd name="connsiteY72" fmla="*/ 399149 h 442564"/>
              <a:gd name="connsiteX73" fmla="*/ 274444 w 1967341"/>
              <a:gd name="connsiteY73" fmla="*/ 394505 h 442564"/>
              <a:gd name="connsiteX74" fmla="*/ 283908 w 1967341"/>
              <a:gd name="connsiteY74" fmla="*/ 391430 h 442564"/>
              <a:gd name="connsiteX75" fmla="*/ 283319 w 1967341"/>
              <a:gd name="connsiteY75" fmla="*/ 389599 h 442564"/>
              <a:gd name="connsiteX76" fmla="*/ 153533 w 1967341"/>
              <a:gd name="connsiteY76" fmla="*/ 385325 h 442564"/>
              <a:gd name="connsiteX77" fmla="*/ 152901 w 1967341"/>
              <a:gd name="connsiteY77" fmla="*/ 387135 h 442564"/>
              <a:gd name="connsiteX78" fmla="*/ 152290 w 1967341"/>
              <a:gd name="connsiteY78" fmla="*/ 388945 h 442564"/>
              <a:gd name="connsiteX79" fmla="*/ 157938 w 1967341"/>
              <a:gd name="connsiteY79" fmla="*/ 390885 h 442564"/>
              <a:gd name="connsiteX80" fmla="*/ 152181 w 1967341"/>
              <a:gd name="connsiteY80" fmla="*/ 407632 h 442564"/>
              <a:gd name="connsiteX81" fmla="*/ 154143 w 1967341"/>
              <a:gd name="connsiteY81" fmla="*/ 408308 h 442564"/>
              <a:gd name="connsiteX82" fmla="*/ 156084 w 1967341"/>
              <a:gd name="connsiteY82" fmla="*/ 408984 h 442564"/>
              <a:gd name="connsiteX83" fmla="*/ 161841 w 1967341"/>
              <a:gd name="connsiteY83" fmla="*/ 392237 h 442564"/>
              <a:gd name="connsiteX84" fmla="*/ 167510 w 1967341"/>
              <a:gd name="connsiteY84" fmla="*/ 394178 h 442564"/>
              <a:gd name="connsiteX85" fmla="*/ 168143 w 1967341"/>
              <a:gd name="connsiteY85" fmla="*/ 392368 h 442564"/>
              <a:gd name="connsiteX86" fmla="*/ 168797 w 1967341"/>
              <a:gd name="connsiteY86" fmla="*/ 390580 h 442564"/>
              <a:gd name="connsiteX87" fmla="*/ 145705 w 1967341"/>
              <a:gd name="connsiteY87" fmla="*/ 381487 h 442564"/>
              <a:gd name="connsiteX88" fmla="*/ 136612 w 1967341"/>
              <a:gd name="connsiteY88" fmla="*/ 401003 h 442564"/>
              <a:gd name="connsiteX89" fmla="*/ 138487 w 1967341"/>
              <a:gd name="connsiteY89" fmla="*/ 401875 h 442564"/>
              <a:gd name="connsiteX90" fmla="*/ 140341 w 1967341"/>
              <a:gd name="connsiteY90" fmla="*/ 402747 h 442564"/>
              <a:gd name="connsiteX91" fmla="*/ 149455 w 1967341"/>
              <a:gd name="connsiteY91" fmla="*/ 383232 h 442564"/>
              <a:gd name="connsiteX92" fmla="*/ 147558 w 1967341"/>
              <a:gd name="connsiteY92" fmla="*/ 382359 h 442564"/>
              <a:gd name="connsiteX93" fmla="*/ 309049 w 1967341"/>
              <a:gd name="connsiteY93" fmla="*/ 375033 h 442564"/>
              <a:gd name="connsiteX94" fmla="*/ 294832 w 1967341"/>
              <a:gd name="connsiteY94" fmla="*/ 382577 h 442564"/>
              <a:gd name="connsiteX95" fmla="*/ 295726 w 1967341"/>
              <a:gd name="connsiteY95" fmla="*/ 384278 h 442564"/>
              <a:gd name="connsiteX96" fmla="*/ 296620 w 1967341"/>
              <a:gd name="connsiteY96" fmla="*/ 385957 h 442564"/>
              <a:gd name="connsiteX97" fmla="*/ 301897 w 1967341"/>
              <a:gd name="connsiteY97" fmla="*/ 383144 h 442564"/>
              <a:gd name="connsiteX98" fmla="*/ 310227 w 1967341"/>
              <a:gd name="connsiteY98" fmla="*/ 398779 h 442564"/>
              <a:gd name="connsiteX99" fmla="*/ 312059 w 1967341"/>
              <a:gd name="connsiteY99" fmla="*/ 397819 h 442564"/>
              <a:gd name="connsiteX100" fmla="*/ 313869 w 1967341"/>
              <a:gd name="connsiteY100" fmla="*/ 396838 h 442564"/>
              <a:gd name="connsiteX101" fmla="*/ 305561 w 1967341"/>
              <a:gd name="connsiteY101" fmla="*/ 381204 h 442564"/>
              <a:gd name="connsiteX102" fmla="*/ 310838 w 1967341"/>
              <a:gd name="connsiteY102" fmla="*/ 378391 h 442564"/>
              <a:gd name="connsiteX103" fmla="*/ 309944 w 1967341"/>
              <a:gd name="connsiteY103" fmla="*/ 376712 h 442564"/>
              <a:gd name="connsiteX104" fmla="*/ 127170 w 1967341"/>
              <a:gd name="connsiteY104" fmla="*/ 371413 h 442564"/>
              <a:gd name="connsiteX105" fmla="*/ 126320 w 1967341"/>
              <a:gd name="connsiteY105" fmla="*/ 373201 h 442564"/>
              <a:gd name="connsiteX106" fmla="*/ 125404 w 1967341"/>
              <a:gd name="connsiteY106" fmla="*/ 374880 h 442564"/>
              <a:gd name="connsiteX107" fmla="*/ 130637 w 1967341"/>
              <a:gd name="connsiteY107" fmla="*/ 377780 h 442564"/>
              <a:gd name="connsiteX108" fmla="*/ 122046 w 1967341"/>
              <a:gd name="connsiteY108" fmla="*/ 393262 h 442564"/>
              <a:gd name="connsiteX109" fmla="*/ 123856 w 1967341"/>
              <a:gd name="connsiteY109" fmla="*/ 394265 h 442564"/>
              <a:gd name="connsiteX110" fmla="*/ 125666 w 1967341"/>
              <a:gd name="connsiteY110" fmla="*/ 395268 h 442564"/>
              <a:gd name="connsiteX111" fmla="*/ 134170 w 1967341"/>
              <a:gd name="connsiteY111" fmla="*/ 379655 h 442564"/>
              <a:gd name="connsiteX112" fmla="*/ 139403 w 1967341"/>
              <a:gd name="connsiteY112" fmla="*/ 382555 h 442564"/>
              <a:gd name="connsiteX113" fmla="*/ 140319 w 1967341"/>
              <a:gd name="connsiteY113" fmla="*/ 380898 h 442564"/>
              <a:gd name="connsiteX114" fmla="*/ 141257 w 1967341"/>
              <a:gd name="connsiteY114" fmla="*/ 379219 h 442564"/>
              <a:gd name="connsiteX115" fmla="*/ 234017 w 1967341"/>
              <a:gd name="connsiteY115" fmla="*/ 368317 h 442564"/>
              <a:gd name="connsiteX116" fmla="*/ 228456 w 1967341"/>
              <a:gd name="connsiteY116" fmla="*/ 376821 h 442564"/>
              <a:gd name="connsiteX117" fmla="*/ 227954 w 1967341"/>
              <a:gd name="connsiteY117" fmla="*/ 377981 h 442564"/>
              <a:gd name="connsiteX118" fmla="*/ 227955 w 1967341"/>
              <a:gd name="connsiteY118" fmla="*/ 377955 h 442564"/>
              <a:gd name="connsiteX119" fmla="*/ 227889 w 1967341"/>
              <a:gd name="connsiteY119" fmla="*/ 378130 h 442564"/>
              <a:gd name="connsiteX120" fmla="*/ 227954 w 1967341"/>
              <a:gd name="connsiteY120" fmla="*/ 377981 h 442564"/>
              <a:gd name="connsiteX121" fmla="*/ 227846 w 1967341"/>
              <a:gd name="connsiteY121" fmla="*/ 380069 h 442564"/>
              <a:gd name="connsiteX122" fmla="*/ 255970 w 1967341"/>
              <a:gd name="connsiteY122" fmla="*/ 378675 h 442564"/>
              <a:gd name="connsiteX123" fmla="*/ 249498 w 1967341"/>
              <a:gd name="connsiteY123" fmla="*/ 378675 h 442564"/>
              <a:gd name="connsiteX124" fmla="*/ 245137 w 1967341"/>
              <a:gd name="connsiteY124" fmla="*/ 368775 h 442564"/>
              <a:gd name="connsiteX125" fmla="*/ 234017 w 1967341"/>
              <a:gd name="connsiteY125" fmla="*/ 368317 h 442564"/>
              <a:gd name="connsiteX126" fmla="*/ 262560 w 1967341"/>
              <a:gd name="connsiteY126" fmla="*/ 368273 h 442564"/>
              <a:gd name="connsiteX127" fmla="*/ 262560 w 1967341"/>
              <a:gd name="connsiteY127" fmla="*/ 368339 h 442564"/>
              <a:gd name="connsiteX128" fmla="*/ 263411 w 1967341"/>
              <a:gd name="connsiteY128" fmla="*/ 370192 h 442564"/>
              <a:gd name="connsiteX129" fmla="*/ 262539 w 1967341"/>
              <a:gd name="connsiteY129" fmla="*/ 375687 h 442564"/>
              <a:gd name="connsiteX130" fmla="*/ 262015 w 1967341"/>
              <a:gd name="connsiteY130" fmla="*/ 370454 h 442564"/>
              <a:gd name="connsiteX131" fmla="*/ 262560 w 1967341"/>
              <a:gd name="connsiteY131" fmla="*/ 368273 h 442564"/>
              <a:gd name="connsiteX132" fmla="*/ 225731 w 1967341"/>
              <a:gd name="connsiteY132" fmla="*/ 368273 h 442564"/>
              <a:gd name="connsiteX133" fmla="*/ 225731 w 1967341"/>
              <a:gd name="connsiteY133" fmla="*/ 368339 h 442564"/>
              <a:gd name="connsiteX134" fmla="*/ 226582 w 1967341"/>
              <a:gd name="connsiteY134" fmla="*/ 370192 h 442564"/>
              <a:gd name="connsiteX135" fmla="*/ 225710 w 1967341"/>
              <a:gd name="connsiteY135" fmla="*/ 375687 h 442564"/>
              <a:gd name="connsiteX136" fmla="*/ 225186 w 1967341"/>
              <a:gd name="connsiteY136" fmla="*/ 370454 h 442564"/>
              <a:gd name="connsiteX137" fmla="*/ 225731 w 1967341"/>
              <a:gd name="connsiteY137" fmla="*/ 368273 h 442564"/>
              <a:gd name="connsiteX138" fmla="*/ 182032 w 1967341"/>
              <a:gd name="connsiteY138" fmla="*/ 368055 h 442564"/>
              <a:gd name="connsiteX139" fmla="*/ 183210 w 1967341"/>
              <a:gd name="connsiteY139" fmla="*/ 368229 h 442564"/>
              <a:gd name="connsiteX140" fmla="*/ 183363 w 1967341"/>
              <a:gd name="connsiteY140" fmla="*/ 375294 h 442564"/>
              <a:gd name="connsiteX141" fmla="*/ 182032 w 1967341"/>
              <a:gd name="connsiteY141" fmla="*/ 375294 h 442564"/>
              <a:gd name="connsiteX142" fmla="*/ 182032 w 1967341"/>
              <a:gd name="connsiteY142" fmla="*/ 368099 h 442564"/>
              <a:gd name="connsiteX143" fmla="*/ 256455 w 1967341"/>
              <a:gd name="connsiteY143" fmla="*/ 367946 h 442564"/>
              <a:gd name="connsiteX144" fmla="*/ 257262 w 1967341"/>
              <a:gd name="connsiteY144" fmla="*/ 370127 h 442564"/>
              <a:gd name="connsiteX145" fmla="*/ 256564 w 1967341"/>
              <a:gd name="connsiteY145" fmla="*/ 375513 h 442564"/>
              <a:gd name="connsiteX146" fmla="*/ 255539 w 1967341"/>
              <a:gd name="connsiteY146" fmla="*/ 370301 h 442564"/>
              <a:gd name="connsiteX147" fmla="*/ 256455 w 1967341"/>
              <a:gd name="connsiteY147" fmla="*/ 368012 h 442564"/>
              <a:gd name="connsiteX148" fmla="*/ 219625 w 1967341"/>
              <a:gd name="connsiteY148" fmla="*/ 367946 h 442564"/>
              <a:gd name="connsiteX149" fmla="*/ 220432 w 1967341"/>
              <a:gd name="connsiteY149" fmla="*/ 370127 h 442564"/>
              <a:gd name="connsiteX150" fmla="*/ 219756 w 1967341"/>
              <a:gd name="connsiteY150" fmla="*/ 375622 h 442564"/>
              <a:gd name="connsiteX151" fmla="*/ 218709 w 1967341"/>
              <a:gd name="connsiteY151" fmla="*/ 370301 h 442564"/>
              <a:gd name="connsiteX152" fmla="*/ 219625 w 1967341"/>
              <a:gd name="connsiteY152" fmla="*/ 368012 h 442564"/>
              <a:gd name="connsiteX153" fmla="*/ 546053 w 1967341"/>
              <a:gd name="connsiteY153" fmla="*/ 367608 h 442564"/>
              <a:gd name="connsiteX154" fmla="*/ 546130 w 1967341"/>
              <a:gd name="connsiteY154" fmla="*/ 382735 h 442564"/>
              <a:gd name="connsiteX155" fmla="*/ 559433 w 1967341"/>
              <a:gd name="connsiteY155" fmla="*/ 382735 h 442564"/>
              <a:gd name="connsiteX156" fmla="*/ 565896 w 1967341"/>
              <a:gd name="connsiteY156" fmla="*/ 380759 h 442564"/>
              <a:gd name="connsiteX157" fmla="*/ 568024 w 1967341"/>
              <a:gd name="connsiteY157" fmla="*/ 374677 h 442564"/>
              <a:gd name="connsiteX158" fmla="*/ 565819 w 1967341"/>
              <a:gd name="connsiteY158" fmla="*/ 369355 h 442564"/>
              <a:gd name="connsiteX159" fmla="*/ 559206 w 1967341"/>
              <a:gd name="connsiteY159" fmla="*/ 367608 h 442564"/>
              <a:gd name="connsiteX160" fmla="*/ 188444 w 1967341"/>
              <a:gd name="connsiteY160" fmla="*/ 367554 h 442564"/>
              <a:gd name="connsiteX161" fmla="*/ 189054 w 1967341"/>
              <a:gd name="connsiteY161" fmla="*/ 370127 h 442564"/>
              <a:gd name="connsiteX162" fmla="*/ 188444 w 1967341"/>
              <a:gd name="connsiteY162" fmla="*/ 375251 h 442564"/>
              <a:gd name="connsiteX163" fmla="*/ 187790 w 1967341"/>
              <a:gd name="connsiteY163" fmla="*/ 370127 h 442564"/>
              <a:gd name="connsiteX164" fmla="*/ 188444 w 1967341"/>
              <a:gd name="connsiteY164" fmla="*/ 367554 h 442564"/>
              <a:gd name="connsiteX165" fmla="*/ 184867 w 1967341"/>
              <a:gd name="connsiteY165" fmla="*/ 367053 h 442564"/>
              <a:gd name="connsiteX166" fmla="*/ 184872 w 1967341"/>
              <a:gd name="connsiteY166" fmla="*/ 367199 h 442564"/>
              <a:gd name="connsiteX167" fmla="*/ 184867 w 1967341"/>
              <a:gd name="connsiteY167" fmla="*/ 367205 h 442564"/>
              <a:gd name="connsiteX168" fmla="*/ 185225 w 1967341"/>
              <a:gd name="connsiteY168" fmla="*/ 366767 h 442564"/>
              <a:gd name="connsiteX169" fmla="*/ 186394 w 1967341"/>
              <a:gd name="connsiteY169" fmla="*/ 367053 h 442564"/>
              <a:gd name="connsiteX170" fmla="*/ 186656 w 1967341"/>
              <a:gd name="connsiteY170" fmla="*/ 375775 h 442564"/>
              <a:gd name="connsiteX171" fmla="*/ 185151 w 1967341"/>
              <a:gd name="connsiteY171" fmla="*/ 375775 h 442564"/>
              <a:gd name="connsiteX172" fmla="*/ 184872 w 1967341"/>
              <a:gd name="connsiteY172" fmla="*/ 367199 h 442564"/>
              <a:gd name="connsiteX173" fmla="*/ 259769 w 1967341"/>
              <a:gd name="connsiteY173" fmla="*/ 366441 h 442564"/>
              <a:gd name="connsiteX174" fmla="*/ 260554 w 1967341"/>
              <a:gd name="connsiteY174" fmla="*/ 369712 h 442564"/>
              <a:gd name="connsiteX175" fmla="*/ 259638 w 1967341"/>
              <a:gd name="connsiteY175" fmla="*/ 376058 h 442564"/>
              <a:gd name="connsiteX176" fmla="*/ 258700 w 1967341"/>
              <a:gd name="connsiteY176" fmla="*/ 369625 h 442564"/>
              <a:gd name="connsiteX177" fmla="*/ 259769 w 1967341"/>
              <a:gd name="connsiteY177" fmla="*/ 366441 h 442564"/>
              <a:gd name="connsiteX178" fmla="*/ 222940 w 1967341"/>
              <a:gd name="connsiteY178" fmla="*/ 366441 h 442564"/>
              <a:gd name="connsiteX179" fmla="*/ 223725 w 1967341"/>
              <a:gd name="connsiteY179" fmla="*/ 369712 h 442564"/>
              <a:gd name="connsiteX180" fmla="*/ 222809 w 1967341"/>
              <a:gd name="connsiteY180" fmla="*/ 376058 h 442564"/>
              <a:gd name="connsiteX181" fmla="*/ 221871 w 1967341"/>
              <a:gd name="connsiteY181" fmla="*/ 369625 h 442564"/>
              <a:gd name="connsiteX182" fmla="*/ 222940 w 1967341"/>
              <a:gd name="connsiteY182" fmla="*/ 366441 h 442564"/>
              <a:gd name="connsiteX183" fmla="*/ 164087 w 1967341"/>
              <a:gd name="connsiteY183" fmla="*/ 365765 h 442564"/>
              <a:gd name="connsiteX184" fmla="*/ 164219 w 1967341"/>
              <a:gd name="connsiteY184" fmla="*/ 365887 h 442564"/>
              <a:gd name="connsiteX185" fmla="*/ 164021 w 1967341"/>
              <a:gd name="connsiteY185" fmla="*/ 365853 h 442564"/>
              <a:gd name="connsiteX186" fmla="*/ 325644 w 1967341"/>
              <a:gd name="connsiteY186" fmla="*/ 364588 h 442564"/>
              <a:gd name="connsiteX187" fmla="*/ 313411 w 1967341"/>
              <a:gd name="connsiteY187" fmla="*/ 372525 h 442564"/>
              <a:gd name="connsiteX188" fmla="*/ 325142 w 1967341"/>
              <a:gd name="connsiteY188" fmla="*/ 390580 h 442564"/>
              <a:gd name="connsiteX189" fmla="*/ 337702 w 1967341"/>
              <a:gd name="connsiteY189" fmla="*/ 382337 h 442564"/>
              <a:gd name="connsiteX190" fmla="*/ 336655 w 1967341"/>
              <a:gd name="connsiteY190" fmla="*/ 380724 h 442564"/>
              <a:gd name="connsiteX191" fmla="*/ 335630 w 1967341"/>
              <a:gd name="connsiteY191" fmla="*/ 379132 h 442564"/>
              <a:gd name="connsiteX192" fmla="*/ 326494 w 1967341"/>
              <a:gd name="connsiteY192" fmla="*/ 385063 h 442564"/>
              <a:gd name="connsiteX193" fmla="*/ 323419 w 1967341"/>
              <a:gd name="connsiteY193" fmla="*/ 380375 h 442564"/>
              <a:gd name="connsiteX194" fmla="*/ 331618 w 1967341"/>
              <a:gd name="connsiteY194" fmla="*/ 375142 h 442564"/>
              <a:gd name="connsiteX195" fmla="*/ 330615 w 1967341"/>
              <a:gd name="connsiteY195" fmla="*/ 373572 h 442564"/>
              <a:gd name="connsiteX196" fmla="*/ 329612 w 1967341"/>
              <a:gd name="connsiteY196" fmla="*/ 372023 h 442564"/>
              <a:gd name="connsiteX197" fmla="*/ 321479 w 1967341"/>
              <a:gd name="connsiteY197" fmla="*/ 377300 h 442564"/>
              <a:gd name="connsiteX198" fmla="*/ 318993 w 1967341"/>
              <a:gd name="connsiteY198" fmla="*/ 373463 h 442564"/>
              <a:gd name="connsiteX199" fmla="*/ 327715 w 1967341"/>
              <a:gd name="connsiteY199" fmla="*/ 367793 h 442564"/>
              <a:gd name="connsiteX200" fmla="*/ 326690 w 1967341"/>
              <a:gd name="connsiteY200" fmla="*/ 366180 h 442564"/>
              <a:gd name="connsiteX201" fmla="*/ 112015 w 1967341"/>
              <a:gd name="connsiteY201" fmla="*/ 362407 h 442564"/>
              <a:gd name="connsiteX202" fmla="*/ 107414 w 1967341"/>
              <a:gd name="connsiteY202" fmla="*/ 365198 h 442564"/>
              <a:gd name="connsiteX203" fmla="*/ 106259 w 1967341"/>
              <a:gd name="connsiteY203" fmla="*/ 369450 h 442564"/>
              <a:gd name="connsiteX204" fmla="*/ 109900 w 1967341"/>
              <a:gd name="connsiteY204" fmla="*/ 375163 h 442564"/>
              <a:gd name="connsiteX205" fmla="*/ 111906 w 1967341"/>
              <a:gd name="connsiteY205" fmla="*/ 378085 h 442564"/>
              <a:gd name="connsiteX206" fmla="*/ 111514 w 1967341"/>
              <a:gd name="connsiteY206" fmla="*/ 380004 h 442564"/>
              <a:gd name="connsiteX207" fmla="*/ 109486 w 1967341"/>
              <a:gd name="connsiteY207" fmla="*/ 380920 h 442564"/>
              <a:gd name="connsiteX208" fmla="*/ 106564 w 1967341"/>
              <a:gd name="connsiteY208" fmla="*/ 379655 h 442564"/>
              <a:gd name="connsiteX209" fmla="*/ 104689 w 1967341"/>
              <a:gd name="connsiteY209" fmla="*/ 377148 h 442564"/>
              <a:gd name="connsiteX210" fmla="*/ 105299 w 1967341"/>
              <a:gd name="connsiteY210" fmla="*/ 374335 h 442564"/>
              <a:gd name="connsiteX211" fmla="*/ 102072 w 1967341"/>
              <a:gd name="connsiteY211" fmla="*/ 372002 h 442564"/>
              <a:gd name="connsiteX212" fmla="*/ 100742 w 1967341"/>
              <a:gd name="connsiteY212" fmla="*/ 377671 h 442564"/>
              <a:gd name="connsiteX213" fmla="*/ 104383 w 1967341"/>
              <a:gd name="connsiteY213" fmla="*/ 382665 h 442564"/>
              <a:gd name="connsiteX214" fmla="*/ 110249 w 1967341"/>
              <a:gd name="connsiteY214" fmla="*/ 384714 h 442564"/>
              <a:gd name="connsiteX215" fmla="*/ 114850 w 1967341"/>
              <a:gd name="connsiteY215" fmla="*/ 382098 h 442564"/>
              <a:gd name="connsiteX216" fmla="*/ 116246 w 1967341"/>
              <a:gd name="connsiteY216" fmla="*/ 377736 h 442564"/>
              <a:gd name="connsiteX217" fmla="*/ 112997 w 1967341"/>
              <a:gd name="connsiteY217" fmla="*/ 372372 h 442564"/>
              <a:gd name="connsiteX218" fmla="*/ 110576 w 1967341"/>
              <a:gd name="connsiteY218" fmla="*/ 369058 h 442564"/>
              <a:gd name="connsiteX219" fmla="*/ 110707 w 1967341"/>
              <a:gd name="connsiteY219" fmla="*/ 367313 h 442564"/>
              <a:gd name="connsiteX220" fmla="*/ 112648 w 1967341"/>
              <a:gd name="connsiteY220" fmla="*/ 366136 h 442564"/>
              <a:gd name="connsiteX221" fmla="*/ 115090 w 1967341"/>
              <a:gd name="connsiteY221" fmla="*/ 366965 h 442564"/>
              <a:gd name="connsiteX222" fmla="*/ 116943 w 1967341"/>
              <a:gd name="connsiteY222" fmla="*/ 369429 h 442564"/>
              <a:gd name="connsiteX223" fmla="*/ 116529 w 1967341"/>
              <a:gd name="connsiteY223" fmla="*/ 372132 h 442564"/>
              <a:gd name="connsiteX224" fmla="*/ 119778 w 1967341"/>
              <a:gd name="connsiteY224" fmla="*/ 374509 h 442564"/>
              <a:gd name="connsiteX225" fmla="*/ 119778 w 1967341"/>
              <a:gd name="connsiteY225" fmla="*/ 374466 h 442564"/>
              <a:gd name="connsiteX226" fmla="*/ 120934 w 1967341"/>
              <a:gd name="connsiteY226" fmla="*/ 368971 h 442564"/>
              <a:gd name="connsiteX227" fmla="*/ 117663 w 1967341"/>
              <a:gd name="connsiteY227" fmla="*/ 364239 h 442564"/>
              <a:gd name="connsiteX228" fmla="*/ 112015 w 1967341"/>
              <a:gd name="connsiteY228" fmla="*/ 362407 h 442564"/>
              <a:gd name="connsiteX229" fmla="*/ 342237 w 1967341"/>
              <a:gd name="connsiteY229" fmla="*/ 352726 h 442564"/>
              <a:gd name="connsiteX230" fmla="*/ 336437 w 1967341"/>
              <a:gd name="connsiteY230" fmla="*/ 354906 h 442564"/>
              <a:gd name="connsiteX231" fmla="*/ 333341 w 1967341"/>
              <a:gd name="connsiteY231" fmla="*/ 361448 h 442564"/>
              <a:gd name="connsiteX232" fmla="*/ 336830 w 1967341"/>
              <a:gd name="connsiteY232" fmla="*/ 369450 h 442564"/>
              <a:gd name="connsiteX233" fmla="*/ 344004 w 1967341"/>
              <a:gd name="connsiteY233" fmla="*/ 374139 h 442564"/>
              <a:gd name="connsiteX234" fmla="*/ 354121 w 1967341"/>
              <a:gd name="connsiteY234" fmla="*/ 366747 h 442564"/>
              <a:gd name="connsiteX235" fmla="*/ 354078 w 1967341"/>
              <a:gd name="connsiteY235" fmla="*/ 366703 h 442564"/>
              <a:gd name="connsiteX236" fmla="*/ 352268 w 1967341"/>
              <a:gd name="connsiteY236" fmla="*/ 360554 h 442564"/>
              <a:gd name="connsiteX237" fmla="*/ 349084 w 1967341"/>
              <a:gd name="connsiteY237" fmla="*/ 363214 h 442564"/>
              <a:gd name="connsiteX238" fmla="*/ 350022 w 1967341"/>
              <a:gd name="connsiteY238" fmla="*/ 366485 h 442564"/>
              <a:gd name="connsiteX239" fmla="*/ 349865 w 1967341"/>
              <a:gd name="connsiteY239" fmla="*/ 367213 h 442564"/>
              <a:gd name="connsiteX240" fmla="*/ 344418 w 1967341"/>
              <a:gd name="connsiteY240" fmla="*/ 370105 h 442564"/>
              <a:gd name="connsiteX241" fmla="*/ 340057 w 1967341"/>
              <a:gd name="connsiteY241" fmla="*/ 366790 h 442564"/>
              <a:gd name="connsiteX242" fmla="*/ 337484 w 1967341"/>
              <a:gd name="connsiteY242" fmla="*/ 361709 h 442564"/>
              <a:gd name="connsiteX243" fmla="*/ 338967 w 1967341"/>
              <a:gd name="connsiteY243" fmla="*/ 357850 h 442564"/>
              <a:gd name="connsiteX244" fmla="*/ 341932 w 1967341"/>
              <a:gd name="connsiteY244" fmla="*/ 356716 h 442564"/>
              <a:gd name="connsiteX245" fmla="*/ 344767 w 1967341"/>
              <a:gd name="connsiteY245" fmla="*/ 357937 h 442564"/>
              <a:gd name="connsiteX246" fmla="*/ 347950 w 1967341"/>
              <a:gd name="connsiteY246" fmla="*/ 355277 h 442564"/>
              <a:gd name="connsiteX247" fmla="*/ 342237 w 1967341"/>
              <a:gd name="connsiteY247" fmla="*/ 352726 h 442564"/>
              <a:gd name="connsiteX248" fmla="*/ 228692 w 1967341"/>
              <a:gd name="connsiteY248" fmla="*/ 352142 h 442564"/>
              <a:gd name="connsiteX249" fmla="*/ 228736 w 1967341"/>
              <a:gd name="connsiteY249" fmla="*/ 352142 h 442564"/>
              <a:gd name="connsiteX250" fmla="*/ 228736 w 1967341"/>
              <a:gd name="connsiteY250" fmla="*/ 357964 h 442564"/>
              <a:gd name="connsiteX251" fmla="*/ 223786 w 1967341"/>
              <a:gd name="connsiteY251" fmla="*/ 357964 h 442564"/>
              <a:gd name="connsiteX252" fmla="*/ 240427 w 1967341"/>
              <a:gd name="connsiteY252" fmla="*/ 350872 h 442564"/>
              <a:gd name="connsiteX253" fmla="*/ 243655 w 1967341"/>
              <a:gd name="connsiteY253" fmla="*/ 356018 h 442564"/>
              <a:gd name="connsiteX254" fmla="*/ 240427 w 1967341"/>
              <a:gd name="connsiteY254" fmla="*/ 361165 h 442564"/>
              <a:gd name="connsiteX255" fmla="*/ 237200 w 1967341"/>
              <a:gd name="connsiteY255" fmla="*/ 356018 h 442564"/>
              <a:gd name="connsiteX256" fmla="*/ 240427 w 1967341"/>
              <a:gd name="connsiteY256" fmla="*/ 350872 h 442564"/>
              <a:gd name="connsiteX257" fmla="*/ 213585 w 1967341"/>
              <a:gd name="connsiteY257" fmla="*/ 350872 h 442564"/>
              <a:gd name="connsiteX258" fmla="*/ 216703 w 1967341"/>
              <a:gd name="connsiteY258" fmla="*/ 353620 h 442564"/>
              <a:gd name="connsiteX259" fmla="*/ 216699 w 1967341"/>
              <a:gd name="connsiteY259" fmla="*/ 354124 h 442564"/>
              <a:gd name="connsiteX260" fmla="*/ 213738 w 1967341"/>
              <a:gd name="connsiteY260" fmla="*/ 356542 h 442564"/>
              <a:gd name="connsiteX261" fmla="*/ 210620 w 1967341"/>
              <a:gd name="connsiteY261" fmla="*/ 353751 h 442564"/>
              <a:gd name="connsiteX262" fmla="*/ 210624 w 1967341"/>
              <a:gd name="connsiteY262" fmla="*/ 353437 h 442564"/>
              <a:gd name="connsiteX263" fmla="*/ 213585 w 1967341"/>
              <a:gd name="connsiteY263" fmla="*/ 350872 h 442564"/>
              <a:gd name="connsiteX264" fmla="*/ 212979 w 1967341"/>
              <a:gd name="connsiteY264" fmla="*/ 349547 h 442564"/>
              <a:gd name="connsiteX265" fmla="*/ 208657 w 1967341"/>
              <a:gd name="connsiteY265" fmla="*/ 353948 h 442564"/>
              <a:gd name="connsiteX266" fmla="*/ 208679 w 1967341"/>
              <a:gd name="connsiteY266" fmla="*/ 354240 h 442564"/>
              <a:gd name="connsiteX267" fmla="*/ 213498 w 1967341"/>
              <a:gd name="connsiteY267" fmla="*/ 358091 h 442564"/>
              <a:gd name="connsiteX268" fmla="*/ 217031 w 1967341"/>
              <a:gd name="connsiteY268" fmla="*/ 356564 h 442564"/>
              <a:gd name="connsiteX269" fmla="*/ 213324 w 1967341"/>
              <a:gd name="connsiteY269" fmla="*/ 361362 h 442564"/>
              <a:gd name="connsiteX270" fmla="*/ 212870 w 1967341"/>
              <a:gd name="connsiteY270" fmla="*/ 361401 h 442564"/>
              <a:gd name="connsiteX271" fmla="*/ 210729 w 1967341"/>
              <a:gd name="connsiteY271" fmla="*/ 359181 h 442564"/>
              <a:gd name="connsiteX272" fmla="*/ 208788 w 1967341"/>
              <a:gd name="connsiteY272" fmla="*/ 359181 h 442564"/>
              <a:gd name="connsiteX273" fmla="*/ 213367 w 1967341"/>
              <a:gd name="connsiteY273" fmla="*/ 362626 h 442564"/>
              <a:gd name="connsiteX274" fmla="*/ 213367 w 1967341"/>
              <a:gd name="connsiteY274" fmla="*/ 362692 h 442564"/>
              <a:gd name="connsiteX275" fmla="*/ 219015 w 1967341"/>
              <a:gd name="connsiteY275" fmla="*/ 355539 h 442564"/>
              <a:gd name="connsiteX276" fmla="*/ 213607 w 1967341"/>
              <a:gd name="connsiteY276" fmla="*/ 349587 h 442564"/>
              <a:gd name="connsiteX277" fmla="*/ 212979 w 1967341"/>
              <a:gd name="connsiteY277" fmla="*/ 349547 h 442564"/>
              <a:gd name="connsiteX278" fmla="*/ 240428 w 1967341"/>
              <a:gd name="connsiteY278" fmla="*/ 349521 h 442564"/>
              <a:gd name="connsiteX279" fmla="*/ 235151 w 1967341"/>
              <a:gd name="connsiteY279" fmla="*/ 356063 h 442564"/>
              <a:gd name="connsiteX280" fmla="*/ 240428 w 1967341"/>
              <a:gd name="connsiteY280" fmla="*/ 362604 h 442564"/>
              <a:gd name="connsiteX281" fmla="*/ 240428 w 1967341"/>
              <a:gd name="connsiteY281" fmla="*/ 362692 h 442564"/>
              <a:gd name="connsiteX282" fmla="*/ 245705 w 1967341"/>
              <a:gd name="connsiteY282" fmla="*/ 356063 h 442564"/>
              <a:gd name="connsiteX283" fmla="*/ 240428 w 1967341"/>
              <a:gd name="connsiteY283" fmla="*/ 349521 h 442564"/>
              <a:gd name="connsiteX284" fmla="*/ 228675 w 1967341"/>
              <a:gd name="connsiteY284" fmla="*/ 349434 h 442564"/>
              <a:gd name="connsiteX285" fmla="*/ 221632 w 1967341"/>
              <a:gd name="connsiteY285" fmla="*/ 357567 h 442564"/>
              <a:gd name="connsiteX286" fmla="*/ 221632 w 1967341"/>
              <a:gd name="connsiteY286" fmla="*/ 359137 h 442564"/>
              <a:gd name="connsiteX287" fmla="*/ 228348 w 1967341"/>
              <a:gd name="connsiteY287" fmla="*/ 359137 h 442564"/>
              <a:gd name="connsiteX288" fmla="*/ 228348 w 1967341"/>
              <a:gd name="connsiteY288" fmla="*/ 362277 h 442564"/>
              <a:gd name="connsiteX289" fmla="*/ 230288 w 1967341"/>
              <a:gd name="connsiteY289" fmla="*/ 362277 h 442564"/>
              <a:gd name="connsiteX290" fmla="*/ 230288 w 1967341"/>
              <a:gd name="connsiteY290" fmla="*/ 359137 h 442564"/>
              <a:gd name="connsiteX291" fmla="*/ 232469 w 1967341"/>
              <a:gd name="connsiteY291" fmla="*/ 359137 h 442564"/>
              <a:gd name="connsiteX292" fmla="*/ 232469 w 1967341"/>
              <a:gd name="connsiteY292" fmla="*/ 357764 h 442564"/>
              <a:gd name="connsiteX293" fmla="*/ 230288 w 1967341"/>
              <a:gd name="connsiteY293" fmla="*/ 357764 h 442564"/>
              <a:gd name="connsiteX294" fmla="*/ 230288 w 1967341"/>
              <a:gd name="connsiteY294" fmla="*/ 349434 h 442564"/>
              <a:gd name="connsiteX295" fmla="*/ 200742 w 1967341"/>
              <a:gd name="connsiteY295" fmla="*/ 349347 h 442564"/>
              <a:gd name="connsiteX296" fmla="*/ 196599 w 1967341"/>
              <a:gd name="connsiteY296" fmla="*/ 351789 h 442564"/>
              <a:gd name="connsiteX297" fmla="*/ 196599 w 1967341"/>
              <a:gd name="connsiteY297" fmla="*/ 353163 h 442564"/>
              <a:gd name="connsiteX298" fmla="*/ 200197 w 1967341"/>
              <a:gd name="connsiteY298" fmla="*/ 353163 h 442564"/>
              <a:gd name="connsiteX299" fmla="*/ 200197 w 1967341"/>
              <a:gd name="connsiteY299" fmla="*/ 362277 h 442564"/>
              <a:gd name="connsiteX300" fmla="*/ 202246 w 1967341"/>
              <a:gd name="connsiteY300" fmla="*/ 362277 h 442564"/>
              <a:gd name="connsiteX301" fmla="*/ 202246 w 1967341"/>
              <a:gd name="connsiteY301" fmla="*/ 349347 h 442564"/>
              <a:gd name="connsiteX302" fmla="*/ 94658 w 1967341"/>
              <a:gd name="connsiteY302" fmla="*/ 345617 h 442564"/>
              <a:gd name="connsiteX303" fmla="*/ 79961 w 1967341"/>
              <a:gd name="connsiteY303" fmla="*/ 361361 h 442564"/>
              <a:gd name="connsiteX304" fmla="*/ 81379 w 1967341"/>
              <a:gd name="connsiteY304" fmla="*/ 362691 h 442564"/>
              <a:gd name="connsiteX305" fmla="*/ 82796 w 1967341"/>
              <a:gd name="connsiteY305" fmla="*/ 364086 h 442564"/>
              <a:gd name="connsiteX306" fmla="*/ 93372 w 1967341"/>
              <a:gd name="connsiteY306" fmla="*/ 352726 h 442564"/>
              <a:gd name="connsiteX307" fmla="*/ 88771 w 1967341"/>
              <a:gd name="connsiteY307" fmla="*/ 369669 h 442564"/>
              <a:gd name="connsiteX308" fmla="*/ 90275 w 1967341"/>
              <a:gd name="connsiteY308" fmla="*/ 371064 h 442564"/>
              <a:gd name="connsiteX309" fmla="*/ 91780 w 1967341"/>
              <a:gd name="connsiteY309" fmla="*/ 372394 h 442564"/>
              <a:gd name="connsiteX310" fmla="*/ 106455 w 1967341"/>
              <a:gd name="connsiteY310" fmla="*/ 356629 h 442564"/>
              <a:gd name="connsiteX311" fmla="*/ 105038 w 1967341"/>
              <a:gd name="connsiteY311" fmla="*/ 355320 h 442564"/>
              <a:gd name="connsiteX312" fmla="*/ 103642 w 1967341"/>
              <a:gd name="connsiteY312" fmla="*/ 354012 h 442564"/>
              <a:gd name="connsiteX313" fmla="*/ 93328 w 1967341"/>
              <a:gd name="connsiteY313" fmla="*/ 365068 h 442564"/>
              <a:gd name="connsiteX314" fmla="*/ 97820 w 1967341"/>
              <a:gd name="connsiteY314" fmla="*/ 348583 h 442564"/>
              <a:gd name="connsiteX315" fmla="*/ 96228 w 1967341"/>
              <a:gd name="connsiteY315" fmla="*/ 347100 h 442564"/>
              <a:gd name="connsiteX316" fmla="*/ 546053 w 1967341"/>
              <a:gd name="connsiteY316" fmla="*/ 345485 h 442564"/>
              <a:gd name="connsiteX317" fmla="*/ 546130 w 1967341"/>
              <a:gd name="connsiteY317" fmla="*/ 358029 h 442564"/>
              <a:gd name="connsiteX318" fmla="*/ 558673 w 1967341"/>
              <a:gd name="connsiteY318" fmla="*/ 358029 h 442564"/>
              <a:gd name="connsiteX319" fmla="*/ 564831 w 1967341"/>
              <a:gd name="connsiteY319" fmla="*/ 356356 h 442564"/>
              <a:gd name="connsiteX320" fmla="*/ 566808 w 1967341"/>
              <a:gd name="connsiteY320" fmla="*/ 351263 h 442564"/>
              <a:gd name="connsiteX321" fmla="*/ 564679 w 1967341"/>
              <a:gd name="connsiteY321" fmla="*/ 346930 h 442564"/>
              <a:gd name="connsiteX322" fmla="*/ 558217 w 1967341"/>
              <a:gd name="connsiteY322" fmla="*/ 345485 h 442564"/>
              <a:gd name="connsiteX323" fmla="*/ 1826550 w 1967341"/>
              <a:gd name="connsiteY323" fmla="*/ 343893 h 442564"/>
              <a:gd name="connsiteX324" fmla="*/ 1816933 w 1967341"/>
              <a:gd name="connsiteY324" fmla="*/ 346205 h 442564"/>
              <a:gd name="connsiteX325" fmla="*/ 1814080 w 1967341"/>
              <a:gd name="connsiteY325" fmla="*/ 349058 h 442564"/>
              <a:gd name="connsiteX326" fmla="*/ 1810278 w 1967341"/>
              <a:gd name="connsiteY326" fmla="*/ 364262 h 442564"/>
              <a:gd name="connsiteX327" fmla="*/ 1814004 w 1967341"/>
              <a:gd name="connsiteY327" fmla="*/ 378707 h 442564"/>
              <a:gd name="connsiteX328" fmla="*/ 1832299 w 1967341"/>
              <a:gd name="connsiteY328" fmla="*/ 381393 h 442564"/>
              <a:gd name="connsiteX329" fmla="*/ 1834985 w 1967341"/>
              <a:gd name="connsiteY329" fmla="*/ 378707 h 442564"/>
              <a:gd name="connsiteX330" fmla="*/ 1834986 w 1967341"/>
              <a:gd name="connsiteY330" fmla="*/ 378707 h 442564"/>
              <a:gd name="connsiteX331" fmla="*/ 1838786 w 1967341"/>
              <a:gd name="connsiteY331" fmla="*/ 364262 h 442564"/>
              <a:gd name="connsiteX332" fmla="*/ 1834986 w 1967341"/>
              <a:gd name="connsiteY332" fmla="*/ 349058 h 442564"/>
              <a:gd name="connsiteX333" fmla="*/ 1826550 w 1967341"/>
              <a:gd name="connsiteY333" fmla="*/ 343893 h 442564"/>
              <a:gd name="connsiteX334" fmla="*/ 1719295 w 1967341"/>
              <a:gd name="connsiteY334" fmla="*/ 343889 h 442564"/>
              <a:gd name="connsiteX335" fmla="*/ 1709628 w 1967341"/>
              <a:gd name="connsiteY335" fmla="*/ 346244 h 442564"/>
              <a:gd name="connsiteX336" fmla="*/ 1706814 w 1967341"/>
              <a:gd name="connsiteY336" fmla="*/ 349059 h 442564"/>
              <a:gd name="connsiteX337" fmla="*/ 1703089 w 1967341"/>
              <a:gd name="connsiteY337" fmla="*/ 364263 h 442564"/>
              <a:gd name="connsiteX338" fmla="*/ 1706814 w 1967341"/>
              <a:gd name="connsiteY338" fmla="*/ 378707 h 442564"/>
              <a:gd name="connsiteX339" fmla="*/ 1725109 w 1967341"/>
              <a:gd name="connsiteY339" fmla="*/ 381393 h 442564"/>
              <a:gd name="connsiteX340" fmla="*/ 1727796 w 1967341"/>
              <a:gd name="connsiteY340" fmla="*/ 378707 h 442564"/>
              <a:gd name="connsiteX341" fmla="*/ 1731521 w 1967341"/>
              <a:gd name="connsiteY341" fmla="*/ 364263 h 442564"/>
              <a:gd name="connsiteX342" fmla="*/ 1727796 w 1967341"/>
              <a:gd name="connsiteY342" fmla="*/ 349059 h 442564"/>
              <a:gd name="connsiteX343" fmla="*/ 1719295 w 1967341"/>
              <a:gd name="connsiteY343" fmla="*/ 343889 h 442564"/>
              <a:gd name="connsiteX344" fmla="*/ 1322847 w 1967341"/>
              <a:gd name="connsiteY344" fmla="*/ 343889 h 442564"/>
              <a:gd name="connsiteX345" fmla="*/ 1313180 w 1967341"/>
              <a:gd name="connsiteY345" fmla="*/ 346244 h 442564"/>
              <a:gd name="connsiteX346" fmla="*/ 1310366 w 1967341"/>
              <a:gd name="connsiteY346" fmla="*/ 349059 h 442564"/>
              <a:gd name="connsiteX347" fmla="*/ 1306641 w 1967341"/>
              <a:gd name="connsiteY347" fmla="*/ 364263 h 442564"/>
              <a:gd name="connsiteX348" fmla="*/ 1310366 w 1967341"/>
              <a:gd name="connsiteY348" fmla="*/ 378707 h 442564"/>
              <a:gd name="connsiteX349" fmla="*/ 1328661 w 1967341"/>
              <a:gd name="connsiteY349" fmla="*/ 381393 h 442564"/>
              <a:gd name="connsiteX350" fmla="*/ 1331348 w 1967341"/>
              <a:gd name="connsiteY350" fmla="*/ 378707 h 442564"/>
              <a:gd name="connsiteX351" fmla="*/ 1335073 w 1967341"/>
              <a:gd name="connsiteY351" fmla="*/ 364263 h 442564"/>
              <a:gd name="connsiteX352" fmla="*/ 1331348 w 1967341"/>
              <a:gd name="connsiteY352" fmla="*/ 349059 h 442564"/>
              <a:gd name="connsiteX353" fmla="*/ 1322847 w 1967341"/>
              <a:gd name="connsiteY353" fmla="*/ 343889 h 442564"/>
              <a:gd name="connsiteX354" fmla="*/ 87702 w 1967341"/>
              <a:gd name="connsiteY354" fmla="*/ 338029 h 442564"/>
              <a:gd name="connsiteX355" fmla="*/ 71697 w 1967341"/>
              <a:gd name="connsiteY355" fmla="*/ 352442 h 442564"/>
              <a:gd name="connsiteX356" fmla="*/ 73093 w 1967341"/>
              <a:gd name="connsiteY356" fmla="*/ 353969 h 442564"/>
              <a:gd name="connsiteX357" fmla="*/ 74466 w 1967341"/>
              <a:gd name="connsiteY357" fmla="*/ 355517 h 442564"/>
              <a:gd name="connsiteX358" fmla="*/ 90472 w 1967341"/>
              <a:gd name="connsiteY358" fmla="*/ 341103 h 442564"/>
              <a:gd name="connsiteX359" fmla="*/ 89098 w 1967341"/>
              <a:gd name="connsiteY359" fmla="*/ 339555 h 442564"/>
              <a:gd name="connsiteX360" fmla="*/ 1916923 w 1967341"/>
              <a:gd name="connsiteY360" fmla="*/ 335787 h 442564"/>
              <a:gd name="connsiteX361" fmla="*/ 1923385 w 1967341"/>
              <a:gd name="connsiteY361" fmla="*/ 335787 h 442564"/>
              <a:gd name="connsiteX362" fmla="*/ 1929923 w 1967341"/>
              <a:gd name="connsiteY362" fmla="*/ 335787 h 442564"/>
              <a:gd name="connsiteX363" fmla="*/ 1940831 w 1967341"/>
              <a:gd name="connsiteY363" fmla="*/ 360405 h 442564"/>
              <a:gd name="connsiteX364" fmla="*/ 1940794 w 1967341"/>
              <a:gd name="connsiteY364" fmla="*/ 360494 h 442564"/>
              <a:gd name="connsiteX365" fmla="*/ 1940870 w 1967341"/>
              <a:gd name="connsiteY365" fmla="*/ 360494 h 442564"/>
              <a:gd name="connsiteX366" fmla="*/ 1940831 w 1967341"/>
              <a:gd name="connsiteY366" fmla="*/ 360405 h 442564"/>
              <a:gd name="connsiteX367" fmla="*/ 1951056 w 1967341"/>
              <a:gd name="connsiteY367" fmla="*/ 335787 h 442564"/>
              <a:gd name="connsiteX368" fmla="*/ 1957290 w 1967341"/>
              <a:gd name="connsiteY368" fmla="*/ 335787 h 442564"/>
              <a:gd name="connsiteX369" fmla="*/ 1963448 w 1967341"/>
              <a:gd name="connsiteY369" fmla="*/ 335787 h 442564"/>
              <a:gd name="connsiteX370" fmla="*/ 1946115 w 1967341"/>
              <a:gd name="connsiteY370" fmla="*/ 371136 h 442564"/>
              <a:gd name="connsiteX371" fmla="*/ 1946115 w 1967341"/>
              <a:gd name="connsiteY371" fmla="*/ 392803 h 442564"/>
              <a:gd name="connsiteX372" fmla="*/ 1940717 w 1967341"/>
              <a:gd name="connsiteY372" fmla="*/ 392803 h 442564"/>
              <a:gd name="connsiteX373" fmla="*/ 1935168 w 1967341"/>
              <a:gd name="connsiteY373" fmla="*/ 392803 h 442564"/>
              <a:gd name="connsiteX374" fmla="*/ 1935168 w 1967341"/>
              <a:gd name="connsiteY374" fmla="*/ 371365 h 442564"/>
              <a:gd name="connsiteX375" fmla="*/ 1754467 w 1967341"/>
              <a:gd name="connsiteY375" fmla="*/ 335787 h 442564"/>
              <a:gd name="connsiteX376" fmla="*/ 1759941 w 1967341"/>
              <a:gd name="connsiteY376" fmla="*/ 335787 h 442564"/>
              <a:gd name="connsiteX377" fmla="*/ 1765414 w 1967341"/>
              <a:gd name="connsiteY377" fmla="*/ 335787 h 442564"/>
              <a:gd name="connsiteX378" fmla="*/ 1765414 w 1967341"/>
              <a:gd name="connsiteY378" fmla="*/ 382616 h 442564"/>
              <a:gd name="connsiteX379" fmla="*/ 1791414 w 1967341"/>
              <a:gd name="connsiteY379" fmla="*/ 382616 h 442564"/>
              <a:gd name="connsiteX380" fmla="*/ 1791414 w 1967341"/>
              <a:gd name="connsiteY380" fmla="*/ 387709 h 442564"/>
              <a:gd name="connsiteX381" fmla="*/ 1791414 w 1967341"/>
              <a:gd name="connsiteY381" fmla="*/ 392726 h 442564"/>
              <a:gd name="connsiteX382" fmla="*/ 1754467 w 1967341"/>
              <a:gd name="connsiteY382" fmla="*/ 392726 h 442564"/>
              <a:gd name="connsiteX383" fmla="*/ 1638611 w 1967341"/>
              <a:gd name="connsiteY383" fmla="*/ 335787 h 442564"/>
              <a:gd name="connsiteX384" fmla="*/ 1644313 w 1967341"/>
              <a:gd name="connsiteY384" fmla="*/ 335787 h 442564"/>
              <a:gd name="connsiteX385" fmla="*/ 1650014 w 1967341"/>
              <a:gd name="connsiteY385" fmla="*/ 335787 h 442564"/>
              <a:gd name="connsiteX386" fmla="*/ 1671072 w 1967341"/>
              <a:gd name="connsiteY386" fmla="*/ 375774 h 442564"/>
              <a:gd name="connsiteX387" fmla="*/ 1671072 w 1967341"/>
              <a:gd name="connsiteY387" fmla="*/ 335787 h 442564"/>
              <a:gd name="connsiteX388" fmla="*/ 1676165 w 1967341"/>
              <a:gd name="connsiteY388" fmla="*/ 335787 h 442564"/>
              <a:gd name="connsiteX389" fmla="*/ 1681334 w 1967341"/>
              <a:gd name="connsiteY389" fmla="*/ 335787 h 442564"/>
              <a:gd name="connsiteX390" fmla="*/ 1681334 w 1967341"/>
              <a:gd name="connsiteY390" fmla="*/ 392726 h 442564"/>
              <a:gd name="connsiteX391" fmla="*/ 1675861 w 1967341"/>
              <a:gd name="connsiteY391" fmla="*/ 392726 h 442564"/>
              <a:gd name="connsiteX392" fmla="*/ 1670387 w 1967341"/>
              <a:gd name="connsiteY392" fmla="*/ 392726 h 442564"/>
              <a:gd name="connsiteX393" fmla="*/ 1648797 w 1967341"/>
              <a:gd name="connsiteY393" fmla="*/ 351675 h 442564"/>
              <a:gd name="connsiteX394" fmla="*/ 1648797 w 1967341"/>
              <a:gd name="connsiteY394" fmla="*/ 392726 h 442564"/>
              <a:gd name="connsiteX395" fmla="*/ 1643705 w 1967341"/>
              <a:gd name="connsiteY395" fmla="*/ 392726 h 442564"/>
              <a:gd name="connsiteX396" fmla="*/ 1638611 w 1967341"/>
              <a:gd name="connsiteY396" fmla="*/ 392726 h 442564"/>
              <a:gd name="connsiteX397" fmla="*/ 1583115 w 1967341"/>
              <a:gd name="connsiteY397" fmla="*/ 335787 h 442564"/>
              <a:gd name="connsiteX398" fmla="*/ 1588513 w 1967341"/>
              <a:gd name="connsiteY398" fmla="*/ 335787 h 442564"/>
              <a:gd name="connsiteX399" fmla="*/ 1593986 w 1967341"/>
              <a:gd name="connsiteY399" fmla="*/ 335787 h 442564"/>
              <a:gd name="connsiteX400" fmla="*/ 1593986 w 1967341"/>
              <a:gd name="connsiteY400" fmla="*/ 357149 h 442564"/>
              <a:gd name="connsiteX401" fmla="*/ 1614511 w 1967341"/>
              <a:gd name="connsiteY401" fmla="*/ 357149 h 442564"/>
              <a:gd name="connsiteX402" fmla="*/ 1614511 w 1967341"/>
              <a:gd name="connsiteY402" fmla="*/ 335787 h 442564"/>
              <a:gd name="connsiteX403" fmla="*/ 1619985 w 1967341"/>
              <a:gd name="connsiteY403" fmla="*/ 335787 h 442564"/>
              <a:gd name="connsiteX404" fmla="*/ 1625458 w 1967341"/>
              <a:gd name="connsiteY404" fmla="*/ 335787 h 442564"/>
              <a:gd name="connsiteX405" fmla="*/ 1625458 w 1967341"/>
              <a:gd name="connsiteY405" fmla="*/ 392726 h 442564"/>
              <a:gd name="connsiteX406" fmla="*/ 1619985 w 1967341"/>
              <a:gd name="connsiteY406" fmla="*/ 392726 h 442564"/>
              <a:gd name="connsiteX407" fmla="*/ 1614511 w 1967341"/>
              <a:gd name="connsiteY407" fmla="*/ 392726 h 442564"/>
              <a:gd name="connsiteX408" fmla="*/ 1614511 w 1967341"/>
              <a:gd name="connsiteY408" fmla="*/ 366956 h 442564"/>
              <a:gd name="connsiteX409" fmla="*/ 1593986 w 1967341"/>
              <a:gd name="connsiteY409" fmla="*/ 366956 h 442564"/>
              <a:gd name="connsiteX410" fmla="*/ 1593986 w 1967341"/>
              <a:gd name="connsiteY410" fmla="*/ 392726 h 442564"/>
              <a:gd name="connsiteX411" fmla="*/ 1588588 w 1967341"/>
              <a:gd name="connsiteY411" fmla="*/ 392726 h 442564"/>
              <a:gd name="connsiteX412" fmla="*/ 1583115 w 1967341"/>
              <a:gd name="connsiteY412" fmla="*/ 392726 h 442564"/>
              <a:gd name="connsiteX413" fmla="*/ 1476231 w 1967341"/>
              <a:gd name="connsiteY413" fmla="*/ 335787 h 442564"/>
              <a:gd name="connsiteX414" fmla="*/ 1514773 w 1967341"/>
              <a:gd name="connsiteY414" fmla="*/ 335787 h 442564"/>
              <a:gd name="connsiteX415" fmla="*/ 1514773 w 1967341"/>
              <a:gd name="connsiteY415" fmla="*/ 340804 h 442564"/>
              <a:gd name="connsiteX416" fmla="*/ 1514773 w 1967341"/>
              <a:gd name="connsiteY416" fmla="*/ 345898 h 442564"/>
              <a:gd name="connsiteX417" fmla="*/ 1487178 w 1967341"/>
              <a:gd name="connsiteY417" fmla="*/ 345898 h 442564"/>
              <a:gd name="connsiteX418" fmla="*/ 1487178 w 1967341"/>
              <a:gd name="connsiteY418" fmla="*/ 357985 h 442564"/>
              <a:gd name="connsiteX419" fmla="*/ 1512797 w 1967341"/>
              <a:gd name="connsiteY419" fmla="*/ 357985 h 442564"/>
              <a:gd name="connsiteX420" fmla="*/ 1512797 w 1967341"/>
              <a:gd name="connsiteY420" fmla="*/ 362850 h 442564"/>
              <a:gd name="connsiteX421" fmla="*/ 1512797 w 1967341"/>
              <a:gd name="connsiteY421" fmla="*/ 367791 h 442564"/>
              <a:gd name="connsiteX422" fmla="*/ 1487178 w 1967341"/>
              <a:gd name="connsiteY422" fmla="*/ 367791 h 442564"/>
              <a:gd name="connsiteX423" fmla="*/ 1487178 w 1967341"/>
              <a:gd name="connsiteY423" fmla="*/ 382616 h 442564"/>
              <a:gd name="connsiteX424" fmla="*/ 1515990 w 1967341"/>
              <a:gd name="connsiteY424" fmla="*/ 382616 h 442564"/>
              <a:gd name="connsiteX425" fmla="*/ 1515990 w 1967341"/>
              <a:gd name="connsiteY425" fmla="*/ 387709 h 442564"/>
              <a:gd name="connsiteX426" fmla="*/ 1515990 w 1967341"/>
              <a:gd name="connsiteY426" fmla="*/ 392726 h 442564"/>
              <a:gd name="connsiteX427" fmla="*/ 1476231 w 1967341"/>
              <a:gd name="connsiteY427" fmla="*/ 392726 h 442564"/>
              <a:gd name="connsiteX428" fmla="*/ 1424156 w 1967341"/>
              <a:gd name="connsiteY428" fmla="*/ 335787 h 442564"/>
              <a:gd name="connsiteX429" fmla="*/ 1466804 w 1967341"/>
              <a:gd name="connsiteY429" fmla="*/ 335787 h 442564"/>
              <a:gd name="connsiteX430" fmla="*/ 1466804 w 1967341"/>
              <a:gd name="connsiteY430" fmla="*/ 340804 h 442564"/>
              <a:gd name="connsiteX431" fmla="*/ 1466804 w 1967341"/>
              <a:gd name="connsiteY431" fmla="*/ 345898 h 442564"/>
              <a:gd name="connsiteX432" fmla="*/ 1450916 w 1967341"/>
              <a:gd name="connsiteY432" fmla="*/ 345898 h 442564"/>
              <a:gd name="connsiteX433" fmla="*/ 1450916 w 1967341"/>
              <a:gd name="connsiteY433" fmla="*/ 392726 h 442564"/>
              <a:gd name="connsiteX434" fmla="*/ 1445518 w 1967341"/>
              <a:gd name="connsiteY434" fmla="*/ 392726 h 442564"/>
              <a:gd name="connsiteX435" fmla="*/ 1440044 w 1967341"/>
              <a:gd name="connsiteY435" fmla="*/ 392726 h 442564"/>
              <a:gd name="connsiteX436" fmla="*/ 1440044 w 1967341"/>
              <a:gd name="connsiteY436" fmla="*/ 345898 h 442564"/>
              <a:gd name="connsiteX437" fmla="*/ 1424156 w 1967341"/>
              <a:gd name="connsiteY437" fmla="*/ 345898 h 442564"/>
              <a:gd name="connsiteX438" fmla="*/ 1424156 w 1967341"/>
              <a:gd name="connsiteY438" fmla="*/ 340881 h 442564"/>
              <a:gd name="connsiteX439" fmla="*/ 1358018 w 1967341"/>
              <a:gd name="connsiteY439" fmla="*/ 335787 h 442564"/>
              <a:gd name="connsiteX440" fmla="*/ 1395268 w 1967341"/>
              <a:gd name="connsiteY440" fmla="*/ 335787 h 442564"/>
              <a:gd name="connsiteX441" fmla="*/ 1395268 w 1967341"/>
              <a:gd name="connsiteY441" fmla="*/ 340804 h 442564"/>
              <a:gd name="connsiteX442" fmla="*/ 1395268 w 1967341"/>
              <a:gd name="connsiteY442" fmla="*/ 345898 h 442564"/>
              <a:gd name="connsiteX443" fmla="*/ 1368965 w 1967341"/>
              <a:gd name="connsiteY443" fmla="*/ 345898 h 442564"/>
              <a:gd name="connsiteX444" fmla="*/ 1368965 w 1967341"/>
              <a:gd name="connsiteY444" fmla="*/ 358821 h 442564"/>
              <a:gd name="connsiteX445" fmla="*/ 1391924 w 1967341"/>
              <a:gd name="connsiteY445" fmla="*/ 358821 h 442564"/>
              <a:gd name="connsiteX446" fmla="*/ 1391924 w 1967341"/>
              <a:gd name="connsiteY446" fmla="*/ 363763 h 442564"/>
              <a:gd name="connsiteX447" fmla="*/ 1391924 w 1967341"/>
              <a:gd name="connsiteY447" fmla="*/ 368628 h 442564"/>
              <a:gd name="connsiteX448" fmla="*/ 1368965 w 1967341"/>
              <a:gd name="connsiteY448" fmla="*/ 368628 h 442564"/>
              <a:gd name="connsiteX449" fmla="*/ 1368965 w 1967341"/>
              <a:gd name="connsiteY449" fmla="*/ 392726 h 442564"/>
              <a:gd name="connsiteX450" fmla="*/ 1363492 w 1967341"/>
              <a:gd name="connsiteY450" fmla="*/ 392726 h 442564"/>
              <a:gd name="connsiteX451" fmla="*/ 1358018 w 1967341"/>
              <a:gd name="connsiteY451" fmla="*/ 392726 h 442564"/>
              <a:gd name="connsiteX452" fmla="*/ 1223462 w 1967341"/>
              <a:gd name="connsiteY452" fmla="*/ 335787 h 442564"/>
              <a:gd name="connsiteX453" fmla="*/ 1262081 w 1967341"/>
              <a:gd name="connsiteY453" fmla="*/ 335787 h 442564"/>
              <a:gd name="connsiteX454" fmla="*/ 1262081 w 1967341"/>
              <a:gd name="connsiteY454" fmla="*/ 340804 h 442564"/>
              <a:gd name="connsiteX455" fmla="*/ 1262081 w 1967341"/>
              <a:gd name="connsiteY455" fmla="*/ 345898 h 442564"/>
              <a:gd name="connsiteX456" fmla="*/ 1234409 w 1967341"/>
              <a:gd name="connsiteY456" fmla="*/ 345898 h 442564"/>
              <a:gd name="connsiteX457" fmla="*/ 1234409 w 1967341"/>
              <a:gd name="connsiteY457" fmla="*/ 357985 h 442564"/>
              <a:gd name="connsiteX458" fmla="*/ 1260028 w 1967341"/>
              <a:gd name="connsiteY458" fmla="*/ 357985 h 442564"/>
              <a:gd name="connsiteX459" fmla="*/ 1260028 w 1967341"/>
              <a:gd name="connsiteY459" fmla="*/ 362850 h 442564"/>
              <a:gd name="connsiteX460" fmla="*/ 1260028 w 1967341"/>
              <a:gd name="connsiteY460" fmla="*/ 367791 h 442564"/>
              <a:gd name="connsiteX461" fmla="*/ 1234409 w 1967341"/>
              <a:gd name="connsiteY461" fmla="*/ 367791 h 442564"/>
              <a:gd name="connsiteX462" fmla="*/ 1234409 w 1967341"/>
              <a:gd name="connsiteY462" fmla="*/ 382616 h 442564"/>
              <a:gd name="connsiteX463" fmla="*/ 1263297 w 1967341"/>
              <a:gd name="connsiteY463" fmla="*/ 382616 h 442564"/>
              <a:gd name="connsiteX464" fmla="*/ 1263297 w 1967341"/>
              <a:gd name="connsiteY464" fmla="*/ 387709 h 442564"/>
              <a:gd name="connsiteX465" fmla="*/ 1263297 w 1967341"/>
              <a:gd name="connsiteY465" fmla="*/ 392726 h 442564"/>
              <a:gd name="connsiteX466" fmla="*/ 1223462 w 1967341"/>
              <a:gd name="connsiteY466" fmla="*/ 392726 h 442564"/>
              <a:gd name="connsiteX467" fmla="*/ 1171463 w 1967341"/>
              <a:gd name="connsiteY467" fmla="*/ 335787 h 442564"/>
              <a:gd name="connsiteX468" fmla="*/ 1214035 w 1967341"/>
              <a:gd name="connsiteY468" fmla="*/ 335787 h 442564"/>
              <a:gd name="connsiteX469" fmla="*/ 1214035 w 1967341"/>
              <a:gd name="connsiteY469" fmla="*/ 340804 h 442564"/>
              <a:gd name="connsiteX470" fmla="*/ 1214035 w 1967341"/>
              <a:gd name="connsiteY470" fmla="*/ 345898 h 442564"/>
              <a:gd name="connsiteX471" fmla="*/ 1198222 w 1967341"/>
              <a:gd name="connsiteY471" fmla="*/ 345898 h 442564"/>
              <a:gd name="connsiteX472" fmla="*/ 1198222 w 1967341"/>
              <a:gd name="connsiteY472" fmla="*/ 392726 h 442564"/>
              <a:gd name="connsiteX473" fmla="*/ 1192749 w 1967341"/>
              <a:gd name="connsiteY473" fmla="*/ 392726 h 442564"/>
              <a:gd name="connsiteX474" fmla="*/ 1187275 w 1967341"/>
              <a:gd name="connsiteY474" fmla="*/ 392726 h 442564"/>
              <a:gd name="connsiteX475" fmla="*/ 1187275 w 1967341"/>
              <a:gd name="connsiteY475" fmla="*/ 345898 h 442564"/>
              <a:gd name="connsiteX476" fmla="*/ 1171463 w 1967341"/>
              <a:gd name="connsiteY476" fmla="*/ 345898 h 442564"/>
              <a:gd name="connsiteX477" fmla="*/ 1171463 w 1967341"/>
              <a:gd name="connsiteY477" fmla="*/ 340881 h 442564"/>
              <a:gd name="connsiteX478" fmla="*/ 1068303 w 1967341"/>
              <a:gd name="connsiteY478" fmla="*/ 335787 h 442564"/>
              <a:gd name="connsiteX479" fmla="*/ 1110875 w 1967341"/>
              <a:gd name="connsiteY479" fmla="*/ 335787 h 442564"/>
              <a:gd name="connsiteX480" fmla="*/ 1110875 w 1967341"/>
              <a:gd name="connsiteY480" fmla="*/ 340804 h 442564"/>
              <a:gd name="connsiteX481" fmla="*/ 1110875 w 1967341"/>
              <a:gd name="connsiteY481" fmla="*/ 345898 h 442564"/>
              <a:gd name="connsiteX482" fmla="*/ 1095063 w 1967341"/>
              <a:gd name="connsiteY482" fmla="*/ 345898 h 442564"/>
              <a:gd name="connsiteX483" fmla="*/ 1095063 w 1967341"/>
              <a:gd name="connsiteY483" fmla="*/ 392726 h 442564"/>
              <a:gd name="connsiteX484" fmla="*/ 1089589 w 1967341"/>
              <a:gd name="connsiteY484" fmla="*/ 392726 h 442564"/>
              <a:gd name="connsiteX485" fmla="*/ 1084115 w 1967341"/>
              <a:gd name="connsiteY485" fmla="*/ 392726 h 442564"/>
              <a:gd name="connsiteX486" fmla="*/ 1084115 w 1967341"/>
              <a:gd name="connsiteY486" fmla="*/ 345898 h 442564"/>
              <a:gd name="connsiteX487" fmla="*/ 1068303 w 1967341"/>
              <a:gd name="connsiteY487" fmla="*/ 345898 h 442564"/>
              <a:gd name="connsiteX488" fmla="*/ 1068303 w 1967341"/>
              <a:gd name="connsiteY488" fmla="*/ 340881 h 442564"/>
              <a:gd name="connsiteX489" fmla="*/ 1048690 w 1967341"/>
              <a:gd name="connsiteY489" fmla="*/ 335787 h 442564"/>
              <a:gd name="connsiteX490" fmla="*/ 1054164 w 1967341"/>
              <a:gd name="connsiteY490" fmla="*/ 335787 h 442564"/>
              <a:gd name="connsiteX491" fmla="*/ 1059637 w 1967341"/>
              <a:gd name="connsiteY491" fmla="*/ 335787 h 442564"/>
              <a:gd name="connsiteX492" fmla="*/ 1059637 w 1967341"/>
              <a:gd name="connsiteY492" fmla="*/ 392726 h 442564"/>
              <a:gd name="connsiteX493" fmla="*/ 1054239 w 1967341"/>
              <a:gd name="connsiteY493" fmla="*/ 392726 h 442564"/>
              <a:gd name="connsiteX494" fmla="*/ 1048690 w 1967341"/>
              <a:gd name="connsiteY494" fmla="*/ 392726 h 442564"/>
              <a:gd name="connsiteX495" fmla="*/ 997604 w 1967341"/>
              <a:gd name="connsiteY495" fmla="*/ 335787 h 442564"/>
              <a:gd name="connsiteX496" fmla="*/ 1040176 w 1967341"/>
              <a:gd name="connsiteY496" fmla="*/ 335787 h 442564"/>
              <a:gd name="connsiteX497" fmla="*/ 1040176 w 1967341"/>
              <a:gd name="connsiteY497" fmla="*/ 340804 h 442564"/>
              <a:gd name="connsiteX498" fmla="*/ 1040176 w 1967341"/>
              <a:gd name="connsiteY498" fmla="*/ 345898 h 442564"/>
              <a:gd name="connsiteX499" fmla="*/ 1024364 w 1967341"/>
              <a:gd name="connsiteY499" fmla="*/ 345898 h 442564"/>
              <a:gd name="connsiteX500" fmla="*/ 1024364 w 1967341"/>
              <a:gd name="connsiteY500" fmla="*/ 392726 h 442564"/>
              <a:gd name="connsiteX501" fmla="*/ 1018890 w 1967341"/>
              <a:gd name="connsiteY501" fmla="*/ 392726 h 442564"/>
              <a:gd name="connsiteX502" fmla="*/ 1013416 w 1967341"/>
              <a:gd name="connsiteY502" fmla="*/ 392726 h 442564"/>
              <a:gd name="connsiteX503" fmla="*/ 1013416 w 1967341"/>
              <a:gd name="connsiteY503" fmla="*/ 345898 h 442564"/>
              <a:gd name="connsiteX504" fmla="*/ 997604 w 1967341"/>
              <a:gd name="connsiteY504" fmla="*/ 345898 h 442564"/>
              <a:gd name="connsiteX505" fmla="*/ 997604 w 1967341"/>
              <a:gd name="connsiteY505" fmla="*/ 340881 h 442564"/>
              <a:gd name="connsiteX506" fmla="*/ 894291 w 1967341"/>
              <a:gd name="connsiteY506" fmla="*/ 335787 h 442564"/>
              <a:gd name="connsiteX507" fmla="*/ 900069 w 1967341"/>
              <a:gd name="connsiteY507" fmla="*/ 335787 h 442564"/>
              <a:gd name="connsiteX508" fmla="*/ 905770 w 1967341"/>
              <a:gd name="connsiteY508" fmla="*/ 335787 h 442564"/>
              <a:gd name="connsiteX509" fmla="*/ 926828 w 1967341"/>
              <a:gd name="connsiteY509" fmla="*/ 375774 h 442564"/>
              <a:gd name="connsiteX510" fmla="*/ 926828 w 1967341"/>
              <a:gd name="connsiteY510" fmla="*/ 335787 h 442564"/>
              <a:gd name="connsiteX511" fmla="*/ 931921 w 1967341"/>
              <a:gd name="connsiteY511" fmla="*/ 335787 h 442564"/>
              <a:gd name="connsiteX512" fmla="*/ 937091 w 1967341"/>
              <a:gd name="connsiteY512" fmla="*/ 335787 h 442564"/>
              <a:gd name="connsiteX513" fmla="*/ 937091 w 1967341"/>
              <a:gd name="connsiteY513" fmla="*/ 392726 h 442564"/>
              <a:gd name="connsiteX514" fmla="*/ 931617 w 1967341"/>
              <a:gd name="connsiteY514" fmla="*/ 392726 h 442564"/>
              <a:gd name="connsiteX515" fmla="*/ 926144 w 1967341"/>
              <a:gd name="connsiteY515" fmla="*/ 392726 h 442564"/>
              <a:gd name="connsiteX516" fmla="*/ 904554 w 1967341"/>
              <a:gd name="connsiteY516" fmla="*/ 351675 h 442564"/>
              <a:gd name="connsiteX517" fmla="*/ 904554 w 1967341"/>
              <a:gd name="connsiteY517" fmla="*/ 392726 h 442564"/>
              <a:gd name="connsiteX518" fmla="*/ 899460 w 1967341"/>
              <a:gd name="connsiteY518" fmla="*/ 392726 h 442564"/>
              <a:gd name="connsiteX519" fmla="*/ 894291 w 1967341"/>
              <a:gd name="connsiteY519" fmla="*/ 392726 h 442564"/>
              <a:gd name="connsiteX520" fmla="*/ 870801 w 1967341"/>
              <a:gd name="connsiteY520" fmla="*/ 335787 h 442564"/>
              <a:gd name="connsiteX521" fmla="*/ 876199 w 1967341"/>
              <a:gd name="connsiteY521" fmla="*/ 335787 h 442564"/>
              <a:gd name="connsiteX522" fmla="*/ 881748 w 1967341"/>
              <a:gd name="connsiteY522" fmla="*/ 335787 h 442564"/>
              <a:gd name="connsiteX523" fmla="*/ 881748 w 1967341"/>
              <a:gd name="connsiteY523" fmla="*/ 392726 h 442564"/>
              <a:gd name="connsiteX524" fmla="*/ 876274 w 1967341"/>
              <a:gd name="connsiteY524" fmla="*/ 392726 h 442564"/>
              <a:gd name="connsiteX525" fmla="*/ 870801 w 1967341"/>
              <a:gd name="connsiteY525" fmla="*/ 392726 h 442564"/>
              <a:gd name="connsiteX526" fmla="*/ 732595 w 1967341"/>
              <a:gd name="connsiteY526" fmla="*/ 335787 h 442564"/>
              <a:gd name="connsiteX527" fmla="*/ 738297 w 1967341"/>
              <a:gd name="connsiteY527" fmla="*/ 335787 h 442564"/>
              <a:gd name="connsiteX528" fmla="*/ 744074 w 1967341"/>
              <a:gd name="connsiteY528" fmla="*/ 335787 h 442564"/>
              <a:gd name="connsiteX529" fmla="*/ 765056 w 1967341"/>
              <a:gd name="connsiteY529" fmla="*/ 375774 h 442564"/>
              <a:gd name="connsiteX530" fmla="*/ 765056 w 1967341"/>
              <a:gd name="connsiteY530" fmla="*/ 335787 h 442564"/>
              <a:gd name="connsiteX531" fmla="*/ 770149 w 1967341"/>
              <a:gd name="connsiteY531" fmla="*/ 335787 h 442564"/>
              <a:gd name="connsiteX532" fmla="*/ 775318 w 1967341"/>
              <a:gd name="connsiteY532" fmla="*/ 335787 h 442564"/>
              <a:gd name="connsiteX533" fmla="*/ 775318 w 1967341"/>
              <a:gd name="connsiteY533" fmla="*/ 392726 h 442564"/>
              <a:gd name="connsiteX534" fmla="*/ 769845 w 1967341"/>
              <a:gd name="connsiteY534" fmla="*/ 392726 h 442564"/>
              <a:gd name="connsiteX535" fmla="*/ 764372 w 1967341"/>
              <a:gd name="connsiteY535" fmla="*/ 392726 h 442564"/>
              <a:gd name="connsiteX536" fmla="*/ 742781 w 1967341"/>
              <a:gd name="connsiteY536" fmla="*/ 351675 h 442564"/>
              <a:gd name="connsiteX537" fmla="*/ 742781 w 1967341"/>
              <a:gd name="connsiteY537" fmla="*/ 392726 h 442564"/>
              <a:gd name="connsiteX538" fmla="*/ 737689 w 1967341"/>
              <a:gd name="connsiteY538" fmla="*/ 392726 h 442564"/>
              <a:gd name="connsiteX539" fmla="*/ 732595 w 1967341"/>
              <a:gd name="connsiteY539" fmla="*/ 392726 h 442564"/>
              <a:gd name="connsiteX540" fmla="*/ 709029 w 1967341"/>
              <a:gd name="connsiteY540" fmla="*/ 335787 h 442564"/>
              <a:gd name="connsiteX541" fmla="*/ 714502 w 1967341"/>
              <a:gd name="connsiteY541" fmla="*/ 335787 h 442564"/>
              <a:gd name="connsiteX542" fmla="*/ 719976 w 1967341"/>
              <a:gd name="connsiteY542" fmla="*/ 335787 h 442564"/>
              <a:gd name="connsiteX543" fmla="*/ 719976 w 1967341"/>
              <a:gd name="connsiteY543" fmla="*/ 392726 h 442564"/>
              <a:gd name="connsiteX544" fmla="*/ 714502 w 1967341"/>
              <a:gd name="connsiteY544" fmla="*/ 392726 h 442564"/>
              <a:gd name="connsiteX545" fmla="*/ 709029 w 1967341"/>
              <a:gd name="connsiteY545" fmla="*/ 392726 h 442564"/>
              <a:gd name="connsiteX546" fmla="*/ 642282 w 1967341"/>
              <a:gd name="connsiteY546" fmla="*/ 335787 h 442564"/>
              <a:gd name="connsiteX547" fmla="*/ 647756 w 1967341"/>
              <a:gd name="connsiteY547" fmla="*/ 335787 h 442564"/>
              <a:gd name="connsiteX548" fmla="*/ 653229 w 1967341"/>
              <a:gd name="connsiteY548" fmla="*/ 335787 h 442564"/>
              <a:gd name="connsiteX549" fmla="*/ 653229 w 1967341"/>
              <a:gd name="connsiteY549" fmla="*/ 392726 h 442564"/>
              <a:gd name="connsiteX550" fmla="*/ 647831 w 1967341"/>
              <a:gd name="connsiteY550" fmla="*/ 392726 h 442564"/>
              <a:gd name="connsiteX551" fmla="*/ 642282 w 1967341"/>
              <a:gd name="connsiteY551" fmla="*/ 392726 h 442564"/>
              <a:gd name="connsiteX552" fmla="*/ 591576 w 1967341"/>
              <a:gd name="connsiteY552" fmla="*/ 335787 h 442564"/>
              <a:gd name="connsiteX553" fmla="*/ 630118 w 1967341"/>
              <a:gd name="connsiteY553" fmla="*/ 335787 h 442564"/>
              <a:gd name="connsiteX554" fmla="*/ 630118 w 1967341"/>
              <a:gd name="connsiteY554" fmla="*/ 340804 h 442564"/>
              <a:gd name="connsiteX555" fmla="*/ 630118 w 1967341"/>
              <a:gd name="connsiteY555" fmla="*/ 345898 h 442564"/>
              <a:gd name="connsiteX556" fmla="*/ 602523 w 1967341"/>
              <a:gd name="connsiteY556" fmla="*/ 345898 h 442564"/>
              <a:gd name="connsiteX557" fmla="*/ 602523 w 1967341"/>
              <a:gd name="connsiteY557" fmla="*/ 357985 h 442564"/>
              <a:gd name="connsiteX558" fmla="*/ 628142 w 1967341"/>
              <a:gd name="connsiteY558" fmla="*/ 357985 h 442564"/>
              <a:gd name="connsiteX559" fmla="*/ 628142 w 1967341"/>
              <a:gd name="connsiteY559" fmla="*/ 362850 h 442564"/>
              <a:gd name="connsiteX560" fmla="*/ 628142 w 1967341"/>
              <a:gd name="connsiteY560" fmla="*/ 367791 h 442564"/>
              <a:gd name="connsiteX561" fmla="*/ 602523 w 1967341"/>
              <a:gd name="connsiteY561" fmla="*/ 367791 h 442564"/>
              <a:gd name="connsiteX562" fmla="*/ 602523 w 1967341"/>
              <a:gd name="connsiteY562" fmla="*/ 382616 h 442564"/>
              <a:gd name="connsiteX563" fmla="*/ 631335 w 1967341"/>
              <a:gd name="connsiteY563" fmla="*/ 382616 h 442564"/>
              <a:gd name="connsiteX564" fmla="*/ 631335 w 1967341"/>
              <a:gd name="connsiteY564" fmla="*/ 387709 h 442564"/>
              <a:gd name="connsiteX565" fmla="*/ 631335 w 1967341"/>
              <a:gd name="connsiteY565" fmla="*/ 392726 h 442564"/>
              <a:gd name="connsiteX566" fmla="*/ 591576 w 1967341"/>
              <a:gd name="connsiteY566" fmla="*/ 392726 h 442564"/>
              <a:gd name="connsiteX567" fmla="*/ 535639 w 1967341"/>
              <a:gd name="connsiteY567" fmla="*/ 335679 h 442564"/>
              <a:gd name="connsiteX568" fmla="*/ 561258 w 1967341"/>
              <a:gd name="connsiteY568" fmla="*/ 335679 h 442564"/>
              <a:gd name="connsiteX569" fmla="*/ 573117 w 1967341"/>
              <a:gd name="connsiteY569" fmla="*/ 339479 h 442564"/>
              <a:gd name="connsiteX570" fmla="*/ 577451 w 1967341"/>
              <a:gd name="connsiteY570" fmla="*/ 350122 h 442564"/>
              <a:gd name="connsiteX571" fmla="*/ 572585 w 1967341"/>
              <a:gd name="connsiteY571" fmla="*/ 360841 h 442564"/>
              <a:gd name="connsiteX572" fmla="*/ 570837 w 1967341"/>
              <a:gd name="connsiteY572" fmla="*/ 361982 h 442564"/>
              <a:gd name="connsiteX573" fmla="*/ 574182 w 1967341"/>
              <a:gd name="connsiteY573" fmla="*/ 363882 h 442564"/>
              <a:gd name="connsiteX574" fmla="*/ 579199 w 1967341"/>
              <a:gd name="connsiteY574" fmla="*/ 374829 h 442564"/>
              <a:gd name="connsiteX575" fmla="*/ 574182 w 1967341"/>
              <a:gd name="connsiteY575" fmla="*/ 388057 h 442564"/>
              <a:gd name="connsiteX576" fmla="*/ 559662 w 1967341"/>
              <a:gd name="connsiteY576" fmla="*/ 392618 h 442564"/>
              <a:gd name="connsiteX577" fmla="*/ 535867 w 1967341"/>
              <a:gd name="connsiteY577" fmla="*/ 392618 h 442564"/>
              <a:gd name="connsiteX578" fmla="*/ 685019 w 1967341"/>
              <a:gd name="connsiteY578" fmla="*/ 335678 h 442564"/>
              <a:gd name="connsiteX579" fmla="*/ 695891 w 1967341"/>
              <a:gd name="connsiteY579" fmla="*/ 335678 h 442564"/>
              <a:gd name="connsiteX580" fmla="*/ 695891 w 1967341"/>
              <a:gd name="connsiteY580" fmla="*/ 376654 h 442564"/>
              <a:gd name="connsiteX581" fmla="*/ 691633 w 1967341"/>
              <a:gd name="connsiteY581" fmla="*/ 389730 h 442564"/>
              <a:gd name="connsiteX582" fmla="*/ 679014 w 1967341"/>
              <a:gd name="connsiteY582" fmla="*/ 394215 h 442564"/>
              <a:gd name="connsiteX583" fmla="*/ 666015 w 1967341"/>
              <a:gd name="connsiteY583" fmla="*/ 389273 h 442564"/>
              <a:gd name="connsiteX584" fmla="*/ 662137 w 1967341"/>
              <a:gd name="connsiteY584" fmla="*/ 374069 h 442564"/>
              <a:gd name="connsiteX585" fmla="*/ 662137 w 1967341"/>
              <a:gd name="connsiteY585" fmla="*/ 371105 h 442564"/>
              <a:gd name="connsiteX586" fmla="*/ 672552 w 1967341"/>
              <a:gd name="connsiteY586" fmla="*/ 371105 h 442564"/>
              <a:gd name="connsiteX587" fmla="*/ 672552 w 1967341"/>
              <a:gd name="connsiteY587" fmla="*/ 374525 h 442564"/>
              <a:gd name="connsiteX588" fmla="*/ 673997 w 1967341"/>
              <a:gd name="connsiteY588" fmla="*/ 382127 h 442564"/>
              <a:gd name="connsiteX589" fmla="*/ 678938 w 1967341"/>
              <a:gd name="connsiteY589" fmla="*/ 384636 h 442564"/>
              <a:gd name="connsiteX590" fmla="*/ 683575 w 1967341"/>
              <a:gd name="connsiteY590" fmla="*/ 382811 h 442564"/>
              <a:gd name="connsiteX591" fmla="*/ 685019 w 1967341"/>
              <a:gd name="connsiteY591" fmla="*/ 376882 h 442564"/>
              <a:gd name="connsiteX592" fmla="*/ 1119478 w 1967341"/>
              <a:gd name="connsiteY592" fmla="*/ 335602 h 442564"/>
              <a:gd name="connsiteX593" fmla="*/ 1130425 w 1967341"/>
              <a:gd name="connsiteY593" fmla="*/ 335602 h 442564"/>
              <a:gd name="connsiteX594" fmla="*/ 1130425 w 1967341"/>
              <a:gd name="connsiteY594" fmla="*/ 371484 h 442564"/>
              <a:gd name="connsiteX595" fmla="*/ 1133009 w 1967341"/>
              <a:gd name="connsiteY595" fmla="*/ 380682 h 442564"/>
              <a:gd name="connsiteX596" fmla="*/ 1140611 w 1967341"/>
              <a:gd name="connsiteY596" fmla="*/ 383723 h 442564"/>
              <a:gd name="connsiteX597" fmla="*/ 1148213 w 1967341"/>
              <a:gd name="connsiteY597" fmla="*/ 380911 h 442564"/>
              <a:gd name="connsiteX598" fmla="*/ 1150570 w 1967341"/>
              <a:gd name="connsiteY598" fmla="*/ 371484 h 442564"/>
              <a:gd name="connsiteX599" fmla="*/ 1150570 w 1967341"/>
              <a:gd name="connsiteY599" fmla="*/ 335602 h 442564"/>
              <a:gd name="connsiteX600" fmla="*/ 1161821 w 1967341"/>
              <a:gd name="connsiteY600" fmla="*/ 335602 h 442564"/>
              <a:gd name="connsiteX601" fmla="*/ 1161821 w 1967341"/>
              <a:gd name="connsiteY601" fmla="*/ 371104 h 442564"/>
              <a:gd name="connsiteX602" fmla="*/ 1156879 w 1967341"/>
              <a:gd name="connsiteY602" fmla="*/ 388741 h 442564"/>
              <a:gd name="connsiteX603" fmla="*/ 1140687 w 1967341"/>
              <a:gd name="connsiteY603" fmla="*/ 394138 h 442564"/>
              <a:gd name="connsiteX604" fmla="*/ 1124723 w 1967341"/>
              <a:gd name="connsiteY604" fmla="*/ 388513 h 442564"/>
              <a:gd name="connsiteX605" fmla="*/ 1119478 w 1967341"/>
              <a:gd name="connsiteY605" fmla="*/ 371104 h 442564"/>
              <a:gd name="connsiteX606" fmla="*/ 1823162 w 1967341"/>
              <a:gd name="connsiteY606" fmla="*/ 334348 h 442564"/>
              <a:gd name="connsiteX607" fmla="*/ 1840953 w 1967341"/>
              <a:gd name="connsiteY607" fmla="*/ 340581 h 442564"/>
              <a:gd name="connsiteX608" fmla="*/ 1842892 w 1967341"/>
              <a:gd name="connsiteY608" fmla="*/ 342521 h 442564"/>
              <a:gd name="connsiteX609" fmla="*/ 1849734 w 1967341"/>
              <a:gd name="connsiteY609" fmla="*/ 364643 h 442564"/>
              <a:gd name="connsiteX610" fmla="*/ 1842892 w 1967341"/>
              <a:gd name="connsiteY610" fmla="*/ 386309 h 442564"/>
              <a:gd name="connsiteX611" fmla="*/ 1807660 w 1967341"/>
              <a:gd name="connsiteY611" fmla="*/ 387795 h 442564"/>
              <a:gd name="connsiteX612" fmla="*/ 1806174 w 1967341"/>
              <a:gd name="connsiteY612" fmla="*/ 386309 h 442564"/>
              <a:gd name="connsiteX613" fmla="*/ 1799332 w 1967341"/>
              <a:gd name="connsiteY613" fmla="*/ 364643 h 442564"/>
              <a:gd name="connsiteX614" fmla="*/ 1806174 w 1967341"/>
              <a:gd name="connsiteY614" fmla="*/ 342521 h 442564"/>
              <a:gd name="connsiteX615" fmla="*/ 1823162 w 1967341"/>
              <a:gd name="connsiteY615" fmla="*/ 334348 h 442564"/>
              <a:gd name="connsiteX616" fmla="*/ 1715958 w 1967341"/>
              <a:gd name="connsiteY616" fmla="*/ 334342 h 442564"/>
              <a:gd name="connsiteX617" fmla="*/ 1733797 w 1967341"/>
              <a:gd name="connsiteY617" fmla="*/ 340615 h 442564"/>
              <a:gd name="connsiteX618" fmla="*/ 1735702 w 1967341"/>
              <a:gd name="connsiteY618" fmla="*/ 342520 h 442564"/>
              <a:gd name="connsiteX619" fmla="*/ 1742468 w 1967341"/>
              <a:gd name="connsiteY619" fmla="*/ 364643 h 442564"/>
              <a:gd name="connsiteX620" fmla="*/ 1735702 w 1967341"/>
              <a:gd name="connsiteY620" fmla="*/ 386309 h 442564"/>
              <a:gd name="connsiteX621" fmla="*/ 1700362 w 1967341"/>
              <a:gd name="connsiteY621" fmla="*/ 387762 h 442564"/>
              <a:gd name="connsiteX622" fmla="*/ 1698908 w 1967341"/>
              <a:gd name="connsiteY622" fmla="*/ 386309 h 442564"/>
              <a:gd name="connsiteX623" fmla="*/ 1692142 w 1967341"/>
              <a:gd name="connsiteY623" fmla="*/ 364643 h 442564"/>
              <a:gd name="connsiteX624" fmla="*/ 1698908 w 1967341"/>
              <a:gd name="connsiteY624" fmla="*/ 342520 h 442564"/>
              <a:gd name="connsiteX625" fmla="*/ 1715958 w 1967341"/>
              <a:gd name="connsiteY625" fmla="*/ 334342 h 442564"/>
              <a:gd name="connsiteX626" fmla="*/ 1319510 w 1967341"/>
              <a:gd name="connsiteY626" fmla="*/ 334342 h 442564"/>
              <a:gd name="connsiteX627" fmla="*/ 1337349 w 1967341"/>
              <a:gd name="connsiteY627" fmla="*/ 340615 h 442564"/>
              <a:gd name="connsiteX628" fmla="*/ 1339254 w 1967341"/>
              <a:gd name="connsiteY628" fmla="*/ 342520 h 442564"/>
              <a:gd name="connsiteX629" fmla="*/ 1346020 w 1967341"/>
              <a:gd name="connsiteY629" fmla="*/ 364643 h 442564"/>
              <a:gd name="connsiteX630" fmla="*/ 1339254 w 1967341"/>
              <a:gd name="connsiteY630" fmla="*/ 386309 h 442564"/>
              <a:gd name="connsiteX631" fmla="*/ 1303914 w 1967341"/>
              <a:gd name="connsiteY631" fmla="*/ 387762 h 442564"/>
              <a:gd name="connsiteX632" fmla="*/ 1302460 w 1967341"/>
              <a:gd name="connsiteY632" fmla="*/ 386309 h 442564"/>
              <a:gd name="connsiteX633" fmla="*/ 1295694 w 1967341"/>
              <a:gd name="connsiteY633" fmla="*/ 364643 h 442564"/>
              <a:gd name="connsiteX634" fmla="*/ 1302460 w 1967341"/>
              <a:gd name="connsiteY634" fmla="*/ 342520 h 442564"/>
              <a:gd name="connsiteX635" fmla="*/ 1319510 w 1967341"/>
              <a:gd name="connsiteY635" fmla="*/ 334342 h 442564"/>
              <a:gd name="connsiteX636" fmla="*/ 1884703 w 1967341"/>
              <a:gd name="connsiteY636" fmla="*/ 334310 h 442564"/>
              <a:gd name="connsiteX637" fmla="*/ 1900439 w 1967341"/>
              <a:gd name="connsiteY637" fmla="*/ 339480 h 442564"/>
              <a:gd name="connsiteX638" fmla="*/ 1907662 w 1967341"/>
              <a:gd name="connsiteY638" fmla="*/ 353468 h 442564"/>
              <a:gd name="connsiteX639" fmla="*/ 1896943 w 1967341"/>
              <a:gd name="connsiteY639" fmla="*/ 353468 h 442564"/>
              <a:gd name="connsiteX640" fmla="*/ 1893065 w 1967341"/>
              <a:gd name="connsiteY640" fmla="*/ 347006 h 442564"/>
              <a:gd name="connsiteX641" fmla="*/ 1885463 w 1967341"/>
              <a:gd name="connsiteY641" fmla="*/ 344194 h 442564"/>
              <a:gd name="connsiteX642" fmla="*/ 1874288 w 1967341"/>
              <a:gd name="connsiteY642" fmla="*/ 349515 h 442564"/>
              <a:gd name="connsiteX643" fmla="*/ 1874288 w 1967341"/>
              <a:gd name="connsiteY643" fmla="*/ 379162 h 442564"/>
              <a:gd name="connsiteX644" fmla="*/ 1885616 w 1967341"/>
              <a:gd name="connsiteY644" fmla="*/ 384256 h 442564"/>
              <a:gd name="connsiteX645" fmla="*/ 1895498 w 1967341"/>
              <a:gd name="connsiteY645" fmla="*/ 378935 h 442564"/>
              <a:gd name="connsiteX646" fmla="*/ 1898387 w 1967341"/>
              <a:gd name="connsiteY646" fmla="*/ 371941 h 442564"/>
              <a:gd name="connsiteX647" fmla="*/ 1886071 w 1967341"/>
              <a:gd name="connsiteY647" fmla="*/ 371941 h 442564"/>
              <a:gd name="connsiteX648" fmla="*/ 1886071 w 1967341"/>
              <a:gd name="connsiteY648" fmla="*/ 362135 h 442564"/>
              <a:gd name="connsiteX649" fmla="*/ 1908041 w 1967341"/>
              <a:gd name="connsiteY649" fmla="*/ 362135 h 442564"/>
              <a:gd name="connsiteX650" fmla="*/ 1908041 w 1967341"/>
              <a:gd name="connsiteY650" fmla="*/ 392543 h 442564"/>
              <a:gd name="connsiteX651" fmla="*/ 1900439 w 1967341"/>
              <a:gd name="connsiteY651" fmla="*/ 392543 h 442564"/>
              <a:gd name="connsiteX652" fmla="*/ 1899375 w 1967341"/>
              <a:gd name="connsiteY652" fmla="*/ 384941 h 442564"/>
              <a:gd name="connsiteX653" fmla="*/ 1899223 w 1967341"/>
              <a:gd name="connsiteY653" fmla="*/ 386309 h 442564"/>
              <a:gd name="connsiteX654" fmla="*/ 1884019 w 1967341"/>
              <a:gd name="connsiteY654" fmla="*/ 394368 h 442564"/>
              <a:gd name="connsiteX655" fmla="*/ 1884019 w 1967341"/>
              <a:gd name="connsiteY655" fmla="*/ 393911 h 442564"/>
              <a:gd name="connsiteX656" fmla="*/ 1865774 w 1967341"/>
              <a:gd name="connsiteY656" fmla="*/ 386309 h 442564"/>
              <a:gd name="connsiteX657" fmla="*/ 1865774 w 1967341"/>
              <a:gd name="connsiteY657" fmla="*/ 342521 h 442564"/>
              <a:gd name="connsiteX658" fmla="*/ 1884703 w 1967341"/>
              <a:gd name="connsiteY658" fmla="*/ 334310 h 442564"/>
              <a:gd name="connsiteX659" fmla="*/ 1549983 w 1967341"/>
              <a:gd name="connsiteY659" fmla="*/ 334159 h 442564"/>
              <a:gd name="connsiteX660" fmla="*/ 1565187 w 1967341"/>
              <a:gd name="connsiteY660" fmla="*/ 339632 h 442564"/>
              <a:gd name="connsiteX661" fmla="*/ 1572789 w 1967341"/>
              <a:gd name="connsiteY661" fmla="*/ 354456 h 442564"/>
              <a:gd name="connsiteX662" fmla="*/ 1561842 w 1967341"/>
              <a:gd name="connsiteY662" fmla="*/ 354456 h 442564"/>
              <a:gd name="connsiteX663" fmla="*/ 1558193 w 1967341"/>
              <a:gd name="connsiteY663" fmla="*/ 346854 h 442564"/>
              <a:gd name="connsiteX664" fmla="*/ 1550591 w 1967341"/>
              <a:gd name="connsiteY664" fmla="*/ 344117 h 442564"/>
              <a:gd name="connsiteX665" fmla="*/ 1541013 w 1967341"/>
              <a:gd name="connsiteY665" fmla="*/ 349439 h 442564"/>
              <a:gd name="connsiteX666" fmla="*/ 1537591 w 1967341"/>
              <a:gd name="connsiteY666" fmla="*/ 364111 h 442564"/>
              <a:gd name="connsiteX667" fmla="*/ 1541013 w 1967341"/>
              <a:gd name="connsiteY667" fmla="*/ 378403 h 442564"/>
              <a:gd name="connsiteX668" fmla="*/ 1557265 w 1967341"/>
              <a:gd name="connsiteY668" fmla="*/ 381556 h 442564"/>
              <a:gd name="connsiteX669" fmla="*/ 1558573 w 1967341"/>
              <a:gd name="connsiteY669" fmla="*/ 380531 h 442564"/>
              <a:gd name="connsiteX670" fmla="*/ 1562222 w 1967341"/>
              <a:gd name="connsiteY670" fmla="*/ 372397 h 442564"/>
              <a:gd name="connsiteX671" fmla="*/ 1572333 w 1967341"/>
              <a:gd name="connsiteY671" fmla="*/ 372701 h 442564"/>
              <a:gd name="connsiteX672" fmla="*/ 1565187 w 1967341"/>
              <a:gd name="connsiteY672" fmla="*/ 388362 h 442564"/>
              <a:gd name="connsiteX673" fmla="*/ 1549983 w 1967341"/>
              <a:gd name="connsiteY673" fmla="*/ 394215 h 442564"/>
              <a:gd name="connsiteX674" fmla="*/ 1532422 w 1967341"/>
              <a:gd name="connsiteY674" fmla="*/ 386157 h 442564"/>
              <a:gd name="connsiteX675" fmla="*/ 1525885 w 1967341"/>
              <a:gd name="connsiteY675" fmla="*/ 364490 h 442564"/>
              <a:gd name="connsiteX676" fmla="*/ 1532422 w 1967341"/>
              <a:gd name="connsiteY676" fmla="*/ 342369 h 442564"/>
              <a:gd name="connsiteX677" fmla="*/ 1549983 w 1967341"/>
              <a:gd name="connsiteY677" fmla="*/ 334159 h 442564"/>
              <a:gd name="connsiteX678" fmla="*/ 969260 w 1967341"/>
              <a:gd name="connsiteY678" fmla="*/ 334158 h 442564"/>
              <a:gd name="connsiteX679" fmla="*/ 983629 w 1967341"/>
              <a:gd name="connsiteY679" fmla="*/ 339175 h 442564"/>
              <a:gd name="connsiteX680" fmla="*/ 989710 w 1967341"/>
              <a:gd name="connsiteY680" fmla="*/ 352783 h 442564"/>
              <a:gd name="connsiteX681" fmla="*/ 978611 w 1967341"/>
              <a:gd name="connsiteY681" fmla="*/ 352783 h 442564"/>
              <a:gd name="connsiteX682" fmla="*/ 975342 w 1967341"/>
              <a:gd name="connsiteY682" fmla="*/ 346321 h 442564"/>
              <a:gd name="connsiteX683" fmla="*/ 967740 w 1967341"/>
              <a:gd name="connsiteY683" fmla="*/ 343965 h 442564"/>
              <a:gd name="connsiteX684" fmla="*/ 961278 w 1967341"/>
              <a:gd name="connsiteY684" fmla="*/ 345941 h 442564"/>
              <a:gd name="connsiteX685" fmla="*/ 958921 w 1967341"/>
              <a:gd name="connsiteY685" fmla="*/ 351490 h 442564"/>
              <a:gd name="connsiteX686" fmla="*/ 961354 w 1967341"/>
              <a:gd name="connsiteY686" fmla="*/ 355444 h 442564"/>
              <a:gd name="connsiteX687" fmla="*/ 971693 w 1967341"/>
              <a:gd name="connsiteY687" fmla="*/ 358713 h 442564"/>
              <a:gd name="connsiteX688" fmla="*/ 986897 w 1967341"/>
              <a:gd name="connsiteY688" fmla="*/ 365174 h 442564"/>
              <a:gd name="connsiteX689" fmla="*/ 990698 w 1967341"/>
              <a:gd name="connsiteY689" fmla="*/ 376729 h 442564"/>
              <a:gd name="connsiteX690" fmla="*/ 984920 w 1967341"/>
              <a:gd name="connsiteY690" fmla="*/ 389501 h 442564"/>
              <a:gd name="connsiteX691" fmla="*/ 969184 w 1967341"/>
              <a:gd name="connsiteY691" fmla="*/ 394215 h 442564"/>
              <a:gd name="connsiteX692" fmla="*/ 953980 w 1967341"/>
              <a:gd name="connsiteY692" fmla="*/ 389197 h 442564"/>
              <a:gd name="connsiteX693" fmla="*/ 947974 w 1967341"/>
              <a:gd name="connsiteY693" fmla="*/ 374981 h 442564"/>
              <a:gd name="connsiteX694" fmla="*/ 958542 w 1967341"/>
              <a:gd name="connsiteY694" fmla="*/ 374982 h 442564"/>
              <a:gd name="connsiteX695" fmla="*/ 961582 w 1967341"/>
              <a:gd name="connsiteY695" fmla="*/ 381976 h 442564"/>
              <a:gd name="connsiteX696" fmla="*/ 969184 w 1967341"/>
              <a:gd name="connsiteY696" fmla="*/ 384408 h 442564"/>
              <a:gd name="connsiteX697" fmla="*/ 977395 w 1967341"/>
              <a:gd name="connsiteY697" fmla="*/ 382584 h 442564"/>
              <a:gd name="connsiteX698" fmla="*/ 980360 w 1967341"/>
              <a:gd name="connsiteY698" fmla="*/ 377490 h 442564"/>
              <a:gd name="connsiteX699" fmla="*/ 978231 w 1967341"/>
              <a:gd name="connsiteY699" fmla="*/ 372701 h 442564"/>
              <a:gd name="connsiteX700" fmla="*/ 969336 w 1967341"/>
              <a:gd name="connsiteY700" fmla="*/ 369584 h 442564"/>
              <a:gd name="connsiteX701" fmla="*/ 952688 w 1967341"/>
              <a:gd name="connsiteY701" fmla="*/ 363046 h 442564"/>
              <a:gd name="connsiteX702" fmla="*/ 948507 w 1967341"/>
              <a:gd name="connsiteY702" fmla="*/ 352175 h 442564"/>
              <a:gd name="connsiteX703" fmla="*/ 954056 w 1967341"/>
              <a:gd name="connsiteY703" fmla="*/ 339023 h 442564"/>
              <a:gd name="connsiteX704" fmla="*/ 969260 w 1967341"/>
              <a:gd name="connsiteY704" fmla="*/ 334158 h 442564"/>
              <a:gd name="connsiteX705" fmla="*/ 809531 w 1967341"/>
              <a:gd name="connsiteY705" fmla="*/ 333949 h 442564"/>
              <a:gd name="connsiteX706" fmla="*/ 827405 w 1967341"/>
              <a:gd name="connsiteY706" fmla="*/ 339023 h 442564"/>
              <a:gd name="connsiteX707" fmla="*/ 834628 w 1967341"/>
              <a:gd name="connsiteY707" fmla="*/ 353011 h 442564"/>
              <a:gd name="connsiteX708" fmla="*/ 823681 w 1967341"/>
              <a:gd name="connsiteY708" fmla="*/ 353011 h 442564"/>
              <a:gd name="connsiteX709" fmla="*/ 819879 w 1967341"/>
              <a:gd name="connsiteY709" fmla="*/ 346550 h 442564"/>
              <a:gd name="connsiteX710" fmla="*/ 812277 w 1967341"/>
              <a:gd name="connsiteY710" fmla="*/ 343736 h 442564"/>
              <a:gd name="connsiteX711" fmla="*/ 801103 w 1967341"/>
              <a:gd name="connsiteY711" fmla="*/ 349058 h 442564"/>
              <a:gd name="connsiteX712" fmla="*/ 797073 w 1967341"/>
              <a:gd name="connsiteY712" fmla="*/ 364262 h 442564"/>
              <a:gd name="connsiteX713" fmla="*/ 800950 w 1967341"/>
              <a:gd name="connsiteY713" fmla="*/ 379010 h 442564"/>
              <a:gd name="connsiteX714" fmla="*/ 812277 w 1967341"/>
              <a:gd name="connsiteY714" fmla="*/ 384103 h 442564"/>
              <a:gd name="connsiteX715" fmla="*/ 822160 w 1967341"/>
              <a:gd name="connsiteY715" fmla="*/ 378782 h 442564"/>
              <a:gd name="connsiteX716" fmla="*/ 825049 w 1967341"/>
              <a:gd name="connsiteY716" fmla="*/ 371788 h 442564"/>
              <a:gd name="connsiteX717" fmla="*/ 812734 w 1967341"/>
              <a:gd name="connsiteY717" fmla="*/ 371788 h 442564"/>
              <a:gd name="connsiteX718" fmla="*/ 812734 w 1967341"/>
              <a:gd name="connsiteY718" fmla="*/ 361981 h 442564"/>
              <a:gd name="connsiteX719" fmla="*/ 834932 w 1967341"/>
              <a:gd name="connsiteY719" fmla="*/ 361981 h 442564"/>
              <a:gd name="connsiteX720" fmla="*/ 834932 w 1967341"/>
              <a:gd name="connsiteY720" fmla="*/ 392389 h 442564"/>
              <a:gd name="connsiteX721" fmla="*/ 827330 w 1967341"/>
              <a:gd name="connsiteY721" fmla="*/ 392389 h 442564"/>
              <a:gd name="connsiteX722" fmla="*/ 826265 w 1967341"/>
              <a:gd name="connsiteY722" fmla="*/ 384787 h 442564"/>
              <a:gd name="connsiteX723" fmla="*/ 825658 w 1967341"/>
              <a:gd name="connsiteY723" fmla="*/ 385700 h 442564"/>
              <a:gd name="connsiteX724" fmla="*/ 810540 w 1967341"/>
              <a:gd name="connsiteY724" fmla="*/ 393712 h 442564"/>
              <a:gd name="connsiteX725" fmla="*/ 792816 w 1967341"/>
              <a:gd name="connsiteY725" fmla="*/ 385852 h 442564"/>
              <a:gd name="connsiteX726" fmla="*/ 792816 w 1967341"/>
              <a:gd name="connsiteY726" fmla="*/ 342064 h 442564"/>
              <a:gd name="connsiteX727" fmla="*/ 809531 w 1967341"/>
              <a:gd name="connsiteY727" fmla="*/ 333949 h 442564"/>
              <a:gd name="connsiteX728" fmla="*/ 358112 w 1967341"/>
              <a:gd name="connsiteY728" fmla="*/ 333820 h 442564"/>
              <a:gd name="connsiteX729" fmla="*/ 356738 w 1967341"/>
              <a:gd name="connsiteY729" fmla="*/ 335368 h 442564"/>
              <a:gd name="connsiteX730" fmla="*/ 355343 w 1967341"/>
              <a:gd name="connsiteY730" fmla="*/ 336895 h 442564"/>
              <a:gd name="connsiteX731" fmla="*/ 361339 w 1967341"/>
              <a:gd name="connsiteY731" fmla="*/ 342303 h 442564"/>
              <a:gd name="connsiteX732" fmla="*/ 356171 w 1967341"/>
              <a:gd name="connsiteY732" fmla="*/ 348059 h 442564"/>
              <a:gd name="connsiteX733" fmla="*/ 350175 w 1967341"/>
              <a:gd name="connsiteY733" fmla="*/ 342652 h 442564"/>
              <a:gd name="connsiteX734" fmla="*/ 348779 w 1967341"/>
              <a:gd name="connsiteY734" fmla="*/ 344200 h 442564"/>
              <a:gd name="connsiteX735" fmla="*/ 347405 w 1967341"/>
              <a:gd name="connsiteY735" fmla="*/ 345726 h 442564"/>
              <a:gd name="connsiteX736" fmla="*/ 363367 w 1967341"/>
              <a:gd name="connsiteY736" fmla="*/ 360183 h 442564"/>
              <a:gd name="connsiteX737" fmla="*/ 364741 w 1967341"/>
              <a:gd name="connsiteY737" fmla="*/ 358635 h 442564"/>
              <a:gd name="connsiteX738" fmla="*/ 366136 w 1967341"/>
              <a:gd name="connsiteY738" fmla="*/ 357109 h 442564"/>
              <a:gd name="connsiteX739" fmla="*/ 358875 w 1967341"/>
              <a:gd name="connsiteY739" fmla="*/ 350567 h 442564"/>
              <a:gd name="connsiteX740" fmla="*/ 364065 w 1967341"/>
              <a:gd name="connsiteY740" fmla="*/ 344810 h 442564"/>
              <a:gd name="connsiteX741" fmla="*/ 371304 w 1967341"/>
              <a:gd name="connsiteY741" fmla="*/ 351352 h 442564"/>
              <a:gd name="connsiteX742" fmla="*/ 372700 w 1967341"/>
              <a:gd name="connsiteY742" fmla="*/ 349804 h 442564"/>
              <a:gd name="connsiteX743" fmla="*/ 374117 w 1967341"/>
              <a:gd name="connsiteY743" fmla="*/ 348234 h 442564"/>
              <a:gd name="connsiteX744" fmla="*/ 221021 w 1967341"/>
              <a:gd name="connsiteY744" fmla="*/ 323049 h 442564"/>
              <a:gd name="connsiteX745" fmla="*/ 222613 w 1967341"/>
              <a:gd name="connsiteY745" fmla="*/ 325055 h 442564"/>
              <a:gd name="connsiteX746" fmla="*/ 224357 w 1967341"/>
              <a:gd name="connsiteY746" fmla="*/ 326734 h 442564"/>
              <a:gd name="connsiteX747" fmla="*/ 223877 w 1967341"/>
              <a:gd name="connsiteY747" fmla="*/ 327258 h 442564"/>
              <a:gd name="connsiteX748" fmla="*/ 223877 w 1967341"/>
              <a:gd name="connsiteY748" fmla="*/ 340690 h 442564"/>
              <a:gd name="connsiteX749" fmla="*/ 230637 w 1967341"/>
              <a:gd name="connsiteY749" fmla="*/ 341867 h 442564"/>
              <a:gd name="connsiteX750" fmla="*/ 235892 w 1967341"/>
              <a:gd name="connsiteY750" fmla="*/ 345073 h 442564"/>
              <a:gd name="connsiteX751" fmla="*/ 240995 w 1967341"/>
              <a:gd name="connsiteY751" fmla="*/ 346490 h 442564"/>
              <a:gd name="connsiteX752" fmla="*/ 243590 w 1967341"/>
              <a:gd name="connsiteY752" fmla="*/ 349020 h 442564"/>
              <a:gd name="connsiteX753" fmla="*/ 246490 w 1967341"/>
              <a:gd name="connsiteY753" fmla="*/ 349281 h 442564"/>
              <a:gd name="connsiteX754" fmla="*/ 250546 w 1967341"/>
              <a:gd name="connsiteY754" fmla="*/ 352312 h 442564"/>
              <a:gd name="connsiteX755" fmla="*/ 253686 w 1967341"/>
              <a:gd name="connsiteY755" fmla="*/ 354253 h 442564"/>
              <a:gd name="connsiteX756" fmla="*/ 255256 w 1967341"/>
              <a:gd name="connsiteY756" fmla="*/ 356215 h 442564"/>
              <a:gd name="connsiteX757" fmla="*/ 258178 w 1967341"/>
              <a:gd name="connsiteY757" fmla="*/ 357393 h 442564"/>
              <a:gd name="connsiteX758" fmla="*/ 261492 w 1967341"/>
              <a:gd name="connsiteY758" fmla="*/ 357785 h 442564"/>
              <a:gd name="connsiteX759" fmla="*/ 265853 w 1967341"/>
              <a:gd name="connsiteY759" fmla="*/ 359530 h 442564"/>
              <a:gd name="connsiteX760" fmla="*/ 272155 w 1967341"/>
              <a:gd name="connsiteY760" fmla="*/ 363041 h 442564"/>
              <a:gd name="connsiteX761" fmla="*/ 284388 w 1967341"/>
              <a:gd name="connsiteY761" fmla="*/ 365112 h 442564"/>
              <a:gd name="connsiteX762" fmla="*/ 159333 w 1967341"/>
              <a:gd name="connsiteY762" fmla="*/ 365243 h 442564"/>
              <a:gd name="connsiteX763" fmla="*/ 174270 w 1967341"/>
              <a:gd name="connsiteY763" fmla="*/ 363498 h 442564"/>
              <a:gd name="connsiteX764" fmla="*/ 180812 w 1967341"/>
              <a:gd name="connsiteY764" fmla="*/ 359988 h 442564"/>
              <a:gd name="connsiteX765" fmla="*/ 184322 w 1967341"/>
              <a:gd name="connsiteY765" fmla="*/ 356673 h 442564"/>
              <a:gd name="connsiteX766" fmla="*/ 187833 w 1967341"/>
              <a:gd name="connsiteY766" fmla="*/ 354907 h 442564"/>
              <a:gd name="connsiteX767" fmla="*/ 190973 w 1967341"/>
              <a:gd name="connsiteY767" fmla="*/ 353141 h 442564"/>
              <a:gd name="connsiteX768" fmla="*/ 193699 w 1967341"/>
              <a:gd name="connsiteY768" fmla="*/ 349630 h 442564"/>
              <a:gd name="connsiteX769" fmla="*/ 197798 w 1967341"/>
              <a:gd name="connsiteY769" fmla="*/ 348060 h 442564"/>
              <a:gd name="connsiteX770" fmla="*/ 201701 w 1967341"/>
              <a:gd name="connsiteY770" fmla="*/ 345335 h 442564"/>
              <a:gd name="connsiteX771" fmla="*/ 206782 w 1967341"/>
              <a:gd name="connsiteY771" fmla="*/ 343961 h 442564"/>
              <a:gd name="connsiteX772" fmla="*/ 211274 w 1967341"/>
              <a:gd name="connsiteY772" fmla="*/ 341235 h 442564"/>
              <a:gd name="connsiteX773" fmla="*/ 218404 w 1967341"/>
              <a:gd name="connsiteY773" fmla="*/ 340886 h 442564"/>
              <a:gd name="connsiteX774" fmla="*/ 218404 w 1967341"/>
              <a:gd name="connsiteY774" fmla="*/ 327541 h 442564"/>
              <a:gd name="connsiteX775" fmla="*/ 217750 w 1967341"/>
              <a:gd name="connsiteY775" fmla="*/ 326931 h 442564"/>
              <a:gd name="connsiteX776" fmla="*/ 219473 w 1967341"/>
              <a:gd name="connsiteY776" fmla="*/ 325055 h 442564"/>
              <a:gd name="connsiteX777" fmla="*/ 221021 w 1967341"/>
              <a:gd name="connsiteY777" fmla="*/ 323049 h 442564"/>
              <a:gd name="connsiteX778" fmla="*/ 371282 w 1967341"/>
              <a:gd name="connsiteY778" fmla="*/ 315809 h 442564"/>
              <a:gd name="connsiteX779" fmla="*/ 370170 w 1967341"/>
              <a:gd name="connsiteY779" fmla="*/ 317401 h 442564"/>
              <a:gd name="connsiteX780" fmla="*/ 369058 w 1967341"/>
              <a:gd name="connsiteY780" fmla="*/ 318993 h 442564"/>
              <a:gd name="connsiteX781" fmla="*/ 381444 w 1967341"/>
              <a:gd name="connsiteY781" fmla="*/ 327715 h 442564"/>
              <a:gd name="connsiteX782" fmla="*/ 364501 w 1967341"/>
              <a:gd name="connsiteY782" fmla="*/ 325534 h 442564"/>
              <a:gd name="connsiteX783" fmla="*/ 363258 w 1967341"/>
              <a:gd name="connsiteY783" fmla="*/ 327322 h 442564"/>
              <a:gd name="connsiteX784" fmla="*/ 362015 w 1967341"/>
              <a:gd name="connsiteY784" fmla="*/ 329089 h 442564"/>
              <a:gd name="connsiteX785" fmla="*/ 379656 w 1967341"/>
              <a:gd name="connsiteY785" fmla="*/ 341452 h 442564"/>
              <a:gd name="connsiteX786" fmla="*/ 380768 w 1967341"/>
              <a:gd name="connsiteY786" fmla="*/ 339860 h 442564"/>
              <a:gd name="connsiteX787" fmla="*/ 381858 w 1967341"/>
              <a:gd name="connsiteY787" fmla="*/ 338269 h 442564"/>
              <a:gd name="connsiteX788" fmla="*/ 369145 w 1967341"/>
              <a:gd name="connsiteY788" fmla="*/ 329372 h 442564"/>
              <a:gd name="connsiteX789" fmla="*/ 386590 w 1967341"/>
              <a:gd name="connsiteY789" fmla="*/ 331553 h 442564"/>
              <a:gd name="connsiteX790" fmla="*/ 387789 w 1967341"/>
              <a:gd name="connsiteY790" fmla="*/ 329852 h 442564"/>
              <a:gd name="connsiteX791" fmla="*/ 388923 w 1967341"/>
              <a:gd name="connsiteY791" fmla="*/ 328173 h 442564"/>
              <a:gd name="connsiteX792" fmla="*/ 67031 w 1967341"/>
              <a:gd name="connsiteY792" fmla="*/ 313912 h 442564"/>
              <a:gd name="connsiteX793" fmla="*/ 53075 w 1967341"/>
              <a:gd name="connsiteY793" fmla="*/ 322852 h 442564"/>
              <a:gd name="connsiteX794" fmla="*/ 54274 w 1967341"/>
              <a:gd name="connsiteY794" fmla="*/ 330244 h 442564"/>
              <a:gd name="connsiteX795" fmla="*/ 59900 w 1967341"/>
              <a:gd name="connsiteY795" fmla="*/ 333341 h 442564"/>
              <a:gd name="connsiteX796" fmla="*/ 60315 w 1967341"/>
              <a:gd name="connsiteY796" fmla="*/ 333341 h 442564"/>
              <a:gd name="connsiteX797" fmla="*/ 58134 w 1967341"/>
              <a:gd name="connsiteY797" fmla="*/ 335194 h 442564"/>
              <a:gd name="connsiteX798" fmla="*/ 59639 w 1967341"/>
              <a:gd name="connsiteY798" fmla="*/ 337527 h 442564"/>
              <a:gd name="connsiteX799" fmla="*/ 69386 w 1967341"/>
              <a:gd name="connsiteY799" fmla="*/ 331204 h 442564"/>
              <a:gd name="connsiteX800" fmla="*/ 64872 w 1967341"/>
              <a:gd name="connsiteY800" fmla="*/ 324226 h 442564"/>
              <a:gd name="connsiteX801" fmla="*/ 61754 w 1967341"/>
              <a:gd name="connsiteY801" fmla="*/ 326254 h 442564"/>
              <a:gd name="connsiteX802" fmla="*/ 64174 w 1967341"/>
              <a:gd name="connsiteY802" fmla="*/ 330244 h 442564"/>
              <a:gd name="connsiteX803" fmla="*/ 61361 w 1967341"/>
              <a:gd name="connsiteY803" fmla="*/ 330789 h 442564"/>
              <a:gd name="connsiteX804" fmla="*/ 57654 w 1967341"/>
              <a:gd name="connsiteY804" fmla="*/ 328740 h 442564"/>
              <a:gd name="connsiteX805" fmla="*/ 56935 w 1967341"/>
              <a:gd name="connsiteY805" fmla="*/ 324095 h 442564"/>
              <a:gd name="connsiteX806" fmla="*/ 60816 w 1967341"/>
              <a:gd name="connsiteY806" fmla="*/ 319843 h 442564"/>
              <a:gd name="connsiteX807" fmla="*/ 66355 w 1967341"/>
              <a:gd name="connsiteY807" fmla="*/ 318055 h 442564"/>
              <a:gd name="connsiteX808" fmla="*/ 70367 w 1967341"/>
              <a:gd name="connsiteY808" fmla="*/ 320497 h 442564"/>
              <a:gd name="connsiteX809" fmla="*/ 71021 w 1967341"/>
              <a:gd name="connsiteY809" fmla="*/ 323463 h 442564"/>
              <a:gd name="connsiteX810" fmla="*/ 69756 w 1967341"/>
              <a:gd name="connsiteY810" fmla="*/ 326036 h 442564"/>
              <a:gd name="connsiteX811" fmla="*/ 72199 w 1967341"/>
              <a:gd name="connsiteY811" fmla="*/ 329503 h 442564"/>
              <a:gd name="connsiteX812" fmla="*/ 75164 w 1967341"/>
              <a:gd name="connsiteY812" fmla="*/ 324335 h 442564"/>
              <a:gd name="connsiteX813" fmla="*/ 73572 w 1967341"/>
              <a:gd name="connsiteY813" fmla="*/ 318273 h 442564"/>
              <a:gd name="connsiteX814" fmla="*/ 67031 w 1967341"/>
              <a:gd name="connsiteY814" fmla="*/ 313912 h 442564"/>
              <a:gd name="connsiteX815" fmla="*/ 385085 w 1967341"/>
              <a:gd name="connsiteY815" fmla="*/ 301374 h 442564"/>
              <a:gd name="connsiteX816" fmla="*/ 390689 w 1967341"/>
              <a:gd name="connsiteY816" fmla="*/ 302748 h 442564"/>
              <a:gd name="connsiteX817" fmla="*/ 395028 w 1967341"/>
              <a:gd name="connsiteY817" fmla="*/ 306498 h 442564"/>
              <a:gd name="connsiteX818" fmla="*/ 395414 w 1967341"/>
              <a:gd name="connsiteY818" fmla="*/ 307759 h 442564"/>
              <a:gd name="connsiteX819" fmla="*/ 391321 w 1967341"/>
              <a:gd name="connsiteY819" fmla="*/ 313476 h 442564"/>
              <a:gd name="connsiteX820" fmla="*/ 385804 w 1967341"/>
              <a:gd name="connsiteY820" fmla="*/ 312168 h 442564"/>
              <a:gd name="connsiteX821" fmla="*/ 381443 w 1967341"/>
              <a:gd name="connsiteY821" fmla="*/ 308286 h 442564"/>
              <a:gd name="connsiteX822" fmla="*/ 381443 w 1967341"/>
              <a:gd name="connsiteY822" fmla="*/ 303925 h 442564"/>
              <a:gd name="connsiteX823" fmla="*/ 385085 w 1967341"/>
              <a:gd name="connsiteY823" fmla="*/ 301374 h 442564"/>
              <a:gd name="connsiteX824" fmla="*/ 384126 w 1967341"/>
              <a:gd name="connsiteY824" fmla="*/ 297492 h 442564"/>
              <a:gd name="connsiteX825" fmla="*/ 383179 w 1967341"/>
              <a:gd name="connsiteY825" fmla="*/ 297780 h 442564"/>
              <a:gd name="connsiteX826" fmla="*/ 377584 w 1967341"/>
              <a:gd name="connsiteY826" fmla="*/ 309769 h 442564"/>
              <a:gd name="connsiteX827" fmla="*/ 383755 w 1967341"/>
              <a:gd name="connsiteY827" fmla="*/ 315962 h 442564"/>
              <a:gd name="connsiteX828" fmla="*/ 392216 w 1967341"/>
              <a:gd name="connsiteY828" fmla="*/ 317532 h 442564"/>
              <a:gd name="connsiteX829" fmla="*/ 398147 w 1967341"/>
              <a:gd name="connsiteY829" fmla="*/ 312843 h 442564"/>
              <a:gd name="connsiteX830" fmla="*/ 398103 w 1967341"/>
              <a:gd name="connsiteY830" fmla="*/ 312800 h 442564"/>
              <a:gd name="connsiteX831" fmla="*/ 398757 w 1967341"/>
              <a:gd name="connsiteY831" fmla="*/ 305277 h 442564"/>
              <a:gd name="connsiteX832" fmla="*/ 392717 w 1967341"/>
              <a:gd name="connsiteY832" fmla="*/ 299150 h 442564"/>
              <a:gd name="connsiteX833" fmla="*/ 384126 w 1967341"/>
              <a:gd name="connsiteY833" fmla="*/ 297492 h 442564"/>
              <a:gd name="connsiteX834" fmla="*/ 58178 w 1967341"/>
              <a:gd name="connsiteY834" fmla="*/ 290667 h 442564"/>
              <a:gd name="connsiteX835" fmla="*/ 38662 w 1967341"/>
              <a:gd name="connsiteY835" fmla="*/ 299782 h 442564"/>
              <a:gd name="connsiteX836" fmla="*/ 39469 w 1967341"/>
              <a:gd name="connsiteY836" fmla="*/ 301526 h 442564"/>
              <a:gd name="connsiteX837" fmla="*/ 40297 w 1967341"/>
              <a:gd name="connsiteY837" fmla="*/ 303271 h 442564"/>
              <a:gd name="connsiteX838" fmla="*/ 54362 w 1967341"/>
              <a:gd name="connsiteY838" fmla="*/ 296729 h 442564"/>
              <a:gd name="connsiteX839" fmla="*/ 43742 w 1967341"/>
              <a:gd name="connsiteY839" fmla="*/ 310707 h 442564"/>
              <a:gd name="connsiteX840" fmla="*/ 44615 w 1967341"/>
              <a:gd name="connsiteY840" fmla="*/ 312560 h 442564"/>
              <a:gd name="connsiteX841" fmla="*/ 45487 w 1967341"/>
              <a:gd name="connsiteY841" fmla="*/ 314392 h 442564"/>
              <a:gd name="connsiteX842" fmla="*/ 65003 w 1967341"/>
              <a:gd name="connsiteY842" fmla="*/ 305299 h 442564"/>
              <a:gd name="connsiteX843" fmla="*/ 64174 w 1967341"/>
              <a:gd name="connsiteY843" fmla="*/ 303532 h 442564"/>
              <a:gd name="connsiteX844" fmla="*/ 63367 w 1967341"/>
              <a:gd name="connsiteY844" fmla="*/ 301788 h 442564"/>
              <a:gd name="connsiteX845" fmla="*/ 49673 w 1967341"/>
              <a:gd name="connsiteY845" fmla="*/ 308177 h 442564"/>
              <a:gd name="connsiteX846" fmla="*/ 60009 w 1967341"/>
              <a:gd name="connsiteY846" fmla="*/ 294614 h 442564"/>
              <a:gd name="connsiteX847" fmla="*/ 59093 w 1967341"/>
              <a:gd name="connsiteY847" fmla="*/ 292652 h 442564"/>
              <a:gd name="connsiteX848" fmla="*/ 406476 w 1967341"/>
              <a:gd name="connsiteY848" fmla="*/ 281836 h 442564"/>
              <a:gd name="connsiteX849" fmla="*/ 402944 w 1967341"/>
              <a:gd name="connsiteY849" fmla="*/ 291038 h 442564"/>
              <a:gd name="connsiteX850" fmla="*/ 386415 w 1967341"/>
              <a:gd name="connsiteY850" fmla="*/ 284693 h 442564"/>
              <a:gd name="connsiteX851" fmla="*/ 385674 w 1967341"/>
              <a:gd name="connsiteY851" fmla="*/ 286633 h 442564"/>
              <a:gd name="connsiteX852" fmla="*/ 384933 w 1967341"/>
              <a:gd name="connsiteY852" fmla="*/ 288552 h 442564"/>
              <a:gd name="connsiteX853" fmla="*/ 405081 w 1967341"/>
              <a:gd name="connsiteY853" fmla="*/ 296293 h 442564"/>
              <a:gd name="connsiteX854" fmla="*/ 410052 w 1967341"/>
              <a:gd name="connsiteY854" fmla="*/ 283210 h 442564"/>
              <a:gd name="connsiteX855" fmla="*/ 408264 w 1967341"/>
              <a:gd name="connsiteY855" fmla="*/ 282534 h 442564"/>
              <a:gd name="connsiteX856" fmla="*/ 54383 w 1967341"/>
              <a:gd name="connsiteY856" fmla="*/ 281095 h 442564"/>
              <a:gd name="connsiteX857" fmla="*/ 34279 w 1967341"/>
              <a:gd name="connsiteY857" fmla="*/ 288814 h 442564"/>
              <a:gd name="connsiteX858" fmla="*/ 35020 w 1967341"/>
              <a:gd name="connsiteY858" fmla="*/ 290755 h 442564"/>
              <a:gd name="connsiteX859" fmla="*/ 35762 w 1967341"/>
              <a:gd name="connsiteY859" fmla="*/ 292673 h 442564"/>
              <a:gd name="connsiteX860" fmla="*/ 55866 w 1967341"/>
              <a:gd name="connsiteY860" fmla="*/ 284954 h 442564"/>
              <a:gd name="connsiteX861" fmla="*/ 55125 w 1967341"/>
              <a:gd name="connsiteY861" fmla="*/ 283035 h 442564"/>
              <a:gd name="connsiteX862" fmla="*/ 35958 w 1967341"/>
              <a:gd name="connsiteY862" fmla="*/ 266420 h 442564"/>
              <a:gd name="connsiteX863" fmla="*/ 34715 w 1967341"/>
              <a:gd name="connsiteY863" fmla="*/ 266747 h 442564"/>
              <a:gd name="connsiteX864" fmla="*/ 29569 w 1967341"/>
              <a:gd name="connsiteY864" fmla="*/ 269669 h 442564"/>
              <a:gd name="connsiteX865" fmla="*/ 29067 w 1967341"/>
              <a:gd name="connsiteY865" fmla="*/ 274902 h 442564"/>
              <a:gd name="connsiteX866" fmla="*/ 31924 w 1967341"/>
              <a:gd name="connsiteY866" fmla="*/ 279067 h 442564"/>
              <a:gd name="connsiteX867" fmla="*/ 31924 w 1967341"/>
              <a:gd name="connsiteY867" fmla="*/ 279023 h 442564"/>
              <a:gd name="connsiteX868" fmla="*/ 37135 w 1967341"/>
              <a:gd name="connsiteY868" fmla="*/ 279372 h 442564"/>
              <a:gd name="connsiteX869" fmla="*/ 52094 w 1967341"/>
              <a:gd name="connsiteY869" fmla="*/ 275360 h 442564"/>
              <a:gd name="connsiteX870" fmla="*/ 51549 w 1967341"/>
              <a:gd name="connsiteY870" fmla="*/ 273354 h 442564"/>
              <a:gd name="connsiteX871" fmla="*/ 51025 w 1967341"/>
              <a:gd name="connsiteY871" fmla="*/ 271369 h 442564"/>
              <a:gd name="connsiteX872" fmla="*/ 36067 w 1967341"/>
              <a:gd name="connsiteY872" fmla="*/ 275382 h 442564"/>
              <a:gd name="connsiteX873" fmla="*/ 33734 w 1967341"/>
              <a:gd name="connsiteY873" fmla="*/ 275382 h 442564"/>
              <a:gd name="connsiteX874" fmla="*/ 33511 w 1967341"/>
              <a:gd name="connsiteY874" fmla="*/ 275229 h 442564"/>
              <a:gd name="connsiteX875" fmla="*/ 33058 w 1967341"/>
              <a:gd name="connsiteY875" fmla="*/ 271806 h 442564"/>
              <a:gd name="connsiteX876" fmla="*/ 35718 w 1967341"/>
              <a:gd name="connsiteY876" fmla="*/ 270541 h 442564"/>
              <a:gd name="connsiteX877" fmla="*/ 36961 w 1967341"/>
              <a:gd name="connsiteY877" fmla="*/ 270214 h 442564"/>
              <a:gd name="connsiteX878" fmla="*/ 848009 w 1967341"/>
              <a:gd name="connsiteY878" fmla="*/ 261938 h 442564"/>
              <a:gd name="connsiteX879" fmla="*/ 847932 w 1967341"/>
              <a:gd name="connsiteY879" fmla="*/ 262090 h 442564"/>
              <a:gd name="connsiteX880" fmla="*/ 847945 w 1967341"/>
              <a:gd name="connsiteY880" fmla="*/ 262008 h 442564"/>
              <a:gd name="connsiteX881" fmla="*/ 399651 w 1967341"/>
              <a:gd name="connsiteY881" fmla="*/ 259486 h 442564"/>
              <a:gd name="connsiteX882" fmla="*/ 405429 w 1967341"/>
              <a:gd name="connsiteY882" fmla="*/ 259486 h 442564"/>
              <a:gd name="connsiteX883" fmla="*/ 410401 w 1967341"/>
              <a:gd name="connsiteY883" fmla="*/ 262211 h 442564"/>
              <a:gd name="connsiteX884" fmla="*/ 411081 w 1967341"/>
              <a:gd name="connsiteY884" fmla="*/ 263343 h 442564"/>
              <a:gd name="connsiteX885" fmla="*/ 408482 w 1967341"/>
              <a:gd name="connsiteY885" fmla="*/ 269909 h 442564"/>
              <a:gd name="connsiteX886" fmla="*/ 402813 w 1967341"/>
              <a:gd name="connsiteY886" fmla="*/ 269909 h 442564"/>
              <a:gd name="connsiteX887" fmla="*/ 397732 w 1967341"/>
              <a:gd name="connsiteY887" fmla="*/ 267161 h 442564"/>
              <a:gd name="connsiteX888" fmla="*/ 396938 w 1967341"/>
              <a:gd name="connsiteY888" fmla="*/ 265838 h 442564"/>
              <a:gd name="connsiteX889" fmla="*/ 399651 w 1967341"/>
              <a:gd name="connsiteY889" fmla="*/ 259486 h 442564"/>
              <a:gd name="connsiteX890" fmla="*/ 406389 w 1967341"/>
              <a:gd name="connsiteY890" fmla="*/ 255473 h 442564"/>
              <a:gd name="connsiteX891" fmla="*/ 397667 w 1967341"/>
              <a:gd name="connsiteY891" fmla="*/ 255953 h 442564"/>
              <a:gd name="connsiteX892" fmla="*/ 396808 w 1967341"/>
              <a:gd name="connsiteY892" fmla="*/ 256470 h 442564"/>
              <a:gd name="connsiteX893" fmla="*/ 394309 w 1967341"/>
              <a:gd name="connsiteY893" fmla="*/ 269429 h 442564"/>
              <a:gd name="connsiteX894" fmla="*/ 401810 w 1967341"/>
              <a:gd name="connsiteY894" fmla="*/ 273964 h 442564"/>
              <a:gd name="connsiteX895" fmla="*/ 410401 w 1967341"/>
              <a:gd name="connsiteY895" fmla="*/ 273441 h 442564"/>
              <a:gd name="connsiteX896" fmla="*/ 415002 w 1967341"/>
              <a:gd name="connsiteY896" fmla="*/ 267444 h 442564"/>
              <a:gd name="connsiteX897" fmla="*/ 413738 w 1967341"/>
              <a:gd name="connsiteY897" fmla="*/ 259965 h 442564"/>
              <a:gd name="connsiteX898" fmla="*/ 406389 w 1967341"/>
              <a:gd name="connsiteY898" fmla="*/ 255473 h 442564"/>
              <a:gd name="connsiteX899" fmla="*/ 46948 w 1967341"/>
              <a:gd name="connsiteY899" fmla="*/ 254056 h 442564"/>
              <a:gd name="connsiteX900" fmla="*/ 25818 w 1967341"/>
              <a:gd name="connsiteY900" fmla="*/ 258177 h 442564"/>
              <a:gd name="connsiteX901" fmla="*/ 26211 w 1967341"/>
              <a:gd name="connsiteY901" fmla="*/ 260205 h 442564"/>
              <a:gd name="connsiteX902" fmla="*/ 26603 w 1967341"/>
              <a:gd name="connsiteY902" fmla="*/ 262233 h 442564"/>
              <a:gd name="connsiteX903" fmla="*/ 47733 w 1967341"/>
              <a:gd name="connsiteY903" fmla="*/ 258133 h 442564"/>
              <a:gd name="connsiteX904" fmla="*/ 47340 w 1967341"/>
              <a:gd name="connsiteY904" fmla="*/ 256084 h 442564"/>
              <a:gd name="connsiteX905" fmla="*/ 92826 w 1967341"/>
              <a:gd name="connsiteY905" fmla="*/ 253838 h 442564"/>
              <a:gd name="connsiteX906" fmla="*/ 117445 w 1967341"/>
              <a:gd name="connsiteY906" fmla="*/ 257742 h 442564"/>
              <a:gd name="connsiteX907" fmla="*/ 176538 w 1967341"/>
              <a:gd name="connsiteY907" fmla="*/ 257262 h 442564"/>
              <a:gd name="connsiteX908" fmla="*/ 185107 w 1967341"/>
              <a:gd name="connsiteY908" fmla="*/ 258657 h 442564"/>
              <a:gd name="connsiteX909" fmla="*/ 203925 w 1967341"/>
              <a:gd name="connsiteY909" fmla="*/ 260838 h 442564"/>
              <a:gd name="connsiteX910" fmla="*/ 198147 w 1967341"/>
              <a:gd name="connsiteY910" fmla="*/ 284192 h 442564"/>
              <a:gd name="connsiteX911" fmla="*/ 221282 w 1967341"/>
              <a:gd name="connsiteY911" fmla="*/ 288117 h 442564"/>
              <a:gd name="connsiteX912" fmla="*/ 244396 w 1967341"/>
              <a:gd name="connsiteY912" fmla="*/ 284192 h 442564"/>
              <a:gd name="connsiteX913" fmla="*/ 238618 w 1967341"/>
              <a:gd name="connsiteY913" fmla="*/ 260860 h 442564"/>
              <a:gd name="connsiteX914" fmla="*/ 257436 w 1967341"/>
              <a:gd name="connsiteY914" fmla="*/ 258679 h 442564"/>
              <a:gd name="connsiteX915" fmla="*/ 266027 w 1967341"/>
              <a:gd name="connsiteY915" fmla="*/ 257284 h 442564"/>
              <a:gd name="connsiteX916" fmla="*/ 325120 w 1967341"/>
              <a:gd name="connsiteY916" fmla="*/ 257763 h 442564"/>
              <a:gd name="connsiteX917" fmla="*/ 325207 w 1967341"/>
              <a:gd name="connsiteY917" fmla="*/ 257742 h 442564"/>
              <a:gd name="connsiteX918" fmla="*/ 349804 w 1967341"/>
              <a:gd name="connsiteY918" fmla="*/ 253838 h 442564"/>
              <a:gd name="connsiteX919" fmla="*/ 334322 w 1967341"/>
              <a:gd name="connsiteY919" fmla="*/ 271108 h 442564"/>
              <a:gd name="connsiteX920" fmla="*/ 236764 w 1967341"/>
              <a:gd name="connsiteY920" fmla="*/ 288989 h 442564"/>
              <a:gd name="connsiteX921" fmla="*/ 243022 w 1967341"/>
              <a:gd name="connsiteY921" fmla="*/ 314021 h 442564"/>
              <a:gd name="connsiteX922" fmla="*/ 221217 w 1967341"/>
              <a:gd name="connsiteY922" fmla="*/ 318731 h 442564"/>
              <a:gd name="connsiteX923" fmla="*/ 199411 w 1967341"/>
              <a:gd name="connsiteY923" fmla="*/ 314021 h 442564"/>
              <a:gd name="connsiteX924" fmla="*/ 205670 w 1967341"/>
              <a:gd name="connsiteY924" fmla="*/ 288989 h 442564"/>
              <a:gd name="connsiteX925" fmla="*/ 108308 w 1967341"/>
              <a:gd name="connsiteY925" fmla="*/ 271108 h 442564"/>
              <a:gd name="connsiteX926" fmla="*/ 92826 w 1967341"/>
              <a:gd name="connsiteY926" fmla="*/ 253838 h 442564"/>
              <a:gd name="connsiteX927" fmla="*/ 821325 w 1967341"/>
              <a:gd name="connsiteY927" fmla="*/ 241792 h 442564"/>
              <a:gd name="connsiteX928" fmla="*/ 828927 w 1967341"/>
              <a:gd name="connsiteY928" fmla="*/ 251295 h 442564"/>
              <a:gd name="connsiteX929" fmla="*/ 836985 w 1967341"/>
              <a:gd name="connsiteY929" fmla="*/ 249319 h 442564"/>
              <a:gd name="connsiteX930" fmla="*/ 846336 w 1967341"/>
              <a:gd name="connsiteY930" fmla="*/ 249319 h 442564"/>
              <a:gd name="connsiteX931" fmla="*/ 849605 w 1967341"/>
              <a:gd name="connsiteY931" fmla="*/ 250839 h 442564"/>
              <a:gd name="connsiteX932" fmla="*/ 848844 w 1967341"/>
              <a:gd name="connsiteY932" fmla="*/ 256160 h 442564"/>
              <a:gd name="connsiteX933" fmla="*/ 847945 w 1967341"/>
              <a:gd name="connsiteY933" fmla="*/ 262008 h 442564"/>
              <a:gd name="connsiteX934" fmla="*/ 843903 w 1967341"/>
              <a:gd name="connsiteY934" fmla="*/ 266423 h 442564"/>
              <a:gd name="connsiteX935" fmla="*/ 839722 w 1967341"/>
              <a:gd name="connsiteY935" fmla="*/ 269540 h 442564"/>
              <a:gd name="connsiteX936" fmla="*/ 836757 w 1967341"/>
              <a:gd name="connsiteY936" fmla="*/ 277978 h 442564"/>
              <a:gd name="connsiteX937" fmla="*/ 830827 w 1967341"/>
              <a:gd name="connsiteY937" fmla="*/ 282007 h 442564"/>
              <a:gd name="connsiteX938" fmla="*/ 823986 w 1967341"/>
              <a:gd name="connsiteY938" fmla="*/ 282615 h 442564"/>
              <a:gd name="connsiteX939" fmla="*/ 814939 w 1967341"/>
              <a:gd name="connsiteY939" fmla="*/ 286416 h 442564"/>
              <a:gd name="connsiteX940" fmla="*/ 804143 w 1967341"/>
              <a:gd name="connsiteY940" fmla="*/ 277522 h 442564"/>
              <a:gd name="connsiteX941" fmla="*/ 805284 w 1967341"/>
              <a:gd name="connsiteY941" fmla="*/ 270832 h 442564"/>
              <a:gd name="connsiteX942" fmla="*/ 803688 w 1967341"/>
              <a:gd name="connsiteY942" fmla="*/ 265511 h 442564"/>
              <a:gd name="connsiteX943" fmla="*/ 806957 w 1967341"/>
              <a:gd name="connsiteY943" fmla="*/ 259277 h 442564"/>
              <a:gd name="connsiteX944" fmla="*/ 815243 w 1967341"/>
              <a:gd name="connsiteY944" fmla="*/ 245062 h 442564"/>
              <a:gd name="connsiteX945" fmla="*/ 821325 w 1967341"/>
              <a:gd name="connsiteY945" fmla="*/ 241792 h 442564"/>
              <a:gd name="connsiteX946" fmla="*/ 44440 w 1967341"/>
              <a:gd name="connsiteY946" fmla="*/ 233668 h 442564"/>
              <a:gd name="connsiteX947" fmla="*/ 23071 w 1967341"/>
              <a:gd name="connsiteY947" fmla="*/ 236306 h 442564"/>
              <a:gd name="connsiteX948" fmla="*/ 24902 w 1967341"/>
              <a:gd name="connsiteY948" fmla="*/ 251308 h 442564"/>
              <a:gd name="connsiteX949" fmla="*/ 26800 w 1967341"/>
              <a:gd name="connsiteY949" fmla="*/ 251090 h 442564"/>
              <a:gd name="connsiteX950" fmla="*/ 28697 w 1967341"/>
              <a:gd name="connsiteY950" fmla="*/ 250850 h 442564"/>
              <a:gd name="connsiteX951" fmla="*/ 27367 w 1967341"/>
              <a:gd name="connsiteY951" fmla="*/ 239948 h 442564"/>
              <a:gd name="connsiteX952" fmla="*/ 32927 w 1967341"/>
              <a:gd name="connsiteY952" fmla="*/ 239250 h 442564"/>
              <a:gd name="connsiteX953" fmla="*/ 34104 w 1967341"/>
              <a:gd name="connsiteY953" fmla="*/ 248866 h 442564"/>
              <a:gd name="connsiteX954" fmla="*/ 35958 w 1967341"/>
              <a:gd name="connsiteY954" fmla="*/ 248648 h 442564"/>
              <a:gd name="connsiteX955" fmla="*/ 37790 w 1967341"/>
              <a:gd name="connsiteY955" fmla="*/ 248430 h 442564"/>
              <a:gd name="connsiteX956" fmla="*/ 36612 w 1967341"/>
              <a:gd name="connsiteY956" fmla="*/ 238814 h 442564"/>
              <a:gd name="connsiteX957" fmla="*/ 41148 w 1967341"/>
              <a:gd name="connsiteY957" fmla="*/ 238247 h 442564"/>
              <a:gd name="connsiteX958" fmla="*/ 42412 w 1967341"/>
              <a:gd name="connsiteY958" fmla="*/ 248605 h 442564"/>
              <a:gd name="connsiteX959" fmla="*/ 44331 w 1967341"/>
              <a:gd name="connsiteY959" fmla="*/ 248386 h 442564"/>
              <a:gd name="connsiteX960" fmla="*/ 46206 w 1967341"/>
              <a:gd name="connsiteY960" fmla="*/ 248147 h 442564"/>
              <a:gd name="connsiteX961" fmla="*/ 404819 w 1967341"/>
              <a:gd name="connsiteY961" fmla="*/ 230026 h 442564"/>
              <a:gd name="connsiteX962" fmla="*/ 399302 w 1967341"/>
              <a:gd name="connsiteY962" fmla="*/ 232207 h 442564"/>
              <a:gd name="connsiteX963" fmla="*/ 399302 w 1967341"/>
              <a:gd name="connsiteY963" fmla="*/ 245290 h 442564"/>
              <a:gd name="connsiteX964" fmla="*/ 415787 w 1967341"/>
              <a:gd name="connsiteY964" fmla="*/ 246838 h 442564"/>
              <a:gd name="connsiteX965" fmla="*/ 419407 w 1967341"/>
              <a:gd name="connsiteY965" fmla="*/ 240297 h 442564"/>
              <a:gd name="connsiteX966" fmla="*/ 416878 w 1967341"/>
              <a:gd name="connsiteY966" fmla="*/ 234387 h 442564"/>
              <a:gd name="connsiteX967" fmla="*/ 416551 w 1967341"/>
              <a:gd name="connsiteY967" fmla="*/ 234213 h 442564"/>
              <a:gd name="connsiteX968" fmla="*/ 419363 w 1967341"/>
              <a:gd name="connsiteY968" fmla="*/ 234038 h 442564"/>
              <a:gd name="connsiteX969" fmla="*/ 419560 w 1967341"/>
              <a:gd name="connsiteY969" fmla="*/ 231313 h 442564"/>
              <a:gd name="connsiteX970" fmla="*/ 407981 w 1967341"/>
              <a:gd name="connsiteY970" fmla="*/ 230310 h 442564"/>
              <a:gd name="connsiteX971" fmla="*/ 407261 w 1967341"/>
              <a:gd name="connsiteY971" fmla="*/ 238574 h 442564"/>
              <a:gd name="connsiteX972" fmla="*/ 410968 w 1967341"/>
              <a:gd name="connsiteY972" fmla="*/ 238901 h 442564"/>
              <a:gd name="connsiteX973" fmla="*/ 411361 w 1967341"/>
              <a:gd name="connsiteY973" fmla="*/ 234235 h 442564"/>
              <a:gd name="connsiteX974" fmla="*/ 413912 w 1967341"/>
              <a:gd name="connsiteY974" fmla="*/ 235543 h 442564"/>
              <a:gd name="connsiteX975" fmla="*/ 415569 w 1967341"/>
              <a:gd name="connsiteY975" fmla="*/ 239446 h 442564"/>
              <a:gd name="connsiteX976" fmla="*/ 413389 w 1967341"/>
              <a:gd name="connsiteY976" fmla="*/ 243546 h 442564"/>
              <a:gd name="connsiteX977" fmla="*/ 407698 w 1967341"/>
              <a:gd name="connsiteY977" fmla="*/ 244505 h 442564"/>
              <a:gd name="connsiteX978" fmla="*/ 402224 w 1967341"/>
              <a:gd name="connsiteY978" fmla="*/ 242499 h 442564"/>
              <a:gd name="connsiteX979" fmla="*/ 400567 w 1967341"/>
              <a:gd name="connsiteY979" fmla="*/ 238138 h 442564"/>
              <a:gd name="connsiteX980" fmla="*/ 401875 w 1967341"/>
              <a:gd name="connsiteY980" fmla="*/ 235369 h 442564"/>
              <a:gd name="connsiteX981" fmla="*/ 404470 w 1967341"/>
              <a:gd name="connsiteY981" fmla="*/ 234147 h 442564"/>
              <a:gd name="connsiteX982" fmla="*/ 106978 w 1967341"/>
              <a:gd name="connsiteY982" fmla="*/ 223332 h 442564"/>
              <a:gd name="connsiteX983" fmla="*/ 120629 w 1967341"/>
              <a:gd name="connsiteY983" fmla="*/ 224815 h 442564"/>
              <a:gd name="connsiteX984" fmla="*/ 132469 w 1967341"/>
              <a:gd name="connsiteY984" fmla="*/ 224815 h 442564"/>
              <a:gd name="connsiteX985" fmla="*/ 146032 w 1967341"/>
              <a:gd name="connsiteY985" fmla="*/ 224684 h 442564"/>
              <a:gd name="connsiteX986" fmla="*/ 166507 w 1967341"/>
              <a:gd name="connsiteY986" fmla="*/ 225208 h 442564"/>
              <a:gd name="connsiteX987" fmla="*/ 188640 w 1967341"/>
              <a:gd name="connsiteY987" fmla="*/ 230354 h 442564"/>
              <a:gd name="connsiteX988" fmla="*/ 204274 w 1967341"/>
              <a:gd name="connsiteY988" fmla="*/ 231422 h 442564"/>
              <a:gd name="connsiteX989" fmla="*/ 198997 w 1967341"/>
              <a:gd name="connsiteY989" fmla="*/ 253860 h 442564"/>
              <a:gd name="connsiteX990" fmla="*/ 220803 w 1967341"/>
              <a:gd name="connsiteY990" fmla="*/ 256433 h 442564"/>
              <a:gd name="connsiteX991" fmla="*/ 221043 w 1967341"/>
              <a:gd name="connsiteY991" fmla="*/ 256433 h 442564"/>
              <a:gd name="connsiteX992" fmla="*/ 221326 w 1967341"/>
              <a:gd name="connsiteY992" fmla="*/ 256433 h 442564"/>
              <a:gd name="connsiteX993" fmla="*/ 243284 w 1967341"/>
              <a:gd name="connsiteY993" fmla="*/ 253816 h 442564"/>
              <a:gd name="connsiteX994" fmla="*/ 238007 w 1967341"/>
              <a:gd name="connsiteY994" fmla="*/ 231379 h 442564"/>
              <a:gd name="connsiteX995" fmla="*/ 253642 w 1967341"/>
              <a:gd name="connsiteY995" fmla="*/ 230310 h 442564"/>
              <a:gd name="connsiteX996" fmla="*/ 275862 w 1967341"/>
              <a:gd name="connsiteY996" fmla="*/ 225229 h 442564"/>
              <a:gd name="connsiteX997" fmla="*/ 296337 w 1967341"/>
              <a:gd name="connsiteY997" fmla="*/ 224706 h 442564"/>
              <a:gd name="connsiteX998" fmla="*/ 309900 w 1967341"/>
              <a:gd name="connsiteY998" fmla="*/ 224837 h 442564"/>
              <a:gd name="connsiteX999" fmla="*/ 321740 w 1967341"/>
              <a:gd name="connsiteY999" fmla="*/ 224837 h 442564"/>
              <a:gd name="connsiteX1000" fmla="*/ 321740 w 1967341"/>
              <a:gd name="connsiteY1000" fmla="*/ 224815 h 442564"/>
              <a:gd name="connsiteX1001" fmla="*/ 335391 w 1967341"/>
              <a:gd name="connsiteY1001" fmla="*/ 223332 h 442564"/>
              <a:gd name="connsiteX1002" fmla="*/ 322307 w 1967341"/>
              <a:gd name="connsiteY1002" fmla="*/ 236219 h 442564"/>
              <a:gd name="connsiteX1003" fmla="*/ 303271 w 1967341"/>
              <a:gd name="connsiteY1003" fmla="*/ 244942 h 442564"/>
              <a:gd name="connsiteX1004" fmla="*/ 256804 w 1967341"/>
              <a:gd name="connsiteY1004" fmla="*/ 255212 h 442564"/>
              <a:gd name="connsiteX1005" fmla="*/ 236067 w 1967341"/>
              <a:gd name="connsiteY1005" fmla="*/ 257545 h 442564"/>
              <a:gd name="connsiteX1006" fmla="*/ 234061 w 1967341"/>
              <a:gd name="connsiteY1006" fmla="*/ 257741 h 442564"/>
              <a:gd name="connsiteX1007" fmla="*/ 239883 w 1967341"/>
              <a:gd name="connsiteY1007" fmla="*/ 281357 h 442564"/>
              <a:gd name="connsiteX1008" fmla="*/ 221108 w 1967341"/>
              <a:gd name="connsiteY1008" fmla="*/ 284540 h 442564"/>
              <a:gd name="connsiteX1009" fmla="*/ 202312 w 1967341"/>
              <a:gd name="connsiteY1009" fmla="*/ 281357 h 442564"/>
              <a:gd name="connsiteX1010" fmla="*/ 208156 w 1967341"/>
              <a:gd name="connsiteY1010" fmla="*/ 257741 h 442564"/>
              <a:gd name="connsiteX1011" fmla="*/ 206128 w 1967341"/>
              <a:gd name="connsiteY1011" fmla="*/ 257545 h 442564"/>
              <a:gd name="connsiteX1012" fmla="*/ 185391 w 1967341"/>
              <a:gd name="connsiteY1012" fmla="*/ 255212 h 442564"/>
              <a:gd name="connsiteX1013" fmla="*/ 139098 w 1967341"/>
              <a:gd name="connsiteY1013" fmla="*/ 244942 h 442564"/>
              <a:gd name="connsiteX1014" fmla="*/ 120062 w 1967341"/>
              <a:gd name="connsiteY1014" fmla="*/ 236219 h 442564"/>
              <a:gd name="connsiteX1015" fmla="*/ 106978 w 1967341"/>
              <a:gd name="connsiteY1015" fmla="*/ 223332 h 442564"/>
              <a:gd name="connsiteX1016" fmla="*/ 922736 w 1967341"/>
              <a:gd name="connsiteY1016" fmla="*/ 223091 h 442564"/>
              <a:gd name="connsiteX1017" fmla="*/ 928818 w 1967341"/>
              <a:gd name="connsiteY1017" fmla="*/ 224460 h 442564"/>
              <a:gd name="connsiteX1018" fmla="*/ 934976 w 1967341"/>
              <a:gd name="connsiteY1018" fmla="*/ 227652 h 442564"/>
              <a:gd name="connsiteX1019" fmla="*/ 941133 w 1967341"/>
              <a:gd name="connsiteY1019" fmla="*/ 228185 h 442564"/>
              <a:gd name="connsiteX1020" fmla="*/ 947215 w 1967341"/>
              <a:gd name="connsiteY1020" fmla="*/ 230085 h 442564"/>
              <a:gd name="connsiteX1021" fmla="*/ 952460 w 1967341"/>
              <a:gd name="connsiteY1021" fmla="*/ 229249 h 442564"/>
              <a:gd name="connsiteX1022" fmla="*/ 964928 w 1967341"/>
              <a:gd name="connsiteY1022" fmla="*/ 240272 h 442564"/>
              <a:gd name="connsiteX1023" fmla="*/ 964244 w 1967341"/>
              <a:gd name="connsiteY1023" fmla="*/ 240424 h 442564"/>
              <a:gd name="connsiteX1024" fmla="*/ 967513 w 1967341"/>
              <a:gd name="connsiteY1024" fmla="*/ 245213 h 442564"/>
              <a:gd name="connsiteX1025" fmla="*/ 967513 w 1967341"/>
              <a:gd name="connsiteY1025" fmla="*/ 251447 h 442564"/>
              <a:gd name="connsiteX1026" fmla="*/ 963103 w 1967341"/>
              <a:gd name="connsiteY1026" fmla="*/ 257225 h 442564"/>
              <a:gd name="connsiteX1027" fmla="*/ 959682 w 1967341"/>
              <a:gd name="connsiteY1027" fmla="*/ 264219 h 442564"/>
              <a:gd name="connsiteX1028" fmla="*/ 955654 w 1967341"/>
              <a:gd name="connsiteY1028" fmla="*/ 268932 h 442564"/>
              <a:gd name="connsiteX1029" fmla="*/ 948660 w 1967341"/>
              <a:gd name="connsiteY1029" fmla="*/ 271744 h 442564"/>
              <a:gd name="connsiteX1030" fmla="*/ 942730 w 1967341"/>
              <a:gd name="connsiteY1030" fmla="*/ 271744 h 442564"/>
              <a:gd name="connsiteX1031" fmla="*/ 936496 w 1967341"/>
              <a:gd name="connsiteY1031" fmla="*/ 274709 h 442564"/>
              <a:gd name="connsiteX1032" fmla="*/ 931631 w 1967341"/>
              <a:gd name="connsiteY1032" fmla="*/ 269540 h 442564"/>
              <a:gd name="connsiteX1033" fmla="*/ 931631 w 1967341"/>
              <a:gd name="connsiteY1033" fmla="*/ 262699 h 442564"/>
              <a:gd name="connsiteX1034" fmla="*/ 926613 w 1967341"/>
              <a:gd name="connsiteY1034" fmla="*/ 253499 h 442564"/>
              <a:gd name="connsiteX1035" fmla="*/ 922584 w 1967341"/>
              <a:gd name="connsiteY1035" fmla="*/ 245518 h 442564"/>
              <a:gd name="connsiteX1036" fmla="*/ 920227 w 1967341"/>
              <a:gd name="connsiteY1036" fmla="*/ 236623 h 442564"/>
              <a:gd name="connsiteX1037" fmla="*/ 920684 w 1967341"/>
              <a:gd name="connsiteY1037" fmla="*/ 231150 h 442564"/>
              <a:gd name="connsiteX1038" fmla="*/ 922736 w 1967341"/>
              <a:gd name="connsiteY1038" fmla="*/ 223091 h 442564"/>
              <a:gd name="connsiteX1039" fmla="*/ 35630 w 1967341"/>
              <a:gd name="connsiteY1039" fmla="*/ 215351 h 442564"/>
              <a:gd name="connsiteX1040" fmla="*/ 40362 w 1967341"/>
              <a:gd name="connsiteY1040" fmla="*/ 215351 h 442564"/>
              <a:gd name="connsiteX1041" fmla="*/ 40362 w 1967341"/>
              <a:gd name="connsiteY1041" fmla="*/ 219930 h 442564"/>
              <a:gd name="connsiteX1042" fmla="*/ 39773 w 1967341"/>
              <a:gd name="connsiteY1042" fmla="*/ 222351 h 442564"/>
              <a:gd name="connsiteX1043" fmla="*/ 38116 w 1967341"/>
              <a:gd name="connsiteY1043" fmla="*/ 223136 h 442564"/>
              <a:gd name="connsiteX1044" fmla="*/ 36219 w 1967341"/>
              <a:gd name="connsiteY1044" fmla="*/ 222416 h 442564"/>
              <a:gd name="connsiteX1045" fmla="*/ 35630 w 1967341"/>
              <a:gd name="connsiteY1045" fmla="*/ 220083 h 442564"/>
              <a:gd name="connsiteX1046" fmla="*/ 26276 w 1967341"/>
              <a:gd name="connsiteY1046" fmla="*/ 215068 h 442564"/>
              <a:gd name="connsiteX1047" fmla="*/ 32011 w 1967341"/>
              <a:gd name="connsiteY1047" fmla="*/ 215177 h 442564"/>
              <a:gd name="connsiteX1048" fmla="*/ 32011 w 1967341"/>
              <a:gd name="connsiteY1048" fmla="*/ 220105 h 442564"/>
              <a:gd name="connsiteX1049" fmla="*/ 31313 w 1967341"/>
              <a:gd name="connsiteY1049" fmla="*/ 222591 h 442564"/>
              <a:gd name="connsiteX1050" fmla="*/ 29285 w 1967341"/>
              <a:gd name="connsiteY1050" fmla="*/ 223376 h 442564"/>
              <a:gd name="connsiteX1051" fmla="*/ 26996 w 1967341"/>
              <a:gd name="connsiteY1051" fmla="*/ 222526 h 442564"/>
              <a:gd name="connsiteX1052" fmla="*/ 26276 w 1967341"/>
              <a:gd name="connsiteY1052" fmla="*/ 220084 h 442564"/>
              <a:gd name="connsiteX1053" fmla="*/ 22678 w 1967341"/>
              <a:gd name="connsiteY1053" fmla="*/ 211034 h 442564"/>
              <a:gd name="connsiteX1054" fmla="*/ 22678 w 1967341"/>
              <a:gd name="connsiteY1054" fmla="*/ 213018 h 442564"/>
              <a:gd name="connsiteX1055" fmla="*/ 22657 w 1967341"/>
              <a:gd name="connsiteY1055" fmla="*/ 220018 h 442564"/>
              <a:gd name="connsiteX1056" fmla="*/ 24270 w 1967341"/>
              <a:gd name="connsiteY1056" fmla="*/ 225556 h 442564"/>
              <a:gd name="connsiteX1057" fmla="*/ 29264 w 1967341"/>
              <a:gd name="connsiteY1057" fmla="*/ 227519 h 442564"/>
              <a:gd name="connsiteX1058" fmla="*/ 33428 w 1967341"/>
              <a:gd name="connsiteY1058" fmla="*/ 225687 h 442564"/>
              <a:gd name="connsiteX1059" fmla="*/ 34148 w 1967341"/>
              <a:gd name="connsiteY1059" fmla="*/ 224466 h 442564"/>
              <a:gd name="connsiteX1060" fmla="*/ 38509 w 1967341"/>
              <a:gd name="connsiteY1060" fmla="*/ 227017 h 442564"/>
              <a:gd name="connsiteX1061" fmla="*/ 42543 w 1967341"/>
              <a:gd name="connsiteY1061" fmla="*/ 225469 h 442564"/>
              <a:gd name="connsiteX1062" fmla="*/ 44048 w 1967341"/>
              <a:gd name="connsiteY1062" fmla="*/ 220999 h 442564"/>
              <a:gd name="connsiteX1063" fmla="*/ 44200 w 1967341"/>
              <a:gd name="connsiteY1063" fmla="*/ 213389 h 442564"/>
              <a:gd name="connsiteX1064" fmla="*/ 44200 w 1967341"/>
              <a:gd name="connsiteY1064" fmla="*/ 211426 h 442564"/>
              <a:gd name="connsiteX1065" fmla="*/ 398365 w 1967341"/>
              <a:gd name="connsiteY1065" fmla="*/ 207196 h 442564"/>
              <a:gd name="connsiteX1066" fmla="*/ 398365 w 1967341"/>
              <a:gd name="connsiteY1066" fmla="*/ 209551 h 442564"/>
              <a:gd name="connsiteX1067" fmla="*/ 398365 w 1967341"/>
              <a:gd name="connsiteY1067" fmla="*/ 211884 h 442564"/>
              <a:gd name="connsiteX1068" fmla="*/ 407807 w 1967341"/>
              <a:gd name="connsiteY1068" fmla="*/ 215417 h 442564"/>
              <a:gd name="connsiteX1069" fmla="*/ 398626 w 1967341"/>
              <a:gd name="connsiteY1069" fmla="*/ 219778 h 442564"/>
              <a:gd name="connsiteX1070" fmla="*/ 398626 w 1967341"/>
              <a:gd name="connsiteY1070" fmla="*/ 222242 h 442564"/>
              <a:gd name="connsiteX1071" fmla="*/ 398626 w 1967341"/>
              <a:gd name="connsiteY1071" fmla="*/ 224706 h 442564"/>
              <a:gd name="connsiteX1072" fmla="*/ 411710 w 1967341"/>
              <a:gd name="connsiteY1072" fmla="*/ 217314 h 442564"/>
              <a:gd name="connsiteX1073" fmla="*/ 419800 w 1967341"/>
              <a:gd name="connsiteY1073" fmla="*/ 217030 h 442564"/>
              <a:gd name="connsiteX1074" fmla="*/ 419800 w 1967341"/>
              <a:gd name="connsiteY1074" fmla="*/ 214959 h 442564"/>
              <a:gd name="connsiteX1075" fmla="*/ 419800 w 1967341"/>
              <a:gd name="connsiteY1075" fmla="*/ 212909 h 442564"/>
              <a:gd name="connsiteX1076" fmla="*/ 411622 w 1967341"/>
              <a:gd name="connsiteY1076" fmla="*/ 213192 h 442564"/>
              <a:gd name="connsiteX1077" fmla="*/ 322242 w 1967341"/>
              <a:gd name="connsiteY1077" fmla="*/ 189337 h 442564"/>
              <a:gd name="connsiteX1078" fmla="*/ 309355 w 1967341"/>
              <a:gd name="connsiteY1078" fmla="*/ 203489 h 442564"/>
              <a:gd name="connsiteX1079" fmla="*/ 290362 w 1967341"/>
              <a:gd name="connsiteY1079" fmla="*/ 215787 h 442564"/>
              <a:gd name="connsiteX1080" fmla="*/ 252922 w 1967341"/>
              <a:gd name="connsiteY1080" fmla="*/ 226799 h 442564"/>
              <a:gd name="connsiteX1081" fmla="*/ 236765 w 1967341"/>
              <a:gd name="connsiteY1081" fmla="*/ 227824 h 442564"/>
              <a:gd name="connsiteX1082" fmla="*/ 233428 w 1967341"/>
              <a:gd name="connsiteY1082" fmla="*/ 227824 h 442564"/>
              <a:gd name="connsiteX1083" fmla="*/ 238836 w 1967341"/>
              <a:gd name="connsiteY1083" fmla="*/ 250785 h 442564"/>
              <a:gd name="connsiteX1084" fmla="*/ 221392 w 1967341"/>
              <a:gd name="connsiteY1084" fmla="*/ 252966 h 442564"/>
              <a:gd name="connsiteX1085" fmla="*/ 221174 w 1967341"/>
              <a:gd name="connsiteY1085" fmla="*/ 252966 h 442564"/>
              <a:gd name="connsiteX1086" fmla="*/ 220934 w 1967341"/>
              <a:gd name="connsiteY1086" fmla="*/ 252966 h 442564"/>
              <a:gd name="connsiteX1087" fmla="*/ 203489 w 1967341"/>
              <a:gd name="connsiteY1087" fmla="*/ 250785 h 442564"/>
              <a:gd name="connsiteX1088" fmla="*/ 208919 w 1967341"/>
              <a:gd name="connsiteY1088" fmla="*/ 227868 h 442564"/>
              <a:gd name="connsiteX1089" fmla="*/ 205583 w 1967341"/>
              <a:gd name="connsiteY1089" fmla="*/ 227868 h 442564"/>
              <a:gd name="connsiteX1090" fmla="*/ 189425 w 1967341"/>
              <a:gd name="connsiteY1090" fmla="*/ 226843 h 442564"/>
              <a:gd name="connsiteX1091" fmla="*/ 151985 w 1967341"/>
              <a:gd name="connsiteY1091" fmla="*/ 215831 h 442564"/>
              <a:gd name="connsiteX1092" fmla="*/ 132949 w 1967341"/>
              <a:gd name="connsiteY1092" fmla="*/ 203511 h 442564"/>
              <a:gd name="connsiteX1093" fmla="*/ 120105 w 1967341"/>
              <a:gd name="connsiteY1093" fmla="*/ 189381 h 442564"/>
              <a:gd name="connsiteX1094" fmla="*/ 133581 w 1967341"/>
              <a:gd name="connsiteY1094" fmla="*/ 190907 h 442564"/>
              <a:gd name="connsiteX1095" fmla="*/ 138814 w 1967341"/>
              <a:gd name="connsiteY1095" fmla="*/ 191147 h 442564"/>
              <a:gd name="connsiteX1096" fmla="*/ 163411 w 1967341"/>
              <a:gd name="connsiteY1096" fmla="*/ 192434 h 442564"/>
              <a:gd name="connsiteX1097" fmla="*/ 166158 w 1967341"/>
              <a:gd name="connsiteY1097" fmla="*/ 193895 h 442564"/>
              <a:gd name="connsiteX1098" fmla="*/ 193939 w 1967341"/>
              <a:gd name="connsiteY1098" fmla="*/ 202770 h 442564"/>
              <a:gd name="connsiteX1099" fmla="*/ 198910 w 1967341"/>
              <a:gd name="connsiteY1099" fmla="*/ 203097 h 442564"/>
              <a:gd name="connsiteX1100" fmla="*/ 205016 w 1967341"/>
              <a:gd name="connsiteY1100" fmla="*/ 202770 h 442564"/>
              <a:gd name="connsiteX1101" fmla="*/ 200219 w 1967341"/>
              <a:gd name="connsiteY1101" fmla="*/ 222721 h 442564"/>
              <a:gd name="connsiteX1102" fmla="*/ 221283 w 1967341"/>
              <a:gd name="connsiteY1102" fmla="*/ 224052 h 442564"/>
              <a:gd name="connsiteX1103" fmla="*/ 242325 w 1967341"/>
              <a:gd name="connsiteY1103" fmla="*/ 222721 h 442564"/>
              <a:gd name="connsiteX1104" fmla="*/ 237550 w 1967341"/>
              <a:gd name="connsiteY1104" fmla="*/ 202770 h 442564"/>
              <a:gd name="connsiteX1105" fmla="*/ 243633 w 1967341"/>
              <a:gd name="connsiteY1105" fmla="*/ 203097 h 442564"/>
              <a:gd name="connsiteX1106" fmla="*/ 248605 w 1967341"/>
              <a:gd name="connsiteY1106" fmla="*/ 202770 h 442564"/>
              <a:gd name="connsiteX1107" fmla="*/ 276407 w 1967341"/>
              <a:gd name="connsiteY1107" fmla="*/ 193895 h 442564"/>
              <a:gd name="connsiteX1108" fmla="*/ 279154 w 1967341"/>
              <a:gd name="connsiteY1108" fmla="*/ 192434 h 442564"/>
              <a:gd name="connsiteX1109" fmla="*/ 303751 w 1967341"/>
              <a:gd name="connsiteY1109" fmla="*/ 191147 h 442564"/>
              <a:gd name="connsiteX1110" fmla="*/ 308962 w 1967341"/>
              <a:gd name="connsiteY1110" fmla="*/ 190907 h 442564"/>
              <a:gd name="connsiteX1111" fmla="*/ 308744 w 1967341"/>
              <a:gd name="connsiteY1111" fmla="*/ 190864 h 442564"/>
              <a:gd name="connsiteX1112" fmla="*/ 322242 w 1967341"/>
              <a:gd name="connsiteY1112" fmla="*/ 189337 h 442564"/>
              <a:gd name="connsiteX1113" fmla="*/ 900918 w 1967341"/>
              <a:gd name="connsiteY1113" fmla="*/ 179000 h 442564"/>
              <a:gd name="connsiteX1114" fmla="*/ 895292 w 1967341"/>
              <a:gd name="connsiteY1114" fmla="*/ 179760 h 442564"/>
              <a:gd name="connsiteX1115" fmla="*/ 889515 w 1967341"/>
              <a:gd name="connsiteY1115" fmla="*/ 181660 h 442564"/>
              <a:gd name="connsiteX1116" fmla="*/ 885182 w 1967341"/>
              <a:gd name="connsiteY1116" fmla="*/ 184397 h 442564"/>
              <a:gd name="connsiteX1117" fmla="*/ 873931 w 1967341"/>
              <a:gd name="connsiteY1117" fmla="*/ 189262 h 442564"/>
              <a:gd name="connsiteX1118" fmla="*/ 870510 w 1967341"/>
              <a:gd name="connsiteY1118" fmla="*/ 195040 h 442564"/>
              <a:gd name="connsiteX1119" fmla="*/ 875375 w 1967341"/>
              <a:gd name="connsiteY1119" fmla="*/ 199905 h 442564"/>
              <a:gd name="connsiteX1120" fmla="*/ 883965 w 1967341"/>
              <a:gd name="connsiteY1120" fmla="*/ 197245 h 442564"/>
              <a:gd name="connsiteX1121" fmla="*/ 892024 w 1967341"/>
              <a:gd name="connsiteY1121" fmla="*/ 191011 h 442564"/>
              <a:gd name="connsiteX1122" fmla="*/ 898714 w 1967341"/>
              <a:gd name="connsiteY1122" fmla="*/ 185082 h 442564"/>
              <a:gd name="connsiteX1123" fmla="*/ 900918 w 1967341"/>
              <a:gd name="connsiteY1123" fmla="*/ 179000 h 442564"/>
              <a:gd name="connsiteX1124" fmla="*/ 1167978 w 1967341"/>
              <a:gd name="connsiteY1124" fmla="*/ 166761 h 442564"/>
              <a:gd name="connsiteX1125" fmla="*/ 1159083 w 1967341"/>
              <a:gd name="connsiteY1125" fmla="*/ 168281 h 442564"/>
              <a:gd name="connsiteX1126" fmla="*/ 1156955 w 1967341"/>
              <a:gd name="connsiteY1126" fmla="*/ 172994 h 442564"/>
              <a:gd name="connsiteX1127" fmla="*/ 1157640 w 1967341"/>
              <a:gd name="connsiteY1127" fmla="*/ 177404 h 442564"/>
              <a:gd name="connsiteX1128" fmla="*/ 1165242 w 1967341"/>
              <a:gd name="connsiteY1128" fmla="*/ 178239 h 442564"/>
              <a:gd name="connsiteX1129" fmla="*/ 1165317 w 1967341"/>
              <a:gd name="connsiteY1129" fmla="*/ 178239 h 442564"/>
              <a:gd name="connsiteX1130" fmla="*/ 1170411 w 1967341"/>
              <a:gd name="connsiteY1130" fmla="*/ 169421 h 442564"/>
              <a:gd name="connsiteX1131" fmla="*/ 1170429 w 1967341"/>
              <a:gd name="connsiteY1131" fmla="*/ 169019 h 442564"/>
              <a:gd name="connsiteX1132" fmla="*/ 1167978 w 1967341"/>
              <a:gd name="connsiteY1132" fmla="*/ 166761 h 442564"/>
              <a:gd name="connsiteX1133" fmla="*/ 1194585 w 1967341"/>
              <a:gd name="connsiteY1133" fmla="*/ 158854 h 442564"/>
              <a:gd name="connsiteX1134" fmla="*/ 1187668 w 1967341"/>
              <a:gd name="connsiteY1134" fmla="*/ 161135 h 442564"/>
              <a:gd name="connsiteX1135" fmla="*/ 1186831 w 1967341"/>
              <a:gd name="connsiteY1135" fmla="*/ 168053 h 442564"/>
              <a:gd name="connsiteX1136" fmla="*/ 1191088 w 1967341"/>
              <a:gd name="connsiteY1136" fmla="*/ 171929 h 442564"/>
              <a:gd name="connsiteX1137" fmla="*/ 1198690 w 1967341"/>
              <a:gd name="connsiteY1137" fmla="*/ 166228 h 442564"/>
              <a:gd name="connsiteX1138" fmla="*/ 1198995 w 1967341"/>
              <a:gd name="connsiteY1138" fmla="*/ 166228 h 442564"/>
              <a:gd name="connsiteX1139" fmla="*/ 1198995 w 1967341"/>
              <a:gd name="connsiteY1139" fmla="*/ 160451 h 442564"/>
              <a:gd name="connsiteX1140" fmla="*/ 1194585 w 1967341"/>
              <a:gd name="connsiteY1140" fmla="*/ 158854 h 442564"/>
              <a:gd name="connsiteX1141" fmla="*/ 916579 w 1967341"/>
              <a:gd name="connsiteY1141" fmla="*/ 150111 h 442564"/>
              <a:gd name="connsiteX1142" fmla="*/ 923116 w 1967341"/>
              <a:gd name="connsiteY1142" fmla="*/ 152621 h 442564"/>
              <a:gd name="connsiteX1143" fmla="*/ 930718 w 1967341"/>
              <a:gd name="connsiteY1143" fmla="*/ 152621 h 442564"/>
              <a:gd name="connsiteX1144" fmla="*/ 941437 w 1967341"/>
              <a:gd name="connsiteY1144" fmla="*/ 159615 h 442564"/>
              <a:gd name="connsiteX1145" fmla="*/ 944402 w 1967341"/>
              <a:gd name="connsiteY1145" fmla="*/ 168509 h 442564"/>
              <a:gd name="connsiteX1146" fmla="*/ 944402 w 1967341"/>
              <a:gd name="connsiteY1146" fmla="*/ 175427 h 442564"/>
              <a:gd name="connsiteX1147" fmla="*/ 935355 w 1967341"/>
              <a:gd name="connsiteY1147" fmla="*/ 184625 h 442564"/>
              <a:gd name="connsiteX1148" fmla="*/ 935051 w 1967341"/>
              <a:gd name="connsiteY1148" fmla="*/ 184625 h 442564"/>
              <a:gd name="connsiteX1149" fmla="*/ 930718 w 1967341"/>
              <a:gd name="connsiteY1149" fmla="*/ 192227 h 442564"/>
              <a:gd name="connsiteX1150" fmla="*/ 916502 w 1967341"/>
              <a:gd name="connsiteY1150" fmla="*/ 217010 h 442564"/>
              <a:gd name="connsiteX1151" fmla="*/ 910268 w 1967341"/>
              <a:gd name="connsiteY1151" fmla="*/ 224992 h 442564"/>
              <a:gd name="connsiteX1152" fmla="*/ 905631 w 1967341"/>
              <a:gd name="connsiteY1152" fmla="*/ 225600 h 442564"/>
              <a:gd name="connsiteX1153" fmla="*/ 901222 w 1967341"/>
              <a:gd name="connsiteY1153" fmla="*/ 230542 h 442564"/>
              <a:gd name="connsiteX1154" fmla="*/ 902667 w 1967341"/>
              <a:gd name="connsiteY1154" fmla="*/ 239588 h 442564"/>
              <a:gd name="connsiteX1155" fmla="*/ 902667 w 1967341"/>
              <a:gd name="connsiteY1155" fmla="*/ 279803 h 442564"/>
              <a:gd name="connsiteX1156" fmla="*/ 895065 w 1967341"/>
              <a:gd name="connsiteY1156" fmla="*/ 291206 h 442564"/>
              <a:gd name="connsiteX1157" fmla="*/ 886930 w 1967341"/>
              <a:gd name="connsiteY1157" fmla="*/ 299340 h 442564"/>
              <a:gd name="connsiteX1158" fmla="*/ 879328 w 1967341"/>
              <a:gd name="connsiteY1158" fmla="*/ 303217 h 442564"/>
              <a:gd name="connsiteX1159" fmla="*/ 875907 w 1967341"/>
              <a:gd name="connsiteY1159" fmla="*/ 300860 h 442564"/>
              <a:gd name="connsiteX1160" fmla="*/ 870586 w 1967341"/>
              <a:gd name="connsiteY1160" fmla="*/ 298504 h 442564"/>
              <a:gd name="connsiteX1161" fmla="*/ 866404 w 1967341"/>
              <a:gd name="connsiteY1161" fmla="*/ 295235 h 442564"/>
              <a:gd name="connsiteX1162" fmla="*/ 859410 w 1967341"/>
              <a:gd name="connsiteY1162" fmla="*/ 291815 h 442564"/>
              <a:gd name="connsiteX1163" fmla="*/ 855610 w 1967341"/>
              <a:gd name="connsiteY1163" fmla="*/ 284668 h 442564"/>
              <a:gd name="connsiteX1164" fmla="*/ 844891 w 1967341"/>
              <a:gd name="connsiteY1164" fmla="*/ 273721 h 442564"/>
              <a:gd name="connsiteX1165" fmla="*/ 851732 w 1967341"/>
              <a:gd name="connsiteY1165" fmla="*/ 270909 h 442564"/>
              <a:gd name="connsiteX1166" fmla="*/ 861843 w 1967341"/>
              <a:gd name="connsiteY1166" fmla="*/ 274405 h 442564"/>
              <a:gd name="connsiteX1167" fmla="*/ 869977 w 1967341"/>
              <a:gd name="connsiteY1167" fmla="*/ 264903 h 442564"/>
              <a:gd name="connsiteX1168" fmla="*/ 869977 w 1967341"/>
              <a:gd name="connsiteY1168" fmla="*/ 258289 h 442564"/>
              <a:gd name="connsiteX1169" fmla="*/ 869977 w 1967341"/>
              <a:gd name="connsiteY1169" fmla="*/ 249243 h 442564"/>
              <a:gd name="connsiteX1170" fmla="*/ 871422 w 1967341"/>
              <a:gd name="connsiteY1170" fmla="*/ 237156 h 442564"/>
              <a:gd name="connsiteX1171" fmla="*/ 869218 w 1967341"/>
              <a:gd name="connsiteY1171" fmla="*/ 233050 h 442564"/>
              <a:gd name="connsiteX1172" fmla="*/ 862679 w 1967341"/>
              <a:gd name="connsiteY1172" fmla="*/ 231226 h 442564"/>
              <a:gd name="connsiteX1173" fmla="*/ 857510 w 1967341"/>
              <a:gd name="connsiteY1173" fmla="*/ 232138 h 442564"/>
              <a:gd name="connsiteX1174" fmla="*/ 849224 w 1967341"/>
              <a:gd name="connsiteY1174" fmla="*/ 231378 h 442564"/>
              <a:gd name="connsiteX1175" fmla="*/ 846259 w 1967341"/>
              <a:gd name="connsiteY1175" fmla="*/ 228717 h 442564"/>
              <a:gd name="connsiteX1176" fmla="*/ 844586 w 1967341"/>
              <a:gd name="connsiteY1176" fmla="*/ 222635 h 442564"/>
              <a:gd name="connsiteX1177" fmla="*/ 843142 w 1967341"/>
              <a:gd name="connsiteY1177" fmla="*/ 219366 h 442564"/>
              <a:gd name="connsiteX1178" fmla="*/ 842382 w 1967341"/>
              <a:gd name="connsiteY1178" fmla="*/ 212981 h 442564"/>
              <a:gd name="connsiteX1179" fmla="*/ 840329 w 1967341"/>
              <a:gd name="connsiteY1179" fmla="*/ 203631 h 442564"/>
              <a:gd name="connsiteX1180" fmla="*/ 838353 w 1967341"/>
              <a:gd name="connsiteY1180" fmla="*/ 191619 h 442564"/>
              <a:gd name="connsiteX1181" fmla="*/ 837745 w 1967341"/>
              <a:gd name="connsiteY1181" fmla="*/ 179456 h 442564"/>
              <a:gd name="connsiteX1182" fmla="*/ 845347 w 1967341"/>
              <a:gd name="connsiteY1182" fmla="*/ 165696 h 442564"/>
              <a:gd name="connsiteX1183" fmla="*/ 852341 w 1967341"/>
              <a:gd name="connsiteY1183" fmla="*/ 162580 h 442564"/>
              <a:gd name="connsiteX1184" fmla="*/ 858574 w 1967341"/>
              <a:gd name="connsiteY1184" fmla="*/ 165848 h 442564"/>
              <a:gd name="connsiteX1185" fmla="*/ 861539 w 1967341"/>
              <a:gd name="connsiteY1185" fmla="*/ 169801 h 442564"/>
              <a:gd name="connsiteX1186" fmla="*/ 874463 w 1967341"/>
              <a:gd name="connsiteY1186" fmla="*/ 166000 h 442564"/>
              <a:gd name="connsiteX1187" fmla="*/ 884041 w 1967341"/>
              <a:gd name="connsiteY1187" fmla="*/ 163415 h 442564"/>
              <a:gd name="connsiteX1188" fmla="*/ 891035 w 1967341"/>
              <a:gd name="connsiteY1188" fmla="*/ 160907 h 442564"/>
              <a:gd name="connsiteX1189" fmla="*/ 896508 w 1967341"/>
              <a:gd name="connsiteY1189" fmla="*/ 159310 h 442564"/>
              <a:gd name="connsiteX1190" fmla="*/ 904111 w 1967341"/>
              <a:gd name="connsiteY1190" fmla="*/ 156345 h 442564"/>
              <a:gd name="connsiteX1191" fmla="*/ 908444 w 1967341"/>
              <a:gd name="connsiteY1191" fmla="*/ 153533 h 442564"/>
              <a:gd name="connsiteX1192" fmla="*/ 912245 w 1967341"/>
              <a:gd name="connsiteY1192" fmla="*/ 151556 h 442564"/>
              <a:gd name="connsiteX1193" fmla="*/ 916579 w 1967341"/>
              <a:gd name="connsiteY1193" fmla="*/ 150111 h 442564"/>
              <a:gd name="connsiteX1194" fmla="*/ 1165697 w 1967341"/>
              <a:gd name="connsiteY1194" fmla="*/ 137645 h 442564"/>
              <a:gd name="connsiteX1195" fmla="*/ 1158095 w 1967341"/>
              <a:gd name="connsiteY1195" fmla="*/ 142890 h 442564"/>
              <a:gd name="connsiteX1196" fmla="*/ 1158932 w 1967341"/>
              <a:gd name="connsiteY1196" fmla="*/ 150492 h 442564"/>
              <a:gd name="connsiteX1197" fmla="*/ 1162200 w 1967341"/>
              <a:gd name="connsiteY1197" fmla="*/ 152469 h 442564"/>
              <a:gd name="connsiteX1198" fmla="*/ 1170867 w 1967341"/>
              <a:gd name="connsiteY1198" fmla="*/ 144259 h 442564"/>
              <a:gd name="connsiteX1199" fmla="*/ 1171247 w 1967341"/>
              <a:gd name="connsiteY1199" fmla="*/ 144030 h 442564"/>
              <a:gd name="connsiteX1200" fmla="*/ 1165697 w 1967341"/>
              <a:gd name="connsiteY1200" fmla="*/ 137645 h 442564"/>
              <a:gd name="connsiteX1201" fmla="*/ 1206748 w 1967341"/>
              <a:gd name="connsiteY1201" fmla="*/ 126469 h 442564"/>
              <a:gd name="connsiteX1202" fmla="*/ 1189340 w 1967341"/>
              <a:gd name="connsiteY1202" fmla="*/ 133311 h 442564"/>
              <a:gd name="connsiteX1203" fmla="*/ 1191848 w 1967341"/>
              <a:gd name="connsiteY1203" fmla="*/ 141521 h 442564"/>
              <a:gd name="connsiteX1204" fmla="*/ 1201199 w 1967341"/>
              <a:gd name="connsiteY1204" fmla="*/ 142053 h 442564"/>
              <a:gd name="connsiteX1205" fmla="*/ 1207432 w 1967341"/>
              <a:gd name="connsiteY1205" fmla="*/ 133159 h 442564"/>
              <a:gd name="connsiteX1206" fmla="*/ 1206748 w 1967341"/>
              <a:gd name="connsiteY1206" fmla="*/ 126469 h 442564"/>
              <a:gd name="connsiteX1207" fmla="*/ 1455185 w 1967341"/>
              <a:gd name="connsiteY1207" fmla="*/ 124721 h 442564"/>
              <a:gd name="connsiteX1208" fmla="*/ 1460279 w 1967341"/>
              <a:gd name="connsiteY1208" fmla="*/ 127686 h 442564"/>
              <a:gd name="connsiteX1209" fmla="*/ 1467881 w 1967341"/>
              <a:gd name="connsiteY1209" fmla="*/ 134756 h 442564"/>
              <a:gd name="connsiteX1210" fmla="*/ 1470161 w 1967341"/>
              <a:gd name="connsiteY1210" fmla="*/ 141750 h 442564"/>
              <a:gd name="connsiteX1211" fmla="*/ 1473126 w 1967341"/>
              <a:gd name="connsiteY1211" fmla="*/ 146387 h 442564"/>
              <a:gd name="connsiteX1212" fmla="*/ 1461343 w 1967341"/>
              <a:gd name="connsiteY1212" fmla="*/ 157334 h 442564"/>
              <a:gd name="connsiteX1213" fmla="*/ 1452069 w 1967341"/>
              <a:gd name="connsiteY1213" fmla="*/ 164936 h 442564"/>
              <a:gd name="connsiteX1214" fmla="*/ 1444922 w 1967341"/>
              <a:gd name="connsiteY1214" fmla="*/ 169726 h 442564"/>
              <a:gd name="connsiteX1215" fmla="*/ 1430707 w 1967341"/>
              <a:gd name="connsiteY1215" fmla="*/ 179685 h 442564"/>
              <a:gd name="connsiteX1216" fmla="*/ 1434128 w 1967341"/>
              <a:gd name="connsiteY1216" fmla="*/ 191544 h 442564"/>
              <a:gd name="connsiteX1217" fmla="*/ 1431771 w 1967341"/>
              <a:gd name="connsiteY1217" fmla="*/ 197017 h 442564"/>
              <a:gd name="connsiteX1218" fmla="*/ 1429871 w 1967341"/>
              <a:gd name="connsiteY1218" fmla="*/ 202034 h 442564"/>
              <a:gd name="connsiteX1219" fmla="*/ 1428426 w 1967341"/>
              <a:gd name="connsiteY1219" fmla="*/ 207356 h 442564"/>
              <a:gd name="connsiteX1220" fmla="*/ 1427438 w 1967341"/>
              <a:gd name="connsiteY1220" fmla="*/ 212981 h 442564"/>
              <a:gd name="connsiteX1221" fmla="*/ 1428198 w 1967341"/>
              <a:gd name="connsiteY1221" fmla="*/ 227577 h 442564"/>
              <a:gd name="connsiteX1222" fmla="*/ 1454501 w 1967341"/>
              <a:gd name="connsiteY1222" fmla="*/ 226969 h 442564"/>
              <a:gd name="connsiteX1223" fmla="*/ 1461344 w 1967341"/>
              <a:gd name="connsiteY1223" fmla="*/ 224309 h 442564"/>
              <a:gd name="connsiteX1224" fmla="*/ 1467881 w 1967341"/>
              <a:gd name="connsiteY1224" fmla="*/ 223624 h 442564"/>
              <a:gd name="connsiteX1225" fmla="*/ 1475027 w 1967341"/>
              <a:gd name="connsiteY1225" fmla="*/ 225525 h 442564"/>
              <a:gd name="connsiteX1226" fmla="*/ 1482020 w 1967341"/>
              <a:gd name="connsiteY1226" fmla="*/ 229402 h 442564"/>
              <a:gd name="connsiteX1227" fmla="*/ 1491143 w 1967341"/>
              <a:gd name="connsiteY1227" fmla="*/ 237004 h 442564"/>
              <a:gd name="connsiteX1228" fmla="*/ 1491979 w 1967341"/>
              <a:gd name="connsiteY1228" fmla="*/ 243238 h 442564"/>
              <a:gd name="connsiteX1229" fmla="*/ 1490686 w 1967341"/>
              <a:gd name="connsiteY1229" fmla="*/ 243390 h 442564"/>
              <a:gd name="connsiteX1230" fmla="*/ 1491599 w 1967341"/>
              <a:gd name="connsiteY1230" fmla="*/ 245671 h 442564"/>
              <a:gd name="connsiteX1231" fmla="*/ 1492208 w 1967341"/>
              <a:gd name="connsiteY1231" fmla="*/ 249015 h 442564"/>
              <a:gd name="connsiteX1232" fmla="*/ 1489927 w 1967341"/>
              <a:gd name="connsiteY1232" fmla="*/ 254413 h 442564"/>
              <a:gd name="connsiteX1233" fmla="*/ 1485365 w 1967341"/>
              <a:gd name="connsiteY1233" fmla="*/ 259050 h 442564"/>
              <a:gd name="connsiteX1234" fmla="*/ 1476471 w 1967341"/>
              <a:gd name="connsiteY1234" fmla="*/ 259583 h 442564"/>
              <a:gd name="connsiteX1235" fmla="*/ 1466816 w 1967341"/>
              <a:gd name="connsiteY1235" fmla="*/ 257910 h 442564"/>
              <a:gd name="connsiteX1236" fmla="*/ 1456934 w 1967341"/>
              <a:gd name="connsiteY1236" fmla="*/ 258746 h 442564"/>
              <a:gd name="connsiteX1237" fmla="*/ 1440589 w 1967341"/>
              <a:gd name="connsiteY1237" fmla="*/ 257377 h 442564"/>
              <a:gd name="connsiteX1238" fmla="*/ 1425385 w 1967341"/>
              <a:gd name="connsiteY1238" fmla="*/ 257377 h 442564"/>
              <a:gd name="connsiteX1239" fmla="*/ 1410181 w 1967341"/>
              <a:gd name="connsiteY1239" fmla="*/ 258594 h 442564"/>
              <a:gd name="connsiteX1240" fmla="*/ 1395661 w 1967341"/>
              <a:gd name="connsiteY1240" fmla="*/ 260646 h 442564"/>
              <a:gd name="connsiteX1241" fmla="*/ 1379164 w 1967341"/>
              <a:gd name="connsiteY1241" fmla="*/ 260267 h 442564"/>
              <a:gd name="connsiteX1242" fmla="*/ 1349897 w 1967341"/>
              <a:gd name="connsiteY1242" fmla="*/ 266272 h 442564"/>
              <a:gd name="connsiteX1243" fmla="*/ 1314015 w 1967341"/>
              <a:gd name="connsiteY1243" fmla="*/ 279956 h 442564"/>
              <a:gd name="connsiteX1244" fmla="*/ 1300331 w 1967341"/>
              <a:gd name="connsiteY1244" fmla="*/ 267032 h 442564"/>
              <a:gd name="connsiteX1245" fmla="*/ 1300331 w 1967341"/>
              <a:gd name="connsiteY1245" fmla="*/ 259430 h 442564"/>
              <a:gd name="connsiteX1246" fmla="*/ 1299495 w 1967341"/>
              <a:gd name="connsiteY1246" fmla="*/ 250156 h 442564"/>
              <a:gd name="connsiteX1247" fmla="*/ 1314699 w 1967341"/>
              <a:gd name="connsiteY1247" fmla="*/ 241869 h 442564"/>
              <a:gd name="connsiteX1248" fmla="*/ 1323517 w 1967341"/>
              <a:gd name="connsiteY1248" fmla="*/ 242706 h 442564"/>
              <a:gd name="connsiteX1249" fmla="*/ 1341762 w 1967341"/>
              <a:gd name="connsiteY1249" fmla="*/ 235787 h 442564"/>
              <a:gd name="connsiteX1250" fmla="*/ 1349364 w 1967341"/>
              <a:gd name="connsiteY1250" fmla="*/ 234344 h 442564"/>
              <a:gd name="connsiteX1251" fmla="*/ 1369358 w 1967341"/>
              <a:gd name="connsiteY1251" fmla="*/ 225981 h 442564"/>
              <a:gd name="connsiteX1252" fmla="*/ 1385018 w 1967341"/>
              <a:gd name="connsiteY1252" fmla="*/ 199222 h 442564"/>
              <a:gd name="connsiteX1253" fmla="*/ 1386615 w 1967341"/>
              <a:gd name="connsiteY1253" fmla="*/ 190252 h 442564"/>
              <a:gd name="connsiteX1254" fmla="*/ 1385018 w 1967341"/>
              <a:gd name="connsiteY1254" fmla="*/ 183181 h 442564"/>
              <a:gd name="connsiteX1255" fmla="*/ 1377416 w 1967341"/>
              <a:gd name="connsiteY1255" fmla="*/ 184398 h 442564"/>
              <a:gd name="connsiteX1256" fmla="*/ 1367458 w 1967341"/>
              <a:gd name="connsiteY1256" fmla="*/ 185082 h 442564"/>
              <a:gd name="connsiteX1257" fmla="*/ 1364417 w 1967341"/>
              <a:gd name="connsiteY1257" fmla="*/ 176036 h 442564"/>
              <a:gd name="connsiteX1258" fmla="*/ 1358487 w 1967341"/>
              <a:gd name="connsiteY1258" fmla="*/ 165164 h 442564"/>
              <a:gd name="connsiteX1259" fmla="*/ 1356966 w 1967341"/>
              <a:gd name="connsiteY1259" fmla="*/ 156422 h 442564"/>
              <a:gd name="connsiteX1260" fmla="*/ 1356207 w 1967341"/>
              <a:gd name="connsiteY1260" fmla="*/ 147984 h 442564"/>
              <a:gd name="connsiteX1261" fmla="*/ 1363809 w 1967341"/>
              <a:gd name="connsiteY1261" fmla="*/ 141674 h 442564"/>
              <a:gd name="connsiteX1262" fmla="*/ 1377188 w 1967341"/>
              <a:gd name="connsiteY1262" fmla="*/ 144867 h 442564"/>
              <a:gd name="connsiteX1263" fmla="*/ 1409117 w 1967341"/>
              <a:gd name="connsiteY1263" fmla="*/ 139546 h 442564"/>
              <a:gd name="connsiteX1264" fmla="*/ 1414666 w 1967341"/>
              <a:gd name="connsiteY1264" fmla="*/ 138025 h 442564"/>
              <a:gd name="connsiteX1265" fmla="*/ 1418619 w 1967341"/>
              <a:gd name="connsiteY1265" fmla="*/ 136505 h 442564"/>
              <a:gd name="connsiteX1266" fmla="*/ 1442566 w 1967341"/>
              <a:gd name="connsiteY1266" fmla="*/ 126394 h 442564"/>
              <a:gd name="connsiteX1267" fmla="*/ 1449332 w 1967341"/>
              <a:gd name="connsiteY1267" fmla="*/ 125558 h 442564"/>
              <a:gd name="connsiteX1268" fmla="*/ 1455185 w 1967341"/>
              <a:gd name="connsiteY1268" fmla="*/ 124721 h 442564"/>
              <a:gd name="connsiteX1269" fmla="*/ 1118869 w 1967341"/>
              <a:gd name="connsiteY1269" fmla="*/ 115903 h 442564"/>
              <a:gd name="connsiteX1270" fmla="*/ 1125711 w 1967341"/>
              <a:gd name="connsiteY1270" fmla="*/ 124873 h 442564"/>
              <a:gd name="connsiteX1271" fmla="*/ 1124114 w 1967341"/>
              <a:gd name="connsiteY1271" fmla="*/ 133919 h 442564"/>
              <a:gd name="connsiteX1272" fmla="*/ 1120997 w 1967341"/>
              <a:gd name="connsiteY1272" fmla="*/ 144258 h 442564"/>
              <a:gd name="connsiteX1273" fmla="*/ 1115372 w 1967341"/>
              <a:gd name="connsiteY1273" fmla="*/ 151860 h 442564"/>
              <a:gd name="connsiteX1274" fmla="*/ 1106022 w 1967341"/>
              <a:gd name="connsiteY1274" fmla="*/ 162199 h 442564"/>
              <a:gd name="connsiteX1275" fmla="*/ 1105033 w 1967341"/>
              <a:gd name="connsiteY1275" fmla="*/ 173678 h 442564"/>
              <a:gd name="connsiteX1276" fmla="*/ 1105717 w 1967341"/>
              <a:gd name="connsiteY1276" fmla="*/ 181280 h 442564"/>
              <a:gd name="connsiteX1277" fmla="*/ 1111799 w 1967341"/>
              <a:gd name="connsiteY1277" fmla="*/ 181280 h 442564"/>
              <a:gd name="connsiteX1278" fmla="*/ 1113776 w 1967341"/>
              <a:gd name="connsiteY1278" fmla="*/ 186829 h 442564"/>
              <a:gd name="connsiteX1279" fmla="*/ 1117501 w 1967341"/>
              <a:gd name="connsiteY1279" fmla="*/ 195724 h 442564"/>
              <a:gd name="connsiteX1280" fmla="*/ 1116208 w 1967341"/>
              <a:gd name="connsiteY1280" fmla="*/ 199297 h 442564"/>
              <a:gd name="connsiteX1281" fmla="*/ 1098648 w 1967341"/>
              <a:gd name="connsiteY1281" fmla="*/ 216174 h 442564"/>
              <a:gd name="connsiteX1282" fmla="*/ 1099484 w 1967341"/>
              <a:gd name="connsiteY1282" fmla="*/ 223092 h 442564"/>
              <a:gd name="connsiteX1283" fmla="*/ 1106174 w 1967341"/>
              <a:gd name="connsiteY1283" fmla="*/ 223092 h 442564"/>
              <a:gd name="connsiteX1284" fmla="*/ 1105946 w 1967341"/>
              <a:gd name="connsiteY1284" fmla="*/ 223548 h 442564"/>
              <a:gd name="connsiteX1285" fmla="*/ 1112027 w 1967341"/>
              <a:gd name="connsiteY1285" fmla="*/ 227501 h 442564"/>
              <a:gd name="connsiteX1286" fmla="*/ 1113852 w 1967341"/>
              <a:gd name="connsiteY1286" fmla="*/ 234039 h 442564"/>
              <a:gd name="connsiteX1287" fmla="*/ 1096747 w 1967341"/>
              <a:gd name="connsiteY1287" fmla="*/ 254564 h 442564"/>
              <a:gd name="connsiteX1288" fmla="*/ 1068848 w 1967341"/>
              <a:gd name="connsiteY1288" fmla="*/ 268476 h 442564"/>
              <a:gd name="connsiteX1289" fmla="*/ 1055240 w 1967341"/>
              <a:gd name="connsiteY1289" fmla="*/ 280639 h 442564"/>
              <a:gd name="connsiteX1290" fmla="*/ 1049843 w 1967341"/>
              <a:gd name="connsiteY1290" fmla="*/ 280639 h 442564"/>
              <a:gd name="connsiteX1291" fmla="*/ 1042241 w 1967341"/>
              <a:gd name="connsiteY1291" fmla="*/ 278511 h 442564"/>
              <a:gd name="connsiteX1292" fmla="*/ 1038972 w 1967341"/>
              <a:gd name="connsiteY1292" fmla="*/ 271821 h 442564"/>
              <a:gd name="connsiteX1293" fmla="*/ 1034258 w 1967341"/>
              <a:gd name="connsiteY1293" fmla="*/ 265055 h 442564"/>
              <a:gd name="connsiteX1294" fmla="*/ 1032130 w 1967341"/>
              <a:gd name="connsiteY1294" fmla="*/ 252739 h 442564"/>
              <a:gd name="connsiteX1295" fmla="*/ 1044217 w 1967341"/>
              <a:gd name="connsiteY1295" fmla="*/ 241109 h 442564"/>
              <a:gd name="connsiteX1296" fmla="*/ 1051135 w 1967341"/>
              <a:gd name="connsiteY1296" fmla="*/ 236015 h 442564"/>
              <a:gd name="connsiteX1297" fmla="*/ 1056076 w 1967341"/>
              <a:gd name="connsiteY1297" fmla="*/ 230921 h 442564"/>
              <a:gd name="connsiteX1298" fmla="*/ 1057368 w 1967341"/>
              <a:gd name="connsiteY1298" fmla="*/ 225980 h 442564"/>
              <a:gd name="connsiteX1299" fmla="*/ 1058812 w 1967341"/>
              <a:gd name="connsiteY1299" fmla="*/ 219595 h 442564"/>
              <a:gd name="connsiteX1300" fmla="*/ 1056532 w 1967341"/>
              <a:gd name="connsiteY1300" fmla="*/ 214502 h 442564"/>
              <a:gd name="connsiteX1301" fmla="*/ 1053795 w 1967341"/>
              <a:gd name="connsiteY1301" fmla="*/ 210092 h 442564"/>
              <a:gd name="connsiteX1302" fmla="*/ 1048322 w 1967341"/>
              <a:gd name="connsiteY1302" fmla="*/ 200590 h 442564"/>
              <a:gd name="connsiteX1303" fmla="*/ 1057064 w 1967341"/>
              <a:gd name="connsiteY1303" fmla="*/ 191543 h 442564"/>
              <a:gd name="connsiteX1304" fmla="*/ 1062918 w 1967341"/>
              <a:gd name="connsiteY1304" fmla="*/ 191543 h 442564"/>
              <a:gd name="connsiteX1305" fmla="*/ 1071129 w 1967341"/>
              <a:gd name="connsiteY1305" fmla="*/ 184778 h 442564"/>
              <a:gd name="connsiteX1306" fmla="*/ 1072952 w 1967341"/>
              <a:gd name="connsiteY1306" fmla="*/ 172310 h 442564"/>
              <a:gd name="connsiteX1307" fmla="*/ 1066567 w 1967341"/>
              <a:gd name="connsiteY1307" fmla="*/ 166380 h 442564"/>
              <a:gd name="connsiteX1308" fmla="*/ 1058965 w 1967341"/>
              <a:gd name="connsiteY1308" fmla="*/ 163643 h 442564"/>
              <a:gd name="connsiteX1309" fmla="*/ 1054176 w 1967341"/>
              <a:gd name="connsiteY1309" fmla="*/ 158398 h 442564"/>
              <a:gd name="connsiteX1310" fmla="*/ 1050223 w 1967341"/>
              <a:gd name="connsiteY1310" fmla="*/ 155737 h 442564"/>
              <a:gd name="connsiteX1311" fmla="*/ 1048093 w 1967341"/>
              <a:gd name="connsiteY1311" fmla="*/ 146843 h 442564"/>
              <a:gd name="connsiteX1312" fmla="*/ 1052199 w 1967341"/>
              <a:gd name="connsiteY1312" fmla="*/ 144258 h 442564"/>
              <a:gd name="connsiteX1313" fmla="*/ 1055316 w 1967341"/>
              <a:gd name="connsiteY1313" fmla="*/ 139469 h 442564"/>
              <a:gd name="connsiteX1314" fmla="*/ 1061930 w 1967341"/>
              <a:gd name="connsiteY1314" fmla="*/ 135592 h 442564"/>
              <a:gd name="connsiteX1315" fmla="*/ 1070596 w 1967341"/>
              <a:gd name="connsiteY1315" fmla="*/ 134604 h 442564"/>
              <a:gd name="connsiteX1316" fmla="*/ 1108150 w 1967341"/>
              <a:gd name="connsiteY1316" fmla="*/ 116663 h 442564"/>
              <a:gd name="connsiteX1317" fmla="*/ 1118869 w 1967341"/>
              <a:gd name="connsiteY1317" fmla="*/ 115903 h 442564"/>
              <a:gd name="connsiteX1318" fmla="*/ 1643565 w 1967341"/>
              <a:gd name="connsiteY1318" fmla="*/ 115599 h 442564"/>
              <a:gd name="connsiteX1319" fmla="*/ 1654587 w 1967341"/>
              <a:gd name="connsiteY1319" fmla="*/ 116054 h 442564"/>
              <a:gd name="connsiteX1320" fmla="*/ 1663406 w 1967341"/>
              <a:gd name="connsiteY1320" fmla="*/ 123277 h 442564"/>
              <a:gd name="connsiteX1321" fmla="*/ 1665459 w 1967341"/>
              <a:gd name="connsiteY1321" fmla="*/ 129510 h 442564"/>
              <a:gd name="connsiteX1322" fmla="*/ 1666675 w 1967341"/>
              <a:gd name="connsiteY1322" fmla="*/ 135516 h 442564"/>
              <a:gd name="connsiteX1323" fmla="*/ 1662038 w 1967341"/>
              <a:gd name="connsiteY1323" fmla="*/ 146691 h 442564"/>
              <a:gd name="connsiteX1324" fmla="*/ 1662038 w 1967341"/>
              <a:gd name="connsiteY1324" fmla="*/ 153228 h 442564"/>
              <a:gd name="connsiteX1325" fmla="*/ 1666523 w 1967341"/>
              <a:gd name="connsiteY1325" fmla="*/ 152089 h 442564"/>
              <a:gd name="connsiteX1326" fmla="*/ 1672148 w 1967341"/>
              <a:gd name="connsiteY1326" fmla="*/ 149579 h 442564"/>
              <a:gd name="connsiteX1327" fmla="*/ 1678762 w 1967341"/>
              <a:gd name="connsiteY1327" fmla="*/ 147299 h 442564"/>
              <a:gd name="connsiteX1328" fmla="*/ 1686364 w 1967341"/>
              <a:gd name="connsiteY1328" fmla="*/ 141826 h 442564"/>
              <a:gd name="connsiteX1329" fmla="*/ 1698224 w 1967341"/>
              <a:gd name="connsiteY1329" fmla="*/ 141826 h 442564"/>
              <a:gd name="connsiteX1330" fmla="*/ 1708563 w 1967341"/>
              <a:gd name="connsiteY1330" fmla="*/ 145171 h 442564"/>
              <a:gd name="connsiteX1331" fmla="*/ 1715708 w 1967341"/>
              <a:gd name="connsiteY1331" fmla="*/ 158779 h 442564"/>
              <a:gd name="connsiteX1332" fmla="*/ 1712971 w 1967341"/>
              <a:gd name="connsiteY1332" fmla="*/ 162199 h 442564"/>
              <a:gd name="connsiteX1333" fmla="*/ 1707270 w 1967341"/>
              <a:gd name="connsiteY1333" fmla="*/ 166456 h 442564"/>
              <a:gd name="connsiteX1334" fmla="*/ 1694118 w 1967341"/>
              <a:gd name="connsiteY1334" fmla="*/ 172082 h 442564"/>
              <a:gd name="connsiteX1335" fmla="*/ 1686516 w 1967341"/>
              <a:gd name="connsiteY1335" fmla="*/ 175351 h 442564"/>
              <a:gd name="connsiteX1336" fmla="*/ 1677699 w 1967341"/>
              <a:gd name="connsiteY1336" fmla="*/ 176491 h 442564"/>
              <a:gd name="connsiteX1337" fmla="*/ 1664166 w 1967341"/>
              <a:gd name="connsiteY1337" fmla="*/ 181661 h 442564"/>
              <a:gd name="connsiteX1338" fmla="*/ 1659681 w 1967341"/>
              <a:gd name="connsiteY1338" fmla="*/ 188198 h 442564"/>
              <a:gd name="connsiteX1339" fmla="*/ 1661277 w 1967341"/>
              <a:gd name="connsiteY1339" fmla="*/ 198689 h 442564"/>
              <a:gd name="connsiteX1340" fmla="*/ 1683628 w 1967341"/>
              <a:gd name="connsiteY1340" fmla="*/ 221495 h 442564"/>
              <a:gd name="connsiteX1341" fmla="*/ 1700124 w 1967341"/>
              <a:gd name="connsiteY1341" fmla="*/ 240120 h 442564"/>
              <a:gd name="connsiteX1342" fmla="*/ 1717077 w 1967341"/>
              <a:gd name="connsiteY1342" fmla="*/ 251751 h 442564"/>
              <a:gd name="connsiteX1343" fmla="*/ 1726807 w 1967341"/>
              <a:gd name="connsiteY1343" fmla="*/ 255553 h 442564"/>
              <a:gd name="connsiteX1344" fmla="*/ 1734410 w 1967341"/>
              <a:gd name="connsiteY1344" fmla="*/ 260342 h 442564"/>
              <a:gd name="connsiteX1345" fmla="*/ 1751210 w 1967341"/>
              <a:gd name="connsiteY1345" fmla="*/ 266576 h 442564"/>
              <a:gd name="connsiteX1346" fmla="*/ 1756987 w 1967341"/>
              <a:gd name="connsiteY1346" fmla="*/ 269236 h 442564"/>
              <a:gd name="connsiteX1347" fmla="*/ 1756379 w 1967341"/>
              <a:gd name="connsiteY1347" fmla="*/ 269996 h 442564"/>
              <a:gd name="connsiteX1348" fmla="*/ 1754555 w 1967341"/>
              <a:gd name="connsiteY1348" fmla="*/ 274406 h 442564"/>
              <a:gd name="connsiteX1349" fmla="*/ 1753719 w 1967341"/>
              <a:gd name="connsiteY1349" fmla="*/ 280639 h 442564"/>
              <a:gd name="connsiteX1350" fmla="*/ 1744064 w 1967341"/>
              <a:gd name="connsiteY1350" fmla="*/ 285657 h 442564"/>
              <a:gd name="connsiteX1351" fmla="*/ 1740111 w 1967341"/>
              <a:gd name="connsiteY1351" fmla="*/ 288926 h 442564"/>
              <a:gd name="connsiteX1352" fmla="*/ 1736157 w 1967341"/>
              <a:gd name="connsiteY1352" fmla="*/ 289762 h 442564"/>
              <a:gd name="connsiteX1353" fmla="*/ 1727263 w 1967341"/>
              <a:gd name="connsiteY1353" fmla="*/ 289230 h 442564"/>
              <a:gd name="connsiteX1354" fmla="*/ 1718065 w 1967341"/>
              <a:gd name="connsiteY1354" fmla="*/ 289230 h 442564"/>
              <a:gd name="connsiteX1355" fmla="*/ 1710006 w 1967341"/>
              <a:gd name="connsiteY1355" fmla="*/ 287710 h 442564"/>
              <a:gd name="connsiteX1356" fmla="*/ 1697387 w 1967341"/>
              <a:gd name="connsiteY1356" fmla="*/ 285961 h 442564"/>
              <a:gd name="connsiteX1357" fmla="*/ 1690242 w 1967341"/>
              <a:gd name="connsiteY1357" fmla="*/ 281020 h 442564"/>
              <a:gd name="connsiteX1358" fmla="*/ 1679295 w 1967341"/>
              <a:gd name="connsiteY1358" fmla="*/ 261482 h 442564"/>
              <a:gd name="connsiteX1359" fmla="*/ 1666903 w 1967341"/>
              <a:gd name="connsiteY1359" fmla="*/ 245746 h 442564"/>
              <a:gd name="connsiteX1360" fmla="*/ 1659301 w 1967341"/>
              <a:gd name="connsiteY1360" fmla="*/ 237155 h 442564"/>
              <a:gd name="connsiteX1361" fmla="*/ 1642044 w 1967341"/>
              <a:gd name="connsiteY1361" fmla="*/ 221951 h 442564"/>
              <a:gd name="connsiteX1362" fmla="*/ 1630109 w 1967341"/>
              <a:gd name="connsiteY1362" fmla="*/ 240045 h 442564"/>
              <a:gd name="connsiteX1363" fmla="*/ 1612852 w 1967341"/>
              <a:gd name="connsiteY1363" fmla="*/ 256921 h 442564"/>
              <a:gd name="connsiteX1364" fmla="*/ 1595140 w 1967341"/>
              <a:gd name="connsiteY1364" fmla="*/ 267716 h 442564"/>
              <a:gd name="connsiteX1365" fmla="*/ 1581988 w 1967341"/>
              <a:gd name="connsiteY1365" fmla="*/ 274862 h 442564"/>
              <a:gd name="connsiteX1366" fmla="*/ 1569901 w 1967341"/>
              <a:gd name="connsiteY1366" fmla="*/ 277979 h 442564"/>
              <a:gd name="connsiteX1367" fmla="*/ 1563287 w 1967341"/>
              <a:gd name="connsiteY1367" fmla="*/ 279195 h 442564"/>
              <a:gd name="connsiteX1368" fmla="*/ 1558801 w 1967341"/>
              <a:gd name="connsiteY1368" fmla="*/ 275318 h 442564"/>
              <a:gd name="connsiteX1369" fmla="*/ 1555381 w 1967341"/>
              <a:gd name="connsiteY1369" fmla="*/ 268476 h 442564"/>
              <a:gd name="connsiteX1370" fmla="*/ 1549603 w 1967341"/>
              <a:gd name="connsiteY1370" fmla="*/ 266500 h 442564"/>
              <a:gd name="connsiteX1371" fmla="*/ 1553328 w 1967341"/>
              <a:gd name="connsiteY1371" fmla="*/ 262167 h 442564"/>
              <a:gd name="connsiteX1372" fmla="*/ 1561842 w 1967341"/>
              <a:gd name="connsiteY1372" fmla="*/ 257149 h 442564"/>
              <a:gd name="connsiteX1373" fmla="*/ 1567696 w 1967341"/>
              <a:gd name="connsiteY1373" fmla="*/ 252816 h 442564"/>
              <a:gd name="connsiteX1374" fmla="*/ 1571802 w 1967341"/>
              <a:gd name="connsiteY1374" fmla="*/ 250992 h 442564"/>
              <a:gd name="connsiteX1375" fmla="*/ 1599169 w 1967341"/>
              <a:gd name="connsiteY1375" fmla="*/ 224765 h 442564"/>
              <a:gd name="connsiteX1376" fmla="*/ 1609736 w 1967341"/>
              <a:gd name="connsiteY1376" fmla="*/ 206215 h 442564"/>
              <a:gd name="connsiteX1377" fmla="*/ 1611940 w 1967341"/>
              <a:gd name="connsiteY1377" fmla="*/ 198613 h 442564"/>
              <a:gd name="connsiteX1378" fmla="*/ 1606467 w 1967341"/>
              <a:gd name="connsiteY1378" fmla="*/ 198613 h 442564"/>
              <a:gd name="connsiteX1379" fmla="*/ 1602285 w 1967341"/>
              <a:gd name="connsiteY1379" fmla="*/ 198613 h 442564"/>
              <a:gd name="connsiteX1380" fmla="*/ 1596660 w 1967341"/>
              <a:gd name="connsiteY1380" fmla="*/ 200134 h 442564"/>
              <a:gd name="connsiteX1381" fmla="*/ 1591262 w 1967341"/>
              <a:gd name="connsiteY1381" fmla="*/ 200134 h 442564"/>
              <a:gd name="connsiteX1382" fmla="*/ 1582976 w 1967341"/>
              <a:gd name="connsiteY1382" fmla="*/ 196257 h 442564"/>
              <a:gd name="connsiteX1383" fmla="*/ 1573321 w 1967341"/>
              <a:gd name="connsiteY1383" fmla="*/ 184245 h 442564"/>
              <a:gd name="connsiteX1384" fmla="*/ 1575906 w 1967341"/>
              <a:gd name="connsiteY1384" fmla="*/ 176643 h 442564"/>
              <a:gd name="connsiteX1385" fmla="*/ 1580468 w 1967341"/>
              <a:gd name="connsiteY1385" fmla="*/ 171930 h 442564"/>
              <a:gd name="connsiteX1386" fmla="*/ 1586245 w 1967341"/>
              <a:gd name="connsiteY1386" fmla="*/ 169726 h 442564"/>
              <a:gd name="connsiteX1387" fmla="*/ 1591110 w 1967341"/>
              <a:gd name="connsiteY1387" fmla="*/ 166532 h 442564"/>
              <a:gd name="connsiteX1388" fmla="*/ 1602970 w 1967341"/>
              <a:gd name="connsiteY1388" fmla="*/ 166532 h 442564"/>
              <a:gd name="connsiteX1389" fmla="*/ 1622507 w 1967341"/>
              <a:gd name="connsiteY1389" fmla="*/ 159614 h 442564"/>
              <a:gd name="connsiteX1390" fmla="*/ 1626232 w 1967341"/>
              <a:gd name="connsiteY1390" fmla="*/ 141597 h 442564"/>
              <a:gd name="connsiteX1391" fmla="*/ 1627524 w 1967341"/>
              <a:gd name="connsiteY1391" fmla="*/ 130195 h 442564"/>
              <a:gd name="connsiteX1392" fmla="*/ 1626993 w 1967341"/>
              <a:gd name="connsiteY1392" fmla="*/ 120387 h 442564"/>
              <a:gd name="connsiteX1393" fmla="*/ 1630033 w 1967341"/>
              <a:gd name="connsiteY1393" fmla="*/ 116891 h 442564"/>
              <a:gd name="connsiteX1394" fmla="*/ 1637635 w 1967341"/>
              <a:gd name="connsiteY1394" fmla="*/ 117499 h 442564"/>
              <a:gd name="connsiteX1395" fmla="*/ 1643565 w 1967341"/>
              <a:gd name="connsiteY1395" fmla="*/ 115599 h 442564"/>
              <a:gd name="connsiteX1396" fmla="*/ 591286 w 1967341"/>
              <a:gd name="connsiteY1396" fmla="*/ 113166 h 442564"/>
              <a:gd name="connsiteX1397" fmla="*/ 596911 w 1967341"/>
              <a:gd name="connsiteY1397" fmla="*/ 116283 h 442564"/>
              <a:gd name="connsiteX1398" fmla="*/ 605881 w 1967341"/>
              <a:gd name="connsiteY1398" fmla="*/ 117271 h 442564"/>
              <a:gd name="connsiteX1399" fmla="*/ 615004 w 1967341"/>
              <a:gd name="connsiteY1399" fmla="*/ 117271 h 442564"/>
              <a:gd name="connsiteX1400" fmla="*/ 620933 w 1967341"/>
              <a:gd name="connsiteY1400" fmla="*/ 118792 h 442564"/>
              <a:gd name="connsiteX1401" fmla="*/ 626179 w 1967341"/>
              <a:gd name="connsiteY1401" fmla="*/ 121300 h 442564"/>
              <a:gd name="connsiteX1402" fmla="*/ 631804 w 1967341"/>
              <a:gd name="connsiteY1402" fmla="*/ 130043 h 442564"/>
              <a:gd name="connsiteX1403" fmla="*/ 630816 w 1967341"/>
              <a:gd name="connsiteY1403" fmla="*/ 130423 h 442564"/>
              <a:gd name="connsiteX1404" fmla="*/ 630360 w 1967341"/>
              <a:gd name="connsiteY1404" fmla="*/ 136200 h 442564"/>
              <a:gd name="connsiteX1405" fmla="*/ 630360 w 1967341"/>
              <a:gd name="connsiteY1405" fmla="*/ 145019 h 442564"/>
              <a:gd name="connsiteX1406" fmla="*/ 625874 w 1967341"/>
              <a:gd name="connsiteY1406" fmla="*/ 154598 h 442564"/>
              <a:gd name="connsiteX1407" fmla="*/ 624582 w 1967341"/>
              <a:gd name="connsiteY1407" fmla="*/ 164480 h 442564"/>
              <a:gd name="connsiteX1408" fmla="*/ 623594 w 1967341"/>
              <a:gd name="connsiteY1408" fmla="*/ 182421 h 442564"/>
              <a:gd name="connsiteX1409" fmla="*/ 621997 w 1967341"/>
              <a:gd name="connsiteY1409" fmla="*/ 193368 h 442564"/>
              <a:gd name="connsiteX1410" fmla="*/ 621313 w 1967341"/>
              <a:gd name="connsiteY1410" fmla="*/ 202642 h 442564"/>
              <a:gd name="connsiteX1411" fmla="*/ 623442 w 1967341"/>
              <a:gd name="connsiteY1411" fmla="*/ 208952 h 442564"/>
              <a:gd name="connsiteX1412" fmla="*/ 624050 w 1967341"/>
              <a:gd name="connsiteY1412" fmla="*/ 212601 h 442564"/>
              <a:gd name="connsiteX1413" fmla="*/ 625266 w 1967341"/>
              <a:gd name="connsiteY1413" fmla="*/ 218303 h 442564"/>
              <a:gd name="connsiteX1414" fmla="*/ 621846 w 1967341"/>
              <a:gd name="connsiteY1414" fmla="*/ 230542 h 442564"/>
              <a:gd name="connsiteX1415" fmla="*/ 617513 w 1967341"/>
              <a:gd name="connsiteY1415" fmla="*/ 237232 h 442564"/>
              <a:gd name="connsiteX1416" fmla="*/ 604589 w 1967341"/>
              <a:gd name="connsiteY1416" fmla="*/ 244834 h 442564"/>
              <a:gd name="connsiteX1417" fmla="*/ 593262 w 1967341"/>
              <a:gd name="connsiteY1417" fmla="*/ 255553 h 442564"/>
              <a:gd name="connsiteX1418" fmla="*/ 581327 w 1967341"/>
              <a:gd name="connsiteY1418" fmla="*/ 260950 h 442564"/>
              <a:gd name="connsiteX1419" fmla="*/ 566123 w 1967341"/>
              <a:gd name="connsiteY1419" fmla="*/ 269997 h 442564"/>
              <a:gd name="connsiteX1420" fmla="*/ 556772 w 1967341"/>
              <a:gd name="connsiteY1420" fmla="*/ 273950 h 442564"/>
              <a:gd name="connsiteX1421" fmla="*/ 542176 w 1967341"/>
              <a:gd name="connsiteY1421" fmla="*/ 284441 h 442564"/>
              <a:gd name="connsiteX1422" fmla="*/ 532825 w 1967341"/>
              <a:gd name="connsiteY1422" fmla="*/ 276003 h 442564"/>
              <a:gd name="connsiteX1423" fmla="*/ 526820 w 1967341"/>
              <a:gd name="connsiteY1423" fmla="*/ 271366 h 442564"/>
              <a:gd name="connsiteX1424" fmla="*/ 525147 w 1967341"/>
              <a:gd name="connsiteY1424" fmla="*/ 263764 h 442564"/>
              <a:gd name="connsiteX1425" fmla="*/ 523019 w 1967341"/>
              <a:gd name="connsiteY1425" fmla="*/ 257150 h 442564"/>
              <a:gd name="connsiteX1426" fmla="*/ 526668 w 1967341"/>
              <a:gd name="connsiteY1426" fmla="*/ 252132 h 442564"/>
              <a:gd name="connsiteX1427" fmla="*/ 532294 w 1967341"/>
              <a:gd name="connsiteY1427" fmla="*/ 251600 h 442564"/>
              <a:gd name="connsiteX1428" fmla="*/ 541035 w 1967341"/>
              <a:gd name="connsiteY1428" fmla="*/ 246430 h 442564"/>
              <a:gd name="connsiteX1429" fmla="*/ 550386 w 1967341"/>
              <a:gd name="connsiteY1429" fmla="*/ 242858 h 442564"/>
              <a:gd name="connsiteX1430" fmla="*/ 566578 w 1967341"/>
              <a:gd name="connsiteY1430" fmla="*/ 233887 h 442564"/>
              <a:gd name="connsiteX1431" fmla="*/ 574180 w 1967341"/>
              <a:gd name="connsiteY1431" fmla="*/ 226285 h 442564"/>
              <a:gd name="connsiteX1432" fmla="*/ 573725 w 1967341"/>
              <a:gd name="connsiteY1432" fmla="*/ 209105 h 442564"/>
              <a:gd name="connsiteX1433" fmla="*/ 569696 w 1967341"/>
              <a:gd name="connsiteY1433" fmla="*/ 206672 h 442564"/>
              <a:gd name="connsiteX1434" fmla="*/ 562094 w 1967341"/>
              <a:gd name="connsiteY1434" fmla="*/ 207660 h 442564"/>
              <a:gd name="connsiteX1435" fmla="*/ 554947 w 1967341"/>
              <a:gd name="connsiteY1435" fmla="*/ 210244 h 442564"/>
              <a:gd name="connsiteX1436" fmla="*/ 549550 w 1967341"/>
              <a:gd name="connsiteY1436" fmla="*/ 210929 h 442564"/>
              <a:gd name="connsiteX1437" fmla="*/ 546053 w 1967341"/>
              <a:gd name="connsiteY1437" fmla="*/ 207964 h 442564"/>
              <a:gd name="connsiteX1438" fmla="*/ 544457 w 1967341"/>
              <a:gd name="connsiteY1438" fmla="*/ 199146 h 442564"/>
              <a:gd name="connsiteX1439" fmla="*/ 542936 w 1967341"/>
              <a:gd name="connsiteY1439" fmla="*/ 192988 h 442564"/>
              <a:gd name="connsiteX1440" fmla="*/ 543620 w 1967341"/>
              <a:gd name="connsiteY1440" fmla="*/ 180521 h 442564"/>
              <a:gd name="connsiteX1441" fmla="*/ 551223 w 1967341"/>
              <a:gd name="connsiteY1441" fmla="*/ 173299 h 442564"/>
              <a:gd name="connsiteX1442" fmla="*/ 561333 w 1967341"/>
              <a:gd name="connsiteY1442" fmla="*/ 170106 h 442564"/>
              <a:gd name="connsiteX1443" fmla="*/ 568935 w 1967341"/>
              <a:gd name="connsiteY1443" fmla="*/ 169574 h 442564"/>
              <a:gd name="connsiteX1444" fmla="*/ 579122 w 1967341"/>
              <a:gd name="connsiteY1444" fmla="*/ 164937 h 442564"/>
              <a:gd name="connsiteX1445" fmla="*/ 584063 w 1967341"/>
              <a:gd name="connsiteY1445" fmla="*/ 155662 h 442564"/>
              <a:gd name="connsiteX1446" fmla="*/ 587180 w 1967341"/>
              <a:gd name="connsiteY1446" fmla="*/ 135668 h 442564"/>
              <a:gd name="connsiteX1447" fmla="*/ 582087 w 1967341"/>
              <a:gd name="connsiteY1447" fmla="*/ 122745 h 442564"/>
              <a:gd name="connsiteX1448" fmla="*/ 582087 w 1967341"/>
              <a:gd name="connsiteY1448" fmla="*/ 119096 h 442564"/>
              <a:gd name="connsiteX1449" fmla="*/ 587788 w 1967341"/>
              <a:gd name="connsiteY1449" fmla="*/ 114686 h 442564"/>
              <a:gd name="connsiteX1450" fmla="*/ 591286 w 1967341"/>
              <a:gd name="connsiteY1450" fmla="*/ 113166 h 442564"/>
              <a:gd name="connsiteX1451" fmla="*/ 699235 w 1967341"/>
              <a:gd name="connsiteY1451" fmla="*/ 103055 h 442564"/>
              <a:gd name="connsiteX1452" fmla="*/ 704784 w 1967341"/>
              <a:gd name="connsiteY1452" fmla="*/ 106325 h 442564"/>
              <a:gd name="connsiteX1453" fmla="*/ 709421 w 1967341"/>
              <a:gd name="connsiteY1453" fmla="*/ 107388 h 442564"/>
              <a:gd name="connsiteX1454" fmla="*/ 712994 w 1967341"/>
              <a:gd name="connsiteY1454" fmla="*/ 111417 h 442564"/>
              <a:gd name="connsiteX1455" fmla="*/ 715883 w 1967341"/>
              <a:gd name="connsiteY1455" fmla="*/ 122593 h 442564"/>
              <a:gd name="connsiteX1456" fmla="*/ 707597 w 1967341"/>
              <a:gd name="connsiteY1456" fmla="*/ 137797 h 442564"/>
              <a:gd name="connsiteX1457" fmla="*/ 706000 w 1967341"/>
              <a:gd name="connsiteY1457" fmla="*/ 145399 h 442564"/>
              <a:gd name="connsiteX1458" fmla="*/ 712842 w 1967341"/>
              <a:gd name="connsiteY1458" fmla="*/ 147756 h 442564"/>
              <a:gd name="connsiteX1459" fmla="*/ 719684 w 1967341"/>
              <a:gd name="connsiteY1459" fmla="*/ 143878 h 442564"/>
              <a:gd name="connsiteX1460" fmla="*/ 730707 w 1967341"/>
              <a:gd name="connsiteY1460" fmla="*/ 147756 h 442564"/>
              <a:gd name="connsiteX1461" fmla="*/ 736864 w 1967341"/>
              <a:gd name="connsiteY1461" fmla="*/ 159235 h 442564"/>
              <a:gd name="connsiteX1462" fmla="*/ 738157 w 1967341"/>
              <a:gd name="connsiteY1462" fmla="*/ 167445 h 442564"/>
              <a:gd name="connsiteX1463" fmla="*/ 734432 w 1967341"/>
              <a:gd name="connsiteY1463" fmla="*/ 171702 h 442564"/>
              <a:gd name="connsiteX1464" fmla="*/ 726830 w 1967341"/>
              <a:gd name="connsiteY1464" fmla="*/ 173678 h 442564"/>
              <a:gd name="connsiteX1465" fmla="*/ 720216 w 1967341"/>
              <a:gd name="connsiteY1465" fmla="*/ 178315 h 442564"/>
              <a:gd name="connsiteX1466" fmla="*/ 710942 w 1967341"/>
              <a:gd name="connsiteY1466" fmla="*/ 183485 h 442564"/>
              <a:gd name="connsiteX1467" fmla="*/ 696194 w 1967341"/>
              <a:gd name="connsiteY1467" fmla="*/ 190631 h 442564"/>
              <a:gd name="connsiteX1468" fmla="*/ 691100 w 1967341"/>
              <a:gd name="connsiteY1468" fmla="*/ 206899 h 442564"/>
              <a:gd name="connsiteX1469" fmla="*/ 691633 w 1967341"/>
              <a:gd name="connsiteY1469" fmla="*/ 214501 h 442564"/>
              <a:gd name="connsiteX1470" fmla="*/ 695737 w 1967341"/>
              <a:gd name="connsiteY1470" fmla="*/ 227957 h 442564"/>
              <a:gd name="connsiteX1471" fmla="*/ 706988 w 1967341"/>
              <a:gd name="connsiteY1471" fmla="*/ 232974 h 442564"/>
              <a:gd name="connsiteX1472" fmla="*/ 715047 w 1967341"/>
              <a:gd name="connsiteY1472" fmla="*/ 234039 h 442564"/>
              <a:gd name="connsiteX1473" fmla="*/ 720748 w 1967341"/>
              <a:gd name="connsiteY1473" fmla="*/ 235255 h 442564"/>
              <a:gd name="connsiteX1474" fmla="*/ 726374 w 1967341"/>
              <a:gd name="connsiteY1474" fmla="*/ 237460 h 442564"/>
              <a:gd name="connsiteX1475" fmla="*/ 735192 w 1967341"/>
              <a:gd name="connsiteY1475" fmla="*/ 238372 h 442564"/>
              <a:gd name="connsiteX1476" fmla="*/ 735572 w 1967341"/>
              <a:gd name="connsiteY1476" fmla="*/ 238524 h 442564"/>
              <a:gd name="connsiteX1477" fmla="*/ 740513 w 1967341"/>
              <a:gd name="connsiteY1477" fmla="*/ 249851 h 442564"/>
              <a:gd name="connsiteX1478" fmla="*/ 736105 w 1967341"/>
              <a:gd name="connsiteY1478" fmla="*/ 262470 h 442564"/>
              <a:gd name="connsiteX1479" fmla="*/ 732456 w 1967341"/>
              <a:gd name="connsiteY1479" fmla="*/ 270757 h 442564"/>
              <a:gd name="connsiteX1480" fmla="*/ 722953 w 1967341"/>
              <a:gd name="connsiteY1480" fmla="*/ 272201 h 442564"/>
              <a:gd name="connsiteX1481" fmla="*/ 713602 w 1967341"/>
              <a:gd name="connsiteY1481" fmla="*/ 274405 h 442564"/>
              <a:gd name="connsiteX1482" fmla="*/ 707064 w 1967341"/>
              <a:gd name="connsiteY1482" fmla="*/ 271593 h 442564"/>
              <a:gd name="connsiteX1483" fmla="*/ 696954 w 1967341"/>
              <a:gd name="connsiteY1483" fmla="*/ 270605 h 442564"/>
              <a:gd name="connsiteX1484" fmla="*/ 686995 w 1967341"/>
              <a:gd name="connsiteY1484" fmla="*/ 270605 h 442564"/>
              <a:gd name="connsiteX1485" fmla="*/ 678557 w 1967341"/>
              <a:gd name="connsiteY1485" fmla="*/ 268172 h 442564"/>
              <a:gd name="connsiteX1486" fmla="*/ 666241 w 1967341"/>
              <a:gd name="connsiteY1486" fmla="*/ 267488 h 442564"/>
              <a:gd name="connsiteX1487" fmla="*/ 660008 w 1967341"/>
              <a:gd name="connsiteY1487" fmla="*/ 264067 h 442564"/>
              <a:gd name="connsiteX1488" fmla="*/ 654231 w 1967341"/>
              <a:gd name="connsiteY1488" fmla="*/ 254793 h 442564"/>
              <a:gd name="connsiteX1489" fmla="*/ 653470 w 1967341"/>
              <a:gd name="connsiteY1489" fmla="*/ 243997 h 442564"/>
              <a:gd name="connsiteX1490" fmla="*/ 650809 w 1967341"/>
              <a:gd name="connsiteY1490" fmla="*/ 231150 h 442564"/>
              <a:gd name="connsiteX1491" fmla="*/ 650277 w 1967341"/>
              <a:gd name="connsiteY1491" fmla="*/ 223092 h 442564"/>
              <a:gd name="connsiteX1492" fmla="*/ 649289 w 1967341"/>
              <a:gd name="connsiteY1492" fmla="*/ 215490 h 442564"/>
              <a:gd name="connsiteX1493" fmla="*/ 648072 w 1967341"/>
              <a:gd name="connsiteY1493" fmla="*/ 203555 h 442564"/>
              <a:gd name="connsiteX1494" fmla="*/ 651265 w 1967341"/>
              <a:gd name="connsiteY1494" fmla="*/ 184321 h 442564"/>
              <a:gd name="connsiteX1495" fmla="*/ 653926 w 1967341"/>
              <a:gd name="connsiteY1495" fmla="*/ 178315 h 442564"/>
              <a:gd name="connsiteX1496" fmla="*/ 656207 w 1967341"/>
              <a:gd name="connsiteY1496" fmla="*/ 168433 h 442564"/>
              <a:gd name="connsiteX1497" fmla="*/ 658335 w 1967341"/>
              <a:gd name="connsiteY1497" fmla="*/ 158323 h 442564"/>
              <a:gd name="connsiteX1498" fmla="*/ 659248 w 1967341"/>
              <a:gd name="connsiteY1498" fmla="*/ 142586 h 442564"/>
              <a:gd name="connsiteX1499" fmla="*/ 661528 w 1967341"/>
              <a:gd name="connsiteY1499" fmla="*/ 133007 h 442564"/>
              <a:gd name="connsiteX1500" fmla="*/ 664798 w 1967341"/>
              <a:gd name="connsiteY1500" fmla="*/ 117803 h 442564"/>
              <a:gd name="connsiteX1501" fmla="*/ 665177 w 1967341"/>
              <a:gd name="connsiteY1501" fmla="*/ 107388 h 442564"/>
              <a:gd name="connsiteX1502" fmla="*/ 671183 w 1967341"/>
              <a:gd name="connsiteY1502" fmla="*/ 103131 h 442564"/>
              <a:gd name="connsiteX1503" fmla="*/ 678785 w 1967341"/>
              <a:gd name="connsiteY1503" fmla="*/ 104728 h 442564"/>
              <a:gd name="connsiteX1504" fmla="*/ 685551 w 1967341"/>
              <a:gd name="connsiteY1504" fmla="*/ 103284 h 442564"/>
              <a:gd name="connsiteX1505" fmla="*/ 691633 w 1967341"/>
              <a:gd name="connsiteY1505" fmla="*/ 104500 h 442564"/>
              <a:gd name="connsiteX1506" fmla="*/ 699235 w 1967341"/>
              <a:gd name="connsiteY1506" fmla="*/ 103055 h 442564"/>
              <a:gd name="connsiteX1507" fmla="*/ 221064 w 1967341"/>
              <a:gd name="connsiteY1507" fmla="*/ 102617 h 442564"/>
              <a:gd name="connsiteX1508" fmla="*/ 216703 w 1967341"/>
              <a:gd name="connsiteY1508" fmla="*/ 108788 h 442564"/>
              <a:gd name="connsiteX1509" fmla="*/ 216703 w 1967341"/>
              <a:gd name="connsiteY1509" fmla="*/ 109093 h 442564"/>
              <a:gd name="connsiteX1510" fmla="*/ 213018 w 1967341"/>
              <a:gd name="connsiteY1510" fmla="*/ 128129 h 442564"/>
              <a:gd name="connsiteX1511" fmla="*/ 212735 w 1967341"/>
              <a:gd name="connsiteY1511" fmla="*/ 129547 h 442564"/>
              <a:gd name="connsiteX1512" fmla="*/ 210031 w 1967341"/>
              <a:gd name="connsiteY1512" fmla="*/ 129547 h 442564"/>
              <a:gd name="connsiteX1513" fmla="*/ 143699 w 1967341"/>
              <a:gd name="connsiteY1513" fmla="*/ 119974 h 442564"/>
              <a:gd name="connsiteX1514" fmla="*/ 149477 w 1967341"/>
              <a:gd name="connsiteY1514" fmla="*/ 134213 h 442564"/>
              <a:gd name="connsiteX1515" fmla="*/ 165242 w 1967341"/>
              <a:gd name="connsiteY1515" fmla="*/ 144069 h 442564"/>
              <a:gd name="connsiteX1516" fmla="*/ 166551 w 1967341"/>
              <a:gd name="connsiteY1516" fmla="*/ 144331 h 442564"/>
              <a:gd name="connsiteX1517" fmla="*/ 166551 w 1967341"/>
              <a:gd name="connsiteY1517" fmla="*/ 145661 h 442564"/>
              <a:gd name="connsiteX1518" fmla="*/ 166638 w 1967341"/>
              <a:gd name="connsiteY1518" fmla="*/ 145661 h 442564"/>
              <a:gd name="connsiteX1519" fmla="*/ 172416 w 1967341"/>
              <a:gd name="connsiteY1519" fmla="*/ 157305 h 442564"/>
              <a:gd name="connsiteX1520" fmla="*/ 184606 w 1967341"/>
              <a:gd name="connsiteY1520" fmla="*/ 161165 h 442564"/>
              <a:gd name="connsiteX1521" fmla="*/ 186241 w 1967341"/>
              <a:gd name="connsiteY1521" fmla="*/ 161165 h 442564"/>
              <a:gd name="connsiteX1522" fmla="*/ 187615 w 1967341"/>
              <a:gd name="connsiteY1522" fmla="*/ 160990 h 442564"/>
              <a:gd name="connsiteX1523" fmla="*/ 188095 w 1967341"/>
              <a:gd name="connsiteY1523" fmla="*/ 162277 h 442564"/>
              <a:gd name="connsiteX1524" fmla="*/ 197209 w 1967341"/>
              <a:gd name="connsiteY1524" fmla="*/ 169821 h 442564"/>
              <a:gd name="connsiteX1525" fmla="*/ 201876 w 1967341"/>
              <a:gd name="connsiteY1525" fmla="*/ 170519 h 442564"/>
              <a:gd name="connsiteX1526" fmla="*/ 207916 w 1967341"/>
              <a:gd name="connsiteY1526" fmla="*/ 169473 h 442564"/>
              <a:gd name="connsiteX1527" fmla="*/ 211121 w 1967341"/>
              <a:gd name="connsiteY1527" fmla="*/ 168142 h 442564"/>
              <a:gd name="connsiteX1528" fmla="*/ 206411 w 1967341"/>
              <a:gd name="connsiteY1528" fmla="*/ 187397 h 442564"/>
              <a:gd name="connsiteX1529" fmla="*/ 236067 w 1967341"/>
              <a:gd name="connsiteY1529" fmla="*/ 187397 h 442564"/>
              <a:gd name="connsiteX1530" fmla="*/ 231335 w 1967341"/>
              <a:gd name="connsiteY1530" fmla="*/ 168121 h 442564"/>
              <a:gd name="connsiteX1531" fmla="*/ 234562 w 1967341"/>
              <a:gd name="connsiteY1531" fmla="*/ 169473 h 442564"/>
              <a:gd name="connsiteX1532" fmla="*/ 240580 w 1967341"/>
              <a:gd name="connsiteY1532" fmla="*/ 170519 h 442564"/>
              <a:gd name="connsiteX1533" fmla="*/ 245247 w 1967341"/>
              <a:gd name="connsiteY1533" fmla="*/ 169821 h 442564"/>
              <a:gd name="connsiteX1534" fmla="*/ 254361 w 1967341"/>
              <a:gd name="connsiteY1534" fmla="*/ 162277 h 442564"/>
              <a:gd name="connsiteX1535" fmla="*/ 254841 w 1967341"/>
              <a:gd name="connsiteY1535" fmla="*/ 160990 h 442564"/>
              <a:gd name="connsiteX1536" fmla="*/ 256215 w 1967341"/>
              <a:gd name="connsiteY1536" fmla="*/ 161165 h 442564"/>
              <a:gd name="connsiteX1537" fmla="*/ 257850 w 1967341"/>
              <a:gd name="connsiteY1537" fmla="*/ 161165 h 442564"/>
              <a:gd name="connsiteX1538" fmla="*/ 270040 w 1967341"/>
              <a:gd name="connsiteY1538" fmla="*/ 157305 h 442564"/>
              <a:gd name="connsiteX1539" fmla="*/ 275818 w 1967341"/>
              <a:gd name="connsiteY1539" fmla="*/ 145639 h 442564"/>
              <a:gd name="connsiteX1540" fmla="*/ 275818 w 1967341"/>
              <a:gd name="connsiteY1540" fmla="*/ 144331 h 442564"/>
              <a:gd name="connsiteX1541" fmla="*/ 277126 w 1967341"/>
              <a:gd name="connsiteY1541" fmla="*/ 144069 h 442564"/>
              <a:gd name="connsiteX1542" fmla="*/ 292870 w 1967341"/>
              <a:gd name="connsiteY1542" fmla="*/ 134213 h 442564"/>
              <a:gd name="connsiteX1543" fmla="*/ 298648 w 1967341"/>
              <a:gd name="connsiteY1543" fmla="*/ 119974 h 442564"/>
              <a:gd name="connsiteX1544" fmla="*/ 232381 w 1967341"/>
              <a:gd name="connsiteY1544" fmla="*/ 129547 h 442564"/>
              <a:gd name="connsiteX1545" fmla="*/ 229678 w 1967341"/>
              <a:gd name="connsiteY1545" fmla="*/ 129547 h 442564"/>
              <a:gd name="connsiteX1546" fmla="*/ 229394 w 1967341"/>
              <a:gd name="connsiteY1546" fmla="*/ 128129 h 442564"/>
              <a:gd name="connsiteX1547" fmla="*/ 225709 w 1967341"/>
              <a:gd name="connsiteY1547" fmla="*/ 109093 h 442564"/>
              <a:gd name="connsiteX1548" fmla="*/ 225709 w 1967341"/>
              <a:gd name="connsiteY1548" fmla="*/ 108788 h 442564"/>
              <a:gd name="connsiteX1549" fmla="*/ 221348 w 1967341"/>
              <a:gd name="connsiteY1549" fmla="*/ 102617 h 442564"/>
              <a:gd name="connsiteX1550" fmla="*/ 255365 w 1967341"/>
              <a:gd name="connsiteY1550" fmla="*/ 101854 h 442564"/>
              <a:gd name="connsiteX1551" fmla="*/ 263891 w 1967341"/>
              <a:gd name="connsiteY1551" fmla="*/ 107371 h 442564"/>
              <a:gd name="connsiteX1552" fmla="*/ 253773 w 1967341"/>
              <a:gd name="connsiteY1552" fmla="*/ 107916 h 442564"/>
              <a:gd name="connsiteX1553" fmla="*/ 246228 w 1967341"/>
              <a:gd name="connsiteY1553" fmla="*/ 102421 h 442564"/>
              <a:gd name="connsiteX1554" fmla="*/ 255365 w 1967341"/>
              <a:gd name="connsiteY1554" fmla="*/ 101854 h 442564"/>
              <a:gd name="connsiteX1555" fmla="*/ 1217771 w 1967341"/>
              <a:gd name="connsiteY1555" fmla="*/ 100926 h 442564"/>
              <a:gd name="connsiteX1556" fmla="*/ 1225373 w 1967341"/>
              <a:gd name="connsiteY1556" fmla="*/ 103891 h 442564"/>
              <a:gd name="connsiteX1557" fmla="*/ 1240577 w 1967341"/>
              <a:gd name="connsiteY1557" fmla="*/ 105031 h 442564"/>
              <a:gd name="connsiteX1558" fmla="*/ 1241262 w 1967341"/>
              <a:gd name="connsiteY1558" fmla="*/ 105412 h 442564"/>
              <a:gd name="connsiteX1559" fmla="*/ 1243846 w 1967341"/>
              <a:gd name="connsiteY1559" fmla="*/ 111645 h 442564"/>
              <a:gd name="connsiteX1560" fmla="*/ 1249092 w 1967341"/>
              <a:gd name="connsiteY1560" fmla="*/ 122288 h 442564"/>
              <a:gd name="connsiteX1561" fmla="*/ 1244835 w 1967341"/>
              <a:gd name="connsiteY1561" fmla="*/ 131335 h 442564"/>
              <a:gd name="connsiteX1562" fmla="*/ 1242858 w 1967341"/>
              <a:gd name="connsiteY1562" fmla="*/ 139697 h 442564"/>
              <a:gd name="connsiteX1563" fmla="*/ 1235256 w 1967341"/>
              <a:gd name="connsiteY1563" fmla="*/ 153153 h 442564"/>
              <a:gd name="connsiteX1564" fmla="*/ 1228414 w 1967341"/>
              <a:gd name="connsiteY1564" fmla="*/ 160755 h 442564"/>
              <a:gd name="connsiteX1565" fmla="*/ 1213210 w 1967341"/>
              <a:gd name="connsiteY1565" fmla="*/ 192531 h 442564"/>
              <a:gd name="connsiteX1566" fmla="*/ 1208117 w 1967341"/>
              <a:gd name="connsiteY1566" fmla="*/ 197625 h 442564"/>
              <a:gd name="connsiteX1567" fmla="*/ 1201883 w 1967341"/>
              <a:gd name="connsiteY1567" fmla="*/ 197625 h 442564"/>
              <a:gd name="connsiteX1568" fmla="*/ 1195345 w 1967341"/>
              <a:gd name="connsiteY1568" fmla="*/ 199753 h 442564"/>
              <a:gd name="connsiteX1569" fmla="*/ 1185615 w 1967341"/>
              <a:gd name="connsiteY1569" fmla="*/ 202718 h 442564"/>
              <a:gd name="connsiteX1570" fmla="*/ 1185615 w 1967341"/>
              <a:gd name="connsiteY1570" fmla="*/ 210320 h 442564"/>
              <a:gd name="connsiteX1571" fmla="*/ 1193216 w 1967341"/>
              <a:gd name="connsiteY1571" fmla="*/ 208952 h 442564"/>
              <a:gd name="connsiteX1572" fmla="*/ 1199146 w 1967341"/>
              <a:gd name="connsiteY1572" fmla="*/ 206215 h 442564"/>
              <a:gd name="connsiteX1573" fmla="*/ 1207357 w 1967341"/>
              <a:gd name="connsiteY1573" fmla="*/ 208800 h 442564"/>
              <a:gd name="connsiteX1574" fmla="*/ 1210626 w 1967341"/>
              <a:gd name="connsiteY1574" fmla="*/ 212601 h 442564"/>
              <a:gd name="connsiteX1575" fmla="*/ 1212754 w 1967341"/>
              <a:gd name="connsiteY1575" fmla="*/ 222939 h 442564"/>
              <a:gd name="connsiteX1576" fmla="*/ 1211462 w 1967341"/>
              <a:gd name="connsiteY1576" fmla="*/ 227197 h 442564"/>
              <a:gd name="connsiteX1577" fmla="*/ 1203860 w 1967341"/>
              <a:gd name="connsiteY1577" fmla="*/ 232442 h 442564"/>
              <a:gd name="connsiteX1578" fmla="*/ 1195345 w 1967341"/>
              <a:gd name="connsiteY1578" fmla="*/ 235559 h 442564"/>
              <a:gd name="connsiteX1579" fmla="*/ 1192685 w 1967341"/>
              <a:gd name="connsiteY1579" fmla="*/ 240500 h 442564"/>
              <a:gd name="connsiteX1580" fmla="*/ 1196790 w 1967341"/>
              <a:gd name="connsiteY1580" fmla="*/ 243769 h 442564"/>
              <a:gd name="connsiteX1581" fmla="*/ 1208117 w 1967341"/>
              <a:gd name="connsiteY1581" fmla="*/ 241641 h 442564"/>
              <a:gd name="connsiteX1582" fmla="*/ 1216632 w 1967341"/>
              <a:gd name="connsiteY1582" fmla="*/ 241641 h 442564"/>
              <a:gd name="connsiteX1583" fmla="*/ 1227122 w 1967341"/>
              <a:gd name="connsiteY1583" fmla="*/ 239512 h 442564"/>
              <a:gd name="connsiteX1584" fmla="*/ 1236320 w 1967341"/>
              <a:gd name="connsiteY1584" fmla="*/ 239512 h 442564"/>
              <a:gd name="connsiteX1585" fmla="*/ 1243922 w 1967341"/>
              <a:gd name="connsiteY1585" fmla="*/ 251447 h 442564"/>
              <a:gd name="connsiteX1586" fmla="*/ 1230467 w 1967341"/>
              <a:gd name="connsiteY1586" fmla="*/ 270833 h 442564"/>
              <a:gd name="connsiteX1587" fmla="*/ 1218228 w 1967341"/>
              <a:gd name="connsiteY1587" fmla="*/ 268704 h 442564"/>
              <a:gd name="connsiteX1588" fmla="*/ 1198006 w 1967341"/>
              <a:gd name="connsiteY1588" fmla="*/ 269540 h 442564"/>
              <a:gd name="connsiteX1589" fmla="*/ 1186983 w 1967341"/>
              <a:gd name="connsiteY1589" fmla="*/ 268856 h 442564"/>
              <a:gd name="connsiteX1590" fmla="*/ 1177328 w 1967341"/>
              <a:gd name="connsiteY1590" fmla="*/ 269845 h 442564"/>
              <a:gd name="connsiteX1591" fmla="*/ 1166534 w 1967341"/>
              <a:gd name="connsiteY1591" fmla="*/ 271669 h 442564"/>
              <a:gd name="connsiteX1592" fmla="*/ 1153382 w 1967341"/>
              <a:gd name="connsiteY1592" fmla="*/ 274254 h 442564"/>
              <a:gd name="connsiteX1593" fmla="*/ 1139775 w 1967341"/>
              <a:gd name="connsiteY1593" fmla="*/ 275621 h 442564"/>
              <a:gd name="connsiteX1594" fmla="*/ 1125787 w 1967341"/>
              <a:gd name="connsiteY1594" fmla="*/ 279879 h 442564"/>
              <a:gd name="connsiteX1595" fmla="*/ 1116968 w 1967341"/>
              <a:gd name="connsiteY1595" fmla="*/ 275242 h 442564"/>
              <a:gd name="connsiteX1596" fmla="*/ 1114992 w 1967341"/>
              <a:gd name="connsiteY1596" fmla="*/ 263458 h 442564"/>
              <a:gd name="connsiteX1597" fmla="*/ 1115447 w 1967341"/>
              <a:gd name="connsiteY1597" fmla="*/ 258061 h 442564"/>
              <a:gd name="connsiteX1598" fmla="*/ 1118412 w 1967341"/>
              <a:gd name="connsiteY1598" fmla="*/ 251827 h 442564"/>
              <a:gd name="connsiteX1599" fmla="*/ 1121681 w 1967341"/>
              <a:gd name="connsiteY1599" fmla="*/ 249167 h 442564"/>
              <a:gd name="connsiteX1600" fmla="*/ 1125787 w 1967341"/>
              <a:gd name="connsiteY1600" fmla="*/ 251143 h 442564"/>
              <a:gd name="connsiteX1601" fmla="*/ 1137798 w 1967341"/>
              <a:gd name="connsiteY1601" fmla="*/ 247039 h 442564"/>
              <a:gd name="connsiteX1602" fmla="*/ 1153003 w 1967341"/>
              <a:gd name="connsiteY1602" fmla="*/ 240349 h 442564"/>
              <a:gd name="connsiteX1603" fmla="*/ 1150493 w 1967341"/>
              <a:gd name="connsiteY1603" fmla="*/ 236092 h 442564"/>
              <a:gd name="connsiteX1604" fmla="*/ 1144260 w 1967341"/>
              <a:gd name="connsiteY1604" fmla="*/ 235255 h 442564"/>
              <a:gd name="connsiteX1605" fmla="*/ 1139014 w 1967341"/>
              <a:gd name="connsiteY1605" fmla="*/ 232594 h 442564"/>
              <a:gd name="connsiteX1606" fmla="*/ 1139014 w 1967341"/>
              <a:gd name="connsiteY1606" fmla="*/ 227501 h 442564"/>
              <a:gd name="connsiteX1607" fmla="*/ 1139699 w 1967341"/>
              <a:gd name="connsiteY1607" fmla="*/ 221267 h 442564"/>
              <a:gd name="connsiteX1608" fmla="*/ 1143119 w 1967341"/>
              <a:gd name="connsiteY1608" fmla="*/ 216706 h 442564"/>
              <a:gd name="connsiteX1609" fmla="*/ 1146616 w 1967341"/>
              <a:gd name="connsiteY1609" fmla="*/ 217846 h 442564"/>
              <a:gd name="connsiteX1610" fmla="*/ 1150342 w 1967341"/>
              <a:gd name="connsiteY1610" fmla="*/ 217162 h 442564"/>
              <a:gd name="connsiteX1611" fmla="*/ 1153991 w 1967341"/>
              <a:gd name="connsiteY1611" fmla="*/ 217162 h 442564"/>
              <a:gd name="connsiteX1612" fmla="*/ 1157260 w 1967341"/>
              <a:gd name="connsiteY1612" fmla="*/ 214197 h 442564"/>
              <a:gd name="connsiteX1613" fmla="*/ 1158095 w 1967341"/>
              <a:gd name="connsiteY1613" fmla="*/ 206595 h 442564"/>
              <a:gd name="connsiteX1614" fmla="*/ 1153610 w 1967341"/>
              <a:gd name="connsiteY1614" fmla="*/ 205987 h 442564"/>
              <a:gd name="connsiteX1615" fmla="*/ 1147908 w 1967341"/>
              <a:gd name="connsiteY1615" fmla="*/ 207584 h 442564"/>
              <a:gd name="connsiteX1616" fmla="*/ 1142663 w 1967341"/>
              <a:gd name="connsiteY1616" fmla="*/ 208723 h 442564"/>
              <a:gd name="connsiteX1617" fmla="*/ 1138406 w 1967341"/>
              <a:gd name="connsiteY1617" fmla="*/ 208115 h 442564"/>
              <a:gd name="connsiteX1618" fmla="*/ 1136277 w 1967341"/>
              <a:gd name="connsiteY1618" fmla="*/ 204770 h 442564"/>
              <a:gd name="connsiteX1619" fmla="*/ 1134605 w 1967341"/>
              <a:gd name="connsiteY1619" fmla="*/ 199905 h 442564"/>
              <a:gd name="connsiteX1620" fmla="*/ 1130805 w 1967341"/>
              <a:gd name="connsiteY1620" fmla="*/ 192835 h 442564"/>
              <a:gd name="connsiteX1621" fmla="*/ 1128675 w 1967341"/>
              <a:gd name="connsiteY1621" fmla="*/ 185233 h 442564"/>
              <a:gd name="connsiteX1622" fmla="*/ 1132781 w 1967341"/>
              <a:gd name="connsiteY1622" fmla="*/ 173298 h 442564"/>
              <a:gd name="connsiteX1623" fmla="*/ 1130804 w 1967341"/>
              <a:gd name="connsiteY1623" fmla="*/ 154065 h 442564"/>
              <a:gd name="connsiteX1624" fmla="*/ 1128371 w 1967341"/>
              <a:gd name="connsiteY1624" fmla="*/ 145855 h 442564"/>
              <a:gd name="connsiteX1625" fmla="*/ 1129359 w 1967341"/>
              <a:gd name="connsiteY1625" fmla="*/ 139621 h 442564"/>
              <a:gd name="connsiteX1626" fmla="*/ 1131489 w 1967341"/>
              <a:gd name="connsiteY1626" fmla="*/ 128978 h 442564"/>
              <a:gd name="connsiteX1627" fmla="*/ 1136734 w 1967341"/>
              <a:gd name="connsiteY1627" fmla="*/ 118183 h 442564"/>
              <a:gd name="connsiteX1628" fmla="*/ 1143499 w 1967341"/>
              <a:gd name="connsiteY1628" fmla="*/ 122288 h 442564"/>
              <a:gd name="connsiteX1629" fmla="*/ 1149885 w 1967341"/>
              <a:gd name="connsiteY1629" fmla="*/ 121604 h 442564"/>
              <a:gd name="connsiteX1630" fmla="*/ 1158248 w 1967341"/>
              <a:gd name="connsiteY1630" fmla="*/ 118943 h 442564"/>
              <a:gd name="connsiteX1631" fmla="*/ 1172539 w 1967341"/>
              <a:gd name="connsiteY1631" fmla="*/ 113090 h 442564"/>
              <a:gd name="connsiteX1632" fmla="*/ 1183866 w 1967341"/>
              <a:gd name="connsiteY1632" fmla="*/ 111949 h 442564"/>
              <a:gd name="connsiteX1633" fmla="*/ 1217771 w 1967341"/>
              <a:gd name="connsiteY1633" fmla="*/ 100926 h 442564"/>
              <a:gd name="connsiteX1634" fmla="*/ 72089 w 1967341"/>
              <a:gd name="connsiteY1634" fmla="*/ 92216 h 442564"/>
              <a:gd name="connsiteX1635" fmla="*/ 71195 w 1967341"/>
              <a:gd name="connsiteY1635" fmla="*/ 92565 h 442564"/>
              <a:gd name="connsiteX1636" fmla="*/ 70345 w 1967341"/>
              <a:gd name="connsiteY1636" fmla="*/ 93110 h 442564"/>
              <a:gd name="connsiteX1637" fmla="*/ 69342 w 1967341"/>
              <a:gd name="connsiteY1637" fmla="*/ 94244 h 442564"/>
              <a:gd name="connsiteX1638" fmla="*/ 68208 w 1967341"/>
              <a:gd name="connsiteY1638" fmla="*/ 95203 h 442564"/>
              <a:gd name="connsiteX1639" fmla="*/ 67205 w 1967341"/>
              <a:gd name="connsiteY1639" fmla="*/ 95530 h 442564"/>
              <a:gd name="connsiteX1640" fmla="*/ 66987 w 1967341"/>
              <a:gd name="connsiteY1640" fmla="*/ 96119 h 442564"/>
              <a:gd name="connsiteX1641" fmla="*/ 66965 w 1967341"/>
              <a:gd name="connsiteY1641" fmla="*/ 96119 h 442564"/>
              <a:gd name="connsiteX1642" fmla="*/ 66856 w 1967341"/>
              <a:gd name="connsiteY1642" fmla="*/ 97253 h 442564"/>
              <a:gd name="connsiteX1643" fmla="*/ 67292 w 1967341"/>
              <a:gd name="connsiteY1643" fmla="*/ 97689 h 442564"/>
              <a:gd name="connsiteX1644" fmla="*/ 69473 w 1967341"/>
              <a:gd name="connsiteY1644" fmla="*/ 98517 h 442564"/>
              <a:gd name="connsiteX1645" fmla="*/ 71523 w 1967341"/>
              <a:gd name="connsiteY1645" fmla="*/ 101134 h 442564"/>
              <a:gd name="connsiteX1646" fmla="*/ 72089 w 1967341"/>
              <a:gd name="connsiteY1646" fmla="*/ 102770 h 442564"/>
              <a:gd name="connsiteX1647" fmla="*/ 71501 w 1967341"/>
              <a:gd name="connsiteY1647" fmla="*/ 104536 h 442564"/>
              <a:gd name="connsiteX1648" fmla="*/ 70738 w 1967341"/>
              <a:gd name="connsiteY1648" fmla="*/ 105473 h 442564"/>
              <a:gd name="connsiteX1649" fmla="*/ 69974 w 1967341"/>
              <a:gd name="connsiteY1649" fmla="*/ 107065 h 442564"/>
              <a:gd name="connsiteX1650" fmla="*/ 69974 w 1967341"/>
              <a:gd name="connsiteY1650" fmla="*/ 108766 h 442564"/>
              <a:gd name="connsiteX1651" fmla="*/ 71414 w 1967341"/>
              <a:gd name="connsiteY1651" fmla="*/ 110249 h 442564"/>
              <a:gd name="connsiteX1652" fmla="*/ 72308 w 1967341"/>
              <a:gd name="connsiteY1652" fmla="*/ 110750 h 442564"/>
              <a:gd name="connsiteX1653" fmla="*/ 73550 w 1967341"/>
              <a:gd name="connsiteY1653" fmla="*/ 111557 h 442564"/>
              <a:gd name="connsiteX1654" fmla="*/ 74314 w 1967341"/>
              <a:gd name="connsiteY1654" fmla="*/ 111557 h 442564"/>
              <a:gd name="connsiteX1655" fmla="*/ 74837 w 1967341"/>
              <a:gd name="connsiteY1655" fmla="*/ 110816 h 442564"/>
              <a:gd name="connsiteX1656" fmla="*/ 75317 w 1967341"/>
              <a:gd name="connsiteY1656" fmla="*/ 109660 h 442564"/>
              <a:gd name="connsiteX1657" fmla="*/ 76058 w 1967341"/>
              <a:gd name="connsiteY1657" fmla="*/ 108635 h 442564"/>
              <a:gd name="connsiteX1658" fmla="*/ 76799 w 1967341"/>
              <a:gd name="connsiteY1658" fmla="*/ 108417 h 442564"/>
              <a:gd name="connsiteX1659" fmla="*/ 78980 w 1967341"/>
              <a:gd name="connsiteY1659" fmla="*/ 110292 h 442564"/>
              <a:gd name="connsiteX1660" fmla="*/ 78980 w 1967341"/>
              <a:gd name="connsiteY1660" fmla="*/ 112037 h 442564"/>
              <a:gd name="connsiteX1661" fmla="*/ 78260 w 1967341"/>
              <a:gd name="connsiteY1661" fmla="*/ 115002 h 442564"/>
              <a:gd name="connsiteX1662" fmla="*/ 77628 w 1967341"/>
              <a:gd name="connsiteY1662" fmla="*/ 116529 h 442564"/>
              <a:gd name="connsiteX1663" fmla="*/ 77257 w 1967341"/>
              <a:gd name="connsiteY1663" fmla="*/ 118164 h 442564"/>
              <a:gd name="connsiteX1664" fmla="*/ 76690 w 1967341"/>
              <a:gd name="connsiteY1664" fmla="*/ 118906 h 442564"/>
              <a:gd name="connsiteX1665" fmla="*/ 76909 w 1967341"/>
              <a:gd name="connsiteY1665" fmla="*/ 119909 h 442564"/>
              <a:gd name="connsiteX1666" fmla="*/ 77933 w 1967341"/>
              <a:gd name="connsiteY1666" fmla="*/ 120388 h 442564"/>
              <a:gd name="connsiteX1667" fmla="*/ 79024 w 1967341"/>
              <a:gd name="connsiteY1667" fmla="*/ 121043 h 442564"/>
              <a:gd name="connsiteX1668" fmla="*/ 80267 w 1967341"/>
              <a:gd name="connsiteY1668" fmla="*/ 120824 h 442564"/>
              <a:gd name="connsiteX1669" fmla="*/ 82338 w 1967341"/>
              <a:gd name="connsiteY1669" fmla="*/ 120672 h 442564"/>
              <a:gd name="connsiteX1670" fmla="*/ 82709 w 1967341"/>
              <a:gd name="connsiteY1670" fmla="*/ 117728 h 442564"/>
              <a:gd name="connsiteX1671" fmla="*/ 83276 w 1967341"/>
              <a:gd name="connsiteY1671" fmla="*/ 116136 h 442564"/>
              <a:gd name="connsiteX1672" fmla="*/ 83930 w 1967341"/>
              <a:gd name="connsiteY1672" fmla="*/ 113280 h 442564"/>
              <a:gd name="connsiteX1673" fmla="*/ 84606 w 1967341"/>
              <a:gd name="connsiteY1673" fmla="*/ 111230 h 442564"/>
              <a:gd name="connsiteX1674" fmla="*/ 84606 w 1967341"/>
              <a:gd name="connsiteY1674" fmla="*/ 108657 h 442564"/>
              <a:gd name="connsiteX1675" fmla="*/ 85107 w 1967341"/>
              <a:gd name="connsiteY1675" fmla="*/ 106215 h 442564"/>
              <a:gd name="connsiteX1676" fmla="*/ 84780 w 1967341"/>
              <a:gd name="connsiteY1676" fmla="*/ 104950 h 442564"/>
              <a:gd name="connsiteX1677" fmla="*/ 83690 w 1967341"/>
              <a:gd name="connsiteY1677" fmla="*/ 103140 h 442564"/>
              <a:gd name="connsiteX1678" fmla="*/ 82883 w 1967341"/>
              <a:gd name="connsiteY1678" fmla="*/ 102661 h 442564"/>
              <a:gd name="connsiteX1679" fmla="*/ 82360 w 1967341"/>
              <a:gd name="connsiteY1679" fmla="*/ 102312 h 442564"/>
              <a:gd name="connsiteX1680" fmla="*/ 81379 w 1967341"/>
              <a:gd name="connsiteY1680" fmla="*/ 101854 h 442564"/>
              <a:gd name="connsiteX1681" fmla="*/ 80332 w 1967341"/>
              <a:gd name="connsiteY1681" fmla="*/ 100742 h 442564"/>
              <a:gd name="connsiteX1682" fmla="*/ 79198 w 1967341"/>
              <a:gd name="connsiteY1682" fmla="*/ 99324 h 442564"/>
              <a:gd name="connsiteX1683" fmla="*/ 77148 w 1967341"/>
              <a:gd name="connsiteY1683" fmla="*/ 97144 h 442564"/>
              <a:gd name="connsiteX1684" fmla="*/ 76080 w 1967341"/>
              <a:gd name="connsiteY1684" fmla="*/ 95879 h 442564"/>
              <a:gd name="connsiteX1685" fmla="*/ 75448 w 1967341"/>
              <a:gd name="connsiteY1685" fmla="*/ 94265 h 442564"/>
              <a:gd name="connsiteX1686" fmla="*/ 74423 w 1967341"/>
              <a:gd name="connsiteY1686" fmla="*/ 93219 h 442564"/>
              <a:gd name="connsiteX1687" fmla="*/ 73769 w 1967341"/>
              <a:gd name="connsiteY1687" fmla="*/ 92521 h 442564"/>
              <a:gd name="connsiteX1688" fmla="*/ 72089 w 1967341"/>
              <a:gd name="connsiteY1688" fmla="*/ 92216 h 442564"/>
              <a:gd name="connsiteX1689" fmla="*/ 264735 w 1967341"/>
              <a:gd name="connsiteY1689" fmla="*/ 92131 h 442564"/>
              <a:gd name="connsiteX1690" fmla="*/ 273442 w 1967341"/>
              <a:gd name="connsiteY1690" fmla="*/ 93329 h 442564"/>
              <a:gd name="connsiteX1691" fmla="*/ 265155 w 1967341"/>
              <a:gd name="connsiteY1691" fmla="*/ 97995 h 442564"/>
              <a:gd name="connsiteX1692" fmla="*/ 256302 w 1967341"/>
              <a:gd name="connsiteY1692" fmla="*/ 95204 h 442564"/>
              <a:gd name="connsiteX1693" fmla="*/ 264719 w 1967341"/>
              <a:gd name="connsiteY1693" fmla="*/ 92129 h 442564"/>
              <a:gd name="connsiteX1694" fmla="*/ 264741 w 1967341"/>
              <a:gd name="connsiteY1694" fmla="*/ 92129 h 442564"/>
              <a:gd name="connsiteX1695" fmla="*/ 264735 w 1967341"/>
              <a:gd name="connsiteY1695" fmla="*/ 92131 h 442564"/>
              <a:gd name="connsiteX1696" fmla="*/ 368818 w 1967341"/>
              <a:gd name="connsiteY1696" fmla="*/ 81880 h 442564"/>
              <a:gd name="connsiteX1697" fmla="*/ 367641 w 1967341"/>
              <a:gd name="connsiteY1697" fmla="*/ 82142 h 442564"/>
              <a:gd name="connsiteX1698" fmla="*/ 366507 w 1967341"/>
              <a:gd name="connsiteY1698" fmla="*/ 83581 h 442564"/>
              <a:gd name="connsiteX1699" fmla="*/ 364326 w 1967341"/>
              <a:gd name="connsiteY1699" fmla="*/ 85892 h 442564"/>
              <a:gd name="connsiteX1700" fmla="*/ 362015 w 1967341"/>
              <a:gd name="connsiteY1700" fmla="*/ 87767 h 442564"/>
              <a:gd name="connsiteX1701" fmla="*/ 361099 w 1967341"/>
              <a:gd name="connsiteY1701" fmla="*/ 88945 h 442564"/>
              <a:gd name="connsiteX1702" fmla="*/ 360641 w 1967341"/>
              <a:gd name="connsiteY1702" fmla="*/ 89883 h 442564"/>
              <a:gd name="connsiteX1703" fmla="*/ 359943 w 1967341"/>
              <a:gd name="connsiteY1703" fmla="*/ 89883 h 442564"/>
              <a:gd name="connsiteX1704" fmla="*/ 358548 w 1967341"/>
              <a:gd name="connsiteY1704" fmla="*/ 89228 h 442564"/>
              <a:gd name="connsiteX1705" fmla="*/ 358387 w 1967341"/>
              <a:gd name="connsiteY1705" fmla="*/ 89067 h 442564"/>
              <a:gd name="connsiteX1706" fmla="*/ 358548 w 1967341"/>
              <a:gd name="connsiteY1706" fmla="*/ 88313 h 442564"/>
              <a:gd name="connsiteX1707" fmla="*/ 359878 w 1967341"/>
              <a:gd name="connsiteY1707" fmla="*/ 86590 h 442564"/>
              <a:gd name="connsiteX1708" fmla="*/ 359529 w 1967341"/>
              <a:gd name="connsiteY1708" fmla="*/ 86263 h 442564"/>
              <a:gd name="connsiteX1709" fmla="*/ 356346 w 1967341"/>
              <a:gd name="connsiteY1709" fmla="*/ 86939 h 442564"/>
              <a:gd name="connsiteX1710" fmla="*/ 355561 w 1967341"/>
              <a:gd name="connsiteY1710" fmla="*/ 86743 h 442564"/>
              <a:gd name="connsiteX1711" fmla="*/ 354579 w 1967341"/>
              <a:gd name="connsiteY1711" fmla="*/ 87135 h 442564"/>
              <a:gd name="connsiteX1712" fmla="*/ 352791 w 1967341"/>
              <a:gd name="connsiteY1712" fmla="*/ 88749 h 442564"/>
              <a:gd name="connsiteX1713" fmla="*/ 351570 w 1967341"/>
              <a:gd name="connsiteY1713" fmla="*/ 90929 h 442564"/>
              <a:gd name="connsiteX1714" fmla="*/ 351963 w 1967341"/>
              <a:gd name="connsiteY1714" fmla="*/ 91954 h 442564"/>
              <a:gd name="connsiteX1715" fmla="*/ 355190 w 1967341"/>
              <a:gd name="connsiteY1715" fmla="*/ 92499 h 442564"/>
              <a:gd name="connsiteX1716" fmla="*/ 356128 w 1967341"/>
              <a:gd name="connsiteY1716" fmla="*/ 92499 h 442564"/>
              <a:gd name="connsiteX1717" fmla="*/ 358308 w 1967341"/>
              <a:gd name="connsiteY1717" fmla="*/ 92303 h 442564"/>
              <a:gd name="connsiteX1718" fmla="*/ 360205 w 1967341"/>
              <a:gd name="connsiteY1718" fmla="*/ 93328 h 442564"/>
              <a:gd name="connsiteX1719" fmla="*/ 361623 w 1967341"/>
              <a:gd name="connsiteY1719" fmla="*/ 94353 h 442564"/>
              <a:gd name="connsiteX1720" fmla="*/ 363367 w 1967341"/>
              <a:gd name="connsiteY1720" fmla="*/ 95792 h 442564"/>
              <a:gd name="connsiteX1721" fmla="*/ 364544 w 1967341"/>
              <a:gd name="connsiteY1721" fmla="*/ 96620 h 442564"/>
              <a:gd name="connsiteX1722" fmla="*/ 365722 w 1967341"/>
              <a:gd name="connsiteY1722" fmla="*/ 97405 h 442564"/>
              <a:gd name="connsiteX1723" fmla="*/ 367903 w 1967341"/>
              <a:gd name="connsiteY1723" fmla="*/ 99237 h 442564"/>
              <a:gd name="connsiteX1724" fmla="*/ 369276 w 1967341"/>
              <a:gd name="connsiteY1724" fmla="*/ 100349 h 442564"/>
              <a:gd name="connsiteX1725" fmla="*/ 370563 w 1967341"/>
              <a:gd name="connsiteY1725" fmla="*/ 101439 h 442564"/>
              <a:gd name="connsiteX1726" fmla="*/ 369102 w 1967341"/>
              <a:gd name="connsiteY1726" fmla="*/ 101832 h 442564"/>
              <a:gd name="connsiteX1727" fmla="*/ 367772 w 1967341"/>
              <a:gd name="connsiteY1727" fmla="*/ 101330 h 442564"/>
              <a:gd name="connsiteX1728" fmla="*/ 367205 w 1967341"/>
              <a:gd name="connsiteY1728" fmla="*/ 100284 h 442564"/>
              <a:gd name="connsiteX1729" fmla="*/ 366398 w 1967341"/>
              <a:gd name="connsiteY1729" fmla="*/ 99521 h 442564"/>
              <a:gd name="connsiteX1730" fmla="*/ 365482 w 1967341"/>
              <a:gd name="connsiteY1730" fmla="*/ 98517 h 442564"/>
              <a:gd name="connsiteX1731" fmla="*/ 364784 w 1967341"/>
              <a:gd name="connsiteY1731" fmla="*/ 98365 h 442564"/>
              <a:gd name="connsiteX1732" fmla="*/ 363868 w 1967341"/>
              <a:gd name="connsiteY1732" fmla="*/ 97885 h 442564"/>
              <a:gd name="connsiteX1733" fmla="*/ 362909 w 1967341"/>
              <a:gd name="connsiteY1733" fmla="*/ 97187 h 442564"/>
              <a:gd name="connsiteX1734" fmla="*/ 361579 w 1967341"/>
              <a:gd name="connsiteY1734" fmla="*/ 96293 h 442564"/>
              <a:gd name="connsiteX1735" fmla="*/ 360554 w 1967341"/>
              <a:gd name="connsiteY1735" fmla="*/ 95399 h 442564"/>
              <a:gd name="connsiteX1736" fmla="*/ 359922 w 1967341"/>
              <a:gd name="connsiteY1736" fmla="*/ 95247 h 442564"/>
              <a:gd name="connsiteX1737" fmla="*/ 358831 w 1967341"/>
              <a:gd name="connsiteY1737" fmla="*/ 94222 h 442564"/>
              <a:gd name="connsiteX1738" fmla="*/ 356302 w 1967341"/>
              <a:gd name="connsiteY1738" fmla="*/ 95159 h 442564"/>
              <a:gd name="connsiteX1739" fmla="*/ 355124 w 1967341"/>
              <a:gd name="connsiteY1739" fmla="*/ 95879 h 442564"/>
              <a:gd name="connsiteX1740" fmla="*/ 354710 w 1967341"/>
              <a:gd name="connsiteY1740" fmla="*/ 96773 h 442564"/>
              <a:gd name="connsiteX1741" fmla="*/ 355386 w 1967341"/>
              <a:gd name="connsiteY1741" fmla="*/ 97514 h 442564"/>
              <a:gd name="connsiteX1742" fmla="*/ 356651 w 1967341"/>
              <a:gd name="connsiteY1742" fmla="*/ 97972 h 442564"/>
              <a:gd name="connsiteX1743" fmla="*/ 357872 w 1967341"/>
              <a:gd name="connsiteY1743" fmla="*/ 98256 h 442564"/>
              <a:gd name="connsiteX1744" fmla="*/ 358439 w 1967341"/>
              <a:gd name="connsiteY1744" fmla="*/ 99019 h 442564"/>
              <a:gd name="connsiteX1745" fmla="*/ 357261 w 1967341"/>
              <a:gd name="connsiteY1745" fmla="*/ 99499 h 442564"/>
              <a:gd name="connsiteX1746" fmla="*/ 356258 w 1967341"/>
              <a:gd name="connsiteY1746" fmla="*/ 100196 h 442564"/>
              <a:gd name="connsiteX1747" fmla="*/ 355604 w 1967341"/>
              <a:gd name="connsiteY1747" fmla="*/ 100327 h 442564"/>
              <a:gd name="connsiteX1748" fmla="*/ 354558 w 1967341"/>
              <a:gd name="connsiteY1748" fmla="*/ 99957 h 442564"/>
              <a:gd name="connsiteX1749" fmla="*/ 353118 w 1967341"/>
              <a:gd name="connsiteY1749" fmla="*/ 99063 h 442564"/>
              <a:gd name="connsiteX1750" fmla="*/ 351592 w 1967341"/>
              <a:gd name="connsiteY1750" fmla="*/ 98648 h 442564"/>
              <a:gd name="connsiteX1751" fmla="*/ 350916 w 1967341"/>
              <a:gd name="connsiteY1751" fmla="*/ 97405 h 442564"/>
              <a:gd name="connsiteX1752" fmla="*/ 348735 w 1967341"/>
              <a:gd name="connsiteY1752" fmla="*/ 96838 h 442564"/>
              <a:gd name="connsiteX1753" fmla="*/ 347405 w 1967341"/>
              <a:gd name="connsiteY1753" fmla="*/ 97667 h 442564"/>
              <a:gd name="connsiteX1754" fmla="*/ 346686 w 1967341"/>
              <a:gd name="connsiteY1754" fmla="*/ 98539 h 442564"/>
              <a:gd name="connsiteX1755" fmla="*/ 346947 w 1967341"/>
              <a:gd name="connsiteY1755" fmla="*/ 99281 h 442564"/>
              <a:gd name="connsiteX1756" fmla="*/ 347711 w 1967341"/>
              <a:gd name="connsiteY1756" fmla="*/ 100654 h 442564"/>
              <a:gd name="connsiteX1757" fmla="*/ 349346 w 1967341"/>
              <a:gd name="connsiteY1757" fmla="*/ 101483 h 442564"/>
              <a:gd name="connsiteX1758" fmla="*/ 351025 w 1967341"/>
              <a:gd name="connsiteY1758" fmla="*/ 102770 h 442564"/>
              <a:gd name="connsiteX1759" fmla="*/ 352682 w 1967341"/>
              <a:gd name="connsiteY1759" fmla="*/ 104012 h 442564"/>
              <a:gd name="connsiteX1760" fmla="*/ 352464 w 1967341"/>
              <a:gd name="connsiteY1760" fmla="*/ 105037 h 442564"/>
              <a:gd name="connsiteX1761" fmla="*/ 348256 w 1967341"/>
              <a:gd name="connsiteY1761" fmla="*/ 105975 h 442564"/>
              <a:gd name="connsiteX1762" fmla="*/ 346075 w 1967341"/>
              <a:gd name="connsiteY1762" fmla="*/ 104318 h 442564"/>
              <a:gd name="connsiteX1763" fmla="*/ 344898 w 1967341"/>
              <a:gd name="connsiteY1763" fmla="*/ 103860 h 442564"/>
              <a:gd name="connsiteX1764" fmla="*/ 344898 w 1967341"/>
              <a:gd name="connsiteY1764" fmla="*/ 106804 h 442564"/>
              <a:gd name="connsiteX1765" fmla="*/ 343720 w 1967341"/>
              <a:gd name="connsiteY1765" fmla="*/ 107850 h 442564"/>
              <a:gd name="connsiteX1766" fmla="*/ 345225 w 1967341"/>
              <a:gd name="connsiteY1766" fmla="*/ 109486 h 442564"/>
              <a:gd name="connsiteX1767" fmla="*/ 346511 w 1967341"/>
              <a:gd name="connsiteY1767" fmla="*/ 110271 h 442564"/>
              <a:gd name="connsiteX1768" fmla="*/ 348256 w 1967341"/>
              <a:gd name="connsiteY1768" fmla="*/ 111165 h 442564"/>
              <a:gd name="connsiteX1769" fmla="*/ 350872 w 1967341"/>
              <a:gd name="connsiteY1769" fmla="*/ 110423 h 442564"/>
              <a:gd name="connsiteX1770" fmla="*/ 352137 w 1967341"/>
              <a:gd name="connsiteY1770" fmla="*/ 110140 h 442564"/>
              <a:gd name="connsiteX1771" fmla="*/ 353620 w 1967341"/>
              <a:gd name="connsiteY1771" fmla="*/ 109246 h 442564"/>
              <a:gd name="connsiteX1772" fmla="*/ 354819 w 1967341"/>
              <a:gd name="connsiteY1772" fmla="*/ 108374 h 442564"/>
              <a:gd name="connsiteX1773" fmla="*/ 355997 w 1967341"/>
              <a:gd name="connsiteY1773" fmla="*/ 107109 h 442564"/>
              <a:gd name="connsiteX1774" fmla="*/ 358526 w 1967341"/>
              <a:gd name="connsiteY1774" fmla="*/ 108156 h 442564"/>
              <a:gd name="connsiteX1775" fmla="*/ 359529 w 1967341"/>
              <a:gd name="connsiteY1775" fmla="*/ 108701 h 442564"/>
              <a:gd name="connsiteX1776" fmla="*/ 360837 w 1967341"/>
              <a:gd name="connsiteY1776" fmla="*/ 109660 h 442564"/>
              <a:gd name="connsiteX1777" fmla="*/ 362015 w 1967341"/>
              <a:gd name="connsiteY1777" fmla="*/ 109791 h 442564"/>
              <a:gd name="connsiteX1778" fmla="*/ 363432 w 1967341"/>
              <a:gd name="connsiteY1778" fmla="*/ 109006 h 442564"/>
              <a:gd name="connsiteX1779" fmla="*/ 363432 w 1967341"/>
              <a:gd name="connsiteY1779" fmla="*/ 108156 h 442564"/>
              <a:gd name="connsiteX1780" fmla="*/ 362844 w 1967341"/>
              <a:gd name="connsiteY1780" fmla="*/ 106607 h 442564"/>
              <a:gd name="connsiteX1781" fmla="*/ 362364 w 1967341"/>
              <a:gd name="connsiteY1781" fmla="*/ 104950 h 442564"/>
              <a:gd name="connsiteX1782" fmla="*/ 361426 w 1967341"/>
              <a:gd name="connsiteY1782" fmla="*/ 104623 h 442564"/>
              <a:gd name="connsiteX1783" fmla="*/ 360096 w 1967341"/>
              <a:gd name="connsiteY1783" fmla="*/ 103991 h 442564"/>
              <a:gd name="connsiteX1784" fmla="*/ 359682 w 1967341"/>
              <a:gd name="connsiteY1784" fmla="*/ 103336 h 442564"/>
              <a:gd name="connsiteX1785" fmla="*/ 360947 w 1967341"/>
              <a:gd name="connsiteY1785" fmla="*/ 102508 h 442564"/>
              <a:gd name="connsiteX1786" fmla="*/ 362865 w 1967341"/>
              <a:gd name="connsiteY1786" fmla="*/ 102508 h 442564"/>
              <a:gd name="connsiteX1787" fmla="*/ 364283 w 1967341"/>
              <a:gd name="connsiteY1787" fmla="*/ 102508 h 442564"/>
              <a:gd name="connsiteX1788" fmla="*/ 367532 w 1967341"/>
              <a:gd name="connsiteY1788" fmla="*/ 103184 h 442564"/>
              <a:gd name="connsiteX1789" fmla="*/ 368622 w 1967341"/>
              <a:gd name="connsiteY1789" fmla="*/ 104318 h 442564"/>
              <a:gd name="connsiteX1790" fmla="*/ 369363 w 1967341"/>
              <a:gd name="connsiteY1790" fmla="*/ 105277 h 442564"/>
              <a:gd name="connsiteX1791" fmla="*/ 370345 w 1967341"/>
              <a:gd name="connsiteY1791" fmla="*/ 105713 h 442564"/>
              <a:gd name="connsiteX1792" fmla="*/ 373114 w 1967341"/>
              <a:gd name="connsiteY1792" fmla="*/ 107458 h 442564"/>
              <a:gd name="connsiteX1793" fmla="*/ 375033 w 1967341"/>
              <a:gd name="connsiteY1793" fmla="*/ 106455 h 442564"/>
              <a:gd name="connsiteX1794" fmla="*/ 376363 w 1967341"/>
              <a:gd name="connsiteY1794" fmla="*/ 104470 h 442564"/>
              <a:gd name="connsiteX1795" fmla="*/ 375927 w 1967341"/>
              <a:gd name="connsiteY1795" fmla="*/ 103489 h 442564"/>
              <a:gd name="connsiteX1796" fmla="*/ 375513 w 1967341"/>
              <a:gd name="connsiteY1796" fmla="*/ 102661 h 442564"/>
              <a:gd name="connsiteX1797" fmla="*/ 375513 w 1967341"/>
              <a:gd name="connsiteY1797" fmla="*/ 101679 h 442564"/>
              <a:gd name="connsiteX1798" fmla="*/ 374815 w 1967341"/>
              <a:gd name="connsiteY1798" fmla="*/ 101003 h 442564"/>
              <a:gd name="connsiteX1799" fmla="*/ 373267 w 1967341"/>
              <a:gd name="connsiteY1799" fmla="*/ 100502 h 442564"/>
              <a:gd name="connsiteX1800" fmla="*/ 372940 w 1967341"/>
              <a:gd name="connsiteY1800" fmla="*/ 99804 h 442564"/>
              <a:gd name="connsiteX1801" fmla="*/ 374270 w 1967341"/>
              <a:gd name="connsiteY1801" fmla="*/ 98932 h 442564"/>
              <a:gd name="connsiteX1802" fmla="*/ 375382 w 1967341"/>
              <a:gd name="connsiteY1802" fmla="*/ 98321 h 442564"/>
              <a:gd name="connsiteX1803" fmla="*/ 376407 w 1967341"/>
              <a:gd name="connsiteY1803" fmla="*/ 97863 h 442564"/>
              <a:gd name="connsiteX1804" fmla="*/ 379481 w 1967341"/>
              <a:gd name="connsiteY1804" fmla="*/ 96729 h 442564"/>
              <a:gd name="connsiteX1805" fmla="*/ 381531 w 1967341"/>
              <a:gd name="connsiteY1805" fmla="*/ 96991 h 442564"/>
              <a:gd name="connsiteX1806" fmla="*/ 382730 w 1967341"/>
              <a:gd name="connsiteY1806" fmla="*/ 96053 h 442564"/>
              <a:gd name="connsiteX1807" fmla="*/ 383166 w 1967341"/>
              <a:gd name="connsiteY1807" fmla="*/ 95247 h 442564"/>
              <a:gd name="connsiteX1808" fmla="*/ 382883 w 1967341"/>
              <a:gd name="connsiteY1808" fmla="*/ 93895 h 442564"/>
              <a:gd name="connsiteX1809" fmla="*/ 382054 w 1967341"/>
              <a:gd name="connsiteY1809" fmla="*/ 93175 h 442564"/>
              <a:gd name="connsiteX1810" fmla="*/ 381487 w 1967341"/>
              <a:gd name="connsiteY1810" fmla="*/ 93175 h 442564"/>
              <a:gd name="connsiteX1811" fmla="*/ 377606 w 1967341"/>
              <a:gd name="connsiteY1811" fmla="*/ 91823 h 442564"/>
              <a:gd name="connsiteX1812" fmla="*/ 376821 w 1967341"/>
              <a:gd name="connsiteY1812" fmla="*/ 93546 h 442564"/>
              <a:gd name="connsiteX1813" fmla="*/ 375949 w 1967341"/>
              <a:gd name="connsiteY1813" fmla="*/ 94004 h 442564"/>
              <a:gd name="connsiteX1814" fmla="*/ 374924 w 1967341"/>
              <a:gd name="connsiteY1814" fmla="*/ 94178 h 442564"/>
              <a:gd name="connsiteX1815" fmla="*/ 373855 w 1967341"/>
              <a:gd name="connsiteY1815" fmla="*/ 93764 h 442564"/>
              <a:gd name="connsiteX1816" fmla="*/ 373049 w 1967341"/>
              <a:gd name="connsiteY1816" fmla="*/ 94658 h 442564"/>
              <a:gd name="connsiteX1817" fmla="*/ 372155 w 1967341"/>
              <a:gd name="connsiteY1817" fmla="*/ 94658 h 442564"/>
              <a:gd name="connsiteX1818" fmla="*/ 371261 w 1967341"/>
              <a:gd name="connsiteY1818" fmla="*/ 94527 h 442564"/>
              <a:gd name="connsiteX1819" fmla="*/ 370541 w 1967341"/>
              <a:gd name="connsiteY1819" fmla="*/ 95530 h 442564"/>
              <a:gd name="connsiteX1820" fmla="*/ 371021 w 1967341"/>
              <a:gd name="connsiteY1820" fmla="*/ 96577 h 442564"/>
              <a:gd name="connsiteX1821" fmla="*/ 369276 w 1967341"/>
              <a:gd name="connsiteY1821" fmla="*/ 96577 h 442564"/>
              <a:gd name="connsiteX1822" fmla="*/ 369625 w 1967341"/>
              <a:gd name="connsiteY1822" fmla="*/ 95356 h 442564"/>
              <a:gd name="connsiteX1823" fmla="*/ 369211 w 1967341"/>
              <a:gd name="connsiteY1823" fmla="*/ 93895 h 442564"/>
              <a:gd name="connsiteX1824" fmla="*/ 371152 w 1967341"/>
              <a:gd name="connsiteY1824" fmla="*/ 93611 h 442564"/>
              <a:gd name="connsiteX1825" fmla="*/ 374357 w 1967341"/>
              <a:gd name="connsiteY1825" fmla="*/ 92652 h 442564"/>
              <a:gd name="connsiteX1826" fmla="*/ 374619 w 1967341"/>
              <a:gd name="connsiteY1826" fmla="*/ 91453 h 442564"/>
              <a:gd name="connsiteX1827" fmla="*/ 375556 w 1967341"/>
              <a:gd name="connsiteY1827" fmla="*/ 90580 h 442564"/>
              <a:gd name="connsiteX1828" fmla="*/ 377344 w 1967341"/>
              <a:gd name="connsiteY1828" fmla="*/ 90406 h 442564"/>
              <a:gd name="connsiteX1829" fmla="*/ 378914 w 1967341"/>
              <a:gd name="connsiteY1829" fmla="*/ 89708 h 442564"/>
              <a:gd name="connsiteX1830" fmla="*/ 378762 w 1967341"/>
              <a:gd name="connsiteY1830" fmla="*/ 88029 h 442564"/>
              <a:gd name="connsiteX1831" fmla="*/ 378195 w 1967341"/>
              <a:gd name="connsiteY1831" fmla="*/ 87615 h 442564"/>
              <a:gd name="connsiteX1832" fmla="*/ 377671 w 1967341"/>
              <a:gd name="connsiteY1832" fmla="*/ 87157 h 442564"/>
              <a:gd name="connsiteX1833" fmla="*/ 375905 w 1967341"/>
              <a:gd name="connsiteY1833" fmla="*/ 87615 h 442564"/>
              <a:gd name="connsiteX1834" fmla="*/ 373986 w 1967341"/>
              <a:gd name="connsiteY1834" fmla="*/ 87811 h 442564"/>
              <a:gd name="connsiteX1835" fmla="*/ 373986 w 1967341"/>
              <a:gd name="connsiteY1835" fmla="*/ 86568 h 442564"/>
              <a:gd name="connsiteX1836" fmla="*/ 372743 w 1967341"/>
              <a:gd name="connsiteY1836" fmla="*/ 86568 h 442564"/>
              <a:gd name="connsiteX1837" fmla="*/ 372089 w 1967341"/>
              <a:gd name="connsiteY1837" fmla="*/ 87898 h 442564"/>
              <a:gd name="connsiteX1838" fmla="*/ 370803 w 1967341"/>
              <a:gd name="connsiteY1838" fmla="*/ 88443 h 442564"/>
              <a:gd name="connsiteX1839" fmla="*/ 369647 w 1967341"/>
              <a:gd name="connsiteY1839" fmla="*/ 89512 h 442564"/>
              <a:gd name="connsiteX1840" fmla="*/ 370454 w 1967341"/>
              <a:gd name="connsiteY1840" fmla="*/ 89839 h 442564"/>
              <a:gd name="connsiteX1841" fmla="*/ 371522 w 1967341"/>
              <a:gd name="connsiteY1841" fmla="*/ 90362 h 442564"/>
              <a:gd name="connsiteX1842" fmla="*/ 370824 w 1967341"/>
              <a:gd name="connsiteY1842" fmla="*/ 91932 h 442564"/>
              <a:gd name="connsiteX1843" fmla="*/ 369145 w 1967341"/>
              <a:gd name="connsiteY1843" fmla="*/ 91823 h 442564"/>
              <a:gd name="connsiteX1844" fmla="*/ 369254 w 1967341"/>
              <a:gd name="connsiteY1844" fmla="*/ 91016 h 442564"/>
              <a:gd name="connsiteX1845" fmla="*/ 368382 w 1967341"/>
              <a:gd name="connsiteY1845" fmla="*/ 89970 h 442564"/>
              <a:gd name="connsiteX1846" fmla="*/ 368579 w 1967341"/>
              <a:gd name="connsiteY1846" fmla="*/ 89316 h 442564"/>
              <a:gd name="connsiteX1847" fmla="*/ 370257 w 1967341"/>
              <a:gd name="connsiteY1847" fmla="*/ 87135 h 442564"/>
              <a:gd name="connsiteX1848" fmla="*/ 370650 w 1967341"/>
              <a:gd name="connsiteY1848" fmla="*/ 86415 h 442564"/>
              <a:gd name="connsiteX1849" fmla="*/ 371326 w 1967341"/>
              <a:gd name="connsiteY1849" fmla="*/ 85260 h 442564"/>
              <a:gd name="connsiteX1850" fmla="*/ 370454 w 1967341"/>
              <a:gd name="connsiteY1850" fmla="*/ 84976 h 442564"/>
              <a:gd name="connsiteX1851" fmla="*/ 369298 w 1967341"/>
              <a:gd name="connsiteY1851" fmla="*/ 85391 h 442564"/>
              <a:gd name="connsiteX1852" fmla="*/ 368840 w 1967341"/>
              <a:gd name="connsiteY1852" fmla="*/ 86067 h 442564"/>
              <a:gd name="connsiteX1853" fmla="*/ 367139 w 1967341"/>
              <a:gd name="connsiteY1853" fmla="*/ 87680 h 442564"/>
              <a:gd name="connsiteX1854" fmla="*/ 366114 w 1967341"/>
              <a:gd name="connsiteY1854" fmla="*/ 89010 h 442564"/>
              <a:gd name="connsiteX1855" fmla="*/ 364283 w 1967341"/>
              <a:gd name="connsiteY1855" fmla="*/ 90602 h 442564"/>
              <a:gd name="connsiteX1856" fmla="*/ 363847 w 1967341"/>
              <a:gd name="connsiteY1856" fmla="*/ 91867 h 442564"/>
              <a:gd name="connsiteX1857" fmla="*/ 364501 w 1967341"/>
              <a:gd name="connsiteY1857" fmla="*/ 92085 h 442564"/>
              <a:gd name="connsiteX1858" fmla="*/ 365242 w 1967341"/>
              <a:gd name="connsiteY1858" fmla="*/ 91976 h 442564"/>
              <a:gd name="connsiteX1859" fmla="*/ 366245 w 1967341"/>
              <a:gd name="connsiteY1859" fmla="*/ 91540 h 442564"/>
              <a:gd name="connsiteX1860" fmla="*/ 366114 w 1967341"/>
              <a:gd name="connsiteY1860" fmla="*/ 92412 h 442564"/>
              <a:gd name="connsiteX1861" fmla="*/ 365700 w 1967341"/>
              <a:gd name="connsiteY1861" fmla="*/ 93175 h 442564"/>
              <a:gd name="connsiteX1862" fmla="*/ 366572 w 1967341"/>
              <a:gd name="connsiteY1862" fmla="*/ 93589 h 442564"/>
              <a:gd name="connsiteX1863" fmla="*/ 367205 w 1967341"/>
              <a:gd name="connsiteY1863" fmla="*/ 94396 h 442564"/>
              <a:gd name="connsiteX1864" fmla="*/ 366725 w 1967341"/>
              <a:gd name="connsiteY1864" fmla="*/ 94702 h 442564"/>
              <a:gd name="connsiteX1865" fmla="*/ 365896 w 1967341"/>
              <a:gd name="connsiteY1865" fmla="*/ 94483 h 442564"/>
              <a:gd name="connsiteX1866" fmla="*/ 365046 w 1967341"/>
              <a:gd name="connsiteY1866" fmla="*/ 94026 h 442564"/>
              <a:gd name="connsiteX1867" fmla="*/ 363694 w 1967341"/>
              <a:gd name="connsiteY1867" fmla="*/ 93023 h 442564"/>
              <a:gd name="connsiteX1868" fmla="*/ 362931 w 1967341"/>
              <a:gd name="connsiteY1868" fmla="*/ 92325 h 442564"/>
              <a:gd name="connsiteX1869" fmla="*/ 361884 w 1967341"/>
              <a:gd name="connsiteY1869" fmla="*/ 91649 h 442564"/>
              <a:gd name="connsiteX1870" fmla="*/ 361884 w 1967341"/>
              <a:gd name="connsiteY1870" fmla="*/ 90798 h 442564"/>
              <a:gd name="connsiteX1871" fmla="*/ 363083 w 1967341"/>
              <a:gd name="connsiteY1871" fmla="*/ 90253 h 442564"/>
              <a:gd name="connsiteX1872" fmla="*/ 363868 w 1967341"/>
              <a:gd name="connsiteY1872" fmla="*/ 89555 h 442564"/>
              <a:gd name="connsiteX1873" fmla="*/ 364719 w 1967341"/>
              <a:gd name="connsiteY1873" fmla="*/ 88378 h 442564"/>
              <a:gd name="connsiteX1874" fmla="*/ 366202 w 1967341"/>
              <a:gd name="connsiteY1874" fmla="*/ 86830 h 442564"/>
              <a:gd name="connsiteX1875" fmla="*/ 367030 w 1967341"/>
              <a:gd name="connsiteY1875" fmla="*/ 86132 h 442564"/>
              <a:gd name="connsiteX1876" fmla="*/ 367706 w 1967341"/>
              <a:gd name="connsiteY1876" fmla="*/ 85587 h 442564"/>
              <a:gd name="connsiteX1877" fmla="*/ 368251 w 1967341"/>
              <a:gd name="connsiteY1877" fmla="*/ 85042 h 442564"/>
              <a:gd name="connsiteX1878" fmla="*/ 369124 w 1967341"/>
              <a:gd name="connsiteY1878" fmla="*/ 84104 h 442564"/>
              <a:gd name="connsiteX1879" fmla="*/ 369756 w 1967341"/>
              <a:gd name="connsiteY1879" fmla="*/ 83275 h 442564"/>
              <a:gd name="connsiteX1880" fmla="*/ 369909 w 1967341"/>
              <a:gd name="connsiteY1880" fmla="*/ 82621 h 442564"/>
              <a:gd name="connsiteX1881" fmla="*/ 369407 w 1967341"/>
              <a:gd name="connsiteY1881" fmla="*/ 82490 h 442564"/>
              <a:gd name="connsiteX1882" fmla="*/ 368818 w 1967341"/>
              <a:gd name="connsiteY1882" fmla="*/ 81880 h 442564"/>
              <a:gd name="connsiteX1883" fmla="*/ 79700 w 1967341"/>
              <a:gd name="connsiteY1883" fmla="*/ 80528 h 442564"/>
              <a:gd name="connsiteX1884" fmla="*/ 79045 w 1967341"/>
              <a:gd name="connsiteY1884" fmla="*/ 80986 h 442564"/>
              <a:gd name="connsiteX1885" fmla="*/ 78021 w 1967341"/>
              <a:gd name="connsiteY1885" fmla="*/ 81269 h 442564"/>
              <a:gd name="connsiteX1886" fmla="*/ 77323 w 1967341"/>
              <a:gd name="connsiteY1886" fmla="*/ 82381 h 442564"/>
              <a:gd name="connsiteX1887" fmla="*/ 76494 w 1967341"/>
              <a:gd name="connsiteY1887" fmla="*/ 82970 h 442564"/>
              <a:gd name="connsiteX1888" fmla="*/ 75927 w 1967341"/>
              <a:gd name="connsiteY1888" fmla="*/ 83951 h 442564"/>
              <a:gd name="connsiteX1889" fmla="*/ 74837 w 1967341"/>
              <a:gd name="connsiteY1889" fmla="*/ 84736 h 442564"/>
              <a:gd name="connsiteX1890" fmla="*/ 74575 w 1967341"/>
              <a:gd name="connsiteY1890" fmla="*/ 85870 h 442564"/>
              <a:gd name="connsiteX1891" fmla="*/ 75796 w 1967341"/>
              <a:gd name="connsiteY1891" fmla="*/ 87091 h 442564"/>
              <a:gd name="connsiteX1892" fmla="*/ 77279 w 1967341"/>
              <a:gd name="connsiteY1892" fmla="*/ 89272 h 442564"/>
              <a:gd name="connsiteX1893" fmla="*/ 78195 w 1967341"/>
              <a:gd name="connsiteY1893" fmla="*/ 90624 h 442564"/>
              <a:gd name="connsiteX1894" fmla="*/ 79983 w 1967341"/>
              <a:gd name="connsiteY1894" fmla="*/ 92499 h 442564"/>
              <a:gd name="connsiteX1895" fmla="*/ 80964 w 1967341"/>
              <a:gd name="connsiteY1895" fmla="*/ 93873 h 442564"/>
              <a:gd name="connsiteX1896" fmla="*/ 81902 w 1967341"/>
              <a:gd name="connsiteY1896" fmla="*/ 95268 h 442564"/>
              <a:gd name="connsiteX1897" fmla="*/ 82316 w 1967341"/>
              <a:gd name="connsiteY1897" fmla="*/ 96272 h 442564"/>
              <a:gd name="connsiteX1898" fmla="*/ 84279 w 1967341"/>
              <a:gd name="connsiteY1898" fmla="*/ 98801 h 442564"/>
              <a:gd name="connsiteX1899" fmla="*/ 85849 w 1967341"/>
              <a:gd name="connsiteY1899" fmla="*/ 100000 h 442564"/>
              <a:gd name="connsiteX1900" fmla="*/ 86895 w 1967341"/>
              <a:gd name="connsiteY1900" fmla="*/ 100742 h 442564"/>
              <a:gd name="connsiteX1901" fmla="*/ 87920 w 1967341"/>
              <a:gd name="connsiteY1901" fmla="*/ 101592 h 442564"/>
              <a:gd name="connsiteX1902" fmla="*/ 89774 w 1967341"/>
              <a:gd name="connsiteY1902" fmla="*/ 102704 h 442564"/>
              <a:gd name="connsiteX1903" fmla="*/ 91148 w 1967341"/>
              <a:gd name="connsiteY1903" fmla="*/ 103838 h 442564"/>
              <a:gd name="connsiteX1904" fmla="*/ 92914 w 1967341"/>
              <a:gd name="connsiteY1904" fmla="*/ 104165 h 442564"/>
              <a:gd name="connsiteX1905" fmla="*/ 94026 w 1967341"/>
              <a:gd name="connsiteY1905" fmla="*/ 103816 h 442564"/>
              <a:gd name="connsiteX1906" fmla="*/ 95509 w 1967341"/>
              <a:gd name="connsiteY1906" fmla="*/ 102399 h 442564"/>
              <a:gd name="connsiteX1907" fmla="*/ 96730 w 1967341"/>
              <a:gd name="connsiteY1907" fmla="*/ 101657 h 442564"/>
              <a:gd name="connsiteX1908" fmla="*/ 97885 w 1967341"/>
              <a:gd name="connsiteY1908" fmla="*/ 100480 h 442564"/>
              <a:gd name="connsiteX1909" fmla="*/ 99128 w 1967341"/>
              <a:gd name="connsiteY1909" fmla="*/ 99368 h 442564"/>
              <a:gd name="connsiteX1910" fmla="*/ 100197 w 1967341"/>
              <a:gd name="connsiteY1910" fmla="*/ 98910 h 442564"/>
              <a:gd name="connsiteX1911" fmla="*/ 100982 w 1967341"/>
              <a:gd name="connsiteY1911" fmla="*/ 97536 h 442564"/>
              <a:gd name="connsiteX1912" fmla="*/ 101876 w 1967341"/>
              <a:gd name="connsiteY1912" fmla="*/ 96228 h 442564"/>
              <a:gd name="connsiteX1913" fmla="*/ 101287 w 1967341"/>
              <a:gd name="connsiteY1913" fmla="*/ 94854 h 442564"/>
              <a:gd name="connsiteX1914" fmla="*/ 100262 w 1967341"/>
              <a:gd name="connsiteY1914" fmla="*/ 92913 h 442564"/>
              <a:gd name="connsiteX1915" fmla="*/ 98343 w 1967341"/>
              <a:gd name="connsiteY1915" fmla="*/ 92238 h 442564"/>
              <a:gd name="connsiteX1916" fmla="*/ 97253 w 1967341"/>
              <a:gd name="connsiteY1916" fmla="*/ 93175 h 442564"/>
              <a:gd name="connsiteX1917" fmla="*/ 96359 w 1967341"/>
              <a:gd name="connsiteY1917" fmla="*/ 93611 h 442564"/>
              <a:gd name="connsiteX1918" fmla="*/ 95552 w 1967341"/>
              <a:gd name="connsiteY1918" fmla="*/ 94156 h 442564"/>
              <a:gd name="connsiteX1919" fmla="*/ 94527 w 1967341"/>
              <a:gd name="connsiteY1919" fmla="*/ 95007 h 442564"/>
              <a:gd name="connsiteX1920" fmla="*/ 92652 w 1967341"/>
              <a:gd name="connsiteY1920" fmla="*/ 95814 h 442564"/>
              <a:gd name="connsiteX1921" fmla="*/ 90581 w 1967341"/>
              <a:gd name="connsiteY1921" fmla="*/ 94789 h 442564"/>
              <a:gd name="connsiteX1922" fmla="*/ 89578 w 1967341"/>
              <a:gd name="connsiteY1922" fmla="*/ 93960 h 442564"/>
              <a:gd name="connsiteX1923" fmla="*/ 88182 w 1967341"/>
              <a:gd name="connsiteY1923" fmla="*/ 91518 h 442564"/>
              <a:gd name="connsiteX1924" fmla="*/ 88989 w 1967341"/>
              <a:gd name="connsiteY1924" fmla="*/ 88945 h 442564"/>
              <a:gd name="connsiteX1925" fmla="*/ 89403 w 1967341"/>
              <a:gd name="connsiteY1925" fmla="*/ 87266 h 442564"/>
              <a:gd name="connsiteX1926" fmla="*/ 89578 w 1967341"/>
              <a:gd name="connsiteY1926" fmla="*/ 85936 h 442564"/>
              <a:gd name="connsiteX1927" fmla="*/ 90210 w 1967341"/>
              <a:gd name="connsiteY1927" fmla="*/ 84780 h 442564"/>
              <a:gd name="connsiteX1928" fmla="*/ 90210 w 1967341"/>
              <a:gd name="connsiteY1928" fmla="*/ 83842 h 442564"/>
              <a:gd name="connsiteX1929" fmla="*/ 89076 w 1967341"/>
              <a:gd name="connsiteY1929" fmla="*/ 83079 h 442564"/>
              <a:gd name="connsiteX1930" fmla="*/ 87004 w 1967341"/>
              <a:gd name="connsiteY1930" fmla="*/ 82534 h 442564"/>
              <a:gd name="connsiteX1931" fmla="*/ 85282 w 1967341"/>
              <a:gd name="connsiteY1931" fmla="*/ 83428 h 442564"/>
              <a:gd name="connsiteX1932" fmla="*/ 84998 w 1967341"/>
              <a:gd name="connsiteY1932" fmla="*/ 84693 h 442564"/>
              <a:gd name="connsiteX1933" fmla="*/ 83930 w 1967341"/>
              <a:gd name="connsiteY1933" fmla="*/ 85238 h 442564"/>
              <a:gd name="connsiteX1934" fmla="*/ 83167 w 1967341"/>
              <a:gd name="connsiteY1934" fmla="*/ 84169 h 442564"/>
              <a:gd name="connsiteX1935" fmla="*/ 82251 w 1967341"/>
              <a:gd name="connsiteY1935" fmla="*/ 81444 h 442564"/>
              <a:gd name="connsiteX1936" fmla="*/ 80594 w 1967341"/>
              <a:gd name="connsiteY1936" fmla="*/ 80528 h 442564"/>
              <a:gd name="connsiteX1937" fmla="*/ 79700 w 1967341"/>
              <a:gd name="connsiteY1937" fmla="*/ 80528 h 442564"/>
              <a:gd name="connsiteX1938" fmla="*/ 270432 w 1967341"/>
              <a:gd name="connsiteY1938" fmla="*/ 71501 h 442564"/>
              <a:gd name="connsiteX1939" fmla="*/ 268753 w 1967341"/>
              <a:gd name="connsiteY1939" fmla="*/ 81270 h 442564"/>
              <a:gd name="connsiteX1940" fmla="*/ 263629 w 1967341"/>
              <a:gd name="connsiteY1940" fmla="*/ 86613 h 442564"/>
              <a:gd name="connsiteX1941" fmla="*/ 261645 w 1967341"/>
              <a:gd name="connsiteY1941" fmla="*/ 89883 h 442564"/>
              <a:gd name="connsiteX1942" fmla="*/ 235871 w 1967341"/>
              <a:gd name="connsiteY1942" fmla="*/ 107698 h 442564"/>
              <a:gd name="connsiteX1943" fmla="*/ 243503 w 1967341"/>
              <a:gd name="connsiteY1943" fmla="*/ 108200 h 442564"/>
              <a:gd name="connsiteX1944" fmla="*/ 243590 w 1967341"/>
              <a:gd name="connsiteY1944" fmla="*/ 108134 h 442564"/>
              <a:gd name="connsiteX1945" fmla="*/ 251941 w 1967341"/>
              <a:gd name="connsiteY1945" fmla="*/ 114153 h 442564"/>
              <a:gd name="connsiteX1946" fmla="*/ 242085 w 1967341"/>
              <a:gd name="connsiteY1946" fmla="*/ 114327 h 442564"/>
              <a:gd name="connsiteX1947" fmla="*/ 235108 w 1967341"/>
              <a:gd name="connsiteY1947" fmla="*/ 107982 h 442564"/>
              <a:gd name="connsiteX1948" fmla="*/ 229635 w 1967341"/>
              <a:gd name="connsiteY1948" fmla="*/ 109992 h 442564"/>
              <a:gd name="connsiteX1949" fmla="*/ 230806 w 1967341"/>
              <a:gd name="connsiteY1949" fmla="*/ 115997 h 442564"/>
              <a:gd name="connsiteX1950" fmla="*/ 232730 w 1967341"/>
              <a:gd name="connsiteY1950" fmla="*/ 125927 h 442564"/>
              <a:gd name="connsiteX1951" fmla="*/ 300109 w 1967341"/>
              <a:gd name="connsiteY1951" fmla="*/ 115766 h 442564"/>
              <a:gd name="connsiteX1952" fmla="*/ 302442 w 1967341"/>
              <a:gd name="connsiteY1952" fmla="*/ 114981 h 442564"/>
              <a:gd name="connsiteX1953" fmla="*/ 302442 w 1967341"/>
              <a:gd name="connsiteY1953" fmla="*/ 117423 h 442564"/>
              <a:gd name="connsiteX1954" fmla="*/ 295770 w 1967341"/>
              <a:gd name="connsiteY1954" fmla="*/ 136328 h 442564"/>
              <a:gd name="connsiteX1955" fmla="*/ 279198 w 1967341"/>
              <a:gd name="connsiteY1955" fmla="*/ 147122 h 442564"/>
              <a:gd name="connsiteX1956" fmla="*/ 272285 w 1967341"/>
              <a:gd name="connsiteY1956" fmla="*/ 159944 h 442564"/>
              <a:gd name="connsiteX1957" fmla="*/ 269102 w 1967341"/>
              <a:gd name="connsiteY1957" fmla="*/ 162124 h 442564"/>
              <a:gd name="connsiteX1958" fmla="*/ 300938 w 1967341"/>
              <a:gd name="connsiteY1958" fmla="*/ 157262 h 442564"/>
              <a:gd name="connsiteX1959" fmla="*/ 303446 w 1967341"/>
              <a:gd name="connsiteY1959" fmla="*/ 156782 h 442564"/>
              <a:gd name="connsiteX1960" fmla="*/ 303315 w 1967341"/>
              <a:gd name="connsiteY1960" fmla="*/ 156782 h 442564"/>
              <a:gd name="connsiteX1961" fmla="*/ 310140 w 1967341"/>
              <a:gd name="connsiteY1961" fmla="*/ 155364 h 442564"/>
              <a:gd name="connsiteX1962" fmla="*/ 299564 w 1967341"/>
              <a:gd name="connsiteY1962" fmla="*/ 170934 h 442564"/>
              <a:gd name="connsiteX1963" fmla="*/ 274662 w 1967341"/>
              <a:gd name="connsiteY1963" fmla="*/ 190755 h 442564"/>
              <a:gd name="connsiteX1964" fmla="*/ 247951 w 1967341"/>
              <a:gd name="connsiteY1964" fmla="*/ 199281 h 442564"/>
              <a:gd name="connsiteX1965" fmla="*/ 243590 w 1967341"/>
              <a:gd name="connsiteY1965" fmla="*/ 199564 h 442564"/>
              <a:gd name="connsiteX1966" fmla="*/ 235456 w 1967341"/>
              <a:gd name="connsiteY1966" fmla="*/ 198975 h 442564"/>
              <a:gd name="connsiteX1967" fmla="*/ 232883 w 1967341"/>
              <a:gd name="connsiteY1967" fmla="*/ 198605 h 442564"/>
              <a:gd name="connsiteX1968" fmla="*/ 237877 w 1967341"/>
              <a:gd name="connsiteY1968" fmla="*/ 219473 h 442564"/>
              <a:gd name="connsiteX1969" fmla="*/ 221239 w 1967341"/>
              <a:gd name="connsiteY1969" fmla="*/ 220541 h 442564"/>
              <a:gd name="connsiteX1970" fmla="*/ 204580 w 1967341"/>
              <a:gd name="connsiteY1970" fmla="*/ 219473 h 442564"/>
              <a:gd name="connsiteX1971" fmla="*/ 209573 w 1967341"/>
              <a:gd name="connsiteY1971" fmla="*/ 198605 h 442564"/>
              <a:gd name="connsiteX1972" fmla="*/ 207000 w 1967341"/>
              <a:gd name="connsiteY1972" fmla="*/ 198975 h 442564"/>
              <a:gd name="connsiteX1973" fmla="*/ 198866 w 1967341"/>
              <a:gd name="connsiteY1973" fmla="*/ 199564 h 442564"/>
              <a:gd name="connsiteX1974" fmla="*/ 194505 w 1967341"/>
              <a:gd name="connsiteY1974" fmla="*/ 199281 h 442564"/>
              <a:gd name="connsiteX1975" fmla="*/ 167772 w 1967341"/>
              <a:gd name="connsiteY1975" fmla="*/ 190755 h 442564"/>
              <a:gd name="connsiteX1976" fmla="*/ 142870 w 1967341"/>
              <a:gd name="connsiteY1976" fmla="*/ 170934 h 442564"/>
              <a:gd name="connsiteX1977" fmla="*/ 132294 w 1967341"/>
              <a:gd name="connsiteY1977" fmla="*/ 155364 h 442564"/>
              <a:gd name="connsiteX1978" fmla="*/ 139119 w 1967341"/>
              <a:gd name="connsiteY1978" fmla="*/ 156782 h 442564"/>
              <a:gd name="connsiteX1979" fmla="*/ 141649 w 1967341"/>
              <a:gd name="connsiteY1979" fmla="*/ 157262 h 442564"/>
              <a:gd name="connsiteX1980" fmla="*/ 173463 w 1967341"/>
              <a:gd name="connsiteY1980" fmla="*/ 162102 h 442564"/>
              <a:gd name="connsiteX1981" fmla="*/ 170280 w 1967341"/>
              <a:gd name="connsiteY1981" fmla="*/ 160031 h 442564"/>
              <a:gd name="connsiteX1982" fmla="*/ 163367 w 1967341"/>
              <a:gd name="connsiteY1982" fmla="*/ 147209 h 442564"/>
              <a:gd name="connsiteX1983" fmla="*/ 146795 w 1967341"/>
              <a:gd name="connsiteY1983" fmla="*/ 136416 h 442564"/>
              <a:gd name="connsiteX1984" fmla="*/ 140123 w 1967341"/>
              <a:gd name="connsiteY1984" fmla="*/ 117510 h 442564"/>
              <a:gd name="connsiteX1985" fmla="*/ 140123 w 1967341"/>
              <a:gd name="connsiteY1985" fmla="*/ 115068 h 442564"/>
              <a:gd name="connsiteX1986" fmla="*/ 142434 w 1967341"/>
              <a:gd name="connsiteY1986" fmla="*/ 115853 h 442564"/>
              <a:gd name="connsiteX1987" fmla="*/ 209922 w 1967341"/>
              <a:gd name="connsiteY1987" fmla="*/ 125927 h 442564"/>
              <a:gd name="connsiteX1988" fmla="*/ 213345 w 1967341"/>
              <a:gd name="connsiteY1988" fmla="*/ 108308 h 442564"/>
              <a:gd name="connsiteX1989" fmla="*/ 213345 w 1967341"/>
              <a:gd name="connsiteY1989" fmla="*/ 108025 h 442564"/>
              <a:gd name="connsiteX1990" fmla="*/ 221173 w 1967341"/>
              <a:gd name="connsiteY1990" fmla="*/ 98997 h 442564"/>
              <a:gd name="connsiteX1991" fmla="*/ 221457 w 1967341"/>
              <a:gd name="connsiteY1991" fmla="*/ 98997 h 442564"/>
              <a:gd name="connsiteX1992" fmla="*/ 227500 w 1967341"/>
              <a:gd name="connsiteY1992" fmla="*/ 102693 h 442564"/>
              <a:gd name="connsiteX1993" fmla="*/ 229064 w 1967341"/>
              <a:gd name="connsiteY1993" fmla="*/ 107308 h 442564"/>
              <a:gd name="connsiteX1994" fmla="*/ 234323 w 1967341"/>
              <a:gd name="connsiteY1994" fmla="*/ 105387 h 442564"/>
              <a:gd name="connsiteX1995" fmla="*/ 232142 w 1967341"/>
              <a:gd name="connsiteY1995" fmla="*/ 96054 h 442564"/>
              <a:gd name="connsiteX1996" fmla="*/ 237310 w 1967341"/>
              <a:gd name="connsiteY1996" fmla="*/ 87092 h 442564"/>
              <a:gd name="connsiteX1997" fmla="*/ 238989 w 1967341"/>
              <a:gd name="connsiteY1997" fmla="*/ 97145 h 442564"/>
              <a:gd name="connsiteX1998" fmla="*/ 234453 w 1967341"/>
              <a:gd name="connsiteY1998" fmla="*/ 105300 h 442564"/>
              <a:gd name="connsiteX1999" fmla="*/ 245024 w 1967341"/>
              <a:gd name="connsiteY1999" fmla="*/ 99071 h 442564"/>
              <a:gd name="connsiteX2000" fmla="*/ 243022 w 1967341"/>
              <a:gd name="connsiteY2000" fmla="*/ 90406 h 442564"/>
              <a:gd name="connsiteX2001" fmla="*/ 247754 w 1967341"/>
              <a:gd name="connsiteY2001" fmla="*/ 81226 h 442564"/>
              <a:gd name="connsiteX2002" fmla="*/ 249498 w 1967341"/>
              <a:gd name="connsiteY2002" fmla="*/ 91388 h 442564"/>
              <a:gd name="connsiteX2003" fmla="*/ 249564 w 1967341"/>
              <a:gd name="connsiteY2003" fmla="*/ 91388 h 442564"/>
              <a:gd name="connsiteX2004" fmla="*/ 245857 w 1967341"/>
              <a:gd name="connsiteY2004" fmla="*/ 98580 h 442564"/>
              <a:gd name="connsiteX2005" fmla="*/ 254842 w 1967341"/>
              <a:gd name="connsiteY2005" fmla="*/ 93285 h 442564"/>
              <a:gd name="connsiteX2006" fmla="*/ 252792 w 1967341"/>
              <a:gd name="connsiteY2006" fmla="*/ 84214 h 442564"/>
              <a:gd name="connsiteX2007" fmla="*/ 257153 w 1967341"/>
              <a:gd name="connsiteY2007" fmla="*/ 75492 h 442564"/>
              <a:gd name="connsiteX2008" fmla="*/ 258745 w 1967341"/>
              <a:gd name="connsiteY2008" fmla="*/ 85239 h 442564"/>
              <a:gd name="connsiteX2009" fmla="*/ 254907 w 1967341"/>
              <a:gd name="connsiteY2009" fmla="*/ 93263 h 442564"/>
              <a:gd name="connsiteX2010" fmla="*/ 261231 w 1967341"/>
              <a:gd name="connsiteY2010" fmla="*/ 87463 h 442564"/>
              <a:gd name="connsiteX2011" fmla="*/ 262648 w 1967341"/>
              <a:gd name="connsiteY2011" fmla="*/ 85762 h 442564"/>
              <a:gd name="connsiteX2012" fmla="*/ 263891 w 1967341"/>
              <a:gd name="connsiteY2012" fmla="*/ 77934 h 442564"/>
              <a:gd name="connsiteX2013" fmla="*/ 270432 w 1967341"/>
              <a:gd name="connsiteY2013" fmla="*/ 71501 h 442564"/>
              <a:gd name="connsiteX2014" fmla="*/ 130114 w 1967341"/>
              <a:gd name="connsiteY2014" fmla="*/ 70367 h 442564"/>
              <a:gd name="connsiteX2015" fmla="*/ 128806 w 1967341"/>
              <a:gd name="connsiteY2015" fmla="*/ 71173 h 442564"/>
              <a:gd name="connsiteX2016" fmla="*/ 127824 w 1967341"/>
              <a:gd name="connsiteY2016" fmla="*/ 72155 h 442564"/>
              <a:gd name="connsiteX2017" fmla="*/ 125949 w 1967341"/>
              <a:gd name="connsiteY2017" fmla="*/ 71457 h 442564"/>
              <a:gd name="connsiteX2018" fmla="*/ 125360 w 1967341"/>
              <a:gd name="connsiteY2018" fmla="*/ 72438 h 442564"/>
              <a:gd name="connsiteX2019" fmla="*/ 125360 w 1967341"/>
              <a:gd name="connsiteY2019" fmla="*/ 75142 h 442564"/>
              <a:gd name="connsiteX2020" fmla="*/ 125360 w 1967341"/>
              <a:gd name="connsiteY2020" fmla="*/ 76298 h 442564"/>
              <a:gd name="connsiteX2021" fmla="*/ 126036 w 1967341"/>
              <a:gd name="connsiteY2021" fmla="*/ 76930 h 442564"/>
              <a:gd name="connsiteX2022" fmla="*/ 126451 w 1967341"/>
              <a:gd name="connsiteY2022" fmla="*/ 77955 h 442564"/>
              <a:gd name="connsiteX2023" fmla="*/ 128631 w 1967341"/>
              <a:gd name="connsiteY2023" fmla="*/ 78304 h 442564"/>
              <a:gd name="connsiteX2024" fmla="*/ 129590 w 1967341"/>
              <a:gd name="connsiteY2024" fmla="*/ 76995 h 442564"/>
              <a:gd name="connsiteX2025" fmla="*/ 130506 w 1967341"/>
              <a:gd name="connsiteY2025" fmla="*/ 76341 h 442564"/>
              <a:gd name="connsiteX2026" fmla="*/ 131008 w 1967341"/>
              <a:gd name="connsiteY2026" fmla="*/ 75251 h 442564"/>
              <a:gd name="connsiteX2027" fmla="*/ 131008 w 1967341"/>
              <a:gd name="connsiteY2027" fmla="*/ 75164 h 442564"/>
              <a:gd name="connsiteX2028" fmla="*/ 130899 w 1967341"/>
              <a:gd name="connsiteY2028" fmla="*/ 73877 h 442564"/>
              <a:gd name="connsiteX2029" fmla="*/ 131226 w 1967341"/>
              <a:gd name="connsiteY2029" fmla="*/ 73092 h 442564"/>
              <a:gd name="connsiteX2030" fmla="*/ 131422 w 1967341"/>
              <a:gd name="connsiteY2030" fmla="*/ 72111 h 442564"/>
              <a:gd name="connsiteX2031" fmla="*/ 131052 w 1967341"/>
              <a:gd name="connsiteY2031" fmla="*/ 71195 h 442564"/>
              <a:gd name="connsiteX2032" fmla="*/ 130703 w 1967341"/>
              <a:gd name="connsiteY2032" fmla="*/ 70367 h 442564"/>
              <a:gd name="connsiteX2033" fmla="*/ 130114 w 1967341"/>
              <a:gd name="connsiteY2033" fmla="*/ 70367 h 442564"/>
              <a:gd name="connsiteX2034" fmla="*/ 896964 w 1967341"/>
              <a:gd name="connsiteY2034" fmla="*/ 68465 h 442564"/>
              <a:gd name="connsiteX2035" fmla="*/ 902742 w 1967341"/>
              <a:gd name="connsiteY2035" fmla="*/ 69074 h 442564"/>
              <a:gd name="connsiteX2036" fmla="*/ 909888 w 1967341"/>
              <a:gd name="connsiteY2036" fmla="*/ 69074 h 442564"/>
              <a:gd name="connsiteX2037" fmla="*/ 913613 w 1967341"/>
              <a:gd name="connsiteY2037" fmla="*/ 72039 h 442564"/>
              <a:gd name="connsiteX2038" fmla="*/ 920303 w 1967341"/>
              <a:gd name="connsiteY2038" fmla="*/ 74091 h 442564"/>
              <a:gd name="connsiteX2039" fmla="*/ 922508 w 1967341"/>
              <a:gd name="connsiteY2039" fmla="*/ 81693 h 442564"/>
              <a:gd name="connsiteX2040" fmla="*/ 927677 w 1967341"/>
              <a:gd name="connsiteY2040" fmla="*/ 93096 h 442564"/>
              <a:gd name="connsiteX2041" fmla="*/ 921291 w 1967341"/>
              <a:gd name="connsiteY2041" fmla="*/ 104804 h 442564"/>
              <a:gd name="connsiteX2042" fmla="*/ 922508 w 1967341"/>
              <a:gd name="connsiteY2042" fmla="*/ 108680 h 442564"/>
              <a:gd name="connsiteX2043" fmla="*/ 945314 w 1967341"/>
              <a:gd name="connsiteY2043" fmla="*/ 103359 h 442564"/>
              <a:gd name="connsiteX2044" fmla="*/ 958314 w 1967341"/>
              <a:gd name="connsiteY2044" fmla="*/ 100394 h 442564"/>
              <a:gd name="connsiteX2045" fmla="*/ 963863 w 1967341"/>
              <a:gd name="connsiteY2045" fmla="*/ 102751 h 442564"/>
              <a:gd name="connsiteX2046" fmla="*/ 969640 w 1967341"/>
              <a:gd name="connsiteY2046" fmla="*/ 104651 h 442564"/>
              <a:gd name="connsiteX2047" fmla="*/ 976558 w 1967341"/>
              <a:gd name="connsiteY2047" fmla="*/ 110733 h 442564"/>
              <a:gd name="connsiteX2048" fmla="*/ 976406 w 1967341"/>
              <a:gd name="connsiteY2048" fmla="*/ 110733 h 442564"/>
              <a:gd name="connsiteX2049" fmla="*/ 979523 w 1967341"/>
              <a:gd name="connsiteY2049" fmla="*/ 114154 h 442564"/>
              <a:gd name="connsiteX2050" fmla="*/ 979143 w 1967341"/>
              <a:gd name="connsiteY2050" fmla="*/ 121147 h 442564"/>
              <a:gd name="connsiteX2051" fmla="*/ 966675 w 1967341"/>
              <a:gd name="connsiteY2051" fmla="*/ 131714 h 442564"/>
              <a:gd name="connsiteX2052" fmla="*/ 959986 w 1967341"/>
              <a:gd name="connsiteY2052" fmla="*/ 129738 h 442564"/>
              <a:gd name="connsiteX2053" fmla="*/ 948659 w 1967341"/>
              <a:gd name="connsiteY2053" fmla="*/ 130498 h 442564"/>
              <a:gd name="connsiteX2054" fmla="*/ 939612 w 1967341"/>
              <a:gd name="connsiteY2054" fmla="*/ 131563 h 442564"/>
              <a:gd name="connsiteX2055" fmla="*/ 931326 w 1967341"/>
              <a:gd name="connsiteY2055" fmla="*/ 134071 h 442564"/>
              <a:gd name="connsiteX2056" fmla="*/ 923039 w 1967341"/>
              <a:gd name="connsiteY2056" fmla="*/ 137036 h 442564"/>
              <a:gd name="connsiteX2057" fmla="*/ 915437 w 1967341"/>
              <a:gd name="connsiteY2057" fmla="*/ 137036 h 442564"/>
              <a:gd name="connsiteX2058" fmla="*/ 903882 w 1967341"/>
              <a:gd name="connsiteY2058" fmla="*/ 141901 h 442564"/>
              <a:gd name="connsiteX2059" fmla="*/ 876895 w 1967341"/>
              <a:gd name="connsiteY2059" fmla="*/ 148591 h 442564"/>
              <a:gd name="connsiteX2060" fmla="*/ 869293 w 1967341"/>
              <a:gd name="connsiteY2060" fmla="*/ 150568 h 442564"/>
              <a:gd name="connsiteX2061" fmla="*/ 861691 w 1967341"/>
              <a:gd name="connsiteY2061" fmla="*/ 152468 h 442564"/>
              <a:gd name="connsiteX2062" fmla="*/ 854849 w 1967341"/>
              <a:gd name="connsiteY2062" fmla="*/ 154216 h 442564"/>
              <a:gd name="connsiteX2063" fmla="*/ 849071 w 1967341"/>
              <a:gd name="connsiteY2063" fmla="*/ 154976 h 442564"/>
              <a:gd name="connsiteX2064" fmla="*/ 842838 w 1967341"/>
              <a:gd name="connsiteY2064" fmla="*/ 156649 h 442564"/>
              <a:gd name="connsiteX2065" fmla="*/ 837364 w 1967341"/>
              <a:gd name="connsiteY2065" fmla="*/ 156649 h 442564"/>
              <a:gd name="connsiteX2066" fmla="*/ 833031 w 1967341"/>
              <a:gd name="connsiteY2066" fmla="*/ 156649 h 442564"/>
              <a:gd name="connsiteX2067" fmla="*/ 826037 w 1967341"/>
              <a:gd name="connsiteY2067" fmla="*/ 158549 h 442564"/>
              <a:gd name="connsiteX2068" fmla="*/ 820108 w 1967341"/>
              <a:gd name="connsiteY2068" fmla="*/ 160602 h 442564"/>
              <a:gd name="connsiteX2069" fmla="*/ 814938 w 1967341"/>
              <a:gd name="connsiteY2069" fmla="*/ 163567 h 442564"/>
              <a:gd name="connsiteX2070" fmla="*/ 810757 w 1967341"/>
              <a:gd name="connsiteY2070" fmla="*/ 160602 h 442564"/>
              <a:gd name="connsiteX2071" fmla="*/ 803155 w 1967341"/>
              <a:gd name="connsiteY2071" fmla="*/ 160146 h 442564"/>
              <a:gd name="connsiteX2072" fmla="*/ 801179 w 1967341"/>
              <a:gd name="connsiteY2072" fmla="*/ 152012 h 442564"/>
              <a:gd name="connsiteX2073" fmla="*/ 800799 w 1967341"/>
              <a:gd name="connsiteY2073" fmla="*/ 145322 h 442564"/>
              <a:gd name="connsiteX2074" fmla="*/ 802242 w 1967341"/>
              <a:gd name="connsiteY2074" fmla="*/ 140000 h 442564"/>
              <a:gd name="connsiteX2075" fmla="*/ 817447 w 1967341"/>
              <a:gd name="connsiteY2075" fmla="*/ 132398 h 442564"/>
              <a:gd name="connsiteX2076" fmla="*/ 821476 w 1967341"/>
              <a:gd name="connsiteY2076" fmla="*/ 134679 h 442564"/>
              <a:gd name="connsiteX2077" fmla="*/ 830218 w 1967341"/>
              <a:gd name="connsiteY2077" fmla="*/ 131714 h 442564"/>
              <a:gd name="connsiteX2078" fmla="*/ 851124 w 1967341"/>
              <a:gd name="connsiteY2078" fmla="*/ 127533 h 442564"/>
              <a:gd name="connsiteX2079" fmla="*/ 860018 w 1967341"/>
              <a:gd name="connsiteY2079" fmla="*/ 126317 h 442564"/>
              <a:gd name="connsiteX2080" fmla="*/ 876363 w 1967341"/>
              <a:gd name="connsiteY2080" fmla="*/ 121300 h 442564"/>
              <a:gd name="connsiteX2081" fmla="*/ 883053 w 1967341"/>
              <a:gd name="connsiteY2081" fmla="*/ 117423 h 442564"/>
              <a:gd name="connsiteX2082" fmla="*/ 882293 w 1967341"/>
              <a:gd name="connsiteY2082" fmla="*/ 112861 h 442564"/>
              <a:gd name="connsiteX2083" fmla="*/ 877579 w 1967341"/>
              <a:gd name="connsiteY2083" fmla="*/ 111341 h 442564"/>
              <a:gd name="connsiteX2084" fmla="*/ 873094 w 1967341"/>
              <a:gd name="connsiteY2084" fmla="*/ 107920 h 442564"/>
              <a:gd name="connsiteX2085" fmla="*/ 874158 w 1967341"/>
              <a:gd name="connsiteY2085" fmla="*/ 103207 h 442564"/>
              <a:gd name="connsiteX2086" fmla="*/ 875907 w 1967341"/>
              <a:gd name="connsiteY2086" fmla="*/ 98721 h 442564"/>
              <a:gd name="connsiteX2087" fmla="*/ 877731 w 1967341"/>
              <a:gd name="connsiteY2087" fmla="*/ 93096 h 442564"/>
              <a:gd name="connsiteX2088" fmla="*/ 872030 w 1967341"/>
              <a:gd name="connsiteY2088" fmla="*/ 79032 h 442564"/>
              <a:gd name="connsiteX2089" fmla="*/ 873702 w 1967341"/>
              <a:gd name="connsiteY2089" fmla="*/ 74243 h 442564"/>
              <a:gd name="connsiteX2090" fmla="*/ 882293 w 1967341"/>
              <a:gd name="connsiteY2090" fmla="*/ 72798 h 442564"/>
              <a:gd name="connsiteX2091" fmla="*/ 887310 w 1967341"/>
              <a:gd name="connsiteY2091" fmla="*/ 70822 h 442564"/>
              <a:gd name="connsiteX2092" fmla="*/ 892099 w 1967341"/>
              <a:gd name="connsiteY2092" fmla="*/ 70290 h 442564"/>
              <a:gd name="connsiteX2093" fmla="*/ 896964 w 1967341"/>
              <a:gd name="connsiteY2093" fmla="*/ 68465 h 442564"/>
              <a:gd name="connsiteX2094" fmla="*/ 1900287 w 1967341"/>
              <a:gd name="connsiteY2094" fmla="*/ 67097 h 442564"/>
              <a:gd name="connsiteX2095" fmla="*/ 1908345 w 1967341"/>
              <a:gd name="connsiteY2095" fmla="*/ 73331 h 442564"/>
              <a:gd name="connsiteX2096" fmla="*/ 1904924 w 1967341"/>
              <a:gd name="connsiteY2096" fmla="*/ 83213 h 442564"/>
              <a:gd name="connsiteX2097" fmla="*/ 1898311 w 1967341"/>
              <a:gd name="connsiteY2097" fmla="*/ 91880 h 442564"/>
              <a:gd name="connsiteX2098" fmla="*/ 1898311 w 1967341"/>
              <a:gd name="connsiteY2098" fmla="*/ 99482 h 442564"/>
              <a:gd name="connsiteX2099" fmla="*/ 1902415 w 1967341"/>
              <a:gd name="connsiteY2099" fmla="*/ 105640 h 442564"/>
              <a:gd name="connsiteX2100" fmla="*/ 1893444 w 1967341"/>
              <a:gd name="connsiteY2100" fmla="*/ 123809 h 442564"/>
              <a:gd name="connsiteX2101" fmla="*/ 1886679 w 1967341"/>
              <a:gd name="connsiteY2101" fmla="*/ 133615 h 442564"/>
              <a:gd name="connsiteX2102" fmla="*/ 1894889 w 1967341"/>
              <a:gd name="connsiteY2102" fmla="*/ 137948 h 442564"/>
              <a:gd name="connsiteX2103" fmla="*/ 1898919 w 1967341"/>
              <a:gd name="connsiteY2103" fmla="*/ 144410 h 442564"/>
              <a:gd name="connsiteX2104" fmla="*/ 1906521 w 1967341"/>
              <a:gd name="connsiteY2104" fmla="*/ 136808 h 442564"/>
              <a:gd name="connsiteX2105" fmla="*/ 1899907 w 1967341"/>
              <a:gd name="connsiteY2105" fmla="*/ 134603 h 442564"/>
              <a:gd name="connsiteX2106" fmla="*/ 1898386 w 1967341"/>
              <a:gd name="connsiteY2106" fmla="*/ 127001 h 442564"/>
              <a:gd name="connsiteX2107" fmla="*/ 1902719 w 1967341"/>
              <a:gd name="connsiteY2107" fmla="*/ 123580 h 442564"/>
              <a:gd name="connsiteX2108" fmla="*/ 1906216 w 1967341"/>
              <a:gd name="connsiteY2108" fmla="*/ 119475 h 442564"/>
              <a:gd name="connsiteX2109" fmla="*/ 1905609 w 1967341"/>
              <a:gd name="connsiteY2109" fmla="*/ 112254 h 442564"/>
              <a:gd name="connsiteX2110" fmla="*/ 1911766 w 1967341"/>
              <a:gd name="connsiteY2110" fmla="*/ 109136 h 442564"/>
              <a:gd name="connsiteX2111" fmla="*/ 1915263 w 1967341"/>
              <a:gd name="connsiteY2111" fmla="*/ 103891 h 442564"/>
              <a:gd name="connsiteX2112" fmla="*/ 1916860 w 1967341"/>
              <a:gd name="connsiteY2112" fmla="*/ 98113 h 442564"/>
              <a:gd name="connsiteX2113" fmla="*/ 1912450 w 1967341"/>
              <a:gd name="connsiteY2113" fmla="*/ 87470 h 442564"/>
              <a:gd name="connsiteX2114" fmla="*/ 1934572 w 1967341"/>
              <a:gd name="connsiteY2114" fmla="*/ 75764 h 442564"/>
              <a:gd name="connsiteX2115" fmla="*/ 1936549 w 1967341"/>
              <a:gd name="connsiteY2115" fmla="*/ 72951 h 442564"/>
              <a:gd name="connsiteX2116" fmla="*/ 1943162 w 1967341"/>
              <a:gd name="connsiteY2116" fmla="*/ 72190 h 442564"/>
              <a:gd name="connsiteX2117" fmla="*/ 1950309 w 1967341"/>
              <a:gd name="connsiteY2117" fmla="*/ 76676 h 442564"/>
              <a:gd name="connsiteX2118" fmla="*/ 1952133 w 1967341"/>
              <a:gd name="connsiteY2118" fmla="*/ 81921 h 442564"/>
              <a:gd name="connsiteX2119" fmla="*/ 1951297 w 1967341"/>
              <a:gd name="connsiteY2119" fmla="*/ 91119 h 442564"/>
              <a:gd name="connsiteX2120" fmla="*/ 1941566 w 1967341"/>
              <a:gd name="connsiteY2120" fmla="*/ 98721 h 442564"/>
              <a:gd name="connsiteX2121" fmla="*/ 1933964 w 1967341"/>
              <a:gd name="connsiteY2121" fmla="*/ 117119 h 442564"/>
              <a:gd name="connsiteX2122" fmla="*/ 1931683 w 1967341"/>
              <a:gd name="connsiteY2122" fmla="*/ 123505 h 442564"/>
              <a:gd name="connsiteX2123" fmla="*/ 1929783 w 1967341"/>
              <a:gd name="connsiteY2123" fmla="*/ 131107 h 442564"/>
              <a:gd name="connsiteX2124" fmla="*/ 1928262 w 1967341"/>
              <a:gd name="connsiteY2124" fmla="*/ 140685 h 442564"/>
              <a:gd name="connsiteX2125" fmla="*/ 1932671 w 1967341"/>
              <a:gd name="connsiteY2125" fmla="*/ 142054 h 442564"/>
              <a:gd name="connsiteX2126" fmla="*/ 1941262 w 1967341"/>
              <a:gd name="connsiteY2126" fmla="*/ 137340 h 442564"/>
              <a:gd name="connsiteX2127" fmla="*/ 1947191 w 1967341"/>
              <a:gd name="connsiteY2127" fmla="*/ 137340 h 442564"/>
              <a:gd name="connsiteX2128" fmla="*/ 1951981 w 1967341"/>
              <a:gd name="connsiteY2128" fmla="*/ 140837 h 442564"/>
              <a:gd name="connsiteX2129" fmla="*/ 1957379 w 1967341"/>
              <a:gd name="connsiteY2129" fmla="*/ 142434 h 442564"/>
              <a:gd name="connsiteX2130" fmla="*/ 1963536 w 1967341"/>
              <a:gd name="connsiteY2130" fmla="*/ 144638 h 442564"/>
              <a:gd name="connsiteX2131" fmla="*/ 1963993 w 1967341"/>
              <a:gd name="connsiteY2131" fmla="*/ 144562 h 442564"/>
              <a:gd name="connsiteX2132" fmla="*/ 1967262 w 1967341"/>
              <a:gd name="connsiteY2132" fmla="*/ 158626 h 442564"/>
              <a:gd name="connsiteX2133" fmla="*/ 1963764 w 1967341"/>
              <a:gd name="connsiteY2133" fmla="*/ 171322 h 442564"/>
              <a:gd name="connsiteX2134" fmla="*/ 1944607 w 1967341"/>
              <a:gd name="connsiteY2134" fmla="*/ 176415 h 442564"/>
              <a:gd name="connsiteX2135" fmla="*/ 1938677 w 1967341"/>
              <a:gd name="connsiteY2135" fmla="*/ 178924 h 442564"/>
              <a:gd name="connsiteX2136" fmla="*/ 1931075 w 1967341"/>
              <a:gd name="connsiteY2136" fmla="*/ 178240 h 442564"/>
              <a:gd name="connsiteX2137" fmla="*/ 1921573 w 1967341"/>
              <a:gd name="connsiteY2137" fmla="*/ 178240 h 442564"/>
              <a:gd name="connsiteX2138" fmla="*/ 1905228 w 1967341"/>
              <a:gd name="connsiteY2138" fmla="*/ 189871 h 442564"/>
              <a:gd name="connsiteX2139" fmla="*/ 1899223 w 1967341"/>
              <a:gd name="connsiteY2139" fmla="*/ 196256 h 442564"/>
              <a:gd name="connsiteX2140" fmla="*/ 1889644 w 1967341"/>
              <a:gd name="connsiteY2140" fmla="*/ 205075 h 442564"/>
              <a:gd name="connsiteX2141" fmla="*/ 1888123 w 1967341"/>
              <a:gd name="connsiteY2141" fmla="*/ 214121 h 442564"/>
              <a:gd name="connsiteX2142" fmla="*/ 1892685 w 1967341"/>
              <a:gd name="connsiteY2142" fmla="*/ 215034 h 442564"/>
              <a:gd name="connsiteX2143" fmla="*/ 1900895 w 1967341"/>
              <a:gd name="connsiteY2143" fmla="*/ 211765 h 442564"/>
              <a:gd name="connsiteX2144" fmla="*/ 1906293 w 1967341"/>
              <a:gd name="connsiteY2144" fmla="*/ 208875 h 442564"/>
              <a:gd name="connsiteX2145" fmla="*/ 1915719 w 1967341"/>
              <a:gd name="connsiteY2145" fmla="*/ 213665 h 442564"/>
              <a:gd name="connsiteX2146" fmla="*/ 1924917 w 1967341"/>
              <a:gd name="connsiteY2146" fmla="*/ 217466 h 442564"/>
              <a:gd name="connsiteX2147" fmla="*/ 1928491 w 1967341"/>
              <a:gd name="connsiteY2147" fmla="*/ 221115 h 442564"/>
              <a:gd name="connsiteX2148" fmla="*/ 1926134 w 1967341"/>
              <a:gd name="connsiteY2148" fmla="*/ 230694 h 442564"/>
              <a:gd name="connsiteX2149" fmla="*/ 1920660 w 1967341"/>
              <a:gd name="connsiteY2149" fmla="*/ 235407 h 442564"/>
              <a:gd name="connsiteX2150" fmla="*/ 1911005 w 1967341"/>
              <a:gd name="connsiteY2150" fmla="*/ 237232 h 442564"/>
              <a:gd name="connsiteX2151" fmla="*/ 1904468 w 1967341"/>
              <a:gd name="connsiteY2151" fmla="*/ 239436 h 442564"/>
              <a:gd name="connsiteX2152" fmla="*/ 1889264 w 1967341"/>
              <a:gd name="connsiteY2152" fmla="*/ 246278 h 442564"/>
              <a:gd name="connsiteX2153" fmla="*/ 1889948 w 1967341"/>
              <a:gd name="connsiteY2153" fmla="*/ 256769 h 442564"/>
              <a:gd name="connsiteX2154" fmla="*/ 1888807 w 1967341"/>
              <a:gd name="connsiteY2154" fmla="*/ 265739 h 442564"/>
              <a:gd name="connsiteX2155" fmla="*/ 1886679 w 1967341"/>
              <a:gd name="connsiteY2155" fmla="*/ 276002 h 442564"/>
              <a:gd name="connsiteX2156" fmla="*/ 1882726 w 1967341"/>
              <a:gd name="connsiteY2156" fmla="*/ 282844 h 442564"/>
              <a:gd name="connsiteX2157" fmla="*/ 1875124 w 1967341"/>
              <a:gd name="connsiteY2157" fmla="*/ 297592 h 442564"/>
              <a:gd name="connsiteX2158" fmla="*/ 1864025 w 1967341"/>
              <a:gd name="connsiteY2158" fmla="*/ 301545 h 442564"/>
              <a:gd name="connsiteX2159" fmla="*/ 1855131 w 1967341"/>
              <a:gd name="connsiteY2159" fmla="*/ 303978 h 442564"/>
              <a:gd name="connsiteX2160" fmla="*/ 1841751 w 1967341"/>
              <a:gd name="connsiteY2160" fmla="*/ 303978 h 442564"/>
              <a:gd name="connsiteX2161" fmla="*/ 1840915 w 1967341"/>
              <a:gd name="connsiteY2161" fmla="*/ 295920 h 442564"/>
              <a:gd name="connsiteX2162" fmla="*/ 1827991 w 1967341"/>
              <a:gd name="connsiteY2162" fmla="*/ 283680 h 442564"/>
              <a:gd name="connsiteX2163" fmla="*/ 1834909 w 1967341"/>
              <a:gd name="connsiteY2163" fmla="*/ 280259 h 442564"/>
              <a:gd name="connsiteX2164" fmla="*/ 1851633 w 1967341"/>
              <a:gd name="connsiteY2164" fmla="*/ 277218 h 442564"/>
              <a:gd name="connsiteX2165" fmla="*/ 1864785 w 1967341"/>
              <a:gd name="connsiteY2165" fmla="*/ 254412 h 442564"/>
              <a:gd name="connsiteX2166" fmla="*/ 1861136 w 1967341"/>
              <a:gd name="connsiteY2166" fmla="*/ 249243 h 442564"/>
              <a:gd name="connsiteX2167" fmla="*/ 1848821 w 1967341"/>
              <a:gd name="connsiteY2167" fmla="*/ 251448 h 442564"/>
              <a:gd name="connsiteX2168" fmla="*/ 1836125 w 1967341"/>
              <a:gd name="connsiteY2168" fmla="*/ 253652 h 442564"/>
              <a:gd name="connsiteX2169" fmla="*/ 1825710 w 1967341"/>
              <a:gd name="connsiteY2169" fmla="*/ 257377 h 442564"/>
              <a:gd name="connsiteX2170" fmla="*/ 1816360 w 1967341"/>
              <a:gd name="connsiteY2170" fmla="*/ 255097 h 442564"/>
              <a:gd name="connsiteX2171" fmla="*/ 1812102 w 1967341"/>
              <a:gd name="connsiteY2171" fmla="*/ 253196 h 442564"/>
              <a:gd name="connsiteX2172" fmla="*/ 1811114 w 1967341"/>
              <a:gd name="connsiteY2172" fmla="*/ 246354 h 442564"/>
              <a:gd name="connsiteX2173" fmla="*/ 1813015 w 1967341"/>
              <a:gd name="connsiteY2173" fmla="*/ 236928 h 442564"/>
              <a:gd name="connsiteX2174" fmla="*/ 1824417 w 1967341"/>
              <a:gd name="connsiteY2174" fmla="*/ 229857 h 442564"/>
              <a:gd name="connsiteX2175" fmla="*/ 1832704 w 1967341"/>
              <a:gd name="connsiteY2175" fmla="*/ 231986 h 442564"/>
              <a:gd name="connsiteX2176" fmla="*/ 1840762 w 1967341"/>
              <a:gd name="connsiteY2176" fmla="*/ 226969 h 442564"/>
              <a:gd name="connsiteX2177" fmla="*/ 1850721 w 1967341"/>
              <a:gd name="connsiteY2177" fmla="*/ 224308 h 442564"/>
              <a:gd name="connsiteX2178" fmla="*/ 1856727 w 1967341"/>
              <a:gd name="connsiteY2178" fmla="*/ 221267 h 442564"/>
              <a:gd name="connsiteX2179" fmla="*/ 1858855 w 1967341"/>
              <a:gd name="connsiteY2179" fmla="*/ 217770 h 442564"/>
              <a:gd name="connsiteX2180" fmla="*/ 1859919 w 1967341"/>
              <a:gd name="connsiteY2180" fmla="*/ 210168 h 442564"/>
              <a:gd name="connsiteX2181" fmla="*/ 1862733 w 1967341"/>
              <a:gd name="connsiteY2181" fmla="*/ 202566 h 442564"/>
              <a:gd name="connsiteX2182" fmla="*/ 1856955 w 1967341"/>
              <a:gd name="connsiteY2182" fmla="*/ 202034 h 442564"/>
              <a:gd name="connsiteX2183" fmla="*/ 1850569 w 1967341"/>
              <a:gd name="connsiteY2183" fmla="*/ 206215 h 442564"/>
              <a:gd name="connsiteX2184" fmla="*/ 1843346 w 1967341"/>
              <a:gd name="connsiteY2184" fmla="*/ 209940 h 442564"/>
              <a:gd name="connsiteX2185" fmla="*/ 1837266 w 1967341"/>
              <a:gd name="connsiteY2185" fmla="*/ 209940 h 442564"/>
              <a:gd name="connsiteX2186" fmla="*/ 1834985 w 1967341"/>
              <a:gd name="connsiteY2186" fmla="*/ 204391 h 442564"/>
              <a:gd name="connsiteX2187" fmla="*/ 1836657 w 1967341"/>
              <a:gd name="connsiteY2187" fmla="*/ 196104 h 442564"/>
              <a:gd name="connsiteX2188" fmla="*/ 1843043 w 1967341"/>
              <a:gd name="connsiteY2188" fmla="*/ 180900 h 442564"/>
              <a:gd name="connsiteX2189" fmla="*/ 1852013 w 1967341"/>
              <a:gd name="connsiteY2189" fmla="*/ 180292 h 442564"/>
              <a:gd name="connsiteX2190" fmla="*/ 1855358 w 1967341"/>
              <a:gd name="connsiteY2190" fmla="*/ 178087 h 442564"/>
              <a:gd name="connsiteX2191" fmla="*/ 1863645 w 1967341"/>
              <a:gd name="connsiteY2191" fmla="*/ 177327 h 442564"/>
              <a:gd name="connsiteX2192" fmla="*/ 1873072 w 1967341"/>
              <a:gd name="connsiteY2192" fmla="*/ 174971 h 442564"/>
              <a:gd name="connsiteX2193" fmla="*/ 1880141 w 1967341"/>
              <a:gd name="connsiteY2193" fmla="*/ 173754 h 442564"/>
              <a:gd name="connsiteX2194" fmla="*/ 1886071 w 1967341"/>
              <a:gd name="connsiteY2194" fmla="*/ 171626 h 442564"/>
              <a:gd name="connsiteX2195" fmla="*/ 1889568 w 1967341"/>
              <a:gd name="connsiteY2195" fmla="*/ 169117 h 442564"/>
              <a:gd name="connsiteX2196" fmla="*/ 1897854 w 1967341"/>
              <a:gd name="connsiteY2196" fmla="*/ 169117 h 442564"/>
              <a:gd name="connsiteX2197" fmla="*/ 1904620 w 1967341"/>
              <a:gd name="connsiteY2197" fmla="*/ 169117 h 442564"/>
              <a:gd name="connsiteX2198" fmla="*/ 1911614 w 1967341"/>
              <a:gd name="connsiteY2198" fmla="*/ 170789 h 442564"/>
              <a:gd name="connsiteX2199" fmla="*/ 1919216 w 1967341"/>
              <a:gd name="connsiteY2199" fmla="*/ 167064 h 442564"/>
              <a:gd name="connsiteX2200" fmla="*/ 1923473 w 1967341"/>
              <a:gd name="connsiteY2200" fmla="*/ 158930 h 442564"/>
              <a:gd name="connsiteX2201" fmla="*/ 1913362 w 1967341"/>
              <a:gd name="connsiteY2201" fmla="*/ 160070 h 442564"/>
              <a:gd name="connsiteX2202" fmla="*/ 1902719 w 1967341"/>
              <a:gd name="connsiteY2202" fmla="*/ 161591 h 442564"/>
              <a:gd name="connsiteX2203" fmla="*/ 1885995 w 1967341"/>
              <a:gd name="connsiteY2203" fmla="*/ 163340 h 442564"/>
              <a:gd name="connsiteX2204" fmla="*/ 1877556 w 1967341"/>
              <a:gd name="connsiteY2204" fmla="*/ 165316 h 442564"/>
              <a:gd name="connsiteX2205" fmla="*/ 1869118 w 1967341"/>
              <a:gd name="connsiteY2205" fmla="*/ 167064 h 442564"/>
              <a:gd name="connsiteX2206" fmla="*/ 1855434 w 1967341"/>
              <a:gd name="connsiteY2206" fmla="*/ 168813 h 442564"/>
              <a:gd name="connsiteX2207" fmla="*/ 1844943 w 1967341"/>
              <a:gd name="connsiteY2207" fmla="*/ 170942 h 442564"/>
              <a:gd name="connsiteX2208" fmla="*/ 1832552 w 1967341"/>
              <a:gd name="connsiteY2208" fmla="*/ 175959 h 442564"/>
              <a:gd name="connsiteX2209" fmla="*/ 1824950 w 1967341"/>
              <a:gd name="connsiteY2209" fmla="*/ 186069 h 442564"/>
              <a:gd name="connsiteX2210" fmla="*/ 1821301 w 1967341"/>
              <a:gd name="connsiteY2210" fmla="*/ 190403 h 442564"/>
              <a:gd name="connsiteX2211" fmla="*/ 1805488 w 1967341"/>
              <a:gd name="connsiteY2211" fmla="*/ 202490 h 442564"/>
              <a:gd name="connsiteX2212" fmla="*/ 1799331 w 1967341"/>
              <a:gd name="connsiteY2212" fmla="*/ 199981 h 442564"/>
              <a:gd name="connsiteX2213" fmla="*/ 1794694 w 1967341"/>
              <a:gd name="connsiteY2213" fmla="*/ 185461 h 442564"/>
              <a:gd name="connsiteX2214" fmla="*/ 1794694 w 1967341"/>
              <a:gd name="connsiteY2214" fmla="*/ 170865 h 442564"/>
              <a:gd name="connsiteX2215" fmla="*/ 1796974 w 1967341"/>
              <a:gd name="connsiteY2215" fmla="*/ 164936 h 442564"/>
              <a:gd name="connsiteX2216" fmla="*/ 1801155 w 1967341"/>
              <a:gd name="connsiteY2216" fmla="*/ 162199 h 442564"/>
              <a:gd name="connsiteX2217" fmla="*/ 1811343 w 1967341"/>
              <a:gd name="connsiteY2217" fmla="*/ 145322 h 442564"/>
              <a:gd name="connsiteX2218" fmla="*/ 1814231 w 1967341"/>
              <a:gd name="connsiteY2218" fmla="*/ 145322 h 442564"/>
              <a:gd name="connsiteX2219" fmla="*/ 1816284 w 1967341"/>
              <a:gd name="connsiteY2219" fmla="*/ 158398 h 442564"/>
              <a:gd name="connsiteX2220" fmla="*/ 1816480 w 1967341"/>
              <a:gd name="connsiteY2220" fmla="*/ 159747 h 442564"/>
              <a:gd name="connsiteX2221" fmla="*/ 1820768 w 1967341"/>
              <a:gd name="connsiteY2221" fmla="*/ 161742 h 442564"/>
              <a:gd name="connsiteX2222" fmla="*/ 1829511 w 1967341"/>
              <a:gd name="connsiteY2222" fmla="*/ 158322 h 442564"/>
              <a:gd name="connsiteX2223" fmla="*/ 1832476 w 1967341"/>
              <a:gd name="connsiteY2223" fmla="*/ 155358 h 442564"/>
              <a:gd name="connsiteX2224" fmla="*/ 1830195 w 1967341"/>
              <a:gd name="connsiteY2224" fmla="*/ 149276 h 442564"/>
              <a:gd name="connsiteX2225" fmla="*/ 1828675 w 1967341"/>
              <a:gd name="connsiteY2225" fmla="*/ 140457 h 442564"/>
              <a:gd name="connsiteX2226" fmla="*/ 1830043 w 1967341"/>
              <a:gd name="connsiteY2226" fmla="*/ 122364 h 442564"/>
              <a:gd name="connsiteX2227" fmla="*/ 1828751 w 1967341"/>
              <a:gd name="connsiteY2227" fmla="*/ 103207 h 442564"/>
              <a:gd name="connsiteX2228" fmla="*/ 1827003 w 1967341"/>
              <a:gd name="connsiteY2228" fmla="*/ 92260 h 442564"/>
              <a:gd name="connsiteX2229" fmla="*/ 1830652 w 1967341"/>
              <a:gd name="connsiteY2229" fmla="*/ 85950 h 442564"/>
              <a:gd name="connsiteX2230" fmla="*/ 1835897 w 1967341"/>
              <a:gd name="connsiteY2230" fmla="*/ 85950 h 442564"/>
              <a:gd name="connsiteX2231" fmla="*/ 1838558 w 1967341"/>
              <a:gd name="connsiteY2231" fmla="*/ 84201 h 442564"/>
              <a:gd name="connsiteX2232" fmla="*/ 1840839 w 1967341"/>
              <a:gd name="connsiteY2232" fmla="*/ 87623 h 442564"/>
              <a:gd name="connsiteX2233" fmla="*/ 1841751 w 1967341"/>
              <a:gd name="connsiteY2233" fmla="*/ 93856 h 442564"/>
              <a:gd name="connsiteX2234" fmla="*/ 1842435 w 1967341"/>
              <a:gd name="connsiteY2234" fmla="*/ 101458 h 442564"/>
              <a:gd name="connsiteX2235" fmla="*/ 1842435 w 1967341"/>
              <a:gd name="connsiteY2235" fmla="*/ 106248 h 442564"/>
              <a:gd name="connsiteX2236" fmla="*/ 1842435 w 1967341"/>
              <a:gd name="connsiteY2236" fmla="*/ 111493 h 442564"/>
              <a:gd name="connsiteX2237" fmla="*/ 1842435 w 1967341"/>
              <a:gd name="connsiteY2237" fmla="*/ 118107 h 442564"/>
              <a:gd name="connsiteX2238" fmla="*/ 1843195 w 1967341"/>
              <a:gd name="connsiteY2238" fmla="*/ 131030 h 442564"/>
              <a:gd name="connsiteX2239" fmla="*/ 1844868 w 1967341"/>
              <a:gd name="connsiteY2239" fmla="*/ 139697 h 442564"/>
              <a:gd name="connsiteX2240" fmla="*/ 1844868 w 1967341"/>
              <a:gd name="connsiteY2240" fmla="*/ 146083 h 442564"/>
              <a:gd name="connsiteX2241" fmla="*/ 1842283 w 1967341"/>
              <a:gd name="connsiteY2241" fmla="*/ 153685 h 442564"/>
              <a:gd name="connsiteX2242" fmla="*/ 1845932 w 1967341"/>
              <a:gd name="connsiteY2242" fmla="*/ 157410 h 442564"/>
              <a:gd name="connsiteX2243" fmla="*/ 1853153 w 1967341"/>
              <a:gd name="connsiteY2243" fmla="*/ 155433 h 442564"/>
              <a:gd name="connsiteX2244" fmla="*/ 1859387 w 1967341"/>
              <a:gd name="connsiteY2244" fmla="*/ 155053 h 442564"/>
              <a:gd name="connsiteX2245" fmla="*/ 1869574 w 1967341"/>
              <a:gd name="connsiteY2245" fmla="*/ 153228 h 442564"/>
              <a:gd name="connsiteX2246" fmla="*/ 1875124 w 1967341"/>
              <a:gd name="connsiteY2246" fmla="*/ 151328 h 442564"/>
              <a:gd name="connsiteX2247" fmla="*/ 1879457 w 1967341"/>
              <a:gd name="connsiteY2247" fmla="*/ 148439 h 442564"/>
              <a:gd name="connsiteX2248" fmla="*/ 1880065 w 1967341"/>
              <a:gd name="connsiteY2248" fmla="*/ 145170 h 442564"/>
              <a:gd name="connsiteX2249" fmla="*/ 1873983 w 1967341"/>
              <a:gd name="connsiteY2249" fmla="*/ 144562 h 442564"/>
              <a:gd name="connsiteX2250" fmla="*/ 1868434 w 1967341"/>
              <a:gd name="connsiteY2250" fmla="*/ 146842 h 442564"/>
              <a:gd name="connsiteX2251" fmla="*/ 1866837 w 1967341"/>
              <a:gd name="connsiteY2251" fmla="*/ 141750 h 442564"/>
              <a:gd name="connsiteX2252" fmla="*/ 1863493 w 1967341"/>
              <a:gd name="connsiteY2252" fmla="*/ 137568 h 442564"/>
              <a:gd name="connsiteX2253" fmla="*/ 1861288 w 1967341"/>
              <a:gd name="connsiteY2253" fmla="*/ 143802 h 442564"/>
              <a:gd name="connsiteX2254" fmla="*/ 1858627 w 1967341"/>
              <a:gd name="connsiteY2254" fmla="*/ 147527 h 442564"/>
              <a:gd name="connsiteX2255" fmla="*/ 1854902 w 1967341"/>
              <a:gd name="connsiteY2255" fmla="*/ 149503 h 442564"/>
              <a:gd name="connsiteX2256" fmla="*/ 1851101 w 1967341"/>
              <a:gd name="connsiteY2256" fmla="*/ 142358 h 442564"/>
              <a:gd name="connsiteX2257" fmla="*/ 1851633 w 1967341"/>
              <a:gd name="connsiteY2257" fmla="*/ 127609 h 442564"/>
              <a:gd name="connsiteX2258" fmla="*/ 1849961 w 1967341"/>
              <a:gd name="connsiteY2258" fmla="*/ 117575 h 442564"/>
              <a:gd name="connsiteX2259" fmla="*/ 1849961 w 1967341"/>
              <a:gd name="connsiteY2259" fmla="*/ 103359 h 442564"/>
              <a:gd name="connsiteX2260" fmla="*/ 1848897 w 1967341"/>
              <a:gd name="connsiteY2260" fmla="*/ 98570 h 442564"/>
              <a:gd name="connsiteX2261" fmla="*/ 1851786 w 1967341"/>
              <a:gd name="connsiteY2261" fmla="*/ 91652 h 442564"/>
              <a:gd name="connsiteX2262" fmla="*/ 1856651 w 1967341"/>
              <a:gd name="connsiteY2262" fmla="*/ 88915 h 442564"/>
              <a:gd name="connsiteX2263" fmla="*/ 1859007 w 1967341"/>
              <a:gd name="connsiteY2263" fmla="*/ 96517 h 442564"/>
              <a:gd name="connsiteX2264" fmla="*/ 1860603 w 1967341"/>
              <a:gd name="connsiteY2264" fmla="*/ 101307 h 442564"/>
              <a:gd name="connsiteX2265" fmla="*/ 1862884 w 1967341"/>
              <a:gd name="connsiteY2265" fmla="*/ 117346 h 442564"/>
              <a:gd name="connsiteX2266" fmla="*/ 1865013 w 1967341"/>
              <a:gd name="connsiteY2266" fmla="*/ 121072 h 442564"/>
              <a:gd name="connsiteX2267" fmla="*/ 1873300 w 1967341"/>
              <a:gd name="connsiteY2267" fmla="*/ 121072 h 442564"/>
              <a:gd name="connsiteX2268" fmla="*/ 1876417 w 1967341"/>
              <a:gd name="connsiteY2268" fmla="*/ 125025 h 442564"/>
              <a:gd name="connsiteX2269" fmla="*/ 1884019 w 1967341"/>
              <a:gd name="connsiteY2269" fmla="*/ 117955 h 442564"/>
              <a:gd name="connsiteX2270" fmla="*/ 1879989 w 1967341"/>
              <a:gd name="connsiteY2270" fmla="*/ 108376 h 442564"/>
              <a:gd name="connsiteX2271" fmla="*/ 1873300 w 1967341"/>
              <a:gd name="connsiteY2271" fmla="*/ 110961 h 442564"/>
              <a:gd name="connsiteX2272" fmla="*/ 1868586 w 1967341"/>
              <a:gd name="connsiteY2272" fmla="*/ 113166 h 442564"/>
              <a:gd name="connsiteX2273" fmla="*/ 1868586 w 1967341"/>
              <a:gd name="connsiteY2273" fmla="*/ 103663 h 442564"/>
              <a:gd name="connsiteX2274" fmla="*/ 1871475 w 1967341"/>
              <a:gd name="connsiteY2274" fmla="*/ 96061 h 442564"/>
              <a:gd name="connsiteX2275" fmla="*/ 1868282 w 1967341"/>
              <a:gd name="connsiteY2275" fmla="*/ 87623 h 442564"/>
              <a:gd name="connsiteX2276" fmla="*/ 1873603 w 1967341"/>
              <a:gd name="connsiteY2276" fmla="*/ 82301 h 442564"/>
              <a:gd name="connsiteX2277" fmla="*/ 1879457 w 1967341"/>
              <a:gd name="connsiteY2277" fmla="*/ 87090 h 442564"/>
              <a:gd name="connsiteX2278" fmla="*/ 1886527 w 1967341"/>
              <a:gd name="connsiteY2278" fmla="*/ 77740 h 442564"/>
              <a:gd name="connsiteX2279" fmla="*/ 1891772 w 1967341"/>
              <a:gd name="connsiteY2279" fmla="*/ 68009 h 442564"/>
              <a:gd name="connsiteX2280" fmla="*/ 1896030 w 1967341"/>
              <a:gd name="connsiteY2280" fmla="*/ 68009 h 442564"/>
              <a:gd name="connsiteX2281" fmla="*/ 1900287 w 1967341"/>
              <a:gd name="connsiteY2281" fmla="*/ 67097 h 442564"/>
              <a:gd name="connsiteX2282" fmla="*/ 244236 w 1967341"/>
              <a:gd name="connsiteY2282" fmla="*/ 61103 h 442564"/>
              <a:gd name="connsiteX2283" fmla="*/ 124205 w 1967341"/>
              <a:gd name="connsiteY2283" fmla="*/ 91758 h 442564"/>
              <a:gd name="connsiteX2284" fmla="*/ 124183 w 1967341"/>
              <a:gd name="connsiteY2284" fmla="*/ 91758 h 442564"/>
              <a:gd name="connsiteX2285" fmla="*/ 59421 w 1967341"/>
              <a:gd name="connsiteY2285" fmla="*/ 221326 h 442564"/>
              <a:gd name="connsiteX2286" fmla="*/ 61274 w 1967341"/>
              <a:gd name="connsiteY2286" fmla="*/ 245966 h 442564"/>
              <a:gd name="connsiteX2287" fmla="*/ 61645 w 1967341"/>
              <a:gd name="connsiteY2287" fmla="*/ 247972 h 442564"/>
              <a:gd name="connsiteX2288" fmla="*/ 63389 w 1967341"/>
              <a:gd name="connsiteY2288" fmla="*/ 256956 h 442564"/>
              <a:gd name="connsiteX2289" fmla="*/ 66660 w 1967341"/>
              <a:gd name="connsiteY2289" fmla="*/ 269363 h 442564"/>
              <a:gd name="connsiteX2290" fmla="*/ 71414 w 1967341"/>
              <a:gd name="connsiteY2290" fmla="*/ 282447 h 442564"/>
              <a:gd name="connsiteX2291" fmla="*/ 72111 w 1967341"/>
              <a:gd name="connsiteY2291" fmla="*/ 284191 h 442564"/>
              <a:gd name="connsiteX2292" fmla="*/ 91387 w 1967341"/>
              <a:gd name="connsiteY2292" fmla="*/ 317990 h 442564"/>
              <a:gd name="connsiteX2293" fmla="*/ 91496 w 1967341"/>
              <a:gd name="connsiteY2293" fmla="*/ 318120 h 442564"/>
              <a:gd name="connsiteX2294" fmla="*/ 91660 w 1967341"/>
              <a:gd name="connsiteY2294" fmla="*/ 318341 h 442564"/>
              <a:gd name="connsiteX2295" fmla="*/ 139607 w 1967341"/>
              <a:gd name="connsiteY2295" fmla="*/ 361148 h 442564"/>
              <a:gd name="connsiteX2296" fmla="*/ 173816 w 1967341"/>
              <a:gd name="connsiteY2296" fmla="*/ 373050 h 442564"/>
              <a:gd name="connsiteX2297" fmla="*/ 171239 w 1967341"/>
              <a:gd name="connsiteY2297" fmla="*/ 368927 h 442564"/>
              <a:gd name="connsiteX2298" fmla="*/ 165155 w 1967341"/>
              <a:gd name="connsiteY2298" fmla="*/ 366747 h 442564"/>
              <a:gd name="connsiteX2299" fmla="*/ 164219 w 1967341"/>
              <a:gd name="connsiteY2299" fmla="*/ 365887 h 442564"/>
              <a:gd name="connsiteX2300" fmla="*/ 173550 w 1967341"/>
              <a:gd name="connsiteY2300" fmla="*/ 367466 h 442564"/>
              <a:gd name="connsiteX2301" fmla="*/ 178345 w 1967341"/>
              <a:gd name="connsiteY2301" fmla="*/ 372926 h 442564"/>
              <a:gd name="connsiteX2302" fmla="*/ 178973 w 1967341"/>
              <a:gd name="connsiteY2302" fmla="*/ 374845 h 442564"/>
              <a:gd name="connsiteX2303" fmla="*/ 188163 w 1967341"/>
              <a:gd name="connsiteY2303" fmla="*/ 378042 h 442564"/>
              <a:gd name="connsiteX2304" fmla="*/ 190646 w 1967341"/>
              <a:gd name="connsiteY2304" fmla="*/ 378042 h 442564"/>
              <a:gd name="connsiteX2305" fmla="*/ 190600 w 1967341"/>
              <a:gd name="connsiteY2305" fmla="*/ 378890 h 442564"/>
              <a:gd name="connsiteX2306" fmla="*/ 198212 w 1967341"/>
              <a:gd name="connsiteY2306" fmla="*/ 381538 h 442564"/>
              <a:gd name="connsiteX2307" fmla="*/ 224320 w 1967341"/>
              <a:gd name="connsiteY2307" fmla="*/ 380244 h 442564"/>
              <a:gd name="connsiteX2308" fmla="*/ 224706 w 1967341"/>
              <a:gd name="connsiteY2308" fmla="*/ 379831 h 442564"/>
              <a:gd name="connsiteX2309" fmla="*/ 222525 w 1967341"/>
              <a:gd name="connsiteY2309" fmla="*/ 379831 h 442564"/>
              <a:gd name="connsiteX2310" fmla="*/ 223376 w 1967341"/>
              <a:gd name="connsiteY2310" fmla="*/ 379264 h 442564"/>
              <a:gd name="connsiteX2311" fmla="*/ 219625 w 1967341"/>
              <a:gd name="connsiteY2311" fmla="*/ 379264 h 442564"/>
              <a:gd name="connsiteX2312" fmla="*/ 220388 w 1967341"/>
              <a:gd name="connsiteY2312" fmla="*/ 378675 h 442564"/>
              <a:gd name="connsiteX2313" fmla="*/ 212691 w 1967341"/>
              <a:gd name="connsiteY2313" fmla="*/ 378675 h 442564"/>
              <a:gd name="connsiteX2314" fmla="*/ 208330 w 1967341"/>
              <a:gd name="connsiteY2314" fmla="*/ 368775 h 442564"/>
              <a:gd name="connsiteX2315" fmla="*/ 197209 w 1967341"/>
              <a:gd name="connsiteY2315" fmla="*/ 368317 h 442564"/>
              <a:gd name="connsiteX2316" fmla="*/ 191649 w 1967341"/>
              <a:gd name="connsiteY2316" fmla="*/ 376821 h 442564"/>
              <a:gd name="connsiteX2317" fmla="*/ 190667 w 1967341"/>
              <a:gd name="connsiteY2317" fmla="*/ 376516 h 442564"/>
              <a:gd name="connsiteX2318" fmla="*/ 193110 w 1967341"/>
              <a:gd name="connsiteY2318" fmla="*/ 369495 h 442564"/>
              <a:gd name="connsiteX2319" fmla="*/ 202442 w 1967341"/>
              <a:gd name="connsiteY2319" fmla="*/ 365744 h 442564"/>
              <a:gd name="connsiteX2320" fmla="*/ 215526 w 1967341"/>
              <a:gd name="connsiteY2320" fmla="*/ 369168 h 442564"/>
              <a:gd name="connsiteX2321" fmla="*/ 218033 w 1967341"/>
              <a:gd name="connsiteY2321" fmla="*/ 377628 h 442564"/>
              <a:gd name="connsiteX2322" fmla="*/ 226755 w 1967341"/>
              <a:gd name="connsiteY2322" fmla="*/ 377410 h 442564"/>
              <a:gd name="connsiteX2323" fmla="*/ 230026 w 1967341"/>
              <a:gd name="connsiteY2323" fmla="*/ 369495 h 442564"/>
              <a:gd name="connsiteX2324" fmla="*/ 239359 w 1967341"/>
              <a:gd name="connsiteY2324" fmla="*/ 365744 h 442564"/>
              <a:gd name="connsiteX2325" fmla="*/ 252442 w 1967341"/>
              <a:gd name="connsiteY2325" fmla="*/ 369168 h 442564"/>
              <a:gd name="connsiteX2326" fmla="*/ 254950 w 1967341"/>
              <a:gd name="connsiteY2326" fmla="*/ 377628 h 442564"/>
              <a:gd name="connsiteX2327" fmla="*/ 262340 w 1967341"/>
              <a:gd name="connsiteY2327" fmla="*/ 377443 h 442564"/>
              <a:gd name="connsiteX2328" fmla="*/ 263904 w 1967341"/>
              <a:gd name="connsiteY2328" fmla="*/ 376700 h 442564"/>
              <a:gd name="connsiteX2329" fmla="*/ 264997 w 1967341"/>
              <a:gd name="connsiteY2329" fmla="*/ 373352 h 442564"/>
              <a:gd name="connsiteX2330" fmla="*/ 268709 w 1967341"/>
              <a:gd name="connsiteY2330" fmla="*/ 367380 h 442564"/>
              <a:gd name="connsiteX2331" fmla="*/ 277846 w 1967341"/>
              <a:gd name="connsiteY2331" fmla="*/ 365308 h 442564"/>
              <a:gd name="connsiteX2332" fmla="*/ 277846 w 1967341"/>
              <a:gd name="connsiteY2332" fmla="*/ 368535 h 442564"/>
              <a:gd name="connsiteX2333" fmla="*/ 268775 w 1967341"/>
              <a:gd name="connsiteY2333" fmla="*/ 369844 h 442564"/>
              <a:gd name="connsiteX2334" fmla="*/ 266000 w 1967341"/>
              <a:gd name="connsiteY2334" fmla="*/ 375704 h 442564"/>
              <a:gd name="connsiteX2335" fmla="*/ 318243 w 1967341"/>
              <a:gd name="connsiteY2335" fmla="*/ 350883 h 442564"/>
              <a:gd name="connsiteX2336" fmla="*/ 350787 w 1967341"/>
              <a:gd name="connsiteY2336" fmla="*/ 124302 h 442564"/>
              <a:gd name="connsiteX2337" fmla="*/ 244236 w 1967341"/>
              <a:gd name="connsiteY2337" fmla="*/ 61103 h 442564"/>
              <a:gd name="connsiteX2338" fmla="*/ 143263 w 1967341"/>
              <a:gd name="connsiteY2338" fmla="*/ 58635 h 442564"/>
              <a:gd name="connsiteX2339" fmla="*/ 142587 w 1967341"/>
              <a:gd name="connsiteY2339" fmla="*/ 59202 h 442564"/>
              <a:gd name="connsiteX2340" fmla="*/ 141584 w 1967341"/>
              <a:gd name="connsiteY2340" fmla="*/ 59442 h 442564"/>
              <a:gd name="connsiteX2341" fmla="*/ 140646 w 1967341"/>
              <a:gd name="connsiteY2341" fmla="*/ 59878 h 442564"/>
              <a:gd name="connsiteX2342" fmla="*/ 139512 w 1967341"/>
              <a:gd name="connsiteY2342" fmla="*/ 59878 h 442564"/>
              <a:gd name="connsiteX2343" fmla="*/ 138553 w 1967341"/>
              <a:gd name="connsiteY2343" fmla="*/ 60183 h 442564"/>
              <a:gd name="connsiteX2344" fmla="*/ 138487 w 1967341"/>
              <a:gd name="connsiteY2344" fmla="*/ 60096 h 442564"/>
              <a:gd name="connsiteX2345" fmla="*/ 138945 w 1967341"/>
              <a:gd name="connsiteY2345" fmla="*/ 61579 h 442564"/>
              <a:gd name="connsiteX2346" fmla="*/ 139338 w 1967341"/>
              <a:gd name="connsiteY2346" fmla="*/ 62408 h 442564"/>
              <a:gd name="connsiteX2347" fmla="*/ 140428 w 1967341"/>
              <a:gd name="connsiteY2347" fmla="*/ 63454 h 442564"/>
              <a:gd name="connsiteX2348" fmla="*/ 141671 w 1967341"/>
              <a:gd name="connsiteY2348" fmla="*/ 64239 h 442564"/>
              <a:gd name="connsiteX2349" fmla="*/ 143154 w 1967341"/>
              <a:gd name="connsiteY2349" fmla="*/ 65111 h 442564"/>
              <a:gd name="connsiteX2350" fmla="*/ 143786 w 1967341"/>
              <a:gd name="connsiteY2350" fmla="*/ 66049 h 442564"/>
              <a:gd name="connsiteX2351" fmla="*/ 144898 w 1967341"/>
              <a:gd name="connsiteY2351" fmla="*/ 66376 h 442564"/>
              <a:gd name="connsiteX2352" fmla="*/ 145530 w 1967341"/>
              <a:gd name="connsiteY2352" fmla="*/ 65417 h 442564"/>
              <a:gd name="connsiteX2353" fmla="*/ 146359 w 1967341"/>
              <a:gd name="connsiteY2353" fmla="*/ 64893 h 442564"/>
              <a:gd name="connsiteX2354" fmla="*/ 147100 w 1967341"/>
              <a:gd name="connsiteY2354" fmla="*/ 63912 h 442564"/>
              <a:gd name="connsiteX2355" fmla="*/ 147275 w 1967341"/>
              <a:gd name="connsiteY2355" fmla="*/ 62909 h 442564"/>
              <a:gd name="connsiteX2356" fmla="*/ 147166 w 1967341"/>
              <a:gd name="connsiteY2356" fmla="*/ 61623 h 442564"/>
              <a:gd name="connsiteX2357" fmla="*/ 147297 w 1967341"/>
              <a:gd name="connsiteY2357" fmla="*/ 60445 h 442564"/>
              <a:gd name="connsiteX2358" fmla="*/ 146839 w 1967341"/>
              <a:gd name="connsiteY2358" fmla="*/ 59529 h 442564"/>
              <a:gd name="connsiteX2359" fmla="*/ 145945 w 1967341"/>
              <a:gd name="connsiteY2359" fmla="*/ 59115 h 442564"/>
              <a:gd name="connsiteX2360" fmla="*/ 143263 w 1967341"/>
              <a:gd name="connsiteY2360" fmla="*/ 58635 h 442564"/>
              <a:gd name="connsiteX2361" fmla="*/ 131706 w 1967341"/>
              <a:gd name="connsiteY2361" fmla="*/ 55692 h 442564"/>
              <a:gd name="connsiteX2362" fmla="*/ 131902 w 1967341"/>
              <a:gd name="connsiteY2362" fmla="*/ 56739 h 442564"/>
              <a:gd name="connsiteX2363" fmla="*/ 131466 w 1967341"/>
              <a:gd name="connsiteY2363" fmla="*/ 58156 h 442564"/>
              <a:gd name="connsiteX2364" fmla="*/ 130855 w 1967341"/>
              <a:gd name="connsiteY2364" fmla="*/ 59726 h 442564"/>
              <a:gd name="connsiteX2365" fmla="*/ 129852 w 1967341"/>
              <a:gd name="connsiteY2365" fmla="*/ 60817 h 442564"/>
              <a:gd name="connsiteX2366" fmla="*/ 128762 w 1967341"/>
              <a:gd name="connsiteY2366" fmla="*/ 60555 h 442564"/>
              <a:gd name="connsiteX2367" fmla="*/ 128762 w 1967341"/>
              <a:gd name="connsiteY2367" fmla="*/ 59443 h 442564"/>
              <a:gd name="connsiteX2368" fmla="*/ 129939 w 1967341"/>
              <a:gd name="connsiteY2368" fmla="*/ 57808 h 442564"/>
              <a:gd name="connsiteX2369" fmla="*/ 130310 w 1967341"/>
              <a:gd name="connsiteY2369" fmla="*/ 57044 h 442564"/>
              <a:gd name="connsiteX2370" fmla="*/ 130964 w 1967341"/>
              <a:gd name="connsiteY2370" fmla="*/ 56281 h 442564"/>
              <a:gd name="connsiteX2371" fmla="*/ 131706 w 1967341"/>
              <a:gd name="connsiteY2371" fmla="*/ 55692 h 442564"/>
              <a:gd name="connsiteX2372" fmla="*/ 133581 w 1967341"/>
              <a:gd name="connsiteY2372" fmla="*/ 49651 h 442564"/>
              <a:gd name="connsiteX2373" fmla="*/ 132512 w 1967341"/>
              <a:gd name="connsiteY2373" fmla="*/ 50240 h 442564"/>
              <a:gd name="connsiteX2374" fmla="*/ 131379 w 1967341"/>
              <a:gd name="connsiteY2374" fmla="*/ 50436 h 442564"/>
              <a:gd name="connsiteX2375" fmla="*/ 130877 w 1967341"/>
              <a:gd name="connsiteY2375" fmla="*/ 51003 h 442564"/>
              <a:gd name="connsiteX2376" fmla="*/ 130528 w 1967341"/>
              <a:gd name="connsiteY2376" fmla="*/ 51614 h 442564"/>
              <a:gd name="connsiteX2377" fmla="*/ 130157 w 1967341"/>
              <a:gd name="connsiteY2377" fmla="*/ 52377 h 442564"/>
              <a:gd name="connsiteX2378" fmla="*/ 129372 w 1967341"/>
              <a:gd name="connsiteY2378" fmla="*/ 53424 h 442564"/>
              <a:gd name="connsiteX2379" fmla="*/ 128718 w 1967341"/>
              <a:gd name="connsiteY2379" fmla="*/ 54100 h 442564"/>
              <a:gd name="connsiteX2380" fmla="*/ 127955 w 1967341"/>
              <a:gd name="connsiteY2380" fmla="*/ 55059 h 442564"/>
              <a:gd name="connsiteX2381" fmla="*/ 126821 w 1967341"/>
              <a:gd name="connsiteY2381" fmla="*/ 56237 h 442564"/>
              <a:gd name="connsiteX2382" fmla="*/ 125317 w 1967341"/>
              <a:gd name="connsiteY2382" fmla="*/ 57850 h 442564"/>
              <a:gd name="connsiteX2383" fmla="*/ 124575 w 1967341"/>
              <a:gd name="connsiteY2383" fmla="*/ 57567 h 442564"/>
              <a:gd name="connsiteX2384" fmla="*/ 123420 w 1967341"/>
              <a:gd name="connsiteY2384" fmla="*/ 57567 h 442564"/>
              <a:gd name="connsiteX2385" fmla="*/ 122678 w 1967341"/>
              <a:gd name="connsiteY2385" fmla="*/ 58592 h 442564"/>
              <a:gd name="connsiteX2386" fmla="*/ 122809 w 1967341"/>
              <a:gd name="connsiteY2386" fmla="*/ 61143 h 442564"/>
              <a:gd name="connsiteX2387" fmla="*/ 123943 w 1967341"/>
              <a:gd name="connsiteY2387" fmla="*/ 62822 h 442564"/>
              <a:gd name="connsiteX2388" fmla="*/ 125251 w 1967341"/>
              <a:gd name="connsiteY2388" fmla="*/ 64348 h 442564"/>
              <a:gd name="connsiteX2389" fmla="*/ 126320 w 1967341"/>
              <a:gd name="connsiteY2389" fmla="*/ 65482 h 442564"/>
              <a:gd name="connsiteX2390" fmla="*/ 126974 w 1967341"/>
              <a:gd name="connsiteY2390" fmla="*/ 66333 h 442564"/>
              <a:gd name="connsiteX2391" fmla="*/ 127454 w 1967341"/>
              <a:gd name="connsiteY2391" fmla="*/ 66660 h 442564"/>
              <a:gd name="connsiteX2392" fmla="*/ 128217 w 1967341"/>
              <a:gd name="connsiteY2392" fmla="*/ 67379 h 442564"/>
              <a:gd name="connsiteX2393" fmla="*/ 128849 w 1967341"/>
              <a:gd name="connsiteY2393" fmla="*/ 67510 h 442564"/>
              <a:gd name="connsiteX2394" fmla="*/ 130092 w 1967341"/>
              <a:gd name="connsiteY2394" fmla="*/ 66921 h 442564"/>
              <a:gd name="connsiteX2395" fmla="*/ 130724 w 1967341"/>
              <a:gd name="connsiteY2395" fmla="*/ 66354 h 442564"/>
              <a:gd name="connsiteX2396" fmla="*/ 131815 w 1967341"/>
              <a:gd name="connsiteY2396" fmla="*/ 66049 h 442564"/>
              <a:gd name="connsiteX2397" fmla="*/ 132469 w 1967341"/>
              <a:gd name="connsiteY2397" fmla="*/ 66442 h 442564"/>
              <a:gd name="connsiteX2398" fmla="*/ 133297 w 1967341"/>
              <a:gd name="connsiteY2398" fmla="*/ 68273 h 442564"/>
              <a:gd name="connsiteX2399" fmla="*/ 134061 w 1967341"/>
              <a:gd name="connsiteY2399" fmla="*/ 69560 h 442564"/>
              <a:gd name="connsiteX2400" fmla="*/ 134606 w 1967341"/>
              <a:gd name="connsiteY2400" fmla="*/ 70497 h 442564"/>
              <a:gd name="connsiteX2401" fmla="*/ 134235 w 1967341"/>
              <a:gd name="connsiteY2401" fmla="*/ 72482 h 442564"/>
              <a:gd name="connsiteX2402" fmla="*/ 132512 w 1967341"/>
              <a:gd name="connsiteY2402" fmla="*/ 72852 h 442564"/>
              <a:gd name="connsiteX2403" fmla="*/ 131793 w 1967341"/>
              <a:gd name="connsiteY2403" fmla="*/ 73834 h 442564"/>
              <a:gd name="connsiteX2404" fmla="*/ 134235 w 1967341"/>
              <a:gd name="connsiteY2404" fmla="*/ 74466 h 442564"/>
              <a:gd name="connsiteX2405" fmla="*/ 135369 w 1967341"/>
              <a:gd name="connsiteY2405" fmla="*/ 75164 h 442564"/>
              <a:gd name="connsiteX2406" fmla="*/ 136655 w 1967341"/>
              <a:gd name="connsiteY2406" fmla="*/ 75033 h 442564"/>
              <a:gd name="connsiteX2407" fmla="*/ 137528 w 1967341"/>
              <a:gd name="connsiteY2407" fmla="*/ 75142 h 442564"/>
              <a:gd name="connsiteX2408" fmla="*/ 138465 w 1967341"/>
              <a:gd name="connsiteY2408" fmla="*/ 75033 h 442564"/>
              <a:gd name="connsiteX2409" fmla="*/ 139141 w 1967341"/>
              <a:gd name="connsiteY2409" fmla="*/ 75033 h 442564"/>
              <a:gd name="connsiteX2410" fmla="*/ 139883 w 1967341"/>
              <a:gd name="connsiteY2410" fmla="*/ 73834 h 442564"/>
              <a:gd name="connsiteX2411" fmla="*/ 140341 w 1967341"/>
              <a:gd name="connsiteY2411" fmla="*/ 72002 h 442564"/>
              <a:gd name="connsiteX2412" fmla="*/ 140450 w 1967341"/>
              <a:gd name="connsiteY2412" fmla="*/ 69821 h 442564"/>
              <a:gd name="connsiteX2413" fmla="*/ 137026 w 1967341"/>
              <a:gd name="connsiteY2413" fmla="*/ 64130 h 442564"/>
              <a:gd name="connsiteX2414" fmla="*/ 136067 w 1967341"/>
              <a:gd name="connsiteY2414" fmla="*/ 62975 h 442564"/>
              <a:gd name="connsiteX2415" fmla="*/ 136263 w 1967341"/>
              <a:gd name="connsiteY2415" fmla="*/ 61906 h 442564"/>
              <a:gd name="connsiteX2416" fmla="*/ 136874 w 1967341"/>
              <a:gd name="connsiteY2416" fmla="*/ 61426 h 442564"/>
              <a:gd name="connsiteX2417" fmla="*/ 137070 w 1967341"/>
              <a:gd name="connsiteY2417" fmla="*/ 59769 h 442564"/>
              <a:gd name="connsiteX2418" fmla="*/ 137070 w 1967341"/>
              <a:gd name="connsiteY2418" fmla="*/ 55059 h 442564"/>
              <a:gd name="connsiteX2419" fmla="*/ 137070 w 1967341"/>
              <a:gd name="connsiteY2419" fmla="*/ 53664 h 442564"/>
              <a:gd name="connsiteX2420" fmla="*/ 137550 w 1967341"/>
              <a:gd name="connsiteY2420" fmla="*/ 51592 h 442564"/>
              <a:gd name="connsiteX2421" fmla="*/ 136939 w 1967341"/>
              <a:gd name="connsiteY2421" fmla="*/ 50654 h 442564"/>
              <a:gd name="connsiteX2422" fmla="*/ 135761 w 1967341"/>
              <a:gd name="connsiteY2422" fmla="*/ 49651 h 442564"/>
              <a:gd name="connsiteX2423" fmla="*/ 133581 w 1967341"/>
              <a:gd name="connsiteY2423" fmla="*/ 49651 h 442564"/>
              <a:gd name="connsiteX2424" fmla="*/ 320236 w 1967341"/>
              <a:gd name="connsiteY2424" fmla="*/ 46751 h 442564"/>
              <a:gd name="connsiteX2425" fmla="*/ 319516 w 1967341"/>
              <a:gd name="connsiteY2425" fmla="*/ 46991 h 442564"/>
              <a:gd name="connsiteX2426" fmla="*/ 318775 w 1967341"/>
              <a:gd name="connsiteY2426" fmla="*/ 48452 h 442564"/>
              <a:gd name="connsiteX2427" fmla="*/ 317663 w 1967341"/>
              <a:gd name="connsiteY2427" fmla="*/ 49978 h 442564"/>
              <a:gd name="connsiteX2428" fmla="*/ 315635 w 1967341"/>
              <a:gd name="connsiteY2428" fmla="*/ 52159 h 442564"/>
              <a:gd name="connsiteX2429" fmla="*/ 312299 w 1967341"/>
              <a:gd name="connsiteY2429" fmla="*/ 51527 h 442564"/>
              <a:gd name="connsiteX2430" fmla="*/ 310620 w 1967341"/>
              <a:gd name="connsiteY2430" fmla="*/ 50502 h 442564"/>
              <a:gd name="connsiteX2431" fmla="*/ 309660 w 1967341"/>
              <a:gd name="connsiteY2431" fmla="*/ 50502 h 442564"/>
              <a:gd name="connsiteX2432" fmla="*/ 308657 w 1967341"/>
              <a:gd name="connsiteY2432" fmla="*/ 50327 h 442564"/>
              <a:gd name="connsiteX2433" fmla="*/ 307632 w 1967341"/>
              <a:gd name="connsiteY2433" fmla="*/ 50633 h 442564"/>
              <a:gd name="connsiteX2434" fmla="*/ 306651 w 1967341"/>
              <a:gd name="connsiteY2434" fmla="*/ 51483 h 442564"/>
              <a:gd name="connsiteX2435" fmla="*/ 307022 w 1967341"/>
              <a:gd name="connsiteY2435" fmla="*/ 53991 h 442564"/>
              <a:gd name="connsiteX2436" fmla="*/ 307894 w 1967341"/>
              <a:gd name="connsiteY2436" fmla="*/ 55234 h 442564"/>
              <a:gd name="connsiteX2437" fmla="*/ 308657 w 1967341"/>
              <a:gd name="connsiteY2437" fmla="*/ 55670 h 442564"/>
              <a:gd name="connsiteX2438" fmla="*/ 309573 w 1967341"/>
              <a:gd name="connsiteY2438" fmla="*/ 55910 h 442564"/>
              <a:gd name="connsiteX2439" fmla="*/ 310183 w 1967341"/>
              <a:gd name="connsiteY2439" fmla="*/ 56258 h 442564"/>
              <a:gd name="connsiteX2440" fmla="*/ 310990 w 1967341"/>
              <a:gd name="connsiteY2440" fmla="*/ 56673 h 442564"/>
              <a:gd name="connsiteX2441" fmla="*/ 310031 w 1967341"/>
              <a:gd name="connsiteY2441" fmla="*/ 57589 h 442564"/>
              <a:gd name="connsiteX2442" fmla="*/ 307000 w 1967341"/>
              <a:gd name="connsiteY2442" fmla="*/ 59377 h 442564"/>
              <a:gd name="connsiteX2443" fmla="*/ 300938 w 1967341"/>
              <a:gd name="connsiteY2443" fmla="*/ 60859 h 442564"/>
              <a:gd name="connsiteX2444" fmla="*/ 300196 w 1967341"/>
              <a:gd name="connsiteY2444" fmla="*/ 60859 h 442564"/>
              <a:gd name="connsiteX2445" fmla="*/ 298997 w 1967341"/>
              <a:gd name="connsiteY2445" fmla="*/ 61012 h 442564"/>
              <a:gd name="connsiteX2446" fmla="*/ 297384 w 1967341"/>
              <a:gd name="connsiteY2446" fmla="*/ 61012 h 442564"/>
              <a:gd name="connsiteX2447" fmla="*/ 297384 w 1967341"/>
              <a:gd name="connsiteY2447" fmla="*/ 60925 h 442564"/>
              <a:gd name="connsiteX2448" fmla="*/ 296315 w 1967341"/>
              <a:gd name="connsiteY2448" fmla="*/ 61187 h 442564"/>
              <a:gd name="connsiteX2449" fmla="*/ 296969 w 1967341"/>
              <a:gd name="connsiteY2449" fmla="*/ 61950 h 442564"/>
              <a:gd name="connsiteX2450" fmla="*/ 296969 w 1967341"/>
              <a:gd name="connsiteY2450" fmla="*/ 63214 h 442564"/>
              <a:gd name="connsiteX2451" fmla="*/ 297275 w 1967341"/>
              <a:gd name="connsiteY2451" fmla="*/ 64130 h 442564"/>
              <a:gd name="connsiteX2452" fmla="*/ 298343 w 1967341"/>
              <a:gd name="connsiteY2452" fmla="*/ 64501 h 442564"/>
              <a:gd name="connsiteX2453" fmla="*/ 300306 w 1967341"/>
              <a:gd name="connsiteY2453" fmla="*/ 65068 h 442564"/>
              <a:gd name="connsiteX2454" fmla="*/ 302770 w 1967341"/>
              <a:gd name="connsiteY2454" fmla="*/ 65068 h 442564"/>
              <a:gd name="connsiteX2455" fmla="*/ 306193 w 1967341"/>
              <a:gd name="connsiteY2455" fmla="*/ 65068 h 442564"/>
              <a:gd name="connsiteX2456" fmla="*/ 310053 w 1967341"/>
              <a:gd name="connsiteY2456" fmla="*/ 64108 h 442564"/>
              <a:gd name="connsiteX2457" fmla="*/ 313236 w 1967341"/>
              <a:gd name="connsiteY2457" fmla="*/ 62495 h 442564"/>
              <a:gd name="connsiteX2458" fmla="*/ 314457 w 1967341"/>
              <a:gd name="connsiteY2458" fmla="*/ 66071 h 442564"/>
              <a:gd name="connsiteX2459" fmla="*/ 314893 w 1967341"/>
              <a:gd name="connsiteY2459" fmla="*/ 67946 h 442564"/>
              <a:gd name="connsiteX2460" fmla="*/ 315351 w 1967341"/>
              <a:gd name="connsiteY2460" fmla="*/ 71239 h 442564"/>
              <a:gd name="connsiteX2461" fmla="*/ 315351 w 1967341"/>
              <a:gd name="connsiteY2461" fmla="*/ 74902 h 442564"/>
              <a:gd name="connsiteX2462" fmla="*/ 315962 w 1967341"/>
              <a:gd name="connsiteY2462" fmla="*/ 76210 h 442564"/>
              <a:gd name="connsiteX2463" fmla="*/ 317619 w 1967341"/>
              <a:gd name="connsiteY2463" fmla="*/ 77497 h 442564"/>
              <a:gd name="connsiteX2464" fmla="*/ 318644 w 1967341"/>
              <a:gd name="connsiteY2464" fmla="*/ 78369 h 442564"/>
              <a:gd name="connsiteX2465" fmla="*/ 319974 w 1967341"/>
              <a:gd name="connsiteY2465" fmla="*/ 79111 h 442564"/>
              <a:gd name="connsiteX2466" fmla="*/ 321195 w 1967341"/>
              <a:gd name="connsiteY2466" fmla="*/ 79917 h 442564"/>
              <a:gd name="connsiteX2467" fmla="*/ 321828 w 1967341"/>
              <a:gd name="connsiteY2467" fmla="*/ 80135 h 442564"/>
              <a:gd name="connsiteX2468" fmla="*/ 322656 w 1967341"/>
              <a:gd name="connsiteY2468" fmla="*/ 79983 h 442564"/>
              <a:gd name="connsiteX2469" fmla="*/ 324444 w 1967341"/>
              <a:gd name="connsiteY2469" fmla="*/ 79983 h 442564"/>
              <a:gd name="connsiteX2470" fmla="*/ 325077 w 1967341"/>
              <a:gd name="connsiteY2470" fmla="*/ 79154 h 442564"/>
              <a:gd name="connsiteX2471" fmla="*/ 325709 w 1967341"/>
              <a:gd name="connsiteY2471" fmla="*/ 78675 h 442564"/>
              <a:gd name="connsiteX2472" fmla="*/ 325098 w 1967341"/>
              <a:gd name="connsiteY2472" fmla="*/ 77824 h 442564"/>
              <a:gd name="connsiteX2473" fmla="*/ 323223 w 1967341"/>
              <a:gd name="connsiteY2473" fmla="*/ 75644 h 442564"/>
              <a:gd name="connsiteX2474" fmla="*/ 322569 w 1967341"/>
              <a:gd name="connsiteY2474" fmla="*/ 74357 h 442564"/>
              <a:gd name="connsiteX2475" fmla="*/ 321500 w 1967341"/>
              <a:gd name="connsiteY2475" fmla="*/ 73005 h 442564"/>
              <a:gd name="connsiteX2476" fmla="*/ 320040 w 1967341"/>
              <a:gd name="connsiteY2476" fmla="*/ 69952 h 442564"/>
              <a:gd name="connsiteX2477" fmla="*/ 319211 w 1967341"/>
              <a:gd name="connsiteY2477" fmla="*/ 65940 h 442564"/>
              <a:gd name="connsiteX2478" fmla="*/ 317902 w 1967341"/>
              <a:gd name="connsiteY2478" fmla="*/ 60838 h 442564"/>
              <a:gd name="connsiteX2479" fmla="*/ 318557 w 1967341"/>
              <a:gd name="connsiteY2479" fmla="*/ 59224 h 442564"/>
              <a:gd name="connsiteX2480" fmla="*/ 319712 w 1967341"/>
              <a:gd name="connsiteY2480" fmla="*/ 58657 h 442564"/>
              <a:gd name="connsiteX2481" fmla="*/ 322067 w 1967341"/>
              <a:gd name="connsiteY2481" fmla="*/ 59028 h 442564"/>
              <a:gd name="connsiteX2482" fmla="*/ 323419 w 1967341"/>
              <a:gd name="connsiteY2482" fmla="*/ 59595 h 442564"/>
              <a:gd name="connsiteX2483" fmla="*/ 324968 w 1967341"/>
              <a:gd name="connsiteY2483" fmla="*/ 59922 h 442564"/>
              <a:gd name="connsiteX2484" fmla="*/ 327322 w 1967341"/>
              <a:gd name="connsiteY2484" fmla="*/ 60205 h 442564"/>
              <a:gd name="connsiteX2485" fmla="*/ 328478 w 1967341"/>
              <a:gd name="connsiteY2485" fmla="*/ 60074 h 442564"/>
              <a:gd name="connsiteX2486" fmla="*/ 329154 w 1967341"/>
              <a:gd name="connsiteY2486" fmla="*/ 59791 h 442564"/>
              <a:gd name="connsiteX2487" fmla="*/ 329154 w 1967341"/>
              <a:gd name="connsiteY2487" fmla="*/ 57262 h 442564"/>
              <a:gd name="connsiteX2488" fmla="*/ 327955 w 1967341"/>
              <a:gd name="connsiteY2488" fmla="*/ 55953 h 442564"/>
              <a:gd name="connsiteX2489" fmla="*/ 326254 w 1967341"/>
              <a:gd name="connsiteY2489" fmla="*/ 54972 h 442564"/>
              <a:gd name="connsiteX2490" fmla="*/ 324684 w 1967341"/>
              <a:gd name="connsiteY2490" fmla="*/ 55103 h 442564"/>
              <a:gd name="connsiteX2491" fmla="*/ 323550 w 1967341"/>
              <a:gd name="connsiteY2491" fmla="*/ 54885 h 442564"/>
              <a:gd name="connsiteX2492" fmla="*/ 322547 w 1967341"/>
              <a:gd name="connsiteY2492" fmla="*/ 54776 h 442564"/>
              <a:gd name="connsiteX2493" fmla="*/ 321806 w 1967341"/>
              <a:gd name="connsiteY2493" fmla="*/ 54579 h 442564"/>
              <a:gd name="connsiteX2494" fmla="*/ 322373 w 1967341"/>
              <a:gd name="connsiteY2494" fmla="*/ 53664 h 442564"/>
              <a:gd name="connsiteX2495" fmla="*/ 323943 w 1967341"/>
              <a:gd name="connsiteY2495" fmla="*/ 52443 h 442564"/>
              <a:gd name="connsiteX2496" fmla="*/ 324270 w 1967341"/>
              <a:gd name="connsiteY2496" fmla="*/ 51483 h 442564"/>
              <a:gd name="connsiteX2497" fmla="*/ 324488 w 1967341"/>
              <a:gd name="connsiteY2497" fmla="*/ 50436 h 442564"/>
              <a:gd name="connsiteX2498" fmla="*/ 323834 w 1967341"/>
              <a:gd name="connsiteY2498" fmla="*/ 48670 h 442564"/>
              <a:gd name="connsiteX2499" fmla="*/ 322285 w 1967341"/>
              <a:gd name="connsiteY2499" fmla="*/ 47689 h 442564"/>
              <a:gd name="connsiteX2500" fmla="*/ 321282 w 1967341"/>
              <a:gd name="connsiteY2500" fmla="*/ 47471 h 442564"/>
              <a:gd name="connsiteX2501" fmla="*/ 320236 w 1967341"/>
              <a:gd name="connsiteY2501" fmla="*/ 46751 h 442564"/>
              <a:gd name="connsiteX2502" fmla="*/ 177541 w 1967341"/>
              <a:gd name="connsiteY2502" fmla="*/ 43371 h 442564"/>
              <a:gd name="connsiteX2503" fmla="*/ 177606 w 1967341"/>
              <a:gd name="connsiteY2503" fmla="*/ 43459 h 442564"/>
              <a:gd name="connsiteX2504" fmla="*/ 177559 w 1967341"/>
              <a:gd name="connsiteY2504" fmla="*/ 43404 h 442564"/>
              <a:gd name="connsiteX2505" fmla="*/ 125513 w 1967341"/>
              <a:gd name="connsiteY2505" fmla="*/ 39228 h 442564"/>
              <a:gd name="connsiteX2506" fmla="*/ 124401 w 1967341"/>
              <a:gd name="connsiteY2506" fmla="*/ 39512 h 442564"/>
              <a:gd name="connsiteX2507" fmla="*/ 123616 w 1967341"/>
              <a:gd name="connsiteY2507" fmla="*/ 39512 h 442564"/>
              <a:gd name="connsiteX2508" fmla="*/ 122591 w 1967341"/>
              <a:gd name="connsiteY2508" fmla="*/ 40122 h 442564"/>
              <a:gd name="connsiteX2509" fmla="*/ 121741 w 1967341"/>
              <a:gd name="connsiteY2509" fmla="*/ 40537 h 442564"/>
              <a:gd name="connsiteX2510" fmla="*/ 121217 w 1967341"/>
              <a:gd name="connsiteY2510" fmla="*/ 41191 h 442564"/>
              <a:gd name="connsiteX2511" fmla="*/ 120563 w 1967341"/>
              <a:gd name="connsiteY2511" fmla="*/ 41671 h 442564"/>
              <a:gd name="connsiteX2512" fmla="*/ 120040 w 1967341"/>
              <a:gd name="connsiteY2512" fmla="*/ 42390 h 442564"/>
              <a:gd name="connsiteX2513" fmla="*/ 118949 w 1967341"/>
              <a:gd name="connsiteY2513" fmla="*/ 43306 h 442564"/>
              <a:gd name="connsiteX2514" fmla="*/ 119102 w 1967341"/>
              <a:gd name="connsiteY2514" fmla="*/ 44135 h 442564"/>
              <a:gd name="connsiteX2515" fmla="*/ 121108 w 1967341"/>
              <a:gd name="connsiteY2515" fmla="*/ 45639 h 442564"/>
              <a:gd name="connsiteX2516" fmla="*/ 121326 w 1967341"/>
              <a:gd name="connsiteY2516" fmla="*/ 46577 h 442564"/>
              <a:gd name="connsiteX2517" fmla="*/ 121479 w 1967341"/>
              <a:gd name="connsiteY2517" fmla="*/ 47362 h 442564"/>
              <a:gd name="connsiteX2518" fmla="*/ 121719 w 1967341"/>
              <a:gd name="connsiteY2518" fmla="*/ 48125 h 442564"/>
              <a:gd name="connsiteX2519" fmla="*/ 122635 w 1967341"/>
              <a:gd name="connsiteY2519" fmla="*/ 48125 h 442564"/>
              <a:gd name="connsiteX2520" fmla="*/ 123441 w 1967341"/>
              <a:gd name="connsiteY2520" fmla="*/ 47951 h 442564"/>
              <a:gd name="connsiteX2521" fmla="*/ 123921 w 1967341"/>
              <a:gd name="connsiteY2521" fmla="*/ 48518 h 442564"/>
              <a:gd name="connsiteX2522" fmla="*/ 123311 w 1967341"/>
              <a:gd name="connsiteY2522" fmla="*/ 49651 h 442564"/>
              <a:gd name="connsiteX2523" fmla="*/ 121413 w 1967341"/>
              <a:gd name="connsiteY2523" fmla="*/ 51832 h 442564"/>
              <a:gd name="connsiteX2524" fmla="*/ 120280 w 1967341"/>
              <a:gd name="connsiteY2524" fmla="*/ 52748 h 442564"/>
              <a:gd name="connsiteX2525" fmla="*/ 117685 w 1967341"/>
              <a:gd name="connsiteY2525" fmla="*/ 55125 h 442564"/>
              <a:gd name="connsiteX2526" fmla="*/ 116704 w 1967341"/>
              <a:gd name="connsiteY2526" fmla="*/ 56280 h 442564"/>
              <a:gd name="connsiteX2527" fmla="*/ 115940 w 1967341"/>
              <a:gd name="connsiteY2527" fmla="*/ 56280 h 442564"/>
              <a:gd name="connsiteX2528" fmla="*/ 115940 w 1967341"/>
              <a:gd name="connsiteY2528" fmla="*/ 56193 h 442564"/>
              <a:gd name="connsiteX2529" fmla="*/ 114348 w 1967341"/>
              <a:gd name="connsiteY2529" fmla="*/ 58635 h 442564"/>
              <a:gd name="connsiteX2530" fmla="*/ 114588 w 1967341"/>
              <a:gd name="connsiteY2530" fmla="*/ 59486 h 442564"/>
              <a:gd name="connsiteX2531" fmla="*/ 115221 w 1967341"/>
              <a:gd name="connsiteY2531" fmla="*/ 60423 h 442564"/>
              <a:gd name="connsiteX2532" fmla="*/ 116180 w 1967341"/>
              <a:gd name="connsiteY2532" fmla="*/ 61383 h 442564"/>
              <a:gd name="connsiteX2533" fmla="*/ 117314 w 1967341"/>
              <a:gd name="connsiteY2533" fmla="*/ 60816 h 442564"/>
              <a:gd name="connsiteX2534" fmla="*/ 118143 w 1967341"/>
              <a:gd name="connsiteY2534" fmla="*/ 60816 h 442564"/>
              <a:gd name="connsiteX2535" fmla="*/ 118622 w 1967341"/>
              <a:gd name="connsiteY2535" fmla="*/ 59965 h 442564"/>
              <a:gd name="connsiteX2536" fmla="*/ 119298 w 1967341"/>
              <a:gd name="connsiteY2536" fmla="*/ 59180 h 442564"/>
              <a:gd name="connsiteX2537" fmla="*/ 120127 w 1967341"/>
              <a:gd name="connsiteY2537" fmla="*/ 58330 h 442564"/>
              <a:gd name="connsiteX2538" fmla="*/ 120716 w 1967341"/>
              <a:gd name="connsiteY2538" fmla="*/ 57938 h 442564"/>
              <a:gd name="connsiteX2539" fmla="*/ 121479 w 1967341"/>
              <a:gd name="connsiteY2539" fmla="*/ 57436 h 442564"/>
              <a:gd name="connsiteX2540" fmla="*/ 122220 w 1967341"/>
              <a:gd name="connsiteY2540" fmla="*/ 56673 h 442564"/>
              <a:gd name="connsiteX2541" fmla="*/ 122962 w 1967341"/>
              <a:gd name="connsiteY2541" fmla="*/ 56062 h 442564"/>
              <a:gd name="connsiteX2542" fmla="*/ 123790 w 1967341"/>
              <a:gd name="connsiteY2542" fmla="*/ 55255 h 442564"/>
              <a:gd name="connsiteX2543" fmla="*/ 124663 w 1967341"/>
              <a:gd name="connsiteY2543" fmla="*/ 54361 h 442564"/>
              <a:gd name="connsiteX2544" fmla="*/ 125557 w 1967341"/>
              <a:gd name="connsiteY2544" fmla="*/ 53446 h 442564"/>
              <a:gd name="connsiteX2545" fmla="*/ 128784 w 1967341"/>
              <a:gd name="connsiteY2545" fmla="*/ 50197 h 442564"/>
              <a:gd name="connsiteX2546" fmla="*/ 130005 w 1967341"/>
              <a:gd name="connsiteY2546" fmla="*/ 48539 h 442564"/>
              <a:gd name="connsiteX2547" fmla="*/ 131161 w 1967341"/>
              <a:gd name="connsiteY2547" fmla="*/ 47907 h 442564"/>
              <a:gd name="connsiteX2548" fmla="*/ 132076 w 1967341"/>
              <a:gd name="connsiteY2548" fmla="*/ 46795 h 442564"/>
              <a:gd name="connsiteX2549" fmla="*/ 133036 w 1967341"/>
              <a:gd name="connsiteY2549" fmla="*/ 45748 h 442564"/>
              <a:gd name="connsiteX2550" fmla="*/ 134213 w 1967341"/>
              <a:gd name="connsiteY2550" fmla="*/ 44832 h 442564"/>
              <a:gd name="connsiteX2551" fmla="*/ 135740 w 1967341"/>
              <a:gd name="connsiteY2551" fmla="*/ 43742 h 442564"/>
              <a:gd name="connsiteX2552" fmla="*/ 136874 w 1967341"/>
              <a:gd name="connsiteY2552" fmla="*/ 43459 h 442564"/>
              <a:gd name="connsiteX2553" fmla="*/ 137724 w 1967341"/>
              <a:gd name="connsiteY2553" fmla="*/ 40907 h 442564"/>
              <a:gd name="connsiteX2554" fmla="*/ 137179 w 1967341"/>
              <a:gd name="connsiteY2554" fmla="*/ 39883 h 442564"/>
              <a:gd name="connsiteX2555" fmla="*/ 136459 w 1967341"/>
              <a:gd name="connsiteY2555" fmla="*/ 39665 h 442564"/>
              <a:gd name="connsiteX2556" fmla="*/ 134955 w 1967341"/>
              <a:gd name="connsiteY2556" fmla="*/ 39403 h 442564"/>
              <a:gd name="connsiteX2557" fmla="*/ 133995 w 1967341"/>
              <a:gd name="connsiteY2557" fmla="*/ 39621 h 442564"/>
              <a:gd name="connsiteX2558" fmla="*/ 132992 w 1967341"/>
              <a:gd name="connsiteY2558" fmla="*/ 39774 h 442564"/>
              <a:gd name="connsiteX2559" fmla="*/ 131422 w 1967341"/>
              <a:gd name="connsiteY2559" fmla="*/ 41278 h 442564"/>
              <a:gd name="connsiteX2560" fmla="*/ 128675 w 1967341"/>
              <a:gd name="connsiteY2560" fmla="*/ 43938 h 442564"/>
              <a:gd name="connsiteX2561" fmla="*/ 128173 w 1967341"/>
              <a:gd name="connsiteY2561" fmla="*/ 43502 h 442564"/>
              <a:gd name="connsiteX2562" fmla="*/ 128173 w 1967341"/>
              <a:gd name="connsiteY2562" fmla="*/ 41322 h 442564"/>
              <a:gd name="connsiteX2563" fmla="*/ 126472 w 1967341"/>
              <a:gd name="connsiteY2563" fmla="*/ 40144 h 442564"/>
              <a:gd name="connsiteX2564" fmla="*/ 125513 w 1967341"/>
              <a:gd name="connsiteY2564" fmla="*/ 39228 h 442564"/>
              <a:gd name="connsiteX2565" fmla="*/ 194516 w 1967341"/>
              <a:gd name="connsiteY2565" fmla="*/ 33069 h 442564"/>
              <a:gd name="connsiteX2566" fmla="*/ 194876 w 1967341"/>
              <a:gd name="connsiteY2566" fmla="*/ 33451 h 442564"/>
              <a:gd name="connsiteX2567" fmla="*/ 194265 w 1967341"/>
              <a:gd name="connsiteY2567" fmla="*/ 34999 h 442564"/>
              <a:gd name="connsiteX2568" fmla="*/ 192979 w 1967341"/>
              <a:gd name="connsiteY2568" fmla="*/ 34999 h 442564"/>
              <a:gd name="connsiteX2569" fmla="*/ 192782 w 1967341"/>
              <a:gd name="connsiteY2569" fmla="*/ 34301 h 442564"/>
              <a:gd name="connsiteX2570" fmla="*/ 193022 w 1967341"/>
              <a:gd name="connsiteY2570" fmla="*/ 33516 h 442564"/>
              <a:gd name="connsiteX2571" fmla="*/ 194418 w 1967341"/>
              <a:gd name="connsiteY2571" fmla="*/ 33080 h 442564"/>
              <a:gd name="connsiteX2572" fmla="*/ 194516 w 1967341"/>
              <a:gd name="connsiteY2572" fmla="*/ 33069 h 442564"/>
              <a:gd name="connsiteX2573" fmla="*/ 198496 w 1967341"/>
              <a:gd name="connsiteY2573" fmla="*/ 31248 h 442564"/>
              <a:gd name="connsiteX2574" fmla="*/ 199238 w 1967341"/>
              <a:gd name="connsiteY2574" fmla="*/ 31401 h 442564"/>
              <a:gd name="connsiteX2575" fmla="*/ 199347 w 1967341"/>
              <a:gd name="connsiteY2575" fmla="*/ 32338 h 442564"/>
              <a:gd name="connsiteX2576" fmla="*/ 198213 w 1967341"/>
              <a:gd name="connsiteY2576" fmla="*/ 33451 h 442564"/>
              <a:gd name="connsiteX2577" fmla="*/ 197428 w 1967341"/>
              <a:gd name="connsiteY2577" fmla="*/ 32905 h 442564"/>
              <a:gd name="connsiteX2578" fmla="*/ 197428 w 1967341"/>
              <a:gd name="connsiteY2578" fmla="*/ 31772 h 442564"/>
              <a:gd name="connsiteX2579" fmla="*/ 198496 w 1967341"/>
              <a:gd name="connsiteY2579" fmla="*/ 31248 h 442564"/>
              <a:gd name="connsiteX2580" fmla="*/ 193328 w 1967341"/>
              <a:gd name="connsiteY2580" fmla="*/ 28370 h 442564"/>
              <a:gd name="connsiteX2581" fmla="*/ 194396 w 1967341"/>
              <a:gd name="connsiteY2581" fmla="*/ 29286 h 442564"/>
              <a:gd name="connsiteX2582" fmla="*/ 193153 w 1967341"/>
              <a:gd name="connsiteY2582" fmla="*/ 30834 h 442564"/>
              <a:gd name="connsiteX2583" fmla="*/ 192586 w 1967341"/>
              <a:gd name="connsiteY2583" fmla="*/ 30594 h 442564"/>
              <a:gd name="connsiteX2584" fmla="*/ 192281 w 1967341"/>
              <a:gd name="connsiteY2584" fmla="*/ 29395 h 442564"/>
              <a:gd name="connsiteX2585" fmla="*/ 193328 w 1967341"/>
              <a:gd name="connsiteY2585" fmla="*/ 28370 h 442564"/>
              <a:gd name="connsiteX2586" fmla="*/ 254601 w 1967341"/>
              <a:gd name="connsiteY2586" fmla="*/ 27475 h 442564"/>
              <a:gd name="connsiteX2587" fmla="*/ 253162 w 1967341"/>
              <a:gd name="connsiteY2587" fmla="*/ 28195 h 442564"/>
              <a:gd name="connsiteX2588" fmla="*/ 252944 w 1967341"/>
              <a:gd name="connsiteY2588" fmla="*/ 29569 h 442564"/>
              <a:gd name="connsiteX2589" fmla="*/ 252944 w 1967341"/>
              <a:gd name="connsiteY2589" fmla="*/ 31030 h 442564"/>
              <a:gd name="connsiteX2590" fmla="*/ 253467 w 1967341"/>
              <a:gd name="connsiteY2590" fmla="*/ 32992 h 442564"/>
              <a:gd name="connsiteX2591" fmla="*/ 253576 w 1967341"/>
              <a:gd name="connsiteY2591" fmla="*/ 34562 h 442564"/>
              <a:gd name="connsiteX2592" fmla="*/ 255190 w 1967341"/>
              <a:gd name="connsiteY2592" fmla="*/ 34845 h 442564"/>
              <a:gd name="connsiteX2593" fmla="*/ 256477 w 1967341"/>
              <a:gd name="connsiteY2593" fmla="*/ 34845 h 442564"/>
              <a:gd name="connsiteX2594" fmla="*/ 256477 w 1967341"/>
              <a:gd name="connsiteY2594" fmla="*/ 36045 h 442564"/>
              <a:gd name="connsiteX2595" fmla="*/ 255866 w 1967341"/>
              <a:gd name="connsiteY2595" fmla="*/ 37419 h 442564"/>
              <a:gd name="connsiteX2596" fmla="*/ 252312 w 1967341"/>
              <a:gd name="connsiteY2596" fmla="*/ 41082 h 442564"/>
              <a:gd name="connsiteX2597" fmla="*/ 248779 w 1967341"/>
              <a:gd name="connsiteY2597" fmla="*/ 41605 h 442564"/>
              <a:gd name="connsiteX2598" fmla="*/ 247558 w 1967341"/>
              <a:gd name="connsiteY2598" fmla="*/ 41605 h 442564"/>
              <a:gd name="connsiteX2599" fmla="*/ 244353 w 1967341"/>
              <a:gd name="connsiteY2599" fmla="*/ 41976 h 442564"/>
              <a:gd name="connsiteX2600" fmla="*/ 242979 w 1967341"/>
              <a:gd name="connsiteY2600" fmla="*/ 41496 h 442564"/>
              <a:gd name="connsiteX2601" fmla="*/ 240275 w 1967341"/>
              <a:gd name="connsiteY2601" fmla="*/ 42216 h 442564"/>
              <a:gd name="connsiteX2602" fmla="*/ 240035 w 1967341"/>
              <a:gd name="connsiteY2602" fmla="*/ 43742 h 442564"/>
              <a:gd name="connsiteX2603" fmla="*/ 240035 w 1967341"/>
              <a:gd name="connsiteY2603" fmla="*/ 43655 h 442564"/>
              <a:gd name="connsiteX2604" fmla="*/ 239599 w 1967341"/>
              <a:gd name="connsiteY2604" fmla="*/ 45007 h 442564"/>
              <a:gd name="connsiteX2605" fmla="*/ 241278 w 1967341"/>
              <a:gd name="connsiteY2605" fmla="*/ 47624 h 442564"/>
              <a:gd name="connsiteX2606" fmla="*/ 247536 w 1967341"/>
              <a:gd name="connsiteY2606" fmla="*/ 46882 h 442564"/>
              <a:gd name="connsiteX2607" fmla="*/ 252464 w 1967341"/>
              <a:gd name="connsiteY2607" fmla="*/ 47078 h 442564"/>
              <a:gd name="connsiteX2608" fmla="*/ 255103 w 1967341"/>
              <a:gd name="connsiteY2608" fmla="*/ 47798 h 442564"/>
              <a:gd name="connsiteX2609" fmla="*/ 257501 w 1967341"/>
              <a:gd name="connsiteY2609" fmla="*/ 48038 h 442564"/>
              <a:gd name="connsiteX2610" fmla="*/ 259965 w 1967341"/>
              <a:gd name="connsiteY2610" fmla="*/ 48452 h 442564"/>
              <a:gd name="connsiteX2611" fmla="*/ 262342 w 1967341"/>
              <a:gd name="connsiteY2611" fmla="*/ 49041 h 442564"/>
              <a:gd name="connsiteX2612" fmla="*/ 264893 w 1967341"/>
              <a:gd name="connsiteY2612" fmla="*/ 49913 h 442564"/>
              <a:gd name="connsiteX2613" fmla="*/ 266507 w 1967341"/>
              <a:gd name="connsiteY2613" fmla="*/ 50175 h 442564"/>
              <a:gd name="connsiteX2614" fmla="*/ 267990 w 1967341"/>
              <a:gd name="connsiteY2614" fmla="*/ 50829 h 442564"/>
              <a:gd name="connsiteX2615" fmla="*/ 269429 w 1967341"/>
              <a:gd name="connsiteY2615" fmla="*/ 51091 h 442564"/>
              <a:gd name="connsiteX2616" fmla="*/ 270345 w 1967341"/>
              <a:gd name="connsiteY2616" fmla="*/ 50524 h 442564"/>
              <a:gd name="connsiteX2617" fmla="*/ 270934 w 1967341"/>
              <a:gd name="connsiteY2617" fmla="*/ 49760 h 442564"/>
              <a:gd name="connsiteX2618" fmla="*/ 270934 w 1967341"/>
              <a:gd name="connsiteY2618" fmla="*/ 49193 h 442564"/>
              <a:gd name="connsiteX2619" fmla="*/ 270934 w 1967341"/>
              <a:gd name="connsiteY2619" fmla="*/ 48801 h 442564"/>
              <a:gd name="connsiteX2620" fmla="*/ 270934 w 1967341"/>
              <a:gd name="connsiteY2620" fmla="*/ 47776 h 442564"/>
              <a:gd name="connsiteX2621" fmla="*/ 269756 w 1967341"/>
              <a:gd name="connsiteY2621" fmla="*/ 46228 h 442564"/>
              <a:gd name="connsiteX2622" fmla="*/ 268797 w 1967341"/>
              <a:gd name="connsiteY2622" fmla="*/ 45334 h 442564"/>
              <a:gd name="connsiteX2623" fmla="*/ 267728 w 1967341"/>
              <a:gd name="connsiteY2623" fmla="*/ 44745 h 442564"/>
              <a:gd name="connsiteX2624" fmla="*/ 266660 w 1967341"/>
              <a:gd name="connsiteY2624" fmla="*/ 44593 h 442564"/>
              <a:gd name="connsiteX2625" fmla="*/ 265460 w 1967341"/>
              <a:gd name="connsiteY2625" fmla="*/ 44745 h 442564"/>
              <a:gd name="connsiteX2626" fmla="*/ 261230 w 1967341"/>
              <a:gd name="connsiteY2626" fmla="*/ 43808 h 442564"/>
              <a:gd name="connsiteX2627" fmla="*/ 261688 w 1967341"/>
              <a:gd name="connsiteY2627" fmla="*/ 41431 h 442564"/>
              <a:gd name="connsiteX2628" fmla="*/ 262081 w 1967341"/>
              <a:gd name="connsiteY2628" fmla="*/ 40580 h 442564"/>
              <a:gd name="connsiteX2629" fmla="*/ 262517 w 1967341"/>
              <a:gd name="connsiteY2629" fmla="*/ 39795 h 442564"/>
              <a:gd name="connsiteX2630" fmla="*/ 263040 w 1967341"/>
              <a:gd name="connsiteY2630" fmla="*/ 39054 h 442564"/>
              <a:gd name="connsiteX2631" fmla="*/ 263607 w 1967341"/>
              <a:gd name="connsiteY2631" fmla="*/ 38291 h 442564"/>
              <a:gd name="connsiteX2632" fmla="*/ 263607 w 1967341"/>
              <a:gd name="connsiteY2632" fmla="*/ 36241 h 442564"/>
              <a:gd name="connsiteX2633" fmla="*/ 266289 w 1967341"/>
              <a:gd name="connsiteY2633" fmla="*/ 35216 h 442564"/>
              <a:gd name="connsiteX2634" fmla="*/ 267619 w 1967341"/>
              <a:gd name="connsiteY2634" fmla="*/ 34736 h 442564"/>
              <a:gd name="connsiteX2635" fmla="*/ 269407 w 1967341"/>
              <a:gd name="connsiteY2635" fmla="*/ 33842 h 442564"/>
              <a:gd name="connsiteX2636" fmla="*/ 271719 w 1967341"/>
              <a:gd name="connsiteY2636" fmla="*/ 32578 h 442564"/>
              <a:gd name="connsiteX2637" fmla="*/ 271457 w 1967341"/>
              <a:gd name="connsiteY2637" fmla="*/ 31706 h 442564"/>
              <a:gd name="connsiteX2638" fmla="*/ 271457 w 1967341"/>
              <a:gd name="connsiteY2638" fmla="*/ 30506 h 442564"/>
              <a:gd name="connsiteX2639" fmla="*/ 270585 w 1967341"/>
              <a:gd name="connsiteY2639" fmla="*/ 29067 h 442564"/>
              <a:gd name="connsiteX2640" fmla="*/ 269887 w 1967341"/>
              <a:gd name="connsiteY2640" fmla="*/ 28413 h 442564"/>
              <a:gd name="connsiteX2641" fmla="*/ 268906 w 1967341"/>
              <a:gd name="connsiteY2641" fmla="*/ 28413 h 442564"/>
              <a:gd name="connsiteX2642" fmla="*/ 267794 w 1967341"/>
              <a:gd name="connsiteY2642" fmla="*/ 28282 h 442564"/>
              <a:gd name="connsiteX2643" fmla="*/ 263563 w 1967341"/>
              <a:gd name="connsiteY2643" fmla="*/ 28936 h 442564"/>
              <a:gd name="connsiteX2644" fmla="*/ 262887 w 1967341"/>
              <a:gd name="connsiteY2644" fmla="*/ 28936 h 442564"/>
              <a:gd name="connsiteX2645" fmla="*/ 261928 w 1967341"/>
              <a:gd name="connsiteY2645" fmla="*/ 28936 h 442564"/>
              <a:gd name="connsiteX2646" fmla="*/ 256607 w 1967341"/>
              <a:gd name="connsiteY2646" fmla="*/ 28522 h 442564"/>
              <a:gd name="connsiteX2647" fmla="*/ 254601 w 1967341"/>
              <a:gd name="connsiteY2647" fmla="*/ 27475 h 442564"/>
              <a:gd name="connsiteX2648" fmla="*/ 185522 w 1967341"/>
              <a:gd name="connsiteY2648" fmla="*/ 25971 h 442564"/>
              <a:gd name="connsiteX2649" fmla="*/ 183799 w 1967341"/>
              <a:gd name="connsiteY2649" fmla="*/ 26341 h 442564"/>
              <a:gd name="connsiteX2650" fmla="*/ 178086 w 1967341"/>
              <a:gd name="connsiteY2650" fmla="*/ 30136 h 442564"/>
              <a:gd name="connsiteX2651" fmla="*/ 176690 w 1967341"/>
              <a:gd name="connsiteY2651" fmla="*/ 30484 h 442564"/>
              <a:gd name="connsiteX2652" fmla="*/ 175709 w 1967341"/>
              <a:gd name="connsiteY2652" fmla="*/ 31291 h 442564"/>
              <a:gd name="connsiteX2653" fmla="*/ 175317 w 1967341"/>
              <a:gd name="connsiteY2653" fmla="*/ 32142 h 442564"/>
              <a:gd name="connsiteX2654" fmla="*/ 174706 w 1967341"/>
              <a:gd name="connsiteY2654" fmla="*/ 32643 h 442564"/>
              <a:gd name="connsiteX2655" fmla="*/ 175251 w 1967341"/>
              <a:gd name="connsiteY2655" fmla="*/ 34060 h 442564"/>
              <a:gd name="connsiteX2656" fmla="*/ 175949 w 1967341"/>
              <a:gd name="connsiteY2656" fmla="*/ 34388 h 442564"/>
              <a:gd name="connsiteX2657" fmla="*/ 176843 w 1967341"/>
              <a:gd name="connsiteY2657" fmla="*/ 35129 h 442564"/>
              <a:gd name="connsiteX2658" fmla="*/ 178129 w 1967341"/>
              <a:gd name="connsiteY2658" fmla="*/ 35412 h 442564"/>
              <a:gd name="connsiteX2659" fmla="*/ 179307 w 1967341"/>
              <a:gd name="connsiteY2659" fmla="*/ 36241 h 442564"/>
              <a:gd name="connsiteX2660" fmla="*/ 179307 w 1967341"/>
              <a:gd name="connsiteY2660" fmla="*/ 38422 h 442564"/>
              <a:gd name="connsiteX2661" fmla="*/ 178129 w 1967341"/>
              <a:gd name="connsiteY2661" fmla="*/ 39708 h 442564"/>
              <a:gd name="connsiteX2662" fmla="*/ 177148 w 1967341"/>
              <a:gd name="connsiteY2662" fmla="*/ 39708 h 442564"/>
              <a:gd name="connsiteX2663" fmla="*/ 175949 w 1967341"/>
              <a:gd name="connsiteY2663" fmla="*/ 41365 h 442564"/>
              <a:gd name="connsiteX2664" fmla="*/ 177039 w 1967341"/>
              <a:gd name="connsiteY2664" fmla="*/ 42805 h 442564"/>
              <a:gd name="connsiteX2665" fmla="*/ 177559 w 1967341"/>
              <a:gd name="connsiteY2665" fmla="*/ 43404 h 442564"/>
              <a:gd name="connsiteX2666" fmla="*/ 177933 w 1967341"/>
              <a:gd name="connsiteY2666" fmla="*/ 44113 h 442564"/>
              <a:gd name="connsiteX2667" fmla="*/ 177933 w 1967341"/>
              <a:gd name="connsiteY2667" fmla="*/ 45181 h 442564"/>
              <a:gd name="connsiteX2668" fmla="*/ 177933 w 1967341"/>
              <a:gd name="connsiteY2668" fmla="*/ 46010 h 442564"/>
              <a:gd name="connsiteX2669" fmla="*/ 177257 w 1967341"/>
              <a:gd name="connsiteY2669" fmla="*/ 46969 h 442564"/>
              <a:gd name="connsiteX2670" fmla="*/ 176254 w 1967341"/>
              <a:gd name="connsiteY2670" fmla="*/ 47951 h 442564"/>
              <a:gd name="connsiteX2671" fmla="*/ 174532 w 1967341"/>
              <a:gd name="connsiteY2671" fmla="*/ 50131 h 442564"/>
              <a:gd name="connsiteX2672" fmla="*/ 175164 w 1967341"/>
              <a:gd name="connsiteY2672" fmla="*/ 52094 h 442564"/>
              <a:gd name="connsiteX2673" fmla="*/ 176102 w 1967341"/>
              <a:gd name="connsiteY2673" fmla="*/ 53075 h 442564"/>
              <a:gd name="connsiteX2674" fmla="*/ 176778 w 1967341"/>
              <a:gd name="connsiteY2674" fmla="*/ 54100 h 442564"/>
              <a:gd name="connsiteX2675" fmla="*/ 178086 w 1967341"/>
              <a:gd name="connsiteY2675" fmla="*/ 54274 h 442564"/>
              <a:gd name="connsiteX2676" fmla="*/ 178980 w 1967341"/>
              <a:gd name="connsiteY2676" fmla="*/ 54122 h 442564"/>
              <a:gd name="connsiteX2677" fmla="*/ 180921 w 1967341"/>
              <a:gd name="connsiteY2677" fmla="*/ 51941 h 442564"/>
              <a:gd name="connsiteX2678" fmla="*/ 185151 w 1967341"/>
              <a:gd name="connsiteY2678" fmla="*/ 49019 h 442564"/>
              <a:gd name="connsiteX2679" fmla="*/ 187462 w 1967341"/>
              <a:gd name="connsiteY2679" fmla="*/ 45290 h 442564"/>
              <a:gd name="connsiteX2680" fmla="*/ 187004 w 1967341"/>
              <a:gd name="connsiteY2680" fmla="*/ 44244 h 442564"/>
              <a:gd name="connsiteX2681" fmla="*/ 185936 w 1967341"/>
              <a:gd name="connsiteY2681" fmla="*/ 43742 h 442564"/>
              <a:gd name="connsiteX2682" fmla="*/ 184846 w 1967341"/>
              <a:gd name="connsiteY2682" fmla="*/ 43895 h 442564"/>
              <a:gd name="connsiteX2683" fmla="*/ 184540 w 1967341"/>
              <a:gd name="connsiteY2683" fmla="*/ 42805 h 442564"/>
              <a:gd name="connsiteX2684" fmla="*/ 187070 w 1967341"/>
              <a:gd name="connsiteY2684" fmla="*/ 39621 h 442564"/>
              <a:gd name="connsiteX2685" fmla="*/ 187201 w 1967341"/>
              <a:gd name="connsiteY2685" fmla="*/ 39010 h 442564"/>
              <a:gd name="connsiteX2686" fmla="*/ 186394 w 1967341"/>
              <a:gd name="connsiteY2686" fmla="*/ 37658 h 442564"/>
              <a:gd name="connsiteX2687" fmla="*/ 185936 w 1967341"/>
              <a:gd name="connsiteY2687" fmla="*/ 36786 h 442564"/>
              <a:gd name="connsiteX2688" fmla="*/ 184955 w 1967341"/>
              <a:gd name="connsiteY2688" fmla="*/ 36961 h 442564"/>
              <a:gd name="connsiteX2689" fmla="*/ 184671 w 1967341"/>
              <a:gd name="connsiteY2689" fmla="*/ 35674 h 442564"/>
              <a:gd name="connsiteX2690" fmla="*/ 184562 w 1967341"/>
              <a:gd name="connsiteY2690" fmla="*/ 33777 h 442564"/>
              <a:gd name="connsiteX2691" fmla="*/ 185849 w 1967341"/>
              <a:gd name="connsiteY2691" fmla="*/ 31880 h 442564"/>
              <a:gd name="connsiteX2692" fmla="*/ 186590 w 1967341"/>
              <a:gd name="connsiteY2692" fmla="*/ 30550 h 442564"/>
              <a:gd name="connsiteX2693" fmla="*/ 186852 w 1967341"/>
              <a:gd name="connsiteY2693" fmla="*/ 28805 h 442564"/>
              <a:gd name="connsiteX2694" fmla="*/ 186852 w 1967341"/>
              <a:gd name="connsiteY2694" fmla="*/ 27279 h 442564"/>
              <a:gd name="connsiteX2695" fmla="*/ 185522 w 1967341"/>
              <a:gd name="connsiteY2695" fmla="*/ 25971 h 442564"/>
              <a:gd name="connsiteX2696" fmla="*/ 200022 w 1967341"/>
              <a:gd name="connsiteY2696" fmla="*/ 25622 h 442564"/>
              <a:gd name="connsiteX2697" fmla="*/ 200284 w 1967341"/>
              <a:gd name="connsiteY2697" fmla="*/ 26691 h 442564"/>
              <a:gd name="connsiteX2698" fmla="*/ 199455 w 1967341"/>
              <a:gd name="connsiteY2698" fmla="*/ 28283 h 442564"/>
              <a:gd name="connsiteX2699" fmla="*/ 197929 w 1967341"/>
              <a:gd name="connsiteY2699" fmla="*/ 28413 h 442564"/>
              <a:gd name="connsiteX2700" fmla="*/ 197340 w 1967341"/>
              <a:gd name="connsiteY2700" fmla="*/ 27127 h 442564"/>
              <a:gd name="connsiteX2701" fmla="*/ 200022 w 1967341"/>
              <a:gd name="connsiteY2701" fmla="*/ 25622 h 442564"/>
              <a:gd name="connsiteX2702" fmla="*/ 201134 w 1967341"/>
              <a:gd name="connsiteY2702" fmla="*/ 21282 h 442564"/>
              <a:gd name="connsiteX2703" fmla="*/ 195836 w 1967341"/>
              <a:gd name="connsiteY2703" fmla="*/ 23856 h 442564"/>
              <a:gd name="connsiteX2704" fmla="*/ 194026 w 1967341"/>
              <a:gd name="connsiteY2704" fmla="*/ 24292 h 442564"/>
              <a:gd name="connsiteX2705" fmla="*/ 191845 w 1967341"/>
              <a:gd name="connsiteY2705" fmla="*/ 25578 h 442564"/>
              <a:gd name="connsiteX2706" fmla="*/ 190537 w 1967341"/>
              <a:gd name="connsiteY2706" fmla="*/ 26211 h 442564"/>
              <a:gd name="connsiteX2707" fmla="*/ 189512 w 1967341"/>
              <a:gd name="connsiteY2707" fmla="*/ 26472 h 442564"/>
              <a:gd name="connsiteX2708" fmla="*/ 188313 w 1967341"/>
              <a:gd name="connsiteY2708" fmla="*/ 25949 h 442564"/>
              <a:gd name="connsiteX2709" fmla="*/ 187702 w 1967341"/>
              <a:gd name="connsiteY2709" fmla="*/ 27824 h 442564"/>
              <a:gd name="connsiteX2710" fmla="*/ 187702 w 1967341"/>
              <a:gd name="connsiteY2710" fmla="*/ 29634 h 442564"/>
              <a:gd name="connsiteX2711" fmla="*/ 187637 w 1967341"/>
              <a:gd name="connsiteY2711" fmla="*/ 29547 h 442564"/>
              <a:gd name="connsiteX2712" fmla="*/ 187702 w 1967341"/>
              <a:gd name="connsiteY2712" fmla="*/ 30746 h 442564"/>
              <a:gd name="connsiteX2713" fmla="*/ 188291 w 1967341"/>
              <a:gd name="connsiteY2713" fmla="*/ 32033 h 442564"/>
              <a:gd name="connsiteX2714" fmla="*/ 189054 w 1967341"/>
              <a:gd name="connsiteY2714" fmla="*/ 35129 h 442564"/>
              <a:gd name="connsiteX2715" fmla="*/ 188662 w 1967341"/>
              <a:gd name="connsiteY2715" fmla="*/ 37157 h 442564"/>
              <a:gd name="connsiteX2716" fmla="*/ 189185 w 1967341"/>
              <a:gd name="connsiteY2716" fmla="*/ 38400 h 442564"/>
              <a:gd name="connsiteX2717" fmla="*/ 189970 w 1967341"/>
              <a:gd name="connsiteY2717" fmla="*/ 39468 h 442564"/>
              <a:gd name="connsiteX2718" fmla="*/ 190340 w 1967341"/>
              <a:gd name="connsiteY2718" fmla="*/ 40231 h 442564"/>
              <a:gd name="connsiteX2719" fmla="*/ 190755 w 1967341"/>
              <a:gd name="connsiteY2719" fmla="*/ 40711 h 442564"/>
              <a:gd name="connsiteX2720" fmla="*/ 191474 w 1967341"/>
              <a:gd name="connsiteY2720" fmla="*/ 40711 h 442564"/>
              <a:gd name="connsiteX2721" fmla="*/ 192303 w 1967341"/>
              <a:gd name="connsiteY2721" fmla="*/ 40406 h 442564"/>
              <a:gd name="connsiteX2722" fmla="*/ 193197 w 1967341"/>
              <a:gd name="connsiteY2722" fmla="*/ 39992 h 442564"/>
              <a:gd name="connsiteX2723" fmla="*/ 193938 w 1967341"/>
              <a:gd name="connsiteY2723" fmla="*/ 39992 h 442564"/>
              <a:gd name="connsiteX2724" fmla="*/ 193938 w 1967341"/>
              <a:gd name="connsiteY2724" fmla="*/ 41213 h 442564"/>
              <a:gd name="connsiteX2725" fmla="*/ 193459 w 1967341"/>
              <a:gd name="connsiteY2725" fmla="*/ 41758 h 442564"/>
              <a:gd name="connsiteX2726" fmla="*/ 192892 w 1967341"/>
              <a:gd name="connsiteY2726" fmla="*/ 41867 h 442564"/>
              <a:gd name="connsiteX2727" fmla="*/ 192281 w 1967341"/>
              <a:gd name="connsiteY2727" fmla="*/ 42063 h 442564"/>
              <a:gd name="connsiteX2728" fmla="*/ 191693 w 1967341"/>
              <a:gd name="connsiteY2728" fmla="*/ 41954 h 442564"/>
              <a:gd name="connsiteX2729" fmla="*/ 191235 w 1967341"/>
              <a:gd name="connsiteY2729" fmla="*/ 42783 h 442564"/>
              <a:gd name="connsiteX2730" fmla="*/ 191235 w 1967341"/>
              <a:gd name="connsiteY2730" fmla="*/ 43808 h 442564"/>
              <a:gd name="connsiteX2731" fmla="*/ 191235 w 1967341"/>
              <a:gd name="connsiteY2731" fmla="*/ 44658 h 442564"/>
              <a:gd name="connsiteX2732" fmla="*/ 192150 w 1967341"/>
              <a:gd name="connsiteY2732" fmla="*/ 44963 h 442564"/>
              <a:gd name="connsiteX2733" fmla="*/ 193175 w 1967341"/>
              <a:gd name="connsiteY2733" fmla="*/ 44963 h 442564"/>
              <a:gd name="connsiteX2734" fmla="*/ 193677 w 1967341"/>
              <a:gd name="connsiteY2734" fmla="*/ 45617 h 442564"/>
              <a:gd name="connsiteX2735" fmla="*/ 191344 w 1967341"/>
              <a:gd name="connsiteY2735" fmla="*/ 47057 h 442564"/>
              <a:gd name="connsiteX2736" fmla="*/ 189490 w 1967341"/>
              <a:gd name="connsiteY2736" fmla="*/ 47994 h 442564"/>
              <a:gd name="connsiteX2737" fmla="*/ 188771 w 1967341"/>
              <a:gd name="connsiteY2737" fmla="*/ 47776 h 442564"/>
              <a:gd name="connsiteX2738" fmla="*/ 188291 w 1967341"/>
              <a:gd name="connsiteY2738" fmla="*/ 48278 h 442564"/>
              <a:gd name="connsiteX2739" fmla="*/ 187964 w 1967341"/>
              <a:gd name="connsiteY2739" fmla="*/ 49368 h 442564"/>
              <a:gd name="connsiteX2740" fmla="*/ 187964 w 1967341"/>
              <a:gd name="connsiteY2740" fmla="*/ 50262 h 442564"/>
              <a:gd name="connsiteX2741" fmla="*/ 188553 w 1967341"/>
              <a:gd name="connsiteY2741" fmla="*/ 52137 h 442564"/>
              <a:gd name="connsiteX2742" fmla="*/ 190101 w 1967341"/>
              <a:gd name="connsiteY2742" fmla="*/ 52682 h 442564"/>
              <a:gd name="connsiteX2743" fmla="*/ 192281 w 1967341"/>
              <a:gd name="connsiteY2743" fmla="*/ 51679 h 442564"/>
              <a:gd name="connsiteX2744" fmla="*/ 194462 w 1967341"/>
              <a:gd name="connsiteY2744" fmla="*/ 51134 h 442564"/>
              <a:gd name="connsiteX2745" fmla="*/ 196642 w 1967341"/>
              <a:gd name="connsiteY2745" fmla="*/ 50415 h 442564"/>
              <a:gd name="connsiteX2746" fmla="*/ 198365 w 1967341"/>
              <a:gd name="connsiteY2746" fmla="*/ 49869 h 442564"/>
              <a:gd name="connsiteX2747" fmla="*/ 199913 w 1967341"/>
              <a:gd name="connsiteY2747" fmla="*/ 49499 h 442564"/>
              <a:gd name="connsiteX2748" fmla="*/ 201723 w 1967341"/>
              <a:gd name="connsiteY2748" fmla="*/ 49346 h 442564"/>
              <a:gd name="connsiteX2749" fmla="*/ 204994 w 1967341"/>
              <a:gd name="connsiteY2749" fmla="*/ 48757 h 442564"/>
              <a:gd name="connsiteX2750" fmla="*/ 207065 w 1967341"/>
              <a:gd name="connsiteY2750" fmla="*/ 48757 h 442564"/>
              <a:gd name="connsiteX2751" fmla="*/ 208810 w 1967341"/>
              <a:gd name="connsiteY2751" fmla="*/ 45290 h 442564"/>
              <a:gd name="connsiteX2752" fmla="*/ 207327 w 1967341"/>
              <a:gd name="connsiteY2752" fmla="*/ 43502 h 442564"/>
              <a:gd name="connsiteX2753" fmla="*/ 205844 w 1967341"/>
              <a:gd name="connsiteY2753" fmla="*/ 43742 h 442564"/>
              <a:gd name="connsiteX2754" fmla="*/ 204165 w 1967341"/>
              <a:gd name="connsiteY2754" fmla="*/ 44331 h 442564"/>
              <a:gd name="connsiteX2755" fmla="*/ 202770 w 1967341"/>
              <a:gd name="connsiteY2755" fmla="*/ 44462 h 442564"/>
              <a:gd name="connsiteX2756" fmla="*/ 200982 w 1967341"/>
              <a:gd name="connsiteY2756" fmla="*/ 45072 h 442564"/>
              <a:gd name="connsiteX2757" fmla="*/ 200240 w 1967341"/>
              <a:gd name="connsiteY2757" fmla="*/ 44636 h 442564"/>
              <a:gd name="connsiteX2758" fmla="*/ 200546 w 1967341"/>
              <a:gd name="connsiteY2758" fmla="*/ 43764 h 442564"/>
              <a:gd name="connsiteX2759" fmla="*/ 201876 w 1967341"/>
              <a:gd name="connsiteY2759" fmla="*/ 43066 h 442564"/>
              <a:gd name="connsiteX2760" fmla="*/ 202944 w 1967341"/>
              <a:gd name="connsiteY2760" fmla="*/ 42041 h 442564"/>
              <a:gd name="connsiteX2761" fmla="*/ 203075 w 1967341"/>
              <a:gd name="connsiteY2761" fmla="*/ 41322 h 442564"/>
              <a:gd name="connsiteX2762" fmla="*/ 202486 w 1967341"/>
              <a:gd name="connsiteY2762" fmla="*/ 39665 h 442564"/>
              <a:gd name="connsiteX2763" fmla="*/ 201854 w 1967341"/>
              <a:gd name="connsiteY2763" fmla="*/ 39141 h 442564"/>
              <a:gd name="connsiteX2764" fmla="*/ 200458 w 1967341"/>
              <a:gd name="connsiteY2764" fmla="*/ 38901 h 442564"/>
              <a:gd name="connsiteX2765" fmla="*/ 199564 w 1967341"/>
              <a:gd name="connsiteY2765" fmla="*/ 39490 h 442564"/>
              <a:gd name="connsiteX2766" fmla="*/ 198387 w 1967341"/>
              <a:gd name="connsiteY2766" fmla="*/ 39861 h 442564"/>
              <a:gd name="connsiteX2767" fmla="*/ 198212 w 1967341"/>
              <a:gd name="connsiteY2767" fmla="*/ 38640 h 442564"/>
              <a:gd name="connsiteX2768" fmla="*/ 199717 w 1967341"/>
              <a:gd name="connsiteY2768" fmla="*/ 37942 h 442564"/>
              <a:gd name="connsiteX2769" fmla="*/ 200742 w 1967341"/>
              <a:gd name="connsiteY2769" fmla="*/ 37440 h 442564"/>
              <a:gd name="connsiteX2770" fmla="*/ 201767 w 1967341"/>
              <a:gd name="connsiteY2770" fmla="*/ 37266 h 442564"/>
              <a:gd name="connsiteX2771" fmla="*/ 202464 w 1967341"/>
              <a:gd name="connsiteY2771" fmla="*/ 36328 h 442564"/>
              <a:gd name="connsiteX2772" fmla="*/ 204231 w 1967341"/>
              <a:gd name="connsiteY2772" fmla="*/ 30768 h 442564"/>
              <a:gd name="connsiteX2773" fmla="*/ 205168 w 1967341"/>
              <a:gd name="connsiteY2773" fmla="*/ 29329 h 442564"/>
              <a:gd name="connsiteX2774" fmla="*/ 206040 w 1967341"/>
              <a:gd name="connsiteY2774" fmla="*/ 26974 h 442564"/>
              <a:gd name="connsiteX2775" fmla="*/ 206171 w 1967341"/>
              <a:gd name="connsiteY2775" fmla="*/ 25556 h 442564"/>
              <a:gd name="connsiteX2776" fmla="*/ 206673 w 1967341"/>
              <a:gd name="connsiteY2776" fmla="*/ 23986 h 442564"/>
              <a:gd name="connsiteX2777" fmla="*/ 205561 w 1967341"/>
              <a:gd name="connsiteY2777" fmla="*/ 22373 h 442564"/>
              <a:gd name="connsiteX2778" fmla="*/ 204994 w 1967341"/>
              <a:gd name="connsiteY2778" fmla="*/ 21413 h 442564"/>
              <a:gd name="connsiteX2779" fmla="*/ 202486 w 1967341"/>
              <a:gd name="connsiteY2779" fmla="*/ 21588 h 442564"/>
              <a:gd name="connsiteX2780" fmla="*/ 201134 w 1967341"/>
              <a:gd name="connsiteY2780" fmla="*/ 21282 h 442564"/>
              <a:gd name="connsiteX2781" fmla="*/ 221282 w 1967341"/>
              <a:gd name="connsiteY2781" fmla="*/ 7850 h 442564"/>
              <a:gd name="connsiteX2782" fmla="*/ 434627 w 1967341"/>
              <a:gd name="connsiteY2782" fmla="*/ 221282 h 442564"/>
              <a:gd name="connsiteX2783" fmla="*/ 434627 w 1967341"/>
              <a:gd name="connsiteY2783" fmla="*/ 221369 h 442564"/>
              <a:gd name="connsiteX2784" fmla="*/ 221108 w 1967341"/>
              <a:gd name="connsiteY2784" fmla="*/ 434714 h 442564"/>
              <a:gd name="connsiteX2785" fmla="*/ 7763 w 1967341"/>
              <a:gd name="connsiteY2785" fmla="*/ 221195 h 442564"/>
              <a:gd name="connsiteX2786" fmla="*/ 221282 w 1967341"/>
              <a:gd name="connsiteY2786" fmla="*/ 7850 h 442564"/>
              <a:gd name="connsiteX2787" fmla="*/ 221282 w 1967341"/>
              <a:gd name="connsiteY2787" fmla="*/ 4950 h 442564"/>
              <a:gd name="connsiteX2788" fmla="*/ 4950 w 1967341"/>
              <a:gd name="connsiteY2788" fmla="*/ 221282 h 442564"/>
              <a:gd name="connsiteX2789" fmla="*/ 221282 w 1967341"/>
              <a:gd name="connsiteY2789" fmla="*/ 437614 h 442564"/>
              <a:gd name="connsiteX2790" fmla="*/ 437614 w 1967341"/>
              <a:gd name="connsiteY2790" fmla="*/ 221282 h 442564"/>
              <a:gd name="connsiteX2791" fmla="*/ 221282 w 1967341"/>
              <a:gd name="connsiteY2791" fmla="*/ 4950 h 442564"/>
              <a:gd name="connsiteX2792" fmla="*/ 221282 w 1967341"/>
              <a:gd name="connsiteY2792" fmla="*/ 0 h 442564"/>
              <a:gd name="connsiteX2793" fmla="*/ 442564 w 1967341"/>
              <a:gd name="connsiteY2793" fmla="*/ 221282 h 442564"/>
              <a:gd name="connsiteX2794" fmla="*/ 221282 w 1967341"/>
              <a:gd name="connsiteY2794" fmla="*/ 442564 h 442564"/>
              <a:gd name="connsiteX2795" fmla="*/ 0 w 1967341"/>
              <a:gd name="connsiteY2795" fmla="*/ 221282 h 442564"/>
              <a:gd name="connsiteX2796" fmla="*/ 221282 w 1967341"/>
              <a:gd name="connsiteY2796" fmla="*/ 0 h 442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</a:cxnLst>
            <a:rect l="l" t="t" r="r" b="b"/>
            <a:pathLst>
              <a:path w="1967341" h="442564">
                <a:moveTo>
                  <a:pt x="258875" y="399761"/>
                </a:moveTo>
                <a:cubicBezTo>
                  <a:pt x="260214" y="401211"/>
                  <a:pt x="261073" y="403038"/>
                  <a:pt x="261340" y="404994"/>
                </a:cubicBezTo>
                <a:cubicBezTo>
                  <a:pt x="261813" y="406861"/>
                  <a:pt x="261690" y="408827"/>
                  <a:pt x="260991" y="410620"/>
                </a:cubicBezTo>
                <a:cubicBezTo>
                  <a:pt x="260790" y="411032"/>
                  <a:pt x="260533" y="411416"/>
                  <a:pt x="260227" y="411758"/>
                </a:cubicBezTo>
                <a:cubicBezTo>
                  <a:pt x="258396" y="413803"/>
                  <a:pt x="255251" y="413978"/>
                  <a:pt x="253206" y="412146"/>
                </a:cubicBezTo>
                <a:cubicBezTo>
                  <a:pt x="251885" y="410738"/>
                  <a:pt x="251032" y="408956"/>
                  <a:pt x="250764" y="407044"/>
                </a:cubicBezTo>
                <a:cubicBezTo>
                  <a:pt x="250282" y="405127"/>
                  <a:pt x="250404" y="403110"/>
                  <a:pt x="251113" y="401265"/>
                </a:cubicBezTo>
                <a:cubicBezTo>
                  <a:pt x="251331" y="400799"/>
                  <a:pt x="251621" y="400369"/>
                  <a:pt x="251972" y="399994"/>
                </a:cubicBezTo>
                <a:cubicBezTo>
                  <a:pt x="253814" y="398023"/>
                  <a:pt x="256904" y="397918"/>
                  <a:pt x="258875" y="399761"/>
                </a:cubicBezTo>
                <a:close/>
                <a:moveTo>
                  <a:pt x="229220" y="398343"/>
                </a:moveTo>
                <a:lnTo>
                  <a:pt x="214632" y="398604"/>
                </a:lnTo>
                <a:lnTo>
                  <a:pt x="215024" y="420148"/>
                </a:lnTo>
                <a:lnTo>
                  <a:pt x="229678" y="419865"/>
                </a:lnTo>
                <a:lnTo>
                  <a:pt x="229678" y="417946"/>
                </a:lnTo>
                <a:lnTo>
                  <a:pt x="229678" y="416049"/>
                </a:lnTo>
                <a:lnTo>
                  <a:pt x="218775" y="416245"/>
                </a:lnTo>
                <a:lnTo>
                  <a:pt x="218775" y="410641"/>
                </a:lnTo>
                <a:lnTo>
                  <a:pt x="228457" y="410467"/>
                </a:lnTo>
                <a:lnTo>
                  <a:pt x="228457" y="408613"/>
                </a:lnTo>
                <a:lnTo>
                  <a:pt x="228457" y="406760"/>
                </a:lnTo>
                <a:lnTo>
                  <a:pt x="218775" y="406934"/>
                </a:lnTo>
                <a:lnTo>
                  <a:pt x="218775" y="402355"/>
                </a:lnTo>
                <a:lnTo>
                  <a:pt x="229220" y="402180"/>
                </a:lnTo>
                <a:lnTo>
                  <a:pt x="229220" y="400262"/>
                </a:lnTo>
                <a:close/>
                <a:moveTo>
                  <a:pt x="193459" y="396685"/>
                </a:moveTo>
                <a:lnTo>
                  <a:pt x="193219" y="398583"/>
                </a:lnTo>
                <a:lnTo>
                  <a:pt x="193001" y="400480"/>
                </a:lnTo>
                <a:lnTo>
                  <a:pt x="198932" y="401199"/>
                </a:lnTo>
                <a:lnTo>
                  <a:pt x="196751" y="418774"/>
                </a:lnTo>
                <a:lnTo>
                  <a:pt x="198932" y="419036"/>
                </a:lnTo>
                <a:lnTo>
                  <a:pt x="200960" y="419276"/>
                </a:lnTo>
                <a:lnTo>
                  <a:pt x="203140" y="401701"/>
                </a:lnTo>
                <a:lnTo>
                  <a:pt x="209093" y="402442"/>
                </a:lnTo>
                <a:lnTo>
                  <a:pt x="209311" y="400523"/>
                </a:lnTo>
                <a:lnTo>
                  <a:pt x="209442" y="398648"/>
                </a:lnTo>
                <a:close/>
                <a:moveTo>
                  <a:pt x="260567" y="396005"/>
                </a:moveTo>
                <a:cubicBezTo>
                  <a:pt x="256136" y="393347"/>
                  <a:pt x="250391" y="394784"/>
                  <a:pt x="247733" y="399215"/>
                </a:cubicBezTo>
                <a:cubicBezTo>
                  <a:pt x="246402" y="401921"/>
                  <a:pt x="246071" y="405011"/>
                  <a:pt x="246795" y="407937"/>
                </a:cubicBezTo>
                <a:cubicBezTo>
                  <a:pt x="247207" y="410870"/>
                  <a:pt x="248664" y="413556"/>
                  <a:pt x="250894" y="415504"/>
                </a:cubicBezTo>
                <a:cubicBezTo>
                  <a:pt x="251097" y="415652"/>
                  <a:pt x="251307" y="415794"/>
                  <a:pt x="251520" y="415927"/>
                </a:cubicBezTo>
                <a:cubicBezTo>
                  <a:pt x="255969" y="418672"/>
                  <a:pt x="261799" y="417292"/>
                  <a:pt x="264545" y="412843"/>
                </a:cubicBezTo>
                <a:cubicBezTo>
                  <a:pt x="265886" y="410203"/>
                  <a:pt x="266219" y="407165"/>
                  <a:pt x="265482" y="404296"/>
                </a:cubicBezTo>
                <a:cubicBezTo>
                  <a:pt x="265083" y="401308"/>
                  <a:pt x="263629" y="398563"/>
                  <a:pt x="261383" y="396555"/>
                </a:cubicBezTo>
                <a:cubicBezTo>
                  <a:pt x="261121" y="396356"/>
                  <a:pt x="260849" y="396173"/>
                  <a:pt x="260567" y="396005"/>
                </a:cubicBezTo>
                <a:close/>
                <a:moveTo>
                  <a:pt x="810540" y="393712"/>
                </a:moveTo>
                <a:lnTo>
                  <a:pt x="810985" y="393910"/>
                </a:lnTo>
                <a:lnTo>
                  <a:pt x="810453" y="393758"/>
                </a:lnTo>
                <a:close/>
                <a:moveTo>
                  <a:pt x="173310" y="392063"/>
                </a:moveTo>
                <a:lnTo>
                  <a:pt x="170061" y="405146"/>
                </a:lnTo>
                <a:cubicBezTo>
                  <a:pt x="169322" y="407390"/>
                  <a:pt x="169438" y="409830"/>
                  <a:pt x="170389" y="411993"/>
                </a:cubicBezTo>
                <a:cubicBezTo>
                  <a:pt x="171583" y="413879"/>
                  <a:pt x="173529" y="415163"/>
                  <a:pt x="175731" y="415525"/>
                </a:cubicBezTo>
                <a:cubicBezTo>
                  <a:pt x="177850" y="416271"/>
                  <a:pt x="180186" y="416088"/>
                  <a:pt x="182163" y="415024"/>
                </a:cubicBezTo>
                <a:cubicBezTo>
                  <a:pt x="184006" y="413506"/>
                  <a:pt x="185225" y="411365"/>
                  <a:pt x="185587" y="409006"/>
                </a:cubicBezTo>
                <a:lnTo>
                  <a:pt x="188749" y="395922"/>
                </a:lnTo>
                <a:lnTo>
                  <a:pt x="186743" y="395421"/>
                </a:lnTo>
                <a:lnTo>
                  <a:pt x="184737" y="394941"/>
                </a:lnTo>
                <a:lnTo>
                  <a:pt x="181444" y="408024"/>
                </a:lnTo>
                <a:cubicBezTo>
                  <a:pt x="181252" y="409272"/>
                  <a:pt x="180646" y="410416"/>
                  <a:pt x="179721" y="411273"/>
                </a:cubicBezTo>
                <a:cubicBezTo>
                  <a:pt x="178777" y="411849"/>
                  <a:pt x="177619" y="411962"/>
                  <a:pt x="176581" y="411579"/>
                </a:cubicBezTo>
                <a:cubicBezTo>
                  <a:pt x="175504" y="411395"/>
                  <a:pt x="174573" y="410728"/>
                  <a:pt x="174052" y="409769"/>
                </a:cubicBezTo>
                <a:cubicBezTo>
                  <a:pt x="173635" y="408598"/>
                  <a:pt x="173635" y="407320"/>
                  <a:pt x="174052" y="406149"/>
                </a:cubicBezTo>
                <a:lnTo>
                  <a:pt x="177323" y="393066"/>
                </a:lnTo>
                <a:lnTo>
                  <a:pt x="175317" y="392564"/>
                </a:lnTo>
                <a:close/>
                <a:moveTo>
                  <a:pt x="282730" y="387789"/>
                </a:moveTo>
                <a:lnTo>
                  <a:pt x="269320" y="392150"/>
                </a:lnTo>
                <a:lnTo>
                  <a:pt x="275862" y="412625"/>
                </a:lnTo>
                <a:lnTo>
                  <a:pt x="277846" y="411971"/>
                </a:lnTo>
                <a:lnTo>
                  <a:pt x="279808" y="411339"/>
                </a:lnTo>
                <a:lnTo>
                  <a:pt x="277083" y="402682"/>
                </a:lnTo>
                <a:lnTo>
                  <a:pt x="285347" y="400000"/>
                </a:lnTo>
                <a:lnTo>
                  <a:pt x="284780" y="398234"/>
                </a:lnTo>
                <a:lnTo>
                  <a:pt x="284191" y="396467"/>
                </a:lnTo>
                <a:lnTo>
                  <a:pt x="275949" y="399149"/>
                </a:lnTo>
                <a:lnTo>
                  <a:pt x="274444" y="394505"/>
                </a:lnTo>
                <a:lnTo>
                  <a:pt x="283908" y="391430"/>
                </a:lnTo>
                <a:lnTo>
                  <a:pt x="283319" y="389599"/>
                </a:lnTo>
                <a:close/>
                <a:moveTo>
                  <a:pt x="153533" y="385325"/>
                </a:moveTo>
                <a:lnTo>
                  <a:pt x="152901" y="387135"/>
                </a:lnTo>
                <a:lnTo>
                  <a:pt x="152290" y="388945"/>
                </a:lnTo>
                <a:lnTo>
                  <a:pt x="157938" y="390885"/>
                </a:lnTo>
                <a:lnTo>
                  <a:pt x="152181" y="407632"/>
                </a:lnTo>
                <a:lnTo>
                  <a:pt x="154143" y="408308"/>
                </a:lnTo>
                <a:lnTo>
                  <a:pt x="156084" y="408984"/>
                </a:lnTo>
                <a:lnTo>
                  <a:pt x="161841" y="392237"/>
                </a:lnTo>
                <a:lnTo>
                  <a:pt x="167510" y="394178"/>
                </a:lnTo>
                <a:lnTo>
                  <a:pt x="168143" y="392368"/>
                </a:lnTo>
                <a:lnTo>
                  <a:pt x="168797" y="390580"/>
                </a:lnTo>
                <a:close/>
                <a:moveTo>
                  <a:pt x="145705" y="381487"/>
                </a:moveTo>
                <a:lnTo>
                  <a:pt x="136612" y="401003"/>
                </a:lnTo>
                <a:lnTo>
                  <a:pt x="138487" y="401875"/>
                </a:lnTo>
                <a:lnTo>
                  <a:pt x="140341" y="402747"/>
                </a:lnTo>
                <a:lnTo>
                  <a:pt x="149455" y="383232"/>
                </a:lnTo>
                <a:lnTo>
                  <a:pt x="147558" y="382359"/>
                </a:lnTo>
                <a:close/>
                <a:moveTo>
                  <a:pt x="309049" y="375033"/>
                </a:moveTo>
                <a:lnTo>
                  <a:pt x="294832" y="382577"/>
                </a:lnTo>
                <a:lnTo>
                  <a:pt x="295726" y="384278"/>
                </a:lnTo>
                <a:lnTo>
                  <a:pt x="296620" y="385957"/>
                </a:lnTo>
                <a:lnTo>
                  <a:pt x="301897" y="383144"/>
                </a:lnTo>
                <a:lnTo>
                  <a:pt x="310227" y="398779"/>
                </a:lnTo>
                <a:lnTo>
                  <a:pt x="312059" y="397819"/>
                </a:lnTo>
                <a:lnTo>
                  <a:pt x="313869" y="396838"/>
                </a:lnTo>
                <a:lnTo>
                  <a:pt x="305561" y="381204"/>
                </a:lnTo>
                <a:lnTo>
                  <a:pt x="310838" y="378391"/>
                </a:lnTo>
                <a:lnTo>
                  <a:pt x="309944" y="376712"/>
                </a:lnTo>
                <a:close/>
                <a:moveTo>
                  <a:pt x="127170" y="371413"/>
                </a:moveTo>
                <a:lnTo>
                  <a:pt x="126320" y="373201"/>
                </a:lnTo>
                <a:lnTo>
                  <a:pt x="125404" y="374880"/>
                </a:lnTo>
                <a:lnTo>
                  <a:pt x="130637" y="377780"/>
                </a:lnTo>
                <a:lnTo>
                  <a:pt x="122046" y="393262"/>
                </a:lnTo>
                <a:lnTo>
                  <a:pt x="123856" y="394265"/>
                </a:lnTo>
                <a:lnTo>
                  <a:pt x="125666" y="395268"/>
                </a:lnTo>
                <a:lnTo>
                  <a:pt x="134170" y="379655"/>
                </a:lnTo>
                <a:lnTo>
                  <a:pt x="139403" y="382555"/>
                </a:lnTo>
                <a:lnTo>
                  <a:pt x="140319" y="380898"/>
                </a:lnTo>
                <a:lnTo>
                  <a:pt x="141257" y="379219"/>
                </a:lnTo>
                <a:close/>
                <a:moveTo>
                  <a:pt x="234017" y="368317"/>
                </a:moveTo>
                <a:cubicBezTo>
                  <a:pt x="230048" y="369669"/>
                  <a:pt x="229045" y="376429"/>
                  <a:pt x="228456" y="376821"/>
                </a:cubicBezTo>
                <a:lnTo>
                  <a:pt x="227954" y="377981"/>
                </a:lnTo>
                <a:lnTo>
                  <a:pt x="227955" y="377955"/>
                </a:lnTo>
                <a:lnTo>
                  <a:pt x="227889" y="378130"/>
                </a:lnTo>
                <a:lnTo>
                  <a:pt x="227954" y="377981"/>
                </a:lnTo>
                <a:lnTo>
                  <a:pt x="227846" y="380069"/>
                </a:lnTo>
                <a:lnTo>
                  <a:pt x="255970" y="378675"/>
                </a:lnTo>
                <a:lnTo>
                  <a:pt x="249498" y="378675"/>
                </a:lnTo>
                <a:cubicBezTo>
                  <a:pt x="249498" y="378675"/>
                  <a:pt x="249891" y="370607"/>
                  <a:pt x="245137" y="368775"/>
                </a:cubicBezTo>
                <a:cubicBezTo>
                  <a:pt x="241596" y="367332"/>
                  <a:pt x="237662" y="367168"/>
                  <a:pt x="234017" y="368317"/>
                </a:cubicBezTo>
                <a:close/>
                <a:moveTo>
                  <a:pt x="262560" y="368273"/>
                </a:moveTo>
                <a:lnTo>
                  <a:pt x="262560" y="368339"/>
                </a:lnTo>
                <a:cubicBezTo>
                  <a:pt x="263411" y="368339"/>
                  <a:pt x="263542" y="369167"/>
                  <a:pt x="263411" y="370192"/>
                </a:cubicBezTo>
                <a:cubicBezTo>
                  <a:pt x="263280" y="371217"/>
                  <a:pt x="263324" y="375687"/>
                  <a:pt x="262539" y="375687"/>
                </a:cubicBezTo>
                <a:cubicBezTo>
                  <a:pt x="261753" y="375687"/>
                  <a:pt x="262015" y="372133"/>
                  <a:pt x="262015" y="370454"/>
                </a:cubicBezTo>
                <a:cubicBezTo>
                  <a:pt x="262015" y="368775"/>
                  <a:pt x="262015" y="368273"/>
                  <a:pt x="262560" y="368273"/>
                </a:cubicBezTo>
                <a:close/>
                <a:moveTo>
                  <a:pt x="225731" y="368273"/>
                </a:moveTo>
                <a:lnTo>
                  <a:pt x="225731" y="368339"/>
                </a:lnTo>
                <a:cubicBezTo>
                  <a:pt x="226582" y="368339"/>
                  <a:pt x="226713" y="369167"/>
                  <a:pt x="226582" y="370192"/>
                </a:cubicBezTo>
                <a:cubicBezTo>
                  <a:pt x="226451" y="371217"/>
                  <a:pt x="226494" y="375687"/>
                  <a:pt x="225710" y="375687"/>
                </a:cubicBezTo>
                <a:cubicBezTo>
                  <a:pt x="224925" y="375687"/>
                  <a:pt x="225186" y="372133"/>
                  <a:pt x="225186" y="370454"/>
                </a:cubicBezTo>
                <a:cubicBezTo>
                  <a:pt x="225186" y="368775"/>
                  <a:pt x="225186" y="368273"/>
                  <a:pt x="225731" y="368273"/>
                </a:cubicBezTo>
                <a:close/>
                <a:moveTo>
                  <a:pt x="182032" y="368055"/>
                </a:moveTo>
                <a:cubicBezTo>
                  <a:pt x="182032" y="368055"/>
                  <a:pt x="182948" y="367641"/>
                  <a:pt x="183210" y="368229"/>
                </a:cubicBezTo>
                <a:cubicBezTo>
                  <a:pt x="183402" y="370580"/>
                  <a:pt x="183452" y="372939"/>
                  <a:pt x="183363" y="375294"/>
                </a:cubicBezTo>
                <a:cubicBezTo>
                  <a:pt x="183363" y="375839"/>
                  <a:pt x="182294" y="376058"/>
                  <a:pt x="182032" y="375294"/>
                </a:cubicBezTo>
                <a:cubicBezTo>
                  <a:pt x="181902" y="372898"/>
                  <a:pt x="181902" y="370495"/>
                  <a:pt x="182032" y="368099"/>
                </a:cubicBezTo>
                <a:close/>
                <a:moveTo>
                  <a:pt x="256455" y="367946"/>
                </a:moveTo>
                <a:cubicBezTo>
                  <a:pt x="257000" y="367946"/>
                  <a:pt x="257262" y="369102"/>
                  <a:pt x="257262" y="370127"/>
                </a:cubicBezTo>
                <a:cubicBezTo>
                  <a:pt x="257262" y="371152"/>
                  <a:pt x="257218" y="375513"/>
                  <a:pt x="256564" y="375513"/>
                </a:cubicBezTo>
                <a:cubicBezTo>
                  <a:pt x="255910" y="375513"/>
                  <a:pt x="255539" y="371915"/>
                  <a:pt x="255539" y="370301"/>
                </a:cubicBezTo>
                <a:cubicBezTo>
                  <a:pt x="255539" y="368688"/>
                  <a:pt x="255539" y="368012"/>
                  <a:pt x="256455" y="368012"/>
                </a:cubicBezTo>
                <a:close/>
                <a:moveTo>
                  <a:pt x="219625" y="367946"/>
                </a:moveTo>
                <a:cubicBezTo>
                  <a:pt x="220170" y="367946"/>
                  <a:pt x="220432" y="369189"/>
                  <a:pt x="220432" y="370127"/>
                </a:cubicBezTo>
                <a:cubicBezTo>
                  <a:pt x="220432" y="371064"/>
                  <a:pt x="220410" y="375622"/>
                  <a:pt x="219756" y="375622"/>
                </a:cubicBezTo>
                <a:cubicBezTo>
                  <a:pt x="219102" y="375622"/>
                  <a:pt x="218709" y="371915"/>
                  <a:pt x="218709" y="370301"/>
                </a:cubicBezTo>
                <a:cubicBezTo>
                  <a:pt x="218709" y="368688"/>
                  <a:pt x="218709" y="368012"/>
                  <a:pt x="219625" y="368012"/>
                </a:cubicBezTo>
                <a:close/>
                <a:moveTo>
                  <a:pt x="546053" y="367608"/>
                </a:moveTo>
                <a:lnTo>
                  <a:pt x="546130" y="382735"/>
                </a:lnTo>
                <a:lnTo>
                  <a:pt x="559433" y="382735"/>
                </a:lnTo>
                <a:cubicBezTo>
                  <a:pt x="561762" y="382936"/>
                  <a:pt x="564078" y="382228"/>
                  <a:pt x="565896" y="380759"/>
                </a:cubicBezTo>
                <a:cubicBezTo>
                  <a:pt x="567404" y="379106"/>
                  <a:pt x="568173" y="376910"/>
                  <a:pt x="568024" y="374677"/>
                </a:cubicBezTo>
                <a:cubicBezTo>
                  <a:pt x="568164" y="372656"/>
                  <a:pt x="567348" y="370686"/>
                  <a:pt x="565819" y="369355"/>
                </a:cubicBezTo>
                <a:cubicBezTo>
                  <a:pt x="563885" y="368023"/>
                  <a:pt x="561547" y="367404"/>
                  <a:pt x="559206" y="367608"/>
                </a:cubicBezTo>
                <a:close/>
                <a:moveTo>
                  <a:pt x="188444" y="367554"/>
                </a:moveTo>
                <a:cubicBezTo>
                  <a:pt x="189250" y="367467"/>
                  <a:pt x="189054" y="369538"/>
                  <a:pt x="189054" y="370127"/>
                </a:cubicBezTo>
                <a:cubicBezTo>
                  <a:pt x="189054" y="370716"/>
                  <a:pt x="189098" y="375251"/>
                  <a:pt x="188444" y="375251"/>
                </a:cubicBezTo>
                <a:cubicBezTo>
                  <a:pt x="187790" y="375251"/>
                  <a:pt x="187790" y="371392"/>
                  <a:pt x="187790" y="370127"/>
                </a:cubicBezTo>
                <a:cubicBezTo>
                  <a:pt x="187790" y="368862"/>
                  <a:pt x="187659" y="367554"/>
                  <a:pt x="188444" y="367554"/>
                </a:cubicBezTo>
                <a:close/>
                <a:moveTo>
                  <a:pt x="184867" y="367053"/>
                </a:moveTo>
                <a:lnTo>
                  <a:pt x="184872" y="367199"/>
                </a:lnTo>
                <a:lnTo>
                  <a:pt x="184867" y="367205"/>
                </a:lnTo>
                <a:close/>
                <a:moveTo>
                  <a:pt x="185225" y="366767"/>
                </a:moveTo>
                <a:cubicBezTo>
                  <a:pt x="185626" y="366523"/>
                  <a:pt x="186150" y="366652"/>
                  <a:pt x="186394" y="367053"/>
                </a:cubicBezTo>
                <a:cubicBezTo>
                  <a:pt x="186656" y="367402"/>
                  <a:pt x="186656" y="375273"/>
                  <a:pt x="186656" y="375775"/>
                </a:cubicBezTo>
                <a:cubicBezTo>
                  <a:pt x="186656" y="376276"/>
                  <a:pt x="185413" y="376189"/>
                  <a:pt x="185151" y="375775"/>
                </a:cubicBezTo>
                <a:lnTo>
                  <a:pt x="184872" y="367199"/>
                </a:lnTo>
                <a:close/>
                <a:moveTo>
                  <a:pt x="259769" y="366441"/>
                </a:moveTo>
                <a:cubicBezTo>
                  <a:pt x="260881" y="366441"/>
                  <a:pt x="260554" y="368033"/>
                  <a:pt x="260554" y="369712"/>
                </a:cubicBezTo>
                <a:cubicBezTo>
                  <a:pt x="260554" y="371391"/>
                  <a:pt x="260837" y="376058"/>
                  <a:pt x="259638" y="376058"/>
                </a:cubicBezTo>
                <a:cubicBezTo>
                  <a:pt x="258439" y="376058"/>
                  <a:pt x="258700" y="371151"/>
                  <a:pt x="258700" y="369625"/>
                </a:cubicBezTo>
                <a:cubicBezTo>
                  <a:pt x="258700" y="368099"/>
                  <a:pt x="258439" y="366441"/>
                  <a:pt x="259769" y="366441"/>
                </a:cubicBezTo>
                <a:close/>
                <a:moveTo>
                  <a:pt x="222940" y="366441"/>
                </a:moveTo>
                <a:cubicBezTo>
                  <a:pt x="224074" y="366441"/>
                  <a:pt x="223725" y="368033"/>
                  <a:pt x="223725" y="369712"/>
                </a:cubicBezTo>
                <a:cubicBezTo>
                  <a:pt x="223725" y="371391"/>
                  <a:pt x="224008" y="376058"/>
                  <a:pt x="222809" y="376058"/>
                </a:cubicBezTo>
                <a:cubicBezTo>
                  <a:pt x="221610" y="376058"/>
                  <a:pt x="221871" y="371151"/>
                  <a:pt x="221871" y="369625"/>
                </a:cubicBezTo>
                <a:cubicBezTo>
                  <a:pt x="221871" y="368099"/>
                  <a:pt x="221610" y="366441"/>
                  <a:pt x="222940" y="366441"/>
                </a:cubicBezTo>
                <a:close/>
                <a:moveTo>
                  <a:pt x="164087" y="365765"/>
                </a:moveTo>
                <a:lnTo>
                  <a:pt x="164219" y="365887"/>
                </a:lnTo>
                <a:lnTo>
                  <a:pt x="164021" y="365853"/>
                </a:lnTo>
                <a:close/>
                <a:moveTo>
                  <a:pt x="325644" y="364588"/>
                </a:moveTo>
                <a:lnTo>
                  <a:pt x="313411" y="372525"/>
                </a:lnTo>
                <a:lnTo>
                  <a:pt x="325142" y="390580"/>
                </a:lnTo>
                <a:lnTo>
                  <a:pt x="337702" y="382337"/>
                </a:lnTo>
                <a:lnTo>
                  <a:pt x="336655" y="380724"/>
                </a:lnTo>
                <a:lnTo>
                  <a:pt x="335630" y="379132"/>
                </a:lnTo>
                <a:lnTo>
                  <a:pt x="326494" y="385063"/>
                </a:lnTo>
                <a:lnTo>
                  <a:pt x="323419" y="380375"/>
                </a:lnTo>
                <a:lnTo>
                  <a:pt x="331618" y="375142"/>
                </a:lnTo>
                <a:lnTo>
                  <a:pt x="330615" y="373572"/>
                </a:lnTo>
                <a:lnTo>
                  <a:pt x="329612" y="372023"/>
                </a:lnTo>
                <a:lnTo>
                  <a:pt x="321479" y="377300"/>
                </a:lnTo>
                <a:lnTo>
                  <a:pt x="318993" y="373463"/>
                </a:lnTo>
                <a:lnTo>
                  <a:pt x="327715" y="367793"/>
                </a:lnTo>
                <a:lnTo>
                  <a:pt x="326690" y="366180"/>
                </a:lnTo>
                <a:close/>
                <a:moveTo>
                  <a:pt x="112015" y="362407"/>
                </a:moveTo>
                <a:cubicBezTo>
                  <a:pt x="110140" y="362599"/>
                  <a:pt x="108452" y="363624"/>
                  <a:pt x="107414" y="365198"/>
                </a:cubicBezTo>
                <a:cubicBezTo>
                  <a:pt x="106396" y="366363"/>
                  <a:pt x="105971" y="367931"/>
                  <a:pt x="106259" y="369450"/>
                </a:cubicBezTo>
                <a:cubicBezTo>
                  <a:pt x="107076" y="371581"/>
                  <a:pt x="108315" y="373524"/>
                  <a:pt x="109900" y="375163"/>
                </a:cubicBezTo>
                <a:cubicBezTo>
                  <a:pt x="110731" y="376014"/>
                  <a:pt x="111411" y="377004"/>
                  <a:pt x="111906" y="378085"/>
                </a:cubicBezTo>
                <a:cubicBezTo>
                  <a:pt x="112118" y="378750"/>
                  <a:pt x="111970" y="379477"/>
                  <a:pt x="111514" y="380004"/>
                </a:cubicBezTo>
                <a:cubicBezTo>
                  <a:pt x="111056" y="380658"/>
                  <a:pt x="110277" y="381010"/>
                  <a:pt x="109486" y="380920"/>
                </a:cubicBezTo>
                <a:cubicBezTo>
                  <a:pt x="108413" y="380776"/>
                  <a:pt x="107401" y="380340"/>
                  <a:pt x="106564" y="379655"/>
                </a:cubicBezTo>
                <a:cubicBezTo>
                  <a:pt x="105650" y="379080"/>
                  <a:pt x="104981" y="378188"/>
                  <a:pt x="104689" y="377148"/>
                </a:cubicBezTo>
                <a:cubicBezTo>
                  <a:pt x="104468" y="376166"/>
                  <a:pt x="104693" y="375137"/>
                  <a:pt x="105299" y="374335"/>
                </a:cubicBezTo>
                <a:lnTo>
                  <a:pt x="102072" y="372002"/>
                </a:lnTo>
                <a:cubicBezTo>
                  <a:pt x="100860" y="373624"/>
                  <a:pt x="100378" y="375678"/>
                  <a:pt x="100742" y="377671"/>
                </a:cubicBezTo>
                <a:cubicBezTo>
                  <a:pt x="101294" y="379730"/>
                  <a:pt x="102593" y="381509"/>
                  <a:pt x="104383" y="382665"/>
                </a:cubicBezTo>
                <a:cubicBezTo>
                  <a:pt x="106045" y="384001"/>
                  <a:pt x="108116" y="384725"/>
                  <a:pt x="110249" y="384714"/>
                </a:cubicBezTo>
                <a:cubicBezTo>
                  <a:pt x="112109" y="384612"/>
                  <a:pt x="113812" y="383644"/>
                  <a:pt x="114850" y="382098"/>
                </a:cubicBezTo>
                <a:cubicBezTo>
                  <a:pt x="115895" y="380896"/>
                  <a:pt x="116398" y="379320"/>
                  <a:pt x="116246" y="377736"/>
                </a:cubicBezTo>
                <a:cubicBezTo>
                  <a:pt x="115605" y="375715"/>
                  <a:pt x="114492" y="373875"/>
                  <a:pt x="112997" y="372372"/>
                </a:cubicBezTo>
                <a:cubicBezTo>
                  <a:pt x="112061" y="371367"/>
                  <a:pt x="111250" y="370255"/>
                  <a:pt x="110576" y="369058"/>
                </a:cubicBezTo>
                <a:cubicBezTo>
                  <a:pt x="110262" y="368504"/>
                  <a:pt x="110314" y="367815"/>
                  <a:pt x="110707" y="367313"/>
                </a:cubicBezTo>
                <a:cubicBezTo>
                  <a:pt x="111143" y="366648"/>
                  <a:pt x="111856" y="366217"/>
                  <a:pt x="112648" y="366136"/>
                </a:cubicBezTo>
                <a:cubicBezTo>
                  <a:pt x="113535" y="366110"/>
                  <a:pt x="114403" y="366404"/>
                  <a:pt x="115090" y="366965"/>
                </a:cubicBezTo>
                <a:cubicBezTo>
                  <a:pt x="115973" y="367547"/>
                  <a:pt x="116629" y="368417"/>
                  <a:pt x="116943" y="369429"/>
                </a:cubicBezTo>
                <a:cubicBezTo>
                  <a:pt x="117209" y="370347"/>
                  <a:pt x="117059" y="371337"/>
                  <a:pt x="116529" y="372132"/>
                </a:cubicBezTo>
                <a:lnTo>
                  <a:pt x="119778" y="374509"/>
                </a:lnTo>
                <a:lnTo>
                  <a:pt x="119778" y="374466"/>
                </a:lnTo>
                <a:cubicBezTo>
                  <a:pt x="120875" y="372859"/>
                  <a:pt x="121291" y="370883"/>
                  <a:pt x="120934" y="368971"/>
                </a:cubicBezTo>
                <a:cubicBezTo>
                  <a:pt x="120482" y="367034"/>
                  <a:pt x="119314" y="365344"/>
                  <a:pt x="117663" y="364239"/>
                </a:cubicBezTo>
                <a:cubicBezTo>
                  <a:pt x="116073" y="362946"/>
                  <a:pt x="114061" y="362294"/>
                  <a:pt x="112015" y="362407"/>
                </a:cubicBezTo>
                <a:close/>
                <a:moveTo>
                  <a:pt x="342237" y="352726"/>
                </a:moveTo>
                <a:cubicBezTo>
                  <a:pt x="340096" y="352684"/>
                  <a:pt x="338020" y="353465"/>
                  <a:pt x="336437" y="354906"/>
                </a:cubicBezTo>
                <a:cubicBezTo>
                  <a:pt x="334425" y="356472"/>
                  <a:pt x="333275" y="358899"/>
                  <a:pt x="333341" y="361448"/>
                </a:cubicBezTo>
                <a:cubicBezTo>
                  <a:pt x="333552" y="364435"/>
                  <a:pt x="334784" y="367261"/>
                  <a:pt x="336830" y="369450"/>
                </a:cubicBezTo>
                <a:cubicBezTo>
                  <a:pt x="338600" y="371801"/>
                  <a:pt x="341138" y="373460"/>
                  <a:pt x="344004" y="374139"/>
                </a:cubicBezTo>
                <a:cubicBezTo>
                  <a:pt x="348836" y="374882"/>
                  <a:pt x="353360" y="371576"/>
                  <a:pt x="354121" y="366747"/>
                </a:cubicBezTo>
                <a:lnTo>
                  <a:pt x="354078" y="366703"/>
                </a:lnTo>
                <a:cubicBezTo>
                  <a:pt x="354230" y="364503"/>
                  <a:pt x="353589" y="362320"/>
                  <a:pt x="352268" y="360554"/>
                </a:cubicBezTo>
                <a:lnTo>
                  <a:pt x="349084" y="363214"/>
                </a:lnTo>
                <a:cubicBezTo>
                  <a:pt x="349780" y="364156"/>
                  <a:pt x="350114" y="365316"/>
                  <a:pt x="350022" y="366485"/>
                </a:cubicBezTo>
                <a:cubicBezTo>
                  <a:pt x="349991" y="366731"/>
                  <a:pt x="349939" y="366976"/>
                  <a:pt x="349865" y="367213"/>
                </a:cubicBezTo>
                <a:cubicBezTo>
                  <a:pt x="349161" y="369516"/>
                  <a:pt x="346721" y="370811"/>
                  <a:pt x="344418" y="370105"/>
                </a:cubicBezTo>
                <a:cubicBezTo>
                  <a:pt x="342674" y="369444"/>
                  <a:pt x="341160" y="368293"/>
                  <a:pt x="340057" y="366790"/>
                </a:cubicBezTo>
                <a:cubicBezTo>
                  <a:pt x="338727" y="365382"/>
                  <a:pt x="337833" y="363615"/>
                  <a:pt x="337484" y="361709"/>
                </a:cubicBezTo>
                <a:cubicBezTo>
                  <a:pt x="337259" y="360251"/>
                  <a:pt x="337824" y="358783"/>
                  <a:pt x="338967" y="357850"/>
                </a:cubicBezTo>
                <a:cubicBezTo>
                  <a:pt x="339778" y="357113"/>
                  <a:pt x="340835" y="356707"/>
                  <a:pt x="341932" y="356716"/>
                </a:cubicBezTo>
                <a:cubicBezTo>
                  <a:pt x="342998" y="356740"/>
                  <a:pt x="344017" y="357178"/>
                  <a:pt x="344767" y="357937"/>
                </a:cubicBezTo>
                <a:lnTo>
                  <a:pt x="347950" y="355277"/>
                </a:lnTo>
                <a:cubicBezTo>
                  <a:pt x="346439" y="353733"/>
                  <a:pt x="344396" y="352822"/>
                  <a:pt x="342237" y="352726"/>
                </a:cubicBezTo>
                <a:close/>
                <a:moveTo>
                  <a:pt x="228692" y="352142"/>
                </a:moveTo>
                <a:lnTo>
                  <a:pt x="228736" y="352142"/>
                </a:lnTo>
                <a:lnTo>
                  <a:pt x="228736" y="357964"/>
                </a:lnTo>
                <a:lnTo>
                  <a:pt x="223786" y="357964"/>
                </a:lnTo>
                <a:close/>
                <a:moveTo>
                  <a:pt x="240427" y="350872"/>
                </a:moveTo>
                <a:cubicBezTo>
                  <a:pt x="242739" y="350872"/>
                  <a:pt x="243655" y="352791"/>
                  <a:pt x="243655" y="356018"/>
                </a:cubicBezTo>
                <a:cubicBezTo>
                  <a:pt x="243655" y="359246"/>
                  <a:pt x="242652" y="361165"/>
                  <a:pt x="240427" y="361165"/>
                </a:cubicBezTo>
                <a:cubicBezTo>
                  <a:pt x="238203" y="361165"/>
                  <a:pt x="237200" y="359224"/>
                  <a:pt x="237200" y="356018"/>
                </a:cubicBezTo>
                <a:cubicBezTo>
                  <a:pt x="237200" y="352813"/>
                  <a:pt x="238247" y="350872"/>
                  <a:pt x="240427" y="350872"/>
                </a:cubicBezTo>
                <a:close/>
                <a:moveTo>
                  <a:pt x="213585" y="350872"/>
                </a:moveTo>
                <a:cubicBezTo>
                  <a:pt x="215809" y="350872"/>
                  <a:pt x="216703" y="352159"/>
                  <a:pt x="216703" y="353620"/>
                </a:cubicBezTo>
                <a:cubicBezTo>
                  <a:pt x="216719" y="353788"/>
                  <a:pt x="216716" y="353956"/>
                  <a:pt x="216699" y="354124"/>
                </a:cubicBezTo>
                <a:cubicBezTo>
                  <a:pt x="216551" y="355609"/>
                  <a:pt x="215223" y="356692"/>
                  <a:pt x="213738" y="356542"/>
                </a:cubicBezTo>
                <a:cubicBezTo>
                  <a:pt x="212451" y="356542"/>
                  <a:pt x="210620" y="356237"/>
                  <a:pt x="210620" y="353751"/>
                </a:cubicBezTo>
                <a:cubicBezTo>
                  <a:pt x="210615" y="353646"/>
                  <a:pt x="210617" y="353541"/>
                  <a:pt x="210624" y="353437"/>
                </a:cubicBezTo>
                <a:cubicBezTo>
                  <a:pt x="210735" y="351910"/>
                  <a:pt x="212059" y="350763"/>
                  <a:pt x="213585" y="350872"/>
                </a:cubicBezTo>
                <a:close/>
                <a:moveTo>
                  <a:pt x="212979" y="349547"/>
                </a:moveTo>
                <a:cubicBezTo>
                  <a:pt x="210570" y="349569"/>
                  <a:pt x="208635" y="351538"/>
                  <a:pt x="208657" y="353948"/>
                </a:cubicBezTo>
                <a:cubicBezTo>
                  <a:pt x="208662" y="354046"/>
                  <a:pt x="208668" y="354144"/>
                  <a:pt x="208679" y="354240"/>
                </a:cubicBezTo>
                <a:cubicBezTo>
                  <a:pt x="208947" y="356634"/>
                  <a:pt x="211104" y="358359"/>
                  <a:pt x="213498" y="358091"/>
                </a:cubicBezTo>
                <a:cubicBezTo>
                  <a:pt x="214854" y="358189"/>
                  <a:pt x="216174" y="357620"/>
                  <a:pt x="217031" y="356564"/>
                </a:cubicBezTo>
                <a:cubicBezTo>
                  <a:pt x="216551" y="359901"/>
                  <a:pt x="215504" y="361362"/>
                  <a:pt x="213324" y="361362"/>
                </a:cubicBezTo>
                <a:cubicBezTo>
                  <a:pt x="213173" y="361390"/>
                  <a:pt x="213021" y="361403"/>
                  <a:pt x="212870" y="361401"/>
                </a:cubicBezTo>
                <a:cubicBezTo>
                  <a:pt x="211664" y="361379"/>
                  <a:pt x="210707" y="360385"/>
                  <a:pt x="210729" y="359181"/>
                </a:cubicBezTo>
                <a:lnTo>
                  <a:pt x="208788" y="359181"/>
                </a:lnTo>
                <a:cubicBezTo>
                  <a:pt x="208788" y="360446"/>
                  <a:pt x="209769" y="362626"/>
                  <a:pt x="213367" y="362626"/>
                </a:cubicBezTo>
                <a:lnTo>
                  <a:pt x="213367" y="362692"/>
                </a:lnTo>
                <a:cubicBezTo>
                  <a:pt x="218753" y="362692"/>
                  <a:pt x="218971" y="356761"/>
                  <a:pt x="219015" y="355539"/>
                </a:cubicBezTo>
                <a:cubicBezTo>
                  <a:pt x="219015" y="353468"/>
                  <a:pt x="218513" y="349587"/>
                  <a:pt x="213607" y="349587"/>
                </a:cubicBezTo>
                <a:cubicBezTo>
                  <a:pt x="213398" y="349558"/>
                  <a:pt x="213188" y="349545"/>
                  <a:pt x="212979" y="349547"/>
                </a:cubicBezTo>
                <a:close/>
                <a:moveTo>
                  <a:pt x="240428" y="349521"/>
                </a:moveTo>
                <a:cubicBezTo>
                  <a:pt x="236001" y="349521"/>
                  <a:pt x="235151" y="353446"/>
                  <a:pt x="235151" y="356063"/>
                </a:cubicBezTo>
                <a:cubicBezTo>
                  <a:pt x="235151" y="358679"/>
                  <a:pt x="236067" y="362604"/>
                  <a:pt x="240428" y="362604"/>
                </a:cubicBezTo>
                <a:lnTo>
                  <a:pt x="240428" y="362692"/>
                </a:lnTo>
                <a:cubicBezTo>
                  <a:pt x="244920" y="362692"/>
                  <a:pt x="245705" y="358679"/>
                  <a:pt x="245705" y="356063"/>
                </a:cubicBezTo>
                <a:cubicBezTo>
                  <a:pt x="245705" y="353446"/>
                  <a:pt x="244854" y="349521"/>
                  <a:pt x="240428" y="349521"/>
                </a:cubicBezTo>
                <a:close/>
                <a:moveTo>
                  <a:pt x="228675" y="349434"/>
                </a:moveTo>
                <a:lnTo>
                  <a:pt x="221632" y="357567"/>
                </a:lnTo>
                <a:lnTo>
                  <a:pt x="221632" y="359137"/>
                </a:lnTo>
                <a:lnTo>
                  <a:pt x="228348" y="359137"/>
                </a:lnTo>
                <a:lnTo>
                  <a:pt x="228348" y="362277"/>
                </a:lnTo>
                <a:lnTo>
                  <a:pt x="230288" y="362277"/>
                </a:lnTo>
                <a:lnTo>
                  <a:pt x="230288" y="359137"/>
                </a:lnTo>
                <a:lnTo>
                  <a:pt x="232469" y="359137"/>
                </a:lnTo>
                <a:lnTo>
                  <a:pt x="232469" y="357764"/>
                </a:lnTo>
                <a:lnTo>
                  <a:pt x="230288" y="357764"/>
                </a:lnTo>
                <a:lnTo>
                  <a:pt x="230288" y="349434"/>
                </a:lnTo>
                <a:close/>
                <a:moveTo>
                  <a:pt x="200742" y="349347"/>
                </a:moveTo>
                <a:cubicBezTo>
                  <a:pt x="200131" y="351440"/>
                  <a:pt x="199085" y="351658"/>
                  <a:pt x="196599" y="351789"/>
                </a:cubicBezTo>
                <a:lnTo>
                  <a:pt x="196599" y="353163"/>
                </a:lnTo>
                <a:lnTo>
                  <a:pt x="200197" y="353163"/>
                </a:lnTo>
                <a:lnTo>
                  <a:pt x="200197" y="362277"/>
                </a:lnTo>
                <a:lnTo>
                  <a:pt x="202246" y="362277"/>
                </a:lnTo>
                <a:lnTo>
                  <a:pt x="202246" y="349347"/>
                </a:lnTo>
                <a:close/>
                <a:moveTo>
                  <a:pt x="94658" y="345617"/>
                </a:moveTo>
                <a:lnTo>
                  <a:pt x="79961" y="361361"/>
                </a:lnTo>
                <a:lnTo>
                  <a:pt x="81379" y="362691"/>
                </a:lnTo>
                <a:lnTo>
                  <a:pt x="82796" y="364086"/>
                </a:lnTo>
                <a:lnTo>
                  <a:pt x="93372" y="352726"/>
                </a:lnTo>
                <a:lnTo>
                  <a:pt x="88771" y="369669"/>
                </a:lnTo>
                <a:lnTo>
                  <a:pt x="90275" y="371064"/>
                </a:lnTo>
                <a:lnTo>
                  <a:pt x="91780" y="372394"/>
                </a:lnTo>
                <a:lnTo>
                  <a:pt x="106455" y="356629"/>
                </a:lnTo>
                <a:lnTo>
                  <a:pt x="105038" y="355320"/>
                </a:lnTo>
                <a:lnTo>
                  <a:pt x="103642" y="354012"/>
                </a:lnTo>
                <a:lnTo>
                  <a:pt x="93328" y="365068"/>
                </a:lnTo>
                <a:lnTo>
                  <a:pt x="97820" y="348583"/>
                </a:lnTo>
                <a:lnTo>
                  <a:pt x="96228" y="347100"/>
                </a:lnTo>
                <a:close/>
                <a:moveTo>
                  <a:pt x="546053" y="345485"/>
                </a:moveTo>
                <a:lnTo>
                  <a:pt x="546130" y="358029"/>
                </a:lnTo>
                <a:lnTo>
                  <a:pt x="558673" y="358029"/>
                </a:lnTo>
                <a:cubicBezTo>
                  <a:pt x="560854" y="358167"/>
                  <a:pt x="563020" y="357579"/>
                  <a:pt x="564831" y="356356"/>
                </a:cubicBezTo>
                <a:cubicBezTo>
                  <a:pt x="566220" y="355040"/>
                  <a:pt x="566945" y="353171"/>
                  <a:pt x="566808" y="351263"/>
                </a:cubicBezTo>
                <a:cubicBezTo>
                  <a:pt x="566915" y="349544"/>
                  <a:pt x="566106" y="347896"/>
                  <a:pt x="564679" y="346930"/>
                </a:cubicBezTo>
                <a:cubicBezTo>
                  <a:pt x="562714" y="345824"/>
                  <a:pt x="560466" y="345322"/>
                  <a:pt x="558217" y="345485"/>
                </a:cubicBezTo>
                <a:close/>
                <a:moveTo>
                  <a:pt x="1826550" y="343893"/>
                </a:moveTo>
                <a:cubicBezTo>
                  <a:pt x="1823283" y="343377"/>
                  <a:pt x="1819819" y="344107"/>
                  <a:pt x="1816933" y="346205"/>
                </a:cubicBezTo>
                <a:cubicBezTo>
                  <a:pt x="1815838" y="347001"/>
                  <a:pt x="1814876" y="347964"/>
                  <a:pt x="1814080" y="349058"/>
                </a:cubicBezTo>
                <a:cubicBezTo>
                  <a:pt x="1811247" y="353601"/>
                  <a:pt x="1809916" y="358921"/>
                  <a:pt x="1810278" y="364262"/>
                </a:cubicBezTo>
                <a:cubicBezTo>
                  <a:pt x="1810013" y="369345"/>
                  <a:pt x="1811313" y="374386"/>
                  <a:pt x="1814004" y="378707"/>
                </a:cubicBezTo>
                <a:cubicBezTo>
                  <a:pt x="1818314" y="384500"/>
                  <a:pt x="1826505" y="385703"/>
                  <a:pt x="1832299" y="381393"/>
                </a:cubicBezTo>
                <a:cubicBezTo>
                  <a:pt x="1833320" y="380632"/>
                  <a:pt x="1834225" y="379728"/>
                  <a:pt x="1834985" y="378707"/>
                </a:cubicBezTo>
                <a:lnTo>
                  <a:pt x="1834986" y="378707"/>
                </a:lnTo>
                <a:cubicBezTo>
                  <a:pt x="1837735" y="374409"/>
                  <a:pt x="1839065" y="369357"/>
                  <a:pt x="1838786" y="364262"/>
                </a:cubicBezTo>
                <a:cubicBezTo>
                  <a:pt x="1839149" y="358921"/>
                  <a:pt x="1837819" y="353601"/>
                  <a:pt x="1834986" y="349058"/>
                </a:cubicBezTo>
                <a:cubicBezTo>
                  <a:pt x="1832887" y="346172"/>
                  <a:pt x="1829817" y="344409"/>
                  <a:pt x="1826550" y="343893"/>
                </a:cubicBezTo>
                <a:close/>
                <a:moveTo>
                  <a:pt x="1719295" y="343889"/>
                </a:moveTo>
                <a:cubicBezTo>
                  <a:pt x="1716007" y="343380"/>
                  <a:pt x="1712525" y="344125"/>
                  <a:pt x="1709628" y="346244"/>
                </a:cubicBezTo>
                <a:cubicBezTo>
                  <a:pt x="1708551" y="347032"/>
                  <a:pt x="1707602" y="347982"/>
                  <a:pt x="1706814" y="349059"/>
                </a:cubicBezTo>
                <a:cubicBezTo>
                  <a:pt x="1704007" y="353610"/>
                  <a:pt x="1702704" y="358930"/>
                  <a:pt x="1703089" y="364263"/>
                </a:cubicBezTo>
                <a:cubicBezTo>
                  <a:pt x="1702787" y="369349"/>
                  <a:pt x="1704090" y="374401"/>
                  <a:pt x="1706814" y="378707"/>
                </a:cubicBezTo>
                <a:cubicBezTo>
                  <a:pt x="1711125" y="384500"/>
                  <a:pt x="1719316" y="385703"/>
                  <a:pt x="1725109" y="381393"/>
                </a:cubicBezTo>
                <a:cubicBezTo>
                  <a:pt x="1726131" y="380633"/>
                  <a:pt x="1727036" y="379728"/>
                  <a:pt x="1727796" y="378707"/>
                </a:cubicBezTo>
                <a:cubicBezTo>
                  <a:pt x="1730520" y="374401"/>
                  <a:pt x="1731822" y="369348"/>
                  <a:pt x="1731521" y="364263"/>
                </a:cubicBezTo>
                <a:cubicBezTo>
                  <a:pt x="1731906" y="358930"/>
                  <a:pt x="1730603" y="353610"/>
                  <a:pt x="1727796" y="349059"/>
                </a:cubicBezTo>
                <a:cubicBezTo>
                  <a:pt x="1725676" y="346162"/>
                  <a:pt x="1722582" y="344398"/>
                  <a:pt x="1719295" y="343889"/>
                </a:cubicBezTo>
                <a:close/>
                <a:moveTo>
                  <a:pt x="1322847" y="343889"/>
                </a:moveTo>
                <a:cubicBezTo>
                  <a:pt x="1319559" y="343380"/>
                  <a:pt x="1316077" y="344125"/>
                  <a:pt x="1313180" y="346244"/>
                </a:cubicBezTo>
                <a:cubicBezTo>
                  <a:pt x="1312103" y="347032"/>
                  <a:pt x="1311154" y="347982"/>
                  <a:pt x="1310366" y="349059"/>
                </a:cubicBezTo>
                <a:cubicBezTo>
                  <a:pt x="1307559" y="353610"/>
                  <a:pt x="1306256" y="358930"/>
                  <a:pt x="1306641" y="364263"/>
                </a:cubicBezTo>
                <a:cubicBezTo>
                  <a:pt x="1306339" y="369349"/>
                  <a:pt x="1307642" y="374401"/>
                  <a:pt x="1310366" y="378707"/>
                </a:cubicBezTo>
                <a:cubicBezTo>
                  <a:pt x="1314677" y="384500"/>
                  <a:pt x="1322868" y="385703"/>
                  <a:pt x="1328661" y="381393"/>
                </a:cubicBezTo>
                <a:cubicBezTo>
                  <a:pt x="1329683" y="380633"/>
                  <a:pt x="1330588" y="379728"/>
                  <a:pt x="1331348" y="378707"/>
                </a:cubicBezTo>
                <a:cubicBezTo>
                  <a:pt x="1334072" y="374401"/>
                  <a:pt x="1335374" y="369348"/>
                  <a:pt x="1335073" y="364263"/>
                </a:cubicBezTo>
                <a:cubicBezTo>
                  <a:pt x="1335458" y="358930"/>
                  <a:pt x="1334155" y="353610"/>
                  <a:pt x="1331348" y="349059"/>
                </a:cubicBezTo>
                <a:cubicBezTo>
                  <a:pt x="1329228" y="346162"/>
                  <a:pt x="1326135" y="344398"/>
                  <a:pt x="1322847" y="343889"/>
                </a:cubicBezTo>
                <a:close/>
                <a:moveTo>
                  <a:pt x="87702" y="338029"/>
                </a:moveTo>
                <a:lnTo>
                  <a:pt x="71697" y="352442"/>
                </a:lnTo>
                <a:lnTo>
                  <a:pt x="73093" y="353969"/>
                </a:lnTo>
                <a:lnTo>
                  <a:pt x="74466" y="355517"/>
                </a:lnTo>
                <a:lnTo>
                  <a:pt x="90472" y="341103"/>
                </a:lnTo>
                <a:lnTo>
                  <a:pt x="89098" y="339555"/>
                </a:lnTo>
                <a:close/>
                <a:moveTo>
                  <a:pt x="1916923" y="335787"/>
                </a:moveTo>
                <a:lnTo>
                  <a:pt x="1923385" y="335787"/>
                </a:lnTo>
                <a:lnTo>
                  <a:pt x="1929923" y="335787"/>
                </a:lnTo>
                <a:lnTo>
                  <a:pt x="1940831" y="360405"/>
                </a:lnTo>
                <a:lnTo>
                  <a:pt x="1940794" y="360494"/>
                </a:lnTo>
                <a:lnTo>
                  <a:pt x="1940870" y="360494"/>
                </a:lnTo>
                <a:lnTo>
                  <a:pt x="1940831" y="360405"/>
                </a:lnTo>
                <a:lnTo>
                  <a:pt x="1951056" y="335787"/>
                </a:lnTo>
                <a:lnTo>
                  <a:pt x="1957290" y="335787"/>
                </a:lnTo>
                <a:lnTo>
                  <a:pt x="1963448" y="335787"/>
                </a:lnTo>
                <a:lnTo>
                  <a:pt x="1946115" y="371136"/>
                </a:lnTo>
                <a:lnTo>
                  <a:pt x="1946115" y="392803"/>
                </a:lnTo>
                <a:lnTo>
                  <a:pt x="1940717" y="392803"/>
                </a:lnTo>
                <a:lnTo>
                  <a:pt x="1935168" y="392803"/>
                </a:lnTo>
                <a:lnTo>
                  <a:pt x="1935168" y="371365"/>
                </a:lnTo>
                <a:close/>
                <a:moveTo>
                  <a:pt x="1754467" y="335787"/>
                </a:moveTo>
                <a:lnTo>
                  <a:pt x="1759941" y="335787"/>
                </a:lnTo>
                <a:lnTo>
                  <a:pt x="1765414" y="335787"/>
                </a:lnTo>
                <a:lnTo>
                  <a:pt x="1765414" y="382616"/>
                </a:lnTo>
                <a:lnTo>
                  <a:pt x="1791414" y="382616"/>
                </a:lnTo>
                <a:lnTo>
                  <a:pt x="1791414" y="387709"/>
                </a:lnTo>
                <a:lnTo>
                  <a:pt x="1791414" y="392726"/>
                </a:lnTo>
                <a:lnTo>
                  <a:pt x="1754467" y="392726"/>
                </a:lnTo>
                <a:close/>
                <a:moveTo>
                  <a:pt x="1638611" y="335787"/>
                </a:moveTo>
                <a:lnTo>
                  <a:pt x="1644313" y="335787"/>
                </a:lnTo>
                <a:lnTo>
                  <a:pt x="1650014" y="335787"/>
                </a:lnTo>
                <a:lnTo>
                  <a:pt x="1671072" y="375774"/>
                </a:lnTo>
                <a:lnTo>
                  <a:pt x="1671072" y="335787"/>
                </a:lnTo>
                <a:lnTo>
                  <a:pt x="1676165" y="335787"/>
                </a:lnTo>
                <a:lnTo>
                  <a:pt x="1681334" y="335787"/>
                </a:lnTo>
                <a:lnTo>
                  <a:pt x="1681334" y="392726"/>
                </a:lnTo>
                <a:lnTo>
                  <a:pt x="1675861" y="392726"/>
                </a:lnTo>
                <a:lnTo>
                  <a:pt x="1670387" y="392726"/>
                </a:lnTo>
                <a:lnTo>
                  <a:pt x="1648797" y="351675"/>
                </a:lnTo>
                <a:lnTo>
                  <a:pt x="1648797" y="392726"/>
                </a:lnTo>
                <a:lnTo>
                  <a:pt x="1643705" y="392726"/>
                </a:lnTo>
                <a:lnTo>
                  <a:pt x="1638611" y="392726"/>
                </a:lnTo>
                <a:close/>
                <a:moveTo>
                  <a:pt x="1583115" y="335787"/>
                </a:moveTo>
                <a:lnTo>
                  <a:pt x="1588513" y="335787"/>
                </a:lnTo>
                <a:lnTo>
                  <a:pt x="1593986" y="335787"/>
                </a:lnTo>
                <a:lnTo>
                  <a:pt x="1593986" y="357149"/>
                </a:lnTo>
                <a:lnTo>
                  <a:pt x="1614511" y="357149"/>
                </a:lnTo>
                <a:lnTo>
                  <a:pt x="1614511" y="335787"/>
                </a:lnTo>
                <a:lnTo>
                  <a:pt x="1619985" y="335787"/>
                </a:lnTo>
                <a:lnTo>
                  <a:pt x="1625458" y="335787"/>
                </a:lnTo>
                <a:lnTo>
                  <a:pt x="1625458" y="392726"/>
                </a:lnTo>
                <a:lnTo>
                  <a:pt x="1619985" y="392726"/>
                </a:lnTo>
                <a:lnTo>
                  <a:pt x="1614511" y="392726"/>
                </a:lnTo>
                <a:lnTo>
                  <a:pt x="1614511" y="366956"/>
                </a:lnTo>
                <a:lnTo>
                  <a:pt x="1593986" y="366956"/>
                </a:lnTo>
                <a:lnTo>
                  <a:pt x="1593986" y="392726"/>
                </a:lnTo>
                <a:lnTo>
                  <a:pt x="1588588" y="392726"/>
                </a:lnTo>
                <a:lnTo>
                  <a:pt x="1583115" y="392726"/>
                </a:lnTo>
                <a:close/>
                <a:moveTo>
                  <a:pt x="1476231" y="335787"/>
                </a:moveTo>
                <a:lnTo>
                  <a:pt x="1514773" y="335787"/>
                </a:lnTo>
                <a:lnTo>
                  <a:pt x="1514773" y="340804"/>
                </a:lnTo>
                <a:lnTo>
                  <a:pt x="1514773" y="345898"/>
                </a:lnTo>
                <a:lnTo>
                  <a:pt x="1487178" y="345898"/>
                </a:lnTo>
                <a:lnTo>
                  <a:pt x="1487178" y="357985"/>
                </a:lnTo>
                <a:lnTo>
                  <a:pt x="1512797" y="357985"/>
                </a:lnTo>
                <a:lnTo>
                  <a:pt x="1512797" y="362850"/>
                </a:lnTo>
                <a:lnTo>
                  <a:pt x="1512797" y="367791"/>
                </a:lnTo>
                <a:lnTo>
                  <a:pt x="1487178" y="367791"/>
                </a:lnTo>
                <a:lnTo>
                  <a:pt x="1487178" y="382616"/>
                </a:lnTo>
                <a:lnTo>
                  <a:pt x="1515990" y="382616"/>
                </a:lnTo>
                <a:lnTo>
                  <a:pt x="1515990" y="387709"/>
                </a:lnTo>
                <a:lnTo>
                  <a:pt x="1515990" y="392726"/>
                </a:lnTo>
                <a:lnTo>
                  <a:pt x="1476231" y="392726"/>
                </a:lnTo>
                <a:close/>
                <a:moveTo>
                  <a:pt x="1424156" y="335787"/>
                </a:moveTo>
                <a:lnTo>
                  <a:pt x="1466804" y="335787"/>
                </a:lnTo>
                <a:lnTo>
                  <a:pt x="1466804" y="340804"/>
                </a:lnTo>
                <a:lnTo>
                  <a:pt x="1466804" y="345898"/>
                </a:lnTo>
                <a:lnTo>
                  <a:pt x="1450916" y="345898"/>
                </a:lnTo>
                <a:lnTo>
                  <a:pt x="1450916" y="392726"/>
                </a:lnTo>
                <a:lnTo>
                  <a:pt x="1445518" y="392726"/>
                </a:lnTo>
                <a:lnTo>
                  <a:pt x="1440044" y="392726"/>
                </a:lnTo>
                <a:lnTo>
                  <a:pt x="1440044" y="345898"/>
                </a:lnTo>
                <a:lnTo>
                  <a:pt x="1424156" y="345898"/>
                </a:lnTo>
                <a:lnTo>
                  <a:pt x="1424156" y="340881"/>
                </a:lnTo>
                <a:close/>
                <a:moveTo>
                  <a:pt x="1358018" y="335787"/>
                </a:moveTo>
                <a:lnTo>
                  <a:pt x="1395268" y="335787"/>
                </a:lnTo>
                <a:lnTo>
                  <a:pt x="1395268" y="340804"/>
                </a:lnTo>
                <a:lnTo>
                  <a:pt x="1395268" y="345898"/>
                </a:lnTo>
                <a:lnTo>
                  <a:pt x="1368965" y="345898"/>
                </a:lnTo>
                <a:lnTo>
                  <a:pt x="1368965" y="358821"/>
                </a:lnTo>
                <a:lnTo>
                  <a:pt x="1391924" y="358821"/>
                </a:lnTo>
                <a:lnTo>
                  <a:pt x="1391924" y="363763"/>
                </a:lnTo>
                <a:lnTo>
                  <a:pt x="1391924" y="368628"/>
                </a:lnTo>
                <a:lnTo>
                  <a:pt x="1368965" y="368628"/>
                </a:lnTo>
                <a:lnTo>
                  <a:pt x="1368965" y="392726"/>
                </a:lnTo>
                <a:lnTo>
                  <a:pt x="1363492" y="392726"/>
                </a:lnTo>
                <a:lnTo>
                  <a:pt x="1358018" y="392726"/>
                </a:lnTo>
                <a:close/>
                <a:moveTo>
                  <a:pt x="1223462" y="335787"/>
                </a:moveTo>
                <a:lnTo>
                  <a:pt x="1262081" y="335787"/>
                </a:lnTo>
                <a:lnTo>
                  <a:pt x="1262081" y="340804"/>
                </a:lnTo>
                <a:lnTo>
                  <a:pt x="1262081" y="345898"/>
                </a:lnTo>
                <a:lnTo>
                  <a:pt x="1234409" y="345898"/>
                </a:lnTo>
                <a:lnTo>
                  <a:pt x="1234409" y="357985"/>
                </a:lnTo>
                <a:lnTo>
                  <a:pt x="1260028" y="357985"/>
                </a:lnTo>
                <a:lnTo>
                  <a:pt x="1260028" y="362850"/>
                </a:lnTo>
                <a:lnTo>
                  <a:pt x="1260028" y="367791"/>
                </a:lnTo>
                <a:lnTo>
                  <a:pt x="1234409" y="367791"/>
                </a:lnTo>
                <a:lnTo>
                  <a:pt x="1234409" y="382616"/>
                </a:lnTo>
                <a:lnTo>
                  <a:pt x="1263297" y="382616"/>
                </a:lnTo>
                <a:lnTo>
                  <a:pt x="1263297" y="387709"/>
                </a:lnTo>
                <a:lnTo>
                  <a:pt x="1263297" y="392726"/>
                </a:lnTo>
                <a:lnTo>
                  <a:pt x="1223462" y="392726"/>
                </a:lnTo>
                <a:close/>
                <a:moveTo>
                  <a:pt x="1171463" y="335787"/>
                </a:moveTo>
                <a:lnTo>
                  <a:pt x="1214035" y="335787"/>
                </a:lnTo>
                <a:lnTo>
                  <a:pt x="1214035" y="340804"/>
                </a:lnTo>
                <a:lnTo>
                  <a:pt x="1214035" y="345898"/>
                </a:lnTo>
                <a:lnTo>
                  <a:pt x="1198222" y="345898"/>
                </a:lnTo>
                <a:lnTo>
                  <a:pt x="1198222" y="392726"/>
                </a:lnTo>
                <a:lnTo>
                  <a:pt x="1192749" y="392726"/>
                </a:lnTo>
                <a:lnTo>
                  <a:pt x="1187275" y="392726"/>
                </a:lnTo>
                <a:lnTo>
                  <a:pt x="1187275" y="345898"/>
                </a:lnTo>
                <a:lnTo>
                  <a:pt x="1171463" y="345898"/>
                </a:lnTo>
                <a:lnTo>
                  <a:pt x="1171463" y="340881"/>
                </a:lnTo>
                <a:close/>
                <a:moveTo>
                  <a:pt x="1068303" y="335787"/>
                </a:moveTo>
                <a:lnTo>
                  <a:pt x="1110875" y="335787"/>
                </a:lnTo>
                <a:lnTo>
                  <a:pt x="1110875" y="340804"/>
                </a:lnTo>
                <a:lnTo>
                  <a:pt x="1110875" y="345898"/>
                </a:lnTo>
                <a:lnTo>
                  <a:pt x="1095063" y="345898"/>
                </a:lnTo>
                <a:lnTo>
                  <a:pt x="1095063" y="392726"/>
                </a:lnTo>
                <a:lnTo>
                  <a:pt x="1089589" y="392726"/>
                </a:lnTo>
                <a:lnTo>
                  <a:pt x="1084115" y="392726"/>
                </a:lnTo>
                <a:lnTo>
                  <a:pt x="1084115" y="345898"/>
                </a:lnTo>
                <a:lnTo>
                  <a:pt x="1068303" y="345898"/>
                </a:lnTo>
                <a:lnTo>
                  <a:pt x="1068303" y="340881"/>
                </a:lnTo>
                <a:close/>
                <a:moveTo>
                  <a:pt x="1048690" y="335787"/>
                </a:moveTo>
                <a:lnTo>
                  <a:pt x="1054164" y="335787"/>
                </a:lnTo>
                <a:lnTo>
                  <a:pt x="1059637" y="335787"/>
                </a:lnTo>
                <a:lnTo>
                  <a:pt x="1059637" y="392726"/>
                </a:lnTo>
                <a:lnTo>
                  <a:pt x="1054239" y="392726"/>
                </a:lnTo>
                <a:lnTo>
                  <a:pt x="1048690" y="392726"/>
                </a:lnTo>
                <a:close/>
                <a:moveTo>
                  <a:pt x="997604" y="335787"/>
                </a:moveTo>
                <a:lnTo>
                  <a:pt x="1040176" y="335787"/>
                </a:lnTo>
                <a:lnTo>
                  <a:pt x="1040176" y="340804"/>
                </a:lnTo>
                <a:lnTo>
                  <a:pt x="1040176" y="345898"/>
                </a:lnTo>
                <a:lnTo>
                  <a:pt x="1024364" y="345898"/>
                </a:lnTo>
                <a:lnTo>
                  <a:pt x="1024364" y="392726"/>
                </a:lnTo>
                <a:lnTo>
                  <a:pt x="1018890" y="392726"/>
                </a:lnTo>
                <a:lnTo>
                  <a:pt x="1013416" y="392726"/>
                </a:lnTo>
                <a:lnTo>
                  <a:pt x="1013416" y="345898"/>
                </a:lnTo>
                <a:lnTo>
                  <a:pt x="997604" y="345898"/>
                </a:lnTo>
                <a:lnTo>
                  <a:pt x="997604" y="340881"/>
                </a:lnTo>
                <a:close/>
                <a:moveTo>
                  <a:pt x="894291" y="335787"/>
                </a:moveTo>
                <a:lnTo>
                  <a:pt x="900069" y="335787"/>
                </a:lnTo>
                <a:lnTo>
                  <a:pt x="905770" y="335787"/>
                </a:lnTo>
                <a:lnTo>
                  <a:pt x="926828" y="375774"/>
                </a:lnTo>
                <a:lnTo>
                  <a:pt x="926828" y="335787"/>
                </a:lnTo>
                <a:lnTo>
                  <a:pt x="931921" y="335787"/>
                </a:lnTo>
                <a:lnTo>
                  <a:pt x="937091" y="335787"/>
                </a:lnTo>
                <a:lnTo>
                  <a:pt x="937091" y="392726"/>
                </a:lnTo>
                <a:lnTo>
                  <a:pt x="931617" y="392726"/>
                </a:lnTo>
                <a:lnTo>
                  <a:pt x="926144" y="392726"/>
                </a:lnTo>
                <a:lnTo>
                  <a:pt x="904554" y="351675"/>
                </a:lnTo>
                <a:lnTo>
                  <a:pt x="904554" y="392726"/>
                </a:lnTo>
                <a:lnTo>
                  <a:pt x="899460" y="392726"/>
                </a:lnTo>
                <a:lnTo>
                  <a:pt x="894291" y="392726"/>
                </a:lnTo>
                <a:close/>
                <a:moveTo>
                  <a:pt x="870801" y="335787"/>
                </a:moveTo>
                <a:lnTo>
                  <a:pt x="876199" y="335787"/>
                </a:lnTo>
                <a:lnTo>
                  <a:pt x="881748" y="335787"/>
                </a:lnTo>
                <a:lnTo>
                  <a:pt x="881748" y="392726"/>
                </a:lnTo>
                <a:lnTo>
                  <a:pt x="876274" y="392726"/>
                </a:lnTo>
                <a:lnTo>
                  <a:pt x="870801" y="392726"/>
                </a:lnTo>
                <a:close/>
                <a:moveTo>
                  <a:pt x="732595" y="335787"/>
                </a:moveTo>
                <a:lnTo>
                  <a:pt x="738297" y="335787"/>
                </a:lnTo>
                <a:lnTo>
                  <a:pt x="744074" y="335787"/>
                </a:lnTo>
                <a:lnTo>
                  <a:pt x="765056" y="375774"/>
                </a:lnTo>
                <a:lnTo>
                  <a:pt x="765056" y="335787"/>
                </a:lnTo>
                <a:lnTo>
                  <a:pt x="770149" y="335787"/>
                </a:lnTo>
                <a:lnTo>
                  <a:pt x="775318" y="335787"/>
                </a:lnTo>
                <a:lnTo>
                  <a:pt x="775318" y="392726"/>
                </a:lnTo>
                <a:lnTo>
                  <a:pt x="769845" y="392726"/>
                </a:lnTo>
                <a:lnTo>
                  <a:pt x="764372" y="392726"/>
                </a:lnTo>
                <a:lnTo>
                  <a:pt x="742781" y="351675"/>
                </a:lnTo>
                <a:lnTo>
                  <a:pt x="742781" y="392726"/>
                </a:lnTo>
                <a:lnTo>
                  <a:pt x="737689" y="392726"/>
                </a:lnTo>
                <a:lnTo>
                  <a:pt x="732595" y="392726"/>
                </a:lnTo>
                <a:close/>
                <a:moveTo>
                  <a:pt x="709029" y="335787"/>
                </a:moveTo>
                <a:lnTo>
                  <a:pt x="714502" y="335787"/>
                </a:lnTo>
                <a:lnTo>
                  <a:pt x="719976" y="335787"/>
                </a:lnTo>
                <a:lnTo>
                  <a:pt x="719976" y="392726"/>
                </a:lnTo>
                <a:lnTo>
                  <a:pt x="714502" y="392726"/>
                </a:lnTo>
                <a:lnTo>
                  <a:pt x="709029" y="392726"/>
                </a:lnTo>
                <a:close/>
                <a:moveTo>
                  <a:pt x="642282" y="335787"/>
                </a:moveTo>
                <a:lnTo>
                  <a:pt x="647756" y="335787"/>
                </a:lnTo>
                <a:lnTo>
                  <a:pt x="653229" y="335787"/>
                </a:lnTo>
                <a:lnTo>
                  <a:pt x="653229" y="392726"/>
                </a:lnTo>
                <a:lnTo>
                  <a:pt x="647831" y="392726"/>
                </a:lnTo>
                <a:lnTo>
                  <a:pt x="642282" y="392726"/>
                </a:lnTo>
                <a:close/>
                <a:moveTo>
                  <a:pt x="591576" y="335787"/>
                </a:moveTo>
                <a:lnTo>
                  <a:pt x="630118" y="335787"/>
                </a:lnTo>
                <a:lnTo>
                  <a:pt x="630118" y="340804"/>
                </a:lnTo>
                <a:lnTo>
                  <a:pt x="630118" y="345898"/>
                </a:lnTo>
                <a:lnTo>
                  <a:pt x="602523" y="345898"/>
                </a:lnTo>
                <a:lnTo>
                  <a:pt x="602523" y="357985"/>
                </a:lnTo>
                <a:lnTo>
                  <a:pt x="628142" y="357985"/>
                </a:lnTo>
                <a:lnTo>
                  <a:pt x="628142" y="362850"/>
                </a:lnTo>
                <a:lnTo>
                  <a:pt x="628142" y="367791"/>
                </a:lnTo>
                <a:lnTo>
                  <a:pt x="602523" y="367791"/>
                </a:lnTo>
                <a:lnTo>
                  <a:pt x="602523" y="382616"/>
                </a:lnTo>
                <a:lnTo>
                  <a:pt x="631335" y="382616"/>
                </a:lnTo>
                <a:lnTo>
                  <a:pt x="631335" y="387709"/>
                </a:lnTo>
                <a:lnTo>
                  <a:pt x="631335" y="392726"/>
                </a:lnTo>
                <a:lnTo>
                  <a:pt x="591576" y="392726"/>
                </a:lnTo>
                <a:close/>
                <a:moveTo>
                  <a:pt x="535639" y="335679"/>
                </a:moveTo>
                <a:lnTo>
                  <a:pt x="561258" y="335679"/>
                </a:lnTo>
                <a:cubicBezTo>
                  <a:pt x="565546" y="335425"/>
                  <a:pt x="569775" y="336781"/>
                  <a:pt x="573117" y="339479"/>
                </a:cubicBezTo>
                <a:cubicBezTo>
                  <a:pt x="576080" y="342201"/>
                  <a:pt x="577670" y="346105"/>
                  <a:pt x="577451" y="350122"/>
                </a:cubicBezTo>
                <a:cubicBezTo>
                  <a:pt x="577724" y="354285"/>
                  <a:pt x="575898" y="358307"/>
                  <a:pt x="572585" y="360841"/>
                </a:cubicBezTo>
                <a:cubicBezTo>
                  <a:pt x="572076" y="361325"/>
                  <a:pt x="571484" y="361711"/>
                  <a:pt x="570837" y="361982"/>
                </a:cubicBezTo>
                <a:cubicBezTo>
                  <a:pt x="572033" y="362460"/>
                  <a:pt x="573158" y="363100"/>
                  <a:pt x="574182" y="363882"/>
                </a:cubicBezTo>
                <a:cubicBezTo>
                  <a:pt x="577567" y="366473"/>
                  <a:pt x="579446" y="370574"/>
                  <a:pt x="579199" y="374829"/>
                </a:cubicBezTo>
                <a:cubicBezTo>
                  <a:pt x="579545" y="379761"/>
                  <a:pt x="577710" y="384596"/>
                  <a:pt x="574182" y="388057"/>
                </a:cubicBezTo>
                <a:cubicBezTo>
                  <a:pt x="570097" y="391368"/>
                  <a:pt x="564905" y="392999"/>
                  <a:pt x="559662" y="392618"/>
                </a:cubicBezTo>
                <a:lnTo>
                  <a:pt x="535867" y="392618"/>
                </a:lnTo>
                <a:close/>
                <a:moveTo>
                  <a:pt x="685019" y="335678"/>
                </a:moveTo>
                <a:lnTo>
                  <a:pt x="695891" y="335678"/>
                </a:lnTo>
                <a:lnTo>
                  <a:pt x="695891" y="376654"/>
                </a:lnTo>
                <a:cubicBezTo>
                  <a:pt x="696264" y="381404"/>
                  <a:pt x="694733" y="386109"/>
                  <a:pt x="691633" y="389730"/>
                </a:cubicBezTo>
                <a:cubicBezTo>
                  <a:pt x="688235" y="392917"/>
                  <a:pt x="683662" y="394543"/>
                  <a:pt x="679014" y="394215"/>
                </a:cubicBezTo>
                <a:cubicBezTo>
                  <a:pt x="674155" y="394629"/>
                  <a:pt x="669372" y="392811"/>
                  <a:pt x="666015" y="389273"/>
                </a:cubicBezTo>
                <a:cubicBezTo>
                  <a:pt x="662901" y="384852"/>
                  <a:pt x="661521" y="379441"/>
                  <a:pt x="662137" y="374069"/>
                </a:cubicBezTo>
                <a:lnTo>
                  <a:pt x="662137" y="371105"/>
                </a:lnTo>
                <a:lnTo>
                  <a:pt x="672552" y="371105"/>
                </a:lnTo>
                <a:lnTo>
                  <a:pt x="672552" y="374525"/>
                </a:lnTo>
                <a:cubicBezTo>
                  <a:pt x="672305" y="377145"/>
                  <a:pt x="672806" y="379781"/>
                  <a:pt x="673997" y="382127"/>
                </a:cubicBezTo>
                <a:cubicBezTo>
                  <a:pt x="675045" y="383823"/>
                  <a:pt x="676951" y="384791"/>
                  <a:pt x="678938" y="384636"/>
                </a:cubicBezTo>
                <a:cubicBezTo>
                  <a:pt x="680687" y="384808"/>
                  <a:pt x="682412" y="384129"/>
                  <a:pt x="683575" y="382811"/>
                </a:cubicBezTo>
                <a:cubicBezTo>
                  <a:pt x="684665" y="381035"/>
                  <a:pt x="685170" y="378961"/>
                  <a:pt x="685019" y="376882"/>
                </a:cubicBezTo>
                <a:close/>
                <a:moveTo>
                  <a:pt x="1119478" y="335602"/>
                </a:moveTo>
                <a:lnTo>
                  <a:pt x="1130425" y="335602"/>
                </a:lnTo>
                <a:lnTo>
                  <a:pt x="1130425" y="371484"/>
                </a:lnTo>
                <a:cubicBezTo>
                  <a:pt x="1130206" y="374756"/>
                  <a:pt x="1131118" y="378004"/>
                  <a:pt x="1133009" y="380682"/>
                </a:cubicBezTo>
                <a:cubicBezTo>
                  <a:pt x="1134942" y="382811"/>
                  <a:pt x="1137745" y="383932"/>
                  <a:pt x="1140611" y="383723"/>
                </a:cubicBezTo>
                <a:cubicBezTo>
                  <a:pt x="1143437" y="383957"/>
                  <a:pt x="1146220" y="382927"/>
                  <a:pt x="1148213" y="380911"/>
                </a:cubicBezTo>
                <a:cubicBezTo>
                  <a:pt x="1150059" y="378132"/>
                  <a:pt x="1150890" y="374803"/>
                  <a:pt x="1150570" y="371484"/>
                </a:cubicBezTo>
                <a:lnTo>
                  <a:pt x="1150570" y="335602"/>
                </a:lnTo>
                <a:lnTo>
                  <a:pt x="1161821" y="335602"/>
                </a:lnTo>
                <a:lnTo>
                  <a:pt x="1161821" y="371104"/>
                </a:lnTo>
                <a:cubicBezTo>
                  <a:pt x="1162403" y="377391"/>
                  <a:pt x="1160644" y="383671"/>
                  <a:pt x="1156879" y="388741"/>
                </a:cubicBezTo>
                <a:cubicBezTo>
                  <a:pt x="1152471" y="392719"/>
                  <a:pt x="1146601" y="394676"/>
                  <a:pt x="1140687" y="394138"/>
                </a:cubicBezTo>
                <a:cubicBezTo>
                  <a:pt x="1134811" y="394597"/>
                  <a:pt x="1129013" y="392554"/>
                  <a:pt x="1124723" y="388513"/>
                </a:cubicBezTo>
                <a:cubicBezTo>
                  <a:pt x="1120912" y="383543"/>
                  <a:pt x="1119046" y="377353"/>
                  <a:pt x="1119478" y="371104"/>
                </a:cubicBezTo>
                <a:close/>
                <a:moveTo>
                  <a:pt x="1823162" y="334348"/>
                </a:moveTo>
                <a:cubicBezTo>
                  <a:pt x="1829456" y="333997"/>
                  <a:pt x="1835883" y="336047"/>
                  <a:pt x="1840953" y="340581"/>
                </a:cubicBezTo>
                <a:cubicBezTo>
                  <a:pt x="1841635" y="341192"/>
                  <a:pt x="1842282" y="341839"/>
                  <a:pt x="1842892" y="342521"/>
                </a:cubicBezTo>
                <a:cubicBezTo>
                  <a:pt x="1847751" y="348835"/>
                  <a:pt x="1850179" y="356686"/>
                  <a:pt x="1849734" y="364643"/>
                </a:cubicBezTo>
                <a:cubicBezTo>
                  <a:pt x="1850165" y="372456"/>
                  <a:pt x="1847733" y="380160"/>
                  <a:pt x="1842892" y="386309"/>
                </a:cubicBezTo>
                <a:cubicBezTo>
                  <a:pt x="1833574" y="396448"/>
                  <a:pt x="1817800" y="397114"/>
                  <a:pt x="1807660" y="387795"/>
                </a:cubicBezTo>
                <a:cubicBezTo>
                  <a:pt x="1807144" y="387321"/>
                  <a:pt x="1806648" y="386825"/>
                  <a:pt x="1806174" y="386309"/>
                </a:cubicBezTo>
                <a:cubicBezTo>
                  <a:pt x="1801333" y="380160"/>
                  <a:pt x="1798901" y="372456"/>
                  <a:pt x="1799332" y="364643"/>
                </a:cubicBezTo>
                <a:cubicBezTo>
                  <a:pt x="1798885" y="356686"/>
                  <a:pt x="1801313" y="348835"/>
                  <a:pt x="1806174" y="342521"/>
                </a:cubicBezTo>
                <a:cubicBezTo>
                  <a:pt x="1810709" y="337451"/>
                  <a:pt x="1816868" y="334699"/>
                  <a:pt x="1823162" y="334348"/>
                </a:cubicBezTo>
                <a:close/>
                <a:moveTo>
                  <a:pt x="1715958" y="334342"/>
                </a:moveTo>
                <a:cubicBezTo>
                  <a:pt x="1722271" y="333998"/>
                  <a:pt x="1728716" y="336061"/>
                  <a:pt x="1733797" y="340615"/>
                </a:cubicBezTo>
                <a:cubicBezTo>
                  <a:pt x="1734466" y="341216"/>
                  <a:pt x="1735102" y="341852"/>
                  <a:pt x="1735702" y="342520"/>
                </a:cubicBezTo>
                <a:cubicBezTo>
                  <a:pt x="1740541" y="348843"/>
                  <a:pt x="1742943" y="356696"/>
                  <a:pt x="1742468" y="364643"/>
                </a:cubicBezTo>
                <a:cubicBezTo>
                  <a:pt x="1742922" y="372447"/>
                  <a:pt x="1740516" y="380149"/>
                  <a:pt x="1735702" y="386309"/>
                </a:cubicBezTo>
                <a:cubicBezTo>
                  <a:pt x="1726345" y="396469"/>
                  <a:pt x="1710522" y="397119"/>
                  <a:pt x="1700362" y="387762"/>
                </a:cubicBezTo>
                <a:cubicBezTo>
                  <a:pt x="1699857" y="387298"/>
                  <a:pt x="1699373" y="386813"/>
                  <a:pt x="1698908" y="386309"/>
                </a:cubicBezTo>
                <a:cubicBezTo>
                  <a:pt x="1694125" y="380133"/>
                  <a:pt x="1691723" y="372443"/>
                  <a:pt x="1692142" y="364643"/>
                </a:cubicBezTo>
                <a:cubicBezTo>
                  <a:pt x="1691708" y="356701"/>
                  <a:pt x="1694105" y="348861"/>
                  <a:pt x="1698908" y="342520"/>
                </a:cubicBezTo>
                <a:cubicBezTo>
                  <a:pt x="1703462" y="337440"/>
                  <a:pt x="1709644" y="334687"/>
                  <a:pt x="1715958" y="334342"/>
                </a:cubicBezTo>
                <a:close/>
                <a:moveTo>
                  <a:pt x="1319510" y="334342"/>
                </a:moveTo>
                <a:cubicBezTo>
                  <a:pt x="1325823" y="333998"/>
                  <a:pt x="1332268" y="336061"/>
                  <a:pt x="1337349" y="340615"/>
                </a:cubicBezTo>
                <a:cubicBezTo>
                  <a:pt x="1338018" y="341216"/>
                  <a:pt x="1338654" y="341852"/>
                  <a:pt x="1339254" y="342520"/>
                </a:cubicBezTo>
                <a:cubicBezTo>
                  <a:pt x="1344093" y="348843"/>
                  <a:pt x="1346495" y="356696"/>
                  <a:pt x="1346020" y="364643"/>
                </a:cubicBezTo>
                <a:cubicBezTo>
                  <a:pt x="1346474" y="372447"/>
                  <a:pt x="1344068" y="380149"/>
                  <a:pt x="1339254" y="386309"/>
                </a:cubicBezTo>
                <a:cubicBezTo>
                  <a:pt x="1329897" y="396469"/>
                  <a:pt x="1314074" y="397119"/>
                  <a:pt x="1303914" y="387762"/>
                </a:cubicBezTo>
                <a:cubicBezTo>
                  <a:pt x="1303409" y="387298"/>
                  <a:pt x="1302925" y="386813"/>
                  <a:pt x="1302460" y="386309"/>
                </a:cubicBezTo>
                <a:cubicBezTo>
                  <a:pt x="1297677" y="380133"/>
                  <a:pt x="1295275" y="372443"/>
                  <a:pt x="1295694" y="364643"/>
                </a:cubicBezTo>
                <a:cubicBezTo>
                  <a:pt x="1295260" y="356701"/>
                  <a:pt x="1297657" y="348861"/>
                  <a:pt x="1302460" y="342520"/>
                </a:cubicBezTo>
                <a:cubicBezTo>
                  <a:pt x="1307014" y="337440"/>
                  <a:pt x="1313196" y="334687"/>
                  <a:pt x="1319510" y="334342"/>
                </a:cubicBezTo>
                <a:close/>
                <a:moveTo>
                  <a:pt x="1884703" y="334310"/>
                </a:moveTo>
                <a:cubicBezTo>
                  <a:pt x="1890404" y="334052"/>
                  <a:pt x="1896002" y="335891"/>
                  <a:pt x="1900439" y="339480"/>
                </a:cubicBezTo>
                <a:cubicBezTo>
                  <a:pt x="1904597" y="343008"/>
                  <a:pt x="1907192" y="348035"/>
                  <a:pt x="1907662" y="353468"/>
                </a:cubicBezTo>
                <a:lnTo>
                  <a:pt x="1896943" y="353468"/>
                </a:lnTo>
                <a:cubicBezTo>
                  <a:pt x="1896563" y="350883"/>
                  <a:pt x="1895167" y="348558"/>
                  <a:pt x="1893065" y="347006"/>
                </a:cubicBezTo>
                <a:cubicBezTo>
                  <a:pt x="1890958" y="345175"/>
                  <a:pt x="1888255" y="344175"/>
                  <a:pt x="1885463" y="344194"/>
                </a:cubicBezTo>
                <a:cubicBezTo>
                  <a:pt x="1881081" y="343980"/>
                  <a:pt x="1876884" y="345978"/>
                  <a:pt x="1874288" y="349515"/>
                </a:cubicBezTo>
                <a:cubicBezTo>
                  <a:pt x="1869024" y="358696"/>
                  <a:pt x="1869024" y="369982"/>
                  <a:pt x="1874288" y="379162"/>
                </a:cubicBezTo>
                <a:cubicBezTo>
                  <a:pt x="1877008" y="382606"/>
                  <a:pt x="1881235" y="384507"/>
                  <a:pt x="1885616" y="384256"/>
                </a:cubicBezTo>
                <a:cubicBezTo>
                  <a:pt x="1889630" y="384401"/>
                  <a:pt x="1893409" y="382366"/>
                  <a:pt x="1895498" y="378935"/>
                </a:cubicBezTo>
                <a:cubicBezTo>
                  <a:pt x="1896897" y="376809"/>
                  <a:pt x="1897878" y="374435"/>
                  <a:pt x="1898387" y="371941"/>
                </a:cubicBezTo>
                <a:lnTo>
                  <a:pt x="1886071" y="371941"/>
                </a:lnTo>
                <a:lnTo>
                  <a:pt x="1886071" y="362135"/>
                </a:lnTo>
                <a:lnTo>
                  <a:pt x="1908041" y="362135"/>
                </a:lnTo>
                <a:lnTo>
                  <a:pt x="1908041" y="392543"/>
                </a:lnTo>
                <a:lnTo>
                  <a:pt x="1900439" y="392543"/>
                </a:lnTo>
                <a:lnTo>
                  <a:pt x="1899375" y="384941"/>
                </a:lnTo>
                <a:lnTo>
                  <a:pt x="1899223" y="386309"/>
                </a:lnTo>
                <a:cubicBezTo>
                  <a:pt x="1895940" y="391499"/>
                  <a:pt x="1890156" y="394564"/>
                  <a:pt x="1884019" y="394368"/>
                </a:cubicBezTo>
                <a:lnTo>
                  <a:pt x="1884019" y="393911"/>
                </a:lnTo>
                <a:cubicBezTo>
                  <a:pt x="1877097" y="394281"/>
                  <a:pt x="1870384" y="391484"/>
                  <a:pt x="1865774" y="386309"/>
                </a:cubicBezTo>
                <a:cubicBezTo>
                  <a:pt x="1856522" y="373179"/>
                  <a:pt x="1856522" y="355651"/>
                  <a:pt x="1865774" y="342521"/>
                </a:cubicBezTo>
                <a:cubicBezTo>
                  <a:pt x="1870493" y="337030"/>
                  <a:pt x="1877469" y="334005"/>
                  <a:pt x="1884703" y="334310"/>
                </a:cubicBezTo>
                <a:close/>
                <a:moveTo>
                  <a:pt x="1549983" y="334159"/>
                </a:moveTo>
                <a:cubicBezTo>
                  <a:pt x="1555557" y="334015"/>
                  <a:pt x="1560982" y="335969"/>
                  <a:pt x="1565187" y="339632"/>
                </a:cubicBezTo>
                <a:cubicBezTo>
                  <a:pt x="1569500" y="343438"/>
                  <a:pt x="1572215" y="348732"/>
                  <a:pt x="1572789" y="354456"/>
                </a:cubicBezTo>
                <a:lnTo>
                  <a:pt x="1561842" y="354456"/>
                </a:lnTo>
                <a:cubicBezTo>
                  <a:pt x="1561657" y="351545"/>
                  <a:pt x="1560349" y="348819"/>
                  <a:pt x="1558193" y="346854"/>
                </a:cubicBezTo>
                <a:cubicBezTo>
                  <a:pt x="1556064" y="345068"/>
                  <a:pt x="1553370" y="344098"/>
                  <a:pt x="1550591" y="344117"/>
                </a:cubicBezTo>
                <a:cubicBezTo>
                  <a:pt x="1546672" y="344035"/>
                  <a:pt x="1543013" y="346067"/>
                  <a:pt x="1541013" y="349439"/>
                </a:cubicBezTo>
                <a:cubicBezTo>
                  <a:pt x="1538495" y="353903"/>
                  <a:pt x="1537308" y="358994"/>
                  <a:pt x="1537591" y="364111"/>
                </a:cubicBezTo>
                <a:cubicBezTo>
                  <a:pt x="1537312" y="369106"/>
                  <a:pt x="1538501" y="374075"/>
                  <a:pt x="1541013" y="378403"/>
                </a:cubicBezTo>
                <a:cubicBezTo>
                  <a:pt x="1544630" y="383762"/>
                  <a:pt x="1551907" y="385173"/>
                  <a:pt x="1557265" y="381556"/>
                </a:cubicBezTo>
                <a:cubicBezTo>
                  <a:pt x="1557725" y="381245"/>
                  <a:pt x="1558162" y="380903"/>
                  <a:pt x="1558573" y="380531"/>
                </a:cubicBezTo>
                <a:cubicBezTo>
                  <a:pt x="1560721" y="378342"/>
                  <a:pt x="1562016" y="375457"/>
                  <a:pt x="1562222" y="372397"/>
                </a:cubicBezTo>
                <a:lnTo>
                  <a:pt x="1572333" y="372701"/>
                </a:lnTo>
                <a:cubicBezTo>
                  <a:pt x="1571953" y="378621"/>
                  <a:pt x="1569409" y="384195"/>
                  <a:pt x="1565187" y="388362"/>
                </a:cubicBezTo>
                <a:cubicBezTo>
                  <a:pt x="1561078" y="392224"/>
                  <a:pt x="1555621" y="394324"/>
                  <a:pt x="1549983" y="394215"/>
                </a:cubicBezTo>
                <a:cubicBezTo>
                  <a:pt x="1543177" y="394493"/>
                  <a:pt x="1536649" y="391498"/>
                  <a:pt x="1532422" y="386157"/>
                </a:cubicBezTo>
                <a:cubicBezTo>
                  <a:pt x="1527781" y="379920"/>
                  <a:pt x="1525467" y="372255"/>
                  <a:pt x="1525885" y="364490"/>
                </a:cubicBezTo>
                <a:cubicBezTo>
                  <a:pt x="1525450" y="356583"/>
                  <a:pt x="1527759" y="348769"/>
                  <a:pt x="1532422" y="342369"/>
                </a:cubicBezTo>
                <a:cubicBezTo>
                  <a:pt x="1536610" y="336960"/>
                  <a:pt x="1543148" y="333903"/>
                  <a:pt x="1549983" y="334159"/>
                </a:cubicBezTo>
                <a:close/>
                <a:moveTo>
                  <a:pt x="969260" y="334158"/>
                </a:moveTo>
                <a:cubicBezTo>
                  <a:pt x="974516" y="333928"/>
                  <a:pt x="979659" y="335723"/>
                  <a:pt x="983629" y="339175"/>
                </a:cubicBezTo>
                <a:cubicBezTo>
                  <a:pt x="987381" y="342725"/>
                  <a:pt x="989569" y="347620"/>
                  <a:pt x="989710" y="352783"/>
                </a:cubicBezTo>
                <a:lnTo>
                  <a:pt x="978611" y="352783"/>
                </a:lnTo>
                <a:cubicBezTo>
                  <a:pt x="978526" y="350253"/>
                  <a:pt x="977331" y="347888"/>
                  <a:pt x="975342" y="346321"/>
                </a:cubicBezTo>
                <a:cubicBezTo>
                  <a:pt x="973149" y="344694"/>
                  <a:pt x="970469" y="343864"/>
                  <a:pt x="967740" y="343965"/>
                </a:cubicBezTo>
                <a:cubicBezTo>
                  <a:pt x="965416" y="343802"/>
                  <a:pt x="963114" y="344506"/>
                  <a:pt x="961278" y="345941"/>
                </a:cubicBezTo>
                <a:cubicBezTo>
                  <a:pt x="959666" y="347319"/>
                  <a:pt x="958794" y="349374"/>
                  <a:pt x="958921" y="351490"/>
                </a:cubicBezTo>
                <a:cubicBezTo>
                  <a:pt x="958917" y="353163"/>
                  <a:pt x="959859" y="354694"/>
                  <a:pt x="961354" y="355444"/>
                </a:cubicBezTo>
                <a:cubicBezTo>
                  <a:pt x="964654" y="356953"/>
                  <a:pt x="968126" y="358051"/>
                  <a:pt x="971693" y="358713"/>
                </a:cubicBezTo>
                <a:cubicBezTo>
                  <a:pt x="977187" y="359678"/>
                  <a:pt x="982388" y="361889"/>
                  <a:pt x="986897" y="365174"/>
                </a:cubicBezTo>
                <a:cubicBezTo>
                  <a:pt x="989717" y="368329"/>
                  <a:pt x="991094" y="372517"/>
                  <a:pt x="990698" y="376729"/>
                </a:cubicBezTo>
                <a:cubicBezTo>
                  <a:pt x="990967" y="381674"/>
                  <a:pt x="988811" y="386439"/>
                  <a:pt x="984920" y="389501"/>
                </a:cubicBezTo>
                <a:cubicBezTo>
                  <a:pt x="980377" y="392844"/>
                  <a:pt x="974817" y="394509"/>
                  <a:pt x="969184" y="394215"/>
                </a:cubicBezTo>
                <a:cubicBezTo>
                  <a:pt x="963670" y="394477"/>
                  <a:pt x="958254" y="392690"/>
                  <a:pt x="953980" y="389197"/>
                </a:cubicBezTo>
                <a:cubicBezTo>
                  <a:pt x="950105" y="385489"/>
                  <a:pt x="947931" y="380345"/>
                  <a:pt x="947974" y="374981"/>
                </a:cubicBezTo>
                <a:lnTo>
                  <a:pt x="958542" y="374982"/>
                </a:lnTo>
                <a:cubicBezTo>
                  <a:pt x="958486" y="377645"/>
                  <a:pt x="959596" y="380200"/>
                  <a:pt x="961582" y="381976"/>
                </a:cubicBezTo>
                <a:cubicBezTo>
                  <a:pt x="963765" y="383629"/>
                  <a:pt x="966447" y="384487"/>
                  <a:pt x="969184" y="384408"/>
                </a:cubicBezTo>
                <a:cubicBezTo>
                  <a:pt x="972036" y="384560"/>
                  <a:pt x="974876" y="383929"/>
                  <a:pt x="977395" y="382584"/>
                </a:cubicBezTo>
                <a:cubicBezTo>
                  <a:pt x="979228" y="381543"/>
                  <a:pt x="980360" y="379598"/>
                  <a:pt x="980360" y="377490"/>
                </a:cubicBezTo>
                <a:cubicBezTo>
                  <a:pt x="980483" y="375640"/>
                  <a:pt x="979686" y="373849"/>
                  <a:pt x="978231" y="372701"/>
                </a:cubicBezTo>
                <a:cubicBezTo>
                  <a:pt x="975459" y="371175"/>
                  <a:pt x="972454" y="370122"/>
                  <a:pt x="969336" y="369584"/>
                </a:cubicBezTo>
                <a:cubicBezTo>
                  <a:pt x="963396" y="368573"/>
                  <a:pt x="957728" y="366347"/>
                  <a:pt x="952688" y="363046"/>
                </a:cubicBezTo>
                <a:cubicBezTo>
                  <a:pt x="949726" y="360238"/>
                  <a:pt x="948190" y="356243"/>
                  <a:pt x="948507" y="352175"/>
                </a:cubicBezTo>
                <a:cubicBezTo>
                  <a:pt x="948255" y="347174"/>
                  <a:pt x="950298" y="342332"/>
                  <a:pt x="954056" y="339023"/>
                </a:cubicBezTo>
                <a:cubicBezTo>
                  <a:pt x="958316" y="335518"/>
                  <a:pt x="963757" y="333778"/>
                  <a:pt x="969260" y="334158"/>
                </a:cubicBezTo>
                <a:close/>
                <a:moveTo>
                  <a:pt x="809531" y="333949"/>
                </a:moveTo>
                <a:cubicBezTo>
                  <a:pt x="815715" y="333405"/>
                  <a:pt x="822092" y="335060"/>
                  <a:pt x="827405" y="339023"/>
                </a:cubicBezTo>
                <a:cubicBezTo>
                  <a:pt x="831590" y="342530"/>
                  <a:pt x="834191" y="347570"/>
                  <a:pt x="834628" y="353011"/>
                </a:cubicBezTo>
                <a:lnTo>
                  <a:pt x="823681" y="353011"/>
                </a:lnTo>
                <a:cubicBezTo>
                  <a:pt x="823370" y="350421"/>
                  <a:pt x="821993" y="348079"/>
                  <a:pt x="819879" y="346550"/>
                </a:cubicBezTo>
                <a:cubicBezTo>
                  <a:pt x="817772" y="344719"/>
                  <a:pt x="815069" y="343719"/>
                  <a:pt x="812277" y="343736"/>
                </a:cubicBezTo>
                <a:cubicBezTo>
                  <a:pt x="807904" y="343564"/>
                  <a:pt x="803725" y="345554"/>
                  <a:pt x="801103" y="349058"/>
                </a:cubicBezTo>
                <a:cubicBezTo>
                  <a:pt x="798134" y="353549"/>
                  <a:pt x="796719" y="358890"/>
                  <a:pt x="797073" y="364262"/>
                </a:cubicBezTo>
                <a:cubicBezTo>
                  <a:pt x="796719" y="369470"/>
                  <a:pt x="798080" y="374650"/>
                  <a:pt x="800950" y="379010"/>
                </a:cubicBezTo>
                <a:cubicBezTo>
                  <a:pt x="803678" y="382442"/>
                  <a:pt x="807900" y="384341"/>
                  <a:pt x="812277" y="384103"/>
                </a:cubicBezTo>
                <a:cubicBezTo>
                  <a:pt x="816285" y="384217"/>
                  <a:pt x="820049" y="382189"/>
                  <a:pt x="822160" y="378782"/>
                </a:cubicBezTo>
                <a:cubicBezTo>
                  <a:pt x="823529" y="376640"/>
                  <a:pt x="824507" y="374272"/>
                  <a:pt x="825049" y="371788"/>
                </a:cubicBezTo>
                <a:lnTo>
                  <a:pt x="812734" y="371788"/>
                </a:lnTo>
                <a:lnTo>
                  <a:pt x="812734" y="361981"/>
                </a:lnTo>
                <a:lnTo>
                  <a:pt x="834932" y="361981"/>
                </a:lnTo>
                <a:lnTo>
                  <a:pt x="834932" y="392389"/>
                </a:lnTo>
                <a:lnTo>
                  <a:pt x="827330" y="392389"/>
                </a:lnTo>
                <a:lnTo>
                  <a:pt x="826265" y="384787"/>
                </a:lnTo>
                <a:lnTo>
                  <a:pt x="825658" y="385700"/>
                </a:lnTo>
                <a:lnTo>
                  <a:pt x="810540" y="393712"/>
                </a:lnTo>
                <a:lnTo>
                  <a:pt x="792816" y="385852"/>
                </a:lnTo>
                <a:cubicBezTo>
                  <a:pt x="783698" y="372680"/>
                  <a:pt x="783698" y="355236"/>
                  <a:pt x="792816" y="342064"/>
                </a:cubicBezTo>
                <a:cubicBezTo>
                  <a:pt x="797356" y="337234"/>
                  <a:pt x="803347" y="334493"/>
                  <a:pt x="809531" y="333949"/>
                </a:cubicBezTo>
                <a:close/>
                <a:moveTo>
                  <a:pt x="358112" y="333820"/>
                </a:moveTo>
                <a:lnTo>
                  <a:pt x="356738" y="335368"/>
                </a:lnTo>
                <a:lnTo>
                  <a:pt x="355343" y="336895"/>
                </a:lnTo>
                <a:lnTo>
                  <a:pt x="361339" y="342303"/>
                </a:lnTo>
                <a:lnTo>
                  <a:pt x="356171" y="348059"/>
                </a:lnTo>
                <a:lnTo>
                  <a:pt x="350175" y="342652"/>
                </a:lnTo>
                <a:lnTo>
                  <a:pt x="348779" y="344200"/>
                </a:lnTo>
                <a:lnTo>
                  <a:pt x="347405" y="345726"/>
                </a:lnTo>
                <a:lnTo>
                  <a:pt x="363367" y="360183"/>
                </a:lnTo>
                <a:lnTo>
                  <a:pt x="364741" y="358635"/>
                </a:lnTo>
                <a:lnTo>
                  <a:pt x="366136" y="357109"/>
                </a:lnTo>
                <a:lnTo>
                  <a:pt x="358875" y="350567"/>
                </a:lnTo>
                <a:lnTo>
                  <a:pt x="364065" y="344810"/>
                </a:lnTo>
                <a:lnTo>
                  <a:pt x="371304" y="351352"/>
                </a:lnTo>
                <a:lnTo>
                  <a:pt x="372700" y="349804"/>
                </a:lnTo>
                <a:lnTo>
                  <a:pt x="374117" y="348234"/>
                </a:lnTo>
                <a:close/>
                <a:moveTo>
                  <a:pt x="221021" y="323049"/>
                </a:moveTo>
                <a:cubicBezTo>
                  <a:pt x="221498" y="323758"/>
                  <a:pt x="222031" y="324430"/>
                  <a:pt x="222613" y="325055"/>
                </a:cubicBezTo>
                <a:cubicBezTo>
                  <a:pt x="223289" y="325731"/>
                  <a:pt x="224292" y="326342"/>
                  <a:pt x="224357" y="326734"/>
                </a:cubicBezTo>
                <a:cubicBezTo>
                  <a:pt x="224423" y="327127"/>
                  <a:pt x="223877" y="327258"/>
                  <a:pt x="223877" y="327258"/>
                </a:cubicBezTo>
                <a:lnTo>
                  <a:pt x="223877" y="340690"/>
                </a:lnTo>
                <a:cubicBezTo>
                  <a:pt x="223877" y="340690"/>
                  <a:pt x="228980" y="340603"/>
                  <a:pt x="230637" y="341867"/>
                </a:cubicBezTo>
                <a:cubicBezTo>
                  <a:pt x="232294" y="343132"/>
                  <a:pt x="235151" y="344201"/>
                  <a:pt x="235892" y="345073"/>
                </a:cubicBezTo>
                <a:cubicBezTo>
                  <a:pt x="236634" y="345945"/>
                  <a:pt x="239730" y="346141"/>
                  <a:pt x="240995" y="346490"/>
                </a:cubicBezTo>
                <a:cubicBezTo>
                  <a:pt x="242260" y="346839"/>
                  <a:pt x="242870" y="348475"/>
                  <a:pt x="243590" y="349020"/>
                </a:cubicBezTo>
                <a:cubicBezTo>
                  <a:pt x="244309" y="349565"/>
                  <a:pt x="245421" y="348954"/>
                  <a:pt x="246490" y="349281"/>
                </a:cubicBezTo>
                <a:cubicBezTo>
                  <a:pt x="247558" y="349608"/>
                  <a:pt x="249368" y="351745"/>
                  <a:pt x="250546" y="352312"/>
                </a:cubicBezTo>
                <a:cubicBezTo>
                  <a:pt x="251723" y="352879"/>
                  <a:pt x="253162" y="352988"/>
                  <a:pt x="253686" y="354253"/>
                </a:cubicBezTo>
                <a:cubicBezTo>
                  <a:pt x="254209" y="355518"/>
                  <a:pt x="253904" y="356215"/>
                  <a:pt x="255256" y="356215"/>
                </a:cubicBezTo>
                <a:cubicBezTo>
                  <a:pt x="256355" y="356170"/>
                  <a:pt x="257419" y="356597"/>
                  <a:pt x="258178" y="357393"/>
                </a:cubicBezTo>
                <a:cubicBezTo>
                  <a:pt x="258635" y="357785"/>
                  <a:pt x="260118" y="357306"/>
                  <a:pt x="261492" y="357785"/>
                </a:cubicBezTo>
                <a:cubicBezTo>
                  <a:pt x="262190" y="357982"/>
                  <a:pt x="264458" y="359137"/>
                  <a:pt x="265853" y="359530"/>
                </a:cubicBezTo>
                <a:cubicBezTo>
                  <a:pt x="268066" y="360483"/>
                  <a:pt x="270179" y="361660"/>
                  <a:pt x="272155" y="363041"/>
                </a:cubicBezTo>
                <a:cubicBezTo>
                  <a:pt x="276291" y="363324"/>
                  <a:pt x="280389" y="364017"/>
                  <a:pt x="284388" y="365112"/>
                </a:cubicBezTo>
                <a:lnTo>
                  <a:pt x="159333" y="365243"/>
                </a:lnTo>
                <a:cubicBezTo>
                  <a:pt x="159333" y="365243"/>
                  <a:pt x="163367" y="364436"/>
                  <a:pt x="174270" y="363498"/>
                </a:cubicBezTo>
                <a:cubicBezTo>
                  <a:pt x="176191" y="361900"/>
                  <a:pt x="178418" y="360705"/>
                  <a:pt x="180812" y="359988"/>
                </a:cubicBezTo>
                <a:cubicBezTo>
                  <a:pt x="181597" y="359922"/>
                  <a:pt x="184017" y="357131"/>
                  <a:pt x="184322" y="356673"/>
                </a:cubicBezTo>
                <a:cubicBezTo>
                  <a:pt x="184628" y="356215"/>
                  <a:pt x="187244" y="356564"/>
                  <a:pt x="187833" y="354907"/>
                </a:cubicBezTo>
                <a:cubicBezTo>
                  <a:pt x="188422" y="353250"/>
                  <a:pt x="190057" y="353468"/>
                  <a:pt x="190973" y="353141"/>
                </a:cubicBezTo>
                <a:cubicBezTo>
                  <a:pt x="191889" y="352814"/>
                  <a:pt x="192020" y="350502"/>
                  <a:pt x="193699" y="349630"/>
                </a:cubicBezTo>
                <a:cubicBezTo>
                  <a:pt x="194462" y="349238"/>
                  <a:pt x="196403" y="348605"/>
                  <a:pt x="197798" y="348060"/>
                </a:cubicBezTo>
                <a:cubicBezTo>
                  <a:pt x="199194" y="347515"/>
                  <a:pt x="200677" y="345487"/>
                  <a:pt x="201701" y="345335"/>
                </a:cubicBezTo>
                <a:cubicBezTo>
                  <a:pt x="203474" y="345247"/>
                  <a:pt x="205208" y="344778"/>
                  <a:pt x="206782" y="343961"/>
                </a:cubicBezTo>
                <a:cubicBezTo>
                  <a:pt x="208265" y="342958"/>
                  <a:pt x="209987" y="341976"/>
                  <a:pt x="211274" y="341235"/>
                </a:cubicBezTo>
                <a:cubicBezTo>
                  <a:pt x="212560" y="340494"/>
                  <a:pt x="218404" y="340886"/>
                  <a:pt x="218404" y="340886"/>
                </a:cubicBezTo>
                <a:lnTo>
                  <a:pt x="218404" y="327541"/>
                </a:lnTo>
                <a:lnTo>
                  <a:pt x="217750" y="326931"/>
                </a:lnTo>
                <a:cubicBezTo>
                  <a:pt x="217467" y="326669"/>
                  <a:pt x="218666" y="325862"/>
                  <a:pt x="219473" y="325055"/>
                </a:cubicBezTo>
                <a:cubicBezTo>
                  <a:pt x="220057" y="324443"/>
                  <a:pt x="220576" y="323771"/>
                  <a:pt x="221021" y="323049"/>
                </a:cubicBezTo>
                <a:close/>
                <a:moveTo>
                  <a:pt x="371282" y="315809"/>
                </a:moveTo>
                <a:lnTo>
                  <a:pt x="370170" y="317401"/>
                </a:lnTo>
                <a:lnTo>
                  <a:pt x="369058" y="318993"/>
                </a:lnTo>
                <a:lnTo>
                  <a:pt x="381444" y="327715"/>
                </a:lnTo>
                <a:lnTo>
                  <a:pt x="364501" y="325534"/>
                </a:lnTo>
                <a:lnTo>
                  <a:pt x="363258" y="327322"/>
                </a:lnTo>
                <a:lnTo>
                  <a:pt x="362015" y="329089"/>
                </a:lnTo>
                <a:lnTo>
                  <a:pt x="379656" y="341452"/>
                </a:lnTo>
                <a:lnTo>
                  <a:pt x="380768" y="339860"/>
                </a:lnTo>
                <a:lnTo>
                  <a:pt x="381858" y="338269"/>
                </a:lnTo>
                <a:lnTo>
                  <a:pt x="369145" y="329372"/>
                </a:lnTo>
                <a:lnTo>
                  <a:pt x="386590" y="331553"/>
                </a:lnTo>
                <a:lnTo>
                  <a:pt x="387789" y="329852"/>
                </a:lnTo>
                <a:lnTo>
                  <a:pt x="388923" y="328173"/>
                </a:lnTo>
                <a:close/>
                <a:moveTo>
                  <a:pt x="67031" y="313912"/>
                </a:moveTo>
                <a:cubicBezTo>
                  <a:pt x="60967" y="313679"/>
                  <a:pt x="55397" y="317246"/>
                  <a:pt x="53075" y="322852"/>
                </a:cubicBezTo>
                <a:cubicBezTo>
                  <a:pt x="52310" y="325369"/>
                  <a:pt x="52752" y="328099"/>
                  <a:pt x="54274" y="330244"/>
                </a:cubicBezTo>
                <a:cubicBezTo>
                  <a:pt x="55480" y="332189"/>
                  <a:pt x="57613" y="333362"/>
                  <a:pt x="59900" y="333341"/>
                </a:cubicBezTo>
                <a:lnTo>
                  <a:pt x="60315" y="333341"/>
                </a:lnTo>
                <a:lnTo>
                  <a:pt x="58134" y="335194"/>
                </a:lnTo>
                <a:lnTo>
                  <a:pt x="59639" y="337527"/>
                </a:lnTo>
                <a:lnTo>
                  <a:pt x="69386" y="331204"/>
                </a:lnTo>
                <a:lnTo>
                  <a:pt x="64872" y="324226"/>
                </a:lnTo>
                <a:lnTo>
                  <a:pt x="61754" y="326254"/>
                </a:lnTo>
                <a:lnTo>
                  <a:pt x="64174" y="330244"/>
                </a:lnTo>
                <a:cubicBezTo>
                  <a:pt x="63278" y="330595"/>
                  <a:pt x="62325" y="330781"/>
                  <a:pt x="61361" y="330789"/>
                </a:cubicBezTo>
                <a:cubicBezTo>
                  <a:pt x="59854" y="330792"/>
                  <a:pt x="58452" y="330017"/>
                  <a:pt x="57654" y="328740"/>
                </a:cubicBezTo>
                <a:cubicBezTo>
                  <a:pt x="56662" y="327405"/>
                  <a:pt x="56394" y="325667"/>
                  <a:pt x="56935" y="324095"/>
                </a:cubicBezTo>
                <a:cubicBezTo>
                  <a:pt x="57726" y="322290"/>
                  <a:pt x="59091" y="320796"/>
                  <a:pt x="60816" y="319843"/>
                </a:cubicBezTo>
                <a:cubicBezTo>
                  <a:pt x="62421" y="318663"/>
                  <a:pt x="64364" y="318035"/>
                  <a:pt x="66355" y="318055"/>
                </a:cubicBezTo>
                <a:cubicBezTo>
                  <a:pt x="68018" y="318138"/>
                  <a:pt x="69527" y="319058"/>
                  <a:pt x="70367" y="320497"/>
                </a:cubicBezTo>
                <a:cubicBezTo>
                  <a:pt x="70934" y="321376"/>
                  <a:pt x="71165" y="322427"/>
                  <a:pt x="71021" y="323463"/>
                </a:cubicBezTo>
                <a:cubicBezTo>
                  <a:pt x="70962" y="324455"/>
                  <a:pt x="70506" y="325382"/>
                  <a:pt x="69756" y="326036"/>
                </a:cubicBezTo>
                <a:lnTo>
                  <a:pt x="72199" y="329503"/>
                </a:lnTo>
                <a:cubicBezTo>
                  <a:pt x="73823" y="328232"/>
                  <a:pt x="74887" y="326378"/>
                  <a:pt x="75164" y="324335"/>
                </a:cubicBezTo>
                <a:cubicBezTo>
                  <a:pt x="75378" y="322189"/>
                  <a:pt x="74813" y="320037"/>
                  <a:pt x="73572" y="318273"/>
                </a:cubicBezTo>
                <a:cubicBezTo>
                  <a:pt x="72192" y="315877"/>
                  <a:pt x="69772" y="314265"/>
                  <a:pt x="67031" y="313912"/>
                </a:cubicBezTo>
                <a:close/>
                <a:moveTo>
                  <a:pt x="385085" y="301374"/>
                </a:moveTo>
                <a:cubicBezTo>
                  <a:pt x="387050" y="301252"/>
                  <a:pt x="389003" y="301732"/>
                  <a:pt x="390689" y="302748"/>
                </a:cubicBezTo>
                <a:cubicBezTo>
                  <a:pt x="392501" y="303500"/>
                  <a:pt x="394023" y="304815"/>
                  <a:pt x="395028" y="306498"/>
                </a:cubicBezTo>
                <a:cubicBezTo>
                  <a:pt x="395211" y="306899"/>
                  <a:pt x="395342" y="307325"/>
                  <a:pt x="395414" y="307759"/>
                </a:cubicBezTo>
                <a:cubicBezTo>
                  <a:pt x="395863" y="310469"/>
                  <a:pt x="394030" y="313027"/>
                  <a:pt x="391321" y="313476"/>
                </a:cubicBezTo>
                <a:cubicBezTo>
                  <a:pt x="389391" y="313624"/>
                  <a:pt x="387462" y="313166"/>
                  <a:pt x="385804" y="312168"/>
                </a:cubicBezTo>
                <a:cubicBezTo>
                  <a:pt x="383984" y="311357"/>
                  <a:pt x="382462" y="310000"/>
                  <a:pt x="381443" y="308286"/>
                </a:cubicBezTo>
                <a:cubicBezTo>
                  <a:pt x="380702" y="306928"/>
                  <a:pt x="380702" y="305284"/>
                  <a:pt x="381443" y="303925"/>
                </a:cubicBezTo>
                <a:cubicBezTo>
                  <a:pt x="382139" y="302506"/>
                  <a:pt x="383513" y="301542"/>
                  <a:pt x="385085" y="301374"/>
                </a:cubicBezTo>
                <a:close/>
                <a:moveTo>
                  <a:pt x="384126" y="297492"/>
                </a:moveTo>
                <a:cubicBezTo>
                  <a:pt x="383805" y="297571"/>
                  <a:pt x="383489" y="297669"/>
                  <a:pt x="383179" y="297780"/>
                </a:cubicBezTo>
                <a:cubicBezTo>
                  <a:pt x="378323" y="299546"/>
                  <a:pt x="375818" y="304913"/>
                  <a:pt x="377584" y="309769"/>
                </a:cubicBezTo>
                <a:cubicBezTo>
                  <a:pt x="378847" y="312497"/>
                  <a:pt x="381032" y="314690"/>
                  <a:pt x="383755" y="315962"/>
                </a:cubicBezTo>
                <a:cubicBezTo>
                  <a:pt x="386293" y="317486"/>
                  <a:pt x="389298" y="318044"/>
                  <a:pt x="392216" y="317532"/>
                </a:cubicBezTo>
                <a:cubicBezTo>
                  <a:pt x="394813" y="316973"/>
                  <a:pt x="397004" y="315242"/>
                  <a:pt x="398147" y="312843"/>
                </a:cubicBezTo>
                <a:lnTo>
                  <a:pt x="398103" y="312800"/>
                </a:lnTo>
                <a:cubicBezTo>
                  <a:pt x="399451" y="310521"/>
                  <a:pt x="399693" y="307754"/>
                  <a:pt x="398757" y="305277"/>
                </a:cubicBezTo>
                <a:cubicBezTo>
                  <a:pt x="397551" y="302571"/>
                  <a:pt x="395406" y="300392"/>
                  <a:pt x="392717" y="299150"/>
                </a:cubicBezTo>
                <a:cubicBezTo>
                  <a:pt x="390142" y="297590"/>
                  <a:pt x="387096" y="297004"/>
                  <a:pt x="384126" y="297492"/>
                </a:cubicBezTo>
                <a:close/>
                <a:moveTo>
                  <a:pt x="58178" y="290667"/>
                </a:moveTo>
                <a:lnTo>
                  <a:pt x="38662" y="299782"/>
                </a:lnTo>
                <a:lnTo>
                  <a:pt x="39469" y="301526"/>
                </a:lnTo>
                <a:lnTo>
                  <a:pt x="40297" y="303271"/>
                </a:lnTo>
                <a:lnTo>
                  <a:pt x="54362" y="296729"/>
                </a:lnTo>
                <a:lnTo>
                  <a:pt x="43742" y="310707"/>
                </a:lnTo>
                <a:lnTo>
                  <a:pt x="44615" y="312560"/>
                </a:lnTo>
                <a:lnTo>
                  <a:pt x="45487" y="314392"/>
                </a:lnTo>
                <a:lnTo>
                  <a:pt x="65003" y="305299"/>
                </a:lnTo>
                <a:lnTo>
                  <a:pt x="64174" y="303532"/>
                </a:lnTo>
                <a:lnTo>
                  <a:pt x="63367" y="301788"/>
                </a:lnTo>
                <a:lnTo>
                  <a:pt x="49673" y="308177"/>
                </a:lnTo>
                <a:lnTo>
                  <a:pt x="60009" y="294614"/>
                </a:lnTo>
                <a:lnTo>
                  <a:pt x="59093" y="292652"/>
                </a:lnTo>
                <a:close/>
                <a:moveTo>
                  <a:pt x="406476" y="281836"/>
                </a:moveTo>
                <a:lnTo>
                  <a:pt x="402944" y="291038"/>
                </a:lnTo>
                <a:lnTo>
                  <a:pt x="386415" y="284693"/>
                </a:lnTo>
                <a:lnTo>
                  <a:pt x="385674" y="286633"/>
                </a:lnTo>
                <a:lnTo>
                  <a:pt x="384933" y="288552"/>
                </a:lnTo>
                <a:lnTo>
                  <a:pt x="405081" y="296293"/>
                </a:lnTo>
                <a:lnTo>
                  <a:pt x="410052" y="283210"/>
                </a:lnTo>
                <a:lnTo>
                  <a:pt x="408264" y="282534"/>
                </a:lnTo>
                <a:close/>
                <a:moveTo>
                  <a:pt x="54383" y="281095"/>
                </a:moveTo>
                <a:lnTo>
                  <a:pt x="34279" y="288814"/>
                </a:lnTo>
                <a:lnTo>
                  <a:pt x="35020" y="290755"/>
                </a:lnTo>
                <a:lnTo>
                  <a:pt x="35762" y="292673"/>
                </a:lnTo>
                <a:lnTo>
                  <a:pt x="55866" y="284954"/>
                </a:lnTo>
                <a:lnTo>
                  <a:pt x="55125" y="283035"/>
                </a:lnTo>
                <a:close/>
                <a:moveTo>
                  <a:pt x="35958" y="266420"/>
                </a:moveTo>
                <a:lnTo>
                  <a:pt x="34715" y="266747"/>
                </a:lnTo>
                <a:cubicBezTo>
                  <a:pt x="32700" y="267058"/>
                  <a:pt x="30868" y="268099"/>
                  <a:pt x="29569" y="269669"/>
                </a:cubicBezTo>
                <a:cubicBezTo>
                  <a:pt x="28629" y="271252"/>
                  <a:pt x="28446" y="273171"/>
                  <a:pt x="29067" y="274902"/>
                </a:cubicBezTo>
                <a:cubicBezTo>
                  <a:pt x="29399" y="276627"/>
                  <a:pt x="30435" y="278136"/>
                  <a:pt x="31924" y="279067"/>
                </a:cubicBezTo>
                <a:lnTo>
                  <a:pt x="31924" y="279023"/>
                </a:lnTo>
                <a:cubicBezTo>
                  <a:pt x="33546" y="279826"/>
                  <a:pt x="35421" y="279952"/>
                  <a:pt x="37135" y="279372"/>
                </a:cubicBezTo>
                <a:lnTo>
                  <a:pt x="52094" y="275360"/>
                </a:lnTo>
                <a:lnTo>
                  <a:pt x="51549" y="273354"/>
                </a:lnTo>
                <a:lnTo>
                  <a:pt x="51025" y="271369"/>
                </a:lnTo>
                <a:lnTo>
                  <a:pt x="36067" y="275382"/>
                </a:lnTo>
                <a:cubicBezTo>
                  <a:pt x="35308" y="275622"/>
                  <a:pt x="34492" y="275622"/>
                  <a:pt x="33734" y="275382"/>
                </a:cubicBezTo>
                <a:cubicBezTo>
                  <a:pt x="33657" y="275336"/>
                  <a:pt x="33583" y="275284"/>
                  <a:pt x="33511" y="275229"/>
                </a:cubicBezTo>
                <a:cubicBezTo>
                  <a:pt x="32441" y="274409"/>
                  <a:pt x="32238" y="272876"/>
                  <a:pt x="33058" y="271806"/>
                </a:cubicBezTo>
                <a:cubicBezTo>
                  <a:pt x="33812" y="271149"/>
                  <a:pt x="34732" y="270713"/>
                  <a:pt x="35718" y="270541"/>
                </a:cubicBezTo>
                <a:lnTo>
                  <a:pt x="36961" y="270214"/>
                </a:lnTo>
                <a:close/>
                <a:moveTo>
                  <a:pt x="848009" y="261938"/>
                </a:moveTo>
                <a:lnTo>
                  <a:pt x="847932" y="262090"/>
                </a:lnTo>
                <a:lnTo>
                  <a:pt x="847945" y="262008"/>
                </a:lnTo>
                <a:close/>
                <a:moveTo>
                  <a:pt x="399651" y="259486"/>
                </a:moveTo>
                <a:cubicBezTo>
                  <a:pt x="401533" y="258901"/>
                  <a:pt x="403548" y="258901"/>
                  <a:pt x="405429" y="259486"/>
                </a:cubicBezTo>
                <a:cubicBezTo>
                  <a:pt x="407333" y="259848"/>
                  <a:pt x="409071" y="260803"/>
                  <a:pt x="410401" y="262211"/>
                </a:cubicBezTo>
                <a:cubicBezTo>
                  <a:pt x="410676" y="262556"/>
                  <a:pt x="410905" y="262937"/>
                  <a:pt x="411081" y="263343"/>
                </a:cubicBezTo>
                <a:cubicBezTo>
                  <a:pt x="412176" y="265872"/>
                  <a:pt x="411014" y="268814"/>
                  <a:pt x="408482" y="269909"/>
                </a:cubicBezTo>
                <a:cubicBezTo>
                  <a:pt x="406637" y="270495"/>
                  <a:pt x="404657" y="270495"/>
                  <a:pt x="402813" y="269909"/>
                </a:cubicBezTo>
                <a:cubicBezTo>
                  <a:pt x="400876" y="269540"/>
                  <a:pt x="399102" y="268581"/>
                  <a:pt x="397732" y="267161"/>
                </a:cubicBezTo>
                <a:cubicBezTo>
                  <a:pt x="397398" y="266764"/>
                  <a:pt x="397130" y="266319"/>
                  <a:pt x="396938" y="265838"/>
                </a:cubicBezTo>
                <a:cubicBezTo>
                  <a:pt x="395933" y="263334"/>
                  <a:pt x="397148" y="260491"/>
                  <a:pt x="399651" y="259486"/>
                </a:cubicBezTo>
                <a:close/>
                <a:moveTo>
                  <a:pt x="406389" y="255473"/>
                </a:moveTo>
                <a:cubicBezTo>
                  <a:pt x="403517" y="254590"/>
                  <a:pt x="400425" y="254760"/>
                  <a:pt x="397667" y="255953"/>
                </a:cubicBezTo>
                <a:cubicBezTo>
                  <a:pt x="397373" y="256110"/>
                  <a:pt x="397085" y="256282"/>
                  <a:pt x="396808" y="256470"/>
                </a:cubicBezTo>
                <a:cubicBezTo>
                  <a:pt x="392538" y="259357"/>
                  <a:pt x="391420" y="265159"/>
                  <a:pt x="394309" y="269429"/>
                </a:cubicBezTo>
                <a:cubicBezTo>
                  <a:pt x="396202" y="271771"/>
                  <a:pt x="398858" y="273376"/>
                  <a:pt x="401810" y="273964"/>
                </a:cubicBezTo>
                <a:cubicBezTo>
                  <a:pt x="404645" y="274828"/>
                  <a:pt x="407693" y="274642"/>
                  <a:pt x="410401" y="273441"/>
                </a:cubicBezTo>
                <a:cubicBezTo>
                  <a:pt x="412767" y="272246"/>
                  <a:pt x="414459" y="270039"/>
                  <a:pt x="415002" y="267444"/>
                </a:cubicBezTo>
                <a:cubicBezTo>
                  <a:pt x="415763" y="264891"/>
                  <a:pt x="415297" y="262126"/>
                  <a:pt x="413738" y="259965"/>
                </a:cubicBezTo>
                <a:cubicBezTo>
                  <a:pt x="411912" y="257628"/>
                  <a:pt x="409302" y="256029"/>
                  <a:pt x="406389" y="255473"/>
                </a:cubicBezTo>
                <a:close/>
                <a:moveTo>
                  <a:pt x="46948" y="254056"/>
                </a:moveTo>
                <a:lnTo>
                  <a:pt x="25818" y="258177"/>
                </a:lnTo>
                <a:lnTo>
                  <a:pt x="26211" y="260205"/>
                </a:lnTo>
                <a:lnTo>
                  <a:pt x="26603" y="262233"/>
                </a:lnTo>
                <a:lnTo>
                  <a:pt x="47733" y="258133"/>
                </a:lnTo>
                <a:lnTo>
                  <a:pt x="47340" y="256084"/>
                </a:lnTo>
                <a:close/>
                <a:moveTo>
                  <a:pt x="92826" y="253838"/>
                </a:moveTo>
                <a:cubicBezTo>
                  <a:pt x="100910" y="255816"/>
                  <a:pt x="109146" y="257122"/>
                  <a:pt x="117445" y="257742"/>
                </a:cubicBezTo>
                <a:cubicBezTo>
                  <a:pt x="133363" y="258374"/>
                  <a:pt x="155910" y="257022"/>
                  <a:pt x="176538" y="257262"/>
                </a:cubicBezTo>
                <a:cubicBezTo>
                  <a:pt x="179830" y="257872"/>
                  <a:pt x="182796" y="258374"/>
                  <a:pt x="185107" y="258657"/>
                </a:cubicBezTo>
                <a:cubicBezTo>
                  <a:pt x="190646" y="259421"/>
                  <a:pt x="199869" y="260402"/>
                  <a:pt x="203925" y="260838"/>
                </a:cubicBezTo>
                <a:lnTo>
                  <a:pt x="198147" y="284192"/>
                </a:lnTo>
                <a:lnTo>
                  <a:pt x="221282" y="288117"/>
                </a:lnTo>
                <a:lnTo>
                  <a:pt x="244396" y="284192"/>
                </a:lnTo>
                <a:lnTo>
                  <a:pt x="238618" y="260860"/>
                </a:lnTo>
                <a:cubicBezTo>
                  <a:pt x="242673" y="260380"/>
                  <a:pt x="251897" y="259399"/>
                  <a:pt x="257436" y="258679"/>
                </a:cubicBezTo>
                <a:cubicBezTo>
                  <a:pt x="259747" y="258396"/>
                  <a:pt x="262713" y="257894"/>
                  <a:pt x="266027" y="257284"/>
                </a:cubicBezTo>
                <a:cubicBezTo>
                  <a:pt x="286655" y="257044"/>
                  <a:pt x="309180" y="258396"/>
                  <a:pt x="325120" y="257763"/>
                </a:cubicBezTo>
                <a:lnTo>
                  <a:pt x="325207" y="257742"/>
                </a:lnTo>
                <a:cubicBezTo>
                  <a:pt x="333500" y="257120"/>
                  <a:pt x="341727" y="255816"/>
                  <a:pt x="349804" y="253838"/>
                </a:cubicBezTo>
                <a:cubicBezTo>
                  <a:pt x="349804" y="253838"/>
                  <a:pt x="342586" y="265439"/>
                  <a:pt x="334322" y="271108"/>
                </a:cubicBezTo>
                <a:cubicBezTo>
                  <a:pt x="302482" y="280312"/>
                  <a:pt x="269799" y="286302"/>
                  <a:pt x="236764" y="288989"/>
                </a:cubicBezTo>
                <a:lnTo>
                  <a:pt x="243022" y="314021"/>
                </a:lnTo>
                <a:lnTo>
                  <a:pt x="221217" y="318731"/>
                </a:lnTo>
                <a:lnTo>
                  <a:pt x="199411" y="314021"/>
                </a:lnTo>
                <a:lnTo>
                  <a:pt x="205670" y="288989"/>
                </a:lnTo>
                <a:cubicBezTo>
                  <a:pt x="172700" y="286289"/>
                  <a:pt x="140085" y="280299"/>
                  <a:pt x="108308" y="271108"/>
                </a:cubicBezTo>
                <a:cubicBezTo>
                  <a:pt x="100044" y="265439"/>
                  <a:pt x="92826" y="253838"/>
                  <a:pt x="92826" y="253838"/>
                </a:cubicBezTo>
                <a:close/>
                <a:moveTo>
                  <a:pt x="821325" y="241792"/>
                </a:moveTo>
                <a:cubicBezTo>
                  <a:pt x="826722" y="241792"/>
                  <a:pt x="827027" y="251295"/>
                  <a:pt x="828927" y="251295"/>
                </a:cubicBezTo>
                <a:cubicBezTo>
                  <a:pt x="831701" y="251070"/>
                  <a:pt x="834422" y="250403"/>
                  <a:pt x="836985" y="249319"/>
                </a:cubicBezTo>
                <a:cubicBezTo>
                  <a:pt x="840099" y="249134"/>
                  <a:pt x="843221" y="249134"/>
                  <a:pt x="846336" y="249319"/>
                </a:cubicBezTo>
                <a:cubicBezTo>
                  <a:pt x="847856" y="249319"/>
                  <a:pt x="849605" y="249623"/>
                  <a:pt x="849605" y="250839"/>
                </a:cubicBezTo>
                <a:cubicBezTo>
                  <a:pt x="849911" y="252648"/>
                  <a:pt x="849645" y="254509"/>
                  <a:pt x="848844" y="256160"/>
                </a:cubicBezTo>
                <a:lnTo>
                  <a:pt x="847945" y="262008"/>
                </a:lnTo>
                <a:lnTo>
                  <a:pt x="843903" y="266423"/>
                </a:lnTo>
                <a:cubicBezTo>
                  <a:pt x="843295" y="267411"/>
                  <a:pt x="840330" y="268095"/>
                  <a:pt x="839722" y="269540"/>
                </a:cubicBezTo>
                <a:cubicBezTo>
                  <a:pt x="838354" y="272960"/>
                  <a:pt x="838354" y="276078"/>
                  <a:pt x="836757" y="277978"/>
                </a:cubicBezTo>
                <a:cubicBezTo>
                  <a:pt x="835160" y="279878"/>
                  <a:pt x="833336" y="280411"/>
                  <a:pt x="830827" y="282007"/>
                </a:cubicBezTo>
                <a:cubicBezTo>
                  <a:pt x="828319" y="283604"/>
                  <a:pt x="825658" y="282159"/>
                  <a:pt x="823986" y="282615"/>
                </a:cubicBezTo>
                <a:cubicBezTo>
                  <a:pt x="821158" y="284289"/>
                  <a:pt x="818114" y="285569"/>
                  <a:pt x="814939" y="286416"/>
                </a:cubicBezTo>
                <a:cubicBezTo>
                  <a:pt x="809390" y="286416"/>
                  <a:pt x="804143" y="283907"/>
                  <a:pt x="804143" y="277522"/>
                </a:cubicBezTo>
                <a:cubicBezTo>
                  <a:pt x="804143" y="276002"/>
                  <a:pt x="805284" y="272352"/>
                  <a:pt x="805284" y="270832"/>
                </a:cubicBezTo>
                <a:cubicBezTo>
                  <a:pt x="805284" y="269311"/>
                  <a:pt x="803688" y="267031"/>
                  <a:pt x="803688" y="265511"/>
                </a:cubicBezTo>
                <a:cubicBezTo>
                  <a:pt x="803688" y="263990"/>
                  <a:pt x="806500" y="261101"/>
                  <a:pt x="806957" y="259277"/>
                </a:cubicBezTo>
                <a:cubicBezTo>
                  <a:pt x="807853" y="253672"/>
                  <a:pt x="810808" y="248604"/>
                  <a:pt x="815243" y="245062"/>
                </a:cubicBezTo>
                <a:cubicBezTo>
                  <a:pt x="817296" y="243997"/>
                  <a:pt x="819804" y="241792"/>
                  <a:pt x="821325" y="241792"/>
                </a:cubicBezTo>
                <a:close/>
                <a:moveTo>
                  <a:pt x="44440" y="233668"/>
                </a:moveTo>
                <a:lnTo>
                  <a:pt x="23071" y="236306"/>
                </a:lnTo>
                <a:lnTo>
                  <a:pt x="24902" y="251308"/>
                </a:lnTo>
                <a:lnTo>
                  <a:pt x="26800" y="251090"/>
                </a:lnTo>
                <a:lnTo>
                  <a:pt x="28697" y="250850"/>
                </a:lnTo>
                <a:lnTo>
                  <a:pt x="27367" y="239948"/>
                </a:lnTo>
                <a:lnTo>
                  <a:pt x="32927" y="239250"/>
                </a:lnTo>
                <a:lnTo>
                  <a:pt x="34104" y="248866"/>
                </a:lnTo>
                <a:lnTo>
                  <a:pt x="35958" y="248648"/>
                </a:lnTo>
                <a:lnTo>
                  <a:pt x="37790" y="248430"/>
                </a:lnTo>
                <a:lnTo>
                  <a:pt x="36612" y="238814"/>
                </a:lnTo>
                <a:lnTo>
                  <a:pt x="41148" y="238247"/>
                </a:lnTo>
                <a:lnTo>
                  <a:pt x="42412" y="248605"/>
                </a:lnTo>
                <a:lnTo>
                  <a:pt x="44331" y="248386"/>
                </a:lnTo>
                <a:lnTo>
                  <a:pt x="46206" y="248147"/>
                </a:lnTo>
                <a:close/>
                <a:moveTo>
                  <a:pt x="404819" y="230026"/>
                </a:moveTo>
                <a:cubicBezTo>
                  <a:pt x="402765" y="229996"/>
                  <a:pt x="400781" y="230781"/>
                  <a:pt x="399302" y="232207"/>
                </a:cubicBezTo>
                <a:cubicBezTo>
                  <a:pt x="396010" y="235946"/>
                  <a:pt x="396010" y="241550"/>
                  <a:pt x="399302" y="245290"/>
                </a:cubicBezTo>
                <a:cubicBezTo>
                  <a:pt x="403938" y="249189"/>
                  <a:pt x="410506" y="249806"/>
                  <a:pt x="415787" y="246838"/>
                </a:cubicBezTo>
                <a:cubicBezTo>
                  <a:pt x="417946" y="245340"/>
                  <a:pt x="419285" y="242922"/>
                  <a:pt x="419407" y="240297"/>
                </a:cubicBezTo>
                <a:cubicBezTo>
                  <a:pt x="419656" y="238020"/>
                  <a:pt x="418696" y="235779"/>
                  <a:pt x="416878" y="234387"/>
                </a:cubicBezTo>
                <a:lnTo>
                  <a:pt x="416551" y="234213"/>
                </a:lnTo>
                <a:lnTo>
                  <a:pt x="419363" y="234038"/>
                </a:lnTo>
                <a:lnTo>
                  <a:pt x="419560" y="231313"/>
                </a:lnTo>
                <a:lnTo>
                  <a:pt x="407981" y="230310"/>
                </a:lnTo>
                <a:lnTo>
                  <a:pt x="407261" y="238574"/>
                </a:lnTo>
                <a:lnTo>
                  <a:pt x="410968" y="238901"/>
                </a:lnTo>
                <a:lnTo>
                  <a:pt x="411361" y="234235"/>
                </a:lnTo>
                <a:cubicBezTo>
                  <a:pt x="412285" y="234509"/>
                  <a:pt x="413149" y="234954"/>
                  <a:pt x="413912" y="235543"/>
                </a:cubicBezTo>
                <a:cubicBezTo>
                  <a:pt x="415103" y="236470"/>
                  <a:pt x="415728" y="237946"/>
                  <a:pt x="415569" y="239446"/>
                </a:cubicBezTo>
                <a:cubicBezTo>
                  <a:pt x="415545" y="241084"/>
                  <a:pt x="414734" y="242610"/>
                  <a:pt x="413389" y="243546"/>
                </a:cubicBezTo>
                <a:cubicBezTo>
                  <a:pt x="411646" y="244472"/>
                  <a:pt x="409649" y="244810"/>
                  <a:pt x="407698" y="244505"/>
                </a:cubicBezTo>
                <a:cubicBezTo>
                  <a:pt x="405705" y="244446"/>
                  <a:pt x="403783" y="243742"/>
                  <a:pt x="402224" y="242499"/>
                </a:cubicBezTo>
                <a:cubicBezTo>
                  <a:pt x="400986" y="241409"/>
                  <a:pt x="400364" y="239776"/>
                  <a:pt x="400567" y="238138"/>
                </a:cubicBezTo>
                <a:cubicBezTo>
                  <a:pt x="400654" y="237087"/>
                  <a:pt x="401119" y="236103"/>
                  <a:pt x="401875" y="235369"/>
                </a:cubicBezTo>
                <a:cubicBezTo>
                  <a:pt x="402543" y="234632"/>
                  <a:pt x="403478" y="234193"/>
                  <a:pt x="404470" y="234147"/>
                </a:cubicBezTo>
                <a:close/>
                <a:moveTo>
                  <a:pt x="106978" y="223332"/>
                </a:moveTo>
                <a:cubicBezTo>
                  <a:pt x="111483" y="224172"/>
                  <a:pt x="116047" y="224667"/>
                  <a:pt x="120629" y="224815"/>
                </a:cubicBezTo>
                <a:cubicBezTo>
                  <a:pt x="123878" y="224946"/>
                  <a:pt x="127890" y="224815"/>
                  <a:pt x="132469" y="224815"/>
                </a:cubicBezTo>
                <a:cubicBezTo>
                  <a:pt x="136547" y="224684"/>
                  <a:pt x="141169" y="224684"/>
                  <a:pt x="146032" y="224684"/>
                </a:cubicBezTo>
                <a:cubicBezTo>
                  <a:pt x="151680" y="224684"/>
                  <a:pt x="158810" y="224750"/>
                  <a:pt x="166507" y="225208"/>
                </a:cubicBezTo>
                <a:cubicBezTo>
                  <a:pt x="173773" y="227377"/>
                  <a:pt x="181163" y="229096"/>
                  <a:pt x="188640" y="230354"/>
                </a:cubicBezTo>
                <a:cubicBezTo>
                  <a:pt x="193819" y="231089"/>
                  <a:pt x="199043" y="231446"/>
                  <a:pt x="204274" y="231422"/>
                </a:cubicBezTo>
                <a:lnTo>
                  <a:pt x="198997" y="253860"/>
                </a:lnTo>
                <a:lnTo>
                  <a:pt x="220803" y="256433"/>
                </a:lnTo>
                <a:lnTo>
                  <a:pt x="221043" y="256433"/>
                </a:lnTo>
                <a:lnTo>
                  <a:pt x="221326" y="256433"/>
                </a:lnTo>
                <a:lnTo>
                  <a:pt x="243284" y="253816"/>
                </a:lnTo>
                <a:lnTo>
                  <a:pt x="238007" y="231379"/>
                </a:lnTo>
                <a:cubicBezTo>
                  <a:pt x="243239" y="231403"/>
                  <a:pt x="248463" y="231045"/>
                  <a:pt x="253642" y="230310"/>
                </a:cubicBezTo>
                <a:cubicBezTo>
                  <a:pt x="261147" y="229078"/>
                  <a:pt x="268568" y="227379"/>
                  <a:pt x="275862" y="225229"/>
                </a:cubicBezTo>
                <a:cubicBezTo>
                  <a:pt x="283559" y="224706"/>
                  <a:pt x="290689" y="224706"/>
                  <a:pt x="296337" y="224706"/>
                </a:cubicBezTo>
                <a:cubicBezTo>
                  <a:pt x="301178" y="224706"/>
                  <a:pt x="305822" y="224837"/>
                  <a:pt x="309900" y="224837"/>
                </a:cubicBezTo>
                <a:cubicBezTo>
                  <a:pt x="314501" y="224837"/>
                  <a:pt x="318513" y="224837"/>
                  <a:pt x="321740" y="224837"/>
                </a:cubicBezTo>
                <a:lnTo>
                  <a:pt x="321740" y="224815"/>
                </a:lnTo>
                <a:cubicBezTo>
                  <a:pt x="326322" y="224667"/>
                  <a:pt x="330886" y="224172"/>
                  <a:pt x="335391" y="223332"/>
                </a:cubicBezTo>
                <a:cubicBezTo>
                  <a:pt x="331692" y="228252"/>
                  <a:pt x="327283" y="232595"/>
                  <a:pt x="322307" y="236219"/>
                </a:cubicBezTo>
                <a:cubicBezTo>
                  <a:pt x="316230" y="239682"/>
                  <a:pt x="309861" y="242600"/>
                  <a:pt x="303271" y="244942"/>
                </a:cubicBezTo>
                <a:cubicBezTo>
                  <a:pt x="288016" y="249348"/>
                  <a:pt x="272495" y="252778"/>
                  <a:pt x="256804" y="255212"/>
                </a:cubicBezTo>
                <a:cubicBezTo>
                  <a:pt x="249651" y="256128"/>
                  <a:pt x="236198" y="257545"/>
                  <a:pt x="236067" y="257545"/>
                </a:cubicBezTo>
                <a:lnTo>
                  <a:pt x="234061" y="257741"/>
                </a:lnTo>
                <a:lnTo>
                  <a:pt x="239883" y="281357"/>
                </a:lnTo>
                <a:lnTo>
                  <a:pt x="221108" y="284540"/>
                </a:lnTo>
                <a:lnTo>
                  <a:pt x="202312" y="281357"/>
                </a:lnTo>
                <a:lnTo>
                  <a:pt x="208156" y="257741"/>
                </a:lnTo>
                <a:lnTo>
                  <a:pt x="206128" y="257545"/>
                </a:lnTo>
                <a:cubicBezTo>
                  <a:pt x="205997" y="257523"/>
                  <a:pt x="192543" y="256128"/>
                  <a:pt x="185391" y="255212"/>
                </a:cubicBezTo>
                <a:cubicBezTo>
                  <a:pt x="169758" y="252768"/>
                  <a:pt x="154296" y="249338"/>
                  <a:pt x="139098" y="244942"/>
                </a:cubicBezTo>
                <a:cubicBezTo>
                  <a:pt x="132508" y="242600"/>
                  <a:pt x="126139" y="239682"/>
                  <a:pt x="120062" y="236219"/>
                </a:cubicBezTo>
                <a:cubicBezTo>
                  <a:pt x="115086" y="232595"/>
                  <a:pt x="110677" y="228252"/>
                  <a:pt x="106978" y="223332"/>
                </a:cubicBezTo>
                <a:close/>
                <a:moveTo>
                  <a:pt x="922736" y="223091"/>
                </a:moveTo>
                <a:cubicBezTo>
                  <a:pt x="924713" y="222787"/>
                  <a:pt x="925701" y="224992"/>
                  <a:pt x="928818" y="224460"/>
                </a:cubicBezTo>
                <a:cubicBezTo>
                  <a:pt x="929806" y="224384"/>
                  <a:pt x="933531" y="227652"/>
                  <a:pt x="934976" y="227652"/>
                </a:cubicBezTo>
                <a:cubicBezTo>
                  <a:pt x="936974" y="228227"/>
                  <a:pt x="939065" y="228408"/>
                  <a:pt x="941133" y="228185"/>
                </a:cubicBezTo>
                <a:cubicBezTo>
                  <a:pt x="942958" y="227957"/>
                  <a:pt x="945770" y="230085"/>
                  <a:pt x="947215" y="230085"/>
                </a:cubicBezTo>
                <a:cubicBezTo>
                  <a:pt x="948984" y="229955"/>
                  <a:pt x="950739" y="229676"/>
                  <a:pt x="952460" y="229249"/>
                </a:cubicBezTo>
                <a:cubicBezTo>
                  <a:pt x="955577" y="228641"/>
                  <a:pt x="962572" y="237079"/>
                  <a:pt x="964928" y="240272"/>
                </a:cubicBezTo>
                <a:lnTo>
                  <a:pt x="964244" y="240424"/>
                </a:lnTo>
                <a:cubicBezTo>
                  <a:pt x="965503" y="241898"/>
                  <a:pt x="966599" y="243504"/>
                  <a:pt x="967513" y="245213"/>
                </a:cubicBezTo>
                <a:cubicBezTo>
                  <a:pt x="967957" y="247268"/>
                  <a:pt x="967957" y="249393"/>
                  <a:pt x="967513" y="251447"/>
                </a:cubicBezTo>
                <a:cubicBezTo>
                  <a:pt x="966448" y="254792"/>
                  <a:pt x="964472" y="255705"/>
                  <a:pt x="963103" y="257225"/>
                </a:cubicBezTo>
                <a:cubicBezTo>
                  <a:pt x="961735" y="258746"/>
                  <a:pt x="961203" y="262395"/>
                  <a:pt x="959682" y="264219"/>
                </a:cubicBezTo>
                <a:cubicBezTo>
                  <a:pt x="958511" y="265929"/>
                  <a:pt x="957160" y="267509"/>
                  <a:pt x="955654" y="268932"/>
                </a:cubicBezTo>
                <a:cubicBezTo>
                  <a:pt x="953557" y="270371"/>
                  <a:pt x="951169" y="271332"/>
                  <a:pt x="948660" y="271744"/>
                </a:cubicBezTo>
                <a:cubicBezTo>
                  <a:pt x="946987" y="271744"/>
                  <a:pt x="944402" y="271289"/>
                  <a:pt x="942730" y="271744"/>
                </a:cubicBezTo>
                <a:cubicBezTo>
                  <a:pt x="939841" y="272505"/>
                  <a:pt x="938549" y="274709"/>
                  <a:pt x="936496" y="274709"/>
                </a:cubicBezTo>
                <a:cubicBezTo>
                  <a:pt x="934443" y="274709"/>
                  <a:pt x="932391" y="272809"/>
                  <a:pt x="931631" y="269540"/>
                </a:cubicBezTo>
                <a:cubicBezTo>
                  <a:pt x="931631" y="267868"/>
                  <a:pt x="932467" y="264751"/>
                  <a:pt x="931631" y="262699"/>
                </a:cubicBezTo>
                <a:cubicBezTo>
                  <a:pt x="929787" y="259729"/>
                  <a:pt x="928112" y="256658"/>
                  <a:pt x="926613" y="253499"/>
                </a:cubicBezTo>
                <a:cubicBezTo>
                  <a:pt x="926461" y="249775"/>
                  <a:pt x="922584" y="247950"/>
                  <a:pt x="922584" y="245518"/>
                </a:cubicBezTo>
                <a:cubicBezTo>
                  <a:pt x="922595" y="242397"/>
                  <a:pt x="921783" y="239329"/>
                  <a:pt x="920227" y="236623"/>
                </a:cubicBezTo>
                <a:cubicBezTo>
                  <a:pt x="919692" y="234805"/>
                  <a:pt x="919855" y="232854"/>
                  <a:pt x="920684" y="231150"/>
                </a:cubicBezTo>
                <a:cubicBezTo>
                  <a:pt x="921900" y="229477"/>
                  <a:pt x="920227" y="224992"/>
                  <a:pt x="922736" y="223091"/>
                </a:cubicBezTo>
                <a:close/>
                <a:moveTo>
                  <a:pt x="35630" y="215351"/>
                </a:moveTo>
                <a:lnTo>
                  <a:pt x="40362" y="215351"/>
                </a:lnTo>
                <a:lnTo>
                  <a:pt x="40362" y="219930"/>
                </a:lnTo>
                <a:cubicBezTo>
                  <a:pt x="40406" y="220777"/>
                  <a:pt x="40201" y="221618"/>
                  <a:pt x="39773" y="222351"/>
                </a:cubicBezTo>
                <a:cubicBezTo>
                  <a:pt x="39401" y="222889"/>
                  <a:pt x="38770" y="223190"/>
                  <a:pt x="38116" y="223136"/>
                </a:cubicBezTo>
                <a:cubicBezTo>
                  <a:pt x="37408" y="223195"/>
                  <a:pt x="36710" y="222931"/>
                  <a:pt x="36219" y="222416"/>
                </a:cubicBezTo>
                <a:cubicBezTo>
                  <a:pt x="35757" y="221732"/>
                  <a:pt x="35550" y="220905"/>
                  <a:pt x="35630" y="220083"/>
                </a:cubicBezTo>
                <a:close/>
                <a:moveTo>
                  <a:pt x="26276" y="215068"/>
                </a:moveTo>
                <a:lnTo>
                  <a:pt x="32011" y="215177"/>
                </a:lnTo>
                <a:lnTo>
                  <a:pt x="32011" y="220105"/>
                </a:lnTo>
                <a:cubicBezTo>
                  <a:pt x="32054" y="220989"/>
                  <a:pt x="31808" y="221861"/>
                  <a:pt x="31313" y="222591"/>
                </a:cubicBezTo>
                <a:cubicBezTo>
                  <a:pt x="30798" y="223158"/>
                  <a:pt x="30046" y="223450"/>
                  <a:pt x="29285" y="223376"/>
                </a:cubicBezTo>
                <a:cubicBezTo>
                  <a:pt x="28437" y="223424"/>
                  <a:pt x="27606" y="223115"/>
                  <a:pt x="26996" y="222526"/>
                </a:cubicBezTo>
                <a:cubicBezTo>
                  <a:pt x="26446" y="221837"/>
                  <a:pt x="26189" y="220960"/>
                  <a:pt x="26276" y="220084"/>
                </a:cubicBezTo>
                <a:close/>
                <a:moveTo>
                  <a:pt x="22678" y="211034"/>
                </a:moveTo>
                <a:lnTo>
                  <a:pt x="22678" y="213018"/>
                </a:lnTo>
                <a:lnTo>
                  <a:pt x="22657" y="220018"/>
                </a:lnTo>
                <a:cubicBezTo>
                  <a:pt x="22473" y="222002"/>
                  <a:pt x="23051" y="223980"/>
                  <a:pt x="24270" y="225556"/>
                </a:cubicBezTo>
                <a:cubicBezTo>
                  <a:pt x="25578" y="226895"/>
                  <a:pt x="27395" y="227608"/>
                  <a:pt x="29264" y="227519"/>
                </a:cubicBezTo>
                <a:cubicBezTo>
                  <a:pt x="30868" y="227634"/>
                  <a:pt x="32430" y="226949"/>
                  <a:pt x="33428" y="225687"/>
                </a:cubicBezTo>
                <a:cubicBezTo>
                  <a:pt x="33723" y="225314"/>
                  <a:pt x="33965" y="224904"/>
                  <a:pt x="34148" y="224466"/>
                </a:cubicBezTo>
                <a:cubicBezTo>
                  <a:pt x="34996" y="226079"/>
                  <a:pt x="36688" y="227067"/>
                  <a:pt x="38509" y="227017"/>
                </a:cubicBezTo>
                <a:cubicBezTo>
                  <a:pt x="40016" y="227124"/>
                  <a:pt x="41494" y="226557"/>
                  <a:pt x="42543" y="225469"/>
                </a:cubicBezTo>
                <a:cubicBezTo>
                  <a:pt x="43583" y="224217"/>
                  <a:pt x="44120" y="222623"/>
                  <a:pt x="44048" y="220999"/>
                </a:cubicBezTo>
                <a:lnTo>
                  <a:pt x="44200" y="213389"/>
                </a:lnTo>
                <a:lnTo>
                  <a:pt x="44200" y="211426"/>
                </a:lnTo>
                <a:close/>
                <a:moveTo>
                  <a:pt x="398365" y="207196"/>
                </a:moveTo>
                <a:lnTo>
                  <a:pt x="398365" y="209551"/>
                </a:lnTo>
                <a:lnTo>
                  <a:pt x="398365" y="211884"/>
                </a:lnTo>
                <a:lnTo>
                  <a:pt x="407807" y="215417"/>
                </a:lnTo>
                <a:lnTo>
                  <a:pt x="398626" y="219778"/>
                </a:lnTo>
                <a:lnTo>
                  <a:pt x="398626" y="222242"/>
                </a:lnTo>
                <a:lnTo>
                  <a:pt x="398626" y="224706"/>
                </a:lnTo>
                <a:lnTo>
                  <a:pt x="411710" y="217314"/>
                </a:lnTo>
                <a:lnTo>
                  <a:pt x="419800" y="217030"/>
                </a:lnTo>
                <a:lnTo>
                  <a:pt x="419800" y="214959"/>
                </a:lnTo>
                <a:lnTo>
                  <a:pt x="419800" y="212909"/>
                </a:lnTo>
                <a:lnTo>
                  <a:pt x="411622" y="213192"/>
                </a:lnTo>
                <a:close/>
                <a:moveTo>
                  <a:pt x="322242" y="189337"/>
                </a:moveTo>
                <a:cubicBezTo>
                  <a:pt x="318664" y="194660"/>
                  <a:pt x="314322" y="199429"/>
                  <a:pt x="309355" y="203489"/>
                </a:cubicBezTo>
                <a:cubicBezTo>
                  <a:pt x="303590" y="208402"/>
                  <a:pt x="297203" y="212536"/>
                  <a:pt x="290362" y="215787"/>
                </a:cubicBezTo>
                <a:cubicBezTo>
                  <a:pt x="278426" y="221106"/>
                  <a:pt x="265836" y="224808"/>
                  <a:pt x="252922" y="226799"/>
                </a:cubicBezTo>
                <a:cubicBezTo>
                  <a:pt x="247569" y="227530"/>
                  <a:pt x="242168" y="227872"/>
                  <a:pt x="236765" y="227824"/>
                </a:cubicBezTo>
                <a:lnTo>
                  <a:pt x="233428" y="227824"/>
                </a:lnTo>
                <a:lnTo>
                  <a:pt x="238836" y="250785"/>
                </a:lnTo>
                <a:lnTo>
                  <a:pt x="221392" y="252966"/>
                </a:lnTo>
                <a:lnTo>
                  <a:pt x="221174" y="252966"/>
                </a:lnTo>
                <a:lnTo>
                  <a:pt x="220934" y="252966"/>
                </a:lnTo>
                <a:lnTo>
                  <a:pt x="203489" y="250785"/>
                </a:lnTo>
                <a:lnTo>
                  <a:pt x="208919" y="227868"/>
                </a:lnTo>
                <a:lnTo>
                  <a:pt x="205583" y="227868"/>
                </a:lnTo>
                <a:cubicBezTo>
                  <a:pt x="200179" y="227918"/>
                  <a:pt x="194778" y="227575"/>
                  <a:pt x="189425" y="226843"/>
                </a:cubicBezTo>
                <a:cubicBezTo>
                  <a:pt x="176510" y="224858"/>
                  <a:pt x="163919" y="221154"/>
                  <a:pt x="151985" y="215831"/>
                </a:cubicBezTo>
                <a:cubicBezTo>
                  <a:pt x="145125" y="212580"/>
                  <a:pt x="138725" y="208437"/>
                  <a:pt x="132949" y="203511"/>
                </a:cubicBezTo>
                <a:cubicBezTo>
                  <a:pt x="127990" y="199464"/>
                  <a:pt x="123662" y="194701"/>
                  <a:pt x="120105" y="189381"/>
                </a:cubicBezTo>
                <a:cubicBezTo>
                  <a:pt x="124859" y="190101"/>
                  <a:pt x="131859" y="190907"/>
                  <a:pt x="133581" y="190907"/>
                </a:cubicBezTo>
                <a:lnTo>
                  <a:pt x="138814" y="191147"/>
                </a:lnTo>
                <a:cubicBezTo>
                  <a:pt x="145160" y="191431"/>
                  <a:pt x="153402" y="191823"/>
                  <a:pt x="163411" y="192434"/>
                </a:cubicBezTo>
                <a:cubicBezTo>
                  <a:pt x="164305" y="192935"/>
                  <a:pt x="165221" y="193415"/>
                  <a:pt x="166158" y="193895"/>
                </a:cubicBezTo>
                <a:cubicBezTo>
                  <a:pt x="174887" y="198315"/>
                  <a:pt x="184266" y="201311"/>
                  <a:pt x="193939" y="202770"/>
                </a:cubicBezTo>
                <a:cubicBezTo>
                  <a:pt x="195585" y="203001"/>
                  <a:pt x="197247" y="203110"/>
                  <a:pt x="198910" y="203097"/>
                </a:cubicBezTo>
                <a:cubicBezTo>
                  <a:pt x="201200" y="203097"/>
                  <a:pt x="203402" y="202922"/>
                  <a:pt x="205016" y="202770"/>
                </a:cubicBezTo>
                <a:lnTo>
                  <a:pt x="200219" y="222721"/>
                </a:lnTo>
                <a:lnTo>
                  <a:pt x="221283" y="224052"/>
                </a:lnTo>
                <a:lnTo>
                  <a:pt x="242325" y="222721"/>
                </a:lnTo>
                <a:lnTo>
                  <a:pt x="237550" y="202770"/>
                </a:lnTo>
                <a:cubicBezTo>
                  <a:pt x="239141" y="202922"/>
                  <a:pt x="241453" y="203097"/>
                  <a:pt x="243633" y="203097"/>
                </a:cubicBezTo>
                <a:cubicBezTo>
                  <a:pt x="245297" y="203112"/>
                  <a:pt x="246959" y="203003"/>
                  <a:pt x="248605" y="202770"/>
                </a:cubicBezTo>
                <a:cubicBezTo>
                  <a:pt x="258284" y="201306"/>
                  <a:pt x="267669" y="198310"/>
                  <a:pt x="276407" y="193895"/>
                </a:cubicBezTo>
                <a:lnTo>
                  <a:pt x="279154" y="192434"/>
                </a:lnTo>
                <a:cubicBezTo>
                  <a:pt x="289163" y="191823"/>
                  <a:pt x="297384" y="191431"/>
                  <a:pt x="303751" y="191147"/>
                </a:cubicBezTo>
                <a:lnTo>
                  <a:pt x="308962" y="190907"/>
                </a:lnTo>
                <a:lnTo>
                  <a:pt x="308744" y="190864"/>
                </a:lnTo>
                <a:cubicBezTo>
                  <a:pt x="310489" y="190776"/>
                  <a:pt x="317467" y="190057"/>
                  <a:pt x="322242" y="189337"/>
                </a:cubicBezTo>
                <a:close/>
                <a:moveTo>
                  <a:pt x="900918" y="179000"/>
                </a:moveTo>
                <a:cubicBezTo>
                  <a:pt x="899011" y="178864"/>
                  <a:pt x="897095" y="179122"/>
                  <a:pt x="895292" y="179760"/>
                </a:cubicBezTo>
                <a:cubicBezTo>
                  <a:pt x="893088" y="181129"/>
                  <a:pt x="890959" y="180368"/>
                  <a:pt x="889515" y="181660"/>
                </a:cubicBezTo>
                <a:cubicBezTo>
                  <a:pt x="888195" y="182757"/>
                  <a:pt x="886739" y="183677"/>
                  <a:pt x="885182" y="184397"/>
                </a:cubicBezTo>
                <a:cubicBezTo>
                  <a:pt x="881323" y="185758"/>
                  <a:pt x="877564" y="187384"/>
                  <a:pt x="873931" y="189262"/>
                </a:cubicBezTo>
                <a:cubicBezTo>
                  <a:pt x="871762" y="190357"/>
                  <a:pt x="870427" y="192612"/>
                  <a:pt x="870510" y="195040"/>
                </a:cubicBezTo>
                <a:cubicBezTo>
                  <a:pt x="870589" y="197694"/>
                  <a:pt x="872721" y="199826"/>
                  <a:pt x="875375" y="199905"/>
                </a:cubicBezTo>
                <a:cubicBezTo>
                  <a:pt x="878363" y="199489"/>
                  <a:pt x="881264" y="198591"/>
                  <a:pt x="883965" y="197245"/>
                </a:cubicBezTo>
                <a:cubicBezTo>
                  <a:pt x="886854" y="195496"/>
                  <a:pt x="888298" y="193292"/>
                  <a:pt x="892024" y="191011"/>
                </a:cubicBezTo>
                <a:cubicBezTo>
                  <a:pt x="894534" y="189375"/>
                  <a:pt x="896788" y="187376"/>
                  <a:pt x="898714" y="185082"/>
                </a:cubicBezTo>
                <a:cubicBezTo>
                  <a:pt x="900157" y="182572"/>
                  <a:pt x="902058" y="179000"/>
                  <a:pt x="900918" y="179000"/>
                </a:cubicBezTo>
                <a:close/>
                <a:moveTo>
                  <a:pt x="1167978" y="166761"/>
                </a:moveTo>
                <a:cubicBezTo>
                  <a:pt x="1164978" y="167035"/>
                  <a:pt x="1162004" y="167544"/>
                  <a:pt x="1159083" y="168281"/>
                </a:cubicBezTo>
                <a:cubicBezTo>
                  <a:pt x="1157845" y="169555"/>
                  <a:pt x="1157092" y="171222"/>
                  <a:pt x="1156955" y="172994"/>
                </a:cubicBezTo>
                <a:cubicBezTo>
                  <a:pt x="1156737" y="174499"/>
                  <a:pt x="1156976" y="176035"/>
                  <a:pt x="1157640" y="177404"/>
                </a:cubicBezTo>
                <a:cubicBezTo>
                  <a:pt x="1160148" y="178239"/>
                  <a:pt x="1163721" y="179076"/>
                  <a:pt x="1165242" y="178239"/>
                </a:cubicBezTo>
                <a:lnTo>
                  <a:pt x="1165317" y="178239"/>
                </a:lnTo>
                <a:cubicBezTo>
                  <a:pt x="1168255" y="176216"/>
                  <a:pt x="1170126" y="172977"/>
                  <a:pt x="1170411" y="169421"/>
                </a:cubicBezTo>
                <a:cubicBezTo>
                  <a:pt x="1170429" y="169288"/>
                  <a:pt x="1170434" y="169153"/>
                  <a:pt x="1170429" y="169019"/>
                </a:cubicBezTo>
                <a:cubicBezTo>
                  <a:pt x="1170375" y="167718"/>
                  <a:pt x="1169279" y="166707"/>
                  <a:pt x="1167978" y="166761"/>
                </a:cubicBezTo>
                <a:close/>
                <a:moveTo>
                  <a:pt x="1194585" y="158854"/>
                </a:moveTo>
                <a:cubicBezTo>
                  <a:pt x="1192457" y="159463"/>
                  <a:pt x="1190936" y="161135"/>
                  <a:pt x="1187668" y="161135"/>
                </a:cubicBezTo>
                <a:cubicBezTo>
                  <a:pt x="1186071" y="162959"/>
                  <a:pt x="1186756" y="166456"/>
                  <a:pt x="1186831" y="168053"/>
                </a:cubicBezTo>
                <a:cubicBezTo>
                  <a:pt x="1186907" y="169649"/>
                  <a:pt x="1190100" y="171929"/>
                  <a:pt x="1191088" y="171929"/>
                </a:cubicBezTo>
                <a:cubicBezTo>
                  <a:pt x="1194387" y="171351"/>
                  <a:pt x="1197212" y="169233"/>
                  <a:pt x="1198690" y="166228"/>
                </a:cubicBezTo>
                <a:lnTo>
                  <a:pt x="1198995" y="166228"/>
                </a:lnTo>
                <a:cubicBezTo>
                  <a:pt x="1199189" y="164307"/>
                  <a:pt x="1199189" y="162371"/>
                  <a:pt x="1198995" y="160451"/>
                </a:cubicBezTo>
                <a:cubicBezTo>
                  <a:pt x="1198690" y="158474"/>
                  <a:pt x="1196714" y="158246"/>
                  <a:pt x="1194585" y="158854"/>
                </a:cubicBezTo>
                <a:close/>
                <a:moveTo>
                  <a:pt x="916579" y="150111"/>
                </a:moveTo>
                <a:cubicBezTo>
                  <a:pt x="918853" y="150675"/>
                  <a:pt x="921049" y="151518"/>
                  <a:pt x="923116" y="152621"/>
                </a:cubicBezTo>
                <a:cubicBezTo>
                  <a:pt x="924636" y="152621"/>
                  <a:pt x="929198" y="151633"/>
                  <a:pt x="930718" y="152621"/>
                </a:cubicBezTo>
                <a:cubicBezTo>
                  <a:pt x="934516" y="154587"/>
                  <a:pt x="938107" y="156930"/>
                  <a:pt x="941437" y="159615"/>
                </a:cubicBezTo>
                <a:cubicBezTo>
                  <a:pt x="942677" y="162489"/>
                  <a:pt x="943668" y="165465"/>
                  <a:pt x="944402" y="168509"/>
                </a:cubicBezTo>
                <a:cubicBezTo>
                  <a:pt x="945178" y="170749"/>
                  <a:pt x="945178" y="173186"/>
                  <a:pt x="944402" y="175427"/>
                </a:cubicBezTo>
                <a:cubicBezTo>
                  <a:pt x="941220" y="178325"/>
                  <a:pt x="938200" y="181395"/>
                  <a:pt x="935355" y="184625"/>
                </a:cubicBezTo>
                <a:lnTo>
                  <a:pt x="935051" y="184625"/>
                </a:lnTo>
                <a:cubicBezTo>
                  <a:pt x="933770" y="187249"/>
                  <a:pt x="932323" y="189788"/>
                  <a:pt x="930718" y="192227"/>
                </a:cubicBezTo>
                <a:cubicBezTo>
                  <a:pt x="925517" y="200214"/>
                  <a:pt x="920770" y="208488"/>
                  <a:pt x="916502" y="217010"/>
                </a:cubicBezTo>
                <a:cubicBezTo>
                  <a:pt x="914589" y="219795"/>
                  <a:pt x="912507" y="222461"/>
                  <a:pt x="910268" y="224992"/>
                </a:cubicBezTo>
                <a:cubicBezTo>
                  <a:pt x="908952" y="226032"/>
                  <a:pt x="907171" y="226266"/>
                  <a:pt x="905631" y="225600"/>
                </a:cubicBezTo>
                <a:cubicBezTo>
                  <a:pt x="904491" y="225144"/>
                  <a:pt x="901222" y="227425"/>
                  <a:pt x="901222" y="230542"/>
                </a:cubicBezTo>
                <a:cubicBezTo>
                  <a:pt x="901086" y="233624"/>
                  <a:pt x="901578" y="236701"/>
                  <a:pt x="902667" y="239588"/>
                </a:cubicBezTo>
                <a:cubicBezTo>
                  <a:pt x="903580" y="252977"/>
                  <a:pt x="903580" y="266414"/>
                  <a:pt x="902667" y="279803"/>
                </a:cubicBezTo>
                <a:cubicBezTo>
                  <a:pt x="902007" y="284566"/>
                  <a:pt x="899208" y="288766"/>
                  <a:pt x="895065" y="291206"/>
                </a:cubicBezTo>
                <a:cubicBezTo>
                  <a:pt x="892859" y="292270"/>
                  <a:pt x="889743" y="298048"/>
                  <a:pt x="886930" y="299340"/>
                </a:cubicBezTo>
                <a:cubicBezTo>
                  <a:pt x="884118" y="300633"/>
                  <a:pt x="880849" y="303217"/>
                  <a:pt x="879328" y="303217"/>
                </a:cubicBezTo>
                <a:cubicBezTo>
                  <a:pt x="877861" y="303065"/>
                  <a:pt x="876572" y="302177"/>
                  <a:pt x="875907" y="300860"/>
                </a:cubicBezTo>
                <a:cubicBezTo>
                  <a:pt x="875223" y="299948"/>
                  <a:pt x="872258" y="299492"/>
                  <a:pt x="870586" y="298504"/>
                </a:cubicBezTo>
                <a:cubicBezTo>
                  <a:pt x="868914" y="297516"/>
                  <a:pt x="868153" y="296148"/>
                  <a:pt x="866404" y="295235"/>
                </a:cubicBezTo>
                <a:cubicBezTo>
                  <a:pt x="863870" y="294568"/>
                  <a:pt x="861493" y="293405"/>
                  <a:pt x="859410" y="291815"/>
                </a:cubicBezTo>
                <a:cubicBezTo>
                  <a:pt x="857662" y="290142"/>
                  <a:pt x="857358" y="287709"/>
                  <a:pt x="855610" y="284668"/>
                </a:cubicBezTo>
                <a:cubicBezTo>
                  <a:pt x="853177" y="280335"/>
                  <a:pt x="845043" y="276154"/>
                  <a:pt x="844891" y="273721"/>
                </a:cubicBezTo>
                <a:cubicBezTo>
                  <a:pt x="844739" y="271289"/>
                  <a:pt x="850972" y="270909"/>
                  <a:pt x="851732" y="270909"/>
                </a:cubicBezTo>
                <a:cubicBezTo>
                  <a:pt x="856902" y="270756"/>
                  <a:pt x="860399" y="274405"/>
                  <a:pt x="861843" y="274405"/>
                </a:cubicBezTo>
                <a:cubicBezTo>
                  <a:pt x="867012" y="274405"/>
                  <a:pt x="869521" y="272505"/>
                  <a:pt x="869977" y="264903"/>
                </a:cubicBezTo>
                <a:cubicBezTo>
                  <a:pt x="869977" y="263382"/>
                  <a:pt x="869977" y="259809"/>
                  <a:pt x="869977" y="258289"/>
                </a:cubicBezTo>
                <a:cubicBezTo>
                  <a:pt x="869669" y="255282"/>
                  <a:pt x="869669" y="252250"/>
                  <a:pt x="869977" y="249243"/>
                </a:cubicBezTo>
                <a:cubicBezTo>
                  <a:pt x="870123" y="245181"/>
                  <a:pt x="870606" y="241137"/>
                  <a:pt x="871422" y="237156"/>
                </a:cubicBezTo>
                <a:cubicBezTo>
                  <a:pt x="871422" y="235939"/>
                  <a:pt x="870282" y="233050"/>
                  <a:pt x="869218" y="233050"/>
                </a:cubicBezTo>
                <a:cubicBezTo>
                  <a:pt x="866708" y="233658"/>
                  <a:pt x="864200" y="231226"/>
                  <a:pt x="862679" y="231226"/>
                </a:cubicBezTo>
                <a:cubicBezTo>
                  <a:pt x="861159" y="231226"/>
                  <a:pt x="859030" y="232138"/>
                  <a:pt x="857510" y="232138"/>
                </a:cubicBezTo>
                <a:cubicBezTo>
                  <a:pt x="854729" y="232197"/>
                  <a:pt x="851949" y="231942"/>
                  <a:pt x="849224" y="231378"/>
                </a:cubicBezTo>
                <a:cubicBezTo>
                  <a:pt x="848069" y="230696"/>
                  <a:pt x="847061" y="229792"/>
                  <a:pt x="846259" y="228717"/>
                </a:cubicBezTo>
                <a:cubicBezTo>
                  <a:pt x="845462" y="226763"/>
                  <a:pt x="844901" y="224722"/>
                  <a:pt x="844586" y="222635"/>
                </a:cubicBezTo>
                <a:cubicBezTo>
                  <a:pt x="844206" y="222103"/>
                  <a:pt x="843751" y="219366"/>
                  <a:pt x="843142" y="219366"/>
                </a:cubicBezTo>
                <a:cubicBezTo>
                  <a:pt x="842990" y="217618"/>
                  <a:pt x="842382" y="214729"/>
                  <a:pt x="842382" y="212981"/>
                </a:cubicBezTo>
                <a:cubicBezTo>
                  <a:pt x="842382" y="211233"/>
                  <a:pt x="840861" y="208039"/>
                  <a:pt x="840329" y="203631"/>
                </a:cubicBezTo>
                <a:cubicBezTo>
                  <a:pt x="839797" y="199221"/>
                  <a:pt x="838353" y="196409"/>
                  <a:pt x="838353" y="191619"/>
                </a:cubicBezTo>
                <a:cubicBezTo>
                  <a:pt x="837745" y="184397"/>
                  <a:pt x="837745" y="180900"/>
                  <a:pt x="837745" y="179456"/>
                </a:cubicBezTo>
                <a:cubicBezTo>
                  <a:pt x="838200" y="170866"/>
                  <a:pt x="843294" y="168965"/>
                  <a:pt x="845347" y="165696"/>
                </a:cubicBezTo>
                <a:cubicBezTo>
                  <a:pt x="847551" y="164480"/>
                  <a:pt x="849680" y="162275"/>
                  <a:pt x="852341" y="162580"/>
                </a:cubicBezTo>
                <a:cubicBezTo>
                  <a:pt x="855002" y="162884"/>
                  <a:pt x="855761" y="163872"/>
                  <a:pt x="858574" y="165848"/>
                </a:cubicBezTo>
                <a:cubicBezTo>
                  <a:pt x="859635" y="167110"/>
                  <a:pt x="860625" y="168429"/>
                  <a:pt x="861539" y="169801"/>
                </a:cubicBezTo>
                <a:cubicBezTo>
                  <a:pt x="866069" y="169470"/>
                  <a:pt x="870475" y="168174"/>
                  <a:pt x="874463" y="166000"/>
                </a:cubicBezTo>
                <a:cubicBezTo>
                  <a:pt x="876439" y="164936"/>
                  <a:pt x="880696" y="164936"/>
                  <a:pt x="884041" y="163415"/>
                </a:cubicBezTo>
                <a:cubicBezTo>
                  <a:pt x="886237" y="162240"/>
                  <a:pt x="888594" y="161394"/>
                  <a:pt x="891035" y="160907"/>
                </a:cubicBezTo>
                <a:cubicBezTo>
                  <a:pt x="892555" y="160907"/>
                  <a:pt x="893012" y="160299"/>
                  <a:pt x="896508" y="159310"/>
                </a:cubicBezTo>
                <a:cubicBezTo>
                  <a:pt x="899232" y="158899"/>
                  <a:pt x="901828" y="157886"/>
                  <a:pt x="904111" y="156345"/>
                </a:cubicBezTo>
                <a:cubicBezTo>
                  <a:pt x="905708" y="155205"/>
                  <a:pt x="907151" y="154293"/>
                  <a:pt x="908444" y="153533"/>
                </a:cubicBezTo>
                <a:cubicBezTo>
                  <a:pt x="909663" y="152785"/>
                  <a:pt x="910933" y="152125"/>
                  <a:pt x="912245" y="151556"/>
                </a:cubicBezTo>
                <a:cubicBezTo>
                  <a:pt x="913410" y="150467"/>
                  <a:pt x="914992" y="149939"/>
                  <a:pt x="916579" y="150111"/>
                </a:cubicBezTo>
                <a:close/>
                <a:moveTo>
                  <a:pt x="1165697" y="137645"/>
                </a:moveTo>
                <a:cubicBezTo>
                  <a:pt x="1163873" y="139469"/>
                  <a:pt x="1158095" y="137645"/>
                  <a:pt x="1158095" y="142890"/>
                </a:cubicBezTo>
                <a:cubicBezTo>
                  <a:pt x="1158171" y="145475"/>
                  <a:pt x="1157107" y="148896"/>
                  <a:pt x="1158932" y="150492"/>
                </a:cubicBezTo>
                <a:cubicBezTo>
                  <a:pt x="1158932" y="150492"/>
                  <a:pt x="1160376" y="153913"/>
                  <a:pt x="1162200" y="152469"/>
                </a:cubicBezTo>
                <a:cubicBezTo>
                  <a:pt x="1165850" y="149732"/>
                  <a:pt x="1170411" y="148592"/>
                  <a:pt x="1170867" y="144259"/>
                </a:cubicBezTo>
                <a:lnTo>
                  <a:pt x="1171247" y="144030"/>
                </a:lnTo>
                <a:cubicBezTo>
                  <a:pt x="1171931" y="138176"/>
                  <a:pt x="1170487" y="136504"/>
                  <a:pt x="1165697" y="137645"/>
                </a:cubicBezTo>
                <a:close/>
                <a:moveTo>
                  <a:pt x="1206748" y="126469"/>
                </a:moveTo>
                <a:cubicBezTo>
                  <a:pt x="1200287" y="128522"/>
                  <a:pt x="1189872" y="128218"/>
                  <a:pt x="1189340" y="133311"/>
                </a:cubicBezTo>
                <a:cubicBezTo>
                  <a:pt x="1189112" y="135972"/>
                  <a:pt x="1189112" y="140533"/>
                  <a:pt x="1191848" y="141521"/>
                </a:cubicBezTo>
                <a:cubicBezTo>
                  <a:pt x="1194904" y="142290"/>
                  <a:pt x="1198077" y="142470"/>
                  <a:pt x="1201199" y="142053"/>
                </a:cubicBezTo>
                <a:cubicBezTo>
                  <a:pt x="1204153" y="139811"/>
                  <a:pt x="1206333" y="136701"/>
                  <a:pt x="1207432" y="133159"/>
                </a:cubicBezTo>
                <a:cubicBezTo>
                  <a:pt x="1207432" y="131563"/>
                  <a:pt x="1207509" y="127153"/>
                  <a:pt x="1206748" y="126469"/>
                </a:cubicBezTo>
                <a:close/>
                <a:moveTo>
                  <a:pt x="1455185" y="124721"/>
                </a:moveTo>
                <a:cubicBezTo>
                  <a:pt x="1457173" y="125097"/>
                  <a:pt x="1458972" y="126143"/>
                  <a:pt x="1460279" y="127686"/>
                </a:cubicBezTo>
                <a:cubicBezTo>
                  <a:pt x="1462940" y="130499"/>
                  <a:pt x="1465828" y="131868"/>
                  <a:pt x="1467881" y="134756"/>
                </a:cubicBezTo>
                <a:cubicBezTo>
                  <a:pt x="1469057" y="136930"/>
                  <a:pt x="1469830" y="139300"/>
                  <a:pt x="1470161" y="141750"/>
                </a:cubicBezTo>
                <a:cubicBezTo>
                  <a:pt x="1470618" y="143423"/>
                  <a:pt x="1473126" y="145475"/>
                  <a:pt x="1473126" y="146387"/>
                </a:cubicBezTo>
                <a:cubicBezTo>
                  <a:pt x="1472594" y="152925"/>
                  <a:pt x="1467805" y="152773"/>
                  <a:pt x="1461343" y="157334"/>
                </a:cubicBezTo>
                <a:cubicBezTo>
                  <a:pt x="1457802" y="159263"/>
                  <a:pt x="1454655" y="161842"/>
                  <a:pt x="1452069" y="164936"/>
                </a:cubicBezTo>
                <a:cubicBezTo>
                  <a:pt x="1450034" y="166999"/>
                  <a:pt x="1447603" y="168628"/>
                  <a:pt x="1444922" y="169726"/>
                </a:cubicBezTo>
                <a:cubicBezTo>
                  <a:pt x="1437700" y="172842"/>
                  <a:pt x="1431239" y="172538"/>
                  <a:pt x="1430707" y="179685"/>
                </a:cubicBezTo>
                <a:cubicBezTo>
                  <a:pt x="1430175" y="186830"/>
                  <a:pt x="1434128" y="183942"/>
                  <a:pt x="1434128" y="191544"/>
                </a:cubicBezTo>
                <a:cubicBezTo>
                  <a:pt x="1433788" y="193530"/>
                  <a:pt x="1432980" y="195405"/>
                  <a:pt x="1431771" y="197017"/>
                </a:cubicBezTo>
                <a:cubicBezTo>
                  <a:pt x="1430645" y="198459"/>
                  <a:pt x="1429982" y="200208"/>
                  <a:pt x="1429871" y="202034"/>
                </a:cubicBezTo>
                <a:cubicBezTo>
                  <a:pt x="1429851" y="203903"/>
                  <a:pt x="1429353" y="205734"/>
                  <a:pt x="1428426" y="207356"/>
                </a:cubicBezTo>
                <a:cubicBezTo>
                  <a:pt x="1427594" y="209107"/>
                  <a:pt x="1427252" y="211051"/>
                  <a:pt x="1427438" y="212981"/>
                </a:cubicBezTo>
                <a:cubicBezTo>
                  <a:pt x="1427285" y="219975"/>
                  <a:pt x="1426146" y="225829"/>
                  <a:pt x="1428198" y="227577"/>
                </a:cubicBezTo>
                <a:cubicBezTo>
                  <a:pt x="1436947" y="226871"/>
                  <a:pt x="1445729" y="226668"/>
                  <a:pt x="1454501" y="226969"/>
                </a:cubicBezTo>
                <a:cubicBezTo>
                  <a:pt x="1457694" y="226969"/>
                  <a:pt x="1458987" y="224841"/>
                  <a:pt x="1461344" y="224309"/>
                </a:cubicBezTo>
                <a:cubicBezTo>
                  <a:pt x="1463489" y="223833"/>
                  <a:pt x="1465683" y="223603"/>
                  <a:pt x="1467881" y="223624"/>
                </a:cubicBezTo>
                <a:cubicBezTo>
                  <a:pt x="1470316" y="224039"/>
                  <a:pt x="1472708" y="224675"/>
                  <a:pt x="1475027" y="225525"/>
                </a:cubicBezTo>
                <a:cubicBezTo>
                  <a:pt x="1477458" y="226627"/>
                  <a:pt x="1479797" y="227924"/>
                  <a:pt x="1482020" y="229402"/>
                </a:cubicBezTo>
                <a:cubicBezTo>
                  <a:pt x="1484606" y="231226"/>
                  <a:pt x="1489243" y="232215"/>
                  <a:pt x="1491143" y="237004"/>
                </a:cubicBezTo>
                <a:cubicBezTo>
                  <a:pt x="1491724" y="239030"/>
                  <a:pt x="1492006" y="241130"/>
                  <a:pt x="1491979" y="243238"/>
                </a:cubicBezTo>
                <a:lnTo>
                  <a:pt x="1490686" y="243390"/>
                </a:lnTo>
                <a:cubicBezTo>
                  <a:pt x="1490690" y="244238"/>
                  <a:pt x="1491017" y="245054"/>
                  <a:pt x="1491599" y="245671"/>
                </a:cubicBezTo>
                <a:cubicBezTo>
                  <a:pt x="1492162" y="246689"/>
                  <a:pt x="1492376" y="247864"/>
                  <a:pt x="1492208" y="249015"/>
                </a:cubicBezTo>
                <a:cubicBezTo>
                  <a:pt x="1491852" y="250960"/>
                  <a:pt x="1491074" y="252803"/>
                  <a:pt x="1489927" y="254413"/>
                </a:cubicBezTo>
                <a:cubicBezTo>
                  <a:pt x="1488710" y="256313"/>
                  <a:pt x="1487190" y="259050"/>
                  <a:pt x="1485365" y="259050"/>
                </a:cubicBezTo>
                <a:cubicBezTo>
                  <a:pt x="1480500" y="259202"/>
                  <a:pt x="1478067" y="259658"/>
                  <a:pt x="1476471" y="259583"/>
                </a:cubicBezTo>
                <a:cubicBezTo>
                  <a:pt x="1474875" y="259506"/>
                  <a:pt x="1470161" y="257910"/>
                  <a:pt x="1466816" y="257910"/>
                </a:cubicBezTo>
                <a:cubicBezTo>
                  <a:pt x="1463471" y="257910"/>
                  <a:pt x="1461115" y="258822"/>
                  <a:pt x="1456934" y="258746"/>
                </a:cubicBezTo>
                <a:cubicBezTo>
                  <a:pt x="1452753" y="258670"/>
                  <a:pt x="1445227" y="257910"/>
                  <a:pt x="1440589" y="257377"/>
                </a:cubicBezTo>
                <a:cubicBezTo>
                  <a:pt x="1437625" y="256997"/>
                  <a:pt x="1428350" y="257758"/>
                  <a:pt x="1425385" y="257377"/>
                </a:cubicBezTo>
                <a:cubicBezTo>
                  <a:pt x="1420285" y="256900"/>
                  <a:pt x="1415140" y="257311"/>
                  <a:pt x="1410181" y="258594"/>
                </a:cubicBezTo>
                <a:lnTo>
                  <a:pt x="1395661" y="260646"/>
                </a:lnTo>
                <a:cubicBezTo>
                  <a:pt x="1390492" y="261407"/>
                  <a:pt x="1383802" y="260267"/>
                  <a:pt x="1379164" y="260267"/>
                </a:cubicBezTo>
                <a:cubicBezTo>
                  <a:pt x="1369218" y="261194"/>
                  <a:pt x="1359404" y="263208"/>
                  <a:pt x="1349897" y="266272"/>
                </a:cubicBezTo>
                <a:cubicBezTo>
                  <a:pt x="1337809" y="270453"/>
                  <a:pt x="1316676" y="280260"/>
                  <a:pt x="1314015" y="279956"/>
                </a:cubicBezTo>
                <a:cubicBezTo>
                  <a:pt x="1311354" y="279652"/>
                  <a:pt x="1305729" y="272126"/>
                  <a:pt x="1300331" y="267032"/>
                </a:cubicBezTo>
                <a:cubicBezTo>
                  <a:pt x="1299875" y="264519"/>
                  <a:pt x="1299875" y="261943"/>
                  <a:pt x="1300331" y="259430"/>
                </a:cubicBezTo>
                <a:cubicBezTo>
                  <a:pt x="1300832" y="256317"/>
                  <a:pt x="1300545" y="253128"/>
                  <a:pt x="1299495" y="250156"/>
                </a:cubicBezTo>
                <a:cubicBezTo>
                  <a:pt x="1301547" y="246583"/>
                  <a:pt x="1313483" y="242173"/>
                  <a:pt x="1314699" y="241869"/>
                </a:cubicBezTo>
                <a:cubicBezTo>
                  <a:pt x="1315915" y="241565"/>
                  <a:pt x="1320629" y="243390"/>
                  <a:pt x="1323517" y="242706"/>
                </a:cubicBezTo>
                <a:cubicBezTo>
                  <a:pt x="1325038" y="242326"/>
                  <a:pt x="1335833" y="237916"/>
                  <a:pt x="1341762" y="235787"/>
                </a:cubicBezTo>
                <a:cubicBezTo>
                  <a:pt x="1344119" y="235028"/>
                  <a:pt x="1347540" y="234875"/>
                  <a:pt x="1349364" y="234344"/>
                </a:cubicBezTo>
                <a:cubicBezTo>
                  <a:pt x="1354989" y="232595"/>
                  <a:pt x="1363276" y="228414"/>
                  <a:pt x="1369358" y="225981"/>
                </a:cubicBezTo>
                <a:cubicBezTo>
                  <a:pt x="1382358" y="220812"/>
                  <a:pt x="1383042" y="205152"/>
                  <a:pt x="1385018" y="199222"/>
                </a:cubicBezTo>
                <a:cubicBezTo>
                  <a:pt x="1386061" y="196345"/>
                  <a:pt x="1386601" y="193311"/>
                  <a:pt x="1386615" y="190252"/>
                </a:cubicBezTo>
                <a:cubicBezTo>
                  <a:pt x="1386691" y="187287"/>
                  <a:pt x="1386462" y="183714"/>
                  <a:pt x="1385018" y="183181"/>
                </a:cubicBezTo>
                <a:cubicBezTo>
                  <a:pt x="1382458" y="183399"/>
                  <a:pt x="1379916" y="183806"/>
                  <a:pt x="1377416" y="184398"/>
                </a:cubicBezTo>
                <a:cubicBezTo>
                  <a:pt x="1374215" y="185498"/>
                  <a:pt x="1370779" y="185734"/>
                  <a:pt x="1367458" y="185082"/>
                </a:cubicBezTo>
                <a:cubicBezTo>
                  <a:pt x="1364417" y="183638"/>
                  <a:pt x="1364873" y="180065"/>
                  <a:pt x="1364417" y="176036"/>
                </a:cubicBezTo>
                <a:cubicBezTo>
                  <a:pt x="1363444" y="171948"/>
                  <a:pt x="1361397" y="168195"/>
                  <a:pt x="1358487" y="165164"/>
                </a:cubicBezTo>
                <a:cubicBezTo>
                  <a:pt x="1357346" y="162397"/>
                  <a:pt x="1356828" y="159412"/>
                  <a:pt x="1356966" y="156422"/>
                </a:cubicBezTo>
                <a:cubicBezTo>
                  <a:pt x="1357042" y="154826"/>
                  <a:pt x="1356207" y="149580"/>
                  <a:pt x="1356207" y="147984"/>
                </a:cubicBezTo>
                <a:cubicBezTo>
                  <a:pt x="1356207" y="143803"/>
                  <a:pt x="1360160" y="143499"/>
                  <a:pt x="1363809" y="141674"/>
                </a:cubicBezTo>
                <a:cubicBezTo>
                  <a:pt x="1368329" y="142464"/>
                  <a:pt x="1372798" y="143530"/>
                  <a:pt x="1377188" y="144867"/>
                </a:cubicBezTo>
                <a:cubicBezTo>
                  <a:pt x="1387924" y="143704"/>
                  <a:pt x="1398584" y="141927"/>
                  <a:pt x="1409117" y="139546"/>
                </a:cubicBezTo>
                <a:cubicBezTo>
                  <a:pt x="1411474" y="139013"/>
                  <a:pt x="1414058" y="138177"/>
                  <a:pt x="1414666" y="138025"/>
                </a:cubicBezTo>
                <a:cubicBezTo>
                  <a:pt x="1415275" y="137873"/>
                  <a:pt x="1417479" y="136885"/>
                  <a:pt x="1418619" y="136505"/>
                </a:cubicBezTo>
                <a:cubicBezTo>
                  <a:pt x="1426961" y="134058"/>
                  <a:pt x="1434995" y="130666"/>
                  <a:pt x="1442566" y="126394"/>
                </a:cubicBezTo>
                <a:cubicBezTo>
                  <a:pt x="1444739" y="125647"/>
                  <a:pt x="1447043" y="125362"/>
                  <a:pt x="1449332" y="125558"/>
                </a:cubicBezTo>
                <a:cubicBezTo>
                  <a:pt x="1451298" y="125389"/>
                  <a:pt x="1453251" y="125110"/>
                  <a:pt x="1455185" y="124721"/>
                </a:cubicBezTo>
                <a:close/>
                <a:moveTo>
                  <a:pt x="1118869" y="115903"/>
                </a:moveTo>
                <a:cubicBezTo>
                  <a:pt x="1122594" y="113698"/>
                  <a:pt x="1124494" y="121908"/>
                  <a:pt x="1125711" y="124873"/>
                </a:cubicBezTo>
                <a:cubicBezTo>
                  <a:pt x="1126395" y="126317"/>
                  <a:pt x="1124343" y="131943"/>
                  <a:pt x="1124114" y="133919"/>
                </a:cubicBezTo>
                <a:cubicBezTo>
                  <a:pt x="1123886" y="135896"/>
                  <a:pt x="1120997" y="138329"/>
                  <a:pt x="1120997" y="144258"/>
                </a:cubicBezTo>
                <a:cubicBezTo>
                  <a:pt x="1121074" y="146919"/>
                  <a:pt x="1118641" y="148896"/>
                  <a:pt x="1115372" y="151860"/>
                </a:cubicBezTo>
                <a:cubicBezTo>
                  <a:pt x="1112028" y="155094"/>
                  <a:pt x="1108905" y="158548"/>
                  <a:pt x="1106022" y="162199"/>
                </a:cubicBezTo>
                <a:cubicBezTo>
                  <a:pt x="1104498" y="165827"/>
                  <a:pt x="1104152" y="169843"/>
                  <a:pt x="1105033" y="173678"/>
                </a:cubicBezTo>
                <a:cubicBezTo>
                  <a:pt x="1105033" y="174970"/>
                  <a:pt x="1103437" y="179076"/>
                  <a:pt x="1105717" y="181280"/>
                </a:cubicBezTo>
                <a:cubicBezTo>
                  <a:pt x="1107998" y="183485"/>
                  <a:pt x="1110507" y="181129"/>
                  <a:pt x="1111799" y="181280"/>
                </a:cubicBezTo>
                <a:cubicBezTo>
                  <a:pt x="1113092" y="181433"/>
                  <a:pt x="1112255" y="184017"/>
                  <a:pt x="1113776" y="186829"/>
                </a:cubicBezTo>
                <a:cubicBezTo>
                  <a:pt x="1116588" y="192227"/>
                  <a:pt x="1117501" y="193064"/>
                  <a:pt x="1117501" y="195724"/>
                </a:cubicBezTo>
                <a:cubicBezTo>
                  <a:pt x="1117424" y="197245"/>
                  <a:pt x="1117424" y="198537"/>
                  <a:pt x="1116208" y="199297"/>
                </a:cubicBezTo>
                <a:cubicBezTo>
                  <a:pt x="1109168" y="203540"/>
                  <a:pt x="1103167" y="209308"/>
                  <a:pt x="1098648" y="216174"/>
                </a:cubicBezTo>
                <a:cubicBezTo>
                  <a:pt x="1098148" y="218508"/>
                  <a:pt x="1098442" y="220943"/>
                  <a:pt x="1099484" y="223092"/>
                </a:cubicBezTo>
                <a:cubicBezTo>
                  <a:pt x="1100928" y="223092"/>
                  <a:pt x="1104577" y="223092"/>
                  <a:pt x="1106174" y="223092"/>
                </a:cubicBezTo>
                <a:lnTo>
                  <a:pt x="1105946" y="223548"/>
                </a:lnTo>
                <a:cubicBezTo>
                  <a:pt x="1108332" y="224207"/>
                  <a:pt x="1110456" y="225588"/>
                  <a:pt x="1112027" y="227501"/>
                </a:cubicBezTo>
                <a:cubicBezTo>
                  <a:pt x="1113121" y="229515"/>
                  <a:pt x="1113744" y="231750"/>
                  <a:pt x="1113852" y="234039"/>
                </a:cubicBezTo>
                <a:cubicBezTo>
                  <a:pt x="1112711" y="243694"/>
                  <a:pt x="1104349" y="249699"/>
                  <a:pt x="1096747" y="254564"/>
                </a:cubicBezTo>
                <a:cubicBezTo>
                  <a:pt x="1089145" y="259429"/>
                  <a:pt x="1075385" y="264751"/>
                  <a:pt x="1068848" y="268476"/>
                </a:cubicBezTo>
                <a:cubicBezTo>
                  <a:pt x="1063450" y="271593"/>
                  <a:pt x="1058357" y="279347"/>
                  <a:pt x="1055240" y="280639"/>
                </a:cubicBezTo>
                <a:cubicBezTo>
                  <a:pt x="1055240" y="280639"/>
                  <a:pt x="1051515" y="281855"/>
                  <a:pt x="1049843" y="280639"/>
                </a:cubicBezTo>
                <a:cubicBezTo>
                  <a:pt x="1047365" y="279744"/>
                  <a:pt x="1044823" y="279033"/>
                  <a:pt x="1042241" y="278511"/>
                </a:cubicBezTo>
                <a:cubicBezTo>
                  <a:pt x="1039656" y="277674"/>
                  <a:pt x="1040872" y="274025"/>
                  <a:pt x="1038972" y="271821"/>
                </a:cubicBezTo>
                <a:cubicBezTo>
                  <a:pt x="1036985" y="269885"/>
                  <a:pt x="1035385" y="267589"/>
                  <a:pt x="1034258" y="265055"/>
                </a:cubicBezTo>
                <a:cubicBezTo>
                  <a:pt x="1032671" y="261151"/>
                  <a:pt x="1031944" y="256950"/>
                  <a:pt x="1032130" y="252739"/>
                </a:cubicBezTo>
                <a:cubicBezTo>
                  <a:pt x="1034397" y="247371"/>
                  <a:pt x="1038766" y="243168"/>
                  <a:pt x="1044217" y="241109"/>
                </a:cubicBezTo>
                <a:cubicBezTo>
                  <a:pt x="1046617" y="239543"/>
                  <a:pt x="1048927" y="237842"/>
                  <a:pt x="1051135" y="236015"/>
                </a:cubicBezTo>
                <a:cubicBezTo>
                  <a:pt x="1053249" y="234843"/>
                  <a:pt x="1054968" y="233070"/>
                  <a:pt x="1056076" y="230921"/>
                </a:cubicBezTo>
                <a:cubicBezTo>
                  <a:pt x="1056736" y="229343"/>
                  <a:pt x="1057172" y="227680"/>
                  <a:pt x="1057368" y="225980"/>
                </a:cubicBezTo>
                <a:cubicBezTo>
                  <a:pt x="1057521" y="223396"/>
                  <a:pt x="1058813" y="221496"/>
                  <a:pt x="1058812" y="219595"/>
                </a:cubicBezTo>
                <a:cubicBezTo>
                  <a:pt x="1058603" y="217701"/>
                  <a:pt x="1057806" y="215919"/>
                  <a:pt x="1056532" y="214502"/>
                </a:cubicBezTo>
                <a:cubicBezTo>
                  <a:pt x="1055304" y="213253"/>
                  <a:pt x="1054368" y="211747"/>
                  <a:pt x="1053795" y="210092"/>
                </a:cubicBezTo>
                <a:cubicBezTo>
                  <a:pt x="1053795" y="210016"/>
                  <a:pt x="1048323" y="203706"/>
                  <a:pt x="1048322" y="200590"/>
                </a:cubicBezTo>
                <a:cubicBezTo>
                  <a:pt x="1048503" y="195786"/>
                  <a:pt x="1052270" y="191889"/>
                  <a:pt x="1057064" y="191543"/>
                </a:cubicBezTo>
                <a:cubicBezTo>
                  <a:pt x="1058585" y="190935"/>
                  <a:pt x="1061397" y="191543"/>
                  <a:pt x="1062918" y="191543"/>
                </a:cubicBezTo>
                <a:cubicBezTo>
                  <a:pt x="1066567" y="191239"/>
                  <a:pt x="1069152" y="187742"/>
                  <a:pt x="1071129" y="184778"/>
                </a:cubicBezTo>
                <a:cubicBezTo>
                  <a:pt x="1072185" y="180699"/>
                  <a:pt x="1072796" y="176519"/>
                  <a:pt x="1072952" y="172310"/>
                </a:cubicBezTo>
                <a:cubicBezTo>
                  <a:pt x="1074169" y="168053"/>
                  <a:pt x="1069076" y="167368"/>
                  <a:pt x="1066567" y="166380"/>
                </a:cubicBezTo>
                <a:cubicBezTo>
                  <a:pt x="1064154" y="165162"/>
                  <a:pt x="1061601" y="164244"/>
                  <a:pt x="1058965" y="163643"/>
                </a:cubicBezTo>
                <a:cubicBezTo>
                  <a:pt x="1056913" y="163492"/>
                  <a:pt x="1055164" y="161059"/>
                  <a:pt x="1054176" y="158398"/>
                </a:cubicBezTo>
                <a:cubicBezTo>
                  <a:pt x="1053188" y="155737"/>
                  <a:pt x="1052351" y="156574"/>
                  <a:pt x="1050223" y="155737"/>
                </a:cubicBezTo>
                <a:cubicBezTo>
                  <a:pt x="1048093" y="154901"/>
                  <a:pt x="1048093" y="147680"/>
                  <a:pt x="1048093" y="146843"/>
                </a:cubicBezTo>
                <a:cubicBezTo>
                  <a:pt x="1048093" y="146007"/>
                  <a:pt x="1050299" y="145094"/>
                  <a:pt x="1052199" y="144258"/>
                </a:cubicBezTo>
                <a:cubicBezTo>
                  <a:pt x="1054100" y="143422"/>
                  <a:pt x="1054100" y="142054"/>
                  <a:pt x="1055316" y="139469"/>
                </a:cubicBezTo>
                <a:cubicBezTo>
                  <a:pt x="1056533" y="136884"/>
                  <a:pt x="1059345" y="136276"/>
                  <a:pt x="1061930" y="135592"/>
                </a:cubicBezTo>
                <a:cubicBezTo>
                  <a:pt x="1064834" y="135421"/>
                  <a:pt x="1067728" y="135091"/>
                  <a:pt x="1070596" y="134604"/>
                </a:cubicBezTo>
                <a:cubicBezTo>
                  <a:pt x="1082759" y="129663"/>
                  <a:pt x="1096519" y="116055"/>
                  <a:pt x="1108150" y="116663"/>
                </a:cubicBezTo>
                <a:cubicBezTo>
                  <a:pt x="1114079" y="117043"/>
                  <a:pt x="1116512" y="117196"/>
                  <a:pt x="1118869" y="115903"/>
                </a:cubicBezTo>
                <a:close/>
                <a:moveTo>
                  <a:pt x="1643565" y="115599"/>
                </a:moveTo>
                <a:cubicBezTo>
                  <a:pt x="1646377" y="116054"/>
                  <a:pt x="1653903" y="114762"/>
                  <a:pt x="1654587" y="116054"/>
                </a:cubicBezTo>
                <a:cubicBezTo>
                  <a:pt x="1656774" y="119257"/>
                  <a:pt x="1659834" y="121764"/>
                  <a:pt x="1663406" y="123277"/>
                </a:cubicBezTo>
                <a:cubicBezTo>
                  <a:pt x="1666371" y="124797"/>
                  <a:pt x="1665079" y="126850"/>
                  <a:pt x="1665459" y="129510"/>
                </a:cubicBezTo>
                <a:cubicBezTo>
                  <a:pt x="1665839" y="132171"/>
                  <a:pt x="1667511" y="133236"/>
                  <a:pt x="1666675" y="135516"/>
                </a:cubicBezTo>
                <a:cubicBezTo>
                  <a:pt x="1665839" y="137797"/>
                  <a:pt x="1663787" y="141826"/>
                  <a:pt x="1662038" y="146691"/>
                </a:cubicBezTo>
                <a:cubicBezTo>
                  <a:pt x="1662038" y="147755"/>
                  <a:pt x="1660669" y="153228"/>
                  <a:pt x="1662038" y="153228"/>
                </a:cubicBezTo>
                <a:cubicBezTo>
                  <a:pt x="1663615" y="153324"/>
                  <a:pt x="1665183" y="152925"/>
                  <a:pt x="1666523" y="152089"/>
                </a:cubicBezTo>
                <a:cubicBezTo>
                  <a:pt x="1667207" y="151785"/>
                  <a:pt x="1670248" y="150264"/>
                  <a:pt x="1672148" y="149579"/>
                </a:cubicBezTo>
                <a:cubicBezTo>
                  <a:pt x="1674432" y="149071"/>
                  <a:pt x="1676651" y="148306"/>
                  <a:pt x="1678762" y="147299"/>
                </a:cubicBezTo>
                <a:cubicBezTo>
                  <a:pt x="1681348" y="145475"/>
                  <a:pt x="1684767" y="141826"/>
                  <a:pt x="1686364" y="141826"/>
                </a:cubicBezTo>
                <a:cubicBezTo>
                  <a:pt x="1686364" y="141826"/>
                  <a:pt x="1696475" y="138861"/>
                  <a:pt x="1698224" y="141826"/>
                </a:cubicBezTo>
                <a:cubicBezTo>
                  <a:pt x="1699972" y="144791"/>
                  <a:pt x="1704229" y="144487"/>
                  <a:pt x="1708563" y="145171"/>
                </a:cubicBezTo>
                <a:cubicBezTo>
                  <a:pt x="1712896" y="145855"/>
                  <a:pt x="1715708" y="152849"/>
                  <a:pt x="1715708" y="158779"/>
                </a:cubicBezTo>
                <a:cubicBezTo>
                  <a:pt x="1715784" y="161211"/>
                  <a:pt x="1715632" y="162199"/>
                  <a:pt x="1712971" y="162199"/>
                </a:cubicBezTo>
                <a:cubicBezTo>
                  <a:pt x="1711528" y="162275"/>
                  <a:pt x="1709930" y="164708"/>
                  <a:pt x="1707270" y="166456"/>
                </a:cubicBezTo>
                <a:cubicBezTo>
                  <a:pt x="1703123" y="168842"/>
                  <a:pt x="1698708" y="170730"/>
                  <a:pt x="1694118" y="172082"/>
                </a:cubicBezTo>
                <a:cubicBezTo>
                  <a:pt x="1691805" y="173626"/>
                  <a:pt x="1689229" y="174734"/>
                  <a:pt x="1686516" y="175351"/>
                </a:cubicBezTo>
                <a:cubicBezTo>
                  <a:pt x="1683171" y="175807"/>
                  <a:pt x="1680207" y="175959"/>
                  <a:pt x="1677699" y="176491"/>
                </a:cubicBezTo>
                <a:cubicBezTo>
                  <a:pt x="1672990" y="177647"/>
                  <a:pt x="1668445" y="179383"/>
                  <a:pt x="1664166" y="181661"/>
                </a:cubicBezTo>
                <a:cubicBezTo>
                  <a:pt x="1662342" y="183594"/>
                  <a:pt x="1660829" y="185800"/>
                  <a:pt x="1659681" y="188198"/>
                </a:cubicBezTo>
                <a:cubicBezTo>
                  <a:pt x="1658624" y="191758"/>
                  <a:pt x="1659209" y="195604"/>
                  <a:pt x="1661277" y="198689"/>
                </a:cubicBezTo>
                <a:cubicBezTo>
                  <a:pt x="1667609" y="207312"/>
                  <a:pt x="1675134" y="214992"/>
                  <a:pt x="1683628" y="221495"/>
                </a:cubicBezTo>
                <a:cubicBezTo>
                  <a:pt x="1687657" y="224916"/>
                  <a:pt x="1693358" y="236700"/>
                  <a:pt x="1700124" y="240120"/>
                </a:cubicBezTo>
                <a:cubicBezTo>
                  <a:pt x="1706159" y="243404"/>
                  <a:pt x="1711841" y="247302"/>
                  <a:pt x="1717077" y="251751"/>
                </a:cubicBezTo>
                <a:cubicBezTo>
                  <a:pt x="1720164" y="253387"/>
                  <a:pt x="1723429" y="254663"/>
                  <a:pt x="1726807" y="255553"/>
                </a:cubicBezTo>
                <a:cubicBezTo>
                  <a:pt x="1729848" y="256845"/>
                  <a:pt x="1732509" y="259657"/>
                  <a:pt x="1734410" y="260342"/>
                </a:cubicBezTo>
                <a:cubicBezTo>
                  <a:pt x="1739351" y="262014"/>
                  <a:pt x="1743608" y="263535"/>
                  <a:pt x="1751210" y="266576"/>
                </a:cubicBezTo>
                <a:cubicBezTo>
                  <a:pt x="1753034" y="267336"/>
                  <a:pt x="1756075" y="267564"/>
                  <a:pt x="1756987" y="269236"/>
                </a:cubicBezTo>
                <a:lnTo>
                  <a:pt x="1756379" y="269996"/>
                </a:lnTo>
                <a:cubicBezTo>
                  <a:pt x="1757140" y="271441"/>
                  <a:pt x="1754706" y="272733"/>
                  <a:pt x="1754555" y="274406"/>
                </a:cubicBezTo>
                <a:cubicBezTo>
                  <a:pt x="1754403" y="276078"/>
                  <a:pt x="1755163" y="278891"/>
                  <a:pt x="1753719" y="280639"/>
                </a:cubicBezTo>
                <a:cubicBezTo>
                  <a:pt x="1751382" y="283635"/>
                  <a:pt x="1747859" y="285466"/>
                  <a:pt x="1744064" y="285657"/>
                </a:cubicBezTo>
                <a:cubicBezTo>
                  <a:pt x="1742467" y="285809"/>
                  <a:pt x="1741251" y="288090"/>
                  <a:pt x="1740111" y="288926"/>
                </a:cubicBezTo>
                <a:cubicBezTo>
                  <a:pt x="1738971" y="289762"/>
                  <a:pt x="1737298" y="289762"/>
                  <a:pt x="1736157" y="289762"/>
                </a:cubicBezTo>
                <a:cubicBezTo>
                  <a:pt x="1733185" y="289774"/>
                  <a:pt x="1730214" y="289596"/>
                  <a:pt x="1727263" y="289230"/>
                </a:cubicBezTo>
                <a:cubicBezTo>
                  <a:pt x="1724199" y="289398"/>
                  <a:pt x="1721129" y="289398"/>
                  <a:pt x="1718065" y="289230"/>
                </a:cubicBezTo>
                <a:cubicBezTo>
                  <a:pt x="1715310" y="289205"/>
                  <a:pt x="1712581" y="288691"/>
                  <a:pt x="1710006" y="287710"/>
                </a:cubicBezTo>
                <a:cubicBezTo>
                  <a:pt x="1704989" y="284821"/>
                  <a:pt x="1701189" y="286949"/>
                  <a:pt x="1697387" y="285961"/>
                </a:cubicBezTo>
                <a:cubicBezTo>
                  <a:pt x="1694403" y="285424"/>
                  <a:pt x="1691797" y="283622"/>
                  <a:pt x="1690242" y="281020"/>
                </a:cubicBezTo>
                <a:cubicBezTo>
                  <a:pt x="1687809" y="274253"/>
                  <a:pt x="1691077" y="272277"/>
                  <a:pt x="1679295" y="261482"/>
                </a:cubicBezTo>
                <a:cubicBezTo>
                  <a:pt x="1674849" y="256493"/>
                  <a:pt x="1670711" y="251237"/>
                  <a:pt x="1666903" y="245746"/>
                </a:cubicBezTo>
                <a:cubicBezTo>
                  <a:pt x="1664585" y="242698"/>
                  <a:pt x="1662044" y="239827"/>
                  <a:pt x="1659301" y="237155"/>
                </a:cubicBezTo>
                <a:cubicBezTo>
                  <a:pt x="1651547" y="231454"/>
                  <a:pt x="1644629" y="223548"/>
                  <a:pt x="1642044" y="221951"/>
                </a:cubicBezTo>
                <a:cubicBezTo>
                  <a:pt x="1641132" y="221420"/>
                  <a:pt x="1635963" y="233735"/>
                  <a:pt x="1630109" y="240045"/>
                </a:cubicBezTo>
                <a:cubicBezTo>
                  <a:pt x="1624256" y="246354"/>
                  <a:pt x="1619999" y="249319"/>
                  <a:pt x="1612852" y="256921"/>
                </a:cubicBezTo>
                <a:cubicBezTo>
                  <a:pt x="1607637" y="261543"/>
                  <a:pt x="1601639" y="265200"/>
                  <a:pt x="1595140" y="267716"/>
                </a:cubicBezTo>
                <a:cubicBezTo>
                  <a:pt x="1592175" y="269692"/>
                  <a:pt x="1585409" y="272733"/>
                  <a:pt x="1581988" y="274862"/>
                </a:cubicBezTo>
                <a:cubicBezTo>
                  <a:pt x="1578567" y="276990"/>
                  <a:pt x="1572562" y="276686"/>
                  <a:pt x="1569901" y="277979"/>
                </a:cubicBezTo>
                <a:cubicBezTo>
                  <a:pt x="1567794" y="278803"/>
                  <a:pt x="1565549" y="279215"/>
                  <a:pt x="1563287" y="279195"/>
                </a:cubicBezTo>
                <a:cubicBezTo>
                  <a:pt x="1561462" y="278891"/>
                  <a:pt x="1560170" y="276306"/>
                  <a:pt x="1558801" y="275318"/>
                </a:cubicBezTo>
                <a:cubicBezTo>
                  <a:pt x="1557433" y="274330"/>
                  <a:pt x="1557433" y="269388"/>
                  <a:pt x="1555381" y="268476"/>
                </a:cubicBezTo>
                <a:cubicBezTo>
                  <a:pt x="1553400" y="267990"/>
                  <a:pt x="1551467" y="267328"/>
                  <a:pt x="1549603" y="266500"/>
                </a:cubicBezTo>
                <a:cubicBezTo>
                  <a:pt x="1548387" y="265359"/>
                  <a:pt x="1549375" y="263459"/>
                  <a:pt x="1553328" y="262167"/>
                </a:cubicBezTo>
                <a:cubicBezTo>
                  <a:pt x="1556481" y="261096"/>
                  <a:pt x="1559378" y="259389"/>
                  <a:pt x="1561842" y="257149"/>
                </a:cubicBezTo>
                <a:cubicBezTo>
                  <a:pt x="1563933" y="255902"/>
                  <a:pt x="1565894" y="254451"/>
                  <a:pt x="1567696" y="252816"/>
                </a:cubicBezTo>
                <a:cubicBezTo>
                  <a:pt x="1568380" y="251980"/>
                  <a:pt x="1570813" y="251600"/>
                  <a:pt x="1571802" y="250992"/>
                </a:cubicBezTo>
                <a:cubicBezTo>
                  <a:pt x="1581450" y="242814"/>
                  <a:pt x="1590589" y="234055"/>
                  <a:pt x="1599169" y="224765"/>
                </a:cubicBezTo>
                <a:cubicBezTo>
                  <a:pt x="1604075" y="219479"/>
                  <a:pt x="1607691" y="213130"/>
                  <a:pt x="1609736" y="206215"/>
                </a:cubicBezTo>
                <a:cubicBezTo>
                  <a:pt x="1611030" y="203878"/>
                  <a:pt x="1611783" y="201280"/>
                  <a:pt x="1611940" y="198613"/>
                </a:cubicBezTo>
                <a:cubicBezTo>
                  <a:pt x="1611712" y="197397"/>
                  <a:pt x="1608063" y="198613"/>
                  <a:pt x="1606467" y="198613"/>
                </a:cubicBezTo>
                <a:cubicBezTo>
                  <a:pt x="1604870" y="198613"/>
                  <a:pt x="1603882" y="198537"/>
                  <a:pt x="1602285" y="198613"/>
                </a:cubicBezTo>
                <a:cubicBezTo>
                  <a:pt x="1600689" y="198689"/>
                  <a:pt x="1598485" y="200134"/>
                  <a:pt x="1596660" y="200134"/>
                </a:cubicBezTo>
                <a:cubicBezTo>
                  <a:pt x="1594912" y="200742"/>
                  <a:pt x="1593010" y="200742"/>
                  <a:pt x="1591262" y="200134"/>
                </a:cubicBezTo>
                <a:cubicBezTo>
                  <a:pt x="1588373" y="199222"/>
                  <a:pt x="1586853" y="196789"/>
                  <a:pt x="1582976" y="196257"/>
                </a:cubicBezTo>
                <a:cubicBezTo>
                  <a:pt x="1577745" y="194401"/>
                  <a:pt x="1574008" y="189753"/>
                  <a:pt x="1573321" y="184245"/>
                </a:cubicBezTo>
                <a:cubicBezTo>
                  <a:pt x="1572665" y="181426"/>
                  <a:pt x="1573667" y="178478"/>
                  <a:pt x="1575906" y="176643"/>
                </a:cubicBezTo>
                <a:cubicBezTo>
                  <a:pt x="1577883" y="175199"/>
                  <a:pt x="1578871" y="173146"/>
                  <a:pt x="1580468" y="171930"/>
                </a:cubicBezTo>
                <a:cubicBezTo>
                  <a:pt x="1582064" y="170714"/>
                  <a:pt x="1584953" y="170561"/>
                  <a:pt x="1586245" y="169726"/>
                </a:cubicBezTo>
                <a:cubicBezTo>
                  <a:pt x="1587538" y="168889"/>
                  <a:pt x="1588906" y="167369"/>
                  <a:pt x="1591110" y="166532"/>
                </a:cubicBezTo>
                <a:cubicBezTo>
                  <a:pt x="1593315" y="165696"/>
                  <a:pt x="1598940" y="166532"/>
                  <a:pt x="1602970" y="166532"/>
                </a:cubicBezTo>
                <a:cubicBezTo>
                  <a:pt x="1609895" y="165622"/>
                  <a:pt x="1616552" y="163266"/>
                  <a:pt x="1622507" y="159614"/>
                </a:cubicBezTo>
                <a:cubicBezTo>
                  <a:pt x="1622300" y="153398"/>
                  <a:pt x="1623577" y="147222"/>
                  <a:pt x="1626232" y="141597"/>
                </a:cubicBezTo>
                <a:cubicBezTo>
                  <a:pt x="1627131" y="137864"/>
                  <a:pt x="1627566" y="134034"/>
                  <a:pt x="1627524" y="130195"/>
                </a:cubicBezTo>
                <a:cubicBezTo>
                  <a:pt x="1627942" y="126920"/>
                  <a:pt x="1627761" y="123597"/>
                  <a:pt x="1626993" y="120387"/>
                </a:cubicBezTo>
                <a:cubicBezTo>
                  <a:pt x="1626916" y="117651"/>
                  <a:pt x="1628436" y="117347"/>
                  <a:pt x="1630033" y="116891"/>
                </a:cubicBezTo>
                <a:cubicBezTo>
                  <a:pt x="1635050" y="115522"/>
                  <a:pt x="1634975" y="117423"/>
                  <a:pt x="1637635" y="117499"/>
                </a:cubicBezTo>
                <a:cubicBezTo>
                  <a:pt x="1640296" y="117575"/>
                  <a:pt x="1640752" y="115142"/>
                  <a:pt x="1643565" y="115599"/>
                </a:cubicBezTo>
                <a:close/>
                <a:moveTo>
                  <a:pt x="591286" y="113166"/>
                </a:moveTo>
                <a:cubicBezTo>
                  <a:pt x="592729" y="113318"/>
                  <a:pt x="594402" y="115751"/>
                  <a:pt x="596911" y="116283"/>
                </a:cubicBezTo>
                <a:cubicBezTo>
                  <a:pt x="599419" y="116815"/>
                  <a:pt x="602992" y="116739"/>
                  <a:pt x="605881" y="117271"/>
                </a:cubicBezTo>
                <a:cubicBezTo>
                  <a:pt x="607402" y="117271"/>
                  <a:pt x="613483" y="117271"/>
                  <a:pt x="615004" y="117271"/>
                </a:cubicBezTo>
                <a:cubicBezTo>
                  <a:pt x="617059" y="117397"/>
                  <a:pt x="619071" y="117912"/>
                  <a:pt x="620933" y="118792"/>
                </a:cubicBezTo>
                <a:cubicBezTo>
                  <a:pt x="621846" y="119324"/>
                  <a:pt x="625039" y="120008"/>
                  <a:pt x="626179" y="121300"/>
                </a:cubicBezTo>
                <a:cubicBezTo>
                  <a:pt x="628760" y="123694"/>
                  <a:pt x="630695" y="126701"/>
                  <a:pt x="631804" y="130043"/>
                </a:cubicBezTo>
                <a:lnTo>
                  <a:pt x="630816" y="130423"/>
                </a:lnTo>
                <a:cubicBezTo>
                  <a:pt x="631196" y="133160"/>
                  <a:pt x="630360" y="134072"/>
                  <a:pt x="630360" y="136200"/>
                </a:cubicBezTo>
                <a:cubicBezTo>
                  <a:pt x="630695" y="139130"/>
                  <a:pt x="630695" y="142089"/>
                  <a:pt x="630360" y="145019"/>
                </a:cubicBezTo>
                <a:cubicBezTo>
                  <a:pt x="629980" y="146539"/>
                  <a:pt x="627699" y="150264"/>
                  <a:pt x="625874" y="154598"/>
                </a:cubicBezTo>
                <a:cubicBezTo>
                  <a:pt x="625226" y="157860"/>
                  <a:pt x="624795" y="161161"/>
                  <a:pt x="624582" y="164480"/>
                </a:cubicBezTo>
                <a:cubicBezTo>
                  <a:pt x="624506" y="169117"/>
                  <a:pt x="624278" y="172539"/>
                  <a:pt x="623594" y="182421"/>
                </a:cubicBezTo>
                <a:cubicBezTo>
                  <a:pt x="623442" y="185766"/>
                  <a:pt x="622530" y="188883"/>
                  <a:pt x="621997" y="193368"/>
                </a:cubicBezTo>
                <a:cubicBezTo>
                  <a:pt x="621770" y="195040"/>
                  <a:pt x="621313" y="199754"/>
                  <a:pt x="621313" y="202642"/>
                </a:cubicBezTo>
                <a:cubicBezTo>
                  <a:pt x="621237" y="206976"/>
                  <a:pt x="623214" y="207812"/>
                  <a:pt x="623442" y="208952"/>
                </a:cubicBezTo>
                <a:cubicBezTo>
                  <a:pt x="623670" y="210093"/>
                  <a:pt x="623746" y="210321"/>
                  <a:pt x="624050" y="212601"/>
                </a:cubicBezTo>
                <a:cubicBezTo>
                  <a:pt x="624354" y="214882"/>
                  <a:pt x="625647" y="215946"/>
                  <a:pt x="625266" y="218303"/>
                </a:cubicBezTo>
                <a:cubicBezTo>
                  <a:pt x="624886" y="220660"/>
                  <a:pt x="622909" y="224613"/>
                  <a:pt x="621846" y="230542"/>
                </a:cubicBezTo>
                <a:cubicBezTo>
                  <a:pt x="621293" y="233237"/>
                  <a:pt x="619747" y="235626"/>
                  <a:pt x="617513" y="237232"/>
                </a:cubicBezTo>
                <a:cubicBezTo>
                  <a:pt x="613654" y="240462"/>
                  <a:pt x="609286" y="243030"/>
                  <a:pt x="604589" y="244834"/>
                </a:cubicBezTo>
                <a:cubicBezTo>
                  <a:pt x="599419" y="246507"/>
                  <a:pt x="596227" y="253652"/>
                  <a:pt x="593262" y="255553"/>
                </a:cubicBezTo>
                <a:cubicBezTo>
                  <a:pt x="589393" y="257585"/>
                  <a:pt x="585408" y="259388"/>
                  <a:pt x="581327" y="260950"/>
                </a:cubicBezTo>
                <a:cubicBezTo>
                  <a:pt x="575888" y="263295"/>
                  <a:pt x="570778" y="266336"/>
                  <a:pt x="566123" y="269997"/>
                </a:cubicBezTo>
                <a:cubicBezTo>
                  <a:pt x="563134" y="271601"/>
                  <a:pt x="560004" y="272924"/>
                  <a:pt x="556772" y="273950"/>
                </a:cubicBezTo>
                <a:cubicBezTo>
                  <a:pt x="552196" y="277834"/>
                  <a:pt x="547315" y="281341"/>
                  <a:pt x="542176" y="284441"/>
                </a:cubicBezTo>
                <a:cubicBezTo>
                  <a:pt x="539211" y="285733"/>
                  <a:pt x="535639" y="278968"/>
                  <a:pt x="532825" y="276003"/>
                </a:cubicBezTo>
                <a:cubicBezTo>
                  <a:pt x="530945" y="274305"/>
                  <a:pt x="528938" y="272755"/>
                  <a:pt x="526820" y="271366"/>
                </a:cubicBezTo>
                <a:cubicBezTo>
                  <a:pt x="525147" y="269997"/>
                  <a:pt x="525755" y="266120"/>
                  <a:pt x="525147" y="263764"/>
                </a:cubicBezTo>
                <a:cubicBezTo>
                  <a:pt x="524539" y="261407"/>
                  <a:pt x="523019" y="258214"/>
                  <a:pt x="523019" y="257150"/>
                </a:cubicBezTo>
                <a:cubicBezTo>
                  <a:pt x="523176" y="254917"/>
                  <a:pt x="524593" y="252970"/>
                  <a:pt x="526668" y="252132"/>
                </a:cubicBezTo>
                <a:cubicBezTo>
                  <a:pt x="528341" y="251600"/>
                  <a:pt x="530697" y="252360"/>
                  <a:pt x="532294" y="251600"/>
                </a:cubicBezTo>
                <a:cubicBezTo>
                  <a:pt x="535346" y="250121"/>
                  <a:pt x="538269" y="248393"/>
                  <a:pt x="541035" y="246430"/>
                </a:cubicBezTo>
                <a:cubicBezTo>
                  <a:pt x="543946" y="244757"/>
                  <a:pt x="547102" y="243552"/>
                  <a:pt x="550386" y="242858"/>
                </a:cubicBezTo>
                <a:cubicBezTo>
                  <a:pt x="555988" y="240253"/>
                  <a:pt x="561399" y="237255"/>
                  <a:pt x="566578" y="233887"/>
                </a:cubicBezTo>
                <a:cubicBezTo>
                  <a:pt x="569239" y="232442"/>
                  <a:pt x="574180" y="230010"/>
                  <a:pt x="574180" y="226285"/>
                </a:cubicBezTo>
                <a:cubicBezTo>
                  <a:pt x="574389" y="220554"/>
                  <a:pt x="574236" y="214816"/>
                  <a:pt x="573725" y="209105"/>
                </a:cubicBezTo>
                <a:cubicBezTo>
                  <a:pt x="572888" y="207356"/>
                  <a:pt x="569695" y="206672"/>
                  <a:pt x="569696" y="206672"/>
                </a:cubicBezTo>
                <a:cubicBezTo>
                  <a:pt x="567227" y="207389"/>
                  <a:pt x="564664" y="207723"/>
                  <a:pt x="562094" y="207660"/>
                </a:cubicBezTo>
                <a:cubicBezTo>
                  <a:pt x="559649" y="208338"/>
                  <a:pt x="557260" y="209202"/>
                  <a:pt x="554947" y="210244"/>
                </a:cubicBezTo>
                <a:cubicBezTo>
                  <a:pt x="553503" y="210929"/>
                  <a:pt x="550918" y="211613"/>
                  <a:pt x="549550" y="210929"/>
                </a:cubicBezTo>
                <a:cubicBezTo>
                  <a:pt x="547997" y="210519"/>
                  <a:pt x="546712" y="209429"/>
                  <a:pt x="546053" y="207964"/>
                </a:cubicBezTo>
                <a:cubicBezTo>
                  <a:pt x="545059" y="205127"/>
                  <a:pt x="544521" y="202151"/>
                  <a:pt x="544457" y="199146"/>
                </a:cubicBezTo>
                <a:cubicBezTo>
                  <a:pt x="543547" y="197214"/>
                  <a:pt x="543030" y="195121"/>
                  <a:pt x="542936" y="192988"/>
                </a:cubicBezTo>
                <a:cubicBezTo>
                  <a:pt x="543632" y="188871"/>
                  <a:pt x="543862" y="184689"/>
                  <a:pt x="543620" y="180521"/>
                </a:cubicBezTo>
                <a:cubicBezTo>
                  <a:pt x="543620" y="175579"/>
                  <a:pt x="547725" y="173907"/>
                  <a:pt x="551223" y="173299"/>
                </a:cubicBezTo>
                <a:cubicBezTo>
                  <a:pt x="554719" y="172690"/>
                  <a:pt x="557836" y="170105"/>
                  <a:pt x="561333" y="170106"/>
                </a:cubicBezTo>
                <a:cubicBezTo>
                  <a:pt x="563878" y="170184"/>
                  <a:pt x="566426" y="170006"/>
                  <a:pt x="568935" y="169574"/>
                </a:cubicBezTo>
                <a:cubicBezTo>
                  <a:pt x="572539" y="168531"/>
                  <a:pt x="575970" y="166969"/>
                  <a:pt x="579122" y="164937"/>
                </a:cubicBezTo>
                <a:cubicBezTo>
                  <a:pt x="581098" y="162047"/>
                  <a:pt x="584063" y="160223"/>
                  <a:pt x="584063" y="155662"/>
                </a:cubicBezTo>
                <a:cubicBezTo>
                  <a:pt x="584519" y="147072"/>
                  <a:pt x="587180" y="143270"/>
                  <a:pt x="587180" y="135668"/>
                </a:cubicBezTo>
                <a:cubicBezTo>
                  <a:pt x="587522" y="130812"/>
                  <a:pt x="585649" y="126062"/>
                  <a:pt x="582087" y="122745"/>
                </a:cubicBezTo>
                <a:cubicBezTo>
                  <a:pt x="581365" y="121636"/>
                  <a:pt x="581365" y="120205"/>
                  <a:pt x="582087" y="119096"/>
                </a:cubicBezTo>
                <a:cubicBezTo>
                  <a:pt x="584198" y="117921"/>
                  <a:pt x="586120" y="116435"/>
                  <a:pt x="587788" y="114686"/>
                </a:cubicBezTo>
                <a:cubicBezTo>
                  <a:pt x="588563" y="113548"/>
                  <a:pt x="589924" y="112957"/>
                  <a:pt x="591286" y="113166"/>
                </a:cubicBezTo>
                <a:close/>
                <a:moveTo>
                  <a:pt x="699235" y="103055"/>
                </a:moveTo>
                <a:cubicBezTo>
                  <a:pt x="702731" y="103207"/>
                  <a:pt x="703188" y="105184"/>
                  <a:pt x="704784" y="106325"/>
                </a:cubicBezTo>
                <a:cubicBezTo>
                  <a:pt x="706242" y="106989"/>
                  <a:pt x="707819" y="107351"/>
                  <a:pt x="709421" y="107388"/>
                </a:cubicBezTo>
                <a:cubicBezTo>
                  <a:pt x="710866" y="107617"/>
                  <a:pt x="712234" y="109669"/>
                  <a:pt x="712994" y="111417"/>
                </a:cubicBezTo>
                <a:cubicBezTo>
                  <a:pt x="714686" y="114915"/>
                  <a:pt x="715667" y="118714"/>
                  <a:pt x="715883" y="122593"/>
                </a:cubicBezTo>
                <a:cubicBezTo>
                  <a:pt x="715579" y="130879"/>
                  <a:pt x="709725" y="132703"/>
                  <a:pt x="707597" y="137797"/>
                </a:cubicBezTo>
                <a:cubicBezTo>
                  <a:pt x="706760" y="140257"/>
                  <a:pt x="706224" y="142810"/>
                  <a:pt x="706000" y="145399"/>
                </a:cubicBezTo>
                <a:cubicBezTo>
                  <a:pt x="706760" y="149580"/>
                  <a:pt x="711017" y="150721"/>
                  <a:pt x="712842" y="147756"/>
                </a:cubicBezTo>
                <a:cubicBezTo>
                  <a:pt x="716263" y="146996"/>
                  <a:pt x="717327" y="145019"/>
                  <a:pt x="719684" y="143878"/>
                </a:cubicBezTo>
                <a:cubicBezTo>
                  <a:pt x="722041" y="142739"/>
                  <a:pt x="725386" y="146539"/>
                  <a:pt x="730707" y="147756"/>
                </a:cubicBezTo>
                <a:cubicBezTo>
                  <a:pt x="733672" y="148440"/>
                  <a:pt x="734888" y="155813"/>
                  <a:pt x="736864" y="159235"/>
                </a:cubicBezTo>
                <a:cubicBezTo>
                  <a:pt x="737758" y="161878"/>
                  <a:pt x="738194" y="164655"/>
                  <a:pt x="738157" y="167445"/>
                </a:cubicBezTo>
                <a:cubicBezTo>
                  <a:pt x="738051" y="169555"/>
                  <a:pt x="736510" y="171318"/>
                  <a:pt x="734432" y="171702"/>
                </a:cubicBezTo>
                <a:cubicBezTo>
                  <a:pt x="731772" y="172310"/>
                  <a:pt x="730175" y="172690"/>
                  <a:pt x="726830" y="173678"/>
                </a:cubicBezTo>
                <a:cubicBezTo>
                  <a:pt x="724332" y="174757"/>
                  <a:pt x="722081" y="176335"/>
                  <a:pt x="720216" y="178315"/>
                </a:cubicBezTo>
                <a:cubicBezTo>
                  <a:pt x="717251" y="180444"/>
                  <a:pt x="714134" y="180901"/>
                  <a:pt x="710942" y="183485"/>
                </a:cubicBezTo>
                <a:cubicBezTo>
                  <a:pt x="706550" y="186825"/>
                  <a:pt x="701537" y="189254"/>
                  <a:pt x="696194" y="190631"/>
                </a:cubicBezTo>
                <a:cubicBezTo>
                  <a:pt x="693464" y="195675"/>
                  <a:pt x="691735" y="201199"/>
                  <a:pt x="691100" y="206899"/>
                </a:cubicBezTo>
                <a:cubicBezTo>
                  <a:pt x="690758" y="209444"/>
                  <a:pt x="690939" y="212030"/>
                  <a:pt x="691633" y="214501"/>
                </a:cubicBezTo>
                <a:cubicBezTo>
                  <a:pt x="692925" y="219062"/>
                  <a:pt x="691784" y="223396"/>
                  <a:pt x="695737" y="227957"/>
                </a:cubicBezTo>
                <a:cubicBezTo>
                  <a:pt x="698810" y="230858"/>
                  <a:pt x="702778" y="232626"/>
                  <a:pt x="706988" y="232974"/>
                </a:cubicBezTo>
                <a:cubicBezTo>
                  <a:pt x="709707" y="233022"/>
                  <a:pt x="712410" y="233379"/>
                  <a:pt x="715047" y="234039"/>
                </a:cubicBezTo>
                <a:cubicBezTo>
                  <a:pt x="716897" y="234653"/>
                  <a:pt x="718809" y="235061"/>
                  <a:pt x="720748" y="235255"/>
                </a:cubicBezTo>
                <a:cubicBezTo>
                  <a:pt x="722437" y="236398"/>
                  <a:pt x="724359" y="237151"/>
                  <a:pt x="726374" y="237460"/>
                </a:cubicBezTo>
                <a:cubicBezTo>
                  <a:pt x="729342" y="237337"/>
                  <a:pt x="732312" y="237644"/>
                  <a:pt x="735192" y="238372"/>
                </a:cubicBezTo>
                <a:lnTo>
                  <a:pt x="735572" y="238524"/>
                </a:lnTo>
                <a:cubicBezTo>
                  <a:pt x="739450" y="240875"/>
                  <a:pt x="741428" y="245411"/>
                  <a:pt x="740513" y="249851"/>
                </a:cubicBezTo>
                <a:cubicBezTo>
                  <a:pt x="739280" y="254137"/>
                  <a:pt x="737807" y="258349"/>
                  <a:pt x="736105" y="262470"/>
                </a:cubicBezTo>
                <a:cubicBezTo>
                  <a:pt x="735040" y="265815"/>
                  <a:pt x="734356" y="269313"/>
                  <a:pt x="732456" y="270757"/>
                </a:cubicBezTo>
                <a:cubicBezTo>
                  <a:pt x="730554" y="272201"/>
                  <a:pt x="725690" y="271137"/>
                  <a:pt x="722953" y="272201"/>
                </a:cubicBezTo>
                <a:cubicBezTo>
                  <a:pt x="719987" y="273471"/>
                  <a:pt x="716823" y="274217"/>
                  <a:pt x="713602" y="274405"/>
                </a:cubicBezTo>
                <a:cubicBezTo>
                  <a:pt x="711321" y="274405"/>
                  <a:pt x="708509" y="272201"/>
                  <a:pt x="707064" y="271593"/>
                </a:cubicBezTo>
                <a:cubicBezTo>
                  <a:pt x="703789" y="270618"/>
                  <a:pt x="700356" y="270282"/>
                  <a:pt x="696954" y="270605"/>
                </a:cubicBezTo>
                <a:cubicBezTo>
                  <a:pt x="694217" y="270605"/>
                  <a:pt x="686995" y="270605"/>
                  <a:pt x="686995" y="270605"/>
                </a:cubicBezTo>
                <a:cubicBezTo>
                  <a:pt x="685474" y="270605"/>
                  <a:pt x="682206" y="268856"/>
                  <a:pt x="678557" y="268172"/>
                </a:cubicBezTo>
                <a:cubicBezTo>
                  <a:pt x="674908" y="267488"/>
                  <a:pt x="668902" y="268324"/>
                  <a:pt x="666241" y="267488"/>
                </a:cubicBezTo>
                <a:cubicBezTo>
                  <a:pt x="663998" y="266681"/>
                  <a:pt x="661894" y="265526"/>
                  <a:pt x="660008" y="264067"/>
                </a:cubicBezTo>
                <a:cubicBezTo>
                  <a:pt x="657646" y="261270"/>
                  <a:pt x="655700" y="258146"/>
                  <a:pt x="654231" y="254793"/>
                </a:cubicBezTo>
                <a:cubicBezTo>
                  <a:pt x="653677" y="251222"/>
                  <a:pt x="653423" y="247611"/>
                  <a:pt x="653470" y="243997"/>
                </a:cubicBezTo>
                <a:cubicBezTo>
                  <a:pt x="653166" y="241945"/>
                  <a:pt x="650809" y="232670"/>
                  <a:pt x="650809" y="231150"/>
                </a:cubicBezTo>
                <a:lnTo>
                  <a:pt x="650277" y="223092"/>
                </a:lnTo>
                <a:cubicBezTo>
                  <a:pt x="650269" y="220526"/>
                  <a:pt x="649938" y="217972"/>
                  <a:pt x="649289" y="215490"/>
                </a:cubicBezTo>
                <a:cubicBezTo>
                  <a:pt x="648344" y="211585"/>
                  <a:pt x="647935" y="207570"/>
                  <a:pt x="648072" y="203555"/>
                </a:cubicBezTo>
                <a:cubicBezTo>
                  <a:pt x="647996" y="197321"/>
                  <a:pt x="649821" y="196333"/>
                  <a:pt x="651265" y="184321"/>
                </a:cubicBezTo>
                <a:cubicBezTo>
                  <a:pt x="651417" y="183105"/>
                  <a:pt x="653926" y="179456"/>
                  <a:pt x="653926" y="178315"/>
                </a:cubicBezTo>
                <a:cubicBezTo>
                  <a:pt x="654382" y="172386"/>
                  <a:pt x="655674" y="172462"/>
                  <a:pt x="656207" y="168433"/>
                </a:cubicBezTo>
                <a:cubicBezTo>
                  <a:pt x="656739" y="164404"/>
                  <a:pt x="658335" y="159539"/>
                  <a:pt x="658335" y="158323"/>
                </a:cubicBezTo>
                <a:cubicBezTo>
                  <a:pt x="659247" y="152164"/>
                  <a:pt x="659247" y="144182"/>
                  <a:pt x="659248" y="142586"/>
                </a:cubicBezTo>
                <a:cubicBezTo>
                  <a:pt x="659553" y="139302"/>
                  <a:pt x="660321" y="136078"/>
                  <a:pt x="661528" y="133007"/>
                </a:cubicBezTo>
                <a:cubicBezTo>
                  <a:pt x="662940" y="128014"/>
                  <a:pt x="664031" y="122936"/>
                  <a:pt x="664798" y="117803"/>
                </a:cubicBezTo>
                <a:cubicBezTo>
                  <a:pt x="664541" y="114328"/>
                  <a:pt x="664669" y="110836"/>
                  <a:pt x="665177" y="107388"/>
                </a:cubicBezTo>
                <a:cubicBezTo>
                  <a:pt x="666241" y="103739"/>
                  <a:pt x="668142" y="103131"/>
                  <a:pt x="671183" y="103131"/>
                </a:cubicBezTo>
                <a:cubicBezTo>
                  <a:pt x="672551" y="103055"/>
                  <a:pt x="676580" y="104652"/>
                  <a:pt x="678785" y="104728"/>
                </a:cubicBezTo>
                <a:cubicBezTo>
                  <a:pt x="680990" y="104804"/>
                  <a:pt x="684031" y="103284"/>
                  <a:pt x="685551" y="103284"/>
                </a:cubicBezTo>
                <a:cubicBezTo>
                  <a:pt x="687601" y="103563"/>
                  <a:pt x="689633" y="103969"/>
                  <a:pt x="691633" y="104500"/>
                </a:cubicBezTo>
                <a:cubicBezTo>
                  <a:pt x="694124" y="103819"/>
                  <a:pt x="696666" y="103336"/>
                  <a:pt x="699235" y="103055"/>
                </a:cubicBezTo>
                <a:close/>
                <a:moveTo>
                  <a:pt x="221064" y="102617"/>
                </a:moveTo>
                <a:cubicBezTo>
                  <a:pt x="218295" y="102617"/>
                  <a:pt x="217292" y="105735"/>
                  <a:pt x="216703" y="108788"/>
                </a:cubicBezTo>
                <a:lnTo>
                  <a:pt x="216703" y="109093"/>
                </a:lnTo>
                <a:cubicBezTo>
                  <a:pt x="216420" y="110685"/>
                  <a:pt x="213018" y="128129"/>
                  <a:pt x="213018" y="128129"/>
                </a:cubicBezTo>
                <a:lnTo>
                  <a:pt x="212735" y="129547"/>
                </a:lnTo>
                <a:lnTo>
                  <a:pt x="210031" y="129547"/>
                </a:lnTo>
                <a:cubicBezTo>
                  <a:pt x="187569" y="129638"/>
                  <a:pt x="165218" y="126413"/>
                  <a:pt x="143699" y="119974"/>
                </a:cubicBezTo>
                <a:cubicBezTo>
                  <a:pt x="144194" y="125184"/>
                  <a:pt x="146202" y="130133"/>
                  <a:pt x="149477" y="134213"/>
                </a:cubicBezTo>
                <a:cubicBezTo>
                  <a:pt x="153559" y="139082"/>
                  <a:pt x="159078" y="142532"/>
                  <a:pt x="165242" y="144069"/>
                </a:cubicBezTo>
                <a:lnTo>
                  <a:pt x="166551" y="144331"/>
                </a:lnTo>
                <a:lnTo>
                  <a:pt x="166551" y="145661"/>
                </a:lnTo>
                <a:lnTo>
                  <a:pt x="166638" y="145661"/>
                </a:lnTo>
                <a:cubicBezTo>
                  <a:pt x="167120" y="150105"/>
                  <a:pt x="169167" y="154233"/>
                  <a:pt x="172416" y="157305"/>
                </a:cubicBezTo>
                <a:cubicBezTo>
                  <a:pt x="175940" y="159907"/>
                  <a:pt x="180227" y="161263"/>
                  <a:pt x="184606" y="161165"/>
                </a:cubicBezTo>
                <a:cubicBezTo>
                  <a:pt x="185609" y="161165"/>
                  <a:pt x="186241" y="161165"/>
                  <a:pt x="186241" y="161165"/>
                </a:cubicBezTo>
                <a:lnTo>
                  <a:pt x="187615" y="160990"/>
                </a:lnTo>
                <a:lnTo>
                  <a:pt x="188095" y="162277"/>
                </a:lnTo>
                <a:cubicBezTo>
                  <a:pt x="189913" y="165979"/>
                  <a:pt x="193232" y="168727"/>
                  <a:pt x="197209" y="169821"/>
                </a:cubicBezTo>
                <a:cubicBezTo>
                  <a:pt x="198720" y="170290"/>
                  <a:pt x="200295" y="170526"/>
                  <a:pt x="201876" y="170519"/>
                </a:cubicBezTo>
                <a:cubicBezTo>
                  <a:pt x="203934" y="170517"/>
                  <a:pt x="205977" y="170162"/>
                  <a:pt x="207916" y="169473"/>
                </a:cubicBezTo>
                <a:lnTo>
                  <a:pt x="211121" y="168142"/>
                </a:lnTo>
                <a:lnTo>
                  <a:pt x="206411" y="187397"/>
                </a:lnTo>
                <a:lnTo>
                  <a:pt x="236067" y="187397"/>
                </a:lnTo>
                <a:lnTo>
                  <a:pt x="231335" y="168121"/>
                </a:lnTo>
                <a:lnTo>
                  <a:pt x="234562" y="169473"/>
                </a:lnTo>
                <a:cubicBezTo>
                  <a:pt x="236494" y="170164"/>
                  <a:pt x="238528" y="170519"/>
                  <a:pt x="240580" y="170519"/>
                </a:cubicBezTo>
                <a:cubicBezTo>
                  <a:pt x="242161" y="170524"/>
                  <a:pt x="243736" y="170290"/>
                  <a:pt x="245247" y="169821"/>
                </a:cubicBezTo>
                <a:cubicBezTo>
                  <a:pt x="249226" y="168729"/>
                  <a:pt x="252545" y="165982"/>
                  <a:pt x="254361" y="162277"/>
                </a:cubicBezTo>
                <a:lnTo>
                  <a:pt x="254841" y="160990"/>
                </a:lnTo>
                <a:lnTo>
                  <a:pt x="256215" y="161165"/>
                </a:lnTo>
                <a:cubicBezTo>
                  <a:pt x="256215" y="161165"/>
                  <a:pt x="256847" y="161165"/>
                  <a:pt x="257850" y="161165"/>
                </a:cubicBezTo>
                <a:cubicBezTo>
                  <a:pt x="262229" y="161263"/>
                  <a:pt x="266516" y="159907"/>
                  <a:pt x="270040" y="157305"/>
                </a:cubicBezTo>
                <a:cubicBezTo>
                  <a:pt x="273310" y="154241"/>
                  <a:pt x="275364" y="150098"/>
                  <a:pt x="275818" y="145639"/>
                </a:cubicBezTo>
                <a:lnTo>
                  <a:pt x="275818" y="144331"/>
                </a:lnTo>
                <a:lnTo>
                  <a:pt x="277126" y="144069"/>
                </a:lnTo>
                <a:cubicBezTo>
                  <a:pt x="283273" y="142508"/>
                  <a:pt x="288779" y="139060"/>
                  <a:pt x="292870" y="134213"/>
                </a:cubicBezTo>
                <a:cubicBezTo>
                  <a:pt x="296145" y="130133"/>
                  <a:pt x="298153" y="125184"/>
                  <a:pt x="298648" y="119974"/>
                </a:cubicBezTo>
                <a:cubicBezTo>
                  <a:pt x="277150" y="126407"/>
                  <a:pt x="254822" y="129632"/>
                  <a:pt x="232381" y="129547"/>
                </a:cubicBezTo>
                <a:lnTo>
                  <a:pt x="229678" y="129547"/>
                </a:lnTo>
                <a:lnTo>
                  <a:pt x="229394" y="128129"/>
                </a:lnTo>
                <a:cubicBezTo>
                  <a:pt x="229394" y="128129"/>
                  <a:pt x="226014" y="110598"/>
                  <a:pt x="225709" y="109093"/>
                </a:cubicBezTo>
                <a:lnTo>
                  <a:pt x="225709" y="108788"/>
                </a:lnTo>
                <a:cubicBezTo>
                  <a:pt x="225142" y="105735"/>
                  <a:pt x="224161" y="102617"/>
                  <a:pt x="221348" y="102617"/>
                </a:cubicBezTo>
                <a:close/>
                <a:moveTo>
                  <a:pt x="255365" y="101854"/>
                </a:moveTo>
                <a:cubicBezTo>
                  <a:pt x="258610" y="102981"/>
                  <a:pt x="261534" y="104874"/>
                  <a:pt x="263891" y="107371"/>
                </a:cubicBezTo>
                <a:cubicBezTo>
                  <a:pt x="260570" y="108090"/>
                  <a:pt x="257153" y="108276"/>
                  <a:pt x="253773" y="107916"/>
                </a:cubicBezTo>
                <a:cubicBezTo>
                  <a:pt x="249586" y="107480"/>
                  <a:pt x="246228" y="102421"/>
                  <a:pt x="246228" y="102421"/>
                </a:cubicBezTo>
                <a:cubicBezTo>
                  <a:pt x="249128" y="101237"/>
                  <a:pt x="252340" y="101036"/>
                  <a:pt x="255365" y="101854"/>
                </a:cubicBezTo>
                <a:close/>
                <a:moveTo>
                  <a:pt x="1217771" y="100926"/>
                </a:moveTo>
                <a:cubicBezTo>
                  <a:pt x="1220584" y="100926"/>
                  <a:pt x="1222865" y="103891"/>
                  <a:pt x="1225373" y="103891"/>
                </a:cubicBezTo>
                <a:cubicBezTo>
                  <a:pt x="1230470" y="103520"/>
                  <a:pt x="1235593" y="103904"/>
                  <a:pt x="1240577" y="105031"/>
                </a:cubicBezTo>
                <a:lnTo>
                  <a:pt x="1241262" y="105412"/>
                </a:lnTo>
                <a:cubicBezTo>
                  <a:pt x="1242174" y="106172"/>
                  <a:pt x="1242783" y="110657"/>
                  <a:pt x="1243846" y="111645"/>
                </a:cubicBezTo>
                <a:cubicBezTo>
                  <a:pt x="1246819" y="114445"/>
                  <a:pt x="1248682" y="118225"/>
                  <a:pt x="1249092" y="122288"/>
                </a:cubicBezTo>
                <a:cubicBezTo>
                  <a:pt x="1248864" y="125329"/>
                  <a:pt x="1244835" y="130194"/>
                  <a:pt x="1244835" y="131335"/>
                </a:cubicBezTo>
                <a:cubicBezTo>
                  <a:pt x="1245060" y="134260"/>
                  <a:pt x="1244368" y="137182"/>
                  <a:pt x="1242858" y="139697"/>
                </a:cubicBezTo>
                <a:cubicBezTo>
                  <a:pt x="1239801" y="143866"/>
                  <a:pt x="1237249" y="148382"/>
                  <a:pt x="1235256" y="153153"/>
                </a:cubicBezTo>
                <a:cubicBezTo>
                  <a:pt x="1234420" y="154749"/>
                  <a:pt x="1229251" y="158854"/>
                  <a:pt x="1228414" y="160755"/>
                </a:cubicBezTo>
                <a:cubicBezTo>
                  <a:pt x="1223245" y="172538"/>
                  <a:pt x="1217467" y="180749"/>
                  <a:pt x="1213210" y="192531"/>
                </a:cubicBezTo>
                <a:cubicBezTo>
                  <a:pt x="1212526" y="194431"/>
                  <a:pt x="1209562" y="198309"/>
                  <a:pt x="1208117" y="197625"/>
                </a:cubicBezTo>
                <a:cubicBezTo>
                  <a:pt x="1206135" y="196733"/>
                  <a:pt x="1203866" y="196733"/>
                  <a:pt x="1201883" y="197625"/>
                </a:cubicBezTo>
                <a:cubicBezTo>
                  <a:pt x="1200895" y="198461"/>
                  <a:pt x="1196714" y="198385"/>
                  <a:pt x="1195345" y="199753"/>
                </a:cubicBezTo>
                <a:cubicBezTo>
                  <a:pt x="1193977" y="201121"/>
                  <a:pt x="1186983" y="200057"/>
                  <a:pt x="1185615" y="202718"/>
                </a:cubicBezTo>
                <a:cubicBezTo>
                  <a:pt x="1184626" y="205156"/>
                  <a:pt x="1184626" y="207883"/>
                  <a:pt x="1185615" y="210320"/>
                </a:cubicBezTo>
                <a:cubicBezTo>
                  <a:pt x="1187820" y="212905"/>
                  <a:pt x="1192305" y="210320"/>
                  <a:pt x="1193216" y="208952"/>
                </a:cubicBezTo>
                <a:cubicBezTo>
                  <a:pt x="1194681" y="207193"/>
                  <a:pt x="1196859" y="206188"/>
                  <a:pt x="1199146" y="206215"/>
                </a:cubicBezTo>
                <a:cubicBezTo>
                  <a:pt x="1201783" y="207367"/>
                  <a:pt x="1204535" y="208233"/>
                  <a:pt x="1207357" y="208800"/>
                </a:cubicBezTo>
                <a:cubicBezTo>
                  <a:pt x="1209229" y="209097"/>
                  <a:pt x="1210611" y="210705"/>
                  <a:pt x="1210626" y="212601"/>
                </a:cubicBezTo>
                <a:cubicBezTo>
                  <a:pt x="1210673" y="216151"/>
                  <a:pt x="1211395" y="219660"/>
                  <a:pt x="1212754" y="222939"/>
                </a:cubicBezTo>
                <a:cubicBezTo>
                  <a:pt x="1212816" y="224464"/>
                  <a:pt x="1212360" y="225963"/>
                  <a:pt x="1211462" y="227197"/>
                </a:cubicBezTo>
                <a:cubicBezTo>
                  <a:pt x="1209160" y="229260"/>
                  <a:pt x="1206606" y="231022"/>
                  <a:pt x="1203860" y="232442"/>
                </a:cubicBezTo>
                <a:cubicBezTo>
                  <a:pt x="1202035" y="233582"/>
                  <a:pt x="1197930" y="233886"/>
                  <a:pt x="1195345" y="235559"/>
                </a:cubicBezTo>
                <a:cubicBezTo>
                  <a:pt x="1193777" y="236736"/>
                  <a:pt x="1192805" y="238543"/>
                  <a:pt x="1192685" y="240500"/>
                </a:cubicBezTo>
                <a:cubicBezTo>
                  <a:pt x="1192685" y="243769"/>
                  <a:pt x="1195193" y="243769"/>
                  <a:pt x="1196790" y="243769"/>
                </a:cubicBezTo>
                <a:cubicBezTo>
                  <a:pt x="1198387" y="243769"/>
                  <a:pt x="1205000" y="241641"/>
                  <a:pt x="1208117" y="241641"/>
                </a:cubicBezTo>
                <a:cubicBezTo>
                  <a:pt x="1210954" y="241784"/>
                  <a:pt x="1213795" y="241784"/>
                  <a:pt x="1216632" y="241641"/>
                </a:cubicBezTo>
                <a:cubicBezTo>
                  <a:pt x="1220025" y="240494"/>
                  <a:pt x="1223550" y="239779"/>
                  <a:pt x="1227122" y="239512"/>
                </a:cubicBezTo>
                <a:cubicBezTo>
                  <a:pt x="1230467" y="240349"/>
                  <a:pt x="1234192" y="237231"/>
                  <a:pt x="1236320" y="239512"/>
                </a:cubicBezTo>
                <a:cubicBezTo>
                  <a:pt x="1236320" y="243465"/>
                  <a:pt x="1243922" y="245290"/>
                  <a:pt x="1243922" y="251447"/>
                </a:cubicBezTo>
                <a:cubicBezTo>
                  <a:pt x="1243922" y="260266"/>
                  <a:pt x="1238069" y="270225"/>
                  <a:pt x="1230467" y="270833"/>
                </a:cubicBezTo>
                <a:cubicBezTo>
                  <a:pt x="1227274" y="271137"/>
                  <a:pt x="1229479" y="268704"/>
                  <a:pt x="1218228" y="268704"/>
                </a:cubicBezTo>
                <a:cubicBezTo>
                  <a:pt x="1208193" y="268856"/>
                  <a:pt x="1199602" y="269540"/>
                  <a:pt x="1198006" y="269540"/>
                </a:cubicBezTo>
                <a:cubicBezTo>
                  <a:pt x="1194319" y="269586"/>
                  <a:pt x="1190635" y="269357"/>
                  <a:pt x="1186983" y="268856"/>
                </a:cubicBezTo>
                <a:cubicBezTo>
                  <a:pt x="1183744" y="268924"/>
                  <a:pt x="1180514" y="269255"/>
                  <a:pt x="1177328" y="269845"/>
                </a:cubicBezTo>
                <a:cubicBezTo>
                  <a:pt x="1173788" y="270755"/>
                  <a:pt x="1170177" y="271366"/>
                  <a:pt x="1166534" y="271669"/>
                </a:cubicBezTo>
                <a:cubicBezTo>
                  <a:pt x="1162017" y="271604"/>
                  <a:pt x="1157537" y="272484"/>
                  <a:pt x="1153382" y="274254"/>
                </a:cubicBezTo>
                <a:cubicBezTo>
                  <a:pt x="1148904" y="275169"/>
                  <a:pt x="1144345" y="275627"/>
                  <a:pt x="1139775" y="275621"/>
                </a:cubicBezTo>
                <a:cubicBezTo>
                  <a:pt x="1135277" y="277536"/>
                  <a:pt x="1130588" y="278964"/>
                  <a:pt x="1125787" y="279879"/>
                </a:cubicBezTo>
                <a:cubicBezTo>
                  <a:pt x="1123202" y="280183"/>
                  <a:pt x="1117197" y="279423"/>
                  <a:pt x="1116968" y="275242"/>
                </a:cubicBezTo>
                <a:cubicBezTo>
                  <a:pt x="1116740" y="271060"/>
                  <a:pt x="1114460" y="268856"/>
                  <a:pt x="1114992" y="263458"/>
                </a:cubicBezTo>
                <a:cubicBezTo>
                  <a:pt x="1115448" y="261862"/>
                  <a:pt x="1115448" y="259278"/>
                  <a:pt x="1115447" y="258061"/>
                </a:cubicBezTo>
                <a:cubicBezTo>
                  <a:pt x="1115462" y="255646"/>
                  <a:pt x="1116548" y="253362"/>
                  <a:pt x="1118412" y="251827"/>
                </a:cubicBezTo>
                <a:cubicBezTo>
                  <a:pt x="1118945" y="251676"/>
                  <a:pt x="1120161" y="249015"/>
                  <a:pt x="1121681" y="249167"/>
                </a:cubicBezTo>
                <a:cubicBezTo>
                  <a:pt x="1123202" y="249319"/>
                  <a:pt x="1123507" y="251143"/>
                  <a:pt x="1125787" y="251143"/>
                </a:cubicBezTo>
                <a:cubicBezTo>
                  <a:pt x="1129936" y="250245"/>
                  <a:pt x="1133967" y="248868"/>
                  <a:pt x="1137798" y="247039"/>
                </a:cubicBezTo>
                <a:cubicBezTo>
                  <a:pt x="1142733" y="244517"/>
                  <a:pt x="1147810" y="242284"/>
                  <a:pt x="1153003" y="240349"/>
                </a:cubicBezTo>
                <a:cubicBezTo>
                  <a:pt x="1154979" y="237535"/>
                  <a:pt x="1151710" y="236092"/>
                  <a:pt x="1150493" y="236092"/>
                </a:cubicBezTo>
                <a:cubicBezTo>
                  <a:pt x="1148387" y="236660"/>
                  <a:pt x="1146141" y="236358"/>
                  <a:pt x="1144260" y="235255"/>
                </a:cubicBezTo>
                <a:cubicBezTo>
                  <a:pt x="1141143" y="234723"/>
                  <a:pt x="1139850" y="233963"/>
                  <a:pt x="1139014" y="232594"/>
                </a:cubicBezTo>
                <a:cubicBezTo>
                  <a:pt x="1138178" y="231226"/>
                  <a:pt x="1138786" y="229629"/>
                  <a:pt x="1139014" y="227501"/>
                </a:cubicBezTo>
                <a:cubicBezTo>
                  <a:pt x="1139242" y="225372"/>
                  <a:pt x="1139394" y="223092"/>
                  <a:pt x="1139699" y="221267"/>
                </a:cubicBezTo>
                <a:cubicBezTo>
                  <a:pt x="1140003" y="219443"/>
                  <a:pt x="1140230" y="216706"/>
                  <a:pt x="1143119" y="216706"/>
                </a:cubicBezTo>
                <a:cubicBezTo>
                  <a:pt x="1144716" y="216706"/>
                  <a:pt x="1145096" y="217846"/>
                  <a:pt x="1146616" y="217846"/>
                </a:cubicBezTo>
                <a:cubicBezTo>
                  <a:pt x="1148136" y="217846"/>
                  <a:pt x="1148820" y="217162"/>
                  <a:pt x="1150342" y="217162"/>
                </a:cubicBezTo>
                <a:cubicBezTo>
                  <a:pt x="1151549" y="217363"/>
                  <a:pt x="1152783" y="217363"/>
                  <a:pt x="1153991" y="217162"/>
                </a:cubicBezTo>
                <a:cubicBezTo>
                  <a:pt x="1155337" y="216500"/>
                  <a:pt x="1156470" y="215473"/>
                  <a:pt x="1157260" y="214197"/>
                </a:cubicBezTo>
                <a:cubicBezTo>
                  <a:pt x="1157943" y="211724"/>
                  <a:pt x="1158226" y="209157"/>
                  <a:pt x="1158095" y="206595"/>
                </a:cubicBezTo>
                <a:cubicBezTo>
                  <a:pt x="1157791" y="204543"/>
                  <a:pt x="1155967" y="204847"/>
                  <a:pt x="1153610" y="205987"/>
                </a:cubicBezTo>
                <a:cubicBezTo>
                  <a:pt x="1151754" y="206663"/>
                  <a:pt x="1149847" y="207197"/>
                  <a:pt x="1147908" y="207584"/>
                </a:cubicBezTo>
                <a:cubicBezTo>
                  <a:pt x="1146181" y="208055"/>
                  <a:pt x="1144431" y="208436"/>
                  <a:pt x="1142663" y="208723"/>
                </a:cubicBezTo>
                <a:cubicBezTo>
                  <a:pt x="1141222" y="208730"/>
                  <a:pt x="1139787" y="208525"/>
                  <a:pt x="1138406" y="208115"/>
                </a:cubicBezTo>
                <a:cubicBezTo>
                  <a:pt x="1136277" y="207584"/>
                  <a:pt x="1136810" y="206291"/>
                  <a:pt x="1136277" y="204770"/>
                </a:cubicBezTo>
                <a:cubicBezTo>
                  <a:pt x="1135418" y="203269"/>
                  <a:pt x="1134850" y="201618"/>
                  <a:pt x="1134605" y="199905"/>
                </a:cubicBezTo>
                <a:cubicBezTo>
                  <a:pt x="1134909" y="195572"/>
                  <a:pt x="1131412" y="193976"/>
                  <a:pt x="1130805" y="192835"/>
                </a:cubicBezTo>
                <a:cubicBezTo>
                  <a:pt x="1129658" y="190444"/>
                  <a:pt x="1128938" y="187872"/>
                  <a:pt x="1128675" y="185233"/>
                </a:cubicBezTo>
                <a:cubicBezTo>
                  <a:pt x="1128675" y="180292"/>
                  <a:pt x="1133313" y="176415"/>
                  <a:pt x="1132781" y="173298"/>
                </a:cubicBezTo>
                <a:cubicBezTo>
                  <a:pt x="1131400" y="166982"/>
                  <a:pt x="1130737" y="160530"/>
                  <a:pt x="1130804" y="154065"/>
                </a:cubicBezTo>
                <a:cubicBezTo>
                  <a:pt x="1131032" y="152316"/>
                  <a:pt x="1128371" y="149351"/>
                  <a:pt x="1128371" y="145855"/>
                </a:cubicBezTo>
                <a:cubicBezTo>
                  <a:pt x="1128484" y="143748"/>
                  <a:pt x="1128815" y="141659"/>
                  <a:pt x="1129359" y="139621"/>
                </a:cubicBezTo>
                <a:cubicBezTo>
                  <a:pt x="1130450" y="136160"/>
                  <a:pt x="1131164" y="132592"/>
                  <a:pt x="1131489" y="128978"/>
                </a:cubicBezTo>
                <a:cubicBezTo>
                  <a:pt x="1131032" y="124189"/>
                  <a:pt x="1133465" y="118183"/>
                  <a:pt x="1136734" y="118183"/>
                </a:cubicBezTo>
                <a:cubicBezTo>
                  <a:pt x="1140003" y="118183"/>
                  <a:pt x="1139926" y="122288"/>
                  <a:pt x="1143499" y="122288"/>
                </a:cubicBezTo>
                <a:cubicBezTo>
                  <a:pt x="1145650" y="122399"/>
                  <a:pt x="1147806" y="122168"/>
                  <a:pt x="1149885" y="121604"/>
                </a:cubicBezTo>
                <a:cubicBezTo>
                  <a:pt x="1150646" y="121072"/>
                  <a:pt x="1156499" y="119627"/>
                  <a:pt x="1158248" y="118943"/>
                </a:cubicBezTo>
                <a:cubicBezTo>
                  <a:pt x="1163341" y="117119"/>
                  <a:pt x="1166990" y="114838"/>
                  <a:pt x="1172539" y="113090"/>
                </a:cubicBezTo>
                <a:cubicBezTo>
                  <a:pt x="1176264" y="111949"/>
                  <a:pt x="1180901" y="112937"/>
                  <a:pt x="1183866" y="111949"/>
                </a:cubicBezTo>
                <a:cubicBezTo>
                  <a:pt x="1192077" y="109137"/>
                  <a:pt x="1214959" y="100926"/>
                  <a:pt x="1217771" y="100926"/>
                </a:cubicBezTo>
                <a:close/>
                <a:moveTo>
                  <a:pt x="72089" y="92216"/>
                </a:moveTo>
                <a:cubicBezTo>
                  <a:pt x="71806" y="92216"/>
                  <a:pt x="71370" y="92565"/>
                  <a:pt x="71195" y="92565"/>
                </a:cubicBezTo>
                <a:cubicBezTo>
                  <a:pt x="70881" y="92695"/>
                  <a:pt x="70594" y="92879"/>
                  <a:pt x="70345" y="93110"/>
                </a:cubicBezTo>
                <a:cubicBezTo>
                  <a:pt x="70171" y="93306"/>
                  <a:pt x="69735" y="93960"/>
                  <a:pt x="69342" y="94244"/>
                </a:cubicBezTo>
                <a:cubicBezTo>
                  <a:pt x="68949" y="94527"/>
                  <a:pt x="68470" y="95007"/>
                  <a:pt x="68208" y="95203"/>
                </a:cubicBezTo>
                <a:cubicBezTo>
                  <a:pt x="67946" y="95399"/>
                  <a:pt x="67379" y="95377"/>
                  <a:pt x="67205" y="95530"/>
                </a:cubicBezTo>
                <a:cubicBezTo>
                  <a:pt x="67028" y="95672"/>
                  <a:pt x="66946" y="95896"/>
                  <a:pt x="66987" y="96119"/>
                </a:cubicBezTo>
                <a:lnTo>
                  <a:pt x="66965" y="96119"/>
                </a:lnTo>
                <a:cubicBezTo>
                  <a:pt x="66985" y="96500"/>
                  <a:pt x="66948" y="96882"/>
                  <a:pt x="66856" y="97253"/>
                </a:cubicBezTo>
                <a:cubicBezTo>
                  <a:pt x="66909" y="97469"/>
                  <a:pt x="67076" y="97637"/>
                  <a:pt x="67292" y="97689"/>
                </a:cubicBezTo>
                <a:cubicBezTo>
                  <a:pt x="68108" y="97608"/>
                  <a:pt x="68917" y="97916"/>
                  <a:pt x="69473" y="98517"/>
                </a:cubicBezTo>
                <a:cubicBezTo>
                  <a:pt x="70323" y="99390"/>
                  <a:pt x="70541" y="100109"/>
                  <a:pt x="71523" y="101134"/>
                </a:cubicBezTo>
                <a:cubicBezTo>
                  <a:pt x="72089" y="101679"/>
                  <a:pt x="71959" y="102224"/>
                  <a:pt x="72089" y="102770"/>
                </a:cubicBezTo>
                <a:cubicBezTo>
                  <a:pt x="71970" y="103380"/>
                  <a:pt x="71771" y="103975"/>
                  <a:pt x="71501" y="104536"/>
                </a:cubicBezTo>
                <a:cubicBezTo>
                  <a:pt x="71267" y="104865"/>
                  <a:pt x="71012" y="105179"/>
                  <a:pt x="70738" y="105473"/>
                </a:cubicBezTo>
                <a:cubicBezTo>
                  <a:pt x="70345" y="105910"/>
                  <a:pt x="70301" y="106564"/>
                  <a:pt x="69974" y="107065"/>
                </a:cubicBezTo>
                <a:cubicBezTo>
                  <a:pt x="69525" y="107543"/>
                  <a:pt x="69525" y="108288"/>
                  <a:pt x="69974" y="108766"/>
                </a:cubicBezTo>
                <a:cubicBezTo>
                  <a:pt x="70504" y="109209"/>
                  <a:pt x="70988" y="109706"/>
                  <a:pt x="71414" y="110249"/>
                </a:cubicBezTo>
                <a:cubicBezTo>
                  <a:pt x="71784" y="110619"/>
                  <a:pt x="71871" y="110489"/>
                  <a:pt x="72308" y="110750"/>
                </a:cubicBezTo>
                <a:cubicBezTo>
                  <a:pt x="72744" y="111012"/>
                  <a:pt x="72984" y="111383"/>
                  <a:pt x="73550" y="111557"/>
                </a:cubicBezTo>
                <a:cubicBezTo>
                  <a:pt x="73793" y="111668"/>
                  <a:pt x="74072" y="111668"/>
                  <a:pt x="74314" y="111557"/>
                </a:cubicBezTo>
                <a:cubicBezTo>
                  <a:pt x="74554" y="111448"/>
                  <a:pt x="74706" y="111034"/>
                  <a:pt x="74837" y="110816"/>
                </a:cubicBezTo>
                <a:cubicBezTo>
                  <a:pt x="74970" y="110419"/>
                  <a:pt x="75129" y="110033"/>
                  <a:pt x="75317" y="109660"/>
                </a:cubicBezTo>
                <a:cubicBezTo>
                  <a:pt x="75622" y="109364"/>
                  <a:pt x="75873" y="109017"/>
                  <a:pt x="76058" y="108635"/>
                </a:cubicBezTo>
                <a:cubicBezTo>
                  <a:pt x="76058" y="108635"/>
                  <a:pt x="76494" y="108417"/>
                  <a:pt x="76799" y="108417"/>
                </a:cubicBezTo>
                <a:cubicBezTo>
                  <a:pt x="77560" y="109002"/>
                  <a:pt x="78289" y="109627"/>
                  <a:pt x="78980" y="110292"/>
                </a:cubicBezTo>
                <a:cubicBezTo>
                  <a:pt x="79351" y="110729"/>
                  <a:pt x="79111" y="111601"/>
                  <a:pt x="78980" y="112037"/>
                </a:cubicBezTo>
                <a:cubicBezTo>
                  <a:pt x="78817" y="113042"/>
                  <a:pt x="78574" y="114034"/>
                  <a:pt x="78260" y="115002"/>
                </a:cubicBezTo>
                <a:cubicBezTo>
                  <a:pt x="77964" y="115471"/>
                  <a:pt x="77750" y="115988"/>
                  <a:pt x="77628" y="116529"/>
                </a:cubicBezTo>
                <a:cubicBezTo>
                  <a:pt x="77552" y="117083"/>
                  <a:pt x="77427" y="117630"/>
                  <a:pt x="77257" y="118164"/>
                </a:cubicBezTo>
                <a:cubicBezTo>
                  <a:pt x="77170" y="118448"/>
                  <a:pt x="76821" y="118622"/>
                  <a:pt x="76690" y="118906"/>
                </a:cubicBezTo>
                <a:cubicBezTo>
                  <a:pt x="76568" y="119254"/>
                  <a:pt x="76653" y="119643"/>
                  <a:pt x="76909" y="119909"/>
                </a:cubicBezTo>
                <a:cubicBezTo>
                  <a:pt x="77018" y="120018"/>
                  <a:pt x="77628" y="120214"/>
                  <a:pt x="77933" y="120388"/>
                </a:cubicBezTo>
                <a:cubicBezTo>
                  <a:pt x="78239" y="120563"/>
                  <a:pt x="78675" y="121043"/>
                  <a:pt x="79024" y="121043"/>
                </a:cubicBezTo>
                <a:cubicBezTo>
                  <a:pt x="79434" y="120944"/>
                  <a:pt x="79848" y="120870"/>
                  <a:pt x="80267" y="120824"/>
                </a:cubicBezTo>
                <a:cubicBezTo>
                  <a:pt x="80942" y="120824"/>
                  <a:pt x="82164" y="121152"/>
                  <a:pt x="82338" y="120672"/>
                </a:cubicBezTo>
                <a:cubicBezTo>
                  <a:pt x="82541" y="119701"/>
                  <a:pt x="82665" y="118718"/>
                  <a:pt x="82709" y="117728"/>
                </a:cubicBezTo>
                <a:cubicBezTo>
                  <a:pt x="82946" y="117216"/>
                  <a:pt x="83136" y="116684"/>
                  <a:pt x="83276" y="116136"/>
                </a:cubicBezTo>
                <a:cubicBezTo>
                  <a:pt x="83372" y="115159"/>
                  <a:pt x="83592" y="114200"/>
                  <a:pt x="83930" y="113280"/>
                </a:cubicBezTo>
                <a:cubicBezTo>
                  <a:pt x="84200" y="112613"/>
                  <a:pt x="84427" y="111928"/>
                  <a:pt x="84606" y="111230"/>
                </a:cubicBezTo>
                <a:cubicBezTo>
                  <a:pt x="84737" y="110663"/>
                  <a:pt x="84235" y="109486"/>
                  <a:pt x="84606" y="108657"/>
                </a:cubicBezTo>
                <a:cubicBezTo>
                  <a:pt x="84913" y="107879"/>
                  <a:pt x="85083" y="107052"/>
                  <a:pt x="85107" y="106215"/>
                </a:cubicBezTo>
                <a:cubicBezTo>
                  <a:pt x="85171" y="105766"/>
                  <a:pt x="85053" y="105312"/>
                  <a:pt x="84780" y="104950"/>
                </a:cubicBezTo>
                <a:cubicBezTo>
                  <a:pt x="84192" y="104143"/>
                  <a:pt x="83843" y="103336"/>
                  <a:pt x="83690" y="103140"/>
                </a:cubicBezTo>
                <a:cubicBezTo>
                  <a:pt x="83537" y="102944"/>
                  <a:pt x="83188" y="102879"/>
                  <a:pt x="82883" y="102661"/>
                </a:cubicBezTo>
                <a:lnTo>
                  <a:pt x="82360" y="102312"/>
                </a:lnTo>
                <a:cubicBezTo>
                  <a:pt x="82207" y="102203"/>
                  <a:pt x="81880" y="102355"/>
                  <a:pt x="81379" y="101854"/>
                </a:cubicBezTo>
                <a:cubicBezTo>
                  <a:pt x="81010" y="101503"/>
                  <a:pt x="80661" y="101130"/>
                  <a:pt x="80332" y="100742"/>
                </a:cubicBezTo>
                <a:cubicBezTo>
                  <a:pt x="79852" y="100175"/>
                  <a:pt x="79547" y="99695"/>
                  <a:pt x="79198" y="99324"/>
                </a:cubicBezTo>
                <a:cubicBezTo>
                  <a:pt x="78064" y="98081"/>
                  <a:pt x="77694" y="97667"/>
                  <a:pt x="77148" y="97144"/>
                </a:cubicBezTo>
                <a:cubicBezTo>
                  <a:pt x="76767" y="96745"/>
                  <a:pt x="76409" y="96322"/>
                  <a:pt x="76080" y="95879"/>
                </a:cubicBezTo>
                <a:cubicBezTo>
                  <a:pt x="75775" y="95159"/>
                  <a:pt x="75578" y="94483"/>
                  <a:pt x="75448" y="94265"/>
                </a:cubicBezTo>
                <a:cubicBezTo>
                  <a:pt x="75140" y="93886"/>
                  <a:pt x="74796" y="93535"/>
                  <a:pt x="74423" y="93219"/>
                </a:cubicBezTo>
                <a:cubicBezTo>
                  <a:pt x="74139" y="93001"/>
                  <a:pt x="74139" y="92783"/>
                  <a:pt x="73769" y="92521"/>
                </a:cubicBezTo>
                <a:cubicBezTo>
                  <a:pt x="73241" y="92288"/>
                  <a:pt x="72665" y="92183"/>
                  <a:pt x="72089" y="92216"/>
                </a:cubicBezTo>
                <a:close/>
                <a:moveTo>
                  <a:pt x="264735" y="92131"/>
                </a:moveTo>
                <a:lnTo>
                  <a:pt x="273442" y="93329"/>
                </a:lnTo>
                <a:cubicBezTo>
                  <a:pt x="271189" y="95653"/>
                  <a:pt x="268311" y="97273"/>
                  <a:pt x="265155" y="97995"/>
                </a:cubicBezTo>
                <a:cubicBezTo>
                  <a:pt x="261274" y="98824"/>
                  <a:pt x="256302" y="95204"/>
                  <a:pt x="256302" y="95204"/>
                </a:cubicBezTo>
                <a:close/>
                <a:moveTo>
                  <a:pt x="264719" y="92129"/>
                </a:moveTo>
                <a:lnTo>
                  <a:pt x="264741" y="92129"/>
                </a:lnTo>
                <a:lnTo>
                  <a:pt x="264735" y="92131"/>
                </a:lnTo>
                <a:close/>
                <a:moveTo>
                  <a:pt x="368818" y="81880"/>
                </a:moveTo>
                <a:cubicBezTo>
                  <a:pt x="368404" y="81596"/>
                  <a:pt x="367597" y="81967"/>
                  <a:pt x="367641" y="82142"/>
                </a:cubicBezTo>
                <a:cubicBezTo>
                  <a:pt x="367684" y="82316"/>
                  <a:pt x="366899" y="83232"/>
                  <a:pt x="366507" y="83581"/>
                </a:cubicBezTo>
                <a:cubicBezTo>
                  <a:pt x="365199" y="84715"/>
                  <a:pt x="364893" y="85478"/>
                  <a:pt x="364326" y="85892"/>
                </a:cubicBezTo>
                <a:cubicBezTo>
                  <a:pt x="363411" y="86612"/>
                  <a:pt x="362190" y="87571"/>
                  <a:pt x="362015" y="87767"/>
                </a:cubicBezTo>
                <a:cubicBezTo>
                  <a:pt x="361664" y="88121"/>
                  <a:pt x="361357" y="88518"/>
                  <a:pt x="361099" y="88945"/>
                </a:cubicBezTo>
                <a:cubicBezTo>
                  <a:pt x="360986" y="89276"/>
                  <a:pt x="360833" y="89590"/>
                  <a:pt x="360641" y="89883"/>
                </a:cubicBezTo>
                <a:cubicBezTo>
                  <a:pt x="360467" y="90101"/>
                  <a:pt x="359943" y="89883"/>
                  <a:pt x="359943" y="89883"/>
                </a:cubicBezTo>
                <a:cubicBezTo>
                  <a:pt x="359444" y="89745"/>
                  <a:pt x="358973" y="89525"/>
                  <a:pt x="358548" y="89228"/>
                </a:cubicBezTo>
                <a:cubicBezTo>
                  <a:pt x="358483" y="89187"/>
                  <a:pt x="358428" y="89130"/>
                  <a:pt x="358387" y="89067"/>
                </a:cubicBezTo>
                <a:cubicBezTo>
                  <a:pt x="358223" y="88814"/>
                  <a:pt x="358295" y="88476"/>
                  <a:pt x="358548" y="88313"/>
                </a:cubicBezTo>
                <a:cubicBezTo>
                  <a:pt x="359065" y="87798"/>
                  <a:pt x="359512" y="87220"/>
                  <a:pt x="359878" y="86590"/>
                </a:cubicBezTo>
                <a:cubicBezTo>
                  <a:pt x="359856" y="86263"/>
                  <a:pt x="359529" y="86263"/>
                  <a:pt x="359529" y="86263"/>
                </a:cubicBezTo>
                <a:cubicBezTo>
                  <a:pt x="358483" y="86551"/>
                  <a:pt x="357418" y="86777"/>
                  <a:pt x="356346" y="86939"/>
                </a:cubicBezTo>
                <a:cubicBezTo>
                  <a:pt x="356073" y="86924"/>
                  <a:pt x="355807" y="86856"/>
                  <a:pt x="355561" y="86743"/>
                </a:cubicBezTo>
                <a:cubicBezTo>
                  <a:pt x="355186" y="86686"/>
                  <a:pt x="354810" y="86836"/>
                  <a:pt x="354579" y="87135"/>
                </a:cubicBezTo>
                <a:cubicBezTo>
                  <a:pt x="353816" y="88443"/>
                  <a:pt x="353358" y="88203"/>
                  <a:pt x="352791" y="88749"/>
                </a:cubicBezTo>
                <a:cubicBezTo>
                  <a:pt x="352220" y="89370"/>
                  <a:pt x="351804" y="90118"/>
                  <a:pt x="351570" y="90929"/>
                </a:cubicBezTo>
                <a:cubicBezTo>
                  <a:pt x="351433" y="91322"/>
                  <a:pt x="351598" y="91753"/>
                  <a:pt x="351963" y="91954"/>
                </a:cubicBezTo>
                <a:cubicBezTo>
                  <a:pt x="352748" y="92499"/>
                  <a:pt x="353903" y="92303"/>
                  <a:pt x="355190" y="92499"/>
                </a:cubicBezTo>
                <a:cubicBezTo>
                  <a:pt x="355502" y="92532"/>
                  <a:pt x="355816" y="92532"/>
                  <a:pt x="356128" y="92499"/>
                </a:cubicBezTo>
                <a:cubicBezTo>
                  <a:pt x="356841" y="92323"/>
                  <a:pt x="357575" y="92257"/>
                  <a:pt x="358308" y="92303"/>
                </a:cubicBezTo>
                <a:cubicBezTo>
                  <a:pt x="358986" y="92551"/>
                  <a:pt x="359625" y="92896"/>
                  <a:pt x="360205" y="93328"/>
                </a:cubicBezTo>
                <a:cubicBezTo>
                  <a:pt x="360641" y="93611"/>
                  <a:pt x="361295" y="94113"/>
                  <a:pt x="361623" y="94353"/>
                </a:cubicBezTo>
                <a:cubicBezTo>
                  <a:pt x="362231" y="94797"/>
                  <a:pt x="362815" y="95277"/>
                  <a:pt x="363367" y="95792"/>
                </a:cubicBezTo>
                <a:cubicBezTo>
                  <a:pt x="363733" y="96104"/>
                  <a:pt x="364128" y="96381"/>
                  <a:pt x="364544" y="96620"/>
                </a:cubicBezTo>
                <a:cubicBezTo>
                  <a:pt x="364983" y="96806"/>
                  <a:pt x="365382" y="97074"/>
                  <a:pt x="365722" y="97405"/>
                </a:cubicBezTo>
                <a:cubicBezTo>
                  <a:pt x="366289" y="98184"/>
                  <a:pt x="367037" y="98814"/>
                  <a:pt x="367903" y="99237"/>
                </a:cubicBezTo>
                <a:cubicBezTo>
                  <a:pt x="368164" y="99324"/>
                  <a:pt x="368906" y="100175"/>
                  <a:pt x="369276" y="100349"/>
                </a:cubicBezTo>
                <a:cubicBezTo>
                  <a:pt x="369758" y="100646"/>
                  <a:pt x="370192" y="101012"/>
                  <a:pt x="370563" y="101439"/>
                </a:cubicBezTo>
                <a:cubicBezTo>
                  <a:pt x="370216" y="101880"/>
                  <a:pt x="369623" y="102039"/>
                  <a:pt x="369102" y="101832"/>
                </a:cubicBezTo>
                <a:cubicBezTo>
                  <a:pt x="368862" y="101679"/>
                  <a:pt x="367968" y="101527"/>
                  <a:pt x="367772" y="101330"/>
                </a:cubicBezTo>
                <a:cubicBezTo>
                  <a:pt x="367534" y="101010"/>
                  <a:pt x="367342" y="100659"/>
                  <a:pt x="367205" y="100284"/>
                </a:cubicBezTo>
                <a:cubicBezTo>
                  <a:pt x="367096" y="100109"/>
                  <a:pt x="366660" y="99848"/>
                  <a:pt x="366398" y="99521"/>
                </a:cubicBezTo>
                <a:cubicBezTo>
                  <a:pt x="366156" y="99132"/>
                  <a:pt x="365846" y="98792"/>
                  <a:pt x="365482" y="98517"/>
                </a:cubicBezTo>
                <a:cubicBezTo>
                  <a:pt x="365220" y="98365"/>
                  <a:pt x="364784" y="98365"/>
                  <a:pt x="364784" y="98365"/>
                </a:cubicBezTo>
                <a:cubicBezTo>
                  <a:pt x="364043" y="97885"/>
                  <a:pt x="364217" y="97972"/>
                  <a:pt x="363868" y="97885"/>
                </a:cubicBezTo>
                <a:cubicBezTo>
                  <a:pt x="363520" y="97798"/>
                  <a:pt x="363083" y="97187"/>
                  <a:pt x="362909" y="97187"/>
                </a:cubicBezTo>
                <a:cubicBezTo>
                  <a:pt x="362445" y="96921"/>
                  <a:pt x="362000" y="96623"/>
                  <a:pt x="361579" y="96293"/>
                </a:cubicBezTo>
                <a:cubicBezTo>
                  <a:pt x="361274" y="96097"/>
                  <a:pt x="360816" y="95552"/>
                  <a:pt x="360554" y="95399"/>
                </a:cubicBezTo>
                <a:cubicBezTo>
                  <a:pt x="360347" y="95334"/>
                  <a:pt x="360135" y="95282"/>
                  <a:pt x="359922" y="95247"/>
                </a:cubicBezTo>
                <a:cubicBezTo>
                  <a:pt x="359551" y="95138"/>
                  <a:pt x="359246" y="94222"/>
                  <a:pt x="358831" y="94222"/>
                </a:cubicBezTo>
                <a:cubicBezTo>
                  <a:pt x="357610" y="94135"/>
                  <a:pt x="356629" y="95159"/>
                  <a:pt x="356302" y="95159"/>
                </a:cubicBezTo>
                <a:cubicBezTo>
                  <a:pt x="355846" y="95277"/>
                  <a:pt x="355436" y="95528"/>
                  <a:pt x="355124" y="95879"/>
                </a:cubicBezTo>
                <a:cubicBezTo>
                  <a:pt x="354710" y="96184"/>
                  <a:pt x="354558" y="96337"/>
                  <a:pt x="354710" y="96773"/>
                </a:cubicBezTo>
                <a:cubicBezTo>
                  <a:pt x="354843" y="97089"/>
                  <a:pt x="355083" y="97351"/>
                  <a:pt x="355386" y="97514"/>
                </a:cubicBezTo>
                <a:cubicBezTo>
                  <a:pt x="355763" y="97770"/>
                  <a:pt x="356197" y="97929"/>
                  <a:pt x="356651" y="97972"/>
                </a:cubicBezTo>
                <a:cubicBezTo>
                  <a:pt x="357076" y="97946"/>
                  <a:pt x="357501" y="98044"/>
                  <a:pt x="357872" y="98256"/>
                </a:cubicBezTo>
                <a:cubicBezTo>
                  <a:pt x="358046" y="98452"/>
                  <a:pt x="358744" y="98823"/>
                  <a:pt x="358439" y="99019"/>
                </a:cubicBezTo>
                <a:cubicBezTo>
                  <a:pt x="358064" y="99220"/>
                  <a:pt x="357669" y="99381"/>
                  <a:pt x="357261" y="99499"/>
                </a:cubicBezTo>
                <a:cubicBezTo>
                  <a:pt x="356978" y="99586"/>
                  <a:pt x="356455" y="100066"/>
                  <a:pt x="356258" y="100196"/>
                </a:cubicBezTo>
                <a:cubicBezTo>
                  <a:pt x="356062" y="100327"/>
                  <a:pt x="355910" y="100327"/>
                  <a:pt x="355604" y="100327"/>
                </a:cubicBezTo>
                <a:cubicBezTo>
                  <a:pt x="355238" y="100264"/>
                  <a:pt x="354882" y="100138"/>
                  <a:pt x="354558" y="99957"/>
                </a:cubicBezTo>
                <a:cubicBezTo>
                  <a:pt x="354104" y="99619"/>
                  <a:pt x="353622" y="99320"/>
                  <a:pt x="353118" y="99063"/>
                </a:cubicBezTo>
                <a:cubicBezTo>
                  <a:pt x="352639" y="98888"/>
                  <a:pt x="351766" y="98845"/>
                  <a:pt x="351592" y="98648"/>
                </a:cubicBezTo>
                <a:cubicBezTo>
                  <a:pt x="351418" y="98452"/>
                  <a:pt x="351112" y="97602"/>
                  <a:pt x="350916" y="97405"/>
                </a:cubicBezTo>
                <a:cubicBezTo>
                  <a:pt x="350303" y="96913"/>
                  <a:pt x="349510" y="96708"/>
                  <a:pt x="348735" y="96838"/>
                </a:cubicBezTo>
                <a:cubicBezTo>
                  <a:pt x="348254" y="97048"/>
                  <a:pt x="347807" y="97327"/>
                  <a:pt x="347405" y="97667"/>
                </a:cubicBezTo>
                <a:cubicBezTo>
                  <a:pt x="347209" y="97841"/>
                  <a:pt x="346642" y="98321"/>
                  <a:pt x="346686" y="98539"/>
                </a:cubicBezTo>
                <a:cubicBezTo>
                  <a:pt x="346729" y="98757"/>
                  <a:pt x="346947" y="99063"/>
                  <a:pt x="346947" y="99281"/>
                </a:cubicBezTo>
                <a:cubicBezTo>
                  <a:pt x="346926" y="100109"/>
                  <a:pt x="347514" y="100458"/>
                  <a:pt x="347711" y="100654"/>
                </a:cubicBezTo>
                <a:cubicBezTo>
                  <a:pt x="347907" y="100851"/>
                  <a:pt x="348997" y="101156"/>
                  <a:pt x="349346" y="101483"/>
                </a:cubicBezTo>
                <a:cubicBezTo>
                  <a:pt x="349863" y="101965"/>
                  <a:pt x="350425" y="102397"/>
                  <a:pt x="351025" y="102770"/>
                </a:cubicBezTo>
                <a:cubicBezTo>
                  <a:pt x="351616" y="103129"/>
                  <a:pt x="352170" y="103546"/>
                  <a:pt x="352682" y="104012"/>
                </a:cubicBezTo>
                <a:cubicBezTo>
                  <a:pt x="353118" y="104579"/>
                  <a:pt x="352813" y="104928"/>
                  <a:pt x="352464" y="105037"/>
                </a:cubicBezTo>
                <a:cubicBezTo>
                  <a:pt x="351308" y="105321"/>
                  <a:pt x="349302" y="106564"/>
                  <a:pt x="348256" y="105975"/>
                </a:cubicBezTo>
                <a:cubicBezTo>
                  <a:pt x="347841" y="105713"/>
                  <a:pt x="347013" y="104994"/>
                  <a:pt x="346075" y="104318"/>
                </a:cubicBezTo>
                <a:cubicBezTo>
                  <a:pt x="345552" y="103860"/>
                  <a:pt x="345028" y="103511"/>
                  <a:pt x="344898" y="103860"/>
                </a:cubicBezTo>
                <a:cubicBezTo>
                  <a:pt x="344767" y="104209"/>
                  <a:pt x="345486" y="106215"/>
                  <a:pt x="344898" y="106804"/>
                </a:cubicBezTo>
                <a:cubicBezTo>
                  <a:pt x="344592" y="107087"/>
                  <a:pt x="344004" y="107567"/>
                  <a:pt x="343720" y="107850"/>
                </a:cubicBezTo>
                <a:cubicBezTo>
                  <a:pt x="344058" y="108526"/>
                  <a:pt x="344579" y="109093"/>
                  <a:pt x="345225" y="109486"/>
                </a:cubicBezTo>
                <a:cubicBezTo>
                  <a:pt x="345694" y="109678"/>
                  <a:pt x="346128" y="109944"/>
                  <a:pt x="346511" y="110271"/>
                </a:cubicBezTo>
                <a:cubicBezTo>
                  <a:pt x="347070" y="110613"/>
                  <a:pt x="347652" y="110912"/>
                  <a:pt x="348256" y="111165"/>
                </a:cubicBezTo>
                <a:cubicBezTo>
                  <a:pt x="349084" y="111644"/>
                  <a:pt x="349957" y="110729"/>
                  <a:pt x="350872" y="110423"/>
                </a:cubicBezTo>
                <a:cubicBezTo>
                  <a:pt x="351003" y="110401"/>
                  <a:pt x="351766" y="110510"/>
                  <a:pt x="352137" y="110140"/>
                </a:cubicBezTo>
                <a:cubicBezTo>
                  <a:pt x="352567" y="109745"/>
                  <a:pt x="353070" y="109442"/>
                  <a:pt x="353620" y="109246"/>
                </a:cubicBezTo>
                <a:cubicBezTo>
                  <a:pt x="354078" y="108984"/>
                  <a:pt x="354405" y="108679"/>
                  <a:pt x="354819" y="108374"/>
                </a:cubicBezTo>
                <a:cubicBezTo>
                  <a:pt x="355234" y="108068"/>
                  <a:pt x="355473" y="107545"/>
                  <a:pt x="355997" y="107109"/>
                </a:cubicBezTo>
                <a:cubicBezTo>
                  <a:pt x="356520" y="106673"/>
                  <a:pt x="358264" y="107959"/>
                  <a:pt x="358526" y="108156"/>
                </a:cubicBezTo>
                <a:cubicBezTo>
                  <a:pt x="358788" y="108352"/>
                  <a:pt x="358962" y="108352"/>
                  <a:pt x="359529" y="108701"/>
                </a:cubicBezTo>
                <a:cubicBezTo>
                  <a:pt x="360096" y="109050"/>
                  <a:pt x="360336" y="109311"/>
                  <a:pt x="360837" y="109660"/>
                </a:cubicBezTo>
                <a:cubicBezTo>
                  <a:pt x="361208" y="109819"/>
                  <a:pt x="361618" y="109865"/>
                  <a:pt x="362015" y="109791"/>
                </a:cubicBezTo>
                <a:cubicBezTo>
                  <a:pt x="362473" y="109769"/>
                  <a:pt x="363062" y="109246"/>
                  <a:pt x="363432" y="109006"/>
                </a:cubicBezTo>
                <a:cubicBezTo>
                  <a:pt x="363803" y="108766"/>
                  <a:pt x="363432" y="108156"/>
                  <a:pt x="363432" y="108156"/>
                </a:cubicBezTo>
                <a:cubicBezTo>
                  <a:pt x="363083" y="107436"/>
                  <a:pt x="362996" y="106891"/>
                  <a:pt x="362844" y="106607"/>
                </a:cubicBezTo>
                <a:cubicBezTo>
                  <a:pt x="362364" y="105866"/>
                  <a:pt x="362538" y="105146"/>
                  <a:pt x="362364" y="104950"/>
                </a:cubicBezTo>
                <a:cubicBezTo>
                  <a:pt x="362190" y="104754"/>
                  <a:pt x="361775" y="104906"/>
                  <a:pt x="361426" y="104623"/>
                </a:cubicBezTo>
                <a:cubicBezTo>
                  <a:pt x="361077" y="104340"/>
                  <a:pt x="360401" y="104187"/>
                  <a:pt x="360096" y="103991"/>
                </a:cubicBezTo>
                <a:cubicBezTo>
                  <a:pt x="359791" y="103794"/>
                  <a:pt x="359682" y="103511"/>
                  <a:pt x="359682" y="103336"/>
                </a:cubicBezTo>
                <a:cubicBezTo>
                  <a:pt x="359991" y="102918"/>
                  <a:pt x="360438" y="102623"/>
                  <a:pt x="360947" y="102508"/>
                </a:cubicBezTo>
                <a:cubicBezTo>
                  <a:pt x="361583" y="102438"/>
                  <a:pt x="362227" y="102438"/>
                  <a:pt x="362865" y="102508"/>
                </a:cubicBezTo>
                <a:cubicBezTo>
                  <a:pt x="363330" y="102628"/>
                  <a:pt x="363818" y="102628"/>
                  <a:pt x="364283" y="102508"/>
                </a:cubicBezTo>
                <a:cubicBezTo>
                  <a:pt x="365412" y="102349"/>
                  <a:pt x="366559" y="102589"/>
                  <a:pt x="367532" y="103184"/>
                </a:cubicBezTo>
                <a:cubicBezTo>
                  <a:pt x="367990" y="103533"/>
                  <a:pt x="368579" y="103947"/>
                  <a:pt x="368622" y="104318"/>
                </a:cubicBezTo>
                <a:cubicBezTo>
                  <a:pt x="368666" y="104688"/>
                  <a:pt x="369211" y="105277"/>
                  <a:pt x="369363" y="105277"/>
                </a:cubicBezTo>
                <a:cubicBezTo>
                  <a:pt x="369734" y="105292"/>
                  <a:pt x="370085" y="105449"/>
                  <a:pt x="370345" y="105713"/>
                </a:cubicBezTo>
                <a:cubicBezTo>
                  <a:pt x="371086" y="106544"/>
                  <a:pt x="372046" y="107148"/>
                  <a:pt x="373114" y="107458"/>
                </a:cubicBezTo>
                <a:cubicBezTo>
                  <a:pt x="373821" y="107268"/>
                  <a:pt x="374475" y="106926"/>
                  <a:pt x="375033" y="106455"/>
                </a:cubicBezTo>
                <a:cubicBezTo>
                  <a:pt x="375667" y="105944"/>
                  <a:pt x="376132" y="105251"/>
                  <a:pt x="376363" y="104470"/>
                </a:cubicBezTo>
                <a:cubicBezTo>
                  <a:pt x="376407" y="104012"/>
                  <a:pt x="375992" y="103991"/>
                  <a:pt x="375927" y="103489"/>
                </a:cubicBezTo>
                <a:cubicBezTo>
                  <a:pt x="375861" y="102988"/>
                  <a:pt x="375513" y="102879"/>
                  <a:pt x="375513" y="102661"/>
                </a:cubicBezTo>
                <a:cubicBezTo>
                  <a:pt x="375513" y="102442"/>
                  <a:pt x="375513" y="101919"/>
                  <a:pt x="375513" y="101679"/>
                </a:cubicBezTo>
                <a:cubicBezTo>
                  <a:pt x="375314" y="101422"/>
                  <a:pt x="375079" y="101195"/>
                  <a:pt x="374815" y="101003"/>
                </a:cubicBezTo>
                <a:cubicBezTo>
                  <a:pt x="374263" y="100977"/>
                  <a:pt x="373729" y="100805"/>
                  <a:pt x="373267" y="100502"/>
                </a:cubicBezTo>
                <a:cubicBezTo>
                  <a:pt x="373092" y="100306"/>
                  <a:pt x="372721" y="100066"/>
                  <a:pt x="372940" y="99804"/>
                </a:cubicBezTo>
                <a:cubicBezTo>
                  <a:pt x="373332" y="99442"/>
                  <a:pt x="373781" y="99148"/>
                  <a:pt x="374270" y="98932"/>
                </a:cubicBezTo>
                <a:lnTo>
                  <a:pt x="375382" y="98321"/>
                </a:lnTo>
                <a:cubicBezTo>
                  <a:pt x="375556" y="98212"/>
                  <a:pt x="376407" y="97863"/>
                  <a:pt x="376407" y="97863"/>
                </a:cubicBezTo>
                <a:cubicBezTo>
                  <a:pt x="377307" y="97209"/>
                  <a:pt x="378371" y="96817"/>
                  <a:pt x="379481" y="96729"/>
                </a:cubicBezTo>
                <a:cubicBezTo>
                  <a:pt x="380223" y="96751"/>
                  <a:pt x="381465" y="97405"/>
                  <a:pt x="381531" y="96991"/>
                </a:cubicBezTo>
                <a:cubicBezTo>
                  <a:pt x="381596" y="96577"/>
                  <a:pt x="382425" y="96272"/>
                  <a:pt x="382730" y="96053"/>
                </a:cubicBezTo>
                <a:cubicBezTo>
                  <a:pt x="383007" y="95879"/>
                  <a:pt x="383171" y="95574"/>
                  <a:pt x="383166" y="95247"/>
                </a:cubicBezTo>
                <a:cubicBezTo>
                  <a:pt x="383123" y="94787"/>
                  <a:pt x="383027" y="94333"/>
                  <a:pt x="382883" y="93895"/>
                </a:cubicBezTo>
                <a:cubicBezTo>
                  <a:pt x="382752" y="93526"/>
                  <a:pt x="382438" y="93251"/>
                  <a:pt x="382054" y="93175"/>
                </a:cubicBezTo>
                <a:cubicBezTo>
                  <a:pt x="381858" y="93066"/>
                  <a:pt x="381858" y="93262"/>
                  <a:pt x="381487" y="93175"/>
                </a:cubicBezTo>
                <a:cubicBezTo>
                  <a:pt x="381117" y="93088"/>
                  <a:pt x="378718" y="91191"/>
                  <a:pt x="377606" y="91823"/>
                </a:cubicBezTo>
                <a:cubicBezTo>
                  <a:pt x="377061" y="92128"/>
                  <a:pt x="377410" y="93023"/>
                  <a:pt x="376821" y="93546"/>
                </a:cubicBezTo>
                <a:cubicBezTo>
                  <a:pt x="376561" y="93751"/>
                  <a:pt x="376265" y="93906"/>
                  <a:pt x="375949" y="94004"/>
                </a:cubicBezTo>
                <a:cubicBezTo>
                  <a:pt x="375643" y="94178"/>
                  <a:pt x="375164" y="94331"/>
                  <a:pt x="374924" y="94178"/>
                </a:cubicBezTo>
                <a:cubicBezTo>
                  <a:pt x="374684" y="94026"/>
                  <a:pt x="374466" y="93764"/>
                  <a:pt x="373855" y="93764"/>
                </a:cubicBezTo>
                <a:cubicBezTo>
                  <a:pt x="372896" y="93917"/>
                  <a:pt x="373310" y="94440"/>
                  <a:pt x="373049" y="94658"/>
                </a:cubicBezTo>
                <a:cubicBezTo>
                  <a:pt x="372787" y="94876"/>
                  <a:pt x="372351" y="94658"/>
                  <a:pt x="372155" y="94658"/>
                </a:cubicBezTo>
                <a:cubicBezTo>
                  <a:pt x="371849" y="94704"/>
                  <a:pt x="371540" y="94658"/>
                  <a:pt x="371261" y="94527"/>
                </a:cubicBezTo>
                <a:cubicBezTo>
                  <a:pt x="371130" y="94418"/>
                  <a:pt x="370497" y="95225"/>
                  <a:pt x="370541" y="95530"/>
                </a:cubicBezTo>
                <a:cubicBezTo>
                  <a:pt x="370585" y="95835"/>
                  <a:pt x="371304" y="95923"/>
                  <a:pt x="371021" y="96577"/>
                </a:cubicBezTo>
                <a:cubicBezTo>
                  <a:pt x="370737" y="97231"/>
                  <a:pt x="369887" y="97231"/>
                  <a:pt x="369276" y="96577"/>
                </a:cubicBezTo>
                <a:cubicBezTo>
                  <a:pt x="368666" y="95923"/>
                  <a:pt x="370301" y="95770"/>
                  <a:pt x="369625" y="95356"/>
                </a:cubicBezTo>
                <a:cubicBezTo>
                  <a:pt x="368949" y="94941"/>
                  <a:pt x="368971" y="93938"/>
                  <a:pt x="369211" y="93895"/>
                </a:cubicBezTo>
                <a:cubicBezTo>
                  <a:pt x="369451" y="93851"/>
                  <a:pt x="371152" y="93611"/>
                  <a:pt x="371152" y="93611"/>
                </a:cubicBezTo>
                <a:cubicBezTo>
                  <a:pt x="373267" y="92957"/>
                  <a:pt x="373964" y="93066"/>
                  <a:pt x="374357" y="92652"/>
                </a:cubicBezTo>
                <a:cubicBezTo>
                  <a:pt x="374595" y="92301"/>
                  <a:pt x="374688" y="91871"/>
                  <a:pt x="374619" y="91453"/>
                </a:cubicBezTo>
                <a:cubicBezTo>
                  <a:pt x="374619" y="91147"/>
                  <a:pt x="375382" y="90580"/>
                  <a:pt x="375556" y="90580"/>
                </a:cubicBezTo>
                <a:cubicBezTo>
                  <a:pt x="376132" y="90391"/>
                  <a:pt x="376742" y="90332"/>
                  <a:pt x="377344" y="90406"/>
                </a:cubicBezTo>
                <a:cubicBezTo>
                  <a:pt x="377933" y="90471"/>
                  <a:pt x="378914" y="90253"/>
                  <a:pt x="378914" y="89708"/>
                </a:cubicBezTo>
                <a:cubicBezTo>
                  <a:pt x="379091" y="89150"/>
                  <a:pt x="379036" y="88546"/>
                  <a:pt x="378762" y="88029"/>
                </a:cubicBezTo>
                <a:cubicBezTo>
                  <a:pt x="378611" y="87846"/>
                  <a:pt x="378415" y="87704"/>
                  <a:pt x="378195" y="87615"/>
                </a:cubicBezTo>
                <a:cubicBezTo>
                  <a:pt x="377998" y="87571"/>
                  <a:pt x="377889" y="87157"/>
                  <a:pt x="377671" y="87157"/>
                </a:cubicBezTo>
                <a:cubicBezTo>
                  <a:pt x="377083" y="86917"/>
                  <a:pt x="376537" y="87418"/>
                  <a:pt x="375905" y="87615"/>
                </a:cubicBezTo>
                <a:cubicBezTo>
                  <a:pt x="375273" y="87811"/>
                  <a:pt x="373986" y="88073"/>
                  <a:pt x="373986" y="87811"/>
                </a:cubicBezTo>
                <a:cubicBezTo>
                  <a:pt x="373986" y="87549"/>
                  <a:pt x="374183" y="86764"/>
                  <a:pt x="373986" y="86568"/>
                </a:cubicBezTo>
                <a:cubicBezTo>
                  <a:pt x="373587" y="86405"/>
                  <a:pt x="373142" y="86405"/>
                  <a:pt x="372743" y="86568"/>
                </a:cubicBezTo>
                <a:cubicBezTo>
                  <a:pt x="372569" y="86743"/>
                  <a:pt x="372438" y="87506"/>
                  <a:pt x="372089" y="87898"/>
                </a:cubicBezTo>
                <a:cubicBezTo>
                  <a:pt x="371719" y="88195"/>
                  <a:pt x="371274" y="88382"/>
                  <a:pt x="370803" y="88443"/>
                </a:cubicBezTo>
                <a:cubicBezTo>
                  <a:pt x="370301" y="88574"/>
                  <a:pt x="369472" y="89185"/>
                  <a:pt x="369647" y="89512"/>
                </a:cubicBezTo>
                <a:cubicBezTo>
                  <a:pt x="369821" y="89839"/>
                  <a:pt x="370083" y="89555"/>
                  <a:pt x="370454" y="89839"/>
                </a:cubicBezTo>
                <a:cubicBezTo>
                  <a:pt x="370824" y="90122"/>
                  <a:pt x="371370" y="90122"/>
                  <a:pt x="371522" y="90362"/>
                </a:cubicBezTo>
                <a:cubicBezTo>
                  <a:pt x="371675" y="90602"/>
                  <a:pt x="371609" y="91823"/>
                  <a:pt x="370824" y="91932"/>
                </a:cubicBezTo>
                <a:cubicBezTo>
                  <a:pt x="370519" y="91976"/>
                  <a:pt x="369451" y="92347"/>
                  <a:pt x="369145" y="91823"/>
                </a:cubicBezTo>
                <a:cubicBezTo>
                  <a:pt x="369036" y="91649"/>
                  <a:pt x="369276" y="91409"/>
                  <a:pt x="369254" y="91016"/>
                </a:cubicBezTo>
                <a:cubicBezTo>
                  <a:pt x="369233" y="90624"/>
                  <a:pt x="368404" y="90210"/>
                  <a:pt x="368382" y="89970"/>
                </a:cubicBezTo>
                <a:cubicBezTo>
                  <a:pt x="368360" y="89730"/>
                  <a:pt x="368230" y="89621"/>
                  <a:pt x="368579" y="89316"/>
                </a:cubicBezTo>
                <a:cubicBezTo>
                  <a:pt x="369237" y="88670"/>
                  <a:pt x="369802" y="87935"/>
                  <a:pt x="370257" y="87135"/>
                </a:cubicBezTo>
                <a:cubicBezTo>
                  <a:pt x="370295" y="86854"/>
                  <a:pt x="370434" y="86599"/>
                  <a:pt x="370650" y="86415"/>
                </a:cubicBezTo>
                <a:cubicBezTo>
                  <a:pt x="371064" y="86045"/>
                  <a:pt x="371566" y="85456"/>
                  <a:pt x="371326" y="85260"/>
                </a:cubicBezTo>
                <a:cubicBezTo>
                  <a:pt x="371086" y="85048"/>
                  <a:pt x="370772" y="84946"/>
                  <a:pt x="370454" y="84976"/>
                </a:cubicBezTo>
                <a:cubicBezTo>
                  <a:pt x="370037" y="85000"/>
                  <a:pt x="369636" y="85144"/>
                  <a:pt x="369298" y="85391"/>
                </a:cubicBezTo>
                <a:cubicBezTo>
                  <a:pt x="369165" y="85628"/>
                  <a:pt x="369012" y="85855"/>
                  <a:pt x="368840" y="86067"/>
                </a:cubicBezTo>
                <a:cubicBezTo>
                  <a:pt x="368302" y="86633"/>
                  <a:pt x="367732" y="87172"/>
                  <a:pt x="367139" y="87680"/>
                </a:cubicBezTo>
                <a:cubicBezTo>
                  <a:pt x="366812" y="87964"/>
                  <a:pt x="366311" y="88858"/>
                  <a:pt x="366114" y="89010"/>
                </a:cubicBezTo>
                <a:cubicBezTo>
                  <a:pt x="365918" y="89163"/>
                  <a:pt x="364457" y="90406"/>
                  <a:pt x="364283" y="90602"/>
                </a:cubicBezTo>
                <a:cubicBezTo>
                  <a:pt x="363895" y="90896"/>
                  <a:pt x="363722" y="91396"/>
                  <a:pt x="363847" y="91867"/>
                </a:cubicBezTo>
                <a:cubicBezTo>
                  <a:pt x="363956" y="92085"/>
                  <a:pt x="364283" y="92063"/>
                  <a:pt x="364501" y="92085"/>
                </a:cubicBezTo>
                <a:cubicBezTo>
                  <a:pt x="364719" y="92107"/>
                  <a:pt x="365046" y="92194"/>
                  <a:pt x="365242" y="91976"/>
                </a:cubicBezTo>
                <a:cubicBezTo>
                  <a:pt x="365439" y="91758"/>
                  <a:pt x="365831" y="91322"/>
                  <a:pt x="366245" y="91540"/>
                </a:cubicBezTo>
                <a:cubicBezTo>
                  <a:pt x="366660" y="91758"/>
                  <a:pt x="366529" y="92194"/>
                  <a:pt x="366114" y="92412"/>
                </a:cubicBezTo>
                <a:cubicBezTo>
                  <a:pt x="365700" y="92630"/>
                  <a:pt x="365722" y="92935"/>
                  <a:pt x="365700" y="93175"/>
                </a:cubicBezTo>
                <a:cubicBezTo>
                  <a:pt x="365678" y="93415"/>
                  <a:pt x="366114" y="93350"/>
                  <a:pt x="366572" y="93589"/>
                </a:cubicBezTo>
                <a:cubicBezTo>
                  <a:pt x="367030" y="93829"/>
                  <a:pt x="367401" y="93982"/>
                  <a:pt x="367205" y="94396"/>
                </a:cubicBezTo>
                <a:cubicBezTo>
                  <a:pt x="367128" y="94593"/>
                  <a:pt x="366934" y="94717"/>
                  <a:pt x="366725" y="94702"/>
                </a:cubicBezTo>
                <a:cubicBezTo>
                  <a:pt x="366439" y="94673"/>
                  <a:pt x="366160" y="94599"/>
                  <a:pt x="365896" y="94483"/>
                </a:cubicBezTo>
                <a:cubicBezTo>
                  <a:pt x="365602" y="94353"/>
                  <a:pt x="365319" y="94200"/>
                  <a:pt x="365046" y="94026"/>
                </a:cubicBezTo>
                <a:cubicBezTo>
                  <a:pt x="364629" y="93646"/>
                  <a:pt x="364178" y="93310"/>
                  <a:pt x="363694" y="93023"/>
                </a:cubicBezTo>
                <a:cubicBezTo>
                  <a:pt x="363426" y="92807"/>
                  <a:pt x="363171" y="92573"/>
                  <a:pt x="362931" y="92325"/>
                </a:cubicBezTo>
                <a:cubicBezTo>
                  <a:pt x="362713" y="92128"/>
                  <a:pt x="362059" y="91954"/>
                  <a:pt x="361884" y="91649"/>
                </a:cubicBezTo>
                <a:cubicBezTo>
                  <a:pt x="361777" y="91376"/>
                  <a:pt x="361777" y="91071"/>
                  <a:pt x="361884" y="90798"/>
                </a:cubicBezTo>
                <a:cubicBezTo>
                  <a:pt x="362015" y="90515"/>
                  <a:pt x="362865" y="90384"/>
                  <a:pt x="363083" y="90253"/>
                </a:cubicBezTo>
                <a:cubicBezTo>
                  <a:pt x="363301" y="90122"/>
                  <a:pt x="363345" y="89948"/>
                  <a:pt x="363868" y="89555"/>
                </a:cubicBezTo>
                <a:cubicBezTo>
                  <a:pt x="364392" y="89163"/>
                  <a:pt x="364501" y="88596"/>
                  <a:pt x="364719" y="88378"/>
                </a:cubicBezTo>
                <a:cubicBezTo>
                  <a:pt x="364937" y="88160"/>
                  <a:pt x="365918" y="87135"/>
                  <a:pt x="366202" y="86830"/>
                </a:cubicBezTo>
                <a:cubicBezTo>
                  <a:pt x="366485" y="86524"/>
                  <a:pt x="366899" y="86263"/>
                  <a:pt x="367030" y="86132"/>
                </a:cubicBezTo>
                <a:cubicBezTo>
                  <a:pt x="367161" y="86001"/>
                  <a:pt x="367554" y="85587"/>
                  <a:pt x="367706" y="85587"/>
                </a:cubicBezTo>
                <a:cubicBezTo>
                  <a:pt x="367957" y="85491"/>
                  <a:pt x="368155" y="85292"/>
                  <a:pt x="368251" y="85042"/>
                </a:cubicBezTo>
                <a:cubicBezTo>
                  <a:pt x="368317" y="84736"/>
                  <a:pt x="368906" y="84475"/>
                  <a:pt x="369124" y="84104"/>
                </a:cubicBezTo>
                <a:cubicBezTo>
                  <a:pt x="369342" y="83733"/>
                  <a:pt x="369603" y="83603"/>
                  <a:pt x="369756" y="83275"/>
                </a:cubicBezTo>
                <a:cubicBezTo>
                  <a:pt x="369909" y="82948"/>
                  <a:pt x="369996" y="82752"/>
                  <a:pt x="369909" y="82621"/>
                </a:cubicBezTo>
                <a:cubicBezTo>
                  <a:pt x="369821" y="82490"/>
                  <a:pt x="369538" y="82643"/>
                  <a:pt x="369407" y="82490"/>
                </a:cubicBezTo>
                <a:cubicBezTo>
                  <a:pt x="369222" y="82277"/>
                  <a:pt x="369025" y="82072"/>
                  <a:pt x="368818" y="81880"/>
                </a:cubicBezTo>
                <a:close/>
                <a:moveTo>
                  <a:pt x="79700" y="80528"/>
                </a:moveTo>
                <a:cubicBezTo>
                  <a:pt x="79516" y="80726"/>
                  <a:pt x="79294" y="80881"/>
                  <a:pt x="79045" y="80986"/>
                </a:cubicBezTo>
                <a:cubicBezTo>
                  <a:pt x="78718" y="81051"/>
                  <a:pt x="78435" y="80877"/>
                  <a:pt x="78021" y="81269"/>
                </a:cubicBezTo>
                <a:cubicBezTo>
                  <a:pt x="77765" y="81625"/>
                  <a:pt x="77532" y="81998"/>
                  <a:pt x="77323" y="82381"/>
                </a:cubicBezTo>
                <a:cubicBezTo>
                  <a:pt x="77148" y="82556"/>
                  <a:pt x="76669" y="82774"/>
                  <a:pt x="76494" y="82970"/>
                </a:cubicBezTo>
                <a:cubicBezTo>
                  <a:pt x="76320" y="83166"/>
                  <a:pt x="76233" y="83668"/>
                  <a:pt x="75927" y="83951"/>
                </a:cubicBezTo>
                <a:cubicBezTo>
                  <a:pt x="75622" y="84235"/>
                  <a:pt x="75011" y="84518"/>
                  <a:pt x="74837" y="84736"/>
                </a:cubicBezTo>
                <a:cubicBezTo>
                  <a:pt x="74488" y="85129"/>
                  <a:pt x="74314" y="85391"/>
                  <a:pt x="74575" y="85870"/>
                </a:cubicBezTo>
                <a:cubicBezTo>
                  <a:pt x="74942" y="86317"/>
                  <a:pt x="75352" y="86725"/>
                  <a:pt x="75796" y="87091"/>
                </a:cubicBezTo>
                <a:cubicBezTo>
                  <a:pt x="76339" y="87783"/>
                  <a:pt x="76837" y="88511"/>
                  <a:pt x="77279" y="89272"/>
                </a:cubicBezTo>
                <a:cubicBezTo>
                  <a:pt x="77521" y="89763"/>
                  <a:pt x="77829" y="90218"/>
                  <a:pt x="78195" y="90624"/>
                </a:cubicBezTo>
                <a:cubicBezTo>
                  <a:pt x="78369" y="90798"/>
                  <a:pt x="79307" y="91736"/>
                  <a:pt x="79983" y="92499"/>
                </a:cubicBezTo>
                <a:cubicBezTo>
                  <a:pt x="80114" y="92652"/>
                  <a:pt x="80485" y="93284"/>
                  <a:pt x="80964" y="93873"/>
                </a:cubicBezTo>
                <a:cubicBezTo>
                  <a:pt x="81444" y="94462"/>
                  <a:pt x="81226" y="94549"/>
                  <a:pt x="81902" y="95268"/>
                </a:cubicBezTo>
                <a:cubicBezTo>
                  <a:pt x="82033" y="95399"/>
                  <a:pt x="82185" y="96097"/>
                  <a:pt x="82316" y="96272"/>
                </a:cubicBezTo>
                <a:cubicBezTo>
                  <a:pt x="83603" y="97798"/>
                  <a:pt x="83516" y="98103"/>
                  <a:pt x="84279" y="98801"/>
                </a:cubicBezTo>
                <a:cubicBezTo>
                  <a:pt x="84743" y="99272"/>
                  <a:pt x="85271" y="99678"/>
                  <a:pt x="85849" y="100000"/>
                </a:cubicBezTo>
                <a:cubicBezTo>
                  <a:pt x="86222" y="100210"/>
                  <a:pt x="86573" y="100458"/>
                  <a:pt x="86895" y="100742"/>
                </a:cubicBezTo>
                <a:lnTo>
                  <a:pt x="87920" y="101592"/>
                </a:lnTo>
                <a:cubicBezTo>
                  <a:pt x="88095" y="101766"/>
                  <a:pt x="89490" y="102508"/>
                  <a:pt x="89774" y="102704"/>
                </a:cubicBezTo>
                <a:cubicBezTo>
                  <a:pt x="90192" y="103127"/>
                  <a:pt x="90652" y="103507"/>
                  <a:pt x="91148" y="103838"/>
                </a:cubicBezTo>
                <a:cubicBezTo>
                  <a:pt x="91717" y="104036"/>
                  <a:pt x="92312" y="104145"/>
                  <a:pt x="92914" y="104165"/>
                </a:cubicBezTo>
                <a:cubicBezTo>
                  <a:pt x="93302" y="104113"/>
                  <a:pt x="93677" y="103995"/>
                  <a:pt x="94026" y="103816"/>
                </a:cubicBezTo>
                <a:cubicBezTo>
                  <a:pt x="94440" y="103576"/>
                  <a:pt x="95094" y="102704"/>
                  <a:pt x="95509" y="102399"/>
                </a:cubicBezTo>
                <a:cubicBezTo>
                  <a:pt x="95923" y="102094"/>
                  <a:pt x="96730" y="101657"/>
                  <a:pt x="96730" y="101657"/>
                </a:cubicBezTo>
                <a:cubicBezTo>
                  <a:pt x="96730" y="101657"/>
                  <a:pt x="97580" y="100829"/>
                  <a:pt x="97885" y="100480"/>
                </a:cubicBezTo>
                <a:cubicBezTo>
                  <a:pt x="98223" y="100033"/>
                  <a:pt x="98646" y="99656"/>
                  <a:pt x="99128" y="99368"/>
                </a:cubicBezTo>
                <a:cubicBezTo>
                  <a:pt x="99368" y="99259"/>
                  <a:pt x="99957" y="99172"/>
                  <a:pt x="100197" y="98910"/>
                </a:cubicBezTo>
                <a:cubicBezTo>
                  <a:pt x="100533" y="98498"/>
                  <a:pt x="100796" y="98033"/>
                  <a:pt x="100982" y="97536"/>
                </a:cubicBezTo>
                <a:cubicBezTo>
                  <a:pt x="101156" y="97078"/>
                  <a:pt x="101832" y="96708"/>
                  <a:pt x="101876" y="96228"/>
                </a:cubicBezTo>
                <a:cubicBezTo>
                  <a:pt x="101919" y="95748"/>
                  <a:pt x="101592" y="95356"/>
                  <a:pt x="101287" y="94854"/>
                </a:cubicBezTo>
                <a:cubicBezTo>
                  <a:pt x="100995" y="94183"/>
                  <a:pt x="100652" y="93533"/>
                  <a:pt x="100262" y="92913"/>
                </a:cubicBezTo>
                <a:cubicBezTo>
                  <a:pt x="99843" y="92288"/>
                  <a:pt x="99063" y="92013"/>
                  <a:pt x="98343" y="92238"/>
                </a:cubicBezTo>
                <a:cubicBezTo>
                  <a:pt x="97931" y="92488"/>
                  <a:pt x="97563" y="92804"/>
                  <a:pt x="97253" y="93175"/>
                </a:cubicBezTo>
                <a:cubicBezTo>
                  <a:pt x="96994" y="93387"/>
                  <a:pt x="96686" y="93537"/>
                  <a:pt x="96359" y="93611"/>
                </a:cubicBezTo>
                <a:cubicBezTo>
                  <a:pt x="96250" y="93633"/>
                  <a:pt x="95879" y="94156"/>
                  <a:pt x="95552" y="94156"/>
                </a:cubicBezTo>
                <a:cubicBezTo>
                  <a:pt x="95186" y="94409"/>
                  <a:pt x="94843" y="94693"/>
                  <a:pt x="94527" y="95007"/>
                </a:cubicBezTo>
                <a:cubicBezTo>
                  <a:pt x="94015" y="95484"/>
                  <a:pt x="93352" y="95770"/>
                  <a:pt x="92652" y="95814"/>
                </a:cubicBezTo>
                <a:cubicBezTo>
                  <a:pt x="91649" y="95770"/>
                  <a:pt x="91278" y="95138"/>
                  <a:pt x="90581" y="94789"/>
                </a:cubicBezTo>
                <a:cubicBezTo>
                  <a:pt x="90192" y="94586"/>
                  <a:pt x="89850" y="94302"/>
                  <a:pt x="89578" y="93960"/>
                </a:cubicBezTo>
                <a:cubicBezTo>
                  <a:pt x="88960" y="93243"/>
                  <a:pt x="88485" y="92414"/>
                  <a:pt x="88182" y="91518"/>
                </a:cubicBezTo>
                <a:cubicBezTo>
                  <a:pt x="88627" y="90726"/>
                  <a:pt x="88902" y="89850"/>
                  <a:pt x="88989" y="88945"/>
                </a:cubicBezTo>
                <a:cubicBezTo>
                  <a:pt x="89096" y="88378"/>
                  <a:pt x="89235" y="87818"/>
                  <a:pt x="89403" y="87266"/>
                </a:cubicBezTo>
                <a:cubicBezTo>
                  <a:pt x="89370" y="86814"/>
                  <a:pt x="89429" y="86363"/>
                  <a:pt x="89578" y="85936"/>
                </a:cubicBezTo>
                <a:cubicBezTo>
                  <a:pt x="89839" y="85434"/>
                  <a:pt x="89970" y="85194"/>
                  <a:pt x="90210" y="84780"/>
                </a:cubicBezTo>
                <a:cubicBezTo>
                  <a:pt x="90441" y="84510"/>
                  <a:pt x="90441" y="84113"/>
                  <a:pt x="90210" y="83842"/>
                </a:cubicBezTo>
                <a:cubicBezTo>
                  <a:pt x="89874" y="83531"/>
                  <a:pt x="89492" y="83273"/>
                  <a:pt x="89076" y="83079"/>
                </a:cubicBezTo>
                <a:cubicBezTo>
                  <a:pt x="88444" y="82948"/>
                  <a:pt x="87746" y="82033"/>
                  <a:pt x="87004" y="82534"/>
                </a:cubicBezTo>
                <a:cubicBezTo>
                  <a:pt x="86263" y="83036"/>
                  <a:pt x="85413" y="83014"/>
                  <a:pt x="85282" y="83428"/>
                </a:cubicBezTo>
                <a:cubicBezTo>
                  <a:pt x="85267" y="83864"/>
                  <a:pt x="85171" y="84292"/>
                  <a:pt x="84998" y="84693"/>
                </a:cubicBezTo>
                <a:cubicBezTo>
                  <a:pt x="85151" y="85238"/>
                  <a:pt x="84519" y="85630"/>
                  <a:pt x="83930" y="85238"/>
                </a:cubicBezTo>
                <a:cubicBezTo>
                  <a:pt x="83631" y="84915"/>
                  <a:pt x="83376" y="84555"/>
                  <a:pt x="83167" y="84169"/>
                </a:cubicBezTo>
                <a:cubicBezTo>
                  <a:pt x="82796" y="83341"/>
                  <a:pt x="83232" y="82447"/>
                  <a:pt x="82251" y="81444"/>
                </a:cubicBezTo>
                <a:cubicBezTo>
                  <a:pt x="81758" y="81040"/>
                  <a:pt x="81198" y="80729"/>
                  <a:pt x="80594" y="80528"/>
                </a:cubicBezTo>
                <a:cubicBezTo>
                  <a:pt x="80288" y="80528"/>
                  <a:pt x="79874" y="80397"/>
                  <a:pt x="79700" y="80528"/>
                </a:cubicBezTo>
                <a:close/>
                <a:moveTo>
                  <a:pt x="270432" y="71501"/>
                </a:moveTo>
                <a:cubicBezTo>
                  <a:pt x="270367" y="74824"/>
                  <a:pt x="269800" y="78117"/>
                  <a:pt x="268753" y="81270"/>
                </a:cubicBezTo>
                <a:cubicBezTo>
                  <a:pt x="267992" y="83765"/>
                  <a:pt x="266089" y="85749"/>
                  <a:pt x="263629" y="86613"/>
                </a:cubicBezTo>
                <a:cubicBezTo>
                  <a:pt x="263163" y="87810"/>
                  <a:pt x="262491" y="88915"/>
                  <a:pt x="261645" y="89883"/>
                </a:cubicBezTo>
                <a:cubicBezTo>
                  <a:pt x="256368" y="96163"/>
                  <a:pt x="246773" y="102988"/>
                  <a:pt x="235871" y="107698"/>
                </a:cubicBezTo>
                <a:cubicBezTo>
                  <a:pt x="238391" y="106940"/>
                  <a:pt x="241102" y="107116"/>
                  <a:pt x="243503" y="108200"/>
                </a:cubicBezTo>
                <a:lnTo>
                  <a:pt x="243590" y="108134"/>
                </a:lnTo>
                <a:cubicBezTo>
                  <a:pt x="246695" y="109654"/>
                  <a:pt x="249519" y="111689"/>
                  <a:pt x="251941" y="114153"/>
                </a:cubicBezTo>
                <a:cubicBezTo>
                  <a:pt x="251941" y="114153"/>
                  <a:pt x="248758" y="115832"/>
                  <a:pt x="242085" y="114327"/>
                </a:cubicBezTo>
                <a:cubicBezTo>
                  <a:pt x="238878" y="113453"/>
                  <a:pt x="236283" y="111094"/>
                  <a:pt x="235108" y="107982"/>
                </a:cubicBezTo>
                <a:lnTo>
                  <a:pt x="229635" y="109992"/>
                </a:lnTo>
                <a:lnTo>
                  <a:pt x="230806" y="115997"/>
                </a:lnTo>
                <a:cubicBezTo>
                  <a:pt x="231531" y="119724"/>
                  <a:pt x="232327" y="123823"/>
                  <a:pt x="232730" y="125927"/>
                </a:cubicBezTo>
                <a:cubicBezTo>
                  <a:pt x="255580" y="126056"/>
                  <a:pt x="278313" y="122628"/>
                  <a:pt x="300109" y="115766"/>
                </a:cubicBezTo>
                <a:lnTo>
                  <a:pt x="302442" y="114981"/>
                </a:lnTo>
                <a:lnTo>
                  <a:pt x="302442" y="117423"/>
                </a:lnTo>
                <a:cubicBezTo>
                  <a:pt x="302427" y="124298"/>
                  <a:pt x="300074" y="130966"/>
                  <a:pt x="295770" y="136328"/>
                </a:cubicBezTo>
                <a:cubicBezTo>
                  <a:pt x="291461" y="141514"/>
                  <a:pt x="285683" y="145277"/>
                  <a:pt x="279198" y="147122"/>
                </a:cubicBezTo>
                <a:cubicBezTo>
                  <a:pt x="278489" y="152081"/>
                  <a:pt x="276040" y="156627"/>
                  <a:pt x="272285" y="159944"/>
                </a:cubicBezTo>
                <a:cubicBezTo>
                  <a:pt x="271300" y="160777"/>
                  <a:pt x="270234" y="161507"/>
                  <a:pt x="269102" y="162124"/>
                </a:cubicBezTo>
                <a:cubicBezTo>
                  <a:pt x="284082" y="160423"/>
                  <a:pt x="295487" y="158286"/>
                  <a:pt x="300938" y="157262"/>
                </a:cubicBezTo>
                <a:lnTo>
                  <a:pt x="303446" y="156782"/>
                </a:lnTo>
                <a:lnTo>
                  <a:pt x="303315" y="156782"/>
                </a:lnTo>
                <a:cubicBezTo>
                  <a:pt x="305779" y="156368"/>
                  <a:pt x="308177" y="155844"/>
                  <a:pt x="310140" y="155364"/>
                </a:cubicBezTo>
                <a:cubicBezTo>
                  <a:pt x="307196" y="160927"/>
                  <a:pt x="303651" y="166147"/>
                  <a:pt x="299564" y="170934"/>
                </a:cubicBezTo>
                <a:cubicBezTo>
                  <a:pt x="292667" y="179135"/>
                  <a:pt x="284200" y="185873"/>
                  <a:pt x="274662" y="190755"/>
                </a:cubicBezTo>
                <a:cubicBezTo>
                  <a:pt x="266269" y="195002"/>
                  <a:pt x="257253" y="197881"/>
                  <a:pt x="247951" y="199281"/>
                </a:cubicBezTo>
                <a:cubicBezTo>
                  <a:pt x="246505" y="199483"/>
                  <a:pt x="245048" y="199577"/>
                  <a:pt x="243590" y="199564"/>
                </a:cubicBezTo>
                <a:cubicBezTo>
                  <a:pt x="240868" y="199553"/>
                  <a:pt x="238151" y="199357"/>
                  <a:pt x="235456" y="198975"/>
                </a:cubicBezTo>
                <a:lnTo>
                  <a:pt x="232883" y="198605"/>
                </a:lnTo>
                <a:lnTo>
                  <a:pt x="237877" y="219473"/>
                </a:lnTo>
                <a:lnTo>
                  <a:pt x="221239" y="220541"/>
                </a:lnTo>
                <a:lnTo>
                  <a:pt x="204580" y="219473"/>
                </a:lnTo>
                <a:lnTo>
                  <a:pt x="209573" y="198605"/>
                </a:lnTo>
                <a:lnTo>
                  <a:pt x="207000" y="198975"/>
                </a:lnTo>
                <a:cubicBezTo>
                  <a:pt x="204305" y="199357"/>
                  <a:pt x="201588" y="199553"/>
                  <a:pt x="198866" y="199564"/>
                </a:cubicBezTo>
                <a:cubicBezTo>
                  <a:pt x="197408" y="199579"/>
                  <a:pt x="195949" y="199483"/>
                  <a:pt x="194505" y="199281"/>
                </a:cubicBezTo>
                <a:cubicBezTo>
                  <a:pt x="185197" y="197885"/>
                  <a:pt x="176171" y="195007"/>
                  <a:pt x="167772" y="190755"/>
                </a:cubicBezTo>
                <a:cubicBezTo>
                  <a:pt x="158232" y="185875"/>
                  <a:pt x="149767" y="179135"/>
                  <a:pt x="142870" y="170934"/>
                </a:cubicBezTo>
                <a:cubicBezTo>
                  <a:pt x="138784" y="166147"/>
                  <a:pt x="135238" y="160927"/>
                  <a:pt x="132294" y="155364"/>
                </a:cubicBezTo>
                <a:cubicBezTo>
                  <a:pt x="134279" y="155844"/>
                  <a:pt x="136721" y="156368"/>
                  <a:pt x="139119" y="156782"/>
                </a:cubicBezTo>
                <a:lnTo>
                  <a:pt x="141649" y="157262"/>
                </a:lnTo>
                <a:cubicBezTo>
                  <a:pt x="147079" y="158286"/>
                  <a:pt x="158461" y="160423"/>
                  <a:pt x="173463" y="162102"/>
                </a:cubicBezTo>
                <a:cubicBezTo>
                  <a:pt x="172331" y="161529"/>
                  <a:pt x="171263" y="160833"/>
                  <a:pt x="170280" y="160031"/>
                </a:cubicBezTo>
                <a:cubicBezTo>
                  <a:pt x="166535" y="156708"/>
                  <a:pt x="164087" y="152166"/>
                  <a:pt x="163367" y="147209"/>
                </a:cubicBezTo>
                <a:cubicBezTo>
                  <a:pt x="156884" y="145358"/>
                  <a:pt x="151108" y="141596"/>
                  <a:pt x="146795" y="136416"/>
                </a:cubicBezTo>
                <a:cubicBezTo>
                  <a:pt x="142506" y="131045"/>
                  <a:pt x="140155" y="124383"/>
                  <a:pt x="140123" y="117510"/>
                </a:cubicBezTo>
                <a:lnTo>
                  <a:pt x="140123" y="115068"/>
                </a:lnTo>
                <a:lnTo>
                  <a:pt x="142434" y="115853"/>
                </a:lnTo>
                <a:cubicBezTo>
                  <a:pt x="164270" y="122698"/>
                  <a:pt x="187039" y="126095"/>
                  <a:pt x="209922" y="125927"/>
                </a:cubicBezTo>
                <a:cubicBezTo>
                  <a:pt x="210729" y="121719"/>
                  <a:pt x="213105" y="109529"/>
                  <a:pt x="213345" y="108308"/>
                </a:cubicBezTo>
                <a:lnTo>
                  <a:pt x="213345" y="108025"/>
                </a:lnTo>
                <a:cubicBezTo>
                  <a:pt x="213781" y="105779"/>
                  <a:pt x="215090" y="98997"/>
                  <a:pt x="221173" y="98997"/>
                </a:cubicBezTo>
                <a:lnTo>
                  <a:pt x="221457" y="98997"/>
                </a:lnTo>
                <a:cubicBezTo>
                  <a:pt x="224499" y="98997"/>
                  <a:pt x="226353" y="100709"/>
                  <a:pt x="227500" y="102693"/>
                </a:cubicBezTo>
                <a:lnTo>
                  <a:pt x="229064" y="107308"/>
                </a:lnTo>
                <a:lnTo>
                  <a:pt x="234323" y="105387"/>
                </a:lnTo>
                <a:cubicBezTo>
                  <a:pt x="232559" y="102613"/>
                  <a:pt x="231791" y="99323"/>
                  <a:pt x="232142" y="96054"/>
                </a:cubicBezTo>
                <a:cubicBezTo>
                  <a:pt x="232938" y="92622"/>
                  <a:pt x="234737" y="89502"/>
                  <a:pt x="237310" y="87092"/>
                </a:cubicBezTo>
                <a:cubicBezTo>
                  <a:pt x="238293" y="90359"/>
                  <a:pt x="238858" y="93736"/>
                  <a:pt x="238989" y="97145"/>
                </a:cubicBezTo>
                <a:cubicBezTo>
                  <a:pt x="239120" y="100939"/>
                  <a:pt x="235217" y="104624"/>
                  <a:pt x="234453" y="105300"/>
                </a:cubicBezTo>
                <a:lnTo>
                  <a:pt x="245024" y="99071"/>
                </a:lnTo>
                <a:lnTo>
                  <a:pt x="243022" y="90406"/>
                </a:lnTo>
                <a:cubicBezTo>
                  <a:pt x="243685" y="86955"/>
                  <a:pt x="245327" y="83769"/>
                  <a:pt x="247754" y="81226"/>
                </a:cubicBezTo>
                <a:cubicBezTo>
                  <a:pt x="248731" y="84534"/>
                  <a:pt x="249315" y="87945"/>
                  <a:pt x="249498" y="91388"/>
                </a:cubicBezTo>
                <a:lnTo>
                  <a:pt x="249564" y="91388"/>
                </a:lnTo>
                <a:lnTo>
                  <a:pt x="245857" y="98580"/>
                </a:lnTo>
                <a:lnTo>
                  <a:pt x="254842" y="93285"/>
                </a:lnTo>
                <a:cubicBezTo>
                  <a:pt x="253232" y="90548"/>
                  <a:pt x="252515" y="87378"/>
                  <a:pt x="252792" y="84214"/>
                </a:cubicBezTo>
                <a:cubicBezTo>
                  <a:pt x="253398" y="80954"/>
                  <a:pt x="254909" y="77932"/>
                  <a:pt x="257153" y="75492"/>
                </a:cubicBezTo>
                <a:cubicBezTo>
                  <a:pt x="258058" y="78669"/>
                  <a:pt x="258592" y="81940"/>
                  <a:pt x="258745" y="85239"/>
                </a:cubicBezTo>
                <a:cubicBezTo>
                  <a:pt x="258941" y="88902"/>
                  <a:pt x="255496" y="92653"/>
                  <a:pt x="254907" y="93263"/>
                </a:cubicBezTo>
                <a:cubicBezTo>
                  <a:pt x="257148" y="91479"/>
                  <a:pt x="259262" y="89543"/>
                  <a:pt x="261231" y="87463"/>
                </a:cubicBezTo>
                <a:cubicBezTo>
                  <a:pt x="261710" y="86940"/>
                  <a:pt x="262255" y="86264"/>
                  <a:pt x="262648" y="85762"/>
                </a:cubicBezTo>
                <a:cubicBezTo>
                  <a:pt x="262122" y="83089"/>
                  <a:pt x="262563" y="80313"/>
                  <a:pt x="263891" y="77934"/>
                </a:cubicBezTo>
                <a:cubicBezTo>
                  <a:pt x="265361" y="75169"/>
                  <a:pt x="267644" y="72923"/>
                  <a:pt x="270432" y="71501"/>
                </a:cubicBezTo>
                <a:close/>
                <a:moveTo>
                  <a:pt x="130114" y="70367"/>
                </a:moveTo>
                <a:cubicBezTo>
                  <a:pt x="130114" y="70367"/>
                  <a:pt x="128806" y="71173"/>
                  <a:pt x="128806" y="71173"/>
                </a:cubicBezTo>
                <a:cubicBezTo>
                  <a:pt x="128535" y="71553"/>
                  <a:pt x="128204" y="71884"/>
                  <a:pt x="127824" y="72155"/>
                </a:cubicBezTo>
                <a:cubicBezTo>
                  <a:pt x="127563" y="72307"/>
                  <a:pt x="126712" y="70999"/>
                  <a:pt x="125949" y="71457"/>
                </a:cubicBezTo>
                <a:cubicBezTo>
                  <a:pt x="125731" y="71588"/>
                  <a:pt x="125557" y="72111"/>
                  <a:pt x="125360" y="72438"/>
                </a:cubicBezTo>
                <a:cubicBezTo>
                  <a:pt x="125022" y="73308"/>
                  <a:pt x="125022" y="74272"/>
                  <a:pt x="125360" y="75142"/>
                </a:cubicBezTo>
                <a:cubicBezTo>
                  <a:pt x="125360" y="75447"/>
                  <a:pt x="125229" y="76080"/>
                  <a:pt x="125360" y="76298"/>
                </a:cubicBezTo>
                <a:cubicBezTo>
                  <a:pt x="125491" y="76516"/>
                  <a:pt x="125927" y="76734"/>
                  <a:pt x="126036" y="76930"/>
                </a:cubicBezTo>
                <a:cubicBezTo>
                  <a:pt x="126145" y="77126"/>
                  <a:pt x="126320" y="77737"/>
                  <a:pt x="126451" y="77955"/>
                </a:cubicBezTo>
                <a:cubicBezTo>
                  <a:pt x="126908" y="78871"/>
                  <a:pt x="127846" y="78762"/>
                  <a:pt x="128631" y="78304"/>
                </a:cubicBezTo>
                <a:cubicBezTo>
                  <a:pt x="129002" y="78064"/>
                  <a:pt x="129394" y="77192"/>
                  <a:pt x="129590" y="76995"/>
                </a:cubicBezTo>
                <a:cubicBezTo>
                  <a:pt x="129787" y="76799"/>
                  <a:pt x="130288" y="76777"/>
                  <a:pt x="130506" y="76341"/>
                </a:cubicBezTo>
                <a:cubicBezTo>
                  <a:pt x="130733" y="76008"/>
                  <a:pt x="130903" y="75639"/>
                  <a:pt x="131008" y="75251"/>
                </a:cubicBezTo>
                <a:lnTo>
                  <a:pt x="131008" y="75164"/>
                </a:lnTo>
                <a:cubicBezTo>
                  <a:pt x="131073" y="74640"/>
                  <a:pt x="130790" y="74335"/>
                  <a:pt x="130899" y="73877"/>
                </a:cubicBezTo>
                <a:cubicBezTo>
                  <a:pt x="130855" y="73637"/>
                  <a:pt x="131226" y="73267"/>
                  <a:pt x="131226" y="73092"/>
                </a:cubicBezTo>
                <a:cubicBezTo>
                  <a:pt x="131265" y="72761"/>
                  <a:pt x="131333" y="72432"/>
                  <a:pt x="131422" y="72111"/>
                </a:cubicBezTo>
                <a:cubicBezTo>
                  <a:pt x="131366" y="71782"/>
                  <a:pt x="131239" y="71470"/>
                  <a:pt x="131052" y="71195"/>
                </a:cubicBezTo>
                <a:cubicBezTo>
                  <a:pt x="131014" y="70892"/>
                  <a:pt x="130895" y="70604"/>
                  <a:pt x="130703" y="70367"/>
                </a:cubicBezTo>
                <a:cubicBezTo>
                  <a:pt x="130550" y="70170"/>
                  <a:pt x="130114" y="70367"/>
                  <a:pt x="130114" y="70367"/>
                </a:cubicBezTo>
                <a:close/>
                <a:moveTo>
                  <a:pt x="896964" y="68465"/>
                </a:moveTo>
                <a:cubicBezTo>
                  <a:pt x="898902" y="68537"/>
                  <a:pt x="900832" y="68740"/>
                  <a:pt x="902742" y="69074"/>
                </a:cubicBezTo>
                <a:cubicBezTo>
                  <a:pt x="905121" y="69227"/>
                  <a:pt x="907509" y="69227"/>
                  <a:pt x="909888" y="69074"/>
                </a:cubicBezTo>
                <a:cubicBezTo>
                  <a:pt x="911712" y="69074"/>
                  <a:pt x="912853" y="71430"/>
                  <a:pt x="913613" y="72039"/>
                </a:cubicBezTo>
                <a:cubicBezTo>
                  <a:pt x="914373" y="72647"/>
                  <a:pt x="919163" y="72875"/>
                  <a:pt x="920303" y="74091"/>
                </a:cubicBezTo>
                <a:cubicBezTo>
                  <a:pt x="921443" y="75307"/>
                  <a:pt x="921291" y="79184"/>
                  <a:pt x="922508" y="81693"/>
                </a:cubicBezTo>
                <a:cubicBezTo>
                  <a:pt x="923724" y="84202"/>
                  <a:pt x="927373" y="85494"/>
                  <a:pt x="927677" y="93096"/>
                </a:cubicBezTo>
                <a:cubicBezTo>
                  <a:pt x="927981" y="100698"/>
                  <a:pt x="925928" y="100850"/>
                  <a:pt x="921291" y="104804"/>
                </a:cubicBezTo>
                <a:cubicBezTo>
                  <a:pt x="919998" y="106476"/>
                  <a:pt x="920151" y="109137"/>
                  <a:pt x="922508" y="108680"/>
                </a:cubicBezTo>
                <a:cubicBezTo>
                  <a:pt x="926689" y="107844"/>
                  <a:pt x="941741" y="104499"/>
                  <a:pt x="945314" y="103359"/>
                </a:cubicBezTo>
                <a:cubicBezTo>
                  <a:pt x="949561" y="102028"/>
                  <a:pt x="953908" y="101037"/>
                  <a:pt x="958314" y="100394"/>
                </a:cubicBezTo>
                <a:cubicBezTo>
                  <a:pt x="959757" y="100242"/>
                  <a:pt x="962114" y="102294"/>
                  <a:pt x="963863" y="102751"/>
                </a:cubicBezTo>
                <a:cubicBezTo>
                  <a:pt x="965611" y="103207"/>
                  <a:pt x="969032" y="103055"/>
                  <a:pt x="969640" y="104651"/>
                </a:cubicBezTo>
                <a:cubicBezTo>
                  <a:pt x="970825" y="107679"/>
                  <a:pt x="973403" y="109946"/>
                  <a:pt x="976558" y="110733"/>
                </a:cubicBezTo>
                <a:lnTo>
                  <a:pt x="976406" y="110733"/>
                </a:lnTo>
                <a:cubicBezTo>
                  <a:pt x="978039" y="111141"/>
                  <a:pt x="979267" y="112490"/>
                  <a:pt x="979523" y="114154"/>
                </a:cubicBezTo>
                <a:cubicBezTo>
                  <a:pt x="979523" y="115598"/>
                  <a:pt x="979143" y="118031"/>
                  <a:pt x="979143" y="121147"/>
                </a:cubicBezTo>
                <a:cubicBezTo>
                  <a:pt x="978686" y="126013"/>
                  <a:pt x="970324" y="129434"/>
                  <a:pt x="966675" y="131714"/>
                </a:cubicBezTo>
                <a:cubicBezTo>
                  <a:pt x="965459" y="132551"/>
                  <a:pt x="964243" y="129738"/>
                  <a:pt x="959986" y="129738"/>
                </a:cubicBezTo>
                <a:cubicBezTo>
                  <a:pt x="958541" y="129814"/>
                  <a:pt x="950102" y="130498"/>
                  <a:pt x="948659" y="130498"/>
                </a:cubicBezTo>
                <a:lnTo>
                  <a:pt x="939612" y="131563"/>
                </a:lnTo>
                <a:cubicBezTo>
                  <a:pt x="937559" y="132019"/>
                  <a:pt x="933302" y="133463"/>
                  <a:pt x="931326" y="134071"/>
                </a:cubicBezTo>
                <a:cubicBezTo>
                  <a:pt x="928499" y="134868"/>
                  <a:pt x="925730" y="135859"/>
                  <a:pt x="923039" y="137036"/>
                </a:cubicBezTo>
                <a:cubicBezTo>
                  <a:pt x="921823" y="137796"/>
                  <a:pt x="918859" y="136428"/>
                  <a:pt x="915437" y="137036"/>
                </a:cubicBezTo>
                <a:cubicBezTo>
                  <a:pt x="913917" y="137340"/>
                  <a:pt x="908520" y="140609"/>
                  <a:pt x="903882" y="141901"/>
                </a:cubicBezTo>
                <a:cubicBezTo>
                  <a:pt x="894742" y="143500"/>
                  <a:pt x="885724" y="145736"/>
                  <a:pt x="876895" y="148591"/>
                </a:cubicBezTo>
                <a:cubicBezTo>
                  <a:pt x="874918" y="150568"/>
                  <a:pt x="870814" y="149731"/>
                  <a:pt x="869293" y="150568"/>
                </a:cubicBezTo>
                <a:cubicBezTo>
                  <a:pt x="867773" y="151404"/>
                  <a:pt x="863744" y="151404"/>
                  <a:pt x="861691" y="152468"/>
                </a:cubicBezTo>
                <a:cubicBezTo>
                  <a:pt x="858270" y="154216"/>
                  <a:pt x="856749" y="153228"/>
                  <a:pt x="854849" y="154216"/>
                </a:cubicBezTo>
                <a:cubicBezTo>
                  <a:pt x="853005" y="154904"/>
                  <a:pt x="851030" y="155164"/>
                  <a:pt x="849071" y="154976"/>
                </a:cubicBezTo>
                <a:cubicBezTo>
                  <a:pt x="846959" y="155398"/>
                  <a:pt x="844877" y="155956"/>
                  <a:pt x="842838" y="156649"/>
                </a:cubicBezTo>
                <a:cubicBezTo>
                  <a:pt x="841037" y="157065"/>
                  <a:pt x="839165" y="157065"/>
                  <a:pt x="837364" y="156649"/>
                </a:cubicBezTo>
                <a:cubicBezTo>
                  <a:pt x="835928" y="156436"/>
                  <a:pt x="834467" y="156436"/>
                  <a:pt x="833031" y="156649"/>
                </a:cubicBezTo>
                <a:cubicBezTo>
                  <a:pt x="831587" y="158549"/>
                  <a:pt x="828850" y="158549"/>
                  <a:pt x="826037" y="158549"/>
                </a:cubicBezTo>
                <a:cubicBezTo>
                  <a:pt x="823974" y="158952"/>
                  <a:pt x="821978" y="159643"/>
                  <a:pt x="820108" y="160602"/>
                </a:cubicBezTo>
                <a:cubicBezTo>
                  <a:pt x="819651" y="161971"/>
                  <a:pt x="817219" y="163186"/>
                  <a:pt x="814938" y="163567"/>
                </a:cubicBezTo>
                <a:cubicBezTo>
                  <a:pt x="812658" y="163947"/>
                  <a:pt x="814026" y="162123"/>
                  <a:pt x="810757" y="160602"/>
                </a:cubicBezTo>
                <a:cubicBezTo>
                  <a:pt x="809236" y="160146"/>
                  <a:pt x="805816" y="161439"/>
                  <a:pt x="803155" y="160146"/>
                </a:cubicBezTo>
                <a:cubicBezTo>
                  <a:pt x="800494" y="158854"/>
                  <a:pt x="800646" y="155129"/>
                  <a:pt x="801179" y="152012"/>
                </a:cubicBezTo>
                <a:cubicBezTo>
                  <a:pt x="801254" y="151327"/>
                  <a:pt x="800799" y="148439"/>
                  <a:pt x="800799" y="145322"/>
                </a:cubicBezTo>
                <a:cubicBezTo>
                  <a:pt x="800471" y="143422"/>
                  <a:pt x="801000" y="141475"/>
                  <a:pt x="802242" y="140000"/>
                </a:cubicBezTo>
                <a:cubicBezTo>
                  <a:pt x="806830" y="136602"/>
                  <a:pt x="811975" y="134030"/>
                  <a:pt x="817447" y="132398"/>
                </a:cubicBezTo>
                <a:cubicBezTo>
                  <a:pt x="818891" y="132094"/>
                  <a:pt x="820336" y="134679"/>
                  <a:pt x="821476" y="134679"/>
                </a:cubicBezTo>
                <a:cubicBezTo>
                  <a:pt x="822616" y="134679"/>
                  <a:pt x="827938" y="131714"/>
                  <a:pt x="830218" y="131714"/>
                </a:cubicBezTo>
                <a:cubicBezTo>
                  <a:pt x="837285" y="130864"/>
                  <a:pt x="844274" y="129466"/>
                  <a:pt x="851124" y="127533"/>
                </a:cubicBezTo>
                <a:cubicBezTo>
                  <a:pt x="854697" y="126317"/>
                  <a:pt x="857965" y="127990"/>
                  <a:pt x="860018" y="126317"/>
                </a:cubicBezTo>
                <a:cubicBezTo>
                  <a:pt x="865368" y="124338"/>
                  <a:pt x="870825" y="122663"/>
                  <a:pt x="876363" y="121300"/>
                </a:cubicBezTo>
                <a:cubicBezTo>
                  <a:pt x="878339" y="120843"/>
                  <a:pt x="881988" y="119855"/>
                  <a:pt x="883053" y="117423"/>
                </a:cubicBezTo>
                <a:cubicBezTo>
                  <a:pt x="883167" y="115863"/>
                  <a:pt x="882906" y="114300"/>
                  <a:pt x="882293" y="112861"/>
                </a:cubicBezTo>
                <a:cubicBezTo>
                  <a:pt x="881380" y="110505"/>
                  <a:pt x="879555" y="111341"/>
                  <a:pt x="877579" y="111341"/>
                </a:cubicBezTo>
                <a:cubicBezTo>
                  <a:pt x="875700" y="110818"/>
                  <a:pt x="874095" y="109593"/>
                  <a:pt x="873094" y="107920"/>
                </a:cubicBezTo>
                <a:cubicBezTo>
                  <a:pt x="872999" y="106280"/>
                  <a:pt x="873367" y="104646"/>
                  <a:pt x="874158" y="103207"/>
                </a:cubicBezTo>
                <a:cubicBezTo>
                  <a:pt x="874767" y="101535"/>
                  <a:pt x="875146" y="100850"/>
                  <a:pt x="875907" y="98721"/>
                </a:cubicBezTo>
                <a:cubicBezTo>
                  <a:pt x="876615" y="96881"/>
                  <a:pt x="877224" y="95003"/>
                  <a:pt x="877731" y="93096"/>
                </a:cubicBezTo>
                <a:cubicBezTo>
                  <a:pt x="878720" y="89979"/>
                  <a:pt x="872790" y="81389"/>
                  <a:pt x="872030" y="79032"/>
                </a:cubicBezTo>
                <a:cubicBezTo>
                  <a:pt x="871663" y="77249"/>
                  <a:pt x="872305" y="75410"/>
                  <a:pt x="873702" y="74243"/>
                </a:cubicBezTo>
                <a:cubicBezTo>
                  <a:pt x="876287" y="71582"/>
                  <a:pt x="879251" y="72798"/>
                  <a:pt x="882293" y="72798"/>
                </a:cubicBezTo>
                <a:cubicBezTo>
                  <a:pt x="884082" y="72487"/>
                  <a:pt x="885789" y="71814"/>
                  <a:pt x="887310" y="70822"/>
                </a:cubicBezTo>
                <a:cubicBezTo>
                  <a:pt x="888298" y="70290"/>
                  <a:pt x="889895" y="71050"/>
                  <a:pt x="892099" y="70290"/>
                </a:cubicBezTo>
                <a:cubicBezTo>
                  <a:pt x="894304" y="69530"/>
                  <a:pt x="894304" y="68465"/>
                  <a:pt x="896964" y="68465"/>
                </a:cubicBezTo>
                <a:close/>
                <a:moveTo>
                  <a:pt x="1900287" y="67097"/>
                </a:moveTo>
                <a:cubicBezTo>
                  <a:pt x="1903783" y="67325"/>
                  <a:pt x="1906293" y="70594"/>
                  <a:pt x="1908345" y="73331"/>
                </a:cubicBezTo>
                <a:cubicBezTo>
                  <a:pt x="1910397" y="76068"/>
                  <a:pt x="1907585" y="80857"/>
                  <a:pt x="1904924" y="83213"/>
                </a:cubicBezTo>
                <a:cubicBezTo>
                  <a:pt x="1902089" y="85561"/>
                  <a:pt x="1899826" y="88525"/>
                  <a:pt x="1898311" y="91880"/>
                </a:cubicBezTo>
                <a:cubicBezTo>
                  <a:pt x="1897854" y="92868"/>
                  <a:pt x="1897854" y="99101"/>
                  <a:pt x="1898311" y="99482"/>
                </a:cubicBezTo>
                <a:cubicBezTo>
                  <a:pt x="1898766" y="99862"/>
                  <a:pt x="1902187" y="102219"/>
                  <a:pt x="1902415" y="105640"/>
                </a:cubicBezTo>
                <a:cubicBezTo>
                  <a:pt x="1902644" y="109060"/>
                  <a:pt x="1899374" y="111721"/>
                  <a:pt x="1893444" y="123809"/>
                </a:cubicBezTo>
                <a:cubicBezTo>
                  <a:pt x="1893673" y="123960"/>
                  <a:pt x="1888123" y="131562"/>
                  <a:pt x="1886679" y="133615"/>
                </a:cubicBezTo>
                <a:cubicBezTo>
                  <a:pt x="1885234" y="135668"/>
                  <a:pt x="1890328" y="139165"/>
                  <a:pt x="1894889" y="137948"/>
                </a:cubicBezTo>
                <a:cubicBezTo>
                  <a:pt x="1897322" y="137264"/>
                  <a:pt x="1893444" y="144410"/>
                  <a:pt x="1898919" y="144410"/>
                </a:cubicBezTo>
                <a:cubicBezTo>
                  <a:pt x="1903099" y="144410"/>
                  <a:pt x="1908117" y="140685"/>
                  <a:pt x="1906521" y="136808"/>
                </a:cubicBezTo>
                <a:cubicBezTo>
                  <a:pt x="1905152" y="135516"/>
                  <a:pt x="1902491" y="136808"/>
                  <a:pt x="1899907" y="134603"/>
                </a:cubicBezTo>
                <a:cubicBezTo>
                  <a:pt x="1897322" y="132399"/>
                  <a:pt x="1897398" y="127001"/>
                  <a:pt x="1898386" y="127001"/>
                </a:cubicBezTo>
                <a:cubicBezTo>
                  <a:pt x="1900140" y="126319"/>
                  <a:pt x="1901649" y="125128"/>
                  <a:pt x="1902719" y="123580"/>
                </a:cubicBezTo>
                <a:cubicBezTo>
                  <a:pt x="1903556" y="122744"/>
                  <a:pt x="1906216" y="120844"/>
                  <a:pt x="1906216" y="119475"/>
                </a:cubicBezTo>
                <a:cubicBezTo>
                  <a:pt x="1906216" y="118107"/>
                  <a:pt x="1902264" y="117119"/>
                  <a:pt x="1905609" y="112254"/>
                </a:cubicBezTo>
                <a:cubicBezTo>
                  <a:pt x="1907737" y="109136"/>
                  <a:pt x="1910397" y="109440"/>
                  <a:pt x="1911766" y="109136"/>
                </a:cubicBezTo>
                <a:cubicBezTo>
                  <a:pt x="1913134" y="108832"/>
                  <a:pt x="1914503" y="105564"/>
                  <a:pt x="1915263" y="103891"/>
                </a:cubicBezTo>
                <a:cubicBezTo>
                  <a:pt x="1916131" y="102074"/>
                  <a:pt x="1916671" y="100118"/>
                  <a:pt x="1916860" y="98113"/>
                </a:cubicBezTo>
                <a:cubicBezTo>
                  <a:pt x="1916935" y="93325"/>
                  <a:pt x="1911538" y="91195"/>
                  <a:pt x="1912450" y="87470"/>
                </a:cubicBezTo>
                <a:cubicBezTo>
                  <a:pt x="1914350" y="79944"/>
                  <a:pt x="1932672" y="77056"/>
                  <a:pt x="1934572" y="75764"/>
                </a:cubicBezTo>
                <a:cubicBezTo>
                  <a:pt x="1935104" y="75384"/>
                  <a:pt x="1935560" y="73711"/>
                  <a:pt x="1936549" y="72951"/>
                </a:cubicBezTo>
                <a:cubicBezTo>
                  <a:pt x="1938450" y="71510"/>
                  <a:pt x="1940984" y="71218"/>
                  <a:pt x="1943162" y="72190"/>
                </a:cubicBezTo>
                <a:cubicBezTo>
                  <a:pt x="1945688" y="73443"/>
                  <a:pt x="1948082" y="74946"/>
                  <a:pt x="1950309" y="76676"/>
                </a:cubicBezTo>
                <a:cubicBezTo>
                  <a:pt x="1951761" y="78006"/>
                  <a:pt x="1952446" y="79977"/>
                  <a:pt x="1952133" y="81921"/>
                </a:cubicBezTo>
                <a:cubicBezTo>
                  <a:pt x="1951828" y="84201"/>
                  <a:pt x="1950613" y="90588"/>
                  <a:pt x="1951297" y="91119"/>
                </a:cubicBezTo>
                <a:cubicBezTo>
                  <a:pt x="1951981" y="91652"/>
                  <a:pt x="1944835" y="95529"/>
                  <a:pt x="1941566" y="98721"/>
                </a:cubicBezTo>
                <a:cubicBezTo>
                  <a:pt x="1937417" y="104055"/>
                  <a:pt x="1934790" y="110412"/>
                  <a:pt x="1933964" y="117119"/>
                </a:cubicBezTo>
                <a:cubicBezTo>
                  <a:pt x="1933812" y="117727"/>
                  <a:pt x="1931911" y="122288"/>
                  <a:pt x="1931683" y="123505"/>
                </a:cubicBezTo>
                <a:cubicBezTo>
                  <a:pt x="1931455" y="124721"/>
                  <a:pt x="1930619" y="128142"/>
                  <a:pt x="1929783" y="131107"/>
                </a:cubicBezTo>
                <a:cubicBezTo>
                  <a:pt x="1928741" y="134191"/>
                  <a:pt x="1928227" y="137429"/>
                  <a:pt x="1928262" y="140685"/>
                </a:cubicBezTo>
                <a:cubicBezTo>
                  <a:pt x="1928491" y="142585"/>
                  <a:pt x="1931075" y="142054"/>
                  <a:pt x="1932671" y="142054"/>
                </a:cubicBezTo>
                <a:cubicBezTo>
                  <a:pt x="1935918" y="141314"/>
                  <a:pt x="1938893" y="139681"/>
                  <a:pt x="1941262" y="137340"/>
                </a:cubicBezTo>
                <a:cubicBezTo>
                  <a:pt x="1943225" y="137010"/>
                  <a:pt x="1945229" y="137010"/>
                  <a:pt x="1947191" y="137340"/>
                </a:cubicBezTo>
                <a:cubicBezTo>
                  <a:pt x="1948712" y="137797"/>
                  <a:pt x="1950308" y="140305"/>
                  <a:pt x="1951981" y="140837"/>
                </a:cubicBezTo>
                <a:cubicBezTo>
                  <a:pt x="1953653" y="141369"/>
                  <a:pt x="1956010" y="141521"/>
                  <a:pt x="1957379" y="142434"/>
                </a:cubicBezTo>
                <a:cubicBezTo>
                  <a:pt x="1958747" y="143346"/>
                  <a:pt x="1961712" y="142434"/>
                  <a:pt x="1963536" y="144638"/>
                </a:cubicBezTo>
                <a:lnTo>
                  <a:pt x="1963993" y="144562"/>
                </a:lnTo>
                <a:cubicBezTo>
                  <a:pt x="1966522" y="148795"/>
                  <a:pt x="1967666" y="153712"/>
                  <a:pt x="1967262" y="158626"/>
                </a:cubicBezTo>
                <a:cubicBezTo>
                  <a:pt x="1967137" y="163078"/>
                  <a:pt x="1965938" y="167434"/>
                  <a:pt x="1963764" y="171322"/>
                </a:cubicBezTo>
                <a:cubicBezTo>
                  <a:pt x="1958003" y="174832"/>
                  <a:pt x="1951350" y="176600"/>
                  <a:pt x="1944607" y="176415"/>
                </a:cubicBezTo>
                <a:cubicBezTo>
                  <a:pt x="1942372" y="176409"/>
                  <a:pt x="1940230" y="177315"/>
                  <a:pt x="1938677" y="178924"/>
                </a:cubicBezTo>
                <a:cubicBezTo>
                  <a:pt x="1936154" y="179723"/>
                  <a:pt x="1933415" y="179477"/>
                  <a:pt x="1931075" y="178240"/>
                </a:cubicBezTo>
                <a:cubicBezTo>
                  <a:pt x="1927954" y="177476"/>
                  <a:pt x="1924694" y="177476"/>
                  <a:pt x="1921573" y="178240"/>
                </a:cubicBezTo>
                <a:cubicBezTo>
                  <a:pt x="1914915" y="180052"/>
                  <a:pt x="1909121" y="184175"/>
                  <a:pt x="1905228" y="189871"/>
                </a:cubicBezTo>
                <a:cubicBezTo>
                  <a:pt x="1903782" y="192461"/>
                  <a:pt x="1901719" y="194654"/>
                  <a:pt x="1899223" y="196256"/>
                </a:cubicBezTo>
                <a:cubicBezTo>
                  <a:pt x="1895600" y="198693"/>
                  <a:pt x="1892371" y="201667"/>
                  <a:pt x="1889644" y="205075"/>
                </a:cubicBezTo>
                <a:cubicBezTo>
                  <a:pt x="1888020" y="207792"/>
                  <a:pt x="1887478" y="211022"/>
                  <a:pt x="1888123" y="214121"/>
                </a:cubicBezTo>
                <a:cubicBezTo>
                  <a:pt x="1888427" y="215034"/>
                  <a:pt x="1890480" y="215565"/>
                  <a:pt x="1892685" y="215034"/>
                </a:cubicBezTo>
                <a:cubicBezTo>
                  <a:pt x="1895361" y="213800"/>
                  <a:pt x="1898102" y="212709"/>
                  <a:pt x="1900895" y="211765"/>
                </a:cubicBezTo>
                <a:cubicBezTo>
                  <a:pt x="1903099" y="211460"/>
                  <a:pt x="1904468" y="208724"/>
                  <a:pt x="1906293" y="208875"/>
                </a:cubicBezTo>
                <a:cubicBezTo>
                  <a:pt x="1908117" y="209028"/>
                  <a:pt x="1910550" y="212449"/>
                  <a:pt x="1915719" y="213665"/>
                </a:cubicBezTo>
                <a:cubicBezTo>
                  <a:pt x="1917315" y="214121"/>
                  <a:pt x="1920280" y="216022"/>
                  <a:pt x="1924917" y="217466"/>
                </a:cubicBezTo>
                <a:cubicBezTo>
                  <a:pt x="1925526" y="217618"/>
                  <a:pt x="1929175" y="218379"/>
                  <a:pt x="1928491" y="221115"/>
                </a:cubicBezTo>
                <a:cubicBezTo>
                  <a:pt x="1928372" y="224436"/>
                  <a:pt x="1927570" y="227697"/>
                  <a:pt x="1926134" y="230694"/>
                </a:cubicBezTo>
                <a:cubicBezTo>
                  <a:pt x="1924538" y="232594"/>
                  <a:pt x="1922637" y="234951"/>
                  <a:pt x="1920660" y="235407"/>
                </a:cubicBezTo>
                <a:cubicBezTo>
                  <a:pt x="1917087" y="236091"/>
                  <a:pt x="1914959" y="236167"/>
                  <a:pt x="1911005" y="237232"/>
                </a:cubicBezTo>
                <a:cubicBezTo>
                  <a:pt x="1909029" y="237764"/>
                  <a:pt x="1907585" y="238904"/>
                  <a:pt x="1904468" y="239436"/>
                </a:cubicBezTo>
                <a:cubicBezTo>
                  <a:pt x="1901351" y="239968"/>
                  <a:pt x="1889264" y="242249"/>
                  <a:pt x="1889264" y="246278"/>
                </a:cubicBezTo>
                <a:cubicBezTo>
                  <a:pt x="1889676" y="249761"/>
                  <a:pt x="1889905" y="253263"/>
                  <a:pt x="1889948" y="256769"/>
                </a:cubicBezTo>
                <a:cubicBezTo>
                  <a:pt x="1889774" y="259782"/>
                  <a:pt x="1889392" y="262779"/>
                  <a:pt x="1888807" y="265739"/>
                </a:cubicBezTo>
                <a:cubicBezTo>
                  <a:pt x="1887510" y="269011"/>
                  <a:pt x="1886789" y="272484"/>
                  <a:pt x="1886679" y="276002"/>
                </a:cubicBezTo>
                <a:cubicBezTo>
                  <a:pt x="1886907" y="279195"/>
                  <a:pt x="1883182" y="282236"/>
                  <a:pt x="1882726" y="282844"/>
                </a:cubicBezTo>
                <a:cubicBezTo>
                  <a:pt x="1880293" y="288089"/>
                  <a:pt x="1880674" y="295844"/>
                  <a:pt x="1875124" y="297592"/>
                </a:cubicBezTo>
                <a:cubicBezTo>
                  <a:pt x="1871514" y="299150"/>
                  <a:pt x="1867806" y="300471"/>
                  <a:pt x="1864025" y="301545"/>
                </a:cubicBezTo>
                <a:cubicBezTo>
                  <a:pt x="1860963" y="301947"/>
                  <a:pt x="1857970" y="302765"/>
                  <a:pt x="1855131" y="303978"/>
                </a:cubicBezTo>
                <a:cubicBezTo>
                  <a:pt x="1850761" y="305249"/>
                  <a:pt x="1846120" y="305249"/>
                  <a:pt x="1841751" y="303978"/>
                </a:cubicBezTo>
                <a:cubicBezTo>
                  <a:pt x="1840154" y="302685"/>
                  <a:pt x="1840915" y="298428"/>
                  <a:pt x="1840915" y="295920"/>
                </a:cubicBezTo>
                <a:cubicBezTo>
                  <a:pt x="1840839" y="291282"/>
                  <a:pt x="1829131" y="286417"/>
                  <a:pt x="1827991" y="283680"/>
                </a:cubicBezTo>
                <a:cubicBezTo>
                  <a:pt x="1826850" y="280943"/>
                  <a:pt x="1830880" y="281020"/>
                  <a:pt x="1834909" y="280259"/>
                </a:cubicBezTo>
                <a:cubicBezTo>
                  <a:pt x="1841827" y="279043"/>
                  <a:pt x="1848364" y="278283"/>
                  <a:pt x="1851633" y="277218"/>
                </a:cubicBezTo>
                <a:cubicBezTo>
                  <a:pt x="1858476" y="274710"/>
                  <a:pt x="1861364" y="260722"/>
                  <a:pt x="1864785" y="254412"/>
                </a:cubicBezTo>
                <a:cubicBezTo>
                  <a:pt x="1865849" y="252436"/>
                  <a:pt x="1865545" y="249243"/>
                  <a:pt x="1861136" y="249243"/>
                </a:cubicBezTo>
                <a:cubicBezTo>
                  <a:pt x="1856972" y="249595"/>
                  <a:pt x="1852849" y="250333"/>
                  <a:pt x="1848821" y="251448"/>
                </a:cubicBezTo>
                <a:cubicBezTo>
                  <a:pt x="1844659" y="252540"/>
                  <a:pt x="1840412" y="253278"/>
                  <a:pt x="1836125" y="253652"/>
                </a:cubicBezTo>
                <a:cubicBezTo>
                  <a:pt x="1833312" y="253804"/>
                  <a:pt x="1827382" y="257377"/>
                  <a:pt x="1825710" y="257377"/>
                </a:cubicBezTo>
                <a:cubicBezTo>
                  <a:pt x="1822670" y="257453"/>
                  <a:pt x="1820009" y="258669"/>
                  <a:pt x="1816360" y="255097"/>
                </a:cubicBezTo>
                <a:cubicBezTo>
                  <a:pt x="1815014" y="254310"/>
                  <a:pt x="1813587" y="253672"/>
                  <a:pt x="1812102" y="253196"/>
                </a:cubicBezTo>
                <a:cubicBezTo>
                  <a:pt x="1810050" y="252132"/>
                  <a:pt x="1811114" y="247950"/>
                  <a:pt x="1811114" y="246354"/>
                </a:cubicBezTo>
                <a:cubicBezTo>
                  <a:pt x="1811337" y="243143"/>
                  <a:pt x="1811976" y="239974"/>
                  <a:pt x="1813015" y="236928"/>
                </a:cubicBezTo>
                <a:cubicBezTo>
                  <a:pt x="1815662" y="233082"/>
                  <a:pt x="1819796" y="230520"/>
                  <a:pt x="1824417" y="229857"/>
                </a:cubicBezTo>
                <a:cubicBezTo>
                  <a:pt x="1826014" y="229857"/>
                  <a:pt x="1831032" y="231986"/>
                  <a:pt x="1832704" y="231986"/>
                </a:cubicBezTo>
                <a:cubicBezTo>
                  <a:pt x="1834376" y="231986"/>
                  <a:pt x="1838102" y="228413"/>
                  <a:pt x="1840762" y="226969"/>
                </a:cubicBezTo>
                <a:cubicBezTo>
                  <a:pt x="1843994" y="225781"/>
                  <a:pt x="1847327" y="224890"/>
                  <a:pt x="1850721" y="224308"/>
                </a:cubicBezTo>
                <a:cubicBezTo>
                  <a:pt x="1852882" y="223644"/>
                  <a:pt x="1854912" y="222615"/>
                  <a:pt x="1856727" y="221267"/>
                </a:cubicBezTo>
                <a:cubicBezTo>
                  <a:pt x="1858399" y="220279"/>
                  <a:pt x="1858247" y="219442"/>
                  <a:pt x="1858855" y="217770"/>
                </a:cubicBezTo>
                <a:cubicBezTo>
                  <a:pt x="1859464" y="216098"/>
                  <a:pt x="1859160" y="211765"/>
                  <a:pt x="1859919" y="210168"/>
                </a:cubicBezTo>
                <a:cubicBezTo>
                  <a:pt x="1861143" y="207749"/>
                  <a:pt x="1862086" y="205198"/>
                  <a:pt x="1862733" y="202566"/>
                </a:cubicBezTo>
                <a:cubicBezTo>
                  <a:pt x="1863113" y="200438"/>
                  <a:pt x="1858551" y="202034"/>
                  <a:pt x="1856955" y="202034"/>
                </a:cubicBezTo>
                <a:cubicBezTo>
                  <a:pt x="1854441" y="202726"/>
                  <a:pt x="1852208" y="204188"/>
                  <a:pt x="1850569" y="206215"/>
                </a:cubicBezTo>
                <a:cubicBezTo>
                  <a:pt x="1848519" y="208053"/>
                  <a:pt x="1846033" y="209336"/>
                  <a:pt x="1843346" y="209940"/>
                </a:cubicBezTo>
                <a:cubicBezTo>
                  <a:pt x="1841377" y="210623"/>
                  <a:pt x="1839235" y="210623"/>
                  <a:pt x="1837266" y="209940"/>
                </a:cubicBezTo>
                <a:cubicBezTo>
                  <a:pt x="1834985" y="208724"/>
                  <a:pt x="1834985" y="207127"/>
                  <a:pt x="1834985" y="204391"/>
                </a:cubicBezTo>
                <a:cubicBezTo>
                  <a:pt x="1834748" y="201525"/>
                  <a:pt x="1835328" y="198653"/>
                  <a:pt x="1836657" y="196104"/>
                </a:cubicBezTo>
                <a:cubicBezTo>
                  <a:pt x="1838025" y="194508"/>
                  <a:pt x="1837494" y="185993"/>
                  <a:pt x="1843043" y="180900"/>
                </a:cubicBezTo>
                <a:cubicBezTo>
                  <a:pt x="1844868" y="179303"/>
                  <a:pt x="1849961" y="181508"/>
                  <a:pt x="1852013" y="180292"/>
                </a:cubicBezTo>
                <a:cubicBezTo>
                  <a:pt x="1853090" y="179501"/>
                  <a:pt x="1854206" y="178766"/>
                  <a:pt x="1855358" y="178087"/>
                </a:cubicBezTo>
                <a:cubicBezTo>
                  <a:pt x="1857183" y="177327"/>
                  <a:pt x="1861441" y="177859"/>
                  <a:pt x="1863645" y="177327"/>
                </a:cubicBezTo>
                <a:cubicBezTo>
                  <a:pt x="1866841" y="176776"/>
                  <a:pt x="1869992" y="175988"/>
                  <a:pt x="1873072" y="174971"/>
                </a:cubicBezTo>
                <a:cubicBezTo>
                  <a:pt x="1874212" y="174591"/>
                  <a:pt x="1878773" y="174591"/>
                  <a:pt x="1880141" y="173754"/>
                </a:cubicBezTo>
                <a:cubicBezTo>
                  <a:pt x="1881509" y="172918"/>
                  <a:pt x="1881054" y="173146"/>
                  <a:pt x="1886071" y="171626"/>
                </a:cubicBezTo>
                <a:cubicBezTo>
                  <a:pt x="1885615" y="171474"/>
                  <a:pt x="1888123" y="169953"/>
                  <a:pt x="1889568" y="169117"/>
                </a:cubicBezTo>
                <a:cubicBezTo>
                  <a:pt x="1892314" y="168699"/>
                  <a:pt x="1895108" y="168699"/>
                  <a:pt x="1897854" y="169117"/>
                </a:cubicBezTo>
                <a:cubicBezTo>
                  <a:pt x="1900363" y="169649"/>
                  <a:pt x="1903403" y="169117"/>
                  <a:pt x="1904620" y="169117"/>
                </a:cubicBezTo>
                <a:cubicBezTo>
                  <a:pt x="1906838" y="170072"/>
                  <a:pt x="1909204" y="170638"/>
                  <a:pt x="1911614" y="170789"/>
                </a:cubicBezTo>
                <a:cubicBezTo>
                  <a:pt x="1913211" y="170713"/>
                  <a:pt x="1917544" y="167064"/>
                  <a:pt x="1919216" y="167064"/>
                </a:cubicBezTo>
                <a:cubicBezTo>
                  <a:pt x="1922297" y="165613"/>
                  <a:pt x="1924036" y="162289"/>
                  <a:pt x="1923473" y="158930"/>
                </a:cubicBezTo>
                <a:cubicBezTo>
                  <a:pt x="1920066" y="158830"/>
                  <a:pt x="1916662" y="159214"/>
                  <a:pt x="1913362" y="160070"/>
                </a:cubicBezTo>
                <a:cubicBezTo>
                  <a:pt x="1911082" y="160983"/>
                  <a:pt x="1904240" y="160830"/>
                  <a:pt x="1902719" y="161591"/>
                </a:cubicBezTo>
                <a:cubicBezTo>
                  <a:pt x="1897352" y="163449"/>
                  <a:pt x="1891629" y="164047"/>
                  <a:pt x="1885995" y="163340"/>
                </a:cubicBezTo>
                <a:cubicBezTo>
                  <a:pt x="1883086" y="163483"/>
                  <a:pt x="1880227" y="164153"/>
                  <a:pt x="1877556" y="165316"/>
                </a:cubicBezTo>
                <a:cubicBezTo>
                  <a:pt x="1874807" y="166171"/>
                  <a:pt x="1871981" y="166757"/>
                  <a:pt x="1869118" y="167064"/>
                </a:cubicBezTo>
                <a:cubicBezTo>
                  <a:pt x="1864530" y="167414"/>
                  <a:pt x="1859963" y="167997"/>
                  <a:pt x="1855434" y="168813"/>
                </a:cubicBezTo>
                <a:cubicBezTo>
                  <a:pt x="1853078" y="169345"/>
                  <a:pt x="1848060" y="170105"/>
                  <a:pt x="1844943" y="170942"/>
                </a:cubicBezTo>
                <a:cubicBezTo>
                  <a:pt x="1840594" y="172012"/>
                  <a:pt x="1836420" y="173701"/>
                  <a:pt x="1832552" y="175959"/>
                </a:cubicBezTo>
                <a:cubicBezTo>
                  <a:pt x="1829535" y="178936"/>
                  <a:pt x="1826973" y="182344"/>
                  <a:pt x="1824950" y="186069"/>
                </a:cubicBezTo>
                <a:cubicBezTo>
                  <a:pt x="1823874" y="187626"/>
                  <a:pt x="1822652" y="189077"/>
                  <a:pt x="1821301" y="190403"/>
                </a:cubicBezTo>
                <a:cubicBezTo>
                  <a:pt x="1815143" y="194888"/>
                  <a:pt x="1811343" y="201426"/>
                  <a:pt x="1805488" y="202490"/>
                </a:cubicBezTo>
                <a:cubicBezTo>
                  <a:pt x="1803100" y="203228"/>
                  <a:pt x="1800524" y="202178"/>
                  <a:pt x="1799331" y="199981"/>
                </a:cubicBezTo>
                <a:cubicBezTo>
                  <a:pt x="1796693" y="195560"/>
                  <a:pt x="1795106" y="190593"/>
                  <a:pt x="1794694" y="185461"/>
                </a:cubicBezTo>
                <a:cubicBezTo>
                  <a:pt x="1794694" y="180824"/>
                  <a:pt x="1797354" y="179684"/>
                  <a:pt x="1794694" y="170865"/>
                </a:cubicBezTo>
                <a:cubicBezTo>
                  <a:pt x="1794297" y="168619"/>
                  <a:pt x="1795174" y="166337"/>
                  <a:pt x="1796974" y="164936"/>
                </a:cubicBezTo>
                <a:cubicBezTo>
                  <a:pt x="1798521" y="164282"/>
                  <a:pt x="1799938" y="163355"/>
                  <a:pt x="1801155" y="162199"/>
                </a:cubicBezTo>
                <a:cubicBezTo>
                  <a:pt x="1804854" y="156762"/>
                  <a:pt x="1808255" y="151128"/>
                  <a:pt x="1811343" y="145322"/>
                </a:cubicBezTo>
                <a:cubicBezTo>
                  <a:pt x="1811343" y="145322"/>
                  <a:pt x="1813015" y="144334"/>
                  <a:pt x="1814231" y="145322"/>
                </a:cubicBezTo>
                <a:cubicBezTo>
                  <a:pt x="1815555" y="149556"/>
                  <a:pt x="1816247" y="153962"/>
                  <a:pt x="1816284" y="158398"/>
                </a:cubicBezTo>
                <a:cubicBezTo>
                  <a:pt x="1816256" y="158857"/>
                  <a:pt x="1816323" y="159315"/>
                  <a:pt x="1816480" y="159747"/>
                </a:cubicBezTo>
                <a:cubicBezTo>
                  <a:pt x="1817113" y="161482"/>
                  <a:pt x="1819033" y="162376"/>
                  <a:pt x="1820768" y="161742"/>
                </a:cubicBezTo>
                <a:cubicBezTo>
                  <a:pt x="1823855" y="161100"/>
                  <a:pt x="1826809" y="159944"/>
                  <a:pt x="1829511" y="158322"/>
                </a:cubicBezTo>
                <a:cubicBezTo>
                  <a:pt x="1830043" y="157942"/>
                  <a:pt x="1832476" y="156878"/>
                  <a:pt x="1832476" y="155358"/>
                </a:cubicBezTo>
                <a:cubicBezTo>
                  <a:pt x="1831952" y="153249"/>
                  <a:pt x="1831186" y="151208"/>
                  <a:pt x="1830195" y="149276"/>
                </a:cubicBezTo>
                <a:cubicBezTo>
                  <a:pt x="1829383" y="146397"/>
                  <a:pt x="1828873" y="143442"/>
                  <a:pt x="1828675" y="140457"/>
                </a:cubicBezTo>
                <a:cubicBezTo>
                  <a:pt x="1828675" y="138860"/>
                  <a:pt x="1829359" y="129434"/>
                  <a:pt x="1830043" y="122364"/>
                </a:cubicBezTo>
                <a:cubicBezTo>
                  <a:pt x="1830500" y="118411"/>
                  <a:pt x="1828751" y="113697"/>
                  <a:pt x="1828751" y="103207"/>
                </a:cubicBezTo>
                <a:cubicBezTo>
                  <a:pt x="1828921" y="99477"/>
                  <a:pt x="1828326" y="95752"/>
                  <a:pt x="1827003" y="92260"/>
                </a:cubicBezTo>
                <a:cubicBezTo>
                  <a:pt x="1825102" y="91119"/>
                  <a:pt x="1827687" y="86634"/>
                  <a:pt x="1830652" y="85950"/>
                </a:cubicBezTo>
                <a:cubicBezTo>
                  <a:pt x="1832396" y="85799"/>
                  <a:pt x="1834152" y="85799"/>
                  <a:pt x="1835897" y="85950"/>
                </a:cubicBezTo>
                <a:cubicBezTo>
                  <a:pt x="1837037" y="85874"/>
                  <a:pt x="1836885" y="83517"/>
                  <a:pt x="1838558" y="84201"/>
                </a:cubicBezTo>
                <a:cubicBezTo>
                  <a:pt x="1840230" y="84886"/>
                  <a:pt x="1839926" y="85190"/>
                  <a:pt x="1840839" y="87623"/>
                </a:cubicBezTo>
                <a:cubicBezTo>
                  <a:pt x="1841751" y="90055"/>
                  <a:pt x="1841066" y="91348"/>
                  <a:pt x="1841751" y="93856"/>
                </a:cubicBezTo>
                <a:cubicBezTo>
                  <a:pt x="1842435" y="96365"/>
                  <a:pt x="1841370" y="100014"/>
                  <a:pt x="1842435" y="101458"/>
                </a:cubicBezTo>
                <a:cubicBezTo>
                  <a:pt x="1843099" y="102986"/>
                  <a:pt x="1843099" y="104720"/>
                  <a:pt x="1842435" y="106248"/>
                </a:cubicBezTo>
                <a:cubicBezTo>
                  <a:pt x="1842118" y="107982"/>
                  <a:pt x="1842118" y="109759"/>
                  <a:pt x="1842435" y="111493"/>
                </a:cubicBezTo>
                <a:cubicBezTo>
                  <a:pt x="1843043" y="113470"/>
                  <a:pt x="1842207" y="115522"/>
                  <a:pt x="1842435" y="118107"/>
                </a:cubicBezTo>
                <a:cubicBezTo>
                  <a:pt x="1842663" y="120691"/>
                  <a:pt x="1843195" y="129206"/>
                  <a:pt x="1843195" y="131030"/>
                </a:cubicBezTo>
                <a:cubicBezTo>
                  <a:pt x="1843195" y="132855"/>
                  <a:pt x="1845323" y="135744"/>
                  <a:pt x="1844868" y="139697"/>
                </a:cubicBezTo>
                <a:cubicBezTo>
                  <a:pt x="1844868" y="141293"/>
                  <a:pt x="1844868" y="144562"/>
                  <a:pt x="1844868" y="146083"/>
                </a:cubicBezTo>
                <a:cubicBezTo>
                  <a:pt x="1844411" y="149352"/>
                  <a:pt x="1841599" y="151860"/>
                  <a:pt x="1842283" y="153685"/>
                </a:cubicBezTo>
                <a:cubicBezTo>
                  <a:pt x="1842945" y="155369"/>
                  <a:pt x="1844262" y="156713"/>
                  <a:pt x="1845932" y="157410"/>
                </a:cubicBezTo>
                <a:cubicBezTo>
                  <a:pt x="1847984" y="157866"/>
                  <a:pt x="1851481" y="155433"/>
                  <a:pt x="1853153" y="155433"/>
                </a:cubicBezTo>
                <a:cubicBezTo>
                  <a:pt x="1855238" y="155487"/>
                  <a:pt x="1857324" y="155360"/>
                  <a:pt x="1859387" y="155053"/>
                </a:cubicBezTo>
                <a:cubicBezTo>
                  <a:pt x="1862705" y="154069"/>
                  <a:pt x="1866122" y="153458"/>
                  <a:pt x="1869574" y="153228"/>
                </a:cubicBezTo>
                <a:cubicBezTo>
                  <a:pt x="1871095" y="153152"/>
                  <a:pt x="1873756" y="151328"/>
                  <a:pt x="1875124" y="151328"/>
                </a:cubicBezTo>
                <a:cubicBezTo>
                  <a:pt x="1876732" y="150637"/>
                  <a:pt x="1878200" y="149658"/>
                  <a:pt x="1879457" y="148439"/>
                </a:cubicBezTo>
                <a:cubicBezTo>
                  <a:pt x="1880374" y="147612"/>
                  <a:pt x="1880623" y="146273"/>
                  <a:pt x="1880065" y="145170"/>
                </a:cubicBezTo>
                <a:cubicBezTo>
                  <a:pt x="1879001" y="142509"/>
                  <a:pt x="1876796" y="143574"/>
                  <a:pt x="1873983" y="144562"/>
                </a:cubicBezTo>
                <a:cubicBezTo>
                  <a:pt x="1872463" y="145170"/>
                  <a:pt x="1869423" y="147831"/>
                  <a:pt x="1868434" y="146842"/>
                </a:cubicBezTo>
                <a:cubicBezTo>
                  <a:pt x="1866692" y="145791"/>
                  <a:pt x="1866007" y="143607"/>
                  <a:pt x="1866837" y="141750"/>
                </a:cubicBezTo>
                <a:cubicBezTo>
                  <a:pt x="1867217" y="140077"/>
                  <a:pt x="1865698" y="136884"/>
                  <a:pt x="1863493" y="137568"/>
                </a:cubicBezTo>
                <a:cubicBezTo>
                  <a:pt x="1861288" y="138252"/>
                  <a:pt x="1861136" y="141446"/>
                  <a:pt x="1861288" y="143802"/>
                </a:cubicBezTo>
                <a:cubicBezTo>
                  <a:pt x="1861441" y="146158"/>
                  <a:pt x="1859691" y="146691"/>
                  <a:pt x="1858627" y="147527"/>
                </a:cubicBezTo>
                <a:cubicBezTo>
                  <a:pt x="1857563" y="148363"/>
                  <a:pt x="1856574" y="150187"/>
                  <a:pt x="1854902" y="149503"/>
                </a:cubicBezTo>
                <a:cubicBezTo>
                  <a:pt x="1852367" y="148050"/>
                  <a:pt x="1850889" y="145273"/>
                  <a:pt x="1851101" y="142358"/>
                </a:cubicBezTo>
                <a:cubicBezTo>
                  <a:pt x="1851025" y="140761"/>
                  <a:pt x="1851633" y="129130"/>
                  <a:pt x="1851633" y="127609"/>
                </a:cubicBezTo>
                <a:cubicBezTo>
                  <a:pt x="1851937" y="124493"/>
                  <a:pt x="1849961" y="120236"/>
                  <a:pt x="1849961" y="117575"/>
                </a:cubicBezTo>
                <a:cubicBezTo>
                  <a:pt x="1850211" y="112839"/>
                  <a:pt x="1850211" y="108095"/>
                  <a:pt x="1849961" y="103359"/>
                </a:cubicBezTo>
                <a:cubicBezTo>
                  <a:pt x="1849699" y="101743"/>
                  <a:pt x="1849345" y="100144"/>
                  <a:pt x="1848897" y="98570"/>
                </a:cubicBezTo>
                <a:cubicBezTo>
                  <a:pt x="1849122" y="96021"/>
                  <a:pt x="1850131" y="93604"/>
                  <a:pt x="1851786" y="91652"/>
                </a:cubicBezTo>
                <a:cubicBezTo>
                  <a:pt x="1853029" y="90189"/>
                  <a:pt x="1854755" y="89218"/>
                  <a:pt x="1856651" y="88915"/>
                </a:cubicBezTo>
                <a:cubicBezTo>
                  <a:pt x="1858476" y="88535"/>
                  <a:pt x="1859008" y="93248"/>
                  <a:pt x="1859007" y="96517"/>
                </a:cubicBezTo>
                <a:cubicBezTo>
                  <a:pt x="1858938" y="98255"/>
                  <a:pt x="1859506" y="99957"/>
                  <a:pt x="1860603" y="101307"/>
                </a:cubicBezTo>
                <a:cubicBezTo>
                  <a:pt x="1862042" y="106534"/>
                  <a:pt x="1862808" y="111925"/>
                  <a:pt x="1862884" y="117346"/>
                </a:cubicBezTo>
                <a:cubicBezTo>
                  <a:pt x="1862809" y="120311"/>
                  <a:pt x="1863264" y="119931"/>
                  <a:pt x="1865013" y="121072"/>
                </a:cubicBezTo>
                <a:cubicBezTo>
                  <a:pt x="1866762" y="122212"/>
                  <a:pt x="1872007" y="120007"/>
                  <a:pt x="1873300" y="121072"/>
                </a:cubicBezTo>
                <a:cubicBezTo>
                  <a:pt x="1874592" y="122136"/>
                  <a:pt x="1875200" y="125025"/>
                  <a:pt x="1876417" y="125025"/>
                </a:cubicBezTo>
                <a:cubicBezTo>
                  <a:pt x="1880293" y="125557"/>
                  <a:pt x="1882954" y="119475"/>
                  <a:pt x="1884019" y="117955"/>
                </a:cubicBezTo>
                <a:cubicBezTo>
                  <a:pt x="1886831" y="114001"/>
                  <a:pt x="1880825" y="108529"/>
                  <a:pt x="1879989" y="108376"/>
                </a:cubicBezTo>
                <a:cubicBezTo>
                  <a:pt x="1879152" y="108224"/>
                  <a:pt x="1876720" y="110429"/>
                  <a:pt x="1873300" y="110961"/>
                </a:cubicBezTo>
                <a:cubicBezTo>
                  <a:pt x="1869878" y="111493"/>
                  <a:pt x="1871323" y="113926"/>
                  <a:pt x="1868586" y="113166"/>
                </a:cubicBezTo>
                <a:cubicBezTo>
                  <a:pt x="1865849" y="112405"/>
                  <a:pt x="1867066" y="106399"/>
                  <a:pt x="1868586" y="103663"/>
                </a:cubicBezTo>
                <a:cubicBezTo>
                  <a:pt x="1870135" y="101393"/>
                  <a:pt x="1871125" y="98788"/>
                  <a:pt x="1871475" y="96061"/>
                </a:cubicBezTo>
                <a:cubicBezTo>
                  <a:pt x="1871170" y="92792"/>
                  <a:pt x="1868282" y="88839"/>
                  <a:pt x="1868282" y="87623"/>
                </a:cubicBezTo>
                <a:cubicBezTo>
                  <a:pt x="1868282" y="86406"/>
                  <a:pt x="1872007" y="82377"/>
                  <a:pt x="1873603" y="82301"/>
                </a:cubicBezTo>
                <a:cubicBezTo>
                  <a:pt x="1875200" y="82225"/>
                  <a:pt x="1877937" y="87090"/>
                  <a:pt x="1879457" y="87090"/>
                </a:cubicBezTo>
                <a:cubicBezTo>
                  <a:pt x="1880977" y="87090"/>
                  <a:pt x="1884778" y="81160"/>
                  <a:pt x="1886527" y="77740"/>
                </a:cubicBezTo>
                <a:cubicBezTo>
                  <a:pt x="1887667" y="75611"/>
                  <a:pt x="1888352" y="69529"/>
                  <a:pt x="1891772" y="68009"/>
                </a:cubicBezTo>
                <a:cubicBezTo>
                  <a:pt x="1893141" y="68009"/>
                  <a:pt x="1895041" y="68693"/>
                  <a:pt x="1896030" y="68009"/>
                </a:cubicBezTo>
                <a:cubicBezTo>
                  <a:pt x="1897350" y="67354"/>
                  <a:pt x="1898813" y="67040"/>
                  <a:pt x="1900287" y="67097"/>
                </a:cubicBezTo>
                <a:close/>
                <a:moveTo>
                  <a:pt x="244236" y="61103"/>
                </a:moveTo>
                <a:cubicBezTo>
                  <a:pt x="203233" y="55213"/>
                  <a:pt x="159983" y="64966"/>
                  <a:pt x="124205" y="91758"/>
                </a:cubicBezTo>
                <a:lnTo>
                  <a:pt x="124183" y="91758"/>
                </a:lnTo>
                <a:cubicBezTo>
                  <a:pt x="83363" y="122312"/>
                  <a:pt x="59359" y="170338"/>
                  <a:pt x="59421" y="221326"/>
                </a:cubicBezTo>
                <a:cubicBezTo>
                  <a:pt x="59416" y="229575"/>
                  <a:pt x="60038" y="237811"/>
                  <a:pt x="61274" y="245966"/>
                </a:cubicBezTo>
                <a:cubicBezTo>
                  <a:pt x="61383" y="246642"/>
                  <a:pt x="61536" y="247296"/>
                  <a:pt x="61645" y="247972"/>
                </a:cubicBezTo>
                <a:cubicBezTo>
                  <a:pt x="62146" y="251003"/>
                  <a:pt x="62735" y="253990"/>
                  <a:pt x="63389" y="256956"/>
                </a:cubicBezTo>
                <a:cubicBezTo>
                  <a:pt x="64349" y="261143"/>
                  <a:pt x="65395" y="265307"/>
                  <a:pt x="66660" y="269363"/>
                </a:cubicBezTo>
                <a:cubicBezTo>
                  <a:pt x="68056" y="273724"/>
                  <a:pt x="69669" y="278086"/>
                  <a:pt x="71414" y="282447"/>
                </a:cubicBezTo>
                <a:cubicBezTo>
                  <a:pt x="71653" y="283014"/>
                  <a:pt x="71871" y="283624"/>
                  <a:pt x="72111" y="284191"/>
                </a:cubicBezTo>
                <a:cubicBezTo>
                  <a:pt x="77157" y="296191"/>
                  <a:pt x="83629" y="307538"/>
                  <a:pt x="91387" y="317990"/>
                </a:cubicBezTo>
                <a:lnTo>
                  <a:pt x="91496" y="318120"/>
                </a:lnTo>
                <a:cubicBezTo>
                  <a:pt x="91551" y="318194"/>
                  <a:pt x="91605" y="318266"/>
                  <a:pt x="91660" y="318341"/>
                </a:cubicBezTo>
                <a:cubicBezTo>
                  <a:pt x="105056" y="336230"/>
                  <a:pt x="121443" y="350557"/>
                  <a:pt x="139607" y="361148"/>
                </a:cubicBezTo>
                <a:lnTo>
                  <a:pt x="173816" y="373050"/>
                </a:lnTo>
                <a:lnTo>
                  <a:pt x="171239" y="368927"/>
                </a:lnTo>
                <a:cubicBezTo>
                  <a:pt x="169324" y="367913"/>
                  <a:pt x="167277" y="367180"/>
                  <a:pt x="165155" y="366747"/>
                </a:cubicBezTo>
                <a:lnTo>
                  <a:pt x="164219" y="365887"/>
                </a:lnTo>
                <a:lnTo>
                  <a:pt x="173550" y="367466"/>
                </a:lnTo>
                <a:cubicBezTo>
                  <a:pt x="175873" y="368437"/>
                  <a:pt x="177399" y="370803"/>
                  <a:pt x="178345" y="372926"/>
                </a:cubicBezTo>
                <a:lnTo>
                  <a:pt x="178973" y="374845"/>
                </a:lnTo>
                <a:lnTo>
                  <a:pt x="188163" y="378042"/>
                </a:lnTo>
                <a:lnTo>
                  <a:pt x="190646" y="378042"/>
                </a:lnTo>
                <a:lnTo>
                  <a:pt x="190600" y="378890"/>
                </a:lnTo>
                <a:lnTo>
                  <a:pt x="198212" y="381538"/>
                </a:lnTo>
                <a:lnTo>
                  <a:pt x="224320" y="380244"/>
                </a:lnTo>
                <a:lnTo>
                  <a:pt x="224706" y="379831"/>
                </a:lnTo>
                <a:cubicBezTo>
                  <a:pt x="224749" y="379482"/>
                  <a:pt x="222787" y="379831"/>
                  <a:pt x="222525" y="379831"/>
                </a:cubicBezTo>
                <a:cubicBezTo>
                  <a:pt x="222263" y="379831"/>
                  <a:pt x="223376" y="379264"/>
                  <a:pt x="223376" y="379264"/>
                </a:cubicBezTo>
                <a:lnTo>
                  <a:pt x="219625" y="379264"/>
                </a:lnTo>
                <a:lnTo>
                  <a:pt x="220388" y="378675"/>
                </a:lnTo>
                <a:lnTo>
                  <a:pt x="212691" y="378675"/>
                </a:lnTo>
                <a:cubicBezTo>
                  <a:pt x="212691" y="378675"/>
                  <a:pt x="213105" y="370607"/>
                  <a:pt x="208330" y="368775"/>
                </a:cubicBezTo>
                <a:cubicBezTo>
                  <a:pt x="204789" y="367332"/>
                  <a:pt x="200855" y="367168"/>
                  <a:pt x="197209" y="368317"/>
                </a:cubicBezTo>
                <a:cubicBezTo>
                  <a:pt x="193240" y="369669"/>
                  <a:pt x="192237" y="376429"/>
                  <a:pt x="191649" y="376821"/>
                </a:cubicBezTo>
                <a:cubicBezTo>
                  <a:pt x="191060" y="377214"/>
                  <a:pt x="190667" y="376516"/>
                  <a:pt x="190667" y="376516"/>
                </a:cubicBezTo>
                <a:cubicBezTo>
                  <a:pt x="190667" y="376516"/>
                  <a:pt x="191518" y="371108"/>
                  <a:pt x="193110" y="369495"/>
                </a:cubicBezTo>
                <a:cubicBezTo>
                  <a:pt x="195567" y="367009"/>
                  <a:pt x="198947" y="365650"/>
                  <a:pt x="202442" y="365744"/>
                </a:cubicBezTo>
                <a:cubicBezTo>
                  <a:pt x="208068" y="365352"/>
                  <a:pt x="213171" y="366791"/>
                  <a:pt x="215526" y="369168"/>
                </a:cubicBezTo>
                <a:cubicBezTo>
                  <a:pt x="217881" y="371544"/>
                  <a:pt x="218033" y="377628"/>
                  <a:pt x="218033" y="377628"/>
                </a:cubicBezTo>
                <a:lnTo>
                  <a:pt x="226755" y="377410"/>
                </a:lnTo>
                <a:cubicBezTo>
                  <a:pt x="226755" y="377410"/>
                  <a:pt x="228434" y="371108"/>
                  <a:pt x="230026" y="369495"/>
                </a:cubicBezTo>
                <a:cubicBezTo>
                  <a:pt x="232482" y="367005"/>
                  <a:pt x="235861" y="365646"/>
                  <a:pt x="239359" y="365744"/>
                </a:cubicBezTo>
                <a:cubicBezTo>
                  <a:pt x="244985" y="365352"/>
                  <a:pt x="250087" y="366791"/>
                  <a:pt x="252442" y="369168"/>
                </a:cubicBezTo>
                <a:cubicBezTo>
                  <a:pt x="254797" y="371544"/>
                  <a:pt x="254950" y="377628"/>
                  <a:pt x="254950" y="377628"/>
                </a:cubicBezTo>
                <a:lnTo>
                  <a:pt x="262340" y="377443"/>
                </a:lnTo>
                <a:lnTo>
                  <a:pt x="263904" y="376700"/>
                </a:lnTo>
                <a:lnTo>
                  <a:pt x="264997" y="373352"/>
                </a:lnTo>
                <a:cubicBezTo>
                  <a:pt x="265858" y="371163"/>
                  <a:pt x="267118" y="368656"/>
                  <a:pt x="268709" y="367380"/>
                </a:cubicBezTo>
                <a:cubicBezTo>
                  <a:pt x="271893" y="364828"/>
                  <a:pt x="277846" y="365308"/>
                  <a:pt x="277846" y="365308"/>
                </a:cubicBezTo>
                <a:lnTo>
                  <a:pt x="277846" y="368535"/>
                </a:lnTo>
                <a:cubicBezTo>
                  <a:pt x="277846" y="368535"/>
                  <a:pt x="271304" y="367990"/>
                  <a:pt x="268775" y="369844"/>
                </a:cubicBezTo>
                <a:lnTo>
                  <a:pt x="266000" y="375704"/>
                </a:lnTo>
                <a:lnTo>
                  <a:pt x="318243" y="350883"/>
                </a:lnTo>
                <a:cubicBezTo>
                  <a:pt x="389800" y="297303"/>
                  <a:pt x="404370" y="195857"/>
                  <a:pt x="350787" y="124302"/>
                </a:cubicBezTo>
                <a:cubicBezTo>
                  <a:pt x="323996" y="88524"/>
                  <a:pt x="285240" y="66992"/>
                  <a:pt x="244236" y="61103"/>
                </a:cubicBezTo>
                <a:close/>
                <a:moveTo>
                  <a:pt x="143263" y="58635"/>
                </a:moveTo>
                <a:cubicBezTo>
                  <a:pt x="143051" y="58840"/>
                  <a:pt x="142826" y="59030"/>
                  <a:pt x="142587" y="59202"/>
                </a:cubicBezTo>
                <a:cubicBezTo>
                  <a:pt x="142390" y="59311"/>
                  <a:pt x="141802" y="59246"/>
                  <a:pt x="141584" y="59442"/>
                </a:cubicBezTo>
                <a:cubicBezTo>
                  <a:pt x="141298" y="59638"/>
                  <a:pt x="140980" y="59787"/>
                  <a:pt x="140646" y="59878"/>
                </a:cubicBezTo>
                <a:cubicBezTo>
                  <a:pt x="140406" y="59878"/>
                  <a:pt x="139905" y="59573"/>
                  <a:pt x="139512" y="59878"/>
                </a:cubicBezTo>
                <a:cubicBezTo>
                  <a:pt x="139119" y="60183"/>
                  <a:pt x="138792" y="59987"/>
                  <a:pt x="138553" y="60183"/>
                </a:cubicBezTo>
                <a:lnTo>
                  <a:pt x="138487" y="60096"/>
                </a:lnTo>
                <a:cubicBezTo>
                  <a:pt x="138291" y="60576"/>
                  <a:pt x="138901" y="61077"/>
                  <a:pt x="138945" y="61579"/>
                </a:cubicBezTo>
                <a:cubicBezTo>
                  <a:pt x="138954" y="61897"/>
                  <a:pt x="139096" y="62198"/>
                  <a:pt x="139338" y="62408"/>
                </a:cubicBezTo>
                <a:cubicBezTo>
                  <a:pt x="139787" y="62654"/>
                  <a:pt x="140164" y="63014"/>
                  <a:pt x="140428" y="63454"/>
                </a:cubicBezTo>
                <a:cubicBezTo>
                  <a:pt x="140646" y="63781"/>
                  <a:pt x="141540" y="64021"/>
                  <a:pt x="141671" y="64239"/>
                </a:cubicBezTo>
                <a:cubicBezTo>
                  <a:pt x="141802" y="64457"/>
                  <a:pt x="142848" y="64893"/>
                  <a:pt x="143154" y="65111"/>
                </a:cubicBezTo>
                <a:cubicBezTo>
                  <a:pt x="143459" y="65330"/>
                  <a:pt x="143590" y="65853"/>
                  <a:pt x="143786" y="66049"/>
                </a:cubicBezTo>
                <a:cubicBezTo>
                  <a:pt x="144032" y="66409"/>
                  <a:pt x="144497" y="66546"/>
                  <a:pt x="144898" y="66376"/>
                </a:cubicBezTo>
                <a:cubicBezTo>
                  <a:pt x="145116" y="66245"/>
                  <a:pt x="145334" y="65613"/>
                  <a:pt x="145530" y="65417"/>
                </a:cubicBezTo>
                <a:cubicBezTo>
                  <a:pt x="145727" y="65221"/>
                  <a:pt x="146141" y="65090"/>
                  <a:pt x="146359" y="64893"/>
                </a:cubicBezTo>
                <a:cubicBezTo>
                  <a:pt x="146677" y="64627"/>
                  <a:pt x="146930" y="64292"/>
                  <a:pt x="147100" y="63912"/>
                </a:cubicBezTo>
                <a:cubicBezTo>
                  <a:pt x="147192" y="63585"/>
                  <a:pt x="147251" y="63249"/>
                  <a:pt x="147275" y="62909"/>
                </a:cubicBezTo>
                <a:cubicBezTo>
                  <a:pt x="147340" y="62517"/>
                  <a:pt x="147166" y="61972"/>
                  <a:pt x="147166" y="61623"/>
                </a:cubicBezTo>
                <a:cubicBezTo>
                  <a:pt x="147316" y="61250"/>
                  <a:pt x="147362" y="60842"/>
                  <a:pt x="147297" y="60445"/>
                </a:cubicBezTo>
                <a:cubicBezTo>
                  <a:pt x="147218" y="60107"/>
                  <a:pt x="147061" y="59793"/>
                  <a:pt x="146839" y="59529"/>
                </a:cubicBezTo>
                <a:cubicBezTo>
                  <a:pt x="146555" y="59361"/>
                  <a:pt x="146256" y="59224"/>
                  <a:pt x="145945" y="59115"/>
                </a:cubicBezTo>
                <a:cubicBezTo>
                  <a:pt x="145443" y="58875"/>
                  <a:pt x="143655" y="58286"/>
                  <a:pt x="143263" y="58635"/>
                </a:cubicBezTo>
                <a:close/>
                <a:moveTo>
                  <a:pt x="131706" y="55692"/>
                </a:moveTo>
                <a:cubicBezTo>
                  <a:pt x="131880" y="55649"/>
                  <a:pt x="131880" y="56281"/>
                  <a:pt x="131902" y="56739"/>
                </a:cubicBezTo>
                <a:cubicBezTo>
                  <a:pt x="131821" y="57230"/>
                  <a:pt x="131675" y="57705"/>
                  <a:pt x="131466" y="58156"/>
                </a:cubicBezTo>
                <a:cubicBezTo>
                  <a:pt x="131139" y="58789"/>
                  <a:pt x="131117" y="59225"/>
                  <a:pt x="130855" y="59726"/>
                </a:cubicBezTo>
                <a:cubicBezTo>
                  <a:pt x="130585" y="60145"/>
                  <a:pt x="130247" y="60514"/>
                  <a:pt x="129852" y="60817"/>
                </a:cubicBezTo>
                <a:cubicBezTo>
                  <a:pt x="129477" y="61037"/>
                  <a:pt x="128995" y="60921"/>
                  <a:pt x="128762" y="60555"/>
                </a:cubicBezTo>
                <a:cubicBezTo>
                  <a:pt x="128544" y="60217"/>
                  <a:pt x="128544" y="59781"/>
                  <a:pt x="128762" y="59443"/>
                </a:cubicBezTo>
                <a:cubicBezTo>
                  <a:pt x="129113" y="58870"/>
                  <a:pt x="129508" y="58322"/>
                  <a:pt x="129939" y="57808"/>
                </a:cubicBezTo>
                <a:cubicBezTo>
                  <a:pt x="130101" y="57574"/>
                  <a:pt x="130227" y="57317"/>
                  <a:pt x="130310" y="57044"/>
                </a:cubicBezTo>
                <a:cubicBezTo>
                  <a:pt x="130397" y="56739"/>
                  <a:pt x="130768" y="56652"/>
                  <a:pt x="130964" y="56281"/>
                </a:cubicBezTo>
                <a:cubicBezTo>
                  <a:pt x="131169" y="56037"/>
                  <a:pt x="131422" y="55839"/>
                  <a:pt x="131706" y="55692"/>
                </a:cubicBezTo>
                <a:close/>
                <a:moveTo>
                  <a:pt x="133581" y="49651"/>
                </a:moveTo>
                <a:cubicBezTo>
                  <a:pt x="133276" y="49651"/>
                  <a:pt x="132730" y="50240"/>
                  <a:pt x="132512" y="50240"/>
                </a:cubicBezTo>
                <a:cubicBezTo>
                  <a:pt x="132129" y="50264"/>
                  <a:pt x="131749" y="50332"/>
                  <a:pt x="131379" y="50436"/>
                </a:cubicBezTo>
                <a:cubicBezTo>
                  <a:pt x="131141" y="50548"/>
                  <a:pt x="130960" y="50753"/>
                  <a:pt x="130877" y="51003"/>
                </a:cubicBezTo>
                <a:cubicBezTo>
                  <a:pt x="130746" y="51200"/>
                  <a:pt x="130631" y="51402"/>
                  <a:pt x="130528" y="51614"/>
                </a:cubicBezTo>
                <a:cubicBezTo>
                  <a:pt x="130382" y="51858"/>
                  <a:pt x="130260" y="52113"/>
                  <a:pt x="130157" y="52377"/>
                </a:cubicBezTo>
                <a:cubicBezTo>
                  <a:pt x="129966" y="52774"/>
                  <a:pt x="129699" y="53129"/>
                  <a:pt x="129372" y="53424"/>
                </a:cubicBezTo>
                <a:cubicBezTo>
                  <a:pt x="128958" y="53838"/>
                  <a:pt x="128936" y="53969"/>
                  <a:pt x="128718" y="54100"/>
                </a:cubicBezTo>
                <a:cubicBezTo>
                  <a:pt x="128424" y="54385"/>
                  <a:pt x="128167" y="54708"/>
                  <a:pt x="127955" y="55059"/>
                </a:cubicBezTo>
                <a:cubicBezTo>
                  <a:pt x="127606" y="55561"/>
                  <a:pt x="127039" y="55910"/>
                  <a:pt x="126821" y="56237"/>
                </a:cubicBezTo>
                <a:cubicBezTo>
                  <a:pt x="126448" y="56880"/>
                  <a:pt x="125934" y="57432"/>
                  <a:pt x="125317" y="57850"/>
                </a:cubicBezTo>
                <a:cubicBezTo>
                  <a:pt x="125077" y="57739"/>
                  <a:pt x="124828" y="57643"/>
                  <a:pt x="124575" y="57567"/>
                </a:cubicBezTo>
                <a:cubicBezTo>
                  <a:pt x="124008" y="57458"/>
                  <a:pt x="123812" y="57371"/>
                  <a:pt x="123420" y="57567"/>
                </a:cubicBezTo>
                <a:cubicBezTo>
                  <a:pt x="123154" y="57894"/>
                  <a:pt x="122907" y="58236"/>
                  <a:pt x="122678" y="58592"/>
                </a:cubicBezTo>
                <a:cubicBezTo>
                  <a:pt x="122678" y="59224"/>
                  <a:pt x="122111" y="59922"/>
                  <a:pt x="122809" y="61143"/>
                </a:cubicBezTo>
                <a:cubicBezTo>
                  <a:pt x="122940" y="61361"/>
                  <a:pt x="123289" y="61819"/>
                  <a:pt x="123943" y="62822"/>
                </a:cubicBezTo>
                <a:cubicBezTo>
                  <a:pt x="124351" y="63354"/>
                  <a:pt x="124789" y="63862"/>
                  <a:pt x="125251" y="64348"/>
                </a:cubicBezTo>
                <a:cubicBezTo>
                  <a:pt x="125622" y="64806"/>
                  <a:pt x="126189" y="65264"/>
                  <a:pt x="126320" y="65482"/>
                </a:cubicBezTo>
                <a:cubicBezTo>
                  <a:pt x="126451" y="65700"/>
                  <a:pt x="126865" y="66333"/>
                  <a:pt x="126974" y="66333"/>
                </a:cubicBezTo>
                <a:cubicBezTo>
                  <a:pt x="127083" y="66333"/>
                  <a:pt x="127148" y="66398"/>
                  <a:pt x="127454" y="66660"/>
                </a:cubicBezTo>
                <a:cubicBezTo>
                  <a:pt x="127759" y="66921"/>
                  <a:pt x="127846" y="67183"/>
                  <a:pt x="128217" y="67379"/>
                </a:cubicBezTo>
                <a:cubicBezTo>
                  <a:pt x="128415" y="67469"/>
                  <a:pt x="128631" y="67514"/>
                  <a:pt x="128849" y="67510"/>
                </a:cubicBezTo>
                <a:cubicBezTo>
                  <a:pt x="129281" y="67353"/>
                  <a:pt x="129697" y="67155"/>
                  <a:pt x="130092" y="66921"/>
                </a:cubicBezTo>
                <a:cubicBezTo>
                  <a:pt x="130288" y="66791"/>
                  <a:pt x="130419" y="66551"/>
                  <a:pt x="130724" y="66354"/>
                </a:cubicBezTo>
                <a:cubicBezTo>
                  <a:pt x="131030" y="66158"/>
                  <a:pt x="131640" y="66093"/>
                  <a:pt x="131815" y="66049"/>
                </a:cubicBezTo>
                <a:cubicBezTo>
                  <a:pt x="131989" y="66006"/>
                  <a:pt x="132469" y="66267"/>
                  <a:pt x="132469" y="66442"/>
                </a:cubicBezTo>
                <a:cubicBezTo>
                  <a:pt x="132707" y="67070"/>
                  <a:pt x="132983" y="67680"/>
                  <a:pt x="133297" y="68273"/>
                </a:cubicBezTo>
                <a:cubicBezTo>
                  <a:pt x="133509" y="68727"/>
                  <a:pt x="133764" y="69156"/>
                  <a:pt x="134061" y="69560"/>
                </a:cubicBezTo>
                <a:cubicBezTo>
                  <a:pt x="134191" y="69756"/>
                  <a:pt x="134606" y="70279"/>
                  <a:pt x="134606" y="70497"/>
                </a:cubicBezTo>
                <a:cubicBezTo>
                  <a:pt x="135173" y="71501"/>
                  <a:pt x="134998" y="72002"/>
                  <a:pt x="134235" y="72482"/>
                </a:cubicBezTo>
                <a:cubicBezTo>
                  <a:pt x="134017" y="72613"/>
                  <a:pt x="133232" y="72395"/>
                  <a:pt x="132512" y="72852"/>
                </a:cubicBezTo>
                <a:cubicBezTo>
                  <a:pt x="132403" y="72918"/>
                  <a:pt x="131531" y="73616"/>
                  <a:pt x="131793" y="73834"/>
                </a:cubicBezTo>
                <a:cubicBezTo>
                  <a:pt x="132055" y="74052"/>
                  <a:pt x="133734" y="74183"/>
                  <a:pt x="134235" y="74466"/>
                </a:cubicBezTo>
                <a:cubicBezTo>
                  <a:pt x="134737" y="74750"/>
                  <a:pt x="134977" y="75055"/>
                  <a:pt x="135369" y="75164"/>
                </a:cubicBezTo>
                <a:cubicBezTo>
                  <a:pt x="135803" y="75201"/>
                  <a:pt x="136239" y="75157"/>
                  <a:pt x="136655" y="75033"/>
                </a:cubicBezTo>
                <a:cubicBezTo>
                  <a:pt x="136983" y="75011"/>
                  <a:pt x="137310" y="75142"/>
                  <a:pt x="137528" y="75142"/>
                </a:cubicBezTo>
                <a:cubicBezTo>
                  <a:pt x="137746" y="75142"/>
                  <a:pt x="138291" y="75033"/>
                  <a:pt x="138465" y="75033"/>
                </a:cubicBezTo>
                <a:cubicBezTo>
                  <a:pt x="138681" y="75129"/>
                  <a:pt x="138925" y="75129"/>
                  <a:pt x="139141" y="75033"/>
                </a:cubicBezTo>
                <a:cubicBezTo>
                  <a:pt x="139359" y="74902"/>
                  <a:pt x="139425" y="74401"/>
                  <a:pt x="139883" y="73834"/>
                </a:cubicBezTo>
                <a:cubicBezTo>
                  <a:pt x="140341" y="73267"/>
                  <a:pt x="140101" y="72329"/>
                  <a:pt x="140341" y="72002"/>
                </a:cubicBezTo>
                <a:cubicBezTo>
                  <a:pt x="140690" y="71326"/>
                  <a:pt x="140731" y="70530"/>
                  <a:pt x="140450" y="69821"/>
                </a:cubicBezTo>
                <a:cubicBezTo>
                  <a:pt x="139447" y="67844"/>
                  <a:pt x="138302" y="65942"/>
                  <a:pt x="137026" y="64130"/>
                </a:cubicBezTo>
                <a:cubicBezTo>
                  <a:pt x="136631" y="63814"/>
                  <a:pt x="136304" y="63422"/>
                  <a:pt x="136067" y="62975"/>
                </a:cubicBezTo>
                <a:cubicBezTo>
                  <a:pt x="135805" y="62538"/>
                  <a:pt x="136067" y="61906"/>
                  <a:pt x="136263" y="61906"/>
                </a:cubicBezTo>
                <a:cubicBezTo>
                  <a:pt x="136536" y="61860"/>
                  <a:pt x="136765" y="61679"/>
                  <a:pt x="136874" y="61426"/>
                </a:cubicBezTo>
                <a:cubicBezTo>
                  <a:pt x="136976" y="60879"/>
                  <a:pt x="137041" y="60325"/>
                  <a:pt x="137070" y="59769"/>
                </a:cubicBezTo>
                <a:cubicBezTo>
                  <a:pt x="136983" y="58201"/>
                  <a:pt x="136983" y="56627"/>
                  <a:pt x="137070" y="55059"/>
                </a:cubicBezTo>
                <a:cubicBezTo>
                  <a:pt x="137094" y="54595"/>
                  <a:pt x="137094" y="54128"/>
                  <a:pt x="137070" y="53664"/>
                </a:cubicBezTo>
                <a:cubicBezTo>
                  <a:pt x="137179" y="52961"/>
                  <a:pt x="137340" y="52270"/>
                  <a:pt x="137550" y="51592"/>
                </a:cubicBezTo>
                <a:cubicBezTo>
                  <a:pt x="137460" y="51219"/>
                  <a:pt x="137244" y="50888"/>
                  <a:pt x="136939" y="50654"/>
                </a:cubicBezTo>
                <a:cubicBezTo>
                  <a:pt x="136721" y="50524"/>
                  <a:pt x="136198" y="49848"/>
                  <a:pt x="135761" y="49651"/>
                </a:cubicBezTo>
                <a:cubicBezTo>
                  <a:pt x="135035" y="49579"/>
                  <a:pt x="134307" y="49579"/>
                  <a:pt x="133581" y="49651"/>
                </a:cubicBezTo>
                <a:close/>
                <a:moveTo>
                  <a:pt x="320236" y="46751"/>
                </a:moveTo>
                <a:cubicBezTo>
                  <a:pt x="319974" y="46686"/>
                  <a:pt x="319712" y="46620"/>
                  <a:pt x="319516" y="46991"/>
                </a:cubicBezTo>
                <a:cubicBezTo>
                  <a:pt x="319355" y="47517"/>
                  <a:pt x="319104" y="48012"/>
                  <a:pt x="318775" y="48452"/>
                </a:cubicBezTo>
                <a:cubicBezTo>
                  <a:pt x="318467" y="49004"/>
                  <a:pt x="318092" y="49516"/>
                  <a:pt x="317663" y="49978"/>
                </a:cubicBezTo>
                <a:cubicBezTo>
                  <a:pt x="316817" y="50526"/>
                  <a:pt x="316121" y="51276"/>
                  <a:pt x="315635" y="52159"/>
                </a:cubicBezTo>
                <a:cubicBezTo>
                  <a:pt x="314490" y="52183"/>
                  <a:pt x="313354" y="51967"/>
                  <a:pt x="312299" y="51527"/>
                </a:cubicBezTo>
                <a:cubicBezTo>
                  <a:pt x="311688" y="51221"/>
                  <a:pt x="310968" y="50502"/>
                  <a:pt x="310620" y="50502"/>
                </a:cubicBezTo>
                <a:cubicBezTo>
                  <a:pt x="310303" y="50430"/>
                  <a:pt x="309976" y="50430"/>
                  <a:pt x="309660" y="50502"/>
                </a:cubicBezTo>
                <a:cubicBezTo>
                  <a:pt x="309289" y="50524"/>
                  <a:pt x="308984" y="50327"/>
                  <a:pt x="308657" y="50327"/>
                </a:cubicBezTo>
                <a:cubicBezTo>
                  <a:pt x="308321" y="50447"/>
                  <a:pt x="307979" y="50550"/>
                  <a:pt x="307632" y="50633"/>
                </a:cubicBezTo>
                <a:cubicBezTo>
                  <a:pt x="307159" y="50683"/>
                  <a:pt x="306766" y="51021"/>
                  <a:pt x="306651" y="51483"/>
                </a:cubicBezTo>
                <a:cubicBezTo>
                  <a:pt x="306280" y="52320"/>
                  <a:pt x="306426" y="53295"/>
                  <a:pt x="307022" y="53991"/>
                </a:cubicBezTo>
                <a:cubicBezTo>
                  <a:pt x="307523" y="54383"/>
                  <a:pt x="307545" y="54841"/>
                  <a:pt x="307894" y="55234"/>
                </a:cubicBezTo>
                <a:cubicBezTo>
                  <a:pt x="308094" y="55458"/>
                  <a:pt x="308363" y="55611"/>
                  <a:pt x="308657" y="55670"/>
                </a:cubicBezTo>
                <a:cubicBezTo>
                  <a:pt x="308967" y="55731"/>
                  <a:pt x="309272" y="55811"/>
                  <a:pt x="309573" y="55910"/>
                </a:cubicBezTo>
                <a:lnTo>
                  <a:pt x="310183" y="56258"/>
                </a:lnTo>
                <a:cubicBezTo>
                  <a:pt x="310402" y="56389"/>
                  <a:pt x="311078" y="56389"/>
                  <a:pt x="310990" y="56673"/>
                </a:cubicBezTo>
                <a:cubicBezTo>
                  <a:pt x="310903" y="56956"/>
                  <a:pt x="310314" y="57392"/>
                  <a:pt x="310031" y="57589"/>
                </a:cubicBezTo>
                <a:cubicBezTo>
                  <a:pt x="309172" y="58411"/>
                  <a:pt x="308136" y="59023"/>
                  <a:pt x="307000" y="59377"/>
                </a:cubicBezTo>
                <a:cubicBezTo>
                  <a:pt x="305007" y="59978"/>
                  <a:pt x="302983" y="60473"/>
                  <a:pt x="300938" y="60859"/>
                </a:cubicBezTo>
                <a:cubicBezTo>
                  <a:pt x="300742" y="60859"/>
                  <a:pt x="300371" y="60859"/>
                  <a:pt x="300196" y="60859"/>
                </a:cubicBezTo>
                <a:cubicBezTo>
                  <a:pt x="299800" y="60934"/>
                  <a:pt x="299398" y="60984"/>
                  <a:pt x="298997" y="61012"/>
                </a:cubicBezTo>
                <a:cubicBezTo>
                  <a:pt x="298465" y="61121"/>
                  <a:pt x="297916" y="61121"/>
                  <a:pt x="297384" y="61012"/>
                </a:cubicBezTo>
                <a:lnTo>
                  <a:pt x="297384" y="60925"/>
                </a:lnTo>
                <a:cubicBezTo>
                  <a:pt x="296708" y="60794"/>
                  <a:pt x="296250" y="60990"/>
                  <a:pt x="296315" y="61187"/>
                </a:cubicBezTo>
                <a:cubicBezTo>
                  <a:pt x="296381" y="61383"/>
                  <a:pt x="296686" y="61644"/>
                  <a:pt x="296969" y="61950"/>
                </a:cubicBezTo>
                <a:cubicBezTo>
                  <a:pt x="297253" y="62255"/>
                  <a:pt x="296838" y="62887"/>
                  <a:pt x="296969" y="63214"/>
                </a:cubicBezTo>
                <a:cubicBezTo>
                  <a:pt x="297100" y="63542"/>
                  <a:pt x="297056" y="63934"/>
                  <a:pt x="297275" y="64130"/>
                </a:cubicBezTo>
                <a:cubicBezTo>
                  <a:pt x="297604" y="64318"/>
                  <a:pt x="297968" y="64444"/>
                  <a:pt x="298343" y="64501"/>
                </a:cubicBezTo>
                <a:cubicBezTo>
                  <a:pt x="298984" y="64734"/>
                  <a:pt x="299640" y="64924"/>
                  <a:pt x="300306" y="65068"/>
                </a:cubicBezTo>
                <a:cubicBezTo>
                  <a:pt x="300829" y="65068"/>
                  <a:pt x="302203" y="65068"/>
                  <a:pt x="302770" y="65068"/>
                </a:cubicBezTo>
                <a:cubicBezTo>
                  <a:pt x="303901" y="65282"/>
                  <a:pt x="305061" y="65282"/>
                  <a:pt x="306193" y="65068"/>
                </a:cubicBezTo>
                <a:cubicBezTo>
                  <a:pt x="307872" y="64545"/>
                  <a:pt x="308853" y="64479"/>
                  <a:pt x="310053" y="64108"/>
                </a:cubicBezTo>
                <a:cubicBezTo>
                  <a:pt x="311252" y="63738"/>
                  <a:pt x="312996" y="62059"/>
                  <a:pt x="313236" y="62495"/>
                </a:cubicBezTo>
                <a:cubicBezTo>
                  <a:pt x="313476" y="62931"/>
                  <a:pt x="313803" y="64632"/>
                  <a:pt x="314457" y="66071"/>
                </a:cubicBezTo>
                <a:cubicBezTo>
                  <a:pt x="314640" y="66686"/>
                  <a:pt x="314787" y="67314"/>
                  <a:pt x="314893" y="67946"/>
                </a:cubicBezTo>
                <a:cubicBezTo>
                  <a:pt x="314976" y="69052"/>
                  <a:pt x="315129" y="70153"/>
                  <a:pt x="315351" y="71239"/>
                </a:cubicBezTo>
                <a:cubicBezTo>
                  <a:pt x="315890" y="72401"/>
                  <a:pt x="315890" y="73740"/>
                  <a:pt x="315351" y="74902"/>
                </a:cubicBezTo>
                <a:cubicBezTo>
                  <a:pt x="315360" y="75406"/>
                  <a:pt x="315580" y="75881"/>
                  <a:pt x="315962" y="76210"/>
                </a:cubicBezTo>
                <a:cubicBezTo>
                  <a:pt x="316420" y="76668"/>
                  <a:pt x="317183" y="76690"/>
                  <a:pt x="317619" y="77497"/>
                </a:cubicBezTo>
                <a:cubicBezTo>
                  <a:pt x="317905" y="77848"/>
                  <a:pt x="318251" y="78142"/>
                  <a:pt x="318644" y="78369"/>
                </a:cubicBezTo>
                <a:cubicBezTo>
                  <a:pt x="319124" y="78740"/>
                  <a:pt x="319691" y="78893"/>
                  <a:pt x="319974" y="79111"/>
                </a:cubicBezTo>
                <a:cubicBezTo>
                  <a:pt x="320364" y="79405"/>
                  <a:pt x="320772" y="79675"/>
                  <a:pt x="321195" y="79917"/>
                </a:cubicBezTo>
                <a:cubicBezTo>
                  <a:pt x="321370" y="79983"/>
                  <a:pt x="321588" y="80179"/>
                  <a:pt x="321828" y="80135"/>
                </a:cubicBezTo>
                <a:cubicBezTo>
                  <a:pt x="322067" y="80092"/>
                  <a:pt x="322416" y="79983"/>
                  <a:pt x="322656" y="79983"/>
                </a:cubicBezTo>
                <a:cubicBezTo>
                  <a:pt x="323225" y="80238"/>
                  <a:pt x="323875" y="80238"/>
                  <a:pt x="324444" y="79983"/>
                </a:cubicBezTo>
                <a:cubicBezTo>
                  <a:pt x="324793" y="79852"/>
                  <a:pt x="324946" y="79350"/>
                  <a:pt x="325077" y="79154"/>
                </a:cubicBezTo>
                <a:cubicBezTo>
                  <a:pt x="325207" y="78958"/>
                  <a:pt x="325709" y="78980"/>
                  <a:pt x="325709" y="78675"/>
                </a:cubicBezTo>
                <a:cubicBezTo>
                  <a:pt x="325709" y="78369"/>
                  <a:pt x="325295" y="78086"/>
                  <a:pt x="325098" y="77824"/>
                </a:cubicBezTo>
                <a:cubicBezTo>
                  <a:pt x="324292" y="76865"/>
                  <a:pt x="323790" y="76276"/>
                  <a:pt x="323223" y="75644"/>
                </a:cubicBezTo>
                <a:cubicBezTo>
                  <a:pt x="323005" y="75382"/>
                  <a:pt x="322852" y="74750"/>
                  <a:pt x="322569" y="74357"/>
                </a:cubicBezTo>
                <a:cubicBezTo>
                  <a:pt x="322168" y="73943"/>
                  <a:pt x="321810" y="73491"/>
                  <a:pt x="321500" y="73005"/>
                </a:cubicBezTo>
                <a:cubicBezTo>
                  <a:pt x="321110" y="71943"/>
                  <a:pt x="320622" y="70920"/>
                  <a:pt x="320040" y="69952"/>
                </a:cubicBezTo>
                <a:cubicBezTo>
                  <a:pt x="319342" y="68906"/>
                  <a:pt x="319516" y="66725"/>
                  <a:pt x="319211" y="65940"/>
                </a:cubicBezTo>
                <a:cubicBezTo>
                  <a:pt x="318537" y="64309"/>
                  <a:pt x="318097" y="62591"/>
                  <a:pt x="317902" y="60838"/>
                </a:cubicBezTo>
                <a:cubicBezTo>
                  <a:pt x="317868" y="60229"/>
                  <a:pt x="318108" y="59636"/>
                  <a:pt x="318557" y="59224"/>
                </a:cubicBezTo>
                <a:cubicBezTo>
                  <a:pt x="318906" y="58969"/>
                  <a:pt x="319298" y="58777"/>
                  <a:pt x="319712" y="58657"/>
                </a:cubicBezTo>
                <a:cubicBezTo>
                  <a:pt x="320511" y="58679"/>
                  <a:pt x="321302" y="58803"/>
                  <a:pt x="322067" y="59028"/>
                </a:cubicBezTo>
                <a:cubicBezTo>
                  <a:pt x="322482" y="59159"/>
                  <a:pt x="322918" y="59377"/>
                  <a:pt x="323419" y="59595"/>
                </a:cubicBezTo>
                <a:cubicBezTo>
                  <a:pt x="323906" y="59815"/>
                  <a:pt x="324433" y="59926"/>
                  <a:pt x="324968" y="59922"/>
                </a:cubicBezTo>
                <a:cubicBezTo>
                  <a:pt x="325739" y="60098"/>
                  <a:pt x="326529" y="60194"/>
                  <a:pt x="327322" y="60205"/>
                </a:cubicBezTo>
                <a:cubicBezTo>
                  <a:pt x="327846" y="60074"/>
                  <a:pt x="328086" y="59878"/>
                  <a:pt x="328478" y="60074"/>
                </a:cubicBezTo>
                <a:cubicBezTo>
                  <a:pt x="328871" y="60271"/>
                  <a:pt x="328958" y="60140"/>
                  <a:pt x="329154" y="59791"/>
                </a:cubicBezTo>
                <a:cubicBezTo>
                  <a:pt x="329503" y="58941"/>
                  <a:pt x="329786" y="57763"/>
                  <a:pt x="329154" y="57262"/>
                </a:cubicBezTo>
                <a:cubicBezTo>
                  <a:pt x="328522" y="56760"/>
                  <a:pt x="327977" y="56389"/>
                  <a:pt x="327955" y="55953"/>
                </a:cubicBezTo>
                <a:cubicBezTo>
                  <a:pt x="327933" y="55517"/>
                  <a:pt x="326494" y="55103"/>
                  <a:pt x="326254" y="54972"/>
                </a:cubicBezTo>
                <a:cubicBezTo>
                  <a:pt x="326014" y="54841"/>
                  <a:pt x="325229" y="55103"/>
                  <a:pt x="324684" y="55103"/>
                </a:cubicBezTo>
                <a:cubicBezTo>
                  <a:pt x="324298" y="55077"/>
                  <a:pt x="323919" y="55002"/>
                  <a:pt x="323550" y="54885"/>
                </a:cubicBezTo>
                <a:cubicBezTo>
                  <a:pt x="323223" y="54776"/>
                  <a:pt x="322547" y="54776"/>
                  <a:pt x="322547" y="54776"/>
                </a:cubicBezTo>
                <a:cubicBezTo>
                  <a:pt x="322285" y="54791"/>
                  <a:pt x="322026" y="54721"/>
                  <a:pt x="321806" y="54579"/>
                </a:cubicBezTo>
                <a:cubicBezTo>
                  <a:pt x="321631" y="54427"/>
                  <a:pt x="322373" y="53794"/>
                  <a:pt x="322373" y="53664"/>
                </a:cubicBezTo>
                <a:cubicBezTo>
                  <a:pt x="323027" y="53118"/>
                  <a:pt x="323616" y="52682"/>
                  <a:pt x="323943" y="52443"/>
                </a:cubicBezTo>
                <a:cubicBezTo>
                  <a:pt x="324270" y="52203"/>
                  <a:pt x="324052" y="51941"/>
                  <a:pt x="324270" y="51483"/>
                </a:cubicBezTo>
                <a:cubicBezTo>
                  <a:pt x="324488" y="51025"/>
                  <a:pt x="324793" y="50894"/>
                  <a:pt x="324488" y="50436"/>
                </a:cubicBezTo>
                <a:cubicBezTo>
                  <a:pt x="324102" y="49924"/>
                  <a:pt x="323873" y="49311"/>
                  <a:pt x="323834" y="48670"/>
                </a:cubicBezTo>
                <a:cubicBezTo>
                  <a:pt x="323834" y="48430"/>
                  <a:pt x="322504" y="47907"/>
                  <a:pt x="322285" y="47689"/>
                </a:cubicBezTo>
                <a:cubicBezTo>
                  <a:pt x="322067" y="47471"/>
                  <a:pt x="321544" y="47624"/>
                  <a:pt x="321282" y="47471"/>
                </a:cubicBezTo>
                <a:cubicBezTo>
                  <a:pt x="321021" y="47318"/>
                  <a:pt x="321086" y="46991"/>
                  <a:pt x="320236" y="46751"/>
                </a:cubicBezTo>
                <a:close/>
                <a:moveTo>
                  <a:pt x="177541" y="43371"/>
                </a:moveTo>
                <a:lnTo>
                  <a:pt x="177606" y="43459"/>
                </a:lnTo>
                <a:lnTo>
                  <a:pt x="177559" y="43404"/>
                </a:lnTo>
                <a:close/>
                <a:moveTo>
                  <a:pt x="125513" y="39228"/>
                </a:moveTo>
                <a:cubicBezTo>
                  <a:pt x="125229" y="39119"/>
                  <a:pt x="124793" y="39512"/>
                  <a:pt x="124401" y="39512"/>
                </a:cubicBezTo>
                <a:cubicBezTo>
                  <a:pt x="124008" y="39512"/>
                  <a:pt x="123877" y="39359"/>
                  <a:pt x="123616" y="39512"/>
                </a:cubicBezTo>
                <a:cubicBezTo>
                  <a:pt x="123291" y="39741"/>
                  <a:pt x="122949" y="39946"/>
                  <a:pt x="122591" y="40122"/>
                </a:cubicBezTo>
                <a:cubicBezTo>
                  <a:pt x="122297" y="40238"/>
                  <a:pt x="122013" y="40378"/>
                  <a:pt x="121741" y="40537"/>
                </a:cubicBezTo>
                <a:cubicBezTo>
                  <a:pt x="121370" y="40777"/>
                  <a:pt x="121370" y="41016"/>
                  <a:pt x="121217" y="41191"/>
                </a:cubicBezTo>
                <a:cubicBezTo>
                  <a:pt x="121065" y="41365"/>
                  <a:pt x="120672" y="41540"/>
                  <a:pt x="120563" y="41671"/>
                </a:cubicBezTo>
                <a:cubicBezTo>
                  <a:pt x="120454" y="41801"/>
                  <a:pt x="120454" y="42129"/>
                  <a:pt x="120040" y="42390"/>
                </a:cubicBezTo>
                <a:cubicBezTo>
                  <a:pt x="119625" y="42652"/>
                  <a:pt x="119080" y="42717"/>
                  <a:pt x="118949" y="43306"/>
                </a:cubicBezTo>
                <a:cubicBezTo>
                  <a:pt x="118856" y="43590"/>
                  <a:pt x="118912" y="43904"/>
                  <a:pt x="119102" y="44135"/>
                </a:cubicBezTo>
                <a:cubicBezTo>
                  <a:pt x="119429" y="44396"/>
                  <a:pt x="120977" y="45116"/>
                  <a:pt x="121108" y="45639"/>
                </a:cubicBezTo>
                <a:cubicBezTo>
                  <a:pt x="121206" y="45945"/>
                  <a:pt x="121278" y="46258"/>
                  <a:pt x="121326" y="46577"/>
                </a:cubicBezTo>
                <a:cubicBezTo>
                  <a:pt x="121479" y="46948"/>
                  <a:pt x="121479" y="47078"/>
                  <a:pt x="121479" y="47362"/>
                </a:cubicBezTo>
                <a:cubicBezTo>
                  <a:pt x="121468" y="47637"/>
                  <a:pt x="121553" y="47907"/>
                  <a:pt x="121719" y="48125"/>
                </a:cubicBezTo>
                <a:cubicBezTo>
                  <a:pt x="122009" y="48262"/>
                  <a:pt x="122345" y="48262"/>
                  <a:pt x="122635" y="48125"/>
                </a:cubicBezTo>
                <a:cubicBezTo>
                  <a:pt x="122940" y="47951"/>
                  <a:pt x="123311" y="47842"/>
                  <a:pt x="123441" y="47951"/>
                </a:cubicBezTo>
                <a:cubicBezTo>
                  <a:pt x="123572" y="48060"/>
                  <a:pt x="123856" y="48060"/>
                  <a:pt x="123921" y="48518"/>
                </a:cubicBezTo>
                <a:cubicBezTo>
                  <a:pt x="123987" y="48975"/>
                  <a:pt x="123703" y="49172"/>
                  <a:pt x="123311" y="49651"/>
                </a:cubicBezTo>
                <a:cubicBezTo>
                  <a:pt x="122918" y="50131"/>
                  <a:pt x="121544" y="51418"/>
                  <a:pt x="121413" y="51832"/>
                </a:cubicBezTo>
                <a:cubicBezTo>
                  <a:pt x="121283" y="52246"/>
                  <a:pt x="120694" y="52312"/>
                  <a:pt x="120280" y="52748"/>
                </a:cubicBezTo>
                <a:cubicBezTo>
                  <a:pt x="119473" y="53603"/>
                  <a:pt x="118607" y="54396"/>
                  <a:pt x="117685" y="55125"/>
                </a:cubicBezTo>
                <a:cubicBezTo>
                  <a:pt x="117379" y="55343"/>
                  <a:pt x="116922" y="56171"/>
                  <a:pt x="116704" y="56280"/>
                </a:cubicBezTo>
                <a:cubicBezTo>
                  <a:pt x="116485" y="56389"/>
                  <a:pt x="116115" y="56106"/>
                  <a:pt x="115940" y="56280"/>
                </a:cubicBezTo>
                <a:lnTo>
                  <a:pt x="115940" y="56193"/>
                </a:lnTo>
                <a:cubicBezTo>
                  <a:pt x="115260" y="56900"/>
                  <a:pt x="114719" y="57728"/>
                  <a:pt x="114348" y="58635"/>
                </a:cubicBezTo>
                <a:cubicBezTo>
                  <a:pt x="114303" y="58941"/>
                  <a:pt x="114390" y="59250"/>
                  <a:pt x="114588" y="59486"/>
                </a:cubicBezTo>
                <a:cubicBezTo>
                  <a:pt x="114894" y="59922"/>
                  <a:pt x="115221" y="60314"/>
                  <a:pt x="115221" y="60423"/>
                </a:cubicBezTo>
                <a:cubicBezTo>
                  <a:pt x="115417" y="60903"/>
                  <a:pt x="115788" y="61426"/>
                  <a:pt x="116180" y="61383"/>
                </a:cubicBezTo>
                <a:cubicBezTo>
                  <a:pt x="116573" y="61339"/>
                  <a:pt x="116725" y="60925"/>
                  <a:pt x="117314" y="60816"/>
                </a:cubicBezTo>
                <a:cubicBezTo>
                  <a:pt x="117903" y="60707"/>
                  <a:pt x="117816" y="61077"/>
                  <a:pt x="118143" y="60816"/>
                </a:cubicBezTo>
                <a:cubicBezTo>
                  <a:pt x="118470" y="60554"/>
                  <a:pt x="118622" y="60205"/>
                  <a:pt x="118622" y="59965"/>
                </a:cubicBezTo>
                <a:cubicBezTo>
                  <a:pt x="118808" y="59671"/>
                  <a:pt x="119035" y="59407"/>
                  <a:pt x="119298" y="59180"/>
                </a:cubicBezTo>
                <a:cubicBezTo>
                  <a:pt x="119669" y="58919"/>
                  <a:pt x="120127" y="58679"/>
                  <a:pt x="120127" y="58330"/>
                </a:cubicBezTo>
                <a:cubicBezTo>
                  <a:pt x="120301" y="58169"/>
                  <a:pt x="120500" y="58036"/>
                  <a:pt x="120716" y="57938"/>
                </a:cubicBezTo>
                <a:cubicBezTo>
                  <a:pt x="121004" y="57826"/>
                  <a:pt x="121263" y="57656"/>
                  <a:pt x="121479" y="57436"/>
                </a:cubicBezTo>
                <a:cubicBezTo>
                  <a:pt x="121710" y="57166"/>
                  <a:pt x="121956" y="56910"/>
                  <a:pt x="122220" y="56673"/>
                </a:cubicBezTo>
                <a:cubicBezTo>
                  <a:pt x="122515" y="56533"/>
                  <a:pt x="122770" y="56324"/>
                  <a:pt x="122962" y="56062"/>
                </a:cubicBezTo>
                <a:cubicBezTo>
                  <a:pt x="123158" y="55779"/>
                  <a:pt x="123594" y="55583"/>
                  <a:pt x="123790" y="55255"/>
                </a:cubicBezTo>
                <a:cubicBezTo>
                  <a:pt x="123987" y="54928"/>
                  <a:pt x="124444" y="54776"/>
                  <a:pt x="124663" y="54361"/>
                </a:cubicBezTo>
                <a:cubicBezTo>
                  <a:pt x="124881" y="53947"/>
                  <a:pt x="125557" y="53903"/>
                  <a:pt x="125557" y="53446"/>
                </a:cubicBezTo>
                <a:cubicBezTo>
                  <a:pt x="126557" y="52290"/>
                  <a:pt x="127637" y="51206"/>
                  <a:pt x="128784" y="50197"/>
                </a:cubicBezTo>
                <a:cubicBezTo>
                  <a:pt x="129224" y="49671"/>
                  <a:pt x="129634" y="49117"/>
                  <a:pt x="130005" y="48539"/>
                </a:cubicBezTo>
                <a:cubicBezTo>
                  <a:pt x="130441" y="48169"/>
                  <a:pt x="130964" y="48103"/>
                  <a:pt x="131161" y="47907"/>
                </a:cubicBezTo>
                <a:cubicBezTo>
                  <a:pt x="131431" y="47508"/>
                  <a:pt x="131738" y="47137"/>
                  <a:pt x="132076" y="46795"/>
                </a:cubicBezTo>
                <a:cubicBezTo>
                  <a:pt x="132294" y="46533"/>
                  <a:pt x="132774" y="45988"/>
                  <a:pt x="133036" y="45748"/>
                </a:cubicBezTo>
                <a:lnTo>
                  <a:pt x="134213" y="44832"/>
                </a:lnTo>
                <a:cubicBezTo>
                  <a:pt x="134431" y="44702"/>
                  <a:pt x="135543" y="43895"/>
                  <a:pt x="135740" y="43742"/>
                </a:cubicBezTo>
                <a:cubicBezTo>
                  <a:pt x="136328" y="43459"/>
                  <a:pt x="136874" y="43677"/>
                  <a:pt x="136874" y="43459"/>
                </a:cubicBezTo>
                <a:cubicBezTo>
                  <a:pt x="137179" y="42826"/>
                  <a:pt x="137942" y="41365"/>
                  <a:pt x="137724" y="40907"/>
                </a:cubicBezTo>
                <a:cubicBezTo>
                  <a:pt x="137506" y="40450"/>
                  <a:pt x="137310" y="40101"/>
                  <a:pt x="137179" y="39883"/>
                </a:cubicBezTo>
                <a:cubicBezTo>
                  <a:pt x="136993" y="39689"/>
                  <a:pt x="136721" y="39606"/>
                  <a:pt x="136459" y="39665"/>
                </a:cubicBezTo>
                <a:cubicBezTo>
                  <a:pt x="135945" y="39830"/>
                  <a:pt x="135382" y="39734"/>
                  <a:pt x="134955" y="39403"/>
                </a:cubicBezTo>
                <a:cubicBezTo>
                  <a:pt x="134737" y="39228"/>
                  <a:pt x="134366" y="39468"/>
                  <a:pt x="133995" y="39621"/>
                </a:cubicBezTo>
                <a:cubicBezTo>
                  <a:pt x="133625" y="39774"/>
                  <a:pt x="133188" y="39621"/>
                  <a:pt x="132992" y="39774"/>
                </a:cubicBezTo>
                <a:cubicBezTo>
                  <a:pt x="132430" y="40234"/>
                  <a:pt x="131904" y="40735"/>
                  <a:pt x="131422" y="41278"/>
                </a:cubicBezTo>
                <a:cubicBezTo>
                  <a:pt x="131008" y="41758"/>
                  <a:pt x="128958" y="43655"/>
                  <a:pt x="128675" y="43938"/>
                </a:cubicBezTo>
                <a:cubicBezTo>
                  <a:pt x="128391" y="44222"/>
                  <a:pt x="128173" y="43851"/>
                  <a:pt x="128173" y="43502"/>
                </a:cubicBezTo>
                <a:cubicBezTo>
                  <a:pt x="128588" y="42565"/>
                  <a:pt x="128871" y="42499"/>
                  <a:pt x="128173" y="41322"/>
                </a:cubicBezTo>
                <a:cubicBezTo>
                  <a:pt x="127475" y="40144"/>
                  <a:pt x="126712" y="40297"/>
                  <a:pt x="126472" y="40144"/>
                </a:cubicBezTo>
                <a:cubicBezTo>
                  <a:pt x="126232" y="39992"/>
                  <a:pt x="125796" y="39337"/>
                  <a:pt x="125513" y="39228"/>
                </a:cubicBezTo>
                <a:close/>
                <a:moveTo>
                  <a:pt x="194516" y="33069"/>
                </a:moveTo>
                <a:cubicBezTo>
                  <a:pt x="194721" y="33076"/>
                  <a:pt x="194882" y="33246"/>
                  <a:pt x="194876" y="33451"/>
                </a:cubicBezTo>
                <a:cubicBezTo>
                  <a:pt x="194921" y="34033"/>
                  <a:pt x="194697" y="34604"/>
                  <a:pt x="194265" y="34999"/>
                </a:cubicBezTo>
                <a:cubicBezTo>
                  <a:pt x="193847" y="35128"/>
                  <a:pt x="193397" y="35128"/>
                  <a:pt x="192979" y="34999"/>
                </a:cubicBezTo>
                <a:cubicBezTo>
                  <a:pt x="192835" y="34796"/>
                  <a:pt x="192767" y="34550"/>
                  <a:pt x="192782" y="34301"/>
                </a:cubicBezTo>
                <a:cubicBezTo>
                  <a:pt x="192769" y="34020"/>
                  <a:pt x="192854" y="33743"/>
                  <a:pt x="193022" y="33516"/>
                </a:cubicBezTo>
                <a:cubicBezTo>
                  <a:pt x="193478" y="33340"/>
                  <a:pt x="193942" y="33194"/>
                  <a:pt x="194418" y="33080"/>
                </a:cubicBezTo>
                <a:cubicBezTo>
                  <a:pt x="194450" y="33071"/>
                  <a:pt x="194483" y="33069"/>
                  <a:pt x="194516" y="33069"/>
                </a:cubicBezTo>
                <a:close/>
                <a:moveTo>
                  <a:pt x="198496" y="31248"/>
                </a:moveTo>
                <a:cubicBezTo>
                  <a:pt x="198692" y="31096"/>
                  <a:pt x="199129" y="31008"/>
                  <a:pt x="199238" y="31401"/>
                </a:cubicBezTo>
                <a:cubicBezTo>
                  <a:pt x="199310" y="31708"/>
                  <a:pt x="199347" y="32022"/>
                  <a:pt x="199347" y="32338"/>
                </a:cubicBezTo>
                <a:cubicBezTo>
                  <a:pt x="199170" y="32871"/>
                  <a:pt x="198747" y="33283"/>
                  <a:pt x="198213" y="33451"/>
                </a:cubicBezTo>
                <a:cubicBezTo>
                  <a:pt x="198060" y="33516"/>
                  <a:pt x="197428" y="33145"/>
                  <a:pt x="197428" y="32905"/>
                </a:cubicBezTo>
                <a:cubicBezTo>
                  <a:pt x="197428" y="32666"/>
                  <a:pt x="196882" y="31793"/>
                  <a:pt x="197428" y="31772"/>
                </a:cubicBezTo>
                <a:cubicBezTo>
                  <a:pt x="197973" y="31750"/>
                  <a:pt x="198169" y="31401"/>
                  <a:pt x="198496" y="31248"/>
                </a:cubicBezTo>
                <a:close/>
                <a:moveTo>
                  <a:pt x="193328" y="28370"/>
                </a:moveTo>
                <a:cubicBezTo>
                  <a:pt x="194091" y="28087"/>
                  <a:pt x="194374" y="28566"/>
                  <a:pt x="194396" y="29286"/>
                </a:cubicBezTo>
                <a:cubicBezTo>
                  <a:pt x="194418" y="30005"/>
                  <a:pt x="193677" y="30289"/>
                  <a:pt x="193153" y="30834"/>
                </a:cubicBezTo>
                <a:cubicBezTo>
                  <a:pt x="192892" y="31096"/>
                  <a:pt x="192892" y="30834"/>
                  <a:pt x="192586" y="30594"/>
                </a:cubicBezTo>
                <a:cubicBezTo>
                  <a:pt x="192281" y="30354"/>
                  <a:pt x="192281" y="29766"/>
                  <a:pt x="192281" y="29395"/>
                </a:cubicBezTo>
                <a:cubicBezTo>
                  <a:pt x="192128" y="28544"/>
                  <a:pt x="193132" y="28719"/>
                  <a:pt x="193328" y="28370"/>
                </a:cubicBezTo>
                <a:close/>
                <a:moveTo>
                  <a:pt x="254601" y="27475"/>
                </a:moveTo>
                <a:cubicBezTo>
                  <a:pt x="253947" y="27628"/>
                  <a:pt x="253358" y="27519"/>
                  <a:pt x="253162" y="28195"/>
                </a:cubicBezTo>
                <a:cubicBezTo>
                  <a:pt x="253097" y="28435"/>
                  <a:pt x="252944" y="29307"/>
                  <a:pt x="252944" y="29569"/>
                </a:cubicBezTo>
                <a:cubicBezTo>
                  <a:pt x="252846" y="30050"/>
                  <a:pt x="252846" y="30548"/>
                  <a:pt x="252944" y="31030"/>
                </a:cubicBezTo>
                <a:cubicBezTo>
                  <a:pt x="253286" y="31627"/>
                  <a:pt x="253465" y="32303"/>
                  <a:pt x="253467" y="32992"/>
                </a:cubicBezTo>
                <a:cubicBezTo>
                  <a:pt x="253380" y="33668"/>
                  <a:pt x="253140" y="34257"/>
                  <a:pt x="253576" y="34562"/>
                </a:cubicBezTo>
                <a:cubicBezTo>
                  <a:pt x="254080" y="34798"/>
                  <a:pt x="254636" y="34896"/>
                  <a:pt x="255190" y="34845"/>
                </a:cubicBezTo>
                <a:cubicBezTo>
                  <a:pt x="255617" y="34819"/>
                  <a:pt x="256049" y="34819"/>
                  <a:pt x="256477" y="34845"/>
                </a:cubicBezTo>
                <a:cubicBezTo>
                  <a:pt x="256716" y="34998"/>
                  <a:pt x="256607" y="35565"/>
                  <a:pt x="256477" y="36045"/>
                </a:cubicBezTo>
                <a:cubicBezTo>
                  <a:pt x="256361" y="36538"/>
                  <a:pt x="256154" y="37004"/>
                  <a:pt x="255866" y="37419"/>
                </a:cubicBezTo>
                <a:cubicBezTo>
                  <a:pt x="255321" y="38291"/>
                  <a:pt x="254492" y="40777"/>
                  <a:pt x="252312" y="41082"/>
                </a:cubicBezTo>
                <a:cubicBezTo>
                  <a:pt x="251221" y="41213"/>
                  <a:pt x="249739" y="41605"/>
                  <a:pt x="248779" y="41605"/>
                </a:cubicBezTo>
                <a:cubicBezTo>
                  <a:pt x="248452" y="41605"/>
                  <a:pt x="247907" y="41605"/>
                  <a:pt x="247558" y="41605"/>
                </a:cubicBezTo>
                <a:cubicBezTo>
                  <a:pt x="246533" y="41692"/>
                  <a:pt x="244832" y="41976"/>
                  <a:pt x="244353" y="41976"/>
                </a:cubicBezTo>
                <a:cubicBezTo>
                  <a:pt x="243873" y="41976"/>
                  <a:pt x="243241" y="41496"/>
                  <a:pt x="242979" y="41496"/>
                </a:cubicBezTo>
                <a:cubicBezTo>
                  <a:pt x="242030" y="41494"/>
                  <a:pt x="241097" y="41743"/>
                  <a:pt x="240275" y="42216"/>
                </a:cubicBezTo>
                <a:cubicBezTo>
                  <a:pt x="240325" y="42737"/>
                  <a:pt x="240242" y="43262"/>
                  <a:pt x="240035" y="43742"/>
                </a:cubicBezTo>
                <a:lnTo>
                  <a:pt x="240035" y="43655"/>
                </a:lnTo>
                <a:cubicBezTo>
                  <a:pt x="239795" y="44069"/>
                  <a:pt x="239647" y="44529"/>
                  <a:pt x="239599" y="45007"/>
                </a:cubicBezTo>
                <a:cubicBezTo>
                  <a:pt x="240253" y="46054"/>
                  <a:pt x="241038" y="47515"/>
                  <a:pt x="241278" y="47624"/>
                </a:cubicBezTo>
                <a:cubicBezTo>
                  <a:pt x="241518" y="47733"/>
                  <a:pt x="245356" y="47057"/>
                  <a:pt x="247536" y="46882"/>
                </a:cubicBezTo>
                <a:cubicBezTo>
                  <a:pt x="249180" y="46764"/>
                  <a:pt x="250833" y="46830"/>
                  <a:pt x="252464" y="47078"/>
                </a:cubicBezTo>
                <a:cubicBezTo>
                  <a:pt x="253228" y="47209"/>
                  <a:pt x="254383" y="47711"/>
                  <a:pt x="255103" y="47798"/>
                </a:cubicBezTo>
                <a:cubicBezTo>
                  <a:pt x="255822" y="47885"/>
                  <a:pt x="257043" y="48038"/>
                  <a:pt x="257501" y="48038"/>
                </a:cubicBezTo>
                <a:cubicBezTo>
                  <a:pt x="258339" y="48044"/>
                  <a:pt x="259172" y="48184"/>
                  <a:pt x="259965" y="48452"/>
                </a:cubicBezTo>
                <a:cubicBezTo>
                  <a:pt x="260423" y="48627"/>
                  <a:pt x="261623" y="48757"/>
                  <a:pt x="262342" y="49041"/>
                </a:cubicBezTo>
                <a:cubicBezTo>
                  <a:pt x="263062" y="49324"/>
                  <a:pt x="264305" y="49760"/>
                  <a:pt x="264893" y="49913"/>
                </a:cubicBezTo>
                <a:cubicBezTo>
                  <a:pt x="265482" y="50066"/>
                  <a:pt x="265984" y="50044"/>
                  <a:pt x="266507" y="50175"/>
                </a:cubicBezTo>
                <a:cubicBezTo>
                  <a:pt x="267013" y="50364"/>
                  <a:pt x="267508" y="50585"/>
                  <a:pt x="267990" y="50829"/>
                </a:cubicBezTo>
                <a:cubicBezTo>
                  <a:pt x="268230" y="50894"/>
                  <a:pt x="268644" y="50916"/>
                  <a:pt x="269429" y="51091"/>
                </a:cubicBezTo>
                <a:cubicBezTo>
                  <a:pt x="269734" y="51156"/>
                  <a:pt x="270083" y="50785"/>
                  <a:pt x="270345" y="50524"/>
                </a:cubicBezTo>
                <a:cubicBezTo>
                  <a:pt x="270596" y="50316"/>
                  <a:pt x="270796" y="50055"/>
                  <a:pt x="270934" y="49760"/>
                </a:cubicBezTo>
                <a:cubicBezTo>
                  <a:pt x="270986" y="49575"/>
                  <a:pt x="270986" y="49379"/>
                  <a:pt x="270934" y="49193"/>
                </a:cubicBezTo>
                <a:cubicBezTo>
                  <a:pt x="270934" y="49150"/>
                  <a:pt x="270934" y="48910"/>
                  <a:pt x="270934" y="48801"/>
                </a:cubicBezTo>
                <a:cubicBezTo>
                  <a:pt x="270988" y="48461"/>
                  <a:pt x="270988" y="48116"/>
                  <a:pt x="270934" y="47776"/>
                </a:cubicBezTo>
                <a:cubicBezTo>
                  <a:pt x="270825" y="46926"/>
                  <a:pt x="270127" y="46577"/>
                  <a:pt x="269756" y="46228"/>
                </a:cubicBezTo>
                <a:cubicBezTo>
                  <a:pt x="269457" y="45907"/>
                  <a:pt x="269137" y="45609"/>
                  <a:pt x="268797" y="45334"/>
                </a:cubicBezTo>
                <a:cubicBezTo>
                  <a:pt x="268459" y="45107"/>
                  <a:pt x="268101" y="44909"/>
                  <a:pt x="267728" y="44745"/>
                </a:cubicBezTo>
                <a:cubicBezTo>
                  <a:pt x="267377" y="44667"/>
                  <a:pt x="267020" y="44617"/>
                  <a:pt x="266660" y="44593"/>
                </a:cubicBezTo>
                <a:cubicBezTo>
                  <a:pt x="266267" y="44593"/>
                  <a:pt x="265984" y="44876"/>
                  <a:pt x="265460" y="44745"/>
                </a:cubicBezTo>
                <a:cubicBezTo>
                  <a:pt x="264069" y="44348"/>
                  <a:pt x="262658" y="44037"/>
                  <a:pt x="261230" y="43808"/>
                </a:cubicBezTo>
                <a:cubicBezTo>
                  <a:pt x="260968" y="43437"/>
                  <a:pt x="261405" y="42521"/>
                  <a:pt x="261688" y="41431"/>
                </a:cubicBezTo>
                <a:cubicBezTo>
                  <a:pt x="261797" y="41125"/>
                  <a:pt x="261863" y="40733"/>
                  <a:pt x="262081" y="40580"/>
                </a:cubicBezTo>
                <a:cubicBezTo>
                  <a:pt x="262296" y="40364"/>
                  <a:pt x="262447" y="40092"/>
                  <a:pt x="262517" y="39795"/>
                </a:cubicBezTo>
                <a:cubicBezTo>
                  <a:pt x="262617" y="39503"/>
                  <a:pt x="262798" y="39246"/>
                  <a:pt x="263040" y="39054"/>
                </a:cubicBezTo>
                <a:cubicBezTo>
                  <a:pt x="263293" y="38856"/>
                  <a:pt x="263489" y="38592"/>
                  <a:pt x="263607" y="38291"/>
                </a:cubicBezTo>
                <a:cubicBezTo>
                  <a:pt x="263934" y="37070"/>
                  <a:pt x="263258" y="37266"/>
                  <a:pt x="263607" y="36241"/>
                </a:cubicBezTo>
                <a:cubicBezTo>
                  <a:pt x="263956" y="35216"/>
                  <a:pt x="265003" y="35434"/>
                  <a:pt x="266289" y="35216"/>
                </a:cubicBezTo>
                <a:cubicBezTo>
                  <a:pt x="266762" y="35157"/>
                  <a:pt x="267216" y="34994"/>
                  <a:pt x="267619" y="34736"/>
                </a:cubicBezTo>
                <a:cubicBezTo>
                  <a:pt x="268153" y="34329"/>
                  <a:pt x="268760" y="34023"/>
                  <a:pt x="269407" y="33842"/>
                </a:cubicBezTo>
                <a:cubicBezTo>
                  <a:pt x="270628" y="33385"/>
                  <a:pt x="271392" y="33581"/>
                  <a:pt x="271719" y="32578"/>
                </a:cubicBezTo>
                <a:cubicBezTo>
                  <a:pt x="271784" y="32425"/>
                  <a:pt x="271457" y="31989"/>
                  <a:pt x="271457" y="31706"/>
                </a:cubicBezTo>
                <a:cubicBezTo>
                  <a:pt x="271529" y="31309"/>
                  <a:pt x="271529" y="30903"/>
                  <a:pt x="271457" y="30506"/>
                </a:cubicBezTo>
                <a:cubicBezTo>
                  <a:pt x="271261" y="29961"/>
                  <a:pt x="270846" y="29612"/>
                  <a:pt x="270585" y="29067"/>
                </a:cubicBezTo>
                <a:cubicBezTo>
                  <a:pt x="270439" y="28771"/>
                  <a:pt x="270192" y="28539"/>
                  <a:pt x="269887" y="28413"/>
                </a:cubicBezTo>
                <a:cubicBezTo>
                  <a:pt x="269625" y="28413"/>
                  <a:pt x="269407" y="28566"/>
                  <a:pt x="268906" y="28413"/>
                </a:cubicBezTo>
                <a:cubicBezTo>
                  <a:pt x="268550" y="28280"/>
                  <a:pt x="268169" y="28234"/>
                  <a:pt x="267794" y="28282"/>
                </a:cubicBezTo>
                <a:cubicBezTo>
                  <a:pt x="266413" y="28659"/>
                  <a:pt x="264994" y="28880"/>
                  <a:pt x="263563" y="28936"/>
                </a:cubicBezTo>
                <a:lnTo>
                  <a:pt x="262887" y="28936"/>
                </a:lnTo>
                <a:lnTo>
                  <a:pt x="261928" y="28936"/>
                </a:lnTo>
                <a:cubicBezTo>
                  <a:pt x="260096" y="28893"/>
                  <a:pt x="256847" y="28522"/>
                  <a:pt x="256607" y="28522"/>
                </a:cubicBezTo>
                <a:cubicBezTo>
                  <a:pt x="255975" y="28260"/>
                  <a:pt x="254863" y="27475"/>
                  <a:pt x="254601" y="27475"/>
                </a:cubicBezTo>
                <a:close/>
                <a:moveTo>
                  <a:pt x="185522" y="25971"/>
                </a:moveTo>
                <a:cubicBezTo>
                  <a:pt x="185173" y="26232"/>
                  <a:pt x="184780" y="26341"/>
                  <a:pt x="183799" y="26341"/>
                </a:cubicBezTo>
                <a:cubicBezTo>
                  <a:pt x="181880" y="26516"/>
                  <a:pt x="179961" y="29045"/>
                  <a:pt x="178086" y="30136"/>
                </a:cubicBezTo>
                <a:cubicBezTo>
                  <a:pt x="177630" y="30286"/>
                  <a:pt x="177164" y="30402"/>
                  <a:pt x="176690" y="30484"/>
                </a:cubicBezTo>
                <a:cubicBezTo>
                  <a:pt x="176298" y="30659"/>
                  <a:pt x="175796" y="30986"/>
                  <a:pt x="175709" y="31291"/>
                </a:cubicBezTo>
                <a:cubicBezTo>
                  <a:pt x="175622" y="31597"/>
                  <a:pt x="175665" y="31945"/>
                  <a:pt x="175317" y="32142"/>
                </a:cubicBezTo>
                <a:cubicBezTo>
                  <a:pt x="174968" y="32338"/>
                  <a:pt x="174684" y="32382"/>
                  <a:pt x="174706" y="32643"/>
                </a:cubicBezTo>
                <a:cubicBezTo>
                  <a:pt x="174728" y="32905"/>
                  <a:pt x="174924" y="33995"/>
                  <a:pt x="175251" y="34060"/>
                </a:cubicBezTo>
                <a:cubicBezTo>
                  <a:pt x="175578" y="34126"/>
                  <a:pt x="175818" y="34060"/>
                  <a:pt x="175949" y="34388"/>
                </a:cubicBezTo>
                <a:cubicBezTo>
                  <a:pt x="176080" y="34715"/>
                  <a:pt x="176516" y="35129"/>
                  <a:pt x="176843" y="35129"/>
                </a:cubicBezTo>
                <a:cubicBezTo>
                  <a:pt x="177281" y="35168"/>
                  <a:pt x="177715" y="35264"/>
                  <a:pt x="178129" y="35412"/>
                </a:cubicBezTo>
                <a:cubicBezTo>
                  <a:pt x="178544" y="35521"/>
                  <a:pt x="179307" y="35565"/>
                  <a:pt x="179307" y="36241"/>
                </a:cubicBezTo>
                <a:cubicBezTo>
                  <a:pt x="179307" y="36917"/>
                  <a:pt x="179547" y="37898"/>
                  <a:pt x="179307" y="38422"/>
                </a:cubicBezTo>
                <a:cubicBezTo>
                  <a:pt x="179067" y="38945"/>
                  <a:pt x="178391" y="39708"/>
                  <a:pt x="178129" y="39708"/>
                </a:cubicBezTo>
                <a:cubicBezTo>
                  <a:pt x="177868" y="39708"/>
                  <a:pt x="177410" y="39708"/>
                  <a:pt x="177148" y="39708"/>
                </a:cubicBezTo>
                <a:cubicBezTo>
                  <a:pt x="176383" y="39872"/>
                  <a:pt x="175864" y="40587"/>
                  <a:pt x="175949" y="41365"/>
                </a:cubicBezTo>
                <a:cubicBezTo>
                  <a:pt x="176014" y="41889"/>
                  <a:pt x="177039" y="42805"/>
                  <a:pt x="177039" y="42805"/>
                </a:cubicBezTo>
                <a:lnTo>
                  <a:pt x="177559" y="43404"/>
                </a:lnTo>
                <a:lnTo>
                  <a:pt x="177933" y="44113"/>
                </a:lnTo>
                <a:cubicBezTo>
                  <a:pt x="178064" y="44418"/>
                  <a:pt x="177933" y="44745"/>
                  <a:pt x="177933" y="45181"/>
                </a:cubicBezTo>
                <a:cubicBezTo>
                  <a:pt x="177977" y="45456"/>
                  <a:pt x="177977" y="45735"/>
                  <a:pt x="177933" y="46010"/>
                </a:cubicBezTo>
                <a:cubicBezTo>
                  <a:pt x="177809" y="46392"/>
                  <a:pt x="177573" y="46725"/>
                  <a:pt x="177257" y="46969"/>
                </a:cubicBezTo>
                <a:cubicBezTo>
                  <a:pt x="177039" y="47144"/>
                  <a:pt x="176472" y="47842"/>
                  <a:pt x="176254" y="47951"/>
                </a:cubicBezTo>
                <a:cubicBezTo>
                  <a:pt x="175410" y="48415"/>
                  <a:pt x="174789" y="49202"/>
                  <a:pt x="174532" y="50131"/>
                </a:cubicBezTo>
                <a:cubicBezTo>
                  <a:pt x="174612" y="50820"/>
                  <a:pt x="174826" y="51487"/>
                  <a:pt x="175164" y="52094"/>
                </a:cubicBezTo>
                <a:cubicBezTo>
                  <a:pt x="175413" y="52477"/>
                  <a:pt x="175731" y="52809"/>
                  <a:pt x="176102" y="53075"/>
                </a:cubicBezTo>
                <a:cubicBezTo>
                  <a:pt x="176450" y="53380"/>
                  <a:pt x="176341" y="54100"/>
                  <a:pt x="176778" y="54100"/>
                </a:cubicBezTo>
                <a:cubicBezTo>
                  <a:pt x="177218" y="54119"/>
                  <a:pt x="177656" y="54178"/>
                  <a:pt x="178086" y="54274"/>
                </a:cubicBezTo>
                <a:cubicBezTo>
                  <a:pt x="178391" y="54427"/>
                  <a:pt x="178980" y="54122"/>
                  <a:pt x="178980" y="54122"/>
                </a:cubicBezTo>
                <a:cubicBezTo>
                  <a:pt x="179460" y="53947"/>
                  <a:pt x="179961" y="52682"/>
                  <a:pt x="180921" y="51941"/>
                </a:cubicBezTo>
                <a:cubicBezTo>
                  <a:pt x="181880" y="51200"/>
                  <a:pt x="184017" y="49978"/>
                  <a:pt x="185151" y="49019"/>
                </a:cubicBezTo>
                <a:cubicBezTo>
                  <a:pt x="186446" y="48190"/>
                  <a:pt x="187296" y="46819"/>
                  <a:pt x="187462" y="45290"/>
                </a:cubicBezTo>
                <a:cubicBezTo>
                  <a:pt x="187397" y="44909"/>
                  <a:pt x="187240" y="44551"/>
                  <a:pt x="187004" y="44244"/>
                </a:cubicBezTo>
                <a:cubicBezTo>
                  <a:pt x="186701" y="43982"/>
                  <a:pt x="186330" y="43808"/>
                  <a:pt x="185936" y="43742"/>
                </a:cubicBezTo>
                <a:lnTo>
                  <a:pt x="184846" y="43895"/>
                </a:lnTo>
                <a:cubicBezTo>
                  <a:pt x="184693" y="43851"/>
                  <a:pt x="184540" y="43044"/>
                  <a:pt x="184540" y="42805"/>
                </a:cubicBezTo>
                <a:cubicBezTo>
                  <a:pt x="185144" y="41572"/>
                  <a:pt x="186006" y="40487"/>
                  <a:pt x="187070" y="39621"/>
                </a:cubicBezTo>
                <a:cubicBezTo>
                  <a:pt x="187201" y="39490"/>
                  <a:pt x="187222" y="39446"/>
                  <a:pt x="187201" y="39010"/>
                </a:cubicBezTo>
                <a:cubicBezTo>
                  <a:pt x="187179" y="38574"/>
                  <a:pt x="186983" y="38465"/>
                  <a:pt x="186394" y="37658"/>
                </a:cubicBezTo>
                <a:cubicBezTo>
                  <a:pt x="186089" y="37222"/>
                  <a:pt x="186263" y="36786"/>
                  <a:pt x="185936" y="36786"/>
                </a:cubicBezTo>
                <a:cubicBezTo>
                  <a:pt x="185609" y="36786"/>
                  <a:pt x="185238" y="37222"/>
                  <a:pt x="184955" y="36961"/>
                </a:cubicBezTo>
                <a:cubicBezTo>
                  <a:pt x="184671" y="36699"/>
                  <a:pt x="184671" y="35936"/>
                  <a:pt x="184671" y="35674"/>
                </a:cubicBezTo>
                <a:cubicBezTo>
                  <a:pt x="184423" y="35072"/>
                  <a:pt x="184383" y="34403"/>
                  <a:pt x="184562" y="33777"/>
                </a:cubicBezTo>
                <a:cubicBezTo>
                  <a:pt x="184944" y="33114"/>
                  <a:pt x="185373" y="32480"/>
                  <a:pt x="185849" y="31880"/>
                </a:cubicBezTo>
                <a:cubicBezTo>
                  <a:pt x="186307" y="31335"/>
                  <a:pt x="186590" y="30964"/>
                  <a:pt x="186590" y="30550"/>
                </a:cubicBezTo>
                <a:cubicBezTo>
                  <a:pt x="186437" y="29590"/>
                  <a:pt x="186852" y="29242"/>
                  <a:pt x="186852" y="28805"/>
                </a:cubicBezTo>
                <a:cubicBezTo>
                  <a:pt x="186852" y="28369"/>
                  <a:pt x="187113" y="27737"/>
                  <a:pt x="186852" y="27279"/>
                </a:cubicBezTo>
                <a:cubicBezTo>
                  <a:pt x="186590" y="26821"/>
                  <a:pt x="185870" y="25709"/>
                  <a:pt x="185522" y="25971"/>
                </a:cubicBezTo>
                <a:close/>
                <a:moveTo>
                  <a:pt x="200022" y="25622"/>
                </a:moveTo>
                <a:cubicBezTo>
                  <a:pt x="200153" y="25710"/>
                  <a:pt x="200284" y="26429"/>
                  <a:pt x="200284" y="26691"/>
                </a:cubicBezTo>
                <a:cubicBezTo>
                  <a:pt x="200188" y="27297"/>
                  <a:pt x="199896" y="27855"/>
                  <a:pt x="199455" y="28283"/>
                </a:cubicBezTo>
                <a:cubicBezTo>
                  <a:pt x="198960" y="28424"/>
                  <a:pt x="198441" y="28468"/>
                  <a:pt x="197929" y="28413"/>
                </a:cubicBezTo>
                <a:cubicBezTo>
                  <a:pt x="197471" y="28304"/>
                  <a:pt x="197362" y="27563"/>
                  <a:pt x="197340" y="27127"/>
                </a:cubicBezTo>
                <a:cubicBezTo>
                  <a:pt x="197297" y="26298"/>
                  <a:pt x="198997" y="26102"/>
                  <a:pt x="200022" y="25622"/>
                </a:cubicBezTo>
                <a:close/>
                <a:moveTo>
                  <a:pt x="201134" y="21282"/>
                </a:moveTo>
                <a:cubicBezTo>
                  <a:pt x="199327" y="22050"/>
                  <a:pt x="197558" y="22909"/>
                  <a:pt x="195836" y="23856"/>
                </a:cubicBezTo>
                <a:cubicBezTo>
                  <a:pt x="195378" y="24074"/>
                  <a:pt x="194876" y="23877"/>
                  <a:pt x="194026" y="24292"/>
                </a:cubicBezTo>
                <a:cubicBezTo>
                  <a:pt x="193175" y="24706"/>
                  <a:pt x="192630" y="25164"/>
                  <a:pt x="191845" y="25578"/>
                </a:cubicBezTo>
                <a:cubicBezTo>
                  <a:pt x="191583" y="25731"/>
                  <a:pt x="190711" y="26102"/>
                  <a:pt x="190537" y="26211"/>
                </a:cubicBezTo>
                <a:cubicBezTo>
                  <a:pt x="190212" y="26354"/>
                  <a:pt x="189865" y="26442"/>
                  <a:pt x="189512" y="26472"/>
                </a:cubicBezTo>
                <a:cubicBezTo>
                  <a:pt x="188923" y="26538"/>
                  <a:pt x="188727" y="25883"/>
                  <a:pt x="188313" y="25949"/>
                </a:cubicBezTo>
                <a:cubicBezTo>
                  <a:pt x="187898" y="26014"/>
                  <a:pt x="187528" y="27061"/>
                  <a:pt x="187702" y="27824"/>
                </a:cubicBezTo>
                <a:cubicBezTo>
                  <a:pt x="187761" y="28426"/>
                  <a:pt x="187761" y="29032"/>
                  <a:pt x="187702" y="29634"/>
                </a:cubicBezTo>
                <a:lnTo>
                  <a:pt x="187637" y="29547"/>
                </a:lnTo>
                <a:cubicBezTo>
                  <a:pt x="187611" y="29948"/>
                  <a:pt x="187632" y="30351"/>
                  <a:pt x="187702" y="30746"/>
                </a:cubicBezTo>
                <a:cubicBezTo>
                  <a:pt x="187811" y="31313"/>
                  <a:pt x="188291" y="31727"/>
                  <a:pt x="188291" y="32033"/>
                </a:cubicBezTo>
                <a:cubicBezTo>
                  <a:pt x="188419" y="33092"/>
                  <a:pt x="188675" y="34132"/>
                  <a:pt x="189054" y="35129"/>
                </a:cubicBezTo>
                <a:cubicBezTo>
                  <a:pt x="189207" y="35609"/>
                  <a:pt x="188662" y="36350"/>
                  <a:pt x="188662" y="37157"/>
                </a:cubicBezTo>
                <a:cubicBezTo>
                  <a:pt x="188749" y="37602"/>
                  <a:pt x="188928" y="38025"/>
                  <a:pt x="189185" y="38400"/>
                </a:cubicBezTo>
                <a:cubicBezTo>
                  <a:pt x="189294" y="38574"/>
                  <a:pt x="189970" y="38749"/>
                  <a:pt x="189970" y="39468"/>
                </a:cubicBezTo>
                <a:cubicBezTo>
                  <a:pt x="189970" y="39730"/>
                  <a:pt x="190210" y="40013"/>
                  <a:pt x="190340" y="40231"/>
                </a:cubicBezTo>
                <a:cubicBezTo>
                  <a:pt x="190471" y="40450"/>
                  <a:pt x="190450" y="40711"/>
                  <a:pt x="190755" y="40711"/>
                </a:cubicBezTo>
                <a:cubicBezTo>
                  <a:pt x="190995" y="40744"/>
                  <a:pt x="191235" y="40744"/>
                  <a:pt x="191474" y="40711"/>
                </a:cubicBezTo>
                <a:cubicBezTo>
                  <a:pt x="191736" y="40668"/>
                  <a:pt x="192129" y="40406"/>
                  <a:pt x="192303" y="40406"/>
                </a:cubicBezTo>
                <a:cubicBezTo>
                  <a:pt x="192610" y="40288"/>
                  <a:pt x="192909" y="40151"/>
                  <a:pt x="193197" y="39992"/>
                </a:cubicBezTo>
                <a:cubicBezTo>
                  <a:pt x="193546" y="39730"/>
                  <a:pt x="193938" y="39665"/>
                  <a:pt x="193938" y="39992"/>
                </a:cubicBezTo>
                <a:cubicBezTo>
                  <a:pt x="194000" y="40397"/>
                  <a:pt x="194000" y="40807"/>
                  <a:pt x="193938" y="41213"/>
                </a:cubicBezTo>
                <a:cubicBezTo>
                  <a:pt x="193834" y="41435"/>
                  <a:pt x="193666" y="41625"/>
                  <a:pt x="193459" y="41758"/>
                </a:cubicBezTo>
                <a:cubicBezTo>
                  <a:pt x="193280" y="41834"/>
                  <a:pt x="193086" y="41871"/>
                  <a:pt x="192892" y="41867"/>
                </a:cubicBezTo>
                <a:cubicBezTo>
                  <a:pt x="192630" y="41910"/>
                  <a:pt x="192543" y="42020"/>
                  <a:pt x="192281" y="42063"/>
                </a:cubicBezTo>
                <a:cubicBezTo>
                  <a:pt x="192020" y="42107"/>
                  <a:pt x="192150" y="41889"/>
                  <a:pt x="191693" y="41954"/>
                </a:cubicBezTo>
                <a:cubicBezTo>
                  <a:pt x="191235" y="42020"/>
                  <a:pt x="191235" y="42281"/>
                  <a:pt x="191235" y="42783"/>
                </a:cubicBezTo>
                <a:cubicBezTo>
                  <a:pt x="191235" y="43284"/>
                  <a:pt x="191235" y="43611"/>
                  <a:pt x="191235" y="43808"/>
                </a:cubicBezTo>
                <a:cubicBezTo>
                  <a:pt x="191235" y="44004"/>
                  <a:pt x="191104" y="44353"/>
                  <a:pt x="191235" y="44658"/>
                </a:cubicBezTo>
                <a:cubicBezTo>
                  <a:pt x="191365" y="44963"/>
                  <a:pt x="191627" y="44963"/>
                  <a:pt x="192150" y="44963"/>
                </a:cubicBezTo>
                <a:cubicBezTo>
                  <a:pt x="192478" y="45105"/>
                  <a:pt x="192848" y="45105"/>
                  <a:pt x="193175" y="44963"/>
                </a:cubicBezTo>
                <a:cubicBezTo>
                  <a:pt x="193371" y="44920"/>
                  <a:pt x="193938" y="45116"/>
                  <a:pt x="193677" y="45617"/>
                </a:cubicBezTo>
                <a:cubicBezTo>
                  <a:pt x="192868" y="46047"/>
                  <a:pt x="192089" y="46527"/>
                  <a:pt x="191344" y="47057"/>
                </a:cubicBezTo>
                <a:cubicBezTo>
                  <a:pt x="190766" y="47443"/>
                  <a:pt x="190142" y="47757"/>
                  <a:pt x="189490" y="47994"/>
                </a:cubicBezTo>
                <a:cubicBezTo>
                  <a:pt x="189119" y="48103"/>
                  <a:pt x="189032" y="47776"/>
                  <a:pt x="188771" y="47776"/>
                </a:cubicBezTo>
                <a:cubicBezTo>
                  <a:pt x="188509" y="47776"/>
                  <a:pt x="188291" y="48278"/>
                  <a:pt x="188291" y="48278"/>
                </a:cubicBezTo>
                <a:cubicBezTo>
                  <a:pt x="188034" y="48579"/>
                  <a:pt x="187916" y="48975"/>
                  <a:pt x="187964" y="49368"/>
                </a:cubicBezTo>
                <a:cubicBezTo>
                  <a:pt x="187964" y="49564"/>
                  <a:pt x="187964" y="50000"/>
                  <a:pt x="187964" y="50262"/>
                </a:cubicBezTo>
                <a:cubicBezTo>
                  <a:pt x="188007" y="51156"/>
                  <a:pt x="188465" y="51592"/>
                  <a:pt x="188553" y="52137"/>
                </a:cubicBezTo>
                <a:cubicBezTo>
                  <a:pt x="188640" y="52682"/>
                  <a:pt x="189686" y="52791"/>
                  <a:pt x="190101" y="52682"/>
                </a:cubicBezTo>
                <a:cubicBezTo>
                  <a:pt x="190857" y="52416"/>
                  <a:pt x="191588" y="52081"/>
                  <a:pt x="192281" y="51679"/>
                </a:cubicBezTo>
                <a:cubicBezTo>
                  <a:pt x="193025" y="51570"/>
                  <a:pt x="193755" y="51387"/>
                  <a:pt x="194462" y="51134"/>
                </a:cubicBezTo>
                <a:cubicBezTo>
                  <a:pt x="195127" y="50737"/>
                  <a:pt x="195873" y="50493"/>
                  <a:pt x="196642" y="50415"/>
                </a:cubicBezTo>
                <a:cubicBezTo>
                  <a:pt x="197233" y="50288"/>
                  <a:pt x="197809" y="50105"/>
                  <a:pt x="198365" y="49869"/>
                </a:cubicBezTo>
                <a:cubicBezTo>
                  <a:pt x="198867" y="49695"/>
                  <a:pt x="199385" y="49571"/>
                  <a:pt x="199913" y="49499"/>
                </a:cubicBezTo>
                <a:cubicBezTo>
                  <a:pt x="200519" y="49499"/>
                  <a:pt x="201126" y="49449"/>
                  <a:pt x="201723" y="49346"/>
                </a:cubicBezTo>
                <a:cubicBezTo>
                  <a:pt x="201985" y="49259"/>
                  <a:pt x="203140" y="49128"/>
                  <a:pt x="204994" y="48757"/>
                </a:cubicBezTo>
                <a:cubicBezTo>
                  <a:pt x="206847" y="48387"/>
                  <a:pt x="206542" y="48757"/>
                  <a:pt x="207065" y="48757"/>
                </a:cubicBezTo>
                <a:cubicBezTo>
                  <a:pt x="208308" y="48474"/>
                  <a:pt x="209006" y="46730"/>
                  <a:pt x="208810" y="45290"/>
                </a:cubicBezTo>
                <a:cubicBezTo>
                  <a:pt x="208657" y="44265"/>
                  <a:pt x="207720" y="43829"/>
                  <a:pt x="207327" y="43502"/>
                </a:cubicBezTo>
                <a:cubicBezTo>
                  <a:pt x="206935" y="43175"/>
                  <a:pt x="206324" y="43786"/>
                  <a:pt x="205844" y="43742"/>
                </a:cubicBezTo>
                <a:cubicBezTo>
                  <a:pt x="205364" y="43699"/>
                  <a:pt x="204492" y="44331"/>
                  <a:pt x="204165" y="44331"/>
                </a:cubicBezTo>
                <a:cubicBezTo>
                  <a:pt x="203703" y="44401"/>
                  <a:pt x="203236" y="44444"/>
                  <a:pt x="202770" y="44462"/>
                </a:cubicBezTo>
                <a:cubicBezTo>
                  <a:pt x="202164" y="44634"/>
                  <a:pt x="201566" y="44839"/>
                  <a:pt x="200982" y="45072"/>
                </a:cubicBezTo>
                <a:cubicBezTo>
                  <a:pt x="200720" y="45116"/>
                  <a:pt x="200240" y="45116"/>
                  <a:pt x="200240" y="44636"/>
                </a:cubicBezTo>
                <a:cubicBezTo>
                  <a:pt x="200214" y="44316"/>
                  <a:pt x="200325" y="43997"/>
                  <a:pt x="200546" y="43764"/>
                </a:cubicBezTo>
                <a:cubicBezTo>
                  <a:pt x="200938" y="43437"/>
                  <a:pt x="201592" y="43284"/>
                  <a:pt x="201876" y="43066"/>
                </a:cubicBezTo>
                <a:cubicBezTo>
                  <a:pt x="202273" y="42770"/>
                  <a:pt x="202630" y="42425"/>
                  <a:pt x="202944" y="42041"/>
                </a:cubicBezTo>
                <a:cubicBezTo>
                  <a:pt x="203064" y="41821"/>
                  <a:pt x="203110" y="41570"/>
                  <a:pt x="203075" y="41322"/>
                </a:cubicBezTo>
                <a:cubicBezTo>
                  <a:pt x="202768" y="40816"/>
                  <a:pt x="202567" y="40251"/>
                  <a:pt x="202486" y="39665"/>
                </a:cubicBezTo>
                <a:cubicBezTo>
                  <a:pt x="202432" y="39359"/>
                  <a:pt x="202166" y="39137"/>
                  <a:pt x="201854" y="39141"/>
                </a:cubicBezTo>
                <a:cubicBezTo>
                  <a:pt x="201381" y="39111"/>
                  <a:pt x="200914" y="39030"/>
                  <a:pt x="200458" y="38901"/>
                </a:cubicBezTo>
                <a:cubicBezTo>
                  <a:pt x="200109" y="38858"/>
                  <a:pt x="199695" y="39250"/>
                  <a:pt x="199564" y="39490"/>
                </a:cubicBezTo>
                <a:cubicBezTo>
                  <a:pt x="199433" y="39730"/>
                  <a:pt x="198779" y="40253"/>
                  <a:pt x="198387" y="39861"/>
                </a:cubicBezTo>
                <a:cubicBezTo>
                  <a:pt x="198167" y="39494"/>
                  <a:pt x="198103" y="39054"/>
                  <a:pt x="198212" y="38640"/>
                </a:cubicBezTo>
                <a:cubicBezTo>
                  <a:pt x="198365" y="38160"/>
                  <a:pt x="199455" y="38291"/>
                  <a:pt x="199717" y="37942"/>
                </a:cubicBezTo>
                <a:cubicBezTo>
                  <a:pt x="199979" y="37593"/>
                  <a:pt x="200611" y="37593"/>
                  <a:pt x="200742" y="37440"/>
                </a:cubicBezTo>
                <a:cubicBezTo>
                  <a:pt x="201036" y="37222"/>
                  <a:pt x="201416" y="37159"/>
                  <a:pt x="201767" y="37266"/>
                </a:cubicBezTo>
                <a:cubicBezTo>
                  <a:pt x="202007" y="37353"/>
                  <a:pt x="202464" y="36634"/>
                  <a:pt x="202464" y="36328"/>
                </a:cubicBezTo>
                <a:cubicBezTo>
                  <a:pt x="202900" y="34300"/>
                  <a:pt x="203642" y="32818"/>
                  <a:pt x="204231" y="30768"/>
                </a:cubicBezTo>
                <a:cubicBezTo>
                  <a:pt x="204318" y="30463"/>
                  <a:pt x="205168" y="29656"/>
                  <a:pt x="205168" y="29329"/>
                </a:cubicBezTo>
                <a:cubicBezTo>
                  <a:pt x="205367" y="28513"/>
                  <a:pt x="205659" y="27722"/>
                  <a:pt x="206040" y="26974"/>
                </a:cubicBezTo>
                <a:cubicBezTo>
                  <a:pt x="206241" y="26529"/>
                  <a:pt x="206287" y="26030"/>
                  <a:pt x="206171" y="25556"/>
                </a:cubicBezTo>
                <a:cubicBezTo>
                  <a:pt x="206149" y="25382"/>
                  <a:pt x="206673" y="24488"/>
                  <a:pt x="206673" y="23986"/>
                </a:cubicBezTo>
                <a:cubicBezTo>
                  <a:pt x="206498" y="23337"/>
                  <a:pt x="206106" y="22767"/>
                  <a:pt x="205561" y="22373"/>
                </a:cubicBezTo>
                <a:cubicBezTo>
                  <a:pt x="205364" y="22242"/>
                  <a:pt x="205168" y="21522"/>
                  <a:pt x="204994" y="21413"/>
                </a:cubicBezTo>
                <a:cubicBezTo>
                  <a:pt x="204154" y="21341"/>
                  <a:pt x="203308" y="21400"/>
                  <a:pt x="202486" y="21588"/>
                </a:cubicBezTo>
                <a:cubicBezTo>
                  <a:pt x="202072" y="21631"/>
                  <a:pt x="201636" y="21282"/>
                  <a:pt x="201134" y="21282"/>
                </a:cubicBezTo>
                <a:close/>
                <a:moveTo>
                  <a:pt x="221282" y="7850"/>
                </a:moveTo>
                <a:cubicBezTo>
                  <a:pt x="339124" y="7898"/>
                  <a:pt x="434627" y="103441"/>
                  <a:pt x="434627" y="221282"/>
                </a:cubicBezTo>
                <a:cubicBezTo>
                  <a:pt x="434627" y="221311"/>
                  <a:pt x="434627" y="221341"/>
                  <a:pt x="434627" y="221369"/>
                </a:cubicBezTo>
                <a:cubicBezTo>
                  <a:pt x="434579" y="339245"/>
                  <a:pt x="338984" y="434762"/>
                  <a:pt x="221108" y="434714"/>
                </a:cubicBezTo>
                <a:cubicBezTo>
                  <a:pt x="103232" y="434666"/>
                  <a:pt x="7715" y="339071"/>
                  <a:pt x="7763" y="221195"/>
                </a:cubicBezTo>
                <a:cubicBezTo>
                  <a:pt x="7811" y="103319"/>
                  <a:pt x="103406" y="7802"/>
                  <a:pt x="221282" y="7850"/>
                </a:cubicBezTo>
                <a:close/>
                <a:moveTo>
                  <a:pt x="221282" y="4950"/>
                </a:moveTo>
                <a:cubicBezTo>
                  <a:pt x="101806" y="4950"/>
                  <a:pt x="4950" y="101806"/>
                  <a:pt x="4950" y="221282"/>
                </a:cubicBezTo>
                <a:cubicBezTo>
                  <a:pt x="4950" y="340759"/>
                  <a:pt x="101806" y="437614"/>
                  <a:pt x="221282" y="437614"/>
                </a:cubicBezTo>
                <a:cubicBezTo>
                  <a:pt x="340700" y="437470"/>
                  <a:pt x="437470" y="340700"/>
                  <a:pt x="437614" y="221282"/>
                </a:cubicBezTo>
                <a:cubicBezTo>
                  <a:pt x="437614" y="101806"/>
                  <a:pt x="340759" y="4950"/>
                  <a:pt x="221282" y="4950"/>
                </a:cubicBezTo>
                <a:close/>
                <a:moveTo>
                  <a:pt x="221282" y="0"/>
                </a:moveTo>
                <a:cubicBezTo>
                  <a:pt x="343432" y="144"/>
                  <a:pt x="442420" y="99132"/>
                  <a:pt x="442564" y="221282"/>
                </a:cubicBezTo>
                <a:cubicBezTo>
                  <a:pt x="442564" y="343493"/>
                  <a:pt x="343493" y="442564"/>
                  <a:pt x="221282" y="442564"/>
                </a:cubicBezTo>
                <a:cubicBezTo>
                  <a:pt x="99071" y="442564"/>
                  <a:pt x="0" y="343493"/>
                  <a:pt x="0" y="221282"/>
                </a:cubicBezTo>
                <a:cubicBezTo>
                  <a:pt x="0" y="99071"/>
                  <a:pt x="99071" y="0"/>
                  <a:pt x="221282" y="0"/>
                </a:cubicBezTo>
                <a:close/>
              </a:path>
            </a:pathLst>
          </a:custGeom>
          <a:solidFill>
            <a:schemeClr val="bg1"/>
          </a:solidFill>
          <a:ln w="215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591337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0458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 xmlns:p14="http://schemas.microsoft.com/office/powerpoint/2010/main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 userDrawn="1"/>
        </p:nvGrpSpPr>
        <p:grpSpPr>
          <a:xfrm>
            <a:off x="10272478" y="6396638"/>
            <a:ext cx="1629576" cy="198576"/>
            <a:chOff x="10272478" y="6308389"/>
            <a:chExt cx="1629576" cy="198576"/>
          </a:xfrm>
        </p:grpSpPr>
        <p:grpSp>
          <p:nvGrpSpPr>
            <p:cNvPr id="32" name="组合 31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29886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8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3" name="组合 32"/>
            <p:cNvGrpSpPr/>
            <p:nvPr userDrawn="1"/>
          </p:nvGrpSpPr>
          <p:grpSpPr>
            <a:xfrm>
              <a:off x="10272478" y="6308389"/>
              <a:ext cx="716480" cy="198576"/>
              <a:chOff x="2372715" y="161759"/>
              <a:chExt cx="2695608" cy="747103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7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7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39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45" name="Freeform 46_1_1">
            <a:extLst>
              <a:ext uri="{FF2B5EF4-FFF2-40B4-BE49-F238E27FC236}">
                <a16:creationId xmlns:a16="http://schemas.microsoft.com/office/drawing/2014/main" id="{355B7BDC-2B51-449E-86EC-920081C57624}"/>
              </a:ext>
            </a:extLst>
          </p:cNvPr>
          <p:cNvSpPr/>
          <p:nvPr userDrawn="1"/>
        </p:nvSpPr>
        <p:spPr>
          <a:xfrm>
            <a:off x="-124860" y="82060"/>
            <a:ext cx="12441721" cy="3630608"/>
          </a:xfrm>
          <a:custGeom>
            <a:avLst/>
            <a:gdLst>
              <a:gd name="connsiteX0" fmla="*/ 0 w 12326112"/>
              <a:gd name="connsiteY0" fmla="*/ 0 h 3630608"/>
              <a:gd name="connsiteX1" fmla="*/ 12326112 w 12326112"/>
              <a:gd name="connsiteY1" fmla="*/ 0 h 3630608"/>
              <a:gd name="connsiteX2" fmla="*/ 12326112 w 12326112"/>
              <a:gd name="connsiteY2" fmla="*/ 2583101 h 3630608"/>
              <a:gd name="connsiteX3" fmla="*/ 11938167 w 12326112"/>
              <a:gd name="connsiteY3" fmla="*/ 2721741 h 3630608"/>
              <a:gd name="connsiteX4" fmla="*/ 6163057 w 12326112"/>
              <a:gd name="connsiteY4" fmla="*/ 3630608 h 3630608"/>
              <a:gd name="connsiteX5" fmla="*/ 387948 w 12326112"/>
              <a:gd name="connsiteY5" fmla="*/ 2721741 h 3630608"/>
              <a:gd name="connsiteX6" fmla="*/ 0 w 12326112"/>
              <a:gd name="connsiteY6" fmla="*/ 2583100 h 363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26112" h="3630608">
                <a:moveTo>
                  <a:pt x="0" y="0"/>
                </a:moveTo>
                <a:lnTo>
                  <a:pt x="12326112" y="0"/>
                </a:lnTo>
                <a:lnTo>
                  <a:pt x="12326112" y="2583101"/>
                </a:lnTo>
                <a:lnTo>
                  <a:pt x="11938167" y="2721741"/>
                </a:lnTo>
                <a:cubicBezTo>
                  <a:pt x="10221440" y="3301367"/>
                  <a:pt x="8254111" y="3630608"/>
                  <a:pt x="6163057" y="3630608"/>
                </a:cubicBezTo>
                <a:cubicBezTo>
                  <a:pt x="4072004" y="3630608"/>
                  <a:pt x="2104675" y="3301367"/>
                  <a:pt x="387948" y="2721741"/>
                </a:cubicBezTo>
                <a:lnTo>
                  <a:pt x="0" y="2583100"/>
                </a:lnTo>
                <a:close/>
              </a:path>
            </a:pathLst>
          </a:custGeom>
          <a:noFill/>
          <a:ln w="76200">
            <a:solidFill>
              <a:srgbClr val="A13F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52274E9-6CD8-164F-A448-48D8BF6118A2}"/>
              </a:ext>
            </a:extLst>
          </p:cNvPr>
          <p:cNvSpPr/>
          <p:nvPr userDrawn="1"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51" name="Picture 49_1">
            <a:extLst>
              <a:ext uri="{FF2B5EF4-FFF2-40B4-BE49-F238E27FC236}">
                <a16:creationId xmlns:a16="http://schemas.microsoft.com/office/drawing/2014/main" id="{44FA7F51-B0C4-433F-8924-5871BF8C00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65340"/>
            <a:ext cx="12192000" cy="3464189"/>
          </a:xfrm>
          <a:custGeom>
            <a:avLst/>
            <a:gdLst>
              <a:gd name="connsiteX0" fmla="*/ 0 w 12192000"/>
              <a:gd name="connsiteY0" fmla="*/ 0 h 3464189"/>
              <a:gd name="connsiteX1" fmla="*/ 12192000 w 12192000"/>
              <a:gd name="connsiteY1" fmla="*/ 0 h 3464189"/>
              <a:gd name="connsiteX2" fmla="*/ 12192000 w 12192000"/>
              <a:gd name="connsiteY2" fmla="*/ 2441725 h 3464189"/>
              <a:gd name="connsiteX3" fmla="*/ 11871111 w 12192000"/>
              <a:gd name="connsiteY3" fmla="*/ 2556401 h 3464189"/>
              <a:gd name="connsiteX4" fmla="*/ 8389550 w 12192000"/>
              <a:gd name="connsiteY4" fmla="*/ 3330528 h 3464189"/>
              <a:gd name="connsiteX5" fmla="*/ 7698095 w 12192000"/>
              <a:gd name="connsiteY5" fmla="*/ 3398932 h 3464189"/>
              <a:gd name="connsiteX6" fmla="*/ 7546654 w 12192000"/>
              <a:gd name="connsiteY6" fmla="*/ 3410233 h 3464189"/>
              <a:gd name="connsiteX7" fmla="*/ 7028131 w 12192000"/>
              <a:gd name="connsiteY7" fmla="*/ 3440884 h 3464189"/>
              <a:gd name="connsiteX8" fmla="*/ 6558783 w 12192000"/>
              <a:gd name="connsiteY8" fmla="*/ 3459298 h 3464189"/>
              <a:gd name="connsiteX9" fmla="*/ 6552017 w 12192000"/>
              <a:gd name="connsiteY9" fmla="*/ 3459498 h 3464189"/>
              <a:gd name="connsiteX10" fmla="*/ 6118025 w 12192000"/>
              <a:gd name="connsiteY10" fmla="*/ 3464189 h 3464189"/>
              <a:gd name="connsiteX11" fmla="*/ 6117657 w 12192000"/>
              <a:gd name="connsiteY11" fmla="*/ 3464189 h 3464189"/>
              <a:gd name="connsiteX12" fmla="*/ 5681352 w 12192000"/>
              <a:gd name="connsiteY12" fmla="*/ 3459473 h 3464189"/>
              <a:gd name="connsiteX13" fmla="*/ 5077668 w 12192000"/>
              <a:gd name="connsiteY13" fmla="*/ 3435788 h 3464189"/>
              <a:gd name="connsiteX14" fmla="*/ 4855517 w 12192000"/>
              <a:gd name="connsiteY14" fmla="*/ 3422656 h 3464189"/>
              <a:gd name="connsiteX15" fmla="*/ 4359830 w 12192000"/>
              <a:gd name="connsiteY15" fmla="*/ 3385668 h 3464189"/>
              <a:gd name="connsiteX16" fmla="*/ 4142836 w 12192000"/>
              <a:gd name="connsiteY16" fmla="*/ 3364201 h 3464189"/>
              <a:gd name="connsiteX17" fmla="*/ 3668256 w 12192000"/>
              <a:gd name="connsiteY17" fmla="*/ 3311828 h 3464189"/>
              <a:gd name="connsiteX18" fmla="*/ 3392309 w 12192000"/>
              <a:gd name="connsiteY18" fmla="*/ 3273375 h 3464189"/>
              <a:gd name="connsiteX19" fmla="*/ 2998571 w 12192000"/>
              <a:gd name="connsiteY19" fmla="*/ 3215638 h 3464189"/>
              <a:gd name="connsiteX20" fmla="*/ 2384031 w 12192000"/>
              <a:gd name="connsiteY20" fmla="*/ 3104614 h 3464189"/>
              <a:gd name="connsiteX21" fmla="*/ 2348736 w 12192000"/>
              <a:gd name="connsiteY21" fmla="*/ 3098132 h 3464189"/>
              <a:gd name="connsiteX22" fmla="*/ 1653443 w 12192000"/>
              <a:gd name="connsiteY22" fmla="*/ 2942941 h 3464189"/>
              <a:gd name="connsiteX23" fmla="*/ 320892 w 12192000"/>
              <a:gd name="connsiteY23" fmla="*/ 2556401 h 3464189"/>
              <a:gd name="connsiteX24" fmla="*/ 0 w 12192000"/>
              <a:gd name="connsiteY24" fmla="*/ 2441724 h 3464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3464189">
                <a:moveTo>
                  <a:pt x="0" y="0"/>
                </a:moveTo>
                <a:lnTo>
                  <a:pt x="12192000" y="0"/>
                </a:lnTo>
                <a:lnTo>
                  <a:pt x="12192000" y="2441725"/>
                </a:lnTo>
                <a:lnTo>
                  <a:pt x="11871111" y="2556401"/>
                </a:lnTo>
                <a:cubicBezTo>
                  <a:pt x="10798157" y="2918667"/>
                  <a:pt x="9627311" y="3183127"/>
                  <a:pt x="8389550" y="3330528"/>
                </a:cubicBezTo>
                <a:lnTo>
                  <a:pt x="7698095" y="3398932"/>
                </a:lnTo>
                <a:lnTo>
                  <a:pt x="7546654" y="3410233"/>
                </a:lnTo>
                <a:lnTo>
                  <a:pt x="7028131" y="3440884"/>
                </a:lnTo>
                <a:lnTo>
                  <a:pt x="6558783" y="3459298"/>
                </a:lnTo>
                <a:lnTo>
                  <a:pt x="6552017" y="3459498"/>
                </a:lnTo>
                <a:lnTo>
                  <a:pt x="6118025" y="3464189"/>
                </a:lnTo>
                <a:lnTo>
                  <a:pt x="6117657" y="3464189"/>
                </a:lnTo>
                <a:lnTo>
                  <a:pt x="5681352" y="3459473"/>
                </a:lnTo>
                <a:lnTo>
                  <a:pt x="5077668" y="3435788"/>
                </a:lnTo>
                <a:lnTo>
                  <a:pt x="4855517" y="3422656"/>
                </a:lnTo>
                <a:lnTo>
                  <a:pt x="4359830" y="3385668"/>
                </a:lnTo>
                <a:lnTo>
                  <a:pt x="4142836" y="3364201"/>
                </a:lnTo>
                <a:lnTo>
                  <a:pt x="3668256" y="3311828"/>
                </a:lnTo>
                <a:lnTo>
                  <a:pt x="3392309" y="3273375"/>
                </a:lnTo>
                <a:lnTo>
                  <a:pt x="2998571" y="3215638"/>
                </a:lnTo>
                <a:lnTo>
                  <a:pt x="2384031" y="3104614"/>
                </a:lnTo>
                <a:lnTo>
                  <a:pt x="2348736" y="3098132"/>
                </a:lnTo>
                <a:lnTo>
                  <a:pt x="1653443" y="2942941"/>
                </a:lnTo>
                <a:cubicBezTo>
                  <a:pt x="1194918" y="2830565"/>
                  <a:pt x="750074" y="2701308"/>
                  <a:pt x="320892" y="2556401"/>
                </a:cubicBezTo>
                <a:lnTo>
                  <a:pt x="0" y="2441724"/>
                </a:lnTo>
                <a:close/>
              </a:path>
            </a:pathLst>
          </a:cu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0B4635B9-CE0A-458C-8C48-BA7030381A12}"/>
              </a:ext>
            </a:extLst>
          </p:cNvPr>
          <p:cNvSpPr txBox="1"/>
          <p:nvPr userDrawn="1"/>
        </p:nvSpPr>
        <p:spPr>
          <a:xfrm>
            <a:off x="346663" y="6414182"/>
            <a:ext cx="1660787" cy="195379"/>
          </a:xfrm>
          <a:custGeom>
            <a:avLst/>
            <a:gdLst/>
            <a:ahLst/>
            <a:cxnLst/>
            <a:rect l="l" t="t" r="r" b="b"/>
            <a:pathLst>
              <a:path w="1660787" h="195379">
                <a:moveTo>
                  <a:pt x="29161" y="90222"/>
                </a:moveTo>
                <a:lnTo>
                  <a:pt x="29161" y="127778"/>
                </a:lnTo>
                <a:lnTo>
                  <a:pt x="46481" y="127778"/>
                </a:lnTo>
                <a:cubicBezTo>
                  <a:pt x="53844" y="127778"/>
                  <a:pt x="59603" y="126070"/>
                  <a:pt x="63756" y="122653"/>
                </a:cubicBezTo>
                <a:cubicBezTo>
                  <a:pt x="67910" y="119236"/>
                  <a:pt x="69986" y="114494"/>
                  <a:pt x="69986" y="108426"/>
                </a:cubicBezTo>
                <a:cubicBezTo>
                  <a:pt x="69986" y="102652"/>
                  <a:pt x="67924" y="98175"/>
                  <a:pt x="63800" y="94994"/>
                </a:cubicBezTo>
                <a:cubicBezTo>
                  <a:pt x="59677" y="91813"/>
                  <a:pt x="53815" y="90222"/>
                  <a:pt x="46216" y="90222"/>
                </a:cubicBezTo>
                <a:close/>
                <a:moveTo>
                  <a:pt x="1496048" y="49397"/>
                </a:moveTo>
                <a:cubicBezTo>
                  <a:pt x="1493220" y="54699"/>
                  <a:pt x="1489170" y="61120"/>
                  <a:pt x="1483898" y="68661"/>
                </a:cubicBezTo>
                <a:cubicBezTo>
                  <a:pt x="1478625" y="76201"/>
                  <a:pt x="1470716" y="86511"/>
                  <a:pt x="1460171" y="99589"/>
                </a:cubicBezTo>
                <a:lnTo>
                  <a:pt x="1496048" y="99589"/>
                </a:lnTo>
                <a:close/>
                <a:moveTo>
                  <a:pt x="29161" y="34374"/>
                </a:moveTo>
                <a:lnTo>
                  <a:pt x="29161" y="68219"/>
                </a:lnTo>
                <a:lnTo>
                  <a:pt x="43034" y="68219"/>
                </a:lnTo>
                <a:cubicBezTo>
                  <a:pt x="49691" y="68219"/>
                  <a:pt x="54934" y="66628"/>
                  <a:pt x="58764" y="63447"/>
                </a:cubicBezTo>
                <a:cubicBezTo>
                  <a:pt x="62593" y="60266"/>
                  <a:pt x="64507" y="55818"/>
                  <a:pt x="64507" y="50104"/>
                </a:cubicBezTo>
                <a:cubicBezTo>
                  <a:pt x="64507" y="39618"/>
                  <a:pt x="56849" y="34374"/>
                  <a:pt x="41532" y="34374"/>
                </a:cubicBezTo>
                <a:close/>
                <a:moveTo>
                  <a:pt x="1612362" y="32254"/>
                </a:moveTo>
                <a:cubicBezTo>
                  <a:pt x="1598518" y="32254"/>
                  <a:pt x="1591596" y="49043"/>
                  <a:pt x="1591596" y="82623"/>
                </a:cubicBezTo>
                <a:cubicBezTo>
                  <a:pt x="1591596" y="114199"/>
                  <a:pt x="1598341" y="129987"/>
                  <a:pt x="1611832" y="129987"/>
                </a:cubicBezTo>
                <a:cubicBezTo>
                  <a:pt x="1625087" y="129987"/>
                  <a:pt x="1631714" y="113728"/>
                  <a:pt x="1631714" y="81209"/>
                </a:cubicBezTo>
                <a:cubicBezTo>
                  <a:pt x="1631714" y="48572"/>
                  <a:pt x="1625263" y="32254"/>
                  <a:pt x="1612362" y="32254"/>
                </a:cubicBezTo>
                <a:close/>
                <a:moveTo>
                  <a:pt x="1362679" y="32254"/>
                </a:moveTo>
                <a:cubicBezTo>
                  <a:pt x="1356965" y="32254"/>
                  <a:pt x="1352385" y="34522"/>
                  <a:pt x="1348938" y="39058"/>
                </a:cubicBezTo>
                <a:cubicBezTo>
                  <a:pt x="1345492" y="43594"/>
                  <a:pt x="1343769" y="49191"/>
                  <a:pt x="1343769" y="55848"/>
                </a:cubicBezTo>
                <a:cubicBezTo>
                  <a:pt x="1343769" y="63094"/>
                  <a:pt x="1345521" y="68779"/>
                  <a:pt x="1349027" y="72902"/>
                </a:cubicBezTo>
                <a:cubicBezTo>
                  <a:pt x="1352532" y="77026"/>
                  <a:pt x="1357318" y="79088"/>
                  <a:pt x="1363386" y="79088"/>
                </a:cubicBezTo>
                <a:cubicBezTo>
                  <a:pt x="1368806" y="79088"/>
                  <a:pt x="1373269" y="77114"/>
                  <a:pt x="1376774" y="73167"/>
                </a:cubicBezTo>
                <a:cubicBezTo>
                  <a:pt x="1380279" y="69220"/>
                  <a:pt x="1382032" y="64331"/>
                  <a:pt x="1382032" y="58499"/>
                </a:cubicBezTo>
                <a:cubicBezTo>
                  <a:pt x="1382032" y="51488"/>
                  <a:pt x="1380279" y="45361"/>
                  <a:pt x="1376774" y="40118"/>
                </a:cubicBezTo>
                <a:cubicBezTo>
                  <a:pt x="1373269" y="34875"/>
                  <a:pt x="1368570" y="32254"/>
                  <a:pt x="1362679" y="32254"/>
                </a:cubicBezTo>
                <a:close/>
                <a:moveTo>
                  <a:pt x="1495606" y="12636"/>
                </a:moveTo>
                <a:lnTo>
                  <a:pt x="1522028" y="12636"/>
                </a:lnTo>
                <a:lnTo>
                  <a:pt x="1522028" y="99589"/>
                </a:lnTo>
                <a:lnTo>
                  <a:pt x="1541380" y="99589"/>
                </a:lnTo>
                <a:lnTo>
                  <a:pt x="1541380" y="120355"/>
                </a:lnTo>
                <a:lnTo>
                  <a:pt x="1522028" y="120355"/>
                </a:lnTo>
                <a:lnTo>
                  <a:pt x="1522028" y="149516"/>
                </a:lnTo>
                <a:lnTo>
                  <a:pt x="1496048" y="149516"/>
                </a:lnTo>
                <a:lnTo>
                  <a:pt x="1496048" y="120355"/>
                </a:lnTo>
                <a:lnTo>
                  <a:pt x="1434898" y="120355"/>
                </a:lnTo>
                <a:lnTo>
                  <a:pt x="1434898" y="99412"/>
                </a:lnTo>
                <a:cubicBezTo>
                  <a:pt x="1447564" y="85274"/>
                  <a:pt x="1459435" y="70310"/>
                  <a:pt x="1470510" y="54522"/>
                </a:cubicBezTo>
                <a:cubicBezTo>
                  <a:pt x="1481585" y="38734"/>
                  <a:pt x="1489951" y="24772"/>
                  <a:pt x="1495606" y="12636"/>
                </a:cubicBezTo>
                <a:close/>
                <a:moveTo>
                  <a:pt x="1009650" y="12636"/>
                </a:moveTo>
                <a:lnTo>
                  <a:pt x="1087501" y="12636"/>
                </a:lnTo>
                <a:lnTo>
                  <a:pt x="1087501" y="36495"/>
                </a:lnTo>
                <a:lnTo>
                  <a:pt x="1038811" y="36495"/>
                </a:lnTo>
                <a:lnTo>
                  <a:pt x="1038811" y="68749"/>
                </a:lnTo>
                <a:lnTo>
                  <a:pt x="1084055" y="68749"/>
                </a:lnTo>
                <a:lnTo>
                  <a:pt x="1084055" y="92520"/>
                </a:lnTo>
                <a:lnTo>
                  <a:pt x="1038811" y="92520"/>
                </a:lnTo>
                <a:lnTo>
                  <a:pt x="1038811" y="125657"/>
                </a:lnTo>
                <a:lnTo>
                  <a:pt x="1090682" y="125657"/>
                </a:lnTo>
                <a:lnTo>
                  <a:pt x="1090682" y="149516"/>
                </a:lnTo>
                <a:lnTo>
                  <a:pt x="1009650" y="149516"/>
                </a:lnTo>
                <a:close/>
                <a:moveTo>
                  <a:pt x="714375" y="12636"/>
                </a:moveTo>
                <a:lnTo>
                  <a:pt x="746187" y="12636"/>
                </a:lnTo>
                <a:lnTo>
                  <a:pt x="802034" y="98705"/>
                </a:lnTo>
                <a:cubicBezTo>
                  <a:pt x="805746" y="104420"/>
                  <a:pt x="808014" y="108043"/>
                  <a:pt x="808839" y="109574"/>
                </a:cubicBezTo>
                <a:lnTo>
                  <a:pt x="809281" y="109574"/>
                </a:lnTo>
                <a:cubicBezTo>
                  <a:pt x="808691" y="106275"/>
                  <a:pt x="808397" y="99972"/>
                  <a:pt x="808397" y="90664"/>
                </a:cubicBezTo>
                <a:lnTo>
                  <a:pt x="808397" y="12636"/>
                </a:lnTo>
                <a:lnTo>
                  <a:pt x="836056" y="12636"/>
                </a:lnTo>
                <a:lnTo>
                  <a:pt x="836056" y="149516"/>
                </a:lnTo>
                <a:lnTo>
                  <a:pt x="806188" y="149516"/>
                </a:lnTo>
                <a:lnTo>
                  <a:pt x="748219" y="60973"/>
                </a:lnTo>
                <a:cubicBezTo>
                  <a:pt x="745215" y="56378"/>
                  <a:pt x="743035" y="52666"/>
                  <a:pt x="741680" y="49839"/>
                </a:cubicBezTo>
                <a:lnTo>
                  <a:pt x="741238" y="49839"/>
                </a:lnTo>
                <a:cubicBezTo>
                  <a:pt x="741768" y="54551"/>
                  <a:pt x="742033" y="61827"/>
                  <a:pt x="742033" y="71665"/>
                </a:cubicBezTo>
                <a:lnTo>
                  <a:pt x="742033" y="149516"/>
                </a:lnTo>
                <a:lnTo>
                  <a:pt x="714375" y="149516"/>
                </a:lnTo>
                <a:close/>
                <a:moveTo>
                  <a:pt x="647611" y="12636"/>
                </a:moveTo>
                <a:lnTo>
                  <a:pt x="676772" y="12636"/>
                </a:lnTo>
                <a:lnTo>
                  <a:pt x="676772" y="149516"/>
                </a:lnTo>
                <a:lnTo>
                  <a:pt x="647611" y="149516"/>
                </a:lnTo>
                <a:close/>
                <a:moveTo>
                  <a:pt x="187212" y="12636"/>
                </a:moveTo>
                <a:lnTo>
                  <a:pt x="294489" y="12636"/>
                </a:lnTo>
                <a:lnTo>
                  <a:pt x="294489" y="36495"/>
                </a:lnTo>
                <a:lnTo>
                  <a:pt x="255431" y="36495"/>
                </a:lnTo>
                <a:lnTo>
                  <a:pt x="255431" y="149516"/>
                </a:lnTo>
                <a:lnTo>
                  <a:pt x="226181" y="149516"/>
                </a:lnTo>
                <a:lnTo>
                  <a:pt x="226181" y="36495"/>
                </a:lnTo>
                <a:lnTo>
                  <a:pt x="187212" y="36495"/>
                </a:lnTo>
                <a:close/>
                <a:moveTo>
                  <a:pt x="133261" y="12636"/>
                </a:moveTo>
                <a:lnTo>
                  <a:pt x="162422" y="12636"/>
                </a:lnTo>
                <a:lnTo>
                  <a:pt x="162422" y="149516"/>
                </a:lnTo>
                <a:lnTo>
                  <a:pt x="133261" y="149516"/>
                </a:lnTo>
                <a:close/>
                <a:moveTo>
                  <a:pt x="0" y="12636"/>
                </a:moveTo>
                <a:lnTo>
                  <a:pt x="48601" y="12636"/>
                </a:lnTo>
                <a:cubicBezTo>
                  <a:pt x="63506" y="12636"/>
                  <a:pt x="74994" y="15464"/>
                  <a:pt x="83064" y="21119"/>
                </a:cubicBezTo>
                <a:cubicBezTo>
                  <a:pt x="91135" y="26775"/>
                  <a:pt x="95171" y="34610"/>
                  <a:pt x="95171" y="44625"/>
                </a:cubicBezTo>
                <a:cubicBezTo>
                  <a:pt x="95171" y="52048"/>
                  <a:pt x="92667" y="58557"/>
                  <a:pt x="87659" y="64154"/>
                </a:cubicBezTo>
                <a:cubicBezTo>
                  <a:pt x="82652" y="69751"/>
                  <a:pt x="76349" y="73609"/>
                  <a:pt x="68749" y="75730"/>
                </a:cubicBezTo>
                <a:lnTo>
                  <a:pt x="68749" y="76083"/>
                </a:lnTo>
                <a:cubicBezTo>
                  <a:pt x="78293" y="77262"/>
                  <a:pt x="85995" y="80796"/>
                  <a:pt x="91857" y="86687"/>
                </a:cubicBezTo>
                <a:cubicBezTo>
                  <a:pt x="97719" y="92579"/>
                  <a:pt x="100649" y="99972"/>
                  <a:pt x="100649" y="108868"/>
                </a:cubicBezTo>
                <a:cubicBezTo>
                  <a:pt x="100649" y="121298"/>
                  <a:pt x="96231" y="131180"/>
                  <a:pt x="87394" y="138515"/>
                </a:cubicBezTo>
                <a:cubicBezTo>
                  <a:pt x="78558" y="145849"/>
                  <a:pt x="66481" y="149516"/>
                  <a:pt x="51164" y="149516"/>
                </a:cubicBezTo>
                <a:lnTo>
                  <a:pt x="0" y="149516"/>
                </a:lnTo>
                <a:close/>
                <a:moveTo>
                  <a:pt x="1613599" y="10339"/>
                </a:moveTo>
                <a:cubicBezTo>
                  <a:pt x="1645057" y="10339"/>
                  <a:pt x="1660787" y="33609"/>
                  <a:pt x="1660787" y="80148"/>
                </a:cubicBezTo>
                <a:cubicBezTo>
                  <a:pt x="1660787" y="103065"/>
                  <a:pt x="1656516" y="120753"/>
                  <a:pt x="1647974" y="133213"/>
                </a:cubicBezTo>
                <a:cubicBezTo>
                  <a:pt x="1639431" y="145672"/>
                  <a:pt x="1627090" y="151902"/>
                  <a:pt x="1610948" y="151902"/>
                </a:cubicBezTo>
                <a:cubicBezTo>
                  <a:pt x="1578782" y="151902"/>
                  <a:pt x="1562700" y="129045"/>
                  <a:pt x="1562700" y="83330"/>
                </a:cubicBezTo>
                <a:cubicBezTo>
                  <a:pt x="1562700" y="59647"/>
                  <a:pt x="1567059" y="41562"/>
                  <a:pt x="1575778" y="29072"/>
                </a:cubicBezTo>
                <a:cubicBezTo>
                  <a:pt x="1584497" y="16583"/>
                  <a:pt x="1597104" y="10339"/>
                  <a:pt x="1613599" y="10339"/>
                </a:cubicBezTo>
                <a:close/>
                <a:moveTo>
                  <a:pt x="1363563" y="10339"/>
                </a:moveTo>
                <a:cubicBezTo>
                  <a:pt x="1378350" y="10339"/>
                  <a:pt x="1389955" y="15965"/>
                  <a:pt x="1398380" y="27217"/>
                </a:cubicBezTo>
                <a:cubicBezTo>
                  <a:pt x="1406804" y="38469"/>
                  <a:pt x="1411016" y="54169"/>
                  <a:pt x="1411016" y="74316"/>
                </a:cubicBezTo>
                <a:cubicBezTo>
                  <a:pt x="1411016" y="98234"/>
                  <a:pt x="1405935" y="117145"/>
                  <a:pt x="1395773" y="131048"/>
                </a:cubicBezTo>
                <a:cubicBezTo>
                  <a:pt x="1385611" y="144951"/>
                  <a:pt x="1370986" y="151902"/>
                  <a:pt x="1351899" y="151902"/>
                </a:cubicBezTo>
                <a:cubicBezTo>
                  <a:pt x="1341118" y="151902"/>
                  <a:pt x="1331663" y="150164"/>
                  <a:pt x="1323533" y="146688"/>
                </a:cubicBezTo>
                <a:lnTo>
                  <a:pt x="1323533" y="122918"/>
                </a:lnTo>
                <a:cubicBezTo>
                  <a:pt x="1330838" y="127631"/>
                  <a:pt x="1339439" y="129987"/>
                  <a:pt x="1349336" y="129987"/>
                </a:cubicBezTo>
                <a:cubicBezTo>
                  <a:pt x="1371428" y="129987"/>
                  <a:pt x="1382709" y="115613"/>
                  <a:pt x="1383180" y="86864"/>
                </a:cubicBezTo>
                <a:lnTo>
                  <a:pt x="1382650" y="86687"/>
                </a:lnTo>
                <a:cubicBezTo>
                  <a:pt x="1376641" y="95937"/>
                  <a:pt x="1367363" y="100561"/>
                  <a:pt x="1354815" y="100561"/>
                </a:cubicBezTo>
                <a:cubicBezTo>
                  <a:pt x="1343445" y="100561"/>
                  <a:pt x="1334093" y="96570"/>
                  <a:pt x="1326758" y="88587"/>
                </a:cubicBezTo>
                <a:cubicBezTo>
                  <a:pt x="1319424" y="80605"/>
                  <a:pt x="1315757" y="70546"/>
                  <a:pt x="1315757" y="58410"/>
                </a:cubicBezTo>
                <a:cubicBezTo>
                  <a:pt x="1315757" y="44154"/>
                  <a:pt x="1320175" y="32578"/>
                  <a:pt x="1329012" y="23682"/>
                </a:cubicBezTo>
                <a:cubicBezTo>
                  <a:pt x="1337848" y="14786"/>
                  <a:pt x="1349365" y="10339"/>
                  <a:pt x="1363563" y="10339"/>
                </a:cubicBezTo>
                <a:close/>
                <a:moveTo>
                  <a:pt x="940366" y="10339"/>
                </a:moveTo>
                <a:cubicBezTo>
                  <a:pt x="953738" y="10339"/>
                  <a:pt x="964932" y="12077"/>
                  <a:pt x="973945" y="15552"/>
                </a:cubicBezTo>
                <a:lnTo>
                  <a:pt x="973945" y="43741"/>
                </a:lnTo>
                <a:cubicBezTo>
                  <a:pt x="964696" y="38321"/>
                  <a:pt x="954210" y="35612"/>
                  <a:pt x="942486" y="35612"/>
                </a:cubicBezTo>
                <a:cubicBezTo>
                  <a:pt x="929114" y="35612"/>
                  <a:pt x="918421" y="39883"/>
                  <a:pt x="910409" y="48425"/>
                </a:cubicBezTo>
                <a:cubicBezTo>
                  <a:pt x="902397" y="56967"/>
                  <a:pt x="898391" y="68130"/>
                  <a:pt x="898391" y="81916"/>
                </a:cubicBezTo>
                <a:cubicBezTo>
                  <a:pt x="898391" y="95347"/>
                  <a:pt x="902191" y="106158"/>
                  <a:pt x="909791" y="114346"/>
                </a:cubicBezTo>
                <a:cubicBezTo>
                  <a:pt x="917390" y="122535"/>
                  <a:pt x="927670" y="126629"/>
                  <a:pt x="940631" y="126629"/>
                </a:cubicBezTo>
                <a:cubicBezTo>
                  <a:pt x="952825" y="126629"/>
                  <a:pt x="963930" y="123684"/>
                  <a:pt x="973945" y="117793"/>
                </a:cubicBezTo>
                <a:lnTo>
                  <a:pt x="973945" y="144568"/>
                </a:lnTo>
                <a:cubicBezTo>
                  <a:pt x="963989" y="149457"/>
                  <a:pt x="950999" y="151902"/>
                  <a:pt x="934975" y="151902"/>
                </a:cubicBezTo>
                <a:cubicBezTo>
                  <a:pt x="914356" y="151902"/>
                  <a:pt x="897994" y="145731"/>
                  <a:pt x="885887" y="133389"/>
                </a:cubicBezTo>
                <a:cubicBezTo>
                  <a:pt x="873781" y="121047"/>
                  <a:pt x="867728" y="104597"/>
                  <a:pt x="867728" y="84036"/>
                </a:cubicBezTo>
                <a:cubicBezTo>
                  <a:pt x="867728" y="62416"/>
                  <a:pt x="874488" y="44728"/>
                  <a:pt x="888008" y="30972"/>
                </a:cubicBezTo>
                <a:cubicBezTo>
                  <a:pt x="901528" y="17217"/>
                  <a:pt x="918981" y="10339"/>
                  <a:pt x="940366" y="10339"/>
                </a:cubicBezTo>
                <a:close/>
                <a:moveTo>
                  <a:pt x="579615" y="10339"/>
                </a:moveTo>
                <a:cubicBezTo>
                  <a:pt x="592988" y="10339"/>
                  <a:pt x="604211" y="12077"/>
                  <a:pt x="613283" y="15552"/>
                </a:cubicBezTo>
                <a:lnTo>
                  <a:pt x="613283" y="42946"/>
                </a:lnTo>
                <a:cubicBezTo>
                  <a:pt x="604093" y="36701"/>
                  <a:pt x="593342" y="33579"/>
                  <a:pt x="581029" y="33579"/>
                </a:cubicBezTo>
                <a:cubicBezTo>
                  <a:pt x="573842" y="33579"/>
                  <a:pt x="568098" y="34890"/>
                  <a:pt x="563798" y="37511"/>
                </a:cubicBezTo>
                <a:cubicBezTo>
                  <a:pt x="559497" y="40133"/>
                  <a:pt x="557347" y="43653"/>
                  <a:pt x="557347" y="48071"/>
                </a:cubicBezTo>
                <a:cubicBezTo>
                  <a:pt x="557347" y="51606"/>
                  <a:pt x="558820" y="54861"/>
                  <a:pt x="561765" y="57836"/>
                </a:cubicBezTo>
                <a:cubicBezTo>
                  <a:pt x="564711" y="60811"/>
                  <a:pt x="571986" y="64831"/>
                  <a:pt x="583592" y="69898"/>
                </a:cubicBezTo>
                <a:cubicBezTo>
                  <a:pt x="597200" y="75730"/>
                  <a:pt x="606553" y="81886"/>
                  <a:pt x="611648" y="88366"/>
                </a:cubicBezTo>
                <a:cubicBezTo>
                  <a:pt x="616744" y="94847"/>
                  <a:pt x="619292" y="102564"/>
                  <a:pt x="619292" y="111519"/>
                </a:cubicBezTo>
                <a:cubicBezTo>
                  <a:pt x="619292" y="124656"/>
                  <a:pt x="614638" y="134671"/>
                  <a:pt x="605330" y="141563"/>
                </a:cubicBezTo>
                <a:cubicBezTo>
                  <a:pt x="596022" y="148456"/>
                  <a:pt x="582797" y="151902"/>
                  <a:pt x="565654" y="151902"/>
                </a:cubicBezTo>
                <a:cubicBezTo>
                  <a:pt x="549983" y="151902"/>
                  <a:pt x="537141" y="149369"/>
                  <a:pt x="527126" y="144303"/>
                </a:cubicBezTo>
                <a:lnTo>
                  <a:pt x="527126" y="115053"/>
                </a:lnTo>
                <a:cubicBezTo>
                  <a:pt x="538142" y="124184"/>
                  <a:pt x="550661" y="128750"/>
                  <a:pt x="564682" y="128750"/>
                </a:cubicBezTo>
                <a:cubicBezTo>
                  <a:pt x="572635" y="128750"/>
                  <a:pt x="578614" y="127380"/>
                  <a:pt x="582620" y="124641"/>
                </a:cubicBezTo>
                <a:cubicBezTo>
                  <a:pt x="586626" y="121902"/>
                  <a:pt x="588629" y="118382"/>
                  <a:pt x="588629" y="114081"/>
                </a:cubicBezTo>
                <a:cubicBezTo>
                  <a:pt x="588629" y="110370"/>
                  <a:pt x="587038" y="106865"/>
                  <a:pt x="583857" y="103566"/>
                </a:cubicBezTo>
                <a:cubicBezTo>
                  <a:pt x="580676" y="100267"/>
                  <a:pt x="572281" y="95789"/>
                  <a:pt x="558673" y="90134"/>
                </a:cubicBezTo>
                <a:cubicBezTo>
                  <a:pt x="537288" y="81061"/>
                  <a:pt x="526595" y="67865"/>
                  <a:pt x="526595" y="50546"/>
                </a:cubicBezTo>
                <a:cubicBezTo>
                  <a:pt x="526595" y="37821"/>
                  <a:pt x="531441" y="27938"/>
                  <a:pt x="541132" y="20899"/>
                </a:cubicBezTo>
                <a:cubicBezTo>
                  <a:pt x="550823" y="13859"/>
                  <a:pt x="563651" y="10339"/>
                  <a:pt x="579615" y="10339"/>
                </a:cubicBezTo>
                <a:close/>
                <a:moveTo>
                  <a:pt x="1242919" y="9632"/>
                </a:moveTo>
                <a:lnTo>
                  <a:pt x="1261123" y="9632"/>
                </a:lnTo>
                <a:lnTo>
                  <a:pt x="1261123" y="149516"/>
                </a:lnTo>
                <a:lnTo>
                  <a:pt x="1232404" y="149516"/>
                </a:lnTo>
                <a:lnTo>
                  <a:pt x="1232404" y="41797"/>
                </a:lnTo>
                <a:cubicBezTo>
                  <a:pt x="1228869" y="44861"/>
                  <a:pt x="1224038" y="47615"/>
                  <a:pt x="1217911" y="50060"/>
                </a:cubicBezTo>
                <a:cubicBezTo>
                  <a:pt x="1211785" y="52504"/>
                  <a:pt x="1206159" y="54021"/>
                  <a:pt x="1201033" y="54610"/>
                </a:cubicBezTo>
                <a:lnTo>
                  <a:pt x="1201033" y="30133"/>
                </a:lnTo>
                <a:cubicBezTo>
                  <a:pt x="1217175" y="25420"/>
                  <a:pt x="1231137" y="18586"/>
                  <a:pt x="1242919" y="9632"/>
                </a:cubicBezTo>
                <a:close/>
                <a:moveTo>
                  <a:pt x="403761" y="0"/>
                </a:moveTo>
                <a:lnTo>
                  <a:pt x="426648" y="0"/>
                </a:lnTo>
                <a:lnTo>
                  <a:pt x="426648" y="195379"/>
                </a:lnTo>
                <a:lnTo>
                  <a:pt x="403761" y="195379"/>
                </a:lnTo>
                <a:close/>
              </a:path>
            </a:pathLst>
          </a:custGeom>
          <a:solidFill>
            <a:srgbClr val="A2A2A2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2C3B253F-8DB9-48C2-AA8A-37B1FE0BAFE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500200" y="3067200"/>
            <a:ext cx="1191600" cy="1191600"/>
            <a:chOff x="2216986" y="864164"/>
            <a:chExt cx="5847244" cy="5847244"/>
          </a:xfrm>
        </p:grpSpPr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id="{59D7A919-E913-4EF4-9921-13FB8758D672}"/>
                </a:ext>
              </a:extLst>
            </p:cNvPr>
            <p:cNvSpPr/>
            <p:nvPr userDrawn="1"/>
          </p:nvSpPr>
          <p:spPr>
            <a:xfrm>
              <a:off x="2953301" y="1600488"/>
              <a:ext cx="4374605" cy="4374605"/>
            </a:xfrm>
            <a:custGeom>
              <a:avLst/>
              <a:gdLst>
                <a:gd name="connsiteX0" fmla="*/ -365 w 404050"/>
                <a:gd name="connsiteY0" fmla="*/ 201889 h 404050"/>
                <a:gd name="connsiteX1" fmla="*/ 201660 w 404050"/>
                <a:gd name="connsiteY1" fmla="*/ -136 h 404050"/>
                <a:gd name="connsiteX2" fmla="*/ 403685 w 404050"/>
                <a:gd name="connsiteY2" fmla="*/ 201889 h 404050"/>
                <a:gd name="connsiteX3" fmla="*/ 201660 w 404050"/>
                <a:gd name="connsiteY3" fmla="*/ 403914 h 404050"/>
                <a:gd name="connsiteX4" fmla="*/ -365 w 404050"/>
                <a:gd name="connsiteY4" fmla="*/ 201889 h 40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50" h="404050">
                  <a:moveTo>
                    <a:pt x="-365" y="201889"/>
                  </a:moveTo>
                  <a:cubicBezTo>
                    <a:pt x="-365" y="90314"/>
                    <a:pt x="90085" y="-136"/>
                    <a:pt x="201660" y="-136"/>
                  </a:cubicBezTo>
                  <a:cubicBezTo>
                    <a:pt x="313236" y="-136"/>
                    <a:pt x="403685" y="90314"/>
                    <a:pt x="403685" y="201889"/>
                  </a:cubicBezTo>
                  <a:cubicBezTo>
                    <a:pt x="403685" y="313465"/>
                    <a:pt x="313236" y="403914"/>
                    <a:pt x="201660" y="403914"/>
                  </a:cubicBezTo>
                  <a:cubicBezTo>
                    <a:pt x="90107" y="403862"/>
                    <a:pt x="-312" y="313443"/>
                    <a:pt x="-365" y="201889"/>
                  </a:cubicBezTo>
                </a:path>
              </a:pathLst>
            </a:custGeom>
            <a:solidFill>
              <a:srgbClr val="005C3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80FDCEBD-89A6-480F-8E4E-39C760FE410F}"/>
                </a:ext>
              </a:extLst>
            </p:cNvPr>
            <p:cNvSpPr/>
            <p:nvPr/>
          </p:nvSpPr>
          <p:spPr>
            <a:xfrm>
              <a:off x="4296171" y="5162025"/>
              <a:ext cx="1689209" cy="788797"/>
            </a:xfrm>
            <a:custGeom>
              <a:avLst/>
              <a:gdLst>
                <a:gd name="connsiteX0" fmla="*/ 884371 w 1689209"/>
                <a:gd name="connsiteY0" fmla="*/ 777495 h 788797"/>
                <a:gd name="connsiteX1" fmla="*/ 884308 w 1689209"/>
                <a:gd name="connsiteY1" fmla="*/ 777576 h 788797"/>
                <a:gd name="connsiteX2" fmla="*/ 881730 w 1689209"/>
                <a:gd name="connsiteY2" fmla="*/ 778607 h 788797"/>
                <a:gd name="connsiteX3" fmla="*/ 1398399 w 1689209"/>
                <a:gd name="connsiteY3" fmla="*/ 610508 h 788797"/>
                <a:gd name="connsiteX4" fmla="*/ 1409735 w 1689209"/>
                <a:gd name="connsiteY4" fmla="*/ 635258 h 788797"/>
                <a:gd name="connsiteX5" fmla="*/ 1398399 w 1689209"/>
                <a:gd name="connsiteY5" fmla="*/ 709509 h 788797"/>
                <a:gd name="connsiteX6" fmla="*/ 1391177 w 1689209"/>
                <a:gd name="connsiteY6" fmla="*/ 639383 h 788797"/>
                <a:gd name="connsiteX7" fmla="*/ 1398399 w 1689209"/>
                <a:gd name="connsiteY7" fmla="*/ 610508 h 788797"/>
                <a:gd name="connsiteX8" fmla="*/ 900298 w 1689209"/>
                <a:gd name="connsiteY8" fmla="*/ 610508 h 788797"/>
                <a:gd name="connsiteX9" fmla="*/ 912673 w 1689209"/>
                <a:gd name="connsiteY9" fmla="*/ 635258 h 788797"/>
                <a:gd name="connsiteX10" fmla="*/ 900298 w 1689209"/>
                <a:gd name="connsiteY10" fmla="*/ 709509 h 788797"/>
                <a:gd name="connsiteX11" fmla="*/ 893076 w 1689209"/>
                <a:gd name="connsiteY11" fmla="*/ 639383 h 788797"/>
                <a:gd name="connsiteX12" fmla="*/ 900298 w 1689209"/>
                <a:gd name="connsiteY12" fmla="*/ 610508 h 788797"/>
                <a:gd name="connsiteX13" fmla="*/ 1312802 w 1689209"/>
                <a:gd name="connsiteY13" fmla="*/ 607412 h 788797"/>
                <a:gd name="connsiteX14" fmla="*/ 1323120 w 1689209"/>
                <a:gd name="connsiteY14" fmla="*/ 635259 h 788797"/>
                <a:gd name="connsiteX15" fmla="*/ 1314860 w 1689209"/>
                <a:gd name="connsiteY15" fmla="*/ 708481 h 788797"/>
                <a:gd name="connsiteX16" fmla="*/ 1300427 w 1689209"/>
                <a:gd name="connsiteY16" fmla="*/ 638344 h 788797"/>
                <a:gd name="connsiteX17" fmla="*/ 1312802 w 1689209"/>
                <a:gd name="connsiteY17" fmla="*/ 607412 h 788797"/>
                <a:gd name="connsiteX18" fmla="*/ 818826 w 1689209"/>
                <a:gd name="connsiteY18" fmla="*/ 607412 h 788797"/>
                <a:gd name="connsiteX19" fmla="*/ 829144 w 1689209"/>
                <a:gd name="connsiteY19" fmla="*/ 635259 h 788797"/>
                <a:gd name="connsiteX20" fmla="*/ 819866 w 1689209"/>
                <a:gd name="connsiteY20" fmla="*/ 709510 h 788797"/>
                <a:gd name="connsiteX21" fmla="*/ 805422 w 1689209"/>
                <a:gd name="connsiteY21" fmla="*/ 638344 h 788797"/>
                <a:gd name="connsiteX22" fmla="*/ 818826 w 1689209"/>
                <a:gd name="connsiteY22" fmla="*/ 607412 h 788797"/>
                <a:gd name="connsiteX23" fmla="*/ 320211 w 1689209"/>
                <a:gd name="connsiteY23" fmla="*/ 606386 h 788797"/>
                <a:gd name="connsiteX24" fmla="*/ 327946 w 1689209"/>
                <a:gd name="connsiteY24" fmla="*/ 609480 h 788797"/>
                <a:gd name="connsiteX25" fmla="*/ 327946 w 1689209"/>
                <a:gd name="connsiteY25" fmla="*/ 705385 h 788797"/>
                <a:gd name="connsiteX26" fmla="*/ 310418 w 1689209"/>
                <a:gd name="connsiteY26" fmla="*/ 705385 h 788797"/>
                <a:gd name="connsiteX27" fmla="*/ 310418 w 1689209"/>
                <a:gd name="connsiteY27" fmla="*/ 608452 h 788797"/>
                <a:gd name="connsiteX28" fmla="*/ 312475 w 1689209"/>
                <a:gd name="connsiteY28" fmla="*/ 609480 h 788797"/>
                <a:gd name="connsiteX29" fmla="*/ 320211 w 1689209"/>
                <a:gd name="connsiteY29" fmla="*/ 606386 h 788797"/>
                <a:gd name="connsiteX30" fmla="*/ 397044 w 1689209"/>
                <a:gd name="connsiteY30" fmla="*/ 601229 h 788797"/>
                <a:gd name="connsiteX31" fmla="*/ 405294 w 1689209"/>
                <a:gd name="connsiteY31" fmla="*/ 635258 h 788797"/>
                <a:gd name="connsiteX32" fmla="*/ 397044 w 1689209"/>
                <a:gd name="connsiteY32" fmla="*/ 704356 h 788797"/>
                <a:gd name="connsiteX33" fmla="*/ 387765 w 1689209"/>
                <a:gd name="connsiteY33" fmla="*/ 635258 h 788797"/>
                <a:gd name="connsiteX34" fmla="*/ 397044 w 1689209"/>
                <a:gd name="connsiteY34" fmla="*/ 601229 h 788797"/>
                <a:gd name="connsiteX35" fmla="*/ 362834 w 1689209"/>
                <a:gd name="connsiteY35" fmla="*/ 586035 h 788797"/>
                <a:gd name="connsiteX36" fmla="*/ 369196 w 1689209"/>
                <a:gd name="connsiteY36" fmla="*/ 591951 h 788797"/>
                <a:gd name="connsiteX37" fmla="*/ 369196 w 1689209"/>
                <a:gd name="connsiteY37" fmla="*/ 711577 h 788797"/>
                <a:gd name="connsiteX38" fmla="*/ 348571 w 1689209"/>
                <a:gd name="connsiteY38" fmla="*/ 711577 h 788797"/>
                <a:gd name="connsiteX39" fmla="*/ 348571 w 1689209"/>
                <a:gd name="connsiteY39" fmla="*/ 595036 h 788797"/>
                <a:gd name="connsiteX40" fmla="*/ 348571 w 1689209"/>
                <a:gd name="connsiteY40" fmla="*/ 591951 h 788797"/>
                <a:gd name="connsiteX41" fmla="*/ 354158 w 1689209"/>
                <a:gd name="connsiteY41" fmla="*/ 586364 h 788797"/>
                <a:gd name="connsiteX42" fmla="*/ 362834 w 1689209"/>
                <a:gd name="connsiteY42" fmla="*/ 586035 h 788797"/>
                <a:gd name="connsiteX43" fmla="*/ 1360234 w 1689209"/>
                <a:gd name="connsiteY43" fmla="*/ 585758 h 788797"/>
                <a:gd name="connsiteX44" fmla="*/ 1371581 w 1689209"/>
                <a:gd name="connsiteY44" fmla="*/ 630105 h 788797"/>
                <a:gd name="connsiteX45" fmla="*/ 1359206 w 1689209"/>
                <a:gd name="connsiteY45" fmla="*/ 715692 h 788797"/>
                <a:gd name="connsiteX46" fmla="*/ 1346831 w 1689209"/>
                <a:gd name="connsiteY46" fmla="*/ 629066 h 788797"/>
                <a:gd name="connsiteX47" fmla="*/ 1360234 w 1689209"/>
                <a:gd name="connsiteY47" fmla="*/ 585758 h 788797"/>
                <a:gd name="connsiteX48" fmla="*/ 863173 w 1689209"/>
                <a:gd name="connsiteY48" fmla="*/ 585758 h 788797"/>
                <a:gd name="connsiteX49" fmla="*/ 873481 w 1689209"/>
                <a:gd name="connsiteY49" fmla="*/ 630105 h 788797"/>
                <a:gd name="connsiteX50" fmla="*/ 861105 w 1689209"/>
                <a:gd name="connsiteY50" fmla="*/ 715692 h 788797"/>
                <a:gd name="connsiteX51" fmla="*/ 848730 w 1689209"/>
                <a:gd name="connsiteY51" fmla="*/ 629066 h 788797"/>
                <a:gd name="connsiteX52" fmla="*/ 863173 w 1689209"/>
                <a:gd name="connsiteY52" fmla="*/ 585758 h 788797"/>
                <a:gd name="connsiteX53" fmla="*/ 651698 w 1689209"/>
                <a:gd name="connsiteY53" fmla="*/ 575844 h 788797"/>
                <a:gd name="connsiteX54" fmla="*/ 788738 w 1689209"/>
                <a:gd name="connsiteY54" fmla="*/ 678111 h 788797"/>
                <a:gd name="connsiteX55" fmla="*/ 797172 w 1689209"/>
                <a:gd name="connsiteY55" fmla="*/ 744567 h 788797"/>
                <a:gd name="connsiteX56" fmla="*/ 914731 w 1689209"/>
                <a:gd name="connsiteY56" fmla="*/ 744567 h 788797"/>
                <a:gd name="connsiteX57" fmla="*/ 959078 w 1689209"/>
                <a:gd name="connsiteY57" fmla="*/ 641440 h 788797"/>
                <a:gd name="connsiteX58" fmla="*/ 1084886 w 1689209"/>
                <a:gd name="connsiteY58" fmla="*/ 590911 h 788797"/>
                <a:gd name="connsiteX59" fmla="*/ 1260206 w 1689209"/>
                <a:gd name="connsiteY59" fmla="*/ 637315 h 788797"/>
                <a:gd name="connsiteX60" fmla="*/ 1294234 w 1689209"/>
                <a:gd name="connsiteY60" fmla="*/ 750760 h 788797"/>
                <a:gd name="connsiteX61" fmla="*/ 1412832 w 1689209"/>
                <a:gd name="connsiteY61" fmla="*/ 750760 h 788797"/>
                <a:gd name="connsiteX62" fmla="*/ 1480890 w 1689209"/>
                <a:gd name="connsiteY62" fmla="*/ 614633 h 788797"/>
                <a:gd name="connsiteX63" fmla="*/ 1603612 w 1689209"/>
                <a:gd name="connsiteY63" fmla="*/ 586786 h 788797"/>
                <a:gd name="connsiteX64" fmla="*/ 1603612 w 1689209"/>
                <a:gd name="connsiteY64" fmla="*/ 630105 h 788797"/>
                <a:gd name="connsiteX65" fmla="*/ 1481929 w 1689209"/>
                <a:gd name="connsiteY65" fmla="*/ 647633 h 788797"/>
                <a:gd name="connsiteX66" fmla="*/ 1431400 w 1689209"/>
                <a:gd name="connsiteY66" fmla="*/ 750760 h 788797"/>
                <a:gd name="connsiteX67" fmla="*/ 1426236 w 1689209"/>
                <a:gd name="connsiteY67" fmla="*/ 766231 h 788797"/>
                <a:gd name="connsiteX68" fmla="*/ 1362303 w 1689209"/>
                <a:gd name="connsiteY68" fmla="*/ 778607 h 788797"/>
                <a:gd name="connsiteX69" fmla="*/ 1363633 w 1689209"/>
                <a:gd name="connsiteY69" fmla="*/ 776539 h 788797"/>
                <a:gd name="connsiteX70" fmla="*/ 1363672 w 1689209"/>
                <a:gd name="connsiteY70" fmla="*/ 776479 h 788797"/>
                <a:gd name="connsiteX71" fmla="*/ 1394264 w 1689209"/>
                <a:gd name="connsiteY71" fmla="*/ 763135 h 788797"/>
                <a:gd name="connsiteX72" fmla="*/ 1331360 w 1689209"/>
                <a:gd name="connsiteY72" fmla="*/ 776539 h 788797"/>
                <a:gd name="connsiteX73" fmla="*/ 1309706 w 1689209"/>
                <a:gd name="connsiteY73" fmla="*/ 776539 h 788797"/>
                <a:gd name="connsiteX74" fmla="*/ 1327235 w 1689209"/>
                <a:gd name="connsiteY74" fmla="*/ 771385 h 788797"/>
                <a:gd name="connsiteX75" fmla="*/ 1224109 w 1689209"/>
                <a:gd name="connsiteY75" fmla="*/ 771385 h 788797"/>
                <a:gd name="connsiteX76" fmla="*/ 1166358 w 1689209"/>
                <a:gd name="connsiteY76" fmla="*/ 638355 h 788797"/>
                <a:gd name="connsiteX77" fmla="*/ 1015800 w 1689209"/>
                <a:gd name="connsiteY77" fmla="*/ 631133 h 788797"/>
                <a:gd name="connsiteX78" fmla="*/ 940520 w 1689209"/>
                <a:gd name="connsiteY78" fmla="*/ 746635 h 788797"/>
                <a:gd name="connsiteX79" fmla="*/ 933299 w 1689209"/>
                <a:gd name="connsiteY79" fmla="*/ 764164 h 788797"/>
                <a:gd name="connsiteX80" fmla="*/ 931231 w 1689209"/>
                <a:gd name="connsiteY80" fmla="*/ 741481 h 788797"/>
                <a:gd name="connsiteX81" fmla="*/ 931231 w 1689209"/>
                <a:gd name="connsiteY81" fmla="*/ 786857 h 788797"/>
                <a:gd name="connsiteX82" fmla="*/ 877605 w 1689209"/>
                <a:gd name="connsiteY82" fmla="*/ 786857 h 788797"/>
                <a:gd name="connsiteX83" fmla="*/ 900298 w 1689209"/>
                <a:gd name="connsiteY83" fmla="*/ 778607 h 788797"/>
                <a:gd name="connsiteX84" fmla="*/ 889082 w 1689209"/>
                <a:gd name="connsiteY84" fmla="*/ 775513 h 788797"/>
                <a:gd name="connsiteX85" fmla="*/ 884371 w 1689209"/>
                <a:gd name="connsiteY85" fmla="*/ 777495 h 788797"/>
                <a:gd name="connsiteX86" fmla="*/ 889980 w 1689209"/>
                <a:gd name="connsiteY86" fmla="*/ 770357 h 788797"/>
                <a:gd name="connsiteX87" fmla="*/ 860077 w 1689209"/>
                <a:gd name="connsiteY87" fmla="*/ 770357 h 788797"/>
                <a:gd name="connsiteX88" fmla="*/ 871423 w 1689209"/>
                <a:gd name="connsiteY88" fmla="*/ 763135 h 788797"/>
                <a:gd name="connsiteX89" fmla="*/ 820894 w 1689209"/>
                <a:gd name="connsiteY89" fmla="*/ 763135 h 788797"/>
                <a:gd name="connsiteX90" fmla="*/ 831201 w 1689209"/>
                <a:gd name="connsiteY90" fmla="*/ 754885 h 788797"/>
                <a:gd name="connsiteX91" fmla="*/ 728075 w 1689209"/>
                <a:gd name="connsiteY91" fmla="*/ 754885 h 788797"/>
                <a:gd name="connsiteX92" fmla="*/ 670325 w 1689209"/>
                <a:gd name="connsiteY92" fmla="*/ 621854 h 788797"/>
                <a:gd name="connsiteX93" fmla="*/ 519755 w 1689209"/>
                <a:gd name="connsiteY93" fmla="*/ 614633 h 788797"/>
                <a:gd name="connsiteX94" fmla="*/ 444476 w 1689209"/>
                <a:gd name="connsiteY94" fmla="*/ 730134 h 788797"/>
                <a:gd name="connsiteX95" fmla="*/ 431072 w 1689209"/>
                <a:gd name="connsiteY95" fmla="*/ 730134 h 788797"/>
                <a:gd name="connsiteX96" fmla="*/ 465101 w 1689209"/>
                <a:gd name="connsiteY96" fmla="*/ 635258 h 788797"/>
                <a:gd name="connsiteX97" fmla="*/ 590920 w 1689209"/>
                <a:gd name="connsiteY97" fmla="*/ 584729 h 788797"/>
                <a:gd name="connsiteX98" fmla="*/ 651698 w 1689209"/>
                <a:gd name="connsiteY98" fmla="*/ 575844 h 788797"/>
                <a:gd name="connsiteX99" fmla="*/ 70137 w 1689209"/>
                <a:gd name="connsiteY99" fmla="*/ 573383 h 788797"/>
                <a:gd name="connsiteX100" fmla="*/ 199042 w 1689209"/>
                <a:gd name="connsiteY100" fmla="*/ 596065 h 788797"/>
                <a:gd name="connsiteX101" fmla="*/ 281543 w 1689209"/>
                <a:gd name="connsiteY101" fmla="*/ 723942 h 788797"/>
                <a:gd name="connsiteX102" fmla="*/ 310418 w 1689209"/>
                <a:gd name="connsiteY102" fmla="*/ 723942 h 788797"/>
                <a:gd name="connsiteX103" fmla="*/ 321765 w 1689209"/>
                <a:gd name="connsiteY103" fmla="*/ 738374 h 788797"/>
                <a:gd name="connsiteX104" fmla="*/ 424891 w 1689209"/>
                <a:gd name="connsiteY104" fmla="*/ 738374 h 788797"/>
                <a:gd name="connsiteX105" fmla="*/ 424891 w 1689209"/>
                <a:gd name="connsiteY105" fmla="*/ 776539 h 788797"/>
                <a:gd name="connsiteX106" fmla="*/ 330015 w 1689209"/>
                <a:gd name="connsiteY106" fmla="*/ 776539 h 788797"/>
                <a:gd name="connsiteX107" fmla="*/ 383630 w 1689209"/>
                <a:gd name="connsiteY107" fmla="*/ 770346 h 788797"/>
                <a:gd name="connsiteX108" fmla="*/ 325890 w 1689209"/>
                <a:gd name="connsiteY108" fmla="*/ 770346 h 788797"/>
                <a:gd name="connsiteX109" fmla="*/ 344447 w 1689209"/>
                <a:gd name="connsiteY109" fmla="*/ 764164 h 788797"/>
                <a:gd name="connsiteX110" fmla="*/ 286697 w 1689209"/>
                <a:gd name="connsiteY110" fmla="*/ 764164 h 788797"/>
                <a:gd name="connsiteX111" fmla="*/ 286697 w 1689209"/>
                <a:gd name="connsiteY111" fmla="*/ 740442 h 788797"/>
                <a:gd name="connsiteX112" fmla="*/ 218639 w 1689209"/>
                <a:gd name="connsiteY112" fmla="*/ 740442 h 788797"/>
                <a:gd name="connsiteX113" fmla="*/ 165013 w 1689209"/>
                <a:gd name="connsiteY113" fmla="*/ 619787 h 788797"/>
                <a:gd name="connsiteX114" fmla="*/ 82512 w 1689209"/>
                <a:gd name="connsiteY114" fmla="*/ 589883 h 788797"/>
                <a:gd name="connsiteX115" fmla="*/ 68069 w 1689209"/>
                <a:gd name="connsiteY115" fmla="*/ 576469 h 788797"/>
                <a:gd name="connsiteX116" fmla="*/ 833341 w 1689209"/>
                <a:gd name="connsiteY116" fmla="*/ 5257 h 788797"/>
                <a:gd name="connsiteX117" fmla="*/ 854912 w 1689209"/>
                <a:gd name="connsiteY117" fmla="*/ 31973 h 788797"/>
                <a:gd name="connsiteX118" fmla="*/ 878634 w 1689209"/>
                <a:gd name="connsiteY118" fmla="*/ 54666 h 788797"/>
                <a:gd name="connsiteX119" fmla="*/ 872452 w 1689209"/>
                <a:gd name="connsiteY119" fmla="*/ 61877 h 788797"/>
                <a:gd name="connsiteX120" fmla="*/ 872441 w 1689209"/>
                <a:gd name="connsiteY120" fmla="*/ 243379 h 788797"/>
                <a:gd name="connsiteX121" fmla="*/ 964231 w 1689209"/>
                <a:gd name="connsiteY121" fmla="*/ 258850 h 788797"/>
                <a:gd name="connsiteX122" fmla="*/ 1035385 w 1689209"/>
                <a:gd name="connsiteY122" fmla="*/ 302169 h 788797"/>
                <a:gd name="connsiteX123" fmla="*/ 1103454 w 1689209"/>
                <a:gd name="connsiteY123" fmla="*/ 321755 h 788797"/>
                <a:gd name="connsiteX124" fmla="*/ 1138511 w 1689209"/>
                <a:gd name="connsiteY124" fmla="*/ 355784 h 788797"/>
                <a:gd name="connsiteX125" fmla="*/ 1177704 w 1689209"/>
                <a:gd name="connsiteY125" fmla="*/ 355784 h 788797"/>
                <a:gd name="connsiteX126" fmla="*/ 1233387 w 1689209"/>
                <a:gd name="connsiteY126" fmla="*/ 397034 h 788797"/>
                <a:gd name="connsiteX127" fmla="*/ 1275677 w 1689209"/>
                <a:gd name="connsiteY127" fmla="*/ 423852 h 788797"/>
                <a:gd name="connsiteX128" fmla="*/ 1296291 w 1689209"/>
                <a:gd name="connsiteY128" fmla="*/ 449631 h 788797"/>
                <a:gd name="connsiteX129" fmla="*/ 1335484 w 1689209"/>
                <a:gd name="connsiteY129" fmla="*/ 466132 h 788797"/>
                <a:gd name="connsiteX130" fmla="*/ 1380860 w 1689209"/>
                <a:gd name="connsiteY130" fmla="*/ 471285 h 788797"/>
                <a:gd name="connsiteX131" fmla="*/ 1438610 w 1689209"/>
                <a:gd name="connsiteY131" fmla="*/ 495007 h 788797"/>
                <a:gd name="connsiteX132" fmla="*/ 1524208 w 1689209"/>
                <a:gd name="connsiteY132" fmla="*/ 542450 h 788797"/>
                <a:gd name="connsiteX133" fmla="*/ 1689209 w 1689209"/>
                <a:gd name="connsiteY133" fmla="*/ 569258 h 788797"/>
                <a:gd name="connsiteX134" fmla="*/ 0 w 1689209"/>
                <a:gd name="connsiteY134" fmla="*/ 569258 h 788797"/>
                <a:gd name="connsiteX135" fmla="*/ 206252 w 1689209"/>
                <a:gd name="connsiteY135" fmla="*/ 545536 h 788797"/>
                <a:gd name="connsiteX136" fmla="*/ 294946 w 1689209"/>
                <a:gd name="connsiteY136" fmla="*/ 498103 h 788797"/>
                <a:gd name="connsiteX137" fmla="*/ 342379 w 1689209"/>
                <a:gd name="connsiteY137" fmla="*/ 452728 h 788797"/>
                <a:gd name="connsiteX138" fmla="*/ 389822 w 1689209"/>
                <a:gd name="connsiteY138" fmla="*/ 429006 h 788797"/>
                <a:gd name="connsiteX139" fmla="*/ 432101 w 1689209"/>
                <a:gd name="connsiteY139" fmla="*/ 405295 h 788797"/>
                <a:gd name="connsiteX140" fmla="*/ 469226 w 1689209"/>
                <a:gd name="connsiteY140" fmla="*/ 357852 h 788797"/>
                <a:gd name="connsiteX141" fmla="*/ 523880 w 1689209"/>
                <a:gd name="connsiteY141" fmla="*/ 337226 h 788797"/>
                <a:gd name="connsiteX142" fmla="*/ 577506 w 1689209"/>
                <a:gd name="connsiteY142" fmla="*/ 300101 h 788797"/>
                <a:gd name="connsiteX143" fmla="*/ 645574 w 1689209"/>
                <a:gd name="connsiteY143" fmla="*/ 281533 h 788797"/>
                <a:gd name="connsiteX144" fmla="*/ 706411 w 1689209"/>
                <a:gd name="connsiteY144" fmla="*/ 244407 h 788797"/>
                <a:gd name="connsiteX145" fmla="*/ 802326 w 1689209"/>
                <a:gd name="connsiteY145" fmla="*/ 239254 h 788797"/>
                <a:gd name="connsiteX146" fmla="*/ 802326 w 1689209"/>
                <a:gd name="connsiteY146" fmla="*/ 59819 h 788797"/>
                <a:gd name="connsiteX147" fmla="*/ 794076 w 1689209"/>
                <a:gd name="connsiteY147" fmla="*/ 51569 h 788797"/>
                <a:gd name="connsiteX148" fmla="*/ 816758 w 1689209"/>
                <a:gd name="connsiteY148" fmla="*/ 26819 h 788797"/>
                <a:gd name="connsiteX149" fmla="*/ 837383 w 1689209"/>
                <a:gd name="connsiteY149" fmla="*/ 0 h 788797"/>
                <a:gd name="connsiteX150" fmla="*/ 833341 w 1689209"/>
                <a:gd name="connsiteY150" fmla="*/ 5257 h 788797"/>
                <a:gd name="connsiteX151" fmla="*/ 833258 w 1689209"/>
                <a:gd name="connsiteY151" fmla="*/ 5154 h 788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</a:cxnLst>
              <a:rect l="l" t="t" r="r" b="b"/>
              <a:pathLst>
                <a:path w="1689209" h="788797">
                  <a:moveTo>
                    <a:pt x="884371" y="777495"/>
                  </a:moveTo>
                  <a:lnTo>
                    <a:pt x="884308" y="777576"/>
                  </a:lnTo>
                  <a:cubicBezTo>
                    <a:pt x="881987" y="778607"/>
                    <a:pt x="880182" y="778607"/>
                    <a:pt x="881730" y="778607"/>
                  </a:cubicBezTo>
                  <a:close/>
                  <a:moveTo>
                    <a:pt x="1398399" y="610508"/>
                  </a:moveTo>
                  <a:cubicBezTo>
                    <a:pt x="1409735" y="610508"/>
                    <a:pt x="1411803" y="620826"/>
                    <a:pt x="1409735" y="635258"/>
                  </a:cubicBezTo>
                  <a:cubicBezTo>
                    <a:pt x="1407678" y="649701"/>
                    <a:pt x="1405610" y="709509"/>
                    <a:pt x="1398399" y="709509"/>
                  </a:cubicBezTo>
                  <a:cubicBezTo>
                    <a:pt x="1391177" y="709509"/>
                    <a:pt x="1391177" y="661037"/>
                    <a:pt x="1391177" y="639383"/>
                  </a:cubicBezTo>
                  <a:cubicBezTo>
                    <a:pt x="1391177" y="617729"/>
                    <a:pt x="1391177" y="610508"/>
                    <a:pt x="1398399" y="610508"/>
                  </a:cubicBezTo>
                  <a:close/>
                  <a:moveTo>
                    <a:pt x="900298" y="610508"/>
                  </a:moveTo>
                  <a:cubicBezTo>
                    <a:pt x="912673" y="610508"/>
                    <a:pt x="914731" y="620826"/>
                    <a:pt x="912673" y="635258"/>
                  </a:cubicBezTo>
                  <a:cubicBezTo>
                    <a:pt x="910605" y="649701"/>
                    <a:pt x="907520" y="709509"/>
                    <a:pt x="900298" y="709509"/>
                  </a:cubicBezTo>
                  <a:cubicBezTo>
                    <a:pt x="893076" y="709509"/>
                    <a:pt x="893076" y="661037"/>
                    <a:pt x="893076" y="639383"/>
                  </a:cubicBezTo>
                  <a:cubicBezTo>
                    <a:pt x="893076" y="617729"/>
                    <a:pt x="893076" y="610508"/>
                    <a:pt x="900298" y="610508"/>
                  </a:cubicBezTo>
                  <a:close/>
                  <a:moveTo>
                    <a:pt x="1312802" y="607412"/>
                  </a:moveTo>
                  <a:cubicBezTo>
                    <a:pt x="1323120" y="607412"/>
                    <a:pt x="1323120" y="621855"/>
                    <a:pt x="1323120" y="635259"/>
                  </a:cubicBezTo>
                  <a:cubicBezTo>
                    <a:pt x="1323120" y="648662"/>
                    <a:pt x="1329303" y="708481"/>
                    <a:pt x="1314860" y="708481"/>
                  </a:cubicBezTo>
                  <a:cubicBezTo>
                    <a:pt x="1300427" y="708481"/>
                    <a:pt x="1300427" y="660009"/>
                    <a:pt x="1300427" y="638344"/>
                  </a:cubicBezTo>
                  <a:cubicBezTo>
                    <a:pt x="1300427" y="616690"/>
                    <a:pt x="1300427" y="607412"/>
                    <a:pt x="1312802" y="607412"/>
                  </a:cubicBezTo>
                  <a:close/>
                  <a:moveTo>
                    <a:pt x="818826" y="607412"/>
                  </a:moveTo>
                  <a:cubicBezTo>
                    <a:pt x="829144" y="607412"/>
                    <a:pt x="829144" y="621855"/>
                    <a:pt x="829144" y="635259"/>
                  </a:cubicBezTo>
                  <a:cubicBezTo>
                    <a:pt x="829144" y="648662"/>
                    <a:pt x="828116" y="709510"/>
                    <a:pt x="819866" y="709510"/>
                  </a:cubicBezTo>
                  <a:cubicBezTo>
                    <a:pt x="811615" y="709510"/>
                    <a:pt x="805422" y="660009"/>
                    <a:pt x="805422" y="638344"/>
                  </a:cubicBezTo>
                  <a:cubicBezTo>
                    <a:pt x="805422" y="616690"/>
                    <a:pt x="805422" y="607412"/>
                    <a:pt x="818826" y="607412"/>
                  </a:cubicBezTo>
                  <a:close/>
                  <a:moveTo>
                    <a:pt x="320211" y="606386"/>
                  </a:moveTo>
                  <a:cubicBezTo>
                    <a:pt x="324078" y="605355"/>
                    <a:pt x="327946" y="605355"/>
                    <a:pt x="327946" y="609480"/>
                  </a:cubicBezTo>
                  <a:cubicBezTo>
                    <a:pt x="330003" y="641409"/>
                    <a:pt x="330003" y="673445"/>
                    <a:pt x="327946" y="705385"/>
                  </a:cubicBezTo>
                  <a:cubicBezTo>
                    <a:pt x="327946" y="712606"/>
                    <a:pt x="310418" y="715692"/>
                    <a:pt x="310418" y="705385"/>
                  </a:cubicBezTo>
                  <a:cubicBezTo>
                    <a:pt x="308339" y="673110"/>
                    <a:pt x="308339" y="640726"/>
                    <a:pt x="310418" y="608452"/>
                  </a:cubicBezTo>
                  <a:lnTo>
                    <a:pt x="312475" y="609480"/>
                  </a:lnTo>
                  <a:cubicBezTo>
                    <a:pt x="312475" y="609480"/>
                    <a:pt x="316343" y="607418"/>
                    <a:pt x="320211" y="606386"/>
                  </a:cubicBezTo>
                  <a:close/>
                  <a:moveTo>
                    <a:pt x="397044" y="601229"/>
                  </a:moveTo>
                  <a:cubicBezTo>
                    <a:pt x="405294" y="600190"/>
                    <a:pt x="405294" y="627008"/>
                    <a:pt x="405294" y="635258"/>
                  </a:cubicBezTo>
                  <a:cubicBezTo>
                    <a:pt x="405294" y="643508"/>
                    <a:pt x="406322" y="704356"/>
                    <a:pt x="397044" y="704356"/>
                  </a:cubicBezTo>
                  <a:cubicBezTo>
                    <a:pt x="387765" y="704356"/>
                    <a:pt x="387765" y="651758"/>
                    <a:pt x="387765" y="635258"/>
                  </a:cubicBezTo>
                  <a:cubicBezTo>
                    <a:pt x="387765" y="618758"/>
                    <a:pt x="386725" y="601229"/>
                    <a:pt x="397044" y="601229"/>
                  </a:cubicBezTo>
                  <a:close/>
                  <a:moveTo>
                    <a:pt x="362834" y="586035"/>
                  </a:moveTo>
                  <a:cubicBezTo>
                    <a:pt x="365556" y="587046"/>
                    <a:pt x="367892" y="589098"/>
                    <a:pt x="369196" y="591951"/>
                  </a:cubicBezTo>
                  <a:cubicBezTo>
                    <a:pt x="371275" y="631794"/>
                    <a:pt x="371275" y="671723"/>
                    <a:pt x="369196" y="711577"/>
                  </a:cubicBezTo>
                  <a:cubicBezTo>
                    <a:pt x="369196" y="717759"/>
                    <a:pt x="348571" y="716730"/>
                    <a:pt x="348571" y="711577"/>
                  </a:cubicBezTo>
                  <a:cubicBezTo>
                    <a:pt x="344901" y="672817"/>
                    <a:pt x="344901" y="633797"/>
                    <a:pt x="348571" y="595036"/>
                  </a:cubicBezTo>
                  <a:lnTo>
                    <a:pt x="348571" y="591951"/>
                  </a:lnTo>
                  <a:cubicBezTo>
                    <a:pt x="349708" y="589471"/>
                    <a:pt x="351690" y="587490"/>
                    <a:pt x="354158" y="586364"/>
                  </a:cubicBezTo>
                  <a:cubicBezTo>
                    <a:pt x="357006" y="585054"/>
                    <a:pt x="360113" y="585024"/>
                    <a:pt x="362834" y="586035"/>
                  </a:cubicBezTo>
                  <a:close/>
                  <a:moveTo>
                    <a:pt x="1360234" y="585758"/>
                  </a:moveTo>
                  <a:cubicBezTo>
                    <a:pt x="1371581" y="585758"/>
                    <a:pt x="1371581" y="607412"/>
                    <a:pt x="1371581" y="630105"/>
                  </a:cubicBezTo>
                  <a:cubicBezTo>
                    <a:pt x="1371581" y="652787"/>
                    <a:pt x="1371581" y="715692"/>
                    <a:pt x="1359206" y="715692"/>
                  </a:cubicBezTo>
                  <a:cubicBezTo>
                    <a:pt x="1346831" y="715692"/>
                    <a:pt x="1346831" y="649691"/>
                    <a:pt x="1346831" y="629066"/>
                  </a:cubicBezTo>
                  <a:cubicBezTo>
                    <a:pt x="1346831" y="608451"/>
                    <a:pt x="1342706" y="585758"/>
                    <a:pt x="1360234" y="585758"/>
                  </a:cubicBezTo>
                  <a:close/>
                  <a:moveTo>
                    <a:pt x="863173" y="585758"/>
                  </a:moveTo>
                  <a:cubicBezTo>
                    <a:pt x="878645" y="585758"/>
                    <a:pt x="873481" y="607412"/>
                    <a:pt x="873481" y="630105"/>
                  </a:cubicBezTo>
                  <a:cubicBezTo>
                    <a:pt x="873481" y="652787"/>
                    <a:pt x="873481" y="715692"/>
                    <a:pt x="861105" y="715692"/>
                  </a:cubicBezTo>
                  <a:cubicBezTo>
                    <a:pt x="848730" y="715692"/>
                    <a:pt x="848730" y="649691"/>
                    <a:pt x="848730" y="629066"/>
                  </a:cubicBezTo>
                  <a:cubicBezTo>
                    <a:pt x="848730" y="608451"/>
                    <a:pt x="845644" y="585758"/>
                    <a:pt x="863173" y="585758"/>
                  </a:cubicBezTo>
                  <a:close/>
                  <a:moveTo>
                    <a:pt x="651698" y="575844"/>
                  </a:moveTo>
                  <a:cubicBezTo>
                    <a:pt x="711885" y="579205"/>
                    <a:pt x="767114" y="617803"/>
                    <a:pt x="788738" y="678111"/>
                  </a:cubicBezTo>
                  <a:cubicBezTo>
                    <a:pt x="796371" y="699386"/>
                    <a:pt x="799251" y="722068"/>
                    <a:pt x="797172" y="744567"/>
                  </a:cubicBezTo>
                  <a:lnTo>
                    <a:pt x="914731" y="744567"/>
                  </a:lnTo>
                  <a:cubicBezTo>
                    <a:pt x="924215" y="708156"/>
                    <a:pt x="939167" y="673380"/>
                    <a:pt x="959078" y="641440"/>
                  </a:cubicBezTo>
                  <a:cubicBezTo>
                    <a:pt x="992273" y="608007"/>
                    <a:pt x="1037789" y="589720"/>
                    <a:pt x="1084886" y="590911"/>
                  </a:cubicBezTo>
                  <a:cubicBezTo>
                    <a:pt x="1147216" y="581708"/>
                    <a:pt x="1210597" y="598490"/>
                    <a:pt x="1260206" y="637315"/>
                  </a:cubicBezTo>
                  <a:cubicBezTo>
                    <a:pt x="1281773" y="671279"/>
                    <a:pt x="1293552" y="710538"/>
                    <a:pt x="1294234" y="750760"/>
                  </a:cubicBezTo>
                  <a:lnTo>
                    <a:pt x="1412832" y="750760"/>
                  </a:lnTo>
                  <a:cubicBezTo>
                    <a:pt x="1424189" y="700555"/>
                    <a:pt x="1447543" y="653848"/>
                    <a:pt x="1480890" y="614633"/>
                  </a:cubicBezTo>
                  <a:cubicBezTo>
                    <a:pt x="1517907" y="592795"/>
                    <a:pt x="1560803" y="583062"/>
                    <a:pt x="1603612" y="586786"/>
                  </a:cubicBezTo>
                  <a:lnTo>
                    <a:pt x="1603612" y="630105"/>
                  </a:lnTo>
                  <a:cubicBezTo>
                    <a:pt x="1562221" y="625665"/>
                    <a:pt x="1520386" y="631685"/>
                    <a:pt x="1481929" y="647633"/>
                  </a:cubicBezTo>
                  <a:cubicBezTo>
                    <a:pt x="1455208" y="676227"/>
                    <a:pt x="1437626" y="712129"/>
                    <a:pt x="1431400" y="750760"/>
                  </a:cubicBezTo>
                  <a:cubicBezTo>
                    <a:pt x="1431389" y="763135"/>
                    <a:pt x="1438611" y="760038"/>
                    <a:pt x="1426236" y="766231"/>
                  </a:cubicBezTo>
                  <a:cubicBezTo>
                    <a:pt x="1405632" y="773421"/>
                    <a:pt x="1384097" y="777589"/>
                    <a:pt x="1362303" y="778607"/>
                  </a:cubicBezTo>
                  <a:lnTo>
                    <a:pt x="1363633" y="776539"/>
                  </a:lnTo>
                  <a:lnTo>
                    <a:pt x="1363672" y="776479"/>
                  </a:lnTo>
                  <a:cubicBezTo>
                    <a:pt x="1371259" y="772609"/>
                    <a:pt x="1393492" y="764678"/>
                    <a:pt x="1394264" y="763135"/>
                  </a:cubicBezTo>
                  <a:cubicBezTo>
                    <a:pt x="1395303" y="761067"/>
                    <a:pt x="1338581" y="776539"/>
                    <a:pt x="1331360" y="776539"/>
                  </a:cubicBezTo>
                  <a:lnTo>
                    <a:pt x="1309706" y="776539"/>
                  </a:lnTo>
                  <a:lnTo>
                    <a:pt x="1327235" y="771385"/>
                  </a:lnTo>
                  <a:lnTo>
                    <a:pt x="1224109" y="771385"/>
                  </a:lnTo>
                  <a:cubicBezTo>
                    <a:pt x="1224109" y="771385"/>
                    <a:pt x="1229262" y="662066"/>
                    <a:pt x="1166358" y="638355"/>
                  </a:cubicBezTo>
                  <a:cubicBezTo>
                    <a:pt x="1118536" y="618520"/>
                    <a:pt x="1065300" y="615965"/>
                    <a:pt x="1015800" y="631133"/>
                  </a:cubicBezTo>
                  <a:cubicBezTo>
                    <a:pt x="962174" y="649690"/>
                    <a:pt x="948760" y="741481"/>
                    <a:pt x="940520" y="746635"/>
                  </a:cubicBezTo>
                  <a:cubicBezTo>
                    <a:pt x="937500" y="752211"/>
                    <a:pt x="935074" y="758079"/>
                    <a:pt x="933299" y="764164"/>
                  </a:cubicBezTo>
                  <a:lnTo>
                    <a:pt x="931231" y="741481"/>
                  </a:lnTo>
                  <a:cubicBezTo>
                    <a:pt x="926813" y="756282"/>
                    <a:pt x="926813" y="772046"/>
                    <a:pt x="931231" y="786857"/>
                  </a:cubicBezTo>
                  <a:cubicBezTo>
                    <a:pt x="913453" y="789444"/>
                    <a:pt x="895383" y="789444"/>
                    <a:pt x="877605" y="786857"/>
                  </a:cubicBezTo>
                  <a:cubicBezTo>
                    <a:pt x="870384" y="786857"/>
                    <a:pt x="908549" y="786857"/>
                    <a:pt x="900298" y="778607"/>
                  </a:cubicBezTo>
                  <a:cubicBezTo>
                    <a:pt x="896173" y="774482"/>
                    <a:pt x="892305" y="774482"/>
                    <a:pt x="889082" y="775513"/>
                  </a:cubicBezTo>
                  <a:lnTo>
                    <a:pt x="884371" y="777495"/>
                  </a:lnTo>
                  <a:lnTo>
                    <a:pt x="889980" y="770357"/>
                  </a:lnTo>
                  <a:cubicBezTo>
                    <a:pt x="891009" y="762106"/>
                    <a:pt x="864202" y="770357"/>
                    <a:pt x="860077" y="770357"/>
                  </a:cubicBezTo>
                  <a:cubicBezTo>
                    <a:pt x="855952" y="770357"/>
                    <a:pt x="871423" y="763135"/>
                    <a:pt x="871423" y="763135"/>
                  </a:cubicBezTo>
                  <a:lnTo>
                    <a:pt x="820894" y="763135"/>
                  </a:lnTo>
                  <a:lnTo>
                    <a:pt x="831201" y="754885"/>
                  </a:lnTo>
                  <a:lnTo>
                    <a:pt x="728075" y="754885"/>
                  </a:lnTo>
                  <a:cubicBezTo>
                    <a:pt x="728075" y="754885"/>
                    <a:pt x="734268" y="645565"/>
                    <a:pt x="670325" y="621854"/>
                  </a:cubicBezTo>
                  <a:cubicBezTo>
                    <a:pt x="622513" y="601933"/>
                    <a:pt x="569245" y="599378"/>
                    <a:pt x="519755" y="614633"/>
                  </a:cubicBezTo>
                  <a:cubicBezTo>
                    <a:pt x="466130" y="633190"/>
                    <a:pt x="452726" y="724981"/>
                    <a:pt x="444476" y="730134"/>
                  </a:cubicBezTo>
                  <a:cubicBezTo>
                    <a:pt x="436226" y="735288"/>
                    <a:pt x="431072" y="730134"/>
                    <a:pt x="431072" y="730134"/>
                  </a:cubicBezTo>
                  <a:cubicBezTo>
                    <a:pt x="435869" y="696528"/>
                    <a:pt x="447454" y="664253"/>
                    <a:pt x="465101" y="635258"/>
                  </a:cubicBezTo>
                  <a:cubicBezTo>
                    <a:pt x="498091" y="601500"/>
                    <a:pt x="543748" y="583159"/>
                    <a:pt x="590920" y="584729"/>
                  </a:cubicBezTo>
                  <a:cubicBezTo>
                    <a:pt x="611023" y="577518"/>
                    <a:pt x="631636" y="574723"/>
                    <a:pt x="651698" y="575844"/>
                  </a:cubicBezTo>
                  <a:close/>
                  <a:moveTo>
                    <a:pt x="70137" y="573383"/>
                  </a:moveTo>
                  <a:cubicBezTo>
                    <a:pt x="114214" y="571943"/>
                    <a:pt x="158106" y="579663"/>
                    <a:pt x="199042" y="596065"/>
                  </a:cubicBezTo>
                  <a:cubicBezTo>
                    <a:pt x="260918" y="620816"/>
                    <a:pt x="281543" y="723942"/>
                    <a:pt x="281543" y="723942"/>
                  </a:cubicBezTo>
                  <a:lnTo>
                    <a:pt x="310418" y="723942"/>
                  </a:lnTo>
                  <a:cubicBezTo>
                    <a:pt x="321765" y="724971"/>
                    <a:pt x="321765" y="738374"/>
                    <a:pt x="321765" y="738374"/>
                  </a:cubicBezTo>
                  <a:lnTo>
                    <a:pt x="424891" y="738374"/>
                  </a:lnTo>
                  <a:cubicBezTo>
                    <a:pt x="424891" y="738374"/>
                    <a:pt x="433141" y="769318"/>
                    <a:pt x="424891" y="776539"/>
                  </a:cubicBezTo>
                  <a:cubicBezTo>
                    <a:pt x="393363" y="780101"/>
                    <a:pt x="361532" y="780101"/>
                    <a:pt x="330015" y="776539"/>
                  </a:cubicBezTo>
                  <a:cubicBezTo>
                    <a:pt x="315572" y="776539"/>
                    <a:pt x="379515" y="770346"/>
                    <a:pt x="383630" y="770346"/>
                  </a:cubicBezTo>
                  <a:cubicBezTo>
                    <a:pt x="387766" y="770346"/>
                    <a:pt x="342390" y="771386"/>
                    <a:pt x="325890" y="770346"/>
                  </a:cubicBezTo>
                  <a:cubicBezTo>
                    <a:pt x="309379" y="769318"/>
                    <a:pt x="344447" y="764164"/>
                    <a:pt x="344447" y="764164"/>
                  </a:cubicBezTo>
                  <a:lnTo>
                    <a:pt x="286697" y="764164"/>
                  </a:lnTo>
                  <a:lnTo>
                    <a:pt x="286697" y="740442"/>
                  </a:lnTo>
                  <a:lnTo>
                    <a:pt x="218639" y="740442"/>
                  </a:lnTo>
                  <a:cubicBezTo>
                    <a:pt x="218639" y="740442"/>
                    <a:pt x="211417" y="647634"/>
                    <a:pt x="165013" y="619787"/>
                  </a:cubicBezTo>
                  <a:cubicBezTo>
                    <a:pt x="139115" y="605842"/>
                    <a:pt x="111323" y="595773"/>
                    <a:pt x="82512" y="589883"/>
                  </a:cubicBezTo>
                  <a:cubicBezTo>
                    <a:pt x="75107" y="589450"/>
                    <a:pt x="69044" y="583820"/>
                    <a:pt x="68069" y="576469"/>
                  </a:cubicBezTo>
                  <a:close/>
                  <a:moveTo>
                    <a:pt x="833341" y="5257"/>
                  </a:moveTo>
                  <a:lnTo>
                    <a:pt x="854912" y="31973"/>
                  </a:lnTo>
                  <a:cubicBezTo>
                    <a:pt x="864201" y="41251"/>
                    <a:pt x="877605" y="47444"/>
                    <a:pt x="878634" y="54666"/>
                  </a:cubicBezTo>
                  <a:cubicBezTo>
                    <a:pt x="879662" y="61877"/>
                    <a:pt x="872452" y="61877"/>
                    <a:pt x="872452" y="61877"/>
                  </a:cubicBezTo>
                  <a:lnTo>
                    <a:pt x="872441" y="243379"/>
                  </a:lnTo>
                  <a:cubicBezTo>
                    <a:pt x="903785" y="242047"/>
                    <a:pt x="935063" y="247320"/>
                    <a:pt x="964231" y="258850"/>
                  </a:cubicBezTo>
                  <a:cubicBezTo>
                    <a:pt x="985885" y="276379"/>
                    <a:pt x="1026107" y="289794"/>
                    <a:pt x="1035385" y="302169"/>
                  </a:cubicBezTo>
                  <a:cubicBezTo>
                    <a:pt x="1044664" y="314533"/>
                    <a:pt x="1085914" y="317630"/>
                    <a:pt x="1103454" y="321755"/>
                  </a:cubicBezTo>
                  <a:cubicBezTo>
                    <a:pt x="1120982" y="325880"/>
                    <a:pt x="1129232" y="355784"/>
                    <a:pt x="1138511" y="355784"/>
                  </a:cubicBezTo>
                  <a:cubicBezTo>
                    <a:pt x="1147790" y="355784"/>
                    <a:pt x="1163261" y="350630"/>
                    <a:pt x="1177704" y="355784"/>
                  </a:cubicBezTo>
                  <a:cubicBezTo>
                    <a:pt x="1192137" y="360948"/>
                    <a:pt x="1217915" y="388784"/>
                    <a:pt x="1233387" y="397034"/>
                  </a:cubicBezTo>
                  <a:cubicBezTo>
                    <a:pt x="1248859" y="405295"/>
                    <a:pt x="1268455" y="407352"/>
                    <a:pt x="1275677" y="423852"/>
                  </a:cubicBezTo>
                  <a:cubicBezTo>
                    <a:pt x="1282887" y="440353"/>
                    <a:pt x="1278762" y="449631"/>
                    <a:pt x="1296291" y="449631"/>
                  </a:cubicBezTo>
                  <a:cubicBezTo>
                    <a:pt x="1311178" y="448960"/>
                    <a:pt x="1325567" y="455023"/>
                    <a:pt x="1335484" y="466132"/>
                  </a:cubicBezTo>
                  <a:cubicBezTo>
                    <a:pt x="1342706" y="471285"/>
                    <a:pt x="1372610" y="469228"/>
                    <a:pt x="1380860" y="471285"/>
                  </a:cubicBezTo>
                  <a:cubicBezTo>
                    <a:pt x="1389110" y="473353"/>
                    <a:pt x="1420042" y="488825"/>
                    <a:pt x="1438610" y="495007"/>
                  </a:cubicBezTo>
                  <a:cubicBezTo>
                    <a:pt x="1468850" y="507512"/>
                    <a:pt x="1497563" y="523427"/>
                    <a:pt x="1524208" y="542450"/>
                  </a:cubicBezTo>
                  <a:cubicBezTo>
                    <a:pt x="1579966" y="545774"/>
                    <a:pt x="1635248" y="554761"/>
                    <a:pt x="1689209" y="569258"/>
                  </a:cubicBezTo>
                  <a:lnTo>
                    <a:pt x="0" y="569258"/>
                  </a:lnTo>
                  <a:cubicBezTo>
                    <a:pt x="0" y="569258"/>
                    <a:pt x="59819" y="557911"/>
                    <a:pt x="206252" y="545536"/>
                  </a:cubicBezTo>
                  <a:cubicBezTo>
                    <a:pt x="232172" y="523698"/>
                    <a:pt x="262390" y="507534"/>
                    <a:pt x="294946" y="498103"/>
                  </a:cubicBezTo>
                  <a:cubicBezTo>
                    <a:pt x="305253" y="497075"/>
                    <a:pt x="338254" y="458910"/>
                    <a:pt x="342379" y="452728"/>
                  </a:cubicBezTo>
                  <a:cubicBezTo>
                    <a:pt x="346504" y="446535"/>
                    <a:pt x="382600" y="452728"/>
                    <a:pt x="389822" y="429006"/>
                  </a:cubicBezTo>
                  <a:cubicBezTo>
                    <a:pt x="397033" y="405295"/>
                    <a:pt x="419726" y="409409"/>
                    <a:pt x="432101" y="405295"/>
                  </a:cubicBezTo>
                  <a:cubicBezTo>
                    <a:pt x="444476" y="401159"/>
                    <a:pt x="459948" y="363005"/>
                    <a:pt x="469226" y="357852"/>
                  </a:cubicBezTo>
                  <a:cubicBezTo>
                    <a:pt x="478505" y="352698"/>
                    <a:pt x="504284" y="344448"/>
                    <a:pt x="523880" y="337226"/>
                  </a:cubicBezTo>
                  <a:cubicBezTo>
                    <a:pt x="543477" y="330005"/>
                    <a:pt x="563074" y="300101"/>
                    <a:pt x="577506" y="300101"/>
                  </a:cubicBezTo>
                  <a:cubicBezTo>
                    <a:pt x="601206" y="298531"/>
                    <a:pt x="624354" y="292219"/>
                    <a:pt x="645574" y="281533"/>
                  </a:cubicBezTo>
                  <a:cubicBezTo>
                    <a:pt x="665160" y="268129"/>
                    <a:pt x="687853" y="255754"/>
                    <a:pt x="706411" y="244407"/>
                  </a:cubicBezTo>
                  <a:cubicBezTo>
                    <a:pt x="737949" y="237933"/>
                    <a:pt x="770278" y="236201"/>
                    <a:pt x="802326" y="239254"/>
                  </a:cubicBezTo>
                  <a:lnTo>
                    <a:pt x="802326" y="59819"/>
                  </a:lnTo>
                  <a:lnTo>
                    <a:pt x="794076" y="51569"/>
                  </a:lnTo>
                  <a:cubicBezTo>
                    <a:pt x="789951" y="48473"/>
                    <a:pt x="806451" y="38166"/>
                    <a:pt x="816758" y="26819"/>
                  </a:cubicBezTo>
                  <a:close/>
                  <a:moveTo>
                    <a:pt x="837383" y="0"/>
                  </a:moveTo>
                  <a:lnTo>
                    <a:pt x="833341" y="5257"/>
                  </a:lnTo>
                  <a:lnTo>
                    <a:pt x="833258" y="5154"/>
                  </a:lnTo>
                  <a:close/>
                </a:path>
              </a:pathLst>
            </a:custGeom>
            <a:solidFill>
              <a:srgbClr val="009944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CBC03C47-15E7-494B-925E-C82EE857890C}"/>
                </a:ext>
              </a:extLst>
            </p:cNvPr>
            <p:cNvSpPr/>
            <p:nvPr/>
          </p:nvSpPr>
          <p:spPr>
            <a:xfrm>
              <a:off x="2252210" y="898783"/>
              <a:ext cx="5775066" cy="5775066"/>
            </a:xfrm>
            <a:custGeom>
              <a:avLst/>
              <a:gdLst>
                <a:gd name="connsiteX0" fmla="*/ 680730 w 1362920"/>
                <a:gd name="connsiteY0" fmla="*/ 165255 h 1362920"/>
                <a:gd name="connsiteX1" fmla="*/ 164524 w 1362920"/>
                <a:gd name="connsiteY1" fmla="*/ 681460 h 1362920"/>
                <a:gd name="connsiteX2" fmla="*/ 680730 w 1362920"/>
                <a:gd name="connsiteY2" fmla="*/ 1197665 h 1362920"/>
                <a:gd name="connsiteX3" fmla="*/ 1196935 w 1362920"/>
                <a:gd name="connsiteY3" fmla="*/ 681460 h 1362920"/>
                <a:gd name="connsiteX4" fmla="*/ 680730 w 1362920"/>
                <a:gd name="connsiteY4" fmla="*/ 165255 h 1362920"/>
                <a:gd name="connsiteX5" fmla="*/ 681460 w 1362920"/>
                <a:gd name="connsiteY5" fmla="*/ 0 h 1362920"/>
                <a:gd name="connsiteX6" fmla="*/ 1362920 w 1362920"/>
                <a:gd name="connsiteY6" fmla="*/ 681460 h 1362920"/>
                <a:gd name="connsiteX7" fmla="*/ 681460 w 1362920"/>
                <a:gd name="connsiteY7" fmla="*/ 1362920 h 1362920"/>
                <a:gd name="connsiteX8" fmla="*/ 0 w 1362920"/>
                <a:gd name="connsiteY8" fmla="*/ 681460 h 1362920"/>
                <a:gd name="connsiteX9" fmla="*/ 681460 w 1362920"/>
                <a:gd name="connsiteY9" fmla="*/ 0 h 136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2920" h="1362920">
                  <a:moveTo>
                    <a:pt x="680730" y="165255"/>
                  </a:moveTo>
                  <a:cubicBezTo>
                    <a:pt x="395638" y="165255"/>
                    <a:pt x="164524" y="396368"/>
                    <a:pt x="164524" y="681460"/>
                  </a:cubicBezTo>
                  <a:cubicBezTo>
                    <a:pt x="164660" y="966497"/>
                    <a:pt x="395694" y="1197532"/>
                    <a:pt x="680730" y="1197665"/>
                  </a:cubicBezTo>
                  <a:cubicBezTo>
                    <a:pt x="965823" y="1197665"/>
                    <a:pt x="1196935" y="966554"/>
                    <a:pt x="1196935" y="681460"/>
                  </a:cubicBezTo>
                  <a:cubicBezTo>
                    <a:pt x="1196935" y="396368"/>
                    <a:pt x="965823" y="165255"/>
                    <a:pt x="680730" y="165255"/>
                  </a:cubicBezTo>
                  <a:close/>
                  <a:moveTo>
                    <a:pt x="681460" y="0"/>
                  </a:moveTo>
                  <a:cubicBezTo>
                    <a:pt x="1057819" y="0"/>
                    <a:pt x="1362920" y="305101"/>
                    <a:pt x="1362920" y="681460"/>
                  </a:cubicBezTo>
                  <a:cubicBezTo>
                    <a:pt x="1362920" y="1057819"/>
                    <a:pt x="1057819" y="1362920"/>
                    <a:pt x="681460" y="1362920"/>
                  </a:cubicBezTo>
                  <a:cubicBezTo>
                    <a:pt x="305101" y="1362920"/>
                    <a:pt x="0" y="1057819"/>
                    <a:pt x="0" y="681460"/>
                  </a:cubicBezTo>
                  <a:cubicBezTo>
                    <a:pt x="0" y="305101"/>
                    <a:pt x="305101" y="0"/>
                    <a:pt x="681460" y="0"/>
                  </a:cubicBezTo>
                  <a:close/>
                </a:path>
              </a:pathLst>
            </a:custGeom>
            <a:solidFill>
              <a:srgbClr val="A13F0B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179C4CBD-F772-45D6-B8A9-DB796B48E900}"/>
                </a:ext>
              </a:extLst>
            </p:cNvPr>
            <p:cNvSpPr/>
            <p:nvPr/>
          </p:nvSpPr>
          <p:spPr>
            <a:xfrm>
              <a:off x="2216986" y="864164"/>
              <a:ext cx="5847244" cy="5847244"/>
            </a:xfrm>
            <a:custGeom>
              <a:avLst/>
              <a:gdLst>
                <a:gd name="connsiteX0" fmla="*/ 269669 w 540067"/>
                <a:gd name="connsiteY0" fmla="*/ 539932 h 540067"/>
                <a:gd name="connsiteX1" fmla="*/ -365 w 540067"/>
                <a:gd name="connsiteY1" fmla="*/ 269898 h 540067"/>
                <a:gd name="connsiteX2" fmla="*/ 269669 w 540067"/>
                <a:gd name="connsiteY2" fmla="*/ -136 h 540067"/>
                <a:gd name="connsiteX3" fmla="*/ 539703 w 540067"/>
                <a:gd name="connsiteY3" fmla="*/ 269898 h 540067"/>
                <a:gd name="connsiteX4" fmla="*/ 269669 w 540067"/>
                <a:gd name="connsiteY4" fmla="*/ 539932 h 540067"/>
                <a:gd name="connsiteX5" fmla="*/ 269669 w 540067"/>
                <a:gd name="connsiteY5" fmla="*/ 7198 h 540067"/>
                <a:gd name="connsiteX6" fmla="*/ 6779 w 540067"/>
                <a:gd name="connsiteY6" fmla="*/ 269898 h 540067"/>
                <a:gd name="connsiteX7" fmla="*/ 269478 w 540067"/>
                <a:gd name="connsiteY7" fmla="*/ 532788 h 540067"/>
                <a:gd name="connsiteX8" fmla="*/ 532368 w 540067"/>
                <a:gd name="connsiteY8" fmla="*/ 270089 h 540067"/>
                <a:gd name="connsiteX9" fmla="*/ 532368 w 540067"/>
                <a:gd name="connsiteY9" fmla="*/ 269898 h 540067"/>
                <a:gd name="connsiteX10" fmla="*/ 269573 w 540067"/>
                <a:gd name="connsiteY10" fmla="*/ 7199 h 540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0067" h="540067">
                  <a:moveTo>
                    <a:pt x="269669" y="539932"/>
                  </a:moveTo>
                  <a:cubicBezTo>
                    <a:pt x="120533" y="539932"/>
                    <a:pt x="-365" y="419034"/>
                    <a:pt x="-365" y="269898"/>
                  </a:cubicBezTo>
                  <a:cubicBezTo>
                    <a:pt x="-365" y="120762"/>
                    <a:pt x="120533" y="-136"/>
                    <a:pt x="269669" y="-136"/>
                  </a:cubicBezTo>
                  <a:cubicBezTo>
                    <a:pt x="418804" y="-136"/>
                    <a:pt x="539703" y="120762"/>
                    <a:pt x="539703" y="269898"/>
                  </a:cubicBezTo>
                  <a:cubicBezTo>
                    <a:pt x="539545" y="418968"/>
                    <a:pt x="418739" y="539774"/>
                    <a:pt x="269669" y="539932"/>
                  </a:cubicBezTo>
                  <a:moveTo>
                    <a:pt x="269669" y="7198"/>
                  </a:moveTo>
                  <a:cubicBezTo>
                    <a:pt x="124531" y="7146"/>
                    <a:pt x="6831" y="124760"/>
                    <a:pt x="6779" y="269898"/>
                  </a:cubicBezTo>
                  <a:cubicBezTo>
                    <a:pt x="6726" y="415036"/>
                    <a:pt x="124341" y="532735"/>
                    <a:pt x="269478" y="532788"/>
                  </a:cubicBezTo>
                  <a:cubicBezTo>
                    <a:pt x="414616" y="532841"/>
                    <a:pt x="532316" y="415226"/>
                    <a:pt x="532368" y="270089"/>
                  </a:cubicBezTo>
                  <a:cubicBezTo>
                    <a:pt x="532368" y="270025"/>
                    <a:pt x="532368" y="269962"/>
                    <a:pt x="532368" y="269898"/>
                  </a:cubicBezTo>
                  <a:cubicBezTo>
                    <a:pt x="532211" y="124841"/>
                    <a:pt x="414630" y="7304"/>
                    <a:pt x="269573" y="7199"/>
                  </a:cubicBezTo>
                </a:path>
              </a:pathLst>
            </a:custGeom>
            <a:solidFill>
              <a:srgbClr val="DAB29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A0D41162-0787-40F6-A5C3-6100BC5201B7}"/>
                </a:ext>
              </a:extLst>
            </p:cNvPr>
            <p:cNvSpPr/>
            <p:nvPr/>
          </p:nvSpPr>
          <p:spPr>
            <a:xfrm>
              <a:off x="2925454" y="1572645"/>
              <a:ext cx="4430295" cy="4430295"/>
            </a:xfrm>
            <a:custGeom>
              <a:avLst/>
              <a:gdLst>
                <a:gd name="connsiteX0" fmla="*/ 204232 w 409194"/>
                <a:gd name="connsiteY0" fmla="*/ 409058 h 409194"/>
                <a:gd name="connsiteX1" fmla="*/ -365 w 409194"/>
                <a:gd name="connsiteY1" fmla="*/ 204461 h 409194"/>
                <a:gd name="connsiteX2" fmla="*/ 204232 w 409194"/>
                <a:gd name="connsiteY2" fmla="*/ -136 h 409194"/>
                <a:gd name="connsiteX3" fmla="*/ 408829 w 409194"/>
                <a:gd name="connsiteY3" fmla="*/ 204461 h 409194"/>
                <a:gd name="connsiteX4" fmla="*/ 204232 w 409194"/>
                <a:gd name="connsiteY4" fmla="*/ 409058 h 409194"/>
                <a:gd name="connsiteX5" fmla="*/ 204232 w 409194"/>
                <a:gd name="connsiteY5" fmla="*/ 5008 h 409194"/>
                <a:gd name="connsiteX6" fmla="*/ 4779 w 409194"/>
                <a:gd name="connsiteY6" fmla="*/ 204461 h 409194"/>
                <a:gd name="connsiteX7" fmla="*/ 204232 w 409194"/>
                <a:gd name="connsiteY7" fmla="*/ 403915 h 409194"/>
                <a:gd name="connsiteX8" fmla="*/ 403686 w 409194"/>
                <a:gd name="connsiteY8" fmla="*/ 204461 h 409194"/>
                <a:gd name="connsiteX9" fmla="*/ 204232 w 409194"/>
                <a:gd name="connsiteY9" fmla="*/ 5008 h 40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194" h="409194">
                  <a:moveTo>
                    <a:pt x="204232" y="409058"/>
                  </a:moveTo>
                  <a:cubicBezTo>
                    <a:pt x="91236" y="409058"/>
                    <a:pt x="-365" y="317457"/>
                    <a:pt x="-365" y="204461"/>
                  </a:cubicBezTo>
                  <a:cubicBezTo>
                    <a:pt x="-365" y="91465"/>
                    <a:pt x="91236" y="-136"/>
                    <a:pt x="204232" y="-136"/>
                  </a:cubicBezTo>
                  <a:cubicBezTo>
                    <a:pt x="317228" y="-136"/>
                    <a:pt x="408829" y="91465"/>
                    <a:pt x="408829" y="204461"/>
                  </a:cubicBezTo>
                  <a:cubicBezTo>
                    <a:pt x="408672" y="317392"/>
                    <a:pt x="317163" y="408901"/>
                    <a:pt x="204232" y="409058"/>
                  </a:cubicBezTo>
                  <a:moveTo>
                    <a:pt x="204232" y="5008"/>
                  </a:moveTo>
                  <a:cubicBezTo>
                    <a:pt x="94077" y="5008"/>
                    <a:pt x="4779" y="94306"/>
                    <a:pt x="4779" y="204461"/>
                  </a:cubicBezTo>
                  <a:cubicBezTo>
                    <a:pt x="4779" y="314616"/>
                    <a:pt x="94077" y="403915"/>
                    <a:pt x="204232" y="403915"/>
                  </a:cubicBezTo>
                  <a:cubicBezTo>
                    <a:pt x="314387" y="403915"/>
                    <a:pt x="403686" y="314616"/>
                    <a:pt x="403686" y="204461"/>
                  </a:cubicBezTo>
                  <a:cubicBezTo>
                    <a:pt x="403372" y="94436"/>
                    <a:pt x="314257" y="5322"/>
                    <a:pt x="204232" y="5008"/>
                  </a:cubicBezTo>
                </a:path>
              </a:pathLst>
            </a:custGeom>
            <a:solidFill>
              <a:srgbClr val="DAB29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94E55223-3C04-46BE-B31F-5F7B7B23F6A7}"/>
                </a:ext>
              </a:extLst>
            </p:cNvPr>
            <p:cNvSpPr/>
            <p:nvPr/>
          </p:nvSpPr>
          <p:spPr>
            <a:xfrm>
              <a:off x="4803560" y="5511495"/>
              <a:ext cx="663105" cy="184906"/>
            </a:xfrm>
            <a:custGeom>
              <a:avLst/>
              <a:gdLst>
                <a:gd name="connsiteX0" fmla="*/ 430891 w 663105"/>
                <a:gd name="connsiteY0" fmla="*/ 41814 h 184906"/>
                <a:gd name="connsiteX1" fmla="*/ 364890 w 663105"/>
                <a:gd name="connsiteY1" fmla="*/ 121216 h 184906"/>
                <a:gd name="connsiteX2" fmla="*/ 431919 w 663105"/>
                <a:gd name="connsiteY2" fmla="*/ 121216 h 184906"/>
                <a:gd name="connsiteX3" fmla="*/ 431919 w 663105"/>
                <a:gd name="connsiteY3" fmla="*/ 41814 h 184906"/>
                <a:gd name="connsiteX4" fmla="*/ 591939 w 663105"/>
                <a:gd name="connsiteY4" fmla="*/ 25910 h 184906"/>
                <a:gd name="connsiteX5" fmla="*/ 548632 w 663105"/>
                <a:gd name="connsiteY5" fmla="*/ 96035 h 184906"/>
                <a:gd name="connsiteX6" fmla="*/ 591939 w 663105"/>
                <a:gd name="connsiteY6" fmla="*/ 165132 h 184906"/>
                <a:gd name="connsiteX7" fmla="*/ 635257 w 663105"/>
                <a:gd name="connsiteY7" fmla="*/ 96035 h 184906"/>
                <a:gd name="connsiteX8" fmla="*/ 591939 w 663105"/>
                <a:gd name="connsiteY8" fmla="*/ 25910 h 184906"/>
                <a:gd name="connsiteX9" fmla="*/ 226833 w 663105"/>
                <a:gd name="connsiteY9" fmla="*/ 20253 h 184906"/>
                <a:gd name="connsiteX10" fmla="*/ 196296 w 663105"/>
                <a:gd name="connsiteY10" fmla="*/ 31255 h 184906"/>
                <a:gd name="connsiteX11" fmla="*/ 184471 w 663105"/>
                <a:gd name="connsiteY11" fmla="*/ 59635 h 184906"/>
                <a:gd name="connsiteX12" fmla="*/ 196296 w 663105"/>
                <a:gd name="connsiteY12" fmla="*/ 88078 h 184906"/>
                <a:gd name="connsiteX13" fmla="*/ 226833 w 663105"/>
                <a:gd name="connsiteY13" fmla="*/ 99142 h 184906"/>
                <a:gd name="connsiteX14" fmla="*/ 257369 w 663105"/>
                <a:gd name="connsiteY14" fmla="*/ 88015 h 184906"/>
                <a:gd name="connsiteX15" fmla="*/ 269194 w 663105"/>
                <a:gd name="connsiteY15" fmla="*/ 59635 h 184906"/>
                <a:gd name="connsiteX16" fmla="*/ 257369 w 663105"/>
                <a:gd name="connsiteY16" fmla="*/ 31255 h 184906"/>
                <a:gd name="connsiteX17" fmla="*/ 226833 w 663105"/>
                <a:gd name="connsiteY17" fmla="*/ 20253 h 184906"/>
                <a:gd name="connsiteX18" fmla="*/ 436041 w 663105"/>
                <a:gd name="connsiteY18" fmla="*/ 7784 h 184906"/>
                <a:gd name="connsiteX19" fmla="*/ 457695 w 663105"/>
                <a:gd name="connsiteY19" fmla="*/ 7784 h 184906"/>
                <a:gd name="connsiteX20" fmla="*/ 457695 w 663105"/>
                <a:gd name="connsiteY20" fmla="*/ 121227 h 184906"/>
                <a:gd name="connsiteX21" fmla="*/ 488638 w 663105"/>
                <a:gd name="connsiteY21" fmla="*/ 121227 h 184906"/>
                <a:gd name="connsiteX22" fmla="*/ 488638 w 663105"/>
                <a:gd name="connsiteY22" fmla="*/ 139785 h 184906"/>
                <a:gd name="connsiteX23" fmla="*/ 457695 w 663105"/>
                <a:gd name="connsiteY23" fmla="*/ 139785 h 184906"/>
                <a:gd name="connsiteX24" fmla="*/ 457695 w 663105"/>
                <a:gd name="connsiteY24" fmla="*/ 182063 h 184906"/>
                <a:gd name="connsiteX25" fmla="*/ 431916 w 663105"/>
                <a:gd name="connsiteY25" fmla="*/ 182063 h 184906"/>
                <a:gd name="connsiteX26" fmla="*/ 431916 w 663105"/>
                <a:gd name="connsiteY26" fmla="*/ 139785 h 184906"/>
                <a:gd name="connsiteX27" fmla="*/ 341166 w 663105"/>
                <a:gd name="connsiteY27" fmla="*/ 139785 h 184906"/>
                <a:gd name="connsiteX28" fmla="*/ 341166 w 663105"/>
                <a:gd name="connsiteY28" fmla="*/ 118131 h 184906"/>
                <a:gd name="connsiteX29" fmla="*/ 591940 w 663105"/>
                <a:gd name="connsiteY29" fmla="*/ 6311 h 184906"/>
                <a:gd name="connsiteX30" fmla="*/ 663105 w 663105"/>
                <a:gd name="connsiteY30" fmla="*/ 96034 h 184906"/>
                <a:gd name="connsiteX31" fmla="*/ 591940 w 663105"/>
                <a:gd name="connsiteY31" fmla="*/ 184718 h 184906"/>
                <a:gd name="connsiteX32" fmla="*/ 520785 w 663105"/>
                <a:gd name="connsiteY32" fmla="*/ 96034 h 184906"/>
                <a:gd name="connsiteX33" fmla="*/ 591940 w 663105"/>
                <a:gd name="connsiteY33" fmla="*/ 6311 h 184906"/>
                <a:gd name="connsiteX34" fmla="*/ 55695 w 663105"/>
                <a:gd name="connsiteY34" fmla="*/ 6311 h 184906"/>
                <a:gd name="connsiteX35" fmla="*/ 76309 w 663105"/>
                <a:gd name="connsiteY35" fmla="*/ 6311 h 184906"/>
                <a:gd name="connsiteX36" fmla="*/ 76309 w 663105"/>
                <a:gd name="connsiteY36" fmla="*/ 180591 h 184906"/>
                <a:gd name="connsiteX37" fmla="*/ 48473 w 663105"/>
                <a:gd name="connsiteY37" fmla="*/ 180591 h 184906"/>
                <a:gd name="connsiteX38" fmla="*/ 48473 w 663105"/>
                <a:gd name="connsiteY38" fmla="*/ 56840 h 184906"/>
                <a:gd name="connsiteX39" fmla="*/ 0 w 663105"/>
                <a:gd name="connsiteY39" fmla="*/ 56840 h 184906"/>
                <a:gd name="connsiteX40" fmla="*/ 0 w 663105"/>
                <a:gd name="connsiteY40" fmla="*/ 39312 h 184906"/>
                <a:gd name="connsiteX41" fmla="*/ 55695 w 663105"/>
                <a:gd name="connsiteY41" fmla="*/ 6311 h 184906"/>
                <a:gd name="connsiteX42" fmla="*/ 228329 w 663105"/>
                <a:gd name="connsiteY42" fmla="*/ 0 h 184906"/>
                <a:gd name="connsiteX43" fmla="*/ 281842 w 663105"/>
                <a:gd name="connsiteY43" fmla="*/ 20567 h 184906"/>
                <a:gd name="connsiteX44" fmla="*/ 300627 w 663105"/>
                <a:gd name="connsiteY44" fmla="*/ 79013 h 184906"/>
                <a:gd name="connsiteX45" fmla="*/ 280271 w 663105"/>
                <a:gd name="connsiteY45" fmla="*/ 157402 h 184906"/>
                <a:gd name="connsiteX46" fmla="*/ 222492 w 663105"/>
                <a:gd name="connsiteY46" fmla="*/ 184906 h 184906"/>
                <a:gd name="connsiteX47" fmla="*/ 176912 w 663105"/>
                <a:gd name="connsiteY47" fmla="*/ 172092 h 184906"/>
                <a:gd name="connsiteX48" fmla="*/ 158725 w 663105"/>
                <a:gd name="connsiteY48" fmla="*/ 136773 h 184906"/>
                <a:gd name="connsiteX49" fmla="*/ 184772 w 663105"/>
                <a:gd name="connsiteY49" fmla="*/ 136773 h 184906"/>
                <a:gd name="connsiteX50" fmla="*/ 196223 w 663105"/>
                <a:gd name="connsiteY50" fmla="*/ 158214 h 184906"/>
                <a:gd name="connsiteX51" fmla="*/ 222492 w 663105"/>
                <a:gd name="connsiteY51" fmla="*/ 165778 h 184906"/>
                <a:gd name="connsiteX52" fmla="*/ 259913 w 663105"/>
                <a:gd name="connsiteY52" fmla="*/ 143150 h 184906"/>
                <a:gd name="connsiteX53" fmla="*/ 272337 w 663105"/>
                <a:gd name="connsiteY53" fmla="*/ 98768 h 184906"/>
                <a:gd name="connsiteX54" fmla="*/ 222492 w 663105"/>
                <a:gd name="connsiteY54" fmla="*/ 119396 h 184906"/>
                <a:gd name="connsiteX55" fmla="*/ 174218 w 663105"/>
                <a:gd name="connsiteY55" fmla="*/ 102955 h 184906"/>
                <a:gd name="connsiteX56" fmla="*/ 155882 w 663105"/>
                <a:gd name="connsiteY56" fmla="*/ 59635 h 184906"/>
                <a:gd name="connsiteX57" fmla="*/ 175790 w 663105"/>
                <a:gd name="connsiteY57" fmla="*/ 16378 h 184906"/>
                <a:gd name="connsiteX58" fmla="*/ 228329 w 663105"/>
                <a:gd name="connsiteY58" fmla="*/ 0 h 184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663105" h="184906">
                  <a:moveTo>
                    <a:pt x="430891" y="41814"/>
                  </a:moveTo>
                  <a:lnTo>
                    <a:pt x="364890" y="121216"/>
                  </a:lnTo>
                  <a:lnTo>
                    <a:pt x="431919" y="121216"/>
                  </a:lnTo>
                  <a:lnTo>
                    <a:pt x="431919" y="41814"/>
                  </a:lnTo>
                  <a:close/>
                  <a:moveTo>
                    <a:pt x="591939" y="25910"/>
                  </a:moveTo>
                  <a:cubicBezTo>
                    <a:pt x="562036" y="25910"/>
                    <a:pt x="548632" y="52728"/>
                    <a:pt x="548632" y="96035"/>
                  </a:cubicBezTo>
                  <a:cubicBezTo>
                    <a:pt x="548632" y="139353"/>
                    <a:pt x="562036" y="165132"/>
                    <a:pt x="591939" y="165132"/>
                  </a:cubicBezTo>
                  <a:cubicBezTo>
                    <a:pt x="621854" y="165132"/>
                    <a:pt x="635257" y="139353"/>
                    <a:pt x="635257" y="96035"/>
                  </a:cubicBezTo>
                  <a:cubicBezTo>
                    <a:pt x="635257" y="52728"/>
                    <a:pt x="621854" y="25910"/>
                    <a:pt x="591939" y="25910"/>
                  </a:cubicBezTo>
                  <a:close/>
                  <a:moveTo>
                    <a:pt x="226833" y="20253"/>
                  </a:moveTo>
                  <a:cubicBezTo>
                    <a:pt x="214358" y="20253"/>
                    <a:pt x="204180" y="23921"/>
                    <a:pt x="196296" y="31255"/>
                  </a:cubicBezTo>
                  <a:cubicBezTo>
                    <a:pt x="188414" y="38591"/>
                    <a:pt x="184471" y="48050"/>
                    <a:pt x="184471" y="59635"/>
                  </a:cubicBezTo>
                  <a:cubicBezTo>
                    <a:pt x="184471" y="71221"/>
                    <a:pt x="188414" y="80701"/>
                    <a:pt x="196296" y="88078"/>
                  </a:cubicBezTo>
                  <a:cubicBezTo>
                    <a:pt x="204180" y="95454"/>
                    <a:pt x="214358" y="99142"/>
                    <a:pt x="226833" y="99142"/>
                  </a:cubicBezTo>
                  <a:cubicBezTo>
                    <a:pt x="239307" y="99142"/>
                    <a:pt x="249485" y="95433"/>
                    <a:pt x="257369" y="88015"/>
                  </a:cubicBezTo>
                  <a:cubicBezTo>
                    <a:pt x="265251" y="80681"/>
                    <a:pt x="269194" y="71221"/>
                    <a:pt x="269194" y="59635"/>
                  </a:cubicBezTo>
                  <a:cubicBezTo>
                    <a:pt x="269194" y="48050"/>
                    <a:pt x="265251" y="38591"/>
                    <a:pt x="257369" y="31255"/>
                  </a:cubicBezTo>
                  <a:cubicBezTo>
                    <a:pt x="249485" y="23921"/>
                    <a:pt x="239307" y="20253"/>
                    <a:pt x="226833" y="20253"/>
                  </a:cubicBezTo>
                  <a:close/>
                  <a:moveTo>
                    <a:pt x="436041" y="7784"/>
                  </a:moveTo>
                  <a:lnTo>
                    <a:pt x="457695" y="7784"/>
                  </a:lnTo>
                  <a:lnTo>
                    <a:pt x="457695" y="121227"/>
                  </a:lnTo>
                  <a:lnTo>
                    <a:pt x="488638" y="121227"/>
                  </a:lnTo>
                  <a:lnTo>
                    <a:pt x="488638" y="139785"/>
                  </a:lnTo>
                  <a:lnTo>
                    <a:pt x="457695" y="139785"/>
                  </a:lnTo>
                  <a:lnTo>
                    <a:pt x="457695" y="182063"/>
                  </a:lnTo>
                  <a:lnTo>
                    <a:pt x="431916" y="182063"/>
                  </a:lnTo>
                  <a:lnTo>
                    <a:pt x="431916" y="139785"/>
                  </a:lnTo>
                  <a:lnTo>
                    <a:pt x="341166" y="139785"/>
                  </a:lnTo>
                  <a:lnTo>
                    <a:pt x="341166" y="118131"/>
                  </a:lnTo>
                  <a:close/>
                  <a:moveTo>
                    <a:pt x="591940" y="6311"/>
                  </a:moveTo>
                  <a:cubicBezTo>
                    <a:pt x="651759" y="6311"/>
                    <a:pt x="663105" y="59938"/>
                    <a:pt x="663105" y="96034"/>
                  </a:cubicBezTo>
                  <a:cubicBezTo>
                    <a:pt x="663105" y="132131"/>
                    <a:pt x="651759" y="184718"/>
                    <a:pt x="591940" y="184718"/>
                  </a:cubicBezTo>
                  <a:cubicBezTo>
                    <a:pt x="532132" y="184718"/>
                    <a:pt x="520785" y="132131"/>
                    <a:pt x="520785" y="96034"/>
                  </a:cubicBezTo>
                  <a:cubicBezTo>
                    <a:pt x="520785" y="59938"/>
                    <a:pt x="532132" y="6311"/>
                    <a:pt x="591940" y="6311"/>
                  </a:cubicBezTo>
                  <a:close/>
                  <a:moveTo>
                    <a:pt x="55695" y="6311"/>
                  </a:moveTo>
                  <a:lnTo>
                    <a:pt x="76309" y="6311"/>
                  </a:lnTo>
                  <a:lnTo>
                    <a:pt x="76309" y="180591"/>
                  </a:lnTo>
                  <a:lnTo>
                    <a:pt x="48473" y="180591"/>
                  </a:lnTo>
                  <a:lnTo>
                    <a:pt x="48473" y="56840"/>
                  </a:lnTo>
                  <a:lnTo>
                    <a:pt x="0" y="56840"/>
                  </a:lnTo>
                  <a:lnTo>
                    <a:pt x="0" y="39312"/>
                  </a:lnTo>
                  <a:cubicBezTo>
                    <a:pt x="33001" y="37244"/>
                    <a:pt x="47434" y="35187"/>
                    <a:pt x="55695" y="6311"/>
                  </a:cubicBezTo>
                  <a:close/>
                  <a:moveTo>
                    <a:pt x="228329" y="0"/>
                  </a:moveTo>
                  <a:cubicBezTo>
                    <a:pt x="251480" y="0"/>
                    <a:pt x="269319" y="6855"/>
                    <a:pt x="281842" y="20567"/>
                  </a:cubicBezTo>
                  <a:cubicBezTo>
                    <a:pt x="294366" y="34277"/>
                    <a:pt x="300627" y="53759"/>
                    <a:pt x="300627" y="79013"/>
                  </a:cubicBezTo>
                  <a:cubicBezTo>
                    <a:pt x="300627" y="112936"/>
                    <a:pt x="293842" y="139066"/>
                    <a:pt x="280271" y="157402"/>
                  </a:cubicBezTo>
                  <a:cubicBezTo>
                    <a:pt x="266698" y="175739"/>
                    <a:pt x="247440" y="184906"/>
                    <a:pt x="222492" y="184906"/>
                  </a:cubicBezTo>
                  <a:cubicBezTo>
                    <a:pt x="203432" y="184906"/>
                    <a:pt x="188238" y="180635"/>
                    <a:pt x="176912" y="172092"/>
                  </a:cubicBezTo>
                  <a:cubicBezTo>
                    <a:pt x="165586" y="163549"/>
                    <a:pt x="159524" y="151776"/>
                    <a:pt x="158725" y="136773"/>
                  </a:cubicBezTo>
                  <a:lnTo>
                    <a:pt x="184772" y="136773"/>
                  </a:lnTo>
                  <a:cubicBezTo>
                    <a:pt x="185869" y="146025"/>
                    <a:pt x="189685" y="153172"/>
                    <a:pt x="196223" y="158214"/>
                  </a:cubicBezTo>
                  <a:cubicBezTo>
                    <a:pt x="202759" y="163257"/>
                    <a:pt x="211514" y="165778"/>
                    <a:pt x="222492" y="165778"/>
                  </a:cubicBezTo>
                  <a:cubicBezTo>
                    <a:pt x="238658" y="165778"/>
                    <a:pt x="251132" y="158236"/>
                    <a:pt x="259913" y="143150"/>
                  </a:cubicBezTo>
                  <a:cubicBezTo>
                    <a:pt x="266300" y="131898"/>
                    <a:pt x="270441" y="117104"/>
                    <a:pt x="272337" y="98768"/>
                  </a:cubicBezTo>
                  <a:cubicBezTo>
                    <a:pt x="258965" y="112520"/>
                    <a:pt x="242349" y="119396"/>
                    <a:pt x="222492" y="119396"/>
                  </a:cubicBezTo>
                  <a:cubicBezTo>
                    <a:pt x="202533" y="119396"/>
                    <a:pt x="186443" y="113915"/>
                    <a:pt x="174218" y="102955"/>
                  </a:cubicBezTo>
                  <a:cubicBezTo>
                    <a:pt x="161995" y="91995"/>
                    <a:pt x="155882" y="77555"/>
                    <a:pt x="155882" y="59635"/>
                  </a:cubicBezTo>
                  <a:cubicBezTo>
                    <a:pt x="155882" y="41715"/>
                    <a:pt x="162518" y="27296"/>
                    <a:pt x="175790" y="16378"/>
                  </a:cubicBezTo>
                  <a:cubicBezTo>
                    <a:pt x="189062" y="5459"/>
                    <a:pt x="206575" y="0"/>
                    <a:pt x="22832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929A14D7-70AB-48CC-ADAF-3AE9C3C6399F}"/>
                </a:ext>
              </a:extLst>
            </p:cNvPr>
            <p:cNvSpPr/>
            <p:nvPr/>
          </p:nvSpPr>
          <p:spPr>
            <a:xfrm>
              <a:off x="3373025" y="4211641"/>
              <a:ext cx="3537217" cy="893065"/>
            </a:xfrm>
            <a:custGeom>
              <a:avLst/>
              <a:gdLst>
                <a:gd name="connsiteX0" fmla="*/ 162894 w 326707"/>
                <a:gd name="connsiteY0" fmla="*/ 82351 h 82486"/>
                <a:gd name="connsiteX1" fmla="*/ 135176 w 326707"/>
                <a:gd name="connsiteY1" fmla="*/ 76350 h 82486"/>
                <a:gd name="connsiteX2" fmla="*/ 143177 w 326707"/>
                <a:gd name="connsiteY2" fmla="*/ 44536 h 82486"/>
                <a:gd name="connsiteX3" fmla="*/ 19352 w 326707"/>
                <a:gd name="connsiteY3" fmla="*/ 21771 h 82486"/>
                <a:gd name="connsiteX4" fmla="*/ -365 w 326707"/>
                <a:gd name="connsiteY4" fmla="*/ -136 h 82486"/>
                <a:gd name="connsiteX5" fmla="*/ 30877 w 326707"/>
                <a:gd name="connsiteY5" fmla="*/ 4817 h 82486"/>
                <a:gd name="connsiteX6" fmla="*/ 133842 w 326707"/>
                <a:gd name="connsiteY6" fmla="*/ 5674 h 82486"/>
                <a:gd name="connsiteX7" fmla="*/ 162989 w 326707"/>
                <a:gd name="connsiteY7" fmla="*/ 5674 h 82486"/>
                <a:gd name="connsiteX8" fmla="*/ 192135 w 326707"/>
                <a:gd name="connsiteY8" fmla="*/ 5674 h 82486"/>
                <a:gd name="connsiteX9" fmla="*/ 295100 w 326707"/>
                <a:gd name="connsiteY9" fmla="*/ 4817 h 82486"/>
                <a:gd name="connsiteX10" fmla="*/ 326342 w 326707"/>
                <a:gd name="connsiteY10" fmla="*/ -136 h 82486"/>
                <a:gd name="connsiteX11" fmla="*/ 306721 w 326707"/>
                <a:gd name="connsiteY11" fmla="*/ 21771 h 82486"/>
                <a:gd name="connsiteX12" fmla="*/ 182896 w 326707"/>
                <a:gd name="connsiteY12" fmla="*/ 44536 h 82486"/>
                <a:gd name="connsiteX13" fmla="*/ 190897 w 326707"/>
                <a:gd name="connsiteY13" fmla="*/ 76350 h 8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707" h="82486">
                  <a:moveTo>
                    <a:pt x="162894" y="82351"/>
                  </a:moveTo>
                  <a:lnTo>
                    <a:pt x="135176" y="76350"/>
                  </a:lnTo>
                  <a:lnTo>
                    <a:pt x="143177" y="44536"/>
                  </a:lnTo>
                  <a:cubicBezTo>
                    <a:pt x="101245" y="41102"/>
                    <a:pt x="59763" y="33475"/>
                    <a:pt x="19352" y="21771"/>
                  </a:cubicBezTo>
                  <a:cubicBezTo>
                    <a:pt x="11564" y="15662"/>
                    <a:pt x="4893" y="8250"/>
                    <a:pt x="-365" y="-136"/>
                  </a:cubicBezTo>
                  <a:cubicBezTo>
                    <a:pt x="9900" y="2347"/>
                    <a:pt x="20347" y="4003"/>
                    <a:pt x="30877" y="4817"/>
                  </a:cubicBezTo>
                  <a:cubicBezTo>
                    <a:pt x="58785" y="5865"/>
                    <a:pt x="102410" y="2245"/>
                    <a:pt x="133842" y="5674"/>
                  </a:cubicBezTo>
                  <a:lnTo>
                    <a:pt x="162989" y="5674"/>
                  </a:lnTo>
                  <a:lnTo>
                    <a:pt x="192135" y="5674"/>
                  </a:lnTo>
                  <a:cubicBezTo>
                    <a:pt x="223568" y="2245"/>
                    <a:pt x="267288" y="5674"/>
                    <a:pt x="295100" y="4817"/>
                  </a:cubicBezTo>
                  <a:cubicBezTo>
                    <a:pt x="305630" y="4003"/>
                    <a:pt x="316077" y="2347"/>
                    <a:pt x="326342" y="-136"/>
                  </a:cubicBezTo>
                  <a:cubicBezTo>
                    <a:pt x="321105" y="8236"/>
                    <a:pt x="314468" y="15647"/>
                    <a:pt x="306721" y="21771"/>
                  </a:cubicBezTo>
                  <a:cubicBezTo>
                    <a:pt x="266307" y="33462"/>
                    <a:pt x="224826" y="41088"/>
                    <a:pt x="182896" y="44536"/>
                  </a:cubicBezTo>
                  <a:lnTo>
                    <a:pt x="190897" y="76350"/>
                  </a:lnTo>
                  <a:close/>
                </a:path>
              </a:pathLst>
            </a:custGeom>
            <a:solidFill>
              <a:srgbClr val="0099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id="{A83B932C-4B83-4129-A7F8-1BEA671CF521}"/>
                </a:ext>
              </a:extLst>
            </p:cNvPr>
            <p:cNvSpPr/>
            <p:nvPr/>
          </p:nvSpPr>
          <p:spPr>
            <a:xfrm>
              <a:off x="3518431" y="3788820"/>
              <a:ext cx="3246401" cy="902357"/>
            </a:xfrm>
            <a:custGeom>
              <a:avLst/>
              <a:gdLst>
                <a:gd name="connsiteX0" fmla="*/ 149463 w 299846"/>
                <a:gd name="connsiteY0" fmla="*/ 6151 h 83344"/>
                <a:gd name="connsiteX1" fmla="*/ 191564 w 299846"/>
                <a:gd name="connsiteY1" fmla="*/ 6151 h 83344"/>
                <a:gd name="connsiteX2" fmla="*/ 277289 w 299846"/>
                <a:gd name="connsiteY2" fmla="*/ 2722 h 83344"/>
                <a:gd name="connsiteX3" fmla="*/ 299482 w 299846"/>
                <a:gd name="connsiteY3" fmla="*/ -135 h 83344"/>
                <a:gd name="connsiteX4" fmla="*/ 279289 w 299846"/>
                <a:gd name="connsiteY4" fmla="*/ 21391 h 83344"/>
                <a:gd name="connsiteX5" fmla="*/ 254619 w 299846"/>
                <a:gd name="connsiteY5" fmla="*/ 32631 h 83344"/>
                <a:gd name="connsiteX6" fmla="*/ 195278 w 299846"/>
                <a:gd name="connsiteY6" fmla="*/ 45871 h 83344"/>
                <a:gd name="connsiteX7" fmla="*/ 168799 w 299846"/>
                <a:gd name="connsiteY7" fmla="*/ 48823 h 83344"/>
                <a:gd name="connsiteX8" fmla="*/ 176229 w 299846"/>
                <a:gd name="connsiteY8" fmla="*/ 78636 h 83344"/>
                <a:gd name="connsiteX9" fmla="*/ 149558 w 299846"/>
                <a:gd name="connsiteY9" fmla="*/ 83208 h 83344"/>
                <a:gd name="connsiteX10" fmla="*/ 122889 w 299846"/>
                <a:gd name="connsiteY10" fmla="*/ 78636 h 83344"/>
                <a:gd name="connsiteX11" fmla="*/ 130318 w 299846"/>
                <a:gd name="connsiteY11" fmla="*/ 48823 h 83344"/>
                <a:gd name="connsiteX12" fmla="*/ 103839 w 299846"/>
                <a:gd name="connsiteY12" fmla="*/ 45870 h 83344"/>
                <a:gd name="connsiteX13" fmla="*/ 44498 w 299846"/>
                <a:gd name="connsiteY13" fmla="*/ 32630 h 83344"/>
                <a:gd name="connsiteX14" fmla="*/ 19828 w 299846"/>
                <a:gd name="connsiteY14" fmla="*/ 21391 h 83344"/>
                <a:gd name="connsiteX15" fmla="*/ -365 w 299846"/>
                <a:gd name="connsiteY15" fmla="*/ -136 h 83344"/>
                <a:gd name="connsiteX16" fmla="*/ 21828 w 299846"/>
                <a:gd name="connsiteY16" fmla="*/ 2721 h 83344"/>
                <a:gd name="connsiteX17" fmla="*/ 107553 w 299846"/>
                <a:gd name="connsiteY17" fmla="*/ 6150 h 83344"/>
                <a:gd name="connsiteX18" fmla="*/ 149654 w 299846"/>
                <a:gd name="connsiteY18" fmla="*/ 6151 h 83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846" h="83344">
                  <a:moveTo>
                    <a:pt x="149463" y="6151"/>
                  </a:moveTo>
                  <a:cubicBezTo>
                    <a:pt x="170323" y="6151"/>
                    <a:pt x="191659" y="6151"/>
                    <a:pt x="191564" y="6151"/>
                  </a:cubicBezTo>
                  <a:cubicBezTo>
                    <a:pt x="219999" y="2694"/>
                    <a:pt x="248668" y="1547"/>
                    <a:pt x="277289" y="2722"/>
                  </a:cubicBezTo>
                  <a:cubicBezTo>
                    <a:pt x="284757" y="2441"/>
                    <a:pt x="292185" y="1485"/>
                    <a:pt x="299482" y="-135"/>
                  </a:cubicBezTo>
                  <a:cubicBezTo>
                    <a:pt x="294242" y="8306"/>
                    <a:pt x="287378" y="15623"/>
                    <a:pt x="279289" y="21391"/>
                  </a:cubicBezTo>
                  <a:cubicBezTo>
                    <a:pt x="271430" y="25890"/>
                    <a:pt x="263171" y="29653"/>
                    <a:pt x="254619" y="32631"/>
                  </a:cubicBezTo>
                  <a:cubicBezTo>
                    <a:pt x="235136" y="38283"/>
                    <a:pt x="215317" y="42705"/>
                    <a:pt x="195278" y="45871"/>
                  </a:cubicBezTo>
                  <a:cubicBezTo>
                    <a:pt x="185754" y="47013"/>
                    <a:pt x="176800" y="48156"/>
                    <a:pt x="168799" y="48823"/>
                  </a:cubicBezTo>
                  <a:lnTo>
                    <a:pt x="176229" y="78636"/>
                  </a:lnTo>
                  <a:lnTo>
                    <a:pt x="149558" y="83208"/>
                  </a:lnTo>
                  <a:lnTo>
                    <a:pt x="122889" y="78636"/>
                  </a:lnTo>
                  <a:lnTo>
                    <a:pt x="130318" y="48823"/>
                  </a:lnTo>
                  <a:cubicBezTo>
                    <a:pt x="122317" y="48156"/>
                    <a:pt x="113078" y="47013"/>
                    <a:pt x="103839" y="45870"/>
                  </a:cubicBezTo>
                  <a:cubicBezTo>
                    <a:pt x="83800" y="42705"/>
                    <a:pt x="63981" y="38283"/>
                    <a:pt x="44498" y="32630"/>
                  </a:cubicBezTo>
                  <a:cubicBezTo>
                    <a:pt x="35946" y="29652"/>
                    <a:pt x="27687" y="25889"/>
                    <a:pt x="19828" y="21391"/>
                  </a:cubicBezTo>
                  <a:cubicBezTo>
                    <a:pt x="11739" y="15622"/>
                    <a:pt x="4875" y="8305"/>
                    <a:pt x="-365" y="-136"/>
                  </a:cubicBezTo>
                  <a:cubicBezTo>
                    <a:pt x="6931" y="1484"/>
                    <a:pt x="14359" y="2441"/>
                    <a:pt x="21828" y="2721"/>
                  </a:cubicBezTo>
                  <a:cubicBezTo>
                    <a:pt x="50449" y="1547"/>
                    <a:pt x="79118" y="2694"/>
                    <a:pt x="107553" y="6150"/>
                  </a:cubicBezTo>
                  <a:cubicBezTo>
                    <a:pt x="107553" y="6151"/>
                    <a:pt x="128794" y="6151"/>
                    <a:pt x="149654" y="6151"/>
                  </a:cubicBezTo>
                </a:path>
              </a:pathLst>
            </a:custGeom>
            <a:solidFill>
              <a:srgbClr val="13AE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5" name="任意多边形: 形状 124">
              <a:extLst>
                <a:ext uri="{FF2B5EF4-FFF2-40B4-BE49-F238E27FC236}">
                  <a16:creationId xmlns:a16="http://schemas.microsoft.com/office/drawing/2014/main" id="{DB2D2BE0-1536-404C-8E88-D65493013A6C}"/>
                </a:ext>
              </a:extLst>
            </p:cNvPr>
            <p:cNvSpPr/>
            <p:nvPr/>
          </p:nvSpPr>
          <p:spPr>
            <a:xfrm>
              <a:off x="3703032" y="3358787"/>
              <a:ext cx="2883406" cy="928137"/>
            </a:xfrm>
            <a:custGeom>
              <a:avLst/>
              <a:gdLst>
                <a:gd name="connsiteX0" fmla="*/ 132699 w 266319"/>
                <a:gd name="connsiteY0" fmla="*/ 85589 h 85725"/>
                <a:gd name="connsiteX1" fmla="*/ 132223 w 266319"/>
                <a:gd name="connsiteY1" fmla="*/ 85589 h 85725"/>
                <a:gd name="connsiteX2" fmla="*/ 107077 w 266319"/>
                <a:gd name="connsiteY2" fmla="*/ 82637 h 85725"/>
                <a:gd name="connsiteX3" fmla="*/ 113840 w 266319"/>
                <a:gd name="connsiteY3" fmla="*/ 54062 h 85725"/>
                <a:gd name="connsiteX4" fmla="*/ 91551 w 266319"/>
                <a:gd name="connsiteY4" fmla="*/ 52728 h 85725"/>
                <a:gd name="connsiteX5" fmla="*/ 43355 w 266319"/>
                <a:gd name="connsiteY5" fmla="*/ 38536 h 85725"/>
                <a:gd name="connsiteX6" fmla="*/ 18685 w 266319"/>
                <a:gd name="connsiteY6" fmla="*/ 22629 h 85725"/>
                <a:gd name="connsiteX7" fmla="*/ -365 w 266319"/>
                <a:gd name="connsiteY7" fmla="*/ -136 h 85725"/>
                <a:gd name="connsiteX8" fmla="*/ 21352 w 266319"/>
                <a:gd name="connsiteY8" fmla="*/ 2627 h 85725"/>
                <a:gd name="connsiteX9" fmla="*/ 91456 w 266319"/>
                <a:gd name="connsiteY9" fmla="*/ 6818 h 85725"/>
                <a:gd name="connsiteX10" fmla="*/ 132794 w 266319"/>
                <a:gd name="connsiteY10" fmla="*/ 6818 h 85725"/>
                <a:gd name="connsiteX11" fmla="*/ 174133 w 266319"/>
                <a:gd name="connsiteY11" fmla="*/ 6818 h 85725"/>
                <a:gd name="connsiteX12" fmla="*/ 244237 w 266319"/>
                <a:gd name="connsiteY12" fmla="*/ 2627 h 85725"/>
                <a:gd name="connsiteX13" fmla="*/ 265954 w 266319"/>
                <a:gd name="connsiteY13" fmla="*/ -136 h 85725"/>
                <a:gd name="connsiteX14" fmla="*/ 246904 w 266319"/>
                <a:gd name="connsiteY14" fmla="*/ 22629 h 85725"/>
                <a:gd name="connsiteX15" fmla="*/ 222234 w 266319"/>
                <a:gd name="connsiteY15" fmla="*/ 38536 h 85725"/>
                <a:gd name="connsiteX16" fmla="*/ 174038 w 266319"/>
                <a:gd name="connsiteY16" fmla="*/ 52728 h 85725"/>
                <a:gd name="connsiteX17" fmla="*/ 151654 w 266319"/>
                <a:gd name="connsiteY17" fmla="*/ 54062 h 85725"/>
                <a:gd name="connsiteX18" fmla="*/ 158417 w 266319"/>
                <a:gd name="connsiteY18" fmla="*/ 82637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6319" h="85725">
                  <a:moveTo>
                    <a:pt x="132699" y="85589"/>
                  </a:moveTo>
                  <a:lnTo>
                    <a:pt x="132223" y="85589"/>
                  </a:lnTo>
                  <a:lnTo>
                    <a:pt x="107077" y="82637"/>
                  </a:lnTo>
                  <a:lnTo>
                    <a:pt x="113840" y="54062"/>
                  </a:lnTo>
                  <a:cubicBezTo>
                    <a:pt x="106384" y="54659"/>
                    <a:pt x="98882" y="54210"/>
                    <a:pt x="91551" y="52728"/>
                  </a:cubicBezTo>
                  <a:cubicBezTo>
                    <a:pt x="74928" y="50153"/>
                    <a:pt x="58721" y="45380"/>
                    <a:pt x="43355" y="38536"/>
                  </a:cubicBezTo>
                  <a:cubicBezTo>
                    <a:pt x="34466" y="34344"/>
                    <a:pt x="26171" y="28996"/>
                    <a:pt x="18685" y="22629"/>
                  </a:cubicBezTo>
                  <a:cubicBezTo>
                    <a:pt x="11003" y="16263"/>
                    <a:pt x="4548" y="8548"/>
                    <a:pt x="-365" y="-136"/>
                  </a:cubicBezTo>
                  <a:cubicBezTo>
                    <a:pt x="-365" y="-136"/>
                    <a:pt x="14684" y="2246"/>
                    <a:pt x="21352" y="2627"/>
                  </a:cubicBezTo>
                  <a:cubicBezTo>
                    <a:pt x="34020" y="3198"/>
                    <a:pt x="58404" y="4055"/>
                    <a:pt x="91456" y="6818"/>
                  </a:cubicBezTo>
                  <a:cubicBezTo>
                    <a:pt x="91456" y="6818"/>
                    <a:pt x="112411" y="6818"/>
                    <a:pt x="132794" y="6818"/>
                  </a:cubicBezTo>
                  <a:cubicBezTo>
                    <a:pt x="153178" y="6818"/>
                    <a:pt x="173942" y="6818"/>
                    <a:pt x="174133" y="6818"/>
                  </a:cubicBezTo>
                  <a:cubicBezTo>
                    <a:pt x="207185" y="4055"/>
                    <a:pt x="231283" y="3198"/>
                    <a:pt x="244237" y="2627"/>
                  </a:cubicBezTo>
                  <a:cubicBezTo>
                    <a:pt x="250904" y="2627"/>
                    <a:pt x="266049" y="55"/>
                    <a:pt x="265954" y="-136"/>
                  </a:cubicBezTo>
                  <a:cubicBezTo>
                    <a:pt x="261024" y="8536"/>
                    <a:pt x="254571" y="16248"/>
                    <a:pt x="246904" y="22629"/>
                  </a:cubicBezTo>
                  <a:cubicBezTo>
                    <a:pt x="239402" y="28975"/>
                    <a:pt x="231110" y="34322"/>
                    <a:pt x="222234" y="38536"/>
                  </a:cubicBezTo>
                  <a:cubicBezTo>
                    <a:pt x="206859" y="45355"/>
                    <a:pt x="190655" y="50127"/>
                    <a:pt x="174038" y="52728"/>
                  </a:cubicBezTo>
                  <a:cubicBezTo>
                    <a:pt x="166675" y="54209"/>
                    <a:pt x="159141" y="54658"/>
                    <a:pt x="151654" y="54062"/>
                  </a:cubicBezTo>
                  <a:lnTo>
                    <a:pt x="158417" y="82637"/>
                  </a:lnTo>
                  <a:close/>
                </a:path>
              </a:pathLst>
            </a:custGeom>
            <a:solidFill>
              <a:srgbClr val="89C99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26" name="任意多边形: 形状 125">
              <a:extLst>
                <a:ext uri="{FF2B5EF4-FFF2-40B4-BE49-F238E27FC236}">
                  <a16:creationId xmlns:a16="http://schemas.microsoft.com/office/drawing/2014/main" id="{B5E65CAE-2B76-409A-B28F-A6516EC38810}"/>
                </a:ext>
              </a:extLst>
            </p:cNvPr>
            <p:cNvSpPr/>
            <p:nvPr/>
          </p:nvSpPr>
          <p:spPr>
            <a:xfrm>
              <a:off x="3872159" y="2875128"/>
              <a:ext cx="2534835" cy="962162"/>
            </a:xfrm>
            <a:custGeom>
              <a:avLst/>
              <a:gdLst>
                <a:gd name="connsiteX0" fmla="*/ 116793 w 234124"/>
                <a:gd name="connsiteY0" fmla="*/ 88732 h 88868"/>
                <a:gd name="connsiteX1" fmla="*/ 92790 w 234124"/>
                <a:gd name="connsiteY1" fmla="*/ 87208 h 88868"/>
                <a:gd name="connsiteX2" fmla="*/ 99076 w 234124"/>
                <a:gd name="connsiteY2" fmla="*/ 61300 h 88868"/>
                <a:gd name="connsiteX3" fmla="*/ 82407 w 234124"/>
                <a:gd name="connsiteY3" fmla="*/ 61300 h 88868"/>
                <a:gd name="connsiteX4" fmla="*/ 47736 w 234124"/>
                <a:gd name="connsiteY4" fmla="*/ 50251 h 88868"/>
                <a:gd name="connsiteX5" fmla="*/ 15351 w 234124"/>
                <a:gd name="connsiteY5" fmla="*/ 24534 h 88868"/>
                <a:gd name="connsiteX6" fmla="*/ -365 w 234124"/>
                <a:gd name="connsiteY6" fmla="*/ -136 h 88868"/>
                <a:gd name="connsiteX7" fmla="*/ 12684 w 234124"/>
                <a:gd name="connsiteY7" fmla="*/ 2817 h 88868"/>
                <a:gd name="connsiteX8" fmla="*/ 88884 w 234124"/>
                <a:gd name="connsiteY8" fmla="*/ 12342 h 88868"/>
                <a:gd name="connsiteX9" fmla="*/ 144510 w 234124"/>
                <a:gd name="connsiteY9" fmla="*/ 12342 h 88868"/>
                <a:gd name="connsiteX10" fmla="*/ 220710 w 234124"/>
                <a:gd name="connsiteY10" fmla="*/ 2817 h 88868"/>
                <a:gd name="connsiteX11" fmla="*/ 233759 w 234124"/>
                <a:gd name="connsiteY11" fmla="*/ -136 h 88868"/>
                <a:gd name="connsiteX12" fmla="*/ 218043 w 234124"/>
                <a:gd name="connsiteY12" fmla="*/ 24534 h 88868"/>
                <a:gd name="connsiteX13" fmla="*/ 185753 w 234124"/>
                <a:gd name="connsiteY13" fmla="*/ 50252 h 88868"/>
                <a:gd name="connsiteX14" fmla="*/ 150892 w 234124"/>
                <a:gd name="connsiteY14" fmla="*/ 62063 h 88868"/>
                <a:gd name="connsiteX15" fmla="*/ 134318 w 234124"/>
                <a:gd name="connsiteY15" fmla="*/ 62063 h 88868"/>
                <a:gd name="connsiteX16" fmla="*/ 140510 w 234124"/>
                <a:gd name="connsiteY16" fmla="*/ 87971 h 8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4124" h="88868">
                  <a:moveTo>
                    <a:pt x="116793" y="88732"/>
                  </a:moveTo>
                  <a:lnTo>
                    <a:pt x="92790" y="87208"/>
                  </a:lnTo>
                  <a:lnTo>
                    <a:pt x="99076" y="61300"/>
                  </a:lnTo>
                  <a:cubicBezTo>
                    <a:pt x="93620" y="62791"/>
                    <a:pt x="87864" y="62791"/>
                    <a:pt x="82407" y="61300"/>
                  </a:cubicBezTo>
                  <a:cubicBezTo>
                    <a:pt x="70332" y="59502"/>
                    <a:pt x="58625" y="55771"/>
                    <a:pt x="47736" y="50251"/>
                  </a:cubicBezTo>
                  <a:cubicBezTo>
                    <a:pt x="35340" y="43915"/>
                    <a:pt x="24330" y="35173"/>
                    <a:pt x="15351" y="24534"/>
                  </a:cubicBezTo>
                  <a:cubicBezTo>
                    <a:pt x="8934" y="17123"/>
                    <a:pt x="3639" y="8812"/>
                    <a:pt x="-365" y="-136"/>
                  </a:cubicBezTo>
                  <a:cubicBezTo>
                    <a:pt x="3925" y="1097"/>
                    <a:pt x="8282" y="2082"/>
                    <a:pt x="12684" y="2817"/>
                  </a:cubicBezTo>
                  <a:cubicBezTo>
                    <a:pt x="37809" y="7902"/>
                    <a:pt x="63281" y="11086"/>
                    <a:pt x="88884" y="12342"/>
                  </a:cubicBezTo>
                  <a:lnTo>
                    <a:pt x="144510" y="12342"/>
                  </a:lnTo>
                  <a:cubicBezTo>
                    <a:pt x="170114" y="11086"/>
                    <a:pt x="195586" y="7902"/>
                    <a:pt x="220710" y="2817"/>
                  </a:cubicBezTo>
                  <a:cubicBezTo>
                    <a:pt x="225113" y="2083"/>
                    <a:pt x="229470" y="1097"/>
                    <a:pt x="233759" y="-136"/>
                  </a:cubicBezTo>
                  <a:cubicBezTo>
                    <a:pt x="229756" y="8812"/>
                    <a:pt x="224460" y="17124"/>
                    <a:pt x="218043" y="24534"/>
                  </a:cubicBezTo>
                  <a:cubicBezTo>
                    <a:pt x="209092" y="35163"/>
                    <a:pt x="198116" y="43905"/>
                    <a:pt x="185753" y="50252"/>
                  </a:cubicBezTo>
                  <a:cubicBezTo>
                    <a:pt x="174841" y="56032"/>
                    <a:pt x="163070" y="60020"/>
                    <a:pt x="150892" y="62063"/>
                  </a:cubicBezTo>
                  <a:cubicBezTo>
                    <a:pt x="145468" y="63555"/>
                    <a:pt x="139742" y="63555"/>
                    <a:pt x="134318" y="62063"/>
                  </a:cubicBezTo>
                  <a:lnTo>
                    <a:pt x="140510" y="87971"/>
                  </a:lnTo>
                  <a:close/>
                </a:path>
              </a:pathLst>
            </a:custGeom>
            <a:solidFill>
              <a:srgbClr val="CAE5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7" name="任意多边形: 形状 126">
              <a:extLst>
                <a:ext uri="{FF2B5EF4-FFF2-40B4-BE49-F238E27FC236}">
                  <a16:creationId xmlns:a16="http://schemas.microsoft.com/office/drawing/2014/main" id="{583D6836-7FB6-4A8C-886F-D1F36BD1EAB7}"/>
                </a:ext>
              </a:extLst>
            </p:cNvPr>
            <p:cNvSpPr/>
            <p:nvPr/>
          </p:nvSpPr>
          <p:spPr>
            <a:xfrm>
              <a:off x="4050561" y="2168719"/>
              <a:ext cx="2183167" cy="1215848"/>
            </a:xfrm>
            <a:custGeom>
              <a:avLst/>
              <a:gdLst>
                <a:gd name="connsiteX0" fmla="*/ 78597 w 201643"/>
                <a:gd name="connsiteY0" fmla="*/ 112164 h 112299"/>
                <a:gd name="connsiteX1" fmla="*/ 84217 w 201643"/>
                <a:gd name="connsiteY1" fmla="*/ 89113 h 112299"/>
                <a:gd name="connsiteX2" fmla="*/ 69072 w 201643"/>
                <a:gd name="connsiteY2" fmla="*/ 89685 h 112299"/>
                <a:gd name="connsiteX3" fmla="*/ 56118 w 201643"/>
                <a:gd name="connsiteY3" fmla="*/ 78731 h 112299"/>
                <a:gd name="connsiteX4" fmla="*/ 37068 w 201643"/>
                <a:gd name="connsiteY4" fmla="*/ 73397 h 112299"/>
                <a:gd name="connsiteX5" fmla="*/ 28972 w 201643"/>
                <a:gd name="connsiteY5" fmla="*/ 57014 h 112299"/>
                <a:gd name="connsiteX6" fmla="*/ 7636 w 201643"/>
                <a:gd name="connsiteY6" fmla="*/ 43679 h 112299"/>
                <a:gd name="connsiteX7" fmla="*/ -365 w 201643"/>
                <a:gd name="connsiteY7" fmla="*/ 21105 h 112299"/>
                <a:gd name="connsiteX8" fmla="*/ 87837 w 201643"/>
                <a:gd name="connsiteY8" fmla="*/ 34154 h 112299"/>
                <a:gd name="connsiteX9" fmla="*/ 92599 w 201643"/>
                <a:gd name="connsiteY9" fmla="*/ 9961 h 112299"/>
                <a:gd name="connsiteX10" fmla="*/ 100409 w 201643"/>
                <a:gd name="connsiteY10" fmla="*/ -136 h 112299"/>
                <a:gd name="connsiteX11" fmla="*/ 100409 w 201643"/>
                <a:gd name="connsiteY11" fmla="*/ -136 h 112299"/>
                <a:gd name="connsiteX12" fmla="*/ 108220 w 201643"/>
                <a:gd name="connsiteY12" fmla="*/ 9961 h 112299"/>
                <a:gd name="connsiteX13" fmla="*/ 112982 w 201643"/>
                <a:gd name="connsiteY13" fmla="*/ 34154 h 112299"/>
                <a:gd name="connsiteX14" fmla="*/ 201279 w 201643"/>
                <a:gd name="connsiteY14" fmla="*/ 21105 h 112299"/>
                <a:gd name="connsiteX15" fmla="*/ 193278 w 201643"/>
                <a:gd name="connsiteY15" fmla="*/ 43679 h 112299"/>
                <a:gd name="connsiteX16" fmla="*/ 171942 w 201643"/>
                <a:gd name="connsiteY16" fmla="*/ 57014 h 112299"/>
                <a:gd name="connsiteX17" fmla="*/ 163751 w 201643"/>
                <a:gd name="connsiteY17" fmla="*/ 73397 h 112299"/>
                <a:gd name="connsiteX18" fmla="*/ 144701 w 201643"/>
                <a:gd name="connsiteY18" fmla="*/ 78731 h 112299"/>
                <a:gd name="connsiteX19" fmla="*/ 131651 w 201643"/>
                <a:gd name="connsiteY19" fmla="*/ 89685 h 112299"/>
                <a:gd name="connsiteX20" fmla="*/ 116507 w 201643"/>
                <a:gd name="connsiteY20" fmla="*/ 89113 h 112299"/>
                <a:gd name="connsiteX21" fmla="*/ 122126 w 201643"/>
                <a:gd name="connsiteY21" fmla="*/ 112164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1643" h="112299">
                  <a:moveTo>
                    <a:pt x="78597" y="112164"/>
                  </a:moveTo>
                  <a:lnTo>
                    <a:pt x="84217" y="89113"/>
                  </a:lnTo>
                  <a:cubicBezTo>
                    <a:pt x="79371" y="90976"/>
                    <a:pt x="74044" y="91177"/>
                    <a:pt x="69072" y="89685"/>
                  </a:cubicBezTo>
                  <a:cubicBezTo>
                    <a:pt x="63385" y="88055"/>
                    <a:pt x="58670" y="84068"/>
                    <a:pt x="56118" y="78731"/>
                  </a:cubicBezTo>
                  <a:cubicBezTo>
                    <a:pt x="49336" y="79278"/>
                    <a:pt x="42581" y="77387"/>
                    <a:pt x="37068" y="73397"/>
                  </a:cubicBezTo>
                  <a:cubicBezTo>
                    <a:pt x="32448" y="69117"/>
                    <a:pt x="29565" y="63285"/>
                    <a:pt x="28972" y="57014"/>
                  </a:cubicBezTo>
                  <a:cubicBezTo>
                    <a:pt x="20600" y="55005"/>
                    <a:pt x="13110" y="50324"/>
                    <a:pt x="7636" y="43679"/>
                  </a:cubicBezTo>
                  <a:cubicBezTo>
                    <a:pt x="2458" y="37295"/>
                    <a:pt x="-368" y="29325"/>
                    <a:pt x="-365" y="21105"/>
                  </a:cubicBezTo>
                  <a:cubicBezTo>
                    <a:pt x="28175" y="30029"/>
                    <a:pt x="57935" y="34432"/>
                    <a:pt x="87837" y="34154"/>
                  </a:cubicBezTo>
                  <a:lnTo>
                    <a:pt x="92599" y="9961"/>
                  </a:lnTo>
                  <a:cubicBezTo>
                    <a:pt x="93075" y="7389"/>
                    <a:pt x="94218" y="-136"/>
                    <a:pt x="100409" y="-136"/>
                  </a:cubicBezTo>
                  <a:lnTo>
                    <a:pt x="100409" y="-136"/>
                  </a:lnTo>
                  <a:cubicBezTo>
                    <a:pt x="106600" y="-136"/>
                    <a:pt x="107744" y="7389"/>
                    <a:pt x="108220" y="9961"/>
                  </a:cubicBezTo>
                  <a:lnTo>
                    <a:pt x="112982" y="34154"/>
                  </a:lnTo>
                  <a:cubicBezTo>
                    <a:pt x="142914" y="34422"/>
                    <a:pt x="172704" y="30019"/>
                    <a:pt x="201279" y="21105"/>
                  </a:cubicBezTo>
                  <a:cubicBezTo>
                    <a:pt x="201236" y="29317"/>
                    <a:pt x="198416" y="37273"/>
                    <a:pt x="193278" y="43679"/>
                  </a:cubicBezTo>
                  <a:cubicBezTo>
                    <a:pt x="187790" y="50308"/>
                    <a:pt x="180306" y="54986"/>
                    <a:pt x="171942" y="57014"/>
                  </a:cubicBezTo>
                  <a:cubicBezTo>
                    <a:pt x="171289" y="63288"/>
                    <a:pt x="168378" y="69110"/>
                    <a:pt x="163751" y="73397"/>
                  </a:cubicBezTo>
                  <a:cubicBezTo>
                    <a:pt x="158238" y="77387"/>
                    <a:pt x="151483" y="79278"/>
                    <a:pt x="144701" y="78731"/>
                  </a:cubicBezTo>
                  <a:cubicBezTo>
                    <a:pt x="142098" y="84066"/>
                    <a:pt x="137356" y="88046"/>
                    <a:pt x="131651" y="89685"/>
                  </a:cubicBezTo>
                  <a:cubicBezTo>
                    <a:pt x="126679" y="91177"/>
                    <a:pt x="121352" y="90976"/>
                    <a:pt x="116507" y="89113"/>
                  </a:cubicBezTo>
                  <a:lnTo>
                    <a:pt x="122126" y="1121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F86BA36A-C5D3-443B-9D9D-58F397C33AD1}"/>
                </a:ext>
              </a:extLst>
            </p:cNvPr>
            <p:cNvSpPr/>
            <p:nvPr/>
          </p:nvSpPr>
          <p:spPr>
            <a:xfrm>
              <a:off x="4030967" y="2154274"/>
              <a:ext cx="2216175" cy="1248848"/>
            </a:xfrm>
            <a:custGeom>
              <a:avLst/>
              <a:gdLst>
                <a:gd name="connsiteX0" fmla="*/ 126032 w 204692"/>
                <a:gd name="connsiteY0" fmla="*/ 115212 h 115347"/>
                <a:gd name="connsiteX1" fmla="*/ 78407 w 204692"/>
                <a:gd name="connsiteY1" fmla="*/ 115212 h 115347"/>
                <a:gd name="connsiteX2" fmla="*/ 83932 w 204692"/>
                <a:gd name="connsiteY2" fmla="*/ 93019 h 115347"/>
                <a:gd name="connsiteX3" fmla="*/ 77740 w 204692"/>
                <a:gd name="connsiteY3" fmla="*/ 93685 h 115347"/>
                <a:gd name="connsiteX4" fmla="*/ 70597 w 204692"/>
                <a:gd name="connsiteY4" fmla="*/ 92638 h 115347"/>
                <a:gd name="connsiteX5" fmla="*/ 57071 w 204692"/>
                <a:gd name="connsiteY5" fmla="*/ 81874 h 115347"/>
                <a:gd name="connsiteX6" fmla="*/ 55737 w 204692"/>
                <a:gd name="connsiteY6" fmla="*/ 81874 h 115347"/>
                <a:gd name="connsiteX7" fmla="*/ 37735 w 204692"/>
                <a:gd name="connsiteY7" fmla="*/ 76064 h 115347"/>
                <a:gd name="connsiteX8" fmla="*/ 29067 w 204692"/>
                <a:gd name="connsiteY8" fmla="*/ 59777 h 115347"/>
                <a:gd name="connsiteX9" fmla="*/ 8017 w 204692"/>
                <a:gd name="connsiteY9" fmla="*/ 46156 h 115347"/>
                <a:gd name="connsiteX10" fmla="*/ -365 w 204692"/>
                <a:gd name="connsiteY10" fmla="*/ 22439 h 115347"/>
                <a:gd name="connsiteX11" fmla="*/ -365 w 204692"/>
                <a:gd name="connsiteY11" fmla="*/ 20057 h 115347"/>
                <a:gd name="connsiteX12" fmla="*/ 1826 w 204692"/>
                <a:gd name="connsiteY12" fmla="*/ 20819 h 115347"/>
                <a:gd name="connsiteX13" fmla="*/ 88027 w 204692"/>
                <a:gd name="connsiteY13" fmla="*/ 33773 h 115347"/>
                <a:gd name="connsiteX14" fmla="*/ 88027 w 204692"/>
                <a:gd name="connsiteY14" fmla="*/ 33773 h 115347"/>
                <a:gd name="connsiteX15" fmla="*/ 92409 w 204692"/>
                <a:gd name="connsiteY15" fmla="*/ 10913 h 115347"/>
                <a:gd name="connsiteX16" fmla="*/ 92409 w 204692"/>
                <a:gd name="connsiteY16" fmla="*/ 10913 h 115347"/>
                <a:gd name="connsiteX17" fmla="*/ 101934 w 204692"/>
                <a:gd name="connsiteY17" fmla="*/ -136 h 115347"/>
                <a:gd name="connsiteX18" fmla="*/ 101934 w 204692"/>
                <a:gd name="connsiteY18" fmla="*/ -136 h 115347"/>
                <a:gd name="connsiteX19" fmla="*/ 111459 w 204692"/>
                <a:gd name="connsiteY19" fmla="*/ 10913 h 115347"/>
                <a:gd name="connsiteX20" fmla="*/ 111459 w 204692"/>
                <a:gd name="connsiteY20" fmla="*/ 10913 h 115347"/>
                <a:gd name="connsiteX21" fmla="*/ 115935 w 204692"/>
                <a:gd name="connsiteY21" fmla="*/ 33773 h 115347"/>
                <a:gd name="connsiteX22" fmla="*/ 115935 w 204692"/>
                <a:gd name="connsiteY22" fmla="*/ 33773 h 115347"/>
                <a:gd name="connsiteX23" fmla="*/ 202137 w 204692"/>
                <a:gd name="connsiteY23" fmla="*/ 20819 h 115347"/>
                <a:gd name="connsiteX24" fmla="*/ 204327 w 204692"/>
                <a:gd name="connsiteY24" fmla="*/ 20057 h 115347"/>
                <a:gd name="connsiteX25" fmla="*/ 204327 w 204692"/>
                <a:gd name="connsiteY25" fmla="*/ 22438 h 115347"/>
                <a:gd name="connsiteX26" fmla="*/ 196041 w 204692"/>
                <a:gd name="connsiteY26" fmla="*/ 46155 h 115347"/>
                <a:gd name="connsiteX27" fmla="*/ 174895 w 204692"/>
                <a:gd name="connsiteY27" fmla="*/ 59776 h 115347"/>
                <a:gd name="connsiteX28" fmla="*/ 166227 w 204692"/>
                <a:gd name="connsiteY28" fmla="*/ 76064 h 115347"/>
                <a:gd name="connsiteX29" fmla="*/ 147177 w 204692"/>
                <a:gd name="connsiteY29" fmla="*/ 81874 h 115347"/>
                <a:gd name="connsiteX30" fmla="*/ 133747 w 204692"/>
                <a:gd name="connsiteY30" fmla="*/ 92637 h 115347"/>
                <a:gd name="connsiteX31" fmla="*/ 126603 w 204692"/>
                <a:gd name="connsiteY31" fmla="*/ 93685 h 115347"/>
                <a:gd name="connsiteX32" fmla="*/ 120412 w 204692"/>
                <a:gd name="connsiteY32" fmla="*/ 93018 h 115347"/>
                <a:gd name="connsiteX33" fmla="*/ 82598 w 204692"/>
                <a:gd name="connsiteY33" fmla="*/ 111783 h 115347"/>
                <a:gd name="connsiteX34" fmla="*/ 121651 w 204692"/>
                <a:gd name="connsiteY34" fmla="*/ 111783 h 115347"/>
                <a:gd name="connsiteX35" fmla="*/ 115745 w 204692"/>
                <a:gd name="connsiteY35" fmla="*/ 87589 h 115347"/>
                <a:gd name="connsiteX36" fmla="*/ 118888 w 204692"/>
                <a:gd name="connsiteY36" fmla="*/ 88923 h 115347"/>
                <a:gd name="connsiteX37" fmla="*/ 126794 w 204692"/>
                <a:gd name="connsiteY37" fmla="*/ 90352 h 115347"/>
                <a:gd name="connsiteX38" fmla="*/ 132890 w 204692"/>
                <a:gd name="connsiteY38" fmla="*/ 89399 h 115347"/>
                <a:gd name="connsiteX39" fmla="*/ 144796 w 204692"/>
                <a:gd name="connsiteY39" fmla="*/ 79874 h 115347"/>
                <a:gd name="connsiteX40" fmla="*/ 145273 w 204692"/>
                <a:gd name="connsiteY40" fmla="*/ 78636 h 115347"/>
                <a:gd name="connsiteX41" fmla="*/ 148702 w 204692"/>
                <a:gd name="connsiteY41" fmla="*/ 78636 h 115347"/>
                <a:gd name="connsiteX42" fmla="*/ 164513 w 204692"/>
                <a:gd name="connsiteY42" fmla="*/ 73683 h 115347"/>
                <a:gd name="connsiteX43" fmla="*/ 172133 w 204692"/>
                <a:gd name="connsiteY43" fmla="*/ 58443 h 115347"/>
                <a:gd name="connsiteX44" fmla="*/ 172133 w 204692"/>
                <a:gd name="connsiteY44" fmla="*/ 57205 h 115347"/>
                <a:gd name="connsiteX45" fmla="*/ 173371 w 204692"/>
                <a:gd name="connsiteY45" fmla="*/ 57205 h 115347"/>
                <a:gd name="connsiteX46" fmla="*/ 193755 w 204692"/>
                <a:gd name="connsiteY46" fmla="*/ 44441 h 115347"/>
                <a:gd name="connsiteX47" fmla="*/ 201280 w 204692"/>
                <a:gd name="connsiteY47" fmla="*/ 25391 h 115347"/>
                <a:gd name="connsiteX48" fmla="*/ 116317 w 204692"/>
                <a:gd name="connsiteY48" fmla="*/ 37774 h 115347"/>
                <a:gd name="connsiteX49" fmla="*/ 113364 w 204692"/>
                <a:gd name="connsiteY49" fmla="*/ 37774 h 115347"/>
                <a:gd name="connsiteX50" fmla="*/ 113364 w 204692"/>
                <a:gd name="connsiteY50" fmla="*/ 36345 h 115347"/>
                <a:gd name="connsiteX51" fmla="*/ 108696 w 204692"/>
                <a:gd name="connsiteY51" fmla="*/ 12151 h 115347"/>
                <a:gd name="connsiteX52" fmla="*/ 108696 w 204692"/>
                <a:gd name="connsiteY52" fmla="*/ 12151 h 115347"/>
                <a:gd name="connsiteX53" fmla="*/ 102601 w 204692"/>
                <a:gd name="connsiteY53" fmla="*/ 3865 h 115347"/>
                <a:gd name="connsiteX54" fmla="*/ 102601 w 204692"/>
                <a:gd name="connsiteY54" fmla="*/ 3865 h 115347"/>
                <a:gd name="connsiteX55" fmla="*/ 96504 w 204692"/>
                <a:gd name="connsiteY55" fmla="*/ 12151 h 115347"/>
                <a:gd name="connsiteX56" fmla="*/ 96504 w 204692"/>
                <a:gd name="connsiteY56" fmla="*/ 12151 h 115347"/>
                <a:gd name="connsiteX57" fmla="*/ 91837 w 204692"/>
                <a:gd name="connsiteY57" fmla="*/ 36345 h 115347"/>
                <a:gd name="connsiteX58" fmla="*/ 91837 w 204692"/>
                <a:gd name="connsiteY58" fmla="*/ 37774 h 115347"/>
                <a:gd name="connsiteX59" fmla="*/ 88885 w 204692"/>
                <a:gd name="connsiteY59" fmla="*/ 37774 h 115347"/>
                <a:gd name="connsiteX60" fmla="*/ 3921 w 204692"/>
                <a:gd name="connsiteY60" fmla="*/ 25391 h 115347"/>
                <a:gd name="connsiteX61" fmla="*/ 11541 w 204692"/>
                <a:gd name="connsiteY61" fmla="*/ 44441 h 115347"/>
                <a:gd name="connsiteX62" fmla="*/ 31830 w 204692"/>
                <a:gd name="connsiteY62" fmla="*/ 57205 h 115347"/>
                <a:gd name="connsiteX63" fmla="*/ 33068 w 204692"/>
                <a:gd name="connsiteY63" fmla="*/ 57205 h 115347"/>
                <a:gd name="connsiteX64" fmla="*/ 33068 w 204692"/>
                <a:gd name="connsiteY64" fmla="*/ 58443 h 115347"/>
                <a:gd name="connsiteX65" fmla="*/ 40688 w 204692"/>
                <a:gd name="connsiteY65" fmla="*/ 73683 h 115347"/>
                <a:gd name="connsiteX66" fmla="*/ 56500 w 204692"/>
                <a:gd name="connsiteY66" fmla="*/ 78636 h 115347"/>
                <a:gd name="connsiteX67" fmla="*/ 59928 w 204692"/>
                <a:gd name="connsiteY67" fmla="*/ 78636 h 115347"/>
                <a:gd name="connsiteX68" fmla="*/ 60405 w 204692"/>
                <a:gd name="connsiteY68" fmla="*/ 79874 h 115347"/>
                <a:gd name="connsiteX69" fmla="*/ 72406 w 204692"/>
                <a:gd name="connsiteY69" fmla="*/ 89399 h 115347"/>
                <a:gd name="connsiteX70" fmla="*/ 78503 w 204692"/>
                <a:gd name="connsiteY70" fmla="*/ 90352 h 115347"/>
                <a:gd name="connsiteX71" fmla="*/ 86313 w 204692"/>
                <a:gd name="connsiteY71" fmla="*/ 88923 h 115347"/>
                <a:gd name="connsiteX72" fmla="*/ 89456 w 204692"/>
                <a:gd name="connsiteY72" fmla="*/ 87685 h 11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204692" h="115347">
                  <a:moveTo>
                    <a:pt x="126032" y="115212"/>
                  </a:moveTo>
                  <a:lnTo>
                    <a:pt x="78407" y="115212"/>
                  </a:lnTo>
                  <a:lnTo>
                    <a:pt x="83932" y="93019"/>
                  </a:lnTo>
                  <a:cubicBezTo>
                    <a:pt x="81899" y="93471"/>
                    <a:pt x="79823" y="93695"/>
                    <a:pt x="77740" y="93685"/>
                  </a:cubicBezTo>
                  <a:cubicBezTo>
                    <a:pt x="75321" y="93686"/>
                    <a:pt x="72914" y="93333"/>
                    <a:pt x="70597" y="92638"/>
                  </a:cubicBezTo>
                  <a:cubicBezTo>
                    <a:pt x="64863" y="90940"/>
                    <a:pt x="60013" y="87081"/>
                    <a:pt x="57071" y="81874"/>
                  </a:cubicBezTo>
                  <a:lnTo>
                    <a:pt x="55737" y="81874"/>
                  </a:lnTo>
                  <a:cubicBezTo>
                    <a:pt x="49259" y="81986"/>
                    <a:pt x="42926" y="79942"/>
                    <a:pt x="37735" y="76064"/>
                  </a:cubicBezTo>
                  <a:cubicBezTo>
                    <a:pt x="33007" y="71834"/>
                    <a:pt x="29935" y="66061"/>
                    <a:pt x="29067" y="59777"/>
                  </a:cubicBezTo>
                  <a:cubicBezTo>
                    <a:pt x="20837" y="57463"/>
                    <a:pt x="13500" y="52715"/>
                    <a:pt x="8017" y="46156"/>
                  </a:cubicBezTo>
                  <a:cubicBezTo>
                    <a:pt x="2619" y="39427"/>
                    <a:pt x="-337" y="31065"/>
                    <a:pt x="-365" y="22439"/>
                  </a:cubicBezTo>
                  <a:lnTo>
                    <a:pt x="-365" y="20057"/>
                  </a:lnTo>
                  <a:lnTo>
                    <a:pt x="1826" y="20819"/>
                  </a:lnTo>
                  <a:cubicBezTo>
                    <a:pt x="29712" y="29590"/>
                    <a:pt x="58795" y="33961"/>
                    <a:pt x="88027" y="33773"/>
                  </a:cubicBezTo>
                  <a:lnTo>
                    <a:pt x="88027" y="33773"/>
                  </a:lnTo>
                  <a:cubicBezTo>
                    <a:pt x="88980" y="28915"/>
                    <a:pt x="92123" y="12532"/>
                    <a:pt x="92409" y="10913"/>
                  </a:cubicBezTo>
                  <a:lnTo>
                    <a:pt x="92409" y="10913"/>
                  </a:lnTo>
                  <a:cubicBezTo>
                    <a:pt x="92980" y="7960"/>
                    <a:pt x="94600" y="-136"/>
                    <a:pt x="101934" y="-136"/>
                  </a:cubicBezTo>
                  <a:lnTo>
                    <a:pt x="101934" y="-136"/>
                  </a:lnTo>
                  <a:cubicBezTo>
                    <a:pt x="109268" y="-136"/>
                    <a:pt x="110792" y="7960"/>
                    <a:pt x="111459" y="10913"/>
                  </a:cubicBezTo>
                  <a:lnTo>
                    <a:pt x="111459" y="10913"/>
                  </a:lnTo>
                  <a:cubicBezTo>
                    <a:pt x="111459" y="12532"/>
                    <a:pt x="114983" y="28915"/>
                    <a:pt x="115935" y="33773"/>
                  </a:cubicBezTo>
                  <a:lnTo>
                    <a:pt x="115935" y="33773"/>
                  </a:lnTo>
                  <a:cubicBezTo>
                    <a:pt x="145168" y="33961"/>
                    <a:pt x="174251" y="29590"/>
                    <a:pt x="202137" y="20819"/>
                  </a:cubicBezTo>
                  <a:lnTo>
                    <a:pt x="204327" y="20057"/>
                  </a:lnTo>
                  <a:lnTo>
                    <a:pt x="204327" y="22438"/>
                  </a:lnTo>
                  <a:cubicBezTo>
                    <a:pt x="204326" y="31053"/>
                    <a:pt x="201405" y="39414"/>
                    <a:pt x="196041" y="46155"/>
                  </a:cubicBezTo>
                  <a:cubicBezTo>
                    <a:pt x="190529" y="52726"/>
                    <a:pt x="183157" y="57474"/>
                    <a:pt x="174895" y="59776"/>
                  </a:cubicBezTo>
                  <a:cubicBezTo>
                    <a:pt x="174028" y="66061"/>
                    <a:pt x="170956" y="71833"/>
                    <a:pt x="166227" y="76064"/>
                  </a:cubicBezTo>
                  <a:cubicBezTo>
                    <a:pt x="160724" y="80113"/>
                    <a:pt x="154004" y="82163"/>
                    <a:pt x="147177" y="81874"/>
                  </a:cubicBezTo>
                  <a:cubicBezTo>
                    <a:pt x="144258" y="87061"/>
                    <a:pt x="139446" y="90918"/>
                    <a:pt x="133747" y="92637"/>
                  </a:cubicBezTo>
                  <a:cubicBezTo>
                    <a:pt x="131428" y="93324"/>
                    <a:pt x="129022" y="93677"/>
                    <a:pt x="126603" y="93685"/>
                  </a:cubicBezTo>
                  <a:cubicBezTo>
                    <a:pt x="124521" y="93699"/>
                    <a:pt x="122444" y="93475"/>
                    <a:pt x="120412" y="93018"/>
                  </a:cubicBezTo>
                  <a:close/>
                  <a:moveTo>
                    <a:pt x="82598" y="111783"/>
                  </a:moveTo>
                  <a:lnTo>
                    <a:pt x="121651" y="111783"/>
                  </a:lnTo>
                  <a:lnTo>
                    <a:pt x="115745" y="87589"/>
                  </a:lnTo>
                  <a:lnTo>
                    <a:pt x="118888" y="88923"/>
                  </a:lnTo>
                  <a:cubicBezTo>
                    <a:pt x="121417" y="89866"/>
                    <a:pt x="124095" y="90350"/>
                    <a:pt x="126794" y="90352"/>
                  </a:cubicBezTo>
                  <a:cubicBezTo>
                    <a:pt x="128861" y="90330"/>
                    <a:pt x="130915" y="90009"/>
                    <a:pt x="132890" y="89399"/>
                  </a:cubicBezTo>
                  <a:cubicBezTo>
                    <a:pt x="138012" y="88020"/>
                    <a:pt x="142327" y="84568"/>
                    <a:pt x="144796" y="79874"/>
                  </a:cubicBezTo>
                  <a:lnTo>
                    <a:pt x="145273" y="78636"/>
                  </a:lnTo>
                  <a:lnTo>
                    <a:pt x="148702" y="78636"/>
                  </a:lnTo>
                  <a:cubicBezTo>
                    <a:pt x="154379" y="78811"/>
                    <a:pt x="159950" y="77066"/>
                    <a:pt x="164513" y="73683"/>
                  </a:cubicBezTo>
                  <a:cubicBezTo>
                    <a:pt x="168817" y="69695"/>
                    <a:pt x="171525" y="64279"/>
                    <a:pt x="172133" y="58443"/>
                  </a:cubicBezTo>
                  <a:lnTo>
                    <a:pt x="172133" y="57205"/>
                  </a:lnTo>
                  <a:lnTo>
                    <a:pt x="173371" y="57205"/>
                  </a:lnTo>
                  <a:cubicBezTo>
                    <a:pt x="181350" y="55225"/>
                    <a:pt x="188489" y="50754"/>
                    <a:pt x="193755" y="44441"/>
                  </a:cubicBezTo>
                  <a:cubicBezTo>
                    <a:pt x="198109" y="38985"/>
                    <a:pt x="200730" y="32350"/>
                    <a:pt x="201280" y="25391"/>
                  </a:cubicBezTo>
                  <a:cubicBezTo>
                    <a:pt x="173736" y="33738"/>
                    <a:pt x="145097" y="37911"/>
                    <a:pt x="116317" y="37774"/>
                  </a:cubicBezTo>
                  <a:lnTo>
                    <a:pt x="113364" y="37774"/>
                  </a:lnTo>
                  <a:lnTo>
                    <a:pt x="113364" y="36345"/>
                  </a:lnTo>
                  <a:lnTo>
                    <a:pt x="108696" y="12151"/>
                  </a:lnTo>
                  <a:lnTo>
                    <a:pt x="108696" y="12151"/>
                  </a:lnTo>
                  <a:cubicBezTo>
                    <a:pt x="107935" y="8056"/>
                    <a:pt x="106601" y="3865"/>
                    <a:pt x="102601" y="3865"/>
                  </a:cubicBezTo>
                  <a:lnTo>
                    <a:pt x="102601" y="3865"/>
                  </a:lnTo>
                  <a:cubicBezTo>
                    <a:pt x="98695" y="3865"/>
                    <a:pt x="97362" y="8056"/>
                    <a:pt x="96504" y="12151"/>
                  </a:cubicBezTo>
                  <a:lnTo>
                    <a:pt x="96504" y="12151"/>
                  </a:lnTo>
                  <a:lnTo>
                    <a:pt x="91837" y="36345"/>
                  </a:lnTo>
                  <a:lnTo>
                    <a:pt x="91837" y="37774"/>
                  </a:lnTo>
                  <a:lnTo>
                    <a:pt x="88885" y="37774"/>
                  </a:lnTo>
                  <a:cubicBezTo>
                    <a:pt x="60105" y="37901"/>
                    <a:pt x="31468" y="33728"/>
                    <a:pt x="3921" y="25391"/>
                  </a:cubicBezTo>
                  <a:cubicBezTo>
                    <a:pt x="4470" y="32367"/>
                    <a:pt x="7127" y="39012"/>
                    <a:pt x="11541" y="44441"/>
                  </a:cubicBezTo>
                  <a:cubicBezTo>
                    <a:pt x="16755" y="50768"/>
                    <a:pt x="23870" y="55244"/>
                    <a:pt x="31830" y="57205"/>
                  </a:cubicBezTo>
                  <a:lnTo>
                    <a:pt x="33068" y="57205"/>
                  </a:lnTo>
                  <a:lnTo>
                    <a:pt x="33068" y="58443"/>
                  </a:lnTo>
                  <a:cubicBezTo>
                    <a:pt x="33726" y="64264"/>
                    <a:pt x="36425" y="69664"/>
                    <a:pt x="40688" y="73683"/>
                  </a:cubicBezTo>
                  <a:cubicBezTo>
                    <a:pt x="45255" y="77059"/>
                    <a:pt x="50823" y="78803"/>
                    <a:pt x="56500" y="78636"/>
                  </a:cubicBezTo>
                  <a:lnTo>
                    <a:pt x="59928" y="78636"/>
                  </a:lnTo>
                  <a:lnTo>
                    <a:pt x="60405" y="79874"/>
                  </a:lnTo>
                  <a:cubicBezTo>
                    <a:pt x="62896" y="84589"/>
                    <a:pt x="67249" y="88044"/>
                    <a:pt x="72406" y="89399"/>
                  </a:cubicBezTo>
                  <a:cubicBezTo>
                    <a:pt x="74380" y="90016"/>
                    <a:pt x="76435" y="90336"/>
                    <a:pt x="78503" y="90352"/>
                  </a:cubicBezTo>
                  <a:cubicBezTo>
                    <a:pt x="81172" y="90357"/>
                    <a:pt x="83819" y="89873"/>
                    <a:pt x="86313" y="88923"/>
                  </a:cubicBezTo>
                  <a:lnTo>
                    <a:pt x="89456" y="87685"/>
                  </a:lnTo>
                  <a:close/>
                </a:path>
              </a:pathLst>
            </a:custGeom>
            <a:solidFill>
              <a:srgbClr val="005C3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36238F14-66B5-4B8C-BB09-0D0F568E952A}"/>
                </a:ext>
              </a:extLst>
            </p:cNvPr>
            <p:cNvSpPr/>
            <p:nvPr/>
          </p:nvSpPr>
          <p:spPr>
            <a:xfrm>
              <a:off x="5089901" y="1768141"/>
              <a:ext cx="765536" cy="591631"/>
            </a:xfrm>
            <a:custGeom>
              <a:avLst/>
              <a:gdLst>
                <a:gd name="connsiteX0" fmla="*/ 235474 w 765536"/>
                <a:gd name="connsiteY0" fmla="*/ 492940 h 591631"/>
                <a:gd name="connsiteX1" fmla="*/ 238582 w 765536"/>
                <a:gd name="connsiteY1" fmla="*/ 497458 h 591631"/>
                <a:gd name="connsiteX2" fmla="*/ 235474 w 765536"/>
                <a:gd name="connsiteY2" fmla="*/ 498104 h 591631"/>
                <a:gd name="connsiteX3" fmla="*/ 294255 w 765536"/>
                <a:gd name="connsiteY3" fmla="*/ 485883 h 591631"/>
                <a:gd name="connsiteX4" fmla="*/ 353043 w 765536"/>
                <a:gd name="connsiteY4" fmla="*/ 498104 h 591631"/>
                <a:gd name="connsiteX5" fmla="*/ 467503 w 765536"/>
                <a:gd name="connsiteY5" fmla="*/ 580604 h 591631"/>
                <a:gd name="connsiteX6" fmla="*/ 332418 w 765536"/>
                <a:gd name="connsiteY6" fmla="*/ 580604 h 591631"/>
                <a:gd name="connsiteX7" fmla="*/ 273540 w 765536"/>
                <a:gd name="connsiteY7" fmla="*/ 548278 h 591631"/>
                <a:gd name="connsiteX8" fmla="*/ 238582 w 765536"/>
                <a:gd name="connsiteY8" fmla="*/ 497458 h 591631"/>
                <a:gd name="connsiteX9" fmla="*/ 454621 w 765536"/>
                <a:gd name="connsiteY9" fmla="*/ 406943 h 591631"/>
                <a:gd name="connsiteX10" fmla="*/ 519074 w 765536"/>
                <a:gd name="connsiteY10" fmla="*/ 417670 h 591631"/>
                <a:gd name="connsiteX11" fmla="*/ 636644 w 765536"/>
                <a:gd name="connsiteY11" fmla="*/ 492952 h 591631"/>
                <a:gd name="connsiteX12" fmla="*/ 497420 w 765536"/>
                <a:gd name="connsiteY12" fmla="*/ 501202 h 591631"/>
                <a:gd name="connsiteX13" fmla="*/ 394293 w 765536"/>
                <a:gd name="connsiteY13" fmla="*/ 424881 h 591631"/>
                <a:gd name="connsiteX14" fmla="*/ 390168 w 765536"/>
                <a:gd name="connsiteY14" fmla="*/ 417670 h 591631"/>
                <a:gd name="connsiteX15" fmla="*/ 454621 w 765536"/>
                <a:gd name="connsiteY15" fmla="*/ 406943 h 591631"/>
                <a:gd name="connsiteX16" fmla="*/ 644882 w 765536"/>
                <a:gd name="connsiteY16" fmla="*/ 279479 h 591631"/>
                <a:gd name="connsiteX17" fmla="*/ 765536 w 765536"/>
                <a:gd name="connsiteY17" fmla="*/ 295979 h 591631"/>
                <a:gd name="connsiteX18" fmla="*/ 651075 w 765536"/>
                <a:gd name="connsiteY18" fmla="*/ 359921 h 591631"/>
                <a:gd name="connsiteX19" fmla="*/ 529380 w 765536"/>
                <a:gd name="connsiteY19" fmla="*/ 321757 h 591631"/>
                <a:gd name="connsiteX20" fmla="*/ 644882 w 765536"/>
                <a:gd name="connsiteY20" fmla="*/ 279479 h 591631"/>
                <a:gd name="connsiteX21" fmla="*/ 725324 w 765536"/>
                <a:gd name="connsiteY21" fmla="*/ 0 h 591631"/>
                <a:gd name="connsiteX22" fmla="*/ 702642 w 765536"/>
                <a:gd name="connsiteY22" fmla="*/ 135098 h 591631"/>
                <a:gd name="connsiteX23" fmla="*/ 672700 w 765536"/>
                <a:gd name="connsiteY23" fmla="*/ 184089 h 591631"/>
                <a:gd name="connsiteX24" fmla="*/ 622477 w 765536"/>
                <a:gd name="connsiteY24" fmla="*/ 211255 h 591631"/>
                <a:gd name="connsiteX25" fmla="*/ 600535 w 765536"/>
                <a:gd name="connsiteY25" fmla="*/ 244409 h 591631"/>
                <a:gd name="connsiteX26" fmla="*/ 24068 w 765536"/>
                <a:gd name="connsiteY26" fmla="*/ 558942 h 591631"/>
                <a:gd name="connsiteX27" fmla="*/ 520 w 765536"/>
                <a:gd name="connsiteY27" fmla="*/ 544336 h 591631"/>
                <a:gd name="connsiteX28" fmla="*/ 15136 w 765536"/>
                <a:gd name="connsiteY28" fmla="*/ 520788 h 591631"/>
                <a:gd name="connsiteX29" fmla="*/ 22000 w 765536"/>
                <a:gd name="connsiteY29" fmla="*/ 520788 h 591631"/>
                <a:gd name="connsiteX30" fmla="*/ 79751 w 765536"/>
                <a:gd name="connsiteY30" fmla="*/ 507384 h 591631"/>
                <a:gd name="connsiteX31" fmla="*/ 222404 w 765536"/>
                <a:gd name="connsiteY31" fmla="*/ 459271 h 591631"/>
                <a:gd name="connsiteX32" fmla="*/ 224223 w 765536"/>
                <a:gd name="connsiteY32" fmla="*/ 458380 h 591631"/>
                <a:gd name="connsiteX33" fmla="*/ 200027 w 765536"/>
                <a:gd name="connsiteY33" fmla="*/ 401188 h 591631"/>
                <a:gd name="connsiteX34" fmla="*/ 196289 w 765536"/>
                <a:gd name="connsiteY34" fmla="*/ 334133 h 591631"/>
                <a:gd name="connsiteX35" fmla="*/ 267444 w 765536"/>
                <a:gd name="connsiteY35" fmla="*/ 210381 h 591631"/>
                <a:gd name="connsiteX36" fmla="*/ 290126 w 765536"/>
                <a:gd name="connsiteY36" fmla="*/ 349604 h 591631"/>
                <a:gd name="connsiteX37" fmla="*/ 258160 w 765536"/>
                <a:gd name="connsiteY37" fmla="*/ 427978 h 591631"/>
                <a:gd name="connsiteX38" fmla="*/ 237560 w 765536"/>
                <a:gd name="connsiteY38" fmla="*/ 451839 h 591631"/>
                <a:gd name="connsiteX39" fmla="*/ 357006 w 765536"/>
                <a:gd name="connsiteY39" fmla="*/ 393266 h 591631"/>
                <a:gd name="connsiteX40" fmla="*/ 374979 w 765536"/>
                <a:gd name="connsiteY40" fmla="*/ 381329 h 591631"/>
                <a:gd name="connsiteX41" fmla="*/ 351341 w 765536"/>
                <a:gd name="connsiteY41" fmla="*/ 323131 h 591631"/>
                <a:gd name="connsiteX42" fmla="*/ 346848 w 765536"/>
                <a:gd name="connsiteY42" fmla="*/ 255756 h 591631"/>
                <a:gd name="connsiteX43" fmla="*/ 411818 w 765536"/>
                <a:gd name="connsiteY43" fmla="*/ 128907 h 591631"/>
                <a:gd name="connsiteX44" fmla="*/ 435529 w 765536"/>
                <a:gd name="connsiteY44" fmla="*/ 269160 h 591631"/>
                <a:gd name="connsiteX45" fmla="*/ 416846 w 765536"/>
                <a:gd name="connsiteY45" fmla="*/ 332829 h 591631"/>
                <a:gd name="connsiteX46" fmla="*/ 385216 w 765536"/>
                <a:gd name="connsiteY46" fmla="*/ 374530 h 591631"/>
                <a:gd name="connsiteX47" fmla="*/ 481888 w 765536"/>
                <a:gd name="connsiteY47" fmla="*/ 310325 h 591631"/>
                <a:gd name="connsiteX48" fmla="*/ 506039 w 765536"/>
                <a:gd name="connsiteY48" fmla="*/ 289276 h 591631"/>
                <a:gd name="connsiteX49" fmla="*/ 484391 w 765536"/>
                <a:gd name="connsiteY49" fmla="*/ 235880 h 591631"/>
                <a:gd name="connsiteX50" fmla="*/ 479881 w 765536"/>
                <a:gd name="connsiteY50" fmla="*/ 171186 h 591631"/>
                <a:gd name="connsiteX51" fmla="*/ 540727 w 765536"/>
                <a:gd name="connsiteY51" fmla="*/ 50530 h 591631"/>
                <a:gd name="connsiteX52" fmla="*/ 563420 w 765536"/>
                <a:gd name="connsiteY52" fmla="*/ 184590 h 591631"/>
                <a:gd name="connsiteX53" fmla="*/ 546019 w 765536"/>
                <a:gd name="connsiteY53" fmla="*/ 245158 h 591631"/>
                <a:gd name="connsiteX54" fmla="*/ 527169 w 765536"/>
                <a:gd name="connsiteY54" fmla="*/ 270860 h 591631"/>
                <a:gd name="connsiteX55" fmla="*/ 595382 w 765536"/>
                <a:gd name="connsiteY55" fmla="*/ 211408 h 591631"/>
                <a:gd name="connsiteX56" fmla="*/ 619656 w 765536"/>
                <a:gd name="connsiteY56" fmla="*/ 180334 h 591631"/>
                <a:gd name="connsiteX57" fmla="*/ 617073 w 765536"/>
                <a:gd name="connsiteY57" fmla="*/ 148754 h 591631"/>
                <a:gd name="connsiteX58" fmla="*/ 635602 w 765536"/>
                <a:gd name="connsiteY58" fmla="*/ 88684 h 591631"/>
                <a:gd name="connsiteX59" fmla="*/ 725324 w 765536"/>
                <a:gd name="connsiteY59" fmla="*/ 0 h 59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765536" h="591631">
                  <a:moveTo>
                    <a:pt x="235474" y="492940"/>
                  </a:moveTo>
                  <a:lnTo>
                    <a:pt x="238582" y="497458"/>
                  </a:lnTo>
                  <a:lnTo>
                    <a:pt x="235474" y="498104"/>
                  </a:lnTo>
                  <a:close/>
                  <a:moveTo>
                    <a:pt x="294255" y="485883"/>
                  </a:moveTo>
                  <a:cubicBezTo>
                    <a:pt x="314272" y="485883"/>
                    <a:pt x="334291" y="489957"/>
                    <a:pt x="353043" y="498104"/>
                  </a:cubicBezTo>
                  <a:cubicBezTo>
                    <a:pt x="395646" y="518827"/>
                    <a:pt x="434373" y="546727"/>
                    <a:pt x="467503" y="580604"/>
                  </a:cubicBezTo>
                  <a:cubicBezTo>
                    <a:pt x="423677" y="595307"/>
                    <a:pt x="376244" y="595307"/>
                    <a:pt x="332418" y="580604"/>
                  </a:cubicBezTo>
                  <a:cubicBezTo>
                    <a:pt x="310234" y="574487"/>
                    <a:pt x="290153" y="563300"/>
                    <a:pt x="273540" y="548278"/>
                  </a:cubicBezTo>
                  <a:lnTo>
                    <a:pt x="238582" y="497458"/>
                  </a:lnTo>
                  <a:close/>
                  <a:moveTo>
                    <a:pt x="454621" y="406943"/>
                  </a:moveTo>
                  <a:cubicBezTo>
                    <a:pt x="476402" y="406943"/>
                    <a:pt x="498183" y="410519"/>
                    <a:pt x="519074" y="417670"/>
                  </a:cubicBezTo>
                  <a:cubicBezTo>
                    <a:pt x="563757" y="432915"/>
                    <a:pt x="604098" y="458749"/>
                    <a:pt x="636644" y="492952"/>
                  </a:cubicBezTo>
                  <a:cubicBezTo>
                    <a:pt x="590998" y="503291"/>
                    <a:pt x="543965" y="506085"/>
                    <a:pt x="497420" y="501202"/>
                  </a:cubicBezTo>
                  <a:cubicBezTo>
                    <a:pt x="454860" y="489249"/>
                    <a:pt x="418167" y="462094"/>
                    <a:pt x="394293" y="424881"/>
                  </a:cubicBezTo>
                  <a:lnTo>
                    <a:pt x="390168" y="417670"/>
                  </a:lnTo>
                  <a:cubicBezTo>
                    <a:pt x="411059" y="410519"/>
                    <a:pt x="432840" y="406943"/>
                    <a:pt x="454621" y="406943"/>
                  </a:cubicBezTo>
                  <a:close/>
                  <a:moveTo>
                    <a:pt x="644882" y="279479"/>
                  </a:moveTo>
                  <a:cubicBezTo>
                    <a:pt x="685537" y="281092"/>
                    <a:pt x="725943" y="286624"/>
                    <a:pt x="765536" y="295979"/>
                  </a:cubicBezTo>
                  <a:cubicBezTo>
                    <a:pt x="734398" y="327950"/>
                    <a:pt x="694620" y="350167"/>
                    <a:pt x="651075" y="359921"/>
                  </a:cubicBezTo>
                  <a:cubicBezTo>
                    <a:pt x="607345" y="361448"/>
                    <a:pt x="564405" y="347990"/>
                    <a:pt x="529380" y="321757"/>
                  </a:cubicBezTo>
                  <a:cubicBezTo>
                    <a:pt x="561699" y="294495"/>
                    <a:pt x="602603" y="279522"/>
                    <a:pt x="644882" y="279479"/>
                  </a:cubicBezTo>
                  <a:close/>
                  <a:moveTo>
                    <a:pt x="725324" y="0"/>
                  </a:moveTo>
                  <a:cubicBezTo>
                    <a:pt x="724642" y="45917"/>
                    <a:pt x="716988" y="91477"/>
                    <a:pt x="702642" y="135098"/>
                  </a:cubicBezTo>
                  <a:cubicBezTo>
                    <a:pt x="697061" y="154116"/>
                    <a:pt x="686594" y="170908"/>
                    <a:pt x="672700" y="184089"/>
                  </a:cubicBezTo>
                  <a:lnTo>
                    <a:pt x="622477" y="211255"/>
                  </a:lnTo>
                  <a:lnTo>
                    <a:pt x="600535" y="244409"/>
                  </a:lnTo>
                  <a:cubicBezTo>
                    <a:pt x="445321" y="406077"/>
                    <a:pt x="244006" y="515916"/>
                    <a:pt x="24068" y="558942"/>
                  </a:cubicBezTo>
                  <a:cubicBezTo>
                    <a:pt x="13523" y="561411"/>
                    <a:pt x="2988" y="554871"/>
                    <a:pt x="520" y="544336"/>
                  </a:cubicBezTo>
                  <a:cubicBezTo>
                    <a:pt x="-1949" y="533802"/>
                    <a:pt x="4601" y="523256"/>
                    <a:pt x="15136" y="520788"/>
                  </a:cubicBezTo>
                  <a:lnTo>
                    <a:pt x="22000" y="520788"/>
                  </a:lnTo>
                  <a:lnTo>
                    <a:pt x="79751" y="507384"/>
                  </a:lnTo>
                  <a:cubicBezTo>
                    <a:pt x="128458" y="494435"/>
                    <a:pt x="176102" y="478344"/>
                    <a:pt x="222404" y="459271"/>
                  </a:cubicBezTo>
                  <a:lnTo>
                    <a:pt x="224223" y="458380"/>
                  </a:lnTo>
                  <a:lnTo>
                    <a:pt x="200027" y="401188"/>
                  </a:lnTo>
                  <a:cubicBezTo>
                    <a:pt x="194968" y="379378"/>
                    <a:pt x="193647" y="356702"/>
                    <a:pt x="196289" y="334133"/>
                  </a:cubicBezTo>
                  <a:cubicBezTo>
                    <a:pt x="206986" y="286657"/>
                    <a:pt x="231791" y="243512"/>
                    <a:pt x="267444" y="210381"/>
                  </a:cubicBezTo>
                  <a:cubicBezTo>
                    <a:pt x="280534" y="255714"/>
                    <a:pt x="288156" y="302453"/>
                    <a:pt x="290126" y="349604"/>
                  </a:cubicBezTo>
                  <a:cubicBezTo>
                    <a:pt x="290126" y="378480"/>
                    <a:pt x="274143" y="406838"/>
                    <a:pt x="258160" y="427978"/>
                  </a:cubicBezTo>
                  <a:lnTo>
                    <a:pt x="237560" y="451839"/>
                  </a:lnTo>
                  <a:lnTo>
                    <a:pt x="357006" y="393266"/>
                  </a:lnTo>
                  <a:lnTo>
                    <a:pt x="374979" y="381329"/>
                  </a:lnTo>
                  <a:lnTo>
                    <a:pt x="351341" y="323131"/>
                  </a:lnTo>
                  <a:cubicBezTo>
                    <a:pt x="346293" y="301194"/>
                    <a:pt x="344731" y="278455"/>
                    <a:pt x="346848" y="255756"/>
                  </a:cubicBezTo>
                  <a:cubicBezTo>
                    <a:pt x="355596" y="208020"/>
                    <a:pt x="378191" y="163911"/>
                    <a:pt x="411818" y="128907"/>
                  </a:cubicBezTo>
                  <a:cubicBezTo>
                    <a:pt x="424897" y="174630"/>
                    <a:pt x="432854" y="221673"/>
                    <a:pt x="435529" y="269160"/>
                  </a:cubicBezTo>
                  <a:cubicBezTo>
                    <a:pt x="433201" y="291529"/>
                    <a:pt x="426808" y="313080"/>
                    <a:pt x="416846" y="332829"/>
                  </a:cubicBezTo>
                  <a:lnTo>
                    <a:pt x="385216" y="374530"/>
                  </a:lnTo>
                  <a:lnTo>
                    <a:pt x="481888" y="310325"/>
                  </a:lnTo>
                  <a:lnTo>
                    <a:pt x="506039" y="289276"/>
                  </a:lnTo>
                  <a:lnTo>
                    <a:pt x="484391" y="235880"/>
                  </a:lnTo>
                  <a:cubicBezTo>
                    <a:pt x="479518" y="214819"/>
                    <a:pt x="477953" y="192991"/>
                    <a:pt x="479881" y="171186"/>
                  </a:cubicBezTo>
                  <a:cubicBezTo>
                    <a:pt x="488629" y="126124"/>
                    <a:pt x="509698" y="84365"/>
                    <a:pt x="540727" y="50530"/>
                  </a:cubicBezTo>
                  <a:cubicBezTo>
                    <a:pt x="553189" y="94250"/>
                    <a:pt x="560800" y="139214"/>
                    <a:pt x="563420" y="184590"/>
                  </a:cubicBezTo>
                  <a:cubicBezTo>
                    <a:pt x="561217" y="205816"/>
                    <a:pt x="555273" y="226301"/>
                    <a:pt x="546019" y="245158"/>
                  </a:cubicBezTo>
                  <a:lnTo>
                    <a:pt x="527169" y="270860"/>
                  </a:lnTo>
                  <a:lnTo>
                    <a:pt x="595382" y="211408"/>
                  </a:lnTo>
                  <a:lnTo>
                    <a:pt x="619656" y="180334"/>
                  </a:lnTo>
                  <a:lnTo>
                    <a:pt x="617073" y="148754"/>
                  </a:lnTo>
                  <a:cubicBezTo>
                    <a:pt x="619348" y="127920"/>
                    <a:pt x="625565" y="107517"/>
                    <a:pt x="635602" y="88684"/>
                  </a:cubicBezTo>
                  <a:cubicBezTo>
                    <a:pt x="655512" y="50486"/>
                    <a:pt x="686889" y="19467"/>
                    <a:pt x="7253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B6D73886-8CC2-46EA-A2FB-457C77BEB7A2}"/>
                </a:ext>
              </a:extLst>
            </p:cNvPr>
            <p:cNvSpPr/>
            <p:nvPr/>
          </p:nvSpPr>
          <p:spPr>
            <a:xfrm>
              <a:off x="2452782" y="1084415"/>
              <a:ext cx="5372199" cy="5390836"/>
            </a:xfrm>
            <a:custGeom>
              <a:avLst/>
              <a:gdLst>
                <a:gd name="connsiteX0" fmla="*/ 3137621 w 5372199"/>
                <a:gd name="connsiteY0" fmla="*/ 5098566 h 5390836"/>
                <a:gd name="connsiteX1" fmla="*/ 3090189 w 5372199"/>
                <a:gd name="connsiteY1" fmla="*/ 5135680 h 5390836"/>
                <a:gd name="connsiteX2" fmla="*/ 3090189 w 5372199"/>
                <a:gd name="connsiteY2" fmla="*/ 5214053 h 5390836"/>
                <a:gd name="connsiteX3" fmla="*/ 3123189 w 5372199"/>
                <a:gd name="connsiteY3" fmla="*/ 5282125 h 5390836"/>
                <a:gd name="connsiteX4" fmla="*/ 3179909 w 5372199"/>
                <a:gd name="connsiteY4" fmla="*/ 5298625 h 5390836"/>
                <a:gd name="connsiteX5" fmla="*/ 3227342 w 5372199"/>
                <a:gd name="connsiteY5" fmla="*/ 5262527 h 5390836"/>
                <a:gd name="connsiteX6" fmla="*/ 3223219 w 5372199"/>
                <a:gd name="connsiteY6" fmla="*/ 5262527 h 5390836"/>
                <a:gd name="connsiteX7" fmla="*/ 3228384 w 5372199"/>
                <a:gd name="connsiteY7" fmla="*/ 5186218 h 5390836"/>
                <a:gd name="connsiteX8" fmla="*/ 3195371 w 5372199"/>
                <a:gd name="connsiteY8" fmla="*/ 5115066 h 5390836"/>
                <a:gd name="connsiteX9" fmla="*/ 3137621 w 5372199"/>
                <a:gd name="connsiteY9" fmla="*/ 5098566 h 5390836"/>
                <a:gd name="connsiteX10" fmla="*/ 2793012 w 5372199"/>
                <a:gd name="connsiteY10" fmla="*/ 5095901 h 5390836"/>
                <a:gd name="connsiteX11" fmla="*/ 2794038 w 5372199"/>
                <a:gd name="connsiteY11" fmla="*/ 5121680 h 5390836"/>
                <a:gd name="connsiteX12" fmla="*/ 2794038 w 5372199"/>
                <a:gd name="connsiteY12" fmla="*/ 5147468 h 5390836"/>
                <a:gd name="connsiteX13" fmla="*/ 2652759 w 5372199"/>
                <a:gd name="connsiteY13" fmla="*/ 5150557 h 5390836"/>
                <a:gd name="connsiteX14" fmla="*/ 2654818 w 5372199"/>
                <a:gd name="connsiteY14" fmla="*/ 5212430 h 5390836"/>
                <a:gd name="connsiteX15" fmla="*/ 2785788 w 5372199"/>
                <a:gd name="connsiteY15" fmla="*/ 5210375 h 5390836"/>
                <a:gd name="connsiteX16" fmla="*/ 2785788 w 5372199"/>
                <a:gd name="connsiteY16" fmla="*/ 5235125 h 5390836"/>
                <a:gd name="connsiteX17" fmla="*/ 2785788 w 5372199"/>
                <a:gd name="connsiteY17" fmla="*/ 5259875 h 5390836"/>
                <a:gd name="connsiteX18" fmla="*/ 2654818 w 5372199"/>
                <a:gd name="connsiteY18" fmla="*/ 5261930 h 5390836"/>
                <a:gd name="connsiteX19" fmla="*/ 2656886 w 5372199"/>
                <a:gd name="connsiteY19" fmla="*/ 5338252 h 5390836"/>
                <a:gd name="connsiteX20" fmla="*/ 2803317 w 5372199"/>
                <a:gd name="connsiteY20" fmla="*/ 5335154 h 5390836"/>
                <a:gd name="connsiteX21" fmla="*/ 2804347 w 5372199"/>
                <a:gd name="connsiteY21" fmla="*/ 5360934 h 5390836"/>
                <a:gd name="connsiteX22" fmla="*/ 2804347 w 5372199"/>
                <a:gd name="connsiteY22" fmla="*/ 5386722 h 5390836"/>
                <a:gd name="connsiteX23" fmla="*/ 2601191 w 5372199"/>
                <a:gd name="connsiteY23" fmla="*/ 5390836 h 5390836"/>
                <a:gd name="connsiteX24" fmla="*/ 2597068 w 5372199"/>
                <a:gd name="connsiteY24" fmla="*/ 5100028 h 5390836"/>
                <a:gd name="connsiteX25" fmla="*/ 2311412 w 5372199"/>
                <a:gd name="connsiteY25" fmla="*/ 5073218 h 5390836"/>
                <a:gd name="connsiteX26" fmla="*/ 2527979 w 5372199"/>
                <a:gd name="connsiteY26" fmla="*/ 5100036 h 5390836"/>
                <a:gd name="connsiteX27" fmla="*/ 2524886 w 5372199"/>
                <a:gd name="connsiteY27" fmla="*/ 5124786 h 5390836"/>
                <a:gd name="connsiteX28" fmla="*/ 2521789 w 5372199"/>
                <a:gd name="connsiteY28" fmla="*/ 5150566 h 5390836"/>
                <a:gd name="connsiteX29" fmla="*/ 2441357 w 5372199"/>
                <a:gd name="connsiteY29" fmla="*/ 5141286 h 5390836"/>
                <a:gd name="connsiteX30" fmla="*/ 2412480 w 5372199"/>
                <a:gd name="connsiteY30" fmla="*/ 5378472 h 5390836"/>
                <a:gd name="connsiteX31" fmla="*/ 2384632 w 5372199"/>
                <a:gd name="connsiteY31" fmla="*/ 5375374 h 5390836"/>
                <a:gd name="connsiteX32" fmla="*/ 2356798 w 5372199"/>
                <a:gd name="connsiteY32" fmla="*/ 5372277 h 5390836"/>
                <a:gd name="connsiteX33" fmla="*/ 2385662 w 5372199"/>
                <a:gd name="connsiteY33" fmla="*/ 5134066 h 5390836"/>
                <a:gd name="connsiteX34" fmla="*/ 2305230 w 5372199"/>
                <a:gd name="connsiteY34" fmla="*/ 5124786 h 5390836"/>
                <a:gd name="connsiteX35" fmla="*/ 2308328 w 5372199"/>
                <a:gd name="connsiteY35" fmla="*/ 5098998 h 5390836"/>
                <a:gd name="connsiteX36" fmla="*/ 3178501 w 5372199"/>
                <a:gd name="connsiteY36" fmla="*/ 5049077 h 5390836"/>
                <a:gd name="connsiteX37" fmla="*/ 3227342 w 5372199"/>
                <a:gd name="connsiteY37" fmla="*/ 5072774 h 5390836"/>
                <a:gd name="connsiteX38" fmla="*/ 3283036 w 5372199"/>
                <a:gd name="connsiteY38" fmla="*/ 5175900 h 5390836"/>
                <a:gd name="connsiteX39" fmla="*/ 3270659 w 5372199"/>
                <a:gd name="connsiteY39" fmla="*/ 5291404 h 5390836"/>
                <a:gd name="connsiteX40" fmla="*/ 3094478 w 5372199"/>
                <a:gd name="connsiteY40" fmla="*/ 5332188 h 5390836"/>
                <a:gd name="connsiteX41" fmla="*/ 3086062 w 5372199"/>
                <a:gd name="connsiteY41" fmla="*/ 5326472 h 5390836"/>
                <a:gd name="connsiteX42" fmla="*/ 3082978 w 5372199"/>
                <a:gd name="connsiteY42" fmla="*/ 5329557 h 5390836"/>
                <a:gd name="connsiteX43" fmla="*/ 3027283 w 5372199"/>
                <a:gd name="connsiteY43" fmla="*/ 5226430 h 5390836"/>
                <a:gd name="connsiteX44" fmla="*/ 3040690 w 5372199"/>
                <a:gd name="connsiteY44" fmla="*/ 5108871 h 5390836"/>
                <a:gd name="connsiteX45" fmla="*/ 3124219 w 5372199"/>
                <a:gd name="connsiteY45" fmla="*/ 5050083 h 5390836"/>
                <a:gd name="connsiteX46" fmla="*/ 3178501 w 5372199"/>
                <a:gd name="connsiteY46" fmla="*/ 5049077 h 5390836"/>
                <a:gd name="connsiteX47" fmla="*/ 2038303 w 5372199"/>
                <a:gd name="connsiteY47" fmla="*/ 5009871 h 5390836"/>
                <a:gd name="connsiteX48" fmla="*/ 2065121 w 5372199"/>
                <a:gd name="connsiteY48" fmla="*/ 5017092 h 5390836"/>
                <a:gd name="connsiteX49" fmla="*/ 2092960 w 5372199"/>
                <a:gd name="connsiteY49" fmla="*/ 5023274 h 5390836"/>
                <a:gd name="connsiteX50" fmla="*/ 2048621 w 5372199"/>
                <a:gd name="connsiteY50" fmla="*/ 5201688 h 5390836"/>
                <a:gd name="connsiteX51" fmla="*/ 2048621 w 5372199"/>
                <a:gd name="connsiteY51" fmla="*/ 5250150 h 5390836"/>
                <a:gd name="connsiteX52" fmla="*/ 2082650 w 5372199"/>
                <a:gd name="connsiteY52" fmla="*/ 5274900 h 5390836"/>
                <a:gd name="connsiteX53" fmla="*/ 2124930 w 5372199"/>
                <a:gd name="connsiteY53" fmla="*/ 5274900 h 5390836"/>
                <a:gd name="connsiteX54" fmla="*/ 2148650 w 5372199"/>
                <a:gd name="connsiteY54" fmla="*/ 5230565 h 5390836"/>
                <a:gd name="connsiteX55" fmla="*/ 2192989 w 5372199"/>
                <a:gd name="connsiteY55" fmla="*/ 5053189 h 5390836"/>
                <a:gd name="connsiteX56" fmla="*/ 2219807 w 5372199"/>
                <a:gd name="connsiteY56" fmla="*/ 5059371 h 5390836"/>
                <a:gd name="connsiteX57" fmla="*/ 2247654 w 5372199"/>
                <a:gd name="connsiteY57" fmla="*/ 5066591 h 5390836"/>
                <a:gd name="connsiteX58" fmla="*/ 2200209 w 5372199"/>
                <a:gd name="connsiteY58" fmla="*/ 5237773 h 5390836"/>
                <a:gd name="connsiteX59" fmla="*/ 2153807 w 5372199"/>
                <a:gd name="connsiteY59" fmla="*/ 5319247 h 5390836"/>
                <a:gd name="connsiteX60" fmla="*/ 2067180 w 5372199"/>
                <a:gd name="connsiteY60" fmla="*/ 5326468 h 5390836"/>
                <a:gd name="connsiteX61" fmla="*/ 1994985 w 5372199"/>
                <a:gd name="connsiteY61" fmla="*/ 5279023 h 5390836"/>
                <a:gd name="connsiteX62" fmla="*/ 1994985 w 5372199"/>
                <a:gd name="connsiteY62" fmla="*/ 5186218 h 5390836"/>
                <a:gd name="connsiteX63" fmla="*/ 3514900 w 5372199"/>
                <a:gd name="connsiteY63" fmla="*/ 4952554 h 5390836"/>
                <a:gd name="connsiteX64" fmla="*/ 3523150 w 5372199"/>
                <a:gd name="connsiteY64" fmla="*/ 4977304 h 5390836"/>
                <a:gd name="connsiteX65" fmla="*/ 3531400 w 5372199"/>
                <a:gd name="connsiteY65" fmla="*/ 5002053 h 5390836"/>
                <a:gd name="connsiteX66" fmla="*/ 3403523 w 5372199"/>
                <a:gd name="connsiteY66" fmla="*/ 5043303 h 5390836"/>
                <a:gd name="connsiteX67" fmla="*/ 3424146 w 5372199"/>
                <a:gd name="connsiteY67" fmla="*/ 5106210 h 5390836"/>
                <a:gd name="connsiteX68" fmla="*/ 3535523 w 5372199"/>
                <a:gd name="connsiteY68" fmla="*/ 5070125 h 5390836"/>
                <a:gd name="connsiteX69" fmla="*/ 3542743 w 5372199"/>
                <a:gd name="connsiteY69" fmla="*/ 5093833 h 5390836"/>
                <a:gd name="connsiteX70" fmla="*/ 3550993 w 5372199"/>
                <a:gd name="connsiteY70" fmla="*/ 5117557 h 5390836"/>
                <a:gd name="connsiteX71" fmla="*/ 3439621 w 5372199"/>
                <a:gd name="connsiteY71" fmla="*/ 5153655 h 5390836"/>
                <a:gd name="connsiteX72" fmla="*/ 3477773 w 5372199"/>
                <a:gd name="connsiteY72" fmla="*/ 5271222 h 5390836"/>
                <a:gd name="connsiteX73" fmla="*/ 3450955 w 5372199"/>
                <a:gd name="connsiteY73" fmla="*/ 5279459 h 5390836"/>
                <a:gd name="connsiteX74" fmla="*/ 3424146 w 5372199"/>
                <a:gd name="connsiteY74" fmla="*/ 5288752 h 5390836"/>
                <a:gd name="connsiteX75" fmla="*/ 3334426 w 5372199"/>
                <a:gd name="connsiteY75" fmla="*/ 5012371 h 5390836"/>
                <a:gd name="connsiteX76" fmla="*/ 1772071 w 5372199"/>
                <a:gd name="connsiteY76" fmla="*/ 4919562 h 5390836"/>
                <a:gd name="connsiteX77" fmla="*/ 1978320 w 5372199"/>
                <a:gd name="connsiteY77" fmla="*/ 4990719 h 5390836"/>
                <a:gd name="connsiteX78" fmla="*/ 1970070 w 5372199"/>
                <a:gd name="connsiteY78" fmla="*/ 5014439 h 5390836"/>
                <a:gd name="connsiteX79" fmla="*/ 1960782 w 5372199"/>
                <a:gd name="connsiteY79" fmla="*/ 5039189 h 5390836"/>
                <a:gd name="connsiteX80" fmla="*/ 1884473 w 5372199"/>
                <a:gd name="connsiteY80" fmla="*/ 5013409 h 5390836"/>
                <a:gd name="connsiteX81" fmla="*/ 1807130 w 5372199"/>
                <a:gd name="connsiteY81" fmla="*/ 5239260 h 5390836"/>
                <a:gd name="connsiteX82" fmla="*/ 1780321 w 5372199"/>
                <a:gd name="connsiteY82" fmla="*/ 5229968 h 5390836"/>
                <a:gd name="connsiteX83" fmla="*/ 1753503 w 5372199"/>
                <a:gd name="connsiteY83" fmla="*/ 5220693 h 5390836"/>
                <a:gd name="connsiteX84" fmla="*/ 1831880 w 5372199"/>
                <a:gd name="connsiteY84" fmla="*/ 4994842 h 5390836"/>
                <a:gd name="connsiteX85" fmla="*/ 1755571 w 5372199"/>
                <a:gd name="connsiteY85" fmla="*/ 4969062 h 5390836"/>
                <a:gd name="connsiteX86" fmla="*/ 1763821 w 5372199"/>
                <a:gd name="connsiteY86" fmla="*/ 4944312 h 5390836"/>
                <a:gd name="connsiteX87" fmla="*/ 1666876 w 5372199"/>
                <a:gd name="connsiteY87" fmla="*/ 4867995 h 5390836"/>
                <a:gd name="connsiteX88" fmla="*/ 1691626 w 5372199"/>
                <a:gd name="connsiteY88" fmla="*/ 4879342 h 5390836"/>
                <a:gd name="connsiteX89" fmla="*/ 1717406 w 5372199"/>
                <a:gd name="connsiteY89" fmla="*/ 4891715 h 5390836"/>
                <a:gd name="connsiteX90" fmla="*/ 1594694 w 5372199"/>
                <a:gd name="connsiteY90" fmla="*/ 5154680 h 5390836"/>
                <a:gd name="connsiteX91" fmla="*/ 1568906 w 5372199"/>
                <a:gd name="connsiteY91" fmla="*/ 5143345 h 5390836"/>
                <a:gd name="connsiteX92" fmla="*/ 1543127 w 5372199"/>
                <a:gd name="connsiteY92" fmla="*/ 5130968 h 5390836"/>
                <a:gd name="connsiteX93" fmla="*/ 3872751 w 5372199"/>
                <a:gd name="connsiteY93" fmla="*/ 4780342 h 5390836"/>
                <a:gd name="connsiteX94" fmla="*/ 3884085 w 5372199"/>
                <a:gd name="connsiteY94" fmla="*/ 4803037 h 5390836"/>
                <a:gd name="connsiteX95" fmla="*/ 3896462 w 5372199"/>
                <a:gd name="connsiteY95" fmla="*/ 4825719 h 5390836"/>
                <a:gd name="connsiteX96" fmla="*/ 3825306 w 5372199"/>
                <a:gd name="connsiteY96" fmla="*/ 4863872 h 5390836"/>
                <a:gd name="connsiteX97" fmla="*/ 3937712 w 5372199"/>
                <a:gd name="connsiteY97" fmla="*/ 5075278 h 5390836"/>
                <a:gd name="connsiteX98" fmla="*/ 3912962 w 5372199"/>
                <a:gd name="connsiteY98" fmla="*/ 5088689 h 5390836"/>
                <a:gd name="connsiteX99" fmla="*/ 3888212 w 5372199"/>
                <a:gd name="connsiteY99" fmla="*/ 5102096 h 5390836"/>
                <a:gd name="connsiteX100" fmla="*/ 3775806 w 5372199"/>
                <a:gd name="connsiteY100" fmla="*/ 4890689 h 5390836"/>
                <a:gd name="connsiteX101" fmla="*/ 3704649 w 5372199"/>
                <a:gd name="connsiteY101" fmla="*/ 4927816 h 5390836"/>
                <a:gd name="connsiteX102" fmla="*/ 3692277 w 5372199"/>
                <a:gd name="connsiteY102" fmla="*/ 4905122 h 5390836"/>
                <a:gd name="connsiteX103" fmla="*/ 3680929 w 5372199"/>
                <a:gd name="connsiteY103" fmla="*/ 4882439 h 5390836"/>
                <a:gd name="connsiteX104" fmla="*/ 1417309 w 5372199"/>
                <a:gd name="connsiteY104" fmla="*/ 4732898 h 5390836"/>
                <a:gd name="connsiteX105" fmla="*/ 1607059 w 5372199"/>
                <a:gd name="connsiteY105" fmla="*/ 4839122 h 5390836"/>
                <a:gd name="connsiteX106" fmla="*/ 1594682 w 5372199"/>
                <a:gd name="connsiteY106" fmla="*/ 4861804 h 5390836"/>
                <a:gd name="connsiteX107" fmla="*/ 1582309 w 5372199"/>
                <a:gd name="connsiteY107" fmla="*/ 4883456 h 5390836"/>
                <a:gd name="connsiteX108" fmla="*/ 1512182 w 5372199"/>
                <a:gd name="connsiteY108" fmla="*/ 4844274 h 5390836"/>
                <a:gd name="connsiteX109" fmla="*/ 1395653 w 5372199"/>
                <a:gd name="connsiteY109" fmla="*/ 5053625 h 5390836"/>
                <a:gd name="connsiteX110" fmla="*/ 1370903 w 5372199"/>
                <a:gd name="connsiteY110" fmla="*/ 5040210 h 5390836"/>
                <a:gd name="connsiteX111" fmla="*/ 1347182 w 5372199"/>
                <a:gd name="connsiteY111" fmla="*/ 5026808 h 5390836"/>
                <a:gd name="connsiteX112" fmla="*/ 1462682 w 5372199"/>
                <a:gd name="connsiteY112" fmla="*/ 4817457 h 5390836"/>
                <a:gd name="connsiteX113" fmla="*/ 1392555 w 5372199"/>
                <a:gd name="connsiteY113" fmla="*/ 4778274 h 5390836"/>
                <a:gd name="connsiteX114" fmla="*/ 1404932 w 5372199"/>
                <a:gd name="connsiteY114" fmla="*/ 4755592 h 5390836"/>
                <a:gd name="connsiteX115" fmla="*/ 4097559 w 5372199"/>
                <a:gd name="connsiteY115" fmla="*/ 4639059 h 5390836"/>
                <a:gd name="connsiteX116" fmla="*/ 4110962 w 5372199"/>
                <a:gd name="connsiteY116" fmla="*/ 4660711 h 5390836"/>
                <a:gd name="connsiteX117" fmla="*/ 4125402 w 5372199"/>
                <a:gd name="connsiteY117" fmla="*/ 4682368 h 5390836"/>
                <a:gd name="connsiteX118" fmla="*/ 4006805 w 5372199"/>
                <a:gd name="connsiteY118" fmla="*/ 4759715 h 5390836"/>
                <a:gd name="connsiteX119" fmla="*/ 4040835 w 5372199"/>
                <a:gd name="connsiteY119" fmla="*/ 4811283 h 5390836"/>
                <a:gd name="connsiteX120" fmla="*/ 4150152 w 5372199"/>
                <a:gd name="connsiteY120" fmla="*/ 4740118 h 5390836"/>
                <a:gd name="connsiteX121" fmla="*/ 4164589 w 5372199"/>
                <a:gd name="connsiteY121" fmla="*/ 4760741 h 5390836"/>
                <a:gd name="connsiteX122" fmla="*/ 4177991 w 5372199"/>
                <a:gd name="connsiteY122" fmla="*/ 4782406 h 5390836"/>
                <a:gd name="connsiteX123" fmla="*/ 4067652 w 5372199"/>
                <a:gd name="connsiteY123" fmla="*/ 4853562 h 5390836"/>
                <a:gd name="connsiteX124" fmla="*/ 4108902 w 5372199"/>
                <a:gd name="connsiteY124" fmla="*/ 4916465 h 5390836"/>
                <a:gd name="connsiteX125" fmla="*/ 4232656 w 5372199"/>
                <a:gd name="connsiteY125" fmla="*/ 4837062 h 5390836"/>
                <a:gd name="connsiteX126" fmla="*/ 4247088 w 5372199"/>
                <a:gd name="connsiteY126" fmla="*/ 4858715 h 5390836"/>
                <a:gd name="connsiteX127" fmla="*/ 4261529 w 5372199"/>
                <a:gd name="connsiteY127" fmla="*/ 4880367 h 5390836"/>
                <a:gd name="connsiteX128" fmla="*/ 4090335 w 5372199"/>
                <a:gd name="connsiteY128" fmla="*/ 4990714 h 5390836"/>
                <a:gd name="connsiteX129" fmla="*/ 3932555 w 5372199"/>
                <a:gd name="connsiteY129" fmla="*/ 4746308 h 5390836"/>
                <a:gd name="connsiteX130" fmla="*/ 1204009 w 5372199"/>
                <a:gd name="connsiteY130" fmla="*/ 4608716 h 5390836"/>
                <a:gd name="connsiteX131" fmla="*/ 1280327 w 5372199"/>
                <a:gd name="connsiteY131" fmla="*/ 4633466 h 5390836"/>
                <a:gd name="connsiteX132" fmla="*/ 1323636 w 5372199"/>
                <a:gd name="connsiteY132" fmla="*/ 4697398 h 5390836"/>
                <a:gd name="connsiteX133" fmla="*/ 1308174 w 5372199"/>
                <a:gd name="connsiteY133" fmla="*/ 4771647 h 5390836"/>
                <a:gd name="connsiteX134" fmla="*/ 1268992 w 5372199"/>
                <a:gd name="connsiteY134" fmla="*/ 4739686 h 5390836"/>
                <a:gd name="connsiteX135" fmla="*/ 1274144 w 5372199"/>
                <a:gd name="connsiteY135" fmla="*/ 4703593 h 5390836"/>
                <a:gd name="connsiteX136" fmla="*/ 1249395 w 5372199"/>
                <a:gd name="connsiteY136" fmla="*/ 4670588 h 5390836"/>
                <a:gd name="connsiteX137" fmla="*/ 1216395 w 5372199"/>
                <a:gd name="connsiteY137" fmla="*/ 4659245 h 5390836"/>
                <a:gd name="connsiteX138" fmla="*/ 1189577 w 5372199"/>
                <a:gd name="connsiteY138" fmla="*/ 4674715 h 5390836"/>
                <a:gd name="connsiteX139" fmla="*/ 1189577 w 5372199"/>
                <a:gd name="connsiteY139" fmla="*/ 4698436 h 5390836"/>
                <a:gd name="connsiteX140" fmla="*/ 1221547 w 5372199"/>
                <a:gd name="connsiteY140" fmla="*/ 4742775 h 5390836"/>
                <a:gd name="connsiteX141" fmla="*/ 1265894 w 5372199"/>
                <a:gd name="connsiteY141" fmla="*/ 4815995 h 5390836"/>
                <a:gd name="connsiteX142" fmla="*/ 1247327 w 5372199"/>
                <a:gd name="connsiteY142" fmla="*/ 4874774 h 5390836"/>
                <a:gd name="connsiteX143" fmla="*/ 1184424 w 5372199"/>
                <a:gd name="connsiteY143" fmla="*/ 4909842 h 5390836"/>
                <a:gd name="connsiteX144" fmla="*/ 1106048 w 5372199"/>
                <a:gd name="connsiteY144" fmla="*/ 4881999 h 5390836"/>
                <a:gd name="connsiteX145" fmla="*/ 1056548 w 5372199"/>
                <a:gd name="connsiteY145" fmla="*/ 4814965 h 5390836"/>
                <a:gd name="connsiteX146" fmla="*/ 1074073 w 5372199"/>
                <a:gd name="connsiteY146" fmla="*/ 4738660 h 5390836"/>
                <a:gd name="connsiteX147" fmla="*/ 1118420 w 5372199"/>
                <a:gd name="connsiteY147" fmla="*/ 4769592 h 5390836"/>
                <a:gd name="connsiteX148" fmla="*/ 1109145 w 5372199"/>
                <a:gd name="connsiteY148" fmla="*/ 4807745 h 5390836"/>
                <a:gd name="connsiteX149" fmla="*/ 1134920 w 5372199"/>
                <a:gd name="connsiteY149" fmla="*/ 4841774 h 5390836"/>
                <a:gd name="connsiteX150" fmla="*/ 1174115 w 5372199"/>
                <a:gd name="connsiteY150" fmla="*/ 4859312 h 5390836"/>
                <a:gd name="connsiteX151" fmla="*/ 1201954 w 5372199"/>
                <a:gd name="connsiteY151" fmla="*/ 4846940 h 5390836"/>
                <a:gd name="connsiteX152" fmla="*/ 1201954 w 5372199"/>
                <a:gd name="connsiteY152" fmla="*/ 4821160 h 5390836"/>
                <a:gd name="connsiteX153" fmla="*/ 1175145 w 5372199"/>
                <a:gd name="connsiteY153" fmla="*/ 4780940 h 5390836"/>
                <a:gd name="connsiteX154" fmla="*/ 1125645 w 5372199"/>
                <a:gd name="connsiteY154" fmla="*/ 4703593 h 5390836"/>
                <a:gd name="connsiteX155" fmla="*/ 1141102 w 5372199"/>
                <a:gd name="connsiteY155" fmla="*/ 4646868 h 5390836"/>
                <a:gd name="connsiteX156" fmla="*/ 1204009 w 5372199"/>
                <a:gd name="connsiteY156" fmla="*/ 4608716 h 5390836"/>
                <a:gd name="connsiteX157" fmla="*/ 4318414 w 5372199"/>
                <a:gd name="connsiteY157" fmla="*/ 4479809 h 5390836"/>
                <a:gd name="connsiteX158" fmla="*/ 4394732 w 5372199"/>
                <a:gd name="connsiteY158" fmla="*/ 4513839 h 5390836"/>
                <a:gd name="connsiteX159" fmla="*/ 4352444 w 5372199"/>
                <a:gd name="connsiteY159" fmla="*/ 4549936 h 5390836"/>
                <a:gd name="connsiteX160" fmla="*/ 4314287 w 5372199"/>
                <a:gd name="connsiteY160" fmla="*/ 4533436 h 5390836"/>
                <a:gd name="connsiteX161" fmla="*/ 4274067 w 5372199"/>
                <a:gd name="connsiteY161" fmla="*/ 4548894 h 5390836"/>
                <a:gd name="connsiteX162" fmla="*/ 4253440 w 5372199"/>
                <a:gd name="connsiteY162" fmla="*/ 4600466 h 5390836"/>
                <a:gd name="connsiteX163" fmla="*/ 4288508 w 5372199"/>
                <a:gd name="connsiteY163" fmla="*/ 4669563 h 5390836"/>
                <a:gd name="connsiteX164" fmla="*/ 4349347 w 5372199"/>
                <a:gd name="connsiteY164" fmla="*/ 4714936 h 5390836"/>
                <a:gd name="connsiteX165" fmla="*/ 4402974 w 5372199"/>
                <a:gd name="connsiteY165" fmla="*/ 4703593 h 5390836"/>
                <a:gd name="connsiteX166" fmla="*/ 4424626 w 5372199"/>
                <a:gd name="connsiteY166" fmla="*/ 4665436 h 5390836"/>
                <a:gd name="connsiteX167" fmla="*/ 4412262 w 5372199"/>
                <a:gd name="connsiteY167" fmla="*/ 4621089 h 5390836"/>
                <a:gd name="connsiteX168" fmla="*/ 4454541 w 5372199"/>
                <a:gd name="connsiteY168" fmla="*/ 4581898 h 5390836"/>
                <a:gd name="connsiteX169" fmla="*/ 4478261 w 5372199"/>
                <a:gd name="connsiteY169" fmla="*/ 4667495 h 5390836"/>
                <a:gd name="connsiteX170" fmla="*/ 4344389 w 5372199"/>
                <a:gd name="connsiteY170" fmla="*/ 4770936 h 5390836"/>
                <a:gd name="connsiteX171" fmla="*/ 4342135 w 5372199"/>
                <a:gd name="connsiteY171" fmla="*/ 4770622 h 5390836"/>
                <a:gd name="connsiteX172" fmla="*/ 4245203 w 5372199"/>
                <a:gd name="connsiteY172" fmla="*/ 4706686 h 5390836"/>
                <a:gd name="connsiteX173" fmla="*/ 4197758 w 5372199"/>
                <a:gd name="connsiteY173" fmla="*/ 4598398 h 5390836"/>
                <a:gd name="connsiteX174" fmla="*/ 4239008 w 5372199"/>
                <a:gd name="connsiteY174" fmla="*/ 4508686 h 5390836"/>
                <a:gd name="connsiteX175" fmla="*/ 4318414 w 5372199"/>
                <a:gd name="connsiteY175" fmla="*/ 4479809 h 5390836"/>
                <a:gd name="connsiteX176" fmla="*/ 976955 w 5372199"/>
                <a:gd name="connsiteY176" fmla="*/ 4384335 h 5390836"/>
                <a:gd name="connsiteX177" fmla="*/ 998607 w 5372199"/>
                <a:gd name="connsiteY177" fmla="*/ 4403932 h 5390836"/>
                <a:gd name="connsiteX178" fmla="*/ 1019243 w 5372199"/>
                <a:gd name="connsiteY178" fmla="*/ 4424560 h 5390836"/>
                <a:gd name="connsiteX179" fmla="*/ 958400 w 5372199"/>
                <a:gd name="connsiteY179" fmla="*/ 4647309 h 5390836"/>
                <a:gd name="connsiteX180" fmla="*/ 1097611 w 5372199"/>
                <a:gd name="connsiteY180" fmla="*/ 4497780 h 5390836"/>
                <a:gd name="connsiteX181" fmla="*/ 1117204 w 5372199"/>
                <a:gd name="connsiteY181" fmla="*/ 4515309 h 5390836"/>
                <a:gd name="connsiteX182" fmla="*/ 1135772 w 5372199"/>
                <a:gd name="connsiteY182" fmla="*/ 4532839 h 5390836"/>
                <a:gd name="connsiteX183" fmla="*/ 937773 w 5372199"/>
                <a:gd name="connsiteY183" fmla="*/ 4746313 h 5390836"/>
                <a:gd name="connsiteX184" fmla="*/ 917146 w 5372199"/>
                <a:gd name="connsiteY184" fmla="*/ 4726715 h 5390836"/>
                <a:gd name="connsiteX185" fmla="*/ 897552 w 5372199"/>
                <a:gd name="connsiteY185" fmla="*/ 4708148 h 5390836"/>
                <a:gd name="connsiteX186" fmla="*/ 959425 w 5372199"/>
                <a:gd name="connsiteY186" fmla="*/ 4479212 h 5390836"/>
                <a:gd name="connsiteX187" fmla="*/ 816078 w 5372199"/>
                <a:gd name="connsiteY187" fmla="*/ 4632868 h 5390836"/>
                <a:gd name="connsiteX188" fmla="*/ 797523 w 5372199"/>
                <a:gd name="connsiteY188" fmla="*/ 4615339 h 5390836"/>
                <a:gd name="connsiteX189" fmla="*/ 777926 w 5372199"/>
                <a:gd name="connsiteY189" fmla="*/ 4596771 h 5390836"/>
                <a:gd name="connsiteX190" fmla="*/ 883108 w 5372199"/>
                <a:gd name="connsiteY190" fmla="*/ 4280170 h 5390836"/>
                <a:gd name="connsiteX191" fmla="*/ 901675 w 5372199"/>
                <a:gd name="connsiteY191" fmla="*/ 4301823 h 5390836"/>
                <a:gd name="connsiteX192" fmla="*/ 920235 w 5372199"/>
                <a:gd name="connsiteY192" fmla="*/ 4322450 h 5390836"/>
                <a:gd name="connsiteX193" fmla="*/ 703676 w 5372199"/>
                <a:gd name="connsiteY193" fmla="*/ 4516326 h 5390836"/>
                <a:gd name="connsiteX194" fmla="*/ 685104 w 5372199"/>
                <a:gd name="connsiteY194" fmla="*/ 4495703 h 5390836"/>
                <a:gd name="connsiteX195" fmla="*/ 666549 w 5372199"/>
                <a:gd name="connsiteY195" fmla="*/ 4475076 h 5390836"/>
                <a:gd name="connsiteX196" fmla="*/ 4535842 w 5372199"/>
                <a:gd name="connsiteY196" fmla="*/ 4224488 h 5390836"/>
                <a:gd name="connsiteX197" fmla="*/ 4751379 w 5372199"/>
                <a:gd name="connsiteY197" fmla="*/ 4419394 h 5390836"/>
                <a:gd name="connsiteX198" fmla="*/ 4732811 w 5372199"/>
                <a:gd name="connsiteY198" fmla="*/ 4440030 h 5390836"/>
                <a:gd name="connsiteX199" fmla="*/ 4714244 w 5372199"/>
                <a:gd name="connsiteY199" fmla="*/ 4460644 h 5390836"/>
                <a:gd name="connsiteX200" fmla="*/ 4616282 w 5372199"/>
                <a:gd name="connsiteY200" fmla="*/ 4372992 h 5390836"/>
                <a:gd name="connsiteX201" fmla="*/ 4546160 w 5372199"/>
                <a:gd name="connsiteY201" fmla="*/ 4450339 h 5390836"/>
                <a:gd name="connsiteX202" fmla="*/ 4644121 w 5372199"/>
                <a:gd name="connsiteY202" fmla="*/ 4539021 h 5390836"/>
                <a:gd name="connsiteX203" fmla="*/ 4625562 w 5372199"/>
                <a:gd name="connsiteY203" fmla="*/ 4559648 h 5390836"/>
                <a:gd name="connsiteX204" fmla="*/ 4606994 w 5372199"/>
                <a:gd name="connsiteY204" fmla="*/ 4580271 h 5390836"/>
                <a:gd name="connsiteX205" fmla="*/ 4390435 w 5372199"/>
                <a:gd name="connsiteY205" fmla="*/ 4385365 h 5390836"/>
                <a:gd name="connsiteX206" fmla="*/ 4409003 w 5372199"/>
                <a:gd name="connsiteY206" fmla="*/ 4364742 h 5390836"/>
                <a:gd name="connsiteX207" fmla="*/ 4428588 w 5372199"/>
                <a:gd name="connsiteY207" fmla="*/ 4344115 h 5390836"/>
                <a:gd name="connsiteX208" fmla="*/ 4509033 w 5372199"/>
                <a:gd name="connsiteY208" fmla="*/ 4417339 h 5390836"/>
                <a:gd name="connsiteX209" fmla="*/ 4579159 w 5372199"/>
                <a:gd name="connsiteY209" fmla="*/ 4338962 h 5390836"/>
                <a:gd name="connsiteX210" fmla="*/ 4497685 w 5372199"/>
                <a:gd name="connsiteY210" fmla="*/ 4265738 h 5390836"/>
                <a:gd name="connsiteX211" fmla="*/ 4517282 w 5372199"/>
                <a:gd name="connsiteY211" fmla="*/ 4245115 h 5390836"/>
                <a:gd name="connsiteX212" fmla="*/ 4714244 w 5372199"/>
                <a:gd name="connsiteY212" fmla="*/ 3980082 h 5390836"/>
                <a:gd name="connsiteX213" fmla="*/ 4952468 w 5372199"/>
                <a:gd name="connsiteY213" fmla="*/ 4147141 h 5390836"/>
                <a:gd name="connsiteX214" fmla="*/ 4936997 w 5372199"/>
                <a:gd name="connsiteY214" fmla="*/ 4169836 h 5390836"/>
                <a:gd name="connsiteX215" fmla="*/ 4920497 w 5372199"/>
                <a:gd name="connsiteY215" fmla="*/ 4193556 h 5390836"/>
                <a:gd name="connsiteX216" fmla="*/ 4685371 w 5372199"/>
                <a:gd name="connsiteY216" fmla="*/ 4162611 h 5390836"/>
                <a:gd name="connsiteX217" fmla="*/ 4857595 w 5372199"/>
                <a:gd name="connsiteY217" fmla="*/ 4283280 h 5390836"/>
                <a:gd name="connsiteX218" fmla="*/ 4843150 w 5372199"/>
                <a:gd name="connsiteY218" fmla="*/ 4304933 h 5390836"/>
                <a:gd name="connsiteX219" fmla="*/ 4827688 w 5372199"/>
                <a:gd name="connsiteY219" fmla="*/ 4326585 h 5390836"/>
                <a:gd name="connsiteX220" fmla="*/ 4589464 w 5372199"/>
                <a:gd name="connsiteY220" fmla="*/ 4159526 h 5390836"/>
                <a:gd name="connsiteX221" fmla="*/ 4605964 w 5372199"/>
                <a:gd name="connsiteY221" fmla="*/ 4135806 h 5390836"/>
                <a:gd name="connsiteX222" fmla="*/ 4622464 w 5372199"/>
                <a:gd name="connsiteY222" fmla="*/ 4111056 h 5390836"/>
                <a:gd name="connsiteX223" fmla="*/ 4852438 w 5372199"/>
                <a:gd name="connsiteY223" fmla="*/ 4140959 h 5390836"/>
                <a:gd name="connsiteX224" fmla="*/ 4684341 w 5372199"/>
                <a:gd name="connsiteY224" fmla="*/ 4023400 h 5390836"/>
                <a:gd name="connsiteX225" fmla="*/ 4699812 w 5372199"/>
                <a:gd name="connsiteY225" fmla="*/ 4001735 h 5390836"/>
                <a:gd name="connsiteX226" fmla="*/ 597638 w 5372199"/>
                <a:gd name="connsiteY226" fmla="*/ 3950764 h 5390836"/>
                <a:gd name="connsiteX227" fmla="*/ 685290 w 5372199"/>
                <a:gd name="connsiteY227" fmla="*/ 4008514 h 5390836"/>
                <a:gd name="connsiteX228" fmla="*/ 706947 w 5372199"/>
                <a:gd name="connsiteY228" fmla="*/ 4089984 h 5390836"/>
                <a:gd name="connsiteX229" fmla="*/ 666723 w 5372199"/>
                <a:gd name="connsiteY229" fmla="*/ 4160111 h 5390836"/>
                <a:gd name="connsiteX230" fmla="*/ 636820 w 5372199"/>
                <a:gd name="connsiteY230" fmla="*/ 4113709 h 5390836"/>
                <a:gd name="connsiteX231" fmla="*/ 653320 w 5372199"/>
                <a:gd name="connsiteY231" fmla="*/ 4078637 h 5390836"/>
                <a:gd name="connsiteX232" fmla="*/ 645083 w 5372199"/>
                <a:gd name="connsiteY232" fmla="*/ 4038417 h 5390836"/>
                <a:gd name="connsiteX233" fmla="*/ 590418 w 5372199"/>
                <a:gd name="connsiteY233" fmla="*/ 4005417 h 5390836"/>
                <a:gd name="connsiteX234" fmla="*/ 516164 w 5372199"/>
                <a:gd name="connsiteY234" fmla="*/ 4030167 h 5390836"/>
                <a:gd name="connsiteX235" fmla="*/ 463579 w 5372199"/>
                <a:gd name="connsiteY235" fmla="*/ 4087917 h 5390836"/>
                <a:gd name="connsiteX236" fmla="*/ 472859 w 5372199"/>
                <a:gd name="connsiteY236" fmla="*/ 4149793 h 5390836"/>
                <a:gd name="connsiteX237" fmla="*/ 523388 w 5372199"/>
                <a:gd name="connsiteY237" fmla="*/ 4177641 h 5390836"/>
                <a:gd name="connsiteX238" fmla="*/ 561537 w 5372199"/>
                <a:gd name="connsiteY238" fmla="*/ 4170421 h 5390836"/>
                <a:gd name="connsiteX239" fmla="*/ 561541 w 5372199"/>
                <a:gd name="connsiteY239" fmla="*/ 4170429 h 5390836"/>
                <a:gd name="connsiteX240" fmla="*/ 561541 w 5372199"/>
                <a:gd name="connsiteY240" fmla="*/ 4170416 h 5390836"/>
                <a:gd name="connsiteX241" fmla="*/ 561537 w 5372199"/>
                <a:gd name="connsiteY241" fmla="*/ 4170421 h 5390836"/>
                <a:gd name="connsiteX242" fmla="*/ 527511 w 5372199"/>
                <a:gd name="connsiteY242" fmla="*/ 4117832 h 5390836"/>
                <a:gd name="connsiteX243" fmla="*/ 569791 w 5372199"/>
                <a:gd name="connsiteY243" fmla="*/ 4089984 h 5390836"/>
                <a:gd name="connsiteX244" fmla="*/ 630638 w 5372199"/>
                <a:gd name="connsiteY244" fmla="*/ 4183831 h 5390836"/>
                <a:gd name="connsiteX245" fmla="*/ 498638 w 5372199"/>
                <a:gd name="connsiteY245" fmla="*/ 4269420 h 5390836"/>
                <a:gd name="connsiteX246" fmla="*/ 478011 w 5372199"/>
                <a:gd name="connsiteY246" fmla="*/ 4238488 h 5390836"/>
                <a:gd name="connsiteX247" fmla="*/ 506888 w 5372199"/>
                <a:gd name="connsiteY247" fmla="*/ 4212709 h 5390836"/>
                <a:gd name="connsiteX248" fmla="*/ 501732 w 5372199"/>
                <a:gd name="connsiteY248" fmla="*/ 4212709 h 5390836"/>
                <a:gd name="connsiteX249" fmla="*/ 425414 w 5372199"/>
                <a:gd name="connsiteY249" fmla="*/ 4171459 h 5390836"/>
                <a:gd name="connsiteX250" fmla="*/ 425414 w 5372199"/>
                <a:gd name="connsiteY250" fmla="*/ 4174543 h 5390836"/>
                <a:gd name="connsiteX251" fmla="*/ 408914 w 5372199"/>
                <a:gd name="connsiteY251" fmla="*/ 4071417 h 5390836"/>
                <a:gd name="connsiteX252" fmla="*/ 597638 w 5372199"/>
                <a:gd name="connsiteY252" fmla="*/ 3950764 h 5390836"/>
                <a:gd name="connsiteX253" fmla="*/ 4896947 w 5372199"/>
                <a:gd name="connsiteY253" fmla="*/ 3786790 h 5390836"/>
                <a:gd name="connsiteX254" fmla="*/ 4848489 w 5372199"/>
                <a:gd name="connsiteY254" fmla="*/ 3820820 h 5390836"/>
                <a:gd name="connsiteX255" fmla="*/ 4848489 w 5372199"/>
                <a:gd name="connsiteY255" fmla="*/ 3880625 h 5390836"/>
                <a:gd name="connsiteX256" fmla="*/ 4906239 w 5372199"/>
                <a:gd name="connsiteY256" fmla="*/ 3933222 h 5390836"/>
                <a:gd name="connsiteX257" fmla="*/ 4980489 w 5372199"/>
                <a:gd name="connsiteY257" fmla="*/ 3950764 h 5390836"/>
                <a:gd name="connsiteX258" fmla="*/ 5028950 w 5372199"/>
                <a:gd name="connsiteY258" fmla="*/ 3916722 h 5390836"/>
                <a:gd name="connsiteX259" fmla="*/ 5028950 w 5372199"/>
                <a:gd name="connsiteY259" fmla="*/ 3856917 h 5390836"/>
                <a:gd name="connsiteX260" fmla="*/ 4973268 w 5372199"/>
                <a:gd name="connsiteY260" fmla="*/ 3805345 h 5390836"/>
                <a:gd name="connsiteX261" fmla="*/ 4896947 w 5372199"/>
                <a:gd name="connsiteY261" fmla="*/ 3786790 h 5390836"/>
                <a:gd name="connsiteX262" fmla="*/ 4883544 w 5372199"/>
                <a:gd name="connsiteY262" fmla="*/ 3732138 h 5390836"/>
                <a:gd name="connsiteX263" fmla="*/ 5000073 w 5372199"/>
                <a:gd name="connsiteY263" fmla="*/ 3754820 h 5390836"/>
                <a:gd name="connsiteX264" fmla="*/ 5081548 w 5372199"/>
                <a:gd name="connsiteY264" fmla="*/ 3837320 h 5390836"/>
                <a:gd name="connsiteX265" fmla="*/ 5073298 w 5372199"/>
                <a:gd name="connsiteY265" fmla="*/ 3940447 h 5390836"/>
                <a:gd name="connsiteX266" fmla="*/ 4992866 w 5372199"/>
                <a:gd name="connsiteY266" fmla="*/ 4004387 h 5390836"/>
                <a:gd name="connsiteX267" fmla="*/ 4992853 w 5372199"/>
                <a:gd name="connsiteY267" fmla="*/ 4002319 h 5390836"/>
                <a:gd name="connsiteX268" fmla="*/ 4795892 w 5372199"/>
                <a:gd name="connsiteY268" fmla="*/ 3899193 h 5390836"/>
                <a:gd name="connsiteX269" fmla="*/ 4802074 w 5372199"/>
                <a:gd name="connsiteY269" fmla="*/ 3796070 h 5390836"/>
                <a:gd name="connsiteX270" fmla="*/ 4883544 w 5372199"/>
                <a:gd name="connsiteY270" fmla="*/ 3732138 h 5390836"/>
                <a:gd name="connsiteX271" fmla="*/ 484020 w 5372199"/>
                <a:gd name="connsiteY271" fmla="*/ 3640799 h 5390836"/>
                <a:gd name="connsiteX272" fmla="*/ 496393 w 5372199"/>
                <a:gd name="connsiteY272" fmla="*/ 3667609 h 5390836"/>
                <a:gd name="connsiteX273" fmla="*/ 508770 w 5372199"/>
                <a:gd name="connsiteY273" fmla="*/ 3693397 h 5390836"/>
                <a:gd name="connsiteX274" fmla="*/ 368516 w 5372199"/>
                <a:gd name="connsiteY274" fmla="*/ 3877985 h 5390836"/>
                <a:gd name="connsiteX275" fmla="*/ 554147 w 5372199"/>
                <a:gd name="connsiteY275" fmla="*/ 3791358 h 5390836"/>
                <a:gd name="connsiteX276" fmla="*/ 564464 w 5372199"/>
                <a:gd name="connsiteY276" fmla="*/ 3815083 h 5390836"/>
                <a:gd name="connsiteX277" fmla="*/ 575799 w 5372199"/>
                <a:gd name="connsiteY277" fmla="*/ 3838803 h 5390836"/>
                <a:gd name="connsiteX278" fmla="*/ 311796 w 5372199"/>
                <a:gd name="connsiteY278" fmla="*/ 3961527 h 5390836"/>
                <a:gd name="connsiteX279" fmla="*/ 300448 w 5372199"/>
                <a:gd name="connsiteY279" fmla="*/ 3936777 h 5390836"/>
                <a:gd name="connsiteX280" fmla="*/ 289114 w 5372199"/>
                <a:gd name="connsiteY280" fmla="*/ 3910985 h 5390836"/>
                <a:gd name="connsiteX281" fmla="*/ 432461 w 5372199"/>
                <a:gd name="connsiteY281" fmla="*/ 3722274 h 5390836"/>
                <a:gd name="connsiteX282" fmla="*/ 241669 w 5372199"/>
                <a:gd name="connsiteY282" fmla="*/ 3810956 h 5390836"/>
                <a:gd name="connsiteX283" fmla="*/ 231364 w 5372199"/>
                <a:gd name="connsiteY283" fmla="*/ 3787235 h 5390836"/>
                <a:gd name="connsiteX284" fmla="*/ 220016 w 5372199"/>
                <a:gd name="connsiteY284" fmla="*/ 3763511 h 5390836"/>
                <a:gd name="connsiteX285" fmla="*/ 5190696 w 5372199"/>
                <a:gd name="connsiteY285" fmla="*/ 3522202 h 5390836"/>
                <a:gd name="connsiteX286" fmla="*/ 5214407 w 5372199"/>
                <a:gd name="connsiteY286" fmla="*/ 3530452 h 5390836"/>
                <a:gd name="connsiteX287" fmla="*/ 5238128 w 5372199"/>
                <a:gd name="connsiteY287" fmla="*/ 3540770 h 5390836"/>
                <a:gd name="connsiteX288" fmla="*/ 5171098 w 5372199"/>
                <a:gd name="connsiteY288" fmla="*/ 3717108 h 5390836"/>
                <a:gd name="connsiteX289" fmla="*/ 4898845 w 5372199"/>
                <a:gd name="connsiteY289" fmla="*/ 3612952 h 5390836"/>
                <a:gd name="connsiteX290" fmla="*/ 4909150 w 5372199"/>
                <a:gd name="connsiteY290" fmla="*/ 3586134 h 5390836"/>
                <a:gd name="connsiteX291" fmla="*/ 4919468 w 5372199"/>
                <a:gd name="connsiteY291" fmla="*/ 3560359 h 5390836"/>
                <a:gd name="connsiteX292" fmla="*/ 5142225 w 5372199"/>
                <a:gd name="connsiteY292" fmla="*/ 3645956 h 5390836"/>
                <a:gd name="connsiteX293" fmla="*/ 432461 w 5372199"/>
                <a:gd name="connsiteY293" fmla="*/ 3510855 h 5390836"/>
                <a:gd name="connsiteX294" fmla="*/ 442766 w 5372199"/>
                <a:gd name="connsiteY294" fmla="*/ 3537673 h 5390836"/>
                <a:gd name="connsiteX295" fmla="*/ 453083 w 5372199"/>
                <a:gd name="connsiteY295" fmla="*/ 3563452 h 5390836"/>
                <a:gd name="connsiteX296" fmla="*/ 180834 w 5372199"/>
                <a:gd name="connsiteY296" fmla="*/ 3667609 h 5390836"/>
                <a:gd name="connsiteX297" fmla="*/ 170517 w 5372199"/>
                <a:gd name="connsiteY297" fmla="*/ 3641829 h 5390836"/>
                <a:gd name="connsiteX298" fmla="*/ 161237 w 5372199"/>
                <a:gd name="connsiteY298" fmla="*/ 3616037 h 5390836"/>
                <a:gd name="connsiteX299" fmla="*/ 175851 w 5372199"/>
                <a:gd name="connsiteY299" fmla="*/ 3314478 h 5390836"/>
                <a:gd name="connsiteX300" fmla="*/ 189254 w 5372199"/>
                <a:gd name="connsiteY300" fmla="*/ 3366046 h 5390836"/>
                <a:gd name="connsiteX301" fmla="*/ 172754 w 5372199"/>
                <a:gd name="connsiteY301" fmla="*/ 3371198 h 5390836"/>
                <a:gd name="connsiteX302" fmla="*/ 136656 w 5372199"/>
                <a:gd name="connsiteY302" fmla="*/ 3387698 h 5390836"/>
                <a:gd name="connsiteX303" fmla="*/ 130474 w 5372199"/>
                <a:gd name="connsiteY303" fmla="*/ 3415546 h 5390836"/>
                <a:gd name="connsiteX304" fmla="*/ 145936 w 5372199"/>
                <a:gd name="connsiteY304" fmla="*/ 3436169 h 5390836"/>
                <a:gd name="connsiteX305" fmla="*/ 176881 w 5372199"/>
                <a:gd name="connsiteY305" fmla="*/ 3436169 h 5390836"/>
                <a:gd name="connsiteX306" fmla="*/ 383130 w 5372199"/>
                <a:gd name="connsiteY306" fmla="*/ 3378410 h 5390836"/>
                <a:gd name="connsiteX307" fmla="*/ 390342 w 5372199"/>
                <a:gd name="connsiteY307" fmla="*/ 3405228 h 5390836"/>
                <a:gd name="connsiteX308" fmla="*/ 397562 w 5372199"/>
                <a:gd name="connsiteY308" fmla="*/ 3432046 h 5390836"/>
                <a:gd name="connsiteX309" fmla="*/ 191313 w 5372199"/>
                <a:gd name="connsiteY309" fmla="*/ 3485668 h 5390836"/>
                <a:gd name="connsiteX310" fmla="*/ 121186 w 5372199"/>
                <a:gd name="connsiteY310" fmla="*/ 3485668 h 5390836"/>
                <a:gd name="connsiteX311" fmla="*/ 83034 w 5372199"/>
                <a:gd name="connsiteY311" fmla="*/ 3428948 h 5390836"/>
                <a:gd name="connsiteX312" fmla="*/ 89224 w 5372199"/>
                <a:gd name="connsiteY312" fmla="*/ 3358821 h 5390836"/>
                <a:gd name="connsiteX313" fmla="*/ 159351 w 5372199"/>
                <a:gd name="connsiteY313" fmla="*/ 3319631 h 5390836"/>
                <a:gd name="connsiteX314" fmla="*/ 5138274 w 5372199"/>
                <a:gd name="connsiteY314" fmla="*/ 3210244 h 5390836"/>
                <a:gd name="connsiteX315" fmla="*/ 5099086 w 5372199"/>
                <a:gd name="connsiteY315" fmla="*/ 3216504 h 5390836"/>
                <a:gd name="connsiteX316" fmla="*/ 5059891 w 5372199"/>
                <a:gd name="connsiteY316" fmla="*/ 3261881 h 5390836"/>
                <a:gd name="connsiteX317" fmla="*/ 5073306 w 5372199"/>
                <a:gd name="connsiteY317" fmla="*/ 3320669 h 5390836"/>
                <a:gd name="connsiteX318" fmla="*/ 5142395 w 5372199"/>
                <a:gd name="connsiteY318" fmla="*/ 3357783 h 5390836"/>
                <a:gd name="connsiteX319" fmla="*/ 5218712 w 5372199"/>
                <a:gd name="connsiteY319" fmla="*/ 3357783 h 5390836"/>
                <a:gd name="connsiteX320" fmla="*/ 5257895 w 5372199"/>
                <a:gd name="connsiteY320" fmla="*/ 3312406 h 5390836"/>
                <a:gd name="connsiteX321" fmla="*/ 5244492 w 5372199"/>
                <a:gd name="connsiteY321" fmla="*/ 3253631 h 5390836"/>
                <a:gd name="connsiteX322" fmla="*/ 5244492 w 5372199"/>
                <a:gd name="connsiteY322" fmla="*/ 3252601 h 5390836"/>
                <a:gd name="connsiteX323" fmla="*/ 5177463 w 5372199"/>
                <a:gd name="connsiteY323" fmla="*/ 3216504 h 5390836"/>
                <a:gd name="connsiteX324" fmla="*/ 5138274 w 5372199"/>
                <a:gd name="connsiteY324" fmla="*/ 3210244 h 5390836"/>
                <a:gd name="connsiteX325" fmla="*/ 5126906 w 5372199"/>
                <a:gd name="connsiteY325" fmla="*/ 3154598 h 5390836"/>
                <a:gd name="connsiteX326" fmla="*/ 5186742 w 5372199"/>
                <a:gd name="connsiteY326" fmla="*/ 3161852 h 5390836"/>
                <a:gd name="connsiteX327" fmla="*/ 5289865 w 5372199"/>
                <a:gd name="connsiteY327" fmla="*/ 3222699 h 5390836"/>
                <a:gd name="connsiteX328" fmla="*/ 5249797 w 5372199"/>
                <a:gd name="connsiteY328" fmla="*/ 3402033 h 5390836"/>
                <a:gd name="connsiteX329" fmla="*/ 5244492 w 5372199"/>
                <a:gd name="connsiteY329" fmla="*/ 3405228 h 5390836"/>
                <a:gd name="connsiteX330" fmla="*/ 5240365 w 5372199"/>
                <a:gd name="connsiteY330" fmla="*/ 3407296 h 5390836"/>
                <a:gd name="connsiteX331" fmla="*/ 5022768 w 5372199"/>
                <a:gd name="connsiteY331" fmla="*/ 3352631 h 5390836"/>
                <a:gd name="connsiteX332" fmla="*/ 5004209 w 5372199"/>
                <a:gd name="connsiteY332" fmla="*/ 3249504 h 5390836"/>
                <a:gd name="connsiteX333" fmla="*/ 5068141 w 5372199"/>
                <a:gd name="connsiteY333" fmla="*/ 3168042 h 5390836"/>
                <a:gd name="connsiteX334" fmla="*/ 5126906 w 5372199"/>
                <a:gd name="connsiteY334" fmla="*/ 3154598 h 5390836"/>
                <a:gd name="connsiteX335" fmla="*/ 332419 w 5372199"/>
                <a:gd name="connsiteY335" fmla="*/ 3145784 h 5390836"/>
                <a:gd name="connsiteX336" fmla="*/ 337575 w 5372199"/>
                <a:gd name="connsiteY336" fmla="*/ 3173631 h 5390836"/>
                <a:gd name="connsiteX337" fmla="*/ 342736 w 5372199"/>
                <a:gd name="connsiteY337" fmla="*/ 3201479 h 5390836"/>
                <a:gd name="connsiteX338" fmla="*/ 57080 w 5372199"/>
                <a:gd name="connsiteY338" fmla="*/ 3256135 h 5390836"/>
                <a:gd name="connsiteX339" fmla="*/ 51915 w 5372199"/>
                <a:gd name="connsiteY339" fmla="*/ 3229313 h 5390836"/>
                <a:gd name="connsiteX340" fmla="*/ 46763 w 5372199"/>
                <a:gd name="connsiteY340" fmla="*/ 3201479 h 5390836"/>
                <a:gd name="connsiteX341" fmla="*/ 298393 w 5372199"/>
                <a:gd name="connsiteY341" fmla="*/ 2871475 h 5390836"/>
                <a:gd name="connsiteX342" fmla="*/ 322114 w 5372199"/>
                <a:gd name="connsiteY342" fmla="*/ 3066382 h 5390836"/>
                <a:gd name="connsiteX343" fmla="*/ 296334 w 5372199"/>
                <a:gd name="connsiteY343" fmla="*/ 3069479 h 5390836"/>
                <a:gd name="connsiteX344" fmla="*/ 270554 w 5372199"/>
                <a:gd name="connsiteY344" fmla="*/ 3072576 h 5390836"/>
                <a:gd name="connsiteX345" fmla="*/ 253016 w 5372199"/>
                <a:gd name="connsiteY345" fmla="*/ 2933352 h 5390836"/>
                <a:gd name="connsiteX346" fmla="*/ 192169 w 5372199"/>
                <a:gd name="connsiteY346" fmla="*/ 2940573 h 5390836"/>
                <a:gd name="connsiteX347" fmla="*/ 207639 w 5372199"/>
                <a:gd name="connsiteY347" fmla="*/ 3070509 h 5390836"/>
                <a:gd name="connsiteX348" fmla="*/ 183932 w 5372199"/>
                <a:gd name="connsiteY348" fmla="*/ 3073606 h 5390836"/>
                <a:gd name="connsiteX349" fmla="*/ 158139 w 5372199"/>
                <a:gd name="connsiteY349" fmla="*/ 3076699 h 5390836"/>
                <a:gd name="connsiteX350" fmla="*/ 142669 w 5372199"/>
                <a:gd name="connsiteY350" fmla="*/ 2946755 h 5390836"/>
                <a:gd name="connsiteX351" fmla="*/ 67390 w 5372199"/>
                <a:gd name="connsiteY351" fmla="*/ 2956047 h 5390836"/>
                <a:gd name="connsiteX352" fmla="*/ 84919 w 5372199"/>
                <a:gd name="connsiteY352" fmla="*/ 3102479 h 5390836"/>
                <a:gd name="connsiteX353" fmla="*/ 60178 w 5372199"/>
                <a:gd name="connsiteY353" fmla="*/ 3105576 h 5390836"/>
                <a:gd name="connsiteX354" fmla="*/ 34390 w 5372199"/>
                <a:gd name="connsiteY354" fmla="*/ 3108674 h 5390836"/>
                <a:gd name="connsiteX355" fmla="*/ 8610 w 5372199"/>
                <a:gd name="connsiteY355" fmla="*/ 2906535 h 5390836"/>
                <a:gd name="connsiteX356" fmla="*/ 5165090 w 5372199"/>
                <a:gd name="connsiteY356" fmla="*/ 2814306 h 5390836"/>
                <a:gd name="connsiteX357" fmla="*/ 5159933 w 5372199"/>
                <a:gd name="connsiteY357" fmla="*/ 2870001 h 5390836"/>
                <a:gd name="connsiteX358" fmla="*/ 5124865 w 5372199"/>
                <a:gd name="connsiteY358" fmla="*/ 2886501 h 5390836"/>
                <a:gd name="connsiteX359" fmla="*/ 5107340 w 5372199"/>
                <a:gd name="connsiteY359" fmla="*/ 2924653 h 5390836"/>
                <a:gd name="connsiteX360" fmla="*/ 5130022 w 5372199"/>
                <a:gd name="connsiteY360" fmla="*/ 2983433 h 5390836"/>
                <a:gd name="connsiteX361" fmla="*/ 5203242 w 5372199"/>
                <a:gd name="connsiteY361" fmla="*/ 3010250 h 5390836"/>
                <a:gd name="connsiteX362" fmla="*/ 5280589 w 5372199"/>
                <a:gd name="connsiteY362" fmla="*/ 2997878 h 5390836"/>
                <a:gd name="connsiteX363" fmla="*/ 5311521 w 5372199"/>
                <a:gd name="connsiteY363" fmla="*/ 2942183 h 5390836"/>
                <a:gd name="connsiteX364" fmla="*/ 5311534 w 5372199"/>
                <a:gd name="connsiteY364" fmla="*/ 2942183 h 5390836"/>
                <a:gd name="connsiteX365" fmla="*/ 5288839 w 5372199"/>
                <a:gd name="connsiteY365" fmla="*/ 2889598 h 5390836"/>
                <a:gd name="connsiteX366" fmla="*/ 5254810 w 5372199"/>
                <a:gd name="connsiteY366" fmla="*/ 2872056 h 5390836"/>
                <a:gd name="connsiteX367" fmla="*/ 5254810 w 5372199"/>
                <a:gd name="connsiteY367" fmla="*/ 2933933 h 5390836"/>
                <a:gd name="connsiteX368" fmla="*/ 5204272 w 5372199"/>
                <a:gd name="connsiteY368" fmla="*/ 2933933 h 5390836"/>
                <a:gd name="connsiteX369" fmla="*/ 5214590 w 5372199"/>
                <a:gd name="connsiteY369" fmla="*/ 2822556 h 5390836"/>
                <a:gd name="connsiteX370" fmla="*/ 5370309 w 5372199"/>
                <a:gd name="connsiteY370" fmla="*/ 2835971 h 5390836"/>
                <a:gd name="connsiteX371" fmla="*/ 5370309 w 5372199"/>
                <a:gd name="connsiteY371" fmla="*/ 2873098 h 5390836"/>
                <a:gd name="connsiteX372" fmla="*/ 5337310 w 5372199"/>
                <a:gd name="connsiteY372" fmla="*/ 2873098 h 5390836"/>
                <a:gd name="connsiteX373" fmla="*/ 5371339 w 5372199"/>
                <a:gd name="connsiteY373" fmla="*/ 2952501 h 5390836"/>
                <a:gd name="connsiteX374" fmla="*/ 5362059 w 5372199"/>
                <a:gd name="connsiteY374" fmla="*/ 2957653 h 5390836"/>
                <a:gd name="connsiteX375" fmla="*/ 5312560 w 5372199"/>
                <a:gd name="connsiteY375" fmla="*/ 3046335 h 5390836"/>
                <a:gd name="connsiteX376" fmla="*/ 5199115 w 5372199"/>
                <a:gd name="connsiteY376" fmla="*/ 3071085 h 5390836"/>
                <a:gd name="connsiteX377" fmla="*/ 5089810 w 5372199"/>
                <a:gd name="connsiteY377" fmla="*/ 3025712 h 5390836"/>
                <a:gd name="connsiteX378" fmla="*/ 5056806 w 5372199"/>
                <a:gd name="connsiteY378" fmla="*/ 2922585 h 5390836"/>
                <a:gd name="connsiteX379" fmla="*/ 5089810 w 5372199"/>
                <a:gd name="connsiteY379" fmla="*/ 2845251 h 5390836"/>
                <a:gd name="connsiteX380" fmla="*/ 5165090 w 5372199"/>
                <a:gd name="connsiteY380" fmla="*/ 2814306 h 5390836"/>
                <a:gd name="connsiteX381" fmla="*/ 176868 w 5372199"/>
                <a:gd name="connsiteY381" fmla="*/ 2618374 h 5390836"/>
                <a:gd name="connsiteX382" fmla="*/ 176868 w 5372199"/>
                <a:gd name="connsiteY382" fmla="*/ 2682319 h 5390836"/>
                <a:gd name="connsiteX383" fmla="*/ 184089 w 5372199"/>
                <a:gd name="connsiteY383" fmla="*/ 2713251 h 5390836"/>
                <a:gd name="connsiteX384" fmla="*/ 209868 w 5372199"/>
                <a:gd name="connsiteY384" fmla="*/ 2724599 h 5390836"/>
                <a:gd name="connsiteX385" fmla="*/ 232550 w 5372199"/>
                <a:gd name="connsiteY385" fmla="*/ 2714281 h 5390836"/>
                <a:gd name="connsiteX386" fmla="*/ 240800 w 5372199"/>
                <a:gd name="connsiteY386" fmla="*/ 2681281 h 5390836"/>
                <a:gd name="connsiteX387" fmla="*/ 240813 w 5372199"/>
                <a:gd name="connsiteY387" fmla="*/ 2619413 h 5390836"/>
                <a:gd name="connsiteX388" fmla="*/ 50021 w 5372199"/>
                <a:gd name="connsiteY388" fmla="*/ 2618374 h 5390836"/>
                <a:gd name="connsiteX389" fmla="*/ 50021 w 5372199"/>
                <a:gd name="connsiteY389" fmla="*/ 2686442 h 5390836"/>
                <a:gd name="connsiteX390" fmla="*/ 59309 w 5372199"/>
                <a:gd name="connsiteY390" fmla="*/ 2719446 h 5390836"/>
                <a:gd name="connsiteX391" fmla="*/ 90241 w 5372199"/>
                <a:gd name="connsiteY391" fmla="*/ 2730781 h 5390836"/>
                <a:gd name="connsiteX392" fmla="*/ 118089 w 5372199"/>
                <a:gd name="connsiteY392" fmla="*/ 2719446 h 5390836"/>
                <a:gd name="connsiteX393" fmla="*/ 127368 w 5372199"/>
                <a:gd name="connsiteY393" fmla="*/ 2686442 h 5390836"/>
                <a:gd name="connsiteX394" fmla="*/ 127368 w 5372199"/>
                <a:gd name="connsiteY394" fmla="*/ 2619413 h 5390836"/>
                <a:gd name="connsiteX395" fmla="*/ 521 w 5372199"/>
                <a:gd name="connsiteY395" fmla="*/ 2563722 h 5390836"/>
                <a:gd name="connsiteX396" fmla="*/ 291342 w 5372199"/>
                <a:gd name="connsiteY396" fmla="*/ 2568875 h 5390836"/>
                <a:gd name="connsiteX397" fmla="*/ 291342 w 5372199"/>
                <a:gd name="connsiteY397" fmla="*/ 2595692 h 5390836"/>
                <a:gd name="connsiteX398" fmla="*/ 291342 w 5372199"/>
                <a:gd name="connsiteY398" fmla="*/ 2698819 h 5390836"/>
                <a:gd name="connsiteX399" fmla="*/ 270715 w 5372199"/>
                <a:gd name="connsiteY399" fmla="*/ 2758628 h 5390836"/>
                <a:gd name="connsiteX400" fmla="*/ 216050 w 5372199"/>
                <a:gd name="connsiteY400" fmla="*/ 2779251 h 5390836"/>
                <a:gd name="connsiteX401" fmla="*/ 161398 w 5372199"/>
                <a:gd name="connsiteY401" fmla="*/ 2754501 h 5390836"/>
                <a:gd name="connsiteX402" fmla="*/ 156245 w 5372199"/>
                <a:gd name="connsiteY402" fmla="*/ 2745222 h 5390836"/>
                <a:gd name="connsiteX403" fmla="*/ 145928 w 5372199"/>
                <a:gd name="connsiteY403" fmla="*/ 2761721 h 5390836"/>
                <a:gd name="connsiteX404" fmla="*/ 90241 w 5372199"/>
                <a:gd name="connsiteY404" fmla="*/ 2786476 h 5390836"/>
                <a:gd name="connsiteX405" fmla="*/ 22174 w 5372199"/>
                <a:gd name="connsiteY405" fmla="*/ 2759654 h 5390836"/>
                <a:gd name="connsiteX406" fmla="*/ 521 w 5372199"/>
                <a:gd name="connsiteY406" fmla="*/ 2685404 h 5390836"/>
                <a:gd name="connsiteX407" fmla="*/ 521 w 5372199"/>
                <a:gd name="connsiteY407" fmla="*/ 2590540 h 5390836"/>
                <a:gd name="connsiteX408" fmla="*/ 5076221 w 5372199"/>
                <a:gd name="connsiteY408" fmla="*/ 2512595 h 5390836"/>
                <a:gd name="connsiteX409" fmla="*/ 5259793 w 5372199"/>
                <a:gd name="connsiteY409" fmla="*/ 2594069 h 5390836"/>
                <a:gd name="connsiteX410" fmla="*/ 5370131 w 5372199"/>
                <a:gd name="connsiteY410" fmla="*/ 2589942 h 5390836"/>
                <a:gd name="connsiteX411" fmla="*/ 5371170 w 5372199"/>
                <a:gd name="connsiteY411" fmla="*/ 2618819 h 5390836"/>
                <a:gd name="connsiteX412" fmla="*/ 5372199 w 5372199"/>
                <a:gd name="connsiteY412" fmla="*/ 2646654 h 5390836"/>
                <a:gd name="connsiteX413" fmla="*/ 5262878 w 5372199"/>
                <a:gd name="connsiteY413" fmla="*/ 2649751 h 5390836"/>
                <a:gd name="connsiteX414" fmla="*/ 5084471 w 5372199"/>
                <a:gd name="connsiteY414" fmla="*/ 2749781 h 5390836"/>
                <a:gd name="connsiteX415" fmla="*/ 5083442 w 5372199"/>
                <a:gd name="connsiteY415" fmla="*/ 2716781 h 5390836"/>
                <a:gd name="connsiteX416" fmla="*/ 5082416 w 5372199"/>
                <a:gd name="connsiteY416" fmla="*/ 2683781 h 5390836"/>
                <a:gd name="connsiteX417" fmla="*/ 5206166 w 5372199"/>
                <a:gd name="connsiteY417" fmla="*/ 2622942 h 5390836"/>
                <a:gd name="connsiteX418" fmla="*/ 5207196 w 5372199"/>
                <a:gd name="connsiteY418" fmla="*/ 2622942 h 5390836"/>
                <a:gd name="connsiteX419" fmla="*/ 5078289 w 5372199"/>
                <a:gd name="connsiteY419" fmla="*/ 2575502 h 5390836"/>
                <a:gd name="connsiteX420" fmla="*/ 5077251 w 5372199"/>
                <a:gd name="connsiteY420" fmla="*/ 2543527 h 5390836"/>
                <a:gd name="connsiteX421" fmla="*/ 605887 w 5372199"/>
                <a:gd name="connsiteY421" fmla="*/ 985886 h 5390836"/>
                <a:gd name="connsiteX422" fmla="*/ 605887 w 5372199"/>
                <a:gd name="connsiteY422" fmla="*/ 994136 h 5390836"/>
                <a:gd name="connsiteX423" fmla="*/ 605887 w 5372199"/>
                <a:gd name="connsiteY423" fmla="*/ 998261 h 5390836"/>
                <a:gd name="connsiteX424" fmla="*/ 601762 w 5372199"/>
                <a:gd name="connsiteY424" fmla="*/ 998261 h 5390836"/>
                <a:gd name="connsiteX425" fmla="*/ 667763 w 5372199"/>
                <a:gd name="connsiteY425" fmla="*/ 958039 h 5390836"/>
                <a:gd name="connsiteX426" fmla="*/ 690446 w 5372199"/>
                <a:gd name="connsiteY426" fmla="*/ 958039 h 5390836"/>
                <a:gd name="connsiteX427" fmla="*/ 699735 w 5372199"/>
                <a:gd name="connsiteY427" fmla="*/ 967329 h 5390836"/>
                <a:gd name="connsiteX428" fmla="*/ 713139 w 5372199"/>
                <a:gd name="connsiteY428" fmla="*/ 981761 h 5390836"/>
                <a:gd name="connsiteX429" fmla="*/ 721389 w 5372199"/>
                <a:gd name="connsiteY429" fmla="*/ 1003414 h 5390836"/>
                <a:gd name="connsiteX430" fmla="*/ 735821 w 5372199"/>
                <a:gd name="connsiteY430" fmla="*/ 1020943 h 5390836"/>
                <a:gd name="connsiteX431" fmla="*/ 763668 w 5372199"/>
                <a:gd name="connsiteY431" fmla="*/ 1049818 h 5390836"/>
                <a:gd name="connsiteX432" fmla="*/ 779140 w 5372199"/>
                <a:gd name="connsiteY432" fmla="*/ 1068386 h 5390836"/>
                <a:gd name="connsiteX433" fmla="*/ 793572 w 5372199"/>
                <a:gd name="connsiteY433" fmla="*/ 1083858 h 5390836"/>
                <a:gd name="connsiteX434" fmla="*/ 806987 w 5372199"/>
                <a:gd name="connsiteY434" fmla="*/ 1090040 h 5390836"/>
                <a:gd name="connsiteX435" fmla="*/ 813169 w 5372199"/>
                <a:gd name="connsiteY435" fmla="*/ 1090040 h 5390836"/>
                <a:gd name="connsiteX436" fmla="*/ 824515 w 5372199"/>
                <a:gd name="connsiteY436" fmla="*/ 1097261 h 5390836"/>
                <a:gd name="connsiteX437" fmla="*/ 838948 w 5372199"/>
                <a:gd name="connsiteY437" fmla="*/ 1120983 h 5390836"/>
                <a:gd name="connsiteX438" fmla="*/ 844112 w 5372199"/>
                <a:gd name="connsiteY438" fmla="*/ 1138512 h 5390836"/>
                <a:gd name="connsiteX439" fmla="*/ 836890 w 5372199"/>
                <a:gd name="connsiteY439" fmla="*/ 1171512 h 5390836"/>
                <a:gd name="connsiteX440" fmla="*/ 836890 w 5372199"/>
                <a:gd name="connsiteY440" fmla="*/ 1206570 h 5390836"/>
                <a:gd name="connsiteX441" fmla="*/ 827612 w 5372199"/>
                <a:gd name="connsiteY441" fmla="*/ 1233388 h 5390836"/>
                <a:gd name="connsiteX442" fmla="*/ 819362 w 5372199"/>
                <a:gd name="connsiteY442" fmla="*/ 1272570 h 5390836"/>
                <a:gd name="connsiteX443" fmla="*/ 811112 w 5372199"/>
                <a:gd name="connsiteY443" fmla="*/ 1294235 h 5390836"/>
                <a:gd name="connsiteX444" fmla="*/ 811112 w 5372199"/>
                <a:gd name="connsiteY444" fmla="*/ 1333418 h 5390836"/>
                <a:gd name="connsiteX445" fmla="*/ 782236 w 5372199"/>
                <a:gd name="connsiteY445" fmla="*/ 1333418 h 5390836"/>
                <a:gd name="connsiteX446" fmla="*/ 765736 w 5372199"/>
                <a:gd name="connsiteY446" fmla="*/ 1333418 h 5390836"/>
                <a:gd name="connsiteX447" fmla="*/ 751293 w 5372199"/>
                <a:gd name="connsiteY447" fmla="*/ 1325168 h 5390836"/>
                <a:gd name="connsiteX448" fmla="*/ 736861 w 5372199"/>
                <a:gd name="connsiteY448" fmla="*/ 1317946 h 5390836"/>
                <a:gd name="connsiteX449" fmla="*/ 736861 w 5372199"/>
                <a:gd name="connsiteY449" fmla="*/ 1304542 h 5390836"/>
                <a:gd name="connsiteX450" fmla="*/ 744071 w 5372199"/>
                <a:gd name="connsiteY450" fmla="*/ 1294235 h 5390836"/>
                <a:gd name="connsiteX451" fmla="*/ 749225 w 5372199"/>
                <a:gd name="connsiteY451" fmla="*/ 1272570 h 5390836"/>
                <a:gd name="connsiteX452" fmla="*/ 757475 w 5372199"/>
                <a:gd name="connsiteY452" fmla="*/ 1251945 h 5390836"/>
                <a:gd name="connsiteX453" fmla="*/ 767793 w 5372199"/>
                <a:gd name="connsiteY453" fmla="*/ 1211723 h 5390836"/>
                <a:gd name="connsiteX454" fmla="*/ 767793 w 5372199"/>
                <a:gd name="connsiteY454" fmla="*/ 1188012 h 5390836"/>
                <a:gd name="connsiteX455" fmla="*/ 738918 w 5372199"/>
                <a:gd name="connsiteY455" fmla="*/ 1163262 h 5390836"/>
                <a:gd name="connsiteX456" fmla="*/ 728610 w 5372199"/>
                <a:gd name="connsiteY456" fmla="*/ 1163262 h 5390836"/>
                <a:gd name="connsiteX457" fmla="*/ 719321 w 5372199"/>
                <a:gd name="connsiteY457" fmla="*/ 1177705 h 5390836"/>
                <a:gd name="connsiteX458" fmla="*/ 712110 w 5372199"/>
                <a:gd name="connsiteY458" fmla="*/ 1193166 h 5390836"/>
                <a:gd name="connsiteX459" fmla="*/ 704889 w 5372199"/>
                <a:gd name="connsiteY459" fmla="*/ 1203484 h 5390836"/>
                <a:gd name="connsiteX460" fmla="*/ 695610 w 5372199"/>
                <a:gd name="connsiteY460" fmla="*/ 1203484 h 5390836"/>
                <a:gd name="connsiteX461" fmla="*/ 678070 w 5372199"/>
                <a:gd name="connsiteY461" fmla="*/ 1192138 h 5390836"/>
                <a:gd name="connsiteX462" fmla="*/ 665695 w 5372199"/>
                <a:gd name="connsiteY462" fmla="*/ 1185945 h 5390836"/>
                <a:gd name="connsiteX463" fmla="*/ 647138 w 5372199"/>
                <a:gd name="connsiteY463" fmla="*/ 1165319 h 5390836"/>
                <a:gd name="connsiteX464" fmla="*/ 647138 w 5372199"/>
                <a:gd name="connsiteY464" fmla="*/ 1142637 h 5390836"/>
                <a:gd name="connsiteX465" fmla="*/ 657445 w 5372199"/>
                <a:gd name="connsiteY465" fmla="*/ 1120983 h 5390836"/>
                <a:gd name="connsiteX466" fmla="*/ 667763 w 5372199"/>
                <a:gd name="connsiteY466" fmla="*/ 1108608 h 5390836"/>
                <a:gd name="connsiteX467" fmla="*/ 676013 w 5372199"/>
                <a:gd name="connsiteY467" fmla="*/ 1084886 h 5390836"/>
                <a:gd name="connsiteX468" fmla="*/ 667763 w 5372199"/>
                <a:gd name="connsiteY468" fmla="*/ 1063233 h 5390836"/>
                <a:gd name="connsiteX469" fmla="*/ 639916 w 5372199"/>
                <a:gd name="connsiteY469" fmla="*/ 1027136 h 5390836"/>
                <a:gd name="connsiteX470" fmla="*/ 612080 w 5372199"/>
                <a:gd name="connsiteY470" fmla="*/ 1015789 h 5390836"/>
                <a:gd name="connsiteX471" fmla="*/ 605887 w 5372199"/>
                <a:gd name="connsiteY471" fmla="*/ 1010636 h 5390836"/>
                <a:gd name="connsiteX472" fmla="*/ 605887 w 5372199"/>
                <a:gd name="connsiteY472" fmla="*/ 998261 h 5390836"/>
                <a:gd name="connsiteX473" fmla="*/ 607303 w 5372199"/>
                <a:gd name="connsiteY473" fmla="*/ 998261 h 5390836"/>
                <a:gd name="connsiteX474" fmla="*/ 615166 w 5372199"/>
                <a:gd name="connsiteY474" fmla="*/ 998261 h 5390836"/>
                <a:gd name="connsiteX475" fmla="*/ 630638 w 5372199"/>
                <a:gd name="connsiteY475" fmla="*/ 984858 h 5390836"/>
                <a:gd name="connsiteX476" fmla="*/ 644041 w 5372199"/>
                <a:gd name="connsiteY476" fmla="*/ 970415 h 5390836"/>
                <a:gd name="connsiteX477" fmla="*/ 655388 w 5372199"/>
                <a:gd name="connsiteY477" fmla="*/ 963193 h 5390836"/>
                <a:gd name="connsiteX478" fmla="*/ 667763 w 5372199"/>
                <a:gd name="connsiteY478" fmla="*/ 958039 h 5390836"/>
                <a:gd name="connsiteX479" fmla="*/ 4670338 w 5372199"/>
                <a:gd name="connsiteY479" fmla="*/ 809159 h 5390836"/>
                <a:gd name="connsiteX480" fmla="*/ 4680391 w 5372199"/>
                <a:gd name="connsiteY480" fmla="*/ 812634 h 5390836"/>
                <a:gd name="connsiteX481" fmla="*/ 4688641 w 5372199"/>
                <a:gd name="connsiteY481" fmla="*/ 820884 h 5390836"/>
                <a:gd name="connsiteX482" fmla="*/ 4695863 w 5372199"/>
                <a:gd name="connsiteY482" fmla="*/ 820884 h 5390836"/>
                <a:gd name="connsiteX483" fmla="*/ 4695863 w 5372199"/>
                <a:gd name="connsiteY483" fmla="*/ 830174 h 5390836"/>
                <a:gd name="connsiteX484" fmla="*/ 4687613 w 5372199"/>
                <a:gd name="connsiteY484" fmla="*/ 841510 h 5390836"/>
                <a:gd name="connsiteX485" fmla="*/ 4675238 w 5372199"/>
                <a:gd name="connsiteY485" fmla="*/ 853885 h 5390836"/>
                <a:gd name="connsiteX486" fmla="*/ 4668016 w 5372199"/>
                <a:gd name="connsiteY486" fmla="*/ 861106 h 5390836"/>
                <a:gd name="connsiteX487" fmla="*/ 4658737 w 5372199"/>
                <a:gd name="connsiteY487" fmla="*/ 868328 h 5390836"/>
                <a:gd name="connsiteX488" fmla="*/ 4647391 w 5372199"/>
                <a:gd name="connsiteY488" fmla="*/ 878635 h 5390836"/>
                <a:gd name="connsiteX489" fmla="*/ 4627794 w 5372199"/>
                <a:gd name="connsiteY489" fmla="*/ 899260 h 5390836"/>
                <a:gd name="connsiteX490" fmla="*/ 4616459 w 5372199"/>
                <a:gd name="connsiteY490" fmla="*/ 914732 h 5390836"/>
                <a:gd name="connsiteX491" fmla="*/ 4606141 w 5372199"/>
                <a:gd name="connsiteY491" fmla="*/ 924011 h 5390836"/>
                <a:gd name="connsiteX492" fmla="*/ 4589640 w 5372199"/>
                <a:gd name="connsiteY492" fmla="*/ 932261 h 5390836"/>
                <a:gd name="connsiteX493" fmla="*/ 4589640 w 5372199"/>
                <a:gd name="connsiteY493" fmla="*/ 943608 h 5390836"/>
                <a:gd name="connsiteX494" fmla="*/ 4604083 w 5372199"/>
                <a:gd name="connsiteY494" fmla="*/ 951858 h 5390836"/>
                <a:gd name="connsiteX495" fmla="*/ 4614391 w 5372199"/>
                <a:gd name="connsiteY495" fmla="*/ 962176 h 5390836"/>
                <a:gd name="connsiteX496" fmla="*/ 4632959 w 5372199"/>
                <a:gd name="connsiteY496" fmla="*/ 975579 h 5390836"/>
                <a:gd name="connsiteX497" fmla="*/ 4644294 w 5372199"/>
                <a:gd name="connsiteY497" fmla="*/ 981762 h 5390836"/>
                <a:gd name="connsiteX498" fmla="*/ 4655641 w 5372199"/>
                <a:gd name="connsiteY498" fmla="*/ 981762 h 5390836"/>
                <a:gd name="connsiteX499" fmla="*/ 4661834 w 5372199"/>
                <a:gd name="connsiteY499" fmla="*/ 981762 h 5390836"/>
                <a:gd name="connsiteX500" fmla="*/ 4653584 w 5372199"/>
                <a:gd name="connsiteY500" fmla="*/ 970426 h 5390836"/>
                <a:gd name="connsiteX501" fmla="*/ 4641209 w 5372199"/>
                <a:gd name="connsiteY501" fmla="*/ 965261 h 5390836"/>
                <a:gd name="connsiteX502" fmla="*/ 4647391 w 5372199"/>
                <a:gd name="connsiteY502" fmla="*/ 954954 h 5390836"/>
                <a:gd name="connsiteX503" fmla="*/ 4647391 w 5372199"/>
                <a:gd name="connsiteY503" fmla="*/ 942579 h 5390836"/>
                <a:gd name="connsiteX504" fmla="*/ 4633987 w 5372199"/>
                <a:gd name="connsiteY504" fmla="*/ 948761 h 5390836"/>
                <a:gd name="connsiteX505" fmla="*/ 4625250 w 5372199"/>
                <a:gd name="connsiteY505" fmla="*/ 949313 h 5390836"/>
                <a:gd name="connsiteX506" fmla="*/ 4624709 w 5372199"/>
                <a:gd name="connsiteY506" fmla="*/ 948761 h 5390836"/>
                <a:gd name="connsiteX507" fmla="*/ 4615419 w 5372199"/>
                <a:gd name="connsiteY507" fmla="*/ 948761 h 5390836"/>
                <a:gd name="connsiteX508" fmla="*/ 4621612 w 5372199"/>
                <a:gd name="connsiteY508" fmla="*/ 932261 h 5390836"/>
                <a:gd name="connsiteX509" fmla="*/ 4646362 w 5372199"/>
                <a:gd name="connsiteY509" fmla="*/ 910607 h 5390836"/>
                <a:gd name="connsiteX510" fmla="*/ 4659766 w 5372199"/>
                <a:gd name="connsiteY510" fmla="*/ 893078 h 5390836"/>
                <a:gd name="connsiteX511" fmla="*/ 4682459 w 5372199"/>
                <a:gd name="connsiteY511" fmla="*/ 870385 h 5390836"/>
                <a:gd name="connsiteX512" fmla="*/ 4688641 w 5372199"/>
                <a:gd name="connsiteY512" fmla="*/ 862146 h 5390836"/>
                <a:gd name="connsiteX513" fmla="*/ 4705141 w 5372199"/>
                <a:gd name="connsiteY513" fmla="*/ 855953 h 5390836"/>
                <a:gd name="connsiteX514" fmla="*/ 4716488 w 5372199"/>
                <a:gd name="connsiteY514" fmla="*/ 855953 h 5390836"/>
                <a:gd name="connsiteX515" fmla="*/ 4707209 w 5372199"/>
                <a:gd name="connsiteY515" fmla="*/ 871424 h 5390836"/>
                <a:gd name="connsiteX516" fmla="*/ 4702056 w 5372199"/>
                <a:gd name="connsiteY516" fmla="*/ 881732 h 5390836"/>
                <a:gd name="connsiteX517" fmla="*/ 4679363 w 5372199"/>
                <a:gd name="connsiteY517" fmla="*/ 909579 h 5390836"/>
                <a:gd name="connsiteX518" fmla="*/ 4679363 w 5372199"/>
                <a:gd name="connsiteY518" fmla="*/ 918857 h 5390836"/>
                <a:gd name="connsiteX519" fmla="*/ 4691738 w 5372199"/>
                <a:gd name="connsiteY519" fmla="*/ 932261 h 5390836"/>
                <a:gd name="connsiteX520" fmla="*/ 4691738 w 5372199"/>
                <a:gd name="connsiteY520" fmla="*/ 943608 h 5390836"/>
                <a:gd name="connsiteX521" fmla="*/ 4714420 w 5372199"/>
                <a:gd name="connsiteY521" fmla="*/ 943608 h 5390836"/>
                <a:gd name="connsiteX522" fmla="*/ 4723709 w 5372199"/>
                <a:gd name="connsiteY522" fmla="*/ 922982 h 5390836"/>
                <a:gd name="connsiteX523" fmla="*/ 4709266 w 5372199"/>
                <a:gd name="connsiteY523" fmla="*/ 915761 h 5390836"/>
                <a:gd name="connsiteX524" fmla="*/ 4698959 w 5372199"/>
                <a:gd name="connsiteY524" fmla="*/ 915761 h 5390836"/>
                <a:gd name="connsiteX525" fmla="*/ 4714420 w 5372199"/>
                <a:gd name="connsiteY525" fmla="*/ 901328 h 5390836"/>
                <a:gd name="connsiteX526" fmla="*/ 4731959 w 5372199"/>
                <a:gd name="connsiteY526" fmla="*/ 893078 h 5390836"/>
                <a:gd name="connsiteX527" fmla="*/ 4740209 w 5372199"/>
                <a:gd name="connsiteY527" fmla="*/ 875549 h 5390836"/>
                <a:gd name="connsiteX528" fmla="*/ 4757738 w 5372199"/>
                <a:gd name="connsiteY528" fmla="*/ 875549 h 5390836"/>
                <a:gd name="connsiteX529" fmla="*/ 4757738 w 5372199"/>
                <a:gd name="connsiteY529" fmla="*/ 893078 h 5390836"/>
                <a:gd name="connsiteX530" fmla="*/ 4783517 w 5372199"/>
                <a:gd name="connsiteY530" fmla="*/ 893078 h 5390836"/>
                <a:gd name="connsiteX531" fmla="*/ 4807239 w 5372199"/>
                <a:gd name="connsiteY531" fmla="*/ 886885 h 5390836"/>
                <a:gd name="connsiteX532" fmla="*/ 4814460 w 5372199"/>
                <a:gd name="connsiteY532" fmla="*/ 893078 h 5390836"/>
                <a:gd name="connsiteX533" fmla="*/ 4822710 w 5372199"/>
                <a:gd name="connsiteY533" fmla="*/ 899260 h 5390836"/>
                <a:gd name="connsiteX534" fmla="*/ 4815489 w 5372199"/>
                <a:gd name="connsiteY534" fmla="*/ 903386 h 5390836"/>
                <a:gd name="connsiteX535" fmla="*/ 4815489 w 5372199"/>
                <a:gd name="connsiteY535" fmla="*/ 926079 h 5390836"/>
                <a:gd name="connsiteX536" fmla="*/ 4793835 w 5372199"/>
                <a:gd name="connsiteY536" fmla="*/ 935357 h 5390836"/>
                <a:gd name="connsiteX537" fmla="*/ 4770113 w 5372199"/>
                <a:gd name="connsiteY537" fmla="*/ 935357 h 5390836"/>
                <a:gd name="connsiteX538" fmla="*/ 4756710 w 5372199"/>
                <a:gd name="connsiteY538" fmla="*/ 946704 h 5390836"/>
                <a:gd name="connsiteX539" fmla="*/ 4756710 w 5372199"/>
                <a:gd name="connsiteY539" fmla="*/ 963204 h 5390836"/>
                <a:gd name="connsiteX540" fmla="*/ 4713391 w 5372199"/>
                <a:gd name="connsiteY540" fmla="*/ 976608 h 5390836"/>
                <a:gd name="connsiteX541" fmla="*/ 4686584 w 5372199"/>
                <a:gd name="connsiteY541" fmla="*/ 976608 h 5390836"/>
                <a:gd name="connsiteX542" fmla="*/ 4692766 w 5372199"/>
                <a:gd name="connsiteY542" fmla="*/ 997233 h 5390836"/>
                <a:gd name="connsiteX543" fmla="*/ 4687613 w 5372199"/>
                <a:gd name="connsiteY543" fmla="*/ 1013733 h 5390836"/>
                <a:gd name="connsiteX544" fmla="*/ 4711334 w 5372199"/>
                <a:gd name="connsiteY544" fmla="*/ 1013733 h 5390836"/>
                <a:gd name="connsiteX545" fmla="*/ 4705141 w 5372199"/>
                <a:gd name="connsiteY545" fmla="*/ 999301 h 5390836"/>
                <a:gd name="connsiteX546" fmla="*/ 4714420 w 5372199"/>
                <a:gd name="connsiteY546" fmla="*/ 985887 h 5390836"/>
                <a:gd name="connsiteX547" fmla="*/ 4726795 w 5372199"/>
                <a:gd name="connsiteY547" fmla="*/ 985887 h 5390836"/>
                <a:gd name="connsiteX548" fmla="*/ 4739181 w 5372199"/>
                <a:gd name="connsiteY548" fmla="*/ 985887 h 5390836"/>
                <a:gd name="connsiteX549" fmla="*/ 4749488 w 5372199"/>
                <a:gd name="connsiteY549" fmla="*/ 974551 h 5390836"/>
                <a:gd name="connsiteX550" fmla="*/ 4763920 w 5372199"/>
                <a:gd name="connsiteY550" fmla="*/ 979704 h 5390836"/>
                <a:gd name="connsiteX551" fmla="*/ 4778363 w 5372199"/>
                <a:gd name="connsiteY551" fmla="*/ 979704 h 5390836"/>
                <a:gd name="connsiteX552" fmla="*/ 4789710 w 5372199"/>
                <a:gd name="connsiteY552" fmla="*/ 973511 h 5390836"/>
                <a:gd name="connsiteX553" fmla="*/ 4800017 w 5372199"/>
                <a:gd name="connsiteY553" fmla="*/ 949800 h 5390836"/>
                <a:gd name="connsiteX554" fmla="*/ 4852614 w 5372199"/>
                <a:gd name="connsiteY554" fmla="*/ 968358 h 5390836"/>
                <a:gd name="connsiteX555" fmla="*/ 4860864 w 5372199"/>
                <a:gd name="connsiteY555" fmla="*/ 968358 h 5390836"/>
                <a:gd name="connsiteX556" fmla="*/ 4872210 w 5372199"/>
                <a:gd name="connsiteY556" fmla="*/ 977637 h 5390836"/>
                <a:gd name="connsiteX557" fmla="*/ 4872210 w 5372199"/>
                <a:gd name="connsiteY557" fmla="*/ 996205 h 5390836"/>
                <a:gd name="connsiteX558" fmla="*/ 4866017 w 5372199"/>
                <a:gd name="connsiteY558" fmla="*/ 1006512 h 5390836"/>
                <a:gd name="connsiteX559" fmla="*/ 4850546 w 5372199"/>
                <a:gd name="connsiteY559" fmla="*/ 1019926 h 5390836"/>
                <a:gd name="connsiteX560" fmla="*/ 4822710 w 5372199"/>
                <a:gd name="connsiteY560" fmla="*/ 1019926 h 5390836"/>
                <a:gd name="connsiteX561" fmla="*/ 4781460 w 5372199"/>
                <a:gd name="connsiteY561" fmla="*/ 1035387 h 5390836"/>
                <a:gd name="connsiteX562" fmla="*/ 4767017 w 5372199"/>
                <a:gd name="connsiteY562" fmla="*/ 1041580 h 5390836"/>
                <a:gd name="connsiteX563" fmla="*/ 4752585 w 5372199"/>
                <a:gd name="connsiteY563" fmla="*/ 1049830 h 5390836"/>
                <a:gd name="connsiteX564" fmla="*/ 4734016 w 5372199"/>
                <a:gd name="connsiteY564" fmla="*/ 1062205 h 5390836"/>
                <a:gd name="connsiteX565" fmla="*/ 4739181 w 5372199"/>
                <a:gd name="connsiteY565" fmla="*/ 1071484 h 5390836"/>
                <a:gd name="connsiteX566" fmla="*/ 4759806 w 5372199"/>
                <a:gd name="connsiteY566" fmla="*/ 1077677 h 5390836"/>
                <a:gd name="connsiteX567" fmla="*/ 4769085 w 5372199"/>
                <a:gd name="connsiteY567" fmla="*/ 1086956 h 5390836"/>
                <a:gd name="connsiteX568" fmla="*/ 4769085 w 5372199"/>
                <a:gd name="connsiteY568" fmla="*/ 1100359 h 5390836"/>
                <a:gd name="connsiteX569" fmla="*/ 4775267 w 5372199"/>
                <a:gd name="connsiteY569" fmla="*/ 1111706 h 5390836"/>
                <a:gd name="connsiteX570" fmla="*/ 4775267 w 5372199"/>
                <a:gd name="connsiteY570" fmla="*/ 1125110 h 5390836"/>
                <a:gd name="connsiteX571" fmla="*/ 4757738 w 5372199"/>
                <a:gd name="connsiteY571" fmla="*/ 1151928 h 5390836"/>
                <a:gd name="connsiteX572" fmla="*/ 4731959 w 5372199"/>
                <a:gd name="connsiteY572" fmla="*/ 1165332 h 5390836"/>
                <a:gd name="connsiteX573" fmla="*/ 4694834 w 5372199"/>
                <a:gd name="connsiteY573" fmla="*/ 1141610 h 5390836"/>
                <a:gd name="connsiteX574" fmla="*/ 4681430 w 5372199"/>
                <a:gd name="connsiteY574" fmla="*/ 1135428 h 5390836"/>
                <a:gd name="connsiteX575" fmla="*/ 4671112 w 5372199"/>
                <a:gd name="connsiteY575" fmla="*/ 1123053 h 5390836"/>
                <a:gd name="connsiteX576" fmla="*/ 4656669 w 5372199"/>
                <a:gd name="connsiteY576" fmla="*/ 1107581 h 5390836"/>
                <a:gd name="connsiteX577" fmla="*/ 4612333 w 5372199"/>
                <a:gd name="connsiteY577" fmla="*/ 1098302 h 5390836"/>
                <a:gd name="connsiteX578" fmla="*/ 4592737 w 5372199"/>
                <a:gd name="connsiteY578" fmla="*/ 1098302 h 5390836"/>
                <a:gd name="connsiteX579" fmla="*/ 4567987 w 5372199"/>
                <a:gd name="connsiteY579" fmla="*/ 1098302 h 5390836"/>
                <a:gd name="connsiteX580" fmla="*/ 4550458 w 5372199"/>
                <a:gd name="connsiteY580" fmla="*/ 1109638 h 5390836"/>
                <a:gd name="connsiteX581" fmla="*/ 4550458 w 5372199"/>
                <a:gd name="connsiteY581" fmla="*/ 1118928 h 5390836"/>
                <a:gd name="connsiteX582" fmla="*/ 4569015 w 5372199"/>
                <a:gd name="connsiteY582" fmla="*/ 1127178 h 5390836"/>
                <a:gd name="connsiteX583" fmla="*/ 4581390 w 5372199"/>
                <a:gd name="connsiteY583" fmla="*/ 1127178 h 5390836"/>
                <a:gd name="connsiteX584" fmla="*/ 4587583 w 5372199"/>
                <a:gd name="connsiteY584" fmla="*/ 1149860 h 5390836"/>
                <a:gd name="connsiteX585" fmla="*/ 4595833 w 5372199"/>
                <a:gd name="connsiteY585" fmla="*/ 1170485 h 5390836"/>
                <a:gd name="connsiteX586" fmla="*/ 4595833 w 5372199"/>
                <a:gd name="connsiteY586" fmla="*/ 1181832 h 5390836"/>
                <a:gd name="connsiteX587" fmla="*/ 4577265 w 5372199"/>
                <a:gd name="connsiteY587" fmla="*/ 1192139 h 5390836"/>
                <a:gd name="connsiteX588" fmla="*/ 4560765 w 5372199"/>
                <a:gd name="connsiteY588" fmla="*/ 1192139 h 5390836"/>
                <a:gd name="connsiteX589" fmla="*/ 4543237 w 5372199"/>
                <a:gd name="connsiteY589" fmla="*/ 1178736 h 5390836"/>
                <a:gd name="connsiteX590" fmla="*/ 4529833 w 5372199"/>
                <a:gd name="connsiteY590" fmla="*/ 1171514 h 5390836"/>
                <a:gd name="connsiteX591" fmla="*/ 4495793 w 5372199"/>
                <a:gd name="connsiteY591" fmla="*/ 1157082 h 5390836"/>
                <a:gd name="connsiteX592" fmla="*/ 4480332 w 5372199"/>
                <a:gd name="connsiteY592" fmla="*/ 1174611 h 5390836"/>
                <a:gd name="connsiteX593" fmla="*/ 4463832 w 5372199"/>
                <a:gd name="connsiteY593" fmla="*/ 1185957 h 5390836"/>
                <a:gd name="connsiteX594" fmla="*/ 4443207 w 5372199"/>
                <a:gd name="connsiteY594" fmla="*/ 1198332 h 5390836"/>
                <a:gd name="connsiteX595" fmla="*/ 4426707 w 5372199"/>
                <a:gd name="connsiteY595" fmla="*/ 1198332 h 5390836"/>
                <a:gd name="connsiteX596" fmla="*/ 4390610 w 5372199"/>
                <a:gd name="connsiteY596" fmla="*/ 1208640 h 5390836"/>
                <a:gd name="connsiteX597" fmla="*/ 4367928 w 5372199"/>
                <a:gd name="connsiteY597" fmla="*/ 1196264 h 5390836"/>
                <a:gd name="connsiteX598" fmla="*/ 4350389 w 5372199"/>
                <a:gd name="connsiteY598" fmla="*/ 1184929 h 5390836"/>
                <a:gd name="connsiteX599" fmla="*/ 4329763 w 5372199"/>
                <a:gd name="connsiteY599" fmla="*/ 1163275 h 5390836"/>
                <a:gd name="connsiteX600" fmla="*/ 4342139 w 5372199"/>
                <a:gd name="connsiteY600" fmla="*/ 1149860 h 5390836"/>
                <a:gd name="connsiteX601" fmla="*/ 4342139 w 5372199"/>
                <a:gd name="connsiteY601" fmla="*/ 1110678 h 5390836"/>
                <a:gd name="connsiteX602" fmla="*/ 4358639 w 5372199"/>
                <a:gd name="connsiteY602" fmla="*/ 1116860 h 5390836"/>
                <a:gd name="connsiteX603" fmla="*/ 4388553 w 5372199"/>
                <a:gd name="connsiteY603" fmla="*/ 1138514 h 5390836"/>
                <a:gd name="connsiteX604" fmla="*/ 4445264 w 5372199"/>
                <a:gd name="connsiteY604" fmla="*/ 1126138 h 5390836"/>
                <a:gd name="connsiteX605" fmla="*/ 4445264 w 5372199"/>
                <a:gd name="connsiteY605" fmla="*/ 1112735 h 5390836"/>
                <a:gd name="connsiteX606" fmla="*/ 4422582 w 5372199"/>
                <a:gd name="connsiteY606" fmla="*/ 1095206 h 5390836"/>
                <a:gd name="connsiteX607" fmla="*/ 4399889 w 5372199"/>
                <a:gd name="connsiteY607" fmla="*/ 1078706 h 5390836"/>
                <a:gd name="connsiteX608" fmla="*/ 4378235 w 5372199"/>
                <a:gd name="connsiteY608" fmla="*/ 1067359 h 5390836"/>
                <a:gd name="connsiteX609" fmla="*/ 4367928 w 5372199"/>
                <a:gd name="connsiteY609" fmla="*/ 1048802 h 5390836"/>
                <a:gd name="connsiteX610" fmla="*/ 4367928 w 5372199"/>
                <a:gd name="connsiteY610" fmla="*/ 1038484 h 5390836"/>
                <a:gd name="connsiteX611" fmla="*/ 4378235 w 5372199"/>
                <a:gd name="connsiteY611" fmla="*/ 1026108 h 5390836"/>
                <a:gd name="connsiteX612" fmla="*/ 4395764 w 5372199"/>
                <a:gd name="connsiteY612" fmla="*/ 1015790 h 5390836"/>
                <a:gd name="connsiteX613" fmla="*/ 4424639 w 5372199"/>
                <a:gd name="connsiteY613" fmla="*/ 1023012 h 5390836"/>
                <a:gd name="connsiteX614" fmla="*/ 4433929 w 5372199"/>
                <a:gd name="connsiteY614" fmla="*/ 1039512 h 5390836"/>
                <a:gd name="connsiteX615" fmla="*/ 4454543 w 5372199"/>
                <a:gd name="connsiteY615" fmla="*/ 1045705 h 5390836"/>
                <a:gd name="connsiteX616" fmla="*/ 4474140 w 5372199"/>
                <a:gd name="connsiteY616" fmla="*/ 1057041 h 5390836"/>
                <a:gd name="connsiteX617" fmla="*/ 4488583 w 5372199"/>
                <a:gd name="connsiteY617" fmla="*/ 1062205 h 5390836"/>
                <a:gd name="connsiteX618" fmla="*/ 4496833 w 5372199"/>
                <a:gd name="connsiteY618" fmla="*/ 1062205 h 5390836"/>
                <a:gd name="connsiteX619" fmla="*/ 4510236 w 5372199"/>
                <a:gd name="connsiteY619" fmla="*/ 1052927 h 5390836"/>
                <a:gd name="connsiteX620" fmla="*/ 4526736 w 5372199"/>
                <a:gd name="connsiteY620" fmla="*/ 1045705 h 5390836"/>
                <a:gd name="connsiteX621" fmla="*/ 4518486 w 5372199"/>
                <a:gd name="connsiteY621" fmla="*/ 1035387 h 5390836"/>
                <a:gd name="connsiteX622" fmla="*/ 4501986 w 5372199"/>
                <a:gd name="connsiteY622" fmla="*/ 1035387 h 5390836"/>
                <a:gd name="connsiteX623" fmla="*/ 4485486 w 5372199"/>
                <a:gd name="connsiteY623" fmla="*/ 1030234 h 5390836"/>
                <a:gd name="connsiteX624" fmla="*/ 4476207 w 5372199"/>
                <a:gd name="connsiteY624" fmla="*/ 1019926 h 5390836"/>
                <a:gd name="connsiteX625" fmla="*/ 4476207 w 5372199"/>
                <a:gd name="connsiteY625" fmla="*/ 1007551 h 5390836"/>
                <a:gd name="connsiteX626" fmla="*/ 4492708 w 5372199"/>
                <a:gd name="connsiteY626" fmla="*/ 998262 h 5390836"/>
                <a:gd name="connsiteX627" fmla="*/ 4526736 w 5372199"/>
                <a:gd name="connsiteY627" fmla="*/ 984858 h 5390836"/>
                <a:gd name="connsiteX628" fmla="*/ 4541169 w 5372199"/>
                <a:gd name="connsiteY628" fmla="*/ 999301 h 5390836"/>
                <a:gd name="connsiteX629" fmla="*/ 4550458 w 5372199"/>
                <a:gd name="connsiteY629" fmla="*/ 999301 h 5390836"/>
                <a:gd name="connsiteX630" fmla="*/ 4563862 w 5372199"/>
                <a:gd name="connsiteY630" fmla="*/ 1011676 h 5390836"/>
                <a:gd name="connsiteX631" fmla="*/ 4582419 w 5372199"/>
                <a:gd name="connsiteY631" fmla="*/ 1023012 h 5390836"/>
                <a:gd name="connsiteX632" fmla="*/ 4594805 w 5372199"/>
                <a:gd name="connsiteY632" fmla="*/ 1032291 h 5390836"/>
                <a:gd name="connsiteX633" fmla="*/ 4607180 w 5372199"/>
                <a:gd name="connsiteY633" fmla="*/ 1039512 h 5390836"/>
                <a:gd name="connsiteX634" fmla="*/ 4616459 w 5372199"/>
                <a:gd name="connsiteY634" fmla="*/ 1039512 h 5390836"/>
                <a:gd name="connsiteX635" fmla="*/ 4628834 w 5372199"/>
                <a:gd name="connsiteY635" fmla="*/ 1052927 h 5390836"/>
                <a:gd name="connsiteX636" fmla="*/ 4640169 w 5372199"/>
                <a:gd name="connsiteY636" fmla="*/ 1063234 h 5390836"/>
                <a:gd name="connsiteX637" fmla="*/ 4647391 w 5372199"/>
                <a:gd name="connsiteY637" fmla="*/ 1076638 h 5390836"/>
                <a:gd name="connsiteX638" fmla="*/ 4665959 w 5372199"/>
                <a:gd name="connsiteY638" fmla="*/ 1083859 h 5390836"/>
                <a:gd name="connsiteX639" fmla="*/ 4685545 w 5372199"/>
                <a:gd name="connsiteY639" fmla="*/ 1078706 h 5390836"/>
                <a:gd name="connsiteX640" fmla="*/ 4668016 w 5372199"/>
                <a:gd name="connsiteY640" fmla="*/ 1064263 h 5390836"/>
                <a:gd name="connsiteX641" fmla="*/ 4649459 w 5372199"/>
                <a:gd name="connsiteY641" fmla="*/ 1048802 h 5390836"/>
                <a:gd name="connsiteX642" fmla="*/ 4620584 w 5372199"/>
                <a:gd name="connsiteY642" fmla="*/ 1024051 h 5390836"/>
                <a:gd name="connsiteX643" fmla="*/ 4605112 w 5372199"/>
                <a:gd name="connsiteY643" fmla="*/ 1013733 h 5390836"/>
                <a:gd name="connsiteX644" fmla="*/ 4589640 w 5372199"/>
                <a:gd name="connsiteY644" fmla="*/ 1002387 h 5390836"/>
                <a:gd name="connsiteX645" fmla="*/ 4565930 w 5372199"/>
                <a:gd name="connsiteY645" fmla="*/ 982801 h 5390836"/>
                <a:gd name="connsiteX646" fmla="*/ 4519515 w 5372199"/>
                <a:gd name="connsiteY646" fmla="*/ 955983 h 5390836"/>
                <a:gd name="connsiteX647" fmla="*/ 4496833 w 5372199"/>
                <a:gd name="connsiteY647" fmla="*/ 955983 h 5390836"/>
                <a:gd name="connsiteX648" fmla="*/ 4453514 w 5372199"/>
                <a:gd name="connsiteY648" fmla="*/ 947732 h 5390836"/>
                <a:gd name="connsiteX649" fmla="*/ 4448361 w 5372199"/>
                <a:gd name="connsiteY649" fmla="*/ 934329 h 5390836"/>
                <a:gd name="connsiteX650" fmla="*/ 4464861 w 5372199"/>
                <a:gd name="connsiteY650" fmla="*/ 904425 h 5390836"/>
                <a:gd name="connsiteX651" fmla="*/ 4488583 w 5372199"/>
                <a:gd name="connsiteY651" fmla="*/ 882760 h 5390836"/>
                <a:gd name="connsiteX652" fmla="*/ 4501986 w 5372199"/>
                <a:gd name="connsiteY652" fmla="*/ 882760 h 5390836"/>
                <a:gd name="connsiteX653" fmla="*/ 4512304 w 5372199"/>
                <a:gd name="connsiteY653" fmla="*/ 882760 h 5390836"/>
                <a:gd name="connsiteX654" fmla="*/ 4555612 w 5372199"/>
                <a:gd name="connsiteY654" fmla="*/ 873482 h 5390836"/>
                <a:gd name="connsiteX655" fmla="*/ 4560765 w 5372199"/>
                <a:gd name="connsiteY655" fmla="*/ 873482 h 5390836"/>
                <a:gd name="connsiteX656" fmla="*/ 4542208 w 5372199"/>
                <a:gd name="connsiteY656" fmla="*/ 897203 h 5390836"/>
                <a:gd name="connsiteX657" fmla="*/ 4541472 w 5372199"/>
                <a:gd name="connsiteY657" fmla="*/ 908853 h 5390836"/>
                <a:gd name="connsiteX658" fmla="*/ 4542208 w 5372199"/>
                <a:gd name="connsiteY658" fmla="*/ 909579 h 5390836"/>
                <a:gd name="connsiteX659" fmla="*/ 4561805 w 5372199"/>
                <a:gd name="connsiteY659" fmla="*/ 917829 h 5390836"/>
                <a:gd name="connsiteX660" fmla="*/ 4571083 w 5372199"/>
                <a:gd name="connsiteY660" fmla="*/ 917829 h 5390836"/>
                <a:gd name="connsiteX661" fmla="*/ 4577265 w 5372199"/>
                <a:gd name="connsiteY661" fmla="*/ 904425 h 5390836"/>
                <a:gd name="connsiteX662" fmla="*/ 4589640 w 5372199"/>
                <a:gd name="connsiteY662" fmla="*/ 888953 h 5390836"/>
                <a:gd name="connsiteX663" fmla="*/ 4620584 w 5372199"/>
                <a:gd name="connsiteY663" fmla="*/ 863174 h 5390836"/>
                <a:gd name="connsiteX664" fmla="*/ 4649459 w 5372199"/>
                <a:gd name="connsiteY664" fmla="*/ 832231 h 5390836"/>
                <a:gd name="connsiteX665" fmla="*/ 4664930 w 5372199"/>
                <a:gd name="connsiteY665" fmla="*/ 812634 h 5390836"/>
                <a:gd name="connsiteX666" fmla="*/ 4670338 w 5372199"/>
                <a:gd name="connsiteY666" fmla="*/ 809159 h 5390836"/>
                <a:gd name="connsiteX667" fmla="*/ 770888 w 5372199"/>
                <a:gd name="connsiteY667" fmla="*/ 804383 h 5390836"/>
                <a:gd name="connsiteX668" fmla="*/ 782234 w 5372199"/>
                <a:gd name="connsiteY668" fmla="*/ 804383 h 5390836"/>
                <a:gd name="connsiteX669" fmla="*/ 804917 w 5372199"/>
                <a:gd name="connsiteY669" fmla="*/ 816759 h 5390836"/>
                <a:gd name="connsiteX670" fmla="*/ 817292 w 5372199"/>
                <a:gd name="connsiteY670" fmla="*/ 853884 h 5390836"/>
                <a:gd name="connsiteX671" fmla="*/ 827610 w 5372199"/>
                <a:gd name="connsiteY671" fmla="*/ 868327 h 5390836"/>
                <a:gd name="connsiteX672" fmla="*/ 842042 w 5372199"/>
                <a:gd name="connsiteY672" fmla="*/ 861105 h 5390836"/>
                <a:gd name="connsiteX673" fmla="*/ 842042 w 5372199"/>
                <a:gd name="connsiteY673" fmla="*/ 843576 h 5390836"/>
                <a:gd name="connsiteX674" fmla="*/ 864735 w 5372199"/>
                <a:gd name="connsiteY674" fmla="*/ 832230 h 5390836"/>
                <a:gd name="connsiteX675" fmla="*/ 893610 w 5372199"/>
                <a:gd name="connsiteY675" fmla="*/ 839441 h 5390836"/>
                <a:gd name="connsiteX676" fmla="*/ 909071 w 5372199"/>
                <a:gd name="connsiteY676" fmla="*/ 849759 h 5390836"/>
                <a:gd name="connsiteX677" fmla="*/ 909071 w 5372199"/>
                <a:gd name="connsiteY677" fmla="*/ 862134 h 5390836"/>
                <a:gd name="connsiteX678" fmla="*/ 899793 w 5372199"/>
                <a:gd name="connsiteY678" fmla="*/ 877606 h 5390836"/>
                <a:gd name="connsiteX679" fmla="*/ 899793 w 5372199"/>
                <a:gd name="connsiteY679" fmla="*/ 895134 h 5390836"/>
                <a:gd name="connsiteX680" fmla="*/ 899793 w 5372199"/>
                <a:gd name="connsiteY680" fmla="*/ 918856 h 5390836"/>
                <a:gd name="connsiteX681" fmla="*/ 888457 w 5372199"/>
                <a:gd name="connsiteY681" fmla="*/ 952885 h 5390836"/>
                <a:gd name="connsiteX682" fmla="*/ 907014 w 5372199"/>
                <a:gd name="connsiteY682" fmla="*/ 985885 h 5390836"/>
                <a:gd name="connsiteX683" fmla="*/ 920418 w 5372199"/>
                <a:gd name="connsiteY683" fmla="*/ 997232 h 5390836"/>
                <a:gd name="connsiteX684" fmla="*/ 949293 w 5372199"/>
                <a:gd name="connsiteY684" fmla="*/ 1010636 h 5390836"/>
                <a:gd name="connsiteX685" fmla="*/ 974043 w 5372199"/>
                <a:gd name="connsiteY685" fmla="*/ 1000318 h 5390836"/>
                <a:gd name="connsiteX686" fmla="*/ 988486 w 5372199"/>
                <a:gd name="connsiteY686" fmla="*/ 988982 h 5390836"/>
                <a:gd name="connsiteX687" fmla="*/ 998794 w 5372199"/>
                <a:gd name="connsiteY687" fmla="*/ 981760 h 5390836"/>
                <a:gd name="connsiteX688" fmla="*/ 1011169 w 5372199"/>
                <a:gd name="connsiteY688" fmla="*/ 975578 h 5390836"/>
                <a:gd name="connsiteX689" fmla="*/ 1025612 w 5372199"/>
                <a:gd name="connsiteY689" fmla="*/ 962164 h 5390836"/>
                <a:gd name="connsiteX690" fmla="*/ 1051391 w 5372199"/>
                <a:gd name="connsiteY690" fmla="*/ 971442 h 5390836"/>
                <a:gd name="connsiteX691" fmla="*/ 1065834 w 5372199"/>
                <a:gd name="connsiteY691" fmla="*/ 998260 h 5390836"/>
                <a:gd name="connsiteX692" fmla="*/ 1073044 w 5372199"/>
                <a:gd name="connsiteY692" fmla="*/ 1016828 h 5390836"/>
                <a:gd name="connsiteX693" fmla="*/ 1061698 w 5372199"/>
                <a:gd name="connsiteY693" fmla="*/ 1034357 h 5390836"/>
                <a:gd name="connsiteX694" fmla="*/ 1051391 w 5372199"/>
                <a:gd name="connsiteY694" fmla="*/ 1052914 h 5390836"/>
                <a:gd name="connsiteX695" fmla="*/ 1035919 w 5372199"/>
                <a:gd name="connsiteY695" fmla="*/ 1059107 h 5390836"/>
                <a:gd name="connsiteX696" fmla="*/ 1019419 w 5372199"/>
                <a:gd name="connsiteY696" fmla="*/ 1074568 h 5390836"/>
                <a:gd name="connsiteX697" fmla="*/ 1003947 w 5372199"/>
                <a:gd name="connsiteY697" fmla="*/ 1090039 h 5390836"/>
                <a:gd name="connsiteX698" fmla="*/ 987447 w 5372199"/>
                <a:gd name="connsiteY698" fmla="*/ 1100357 h 5390836"/>
                <a:gd name="connsiteX699" fmla="*/ 967861 w 5372199"/>
                <a:gd name="connsiteY699" fmla="*/ 1118915 h 5390836"/>
                <a:gd name="connsiteX700" fmla="*/ 952390 w 5372199"/>
                <a:gd name="connsiteY700" fmla="*/ 1124079 h 5390836"/>
                <a:gd name="connsiteX701" fmla="*/ 928668 w 5372199"/>
                <a:gd name="connsiteY701" fmla="*/ 1124079 h 5390836"/>
                <a:gd name="connsiteX702" fmla="*/ 910111 w 5372199"/>
                <a:gd name="connsiteY702" fmla="*/ 1108607 h 5390836"/>
                <a:gd name="connsiteX703" fmla="*/ 885360 w 5372199"/>
                <a:gd name="connsiteY703" fmla="*/ 1093136 h 5390836"/>
                <a:gd name="connsiteX704" fmla="*/ 870917 w 5372199"/>
                <a:gd name="connsiteY704" fmla="*/ 1081789 h 5390836"/>
                <a:gd name="connsiteX705" fmla="*/ 856485 w 5372199"/>
                <a:gd name="connsiteY705" fmla="*/ 1071482 h 5390836"/>
                <a:gd name="connsiteX706" fmla="*/ 835849 w 5372199"/>
                <a:gd name="connsiteY706" fmla="*/ 1056010 h 5390836"/>
                <a:gd name="connsiteX707" fmla="*/ 809042 w 5372199"/>
                <a:gd name="connsiteY707" fmla="*/ 1020953 h 5390836"/>
                <a:gd name="connsiteX708" fmla="*/ 803888 w 5372199"/>
                <a:gd name="connsiteY708" fmla="*/ 1007539 h 5390836"/>
                <a:gd name="connsiteX709" fmla="*/ 790484 w 5372199"/>
                <a:gd name="connsiteY709" fmla="*/ 988982 h 5390836"/>
                <a:gd name="connsiteX710" fmla="*/ 778109 w 5372199"/>
                <a:gd name="connsiteY710" fmla="*/ 970414 h 5390836"/>
                <a:gd name="connsiteX711" fmla="*/ 753359 w 5372199"/>
                <a:gd name="connsiteY711" fmla="*/ 944635 h 5390836"/>
                <a:gd name="connsiteX712" fmla="*/ 740984 w 5372199"/>
                <a:gd name="connsiteY712" fmla="*/ 927106 h 5390836"/>
                <a:gd name="connsiteX713" fmla="*/ 721387 w 5372199"/>
                <a:gd name="connsiteY713" fmla="*/ 898231 h 5390836"/>
                <a:gd name="connsiteX714" fmla="*/ 704887 w 5372199"/>
                <a:gd name="connsiteY714" fmla="*/ 881731 h 5390836"/>
                <a:gd name="connsiteX715" fmla="*/ 704887 w 5372199"/>
                <a:gd name="connsiteY715" fmla="*/ 865230 h 5390836"/>
                <a:gd name="connsiteX716" fmla="*/ 719319 w 5372199"/>
                <a:gd name="connsiteY716" fmla="*/ 854912 h 5390836"/>
                <a:gd name="connsiteX717" fmla="*/ 727580 w 5372199"/>
                <a:gd name="connsiteY717" fmla="*/ 841508 h 5390836"/>
                <a:gd name="connsiteX718" fmla="*/ 738916 w 5372199"/>
                <a:gd name="connsiteY718" fmla="*/ 833259 h 5390836"/>
                <a:gd name="connsiteX719" fmla="*/ 748194 w 5372199"/>
                <a:gd name="connsiteY719" fmla="*/ 818815 h 5390836"/>
                <a:gd name="connsiteX720" fmla="*/ 748194 w 5372199"/>
                <a:gd name="connsiteY720" fmla="*/ 810576 h 5390836"/>
                <a:gd name="connsiteX721" fmla="*/ 761609 w 5372199"/>
                <a:gd name="connsiteY721" fmla="*/ 810576 h 5390836"/>
                <a:gd name="connsiteX722" fmla="*/ 770888 w 5372199"/>
                <a:gd name="connsiteY722" fmla="*/ 804383 h 5390836"/>
                <a:gd name="connsiteX723" fmla="*/ 1449455 w 5372199"/>
                <a:gd name="connsiteY723" fmla="*/ 662074 h 5390836"/>
                <a:gd name="connsiteX724" fmla="*/ 1457705 w 5372199"/>
                <a:gd name="connsiteY724" fmla="*/ 662074 h 5390836"/>
                <a:gd name="connsiteX725" fmla="*/ 1457705 w 5372199"/>
                <a:gd name="connsiteY725" fmla="*/ 673421 h 5390836"/>
                <a:gd name="connsiteX726" fmla="*/ 1462859 w 5372199"/>
                <a:gd name="connsiteY726" fmla="*/ 685795 h 5390836"/>
                <a:gd name="connsiteX727" fmla="*/ 1462859 w 5372199"/>
                <a:gd name="connsiteY727" fmla="*/ 698171 h 5390836"/>
                <a:gd name="connsiteX728" fmla="*/ 1457705 w 5372199"/>
                <a:gd name="connsiteY728" fmla="*/ 709517 h 5390836"/>
                <a:gd name="connsiteX729" fmla="*/ 1457705 w 5372199"/>
                <a:gd name="connsiteY729" fmla="*/ 729114 h 5390836"/>
                <a:gd name="connsiteX730" fmla="*/ 1451512 w 5372199"/>
                <a:gd name="connsiteY730" fmla="*/ 743546 h 5390836"/>
                <a:gd name="connsiteX731" fmla="*/ 1439137 w 5372199"/>
                <a:gd name="connsiteY731" fmla="*/ 752825 h 5390836"/>
                <a:gd name="connsiteX732" fmla="*/ 1425733 w 5372199"/>
                <a:gd name="connsiteY732" fmla="*/ 770353 h 5390836"/>
                <a:gd name="connsiteX733" fmla="*/ 1396619 w 5372199"/>
                <a:gd name="connsiteY733" fmla="*/ 772182 h 5390836"/>
                <a:gd name="connsiteX734" fmla="*/ 1394800 w 5372199"/>
                <a:gd name="connsiteY734" fmla="*/ 770353 h 5390836"/>
                <a:gd name="connsiteX735" fmla="*/ 1389646 w 5372199"/>
                <a:gd name="connsiteY735" fmla="*/ 755921 h 5390836"/>
                <a:gd name="connsiteX736" fmla="*/ 1380357 w 5372199"/>
                <a:gd name="connsiteY736" fmla="*/ 747671 h 5390836"/>
                <a:gd name="connsiteX737" fmla="*/ 1380357 w 5372199"/>
                <a:gd name="connsiteY737" fmla="*/ 732199 h 5390836"/>
                <a:gd name="connsiteX738" fmla="*/ 1380357 w 5372199"/>
                <a:gd name="connsiteY738" fmla="*/ 696103 h 5390836"/>
                <a:gd name="connsiteX739" fmla="*/ 1387578 w 5372199"/>
                <a:gd name="connsiteY739" fmla="*/ 682699 h 5390836"/>
                <a:gd name="connsiteX740" fmla="*/ 1392732 w 5372199"/>
                <a:gd name="connsiteY740" fmla="*/ 676517 h 5390836"/>
                <a:gd name="connsiteX741" fmla="*/ 1418511 w 5372199"/>
                <a:gd name="connsiteY741" fmla="*/ 685795 h 5390836"/>
                <a:gd name="connsiteX742" fmla="*/ 1431926 w 5372199"/>
                <a:gd name="connsiteY742" fmla="*/ 672392 h 5390836"/>
                <a:gd name="connsiteX743" fmla="*/ 1646166 w 5372199"/>
                <a:gd name="connsiteY743" fmla="*/ 509318 h 5390836"/>
                <a:gd name="connsiteX744" fmla="*/ 1664986 w 5372199"/>
                <a:gd name="connsiteY744" fmla="*/ 516660 h 5390836"/>
                <a:gd name="connsiteX745" fmla="*/ 1677361 w 5372199"/>
                <a:gd name="connsiteY745" fmla="*/ 521825 h 5390836"/>
                <a:gd name="connsiteX746" fmla="*/ 1683554 w 5372199"/>
                <a:gd name="connsiteY746" fmla="*/ 534200 h 5390836"/>
                <a:gd name="connsiteX747" fmla="*/ 1683554 w 5372199"/>
                <a:gd name="connsiteY747" fmla="*/ 550701 h 5390836"/>
                <a:gd name="connsiteX748" fmla="*/ 1683554 w 5372199"/>
                <a:gd name="connsiteY748" fmla="*/ 568229 h 5390836"/>
                <a:gd name="connsiteX749" fmla="*/ 1683554 w 5372199"/>
                <a:gd name="connsiteY749" fmla="*/ 581633 h 5390836"/>
                <a:gd name="connsiteX750" fmla="*/ 1674265 w 5372199"/>
                <a:gd name="connsiteY750" fmla="*/ 595036 h 5390836"/>
                <a:gd name="connsiteX751" fmla="*/ 1662929 w 5372199"/>
                <a:gd name="connsiteY751" fmla="*/ 602258 h 5390836"/>
                <a:gd name="connsiteX752" fmla="*/ 1654678 w 5372199"/>
                <a:gd name="connsiteY752" fmla="*/ 614633 h 5390836"/>
                <a:gd name="connsiteX753" fmla="*/ 1639206 w 5372199"/>
                <a:gd name="connsiteY753" fmla="*/ 614633 h 5390836"/>
                <a:gd name="connsiteX754" fmla="*/ 1630956 w 5372199"/>
                <a:gd name="connsiteY754" fmla="*/ 602258 h 5390836"/>
                <a:gd name="connsiteX755" fmla="*/ 1610331 w 5372199"/>
                <a:gd name="connsiteY755" fmla="*/ 589883 h 5390836"/>
                <a:gd name="connsiteX756" fmla="*/ 1593830 w 5372199"/>
                <a:gd name="connsiteY756" fmla="*/ 579576 h 5390836"/>
                <a:gd name="connsiteX757" fmla="*/ 1579387 w 5372199"/>
                <a:gd name="connsiteY757" fmla="*/ 565133 h 5390836"/>
                <a:gd name="connsiteX758" fmla="*/ 1573204 w 5372199"/>
                <a:gd name="connsiteY758" fmla="*/ 553797 h 5390836"/>
                <a:gd name="connsiteX759" fmla="*/ 1568051 w 5372199"/>
                <a:gd name="connsiteY759" fmla="*/ 536257 h 5390836"/>
                <a:gd name="connsiteX760" fmla="*/ 1564954 w 5372199"/>
                <a:gd name="connsiteY760" fmla="*/ 523882 h 5390836"/>
                <a:gd name="connsiteX761" fmla="*/ 1578358 w 5372199"/>
                <a:gd name="connsiteY761" fmla="*/ 523882 h 5390836"/>
                <a:gd name="connsiteX762" fmla="*/ 1593830 w 5372199"/>
                <a:gd name="connsiteY762" fmla="*/ 523882 h 5390836"/>
                <a:gd name="connsiteX763" fmla="*/ 1606205 w 5372199"/>
                <a:gd name="connsiteY763" fmla="*/ 517700 h 5390836"/>
                <a:gd name="connsiteX764" fmla="*/ 1619609 w 5372199"/>
                <a:gd name="connsiteY764" fmla="*/ 517700 h 5390836"/>
                <a:gd name="connsiteX765" fmla="*/ 1628888 w 5372199"/>
                <a:gd name="connsiteY765" fmla="*/ 510479 h 5390836"/>
                <a:gd name="connsiteX766" fmla="*/ 1646166 w 5372199"/>
                <a:gd name="connsiteY766" fmla="*/ 509318 h 5390836"/>
                <a:gd name="connsiteX767" fmla="*/ 1473177 w 5372199"/>
                <a:gd name="connsiteY767" fmla="*/ 465101 h 5390836"/>
                <a:gd name="connsiteX768" fmla="*/ 1463898 w 5372199"/>
                <a:gd name="connsiteY768" fmla="*/ 472322 h 5390836"/>
                <a:gd name="connsiteX769" fmla="*/ 1460802 w 5372199"/>
                <a:gd name="connsiteY769" fmla="*/ 476447 h 5390836"/>
                <a:gd name="connsiteX770" fmla="*/ 1451512 w 5372199"/>
                <a:gd name="connsiteY770" fmla="*/ 486753 h 5390836"/>
                <a:gd name="connsiteX771" fmla="*/ 1446358 w 5372199"/>
                <a:gd name="connsiteY771" fmla="*/ 497071 h 5390836"/>
                <a:gd name="connsiteX772" fmla="*/ 1430897 w 5372199"/>
                <a:gd name="connsiteY772" fmla="*/ 519754 h 5390836"/>
                <a:gd name="connsiteX773" fmla="*/ 1430897 w 5372199"/>
                <a:gd name="connsiteY773" fmla="*/ 534197 h 5390836"/>
                <a:gd name="connsiteX774" fmla="*/ 1445330 w 5372199"/>
                <a:gd name="connsiteY774" fmla="*/ 534197 h 5390836"/>
                <a:gd name="connsiteX775" fmla="*/ 1458734 w 5372199"/>
                <a:gd name="connsiteY775" fmla="*/ 518725 h 5390836"/>
                <a:gd name="connsiteX776" fmla="*/ 1466984 w 5372199"/>
                <a:gd name="connsiteY776" fmla="*/ 498100 h 5390836"/>
                <a:gd name="connsiteX777" fmla="*/ 1473177 w 5372199"/>
                <a:gd name="connsiteY777" fmla="*/ 478503 h 5390836"/>
                <a:gd name="connsiteX778" fmla="*/ 1473177 w 5372199"/>
                <a:gd name="connsiteY778" fmla="*/ 465101 h 5390836"/>
                <a:gd name="connsiteX779" fmla="*/ 1498954 w 5372199"/>
                <a:gd name="connsiteY779" fmla="*/ 383631 h 5390836"/>
                <a:gd name="connsiteX780" fmla="*/ 1527830 w 5372199"/>
                <a:gd name="connsiteY780" fmla="*/ 383631 h 5390836"/>
                <a:gd name="connsiteX781" fmla="*/ 1543291 w 5372199"/>
                <a:gd name="connsiteY781" fmla="*/ 398073 h 5390836"/>
                <a:gd name="connsiteX782" fmla="*/ 1551541 w 5372199"/>
                <a:gd name="connsiteY782" fmla="*/ 410449 h 5390836"/>
                <a:gd name="connsiteX783" fmla="*/ 1545359 w 5372199"/>
                <a:gd name="connsiteY783" fmla="*/ 438295 h 5390836"/>
                <a:gd name="connsiteX784" fmla="*/ 1545359 w 5372199"/>
                <a:gd name="connsiteY784" fmla="*/ 456852 h 5390836"/>
                <a:gd name="connsiteX785" fmla="*/ 1545359 w 5372199"/>
                <a:gd name="connsiteY785" fmla="*/ 520796 h 5390836"/>
                <a:gd name="connsiteX786" fmla="*/ 1545359 w 5372199"/>
                <a:gd name="connsiteY786" fmla="*/ 543478 h 5390836"/>
                <a:gd name="connsiteX787" fmla="*/ 1538137 w 5372199"/>
                <a:gd name="connsiteY787" fmla="*/ 549671 h 5390836"/>
                <a:gd name="connsiteX788" fmla="*/ 1538137 w 5372199"/>
                <a:gd name="connsiteY788" fmla="*/ 564104 h 5390836"/>
                <a:gd name="connsiteX789" fmla="*/ 1551552 w 5372199"/>
                <a:gd name="connsiteY789" fmla="*/ 579576 h 5390836"/>
                <a:gd name="connsiteX790" fmla="*/ 1596927 w 5372199"/>
                <a:gd name="connsiteY790" fmla="*/ 656923 h 5390836"/>
                <a:gd name="connsiteX791" fmla="*/ 1596927 w 5372199"/>
                <a:gd name="connsiteY791" fmla="*/ 686827 h 5390836"/>
                <a:gd name="connsiteX792" fmla="*/ 1590734 w 5372199"/>
                <a:gd name="connsiteY792" fmla="*/ 711577 h 5390836"/>
                <a:gd name="connsiteX793" fmla="*/ 1580427 w 5372199"/>
                <a:gd name="connsiteY793" fmla="*/ 728078 h 5390836"/>
                <a:gd name="connsiteX794" fmla="*/ 1571138 w 5372199"/>
                <a:gd name="connsiteY794" fmla="*/ 728078 h 5390836"/>
                <a:gd name="connsiteX795" fmla="*/ 1558762 w 5372199"/>
                <a:gd name="connsiteY795" fmla="*/ 728078 h 5390836"/>
                <a:gd name="connsiteX796" fmla="*/ 1547427 w 5372199"/>
                <a:gd name="connsiteY796" fmla="*/ 728078 h 5390836"/>
                <a:gd name="connsiteX797" fmla="*/ 1529887 w 5372199"/>
                <a:gd name="connsiteY797" fmla="*/ 728078 h 5390836"/>
                <a:gd name="connsiteX798" fmla="*/ 1514415 w 5372199"/>
                <a:gd name="connsiteY798" fmla="*/ 718798 h 5390836"/>
                <a:gd name="connsiteX799" fmla="*/ 1481415 w 5372199"/>
                <a:gd name="connsiteY799" fmla="*/ 710548 h 5390836"/>
                <a:gd name="connsiteX800" fmla="*/ 1490704 w 5372199"/>
                <a:gd name="connsiteY800" fmla="*/ 697135 h 5390836"/>
                <a:gd name="connsiteX801" fmla="*/ 1506176 w 5372199"/>
                <a:gd name="connsiteY801" fmla="*/ 688884 h 5390836"/>
                <a:gd name="connsiteX802" fmla="*/ 1506176 w 5372199"/>
                <a:gd name="connsiteY802" fmla="*/ 661048 h 5390836"/>
                <a:gd name="connsiteX803" fmla="*/ 1498954 w 5372199"/>
                <a:gd name="connsiteY803" fmla="*/ 648674 h 5390836"/>
                <a:gd name="connsiteX804" fmla="*/ 1488636 w 5372199"/>
                <a:gd name="connsiteY804" fmla="*/ 631133 h 5390836"/>
                <a:gd name="connsiteX805" fmla="*/ 1477300 w 5372199"/>
                <a:gd name="connsiteY805" fmla="*/ 606383 h 5390836"/>
                <a:gd name="connsiteX806" fmla="*/ 1469050 w 5372199"/>
                <a:gd name="connsiteY806" fmla="*/ 601230 h 5390836"/>
                <a:gd name="connsiteX807" fmla="*/ 1454607 w 5372199"/>
                <a:gd name="connsiteY807" fmla="*/ 601230 h 5390836"/>
                <a:gd name="connsiteX808" fmla="*/ 1445328 w 5372199"/>
                <a:gd name="connsiteY808" fmla="*/ 608451 h 5390836"/>
                <a:gd name="connsiteX809" fmla="*/ 1428828 w 5372199"/>
                <a:gd name="connsiteY809" fmla="*/ 616702 h 5390836"/>
                <a:gd name="connsiteX810" fmla="*/ 1420578 w 5372199"/>
                <a:gd name="connsiteY810" fmla="*/ 616702 h 5390836"/>
                <a:gd name="connsiteX811" fmla="*/ 1410260 w 5372199"/>
                <a:gd name="connsiteY811" fmla="*/ 607411 h 5390836"/>
                <a:gd name="connsiteX812" fmla="*/ 1404078 w 5372199"/>
                <a:gd name="connsiteY812" fmla="*/ 607411 h 5390836"/>
                <a:gd name="connsiteX813" fmla="*/ 1394799 w 5372199"/>
                <a:gd name="connsiteY813" fmla="*/ 596076 h 5390836"/>
                <a:gd name="connsiteX814" fmla="*/ 1380356 w 5372199"/>
                <a:gd name="connsiteY814" fmla="*/ 580605 h 5390836"/>
                <a:gd name="connsiteX815" fmla="*/ 1362827 w 5372199"/>
                <a:gd name="connsiteY815" fmla="*/ 559979 h 5390836"/>
                <a:gd name="connsiteX816" fmla="*/ 1347355 w 5372199"/>
                <a:gd name="connsiteY816" fmla="*/ 537296 h 5390836"/>
                <a:gd name="connsiteX817" fmla="*/ 1347355 w 5372199"/>
                <a:gd name="connsiteY817" fmla="*/ 502228 h 5390836"/>
                <a:gd name="connsiteX818" fmla="*/ 1357673 w 5372199"/>
                <a:gd name="connsiteY818" fmla="*/ 488825 h 5390836"/>
                <a:gd name="connsiteX819" fmla="*/ 1373134 w 5372199"/>
                <a:gd name="connsiteY819" fmla="*/ 488825 h 5390836"/>
                <a:gd name="connsiteX820" fmla="*/ 1383452 w 5372199"/>
                <a:gd name="connsiteY820" fmla="*/ 488825 h 5390836"/>
                <a:gd name="connsiteX821" fmla="*/ 1404078 w 5372199"/>
                <a:gd name="connsiteY821" fmla="*/ 467171 h 5390836"/>
                <a:gd name="connsiteX822" fmla="*/ 1418510 w 5372199"/>
                <a:gd name="connsiteY822" fmla="*/ 450670 h 5390836"/>
                <a:gd name="connsiteX823" fmla="*/ 1428828 w 5372199"/>
                <a:gd name="connsiteY823" fmla="*/ 438295 h 5390836"/>
                <a:gd name="connsiteX824" fmla="*/ 1438107 w 5372199"/>
                <a:gd name="connsiteY824" fmla="*/ 429006 h 5390836"/>
                <a:gd name="connsiteX825" fmla="*/ 1448425 w 5372199"/>
                <a:gd name="connsiteY825" fmla="*/ 414573 h 5390836"/>
                <a:gd name="connsiteX826" fmla="*/ 1448425 w 5372199"/>
                <a:gd name="connsiteY826" fmla="*/ 404255 h 5390836"/>
                <a:gd name="connsiteX827" fmla="*/ 1453579 w 5372199"/>
                <a:gd name="connsiteY827" fmla="*/ 396005 h 5390836"/>
                <a:gd name="connsiteX828" fmla="*/ 1459761 w 5372199"/>
                <a:gd name="connsiteY828" fmla="*/ 388795 h 5390836"/>
                <a:gd name="connsiteX829" fmla="*/ 1469050 w 5372199"/>
                <a:gd name="connsiteY829" fmla="*/ 391881 h 5390836"/>
                <a:gd name="connsiteX830" fmla="*/ 1484511 w 5372199"/>
                <a:gd name="connsiteY830" fmla="*/ 391881 h 5390836"/>
                <a:gd name="connsiteX831" fmla="*/ 1498954 w 5372199"/>
                <a:gd name="connsiteY831" fmla="*/ 383631 h 5390836"/>
                <a:gd name="connsiteX832" fmla="*/ 4049260 w 5372199"/>
                <a:gd name="connsiteY832" fmla="*/ 354753 h 5390836"/>
                <a:gd name="connsiteX833" fmla="*/ 4069885 w 5372199"/>
                <a:gd name="connsiteY833" fmla="*/ 368156 h 5390836"/>
                <a:gd name="connsiteX834" fmla="*/ 4079164 w 5372199"/>
                <a:gd name="connsiteY834" fmla="*/ 390849 h 5390836"/>
                <a:gd name="connsiteX835" fmla="*/ 4079164 w 5372199"/>
                <a:gd name="connsiteY835" fmla="*/ 405282 h 5390836"/>
                <a:gd name="connsiteX836" fmla="*/ 4074010 w 5372199"/>
                <a:gd name="connsiteY836" fmla="*/ 418685 h 5390836"/>
                <a:gd name="connsiteX837" fmla="*/ 4053385 w 5372199"/>
                <a:gd name="connsiteY837" fmla="*/ 435196 h 5390836"/>
                <a:gd name="connsiteX838" fmla="*/ 4045135 w 5372199"/>
                <a:gd name="connsiteY838" fmla="*/ 447561 h 5390836"/>
                <a:gd name="connsiteX839" fmla="*/ 4055442 w 5372199"/>
                <a:gd name="connsiteY839" fmla="*/ 447561 h 5390836"/>
                <a:gd name="connsiteX840" fmla="*/ 4068856 w 5372199"/>
                <a:gd name="connsiteY840" fmla="*/ 447561 h 5390836"/>
                <a:gd name="connsiteX841" fmla="*/ 4084317 w 5372199"/>
                <a:gd name="connsiteY841" fmla="*/ 447561 h 5390836"/>
                <a:gd name="connsiteX842" fmla="*/ 4105971 w 5372199"/>
                <a:gd name="connsiteY842" fmla="*/ 447561 h 5390836"/>
                <a:gd name="connsiteX843" fmla="*/ 4128664 w 5372199"/>
                <a:gd name="connsiteY843" fmla="*/ 460975 h 5390836"/>
                <a:gd name="connsiteX844" fmla="*/ 4145164 w 5372199"/>
                <a:gd name="connsiteY844" fmla="*/ 478504 h 5390836"/>
                <a:gd name="connsiteX845" fmla="*/ 4145164 w 5372199"/>
                <a:gd name="connsiteY845" fmla="*/ 512533 h 5390836"/>
                <a:gd name="connsiteX846" fmla="*/ 4135886 w 5372199"/>
                <a:gd name="connsiteY846" fmla="*/ 512533 h 5390836"/>
                <a:gd name="connsiteX847" fmla="*/ 4120414 w 5372199"/>
                <a:gd name="connsiteY847" fmla="*/ 512533 h 5390836"/>
                <a:gd name="connsiteX848" fmla="*/ 4088442 w 5372199"/>
                <a:gd name="connsiteY848" fmla="*/ 512533 h 5390836"/>
                <a:gd name="connsiteX849" fmla="*/ 4069885 w 5372199"/>
                <a:gd name="connsiteY849" fmla="*/ 512533 h 5390836"/>
                <a:gd name="connsiteX850" fmla="*/ 4052356 w 5372199"/>
                <a:gd name="connsiteY850" fmla="*/ 504283 h 5390836"/>
                <a:gd name="connsiteX851" fmla="*/ 4020384 w 5372199"/>
                <a:gd name="connsiteY851" fmla="*/ 499129 h 5390836"/>
                <a:gd name="connsiteX852" fmla="*/ 4004913 w 5372199"/>
                <a:gd name="connsiteY852" fmla="*/ 507379 h 5390836"/>
                <a:gd name="connsiteX853" fmla="*/ 3995634 w 5372199"/>
                <a:gd name="connsiteY853" fmla="*/ 529033 h 5390836"/>
                <a:gd name="connsiteX854" fmla="*/ 4013163 w 5372199"/>
                <a:gd name="connsiteY854" fmla="*/ 598130 h 5390836"/>
                <a:gd name="connsiteX855" fmla="*/ 4024509 w 5372199"/>
                <a:gd name="connsiteY855" fmla="*/ 651756 h 5390836"/>
                <a:gd name="connsiteX856" fmla="*/ 4044106 w 5372199"/>
                <a:gd name="connsiteY856" fmla="*/ 693006 h 5390836"/>
                <a:gd name="connsiteX857" fmla="*/ 4058538 w 5372199"/>
                <a:gd name="connsiteY857" fmla="*/ 711564 h 5390836"/>
                <a:gd name="connsiteX858" fmla="*/ 4067817 w 5372199"/>
                <a:gd name="connsiteY858" fmla="*/ 729103 h 5390836"/>
                <a:gd name="connsiteX859" fmla="*/ 4092567 w 5372199"/>
                <a:gd name="connsiteY859" fmla="*/ 760036 h 5390836"/>
                <a:gd name="connsiteX860" fmla="*/ 4100817 w 5372199"/>
                <a:gd name="connsiteY860" fmla="*/ 771382 h 5390836"/>
                <a:gd name="connsiteX861" fmla="*/ 4092567 w 5372199"/>
                <a:gd name="connsiteY861" fmla="*/ 777564 h 5390836"/>
                <a:gd name="connsiteX862" fmla="*/ 4084317 w 5372199"/>
                <a:gd name="connsiteY862" fmla="*/ 788911 h 5390836"/>
                <a:gd name="connsiteX863" fmla="*/ 4059567 w 5372199"/>
                <a:gd name="connsiteY863" fmla="*/ 788911 h 5390836"/>
                <a:gd name="connsiteX864" fmla="*/ 4049260 w 5372199"/>
                <a:gd name="connsiteY864" fmla="*/ 788911 h 5390836"/>
                <a:gd name="connsiteX865" fmla="*/ 4039981 w 5372199"/>
                <a:gd name="connsiteY865" fmla="*/ 788911 h 5390836"/>
                <a:gd name="connsiteX866" fmla="*/ 4023481 w 5372199"/>
                <a:gd name="connsiteY866" fmla="*/ 777564 h 5390836"/>
                <a:gd name="connsiteX867" fmla="*/ 4005941 w 5372199"/>
                <a:gd name="connsiteY867" fmla="*/ 768286 h 5390836"/>
                <a:gd name="connsiteX868" fmla="*/ 3991509 w 5372199"/>
                <a:gd name="connsiteY868" fmla="*/ 755910 h 5390836"/>
                <a:gd name="connsiteX869" fmla="*/ 3969855 w 5372199"/>
                <a:gd name="connsiteY869" fmla="*/ 738382 h 5390836"/>
                <a:gd name="connsiteX870" fmla="*/ 3961605 w 5372199"/>
                <a:gd name="connsiteY870" fmla="*/ 720853 h 5390836"/>
                <a:gd name="connsiteX871" fmla="*/ 3961605 w 5372199"/>
                <a:gd name="connsiteY871" fmla="*/ 671352 h 5390836"/>
                <a:gd name="connsiteX872" fmla="*/ 3955412 w 5372199"/>
                <a:gd name="connsiteY872" fmla="*/ 627006 h 5390836"/>
                <a:gd name="connsiteX873" fmla="*/ 3949230 w 5372199"/>
                <a:gd name="connsiteY873" fmla="*/ 601227 h 5390836"/>
                <a:gd name="connsiteX874" fmla="*/ 3933758 w 5372199"/>
                <a:gd name="connsiteY874" fmla="*/ 553783 h 5390836"/>
                <a:gd name="connsiteX875" fmla="*/ 3890440 w 5372199"/>
                <a:gd name="connsiteY875" fmla="*/ 575437 h 5390836"/>
                <a:gd name="connsiteX876" fmla="*/ 3837843 w 5372199"/>
                <a:gd name="connsiteY876" fmla="*/ 587812 h 5390836"/>
                <a:gd name="connsiteX877" fmla="*/ 3791439 w 5372199"/>
                <a:gd name="connsiteY877" fmla="*/ 587812 h 5390836"/>
                <a:gd name="connsiteX878" fmla="*/ 3758439 w 5372199"/>
                <a:gd name="connsiteY878" fmla="*/ 587812 h 5390836"/>
                <a:gd name="connsiteX879" fmla="*/ 3731631 w 5372199"/>
                <a:gd name="connsiteY879" fmla="*/ 579562 h 5390836"/>
                <a:gd name="connsiteX880" fmla="*/ 3718228 w 5372199"/>
                <a:gd name="connsiteY880" fmla="*/ 579562 h 5390836"/>
                <a:gd name="connsiteX881" fmla="*/ 3718228 w 5372199"/>
                <a:gd name="connsiteY881" fmla="*/ 567198 h 5390836"/>
                <a:gd name="connsiteX882" fmla="*/ 3718228 w 5372199"/>
                <a:gd name="connsiteY882" fmla="*/ 549658 h 5390836"/>
                <a:gd name="connsiteX883" fmla="*/ 3709977 w 5372199"/>
                <a:gd name="connsiteY883" fmla="*/ 539351 h 5390836"/>
                <a:gd name="connsiteX884" fmla="*/ 3721313 w 5372199"/>
                <a:gd name="connsiteY884" fmla="*/ 539351 h 5390836"/>
                <a:gd name="connsiteX885" fmla="*/ 3744006 w 5372199"/>
                <a:gd name="connsiteY885" fmla="*/ 539351 h 5390836"/>
                <a:gd name="connsiteX886" fmla="*/ 3759478 w 5372199"/>
                <a:gd name="connsiteY886" fmla="*/ 539351 h 5390836"/>
                <a:gd name="connsiteX887" fmla="*/ 3769785 w 5372199"/>
                <a:gd name="connsiteY887" fmla="*/ 539351 h 5390836"/>
                <a:gd name="connsiteX888" fmla="*/ 3851258 w 5372199"/>
                <a:gd name="connsiteY888" fmla="*/ 519754 h 5390836"/>
                <a:gd name="connsiteX889" fmla="*/ 3892508 w 5372199"/>
                <a:gd name="connsiteY889" fmla="*/ 495004 h 5390836"/>
                <a:gd name="connsiteX890" fmla="*/ 3905912 w 5372199"/>
                <a:gd name="connsiteY890" fmla="*/ 482629 h 5390836"/>
                <a:gd name="connsiteX891" fmla="*/ 3894565 w 5372199"/>
                <a:gd name="connsiteY891" fmla="*/ 477476 h 5390836"/>
                <a:gd name="connsiteX892" fmla="*/ 3886315 w 5372199"/>
                <a:gd name="connsiteY892" fmla="*/ 477476 h 5390836"/>
                <a:gd name="connsiteX893" fmla="*/ 3873940 w 5372199"/>
                <a:gd name="connsiteY893" fmla="*/ 477476 h 5390836"/>
                <a:gd name="connsiteX894" fmla="*/ 3863633 w 5372199"/>
                <a:gd name="connsiteY894" fmla="*/ 471282 h 5390836"/>
                <a:gd name="connsiteX895" fmla="*/ 3852286 w 5372199"/>
                <a:gd name="connsiteY895" fmla="*/ 454782 h 5390836"/>
                <a:gd name="connsiteX896" fmla="*/ 3847132 w 5372199"/>
                <a:gd name="connsiteY896" fmla="*/ 420753 h 5390836"/>
                <a:gd name="connsiteX897" fmla="*/ 3860536 w 5372199"/>
                <a:gd name="connsiteY897" fmla="*/ 409418 h 5390836"/>
                <a:gd name="connsiteX898" fmla="*/ 3873951 w 5372199"/>
                <a:gd name="connsiteY898" fmla="*/ 409418 h 5390836"/>
                <a:gd name="connsiteX899" fmla="*/ 3887354 w 5372199"/>
                <a:gd name="connsiteY899" fmla="*/ 409407 h 5390836"/>
                <a:gd name="connsiteX900" fmla="*/ 3900758 w 5372199"/>
                <a:gd name="connsiteY900" fmla="*/ 409407 h 5390836"/>
                <a:gd name="connsiteX901" fmla="*/ 3923440 w 5372199"/>
                <a:gd name="connsiteY901" fmla="*/ 422821 h 5390836"/>
                <a:gd name="connsiteX902" fmla="*/ 3968816 w 5372199"/>
                <a:gd name="connsiteY902" fmla="*/ 431061 h 5390836"/>
                <a:gd name="connsiteX903" fmla="*/ 3995634 w 5372199"/>
                <a:gd name="connsiteY903" fmla="*/ 401157 h 5390836"/>
                <a:gd name="connsiteX904" fmla="*/ 4011106 w 5372199"/>
                <a:gd name="connsiteY904" fmla="*/ 380532 h 5390836"/>
                <a:gd name="connsiteX905" fmla="*/ 4020384 w 5372199"/>
                <a:gd name="connsiteY905" fmla="*/ 360935 h 5390836"/>
                <a:gd name="connsiteX906" fmla="*/ 4030692 w 5372199"/>
                <a:gd name="connsiteY906" fmla="*/ 360946 h 5390836"/>
                <a:gd name="connsiteX907" fmla="*/ 4045135 w 5372199"/>
                <a:gd name="connsiteY907" fmla="*/ 371253 h 5390836"/>
                <a:gd name="connsiteX908" fmla="*/ 4058538 w 5372199"/>
                <a:gd name="connsiteY908" fmla="*/ 371253 h 5390836"/>
                <a:gd name="connsiteX909" fmla="*/ 1383200 w 5372199"/>
                <a:gd name="connsiteY909" fmla="*/ 242484 h 5390836"/>
                <a:gd name="connsiteX910" fmla="*/ 1389646 w 5372199"/>
                <a:gd name="connsiteY910" fmla="*/ 244417 h 5390836"/>
                <a:gd name="connsiteX911" fmla="*/ 1403049 w 5372199"/>
                <a:gd name="connsiteY911" fmla="*/ 256792 h 5390836"/>
                <a:gd name="connsiteX912" fmla="*/ 1425742 w 5372199"/>
                <a:gd name="connsiteY912" fmla="*/ 272253 h 5390836"/>
                <a:gd name="connsiteX913" fmla="*/ 1425742 w 5372199"/>
                <a:gd name="connsiteY913" fmla="*/ 302168 h 5390836"/>
                <a:gd name="connsiteX914" fmla="*/ 1432953 w 5372199"/>
                <a:gd name="connsiteY914" fmla="*/ 308350 h 5390836"/>
                <a:gd name="connsiteX915" fmla="*/ 1470078 w 5372199"/>
                <a:gd name="connsiteY915" fmla="*/ 272253 h 5390836"/>
                <a:gd name="connsiteX916" fmla="*/ 1491732 w 5372199"/>
                <a:gd name="connsiteY916" fmla="*/ 251628 h 5390836"/>
                <a:gd name="connsiteX917" fmla="*/ 1505146 w 5372199"/>
                <a:gd name="connsiteY917" fmla="*/ 251628 h 5390836"/>
                <a:gd name="connsiteX918" fmla="*/ 1517522 w 5372199"/>
                <a:gd name="connsiteY918" fmla="*/ 251628 h 5390836"/>
                <a:gd name="connsiteX919" fmla="*/ 1538147 w 5372199"/>
                <a:gd name="connsiteY919" fmla="*/ 251628 h 5390836"/>
                <a:gd name="connsiteX920" fmla="*/ 1547425 w 5372199"/>
                <a:gd name="connsiteY920" fmla="*/ 251628 h 5390836"/>
                <a:gd name="connsiteX921" fmla="*/ 1555675 w 5372199"/>
                <a:gd name="connsiteY921" fmla="*/ 266071 h 5390836"/>
                <a:gd name="connsiteX922" fmla="*/ 1543300 w 5372199"/>
                <a:gd name="connsiteY922" fmla="*/ 300100 h 5390836"/>
                <a:gd name="connsiteX923" fmla="*/ 1528868 w 5372199"/>
                <a:gd name="connsiteY923" fmla="*/ 300100 h 5390836"/>
                <a:gd name="connsiteX924" fmla="*/ 1507204 w 5372199"/>
                <a:gd name="connsiteY924" fmla="*/ 314543 h 5390836"/>
                <a:gd name="connsiteX925" fmla="*/ 1491732 w 5372199"/>
                <a:gd name="connsiteY925" fmla="*/ 326918 h 5390836"/>
                <a:gd name="connsiteX926" fmla="*/ 1478328 w 5372199"/>
                <a:gd name="connsiteY926" fmla="*/ 341350 h 5390836"/>
                <a:gd name="connsiteX927" fmla="*/ 1465953 w 5372199"/>
                <a:gd name="connsiteY927" fmla="*/ 356822 h 5390836"/>
                <a:gd name="connsiteX928" fmla="*/ 1450493 w 5372199"/>
                <a:gd name="connsiteY928" fmla="*/ 365072 h 5390836"/>
                <a:gd name="connsiteX929" fmla="*/ 1433982 w 5372199"/>
                <a:gd name="connsiteY929" fmla="*/ 387754 h 5390836"/>
                <a:gd name="connsiteX930" fmla="*/ 1390674 w 5372199"/>
                <a:gd name="connsiteY930" fmla="*/ 431072 h 5390836"/>
                <a:gd name="connsiteX931" fmla="*/ 1378299 w 5372199"/>
                <a:gd name="connsiteY931" fmla="*/ 443448 h 5390836"/>
                <a:gd name="connsiteX932" fmla="*/ 1366953 w 5372199"/>
                <a:gd name="connsiteY932" fmla="*/ 455823 h 5390836"/>
                <a:gd name="connsiteX933" fmla="*/ 1355617 w 5372199"/>
                <a:gd name="connsiteY933" fmla="*/ 466130 h 5390836"/>
                <a:gd name="connsiteX934" fmla="*/ 1345299 w 5372199"/>
                <a:gd name="connsiteY934" fmla="*/ 474391 h 5390836"/>
                <a:gd name="connsiteX935" fmla="*/ 1336020 w 5372199"/>
                <a:gd name="connsiteY935" fmla="*/ 484698 h 5390836"/>
                <a:gd name="connsiteX936" fmla="*/ 1325702 w 5372199"/>
                <a:gd name="connsiteY936" fmla="*/ 491920 h 5390836"/>
                <a:gd name="connsiteX937" fmla="*/ 1317452 w 5372199"/>
                <a:gd name="connsiteY937" fmla="*/ 497073 h 5390836"/>
                <a:gd name="connsiteX938" fmla="*/ 1306117 w 5372199"/>
                <a:gd name="connsiteY938" fmla="*/ 508420 h 5390836"/>
                <a:gd name="connsiteX939" fmla="*/ 1296827 w 5372199"/>
                <a:gd name="connsiteY939" fmla="*/ 519756 h 5390836"/>
                <a:gd name="connsiteX940" fmla="*/ 1290645 w 5372199"/>
                <a:gd name="connsiteY940" fmla="*/ 531102 h 5390836"/>
                <a:gd name="connsiteX941" fmla="*/ 1279299 w 5372199"/>
                <a:gd name="connsiteY941" fmla="*/ 531102 h 5390836"/>
                <a:gd name="connsiteX942" fmla="*/ 1263827 w 5372199"/>
                <a:gd name="connsiteY942" fmla="*/ 539352 h 5390836"/>
                <a:gd name="connsiteX943" fmla="*/ 1251452 w 5372199"/>
                <a:gd name="connsiteY943" fmla="*/ 525949 h 5390836"/>
                <a:gd name="connsiteX944" fmla="*/ 1242173 w 5372199"/>
                <a:gd name="connsiteY944" fmla="*/ 513574 h 5390836"/>
                <a:gd name="connsiteX945" fmla="*/ 1242173 w 5372199"/>
                <a:gd name="connsiteY945" fmla="*/ 501198 h 5390836"/>
                <a:gd name="connsiteX946" fmla="*/ 1262798 w 5372199"/>
                <a:gd name="connsiteY946" fmla="*/ 469227 h 5390836"/>
                <a:gd name="connsiteX947" fmla="*/ 1273106 w 5372199"/>
                <a:gd name="connsiteY947" fmla="*/ 469227 h 5390836"/>
                <a:gd name="connsiteX948" fmla="*/ 1286520 w 5372199"/>
                <a:gd name="connsiteY948" fmla="*/ 453755 h 5390836"/>
                <a:gd name="connsiteX949" fmla="*/ 1321577 w 5372199"/>
                <a:gd name="connsiteY949" fmla="*/ 421794 h 5390836"/>
                <a:gd name="connsiteX950" fmla="*/ 1337049 w 5372199"/>
                <a:gd name="connsiteY950" fmla="*/ 408380 h 5390836"/>
                <a:gd name="connsiteX951" fmla="*/ 1362828 w 5372199"/>
                <a:gd name="connsiteY951" fmla="*/ 380543 h 5390836"/>
                <a:gd name="connsiteX952" fmla="*/ 1371078 w 5372199"/>
                <a:gd name="connsiteY952" fmla="*/ 365072 h 5390836"/>
                <a:gd name="connsiteX953" fmla="*/ 1363867 w 5372199"/>
                <a:gd name="connsiteY953" fmla="*/ 357851 h 5390836"/>
                <a:gd name="connsiteX954" fmla="*/ 1353549 w 5372199"/>
                <a:gd name="connsiteY954" fmla="*/ 357851 h 5390836"/>
                <a:gd name="connsiteX955" fmla="*/ 1341174 w 5372199"/>
                <a:gd name="connsiteY955" fmla="*/ 357851 h 5390836"/>
                <a:gd name="connsiteX956" fmla="*/ 1341174 w 5372199"/>
                <a:gd name="connsiteY956" fmla="*/ 347543 h 5390836"/>
                <a:gd name="connsiteX957" fmla="*/ 1341174 w 5372199"/>
                <a:gd name="connsiteY957" fmla="*/ 337225 h 5390836"/>
                <a:gd name="connsiteX958" fmla="*/ 1341174 w 5372199"/>
                <a:gd name="connsiteY958" fmla="*/ 323822 h 5390836"/>
                <a:gd name="connsiteX959" fmla="*/ 1313327 w 5372199"/>
                <a:gd name="connsiteY959" fmla="*/ 304225 h 5390836"/>
                <a:gd name="connsiteX960" fmla="*/ 1313327 w 5372199"/>
                <a:gd name="connsiteY960" fmla="*/ 292878 h 5390836"/>
                <a:gd name="connsiteX961" fmla="*/ 1328799 w 5372199"/>
                <a:gd name="connsiteY961" fmla="*/ 280503 h 5390836"/>
                <a:gd name="connsiteX962" fmla="*/ 1336020 w 5372199"/>
                <a:gd name="connsiteY962" fmla="*/ 270196 h 5390836"/>
                <a:gd name="connsiteX963" fmla="*/ 1344270 w 5372199"/>
                <a:gd name="connsiteY963" fmla="*/ 264003 h 5390836"/>
                <a:gd name="connsiteX964" fmla="*/ 1351492 w 5372199"/>
                <a:gd name="connsiteY964" fmla="*/ 254724 h 5390836"/>
                <a:gd name="connsiteX965" fmla="*/ 1339117 w 5372199"/>
                <a:gd name="connsiteY965" fmla="*/ 257821 h 5390836"/>
                <a:gd name="connsiteX966" fmla="*/ 1350453 w 5372199"/>
                <a:gd name="connsiteY966" fmla="*/ 252667 h 5390836"/>
                <a:gd name="connsiteX967" fmla="*/ 1363867 w 5372199"/>
                <a:gd name="connsiteY967" fmla="*/ 244417 h 5390836"/>
                <a:gd name="connsiteX968" fmla="*/ 1375203 w 5372199"/>
                <a:gd name="connsiteY968" fmla="*/ 244417 h 5390836"/>
                <a:gd name="connsiteX969" fmla="*/ 1383200 w 5372199"/>
                <a:gd name="connsiteY969" fmla="*/ 242484 h 5390836"/>
                <a:gd name="connsiteX970" fmla="*/ 2319836 w 5372199"/>
                <a:gd name="connsiteY970" fmla="*/ 154694 h 5390836"/>
                <a:gd name="connsiteX971" fmla="*/ 2301267 w 5372199"/>
                <a:gd name="connsiteY971" fmla="*/ 159847 h 5390836"/>
                <a:gd name="connsiteX972" fmla="*/ 2301267 w 5372199"/>
                <a:gd name="connsiteY972" fmla="*/ 171193 h 5390836"/>
                <a:gd name="connsiteX973" fmla="*/ 2301267 w 5372199"/>
                <a:gd name="connsiteY973" fmla="*/ 180472 h 5390836"/>
                <a:gd name="connsiteX974" fmla="*/ 2318808 w 5372199"/>
                <a:gd name="connsiteY974" fmla="*/ 180472 h 5390836"/>
                <a:gd name="connsiteX975" fmla="*/ 2327047 w 5372199"/>
                <a:gd name="connsiteY975" fmla="*/ 158819 h 5390836"/>
                <a:gd name="connsiteX976" fmla="*/ 2320865 w 5372199"/>
                <a:gd name="connsiteY976" fmla="*/ 158819 h 5390836"/>
                <a:gd name="connsiteX977" fmla="*/ 2375531 w 5372199"/>
                <a:gd name="connsiteY977" fmla="*/ 130974 h 5390836"/>
                <a:gd name="connsiteX978" fmla="*/ 2361089 w 5372199"/>
                <a:gd name="connsiteY978" fmla="*/ 138195 h 5390836"/>
                <a:gd name="connsiteX979" fmla="*/ 2361089 w 5372199"/>
                <a:gd name="connsiteY979" fmla="*/ 153665 h 5390836"/>
                <a:gd name="connsiteX980" fmla="*/ 2371407 w 5372199"/>
                <a:gd name="connsiteY980" fmla="*/ 160876 h 5390836"/>
                <a:gd name="connsiteX981" fmla="*/ 2386877 w 5372199"/>
                <a:gd name="connsiteY981" fmla="*/ 146444 h 5390836"/>
                <a:gd name="connsiteX982" fmla="*/ 2386877 w 5372199"/>
                <a:gd name="connsiteY982" fmla="*/ 133031 h 5390836"/>
                <a:gd name="connsiteX983" fmla="*/ 2376560 w 5372199"/>
                <a:gd name="connsiteY983" fmla="*/ 133031 h 5390836"/>
                <a:gd name="connsiteX984" fmla="*/ 2306432 w 5372199"/>
                <a:gd name="connsiteY984" fmla="*/ 95915 h 5390836"/>
                <a:gd name="connsiteX985" fmla="*/ 2310546 w 5372199"/>
                <a:gd name="connsiteY985" fmla="*/ 100039 h 5390836"/>
                <a:gd name="connsiteX986" fmla="*/ 2296113 w 5372199"/>
                <a:gd name="connsiteY986" fmla="*/ 113442 h 5390836"/>
                <a:gd name="connsiteX987" fmla="*/ 2296113 w 5372199"/>
                <a:gd name="connsiteY987" fmla="*/ 128913 h 5390836"/>
                <a:gd name="connsiteX988" fmla="*/ 2304364 w 5372199"/>
                <a:gd name="connsiteY988" fmla="*/ 128913 h 5390836"/>
                <a:gd name="connsiteX989" fmla="*/ 2320865 w 5372199"/>
                <a:gd name="connsiteY989" fmla="*/ 108289 h 5390836"/>
                <a:gd name="connsiteX990" fmla="*/ 2306432 w 5372199"/>
                <a:gd name="connsiteY990" fmla="*/ 95915 h 5390836"/>
                <a:gd name="connsiteX991" fmla="*/ 3341817 w 5372199"/>
                <a:gd name="connsiteY991" fmla="*/ 93847 h 5390836"/>
                <a:gd name="connsiteX992" fmla="*/ 3351096 w 5372199"/>
                <a:gd name="connsiteY992" fmla="*/ 103125 h 5390836"/>
                <a:gd name="connsiteX993" fmla="*/ 3363471 w 5372199"/>
                <a:gd name="connsiteY993" fmla="*/ 121693 h 5390836"/>
                <a:gd name="connsiteX994" fmla="*/ 3363471 w 5372199"/>
                <a:gd name="connsiteY994" fmla="*/ 138193 h 5390836"/>
                <a:gd name="connsiteX995" fmla="*/ 3363482 w 5372199"/>
                <a:gd name="connsiteY995" fmla="*/ 150569 h 5390836"/>
                <a:gd name="connsiteX996" fmla="*/ 3332539 w 5372199"/>
                <a:gd name="connsiteY996" fmla="*/ 167069 h 5390836"/>
                <a:gd name="connsiteX997" fmla="*/ 3307789 w 5372199"/>
                <a:gd name="connsiteY997" fmla="*/ 179444 h 5390836"/>
                <a:gd name="connsiteX998" fmla="*/ 3290260 w 5372199"/>
                <a:gd name="connsiteY998" fmla="*/ 185626 h 5390836"/>
                <a:gd name="connsiteX999" fmla="*/ 3254163 w 5372199"/>
                <a:gd name="connsiteY999" fmla="*/ 200069 h 5390836"/>
                <a:gd name="connsiteX1000" fmla="*/ 3254163 w 5372199"/>
                <a:gd name="connsiteY1000" fmla="*/ 226877 h 5390836"/>
                <a:gd name="connsiteX1001" fmla="*/ 3245913 w 5372199"/>
                <a:gd name="connsiteY1001" fmla="*/ 238223 h 5390836"/>
                <a:gd name="connsiteX1002" fmla="*/ 3238692 w 5372199"/>
                <a:gd name="connsiteY1002" fmla="*/ 247502 h 5390836"/>
                <a:gd name="connsiteX1003" fmla="*/ 3232510 w 5372199"/>
                <a:gd name="connsiteY1003" fmla="*/ 257820 h 5390836"/>
                <a:gd name="connsiteX1004" fmla="*/ 3227356 w 5372199"/>
                <a:gd name="connsiteY1004" fmla="*/ 270195 h 5390836"/>
                <a:gd name="connsiteX1005" fmla="*/ 3221163 w 5372199"/>
                <a:gd name="connsiteY1005" fmla="*/ 302156 h 5390836"/>
                <a:gd name="connsiteX1006" fmla="*/ 3278913 w 5372199"/>
                <a:gd name="connsiteY1006" fmla="*/ 314531 h 5390836"/>
                <a:gd name="connsiteX1007" fmla="*/ 3294385 w 5372199"/>
                <a:gd name="connsiteY1007" fmla="*/ 314531 h 5390836"/>
                <a:gd name="connsiteX1008" fmla="*/ 3309846 w 5372199"/>
                <a:gd name="connsiteY1008" fmla="*/ 314531 h 5390836"/>
                <a:gd name="connsiteX1009" fmla="*/ 3323260 w 5372199"/>
                <a:gd name="connsiteY1009" fmla="*/ 322792 h 5390836"/>
                <a:gd name="connsiteX1010" fmla="*/ 3336664 w 5372199"/>
                <a:gd name="connsiteY1010" fmla="*/ 335156 h 5390836"/>
                <a:gd name="connsiteX1011" fmla="*/ 3352135 w 5372199"/>
                <a:gd name="connsiteY1011" fmla="*/ 355792 h 5390836"/>
                <a:gd name="connsiteX1012" fmla="*/ 3352135 w 5372199"/>
                <a:gd name="connsiteY1012" fmla="*/ 369196 h 5390836"/>
                <a:gd name="connsiteX1013" fmla="*/ 3352135 w 5372199"/>
                <a:gd name="connsiteY1013" fmla="*/ 374349 h 5390836"/>
                <a:gd name="connsiteX1014" fmla="*/ 3352135 w 5372199"/>
                <a:gd name="connsiteY1014" fmla="*/ 382599 h 5390836"/>
                <a:gd name="connsiteX1015" fmla="*/ 3344914 w 5372199"/>
                <a:gd name="connsiteY1015" fmla="*/ 392907 h 5390836"/>
                <a:gd name="connsiteX1016" fmla="*/ 3332539 w 5372199"/>
                <a:gd name="connsiteY1016" fmla="*/ 400128 h 5390836"/>
                <a:gd name="connsiteX1017" fmla="*/ 3312942 w 5372199"/>
                <a:gd name="connsiteY1017" fmla="*/ 400128 h 5390836"/>
                <a:gd name="connsiteX1018" fmla="*/ 3292317 w 5372199"/>
                <a:gd name="connsiteY1018" fmla="*/ 390849 h 5390836"/>
                <a:gd name="connsiteX1019" fmla="*/ 3270663 w 5372199"/>
                <a:gd name="connsiteY1019" fmla="*/ 390849 h 5390836"/>
                <a:gd name="connsiteX1020" fmla="*/ 3236635 w 5372199"/>
                <a:gd name="connsiteY1020" fmla="*/ 378474 h 5390836"/>
                <a:gd name="connsiteX1021" fmla="*/ 3203634 w 5372199"/>
                <a:gd name="connsiteY1021" fmla="*/ 371253 h 5390836"/>
                <a:gd name="connsiteX1022" fmla="*/ 3170634 w 5372199"/>
                <a:gd name="connsiteY1022" fmla="*/ 365070 h 5390836"/>
                <a:gd name="connsiteX1023" fmla="*/ 3138662 w 5372199"/>
                <a:gd name="connsiteY1023" fmla="*/ 365070 h 5390836"/>
                <a:gd name="connsiteX1024" fmla="*/ 3102566 w 5372199"/>
                <a:gd name="connsiteY1024" fmla="*/ 355781 h 5390836"/>
                <a:gd name="connsiteX1025" fmla="*/ 3036565 w 5372199"/>
                <a:gd name="connsiteY1025" fmla="*/ 355781 h 5390836"/>
                <a:gd name="connsiteX1026" fmla="*/ 2952008 w 5372199"/>
                <a:gd name="connsiteY1026" fmla="*/ 366099 h 5390836"/>
                <a:gd name="connsiteX1027" fmla="*/ 2929314 w 5372199"/>
                <a:gd name="connsiteY1027" fmla="*/ 331031 h 5390836"/>
                <a:gd name="connsiteX1028" fmla="*/ 2929314 w 5372199"/>
                <a:gd name="connsiteY1028" fmla="*/ 314531 h 5390836"/>
                <a:gd name="connsiteX1029" fmla="*/ 2929314 w 5372199"/>
                <a:gd name="connsiteY1029" fmla="*/ 293906 h 5390836"/>
                <a:gd name="connsiteX1030" fmla="*/ 2965411 w 5372199"/>
                <a:gd name="connsiteY1030" fmla="*/ 283598 h 5390836"/>
                <a:gd name="connsiteX1031" fmla="*/ 2983968 w 5372199"/>
                <a:gd name="connsiteY1031" fmla="*/ 290820 h 5390836"/>
                <a:gd name="connsiteX1032" fmla="*/ 3027287 w 5372199"/>
                <a:gd name="connsiteY1032" fmla="*/ 290820 h 5390836"/>
                <a:gd name="connsiteX1033" fmla="*/ 3043787 w 5372199"/>
                <a:gd name="connsiteY1033" fmla="*/ 290820 h 5390836"/>
                <a:gd name="connsiteX1034" fmla="*/ 3092259 w 5372199"/>
                <a:gd name="connsiteY1034" fmla="*/ 283598 h 5390836"/>
                <a:gd name="connsiteX1035" fmla="*/ 3139691 w 5372199"/>
                <a:gd name="connsiteY1035" fmla="*/ 234098 h 5390836"/>
                <a:gd name="connsiteX1036" fmla="*/ 3147941 w 5372199"/>
                <a:gd name="connsiteY1036" fmla="*/ 216569 h 5390836"/>
                <a:gd name="connsiteX1037" fmla="*/ 3147941 w 5372199"/>
                <a:gd name="connsiteY1037" fmla="*/ 200069 h 5390836"/>
                <a:gd name="connsiteX1038" fmla="*/ 3130412 w 5372199"/>
                <a:gd name="connsiteY1038" fmla="*/ 200069 h 5390836"/>
                <a:gd name="connsiteX1039" fmla="*/ 3108759 w 5372199"/>
                <a:gd name="connsiteY1039" fmla="*/ 200069 h 5390836"/>
                <a:gd name="connsiteX1040" fmla="*/ 3108759 w 5372199"/>
                <a:gd name="connsiteY1040" fmla="*/ 178405 h 5390836"/>
                <a:gd name="connsiteX1041" fmla="*/ 3101537 w 5372199"/>
                <a:gd name="connsiteY1041" fmla="*/ 151597 h 5390836"/>
                <a:gd name="connsiteX1042" fmla="*/ 3101537 w 5372199"/>
                <a:gd name="connsiteY1042" fmla="*/ 132001 h 5390836"/>
                <a:gd name="connsiteX1043" fmla="*/ 3101537 w 5372199"/>
                <a:gd name="connsiteY1043" fmla="*/ 113443 h 5390836"/>
                <a:gd name="connsiteX1044" fmla="*/ 3121134 w 5372199"/>
                <a:gd name="connsiteY1044" fmla="*/ 104154 h 5390836"/>
                <a:gd name="connsiteX1045" fmla="*/ 3147941 w 5372199"/>
                <a:gd name="connsiteY1045" fmla="*/ 117569 h 5390836"/>
                <a:gd name="connsiteX1046" fmla="*/ 3220134 w 5372199"/>
                <a:gd name="connsiteY1046" fmla="*/ 123750 h 5390836"/>
                <a:gd name="connsiteX1047" fmla="*/ 3259317 w 5372199"/>
                <a:gd name="connsiteY1047" fmla="*/ 123750 h 5390836"/>
                <a:gd name="connsiteX1048" fmla="*/ 3316039 w 5372199"/>
                <a:gd name="connsiteY1048" fmla="*/ 114472 h 5390836"/>
                <a:gd name="connsiteX1049" fmla="*/ 3331510 w 5372199"/>
                <a:gd name="connsiteY1049" fmla="*/ 114472 h 5390836"/>
                <a:gd name="connsiteX1050" fmla="*/ 3343885 w 5372199"/>
                <a:gd name="connsiteY1050" fmla="*/ 114472 h 5390836"/>
                <a:gd name="connsiteX1051" fmla="*/ 2198081 w 5372199"/>
                <a:gd name="connsiteY1051" fmla="*/ 79112 h 5390836"/>
                <a:gd name="connsiteX1052" fmla="*/ 2212588 w 5372199"/>
                <a:gd name="connsiteY1052" fmla="*/ 96946 h 5390836"/>
                <a:gd name="connsiteX1053" fmla="*/ 2218770 w 5372199"/>
                <a:gd name="connsiteY1053" fmla="*/ 79417 h 5390836"/>
                <a:gd name="connsiteX1054" fmla="*/ 2218770 w 5372199"/>
                <a:gd name="connsiteY1054" fmla="*/ 100042 h 5390836"/>
                <a:gd name="connsiteX1055" fmla="*/ 2218770 w 5372199"/>
                <a:gd name="connsiteY1055" fmla="*/ 123764 h 5390836"/>
                <a:gd name="connsiteX1056" fmla="*/ 2208463 w 5372199"/>
                <a:gd name="connsiteY1056" fmla="*/ 142321 h 5390836"/>
                <a:gd name="connsiteX1057" fmla="*/ 2191952 w 5372199"/>
                <a:gd name="connsiteY1057" fmla="*/ 168100 h 5390836"/>
                <a:gd name="connsiteX1058" fmla="*/ 2191952 w 5372199"/>
                <a:gd name="connsiteY1058" fmla="*/ 192850 h 5390836"/>
                <a:gd name="connsiteX1059" fmla="*/ 2191952 w 5372199"/>
                <a:gd name="connsiteY1059" fmla="*/ 210379 h 5390836"/>
                <a:gd name="connsiteX1060" fmla="*/ 2205367 w 5372199"/>
                <a:gd name="connsiteY1060" fmla="*/ 210379 h 5390836"/>
                <a:gd name="connsiteX1061" fmla="*/ 2211549 w 5372199"/>
                <a:gd name="connsiteY1061" fmla="*/ 221725 h 5390836"/>
                <a:gd name="connsiteX1062" fmla="*/ 2221867 w 5372199"/>
                <a:gd name="connsiteY1062" fmla="*/ 240293 h 5390836"/>
                <a:gd name="connsiteX1063" fmla="*/ 2221867 w 5372199"/>
                <a:gd name="connsiteY1063" fmla="*/ 248543 h 5390836"/>
                <a:gd name="connsiteX1064" fmla="*/ 2186798 w 5372199"/>
                <a:gd name="connsiteY1064" fmla="*/ 291851 h 5390836"/>
                <a:gd name="connsiteX1065" fmla="*/ 2186798 w 5372199"/>
                <a:gd name="connsiteY1065" fmla="*/ 306293 h 5390836"/>
                <a:gd name="connsiteX1066" fmla="*/ 2202270 w 5372199"/>
                <a:gd name="connsiteY1066" fmla="*/ 306293 h 5390836"/>
                <a:gd name="connsiteX1067" fmla="*/ 2216713 w 5372199"/>
                <a:gd name="connsiteY1067" fmla="*/ 313515 h 5390836"/>
                <a:gd name="connsiteX1068" fmla="*/ 2222895 w 5372199"/>
                <a:gd name="connsiteY1068" fmla="*/ 326919 h 5390836"/>
                <a:gd name="connsiteX1069" fmla="*/ 2190923 w 5372199"/>
                <a:gd name="connsiteY1069" fmla="*/ 377448 h 5390836"/>
                <a:gd name="connsiteX1070" fmla="*/ 2134201 w 5372199"/>
                <a:gd name="connsiteY1070" fmla="*/ 416630 h 5390836"/>
                <a:gd name="connsiteX1071" fmla="*/ 2107393 w 5372199"/>
                <a:gd name="connsiteY1071" fmla="*/ 447573 h 5390836"/>
                <a:gd name="connsiteX1072" fmla="*/ 2096047 w 5372199"/>
                <a:gd name="connsiteY1072" fmla="*/ 447573 h 5390836"/>
                <a:gd name="connsiteX1073" fmla="*/ 2078518 w 5372199"/>
                <a:gd name="connsiteY1073" fmla="*/ 447573 h 5390836"/>
                <a:gd name="connsiteX1074" fmla="*/ 2069239 w 5372199"/>
                <a:gd name="connsiteY1074" fmla="*/ 434169 h 5390836"/>
                <a:gd name="connsiteX1075" fmla="*/ 2056864 w 5372199"/>
                <a:gd name="connsiteY1075" fmla="*/ 420765 h 5390836"/>
                <a:gd name="connsiteX1076" fmla="*/ 2047585 w 5372199"/>
                <a:gd name="connsiteY1076" fmla="*/ 393948 h 5390836"/>
                <a:gd name="connsiteX1077" fmla="*/ 2071296 w 5372199"/>
                <a:gd name="connsiteY1077" fmla="*/ 365072 h 5390836"/>
                <a:gd name="connsiteX1078" fmla="*/ 2084700 w 5372199"/>
                <a:gd name="connsiteY1078" fmla="*/ 351669 h 5390836"/>
                <a:gd name="connsiteX1079" fmla="*/ 2093989 w 5372199"/>
                <a:gd name="connsiteY1079" fmla="*/ 338265 h 5390836"/>
                <a:gd name="connsiteX1080" fmla="*/ 2093989 w 5372199"/>
                <a:gd name="connsiteY1080" fmla="*/ 326919 h 5390836"/>
                <a:gd name="connsiteX1081" fmla="*/ 2093989 w 5372199"/>
                <a:gd name="connsiteY1081" fmla="*/ 312475 h 5390836"/>
                <a:gd name="connsiteX1082" fmla="*/ 2087796 w 5372199"/>
                <a:gd name="connsiteY1082" fmla="*/ 302169 h 5390836"/>
                <a:gd name="connsiteX1083" fmla="*/ 2080575 w 5372199"/>
                <a:gd name="connsiteY1083" fmla="*/ 292890 h 5390836"/>
                <a:gd name="connsiteX1084" fmla="*/ 2065114 w 5372199"/>
                <a:gd name="connsiteY1084" fmla="*/ 274322 h 5390836"/>
                <a:gd name="connsiteX1085" fmla="*/ 2081614 w 5372199"/>
                <a:gd name="connsiteY1085" fmla="*/ 251639 h 5390836"/>
                <a:gd name="connsiteX1086" fmla="*/ 2095018 w 5372199"/>
                <a:gd name="connsiteY1086" fmla="*/ 251639 h 5390836"/>
                <a:gd name="connsiteX1087" fmla="*/ 2110490 w 5372199"/>
                <a:gd name="connsiteY1087" fmla="*/ 234100 h 5390836"/>
                <a:gd name="connsiteX1088" fmla="*/ 2110490 w 5372199"/>
                <a:gd name="connsiteY1088" fmla="*/ 206264 h 5390836"/>
                <a:gd name="connsiteX1089" fmla="*/ 2093989 w 5372199"/>
                <a:gd name="connsiteY1089" fmla="*/ 194918 h 5390836"/>
                <a:gd name="connsiteX1090" fmla="*/ 2076461 w 5372199"/>
                <a:gd name="connsiteY1090" fmla="*/ 194918 h 5390836"/>
                <a:gd name="connsiteX1091" fmla="*/ 2065114 w 5372199"/>
                <a:gd name="connsiteY1091" fmla="*/ 184599 h 5390836"/>
                <a:gd name="connsiteX1092" fmla="*/ 2054796 w 5372199"/>
                <a:gd name="connsiteY1092" fmla="*/ 184599 h 5390836"/>
                <a:gd name="connsiteX1093" fmla="*/ 2047585 w 5372199"/>
                <a:gd name="connsiteY1093" fmla="*/ 166043 h 5390836"/>
                <a:gd name="connsiteX1094" fmla="*/ 2055824 w 5372199"/>
                <a:gd name="connsiteY1094" fmla="*/ 158821 h 5390836"/>
                <a:gd name="connsiteX1095" fmla="*/ 2060989 w 5372199"/>
                <a:gd name="connsiteY1095" fmla="*/ 147475 h 5390836"/>
                <a:gd name="connsiteX1096" fmla="*/ 2074393 w 5372199"/>
                <a:gd name="connsiteY1096" fmla="*/ 136139 h 5390836"/>
                <a:gd name="connsiteX1097" fmla="*/ 2093989 w 5372199"/>
                <a:gd name="connsiteY1097" fmla="*/ 136139 h 5390836"/>
                <a:gd name="connsiteX1098" fmla="*/ 2171337 w 5372199"/>
                <a:gd name="connsiteY1098" fmla="*/ 84571 h 5390836"/>
                <a:gd name="connsiteX1099" fmla="*/ 2194020 w 5372199"/>
                <a:gd name="connsiteY1099" fmla="*/ 79417 h 5390836"/>
                <a:gd name="connsiteX1100" fmla="*/ 2198081 w 5372199"/>
                <a:gd name="connsiteY1100" fmla="*/ 79112 h 5390836"/>
                <a:gd name="connsiteX1101" fmla="*/ 2394088 w 5372199"/>
                <a:gd name="connsiteY1101" fmla="*/ 55695 h 5390836"/>
                <a:gd name="connsiteX1102" fmla="*/ 2356963 w 5372199"/>
                <a:gd name="connsiteY1102" fmla="*/ 76320 h 5390836"/>
                <a:gd name="connsiteX1103" fmla="*/ 2365213 w 5372199"/>
                <a:gd name="connsiteY1103" fmla="*/ 93860 h 5390836"/>
                <a:gd name="connsiteX1104" fmla="*/ 2385838 w 5372199"/>
                <a:gd name="connsiteY1104" fmla="*/ 93860 h 5390836"/>
                <a:gd name="connsiteX1105" fmla="*/ 2397185 w 5372199"/>
                <a:gd name="connsiteY1105" fmla="*/ 73224 h 5390836"/>
                <a:gd name="connsiteX1106" fmla="*/ 2397185 w 5372199"/>
                <a:gd name="connsiteY1106" fmla="*/ 57763 h 5390836"/>
                <a:gd name="connsiteX1107" fmla="*/ 2409561 w 5372199"/>
                <a:gd name="connsiteY1107" fmla="*/ 1039 h 5390836"/>
                <a:gd name="connsiteX1108" fmla="*/ 2427090 w 5372199"/>
                <a:gd name="connsiteY1108" fmla="*/ 1039 h 5390836"/>
                <a:gd name="connsiteX1109" fmla="*/ 2461119 w 5372199"/>
                <a:gd name="connsiteY1109" fmla="*/ 1039 h 5390836"/>
                <a:gd name="connsiteX1110" fmla="*/ 2469369 w 5372199"/>
                <a:gd name="connsiteY1110" fmla="*/ 14443 h 5390836"/>
                <a:gd name="connsiteX1111" fmla="*/ 2483812 w 5372199"/>
                <a:gd name="connsiteY1111" fmla="*/ 36096 h 5390836"/>
                <a:gd name="connsiteX1112" fmla="*/ 2477630 w 5372199"/>
                <a:gd name="connsiteY1112" fmla="*/ 57761 h 5390836"/>
                <a:gd name="connsiteX1113" fmla="*/ 2477630 w 5372199"/>
                <a:gd name="connsiteY1113" fmla="*/ 76318 h 5390836"/>
                <a:gd name="connsiteX1114" fmla="*/ 2466283 w 5372199"/>
                <a:gd name="connsiteY1114" fmla="*/ 108290 h 5390836"/>
                <a:gd name="connsiteX1115" fmla="*/ 2452879 w 5372199"/>
                <a:gd name="connsiteY1115" fmla="*/ 127886 h 5390836"/>
                <a:gd name="connsiteX1116" fmla="*/ 2429158 w 5372199"/>
                <a:gd name="connsiteY1116" fmla="*/ 203165 h 5390836"/>
                <a:gd name="connsiteX1117" fmla="*/ 2419868 w 5372199"/>
                <a:gd name="connsiteY1117" fmla="*/ 215541 h 5390836"/>
                <a:gd name="connsiteX1118" fmla="*/ 2406464 w 5372199"/>
                <a:gd name="connsiteY1118" fmla="*/ 215541 h 5390836"/>
                <a:gd name="connsiteX1119" fmla="*/ 2392032 w 5372199"/>
                <a:gd name="connsiteY1119" fmla="*/ 222762 h 5390836"/>
                <a:gd name="connsiteX1120" fmla="*/ 2372435 w 5372199"/>
                <a:gd name="connsiteY1120" fmla="*/ 232041 h 5390836"/>
                <a:gd name="connsiteX1121" fmla="*/ 2372435 w 5372199"/>
                <a:gd name="connsiteY1121" fmla="*/ 248541 h 5390836"/>
                <a:gd name="connsiteX1122" fmla="*/ 2387907 w 5372199"/>
                <a:gd name="connsiteY1122" fmla="*/ 243387 h 5390836"/>
                <a:gd name="connsiteX1123" fmla="*/ 2400282 w 5372199"/>
                <a:gd name="connsiteY1123" fmla="*/ 235137 h 5390836"/>
                <a:gd name="connsiteX1124" fmla="*/ 2418840 w 5372199"/>
                <a:gd name="connsiteY1124" fmla="*/ 235137 h 5390836"/>
                <a:gd name="connsiteX1125" fmla="*/ 2427090 w 5372199"/>
                <a:gd name="connsiteY1125" fmla="*/ 242348 h 5390836"/>
                <a:gd name="connsiteX1126" fmla="*/ 2435340 w 5372199"/>
                <a:gd name="connsiteY1126" fmla="*/ 265041 h 5390836"/>
                <a:gd name="connsiteX1127" fmla="*/ 2435340 w 5372199"/>
                <a:gd name="connsiteY1127" fmla="*/ 274319 h 5390836"/>
                <a:gd name="connsiteX1128" fmla="*/ 2419868 w 5372199"/>
                <a:gd name="connsiteY1128" fmla="*/ 288763 h 5390836"/>
                <a:gd name="connsiteX1129" fmla="*/ 2402339 w 5372199"/>
                <a:gd name="connsiteY1129" fmla="*/ 298041 h 5390836"/>
                <a:gd name="connsiteX1130" fmla="*/ 2402339 w 5372199"/>
                <a:gd name="connsiteY1130" fmla="*/ 309377 h 5390836"/>
                <a:gd name="connsiteX1131" fmla="*/ 2412657 w 5372199"/>
                <a:gd name="connsiteY1131" fmla="*/ 315570 h 5390836"/>
                <a:gd name="connsiteX1132" fmla="*/ 2436368 w 5372199"/>
                <a:gd name="connsiteY1132" fmla="*/ 307320 h 5390836"/>
                <a:gd name="connsiteX1133" fmla="*/ 2455965 w 5372199"/>
                <a:gd name="connsiteY1133" fmla="*/ 307320 h 5390836"/>
                <a:gd name="connsiteX1134" fmla="*/ 2477630 w 5372199"/>
                <a:gd name="connsiteY1134" fmla="*/ 300098 h 5390836"/>
                <a:gd name="connsiteX1135" fmla="*/ 2498244 w 5372199"/>
                <a:gd name="connsiteY1135" fmla="*/ 300098 h 5390836"/>
                <a:gd name="connsiteX1136" fmla="*/ 2517841 w 5372199"/>
                <a:gd name="connsiteY1136" fmla="*/ 323820 h 5390836"/>
                <a:gd name="connsiteX1137" fmla="*/ 2494119 w 5372199"/>
                <a:gd name="connsiteY1137" fmla="*/ 370224 h 5390836"/>
                <a:gd name="connsiteX1138" fmla="*/ 2467312 w 5372199"/>
                <a:gd name="connsiteY1138" fmla="*/ 370224 h 5390836"/>
                <a:gd name="connsiteX1139" fmla="*/ 2422965 w 5372199"/>
                <a:gd name="connsiteY1139" fmla="*/ 377445 h 5390836"/>
                <a:gd name="connsiteX1140" fmla="*/ 2398214 w 5372199"/>
                <a:gd name="connsiteY1140" fmla="*/ 377445 h 5390836"/>
                <a:gd name="connsiteX1141" fmla="*/ 2377589 w 5372199"/>
                <a:gd name="connsiteY1141" fmla="*/ 382599 h 5390836"/>
                <a:gd name="connsiteX1142" fmla="*/ 2353878 w 5372199"/>
                <a:gd name="connsiteY1142" fmla="*/ 389820 h 5390836"/>
                <a:gd name="connsiteX1143" fmla="*/ 2326031 w 5372199"/>
                <a:gd name="connsiteY1143" fmla="*/ 400138 h 5390836"/>
                <a:gd name="connsiteX1144" fmla="*/ 2296127 w 5372199"/>
                <a:gd name="connsiteY1144" fmla="*/ 407360 h 5390836"/>
                <a:gd name="connsiteX1145" fmla="*/ 2266212 w 5372199"/>
                <a:gd name="connsiteY1145" fmla="*/ 420763 h 5390836"/>
                <a:gd name="connsiteX1146" fmla="*/ 2245587 w 5372199"/>
                <a:gd name="connsiteY1146" fmla="*/ 413542 h 5390836"/>
                <a:gd name="connsiteX1147" fmla="*/ 2237348 w 5372199"/>
                <a:gd name="connsiteY1147" fmla="*/ 387752 h 5390836"/>
                <a:gd name="connsiteX1148" fmla="*/ 2237337 w 5372199"/>
                <a:gd name="connsiteY1148" fmla="*/ 379513 h 5390836"/>
                <a:gd name="connsiteX1149" fmla="*/ 2237337 w 5372199"/>
                <a:gd name="connsiteY1149" fmla="*/ 364042 h 5390836"/>
                <a:gd name="connsiteX1150" fmla="*/ 2243530 w 5372199"/>
                <a:gd name="connsiteY1150" fmla="*/ 357849 h 5390836"/>
                <a:gd name="connsiteX1151" fmla="*/ 2253837 w 5372199"/>
                <a:gd name="connsiteY1151" fmla="*/ 357849 h 5390836"/>
                <a:gd name="connsiteX1152" fmla="*/ 2278588 w 5372199"/>
                <a:gd name="connsiteY1152" fmla="*/ 344445 h 5390836"/>
                <a:gd name="connsiteX1153" fmla="*/ 2310560 w 5372199"/>
                <a:gd name="connsiteY1153" fmla="*/ 324848 h 5390836"/>
                <a:gd name="connsiteX1154" fmla="*/ 2303338 w 5372199"/>
                <a:gd name="connsiteY1154" fmla="*/ 316609 h 5390836"/>
                <a:gd name="connsiteX1155" fmla="*/ 2289934 w 5372199"/>
                <a:gd name="connsiteY1155" fmla="*/ 316609 h 5390836"/>
                <a:gd name="connsiteX1156" fmla="*/ 2277559 w 5372199"/>
                <a:gd name="connsiteY1156" fmla="*/ 316609 h 5390836"/>
                <a:gd name="connsiteX1157" fmla="*/ 2277559 w 5372199"/>
                <a:gd name="connsiteY1157" fmla="*/ 305263 h 5390836"/>
                <a:gd name="connsiteX1158" fmla="*/ 2277559 w 5372199"/>
                <a:gd name="connsiteY1158" fmla="*/ 291848 h 5390836"/>
                <a:gd name="connsiteX1159" fmla="*/ 2283752 w 5372199"/>
                <a:gd name="connsiteY1159" fmla="*/ 280512 h 5390836"/>
                <a:gd name="connsiteX1160" fmla="*/ 2291991 w 5372199"/>
                <a:gd name="connsiteY1160" fmla="*/ 280512 h 5390836"/>
                <a:gd name="connsiteX1161" fmla="*/ 2300252 w 5372199"/>
                <a:gd name="connsiteY1161" fmla="*/ 280512 h 5390836"/>
                <a:gd name="connsiteX1162" fmla="*/ 2307463 w 5372199"/>
                <a:gd name="connsiteY1162" fmla="*/ 280512 h 5390836"/>
                <a:gd name="connsiteX1163" fmla="*/ 2313656 w 5372199"/>
                <a:gd name="connsiteY1163" fmla="*/ 273291 h 5390836"/>
                <a:gd name="connsiteX1164" fmla="*/ 2313656 w 5372199"/>
                <a:gd name="connsiteY1164" fmla="*/ 256791 h 5390836"/>
                <a:gd name="connsiteX1165" fmla="*/ 2303338 w 5372199"/>
                <a:gd name="connsiteY1165" fmla="*/ 256791 h 5390836"/>
                <a:gd name="connsiteX1166" fmla="*/ 2290963 w 5372199"/>
                <a:gd name="connsiteY1166" fmla="*/ 261944 h 5390836"/>
                <a:gd name="connsiteX1167" fmla="*/ 2280656 w 5372199"/>
                <a:gd name="connsiteY1167" fmla="*/ 261944 h 5390836"/>
                <a:gd name="connsiteX1168" fmla="*/ 2270338 w 5372199"/>
                <a:gd name="connsiteY1168" fmla="*/ 261944 h 5390836"/>
                <a:gd name="connsiteX1169" fmla="*/ 2265184 w 5372199"/>
                <a:gd name="connsiteY1169" fmla="*/ 255751 h 5390836"/>
                <a:gd name="connsiteX1170" fmla="*/ 2260030 w 5372199"/>
                <a:gd name="connsiteY1170" fmla="*/ 245444 h 5390836"/>
                <a:gd name="connsiteX1171" fmla="*/ 2248684 w 5372199"/>
                <a:gd name="connsiteY1171" fmla="*/ 231012 h 5390836"/>
                <a:gd name="connsiteX1172" fmla="*/ 2242502 w 5372199"/>
                <a:gd name="connsiteY1172" fmla="*/ 213473 h 5390836"/>
                <a:gd name="connsiteX1173" fmla="*/ 2247655 w 5372199"/>
                <a:gd name="connsiteY1173" fmla="*/ 186665 h 5390836"/>
                <a:gd name="connsiteX1174" fmla="*/ 2237337 w 5372199"/>
                <a:gd name="connsiteY1174" fmla="*/ 144386 h 5390836"/>
                <a:gd name="connsiteX1175" fmla="*/ 2229086 w 5372199"/>
                <a:gd name="connsiteY1175" fmla="*/ 126847 h 5390836"/>
                <a:gd name="connsiteX1176" fmla="*/ 2229086 w 5372199"/>
                <a:gd name="connsiteY1176" fmla="*/ 113443 h 5390836"/>
                <a:gd name="connsiteX1177" fmla="*/ 2229086 w 5372199"/>
                <a:gd name="connsiteY1177" fmla="*/ 88693 h 5390836"/>
                <a:gd name="connsiteX1178" fmla="*/ 2228058 w 5372199"/>
                <a:gd name="connsiteY1178" fmla="*/ 86636 h 5390836"/>
                <a:gd name="connsiteX1179" fmla="*/ 2236309 w 5372199"/>
                <a:gd name="connsiteY1179" fmla="*/ 61886 h 5390836"/>
                <a:gd name="connsiteX1180" fmla="*/ 2251780 w 5372199"/>
                <a:gd name="connsiteY1180" fmla="*/ 68068 h 5390836"/>
                <a:gd name="connsiteX1181" fmla="*/ 2266223 w 5372199"/>
                <a:gd name="connsiteY1181" fmla="*/ 68068 h 5390836"/>
                <a:gd name="connsiteX1182" fmla="*/ 2283752 w 5372199"/>
                <a:gd name="connsiteY1182" fmla="*/ 59818 h 5390836"/>
                <a:gd name="connsiteX1183" fmla="*/ 2313656 w 5372199"/>
                <a:gd name="connsiteY1183" fmla="*/ 42289 h 5390836"/>
                <a:gd name="connsiteX1184" fmla="*/ 2337367 w 5372199"/>
                <a:gd name="connsiteY1184" fmla="*/ 36096 h 5390836"/>
                <a:gd name="connsiteX1185" fmla="*/ 2409561 w 5372199"/>
                <a:gd name="connsiteY1185" fmla="*/ 1039 h 5390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</a:cxnLst>
              <a:rect l="l" t="t" r="r" b="b"/>
              <a:pathLst>
                <a:path w="5372199" h="5390836">
                  <a:moveTo>
                    <a:pt x="3137621" y="5098566"/>
                  </a:moveTo>
                  <a:cubicBezTo>
                    <a:pt x="3116367" y="5101693"/>
                    <a:pt x="3098342" y="5115799"/>
                    <a:pt x="3090189" y="5135680"/>
                  </a:cubicBezTo>
                  <a:cubicBezTo>
                    <a:pt x="3082122" y="5161189"/>
                    <a:pt x="3082122" y="5188557"/>
                    <a:pt x="3090189" y="5214053"/>
                  </a:cubicBezTo>
                  <a:cubicBezTo>
                    <a:pt x="3092906" y="5239900"/>
                    <a:pt x="3104588" y="5263976"/>
                    <a:pt x="3123189" y="5282125"/>
                  </a:cubicBezTo>
                  <a:cubicBezTo>
                    <a:pt x="3137977" y="5297044"/>
                    <a:pt x="3159427" y="5303290"/>
                    <a:pt x="3179909" y="5298625"/>
                  </a:cubicBezTo>
                  <a:cubicBezTo>
                    <a:pt x="3200859" y="5295506"/>
                    <a:pt x="3218757" y="5281887"/>
                    <a:pt x="3227342" y="5262527"/>
                  </a:cubicBezTo>
                  <a:lnTo>
                    <a:pt x="3223219" y="5262527"/>
                  </a:lnTo>
                  <a:cubicBezTo>
                    <a:pt x="3233028" y="5238286"/>
                    <a:pt x="3234837" y="5211553"/>
                    <a:pt x="3228384" y="5186218"/>
                  </a:cubicBezTo>
                  <a:cubicBezTo>
                    <a:pt x="3224659" y="5159756"/>
                    <a:pt x="3213172" y="5134998"/>
                    <a:pt x="3195371" y="5115066"/>
                  </a:cubicBezTo>
                  <a:cubicBezTo>
                    <a:pt x="3180159" y="5100134"/>
                    <a:pt x="3158431" y="5093918"/>
                    <a:pt x="3137621" y="5098566"/>
                  </a:cubicBezTo>
                  <a:close/>
                  <a:moveTo>
                    <a:pt x="2793012" y="5095901"/>
                  </a:moveTo>
                  <a:lnTo>
                    <a:pt x="2794038" y="5121680"/>
                  </a:lnTo>
                  <a:lnTo>
                    <a:pt x="2794038" y="5147468"/>
                  </a:lnTo>
                  <a:lnTo>
                    <a:pt x="2652759" y="5150557"/>
                  </a:lnTo>
                  <a:lnTo>
                    <a:pt x="2654818" y="5212430"/>
                  </a:lnTo>
                  <a:lnTo>
                    <a:pt x="2785788" y="5210375"/>
                  </a:lnTo>
                  <a:lnTo>
                    <a:pt x="2785788" y="5235125"/>
                  </a:lnTo>
                  <a:lnTo>
                    <a:pt x="2785788" y="5259875"/>
                  </a:lnTo>
                  <a:lnTo>
                    <a:pt x="2654818" y="5261930"/>
                  </a:lnTo>
                  <a:lnTo>
                    <a:pt x="2656886" y="5338252"/>
                  </a:lnTo>
                  <a:lnTo>
                    <a:pt x="2803317" y="5335154"/>
                  </a:lnTo>
                  <a:lnTo>
                    <a:pt x="2804347" y="5360934"/>
                  </a:lnTo>
                  <a:lnTo>
                    <a:pt x="2804347" y="5386722"/>
                  </a:lnTo>
                  <a:lnTo>
                    <a:pt x="2601191" y="5390836"/>
                  </a:lnTo>
                  <a:lnTo>
                    <a:pt x="2597068" y="5100028"/>
                  </a:lnTo>
                  <a:close/>
                  <a:moveTo>
                    <a:pt x="2311412" y="5073218"/>
                  </a:moveTo>
                  <a:lnTo>
                    <a:pt x="2527979" y="5100036"/>
                  </a:lnTo>
                  <a:lnTo>
                    <a:pt x="2524886" y="5124786"/>
                  </a:lnTo>
                  <a:lnTo>
                    <a:pt x="2521789" y="5150566"/>
                  </a:lnTo>
                  <a:lnTo>
                    <a:pt x="2441357" y="5141286"/>
                  </a:lnTo>
                  <a:lnTo>
                    <a:pt x="2412480" y="5378472"/>
                  </a:lnTo>
                  <a:lnTo>
                    <a:pt x="2384632" y="5375374"/>
                  </a:lnTo>
                  <a:lnTo>
                    <a:pt x="2356798" y="5372277"/>
                  </a:lnTo>
                  <a:lnTo>
                    <a:pt x="2385662" y="5134066"/>
                  </a:lnTo>
                  <a:lnTo>
                    <a:pt x="2305230" y="5124786"/>
                  </a:lnTo>
                  <a:lnTo>
                    <a:pt x="2308328" y="5098998"/>
                  </a:lnTo>
                  <a:close/>
                  <a:moveTo>
                    <a:pt x="3178501" y="5049077"/>
                  </a:moveTo>
                  <a:cubicBezTo>
                    <a:pt x="3196181" y="5052967"/>
                    <a:pt x="3212954" y="5060973"/>
                    <a:pt x="3227342" y="5072774"/>
                  </a:cubicBezTo>
                  <a:cubicBezTo>
                    <a:pt x="3257680" y="5099354"/>
                    <a:pt x="3277452" y="5135960"/>
                    <a:pt x="3283036" y="5175900"/>
                  </a:cubicBezTo>
                  <a:cubicBezTo>
                    <a:pt x="3293053" y="5214629"/>
                    <a:pt x="3288655" y="5255671"/>
                    <a:pt x="3270659" y="5291404"/>
                  </a:cubicBezTo>
                  <a:cubicBezTo>
                    <a:pt x="3233278" y="5351319"/>
                    <a:pt x="3154393" y="5369582"/>
                    <a:pt x="3094478" y="5332188"/>
                  </a:cubicBezTo>
                  <a:cubicBezTo>
                    <a:pt x="3091596" y="5330391"/>
                    <a:pt x="3088791" y="5328485"/>
                    <a:pt x="3086062" y="5326472"/>
                  </a:cubicBezTo>
                  <a:lnTo>
                    <a:pt x="3082978" y="5329557"/>
                  </a:lnTo>
                  <a:cubicBezTo>
                    <a:pt x="3052338" y="5303214"/>
                    <a:pt x="3032503" y="5266502"/>
                    <a:pt x="3027283" y="5226430"/>
                  </a:cubicBezTo>
                  <a:cubicBezTo>
                    <a:pt x="3017995" y="5186879"/>
                    <a:pt x="3022736" y="5145316"/>
                    <a:pt x="3040690" y="5108871"/>
                  </a:cubicBezTo>
                  <a:cubicBezTo>
                    <a:pt x="3057762" y="5077244"/>
                    <a:pt x="3088694" y="5055485"/>
                    <a:pt x="3124219" y="5050083"/>
                  </a:cubicBezTo>
                  <a:cubicBezTo>
                    <a:pt x="3142234" y="5045416"/>
                    <a:pt x="3160821" y="5045188"/>
                    <a:pt x="3178501" y="5049077"/>
                  </a:cubicBezTo>
                  <a:close/>
                  <a:moveTo>
                    <a:pt x="2038303" y="5009871"/>
                  </a:moveTo>
                  <a:lnTo>
                    <a:pt x="2065121" y="5017092"/>
                  </a:lnTo>
                  <a:lnTo>
                    <a:pt x="2092960" y="5023274"/>
                  </a:lnTo>
                  <a:lnTo>
                    <a:pt x="2048621" y="5201688"/>
                  </a:lnTo>
                  <a:cubicBezTo>
                    <a:pt x="2042765" y="5217311"/>
                    <a:pt x="2042765" y="5234527"/>
                    <a:pt x="2048621" y="5250150"/>
                  </a:cubicBezTo>
                  <a:cubicBezTo>
                    <a:pt x="2055604" y="5263154"/>
                    <a:pt x="2068133" y="5272269"/>
                    <a:pt x="2082650" y="5274900"/>
                  </a:cubicBezTo>
                  <a:cubicBezTo>
                    <a:pt x="2096066" y="5281082"/>
                    <a:pt x="2111515" y="5281082"/>
                    <a:pt x="2124930" y="5274900"/>
                  </a:cubicBezTo>
                  <a:cubicBezTo>
                    <a:pt x="2137748" y="5263337"/>
                    <a:pt x="2146142" y="5247650"/>
                    <a:pt x="2148650" y="5230565"/>
                  </a:cubicBezTo>
                  <a:lnTo>
                    <a:pt x="2192989" y="5053189"/>
                  </a:lnTo>
                  <a:lnTo>
                    <a:pt x="2219807" y="5059371"/>
                  </a:lnTo>
                  <a:lnTo>
                    <a:pt x="2247654" y="5066591"/>
                  </a:lnTo>
                  <a:lnTo>
                    <a:pt x="2200209" y="5237773"/>
                  </a:lnTo>
                  <a:cubicBezTo>
                    <a:pt x="2195425" y="5269756"/>
                    <a:pt x="2178870" y="5298815"/>
                    <a:pt x="2153807" y="5319247"/>
                  </a:cubicBezTo>
                  <a:cubicBezTo>
                    <a:pt x="2127400" y="5334294"/>
                    <a:pt x="2095710" y="5336938"/>
                    <a:pt x="2067180" y="5326468"/>
                  </a:cubicBezTo>
                  <a:cubicBezTo>
                    <a:pt x="2037328" y="5321976"/>
                    <a:pt x="2010956" y="5304641"/>
                    <a:pt x="1994985" y="5279023"/>
                  </a:cubicBezTo>
                  <a:cubicBezTo>
                    <a:pt x="1983261" y="5249209"/>
                    <a:pt x="1983261" y="5216044"/>
                    <a:pt x="1994985" y="5186218"/>
                  </a:cubicBezTo>
                  <a:close/>
                  <a:moveTo>
                    <a:pt x="3514900" y="4952554"/>
                  </a:moveTo>
                  <a:lnTo>
                    <a:pt x="3523150" y="4977304"/>
                  </a:lnTo>
                  <a:lnTo>
                    <a:pt x="3531400" y="5002053"/>
                  </a:lnTo>
                  <a:lnTo>
                    <a:pt x="3403523" y="5043303"/>
                  </a:lnTo>
                  <a:lnTo>
                    <a:pt x="3424146" y="5106210"/>
                  </a:lnTo>
                  <a:lnTo>
                    <a:pt x="3535523" y="5070125"/>
                  </a:lnTo>
                  <a:lnTo>
                    <a:pt x="3542743" y="5093833"/>
                  </a:lnTo>
                  <a:lnTo>
                    <a:pt x="3550993" y="5117557"/>
                  </a:lnTo>
                  <a:lnTo>
                    <a:pt x="3439621" y="5153655"/>
                  </a:lnTo>
                  <a:lnTo>
                    <a:pt x="3477773" y="5271222"/>
                  </a:lnTo>
                  <a:lnTo>
                    <a:pt x="3450955" y="5279459"/>
                  </a:lnTo>
                  <a:lnTo>
                    <a:pt x="3424146" y="5288752"/>
                  </a:lnTo>
                  <a:lnTo>
                    <a:pt x="3334426" y="5012371"/>
                  </a:lnTo>
                  <a:close/>
                  <a:moveTo>
                    <a:pt x="1772071" y="4919562"/>
                  </a:moveTo>
                  <a:lnTo>
                    <a:pt x="1978320" y="4990719"/>
                  </a:lnTo>
                  <a:lnTo>
                    <a:pt x="1970070" y="5014439"/>
                  </a:lnTo>
                  <a:lnTo>
                    <a:pt x="1960782" y="5039189"/>
                  </a:lnTo>
                  <a:lnTo>
                    <a:pt x="1884473" y="5013409"/>
                  </a:lnTo>
                  <a:lnTo>
                    <a:pt x="1807130" y="5239260"/>
                  </a:lnTo>
                  <a:lnTo>
                    <a:pt x="1780321" y="5229968"/>
                  </a:lnTo>
                  <a:lnTo>
                    <a:pt x="1753503" y="5220693"/>
                  </a:lnTo>
                  <a:lnTo>
                    <a:pt x="1831880" y="4994842"/>
                  </a:lnTo>
                  <a:lnTo>
                    <a:pt x="1755571" y="4969062"/>
                  </a:lnTo>
                  <a:lnTo>
                    <a:pt x="1763821" y="4944312"/>
                  </a:lnTo>
                  <a:close/>
                  <a:moveTo>
                    <a:pt x="1666876" y="4867995"/>
                  </a:moveTo>
                  <a:lnTo>
                    <a:pt x="1691626" y="4879342"/>
                  </a:lnTo>
                  <a:lnTo>
                    <a:pt x="1717406" y="4891715"/>
                  </a:lnTo>
                  <a:lnTo>
                    <a:pt x="1594694" y="5154680"/>
                  </a:lnTo>
                  <a:lnTo>
                    <a:pt x="1568906" y="5143345"/>
                  </a:lnTo>
                  <a:lnTo>
                    <a:pt x="1543127" y="5130968"/>
                  </a:lnTo>
                  <a:close/>
                  <a:moveTo>
                    <a:pt x="3872751" y="4780342"/>
                  </a:moveTo>
                  <a:lnTo>
                    <a:pt x="3884085" y="4803037"/>
                  </a:lnTo>
                  <a:lnTo>
                    <a:pt x="3896462" y="4825719"/>
                  </a:lnTo>
                  <a:lnTo>
                    <a:pt x="3825306" y="4863872"/>
                  </a:lnTo>
                  <a:lnTo>
                    <a:pt x="3937712" y="5075278"/>
                  </a:lnTo>
                  <a:lnTo>
                    <a:pt x="3912962" y="5088689"/>
                  </a:lnTo>
                  <a:lnTo>
                    <a:pt x="3888212" y="5102096"/>
                  </a:lnTo>
                  <a:lnTo>
                    <a:pt x="3775806" y="4890689"/>
                  </a:lnTo>
                  <a:lnTo>
                    <a:pt x="3704649" y="4927816"/>
                  </a:lnTo>
                  <a:lnTo>
                    <a:pt x="3692277" y="4905122"/>
                  </a:lnTo>
                  <a:lnTo>
                    <a:pt x="3680929" y="4882439"/>
                  </a:lnTo>
                  <a:close/>
                  <a:moveTo>
                    <a:pt x="1417309" y="4732898"/>
                  </a:moveTo>
                  <a:lnTo>
                    <a:pt x="1607059" y="4839122"/>
                  </a:lnTo>
                  <a:lnTo>
                    <a:pt x="1594682" y="4861804"/>
                  </a:lnTo>
                  <a:lnTo>
                    <a:pt x="1582309" y="4883456"/>
                  </a:lnTo>
                  <a:lnTo>
                    <a:pt x="1512182" y="4844274"/>
                  </a:lnTo>
                  <a:lnTo>
                    <a:pt x="1395653" y="5053625"/>
                  </a:lnTo>
                  <a:lnTo>
                    <a:pt x="1370903" y="5040210"/>
                  </a:lnTo>
                  <a:lnTo>
                    <a:pt x="1347182" y="5026808"/>
                  </a:lnTo>
                  <a:lnTo>
                    <a:pt x="1462682" y="4817457"/>
                  </a:lnTo>
                  <a:lnTo>
                    <a:pt x="1392555" y="4778274"/>
                  </a:lnTo>
                  <a:lnTo>
                    <a:pt x="1404932" y="4755592"/>
                  </a:lnTo>
                  <a:close/>
                  <a:moveTo>
                    <a:pt x="4097559" y="4639059"/>
                  </a:moveTo>
                  <a:lnTo>
                    <a:pt x="4110962" y="4660711"/>
                  </a:lnTo>
                  <a:lnTo>
                    <a:pt x="4125402" y="4682368"/>
                  </a:lnTo>
                  <a:lnTo>
                    <a:pt x="4006805" y="4759715"/>
                  </a:lnTo>
                  <a:lnTo>
                    <a:pt x="4040835" y="4811283"/>
                  </a:lnTo>
                  <a:lnTo>
                    <a:pt x="4150152" y="4740118"/>
                  </a:lnTo>
                  <a:lnTo>
                    <a:pt x="4164589" y="4760741"/>
                  </a:lnTo>
                  <a:lnTo>
                    <a:pt x="4177991" y="4782406"/>
                  </a:lnTo>
                  <a:lnTo>
                    <a:pt x="4067652" y="4853562"/>
                  </a:lnTo>
                  <a:lnTo>
                    <a:pt x="4108902" y="4916465"/>
                  </a:lnTo>
                  <a:lnTo>
                    <a:pt x="4232656" y="4837062"/>
                  </a:lnTo>
                  <a:lnTo>
                    <a:pt x="4247088" y="4858715"/>
                  </a:lnTo>
                  <a:lnTo>
                    <a:pt x="4261529" y="4880367"/>
                  </a:lnTo>
                  <a:lnTo>
                    <a:pt x="4090335" y="4990714"/>
                  </a:lnTo>
                  <a:lnTo>
                    <a:pt x="3932555" y="4746308"/>
                  </a:lnTo>
                  <a:close/>
                  <a:moveTo>
                    <a:pt x="1204009" y="4608716"/>
                  </a:moveTo>
                  <a:cubicBezTo>
                    <a:pt x="1231598" y="4607576"/>
                    <a:pt x="1258666" y="4616360"/>
                    <a:pt x="1280327" y="4633466"/>
                  </a:cubicBezTo>
                  <a:cubicBezTo>
                    <a:pt x="1302500" y="4648364"/>
                    <a:pt x="1318026" y="4671283"/>
                    <a:pt x="1323636" y="4697398"/>
                  </a:cubicBezTo>
                  <a:cubicBezTo>
                    <a:pt x="1328106" y="4723220"/>
                    <a:pt x="1322576" y="4749766"/>
                    <a:pt x="1308174" y="4771647"/>
                  </a:cubicBezTo>
                  <a:lnTo>
                    <a:pt x="1268992" y="4739686"/>
                  </a:lnTo>
                  <a:cubicBezTo>
                    <a:pt x="1276225" y="4729109"/>
                    <a:pt x="1278132" y="4715770"/>
                    <a:pt x="1274144" y="4703593"/>
                  </a:cubicBezTo>
                  <a:cubicBezTo>
                    <a:pt x="1270238" y="4689915"/>
                    <a:pt x="1261424" y="4678169"/>
                    <a:pt x="1249395" y="4670588"/>
                  </a:cubicBezTo>
                  <a:cubicBezTo>
                    <a:pt x="1240407" y="4662457"/>
                    <a:pt x="1228479" y="4658355"/>
                    <a:pt x="1216395" y="4659245"/>
                  </a:cubicBezTo>
                  <a:cubicBezTo>
                    <a:pt x="1205534" y="4659957"/>
                    <a:pt x="1195640" y="4665673"/>
                    <a:pt x="1189577" y="4674715"/>
                  </a:cubicBezTo>
                  <a:cubicBezTo>
                    <a:pt x="1184865" y="4681915"/>
                    <a:pt x="1184865" y="4691228"/>
                    <a:pt x="1189577" y="4698436"/>
                  </a:cubicBezTo>
                  <a:cubicBezTo>
                    <a:pt x="1198229" y="4714567"/>
                    <a:pt x="1208979" y="4729478"/>
                    <a:pt x="1221547" y="4742775"/>
                  </a:cubicBezTo>
                  <a:cubicBezTo>
                    <a:pt x="1242259" y="4763063"/>
                    <a:pt x="1257505" y="4788245"/>
                    <a:pt x="1265894" y="4815995"/>
                  </a:cubicBezTo>
                  <a:cubicBezTo>
                    <a:pt x="1267878" y="4837291"/>
                    <a:pt x="1261187" y="4858482"/>
                    <a:pt x="1247327" y="4874774"/>
                  </a:cubicBezTo>
                  <a:cubicBezTo>
                    <a:pt x="1233297" y="4895973"/>
                    <a:pt x="1209835" y="4909054"/>
                    <a:pt x="1184424" y="4909842"/>
                  </a:cubicBezTo>
                  <a:cubicBezTo>
                    <a:pt x="1155734" y="4910719"/>
                    <a:pt x="1127768" y="4900783"/>
                    <a:pt x="1106048" y="4881999"/>
                  </a:cubicBezTo>
                  <a:cubicBezTo>
                    <a:pt x="1081501" y="4866906"/>
                    <a:pt x="1063755" y="4842867"/>
                    <a:pt x="1056548" y="4814965"/>
                  </a:cubicBezTo>
                  <a:cubicBezTo>
                    <a:pt x="1051404" y="4788202"/>
                    <a:pt x="1057768" y="4760495"/>
                    <a:pt x="1074073" y="4738660"/>
                  </a:cubicBezTo>
                  <a:lnTo>
                    <a:pt x="1118420" y="4769592"/>
                  </a:lnTo>
                  <a:cubicBezTo>
                    <a:pt x="1110204" y="4780482"/>
                    <a:pt x="1106836" y="4794300"/>
                    <a:pt x="1109145" y="4807745"/>
                  </a:cubicBezTo>
                  <a:cubicBezTo>
                    <a:pt x="1113721" y="4821635"/>
                    <a:pt x="1122797" y="4833601"/>
                    <a:pt x="1134920" y="4841774"/>
                  </a:cubicBezTo>
                  <a:cubicBezTo>
                    <a:pt x="1146280" y="4850859"/>
                    <a:pt x="1159772" y="4856889"/>
                    <a:pt x="1174115" y="4859312"/>
                  </a:cubicBezTo>
                  <a:cubicBezTo>
                    <a:pt x="1184857" y="4859973"/>
                    <a:pt x="1195251" y="4855351"/>
                    <a:pt x="1201954" y="4846940"/>
                  </a:cubicBezTo>
                  <a:cubicBezTo>
                    <a:pt x="1206174" y="4838863"/>
                    <a:pt x="1206174" y="4829228"/>
                    <a:pt x="1201954" y="4821160"/>
                  </a:cubicBezTo>
                  <a:cubicBezTo>
                    <a:pt x="1195488" y="4806253"/>
                    <a:pt x="1186403" y="4792630"/>
                    <a:pt x="1175145" y="4780940"/>
                  </a:cubicBezTo>
                  <a:cubicBezTo>
                    <a:pt x="1153467" y="4758851"/>
                    <a:pt x="1136611" y="4732520"/>
                    <a:pt x="1125645" y="4703593"/>
                  </a:cubicBezTo>
                  <a:cubicBezTo>
                    <a:pt x="1122094" y="4683321"/>
                    <a:pt x="1127768" y="4662533"/>
                    <a:pt x="1141102" y="4646868"/>
                  </a:cubicBezTo>
                  <a:cubicBezTo>
                    <a:pt x="1155158" y="4625216"/>
                    <a:pt x="1178327" y="4611161"/>
                    <a:pt x="1204009" y="4608716"/>
                  </a:cubicBezTo>
                  <a:close/>
                  <a:moveTo>
                    <a:pt x="4318414" y="4479809"/>
                  </a:moveTo>
                  <a:cubicBezTo>
                    <a:pt x="4347236" y="4481131"/>
                    <a:pt x="4374486" y="4493280"/>
                    <a:pt x="4394732" y="4513839"/>
                  </a:cubicBezTo>
                  <a:lnTo>
                    <a:pt x="4352444" y="4549936"/>
                  </a:lnTo>
                  <a:cubicBezTo>
                    <a:pt x="4342224" y="4539890"/>
                    <a:pt x="4328614" y="4534000"/>
                    <a:pt x="4314287" y="4533436"/>
                  </a:cubicBezTo>
                  <a:cubicBezTo>
                    <a:pt x="4299465" y="4533597"/>
                    <a:pt x="4285198" y="4539085"/>
                    <a:pt x="4274067" y="4548894"/>
                  </a:cubicBezTo>
                  <a:cubicBezTo>
                    <a:pt x="4258508" y="4561186"/>
                    <a:pt x="4250648" y="4580826"/>
                    <a:pt x="4253440" y="4600466"/>
                  </a:cubicBezTo>
                  <a:cubicBezTo>
                    <a:pt x="4258521" y="4626296"/>
                    <a:pt x="4270656" y="4650216"/>
                    <a:pt x="4288508" y="4669563"/>
                  </a:cubicBezTo>
                  <a:cubicBezTo>
                    <a:pt x="4303906" y="4690317"/>
                    <a:pt x="4325063" y="4706093"/>
                    <a:pt x="4349347" y="4714936"/>
                  </a:cubicBezTo>
                  <a:cubicBezTo>
                    <a:pt x="4367991" y="4720609"/>
                    <a:pt x="4388236" y="4716334"/>
                    <a:pt x="4402974" y="4703593"/>
                  </a:cubicBezTo>
                  <a:cubicBezTo>
                    <a:pt x="4414851" y="4694139"/>
                    <a:pt x="4422613" y="4680474"/>
                    <a:pt x="4424626" y="4665436"/>
                  </a:cubicBezTo>
                  <a:cubicBezTo>
                    <a:pt x="4425384" y="4649707"/>
                    <a:pt x="4421041" y="4634156"/>
                    <a:pt x="4412262" y="4621089"/>
                  </a:cubicBezTo>
                  <a:lnTo>
                    <a:pt x="4454541" y="4581898"/>
                  </a:lnTo>
                  <a:cubicBezTo>
                    <a:pt x="4472859" y="4606474"/>
                    <a:pt x="4481316" y="4637004"/>
                    <a:pt x="4478261" y="4667495"/>
                  </a:cubicBezTo>
                  <a:cubicBezTo>
                    <a:pt x="4469859" y="4733029"/>
                    <a:pt x="4409923" y="4779334"/>
                    <a:pt x="4344389" y="4770936"/>
                  </a:cubicBezTo>
                  <a:cubicBezTo>
                    <a:pt x="4343639" y="4770838"/>
                    <a:pt x="4342880" y="4770728"/>
                    <a:pt x="4342135" y="4770622"/>
                  </a:cubicBezTo>
                  <a:cubicBezTo>
                    <a:pt x="4303364" y="4761253"/>
                    <a:pt x="4269076" y="4738639"/>
                    <a:pt x="4245203" y="4706686"/>
                  </a:cubicBezTo>
                  <a:cubicBezTo>
                    <a:pt x="4217258" y="4677215"/>
                    <a:pt x="4200474" y="4638923"/>
                    <a:pt x="4197758" y="4598398"/>
                  </a:cubicBezTo>
                  <a:cubicBezTo>
                    <a:pt x="4196449" y="4563631"/>
                    <a:pt x="4211771" y="4530318"/>
                    <a:pt x="4239008" y="4508686"/>
                  </a:cubicBezTo>
                  <a:cubicBezTo>
                    <a:pt x="4260771" y="4489186"/>
                    <a:pt x="4289215" y="4478848"/>
                    <a:pt x="4318414" y="4479809"/>
                  </a:cubicBezTo>
                  <a:close/>
                  <a:moveTo>
                    <a:pt x="976955" y="4384335"/>
                  </a:moveTo>
                  <a:lnTo>
                    <a:pt x="998607" y="4403932"/>
                  </a:lnTo>
                  <a:lnTo>
                    <a:pt x="1019243" y="4424560"/>
                  </a:lnTo>
                  <a:lnTo>
                    <a:pt x="958400" y="4647309"/>
                  </a:lnTo>
                  <a:lnTo>
                    <a:pt x="1097611" y="4497780"/>
                  </a:lnTo>
                  <a:lnTo>
                    <a:pt x="1117204" y="4515309"/>
                  </a:lnTo>
                  <a:lnTo>
                    <a:pt x="1135772" y="4532839"/>
                  </a:lnTo>
                  <a:lnTo>
                    <a:pt x="937773" y="4746313"/>
                  </a:lnTo>
                  <a:lnTo>
                    <a:pt x="917146" y="4726715"/>
                  </a:lnTo>
                  <a:lnTo>
                    <a:pt x="897552" y="4708148"/>
                  </a:lnTo>
                  <a:lnTo>
                    <a:pt x="959425" y="4479212"/>
                  </a:lnTo>
                  <a:lnTo>
                    <a:pt x="816078" y="4632868"/>
                  </a:lnTo>
                  <a:lnTo>
                    <a:pt x="797523" y="4615339"/>
                  </a:lnTo>
                  <a:lnTo>
                    <a:pt x="777926" y="4596771"/>
                  </a:lnTo>
                  <a:close/>
                  <a:moveTo>
                    <a:pt x="883108" y="4280170"/>
                  </a:moveTo>
                  <a:lnTo>
                    <a:pt x="901675" y="4301823"/>
                  </a:lnTo>
                  <a:lnTo>
                    <a:pt x="920235" y="4322450"/>
                  </a:lnTo>
                  <a:lnTo>
                    <a:pt x="703676" y="4516326"/>
                  </a:lnTo>
                  <a:lnTo>
                    <a:pt x="685104" y="4495703"/>
                  </a:lnTo>
                  <a:lnTo>
                    <a:pt x="666549" y="4475076"/>
                  </a:lnTo>
                  <a:close/>
                  <a:moveTo>
                    <a:pt x="4535842" y="4224488"/>
                  </a:moveTo>
                  <a:lnTo>
                    <a:pt x="4751379" y="4419394"/>
                  </a:lnTo>
                  <a:lnTo>
                    <a:pt x="4732811" y="4440030"/>
                  </a:lnTo>
                  <a:lnTo>
                    <a:pt x="4714244" y="4460644"/>
                  </a:lnTo>
                  <a:lnTo>
                    <a:pt x="4616282" y="4372992"/>
                  </a:lnTo>
                  <a:lnTo>
                    <a:pt x="4546160" y="4450339"/>
                  </a:lnTo>
                  <a:lnTo>
                    <a:pt x="4644121" y="4539021"/>
                  </a:lnTo>
                  <a:lnTo>
                    <a:pt x="4625562" y="4559648"/>
                  </a:lnTo>
                  <a:lnTo>
                    <a:pt x="4606994" y="4580271"/>
                  </a:lnTo>
                  <a:lnTo>
                    <a:pt x="4390435" y="4385365"/>
                  </a:lnTo>
                  <a:lnTo>
                    <a:pt x="4409003" y="4364742"/>
                  </a:lnTo>
                  <a:lnTo>
                    <a:pt x="4428588" y="4344115"/>
                  </a:lnTo>
                  <a:lnTo>
                    <a:pt x="4509033" y="4417339"/>
                  </a:lnTo>
                  <a:lnTo>
                    <a:pt x="4579159" y="4338962"/>
                  </a:lnTo>
                  <a:lnTo>
                    <a:pt x="4497685" y="4265738"/>
                  </a:lnTo>
                  <a:lnTo>
                    <a:pt x="4517282" y="4245115"/>
                  </a:lnTo>
                  <a:close/>
                  <a:moveTo>
                    <a:pt x="4714244" y="3980082"/>
                  </a:moveTo>
                  <a:lnTo>
                    <a:pt x="4952468" y="4147141"/>
                  </a:lnTo>
                  <a:lnTo>
                    <a:pt x="4936997" y="4169836"/>
                  </a:lnTo>
                  <a:lnTo>
                    <a:pt x="4920497" y="4193556"/>
                  </a:lnTo>
                  <a:lnTo>
                    <a:pt x="4685371" y="4162611"/>
                  </a:lnTo>
                  <a:lnTo>
                    <a:pt x="4857595" y="4283280"/>
                  </a:lnTo>
                  <a:lnTo>
                    <a:pt x="4843150" y="4304933"/>
                  </a:lnTo>
                  <a:lnTo>
                    <a:pt x="4827688" y="4326585"/>
                  </a:lnTo>
                  <a:lnTo>
                    <a:pt x="4589464" y="4159526"/>
                  </a:lnTo>
                  <a:lnTo>
                    <a:pt x="4605964" y="4135806"/>
                  </a:lnTo>
                  <a:lnTo>
                    <a:pt x="4622464" y="4111056"/>
                  </a:lnTo>
                  <a:lnTo>
                    <a:pt x="4852438" y="4140959"/>
                  </a:lnTo>
                  <a:lnTo>
                    <a:pt x="4684341" y="4023400"/>
                  </a:lnTo>
                  <a:lnTo>
                    <a:pt x="4699812" y="4001735"/>
                  </a:lnTo>
                  <a:close/>
                  <a:moveTo>
                    <a:pt x="597638" y="3950764"/>
                  </a:moveTo>
                  <a:cubicBezTo>
                    <a:pt x="634299" y="3955171"/>
                    <a:pt x="666769" y="3976565"/>
                    <a:pt x="685290" y="4008514"/>
                  </a:cubicBezTo>
                  <a:cubicBezTo>
                    <a:pt x="701824" y="4032298"/>
                    <a:pt x="709489" y="4061133"/>
                    <a:pt x="706947" y="4089984"/>
                  </a:cubicBezTo>
                  <a:cubicBezTo>
                    <a:pt x="703642" y="4117853"/>
                    <a:pt x="689112" y="4143179"/>
                    <a:pt x="666723" y="4160111"/>
                  </a:cubicBezTo>
                  <a:lnTo>
                    <a:pt x="636820" y="4113709"/>
                  </a:lnTo>
                  <a:cubicBezTo>
                    <a:pt x="646858" y="4104743"/>
                    <a:pt x="652824" y="4092086"/>
                    <a:pt x="653320" y="4078637"/>
                  </a:cubicBezTo>
                  <a:cubicBezTo>
                    <a:pt x="655312" y="4064684"/>
                    <a:pt x="652401" y="4050467"/>
                    <a:pt x="645083" y="4038417"/>
                  </a:cubicBezTo>
                  <a:cubicBezTo>
                    <a:pt x="633333" y="4019158"/>
                    <a:pt x="612935" y="4006836"/>
                    <a:pt x="590418" y="4005417"/>
                  </a:cubicBezTo>
                  <a:cubicBezTo>
                    <a:pt x="563672" y="4005633"/>
                    <a:pt x="537689" y="4014294"/>
                    <a:pt x="516164" y="4030167"/>
                  </a:cubicBezTo>
                  <a:cubicBezTo>
                    <a:pt x="492672" y="4042984"/>
                    <a:pt x="474155" y="4063332"/>
                    <a:pt x="463579" y="4087917"/>
                  </a:cubicBezTo>
                  <a:cubicBezTo>
                    <a:pt x="456444" y="4108823"/>
                    <a:pt x="459910" y="4131895"/>
                    <a:pt x="472859" y="4149793"/>
                  </a:cubicBezTo>
                  <a:cubicBezTo>
                    <a:pt x="483524" y="4167429"/>
                    <a:pt x="502782" y="4178039"/>
                    <a:pt x="523388" y="4177641"/>
                  </a:cubicBezTo>
                  <a:lnTo>
                    <a:pt x="561537" y="4170421"/>
                  </a:lnTo>
                  <a:lnTo>
                    <a:pt x="561541" y="4170429"/>
                  </a:lnTo>
                  <a:lnTo>
                    <a:pt x="561541" y="4170416"/>
                  </a:lnTo>
                  <a:lnTo>
                    <a:pt x="561537" y="4170421"/>
                  </a:lnTo>
                  <a:lnTo>
                    <a:pt x="527511" y="4117832"/>
                  </a:lnTo>
                  <a:lnTo>
                    <a:pt x="569791" y="4089984"/>
                  </a:lnTo>
                  <a:lnTo>
                    <a:pt x="630638" y="4183831"/>
                  </a:lnTo>
                  <a:lnTo>
                    <a:pt x="498638" y="4269420"/>
                  </a:lnTo>
                  <a:lnTo>
                    <a:pt x="478011" y="4238488"/>
                  </a:lnTo>
                  <a:lnTo>
                    <a:pt x="506888" y="4212709"/>
                  </a:lnTo>
                  <a:lnTo>
                    <a:pt x="501732" y="4212709"/>
                  </a:lnTo>
                  <a:cubicBezTo>
                    <a:pt x="470791" y="4213391"/>
                    <a:pt x="441787" y="4197713"/>
                    <a:pt x="425414" y="4171459"/>
                  </a:cubicBezTo>
                  <a:lnTo>
                    <a:pt x="425414" y="4174543"/>
                  </a:lnTo>
                  <a:cubicBezTo>
                    <a:pt x="403478" y="4144899"/>
                    <a:pt x="397321" y="4106433"/>
                    <a:pt x="408914" y="4071417"/>
                  </a:cubicBezTo>
                  <a:cubicBezTo>
                    <a:pt x="439867" y="3995252"/>
                    <a:pt x="515507" y="3946900"/>
                    <a:pt x="597638" y="3950764"/>
                  </a:cubicBezTo>
                  <a:close/>
                  <a:moveTo>
                    <a:pt x="4896947" y="3786790"/>
                  </a:moveTo>
                  <a:cubicBezTo>
                    <a:pt x="4875921" y="3788782"/>
                    <a:pt x="4857493" y="3801710"/>
                    <a:pt x="4848489" y="3820820"/>
                  </a:cubicBezTo>
                  <a:cubicBezTo>
                    <a:pt x="4837582" y="3839269"/>
                    <a:pt x="4837582" y="3862188"/>
                    <a:pt x="4848489" y="3880625"/>
                  </a:cubicBezTo>
                  <a:cubicBezTo>
                    <a:pt x="4861425" y="3904036"/>
                    <a:pt x="4881726" y="3922515"/>
                    <a:pt x="4906239" y="3933222"/>
                  </a:cubicBezTo>
                  <a:cubicBezTo>
                    <a:pt x="4928574" y="3946616"/>
                    <a:pt x="4954514" y="3952735"/>
                    <a:pt x="4980489" y="3950764"/>
                  </a:cubicBezTo>
                  <a:cubicBezTo>
                    <a:pt x="5001234" y="3948036"/>
                    <a:pt x="5019344" y="3935324"/>
                    <a:pt x="5028950" y="3916722"/>
                  </a:cubicBezTo>
                  <a:cubicBezTo>
                    <a:pt x="5039226" y="3898112"/>
                    <a:pt x="5039226" y="3875527"/>
                    <a:pt x="5028950" y="3856917"/>
                  </a:cubicBezTo>
                  <a:cubicBezTo>
                    <a:pt x="5016544" y="3834091"/>
                    <a:pt x="4996980" y="3815981"/>
                    <a:pt x="4973268" y="3805345"/>
                  </a:cubicBezTo>
                  <a:cubicBezTo>
                    <a:pt x="4950455" y="3791176"/>
                    <a:pt x="4923722" y="3784680"/>
                    <a:pt x="4896947" y="3786790"/>
                  </a:cubicBezTo>
                  <a:close/>
                  <a:moveTo>
                    <a:pt x="4883544" y="3732138"/>
                  </a:moveTo>
                  <a:cubicBezTo>
                    <a:pt x="4923853" y="3725553"/>
                    <a:pt x="4965179" y="3733596"/>
                    <a:pt x="5000073" y="3754820"/>
                  </a:cubicBezTo>
                  <a:cubicBezTo>
                    <a:pt x="5036268" y="3771634"/>
                    <a:pt x="5065188" y="3800917"/>
                    <a:pt x="5081548" y="3837320"/>
                  </a:cubicBezTo>
                  <a:cubicBezTo>
                    <a:pt x="5095048" y="3871099"/>
                    <a:pt x="5091997" y="3909243"/>
                    <a:pt x="5073298" y="3940447"/>
                  </a:cubicBezTo>
                  <a:cubicBezTo>
                    <a:pt x="5057586" y="3972870"/>
                    <a:pt x="5027997" y="3996396"/>
                    <a:pt x="4992866" y="4004387"/>
                  </a:cubicBezTo>
                  <a:lnTo>
                    <a:pt x="4992853" y="4002319"/>
                  </a:lnTo>
                  <a:cubicBezTo>
                    <a:pt x="4912332" y="4011243"/>
                    <a:pt x="4834434" y="3970455"/>
                    <a:pt x="4795892" y="3899193"/>
                  </a:cubicBezTo>
                  <a:cubicBezTo>
                    <a:pt x="4781608" y="3865760"/>
                    <a:pt x="4783892" y="3827553"/>
                    <a:pt x="4802074" y="3796070"/>
                  </a:cubicBezTo>
                  <a:cubicBezTo>
                    <a:pt x="4817879" y="3763295"/>
                    <a:pt x="4847955" y="3739693"/>
                    <a:pt x="4883544" y="3732138"/>
                  </a:cubicBezTo>
                  <a:close/>
                  <a:moveTo>
                    <a:pt x="484020" y="3640799"/>
                  </a:moveTo>
                  <a:lnTo>
                    <a:pt x="496393" y="3667609"/>
                  </a:lnTo>
                  <a:lnTo>
                    <a:pt x="508770" y="3693397"/>
                  </a:lnTo>
                  <a:lnTo>
                    <a:pt x="368516" y="3877985"/>
                  </a:lnTo>
                  <a:lnTo>
                    <a:pt x="554147" y="3791358"/>
                  </a:lnTo>
                  <a:lnTo>
                    <a:pt x="564464" y="3815083"/>
                  </a:lnTo>
                  <a:lnTo>
                    <a:pt x="575799" y="3838803"/>
                  </a:lnTo>
                  <a:lnTo>
                    <a:pt x="311796" y="3961527"/>
                  </a:lnTo>
                  <a:lnTo>
                    <a:pt x="300448" y="3936777"/>
                  </a:lnTo>
                  <a:lnTo>
                    <a:pt x="289114" y="3910985"/>
                  </a:lnTo>
                  <a:lnTo>
                    <a:pt x="432461" y="3722274"/>
                  </a:lnTo>
                  <a:lnTo>
                    <a:pt x="241669" y="3810956"/>
                  </a:lnTo>
                  <a:lnTo>
                    <a:pt x="231364" y="3787235"/>
                  </a:lnTo>
                  <a:lnTo>
                    <a:pt x="220016" y="3763511"/>
                  </a:lnTo>
                  <a:close/>
                  <a:moveTo>
                    <a:pt x="5190696" y="3522202"/>
                  </a:moveTo>
                  <a:lnTo>
                    <a:pt x="5214407" y="3530452"/>
                  </a:lnTo>
                  <a:lnTo>
                    <a:pt x="5238128" y="3540770"/>
                  </a:lnTo>
                  <a:lnTo>
                    <a:pt x="5171098" y="3717108"/>
                  </a:lnTo>
                  <a:lnTo>
                    <a:pt x="4898845" y="3612952"/>
                  </a:lnTo>
                  <a:lnTo>
                    <a:pt x="4909150" y="3586134"/>
                  </a:lnTo>
                  <a:lnTo>
                    <a:pt x="4919468" y="3560359"/>
                  </a:lnTo>
                  <a:lnTo>
                    <a:pt x="5142225" y="3645956"/>
                  </a:lnTo>
                  <a:close/>
                  <a:moveTo>
                    <a:pt x="432461" y="3510855"/>
                  </a:moveTo>
                  <a:lnTo>
                    <a:pt x="442766" y="3537673"/>
                  </a:lnTo>
                  <a:lnTo>
                    <a:pt x="453083" y="3563452"/>
                  </a:lnTo>
                  <a:lnTo>
                    <a:pt x="180834" y="3667609"/>
                  </a:lnTo>
                  <a:lnTo>
                    <a:pt x="170517" y="3641829"/>
                  </a:lnTo>
                  <a:lnTo>
                    <a:pt x="161237" y="3616037"/>
                  </a:lnTo>
                  <a:close/>
                  <a:moveTo>
                    <a:pt x="175851" y="3314478"/>
                  </a:moveTo>
                  <a:lnTo>
                    <a:pt x="189254" y="3366046"/>
                  </a:lnTo>
                  <a:lnTo>
                    <a:pt x="172754" y="3371198"/>
                  </a:lnTo>
                  <a:cubicBezTo>
                    <a:pt x="159428" y="3373266"/>
                    <a:pt x="146945" y="3378982"/>
                    <a:pt x="136656" y="3387698"/>
                  </a:cubicBezTo>
                  <a:cubicBezTo>
                    <a:pt x="129428" y="3395016"/>
                    <a:pt x="127012" y="3405842"/>
                    <a:pt x="130474" y="3415546"/>
                  </a:cubicBezTo>
                  <a:cubicBezTo>
                    <a:pt x="132250" y="3424402"/>
                    <a:pt x="137936" y="3431978"/>
                    <a:pt x="145936" y="3436169"/>
                  </a:cubicBezTo>
                  <a:cubicBezTo>
                    <a:pt x="155932" y="3439796"/>
                    <a:pt x="166885" y="3439796"/>
                    <a:pt x="176881" y="3436169"/>
                  </a:cubicBezTo>
                  <a:lnTo>
                    <a:pt x="383130" y="3378410"/>
                  </a:lnTo>
                  <a:lnTo>
                    <a:pt x="390342" y="3405228"/>
                  </a:lnTo>
                  <a:lnTo>
                    <a:pt x="397562" y="3432046"/>
                  </a:lnTo>
                  <a:lnTo>
                    <a:pt x="191313" y="3485668"/>
                  </a:lnTo>
                  <a:cubicBezTo>
                    <a:pt x="168911" y="3495177"/>
                    <a:pt x="143597" y="3495177"/>
                    <a:pt x="121186" y="3485668"/>
                  </a:cubicBezTo>
                  <a:cubicBezTo>
                    <a:pt x="101059" y="3472969"/>
                    <a:pt x="87203" y="3452376"/>
                    <a:pt x="83034" y="3428948"/>
                  </a:cubicBezTo>
                  <a:cubicBezTo>
                    <a:pt x="74220" y="3405864"/>
                    <a:pt x="76491" y="3380012"/>
                    <a:pt x="89224" y="3358821"/>
                  </a:cubicBezTo>
                  <a:cubicBezTo>
                    <a:pt x="106907" y="3337495"/>
                    <a:pt x="131906" y="3323516"/>
                    <a:pt x="159351" y="3319631"/>
                  </a:cubicBezTo>
                  <a:close/>
                  <a:moveTo>
                    <a:pt x="5138274" y="3210244"/>
                  </a:moveTo>
                  <a:cubicBezTo>
                    <a:pt x="5125043" y="3210244"/>
                    <a:pt x="5111813" y="3212330"/>
                    <a:pt x="5099086" y="3216504"/>
                  </a:cubicBezTo>
                  <a:cubicBezTo>
                    <a:pt x="5079077" y="3223868"/>
                    <a:pt x="5064268" y="3241017"/>
                    <a:pt x="5059891" y="3261881"/>
                  </a:cubicBezTo>
                  <a:cubicBezTo>
                    <a:pt x="5054264" y="3282483"/>
                    <a:pt x="5059298" y="3304538"/>
                    <a:pt x="5073306" y="3320669"/>
                  </a:cubicBezTo>
                  <a:cubicBezTo>
                    <a:pt x="5092234" y="3339495"/>
                    <a:pt x="5116247" y="3352402"/>
                    <a:pt x="5142395" y="3357783"/>
                  </a:cubicBezTo>
                  <a:cubicBezTo>
                    <a:pt x="5167221" y="3365686"/>
                    <a:pt x="5193886" y="3365686"/>
                    <a:pt x="5218712" y="3357783"/>
                  </a:cubicBezTo>
                  <a:cubicBezTo>
                    <a:pt x="5238386" y="3349957"/>
                    <a:pt x="5253013" y="3333021"/>
                    <a:pt x="5257895" y="3312406"/>
                  </a:cubicBezTo>
                  <a:cubicBezTo>
                    <a:pt x="5263526" y="3291805"/>
                    <a:pt x="5258500" y="3269762"/>
                    <a:pt x="5244492" y="3253631"/>
                  </a:cubicBezTo>
                  <a:lnTo>
                    <a:pt x="5244492" y="3252601"/>
                  </a:lnTo>
                  <a:cubicBezTo>
                    <a:pt x="5226539" y="3233775"/>
                    <a:pt x="5203068" y="3221127"/>
                    <a:pt x="5177463" y="3216504"/>
                  </a:cubicBezTo>
                  <a:cubicBezTo>
                    <a:pt x="5164736" y="3212330"/>
                    <a:pt x="5151505" y="3210244"/>
                    <a:pt x="5138274" y="3210244"/>
                  </a:cubicBezTo>
                  <a:close/>
                  <a:moveTo>
                    <a:pt x="5126906" y="3154598"/>
                  </a:moveTo>
                  <a:cubicBezTo>
                    <a:pt x="5146974" y="3153550"/>
                    <a:pt x="5167221" y="3155951"/>
                    <a:pt x="5186742" y="3161852"/>
                  </a:cubicBezTo>
                  <a:cubicBezTo>
                    <a:pt x="5227289" y="3169148"/>
                    <a:pt x="5263869" y="3190737"/>
                    <a:pt x="5289865" y="3222699"/>
                  </a:cubicBezTo>
                  <a:cubicBezTo>
                    <a:pt x="5328322" y="3283283"/>
                    <a:pt x="5310382" y="3363576"/>
                    <a:pt x="5249797" y="3402033"/>
                  </a:cubicBezTo>
                  <a:cubicBezTo>
                    <a:pt x="5248051" y="3403135"/>
                    <a:pt x="5246289" y="3404207"/>
                    <a:pt x="5244492" y="3405228"/>
                  </a:cubicBezTo>
                  <a:lnTo>
                    <a:pt x="5240365" y="3407296"/>
                  </a:lnTo>
                  <a:cubicBezTo>
                    <a:pt x="5163484" y="3435283"/>
                    <a:pt x="5077302" y="3413639"/>
                    <a:pt x="5022768" y="3352631"/>
                  </a:cubicBezTo>
                  <a:cubicBezTo>
                    <a:pt x="5000455" y="3323203"/>
                    <a:pt x="4993544" y="3284877"/>
                    <a:pt x="5004209" y="3249504"/>
                  </a:cubicBezTo>
                  <a:cubicBezTo>
                    <a:pt x="5012188" y="3214123"/>
                    <a:pt x="5035675" y="3184199"/>
                    <a:pt x="5068141" y="3168042"/>
                  </a:cubicBezTo>
                  <a:cubicBezTo>
                    <a:pt x="5086948" y="3160144"/>
                    <a:pt x="5106838" y="3155646"/>
                    <a:pt x="5126906" y="3154598"/>
                  </a:cubicBezTo>
                  <a:close/>
                  <a:moveTo>
                    <a:pt x="332419" y="3145784"/>
                  </a:moveTo>
                  <a:lnTo>
                    <a:pt x="337575" y="3173631"/>
                  </a:lnTo>
                  <a:lnTo>
                    <a:pt x="342736" y="3201479"/>
                  </a:lnTo>
                  <a:lnTo>
                    <a:pt x="57080" y="3256135"/>
                  </a:lnTo>
                  <a:lnTo>
                    <a:pt x="51915" y="3229313"/>
                  </a:lnTo>
                  <a:lnTo>
                    <a:pt x="46763" y="3201479"/>
                  </a:lnTo>
                  <a:close/>
                  <a:moveTo>
                    <a:pt x="298393" y="2871475"/>
                  </a:moveTo>
                  <a:lnTo>
                    <a:pt x="322114" y="3066382"/>
                  </a:lnTo>
                  <a:lnTo>
                    <a:pt x="296334" y="3069479"/>
                  </a:lnTo>
                  <a:lnTo>
                    <a:pt x="270554" y="3072576"/>
                  </a:lnTo>
                  <a:lnTo>
                    <a:pt x="253016" y="2933352"/>
                  </a:lnTo>
                  <a:lnTo>
                    <a:pt x="192169" y="2940573"/>
                  </a:lnTo>
                  <a:lnTo>
                    <a:pt x="207639" y="3070509"/>
                  </a:lnTo>
                  <a:lnTo>
                    <a:pt x="183932" y="3073606"/>
                  </a:lnTo>
                  <a:lnTo>
                    <a:pt x="158139" y="3076699"/>
                  </a:lnTo>
                  <a:lnTo>
                    <a:pt x="142669" y="2946755"/>
                  </a:lnTo>
                  <a:lnTo>
                    <a:pt x="67390" y="2956047"/>
                  </a:lnTo>
                  <a:lnTo>
                    <a:pt x="84919" y="3102479"/>
                  </a:lnTo>
                  <a:lnTo>
                    <a:pt x="60178" y="3105576"/>
                  </a:lnTo>
                  <a:lnTo>
                    <a:pt x="34390" y="3108674"/>
                  </a:lnTo>
                  <a:lnTo>
                    <a:pt x="8610" y="2906535"/>
                  </a:lnTo>
                  <a:close/>
                  <a:moveTo>
                    <a:pt x="5165090" y="2814306"/>
                  </a:moveTo>
                  <a:lnTo>
                    <a:pt x="5159933" y="2870001"/>
                  </a:lnTo>
                  <a:cubicBezTo>
                    <a:pt x="5146649" y="2871128"/>
                    <a:pt x="5134200" y="2876984"/>
                    <a:pt x="5124865" y="2886501"/>
                  </a:cubicBezTo>
                  <a:cubicBezTo>
                    <a:pt x="5114755" y="2896785"/>
                    <a:pt x="5108552" y="2910285"/>
                    <a:pt x="5107340" y="2924653"/>
                  </a:cubicBezTo>
                  <a:cubicBezTo>
                    <a:pt x="5104459" y="2946827"/>
                    <a:pt x="5112988" y="2968945"/>
                    <a:pt x="5130022" y="2983433"/>
                  </a:cubicBezTo>
                  <a:cubicBezTo>
                    <a:pt x="5150581" y="3000594"/>
                    <a:pt x="5176467" y="3010068"/>
                    <a:pt x="5203242" y="3010250"/>
                  </a:cubicBezTo>
                  <a:cubicBezTo>
                    <a:pt x="5229683" y="3014538"/>
                    <a:pt x="5256801" y="3010195"/>
                    <a:pt x="5280589" y="2997878"/>
                  </a:cubicBezTo>
                  <a:cubicBezTo>
                    <a:pt x="5298852" y="2985000"/>
                    <a:pt x="5310255" y="2964496"/>
                    <a:pt x="5311521" y="2942183"/>
                  </a:cubicBezTo>
                  <a:lnTo>
                    <a:pt x="5311534" y="2942183"/>
                  </a:lnTo>
                  <a:cubicBezTo>
                    <a:pt x="5313394" y="2921937"/>
                    <a:pt x="5304852" y="2902124"/>
                    <a:pt x="5288839" y="2889598"/>
                  </a:cubicBezTo>
                  <a:cubicBezTo>
                    <a:pt x="5278695" y="2881683"/>
                    <a:pt x="5267140" y="2875725"/>
                    <a:pt x="5254810" y="2872056"/>
                  </a:cubicBezTo>
                  <a:lnTo>
                    <a:pt x="5254810" y="2933933"/>
                  </a:lnTo>
                  <a:lnTo>
                    <a:pt x="5204272" y="2933933"/>
                  </a:lnTo>
                  <a:lnTo>
                    <a:pt x="5214590" y="2822556"/>
                  </a:lnTo>
                  <a:lnTo>
                    <a:pt x="5370309" y="2835971"/>
                  </a:lnTo>
                  <a:lnTo>
                    <a:pt x="5370309" y="2873098"/>
                  </a:lnTo>
                  <a:lnTo>
                    <a:pt x="5337310" y="2873098"/>
                  </a:lnTo>
                  <a:cubicBezTo>
                    <a:pt x="5362157" y="2891471"/>
                    <a:pt x="5375161" y="2921827"/>
                    <a:pt x="5371339" y="2952501"/>
                  </a:cubicBezTo>
                  <a:lnTo>
                    <a:pt x="5362059" y="2957653"/>
                  </a:lnTo>
                  <a:cubicBezTo>
                    <a:pt x="5360623" y="2993416"/>
                    <a:pt x="5342237" y="3026339"/>
                    <a:pt x="5312560" y="3046335"/>
                  </a:cubicBezTo>
                  <a:cubicBezTo>
                    <a:pt x="5278996" y="3068064"/>
                    <a:pt x="5238678" y="3076856"/>
                    <a:pt x="5199115" y="3071085"/>
                  </a:cubicBezTo>
                  <a:cubicBezTo>
                    <a:pt x="5158463" y="3069356"/>
                    <a:pt x="5119734" y="3053276"/>
                    <a:pt x="5089810" y="3025712"/>
                  </a:cubicBezTo>
                  <a:cubicBezTo>
                    <a:pt x="5062840" y="2998653"/>
                    <a:pt x="5050552" y="2960276"/>
                    <a:pt x="5056806" y="2922585"/>
                  </a:cubicBezTo>
                  <a:cubicBezTo>
                    <a:pt x="5058268" y="2893700"/>
                    <a:pt x="5069963" y="2866285"/>
                    <a:pt x="5089810" y="2845251"/>
                  </a:cubicBezTo>
                  <a:cubicBezTo>
                    <a:pt x="5109603" y="2825048"/>
                    <a:pt x="5136819" y="2813861"/>
                    <a:pt x="5165090" y="2814306"/>
                  </a:cubicBezTo>
                  <a:close/>
                  <a:moveTo>
                    <a:pt x="176868" y="2618374"/>
                  </a:moveTo>
                  <a:lnTo>
                    <a:pt x="176868" y="2682319"/>
                  </a:lnTo>
                  <a:cubicBezTo>
                    <a:pt x="175377" y="2693167"/>
                    <a:pt x="177940" y="2704188"/>
                    <a:pt x="184089" y="2713251"/>
                  </a:cubicBezTo>
                  <a:cubicBezTo>
                    <a:pt x="190466" y="2720819"/>
                    <a:pt x="199983" y="2725010"/>
                    <a:pt x="209868" y="2724599"/>
                  </a:cubicBezTo>
                  <a:cubicBezTo>
                    <a:pt x="218703" y="2725281"/>
                    <a:pt x="227266" y="2721391"/>
                    <a:pt x="232550" y="2714281"/>
                  </a:cubicBezTo>
                  <a:cubicBezTo>
                    <a:pt x="238097" y="2704167"/>
                    <a:pt x="240944" y="2692811"/>
                    <a:pt x="240800" y="2681281"/>
                  </a:cubicBezTo>
                  <a:lnTo>
                    <a:pt x="240813" y="2619413"/>
                  </a:lnTo>
                  <a:close/>
                  <a:moveTo>
                    <a:pt x="50021" y="2618374"/>
                  </a:moveTo>
                  <a:lnTo>
                    <a:pt x="50021" y="2686442"/>
                  </a:lnTo>
                  <a:cubicBezTo>
                    <a:pt x="49352" y="2698171"/>
                    <a:pt x="52619" y="2709785"/>
                    <a:pt x="59309" y="2719446"/>
                  </a:cubicBezTo>
                  <a:cubicBezTo>
                    <a:pt x="67886" y="2726883"/>
                    <a:pt x="78885" y="2730921"/>
                    <a:pt x="90241" y="2730781"/>
                  </a:cubicBezTo>
                  <a:cubicBezTo>
                    <a:pt x="100758" y="2731374"/>
                    <a:pt x="110979" y="2727217"/>
                    <a:pt x="118089" y="2719446"/>
                  </a:cubicBezTo>
                  <a:cubicBezTo>
                    <a:pt x="124932" y="2709861"/>
                    <a:pt x="128212" y="2698192"/>
                    <a:pt x="127368" y="2686442"/>
                  </a:cubicBezTo>
                  <a:lnTo>
                    <a:pt x="127368" y="2619413"/>
                  </a:lnTo>
                  <a:close/>
                  <a:moveTo>
                    <a:pt x="521" y="2563722"/>
                  </a:moveTo>
                  <a:lnTo>
                    <a:pt x="291342" y="2568875"/>
                  </a:lnTo>
                  <a:lnTo>
                    <a:pt x="291342" y="2595692"/>
                  </a:lnTo>
                  <a:lnTo>
                    <a:pt x="291342" y="2698819"/>
                  </a:lnTo>
                  <a:cubicBezTo>
                    <a:pt x="292465" y="2720667"/>
                    <a:pt x="285071" y="2742116"/>
                    <a:pt x="270715" y="2758628"/>
                  </a:cubicBezTo>
                  <a:cubicBezTo>
                    <a:pt x="256694" y="2773632"/>
                    <a:pt x="236491" y="2781255"/>
                    <a:pt x="216050" y="2779251"/>
                  </a:cubicBezTo>
                  <a:cubicBezTo>
                    <a:pt x="194898" y="2780421"/>
                    <a:pt x="174487" y="2771175"/>
                    <a:pt x="161398" y="2754501"/>
                  </a:cubicBezTo>
                  <a:cubicBezTo>
                    <a:pt x="159296" y="2751645"/>
                    <a:pt x="157563" y="2748527"/>
                    <a:pt x="156245" y="2745222"/>
                  </a:cubicBezTo>
                  <a:cubicBezTo>
                    <a:pt x="153419" y="2751090"/>
                    <a:pt x="149966" y="2756624"/>
                    <a:pt x="145928" y="2761721"/>
                  </a:cubicBezTo>
                  <a:cubicBezTo>
                    <a:pt x="132512" y="2778569"/>
                    <a:pt x="111733" y="2787806"/>
                    <a:pt x="90241" y="2786476"/>
                  </a:cubicBezTo>
                  <a:cubicBezTo>
                    <a:pt x="64780" y="2787611"/>
                    <a:pt x="40030" y="2777865"/>
                    <a:pt x="22174" y="2759654"/>
                  </a:cubicBezTo>
                  <a:cubicBezTo>
                    <a:pt x="5598" y="2738650"/>
                    <a:pt x="-2165" y="2712027"/>
                    <a:pt x="521" y="2685404"/>
                  </a:cubicBezTo>
                  <a:lnTo>
                    <a:pt x="521" y="2590540"/>
                  </a:lnTo>
                  <a:close/>
                  <a:moveTo>
                    <a:pt x="5076221" y="2512595"/>
                  </a:moveTo>
                  <a:lnTo>
                    <a:pt x="5259793" y="2594069"/>
                  </a:lnTo>
                  <a:lnTo>
                    <a:pt x="5370131" y="2589942"/>
                  </a:lnTo>
                  <a:lnTo>
                    <a:pt x="5371170" y="2618819"/>
                  </a:lnTo>
                  <a:lnTo>
                    <a:pt x="5372199" y="2646654"/>
                  </a:lnTo>
                  <a:lnTo>
                    <a:pt x="5262878" y="2649751"/>
                  </a:lnTo>
                  <a:lnTo>
                    <a:pt x="5084471" y="2749781"/>
                  </a:lnTo>
                  <a:lnTo>
                    <a:pt x="5083442" y="2716781"/>
                  </a:lnTo>
                  <a:lnTo>
                    <a:pt x="5082416" y="2683781"/>
                  </a:lnTo>
                  <a:lnTo>
                    <a:pt x="5206166" y="2622942"/>
                  </a:lnTo>
                  <a:lnTo>
                    <a:pt x="5207196" y="2622942"/>
                  </a:lnTo>
                  <a:lnTo>
                    <a:pt x="5078289" y="2575502"/>
                  </a:lnTo>
                  <a:lnTo>
                    <a:pt x="5077251" y="2543527"/>
                  </a:lnTo>
                  <a:close/>
                  <a:moveTo>
                    <a:pt x="605887" y="985886"/>
                  </a:moveTo>
                  <a:cubicBezTo>
                    <a:pt x="604415" y="988441"/>
                    <a:pt x="604415" y="991581"/>
                    <a:pt x="605887" y="994136"/>
                  </a:cubicBezTo>
                  <a:lnTo>
                    <a:pt x="605887" y="998261"/>
                  </a:lnTo>
                  <a:lnTo>
                    <a:pt x="601762" y="998261"/>
                  </a:lnTo>
                  <a:close/>
                  <a:moveTo>
                    <a:pt x="667763" y="958039"/>
                  </a:moveTo>
                  <a:cubicBezTo>
                    <a:pt x="671888" y="958039"/>
                    <a:pt x="685292" y="958039"/>
                    <a:pt x="690446" y="958039"/>
                  </a:cubicBezTo>
                  <a:lnTo>
                    <a:pt x="699735" y="967329"/>
                  </a:lnTo>
                  <a:cubicBezTo>
                    <a:pt x="704705" y="971638"/>
                    <a:pt x="709198" y="976478"/>
                    <a:pt x="713139" y="981761"/>
                  </a:cubicBezTo>
                  <a:cubicBezTo>
                    <a:pt x="713139" y="981761"/>
                    <a:pt x="713139" y="994136"/>
                    <a:pt x="721389" y="1003414"/>
                  </a:cubicBezTo>
                  <a:lnTo>
                    <a:pt x="735821" y="1020943"/>
                  </a:lnTo>
                  <a:lnTo>
                    <a:pt x="763668" y="1049818"/>
                  </a:lnTo>
                  <a:cubicBezTo>
                    <a:pt x="769276" y="1055621"/>
                    <a:pt x="774452" y="1061825"/>
                    <a:pt x="779140" y="1068386"/>
                  </a:cubicBezTo>
                  <a:lnTo>
                    <a:pt x="793572" y="1083858"/>
                  </a:lnTo>
                  <a:cubicBezTo>
                    <a:pt x="799765" y="1090040"/>
                    <a:pt x="804919" y="1083858"/>
                    <a:pt x="806987" y="1090040"/>
                  </a:cubicBezTo>
                  <a:lnTo>
                    <a:pt x="813169" y="1090040"/>
                  </a:lnTo>
                  <a:cubicBezTo>
                    <a:pt x="813169" y="1090040"/>
                    <a:pt x="822447" y="1090040"/>
                    <a:pt x="824515" y="1097261"/>
                  </a:cubicBezTo>
                  <a:cubicBezTo>
                    <a:pt x="826572" y="1104483"/>
                    <a:pt x="831737" y="1110665"/>
                    <a:pt x="838948" y="1120983"/>
                  </a:cubicBezTo>
                  <a:cubicBezTo>
                    <a:pt x="842672" y="1126039"/>
                    <a:pt x="844491" y="1132243"/>
                    <a:pt x="844112" y="1138512"/>
                  </a:cubicBezTo>
                  <a:cubicBezTo>
                    <a:pt x="843527" y="1149837"/>
                    <a:pt x="841091" y="1160989"/>
                    <a:pt x="836890" y="1171512"/>
                  </a:cubicBezTo>
                  <a:cubicBezTo>
                    <a:pt x="831737" y="1182859"/>
                    <a:pt x="836890" y="1198320"/>
                    <a:pt x="836890" y="1206570"/>
                  </a:cubicBezTo>
                  <a:cubicBezTo>
                    <a:pt x="834877" y="1215848"/>
                    <a:pt x="831758" y="1224856"/>
                    <a:pt x="827612" y="1233388"/>
                  </a:cubicBezTo>
                  <a:cubicBezTo>
                    <a:pt x="823389" y="1246099"/>
                    <a:pt x="820618" y="1259243"/>
                    <a:pt x="819362" y="1272570"/>
                  </a:cubicBezTo>
                  <a:cubicBezTo>
                    <a:pt x="819362" y="1279792"/>
                    <a:pt x="813169" y="1287014"/>
                    <a:pt x="811112" y="1294235"/>
                  </a:cubicBezTo>
                  <a:cubicBezTo>
                    <a:pt x="812238" y="1307271"/>
                    <a:pt x="812238" y="1320382"/>
                    <a:pt x="811112" y="1333418"/>
                  </a:cubicBezTo>
                  <a:cubicBezTo>
                    <a:pt x="811112" y="1340639"/>
                    <a:pt x="791515" y="1333418"/>
                    <a:pt x="782236" y="1333418"/>
                  </a:cubicBezTo>
                  <a:lnTo>
                    <a:pt x="765736" y="1333418"/>
                  </a:lnTo>
                  <a:cubicBezTo>
                    <a:pt x="765736" y="1333418"/>
                    <a:pt x="755418" y="1327235"/>
                    <a:pt x="751293" y="1325168"/>
                  </a:cubicBezTo>
                  <a:lnTo>
                    <a:pt x="736861" y="1317946"/>
                  </a:lnTo>
                  <a:cubicBezTo>
                    <a:pt x="733937" y="1313962"/>
                    <a:pt x="733937" y="1308537"/>
                    <a:pt x="736861" y="1304542"/>
                  </a:cubicBezTo>
                  <a:cubicBezTo>
                    <a:pt x="736861" y="1304542"/>
                    <a:pt x="743043" y="1298360"/>
                    <a:pt x="744071" y="1294235"/>
                  </a:cubicBezTo>
                  <a:cubicBezTo>
                    <a:pt x="746388" y="1287165"/>
                    <a:pt x="748121" y="1279922"/>
                    <a:pt x="749225" y="1272570"/>
                  </a:cubicBezTo>
                  <a:cubicBezTo>
                    <a:pt x="750589" y="1265219"/>
                    <a:pt x="753393" y="1258214"/>
                    <a:pt x="757475" y="1251945"/>
                  </a:cubicBezTo>
                  <a:cubicBezTo>
                    <a:pt x="761633" y="1238736"/>
                    <a:pt x="765076" y="1225311"/>
                    <a:pt x="767793" y="1211723"/>
                  </a:cubicBezTo>
                  <a:cubicBezTo>
                    <a:pt x="767793" y="1205541"/>
                    <a:pt x="772958" y="1194195"/>
                    <a:pt x="767793" y="1188012"/>
                  </a:cubicBezTo>
                  <a:cubicBezTo>
                    <a:pt x="758807" y="1179048"/>
                    <a:pt x="749149" y="1170776"/>
                    <a:pt x="738918" y="1163262"/>
                  </a:cubicBezTo>
                  <a:cubicBezTo>
                    <a:pt x="735540" y="1162342"/>
                    <a:pt x="731978" y="1162342"/>
                    <a:pt x="728610" y="1163262"/>
                  </a:cubicBezTo>
                  <a:cubicBezTo>
                    <a:pt x="726510" y="1168643"/>
                    <a:pt x="723349" y="1173559"/>
                    <a:pt x="719321" y="1177705"/>
                  </a:cubicBezTo>
                  <a:cubicBezTo>
                    <a:pt x="719321" y="1177694"/>
                    <a:pt x="719321" y="1189041"/>
                    <a:pt x="712110" y="1193166"/>
                  </a:cubicBezTo>
                  <a:cubicBezTo>
                    <a:pt x="704889" y="1197291"/>
                    <a:pt x="712110" y="1202456"/>
                    <a:pt x="704889" y="1203484"/>
                  </a:cubicBezTo>
                  <a:cubicBezTo>
                    <a:pt x="701890" y="1204588"/>
                    <a:pt x="698609" y="1204588"/>
                    <a:pt x="695610" y="1203484"/>
                  </a:cubicBezTo>
                  <a:cubicBezTo>
                    <a:pt x="687360" y="1203484"/>
                    <a:pt x="684263" y="1196263"/>
                    <a:pt x="678070" y="1192138"/>
                  </a:cubicBezTo>
                  <a:cubicBezTo>
                    <a:pt x="671888" y="1188012"/>
                    <a:pt x="670860" y="1192138"/>
                    <a:pt x="665695" y="1185945"/>
                  </a:cubicBezTo>
                  <a:cubicBezTo>
                    <a:pt x="660336" y="1178377"/>
                    <a:pt x="654100" y="1171458"/>
                    <a:pt x="647138" y="1165319"/>
                  </a:cubicBezTo>
                  <a:cubicBezTo>
                    <a:pt x="637859" y="1158109"/>
                    <a:pt x="647138" y="1147791"/>
                    <a:pt x="647138" y="1142637"/>
                  </a:cubicBezTo>
                  <a:cubicBezTo>
                    <a:pt x="647138" y="1137483"/>
                    <a:pt x="652292" y="1127165"/>
                    <a:pt x="657445" y="1120983"/>
                  </a:cubicBezTo>
                  <a:cubicBezTo>
                    <a:pt x="661473" y="1117389"/>
                    <a:pt x="664959" y="1113220"/>
                    <a:pt x="667763" y="1108608"/>
                  </a:cubicBezTo>
                  <a:cubicBezTo>
                    <a:pt x="671574" y="1101105"/>
                    <a:pt x="674346" y="1093126"/>
                    <a:pt x="676013" y="1084886"/>
                  </a:cubicBezTo>
                  <a:cubicBezTo>
                    <a:pt x="676013" y="1077665"/>
                    <a:pt x="676013" y="1070454"/>
                    <a:pt x="667763" y="1063233"/>
                  </a:cubicBezTo>
                  <a:cubicBezTo>
                    <a:pt x="659513" y="1056011"/>
                    <a:pt x="652292" y="1039511"/>
                    <a:pt x="639916" y="1027136"/>
                  </a:cubicBezTo>
                  <a:cubicBezTo>
                    <a:pt x="632511" y="1019806"/>
                    <a:pt x="622496" y="1015724"/>
                    <a:pt x="612080" y="1015789"/>
                  </a:cubicBezTo>
                  <a:cubicBezTo>
                    <a:pt x="609255" y="1015269"/>
                    <a:pt x="606916" y="1013310"/>
                    <a:pt x="605887" y="1010636"/>
                  </a:cubicBezTo>
                  <a:lnTo>
                    <a:pt x="605887" y="998261"/>
                  </a:lnTo>
                  <a:lnTo>
                    <a:pt x="607303" y="998261"/>
                  </a:lnTo>
                  <a:cubicBezTo>
                    <a:pt x="610267" y="998261"/>
                    <a:pt x="613618" y="998261"/>
                    <a:pt x="615166" y="998261"/>
                  </a:cubicBezTo>
                  <a:cubicBezTo>
                    <a:pt x="620569" y="994093"/>
                    <a:pt x="625733" y="989610"/>
                    <a:pt x="630638" y="984858"/>
                  </a:cubicBezTo>
                  <a:cubicBezTo>
                    <a:pt x="635358" y="980289"/>
                    <a:pt x="639830" y="975460"/>
                    <a:pt x="644041" y="970415"/>
                  </a:cubicBezTo>
                  <a:cubicBezTo>
                    <a:pt x="647051" y="966961"/>
                    <a:pt x="650992" y="964460"/>
                    <a:pt x="655388" y="963193"/>
                  </a:cubicBezTo>
                  <a:cubicBezTo>
                    <a:pt x="655388" y="963193"/>
                    <a:pt x="663638" y="958039"/>
                    <a:pt x="667763" y="958039"/>
                  </a:cubicBezTo>
                  <a:close/>
                  <a:moveTo>
                    <a:pt x="4670338" y="809159"/>
                  </a:moveTo>
                  <a:cubicBezTo>
                    <a:pt x="4673689" y="808515"/>
                    <a:pt x="4677814" y="809029"/>
                    <a:pt x="4680391" y="812634"/>
                  </a:cubicBezTo>
                  <a:cubicBezTo>
                    <a:pt x="4685545" y="819856"/>
                    <a:pt x="4686584" y="818827"/>
                    <a:pt x="4688641" y="820884"/>
                  </a:cubicBezTo>
                  <a:cubicBezTo>
                    <a:pt x="4690709" y="822952"/>
                    <a:pt x="4694834" y="820884"/>
                    <a:pt x="4695863" y="820884"/>
                  </a:cubicBezTo>
                  <a:cubicBezTo>
                    <a:pt x="4697768" y="823689"/>
                    <a:pt x="4697768" y="827370"/>
                    <a:pt x="4695863" y="830174"/>
                  </a:cubicBezTo>
                  <a:cubicBezTo>
                    <a:pt x="4695863" y="835327"/>
                    <a:pt x="4689670" y="836356"/>
                    <a:pt x="4687613" y="841510"/>
                  </a:cubicBezTo>
                  <a:cubicBezTo>
                    <a:pt x="4685545" y="846674"/>
                    <a:pt x="4676266" y="849760"/>
                    <a:pt x="4675238" y="853885"/>
                  </a:cubicBezTo>
                  <a:cubicBezTo>
                    <a:pt x="4674209" y="858021"/>
                    <a:pt x="4675238" y="861106"/>
                    <a:pt x="4668016" y="861106"/>
                  </a:cubicBezTo>
                  <a:cubicBezTo>
                    <a:pt x="4660794" y="861106"/>
                    <a:pt x="4660794" y="867299"/>
                    <a:pt x="4658737" y="868328"/>
                  </a:cubicBezTo>
                  <a:cubicBezTo>
                    <a:pt x="4655197" y="872020"/>
                    <a:pt x="4651408" y="875463"/>
                    <a:pt x="4647391" y="878635"/>
                  </a:cubicBezTo>
                  <a:lnTo>
                    <a:pt x="4627794" y="899260"/>
                  </a:lnTo>
                  <a:cubicBezTo>
                    <a:pt x="4627794" y="899260"/>
                    <a:pt x="4627794" y="909579"/>
                    <a:pt x="4616459" y="914732"/>
                  </a:cubicBezTo>
                  <a:lnTo>
                    <a:pt x="4606141" y="924011"/>
                  </a:lnTo>
                  <a:cubicBezTo>
                    <a:pt x="4599958" y="929164"/>
                    <a:pt x="4591708" y="924011"/>
                    <a:pt x="4589640" y="932261"/>
                  </a:cubicBezTo>
                  <a:cubicBezTo>
                    <a:pt x="4588092" y="935888"/>
                    <a:pt x="4588092" y="939981"/>
                    <a:pt x="4589640" y="943608"/>
                  </a:cubicBezTo>
                  <a:cubicBezTo>
                    <a:pt x="4589640" y="943608"/>
                    <a:pt x="4600987" y="949800"/>
                    <a:pt x="4604083" y="951858"/>
                  </a:cubicBezTo>
                  <a:cubicBezTo>
                    <a:pt x="4606985" y="955799"/>
                    <a:pt x="4610460" y="959274"/>
                    <a:pt x="4614391" y="962176"/>
                  </a:cubicBezTo>
                  <a:lnTo>
                    <a:pt x="4632959" y="975579"/>
                  </a:lnTo>
                  <a:lnTo>
                    <a:pt x="4644294" y="981762"/>
                  </a:lnTo>
                  <a:lnTo>
                    <a:pt x="4655641" y="981762"/>
                  </a:lnTo>
                  <a:cubicBezTo>
                    <a:pt x="4657601" y="982693"/>
                    <a:pt x="4659874" y="982693"/>
                    <a:pt x="4661834" y="981762"/>
                  </a:cubicBezTo>
                  <a:cubicBezTo>
                    <a:pt x="4661834" y="975579"/>
                    <a:pt x="4661834" y="973511"/>
                    <a:pt x="4653584" y="970426"/>
                  </a:cubicBezTo>
                  <a:cubicBezTo>
                    <a:pt x="4645334" y="967329"/>
                    <a:pt x="4641209" y="970426"/>
                    <a:pt x="4641209" y="965261"/>
                  </a:cubicBezTo>
                  <a:cubicBezTo>
                    <a:pt x="4641209" y="960108"/>
                    <a:pt x="4641209" y="957011"/>
                    <a:pt x="4647391" y="954954"/>
                  </a:cubicBezTo>
                  <a:cubicBezTo>
                    <a:pt x="4653584" y="952886"/>
                    <a:pt x="4654612" y="945675"/>
                    <a:pt x="4647391" y="942579"/>
                  </a:cubicBezTo>
                  <a:cubicBezTo>
                    <a:pt x="4640180" y="939482"/>
                    <a:pt x="4637084" y="942579"/>
                    <a:pt x="4633987" y="948761"/>
                  </a:cubicBezTo>
                  <a:cubicBezTo>
                    <a:pt x="4631724" y="951327"/>
                    <a:pt x="4627816" y="951576"/>
                    <a:pt x="4625250" y="949313"/>
                  </a:cubicBezTo>
                  <a:cubicBezTo>
                    <a:pt x="4625055" y="949140"/>
                    <a:pt x="4624871" y="948956"/>
                    <a:pt x="4624709" y="948761"/>
                  </a:cubicBezTo>
                  <a:cubicBezTo>
                    <a:pt x="4624709" y="948761"/>
                    <a:pt x="4616459" y="948761"/>
                    <a:pt x="4615419" y="948761"/>
                  </a:cubicBezTo>
                  <a:cubicBezTo>
                    <a:pt x="4613503" y="942503"/>
                    <a:pt x="4616036" y="935726"/>
                    <a:pt x="4621612" y="932261"/>
                  </a:cubicBezTo>
                  <a:cubicBezTo>
                    <a:pt x="4629375" y="924509"/>
                    <a:pt x="4637647" y="917266"/>
                    <a:pt x="4646362" y="910607"/>
                  </a:cubicBezTo>
                  <a:cubicBezTo>
                    <a:pt x="4651516" y="910607"/>
                    <a:pt x="4655641" y="896175"/>
                    <a:pt x="4659766" y="893078"/>
                  </a:cubicBezTo>
                  <a:cubicBezTo>
                    <a:pt x="4667854" y="886062"/>
                    <a:pt x="4675443" y="878484"/>
                    <a:pt x="4682459" y="870385"/>
                  </a:cubicBezTo>
                  <a:cubicBezTo>
                    <a:pt x="4684689" y="867776"/>
                    <a:pt x="4686757" y="865015"/>
                    <a:pt x="4688641" y="862146"/>
                  </a:cubicBezTo>
                  <a:cubicBezTo>
                    <a:pt x="4693199" y="858129"/>
                    <a:pt x="4699067" y="855920"/>
                    <a:pt x="4705141" y="855953"/>
                  </a:cubicBezTo>
                  <a:cubicBezTo>
                    <a:pt x="4708855" y="854946"/>
                    <a:pt x="4712774" y="854946"/>
                    <a:pt x="4716488" y="855953"/>
                  </a:cubicBezTo>
                  <a:cubicBezTo>
                    <a:pt x="4716488" y="855953"/>
                    <a:pt x="4716488" y="866260"/>
                    <a:pt x="4707209" y="871424"/>
                  </a:cubicBezTo>
                  <a:cubicBezTo>
                    <a:pt x="4704134" y="873990"/>
                    <a:pt x="4702261" y="877726"/>
                    <a:pt x="4702056" y="881732"/>
                  </a:cubicBezTo>
                  <a:cubicBezTo>
                    <a:pt x="4695440" y="891747"/>
                    <a:pt x="4687840" y="901079"/>
                    <a:pt x="4679363" y="909579"/>
                  </a:cubicBezTo>
                  <a:cubicBezTo>
                    <a:pt x="4674209" y="909579"/>
                    <a:pt x="4679363" y="914732"/>
                    <a:pt x="4679363" y="918857"/>
                  </a:cubicBezTo>
                  <a:cubicBezTo>
                    <a:pt x="4679363" y="922982"/>
                    <a:pt x="4690709" y="927107"/>
                    <a:pt x="4691738" y="932261"/>
                  </a:cubicBezTo>
                  <a:cubicBezTo>
                    <a:pt x="4692766" y="937425"/>
                    <a:pt x="4691738" y="941550"/>
                    <a:pt x="4691738" y="943608"/>
                  </a:cubicBezTo>
                  <a:cubicBezTo>
                    <a:pt x="4691738" y="945675"/>
                    <a:pt x="4710306" y="943608"/>
                    <a:pt x="4714420" y="943608"/>
                  </a:cubicBezTo>
                  <a:cubicBezTo>
                    <a:pt x="4718545" y="943608"/>
                    <a:pt x="4725766" y="926079"/>
                    <a:pt x="4723709" y="922982"/>
                  </a:cubicBezTo>
                  <a:cubicBezTo>
                    <a:pt x="4721641" y="919886"/>
                    <a:pt x="4714420" y="922982"/>
                    <a:pt x="4709266" y="915761"/>
                  </a:cubicBezTo>
                  <a:cubicBezTo>
                    <a:pt x="4704113" y="908550"/>
                    <a:pt x="4701016" y="915761"/>
                    <a:pt x="4698959" y="915761"/>
                  </a:cubicBezTo>
                  <a:cubicBezTo>
                    <a:pt x="4696891" y="915761"/>
                    <a:pt x="4707209" y="902357"/>
                    <a:pt x="4714420" y="901328"/>
                  </a:cubicBezTo>
                  <a:cubicBezTo>
                    <a:pt x="4720862" y="900083"/>
                    <a:pt x="4726892" y="897247"/>
                    <a:pt x="4731959" y="893078"/>
                  </a:cubicBezTo>
                  <a:cubicBezTo>
                    <a:pt x="4737113" y="887925"/>
                    <a:pt x="4738142" y="877606"/>
                    <a:pt x="4740209" y="875549"/>
                  </a:cubicBezTo>
                  <a:cubicBezTo>
                    <a:pt x="4745872" y="873492"/>
                    <a:pt x="4752076" y="873492"/>
                    <a:pt x="4757738" y="875549"/>
                  </a:cubicBezTo>
                  <a:cubicBezTo>
                    <a:pt x="4757738" y="875549"/>
                    <a:pt x="4757738" y="888953"/>
                    <a:pt x="4757738" y="893078"/>
                  </a:cubicBezTo>
                  <a:cubicBezTo>
                    <a:pt x="4766183" y="895309"/>
                    <a:pt x="4775072" y="895309"/>
                    <a:pt x="4783517" y="893078"/>
                  </a:cubicBezTo>
                  <a:cubicBezTo>
                    <a:pt x="4788670" y="893078"/>
                    <a:pt x="4800017" y="883800"/>
                    <a:pt x="4807239" y="886885"/>
                  </a:cubicBezTo>
                  <a:cubicBezTo>
                    <a:pt x="4814460" y="889982"/>
                    <a:pt x="4807239" y="893078"/>
                    <a:pt x="4814460" y="893078"/>
                  </a:cubicBezTo>
                  <a:lnTo>
                    <a:pt x="4822710" y="899260"/>
                  </a:lnTo>
                  <a:lnTo>
                    <a:pt x="4815489" y="903386"/>
                  </a:lnTo>
                  <a:cubicBezTo>
                    <a:pt x="4818000" y="910748"/>
                    <a:pt x="4818000" y="918716"/>
                    <a:pt x="4815489" y="926079"/>
                  </a:cubicBezTo>
                  <a:cubicBezTo>
                    <a:pt x="4815489" y="933300"/>
                    <a:pt x="4802085" y="936386"/>
                    <a:pt x="4793835" y="935357"/>
                  </a:cubicBezTo>
                  <a:cubicBezTo>
                    <a:pt x="4786018" y="933625"/>
                    <a:pt x="4777919" y="933625"/>
                    <a:pt x="4770113" y="935357"/>
                  </a:cubicBezTo>
                  <a:cubicBezTo>
                    <a:pt x="4770113" y="935357"/>
                    <a:pt x="4756710" y="943608"/>
                    <a:pt x="4756710" y="946704"/>
                  </a:cubicBezTo>
                  <a:cubicBezTo>
                    <a:pt x="4758442" y="952063"/>
                    <a:pt x="4758442" y="957845"/>
                    <a:pt x="4756710" y="963204"/>
                  </a:cubicBezTo>
                  <a:cubicBezTo>
                    <a:pt x="4751556" y="968358"/>
                    <a:pt x="4741238" y="963204"/>
                    <a:pt x="4713391" y="976608"/>
                  </a:cubicBezTo>
                  <a:lnTo>
                    <a:pt x="4686584" y="976608"/>
                  </a:lnTo>
                  <a:cubicBezTo>
                    <a:pt x="4681430" y="976608"/>
                    <a:pt x="4686584" y="991051"/>
                    <a:pt x="4692766" y="997233"/>
                  </a:cubicBezTo>
                  <a:cubicBezTo>
                    <a:pt x="4698959" y="1003415"/>
                    <a:pt x="4679363" y="1004455"/>
                    <a:pt x="4687613" y="1013733"/>
                  </a:cubicBezTo>
                  <a:cubicBezTo>
                    <a:pt x="4695863" y="1023012"/>
                    <a:pt x="4707209" y="1021983"/>
                    <a:pt x="4711334" y="1013733"/>
                  </a:cubicBezTo>
                  <a:cubicBezTo>
                    <a:pt x="4715459" y="1005483"/>
                    <a:pt x="4705141" y="1003415"/>
                    <a:pt x="4705141" y="999301"/>
                  </a:cubicBezTo>
                  <a:cubicBezTo>
                    <a:pt x="4705141" y="995176"/>
                    <a:pt x="4712363" y="984858"/>
                    <a:pt x="4714420" y="985887"/>
                  </a:cubicBezTo>
                  <a:cubicBezTo>
                    <a:pt x="4718426" y="987305"/>
                    <a:pt x="4722800" y="987305"/>
                    <a:pt x="4726795" y="985887"/>
                  </a:cubicBezTo>
                  <a:cubicBezTo>
                    <a:pt x="4726806" y="985887"/>
                    <a:pt x="4735045" y="985887"/>
                    <a:pt x="4739181" y="985887"/>
                  </a:cubicBezTo>
                  <a:cubicBezTo>
                    <a:pt x="4743306" y="985887"/>
                    <a:pt x="4739181" y="976608"/>
                    <a:pt x="4749488" y="974551"/>
                  </a:cubicBezTo>
                  <a:cubicBezTo>
                    <a:pt x="4759795" y="972483"/>
                    <a:pt x="4760835" y="974551"/>
                    <a:pt x="4763920" y="979704"/>
                  </a:cubicBezTo>
                  <a:cubicBezTo>
                    <a:pt x="4767017" y="984858"/>
                    <a:pt x="4774238" y="979704"/>
                    <a:pt x="4778363" y="979704"/>
                  </a:cubicBezTo>
                  <a:lnTo>
                    <a:pt x="4789710" y="973511"/>
                  </a:lnTo>
                  <a:cubicBezTo>
                    <a:pt x="4797960" y="966301"/>
                    <a:pt x="4789710" y="953926"/>
                    <a:pt x="4800017" y="949800"/>
                  </a:cubicBezTo>
                  <a:cubicBezTo>
                    <a:pt x="4810335" y="945675"/>
                    <a:pt x="4847460" y="967329"/>
                    <a:pt x="4852614" y="968358"/>
                  </a:cubicBezTo>
                  <a:cubicBezTo>
                    <a:pt x="4857767" y="969386"/>
                    <a:pt x="4857767" y="968358"/>
                    <a:pt x="4860864" y="968358"/>
                  </a:cubicBezTo>
                  <a:cubicBezTo>
                    <a:pt x="4866050" y="969159"/>
                    <a:pt x="4870392" y="972710"/>
                    <a:pt x="4872210" y="977637"/>
                  </a:cubicBezTo>
                  <a:cubicBezTo>
                    <a:pt x="4872633" y="983819"/>
                    <a:pt x="4872633" y="990023"/>
                    <a:pt x="4872210" y="996205"/>
                  </a:cubicBezTo>
                  <a:cubicBezTo>
                    <a:pt x="4872286" y="1000535"/>
                    <a:pt x="4869883" y="1004541"/>
                    <a:pt x="4866017" y="1006512"/>
                  </a:cubicBezTo>
                  <a:cubicBezTo>
                    <a:pt x="4866017" y="1006512"/>
                    <a:pt x="4850546" y="1013733"/>
                    <a:pt x="4850546" y="1019926"/>
                  </a:cubicBezTo>
                  <a:cubicBezTo>
                    <a:pt x="4850546" y="1026108"/>
                    <a:pt x="4833017" y="1019926"/>
                    <a:pt x="4822710" y="1019926"/>
                  </a:cubicBezTo>
                  <a:cubicBezTo>
                    <a:pt x="4807747" y="1020966"/>
                    <a:pt x="4793413" y="1026347"/>
                    <a:pt x="4781460" y="1035387"/>
                  </a:cubicBezTo>
                  <a:lnTo>
                    <a:pt x="4767017" y="1041580"/>
                  </a:lnTo>
                  <a:lnTo>
                    <a:pt x="4752585" y="1049830"/>
                  </a:lnTo>
                  <a:cubicBezTo>
                    <a:pt x="4745515" y="1052450"/>
                    <a:pt x="4739159" y="1056695"/>
                    <a:pt x="4734016" y="1062205"/>
                  </a:cubicBezTo>
                  <a:cubicBezTo>
                    <a:pt x="4734016" y="1062205"/>
                    <a:pt x="4734016" y="1068388"/>
                    <a:pt x="4739181" y="1071484"/>
                  </a:cubicBezTo>
                  <a:cubicBezTo>
                    <a:pt x="4745363" y="1075382"/>
                    <a:pt x="4752487" y="1077526"/>
                    <a:pt x="4759806" y="1077677"/>
                  </a:cubicBezTo>
                  <a:lnTo>
                    <a:pt x="4769085" y="1086956"/>
                  </a:lnTo>
                  <a:cubicBezTo>
                    <a:pt x="4769085" y="1086956"/>
                    <a:pt x="4769085" y="1097263"/>
                    <a:pt x="4769085" y="1100359"/>
                  </a:cubicBezTo>
                  <a:cubicBezTo>
                    <a:pt x="4769085" y="1103456"/>
                    <a:pt x="4774238" y="1100359"/>
                    <a:pt x="4775267" y="1111706"/>
                  </a:cubicBezTo>
                  <a:cubicBezTo>
                    <a:pt x="4776295" y="1123053"/>
                    <a:pt x="4781460" y="1118928"/>
                    <a:pt x="4775267" y="1125110"/>
                  </a:cubicBezTo>
                  <a:cubicBezTo>
                    <a:pt x="4772300" y="1135623"/>
                    <a:pt x="4766183" y="1144988"/>
                    <a:pt x="4757738" y="1151928"/>
                  </a:cubicBezTo>
                  <a:cubicBezTo>
                    <a:pt x="4750073" y="1157980"/>
                    <a:pt x="4741325" y="1162528"/>
                    <a:pt x="4731959" y="1165332"/>
                  </a:cubicBezTo>
                  <a:cubicBezTo>
                    <a:pt x="4717700" y="1160850"/>
                    <a:pt x="4704892" y="1152664"/>
                    <a:pt x="4694834" y="1141610"/>
                  </a:cubicBezTo>
                  <a:cubicBezTo>
                    <a:pt x="4691175" y="1138113"/>
                    <a:pt x="4686465" y="1135937"/>
                    <a:pt x="4681430" y="1135428"/>
                  </a:cubicBezTo>
                  <a:cubicBezTo>
                    <a:pt x="4681430" y="1135417"/>
                    <a:pt x="4672141" y="1127178"/>
                    <a:pt x="4671112" y="1123053"/>
                  </a:cubicBezTo>
                  <a:cubicBezTo>
                    <a:pt x="4667767" y="1116697"/>
                    <a:pt x="4662787" y="1111349"/>
                    <a:pt x="4656669" y="1107581"/>
                  </a:cubicBezTo>
                  <a:cubicBezTo>
                    <a:pt x="4643385" y="1099515"/>
                    <a:pt x="4627740" y="1096234"/>
                    <a:pt x="4612333" y="1098302"/>
                  </a:cubicBezTo>
                  <a:cubicBezTo>
                    <a:pt x="4605892" y="1099829"/>
                    <a:pt x="4599179" y="1099829"/>
                    <a:pt x="4592737" y="1098302"/>
                  </a:cubicBezTo>
                  <a:cubicBezTo>
                    <a:pt x="4584519" y="1097198"/>
                    <a:pt x="4576193" y="1097198"/>
                    <a:pt x="4567987" y="1098302"/>
                  </a:cubicBezTo>
                  <a:cubicBezTo>
                    <a:pt x="4561003" y="1099937"/>
                    <a:pt x="4554810" y="1103943"/>
                    <a:pt x="4550458" y="1109638"/>
                  </a:cubicBezTo>
                  <a:cubicBezTo>
                    <a:pt x="4550458" y="1109638"/>
                    <a:pt x="4550458" y="1115831"/>
                    <a:pt x="4550458" y="1118928"/>
                  </a:cubicBezTo>
                  <a:cubicBezTo>
                    <a:pt x="4556922" y="1120996"/>
                    <a:pt x="4563147" y="1123767"/>
                    <a:pt x="4569015" y="1127178"/>
                  </a:cubicBezTo>
                  <a:cubicBezTo>
                    <a:pt x="4569015" y="1127178"/>
                    <a:pt x="4579333" y="1127178"/>
                    <a:pt x="4581390" y="1127178"/>
                  </a:cubicBezTo>
                  <a:cubicBezTo>
                    <a:pt x="4583458" y="1127178"/>
                    <a:pt x="4581390" y="1139553"/>
                    <a:pt x="4587583" y="1149860"/>
                  </a:cubicBezTo>
                  <a:cubicBezTo>
                    <a:pt x="4593765" y="1160178"/>
                    <a:pt x="4587583" y="1161207"/>
                    <a:pt x="4595833" y="1170485"/>
                  </a:cubicBezTo>
                  <a:cubicBezTo>
                    <a:pt x="4604083" y="1179764"/>
                    <a:pt x="4600987" y="1178736"/>
                    <a:pt x="4595833" y="1181832"/>
                  </a:cubicBezTo>
                  <a:cubicBezTo>
                    <a:pt x="4590680" y="1184929"/>
                    <a:pt x="4583458" y="1192139"/>
                    <a:pt x="4577265" y="1192139"/>
                  </a:cubicBezTo>
                  <a:cubicBezTo>
                    <a:pt x="4571874" y="1193688"/>
                    <a:pt x="4566157" y="1193688"/>
                    <a:pt x="4560765" y="1192139"/>
                  </a:cubicBezTo>
                  <a:cubicBezTo>
                    <a:pt x="4555308" y="1187191"/>
                    <a:pt x="4549451" y="1182698"/>
                    <a:pt x="4543237" y="1178736"/>
                  </a:cubicBezTo>
                  <a:lnTo>
                    <a:pt x="4529833" y="1171514"/>
                  </a:lnTo>
                  <a:cubicBezTo>
                    <a:pt x="4524668" y="1171514"/>
                    <a:pt x="4503015" y="1151928"/>
                    <a:pt x="4495793" y="1157082"/>
                  </a:cubicBezTo>
                  <a:cubicBezTo>
                    <a:pt x="4490975" y="1163210"/>
                    <a:pt x="4485811" y="1169067"/>
                    <a:pt x="4480332" y="1174611"/>
                  </a:cubicBezTo>
                  <a:cubicBezTo>
                    <a:pt x="4480332" y="1174611"/>
                    <a:pt x="4470015" y="1182861"/>
                    <a:pt x="4463832" y="1185957"/>
                  </a:cubicBezTo>
                  <a:cubicBezTo>
                    <a:pt x="4456394" y="1189075"/>
                    <a:pt x="4449454" y="1193244"/>
                    <a:pt x="4443207" y="1198332"/>
                  </a:cubicBezTo>
                  <a:cubicBezTo>
                    <a:pt x="4443207" y="1203486"/>
                    <a:pt x="4427736" y="1198332"/>
                    <a:pt x="4426707" y="1198332"/>
                  </a:cubicBezTo>
                  <a:cubicBezTo>
                    <a:pt x="4425668" y="1198332"/>
                    <a:pt x="4401957" y="1214833"/>
                    <a:pt x="4390610" y="1208640"/>
                  </a:cubicBezTo>
                  <a:cubicBezTo>
                    <a:pt x="4379264" y="1202457"/>
                    <a:pt x="4373082" y="1200389"/>
                    <a:pt x="4367928" y="1196264"/>
                  </a:cubicBezTo>
                  <a:cubicBezTo>
                    <a:pt x="4362439" y="1191966"/>
                    <a:pt x="4356571" y="1188166"/>
                    <a:pt x="4350389" y="1184929"/>
                  </a:cubicBezTo>
                  <a:cubicBezTo>
                    <a:pt x="4341532" y="1179905"/>
                    <a:pt x="4334354" y="1172369"/>
                    <a:pt x="4329763" y="1163275"/>
                  </a:cubicBezTo>
                  <a:cubicBezTo>
                    <a:pt x="4329763" y="1163264"/>
                    <a:pt x="4338014" y="1153985"/>
                    <a:pt x="4342139" y="1149860"/>
                  </a:cubicBezTo>
                  <a:cubicBezTo>
                    <a:pt x="4346264" y="1145735"/>
                    <a:pt x="4342139" y="1114803"/>
                    <a:pt x="4342139" y="1110678"/>
                  </a:cubicBezTo>
                  <a:cubicBezTo>
                    <a:pt x="4342139" y="1106542"/>
                    <a:pt x="4351417" y="1110678"/>
                    <a:pt x="4358639" y="1116860"/>
                  </a:cubicBezTo>
                  <a:cubicBezTo>
                    <a:pt x="4368188" y="1124655"/>
                    <a:pt x="4378170" y="1131877"/>
                    <a:pt x="4388553" y="1138514"/>
                  </a:cubicBezTo>
                  <a:cubicBezTo>
                    <a:pt x="4402985" y="1146764"/>
                    <a:pt x="4429804" y="1130263"/>
                    <a:pt x="4445264" y="1126138"/>
                  </a:cubicBezTo>
                  <a:cubicBezTo>
                    <a:pt x="4460736" y="1122013"/>
                    <a:pt x="4454543" y="1119956"/>
                    <a:pt x="4445264" y="1112735"/>
                  </a:cubicBezTo>
                  <a:cubicBezTo>
                    <a:pt x="4438249" y="1106217"/>
                    <a:pt x="4430659" y="1100349"/>
                    <a:pt x="4422582" y="1095206"/>
                  </a:cubicBezTo>
                  <a:lnTo>
                    <a:pt x="4399889" y="1078706"/>
                  </a:lnTo>
                  <a:cubicBezTo>
                    <a:pt x="4399889" y="1073552"/>
                    <a:pt x="4380292" y="1069427"/>
                    <a:pt x="4378235" y="1067359"/>
                  </a:cubicBezTo>
                  <a:cubicBezTo>
                    <a:pt x="4376167" y="1065302"/>
                    <a:pt x="4366889" y="1060137"/>
                    <a:pt x="4367928" y="1048802"/>
                  </a:cubicBezTo>
                  <a:cubicBezTo>
                    <a:pt x="4368957" y="1037455"/>
                    <a:pt x="4367928" y="1041580"/>
                    <a:pt x="4367928" y="1038484"/>
                  </a:cubicBezTo>
                  <a:cubicBezTo>
                    <a:pt x="4367928" y="1035387"/>
                    <a:pt x="4375139" y="1029205"/>
                    <a:pt x="4378235" y="1026108"/>
                  </a:cubicBezTo>
                  <a:cubicBezTo>
                    <a:pt x="4383497" y="1021767"/>
                    <a:pt x="4389419" y="1018291"/>
                    <a:pt x="4395764" y="1015790"/>
                  </a:cubicBezTo>
                  <a:cubicBezTo>
                    <a:pt x="4405984" y="1013939"/>
                    <a:pt x="4416508" y="1016570"/>
                    <a:pt x="4424639" y="1023012"/>
                  </a:cubicBezTo>
                  <a:cubicBezTo>
                    <a:pt x="4424639" y="1023012"/>
                    <a:pt x="4431861" y="1037455"/>
                    <a:pt x="4433929" y="1039512"/>
                  </a:cubicBezTo>
                  <a:cubicBezTo>
                    <a:pt x="4435986" y="1041580"/>
                    <a:pt x="4448361" y="1039512"/>
                    <a:pt x="4454543" y="1045705"/>
                  </a:cubicBezTo>
                  <a:cubicBezTo>
                    <a:pt x="4461418" y="1048867"/>
                    <a:pt x="4467979" y="1052667"/>
                    <a:pt x="4474140" y="1057041"/>
                  </a:cubicBezTo>
                  <a:cubicBezTo>
                    <a:pt x="4478427" y="1059986"/>
                    <a:pt x="4483396" y="1061762"/>
                    <a:pt x="4488583" y="1062205"/>
                  </a:cubicBezTo>
                  <a:cubicBezTo>
                    <a:pt x="4491062" y="1063927"/>
                    <a:pt x="4494353" y="1063927"/>
                    <a:pt x="4496833" y="1062205"/>
                  </a:cubicBezTo>
                  <a:cubicBezTo>
                    <a:pt x="4496833" y="1062205"/>
                    <a:pt x="4507140" y="1053955"/>
                    <a:pt x="4510236" y="1052927"/>
                  </a:cubicBezTo>
                  <a:lnTo>
                    <a:pt x="4526736" y="1045705"/>
                  </a:lnTo>
                  <a:cubicBezTo>
                    <a:pt x="4526736" y="1045705"/>
                    <a:pt x="4526736" y="1038484"/>
                    <a:pt x="4518486" y="1035387"/>
                  </a:cubicBezTo>
                  <a:cubicBezTo>
                    <a:pt x="4513084" y="1033947"/>
                    <a:pt x="4507389" y="1033947"/>
                    <a:pt x="4501986" y="1035387"/>
                  </a:cubicBezTo>
                  <a:cubicBezTo>
                    <a:pt x="4496172" y="1034922"/>
                    <a:pt x="4490531" y="1033157"/>
                    <a:pt x="4485486" y="1030234"/>
                  </a:cubicBezTo>
                  <a:cubicBezTo>
                    <a:pt x="4481394" y="1027852"/>
                    <a:pt x="4478145" y="1024246"/>
                    <a:pt x="4476207" y="1019926"/>
                  </a:cubicBezTo>
                  <a:cubicBezTo>
                    <a:pt x="4476207" y="1013733"/>
                    <a:pt x="4476207" y="1011676"/>
                    <a:pt x="4476207" y="1007551"/>
                  </a:cubicBezTo>
                  <a:cubicBezTo>
                    <a:pt x="4480549" y="1002744"/>
                    <a:pt x="4486341" y="999485"/>
                    <a:pt x="4492708" y="998262"/>
                  </a:cubicBezTo>
                  <a:cubicBezTo>
                    <a:pt x="4492708" y="998262"/>
                    <a:pt x="4510236" y="983830"/>
                    <a:pt x="4526736" y="984858"/>
                  </a:cubicBezTo>
                  <a:cubicBezTo>
                    <a:pt x="4543237" y="985887"/>
                    <a:pt x="4536015" y="997233"/>
                    <a:pt x="4541169" y="999301"/>
                  </a:cubicBezTo>
                  <a:lnTo>
                    <a:pt x="4550458" y="999301"/>
                  </a:lnTo>
                  <a:lnTo>
                    <a:pt x="4563862" y="1011676"/>
                  </a:lnTo>
                  <a:cubicBezTo>
                    <a:pt x="4569762" y="1015910"/>
                    <a:pt x="4575966" y="1019699"/>
                    <a:pt x="4582419" y="1023012"/>
                  </a:cubicBezTo>
                  <a:cubicBezTo>
                    <a:pt x="4582419" y="1023012"/>
                    <a:pt x="4589640" y="1031262"/>
                    <a:pt x="4594805" y="1032291"/>
                  </a:cubicBezTo>
                  <a:lnTo>
                    <a:pt x="4607180" y="1039512"/>
                  </a:lnTo>
                  <a:cubicBezTo>
                    <a:pt x="4607180" y="1039512"/>
                    <a:pt x="4613362" y="1039512"/>
                    <a:pt x="4616459" y="1039512"/>
                  </a:cubicBezTo>
                  <a:cubicBezTo>
                    <a:pt x="4619555" y="1039512"/>
                    <a:pt x="4626766" y="1049830"/>
                    <a:pt x="4628834" y="1052927"/>
                  </a:cubicBezTo>
                  <a:cubicBezTo>
                    <a:pt x="4632818" y="1056121"/>
                    <a:pt x="4636607" y="1059564"/>
                    <a:pt x="4640169" y="1063234"/>
                  </a:cubicBezTo>
                  <a:cubicBezTo>
                    <a:pt x="4641534" y="1068193"/>
                    <a:pt x="4644002" y="1072773"/>
                    <a:pt x="4647391" y="1076638"/>
                  </a:cubicBezTo>
                  <a:cubicBezTo>
                    <a:pt x="4647391" y="1076638"/>
                    <a:pt x="4662862" y="1081802"/>
                    <a:pt x="4665959" y="1083859"/>
                  </a:cubicBezTo>
                  <a:cubicBezTo>
                    <a:pt x="4669055" y="1085927"/>
                    <a:pt x="4683488" y="1083859"/>
                    <a:pt x="4685545" y="1078706"/>
                  </a:cubicBezTo>
                  <a:cubicBezTo>
                    <a:pt x="4680553" y="1072946"/>
                    <a:pt x="4674631" y="1068063"/>
                    <a:pt x="4668016" y="1064263"/>
                  </a:cubicBezTo>
                  <a:cubicBezTo>
                    <a:pt x="4662862" y="1064273"/>
                    <a:pt x="4652555" y="1049830"/>
                    <a:pt x="4649459" y="1048802"/>
                  </a:cubicBezTo>
                  <a:cubicBezTo>
                    <a:pt x="4638101" y="1042814"/>
                    <a:pt x="4628227" y="1034359"/>
                    <a:pt x="4620584" y="1024051"/>
                  </a:cubicBezTo>
                  <a:cubicBezTo>
                    <a:pt x="4616383" y="1019352"/>
                    <a:pt x="4611067" y="1015801"/>
                    <a:pt x="4605112" y="1013733"/>
                  </a:cubicBezTo>
                  <a:cubicBezTo>
                    <a:pt x="4599493" y="1010637"/>
                    <a:pt x="4594285" y="1006826"/>
                    <a:pt x="4589640" y="1002387"/>
                  </a:cubicBezTo>
                  <a:lnTo>
                    <a:pt x="4565930" y="982801"/>
                  </a:lnTo>
                  <a:cubicBezTo>
                    <a:pt x="4551746" y="971790"/>
                    <a:pt x="4536134" y="962760"/>
                    <a:pt x="4519515" y="955983"/>
                  </a:cubicBezTo>
                  <a:lnTo>
                    <a:pt x="4496833" y="955983"/>
                  </a:lnTo>
                  <a:cubicBezTo>
                    <a:pt x="4479293" y="955983"/>
                    <a:pt x="4463832" y="955983"/>
                    <a:pt x="4453514" y="947732"/>
                  </a:cubicBezTo>
                  <a:cubicBezTo>
                    <a:pt x="4448458" y="945394"/>
                    <a:pt x="4446174" y="939461"/>
                    <a:pt x="4448361" y="934329"/>
                  </a:cubicBezTo>
                  <a:cubicBezTo>
                    <a:pt x="4451652" y="923296"/>
                    <a:pt x="4457282" y="913097"/>
                    <a:pt x="4464861" y="904425"/>
                  </a:cubicBezTo>
                  <a:cubicBezTo>
                    <a:pt x="4472082" y="897203"/>
                    <a:pt x="4478265" y="904425"/>
                    <a:pt x="4488583" y="882760"/>
                  </a:cubicBezTo>
                  <a:cubicBezTo>
                    <a:pt x="4492729" y="880367"/>
                    <a:pt x="4497840" y="880367"/>
                    <a:pt x="4501986" y="882760"/>
                  </a:cubicBezTo>
                  <a:cubicBezTo>
                    <a:pt x="4505375" y="883637"/>
                    <a:pt x="4508915" y="883637"/>
                    <a:pt x="4512304" y="882760"/>
                  </a:cubicBezTo>
                  <a:cubicBezTo>
                    <a:pt x="4525708" y="882760"/>
                    <a:pt x="4539111" y="876578"/>
                    <a:pt x="4555612" y="873482"/>
                  </a:cubicBezTo>
                  <a:cubicBezTo>
                    <a:pt x="4555612" y="873482"/>
                    <a:pt x="4555612" y="873482"/>
                    <a:pt x="4560765" y="873482"/>
                  </a:cubicBezTo>
                  <a:cubicBezTo>
                    <a:pt x="4555373" y="881981"/>
                    <a:pt x="4549159" y="889928"/>
                    <a:pt x="4542208" y="897203"/>
                  </a:cubicBezTo>
                  <a:cubicBezTo>
                    <a:pt x="4538787" y="900224"/>
                    <a:pt x="4538462" y="905432"/>
                    <a:pt x="4541472" y="908853"/>
                  </a:cubicBezTo>
                  <a:cubicBezTo>
                    <a:pt x="4541699" y="909102"/>
                    <a:pt x="4541948" y="909351"/>
                    <a:pt x="4542208" y="909579"/>
                  </a:cubicBezTo>
                  <a:cubicBezTo>
                    <a:pt x="4548390" y="913097"/>
                    <a:pt x="4554962" y="915858"/>
                    <a:pt x="4561805" y="917829"/>
                  </a:cubicBezTo>
                  <a:cubicBezTo>
                    <a:pt x="4564674" y="919485"/>
                    <a:pt x="4568214" y="919485"/>
                    <a:pt x="4571083" y="917829"/>
                  </a:cubicBezTo>
                  <a:cubicBezTo>
                    <a:pt x="4571083" y="917829"/>
                    <a:pt x="4571083" y="907511"/>
                    <a:pt x="4577265" y="904425"/>
                  </a:cubicBezTo>
                  <a:cubicBezTo>
                    <a:pt x="4580286" y="898470"/>
                    <a:pt x="4584498" y="893197"/>
                    <a:pt x="4589640" y="888953"/>
                  </a:cubicBezTo>
                  <a:cubicBezTo>
                    <a:pt x="4599320" y="879620"/>
                    <a:pt x="4609659" y="871002"/>
                    <a:pt x="4620584" y="863174"/>
                  </a:cubicBezTo>
                  <a:cubicBezTo>
                    <a:pt x="4628834" y="858021"/>
                    <a:pt x="4631919" y="847703"/>
                    <a:pt x="4649459" y="832231"/>
                  </a:cubicBezTo>
                  <a:cubicBezTo>
                    <a:pt x="4666987" y="816759"/>
                    <a:pt x="4665959" y="814702"/>
                    <a:pt x="4664930" y="812634"/>
                  </a:cubicBezTo>
                  <a:cubicBezTo>
                    <a:pt x="4664411" y="811606"/>
                    <a:pt x="4666987" y="809803"/>
                    <a:pt x="4670338" y="809159"/>
                  </a:cubicBezTo>
                  <a:close/>
                  <a:moveTo>
                    <a:pt x="770888" y="804383"/>
                  </a:moveTo>
                  <a:cubicBezTo>
                    <a:pt x="770888" y="804383"/>
                    <a:pt x="778109" y="804383"/>
                    <a:pt x="782234" y="804383"/>
                  </a:cubicBezTo>
                  <a:cubicBezTo>
                    <a:pt x="790419" y="807242"/>
                    <a:pt x="798085" y="811420"/>
                    <a:pt x="804917" y="816759"/>
                  </a:cubicBezTo>
                  <a:cubicBezTo>
                    <a:pt x="818320" y="830162"/>
                    <a:pt x="812138" y="842537"/>
                    <a:pt x="817292" y="853884"/>
                  </a:cubicBezTo>
                  <a:cubicBezTo>
                    <a:pt x="820172" y="859070"/>
                    <a:pt x="823636" y="863920"/>
                    <a:pt x="827610" y="868327"/>
                  </a:cubicBezTo>
                  <a:cubicBezTo>
                    <a:pt x="835860" y="873481"/>
                    <a:pt x="844110" y="868316"/>
                    <a:pt x="842042" y="861105"/>
                  </a:cubicBezTo>
                  <a:cubicBezTo>
                    <a:pt x="843265" y="855324"/>
                    <a:pt x="843265" y="849358"/>
                    <a:pt x="842042" y="843576"/>
                  </a:cubicBezTo>
                  <a:cubicBezTo>
                    <a:pt x="842042" y="843576"/>
                    <a:pt x="855446" y="843576"/>
                    <a:pt x="864735" y="832230"/>
                  </a:cubicBezTo>
                  <a:cubicBezTo>
                    <a:pt x="874014" y="820884"/>
                    <a:pt x="884321" y="832230"/>
                    <a:pt x="893610" y="839441"/>
                  </a:cubicBezTo>
                  <a:cubicBezTo>
                    <a:pt x="899143" y="842278"/>
                    <a:pt x="904340" y="845731"/>
                    <a:pt x="909071" y="849759"/>
                  </a:cubicBezTo>
                  <a:cubicBezTo>
                    <a:pt x="909071" y="849759"/>
                    <a:pt x="909071" y="858009"/>
                    <a:pt x="909071" y="862134"/>
                  </a:cubicBezTo>
                  <a:lnTo>
                    <a:pt x="899793" y="877606"/>
                  </a:lnTo>
                  <a:cubicBezTo>
                    <a:pt x="899793" y="883788"/>
                    <a:pt x="899793" y="889981"/>
                    <a:pt x="899793" y="895134"/>
                  </a:cubicBezTo>
                  <a:cubicBezTo>
                    <a:pt x="899208" y="903027"/>
                    <a:pt x="899208" y="910963"/>
                    <a:pt x="899793" y="918856"/>
                  </a:cubicBezTo>
                  <a:cubicBezTo>
                    <a:pt x="898212" y="930820"/>
                    <a:pt x="894357" y="942372"/>
                    <a:pt x="888457" y="952885"/>
                  </a:cubicBezTo>
                  <a:cubicBezTo>
                    <a:pt x="892549" y="964935"/>
                    <a:pt x="898840" y="976119"/>
                    <a:pt x="907014" y="985885"/>
                  </a:cubicBezTo>
                  <a:cubicBezTo>
                    <a:pt x="910836" y="990368"/>
                    <a:pt x="915372" y="994201"/>
                    <a:pt x="920418" y="997232"/>
                  </a:cubicBezTo>
                  <a:cubicBezTo>
                    <a:pt x="929696" y="1002386"/>
                    <a:pt x="935889" y="1010636"/>
                    <a:pt x="949293" y="1010636"/>
                  </a:cubicBezTo>
                  <a:cubicBezTo>
                    <a:pt x="958604" y="1010733"/>
                    <a:pt x="967558" y="1007009"/>
                    <a:pt x="974043" y="1000318"/>
                  </a:cubicBezTo>
                  <a:cubicBezTo>
                    <a:pt x="978266" y="995846"/>
                    <a:pt x="983138" y="992024"/>
                    <a:pt x="988486" y="988982"/>
                  </a:cubicBezTo>
                  <a:cubicBezTo>
                    <a:pt x="988486" y="988982"/>
                    <a:pt x="997765" y="981760"/>
                    <a:pt x="998794" y="981760"/>
                  </a:cubicBezTo>
                  <a:cubicBezTo>
                    <a:pt x="1003287" y="980537"/>
                    <a:pt x="1007498" y="978436"/>
                    <a:pt x="1011169" y="975578"/>
                  </a:cubicBezTo>
                  <a:cubicBezTo>
                    <a:pt x="1015489" y="970598"/>
                    <a:pt x="1020328" y="966105"/>
                    <a:pt x="1025612" y="962164"/>
                  </a:cubicBezTo>
                  <a:cubicBezTo>
                    <a:pt x="1035302" y="959479"/>
                    <a:pt x="1045631" y="963203"/>
                    <a:pt x="1051391" y="971442"/>
                  </a:cubicBezTo>
                  <a:cubicBezTo>
                    <a:pt x="1057021" y="979919"/>
                    <a:pt x="1061860" y="988895"/>
                    <a:pt x="1065834" y="998260"/>
                  </a:cubicBezTo>
                  <a:cubicBezTo>
                    <a:pt x="1070446" y="1003349"/>
                    <a:pt x="1073012" y="1009964"/>
                    <a:pt x="1073044" y="1016828"/>
                  </a:cubicBezTo>
                  <a:cubicBezTo>
                    <a:pt x="1073044" y="1021981"/>
                    <a:pt x="1063766" y="1028164"/>
                    <a:pt x="1061698" y="1034357"/>
                  </a:cubicBezTo>
                  <a:cubicBezTo>
                    <a:pt x="1059424" y="1041123"/>
                    <a:pt x="1055927" y="1047403"/>
                    <a:pt x="1051391" y="1052914"/>
                  </a:cubicBezTo>
                  <a:cubicBezTo>
                    <a:pt x="1046551" y="1055686"/>
                    <a:pt x="1041343" y="1057775"/>
                    <a:pt x="1035919" y="1059107"/>
                  </a:cubicBezTo>
                  <a:cubicBezTo>
                    <a:pt x="1029509" y="1063189"/>
                    <a:pt x="1023901" y="1068429"/>
                    <a:pt x="1019419" y="1074568"/>
                  </a:cubicBezTo>
                  <a:lnTo>
                    <a:pt x="1003947" y="1090039"/>
                  </a:lnTo>
                  <a:lnTo>
                    <a:pt x="987447" y="1100357"/>
                  </a:lnTo>
                  <a:cubicBezTo>
                    <a:pt x="981265" y="1105511"/>
                    <a:pt x="973015" y="1115829"/>
                    <a:pt x="967861" y="1118915"/>
                  </a:cubicBezTo>
                  <a:cubicBezTo>
                    <a:pt x="962989" y="1121405"/>
                    <a:pt x="957770" y="1123137"/>
                    <a:pt x="952390" y="1124079"/>
                  </a:cubicBezTo>
                  <a:cubicBezTo>
                    <a:pt x="944508" y="1124989"/>
                    <a:pt x="936550" y="1124989"/>
                    <a:pt x="928668" y="1124079"/>
                  </a:cubicBezTo>
                  <a:cubicBezTo>
                    <a:pt x="922107" y="1119380"/>
                    <a:pt x="915903" y="1114216"/>
                    <a:pt x="910111" y="1108607"/>
                  </a:cubicBezTo>
                  <a:lnTo>
                    <a:pt x="885360" y="1093136"/>
                  </a:lnTo>
                  <a:lnTo>
                    <a:pt x="870917" y="1081789"/>
                  </a:lnTo>
                  <a:cubicBezTo>
                    <a:pt x="866543" y="1077783"/>
                    <a:pt x="861693" y="1074319"/>
                    <a:pt x="856485" y="1071482"/>
                  </a:cubicBezTo>
                  <a:cubicBezTo>
                    <a:pt x="848885" y="1067357"/>
                    <a:pt x="841944" y="1062149"/>
                    <a:pt x="835849" y="1056010"/>
                  </a:cubicBezTo>
                  <a:cubicBezTo>
                    <a:pt x="825542" y="1046732"/>
                    <a:pt x="826570" y="1041578"/>
                    <a:pt x="809042" y="1020953"/>
                  </a:cubicBezTo>
                  <a:lnTo>
                    <a:pt x="803888" y="1007539"/>
                  </a:lnTo>
                  <a:cubicBezTo>
                    <a:pt x="794609" y="998260"/>
                    <a:pt x="797695" y="997232"/>
                    <a:pt x="790484" y="988982"/>
                  </a:cubicBezTo>
                  <a:lnTo>
                    <a:pt x="778109" y="970414"/>
                  </a:lnTo>
                  <a:lnTo>
                    <a:pt x="753359" y="944635"/>
                  </a:lnTo>
                  <a:cubicBezTo>
                    <a:pt x="748422" y="939406"/>
                    <a:pt x="744264" y="933505"/>
                    <a:pt x="740984" y="927106"/>
                  </a:cubicBezTo>
                  <a:cubicBezTo>
                    <a:pt x="735202" y="916994"/>
                    <a:pt x="728652" y="907336"/>
                    <a:pt x="721387" y="898231"/>
                  </a:cubicBezTo>
                  <a:cubicBezTo>
                    <a:pt x="715367" y="893272"/>
                    <a:pt x="709846" y="887750"/>
                    <a:pt x="704887" y="881731"/>
                  </a:cubicBezTo>
                  <a:cubicBezTo>
                    <a:pt x="700686" y="877032"/>
                    <a:pt x="700686" y="869930"/>
                    <a:pt x="704887" y="865230"/>
                  </a:cubicBezTo>
                  <a:cubicBezTo>
                    <a:pt x="704887" y="865230"/>
                    <a:pt x="715194" y="859037"/>
                    <a:pt x="719319" y="854912"/>
                  </a:cubicBezTo>
                  <a:cubicBezTo>
                    <a:pt x="723444" y="850787"/>
                    <a:pt x="725512" y="843576"/>
                    <a:pt x="727580" y="841508"/>
                  </a:cubicBezTo>
                  <a:cubicBezTo>
                    <a:pt x="729637" y="839441"/>
                    <a:pt x="735819" y="841508"/>
                    <a:pt x="738916" y="833259"/>
                  </a:cubicBezTo>
                  <a:cubicBezTo>
                    <a:pt x="741742" y="828278"/>
                    <a:pt x="744838" y="823460"/>
                    <a:pt x="748194" y="818815"/>
                  </a:cubicBezTo>
                  <a:lnTo>
                    <a:pt x="748194" y="810576"/>
                  </a:lnTo>
                  <a:cubicBezTo>
                    <a:pt x="753359" y="805412"/>
                    <a:pt x="757484" y="810576"/>
                    <a:pt x="761609" y="810576"/>
                  </a:cubicBezTo>
                  <a:cubicBezTo>
                    <a:pt x="764922" y="808877"/>
                    <a:pt x="768040" y="806798"/>
                    <a:pt x="770888" y="804383"/>
                  </a:cubicBezTo>
                  <a:close/>
                  <a:moveTo>
                    <a:pt x="1449455" y="662074"/>
                  </a:moveTo>
                  <a:cubicBezTo>
                    <a:pt x="1449455" y="662074"/>
                    <a:pt x="1455637" y="662074"/>
                    <a:pt x="1457705" y="662074"/>
                  </a:cubicBezTo>
                  <a:cubicBezTo>
                    <a:pt x="1459762" y="662074"/>
                    <a:pt x="1457705" y="673421"/>
                    <a:pt x="1457705" y="673421"/>
                  </a:cubicBezTo>
                  <a:cubicBezTo>
                    <a:pt x="1457705" y="673421"/>
                    <a:pt x="1463888" y="682699"/>
                    <a:pt x="1462859" y="685795"/>
                  </a:cubicBezTo>
                  <a:cubicBezTo>
                    <a:pt x="1461830" y="688892"/>
                    <a:pt x="1462859" y="693017"/>
                    <a:pt x="1462859" y="698171"/>
                  </a:cubicBezTo>
                  <a:cubicBezTo>
                    <a:pt x="1462859" y="703324"/>
                    <a:pt x="1457705" y="706421"/>
                    <a:pt x="1457705" y="709517"/>
                  </a:cubicBezTo>
                  <a:cubicBezTo>
                    <a:pt x="1457705" y="712603"/>
                    <a:pt x="1462859" y="721892"/>
                    <a:pt x="1457705" y="729114"/>
                  </a:cubicBezTo>
                  <a:cubicBezTo>
                    <a:pt x="1456146" y="734127"/>
                    <a:pt x="1454078" y="738966"/>
                    <a:pt x="1451512" y="743546"/>
                  </a:cubicBezTo>
                  <a:cubicBezTo>
                    <a:pt x="1451512" y="748699"/>
                    <a:pt x="1441205" y="749728"/>
                    <a:pt x="1439137" y="752825"/>
                  </a:cubicBezTo>
                  <a:cubicBezTo>
                    <a:pt x="1437080" y="755921"/>
                    <a:pt x="1430887" y="767268"/>
                    <a:pt x="1425733" y="770353"/>
                  </a:cubicBezTo>
                  <a:cubicBezTo>
                    <a:pt x="1418197" y="778906"/>
                    <a:pt x="1405161" y="779718"/>
                    <a:pt x="1396619" y="772182"/>
                  </a:cubicBezTo>
                  <a:cubicBezTo>
                    <a:pt x="1395980" y="771609"/>
                    <a:pt x="1395363" y="771002"/>
                    <a:pt x="1394800" y="770353"/>
                  </a:cubicBezTo>
                  <a:cubicBezTo>
                    <a:pt x="1393544" y="765394"/>
                    <a:pt x="1391812" y="760555"/>
                    <a:pt x="1389646" y="755921"/>
                  </a:cubicBezTo>
                  <a:cubicBezTo>
                    <a:pt x="1386301" y="753463"/>
                    <a:pt x="1383193" y="750702"/>
                    <a:pt x="1380357" y="747671"/>
                  </a:cubicBezTo>
                  <a:cubicBezTo>
                    <a:pt x="1380357" y="747671"/>
                    <a:pt x="1380357" y="736324"/>
                    <a:pt x="1380357" y="732199"/>
                  </a:cubicBezTo>
                  <a:cubicBezTo>
                    <a:pt x="1375712" y="720626"/>
                    <a:pt x="1375712" y="707688"/>
                    <a:pt x="1380357" y="696103"/>
                  </a:cubicBezTo>
                  <a:cubicBezTo>
                    <a:pt x="1382089" y="691306"/>
                    <a:pt x="1384525" y="686792"/>
                    <a:pt x="1387578" y="682699"/>
                  </a:cubicBezTo>
                  <a:lnTo>
                    <a:pt x="1392732" y="676517"/>
                  </a:lnTo>
                  <a:cubicBezTo>
                    <a:pt x="1404079" y="670325"/>
                    <a:pt x="1415415" y="687853"/>
                    <a:pt x="1418511" y="685795"/>
                  </a:cubicBezTo>
                  <a:cubicBezTo>
                    <a:pt x="1423730" y="682136"/>
                    <a:pt x="1428266" y="677600"/>
                    <a:pt x="1431926" y="672392"/>
                  </a:cubicBezTo>
                  <a:close/>
                  <a:moveTo>
                    <a:pt x="1646166" y="509318"/>
                  </a:moveTo>
                  <a:cubicBezTo>
                    <a:pt x="1653642" y="510735"/>
                    <a:pt x="1661375" y="513570"/>
                    <a:pt x="1664986" y="516660"/>
                  </a:cubicBezTo>
                  <a:lnTo>
                    <a:pt x="1677361" y="521825"/>
                  </a:lnTo>
                  <a:cubicBezTo>
                    <a:pt x="1680035" y="525614"/>
                    <a:pt x="1682114" y="529794"/>
                    <a:pt x="1683554" y="534200"/>
                  </a:cubicBezTo>
                  <a:cubicBezTo>
                    <a:pt x="1683554" y="542450"/>
                    <a:pt x="1683554" y="544507"/>
                    <a:pt x="1683554" y="550701"/>
                  </a:cubicBezTo>
                  <a:cubicBezTo>
                    <a:pt x="1683099" y="556536"/>
                    <a:pt x="1683099" y="562393"/>
                    <a:pt x="1683554" y="568229"/>
                  </a:cubicBezTo>
                  <a:cubicBezTo>
                    <a:pt x="1683814" y="572701"/>
                    <a:pt x="1683814" y="577172"/>
                    <a:pt x="1683554" y="581633"/>
                  </a:cubicBezTo>
                  <a:cubicBezTo>
                    <a:pt x="1683554" y="586797"/>
                    <a:pt x="1678400" y="589883"/>
                    <a:pt x="1674265" y="595036"/>
                  </a:cubicBezTo>
                  <a:cubicBezTo>
                    <a:pt x="1670139" y="600201"/>
                    <a:pt x="1664986" y="595036"/>
                    <a:pt x="1662929" y="602258"/>
                  </a:cubicBezTo>
                  <a:cubicBezTo>
                    <a:pt x="1660861" y="609480"/>
                    <a:pt x="1656735" y="613605"/>
                    <a:pt x="1654678" y="614633"/>
                  </a:cubicBezTo>
                  <a:cubicBezTo>
                    <a:pt x="1650044" y="617914"/>
                    <a:pt x="1643840" y="617914"/>
                    <a:pt x="1639206" y="614633"/>
                  </a:cubicBezTo>
                  <a:cubicBezTo>
                    <a:pt x="1639206" y="614633"/>
                    <a:pt x="1639206" y="605355"/>
                    <a:pt x="1630956" y="602258"/>
                  </a:cubicBezTo>
                  <a:cubicBezTo>
                    <a:pt x="1622706" y="599173"/>
                    <a:pt x="1612388" y="592980"/>
                    <a:pt x="1610331" y="589883"/>
                  </a:cubicBezTo>
                  <a:cubicBezTo>
                    <a:pt x="1608263" y="586797"/>
                    <a:pt x="1596927" y="583701"/>
                    <a:pt x="1593830" y="579576"/>
                  </a:cubicBezTo>
                  <a:cubicBezTo>
                    <a:pt x="1590235" y="573675"/>
                    <a:pt x="1585288" y="568727"/>
                    <a:pt x="1579387" y="565133"/>
                  </a:cubicBezTo>
                  <a:cubicBezTo>
                    <a:pt x="1575662" y="562534"/>
                    <a:pt x="1573367" y="558333"/>
                    <a:pt x="1573204" y="553797"/>
                  </a:cubicBezTo>
                  <a:cubicBezTo>
                    <a:pt x="1573204" y="553797"/>
                    <a:pt x="1565983" y="542450"/>
                    <a:pt x="1568051" y="536257"/>
                  </a:cubicBezTo>
                  <a:lnTo>
                    <a:pt x="1564954" y="523882"/>
                  </a:lnTo>
                  <a:cubicBezTo>
                    <a:pt x="1564954" y="523882"/>
                    <a:pt x="1573204" y="523882"/>
                    <a:pt x="1578358" y="523882"/>
                  </a:cubicBezTo>
                  <a:lnTo>
                    <a:pt x="1593830" y="523882"/>
                  </a:lnTo>
                  <a:lnTo>
                    <a:pt x="1606205" y="517700"/>
                  </a:lnTo>
                  <a:cubicBezTo>
                    <a:pt x="1606205" y="517700"/>
                    <a:pt x="1617552" y="517700"/>
                    <a:pt x="1619609" y="517700"/>
                  </a:cubicBezTo>
                  <a:lnTo>
                    <a:pt x="1628888" y="510479"/>
                  </a:lnTo>
                  <a:cubicBezTo>
                    <a:pt x="1631470" y="507902"/>
                    <a:pt x="1638689" y="507902"/>
                    <a:pt x="1646166" y="509318"/>
                  </a:cubicBezTo>
                  <a:close/>
                  <a:moveTo>
                    <a:pt x="1473177" y="465101"/>
                  </a:moveTo>
                  <a:cubicBezTo>
                    <a:pt x="1469572" y="466757"/>
                    <a:pt x="1466388" y="469225"/>
                    <a:pt x="1463898" y="472322"/>
                  </a:cubicBezTo>
                  <a:lnTo>
                    <a:pt x="1460802" y="476447"/>
                  </a:lnTo>
                  <a:cubicBezTo>
                    <a:pt x="1457705" y="481601"/>
                    <a:pt x="1451523" y="486753"/>
                    <a:pt x="1451512" y="486753"/>
                  </a:cubicBezTo>
                  <a:cubicBezTo>
                    <a:pt x="1450667" y="490564"/>
                    <a:pt x="1448903" y="494105"/>
                    <a:pt x="1446358" y="497071"/>
                  </a:cubicBezTo>
                  <a:cubicBezTo>
                    <a:pt x="1440750" y="504304"/>
                    <a:pt x="1435574" y="511883"/>
                    <a:pt x="1430897" y="519754"/>
                  </a:cubicBezTo>
                  <a:cubicBezTo>
                    <a:pt x="1427800" y="524074"/>
                    <a:pt x="1427800" y="529877"/>
                    <a:pt x="1430897" y="534197"/>
                  </a:cubicBezTo>
                  <a:cubicBezTo>
                    <a:pt x="1434903" y="538128"/>
                    <a:pt x="1441324" y="538128"/>
                    <a:pt x="1445330" y="534197"/>
                  </a:cubicBezTo>
                  <a:cubicBezTo>
                    <a:pt x="1450851" y="530050"/>
                    <a:pt x="1455421" y="524777"/>
                    <a:pt x="1458734" y="518725"/>
                  </a:cubicBezTo>
                  <a:cubicBezTo>
                    <a:pt x="1461841" y="512002"/>
                    <a:pt x="1464602" y="505116"/>
                    <a:pt x="1466984" y="498100"/>
                  </a:cubicBezTo>
                  <a:cubicBezTo>
                    <a:pt x="1469875" y="491864"/>
                    <a:pt x="1471954" y="485282"/>
                    <a:pt x="1473177" y="478503"/>
                  </a:cubicBezTo>
                  <a:cubicBezTo>
                    <a:pt x="1473177" y="472322"/>
                    <a:pt x="1473177" y="465101"/>
                    <a:pt x="1473177" y="465101"/>
                  </a:cubicBezTo>
                  <a:close/>
                  <a:moveTo>
                    <a:pt x="1498954" y="383631"/>
                  </a:moveTo>
                  <a:cubicBezTo>
                    <a:pt x="1508569" y="383078"/>
                    <a:pt x="1518205" y="383078"/>
                    <a:pt x="1527830" y="383631"/>
                  </a:cubicBezTo>
                  <a:cubicBezTo>
                    <a:pt x="1532983" y="383631"/>
                    <a:pt x="1540205" y="396005"/>
                    <a:pt x="1543291" y="398073"/>
                  </a:cubicBezTo>
                  <a:cubicBezTo>
                    <a:pt x="1547654" y="400866"/>
                    <a:pt x="1550642" y="405349"/>
                    <a:pt x="1551541" y="410449"/>
                  </a:cubicBezTo>
                  <a:cubicBezTo>
                    <a:pt x="1551552" y="423852"/>
                    <a:pt x="1545359" y="432102"/>
                    <a:pt x="1545359" y="438295"/>
                  </a:cubicBezTo>
                  <a:cubicBezTo>
                    <a:pt x="1545922" y="444466"/>
                    <a:pt x="1545922" y="450681"/>
                    <a:pt x="1545359" y="456852"/>
                  </a:cubicBezTo>
                  <a:cubicBezTo>
                    <a:pt x="1545359" y="478506"/>
                    <a:pt x="1545359" y="499132"/>
                    <a:pt x="1545359" y="520796"/>
                  </a:cubicBezTo>
                  <a:cubicBezTo>
                    <a:pt x="1545359" y="526978"/>
                    <a:pt x="1545359" y="535229"/>
                    <a:pt x="1545359" y="543478"/>
                  </a:cubicBezTo>
                  <a:cubicBezTo>
                    <a:pt x="1544276" y="546716"/>
                    <a:pt x="1541504" y="549087"/>
                    <a:pt x="1538137" y="549671"/>
                  </a:cubicBezTo>
                  <a:cubicBezTo>
                    <a:pt x="1538137" y="549671"/>
                    <a:pt x="1531955" y="557922"/>
                    <a:pt x="1538137" y="564104"/>
                  </a:cubicBezTo>
                  <a:cubicBezTo>
                    <a:pt x="1541234" y="570307"/>
                    <a:pt x="1545846" y="575623"/>
                    <a:pt x="1551552" y="579576"/>
                  </a:cubicBezTo>
                  <a:cubicBezTo>
                    <a:pt x="1568767" y="604067"/>
                    <a:pt x="1583946" y="629942"/>
                    <a:pt x="1596927" y="656923"/>
                  </a:cubicBezTo>
                  <a:cubicBezTo>
                    <a:pt x="1601702" y="666320"/>
                    <a:pt x="1601702" y="677429"/>
                    <a:pt x="1596927" y="686827"/>
                  </a:cubicBezTo>
                  <a:cubicBezTo>
                    <a:pt x="1596927" y="691980"/>
                    <a:pt x="1596927" y="704355"/>
                    <a:pt x="1590734" y="711577"/>
                  </a:cubicBezTo>
                  <a:cubicBezTo>
                    <a:pt x="1584552" y="718798"/>
                    <a:pt x="1583513" y="726010"/>
                    <a:pt x="1580427" y="728078"/>
                  </a:cubicBezTo>
                  <a:cubicBezTo>
                    <a:pt x="1577504" y="729550"/>
                    <a:pt x="1574061" y="729550"/>
                    <a:pt x="1571138" y="728078"/>
                  </a:cubicBezTo>
                  <a:cubicBezTo>
                    <a:pt x="1571138" y="728078"/>
                    <a:pt x="1561859" y="728078"/>
                    <a:pt x="1558762" y="728078"/>
                  </a:cubicBezTo>
                  <a:lnTo>
                    <a:pt x="1547427" y="728078"/>
                  </a:lnTo>
                  <a:cubicBezTo>
                    <a:pt x="1541623" y="729138"/>
                    <a:pt x="1535690" y="729138"/>
                    <a:pt x="1529887" y="728078"/>
                  </a:cubicBezTo>
                  <a:cubicBezTo>
                    <a:pt x="1524733" y="728078"/>
                    <a:pt x="1520608" y="721885"/>
                    <a:pt x="1514415" y="718798"/>
                  </a:cubicBezTo>
                  <a:cubicBezTo>
                    <a:pt x="1503697" y="715043"/>
                    <a:pt x="1492653" y="712282"/>
                    <a:pt x="1481415" y="710548"/>
                  </a:cubicBezTo>
                  <a:cubicBezTo>
                    <a:pt x="1481425" y="705384"/>
                    <a:pt x="1489676" y="698173"/>
                    <a:pt x="1490704" y="697135"/>
                  </a:cubicBezTo>
                  <a:cubicBezTo>
                    <a:pt x="1495371" y="693551"/>
                    <a:pt x="1500600" y="690769"/>
                    <a:pt x="1506176" y="688884"/>
                  </a:cubicBezTo>
                  <a:cubicBezTo>
                    <a:pt x="1516483" y="682702"/>
                    <a:pt x="1518551" y="676509"/>
                    <a:pt x="1506176" y="661048"/>
                  </a:cubicBezTo>
                  <a:cubicBezTo>
                    <a:pt x="1504151" y="656706"/>
                    <a:pt x="1501737" y="652560"/>
                    <a:pt x="1498954" y="648674"/>
                  </a:cubicBezTo>
                  <a:cubicBezTo>
                    <a:pt x="1498954" y="648662"/>
                    <a:pt x="1491733" y="637327"/>
                    <a:pt x="1488636" y="631133"/>
                  </a:cubicBezTo>
                  <a:cubicBezTo>
                    <a:pt x="1485540" y="624952"/>
                    <a:pt x="1481425" y="616702"/>
                    <a:pt x="1477300" y="606383"/>
                  </a:cubicBezTo>
                  <a:cubicBezTo>
                    <a:pt x="1473175" y="596076"/>
                    <a:pt x="1471107" y="600202"/>
                    <a:pt x="1469050" y="601230"/>
                  </a:cubicBezTo>
                  <a:cubicBezTo>
                    <a:pt x="1466982" y="602258"/>
                    <a:pt x="1458732" y="601230"/>
                    <a:pt x="1454607" y="601230"/>
                  </a:cubicBezTo>
                  <a:cubicBezTo>
                    <a:pt x="1450482" y="601230"/>
                    <a:pt x="1448425" y="607411"/>
                    <a:pt x="1445328" y="608451"/>
                  </a:cubicBezTo>
                  <a:cubicBezTo>
                    <a:pt x="1440283" y="612025"/>
                    <a:pt x="1434718" y="614806"/>
                    <a:pt x="1428828" y="616702"/>
                  </a:cubicBezTo>
                  <a:cubicBezTo>
                    <a:pt x="1426143" y="617568"/>
                    <a:pt x="1423263" y="617568"/>
                    <a:pt x="1420578" y="616702"/>
                  </a:cubicBezTo>
                  <a:cubicBezTo>
                    <a:pt x="1415424" y="616702"/>
                    <a:pt x="1414385" y="616702"/>
                    <a:pt x="1410260" y="607411"/>
                  </a:cubicBezTo>
                  <a:lnTo>
                    <a:pt x="1404078" y="607411"/>
                  </a:lnTo>
                  <a:lnTo>
                    <a:pt x="1394799" y="596076"/>
                  </a:lnTo>
                  <a:lnTo>
                    <a:pt x="1380356" y="580605"/>
                  </a:lnTo>
                  <a:cubicBezTo>
                    <a:pt x="1373968" y="574217"/>
                    <a:pt x="1368100" y="567319"/>
                    <a:pt x="1362827" y="559979"/>
                  </a:cubicBezTo>
                  <a:lnTo>
                    <a:pt x="1347355" y="537296"/>
                  </a:lnTo>
                  <a:cubicBezTo>
                    <a:pt x="1338076" y="520796"/>
                    <a:pt x="1347355" y="511507"/>
                    <a:pt x="1347355" y="502228"/>
                  </a:cubicBezTo>
                  <a:lnTo>
                    <a:pt x="1357673" y="488825"/>
                  </a:lnTo>
                  <a:cubicBezTo>
                    <a:pt x="1357673" y="488825"/>
                    <a:pt x="1365924" y="488825"/>
                    <a:pt x="1373134" y="488825"/>
                  </a:cubicBezTo>
                  <a:cubicBezTo>
                    <a:pt x="1380356" y="488825"/>
                    <a:pt x="1381384" y="488825"/>
                    <a:pt x="1383452" y="488825"/>
                  </a:cubicBezTo>
                  <a:cubicBezTo>
                    <a:pt x="1391573" y="482903"/>
                    <a:pt x="1398556" y="475561"/>
                    <a:pt x="1404078" y="467171"/>
                  </a:cubicBezTo>
                  <a:cubicBezTo>
                    <a:pt x="1404078" y="462007"/>
                    <a:pt x="1414385" y="457881"/>
                    <a:pt x="1418510" y="450670"/>
                  </a:cubicBezTo>
                  <a:cubicBezTo>
                    <a:pt x="1421477" y="446167"/>
                    <a:pt x="1424930" y="442009"/>
                    <a:pt x="1428828" y="438295"/>
                  </a:cubicBezTo>
                  <a:lnTo>
                    <a:pt x="1438107" y="429006"/>
                  </a:lnTo>
                  <a:cubicBezTo>
                    <a:pt x="1442665" y="425098"/>
                    <a:pt x="1446195" y="420149"/>
                    <a:pt x="1448425" y="414573"/>
                  </a:cubicBezTo>
                  <a:lnTo>
                    <a:pt x="1448425" y="404255"/>
                  </a:lnTo>
                  <a:cubicBezTo>
                    <a:pt x="1449908" y="401364"/>
                    <a:pt x="1451630" y="398605"/>
                    <a:pt x="1453579" y="396005"/>
                  </a:cubicBezTo>
                  <a:cubicBezTo>
                    <a:pt x="1453579" y="396005"/>
                    <a:pt x="1453579" y="396005"/>
                    <a:pt x="1459761" y="388795"/>
                  </a:cubicBezTo>
                  <a:lnTo>
                    <a:pt x="1469050" y="391881"/>
                  </a:lnTo>
                  <a:cubicBezTo>
                    <a:pt x="1474171" y="391090"/>
                    <a:pt x="1479390" y="391090"/>
                    <a:pt x="1484511" y="391881"/>
                  </a:cubicBezTo>
                  <a:cubicBezTo>
                    <a:pt x="1484511" y="391881"/>
                    <a:pt x="1494829" y="383631"/>
                    <a:pt x="1498954" y="383631"/>
                  </a:cubicBezTo>
                  <a:close/>
                  <a:moveTo>
                    <a:pt x="4049260" y="354753"/>
                  </a:moveTo>
                  <a:cubicBezTo>
                    <a:pt x="4049260" y="354753"/>
                    <a:pt x="4069885" y="364031"/>
                    <a:pt x="4069885" y="368156"/>
                  </a:cubicBezTo>
                  <a:cubicBezTo>
                    <a:pt x="4070318" y="376558"/>
                    <a:pt x="4073588" y="384548"/>
                    <a:pt x="4079164" y="390849"/>
                  </a:cubicBezTo>
                  <a:cubicBezTo>
                    <a:pt x="4079164" y="398060"/>
                    <a:pt x="4079164" y="399100"/>
                    <a:pt x="4079164" y="405282"/>
                  </a:cubicBezTo>
                  <a:cubicBezTo>
                    <a:pt x="4079164" y="411475"/>
                    <a:pt x="4079164" y="415600"/>
                    <a:pt x="4074010" y="418685"/>
                  </a:cubicBezTo>
                  <a:lnTo>
                    <a:pt x="4053385" y="435196"/>
                  </a:lnTo>
                  <a:cubicBezTo>
                    <a:pt x="4053385" y="435196"/>
                    <a:pt x="4043067" y="445504"/>
                    <a:pt x="4045135" y="447561"/>
                  </a:cubicBezTo>
                  <a:cubicBezTo>
                    <a:pt x="4048545" y="448167"/>
                    <a:pt x="4052031" y="448167"/>
                    <a:pt x="4055442" y="447561"/>
                  </a:cubicBezTo>
                  <a:lnTo>
                    <a:pt x="4068856" y="447561"/>
                  </a:lnTo>
                  <a:lnTo>
                    <a:pt x="4084317" y="447561"/>
                  </a:lnTo>
                  <a:cubicBezTo>
                    <a:pt x="4091539" y="447561"/>
                    <a:pt x="4102885" y="447561"/>
                    <a:pt x="4105971" y="447561"/>
                  </a:cubicBezTo>
                  <a:cubicBezTo>
                    <a:pt x="4109068" y="447561"/>
                    <a:pt x="4128664" y="454782"/>
                    <a:pt x="4128664" y="460975"/>
                  </a:cubicBezTo>
                  <a:cubicBezTo>
                    <a:pt x="4128664" y="467157"/>
                    <a:pt x="4135886" y="471282"/>
                    <a:pt x="4145164" y="478504"/>
                  </a:cubicBezTo>
                  <a:cubicBezTo>
                    <a:pt x="4154443" y="485725"/>
                    <a:pt x="4145164" y="501186"/>
                    <a:pt x="4145164" y="512533"/>
                  </a:cubicBezTo>
                  <a:cubicBezTo>
                    <a:pt x="4145164" y="523879"/>
                    <a:pt x="4145164" y="519754"/>
                    <a:pt x="4135886" y="512533"/>
                  </a:cubicBezTo>
                  <a:cubicBezTo>
                    <a:pt x="4126607" y="505311"/>
                    <a:pt x="4127636" y="512533"/>
                    <a:pt x="4120414" y="512533"/>
                  </a:cubicBezTo>
                  <a:cubicBezTo>
                    <a:pt x="4109804" y="513886"/>
                    <a:pt x="4099063" y="513886"/>
                    <a:pt x="4088442" y="512533"/>
                  </a:cubicBezTo>
                  <a:cubicBezTo>
                    <a:pt x="4082271" y="513042"/>
                    <a:pt x="4076067" y="513042"/>
                    <a:pt x="4069885" y="512533"/>
                  </a:cubicBezTo>
                  <a:lnTo>
                    <a:pt x="4052356" y="504283"/>
                  </a:lnTo>
                  <a:cubicBezTo>
                    <a:pt x="4041887" y="501565"/>
                    <a:pt x="4031179" y="499833"/>
                    <a:pt x="4020384" y="499129"/>
                  </a:cubicBezTo>
                  <a:cubicBezTo>
                    <a:pt x="4014830" y="501056"/>
                    <a:pt x="4009612" y="503839"/>
                    <a:pt x="4004913" y="507379"/>
                  </a:cubicBezTo>
                  <a:cubicBezTo>
                    <a:pt x="3997691" y="507379"/>
                    <a:pt x="3995634" y="524908"/>
                    <a:pt x="3995634" y="529033"/>
                  </a:cubicBezTo>
                  <a:cubicBezTo>
                    <a:pt x="3998341" y="552755"/>
                    <a:pt x="4004242" y="576000"/>
                    <a:pt x="4013163" y="598130"/>
                  </a:cubicBezTo>
                  <a:cubicBezTo>
                    <a:pt x="4013163" y="608437"/>
                    <a:pt x="4013163" y="638352"/>
                    <a:pt x="4024509" y="651756"/>
                  </a:cubicBezTo>
                  <a:cubicBezTo>
                    <a:pt x="4032337" y="664856"/>
                    <a:pt x="4038898" y="678661"/>
                    <a:pt x="4044106" y="693006"/>
                  </a:cubicBezTo>
                  <a:cubicBezTo>
                    <a:pt x="4044095" y="700228"/>
                    <a:pt x="4055442" y="706410"/>
                    <a:pt x="4058538" y="711564"/>
                  </a:cubicBezTo>
                  <a:cubicBezTo>
                    <a:pt x="4061635" y="716728"/>
                    <a:pt x="4064731" y="726007"/>
                    <a:pt x="4067817" y="729103"/>
                  </a:cubicBezTo>
                  <a:cubicBezTo>
                    <a:pt x="4076641" y="738945"/>
                    <a:pt x="4084902" y="749273"/>
                    <a:pt x="4092567" y="760036"/>
                  </a:cubicBezTo>
                  <a:cubicBezTo>
                    <a:pt x="4092567" y="760036"/>
                    <a:pt x="4100817" y="767257"/>
                    <a:pt x="4100817" y="771382"/>
                  </a:cubicBezTo>
                  <a:cubicBezTo>
                    <a:pt x="4100817" y="775507"/>
                    <a:pt x="4094635" y="771382"/>
                    <a:pt x="4092567" y="777564"/>
                  </a:cubicBezTo>
                  <a:cubicBezTo>
                    <a:pt x="4090510" y="783757"/>
                    <a:pt x="4092567" y="786854"/>
                    <a:pt x="4084317" y="788911"/>
                  </a:cubicBezTo>
                  <a:cubicBezTo>
                    <a:pt x="4076359" y="792018"/>
                    <a:pt x="4067525" y="792018"/>
                    <a:pt x="4059567" y="788911"/>
                  </a:cubicBezTo>
                  <a:cubicBezTo>
                    <a:pt x="4059567" y="788911"/>
                    <a:pt x="4052356" y="788911"/>
                    <a:pt x="4049260" y="788911"/>
                  </a:cubicBezTo>
                  <a:cubicBezTo>
                    <a:pt x="4046196" y="789496"/>
                    <a:pt x="4043045" y="789496"/>
                    <a:pt x="4039981" y="788911"/>
                  </a:cubicBezTo>
                  <a:lnTo>
                    <a:pt x="4023481" y="777564"/>
                  </a:lnTo>
                  <a:cubicBezTo>
                    <a:pt x="4017234" y="775280"/>
                    <a:pt x="4011344" y="772162"/>
                    <a:pt x="4005941" y="768286"/>
                  </a:cubicBezTo>
                  <a:cubicBezTo>
                    <a:pt x="4005941" y="768286"/>
                    <a:pt x="3994606" y="761075"/>
                    <a:pt x="3991509" y="755910"/>
                  </a:cubicBezTo>
                  <a:cubicBezTo>
                    <a:pt x="3988413" y="750757"/>
                    <a:pt x="3976037" y="744575"/>
                    <a:pt x="3969855" y="738382"/>
                  </a:cubicBezTo>
                  <a:cubicBezTo>
                    <a:pt x="3964734" y="733975"/>
                    <a:pt x="3961735" y="727598"/>
                    <a:pt x="3961605" y="720853"/>
                  </a:cubicBezTo>
                  <a:cubicBezTo>
                    <a:pt x="3961605" y="705381"/>
                    <a:pt x="3972941" y="705381"/>
                    <a:pt x="3961605" y="671352"/>
                  </a:cubicBezTo>
                  <a:cubicBezTo>
                    <a:pt x="3958595" y="656715"/>
                    <a:pt x="3956527" y="641903"/>
                    <a:pt x="3955412" y="627006"/>
                  </a:cubicBezTo>
                  <a:cubicBezTo>
                    <a:pt x="3954373" y="618192"/>
                    <a:pt x="3952294" y="609542"/>
                    <a:pt x="3949230" y="601227"/>
                  </a:cubicBezTo>
                  <a:cubicBezTo>
                    <a:pt x="3940969" y="582658"/>
                    <a:pt x="3936855" y="558937"/>
                    <a:pt x="3933758" y="553783"/>
                  </a:cubicBezTo>
                  <a:cubicBezTo>
                    <a:pt x="3930662" y="548630"/>
                    <a:pt x="3906940" y="570283"/>
                    <a:pt x="3890440" y="575437"/>
                  </a:cubicBezTo>
                  <a:cubicBezTo>
                    <a:pt x="3873940" y="580602"/>
                    <a:pt x="3860536" y="580602"/>
                    <a:pt x="3837843" y="587812"/>
                  </a:cubicBezTo>
                  <a:cubicBezTo>
                    <a:pt x="3822469" y="590227"/>
                    <a:pt x="3806813" y="590227"/>
                    <a:pt x="3791439" y="587812"/>
                  </a:cubicBezTo>
                  <a:lnTo>
                    <a:pt x="3758439" y="587812"/>
                  </a:lnTo>
                  <a:cubicBezTo>
                    <a:pt x="3749160" y="587812"/>
                    <a:pt x="3738853" y="580602"/>
                    <a:pt x="3731631" y="579562"/>
                  </a:cubicBezTo>
                  <a:lnTo>
                    <a:pt x="3718228" y="579562"/>
                  </a:lnTo>
                  <a:cubicBezTo>
                    <a:pt x="3718228" y="579562"/>
                    <a:pt x="3718228" y="571312"/>
                    <a:pt x="3718228" y="567198"/>
                  </a:cubicBezTo>
                  <a:cubicBezTo>
                    <a:pt x="3718228" y="563062"/>
                    <a:pt x="3718228" y="553783"/>
                    <a:pt x="3718228" y="549658"/>
                  </a:cubicBezTo>
                  <a:cubicBezTo>
                    <a:pt x="3718228" y="545533"/>
                    <a:pt x="3711006" y="542437"/>
                    <a:pt x="3709977" y="539351"/>
                  </a:cubicBezTo>
                  <a:cubicBezTo>
                    <a:pt x="3708938" y="536254"/>
                    <a:pt x="3709977" y="533158"/>
                    <a:pt x="3721313" y="539351"/>
                  </a:cubicBezTo>
                  <a:cubicBezTo>
                    <a:pt x="3728805" y="540899"/>
                    <a:pt x="3736525" y="540899"/>
                    <a:pt x="3744006" y="539351"/>
                  </a:cubicBezTo>
                  <a:cubicBezTo>
                    <a:pt x="3749127" y="540174"/>
                    <a:pt x="3754346" y="540174"/>
                    <a:pt x="3759478" y="539351"/>
                  </a:cubicBezTo>
                  <a:cubicBezTo>
                    <a:pt x="3759478" y="539351"/>
                    <a:pt x="3766689" y="539351"/>
                    <a:pt x="3769785" y="539351"/>
                  </a:cubicBezTo>
                  <a:cubicBezTo>
                    <a:pt x="3797329" y="534544"/>
                    <a:pt x="3824537" y="527994"/>
                    <a:pt x="3851258" y="519754"/>
                  </a:cubicBezTo>
                  <a:cubicBezTo>
                    <a:pt x="3866762" y="514871"/>
                    <a:pt x="3880902" y="506394"/>
                    <a:pt x="3892508" y="495004"/>
                  </a:cubicBezTo>
                  <a:cubicBezTo>
                    <a:pt x="3897911" y="492027"/>
                    <a:pt x="3902512" y="487772"/>
                    <a:pt x="3905912" y="482629"/>
                  </a:cubicBezTo>
                  <a:cubicBezTo>
                    <a:pt x="3905912" y="482629"/>
                    <a:pt x="3897662" y="482629"/>
                    <a:pt x="3894565" y="477476"/>
                  </a:cubicBezTo>
                  <a:lnTo>
                    <a:pt x="3886315" y="477476"/>
                  </a:lnTo>
                  <a:lnTo>
                    <a:pt x="3873940" y="477476"/>
                  </a:lnTo>
                  <a:cubicBezTo>
                    <a:pt x="3869717" y="477151"/>
                    <a:pt x="3865895" y="474866"/>
                    <a:pt x="3863633" y="471282"/>
                  </a:cubicBezTo>
                  <a:cubicBezTo>
                    <a:pt x="3863633" y="466129"/>
                    <a:pt x="3863633" y="459936"/>
                    <a:pt x="3852286" y="454782"/>
                  </a:cubicBezTo>
                  <a:cubicBezTo>
                    <a:pt x="3843830" y="445536"/>
                    <a:pt x="3841795" y="432089"/>
                    <a:pt x="3847132" y="420753"/>
                  </a:cubicBezTo>
                  <a:cubicBezTo>
                    <a:pt x="3849049" y="414712"/>
                    <a:pt x="3854257" y="410305"/>
                    <a:pt x="3860536" y="409418"/>
                  </a:cubicBezTo>
                  <a:cubicBezTo>
                    <a:pt x="3864975" y="410143"/>
                    <a:pt x="3869501" y="410143"/>
                    <a:pt x="3873951" y="409418"/>
                  </a:cubicBezTo>
                  <a:cubicBezTo>
                    <a:pt x="3873940" y="409407"/>
                    <a:pt x="3882190" y="409407"/>
                    <a:pt x="3887354" y="409407"/>
                  </a:cubicBezTo>
                  <a:cubicBezTo>
                    <a:pt x="3891750" y="408357"/>
                    <a:pt x="3896352" y="408357"/>
                    <a:pt x="3900758" y="409407"/>
                  </a:cubicBezTo>
                  <a:cubicBezTo>
                    <a:pt x="3900758" y="409407"/>
                    <a:pt x="3915190" y="418685"/>
                    <a:pt x="3923440" y="422821"/>
                  </a:cubicBezTo>
                  <a:cubicBezTo>
                    <a:pt x="3937829" y="428700"/>
                    <a:pt x="3953290" y="431515"/>
                    <a:pt x="3968816" y="431061"/>
                  </a:cubicBezTo>
                  <a:cubicBezTo>
                    <a:pt x="3974836" y="418826"/>
                    <a:pt x="3984114" y="408476"/>
                    <a:pt x="3995634" y="401157"/>
                  </a:cubicBezTo>
                  <a:cubicBezTo>
                    <a:pt x="4001275" y="394660"/>
                    <a:pt x="4006450" y="387775"/>
                    <a:pt x="4011106" y="380532"/>
                  </a:cubicBezTo>
                  <a:cubicBezTo>
                    <a:pt x="4015664" y="374804"/>
                    <a:pt x="4018847" y="368102"/>
                    <a:pt x="4020384" y="360935"/>
                  </a:cubicBezTo>
                  <a:cubicBezTo>
                    <a:pt x="4020384" y="355781"/>
                    <a:pt x="4026567" y="360946"/>
                    <a:pt x="4030692" y="360946"/>
                  </a:cubicBezTo>
                  <a:cubicBezTo>
                    <a:pt x="4034817" y="360946"/>
                    <a:pt x="4041010" y="369185"/>
                    <a:pt x="4045135" y="371253"/>
                  </a:cubicBezTo>
                  <a:cubicBezTo>
                    <a:pt x="4049260" y="373310"/>
                    <a:pt x="4055442" y="371253"/>
                    <a:pt x="4058538" y="371253"/>
                  </a:cubicBezTo>
                  <a:close/>
                  <a:moveTo>
                    <a:pt x="1383200" y="242484"/>
                  </a:moveTo>
                  <a:cubicBezTo>
                    <a:pt x="1385778" y="241841"/>
                    <a:pt x="1388098" y="241841"/>
                    <a:pt x="1389646" y="244417"/>
                  </a:cubicBezTo>
                  <a:cubicBezTo>
                    <a:pt x="1392742" y="249571"/>
                    <a:pt x="1399953" y="254724"/>
                    <a:pt x="1403049" y="256792"/>
                  </a:cubicBezTo>
                  <a:cubicBezTo>
                    <a:pt x="1406146" y="258850"/>
                    <a:pt x="1416453" y="256792"/>
                    <a:pt x="1425742" y="272253"/>
                  </a:cubicBezTo>
                  <a:cubicBezTo>
                    <a:pt x="1435021" y="287725"/>
                    <a:pt x="1431925" y="288753"/>
                    <a:pt x="1425742" y="302168"/>
                  </a:cubicBezTo>
                  <a:cubicBezTo>
                    <a:pt x="1419549" y="315572"/>
                    <a:pt x="1425742" y="311447"/>
                    <a:pt x="1432953" y="308350"/>
                  </a:cubicBezTo>
                  <a:lnTo>
                    <a:pt x="1470078" y="272253"/>
                  </a:lnTo>
                  <a:cubicBezTo>
                    <a:pt x="1476488" y="264566"/>
                    <a:pt x="1483753" y="257647"/>
                    <a:pt x="1491732" y="251628"/>
                  </a:cubicBezTo>
                  <a:cubicBezTo>
                    <a:pt x="1491732" y="251628"/>
                    <a:pt x="1499993" y="251628"/>
                    <a:pt x="1505146" y="251628"/>
                  </a:cubicBezTo>
                  <a:cubicBezTo>
                    <a:pt x="1510300" y="251628"/>
                    <a:pt x="1514425" y="246474"/>
                    <a:pt x="1517522" y="251628"/>
                  </a:cubicBezTo>
                  <a:cubicBezTo>
                    <a:pt x="1524115" y="254389"/>
                    <a:pt x="1531542" y="254389"/>
                    <a:pt x="1538147" y="251628"/>
                  </a:cubicBezTo>
                  <a:cubicBezTo>
                    <a:pt x="1538147" y="251628"/>
                    <a:pt x="1546397" y="251628"/>
                    <a:pt x="1547425" y="251628"/>
                  </a:cubicBezTo>
                  <a:lnTo>
                    <a:pt x="1555675" y="266071"/>
                  </a:lnTo>
                  <a:cubicBezTo>
                    <a:pt x="1555675" y="275350"/>
                    <a:pt x="1547425" y="291850"/>
                    <a:pt x="1543300" y="300100"/>
                  </a:cubicBezTo>
                  <a:cubicBezTo>
                    <a:pt x="1539175" y="308350"/>
                    <a:pt x="1536079" y="300100"/>
                    <a:pt x="1528868" y="300100"/>
                  </a:cubicBezTo>
                  <a:lnTo>
                    <a:pt x="1507204" y="314543"/>
                  </a:lnTo>
                  <a:lnTo>
                    <a:pt x="1491732" y="326918"/>
                  </a:lnTo>
                  <a:lnTo>
                    <a:pt x="1478328" y="341350"/>
                  </a:lnTo>
                  <a:lnTo>
                    <a:pt x="1465953" y="356822"/>
                  </a:lnTo>
                  <a:cubicBezTo>
                    <a:pt x="1460616" y="359204"/>
                    <a:pt x="1455440" y="361965"/>
                    <a:pt x="1450493" y="365072"/>
                  </a:cubicBezTo>
                  <a:cubicBezTo>
                    <a:pt x="1445577" y="373040"/>
                    <a:pt x="1440056" y="380631"/>
                    <a:pt x="1433982" y="387754"/>
                  </a:cubicBezTo>
                  <a:cubicBezTo>
                    <a:pt x="1418467" y="401061"/>
                    <a:pt x="1403980" y="415547"/>
                    <a:pt x="1390674" y="431072"/>
                  </a:cubicBezTo>
                  <a:cubicBezTo>
                    <a:pt x="1390674" y="437255"/>
                    <a:pt x="1381396" y="438294"/>
                    <a:pt x="1378299" y="443448"/>
                  </a:cubicBezTo>
                  <a:cubicBezTo>
                    <a:pt x="1375203" y="448601"/>
                    <a:pt x="1369021" y="450669"/>
                    <a:pt x="1366953" y="455823"/>
                  </a:cubicBezTo>
                  <a:cubicBezTo>
                    <a:pt x="1364896" y="460977"/>
                    <a:pt x="1358703" y="463044"/>
                    <a:pt x="1355617" y="466130"/>
                  </a:cubicBezTo>
                  <a:cubicBezTo>
                    <a:pt x="1352521" y="469227"/>
                    <a:pt x="1350453" y="471295"/>
                    <a:pt x="1345299" y="474391"/>
                  </a:cubicBezTo>
                  <a:cubicBezTo>
                    <a:pt x="1340145" y="477477"/>
                    <a:pt x="1340145" y="481602"/>
                    <a:pt x="1336020" y="484698"/>
                  </a:cubicBezTo>
                  <a:cubicBezTo>
                    <a:pt x="1332826" y="487438"/>
                    <a:pt x="1329373" y="489863"/>
                    <a:pt x="1325702" y="491920"/>
                  </a:cubicBezTo>
                  <a:cubicBezTo>
                    <a:pt x="1325702" y="491920"/>
                    <a:pt x="1317452" y="497073"/>
                    <a:pt x="1317452" y="497073"/>
                  </a:cubicBezTo>
                  <a:cubicBezTo>
                    <a:pt x="1317452" y="497073"/>
                    <a:pt x="1311270" y="505323"/>
                    <a:pt x="1306117" y="508420"/>
                  </a:cubicBezTo>
                  <a:cubicBezTo>
                    <a:pt x="1302425" y="511668"/>
                    <a:pt x="1299285" y="515501"/>
                    <a:pt x="1296827" y="519756"/>
                  </a:cubicBezTo>
                  <a:cubicBezTo>
                    <a:pt x="1296827" y="519756"/>
                    <a:pt x="1296827" y="526977"/>
                    <a:pt x="1290645" y="531102"/>
                  </a:cubicBezTo>
                  <a:cubicBezTo>
                    <a:pt x="1284452" y="535227"/>
                    <a:pt x="1290645" y="531102"/>
                    <a:pt x="1279299" y="531102"/>
                  </a:cubicBezTo>
                  <a:cubicBezTo>
                    <a:pt x="1267952" y="531102"/>
                    <a:pt x="1268991" y="538324"/>
                    <a:pt x="1263827" y="539352"/>
                  </a:cubicBezTo>
                  <a:cubicBezTo>
                    <a:pt x="1258673" y="540381"/>
                    <a:pt x="1253520" y="532131"/>
                    <a:pt x="1251452" y="525949"/>
                  </a:cubicBezTo>
                  <a:lnTo>
                    <a:pt x="1242173" y="513574"/>
                  </a:lnTo>
                  <a:cubicBezTo>
                    <a:pt x="1240755" y="509568"/>
                    <a:pt x="1240755" y="505204"/>
                    <a:pt x="1242173" y="501198"/>
                  </a:cubicBezTo>
                  <a:cubicBezTo>
                    <a:pt x="1247316" y="489516"/>
                    <a:pt x="1254278" y="478722"/>
                    <a:pt x="1262798" y="469227"/>
                  </a:cubicBezTo>
                  <a:cubicBezTo>
                    <a:pt x="1262798" y="469227"/>
                    <a:pt x="1270020" y="469227"/>
                    <a:pt x="1273106" y="469227"/>
                  </a:cubicBezTo>
                  <a:cubicBezTo>
                    <a:pt x="1276202" y="469227"/>
                    <a:pt x="1282395" y="456852"/>
                    <a:pt x="1286520" y="453755"/>
                  </a:cubicBezTo>
                  <a:lnTo>
                    <a:pt x="1321577" y="421794"/>
                  </a:lnTo>
                  <a:cubicBezTo>
                    <a:pt x="1326742" y="415601"/>
                    <a:pt x="1334992" y="414573"/>
                    <a:pt x="1337049" y="408380"/>
                  </a:cubicBezTo>
                  <a:cubicBezTo>
                    <a:pt x="1345028" y="398560"/>
                    <a:pt x="1353647" y="389259"/>
                    <a:pt x="1362828" y="380543"/>
                  </a:cubicBezTo>
                  <a:cubicBezTo>
                    <a:pt x="1367375" y="376559"/>
                    <a:pt x="1370309" y="371059"/>
                    <a:pt x="1371078" y="365072"/>
                  </a:cubicBezTo>
                  <a:lnTo>
                    <a:pt x="1363867" y="357851"/>
                  </a:lnTo>
                  <a:cubicBezTo>
                    <a:pt x="1363867" y="357851"/>
                    <a:pt x="1357674" y="357851"/>
                    <a:pt x="1353549" y="357851"/>
                  </a:cubicBezTo>
                  <a:cubicBezTo>
                    <a:pt x="1349424" y="357851"/>
                    <a:pt x="1342203" y="357851"/>
                    <a:pt x="1341174" y="357851"/>
                  </a:cubicBezTo>
                  <a:cubicBezTo>
                    <a:pt x="1340145" y="357851"/>
                    <a:pt x="1341174" y="350629"/>
                    <a:pt x="1341174" y="347543"/>
                  </a:cubicBezTo>
                  <a:cubicBezTo>
                    <a:pt x="1341683" y="344122"/>
                    <a:pt x="1341683" y="340646"/>
                    <a:pt x="1341174" y="337225"/>
                  </a:cubicBezTo>
                  <a:lnTo>
                    <a:pt x="1341174" y="323822"/>
                  </a:lnTo>
                  <a:cubicBezTo>
                    <a:pt x="1341174" y="316600"/>
                    <a:pt x="1318492" y="307321"/>
                    <a:pt x="1313327" y="304225"/>
                  </a:cubicBezTo>
                  <a:cubicBezTo>
                    <a:pt x="1311779" y="300598"/>
                    <a:pt x="1311779" y="296506"/>
                    <a:pt x="1313327" y="292878"/>
                  </a:cubicBezTo>
                  <a:cubicBezTo>
                    <a:pt x="1313327" y="284628"/>
                    <a:pt x="1322617" y="283599"/>
                    <a:pt x="1328799" y="280503"/>
                  </a:cubicBezTo>
                  <a:cubicBezTo>
                    <a:pt x="1334992" y="277418"/>
                    <a:pt x="1328799" y="272253"/>
                    <a:pt x="1336020" y="270196"/>
                  </a:cubicBezTo>
                  <a:cubicBezTo>
                    <a:pt x="1343242" y="268128"/>
                    <a:pt x="1342203" y="270196"/>
                    <a:pt x="1344270" y="264003"/>
                  </a:cubicBezTo>
                  <a:cubicBezTo>
                    <a:pt x="1346328" y="257821"/>
                    <a:pt x="1344270" y="257821"/>
                    <a:pt x="1351492" y="254724"/>
                  </a:cubicBezTo>
                  <a:lnTo>
                    <a:pt x="1339117" y="257821"/>
                  </a:lnTo>
                  <a:lnTo>
                    <a:pt x="1350453" y="252667"/>
                  </a:lnTo>
                  <a:cubicBezTo>
                    <a:pt x="1355325" y="250632"/>
                    <a:pt x="1359850" y="247849"/>
                    <a:pt x="1363867" y="244417"/>
                  </a:cubicBezTo>
                  <a:cubicBezTo>
                    <a:pt x="1363867" y="244417"/>
                    <a:pt x="1370049" y="244417"/>
                    <a:pt x="1375203" y="244417"/>
                  </a:cubicBezTo>
                  <a:cubicBezTo>
                    <a:pt x="1377785" y="244417"/>
                    <a:pt x="1380622" y="243129"/>
                    <a:pt x="1383200" y="242484"/>
                  </a:cubicBezTo>
                  <a:close/>
                  <a:moveTo>
                    <a:pt x="2319836" y="154694"/>
                  </a:moveTo>
                  <a:lnTo>
                    <a:pt x="2301267" y="159847"/>
                  </a:lnTo>
                  <a:cubicBezTo>
                    <a:pt x="2299589" y="163441"/>
                    <a:pt x="2299589" y="167599"/>
                    <a:pt x="2301267" y="171193"/>
                  </a:cubicBezTo>
                  <a:cubicBezTo>
                    <a:pt x="2301267" y="175318"/>
                    <a:pt x="2301267" y="180472"/>
                    <a:pt x="2301267" y="180472"/>
                  </a:cubicBezTo>
                  <a:cubicBezTo>
                    <a:pt x="2307006" y="182052"/>
                    <a:pt x="2313069" y="182052"/>
                    <a:pt x="2318808" y="180472"/>
                  </a:cubicBezTo>
                  <a:cubicBezTo>
                    <a:pt x="2324968" y="175069"/>
                    <a:pt x="2328054" y="166960"/>
                    <a:pt x="2327047" y="158819"/>
                  </a:cubicBezTo>
                  <a:lnTo>
                    <a:pt x="2320865" y="158819"/>
                  </a:lnTo>
                  <a:close/>
                  <a:moveTo>
                    <a:pt x="2375531" y="130974"/>
                  </a:moveTo>
                  <a:cubicBezTo>
                    <a:pt x="2370378" y="133031"/>
                    <a:pt x="2361089" y="133031"/>
                    <a:pt x="2361089" y="138195"/>
                  </a:cubicBezTo>
                  <a:cubicBezTo>
                    <a:pt x="2361089" y="143348"/>
                    <a:pt x="2360061" y="146444"/>
                    <a:pt x="2361089" y="153665"/>
                  </a:cubicBezTo>
                  <a:cubicBezTo>
                    <a:pt x="2362118" y="160876"/>
                    <a:pt x="2371407" y="160876"/>
                    <a:pt x="2371407" y="160876"/>
                  </a:cubicBezTo>
                  <a:cubicBezTo>
                    <a:pt x="2378541" y="158754"/>
                    <a:pt x="2384268" y="153416"/>
                    <a:pt x="2386877" y="146444"/>
                  </a:cubicBezTo>
                  <a:cubicBezTo>
                    <a:pt x="2387212" y="141984"/>
                    <a:pt x="2387212" y="137502"/>
                    <a:pt x="2386877" y="133031"/>
                  </a:cubicBezTo>
                  <a:cubicBezTo>
                    <a:pt x="2384809" y="133031"/>
                    <a:pt x="2376560" y="133031"/>
                    <a:pt x="2376560" y="133031"/>
                  </a:cubicBezTo>
                  <a:close/>
                  <a:moveTo>
                    <a:pt x="2306432" y="95915"/>
                  </a:moveTo>
                  <a:lnTo>
                    <a:pt x="2310546" y="100039"/>
                  </a:lnTo>
                  <a:cubicBezTo>
                    <a:pt x="2307460" y="104164"/>
                    <a:pt x="2296113" y="108289"/>
                    <a:pt x="2296113" y="113442"/>
                  </a:cubicBezTo>
                  <a:cubicBezTo>
                    <a:pt x="2296113" y="118607"/>
                    <a:pt x="2296113" y="128913"/>
                    <a:pt x="2296113" y="128913"/>
                  </a:cubicBezTo>
                  <a:cubicBezTo>
                    <a:pt x="2296113" y="128913"/>
                    <a:pt x="2297142" y="136134"/>
                    <a:pt x="2304364" y="128913"/>
                  </a:cubicBezTo>
                  <a:cubicBezTo>
                    <a:pt x="2311586" y="121692"/>
                    <a:pt x="2320865" y="120664"/>
                    <a:pt x="2320865" y="108289"/>
                  </a:cubicBezTo>
                  <a:cubicBezTo>
                    <a:pt x="2320865" y="95915"/>
                    <a:pt x="2316740" y="95915"/>
                    <a:pt x="2306432" y="95915"/>
                  </a:cubicBezTo>
                  <a:close/>
                  <a:moveTo>
                    <a:pt x="3341817" y="93847"/>
                  </a:moveTo>
                  <a:cubicBezTo>
                    <a:pt x="3346224" y="95276"/>
                    <a:pt x="3349678" y="98730"/>
                    <a:pt x="3351096" y="103125"/>
                  </a:cubicBezTo>
                  <a:cubicBezTo>
                    <a:pt x="3355578" y="109069"/>
                    <a:pt x="3359714" y="115273"/>
                    <a:pt x="3363471" y="121693"/>
                  </a:cubicBezTo>
                  <a:cubicBezTo>
                    <a:pt x="3364532" y="127139"/>
                    <a:pt x="3364532" y="132737"/>
                    <a:pt x="3363471" y="138193"/>
                  </a:cubicBezTo>
                  <a:cubicBezTo>
                    <a:pt x="3363482" y="138193"/>
                    <a:pt x="3368636" y="148501"/>
                    <a:pt x="3363482" y="150569"/>
                  </a:cubicBezTo>
                  <a:cubicBezTo>
                    <a:pt x="3358318" y="152626"/>
                    <a:pt x="3348010" y="160876"/>
                    <a:pt x="3332539" y="167069"/>
                  </a:cubicBezTo>
                  <a:cubicBezTo>
                    <a:pt x="3323542" y="169505"/>
                    <a:pt x="3315129" y="173716"/>
                    <a:pt x="3307789" y="179444"/>
                  </a:cubicBezTo>
                  <a:cubicBezTo>
                    <a:pt x="3302581" y="182995"/>
                    <a:pt x="3296540" y="185128"/>
                    <a:pt x="3290260" y="185626"/>
                  </a:cubicBezTo>
                  <a:cubicBezTo>
                    <a:pt x="3272731" y="185626"/>
                    <a:pt x="3258288" y="185626"/>
                    <a:pt x="3254163" y="200069"/>
                  </a:cubicBezTo>
                  <a:cubicBezTo>
                    <a:pt x="3250038" y="214501"/>
                    <a:pt x="3254163" y="210376"/>
                    <a:pt x="3254163" y="226877"/>
                  </a:cubicBezTo>
                  <a:cubicBezTo>
                    <a:pt x="3252290" y="231229"/>
                    <a:pt x="3249464" y="235094"/>
                    <a:pt x="3245913" y="238223"/>
                  </a:cubicBezTo>
                  <a:cubicBezTo>
                    <a:pt x="3240760" y="238223"/>
                    <a:pt x="3240760" y="244405"/>
                    <a:pt x="3238692" y="247502"/>
                  </a:cubicBezTo>
                  <a:cubicBezTo>
                    <a:pt x="3238378" y="251724"/>
                    <a:pt x="3236082" y="255546"/>
                    <a:pt x="3232510" y="257820"/>
                  </a:cubicBezTo>
                  <a:cubicBezTo>
                    <a:pt x="3232510" y="257820"/>
                    <a:pt x="3232510" y="266070"/>
                    <a:pt x="3227356" y="270195"/>
                  </a:cubicBezTo>
                  <a:cubicBezTo>
                    <a:pt x="3222192" y="274320"/>
                    <a:pt x="3218067" y="297002"/>
                    <a:pt x="3221163" y="302156"/>
                  </a:cubicBezTo>
                  <a:cubicBezTo>
                    <a:pt x="3224259" y="307320"/>
                    <a:pt x="3261385" y="310406"/>
                    <a:pt x="3278913" y="314531"/>
                  </a:cubicBezTo>
                  <a:cubicBezTo>
                    <a:pt x="3296442" y="318656"/>
                    <a:pt x="3289231" y="314531"/>
                    <a:pt x="3294385" y="314531"/>
                  </a:cubicBezTo>
                  <a:lnTo>
                    <a:pt x="3309846" y="314531"/>
                  </a:lnTo>
                  <a:lnTo>
                    <a:pt x="3323260" y="322792"/>
                  </a:lnTo>
                  <a:cubicBezTo>
                    <a:pt x="3328219" y="326332"/>
                    <a:pt x="3332723" y="330490"/>
                    <a:pt x="3336664" y="335156"/>
                  </a:cubicBezTo>
                  <a:cubicBezTo>
                    <a:pt x="3344665" y="339346"/>
                    <a:pt x="3350360" y="346925"/>
                    <a:pt x="3352135" y="355792"/>
                  </a:cubicBezTo>
                  <a:cubicBezTo>
                    <a:pt x="3353142" y="360198"/>
                    <a:pt x="3353142" y="364778"/>
                    <a:pt x="3352135" y="369196"/>
                  </a:cubicBezTo>
                  <a:cubicBezTo>
                    <a:pt x="3352135" y="369196"/>
                    <a:pt x="3352135" y="374349"/>
                    <a:pt x="3352135" y="374349"/>
                  </a:cubicBezTo>
                  <a:cubicBezTo>
                    <a:pt x="3352579" y="377078"/>
                    <a:pt x="3352579" y="379871"/>
                    <a:pt x="3352135" y="382599"/>
                  </a:cubicBezTo>
                  <a:cubicBezTo>
                    <a:pt x="3350078" y="386270"/>
                    <a:pt x="3347653" y="389723"/>
                    <a:pt x="3344914" y="392907"/>
                  </a:cubicBezTo>
                  <a:cubicBezTo>
                    <a:pt x="3344914" y="392907"/>
                    <a:pt x="3335635" y="401157"/>
                    <a:pt x="3332539" y="400128"/>
                  </a:cubicBezTo>
                  <a:lnTo>
                    <a:pt x="3312942" y="400128"/>
                  </a:lnTo>
                  <a:lnTo>
                    <a:pt x="3292317" y="390849"/>
                  </a:lnTo>
                  <a:lnTo>
                    <a:pt x="3270663" y="390849"/>
                  </a:lnTo>
                  <a:lnTo>
                    <a:pt x="3236635" y="378474"/>
                  </a:lnTo>
                  <a:lnTo>
                    <a:pt x="3203634" y="371253"/>
                  </a:lnTo>
                  <a:cubicBezTo>
                    <a:pt x="3193002" y="367572"/>
                    <a:pt x="3181872" y="365482"/>
                    <a:pt x="3170634" y="365070"/>
                  </a:cubicBezTo>
                  <a:lnTo>
                    <a:pt x="3138662" y="365070"/>
                  </a:lnTo>
                  <a:cubicBezTo>
                    <a:pt x="3126287" y="365070"/>
                    <a:pt x="3112884" y="356821"/>
                    <a:pt x="3102566" y="355781"/>
                  </a:cubicBezTo>
                  <a:cubicBezTo>
                    <a:pt x="3080630" y="353432"/>
                    <a:pt x="3058511" y="353432"/>
                    <a:pt x="3036565" y="355781"/>
                  </a:cubicBezTo>
                  <a:cubicBezTo>
                    <a:pt x="3007690" y="355781"/>
                    <a:pt x="2955093" y="367128"/>
                    <a:pt x="2952008" y="366099"/>
                  </a:cubicBezTo>
                  <a:cubicBezTo>
                    <a:pt x="2948911" y="365070"/>
                    <a:pt x="2937564" y="344446"/>
                    <a:pt x="2929314" y="331031"/>
                  </a:cubicBezTo>
                  <a:cubicBezTo>
                    <a:pt x="2928145" y="325596"/>
                    <a:pt x="2928145" y="319977"/>
                    <a:pt x="2929314" y="314531"/>
                  </a:cubicBezTo>
                  <a:cubicBezTo>
                    <a:pt x="2931155" y="307786"/>
                    <a:pt x="2931155" y="300662"/>
                    <a:pt x="2929314" y="293906"/>
                  </a:cubicBezTo>
                  <a:cubicBezTo>
                    <a:pt x="2929314" y="286695"/>
                    <a:pt x="2961286" y="283598"/>
                    <a:pt x="2965411" y="283598"/>
                  </a:cubicBezTo>
                  <a:cubicBezTo>
                    <a:pt x="2969536" y="283598"/>
                    <a:pt x="2977786" y="290820"/>
                    <a:pt x="2983968" y="290820"/>
                  </a:cubicBezTo>
                  <a:lnTo>
                    <a:pt x="3027287" y="290820"/>
                  </a:lnTo>
                  <a:cubicBezTo>
                    <a:pt x="3032440" y="290820"/>
                    <a:pt x="3039662" y="290820"/>
                    <a:pt x="3043787" y="290820"/>
                  </a:cubicBezTo>
                  <a:cubicBezTo>
                    <a:pt x="3060070" y="289348"/>
                    <a:pt x="3076256" y="286933"/>
                    <a:pt x="3092259" y="283598"/>
                  </a:cubicBezTo>
                  <a:cubicBezTo>
                    <a:pt x="3122162" y="283598"/>
                    <a:pt x="3132469" y="246473"/>
                    <a:pt x="3139691" y="234098"/>
                  </a:cubicBezTo>
                  <a:cubicBezTo>
                    <a:pt x="3143448" y="228782"/>
                    <a:pt x="3146241" y="222849"/>
                    <a:pt x="3147941" y="216569"/>
                  </a:cubicBezTo>
                  <a:cubicBezTo>
                    <a:pt x="3147941" y="209348"/>
                    <a:pt x="3147941" y="202126"/>
                    <a:pt x="3147941" y="200069"/>
                  </a:cubicBezTo>
                  <a:cubicBezTo>
                    <a:pt x="3142105" y="199733"/>
                    <a:pt x="3136248" y="199733"/>
                    <a:pt x="3130412" y="200069"/>
                  </a:cubicBezTo>
                  <a:cubicBezTo>
                    <a:pt x="3123277" y="201661"/>
                    <a:pt x="3115883" y="201661"/>
                    <a:pt x="3108759" y="200069"/>
                  </a:cubicBezTo>
                  <a:cubicBezTo>
                    <a:pt x="3102566" y="200069"/>
                    <a:pt x="3108759" y="187694"/>
                    <a:pt x="3108759" y="178405"/>
                  </a:cubicBezTo>
                  <a:cubicBezTo>
                    <a:pt x="3109073" y="168953"/>
                    <a:pt x="3106561" y="159609"/>
                    <a:pt x="3101537" y="151597"/>
                  </a:cubicBezTo>
                  <a:cubicBezTo>
                    <a:pt x="3101537" y="151597"/>
                    <a:pt x="3101537" y="135097"/>
                    <a:pt x="3101537" y="132001"/>
                  </a:cubicBezTo>
                  <a:cubicBezTo>
                    <a:pt x="3102046" y="125829"/>
                    <a:pt x="3102046" y="119615"/>
                    <a:pt x="3101537" y="113443"/>
                  </a:cubicBezTo>
                  <a:cubicBezTo>
                    <a:pt x="3101537" y="104154"/>
                    <a:pt x="3112884" y="106222"/>
                    <a:pt x="3121134" y="104154"/>
                  </a:cubicBezTo>
                  <a:cubicBezTo>
                    <a:pt x="3129384" y="102097"/>
                    <a:pt x="3139691" y="114472"/>
                    <a:pt x="3147941" y="117569"/>
                  </a:cubicBezTo>
                  <a:cubicBezTo>
                    <a:pt x="3171858" y="121076"/>
                    <a:pt x="3195969" y="123144"/>
                    <a:pt x="3220134" y="123750"/>
                  </a:cubicBezTo>
                  <a:lnTo>
                    <a:pt x="3259317" y="123750"/>
                  </a:lnTo>
                  <a:cubicBezTo>
                    <a:pt x="3278480" y="122516"/>
                    <a:pt x="3297481" y="119398"/>
                    <a:pt x="3316039" y="114472"/>
                  </a:cubicBezTo>
                  <a:cubicBezTo>
                    <a:pt x="3321095" y="113064"/>
                    <a:pt x="3326443" y="113064"/>
                    <a:pt x="3331510" y="114472"/>
                  </a:cubicBezTo>
                  <a:lnTo>
                    <a:pt x="3343885" y="114472"/>
                  </a:lnTo>
                  <a:close/>
                  <a:moveTo>
                    <a:pt x="2198081" y="79112"/>
                  </a:moveTo>
                  <a:cubicBezTo>
                    <a:pt x="2202917" y="81869"/>
                    <a:pt x="2209495" y="92309"/>
                    <a:pt x="2212588" y="96946"/>
                  </a:cubicBezTo>
                  <a:lnTo>
                    <a:pt x="2218770" y="79417"/>
                  </a:lnTo>
                  <a:cubicBezTo>
                    <a:pt x="2218770" y="79417"/>
                    <a:pt x="2218770" y="94889"/>
                    <a:pt x="2218770" y="100042"/>
                  </a:cubicBezTo>
                  <a:cubicBezTo>
                    <a:pt x="2216995" y="107848"/>
                    <a:pt x="2216995" y="115957"/>
                    <a:pt x="2218770" y="123764"/>
                  </a:cubicBezTo>
                  <a:cubicBezTo>
                    <a:pt x="2218770" y="128917"/>
                    <a:pt x="2218770" y="134071"/>
                    <a:pt x="2208463" y="142321"/>
                  </a:cubicBezTo>
                  <a:cubicBezTo>
                    <a:pt x="2202108" y="150344"/>
                    <a:pt x="2196575" y="158984"/>
                    <a:pt x="2191952" y="168100"/>
                  </a:cubicBezTo>
                  <a:cubicBezTo>
                    <a:pt x="2188509" y="175992"/>
                    <a:pt x="2188509" y="184968"/>
                    <a:pt x="2191952" y="192850"/>
                  </a:cubicBezTo>
                  <a:cubicBezTo>
                    <a:pt x="2191952" y="192850"/>
                    <a:pt x="2191952" y="207293"/>
                    <a:pt x="2191952" y="210379"/>
                  </a:cubicBezTo>
                  <a:cubicBezTo>
                    <a:pt x="2191952" y="213475"/>
                    <a:pt x="2200213" y="210379"/>
                    <a:pt x="2205367" y="210379"/>
                  </a:cubicBezTo>
                  <a:cubicBezTo>
                    <a:pt x="2210520" y="210379"/>
                    <a:pt x="2205367" y="216572"/>
                    <a:pt x="2211549" y="221725"/>
                  </a:cubicBezTo>
                  <a:cubicBezTo>
                    <a:pt x="2217742" y="226879"/>
                    <a:pt x="2221867" y="234100"/>
                    <a:pt x="2221867" y="240293"/>
                  </a:cubicBezTo>
                  <a:cubicBezTo>
                    <a:pt x="2223339" y="242848"/>
                    <a:pt x="2223339" y="245988"/>
                    <a:pt x="2221867" y="248543"/>
                  </a:cubicBezTo>
                  <a:cubicBezTo>
                    <a:pt x="2206872" y="259954"/>
                    <a:pt x="2194854" y="274809"/>
                    <a:pt x="2186798" y="291851"/>
                  </a:cubicBezTo>
                  <a:cubicBezTo>
                    <a:pt x="2186798" y="291851"/>
                    <a:pt x="2186798" y="305265"/>
                    <a:pt x="2186798" y="306293"/>
                  </a:cubicBezTo>
                  <a:lnTo>
                    <a:pt x="2202270" y="306293"/>
                  </a:lnTo>
                  <a:cubicBezTo>
                    <a:pt x="2207694" y="307224"/>
                    <a:pt x="2212718" y="309736"/>
                    <a:pt x="2216713" y="313515"/>
                  </a:cubicBezTo>
                  <a:cubicBezTo>
                    <a:pt x="2219788" y="317434"/>
                    <a:pt x="2221910" y="322025"/>
                    <a:pt x="2222895" y="326919"/>
                  </a:cubicBezTo>
                  <a:cubicBezTo>
                    <a:pt x="2220611" y="347793"/>
                    <a:pt x="2208810" y="366436"/>
                    <a:pt x="2190923" y="377448"/>
                  </a:cubicBezTo>
                  <a:cubicBezTo>
                    <a:pt x="2175452" y="390851"/>
                    <a:pt x="2147615" y="406323"/>
                    <a:pt x="2134201" y="416630"/>
                  </a:cubicBezTo>
                  <a:cubicBezTo>
                    <a:pt x="2120797" y="426948"/>
                    <a:pt x="2114615" y="444476"/>
                    <a:pt x="2107393" y="447573"/>
                  </a:cubicBezTo>
                  <a:cubicBezTo>
                    <a:pt x="2100172" y="450669"/>
                    <a:pt x="2100172" y="447573"/>
                    <a:pt x="2096047" y="447573"/>
                  </a:cubicBezTo>
                  <a:lnTo>
                    <a:pt x="2078518" y="447573"/>
                  </a:lnTo>
                  <a:cubicBezTo>
                    <a:pt x="2072325" y="447573"/>
                    <a:pt x="2073364" y="438294"/>
                    <a:pt x="2069239" y="434169"/>
                  </a:cubicBezTo>
                  <a:cubicBezTo>
                    <a:pt x="2064085" y="430769"/>
                    <a:pt x="2059841" y="426168"/>
                    <a:pt x="2056864" y="420765"/>
                  </a:cubicBezTo>
                  <a:cubicBezTo>
                    <a:pt x="2052100" y="412494"/>
                    <a:pt x="2048949" y="403388"/>
                    <a:pt x="2047585" y="393948"/>
                  </a:cubicBezTo>
                  <a:cubicBezTo>
                    <a:pt x="2051504" y="381648"/>
                    <a:pt x="2059993" y="371308"/>
                    <a:pt x="2071296" y="365072"/>
                  </a:cubicBezTo>
                  <a:cubicBezTo>
                    <a:pt x="2071296" y="365072"/>
                    <a:pt x="2081614" y="353726"/>
                    <a:pt x="2084700" y="351669"/>
                  </a:cubicBezTo>
                  <a:cubicBezTo>
                    <a:pt x="2088836" y="348020"/>
                    <a:pt x="2092030" y="343419"/>
                    <a:pt x="2093989" y="338265"/>
                  </a:cubicBezTo>
                  <a:cubicBezTo>
                    <a:pt x="2094552" y="334497"/>
                    <a:pt x="2094552" y="330676"/>
                    <a:pt x="2093989" y="326919"/>
                  </a:cubicBezTo>
                  <a:cubicBezTo>
                    <a:pt x="2094455" y="322122"/>
                    <a:pt x="2094455" y="317283"/>
                    <a:pt x="2093989" y="312475"/>
                  </a:cubicBezTo>
                  <a:cubicBezTo>
                    <a:pt x="2092885" y="308546"/>
                    <a:pt x="2090752" y="304983"/>
                    <a:pt x="2087796" y="302169"/>
                  </a:cubicBezTo>
                  <a:cubicBezTo>
                    <a:pt x="2084624" y="299765"/>
                    <a:pt x="2082123" y="296560"/>
                    <a:pt x="2080575" y="292890"/>
                  </a:cubicBezTo>
                  <a:cubicBezTo>
                    <a:pt x="2080586" y="292890"/>
                    <a:pt x="2066142" y="280515"/>
                    <a:pt x="2065114" y="274322"/>
                  </a:cubicBezTo>
                  <a:cubicBezTo>
                    <a:pt x="2064313" y="263744"/>
                    <a:pt x="2071296" y="254130"/>
                    <a:pt x="2081614" y="251639"/>
                  </a:cubicBezTo>
                  <a:lnTo>
                    <a:pt x="2095018" y="251639"/>
                  </a:lnTo>
                  <a:cubicBezTo>
                    <a:pt x="2103268" y="251639"/>
                    <a:pt x="2107393" y="241322"/>
                    <a:pt x="2110490" y="234100"/>
                  </a:cubicBezTo>
                  <a:cubicBezTo>
                    <a:pt x="2113586" y="226879"/>
                    <a:pt x="2110490" y="213475"/>
                    <a:pt x="2110490" y="206264"/>
                  </a:cubicBezTo>
                  <a:cubicBezTo>
                    <a:pt x="2110490" y="199043"/>
                    <a:pt x="2100172" y="195946"/>
                    <a:pt x="2093989" y="194918"/>
                  </a:cubicBezTo>
                  <a:cubicBezTo>
                    <a:pt x="2088154" y="194420"/>
                    <a:pt x="2082285" y="194420"/>
                    <a:pt x="2076461" y="194918"/>
                  </a:cubicBezTo>
                  <a:cubicBezTo>
                    <a:pt x="2076461" y="194918"/>
                    <a:pt x="2066142" y="189764"/>
                    <a:pt x="2065114" y="184599"/>
                  </a:cubicBezTo>
                  <a:cubicBezTo>
                    <a:pt x="2064085" y="179446"/>
                    <a:pt x="2059949" y="184599"/>
                    <a:pt x="2054796" y="184599"/>
                  </a:cubicBezTo>
                  <a:cubicBezTo>
                    <a:pt x="2049642" y="184599"/>
                    <a:pt x="2048614" y="169139"/>
                    <a:pt x="2047585" y="166043"/>
                  </a:cubicBezTo>
                  <a:cubicBezTo>
                    <a:pt x="2046546" y="162946"/>
                    <a:pt x="2047585" y="166043"/>
                    <a:pt x="2055824" y="158821"/>
                  </a:cubicBezTo>
                  <a:cubicBezTo>
                    <a:pt x="2064085" y="151600"/>
                    <a:pt x="2055824" y="151600"/>
                    <a:pt x="2060989" y="147475"/>
                  </a:cubicBezTo>
                  <a:cubicBezTo>
                    <a:pt x="2066142" y="143350"/>
                    <a:pt x="2069239" y="139225"/>
                    <a:pt x="2074393" y="136139"/>
                  </a:cubicBezTo>
                  <a:lnTo>
                    <a:pt x="2093989" y="136139"/>
                  </a:lnTo>
                  <a:cubicBezTo>
                    <a:pt x="2118740" y="121696"/>
                    <a:pt x="2144519" y="86639"/>
                    <a:pt x="2171337" y="84571"/>
                  </a:cubicBezTo>
                  <a:cubicBezTo>
                    <a:pt x="2198145" y="82514"/>
                    <a:pt x="2189895" y="84571"/>
                    <a:pt x="2194020" y="79417"/>
                  </a:cubicBezTo>
                  <a:cubicBezTo>
                    <a:pt x="2195051" y="78129"/>
                    <a:pt x="2196469" y="78194"/>
                    <a:pt x="2198081" y="79112"/>
                  </a:cubicBezTo>
                  <a:close/>
                  <a:moveTo>
                    <a:pt x="2394088" y="55695"/>
                  </a:moveTo>
                  <a:cubicBezTo>
                    <a:pt x="2379656" y="62916"/>
                    <a:pt x="2355934" y="70138"/>
                    <a:pt x="2356963" y="76320"/>
                  </a:cubicBezTo>
                  <a:cubicBezTo>
                    <a:pt x="2357991" y="82513"/>
                    <a:pt x="2359020" y="93860"/>
                    <a:pt x="2365213" y="93860"/>
                  </a:cubicBezTo>
                  <a:cubicBezTo>
                    <a:pt x="2372001" y="95408"/>
                    <a:pt x="2379050" y="95408"/>
                    <a:pt x="2385838" y="93860"/>
                  </a:cubicBezTo>
                  <a:cubicBezTo>
                    <a:pt x="2390992" y="88695"/>
                    <a:pt x="2397185" y="73224"/>
                    <a:pt x="2397185" y="73224"/>
                  </a:cubicBezTo>
                  <a:cubicBezTo>
                    <a:pt x="2397867" y="68092"/>
                    <a:pt x="2397867" y="62895"/>
                    <a:pt x="2397185" y="57763"/>
                  </a:cubicBezTo>
                  <a:close/>
                  <a:moveTo>
                    <a:pt x="2409561" y="1039"/>
                  </a:moveTo>
                  <a:cubicBezTo>
                    <a:pt x="2416782" y="10"/>
                    <a:pt x="2421936" y="6193"/>
                    <a:pt x="2427090" y="1039"/>
                  </a:cubicBezTo>
                  <a:cubicBezTo>
                    <a:pt x="2438393" y="-347"/>
                    <a:pt x="2449815" y="-347"/>
                    <a:pt x="2461119" y="1039"/>
                  </a:cubicBezTo>
                  <a:cubicBezTo>
                    <a:pt x="2461130" y="1039"/>
                    <a:pt x="2461130" y="12386"/>
                    <a:pt x="2469369" y="14443"/>
                  </a:cubicBezTo>
                  <a:cubicBezTo>
                    <a:pt x="2476872" y="19466"/>
                    <a:pt x="2482058" y="27251"/>
                    <a:pt x="2483812" y="36096"/>
                  </a:cubicBezTo>
                  <a:cubicBezTo>
                    <a:pt x="2483812" y="43318"/>
                    <a:pt x="2477630" y="54664"/>
                    <a:pt x="2477630" y="57761"/>
                  </a:cubicBezTo>
                  <a:cubicBezTo>
                    <a:pt x="2479600" y="63791"/>
                    <a:pt x="2479600" y="70288"/>
                    <a:pt x="2477630" y="76318"/>
                  </a:cubicBezTo>
                  <a:cubicBezTo>
                    <a:pt x="2472747" y="86549"/>
                    <a:pt x="2468936" y="97268"/>
                    <a:pt x="2466283" y="108290"/>
                  </a:cubicBezTo>
                  <a:cubicBezTo>
                    <a:pt x="2462169" y="115057"/>
                    <a:pt x="2457697" y="121596"/>
                    <a:pt x="2452879" y="127886"/>
                  </a:cubicBezTo>
                  <a:cubicBezTo>
                    <a:pt x="2445658" y="155722"/>
                    <a:pt x="2435340" y="175319"/>
                    <a:pt x="2429158" y="203165"/>
                  </a:cubicBezTo>
                  <a:cubicBezTo>
                    <a:pt x="2429158" y="203165"/>
                    <a:pt x="2422965" y="216569"/>
                    <a:pt x="2419868" y="215541"/>
                  </a:cubicBezTo>
                  <a:cubicBezTo>
                    <a:pt x="2416782" y="214512"/>
                    <a:pt x="2408532" y="215541"/>
                    <a:pt x="2406464" y="215541"/>
                  </a:cubicBezTo>
                  <a:cubicBezTo>
                    <a:pt x="2404407" y="215541"/>
                    <a:pt x="2396157" y="215541"/>
                    <a:pt x="2392032" y="222762"/>
                  </a:cubicBezTo>
                  <a:cubicBezTo>
                    <a:pt x="2387907" y="229973"/>
                    <a:pt x="2374503" y="222762"/>
                    <a:pt x="2372435" y="232041"/>
                  </a:cubicBezTo>
                  <a:cubicBezTo>
                    <a:pt x="2369859" y="237238"/>
                    <a:pt x="2369859" y="243344"/>
                    <a:pt x="2372435" y="248541"/>
                  </a:cubicBezTo>
                  <a:cubicBezTo>
                    <a:pt x="2377589" y="253694"/>
                    <a:pt x="2386879" y="248541"/>
                    <a:pt x="2387907" y="243387"/>
                  </a:cubicBezTo>
                  <a:cubicBezTo>
                    <a:pt x="2390603" y="238937"/>
                    <a:pt x="2395129" y="235906"/>
                    <a:pt x="2400282" y="235137"/>
                  </a:cubicBezTo>
                  <a:cubicBezTo>
                    <a:pt x="2406432" y="236079"/>
                    <a:pt x="2412690" y="236079"/>
                    <a:pt x="2418840" y="235137"/>
                  </a:cubicBezTo>
                  <a:cubicBezTo>
                    <a:pt x="2422867" y="235484"/>
                    <a:pt x="2426213" y="238407"/>
                    <a:pt x="2427090" y="242348"/>
                  </a:cubicBezTo>
                  <a:cubicBezTo>
                    <a:pt x="2428486" y="250338"/>
                    <a:pt x="2431280" y="258014"/>
                    <a:pt x="2435340" y="265041"/>
                  </a:cubicBezTo>
                  <a:cubicBezTo>
                    <a:pt x="2436444" y="268040"/>
                    <a:pt x="2436444" y="271320"/>
                    <a:pt x="2435340" y="274319"/>
                  </a:cubicBezTo>
                  <a:cubicBezTo>
                    <a:pt x="2430663" y="279625"/>
                    <a:pt x="2425477" y="284453"/>
                    <a:pt x="2419868" y="288763"/>
                  </a:cubicBezTo>
                  <a:cubicBezTo>
                    <a:pt x="2419868" y="288763"/>
                    <a:pt x="2407493" y="288763"/>
                    <a:pt x="2402339" y="298041"/>
                  </a:cubicBezTo>
                  <a:cubicBezTo>
                    <a:pt x="2400791" y="301657"/>
                    <a:pt x="2400791" y="305761"/>
                    <a:pt x="2402339" y="309377"/>
                  </a:cubicBezTo>
                  <a:cubicBezTo>
                    <a:pt x="2402339" y="316609"/>
                    <a:pt x="2408532" y="316609"/>
                    <a:pt x="2412657" y="315570"/>
                  </a:cubicBezTo>
                  <a:cubicBezTo>
                    <a:pt x="2416782" y="314541"/>
                    <a:pt x="2430186" y="308348"/>
                    <a:pt x="2436368" y="307320"/>
                  </a:cubicBezTo>
                  <a:cubicBezTo>
                    <a:pt x="2442886" y="307883"/>
                    <a:pt x="2449447" y="307883"/>
                    <a:pt x="2455965" y="307320"/>
                  </a:cubicBezTo>
                  <a:cubicBezTo>
                    <a:pt x="2455965" y="307320"/>
                    <a:pt x="2471437" y="299070"/>
                    <a:pt x="2477630" y="300098"/>
                  </a:cubicBezTo>
                  <a:cubicBezTo>
                    <a:pt x="2483812" y="301138"/>
                    <a:pt x="2493091" y="291848"/>
                    <a:pt x="2498244" y="300098"/>
                  </a:cubicBezTo>
                  <a:cubicBezTo>
                    <a:pt x="2503409" y="308348"/>
                    <a:pt x="2516812" y="310416"/>
                    <a:pt x="2517841" y="323820"/>
                  </a:cubicBezTo>
                  <a:cubicBezTo>
                    <a:pt x="2518880" y="337223"/>
                    <a:pt x="2511659" y="367138"/>
                    <a:pt x="2494119" y="370224"/>
                  </a:cubicBezTo>
                  <a:cubicBezTo>
                    <a:pt x="2476590" y="373320"/>
                    <a:pt x="2494119" y="370224"/>
                    <a:pt x="2467312" y="370224"/>
                  </a:cubicBezTo>
                  <a:lnTo>
                    <a:pt x="2422965" y="377445"/>
                  </a:lnTo>
                  <a:cubicBezTo>
                    <a:pt x="2414725" y="377997"/>
                    <a:pt x="2406454" y="377997"/>
                    <a:pt x="2398214" y="377445"/>
                  </a:cubicBezTo>
                  <a:cubicBezTo>
                    <a:pt x="2391177" y="378398"/>
                    <a:pt x="2384258" y="380130"/>
                    <a:pt x="2377589" y="382599"/>
                  </a:cubicBezTo>
                  <a:cubicBezTo>
                    <a:pt x="2369934" y="385760"/>
                    <a:pt x="2361987" y="388185"/>
                    <a:pt x="2353878" y="389820"/>
                  </a:cubicBezTo>
                  <a:cubicBezTo>
                    <a:pt x="2343971" y="391260"/>
                    <a:pt x="2334487" y="394779"/>
                    <a:pt x="2326031" y="400138"/>
                  </a:cubicBezTo>
                  <a:cubicBezTo>
                    <a:pt x="2316244" y="403256"/>
                    <a:pt x="2306250" y="405671"/>
                    <a:pt x="2296127" y="407360"/>
                  </a:cubicBezTo>
                  <a:cubicBezTo>
                    <a:pt x="2286578" y="412708"/>
                    <a:pt x="2276563" y="417191"/>
                    <a:pt x="2266212" y="420763"/>
                  </a:cubicBezTo>
                  <a:cubicBezTo>
                    <a:pt x="2261059" y="420763"/>
                    <a:pt x="2246616" y="420763"/>
                    <a:pt x="2245587" y="413542"/>
                  </a:cubicBezTo>
                  <a:cubicBezTo>
                    <a:pt x="2241776" y="405324"/>
                    <a:pt x="2239004" y="396663"/>
                    <a:pt x="2237348" y="387752"/>
                  </a:cubicBezTo>
                  <a:lnTo>
                    <a:pt x="2237337" y="379513"/>
                  </a:lnTo>
                  <a:cubicBezTo>
                    <a:pt x="2237337" y="379513"/>
                    <a:pt x="2237337" y="368167"/>
                    <a:pt x="2237337" y="364042"/>
                  </a:cubicBezTo>
                  <a:cubicBezTo>
                    <a:pt x="2237337" y="359917"/>
                    <a:pt x="2237337" y="357849"/>
                    <a:pt x="2243530" y="357849"/>
                  </a:cubicBezTo>
                  <a:cubicBezTo>
                    <a:pt x="2249712" y="357849"/>
                    <a:pt x="2248684" y="357849"/>
                    <a:pt x="2253837" y="357849"/>
                  </a:cubicBezTo>
                  <a:cubicBezTo>
                    <a:pt x="2262585" y="354362"/>
                    <a:pt x="2270890" y="349869"/>
                    <a:pt x="2278588" y="344445"/>
                  </a:cubicBezTo>
                  <a:lnTo>
                    <a:pt x="2310560" y="324848"/>
                  </a:lnTo>
                  <a:cubicBezTo>
                    <a:pt x="2310560" y="318666"/>
                    <a:pt x="2310560" y="315570"/>
                    <a:pt x="2303338" y="316609"/>
                  </a:cubicBezTo>
                  <a:cubicBezTo>
                    <a:pt x="2296127" y="317638"/>
                    <a:pt x="2293031" y="316609"/>
                    <a:pt x="2289934" y="316609"/>
                  </a:cubicBezTo>
                  <a:cubicBezTo>
                    <a:pt x="2286838" y="316609"/>
                    <a:pt x="2278588" y="316609"/>
                    <a:pt x="2277559" y="316609"/>
                  </a:cubicBezTo>
                  <a:cubicBezTo>
                    <a:pt x="2276531" y="316609"/>
                    <a:pt x="2277559" y="308348"/>
                    <a:pt x="2277559" y="305263"/>
                  </a:cubicBezTo>
                  <a:lnTo>
                    <a:pt x="2277559" y="291848"/>
                  </a:lnTo>
                  <a:cubicBezTo>
                    <a:pt x="2277559" y="291848"/>
                    <a:pt x="2277559" y="281541"/>
                    <a:pt x="2283752" y="280512"/>
                  </a:cubicBezTo>
                  <a:cubicBezTo>
                    <a:pt x="2289934" y="279473"/>
                    <a:pt x="2283752" y="280512"/>
                    <a:pt x="2291991" y="280512"/>
                  </a:cubicBezTo>
                  <a:lnTo>
                    <a:pt x="2300252" y="280512"/>
                  </a:lnTo>
                  <a:lnTo>
                    <a:pt x="2307463" y="280512"/>
                  </a:lnTo>
                  <a:cubicBezTo>
                    <a:pt x="2310289" y="278867"/>
                    <a:pt x="2312465" y="276322"/>
                    <a:pt x="2313656" y="273291"/>
                  </a:cubicBezTo>
                  <a:cubicBezTo>
                    <a:pt x="2314706" y="267845"/>
                    <a:pt x="2314706" y="262237"/>
                    <a:pt x="2313656" y="256791"/>
                  </a:cubicBezTo>
                  <a:cubicBezTo>
                    <a:pt x="2313656" y="256791"/>
                    <a:pt x="2308492" y="256791"/>
                    <a:pt x="2303338" y="256791"/>
                  </a:cubicBezTo>
                  <a:lnTo>
                    <a:pt x="2290963" y="261944"/>
                  </a:lnTo>
                  <a:cubicBezTo>
                    <a:pt x="2287552" y="262518"/>
                    <a:pt x="2284066" y="262518"/>
                    <a:pt x="2280656" y="261944"/>
                  </a:cubicBezTo>
                  <a:cubicBezTo>
                    <a:pt x="2277288" y="262984"/>
                    <a:pt x="2273694" y="262984"/>
                    <a:pt x="2270338" y="261944"/>
                  </a:cubicBezTo>
                  <a:cubicBezTo>
                    <a:pt x="2270338" y="261944"/>
                    <a:pt x="2270338" y="261944"/>
                    <a:pt x="2265184" y="255751"/>
                  </a:cubicBezTo>
                  <a:cubicBezTo>
                    <a:pt x="2262672" y="252774"/>
                    <a:pt x="2260907" y="249245"/>
                    <a:pt x="2260030" y="245444"/>
                  </a:cubicBezTo>
                  <a:cubicBezTo>
                    <a:pt x="2260030" y="235137"/>
                    <a:pt x="2250752" y="233069"/>
                    <a:pt x="2248684" y="231012"/>
                  </a:cubicBezTo>
                  <a:cubicBezTo>
                    <a:pt x="2245576" y="225588"/>
                    <a:pt x="2243476" y="219644"/>
                    <a:pt x="2242502" y="213473"/>
                  </a:cubicBezTo>
                  <a:cubicBezTo>
                    <a:pt x="2242502" y="203165"/>
                    <a:pt x="2249712" y="192847"/>
                    <a:pt x="2247655" y="186665"/>
                  </a:cubicBezTo>
                  <a:cubicBezTo>
                    <a:pt x="2242631" y="173002"/>
                    <a:pt x="2239167" y="158819"/>
                    <a:pt x="2237337" y="144386"/>
                  </a:cubicBezTo>
                  <a:cubicBezTo>
                    <a:pt x="2237337" y="144386"/>
                    <a:pt x="2231154" y="135097"/>
                    <a:pt x="2229086" y="126847"/>
                  </a:cubicBezTo>
                  <a:cubicBezTo>
                    <a:pt x="2227029" y="118597"/>
                    <a:pt x="2229086" y="117568"/>
                    <a:pt x="2229086" y="113443"/>
                  </a:cubicBezTo>
                  <a:cubicBezTo>
                    <a:pt x="2230191" y="105237"/>
                    <a:pt x="2230191" y="96911"/>
                    <a:pt x="2229086" y="88693"/>
                  </a:cubicBezTo>
                  <a:lnTo>
                    <a:pt x="2228058" y="86636"/>
                  </a:lnTo>
                  <a:cubicBezTo>
                    <a:pt x="2228058" y="76318"/>
                    <a:pt x="2228058" y="61886"/>
                    <a:pt x="2236309" y="61886"/>
                  </a:cubicBezTo>
                  <a:cubicBezTo>
                    <a:pt x="2244559" y="61886"/>
                    <a:pt x="2244559" y="69097"/>
                    <a:pt x="2251780" y="68068"/>
                  </a:cubicBezTo>
                  <a:cubicBezTo>
                    <a:pt x="2256533" y="69140"/>
                    <a:pt x="2261459" y="69140"/>
                    <a:pt x="2266223" y="68068"/>
                  </a:cubicBezTo>
                  <a:lnTo>
                    <a:pt x="2283752" y="59818"/>
                  </a:lnTo>
                  <a:cubicBezTo>
                    <a:pt x="2293204" y="53149"/>
                    <a:pt x="2303208" y="47280"/>
                    <a:pt x="2313656" y="42289"/>
                  </a:cubicBezTo>
                  <a:cubicBezTo>
                    <a:pt x="2320867" y="42289"/>
                    <a:pt x="2331185" y="42289"/>
                    <a:pt x="2337367" y="36096"/>
                  </a:cubicBezTo>
                  <a:cubicBezTo>
                    <a:pt x="2343560" y="29914"/>
                    <a:pt x="2402339" y="2068"/>
                    <a:pt x="2409561" y="103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2926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标题 11">
            <a:extLst>
              <a:ext uri="{FF2B5EF4-FFF2-40B4-BE49-F238E27FC236}">
                <a16:creationId xmlns:a16="http://schemas.microsoft.com/office/drawing/2014/main" id="{F740B2F3-F46E-47AE-8C0D-F561C0D52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1786EDE-9A54-4781-B40A-4A74404429DE}"/>
              </a:ext>
            </a:extLst>
          </p:cNvPr>
          <p:cNvGrpSpPr/>
          <p:nvPr userDrawn="1"/>
        </p:nvGrpSpPr>
        <p:grpSpPr>
          <a:xfrm>
            <a:off x="571944" y="6385053"/>
            <a:ext cx="2494917" cy="307427"/>
            <a:chOff x="650975" y="5882279"/>
            <a:chExt cx="3328166" cy="410101"/>
          </a:xfrm>
          <a:solidFill>
            <a:schemeClr val="bg1"/>
          </a:solidFill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B2303977-48C7-4D65-B8F8-E82E0CE50446}"/>
                </a:ext>
              </a:extLst>
            </p:cNvPr>
            <p:cNvGrpSpPr/>
            <p:nvPr/>
          </p:nvGrpSpPr>
          <p:grpSpPr>
            <a:xfrm>
              <a:off x="2581367" y="5885220"/>
              <a:ext cx="322098" cy="404221"/>
              <a:chOff x="2450389" y="5885095"/>
              <a:chExt cx="371863" cy="466673"/>
            </a:xfrm>
            <a:grpFill/>
          </p:grpSpPr>
          <p:sp>
            <p:nvSpPr>
              <p:cNvPr id="55" name="任意多边形: 形状 54">
                <a:extLst>
                  <a:ext uri="{FF2B5EF4-FFF2-40B4-BE49-F238E27FC236}">
                    <a16:creationId xmlns:a16="http://schemas.microsoft.com/office/drawing/2014/main" id="{377C86A8-7081-40CA-A3A4-FB94860468BC}"/>
                  </a:ext>
                </a:extLst>
              </p:cNvPr>
              <p:cNvSpPr/>
              <p:nvPr/>
            </p:nvSpPr>
            <p:spPr>
              <a:xfrm>
                <a:off x="2450389" y="5885095"/>
                <a:ext cx="371863" cy="306919"/>
              </a:xfrm>
              <a:custGeom>
                <a:avLst/>
                <a:gdLst>
                  <a:gd name="connsiteX0" fmla="*/ 97477 w 371863"/>
                  <a:gd name="connsiteY0" fmla="*/ 42876 h 306919"/>
                  <a:gd name="connsiteX1" fmla="*/ 100327 w 371863"/>
                  <a:gd name="connsiteY1" fmla="*/ 31744 h 306919"/>
                  <a:gd name="connsiteX2" fmla="*/ 115644 w 371863"/>
                  <a:gd name="connsiteY2" fmla="*/ 30052 h 306919"/>
                  <a:gd name="connsiteX3" fmla="*/ 130962 w 371863"/>
                  <a:gd name="connsiteY3" fmla="*/ 47863 h 306919"/>
                  <a:gd name="connsiteX4" fmla="*/ 145478 w 371863"/>
                  <a:gd name="connsiteY4" fmla="*/ 37889 h 306919"/>
                  <a:gd name="connsiteX5" fmla="*/ 176915 w 371863"/>
                  <a:gd name="connsiteY5" fmla="*/ 41808 h 306919"/>
                  <a:gd name="connsiteX6" fmla="*/ 203632 w 371863"/>
                  <a:gd name="connsiteY6" fmla="*/ 16783 h 306919"/>
                  <a:gd name="connsiteX7" fmla="*/ 231862 w 371863"/>
                  <a:gd name="connsiteY7" fmla="*/ 664 h 306919"/>
                  <a:gd name="connsiteX8" fmla="*/ 260805 w 371863"/>
                  <a:gd name="connsiteY8" fmla="*/ 664 h 306919"/>
                  <a:gd name="connsiteX9" fmla="*/ 278617 w 371863"/>
                  <a:gd name="connsiteY9" fmla="*/ 10994 h 306919"/>
                  <a:gd name="connsiteX10" fmla="*/ 289303 w 371863"/>
                  <a:gd name="connsiteY10" fmla="*/ 30854 h 306919"/>
                  <a:gd name="connsiteX11" fmla="*/ 288146 w 371863"/>
                  <a:gd name="connsiteY11" fmla="*/ 49110 h 306919"/>
                  <a:gd name="connsiteX12" fmla="*/ 262853 w 371863"/>
                  <a:gd name="connsiteY12" fmla="*/ 84287 h 306919"/>
                  <a:gd name="connsiteX13" fmla="*/ 250029 w 371863"/>
                  <a:gd name="connsiteY13" fmla="*/ 118217 h 306919"/>
                  <a:gd name="connsiteX14" fmla="*/ 257866 w 371863"/>
                  <a:gd name="connsiteY14" fmla="*/ 126054 h 306919"/>
                  <a:gd name="connsiteX15" fmla="*/ 293489 w 371863"/>
                  <a:gd name="connsiteY15" fmla="*/ 131843 h 306919"/>
                  <a:gd name="connsiteX16" fmla="*/ 341490 w 371863"/>
                  <a:gd name="connsiteY16" fmla="*/ 154285 h 306919"/>
                  <a:gd name="connsiteX17" fmla="*/ 368207 w 371863"/>
                  <a:gd name="connsiteY17" fmla="*/ 186167 h 306919"/>
                  <a:gd name="connsiteX18" fmla="*/ 368207 w 371863"/>
                  <a:gd name="connsiteY18" fmla="*/ 201484 h 306919"/>
                  <a:gd name="connsiteX19" fmla="*/ 338017 w 371863"/>
                  <a:gd name="connsiteY19" fmla="*/ 220453 h 306919"/>
                  <a:gd name="connsiteX20" fmla="*/ 303641 w 371863"/>
                  <a:gd name="connsiteY20" fmla="*/ 221700 h 306919"/>
                  <a:gd name="connsiteX21" fmla="*/ 292420 w 371863"/>
                  <a:gd name="connsiteY21" fmla="*/ 215911 h 306919"/>
                  <a:gd name="connsiteX22" fmla="*/ 279596 w 371863"/>
                  <a:gd name="connsiteY22" fmla="*/ 205136 h 306919"/>
                  <a:gd name="connsiteX23" fmla="*/ 294557 w 371863"/>
                  <a:gd name="connsiteY23" fmla="*/ 177439 h 306919"/>
                  <a:gd name="connsiteX24" fmla="*/ 290372 w 371863"/>
                  <a:gd name="connsiteY24" fmla="*/ 163725 h 306919"/>
                  <a:gd name="connsiteX25" fmla="*/ 232842 w 371863"/>
                  <a:gd name="connsiteY25" fmla="*/ 157135 h 306919"/>
                  <a:gd name="connsiteX26" fmla="*/ 207995 w 371863"/>
                  <a:gd name="connsiteY26" fmla="*/ 170404 h 306919"/>
                  <a:gd name="connsiteX27" fmla="*/ 178963 w 371863"/>
                  <a:gd name="connsiteY27" fmla="*/ 167287 h 306919"/>
                  <a:gd name="connsiteX28" fmla="*/ 148773 w 371863"/>
                  <a:gd name="connsiteY28" fmla="*/ 174411 h 306919"/>
                  <a:gd name="connsiteX29" fmla="*/ 99525 w 371863"/>
                  <a:gd name="connsiteY29" fmla="*/ 194004 h 306919"/>
                  <a:gd name="connsiteX30" fmla="*/ 87325 w 371863"/>
                  <a:gd name="connsiteY30" fmla="*/ 201662 h 306919"/>
                  <a:gd name="connsiteX31" fmla="*/ 77974 w 371863"/>
                  <a:gd name="connsiteY31" fmla="*/ 220097 h 306919"/>
                  <a:gd name="connsiteX32" fmla="*/ 72185 w 371863"/>
                  <a:gd name="connsiteY32" fmla="*/ 235771 h 306919"/>
                  <a:gd name="connsiteX33" fmla="*/ 64704 w 371863"/>
                  <a:gd name="connsiteY33" fmla="*/ 249842 h 306919"/>
                  <a:gd name="connsiteX34" fmla="*/ 59450 w 371863"/>
                  <a:gd name="connsiteY34" fmla="*/ 263378 h 306919"/>
                  <a:gd name="connsiteX35" fmla="*/ 55176 w 371863"/>
                  <a:gd name="connsiteY35" fmla="*/ 277182 h 306919"/>
                  <a:gd name="connsiteX36" fmla="*/ 50990 w 371863"/>
                  <a:gd name="connsiteY36" fmla="*/ 289560 h 306919"/>
                  <a:gd name="connsiteX37" fmla="*/ 49387 w 371863"/>
                  <a:gd name="connsiteY37" fmla="*/ 302295 h 306919"/>
                  <a:gd name="connsiteX38" fmla="*/ 43420 w 371863"/>
                  <a:gd name="connsiteY38" fmla="*/ 306481 h 306919"/>
                  <a:gd name="connsiteX39" fmla="*/ 29172 w 371863"/>
                  <a:gd name="connsiteY39" fmla="*/ 303988 h 306919"/>
                  <a:gd name="connsiteX40" fmla="*/ 18841 w 371863"/>
                  <a:gd name="connsiteY40" fmla="*/ 299446 h 306919"/>
                  <a:gd name="connsiteX41" fmla="*/ 8778 w 371863"/>
                  <a:gd name="connsiteY41" fmla="*/ 293835 h 306919"/>
                  <a:gd name="connsiteX42" fmla="*/ 3612 w 371863"/>
                  <a:gd name="connsiteY42" fmla="*/ 288937 h 306919"/>
                  <a:gd name="connsiteX43" fmla="*/ -306 w 371863"/>
                  <a:gd name="connsiteY43" fmla="*/ 280477 h 306919"/>
                  <a:gd name="connsiteX44" fmla="*/ 5393 w 371863"/>
                  <a:gd name="connsiteY44" fmla="*/ 266406 h 306919"/>
                  <a:gd name="connsiteX45" fmla="*/ 10559 w 371863"/>
                  <a:gd name="connsiteY45" fmla="*/ 251801 h 306919"/>
                  <a:gd name="connsiteX46" fmla="*/ 17861 w 371863"/>
                  <a:gd name="connsiteY46" fmla="*/ 235325 h 306919"/>
                  <a:gd name="connsiteX47" fmla="*/ 34693 w 371863"/>
                  <a:gd name="connsiteY47" fmla="*/ 198991 h 306919"/>
                  <a:gd name="connsiteX48" fmla="*/ 44043 w 371863"/>
                  <a:gd name="connsiteY48" fmla="*/ 179399 h 306919"/>
                  <a:gd name="connsiteX49" fmla="*/ 49565 w 371863"/>
                  <a:gd name="connsiteY49" fmla="*/ 168890 h 306919"/>
                  <a:gd name="connsiteX50" fmla="*/ 51257 w 371863"/>
                  <a:gd name="connsiteY50" fmla="*/ 157313 h 306919"/>
                  <a:gd name="connsiteX51" fmla="*/ 60163 w 371863"/>
                  <a:gd name="connsiteY51" fmla="*/ 150545 h 306919"/>
                  <a:gd name="connsiteX52" fmla="*/ 83941 w 371863"/>
                  <a:gd name="connsiteY52" fmla="*/ 150545 h 306919"/>
                  <a:gd name="connsiteX53" fmla="*/ 93647 w 371863"/>
                  <a:gd name="connsiteY53" fmla="*/ 156155 h 306919"/>
                  <a:gd name="connsiteX54" fmla="*/ 100861 w 371863"/>
                  <a:gd name="connsiteY54" fmla="*/ 163547 h 306919"/>
                  <a:gd name="connsiteX55" fmla="*/ 117959 w 371863"/>
                  <a:gd name="connsiteY55" fmla="*/ 159183 h 306919"/>
                  <a:gd name="connsiteX56" fmla="*/ 150554 w 371863"/>
                  <a:gd name="connsiteY56" fmla="*/ 147250 h 306919"/>
                  <a:gd name="connsiteX57" fmla="*/ 167652 w 371863"/>
                  <a:gd name="connsiteY57" fmla="*/ 133624 h 306919"/>
                  <a:gd name="connsiteX58" fmla="*/ 184128 w 371863"/>
                  <a:gd name="connsiteY58" fmla="*/ 115813 h 306919"/>
                  <a:gd name="connsiteX59" fmla="*/ 195706 w 371863"/>
                  <a:gd name="connsiteY59" fmla="*/ 96577 h 306919"/>
                  <a:gd name="connsiteX60" fmla="*/ 204611 w 371863"/>
                  <a:gd name="connsiteY60" fmla="*/ 80458 h 306919"/>
                  <a:gd name="connsiteX61" fmla="*/ 212092 w 371863"/>
                  <a:gd name="connsiteY61" fmla="*/ 59352 h 306919"/>
                  <a:gd name="connsiteX62" fmla="*/ 221621 w 371863"/>
                  <a:gd name="connsiteY62" fmla="*/ 35752 h 306919"/>
                  <a:gd name="connsiteX63" fmla="*/ 216087 w 371863"/>
                  <a:gd name="connsiteY63" fmla="*/ 31179 h 306919"/>
                  <a:gd name="connsiteX64" fmla="*/ 215833 w 371863"/>
                  <a:gd name="connsiteY64" fmla="*/ 31210 h 306919"/>
                  <a:gd name="connsiteX65" fmla="*/ 200069 w 371863"/>
                  <a:gd name="connsiteY65" fmla="*/ 39492 h 306919"/>
                  <a:gd name="connsiteX66" fmla="*/ 200693 w 371863"/>
                  <a:gd name="connsiteY66" fmla="*/ 58639 h 306919"/>
                  <a:gd name="connsiteX67" fmla="*/ 200693 w 371863"/>
                  <a:gd name="connsiteY67" fmla="*/ 76450 h 306919"/>
                  <a:gd name="connsiteX68" fmla="*/ 193479 w 371863"/>
                  <a:gd name="connsiteY68" fmla="*/ 84643 h 306919"/>
                  <a:gd name="connsiteX69" fmla="*/ 172373 w 371863"/>
                  <a:gd name="connsiteY69" fmla="*/ 86336 h 306919"/>
                  <a:gd name="connsiteX70" fmla="*/ 151534 w 371863"/>
                  <a:gd name="connsiteY70" fmla="*/ 77430 h 306919"/>
                  <a:gd name="connsiteX71" fmla="*/ 140402 w 371863"/>
                  <a:gd name="connsiteY71" fmla="*/ 68524 h 306919"/>
                  <a:gd name="connsiteX72" fmla="*/ 138354 w 371863"/>
                  <a:gd name="connsiteY72" fmla="*/ 77964 h 306919"/>
                  <a:gd name="connsiteX73" fmla="*/ 138354 w 371863"/>
                  <a:gd name="connsiteY73" fmla="*/ 115724 h 306919"/>
                  <a:gd name="connsiteX74" fmla="*/ 125174 w 371863"/>
                  <a:gd name="connsiteY74" fmla="*/ 130596 h 306919"/>
                  <a:gd name="connsiteX75" fmla="*/ 102197 w 371863"/>
                  <a:gd name="connsiteY75" fmla="*/ 126589 h 306919"/>
                  <a:gd name="connsiteX76" fmla="*/ 81180 w 371863"/>
                  <a:gd name="connsiteY76" fmla="*/ 90966 h 306919"/>
                  <a:gd name="connsiteX77" fmla="*/ 81180 w 371863"/>
                  <a:gd name="connsiteY77" fmla="*/ 74669 h 306919"/>
                  <a:gd name="connsiteX78" fmla="*/ 88571 w 371863"/>
                  <a:gd name="connsiteY78" fmla="*/ 66387 h 306919"/>
                  <a:gd name="connsiteX79" fmla="*/ 91510 w 371863"/>
                  <a:gd name="connsiteY79" fmla="*/ 56056 h 306919"/>
                  <a:gd name="connsiteX80" fmla="*/ 97477 w 371863"/>
                  <a:gd name="connsiteY80" fmla="*/ 42876 h 306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371863" h="306919">
                    <a:moveTo>
                      <a:pt x="97477" y="42876"/>
                    </a:moveTo>
                    <a:cubicBezTo>
                      <a:pt x="97523" y="38991"/>
                      <a:pt x="98501" y="35174"/>
                      <a:pt x="100327" y="31744"/>
                    </a:cubicBezTo>
                    <a:cubicBezTo>
                      <a:pt x="103266" y="27202"/>
                      <a:pt x="104067" y="23818"/>
                      <a:pt x="115644" y="30052"/>
                    </a:cubicBezTo>
                    <a:cubicBezTo>
                      <a:pt x="127222" y="36286"/>
                      <a:pt x="127667" y="47863"/>
                      <a:pt x="130962" y="47863"/>
                    </a:cubicBezTo>
                    <a:cubicBezTo>
                      <a:pt x="134257" y="47863"/>
                      <a:pt x="138443" y="38958"/>
                      <a:pt x="145478" y="37889"/>
                    </a:cubicBezTo>
                    <a:cubicBezTo>
                      <a:pt x="158925" y="33169"/>
                      <a:pt x="170681" y="45548"/>
                      <a:pt x="176915" y="41808"/>
                    </a:cubicBezTo>
                    <a:cubicBezTo>
                      <a:pt x="183149" y="38067"/>
                      <a:pt x="195973" y="20880"/>
                      <a:pt x="203632" y="16783"/>
                    </a:cubicBezTo>
                    <a:cubicBezTo>
                      <a:pt x="211290" y="12686"/>
                      <a:pt x="221888" y="1020"/>
                      <a:pt x="231862" y="664"/>
                    </a:cubicBezTo>
                    <a:cubicBezTo>
                      <a:pt x="241454" y="-806"/>
                      <a:pt x="251214" y="-806"/>
                      <a:pt x="260805" y="664"/>
                    </a:cubicBezTo>
                    <a:cubicBezTo>
                      <a:pt x="271136" y="3158"/>
                      <a:pt x="276568" y="6453"/>
                      <a:pt x="278617" y="10994"/>
                    </a:cubicBezTo>
                    <a:cubicBezTo>
                      <a:pt x="282652" y="17348"/>
                      <a:pt x="286224" y="23985"/>
                      <a:pt x="289303" y="30854"/>
                    </a:cubicBezTo>
                    <a:cubicBezTo>
                      <a:pt x="291408" y="36845"/>
                      <a:pt x="290990" y="43433"/>
                      <a:pt x="288146" y="49110"/>
                    </a:cubicBezTo>
                    <a:cubicBezTo>
                      <a:pt x="279107" y="60387"/>
                      <a:pt x="270665" y="72128"/>
                      <a:pt x="262853" y="84287"/>
                    </a:cubicBezTo>
                    <a:cubicBezTo>
                      <a:pt x="258312" y="94172"/>
                      <a:pt x="254571" y="111983"/>
                      <a:pt x="250029" y="118217"/>
                    </a:cubicBezTo>
                    <a:cubicBezTo>
                      <a:pt x="245488" y="124451"/>
                      <a:pt x="249139" y="126054"/>
                      <a:pt x="257866" y="126054"/>
                    </a:cubicBezTo>
                    <a:cubicBezTo>
                      <a:pt x="266594" y="126054"/>
                      <a:pt x="286899" y="131843"/>
                      <a:pt x="293489" y="131843"/>
                    </a:cubicBezTo>
                    <a:cubicBezTo>
                      <a:pt x="310932" y="135739"/>
                      <a:pt x="327315" y="143398"/>
                      <a:pt x="341490" y="154285"/>
                    </a:cubicBezTo>
                    <a:cubicBezTo>
                      <a:pt x="351464" y="164170"/>
                      <a:pt x="365980" y="177796"/>
                      <a:pt x="368207" y="186167"/>
                    </a:cubicBezTo>
                    <a:cubicBezTo>
                      <a:pt x="370433" y="194538"/>
                      <a:pt x="374441" y="194004"/>
                      <a:pt x="368207" y="201484"/>
                    </a:cubicBezTo>
                    <a:cubicBezTo>
                      <a:pt x="360204" y="210612"/>
                      <a:pt x="349712" y="217205"/>
                      <a:pt x="338017" y="220453"/>
                    </a:cubicBezTo>
                    <a:cubicBezTo>
                      <a:pt x="328488" y="222145"/>
                      <a:pt x="310231" y="224639"/>
                      <a:pt x="303641" y="221700"/>
                    </a:cubicBezTo>
                    <a:cubicBezTo>
                      <a:pt x="297051" y="218761"/>
                      <a:pt x="295359" y="219652"/>
                      <a:pt x="292420" y="215911"/>
                    </a:cubicBezTo>
                    <a:cubicBezTo>
                      <a:pt x="289482" y="212171"/>
                      <a:pt x="280041" y="210123"/>
                      <a:pt x="279596" y="205136"/>
                    </a:cubicBezTo>
                    <a:cubicBezTo>
                      <a:pt x="279151" y="200149"/>
                      <a:pt x="293311" y="185722"/>
                      <a:pt x="294557" y="177439"/>
                    </a:cubicBezTo>
                    <a:cubicBezTo>
                      <a:pt x="295804" y="169157"/>
                      <a:pt x="299456" y="166664"/>
                      <a:pt x="290372" y="163725"/>
                    </a:cubicBezTo>
                    <a:cubicBezTo>
                      <a:pt x="281288" y="160786"/>
                      <a:pt x="258490" y="148407"/>
                      <a:pt x="232842" y="157135"/>
                    </a:cubicBezTo>
                    <a:cubicBezTo>
                      <a:pt x="207194" y="165862"/>
                      <a:pt x="218326" y="171651"/>
                      <a:pt x="207995" y="170404"/>
                    </a:cubicBezTo>
                    <a:cubicBezTo>
                      <a:pt x="198465" y="168280"/>
                      <a:pt x="188727" y="167234"/>
                      <a:pt x="178963" y="167287"/>
                    </a:cubicBezTo>
                    <a:cubicBezTo>
                      <a:pt x="171571" y="168534"/>
                      <a:pt x="159282" y="171384"/>
                      <a:pt x="148773" y="174411"/>
                    </a:cubicBezTo>
                    <a:cubicBezTo>
                      <a:pt x="132037" y="180107"/>
                      <a:pt x="115600" y="186646"/>
                      <a:pt x="99525" y="194004"/>
                    </a:cubicBezTo>
                    <a:cubicBezTo>
                      <a:pt x="95607" y="196497"/>
                      <a:pt x="91421" y="194449"/>
                      <a:pt x="87325" y="201662"/>
                    </a:cubicBezTo>
                    <a:cubicBezTo>
                      <a:pt x="83228" y="208876"/>
                      <a:pt x="81714" y="212616"/>
                      <a:pt x="77974" y="220097"/>
                    </a:cubicBezTo>
                    <a:cubicBezTo>
                      <a:pt x="74233" y="227578"/>
                      <a:pt x="75480" y="230873"/>
                      <a:pt x="72185" y="235771"/>
                    </a:cubicBezTo>
                    <a:cubicBezTo>
                      <a:pt x="68708" y="239868"/>
                      <a:pt x="66156" y="244668"/>
                      <a:pt x="64704" y="249842"/>
                    </a:cubicBezTo>
                    <a:cubicBezTo>
                      <a:pt x="61854" y="258747"/>
                      <a:pt x="60697" y="258747"/>
                      <a:pt x="59450" y="263378"/>
                    </a:cubicBezTo>
                    <a:cubicBezTo>
                      <a:pt x="58314" y="268064"/>
                      <a:pt x="56886" y="272674"/>
                      <a:pt x="55176" y="277182"/>
                    </a:cubicBezTo>
                    <a:cubicBezTo>
                      <a:pt x="53489" y="281203"/>
                      <a:pt x="52090" y="285340"/>
                      <a:pt x="50990" y="289560"/>
                    </a:cubicBezTo>
                    <a:cubicBezTo>
                      <a:pt x="50166" y="293764"/>
                      <a:pt x="49631" y="298019"/>
                      <a:pt x="49387" y="302295"/>
                    </a:cubicBezTo>
                    <a:cubicBezTo>
                      <a:pt x="49387" y="305234"/>
                      <a:pt x="48585" y="306214"/>
                      <a:pt x="43420" y="306481"/>
                    </a:cubicBezTo>
                    <a:cubicBezTo>
                      <a:pt x="38590" y="306206"/>
                      <a:pt x="33808" y="305369"/>
                      <a:pt x="29172" y="303988"/>
                    </a:cubicBezTo>
                    <a:cubicBezTo>
                      <a:pt x="25876" y="303364"/>
                      <a:pt x="22314" y="300514"/>
                      <a:pt x="18841" y="299446"/>
                    </a:cubicBezTo>
                    <a:cubicBezTo>
                      <a:pt x="15305" y="297921"/>
                      <a:pt x="11933" y="296041"/>
                      <a:pt x="8778" y="293835"/>
                    </a:cubicBezTo>
                    <a:cubicBezTo>
                      <a:pt x="6771" y="292531"/>
                      <a:pt x="5020" y="290871"/>
                      <a:pt x="3612" y="288937"/>
                    </a:cubicBezTo>
                    <a:cubicBezTo>
                      <a:pt x="974" y="286949"/>
                      <a:pt x="-496" y="283775"/>
                      <a:pt x="-306" y="280477"/>
                    </a:cubicBezTo>
                    <a:cubicBezTo>
                      <a:pt x="157" y="275325"/>
                      <a:pt x="2141" y="270428"/>
                      <a:pt x="5393" y="266406"/>
                    </a:cubicBezTo>
                    <a:cubicBezTo>
                      <a:pt x="7895" y="261850"/>
                      <a:pt x="9639" y="256917"/>
                      <a:pt x="10559" y="251801"/>
                    </a:cubicBezTo>
                    <a:cubicBezTo>
                      <a:pt x="12605" y="246145"/>
                      <a:pt x="15046" y="240640"/>
                      <a:pt x="17861" y="235325"/>
                    </a:cubicBezTo>
                    <a:cubicBezTo>
                      <a:pt x="19909" y="231763"/>
                      <a:pt x="31665" y="204779"/>
                      <a:pt x="34693" y="198991"/>
                    </a:cubicBezTo>
                    <a:cubicBezTo>
                      <a:pt x="37721" y="193202"/>
                      <a:pt x="42173" y="182872"/>
                      <a:pt x="44043" y="179399"/>
                    </a:cubicBezTo>
                    <a:cubicBezTo>
                      <a:pt x="45914" y="175926"/>
                      <a:pt x="49565" y="171740"/>
                      <a:pt x="49565" y="168890"/>
                    </a:cubicBezTo>
                    <a:cubicBezTo>
                      <a:pt x="49320" y="164955"/>
                      <a:pt x="49896" y="161013"/>
                      <a:pt x="51257" y="157313"/>
                    </a:cubicBezTo>
                    <a:cubicBezTo>
                      <a:pt x="52956" y="153749"/>
                      <a:pt x="56274" y="151227"/>
                      <a:pt x="60163" y="150545"/>
                    </a:cubicBezTo>
                    <a:cubicBezTo>
                      <a:pt x="68076" y="149924"/>
                      <a:pt x="76027" y="149924"/>
                      <a:pt x="83941" y="150545"/>
                    </a:cubicBezTo>
                    <a:cubicBezTo>
                      <a:pt x="88660" y="151346"/>
                      <a:pt x="92134" y="155532"/>
                      <a:pt x="93647" y="156155"/>
                    </a:cubicBezTo>
                    <a:cubicBezTo>
                      <a:pt x="95162" y="156779"/>
                      <a:pt x="97299" y="163101"/>
                      <a:pt x="100861" y="163547"/>
                    </a:cubicBezTo>
                    <a:cubicBezTo>
                      <a:pt x="106737" y="162901"/>
                      <a:pt x="112493" y="161432"/>
                      <a:pt x="117959" y="159183"/>
                    </a:cubicBezTo>
                    <a:cubicBezTo>
                      <a:pt x="129072" y="155917"/>
                      <a:pt x="139960" y="151931"/>
                      <a:pt x="150554" y="147250"/>
                    </a:cubicBezTo>
                    <a:cubicBezTo>
                      <a:pt x="156517" y="143049"/>
                      <a:pt x="162226" y="138499"/>
                      <a:pt x="167652" y="133624"/>
                    </a:cubicBezTo>
                    <a:cubicBezTo>
                      <a:pt x="170948" y="130774"/>
                      <a:pt x="180655" y="119642"/>
                      <a:pt x="184128" y="115813"/>
                    </a:cubicBezTo>
                    <a:cubicBezTo>
                      <a:pt x="187602" y="111983"/>
                      <a:pt x="192232" y="101742"/>
                      <a:pt x="195706" y="96577"/>
                    </a:cubicBezTo>
                    <a:cubicBezTo>
                      <a:pt x="199179" y="91412"/>
                      <a:pt x="201405" y="85445"/>
                      <a:pt x="204611" y="80458"/>
                    </a:cubicBezTo>
                    <a:cubicBezTo>
                      <a:pt x="207817" y="75471"/>
                      <a:pt x="208708" y="65140"/>
                      <a:pt x="212092" y="59352"/>
                    </a:cubicBezTo>
                    <a:cubicBezTo>
                      <a:pt x="215694" y="51664"/>
                      <a:pt x="218875" y="43785"/>
                      <a:pt x="221621" y="35752"/>
                    </a:cubicBezTo>
                    <a:cubicBezTo>
                      <a:pt x="221355" y="32961"/>
                      <a:pt x="218878" y="30914"/>
                      <a:pt x="216087" y="31179"/>
                    </a:cubicBezTo>
                    <a:cubicBezTo>
                      <a:pt x="216002" y="31188"/>
                      <a:pt x="215917" y="31198"/>
                      <a:pt x="215833" y="31210"/>
                    </a:cubicBezTo>
                    <a:cubicBezTo>
                      <a:pt x="210400" y="31210"/>
                      <a:pt x="201672" y="31210"/>
                      <a:pt x="200069" y="39492"/>
                    </a:cubicBezTo>
                    <a:cubicBezTo>
                      <a:pt x="198993" y="45852"/>
                      <a:pt x="199205" y="52363"/>
                      <a:pt x="200693" y="58639"/>
                    </a:cubicBezTo>
                    <a:cubicBezTo>
                      <a:pt x="201821" y="64523"/>
                      <a:pt x="201821" y="70567"/>
                      <a:pt x="200693" y="76450"/>
                    </a:cubicBezTo>
                    <a:cubicBezTo>
                      <a:pt x="199179" y="79924"/>
                      <a:pt x="199624" y="83397"/>
                      <a:pt x="193479" y="84643"/>
                    </a:cubicBezTo>
                    <a:cubicBezTo>
                      <a:pt x="186712" y="87039"/>
                      <a:pt x="179435" y="87622"/>
                      <a:pt x="172373" y="86336"/>
                    </a:cubicBezTo>
                    <a:cubicBezTo>
                      <a:pt x="165051" y="84337"/>
                      <a:pt x="158039" y="81340"/>
                      <a:pt x="151534" y="77430"/>
                    </a:cubicBezTo>
                    <a:cubicBezTo>
                      <a:pt x="146369" y="72888"/>
                      <a:pt x="143341" y="67901"/>
                      <a:pt x="140402" y="68524"/>
                    </a:cubicBezTo>
                    <a:cubicBezTo>
                      <a:pt x="137463" y="69148"/>
                      <a:pt x="137908" y="73690"/>
                      <a:pt x="138354" y="77964"/>
                    </a:cubicBezTo>
                    <a:cubicBezTo>
                      <a:pt x="139111" y="90539"/>
                      <a:pt x="139111" y="103149"/>
                      <a:pt x="138354" y="115724"/>
                    </a:cubicBezTo>
                    <a:cubicBezTo>
                      <a:pt x="137391" y="122899"/>
                      <a:pt x="132181" y="128778"/>
                      <a:pt x="125174" y="130596"/>
                    </a:cubicBezTo>
                    <a:cubicBezTo>
                      <a:pt x="117324" y="133145"/>
                      <a:pt x="108721" y="131645"/>
                      <a:pt x="102197" y="126589"/>
                    </a:cubicBezTo>
                    <a:cubicBezTo>
                      <a:pt x="96408" y="120978"/>
                      <a:pt x="88126" y="117060"/>
                      <a:pt x="81180" y="90966"/>
                    </a:cubicBezTo>
                    <a:cubicBezTo>
                      <a:pt x="79826" y="85618"/>
                      <a:pt x="79826" y="80017"/>
                      <a:pt x="81180" y="74669"/>
                    </a:cubicBezTo>
                    <a:cubicBezTo>
                      <a:pt x="82159" y="72621"/>
                      <a:pt x="88126" y="69237"/>
                      <a:pt x="88571" y="66387"/>
                    </a:cubicBezTo>
                    <a:cubicBezTo>
                      <a:pt x="88643" y="62748"/>
                      <a:pt x="89656" y="59189"/>
                      <a:pt x="91510" y="56056"/>
                    </a:cubicBezTo>
                    <a:cubicBezTo>
                      <a:pt x="93930" y="51871"/>
                      <a:pt x="95928" y="47456"/>
                      <a:pt x="97477" y="42876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" name="任意多边形: 形状 55">
                <a:extLst>
                  <a:ext uri="{FF2B5EF4-FFF2-40B4-BE49-F238E27FC236}">
                    <a16:creationId xmlns:a16="http://schemas.microsoft.com/office/drawing/2014/main" id="{771F37FD-3CA6-4977-8D5A-68FD45F4D3E9}"/>
                  </a:ext>
                </a:extLst>
              </p:cNvPr>
              <p:cNvSpPr/>
              <p:nvPr/>
            </p:nvSpPr>
            <p:spPr>
              <a:xfrm>
                <a:off x="2536547" y="6071524"/>
                <a:ext cx="228254" cy="280244"/>
              </a:xfrm>
              <a:custGeom>
                <a:avLst/>
                <a:gdLst>
                  <a:gd name="connsiteX0" fmla="*/ 1612 w 228254"/>
                  <a:gd name="connsiteY0" fmla="*/ 55932 h 280244"/>
                  <a:gd name="connsiteX1" fmla="*/ 1064 w 228254"/>
                  <a:gd name="connsiteY1" fmla="*/ 51178 h 280244"/>
                  <a:gd name="connsiteX2" fmla="*/ 3037 w 228254"/>
                  <a:gd name="connsiteY2" fmla="*/ 49965 h 280244"/>
                  <a:gd name="connsiteX3" fmla="*/ 15861 w 228254"/>
                  <a:gd name="connsiteY3" fmla="*/ 45869 h 280244"/>
                  <a:gd name="connsiteX4" fmla="*/ 105719 w 228254"/>
                  <a:gd name="connsiteY4" fmla="*/ 5170 h 280244"/>
                  <a:gd name="connsiteX5" fmla="*/ 162002 w 228254"/>
                  <a:gd name="connsiteY5" fmla="*/ 985 h 280244"/>
                  <a:gd name="connsiteX6" fmla="*/ 176340 w 228254"/>
                  <a:gd name="connsiteY6" fmla="*/ 20310 h 280244"/>
                  <a:gd name="connsiteX7" fmla="*/ 175538 w 228254"/>
                  <a:gd name="connsiteY7" fmla="*/ 35182 h 280244"/>
                  <a:gd name="connsiteX8" fmla="*/ 142766 w 228254"/>
                  <a:gd name="connsiteY8" fmla="*/ 69201 h 280244"/>
                  <a:gd name="connsiteX9" fmla="*/ 139115 w 228254"/>
                  <a:gd name="connsiteY9" fmla="*/ 78107 h 280244"/>
                  <a:gd name="connsiteX10" fmla="*/ 133504 w 228254"/>
                  <a:gd name="connsiteY10" fmla="*/ 82204 h 280244"/>
                  <a:gd name="connsiteX11" fmla="*/ 138759 w 228254"/>
                  <a:gd name="connsiteY11" fmla="*/ 87814 h 280244"/>
                  <a:gd name="connsiteX12" fmla="*/ 182218 w 228254"/>
                  <a:gd name="connsiteY12" fmla="*/ 88972 h 280244"/>
                  <a:gd name="connsiteX13" fmla="*/ 192459 w 228254"/>
                  <a:gd name="connsiteY13" fmla="*/ 84519 h 280244"/>
                  <a:gd name="connsiteX14" fmla="*/ 221758 w 228254"/>
                  <a:gd name="connsiteY14" fmla="*/ 99213 h 280244"/>
                  <a:gd name="connsiteX15" fmla="*/ 225231 w 228254"/>
                  <a:gd name="connsiteY15" fmla="*/ 112482 h 280244"/>
                  <a:gd name="connsiteX16" fmla="*/ 227903 w 228254"/>
                  <a:gd name="connsiteY16" fmla="*/ 117024 h 280244"/>
                  <a:gd name="connsiteX17" fmla="*/ 223984 w 228254"/>
                  <a:gd name="connsiteY17" fmla="*/ 126909 h 280244"/>
                  <a:gd name="connsiteX18" fmla="*/ 161645 w 228254"/>
                  <a:gd name="connsiteY18" fmla="*/ 126909 h 280244"/>
                  <a:gd name="connsiteX19" fmla="*/ 147218 w 228254"/>
                  <a:gd name="connsiteY19" fmla="*/ 134568 h 280244"/>
                  <a:gd name="connsiteX20" fmla="*/ 141697 w 228254"/>
                  <a:gd name="connsiteY20" fmla="*/ 236003 h 280244"/>
                  <a:gd name="connsiteX21" fmla="*/ 130120 w 228254"/>
                  <a:gd name="connsiteY21" fmla="*/ 276523 h 280244"/>
                  <a:gd name="connsiteX22" fmla="*/ 94497 w 228254"/>
                  <a:gd name="connsiteY22" fmla="*/ 276523 h 280244"/>
                  <a:gd name="connsiteX23" fmla="*/ 57183 w 228254"/>
                  <a:gd name="connsiteY23" fmla="*/ 248292 h 280244"/>
                  <a:gd name="connsiteX24" fmla="*/ 53086 w 228254"/>
                  <a:gd name="connsiteY24" fmla="*/ 212670 h 280244"/>
                  <a:gd name="connsiteX25" fmla="*/ 58697 w 228254"/>
                  <a:gd name="connsiteY25" fmla="*/ 194859 h 280244"/>
                  <a:gd name="connsiteX26" fmla="*/ 59499 w 228254"/>
                  <a:gd name="connsiteY26" fmla="*/ 181679 h 280244"/>
                  <a:gd name="connsiteX27" fmla="*/ 65287 w 228254"/>
                  <a:gd name="connsiteY27" fmla="*/ 191564 h 280244"/>
                  <a:gd name="connsiteX28" fmla="*/ 86127 w 228254"/>
                  <a:gd name="connsiteY28" fmla="*/ 217568 h 280244"/>
                  <a:gd name="connsiteX29" fmla="*/ 108390 w 228254"/>
                  <a:gd name="connsiteY29" fmla="*/ 218191 h 280244"/>
                  <a:gd name="connsiteX30" fmla="*/ 118097 w 228254"/>
                  <a:gd name="connsiteY30" fmla="*/ 188269 h 280244"/>
                  <a:gd name="connsiteX31" fmla="*/ 119967 w 228254"/>
                  <a:gd name="connsiteY31" fmla="*/ 137774 h 280244"/>
                  <a:gd name="connsiteX32" fmla="*/ 114001 w 228254"/>
                  <a:gd name="connsiteY32" fmla="*/ 134034 h 280244"/>
                  <a:gd name="connsiteX33" fmla="*/ 94231 w 228254"/>
                  <a:gd name="connsiteY33" fmla="*/ 139199 h 280244"/>
                  <a:gd name="connsiteX34" fmla="*/ 73124 w 228254"/>
                  <a:gd name="connsiteY34" fmla="*/ 148906 h 280244"/>
                  <a:gd name="connsiteX35" fmla="*/ 52107 w 228254"/>
                  <a:gd name="connsiteY35" fmla="*/ 162532 h 280244"/>
                  <a:gd name="connsiteX36" fmla="*/ 28418 w 228254"/>
                  <a:gd name="connsiteY36" fmla="*/ 167697 h 280244"/>
                  <a:gd name="connsiteX37" fmla="*/ 8826 w 228254"/>
                  <a:gd name="connsiteY37" fmla="*/ 154695 h 280244"/>
                  <a:gd name="connsiteX38" fmla="*/ 2592 w 228254"/>
                  <a:gd name="connsiteY38" fmla="*/ 139823 h 280244"/>
                  <a:gd name="connsiteX39" fmla="*/ -258 w 228254"/>
                  <a:gd name="connsiteY39" fmla="*/ 128067 h 280244"/>
                  <a:gd name="connsiteX40" fmla="*/ 4640 w 228254"/>
                  <a:gd name="connsiteY40" fmla="*/ 112571 h 280244"/>
                  <a:gd name="connsiteX41" fmla="*/ 21204 w 228254"/>
                  <a:gd name="connsiteY41" fmla="*/ 111770 h 280244"/>
                  <a:gd name="connsiteX42" fmla="*/ 50058 w 228254"/>
                  <a:gd name="connsiteY42" fmla="*/ 107673 h 280244"/>
                  <a:gd name="connsiteX43" fmla="*/ 86305 w 228254"/>
                  <a:gd name="connsiteY43" fmla="*/ 98144 h 280244"/>
                  <a:gd name="connsiteX44" fmla="*/ 92093 w 228254"/>
                  <a:gd name="connsiteY44" fmla="*/ 92534 h 280244"/>
                  <a:gd name="connsiteX45" fmla="*/ 87551 w 228254"/>
                  <a:gd name="connsiteY45" fmla="*/ 79175 h 280244"/>
                  <a:gd name="connsiteX46" fmla="*/ 92539 w 228254"/>
                  <a:gd name="connsiteY46" fmla="*/ 69468 h 280244"/>
                  <a:gd name="connsiteX47" fmla="*/ 128161 w 228254"/>
                  <a:gd name="connsiteY47" fmla="*/ 36696 h 280244"/>
                  <a:gd name="connsiteX48" fmla="*/ 125934 w 228254"/>
                  <a:gd name="connsiteY48" fmla="*/ 32956 h 280244"/>
                  <a:gd name="connsiteX49" fmla="*/ 94765 w 228254"/>
                  <a:gd name="connsiteY49" fmla="*/ 43286 h 280244"/>
                  <a:gd name="connsiteX50" fmla="*/ 73302 w 228254"/>
                  <a:gd name="connsiteY50" fmla="*/ 52192 h 280244"/>
                  <a:gd name="connsiteX51" fmla="*/ 47120 w 228254"/>
                  <a:gd name="connsiteY51" fmla="*/ 66619 h 280244"/>
                  <a:gd name="connsiteX52" fmla="*/ 29309 w 228254"/>
                  <a:gd name="connsiteY52" fmla="*/ 75524 h 280244"/>
                  <a:gd name="connsiteX53" fmla="*/ 20403 w 228254"/>
                  <a:gd name="connsiteY53" fmla="*/ 77840 h 280244"/>
                  <a:gd name="connsiteX54" fmla="*/ 11497 w 228254"/>
                  <a:gd name="connsiteY54" fmla="*/ 68489 h 280244"/>
                  <a:gd name="connsiteX55" fmla="*/ 6689 w 228254"/>
                  <a:gd name="connsiteY55" fmla="*/ 63769 h 280244"/>
                  <a:gd name="connsiteX56" fmla="*/ 1791 w 228254"/>
                  <a:gd name="connsiteY56" fmla="*/ 56734 h 280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28254" h="280244">
                    <a:moveTo>
                      <a:pt x="1612" y="55932"/>
                    </a:moveTo>
                    <a:cubicBezTo>
                      <a:pt x="148" y="54770"/>
                      <a:pt x="-97" y="52642"/>
                      <a:pt x="1064" y="51178"/>
                    </a:cubicBezTo>
                    <a:cubicBezTo>
                      <a:pt x="1559" y="50554"/>
                      <a:pt x="2257" y="50125"/>
                      <a:pt x="3037" y="49965"/>
                    </a:cubicBezTo>
                    <a:cubicBezTo>
                      <a:pt x="8381" y="47917"/>
                      <a:pt x="9182" y="49965"/>
                      <a:pt x="15861" y="45869"/>
                    </a:cubicBezTo>
                    <a:cubicBezTo>
                      <a:pt x="22540" y="41772"/>
                      <a:pt x="72946" y="8911"/>
                      <a:pt x="105719" y="5170"/>
                    </a:cubicBezTo>
                    <a:cubicBezTo>
                      <a:pt x="138491" y="1430"/>
                      <a:pt x="152028" y="-2666"/>
                      <a:pt x="162002" y="985"/>
                    </a:cubicBezTo>
                    <a:cubicBezTo>
                      <a:pt x="169790" y="4528"/>
                      <a:pt x="175206" y="11829"/>
                      <a:pt x="176340" y="20310"/>
                    </a:cubicBezTo>
                    <a:cubicBezTo>
                      <a:pt x="177825" y="25208"/>
                      <a:pt x="177542" y="30472"/>
                      <a:pt x="175538" y="35182"/>
                    </a:cubicBezTo>
                    <a:cubicBezTo>
                      <a:pt x="173490" y="37676"/>
                      <a:pt x="146061" y="61899"/>
                      <a:pt x="142766" y="69201"/>
                    </a:cubicBezTo>
                    <a:cubicBezTo>
                      <a:pt x="139471" y="76504"/>
                      <a:pt x="140807" y="76771"/>
                      <a:pt x="139115" y="78107"/>
                    </a:cubicBezTo>
                    <a:cubicBezTo>
                      <a:pt x="137422" y="79443"/>
                      <a:pt x="133237" y="79710"/>
                      <a:pt x="133504" y="82204"/>
                    </a:cubicBezTo>
                    <a:cubicBezTo>
                      <a:pt x="133771" y="84697"/>
                      <a:pt x="134483" y="86478"/>
                      <a:pt x="138759" y="87814"/>
                    </a:cubicBezTo>
                    <a:cubicBezTo>
                      <a:pt x="153182" y="89481"/>
                      <a:pt x="167726" y="89869"/>
                      <a:pt x="182218" y="88972"/>
                    </a:cubicBezTo>
                    <a:cubicBezTo>
                      <a:pt x="185869" y="87636"/>
                      <a:pt x="189075" y="83361"/>
                      <a:pt x="192459" y="84519"/>
                    </a:cubicBezTo>
                    <a:cubicBezTo>
                      <a:pt x="195843" y="85677"/>
                      <a:pt x="219176" y="94938"/>
                      <a:pt x="221758" y="99213"/>
                    </a:cubicBezTo>
                    <a:cubicBezTo>
                      <a:pt x="224180" y="103205"/>
                      <a:pt x="225386" y="107816"/>
                      <a:pt x="225231" y="112482"/>
                    </a:cubicBezTo>
                    <a:cubicBezTo>
                      <a:pt x="225231" y="117826"/>
                      <a:pt x="227903" y="115154"/>
                      <a:pt x="227903" y="117024"/>
                    </a:cubicBezTo>
                    <a:cubicBezTo>
                      <a:pt x="227903" y="118894"/>
                      <a:pt x="228526" y="125217"/>
                      <a:pt x="223984" y="126909"/>
                    </a:cubicBezTo>
                    <a:cubicBezTo>
                      <a:pt x="219443" y="128601"/>
                      <a:pt x="163961" y="126909"/>
                      <a:pt x="161645" y="126909"/>
                    </a:cubicBezTo>
                    <a:cubicBezTo>
                      <a:pt x="159330" y="126909"/>
                      <a:pt x="147486" y="128780"/>
                      <a:pt x="147218" y="134568"/>
                    </a:cubicBezTo>
                    <a:cubicBezTo>
                      <a:pt x="146951" y="140357"/>
                      <a:pt x="142944" y="228077"/>
                      <a:pt x="141697" y="236003"/>
                    </a:cubicBezTo>
                    <a:cubicBezTo>
                      <a:pt x="140450" y="243928"/>
                      <a:pt x="141697" y="271180"/>
                      <a:pt x="130120" y="276523"/>
                    </a:cubicBezTo>
                    <a:cubicBezTo>
                      <a:pt x="118543" y="281866"/>
                      <a:pt x="109459" y="279818"/>
                      <a:pt x="94497" y="276523"/>
                    </a:cubicBezTo>
                    <a:cubicBezTo>
                      <a:pt x="78923" y="272197"/>
                      <a:pt x="65581" y="262103"/>
                      <a:pt x="57183" y="248292"/>
                    </a:cubicBezTo>
                    <a:cubicBezTo>
                      <a:pt x="52169" y="237127"/>
                      <a:pt x="50738" y="224682"/>
                      <a:pt x="53086" y="212670"/>
                    </a:cubicBezTo>
                    <a:cubicBezTo>
                      <a:pt x="55936" y="205189"/>
                      <a:pt x="59143" y="201004"/>
                      <a:pt x="58697" y="194859"/>
                    </a:cubicBezTo>
                    <a:cubicBezTo>
                      <a:pt x="58252" y="188714"/>
                      <a:pt x="56649" y="179987"/>
                      <a:pt x="59499" y="181679"/>
                    </a:cubicBezTo>
                    <a:cubicBezTo>
                      <a:pt x="62348" y="183371"/>
                      <a:pt x="63417" y="185597"/>
                      <a:pt x="65287" y="191564"/>
                    </a:cubicBezTo>
                    <a:cubicBezTo>
                      <a:pt x="68905" y="202442"/>
                      <a:pt x="76298" y="211667"/>
                      <a:pt x="86127" y="217568"/>
                    </a:cubicBezTo>
                    <a:cubicBezTo>
                      <a:pt x="97080" y="222288"/>
                      <a:pt x="106164" y="221308"/>
                      <a:pt x="108390" y="218191"/>
                    </a:cubicBezTo>
                    <a:cubicBezTo>
                      <a:pt x="110617" y="215074"/>
                      <a:pt x="116495" y="209731"/>
                      <a:pt x="118097" y="188269"/>
                    </a:cubicBezTo>
                    <a:cubicBezTo>
                      <a:pt x="119700" y="166806"/>
                      <a:pt x="122016" y="140446"/>
                      <a:pt x="119967" y="137774"/>
                    </a:cubicBezTo>
                    <a:cubicBezTo>
                      <a:pt x="117919" y="135103"/>
                      <a:pt x="117919" y="133411"/>
                      <a:pt x="114001" y="134034"/>
                    </a:cubicBezTo>
                    <a:cubicBezTo>
                      <a:pt x="107294" y="135275"/>
                      <a:pt x="100687" y="137001"/>
                      <a:pt x="94231" y="139199"/>
                    </a:cubicBezTo>
                    <a:cubicBezTo>
                      <a:pt x="87036" y="142077"/>
                      <a:pt x="79992" y="145317"/>
                      <a:pt x="73124" y="148906"/>
                    </a:cubicBezTo>
                    <a:cubicBezTo>
                      <a:pt x="67602" y="151934"/>
                      <a:pt x="58875" y="158791"/>
                      <a:pt x="52107" y="162532"/>
                    </a:cubicBezTo>
                    <a:cubicBezTo>
                      <a:pt x="45140" y="167168"/>
                      <a:pt x="36683" y="169012"/>
                      <a:pt x="28418" y="167697"/>
                    </a:cubicBezTo>
                    <a:cubicBezTo>
                      <a:pt x="20649" y="165605"/>
                      <a:pt x="13772" y="161041"/>
                      <a:pt x="8826" y="154695"/>
                    </a:cubicBezTo>
                    <a:cubicBezTo>
                      <a:pt x="5263" y="150331"/>
                      <a:pt x="5531" y="144543"/>
                      <a:pt x="2592" y="139823"/>
                    </a:cubicBezTo>
                    <a:cubicBezTo>
                      <a:pt x="402" y="136313"/>
                      <a:pt x="-597" y="132190"/>
                      <a:pt x="-258" y="128067"/>
                    </a:cubicBezTo>
                    <a:cubicBezTo>
                      <a:pt x="-258" y="124149"/>
                      <a:pt x="365" y="114887"/>
                      <a:pt x="4640" y="112571"/>
                    </a:cubicBezTo>
                    <a:cubicBezTo>
                      <a:pt x="9810" y="110013"/>
                      <a:pt x="15812" y="109723"/>
                      <a:pt x="21204" y="111770"/>
                    </a:cubicBezTo>
                    <a:cubicBezTo>
                      <a:pt x="31015" y="113319"/>
                      <a:pt x="41066" y="111892"/>
                      <a:pt x="50058" y="107673"/>
                    </a:cubicBezTo>
                    <a:cubicBezTo>
                      <a:pt x="61191" y="103310"/>
                      <a:pt x="82475" y="99748"/>
                      <a:pt x="86305" y="98144"/>
                    </a:cubicBezTo>
                    <a:cubicBezTo>
                      <a:pt x="90134" y="96541"/>
                      <a:pt x="94587" y="95028"/>
                      <a:pt x="92093" y="92534"/>
                    </a:cubicBezTo>
                    <a:cubicBezTo>
                      <a:pt x="89600" y="90040"/>
                      <a:pt x="86126" y="82025"/>
                      <a:pt x="87551" y="79175"/>
                    </a:cubicBezTo>
                    <a:cubicBezTo>
                      <a:pt x="88976" y="76326"/>
                      <a:pt x="89065" y="70715"/>
                      <a:pt x="92539" y="69468"/>
                    </a:cubicBezTo>
                    <a:cubicBezTo>
                      <a:pt x="96011" y="68222"/>
                      <a:pt x="125934" y="44533"/>
                      <a:pt x="128161" y="36696"/>
                    </a:cubicBezTo>
                    <a:cubicBezTo>
                      <a:pt x="131278" y="32154"/>
                      <a:pt x="127537" y="32956"/>
                      <a:pt x="125934" y="32956"/>
                    </a:cubicBezTo>
                    <a:cubicBezTo>
                      <a:pt x="115302" y="35618"/>
                      <a:pt x="104883" y="39071"/>
                      <a:pt x="94765" y="43286"/>
                    </a:cubicBezTo>
                    <a:cubicBezTo>
                      <a:pt x="88798" y="46403"/>
                      <a:pt x="81763" y="48006"/>
                      <a:pt x="73302" y="52192"/>
                    </a:cubicBezTo>
                    <a:cubicBezTo>
                      <a:pt x="64842" y="56377"/>
                      <a:pt x="53532" y="62878"/>
                      <a:pt x="47120" y="66619"/>
                    </a:cubicBezTo>
                    <a:cubicBezTo>
                      <a:pt x="40708" y="70359"/>
                      <a:pt x="33049" y="72407"/>
                      <a:pt x="29309" y="75524"/>
                    </a:cubicBezTo>
                    <a:cubicBezTo>
                      <a:pt x="25568" y="78641"/>
                      <a:pt x="24500" y="80066"/>
                      <a:pt x="20403" y="77840"/>
                    </a:cubicBezTo>
                    <a:cubicBezTo>
                      <a:pt x="16726" y="75484"/>
                      <a:pt x="13671" y="72276"/>
                      <a:pt x="11497" y="68489"/>
                    </a:cubicBezTo>
                    <a:cubicBezTo>
                      <a:pt x="10298" y="66551"/>
                      <a:pt x="8648" y="64932"/>
                      <a:pt x="6689" y="63769"/>
                    </a:cubicBezTo>
                    <a:cubicBezTo>
                      <a:pt x="4695" y="61697"/>
                      <a:pt x="3042" y="59322"/>
                      <a:pt x="1791" y="5673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1ED61572-3852-4578-8E05-B34C9934BD54}"/>
                </a:ext>
              </a:extLst>
            </p:cNvPr>
            <p:cNvGrpSpPr/>
            <p:nvPr/>
          </p:nvGrpSpPr>
          <p:grpSpPr>
            <a:xfrm>
              <a:off x="3002748" y="5975592"/>
              <a:ext cx="220072" cy="223475"/>
              <a:chOff x="2902072" y="6015506"/>
              <a:chExt cx="254073" cy="258002"/>
            </a:xfrm>
            <a:grpFill/>
          </p:grpSpPr>
          <p:sp>
            <p:nvSpPr>
              <p:cNvPr id="52" name="任意多边形: 形状 51">
                <a:extLst>
                  <a:ext uri="{FF2B5EF4-FFF2-40B4-BE49-F238E27FC236}">
                    <a16:creationId xmlns:a16="http://schemas.microsoft.com/office/drawing/2014/main" id="{01E2787B-A3B6-462C-A638-8061EADAA0B4}"/>
                  </a:ext>
                </a:extLst>
              </p:cNvPr>
              <p:cNvSpPr/>
              <p:nvPr/>
            </p:nvSpPr>
            <p:spPr>
              <a:xfrm>
                <a:off x="2970314" y="6015506"/>
                <a:ext cx="70364" cy="55672"/>
              </a:xfrm>
              <a:custGeom>
                <a:avLst/>
                <a:gdLst>
                  <a:gd name="connsiteX0" fmla="*/ -323 w 70364"/>
                  <a:gd name="connsiteY0" fmla="*/ 96 h 55672"/>
                  <a:gd name="connsiteX1" fmla="*/ 27730 w 70364"/>
                  <a:gd name="connsiteY1" fmla="*/ 5261 h 55672"/>
                  <a:gd name="connsiteX2" fmla="*/ 56852 w 70364"/>
                  <a:gd name="connsiteY2" fmla="*/ 5261 h 55672"/>
                  <a:gd name="connsiteX3" fmla="*/ 69408 w 70364"/>
                  <a:gd name="connsiteY3" fmla="*/ 11940 h 55672"/>
                  <a:gd name="connsiteX4" fmla="*/ 69408 w 70364"/>
                  <a:gd name="connsiteY4" fmla="*/ 22627 h 55672"/>
                  <a:gd name="connsiteX5" fmla="*/ 69408 w 70364"/>
                  <a:gd name="connsiteY5" fmla="*/ 31533 h 55672"/>
                  <a:gd name="connsiteX6" fmla="*/ 54447 w 70364"/>
                  <a:gd name="connsiteY6" fmla="*/ 49344 h 55672"/>
                  <a:gd name="connsiteX7" fmla="*/ 31114 w 70364"/>
                  <a:gd name="connsiteY7" fmla="*/ 54509 h 55672"/>
                  <a:gd name="connsiteX8" fmla="*/ -144 w 70364"/>
                  <a:gd name="connsiteY8" fmla="*/ -438 h 55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364" h="55672">
                    <a:moveTo>
                      <a:pt x="-323" y="96"/>
                    </a:moveTo>
                    <a:cubicBezTo>
                      <a:pt x="-323" y="96"/>
                      <a:pt x="22387" y="4104"/>
                      <a:pt x="27730" y="5261"/>
                    </a:cubicBezTo>
                    <a:cubicBezTo>
                      <a:pt x="37408" y="6333"/>
                      <a:pt x="47174" y="6333"/>
                      <a:pt x="56852" y="5261"/>
                    </a:cubicBezTo>
                    <a:cubicBezTo>
                      <a:pt x="62083" y="4283"/>
                      <a:pt x="67295" y="7055"/>
                      <a:pt x="69408" y="11940"/>
                    </a:cubicBezTo>
                    <a:cubicBezTo>
                      <a:pt x="69988" y="15479"/>
                      <a:pt x="69988" y="19088"/>
                      <a:pt x="69408" y="22627"/>
                    </a:cubicBezTo>
                    <a:cubicBezTo>
                      <a:pt x="69408" y="25299"/>
                      <a:pt x="70833" y="27347"/>
                      <a:pt x="69408" y="31533"/>
                    </a:cubicBezTo>
                    <a:cubicBezTo>
                      <a:pt x="66156" y="38734"/>
                      <a:pt x="60978" y="44897"/>
                      <a:pt x="54447" y="49344"/>
                    </a:cubicBezTo>
                    <a:cubicBezTo>
                      <a:pt x="47856" y="54517"/>
                      <a:pt x="39273" y="56417"/>
                      <a:pt x="31114" y="54509"/>
                    </a:cubicBezTo>
                    <a:cubicBezTo>
                      <a:pt x="19091" y="51214"/>
                      <a:pt x="2349" y="37767"/>
                      <a:pt x="-144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" name="任意多边形: 形状 52">
                <a:extLst>
                  <a:ext uri="{FF2B5EF4-FFF2-40B4-BE49-F238E27FC236}">
                    <a16:creationId xmlns:a16="http://schemas.microsoft.com/office/drawing/2014/main" id="{6A4BA0F7-8023-4043-B549-295121791ED2}"/>
                  </a:ext>
                </a:extLst>
              </p:cNvPr>
              <p:cNvSpPr/>
              <p:nvPr/>
            </p:nvSpPr>
            <p:spPr>
              <a:xfrm>
                <a:off x="2902072" y="6084961"/>
                <a:ext cx="108227" cy="171886"/>
              </a:xfrm>
              <a:custGeom>
                <a:avLst/>
                <a:gdLst>
                  <a:gd name="connsiteX0" fmla="*/ 11012 w 108227"/>
                  <a:gd name="connsiteY0" fmla="*/ 10079 h 171886"/>
                  <a:gd name="connsiteX1" fmla="*/ 18048 w 108227"/>
                  <a:gd name="connsiteY1" fmla="*/ -430 h 171886"/>
                  <a:gd name="connsiteX2" fmla="*/ 35859 w 108227"/>
                  <a:gd name="connsiteY2" fmla="*/ 1886 h 171886"/>
                  <a:gd name="connsiteX3" fmla="*/ 42894 w 108227"/>
                  <a:gd name="connsiteY3" fmla="*/ 10079 h 171886"/>
                  <a:gd name="connsiteX4" fmla="*/ 43339 w 108227"/>
                  <a:gd name="connsiteY4" fmla="*/ 42673 h 171886"/>
                  <a:gd name="connsiteX5" fmla="*/ 40222 w 108227"/>
                  <a:gd name="connsiteY5" fmla="*/ 83461 h 171886"/>
                  <a:gd name="connsiteX6" fmla="*/ 51978 w 108227"/>
                  <a:gd name="connsiteY6" fmla="*/ 70369 h 171886"/>
                  <a:gd name="connsiteX7" fmla="*/ 66049 w 108227"/>
                  <a:gd name="connsiteY7" fmla="*/ 45167 h 171886"/>
                  <a:gd name="connsiteX8" fmla="*/ 73440 w 108227"/>
                  <a:gd name="connsiteY8" fmla="*/ 29493 h 171886"/>
                  <a:gd name="connsiteX9" fmla="*/ 77804 w 108227"/>
                  <a:gd name="connsiteY9" fmla="*/ 21211 h 171886"/>
                  <a:gd name="connsiteX10" fmla="*/ 80030 w 108227"/>
                  <a:gd name="connsiteY10" fmla="*/ 10079 h 171886"/>
                  <a:gd name="connsiteX11" fmla="*/ 83503 w 108227"/>
                  <a:gd name="connsiteY11" fmla="*/ 5181 h 171886"/>
                  <a:gd name="connsiteX12" fmla="*/ 84127 w 108227"/>
                  <a:gd name="connsiteY12" fmla="*/ 9455 h 171886"/>
                  <a:gd name="connsiteX13" fmla="*/ 88045 w 108227"/>
                  <a:gd name="connsiteY13" fmla="*/ 4290 h 171886"/>
                  <a:gd name="connsiteX14" fmla="*/ 92409 w 108227"/>
                  <a:gd name="connsiteY14" fmla="*/ 2242 h 171886"/>
                  <a:gd name="connsiteX15" fmla="*/ 93834 w 108227"/>
                  <a:gd name="connsiteY15" fmla="*/ 11147 h 171886"/>
                  <a:gd name="connsiteX16" fmla="*/ 102739 w 108227"/>
                  <a:gd name="connsiteY16" fmla="*/ 26198 h 171886"/>
                  <a:gd name="connsiteX17" fmla="*/ 107905 w 108227"/>
                  <a:gd name="connsiteY17" fmla="*/ 44811 h 171886"/>
                  <a:gd name="connsiteX18" fmla="*/ 107905 w 108227"/>
                  <a:gd name="connsiteY18" fmla="*/ 60930 h 171886"/>
                  <a:gd name="connsiteX19" fmla="*/ 97218 w 108227"/>
                  <a:gd name="connsiteY19" fmla="*/ 82926 h 171886"/>
                  <a:gd name="connsiteX20" fmla="*/ 90183 w 108227"/>
                  <a:gd name="connsiteY20" fmla="*/ 98600 h 171886"/>
                  <a:gd name="connsiteX21" fmla="*/ 80208 w 108227"/>
                  <a:gd name="connsiteY21" fmla="*/ 113116 h 171886"/>
                  <a:gd name="connsiteX22" fmla="*/ 72728 w 108227"/>
                  <a:gd name="connsiteY22" fmla="*/ 125139 h 171886"/>
                  <a:gd name="connsiteX23" fmla="*/ 62842 w 108227"/>
                  <a:gd name="connsiteY23" fmla="*/ 144197 h 171886"/>
                  <a:gd name="connsiteX24" fmla="*/ 50375 w 108227"/>
                  <a:gd name="connsiteY24" fmla="*/ 157466 h 171886"/>
                  <a:gd name="connsiteX25" fmla="*/ 38352 w 108227"/>
                  <a:gd name="connsiteY25" fmla="*/ 168598 h 171886"/>
                  <a:gd name="connsiteX26" fmla="*/ 24281 w 108227"/>
                  <a:gd name="connsiteY26" fmla="*/ 165659 h 171886"/>
                  <a:gd name="connsiteX27" fmla="*/ 1127 w 108227"/>
                  <a:gd name="connsiteY27" fmla="*/ 145800 h 171886"/>
                  <a:gd name="connsiteX28" fmla="*/ 1929 w 108227"/>
                  <a:gd name="connsiteY28" fmla="*/ 126386 h 171886"/>
                  <a:gd name="connsiteX29" fmla="*/ 10834 w 108227"/>
                  <a:gd name="connsiteY29" fmla="*/ 9901 h 171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8227" h="171886">
                    <a:moveTo>
                      <a:pt x="11012" y="10079"/>
                    </a:moveTo>
                    <a:cubicBezTo>
                      <a:pt x="11012" y="10079"/>
                      <a:pt x="11012" y="-430"/>
                      <a:pt x="18048" y="-430"/>
                    </a:cubicBezTo>
                    <a:cubicBezTo>
                      <a:pt x="24066" y="-529"/>
                      <a:pt x="30066" y="251"/>
                      <a:pt x="35859" y="1886"/>
                    </a:cubicBezTo>
                    <a:cubicBezTo>
                      <a:pt x="39595" y="3021"/>
                      <a:pt x="42337" y="6214"/>
                      <a:pt x="42894" y="10079"/>
                    </a:cubicBezTo>
                    <a:cubicBezTo>
                      <a:pt x="44306" y="20890"/>
                      <a:pt x="44455" y="31828"/>
                      <a:pt x="43339" y="42673"/>
                    </a:cubicBezTo>
                    <a:cubicBezTo>
                      <a:pt x="41291" y="50688"/>
                      <a:pt x="36927" y="82214"/>
                      <a:pt x="40222" y="83461"/>
                    </a:cubicBezTo>
                    <a:cubicBezTo>
                      <a:pt x="43517" y="84707"/>
                      <a:pt x="49128" y="73842"/>
                      <a:pt x="51978" y="70369"/>
                    </a:cubicBezTo>
                    <a:cubicBezTo>
                      <a:pt x="57209" y="62282"/>
                      <a:pt x="61909" y="53863"/>
                      <a:pt x="66049" y="45167"/>
                    </a:cubicBezTo>
                    <a:cubicBezTo>
                      <a:pt x="68097" y="40001"/>
                      <a:pt x="72371" y="33411"/>
                      <a:pt x="73440" y="29493"/>
                    </a:cubicBezTo>
                    <a:cubicBezTo>
                      <a:pt x="74509" y="25574"/>
                      <a:pt x="76913" y="23882"/>
                      <a:pt x="77804" y="21211"/>
                    </a:cubicBezTo>
                    <a:cubicBezTo>
                      <a:pt x="78695" y="18539"/>
                      <a:pt x="78784" y="13196"/>
                      <a:pt x="80030" y="10079"/>
                    </a:cubicBezTo>
                    <a:cubicBezTo>
                      <a:pt x="80787" y="8196"/>
                      <a:pt x="81977" y="6518"/>
                      <a:pt x="83503" y="5181"/>
                    </a:cubicBezTo>
                    <a:lnTo>
                      <a:pt x="84127" y="9455"/>
                    </a:lnTo>
                    <a:cubicBezTo>
                      <a:pt x="85692" y="7947"/>
                      <a:pt x="87014" y="6204"/>
                      <a:pt x="88045" y="4290"/>
                    </a:cubicBezTo>
                    <a:cubicBezTo>
                      <a:pt x="89114" y="2064"/>
                      <a:pt x="92409" y="-430"/>
                      <a:pt x="92409" y="2242"/>
                    </a:cubicBezTo>
                    <a:cubicBezTo>
                      <a:pt x="92037" y="5285"/>
                      <a:pt x="92531" y="8372"/>
                      <a:pt x="93834" y="11147"/>
                    </a:cubicBezTo>
                    <a:cubicBezTo>
                      <a:pt x="97178" y="15933"/>
                      <a:pt x="100155" y="20964"/>
                      <a:pt x="102739" y="26198"/>
                    </a:cubicBezTo>
                    <a:cubicBezTo>
                      <a:pt x="105096" y="32209"/>
                      <a:pt x="106826" y="38446"/>
                      <a:pt x="107905" y="44811"/>
                    </a:cubicBezTo>
                    <a:cubicBezTo>
                      <a:pt x="107905" y="48907"/>
                      <a:pt x="107905" y="58080"/>
                      <a:pt x="107905" y="60930"/>
                    </a:cubicBezTo>
                    <a:cubicBezTo>
                      <a:pt x="107905" y="63779"/>
                      <a:pt x="98999" y="77138"/>
                      <a:pt x="97218" y="82926"/>
                    </a:cubicBezTo>
                    <a:cubicBezTo>
                      <a:pt x="95155" y="88273"/>
                      <a:pt x="92806" y="93505"/>
                      <a:pt x="90183" y="98600"/>
                    </a:cubicBezTo>
                    <a:cubicBezTo>
                      <a:pt x="88045" y="102786"/>
                      <a:pt x="81277" y="109821"/>
                      <a:pt x="80208" y="113116"/>
                    </a:cubicBezTo>
                    <a:cubicBezTo>
                      <a:pt x="79140" y="116411"/>
                      <a:pt x="73529" y="120597"/>
                      <a:pt x="72728" y="125139"/>
                    </a:cubicBezTo>
                    <a:cubicBezTo>
                      <a:pt x="69991" y="131766"/>
                      <a:pt x="66683" y="138142"/>
                      <a:pt x="62842" y="144197"/>
                    </a:cubicBezTo>
                    <a:cubicBezTo>
                      <a:pt x="59458" y="150787"/>
                      <a:pt x="54560" y="152479"/>
                      <a:pt x="50375" y="157466"/>
                    </a:cubicBezTo>
                    <a:cubicBezTo>
                      <a:pt x="46189" y="162453"/>
                      <a:pt x="42538" y="163254"/>
                      <a:pt x="38352" y="168598"/>
                    </a:cubicBezTo>
                    <a:cubicBezTo>
                      <a:pt x="34167" y="173941"/>
                      <a:pt x="32118" y="171091"/>
                      <a:pt x="24281" y="165659"/>
                    </a:cubicBezTo>
                    <a:cubicBezTo>
                      <a:pt x="16445" y="160227"/>
                      <a:pt x="3175" y="152835"/>
                      <a:pt x="1127" y="145800"/>
                    </a:cubicBezTo>
                    <a:cubicBezTo>
                      <a:pt x="-1052" y="139457"/>
                      <a:pt x="-766" y="132527"/>
                      <a:pt x="1929" y="126386"/>
                    </a:cubicBezTo>
                    <a:cubicBezTo>
                      <a:pt x="4867" y="119706"/>
                      <a:pt x="10834" y="9901"/>
                      <a:pt x="10834" y="9901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" name="任意多边形: 形状 53">
                <a:extLst>
                  <a:ext uri="{FF2B5EF4-FFF2-40B4-BE49-F238E27FC236}">
                    <a16:creationId xmlns:a16="http://schemas.microsoft.com/office/drawing/2014/main" id="{20C192AC-9280-412D-B00E-6AEB3E784569}"/>
                  </a:ext>
                </a:extLst>
              </p:cNvPr>
              <p:cNvSpPr/>
              <p:nvPr/>
            </p:nvSpPr>
            <p:spPr>
              <a:xfrm>
                <a:off x="3024281" y="6019252"/>
                <a:ext cx="131864" cy="254256"/>
              </a:xfrm>
              <a:custGeom>
                <a:avLst/>
                <a:gdLst>
                  <a:gd name="connsiteX0" fmla="*/ 93186 w 131864"/>
                  <a:gd name="connsiteY0" fmla="*/ 8550 h 254256"/>
                  <a:gd name="connsiteX1" fmla="*/ 90693 w 131864"/>
                  <a:gd name="connsiteY1" fmla="*/ 1515 h 254256"/>
                  <a:gd name="connsiteX2" fmla="*/ 98797 w 131864"/>
                  <a:gd name="connsiteY2" fmla="*/ 357 h 254256"/>
                  <a:gd name="connsiteX3" fmla="*/ 114826 w 131864"/>
                  <a:gd name="connsiteY3" fmla="*/ 11044 h 254256"/>
                  <a:gd name="connsiteX4" fmla="*/ 128274 w 131864"/>
                  <a:gd name="connsiteY4" fmla="*/ 34377 h 254256"/>
                  <a:gd name="connsiteX5" fmla="*/ 131302 w 131864"/>
                  <a:gd name="connsiteY5" fmla="*/ 59134 h 254256"/>
                  <a:gd name="connsiteX6" fmla="*/ 124979 w 131864"/>
                  <a:gd name="connsiteY6" fmla="*/ 72582 h 254256"/>
                  <a:gd name="connsiteX7" fmla="*/ 117765 w 131864"/>
                  <a:gd name="connsiteY7" fmla="*/ 85138 h 254256"/>
                  <a:gd name="connsiteX8" fmla="*/ 111621 w 131864"/>
                  <a:gd name="connsiteY8" fmla="*/ 98586 h 254256"/>
                  <a:gd name="connsiteX9" fmla="*/ 101468 w 131864"/>
                  <a:gd name="connsiteY9" fmla="*/ 114081 h 254256"/>
                  <a:gd name="connsiteX10" fmla="*/ 92563 w 131864"/>
                  <a:gd name="connsiteY10" fmla="*/ 127083 h 254256"/>
                  <a:gd name="connsiteX11" fmla="*/ 79026 w 131864"/>
                  <a:gd name="connsiteY11" fmla="*/ 142935 h 254256"/>
                  <a:gd name="connsiteX12" fmla="*/ 84103 w 131864"/>
                  <a:gd name="connsiteY12" fmla="*/ 151841 h 254256"/>
                  <a:gd name="connsiteX13" fmla="*/ 97995 w 131864"/>
                  <a:gd name="connsiteY13" fmla="*/ 162349 h 254256"/>
                  <a:gd name="connsiteX14" fmla="*/ 106900 w 131864"/>
                  <a:gd name="connsiteY14" fmla="*/ 180873 h 254256"/>
                  <a:gd name="connsiteX15" fmla="*/ 114114 w 131864"/>
                  <a:gd name="connsiteY15" fmla="*/ 210795 h 254256"/>
                  <a:gd name="connsiteX16" fmla="*/ 116786 w 131864"/>
                  <a:gd name="connsiteY16" fmla="*/ 249179 h 254256"/>
                  <a:gd name="connsiteX17" fmla="*/ 109394 w 131864"/>
                  <a:gd name="connsiteY17" fmla="*/ 252919 h 254256"/>
                  <a:gd name="connsiteX18" fmla="*/ 90870 w 131864"/>
                  <a:gd name="connsiteY18" fmla="*/ 236622 h 254256"/>
                  <a:gd name="connsiteX19" fmla="*/ 88377 w 131864"/>
                  <a:gd name="connsiteY19" fmla="*/ 212488 h 254256"/>
                  <a:gd name="connsiteX20" fmla="*/ 83835 w 131864"/>
                  <a:gd name="connsiteY20" fmla="*/ 182565 h 254256"/>
                  <a:gd name="connsiteX21" fmla="*/ 71635 w 131864"/>
                  <a:gd name="connsiteY21" fmla="*/ 162171 h 254256"/>
                  <a:gd name="connsiteX22" fmla="*/ 63619 w 131864"/>
                  <a:gd name="connsiteY22" fmla="*/ 167960 h 254256"/>
                  <a:gd name="connsiteX23" fmla="*/ 26483 w 131864"/>
                  <a:gd name="connsiteY23" fmla="*/ 208569 h 254256"/>
                  <a:gd name="connsiteX24" fmla="*/ 18468 w 131864"/>
                  <a:gd name="connsiteY24" fmla="*/ 208569 h 254256"/>
                  <a:gd name="connsiteX25" fmla="*/ 8138 w 131864"/>
                  <a:gd name="connsiteY25" fmla="*/ 196636 h 254256"/>
                  <a:gd name="connsiteX26" fmla="*/ -323 w 131864"/>
                  <a:gd name="connsiteY26" fmla="*/ 180517 h 254256"/>
                  <a:gd name="connsiteX27" fmla="*/ 7336 w 131864"/>
                  <a:gd name="connsiteY27" fmla="*/ 165645 h 254256"/>
                  <a:gd name="connsiteX28" fmla="*/ 29778 w 131864"/>
                  <a:gd name="connsiteY28" fmla="*/ 142401 h 254256"/>
                  <a:gd name="connsiteX29" fmla="*/ 49638 w 131864"/>
                  <a:gd name="connsiteY29" fmla="*/ 116397 h 254256"/>
                  <a:gd name="connsiteX30" fmla="*/ 68696 w 131864"/>
                  <a:gd name="connsiteY30" fmla="*/ 93687 h 254256"/>
                  <a:gd name="connsiteX31" fmla="*/ 80273 w 131864"/>
                  <a:gd name="connsiteY31" fmla="*/ 77479 h 254256"/>
                  <a:gd name="connsiteX32" fmla="*/ 96838 w 131864"/>
                  <a:gd name="connsiteY32" fmla="*/ 46488 h 254256"/>
                  <a:gd name="connsiteX33" fmla="*/ 93097 w 131864"/>
                  <a:gd name="connsiteY33" fmla="*/ 8907 h 25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31864" h="254256">
                    <a:moveTo>
                      <a:pt x="93186" y="8550"/>
                    </a:moveTo>
                    <a:cubicBezTo>
                      <a:pt x="93186" y="8550"/>
                      <a:pt x="89267" y="4276"/>
                      <a:pt x="90693" y="1515"/>
                    </a:cubicBezTo>
                    <a:cubicBezTo>
                      <a:pt x="92117" y="-1246"/>
                      <a:pt x="96036" y="-533"/>
                      <a:pt x="98797" y="357"/>
                    </a:cubicBezTo>
                    <a:cubicBezTo>
                      <a:pt x="104727" y="2949"/>
                      <a:pt x="110153" y="6567"/>
                      <a:pt x="114826" y="11044"/>
                    </a:cubicBezTo>
                    <a:cubicBezTo>
                      <a:pt x="120752" y="17896"/>
                      <a:pt x="125315" y="25815"/>
                      <a:pt x="128274" y="34377"/>
                    </a:cubicBezTo>
                    <a:cubicBezTo>
                      <a:pt x="131024" y="42322"/>
                      <a:pt x="132056" y="50760"/>
                      <a:pt x="131302" y="59134"/>
                    </a:cubicBezTo>
                    <a:cubicBezTo>
                      <a:pt x="129963" y="63939"/>
                      <a:pt x="127825" y="68485"/>
                      <a:pt x="124979" y="72582"/>
                    </a:cubicBezTo>
                    <a:cubicBezTo>
                      <a:pt x="122337" y="76626"/>
                      <a:pt x="119929" y="80819"/>
                      <a:pt x="117765" y="85138"/>
                    </a:cubicBezTo>
                    <a:cubicBezTo>
                      <a:pt x="116086" y="89781"/>
                      <a:pt x="114031" y="94278"/>
                      <a:pt x="111621" y="98586"/>
                    </a:cubicBezTo>
                    <a:cubicBezTo>
                      <a:pt x="108682" y="103573"/>
                      <a:pt x="104763" y="109272"/>
                      <a:pt x="101468" y="114081"/>
                    </a:cubicBezTo>
                    <a:cubicBezTo>
                      <a:pt x="98173" y="118890"/>
                      <a:pt x="98173" y="119425"/>
                      <a:pt x="92563" y="127083"/>
                    </a:cubicBezTo>
                    <a:cubicBezTo>
                      <a:pt x="86952" y="134742"/>
                      <a:pt x="79382" y="138572"/>
                      <a:pt x="79026" y="142935"/>
                    </a:cubicBezTo>
                    <a:cubicBezTo>
                      <a:pt x="78927" y="146618"/>
                      <a:pt x="80883" y="150050"/>
                      <a:pt x="84103" y="151841"/>
                    </a:cubicBezTo>
                    <a:cubicBezTo>
                      <a:pt x="86863" y="153711"/>
                      <a:pt x="95056" y="157006"/>
                      <a:pt x="97995" y="162349"/>
                    </a:cubicBezTo>
                    <a:cubicBezTo>
                      <a:pt x="101921" y="168016"/>
                      <a:pt x="104927" y="174267"/>
                      <a:pt x="106900" y="180873"/>
                    </a:cubicBezTo>
                    <a:cubicBezTo>
                      <a:pt x="109915" y="190690"/>
                      <a:pt x="112324" y="200683"/>
                      <a:pt x="114114" y="210795"/>
                    </a:cubicBezTo>
                    <a:cubicBezTo>
                      <a:pt x="115005" y="218455"/>
                      <a:pt x="118923" y="243657"/>
                      <a:pt x="116786" y="249179"/>
                    </a:cubicBezTo>
                    <a:cubicBezTo>
                      <a:pt x="114649" y="254700"/>
                      <a:pt x="112868" y="254344"/>
                      <a:pt x="109394" y="252919"/>
                    </a:cubicBezTo>
                    <a:cubicBezTo>
                      <a:pt x="102493" y="248373"/>
                      <a:pt x="96259" y="242888"/>
                      <a:pt x="90870" y="236622"/>
                    </a:cubicBezTo>
                    <a:cubicBezTo>
                      <a:pt x="87932" y="232704"/>
                      <a:pt x="88377" y="227716"/>
                      <a:pt x="88377" y="212488"/>
                    </a:cubicBezTo>
                    <a:cubicBezTo>
                      <a:pt x="88191" y="202357"/>
                      <a:pt x="86664" y="192295"/>
                      <a:pt x="83835" y="182565"/>
                    </a:cubicBezTo>
                    <a:cubicBezTo>
                      <a:pt x="83033" y="178469"/>
                      <a:pt x="74930" y="161548"/>
                      <a:pt x="71635" y="162171"/>
                    </a:cubicBezTo>
                    <a:cubicBezTo>
                      <a:pt x="68340" y="162795"/>
                      <a:pt x="65045" y="162171"/>
                      <a:pt x="63619" y="167960"/>
                    </a:cubicBezTo>
                    <a:cubicBezTo>
                      <a:pt x="62195" y="173748"/>
                      <a:pt x="31649" y="205274"/>
                      <a:pt x="26483" y="208569"/>
                    </a:cubicBezTo>
                    <a:cubicBezTo>
                      <a:pt x="21318" y="211865"/>
                      <a:pt x="21496" y="213735"/>
                      <a:pt x="18468" y="208569"/>
                    </a:cubicBezTo>
                    <a:cubicBezTo>
                      <a:pt x="15440" y="203404"/>
                      <a:pt x="11611" y="197616"/>
                      <a:pt x="8138" y="196636"/>
                    </a:cubicBezTo>
                    <a:cubicBezTo>
                      <a:pt x="4664" y="195656"/>
                      <a:pt x="-323" y="185237"/>
                      <a:pt x="-323" y="180517"/>
                    </a:cubicBezTo>
                    <a:cubicBezTo>
                      <a:pt x="-323" y="175797"/>
                      <a:pt x="5021" y="170186"/>
                      <a:pt x="7336" y="165645"/>
                    </a:cubicBezTo>
                    <a:cubicBezTo>
                      <a:pt x="9652" y="161103"/>
                      <a:pt x="27908" y="145073"/>
                      <a:pt x="29778" y="142401"/>
                    </a:cubicBezTo>
                    <a:cubicBezTo>
                      <a:pt x="31649" y="139729"/>
                      <a:pt x="46343" y="121829"/>
                      <a:pt x="49638" y="116397"/>
                    </a:cubicBezTo>
                    <a:cubicBezTo>
                      <a:pt x="52933" y="110964"/>
                      <a:pt x="65757" y="99476"/>
                      <a:pt x="68696" y="93687"/>
                    </a:cubicBezTo>
                    <a:cubicBezTo>
                      <a:pt x="71635" y="87899"/>
                      <a:pt x="77601" y="84158"/>
                      <a:pt x="80273" y="77479"/>
                    </a:cubicBezTo>
                    <a:cubicBezTo>
                      <a:pt x="82945" y="70800"/>
                      <a:pt x="94789" y="57264"/>
                      <a:pt x="96838" y="46488"/>
                    </a:cubicBezTo>
                    <a:cubicBezTo>
                      <a:pt x="98886" y="35712"/>
                      <a:pt x="105743" y="33842"/>
                      <a:pt x="93097" y="8907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0681E0B2-BA6C-4B3A-8067-CE06D5E92DD6}"/>
                </a:ext>
              </a:extLst>
            </p:cNvPr>
            <p:cNvSpPr/>
            <p:nvPr/>
          </p:nvSpPr>
          <p:spPr>
            <a:xfrm>
              <a:off x="3357179" y="5904858"/>
              <a:ext cx="311430" cy="364943"/>
            </a:xfrm>
            <a:custGeom>
              <a:avLst/>
              <a:gdLst>
                <a:gd name="connsiteX0" fmla="*/ 70502 w 359546"/>
                <a:gd name="connsiteY0" fmla="*/ 61296 h 421327"/>
                <a:gd name="connsiteX1" fmla="*/ 85908 w 359546"/>
                <a:gd name="connsiteY1" fmla="*/ 62543 h 421327"/>
                <a:gd name="connsiteX2" fmla="*/ 92766 w 359546"/>
                <a:gd name="connsiteY2" fmla="*/ 71448 h 421327"/>
                <a:gd name="connsiteX3" fmla="*/ 90272 w 359546"/>
                <a:gd name="connsiteY3" fmla="*/ 78662 h 421327"/>
                <a:gd name="connsiteX4" fmla="*/ 83058 w 359546"/>
                <a:gd name="connsiteY4" fmla="*/ 86054 h 421327"/>
                <a:gd name="connsiteX5" fmla="*/ 79497 w 359546"/>
                <a:gd name="connsiteY5" fmla="*/ 100748 h 421327"/>
                <a:gd name="connsiteX6" fmla="*/ 111111 w 359546"/>
                <a:gd name="connsiteY6" fmla="*/ 77860 h 421327"/>
                <a:gd name="connsiteX7" fmla="*/ 117701 w 359546"/>
                <a:gd name="connsiteY7" fmla="*/ 49986 h 421327"/>
                <a:gd name="connsiteX8" fmla="*/ 125538 w 359546"/>
                <a:gd name="connsiteY8" fmla="*/ 28168 h 421327"/>
                <a:gd name="connsiteX9" fmla="*/ 132573 w 359546"/>
                <a:gd name="connsiteY9" fmla="*/ 12494 h 421327"/>
                <a:gd name="connsiteX10" fmla="*/ 153769 w 359546"/>
                <a:gd name="connsiteY10" fmla="*/ 18193 h 421327"/>
                <a:gd name="connsiteX11" fmla="*/ 168196 w 359546"/>
                <a:gd name="connsiteY11" fmla="*/ 36004 h 421327"/>
                <a:gd name="connsiteX12" fmla="*/ 170066 w 359546"/>
                <a:gd name="connsiteY12" fmla="*/ 56042 h 421327"/>
                <a:gd name="connsiteX13" fmla="*/ 190549 w 359546"/>
                <a:gd name="connsiteY13" fmla="*/ 68153 h 421327"/>
                <a:gd name="connsiteX14" fmla="*/ 200167 w 359546"/>
                <a:gd name="connsiteY14" fmla="*/ 85965 h 421327"/>
                <a:gd name="connsiteX15" fmla="*/ 193220 w 359546"/>
                <a:gd name="connsiteY15" fmla="*/ 100748 h 421327"/>
                <a:gd name="connsiteX16" fmla="*/ 167395 w 359546"/>
                <a:gd name="connsiteY16" fmla="*/ 91842 h 421327"/>
                <a:gd name="connsiteX17" fmla="*/ 143884 w 359546"/>
                <a:gd name="connsiteY17" fmla="*/ 96384 h 421327"/>
                <a:gd name="connsiteX18" fmla="*/ 136136 w 359546"/>
                <a:gd name="connsiteY18" fmla="*/ 152578 h 421327"/>
                <a:gd name="connsiteX19" fmla="*/ 137472 w 359546"/>
                <a:gd name="connsiteY19" fmla="*/ 168608 h 421327"/>
                <a:gd name="connsiteX20" fmla="*/ 145308 w 359546"/>
                <a:gd name="connsiteY20" fmla="*/ 187399 h 421327"/>
                <a:gd name="connsiteX21" fmla="*/ 146555 w 359546"/>
                <a:gd name="connsiteY21" fmla="*/ 197462 h 421327"/>
                <a:gd name="connsiteX22" fmla="*/ 155461 w 359546"/>
                <a:gd name="connsiteY22" fmla="*/ 189626 h 421327"/>
                <a:gd name="connsiteX23" fmla="*/ 160181 w 359546"/>
                <a:gd name="connsiteY23" fmla="*/ 181789 h 421327"/>
                <a:gd name="connsiteX24" fmla="*/ 166860 w 359546"/>
                <a:gd name="connsiteY24" fmla="*/ 175020 h 421327"/>
                <a:gd name="connsiteX25" fmla="*/ 173450 w 359546"/>
                <a:gd name="connsiteY25" fmla="*/ 187132 h 421327"/>
                <a:gd name="connsiteX26" fmla="*/ 177101 w 359546"/>
                <a:gd name="connsiteY26" fmla="*/ 181789 h 421327"/>
                <a:gd name="connsiteX27" fmla="*/ 182890 w 359546"/>
                <a:gd name="connsiteY27" fmla="*/ 201025 h 421327"/>
                <a:gd name="connsiteX28" fmla="*/ 188056 w 359546"/>
                <a:gd name="connsiteY28" fmla="*/ 202628 h 421327"/>
                <a:gd name="connsiteX29" fmla="*/ 200880 w 359546"/>
                <a:gd name="connsiteY29" fmla="*/ 189447 h 421327"/>
                <a:gd name="connsiteX30" fmla="*/ 218691 w 359546"/>
                <a:gd name="connsiteY30" fmla="*/ 174397 h 421327"/>
                <a:gd name="connsiteX31" fmla="*/ 220115 w 359546"/>
                <a:gd name="connsiteY31" fmla="*/ 166560 h 421327"/>
                <a:gd name="connsiteX32" fmla="*/ 203373 w 359546"/>
                <a:gd name="connsiteY32" fmla="*/ 154538 h 421327"/>
                <a:gd name="connsiteX33" fmla="*/ 206935 w 359546"/>
                <a:gd name="connsiteY33" fmla="*/ 145632 h 421327"/>
                <a:gd name="connsiteX34" fmla="*/ 217622 w 359546"/>
                <a:gd name="connsiteY34" fmla="*/ 139220 h 421327"/>
                <a:gd name="connsiteX35" fmla="*/ 231069 w 359546"/>
                <a:gd name="connsiteY35" fmla="*/ 140645 h 421327"/>
                <a:gd name="connsiteX36" fmla="*/ 238016 w 359546"/>
                <a:gd name="connsiteY36" fmla="*/ 110722 h 421327"/>
                <a:gd name="connsiteX37" fmla="*/ 221540 w 359546"/>
                <a:gd name="connsiteY37" fmla="*/ 112860 h 421327"/>
                <a:gd name="connsiteX38" fmla="*/ 182534 w 359546"/>
                <a:gd name="connsiteY38" fmla="*/ 130671 h 421327"/>
                <a:gd name="connsiteX39" fmla="*/ 170155 w 359546"/>
                <a:gd name="connsiteY39" fmla="*/ 129068 h 421327"/>
                <a:gd name="connsiteX40" fmla="*/ 162942 w 359546"/>
                <a:gd name="connsiteY40" fmla="*/ 121587 h 421327"/>
                <a:gd name="connsiteX41" fmla="*/ 184404 w 359546"/>
                <a:gd name="connsiteY41" fmla="*/ 109030 h 421327"/>
                <a:gd name="connsiteX42" fmla="*/ 205243 w 359546"/>
                <a:gd name="connsiteY42" fmla="*/ 103063 h 421327"/>
                <a:gd name="connsiteX43" fmla="*/ 235968 w 359546"/>
                <a:gd name="connsiteY43" fmla="*/ 91753 h 421327"/>
                <a:gd name="connsiteX44" fmla="*/ 244873 w 359546"/>
                <a:gd name="connsiteY44" fmla="*/ 84540 h 421327"/>
                <a:gd name="connsiteX45" fmla="*/ 248703 w 359546"/>
                <a:gd name="connsiteY45" fmla="*/ 57823 h 421327"/>
                <a:gd name="connsiteX46" fmla="*/ 259478 w 359546"/>
                <a:gd name="connsiteY46" fmla="*/ 20153 h 421327"/>
                <a:gd name="connsiteX47" fmla="*/ 269809 w 359546"/>
                <a:gd name="connsiteY47" fmla="*/ 6438 h 421327"/>
                <a:gd name="connsiteX48" fmla="*/ 283879 w 359546"/>
                <a:gd name="connsiteY48" fmla="*/ 649 h 421327"/>
                <a:gd name="connsiteX49" fmla="*/ 286996 w 359546"/>
                <a:gd name="connsiteY49" fmla="*/ 15165 h 421327"/>
                <a:gd name="connsiteX50" fmla="*/ 275864 w 359546"/>
                <a:gd name="connsiteY50" fmla="*/ 32977 h 421327"/>
                <a:gd name="connsiteX51" fmla="*/ 270699 w 359546"/>
                <a:gd name="connsiteY51" fmla="*/ 59159 h 421327"/>
                <a:gd name="connsiteX52" fmla="*/ 265534 w 359546"/>
                <a:gd name="connsiteY52" fmla="*/ 81512 h 421327"/>
                <a:gd name="connsiteX53" fmla="*/ 273371 w 359546"/>
                <a:gd name="connsiteY53" fmla="*/ 87657 h 421327"/>
                <a:gd name="connsiteX54" fmla="*/ 299108 w 359546"/>
                <a:gd name="connsiteY54" fmla="*/ 84184 h 421327"/>
                <a:gd name="connsiteX55" fmla="*/ 316296 w 359546"/>
                <a:gd name="connsiteY55" fmla="*/ 85609 h 421327"/>
                <a:gd name="connsiteX56" fmla="*/ 318344 w 359546"/>
                <a:gd name="connsiteY56" fmla="*/ 94514 h 421327"/>
                <a:gd name="connsiteX57" fmla="*/ 310863 w 359546"/>
                <a:gd name="connsiteY57" fmla="*/ 104399 h 421327"/>
                <a:gd name="connsiteX58" fmla="*/ 297505 w 359546"/>
                <a:gd name="connsiteY58" fmla="*/ 104399 h 421327"/>
                <a:gd name="connsiteX59" fmla="*/ 270254 w 359546"/>
                <a:gd name="connsiteY59" fmla="*/ 105468 h 421327"/>
                <a:gd name="connsiteX60" fmla="*/ 263486 w 359546"/>
                <a:gd name="connsiteY60" fmla="*/ 109832 h 421327"/>
                <a:gd name="connsiteX61" fmla="*/ 259923 w 359546"/>
                <a:gd name="connsiteY61" fmla="*/ 147948 h 421327"/>
                <a:gd name="connsiteX62" fmla="*/ 269452 w 359546"/>
                <a:gd name="connsiteY62" fmla="*/ 160326 h 421327"/>
                <a:gd name="connsiteX63" fmla="*/ 270521 w 359546"/>
                <a:gd name="connsiteY63" fmla="*/ 177425 h 421327"/>
                <a:gd name="connsiteX64" fmla="*/ 313980 w 359546"/>
                <a:gd name="connsiteY64" fmla="*/ 169855 h 421327"/>
                <a:gd name="connsiteX65" fmla="*/ 325558 w 359546"/>
                <a:gd name="connsiteY65" fmla="*/ 167183 h 421327"/>
                <a:gd name="connsiteX66" fmla="*/ 348445 w 359546"/>
                <a:gd name="connsiteY66" fmla="*/ 175198 h 421327"/>
                <a:gd name="connsiteX67" fmla="*/ 358954 w 359546"/>
                <a:gd name="connsiteY67" fmla="*/ 187132 h 421327"/>
                <a:gd name="connsiteX68" fmla="*/ 357351 w 359546"/>
                <a:gd name="connsiteY68" fmla="*/ 196037 h 421327"/>
                <a:gd name="connsiteX69" fmla="*/ 335265 w 359546"/>
                <a:gd name="connsiteY69" fmla="*/ 207614 h 421327"/>
                <a:gd name="connsiteX70" fmla="*/ 326359 w 359546"/>
                <a:gd name="connsiteY70" fmla="*/ 210910 h 421327"/>
                <a:gd name="connsiteX71" fmla="*/ 315227 w 359546"/>
                <a:gd name="connsiteY71" fmla="*/ 210108 h 421327"/>
                <a:gd name="connsiteX72" fmla="*/ 299464 w 359546"/>
                <a:gd name="connsiteY72" fmla="*/ 210108 h 421327"/>
                <a:gd name="connsiteX73" fmla="*/ 287086 w 359546"/>
                <a:gd name="connsiteY73" fmla="*/ 221686 h 421327"/>
                <a:gd name="connsiteX74" fmla="*/ 274974 w 359546"/>
                <a:gd name="connsiteY74" fmla="*/ 236113 h 421327"/>
                <a:gd name="connsiteX75" fmla="*/ 289579 w 359546"/>
                <a:gd name="connsiteY75" fmla="*/ 237537 h 421327"/>
                <a:gd name="connsiteX76" fmla="*/ 305074 w 359546"/>
                <a:gd name="connsiteY76" fmla="*/ 243950 h 421327"/>
                <a:gd name="connsiteX77" fmla="*/ 314693 w 359546"/>
                <a:gd name="connsiteY77" fmla="*/ 258287 h 421327"/>
                <a:gd name="connsiteX78" fmla="*/ 319680 w 359546"/>
                <a:gd name="connsiteY78" fmla="*/ 299698 h 421327"/>
                <a:gd name="connsiteX79" fmla="*/ 320125 w 359546"/>
                <a:gd name="connsiteY79" fmla="*/ 362037 h 421327"/>
                <a:gd name="connsiteX80" fmla="*/ 322530 w 359546"/>
                <a:gd name="connsiteY80" fmla="*/ 380650 h 421327"/>
                <a:gd name="connsiteX81" fmla="*/ 321372 w 359546"/>
                <a:gd name="connsiteY81" fmla="*/ 411285 h 421327"/>
                <a:gd name="connsiteX82" fmla="*/ 314693 w 359546"/>
                <a:gd name="connsiteY82" fmla="*/ 420814 h 421327"/>
                <a:gd name="connsiteX83" fmla="*/ 301779 w 359546"/>
                <a:gd name="connsiteY83" fmla="*/ 417430 h 421327"/>
                <a:gd name="connsiteX84" fmla="*/ 289223 w 359546"/>
                <a:gd name="connsiteY84" fmla="*/ 410483 h 421327"/>
                <a:gd name="connsiteX85" fmla="*/ 276220 w 359546"/>
                <a:gd name="connsiteY85" fmla="*/ 396056 h 421327"/>
                <a:gd name="connsiteX86" fmla="*/ 261793 w 359546"/>
                <a:gd name="connsiteY86" fmla="*/ 380294 h 421327"/>
                <a:gd name="connsiteX87" fmla="*/ 254580 w 359546"/>
                <a:gd name="connsiteY87" fmla="*/ 365867 h 421327"/>
                <a:gd name="connsiteX88" fmla="*/ 255203 w 359546"/>
                <a:gd name="connsiteY88" fmla="*/ 356961 h 421327"/>
                <a:gd name="connsiteX89" fmla="*/ 260547 w 359546"/>
                <a:gd name="connsiteY89" fmla="*/ 363818 h 421327"/>
                <a:gd name="connsiteX90" fmla="*/ 271679 w 359546"/>
                <a:gd name="connsiteY90" fmla="*/ 373882 h 421327"/>
                <a:gd name="connsiteX91" fmla="*/ 288154 w 359546"/>
                <a:gd name="connsiteY91" fmla="*/ 380917 h 421327"/>
                <a:gd name="connsiteX92" fmla="*/ 292874 w 359546"/>
                <a:gd name="connsiteY92" fmla="*/ 376375 h 421327"/>
                <a:gd name="connsiteX93" fmla="*/ 292250 w 359546"/>
                <a:gd name="connsiteY93" fmla="*/ 353666 h 421327"/>
                <a:gd name="connsiteX94" fmla="*/ 292250 w 359546"/>
                <a:gd name="connsiteY94" fmla="*/ 294889 h 421327"/>
                <a:gd name="connsiteX95" fmla="*/ 286907 w 359546"/>
                <a:gd name="connsiteY95" fmla="*/ 261404 h 421327"/>
                <a:gd name="connsiteX96" fmla="*/ 278002 w 359546"/>
                <a:gd name="connsiteY96" fmla="*/ 255259 h 421327"/>
                <a:gd name="connsiteX97" fmla="*/ 269096 w 359546"/>
                <a:gd name="connsiteY97" fmla="*/ 260247 h 421327"/>
                <a:gd name="connsiteX98" fmla="*/ 262239 w 359546"/>
                <a:gd name="connsiteY98" fmla="*/ 260247 h 421327"/>
                <a:gd name="connsiteX99" fmla="*/ 258766 w 359546"/>
                <a:gd name="connsiteY99" fmla="*/ 267549 h 421327"/>
                <a:gd name="connsiteX100" fmla="*/ 272569 w 359546"/>
                <a:gd name="connsiteY100" fmla="*/ 276455 h 421327"/>
                <a:gd name="connsiteX101" fmla="*/ 281475 w 359546"/>
                <a:gd name="connsiteY101" fmla="*/ 286162 h 421327"/>
                <a:gd name="connsiteX102" fmla="*/ 275686 w 359546"/>
                <a:gd name="connsiteY102" fmla="*/ 292930 h 421327"/>
                <a:gd name="connsiteX103" fmla="*/ 268117 w 359546"/>
                <a:gd name="connsiteY103" fmla="*/ 292930 h 421327"/>
                <a:gd name="connsiteX104" fmla="*/ 254313 w 359546"/>
                <a:gd name="connsiteY104" fmla="*/ 281353 h 421327"/>
                <a:gd name="connsiteX105" fmla="*/ 247901 w 359546"/>
                <a:gd name="connsiteY105" fmla="*/ 290882 h 421327"/>
                <a:gd name="connsiteX106" fmla="*/ 248703 w 359546"/>
                <a:gd name="connsiteY106" fmla="*/ 301569 h 421327"/>
                <a:gd name="connsiteX107" fmla="*/ 260458 w 359546"/>
                <a:gd name="connsiteY107" fmla="*/ 307001 h 421327"/>
                <a:gd name="connsiteX108" fmla="*/ 275330 w 359546"/>
                <a:gd name="connsiteY108" fmla="*/ 318756 h 421327"/>
                <a:gd name="connsiteX109" fmla="*/ 279426 w 359546"/>
                <a:gd name="connsiteY109" fmla="*/ 333985 h 421327"/>
                <a:gd name="connsiteX110" fmla="*/ 265445 w 359546"/>
                <a:gd name="connsiteY110" fmla="*/ 335232 h 421327"/>
                <a:gd name="connsiteX111" fmla="*/ 244160 w 359546"/>
                <a:gd name="connsiteY111" fmla="*/ 322853 h 421327"/>
                <a:gd name="connsiteX112" fmla="*/ 238995 w 359546"/>
                <a:gd name="connsiteY112" fmla="*/ 323654 h 421327"/>
                <a:gd name="connsiteX113" fmla="*/ 234276 w 359546"/>
                <a:gd name="connsiteY113" fmla="*/ 351529 h 421327"/>
                <a:gd name="connsiteX114" fmla="*/ 228932 w 359546"/>
                <a:gd name="connsiteY114" fmla="*/ 355892 h 421327"/>
                <a:gd name="connsiteX115" fmla="*/ 211121 w 359546"/>
                <a:gd name="connsiteY115" fmla="*/ 340218 h 421327"/>
                <a:gd name="connsiteX116" fmla="*/ 209874 w 359546"/>
                <a:gd name="connsiteY116" fmla="*/ 324723 h 421327"/>
                <a:gd name="connsiteX117" fmla="*/ 220828 w 359546"/>
                <a:gd name="connsiteY117" fmla="*/ 287141 h 421327"/>
                <a:gd name="connsiteX118" fmla="*/ 232405 w 359546"/>
                <a:gd name="connsiteY118" fmla="*/ 253211 h 421327"/>
                <a:gd name="connsiteX119" fmla="*/ 245764 w 359546"/>
                <a:gd name="connsiteY119" fmla="*/ 230680 h 421327"/>
                <a:gd name="connsiteX120" fmla="*/ 257341 w 359546"/>
                <a:gd name="connsiteY120" fmla="*/ 214561 h 421327"/>
                <a:gd name="connsiteX121" fmla="*/ 255470 w 359546"/>
                <a:gd name="connsiteY121" fmla="*/ 211889 h 421327"/>
                <a:gd name="connsiteX122" fmla="*/ 221273 w 359546"/>
                <a:gd name="connsiteY122" fmla="*/ 229701 h 421327"/>
                <a:gd name="connsiteX123" fmla="*/ 204709 w 359546"/>
                <a:gd name="connsiteY123" fmla="*/ 239586 h 421327"/>
                <a:gd name="connsiteX124" fmla="*/ 194022 w 359546"/>
                <a:gd name="connsiteY124" fmla="*/ 246799 h 421327"/>
                <a:gd name="connsiteX125" fmla="*/ 180396 w 359546"/>
                <a:gd name="connsiteY125" fmla="*/ 252142 h 421327"/>
                <a:gd name="connsiteX126" fmla="*/ 168997 w 359546"/>
                <a:gd name="connsiteY126" fmla="*/ 259712 h 421327"/>
                <a:gd name="connsiteX127" fmla="*/ 158132 w 359546"/>
                <a:gd name="connsiteY127" fmla="*/ 259712 h 421327"/>
                <a:gd name="connsiteX128" fmla="*/ 147179 w 359546"/>
                <a:gd name="connsiteY128" fmla="*/ 270221 h 421327"/>
                <a:gd name="connsiteX129" fmla="*/ 140767 w 359546"/>
                <a:gd name="connsiteY129" fmla="*/ 287141 h 421327"/>
                <a:gd name="connsiteX130" fmla="*/ 145932 w 359546"/>
                <a:gd name="connsiteY130" fmla="*/ 382253 h 421327"/>
                <a:gd name="connsiteX131" fmla="*/ 143260 w 359546"/>
                <a:gd name="connsiteY131" fmla="*/ 404784 h 421327"/>
                <a:gd name="connsiteX132" fmla="*/ 132752 w 359546"/>
                <a:gd name="connsiteY132" fmla="*/ 403537 h 421327"/>
                <a:gd name="connsiteX133" fmla="*/ 122421 w 359546"/>
                <a:gd name="connsiteY133" fmla="*/ 397927 h 421327"/>
                <a:gd name="connsiteX134" fmla="*/ 114585 w 359546"/>
                <a:gd name="connsiteY134" fmla="*/ 392405 h 421327"/>
                <a:gd name="connsiteX135" fmla="*/ 107193 w 359546"/>
                <a:gd name="connsiteY135" fmla="*/ 382431 h 421327"/>
                <a:gd name="connsiteX136" fmla="*/ 109419 w 359546"/>
                <a:gd name="connsiteY136" fmla="*/ 372368 h 421327"/>
                <a:gd name="connsiteX137" fmla="*/ 107816 w 359546"/>
                <a:gd name="connsiteY137" fmla="*/ 315817 h 421327"/>
                <a:gd name="connsiteX138" fmla="*/ 102651 w 359546"/>
                <a:gd name="connsiteY138" fmla="*/ 318934 h 421327"/>
                <a:gd name="connsiteX139" fmla="*/ 92943 w 359546"/>
                <a:gd name="connsiteY139" fmla="*/ 334608 h 421327"/>
                <a:gd name="connsiteX140" fmla="*/ 86175 w 359546"/>
                <a:gd name="connsiteY140" fmla="*/ 349481 h 421327"/>
                <a:gd name="connsiteX141" fmla="*/ 72728 w 359546"/>
                <a:gd name="connsiteY141" fmla="*/ 357941 h 421327"/>
                <a:gd name="connsiteX142" fmla="*/ 56074 w 359546"/>
                <a:gd name="connsiteY142" fmla="*/ 356872 h 421327"/>
                <a:gd name="connsiteX143" fmla="*/ 43874 w 359546"/>
                <a:gd name="connsiteY143" fmla="*/ 344137 h 421327"/>
                <a:gd name="connsiteX144" fmla="*/ 42004 w 359546"/>
                <a:gd name="connsiteY144" fmla="*/ 329443 h 421327"/>
                <a:gd name="connsiteX145" fmla="*/ 49039 w 359546"/>
                <a:gd name="connsiteY145" fmla="*/ 317064 h 421327"/>
                <a:gd name="connsiteX146" fmla="*/ 53581 w 359546"/>
                <a:gd name="connsiteY146" fmla="*/ 298540 h 421327"/>
                <a:gd name="connsiteX147" fmla="*/ 59904 w 359546"/>
                <a:gd name="connsiteY147" fmla="*/ 278681 h 421327"/>
                <a:gd name="connsiteX148" fmla="*/ 68810 w 359546"/>
                <a:gd name="connsiteY148" fmla="*/ 259089 h 421327"/>
                <a:gd name="connsiteX149" fmla="*/ 72906 w 359546"/>
                <a:gd name="connsiteY149" fmla="*/ 246087 h 421327"/>
                <a:gd name="connsiteX150" fmla="*/ 71036 w 359546"/>
                <a:gd name="connsiteY150" fmla="*/ 243682 h 421327"/>
                <a:gd name="connsiteX151" fmla="*/ 56609 w 359546"/>
                <a:gd name="connsiteY151" fmla="*/ 255170 h 421327"/>
                <a:gd name="connsiteX152" fmla="*/ 41737 w 359546"/>
                <a:gd name="connsiteY152" fmla="*/ 257308 h 421327"/>
                <a:gd name="connsiteX153" fmla="*/ 27755 w 359546"/>
                <a:gd name="connsiteY153" fmla="*/ 250094 h 421327"/>
                <a:gd name="connsiteX154" fmla="*/ 13951 w 359546"/>
                <a:gd name="connsiteY154" fmla="*/ 243237 h 421327"/>
                <a:gd name="connsiteX155" fmla="*/ 1750 w 359546"/>
                <a:gd name="connsiteY155" fmla="*/ 234331 h 421327"/>
                <a:gd name="connsiteX156" fmla="*/ 2819 w 359546"/>
                <a:gd name="connsiteY156" fmla="*/ 225426 h 421327"/>
                <a:gd name="connsiteX157" fmla="*/ 28378 w 359546"/>
                <a:gd name="connsiteY157" fmla="*/ 210732 h 421327"/>
                <a:gd name="connsiteX158" fmla="*/ 68008 w 359546"/>
                <a:gd name="connsiteY158" fmla="*/ 184015 h 421327"/>
                <a:gd name="connsiteX159" fmla="*/ 103630 w 359546"/>
                <a:gd name="connsiteY159" fmla="*/ 162642 h 421327"/>
                <a:gd name="connsiteX160" fmla="*/ 104877 w 359546"/>
                <a:gd name="connsiteY160" fmla="*/ 135123 h 421327"/>
                <a:gd name="connsiteX161" fmla="*/ 109241 w 359546"/>
                <a:gd name="connsiteY161" fmla="*/ 99056 h 421327"/>
                <a:gd name="connsiteX162" fmla="*/ 103274 w 359546"/>
                <a:gd name="connsiteY162" fmla="*/ 102173 h 421327"/>
                <a:gd name="connsiteX163" fmla="*/ 87957 w 359546"/>
                <a:gd name="connsiteY163" fmla="*/ 122745 h 421327"/>
                <a:gd name="connsiteX164" fmla="*/ 74420 w 359546"/>
                <a:gd name="connsiteY164" fmla="*/ 142960 h 421327"/>
                <a:gd name="connsiteX165" fmla="*/ 64713 w 359546"/>
                <a:gd name="connsiteY165" fmla="*/ 157031 h 421327"/>
                <a:gd name="connsiteX166" fmla="*/ 63288 w 359546"/>
                <a:gd name="connsiteY166" fmla="*/ 168965 h 421327"/>
                <a:gd name="connsiteX167" fmla="*/ 46546 w 359546"/>
                <a:gd name="connsiteY167" fmla="*/ 166916 h 421327"/>
                <a:gd name="connsiteX168" fmla="*/ 28735 w 359546"/>
                <a:gd name="connsiteY168" fmla="*/ 159525 h 421327"/>
                <a:gd name="connsiteX169" fmla="*/ 20898 w 359546"/>
                <a:gd name="connsiteY169" fmla="*/ 140912 h 421327"/>
                <a:gd name="connsiteX170" fmla="*/ 27309 w 359546"/>
                <a:gd name="connsiteY170" fmla="*/ 112860 h 421327"/>
                <a:gd name="connsiteX171" fmla="*/ 36749 w 359546"/>
                <a:gd name="connsiteY171" fmla="*/ 89349 h 421327"/>
                <a:gd name="connsiteX172" fmla="*/ 70234 w 359546"/>
                <a:gd name="connsiteY172" fmla="*/ 62632 h 42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359546" h="421327">
                  <a:moveTo>
                    <a:pt x="70502" y="61296"/>
                  </a:moveTo>
                  <a:cubicBezTo>
                    <a:pt x="75441" y="58671"/>
                    <a:pt x="81455" y="59158"/>
                    <a:pt x="85908" y="62543"/>
                  </a:cubicBezTo>
                  <a:cubicBezTo>
                    <a:pt x="93745" y="68332"/>
                    <a:pt x="92766" y="69757"/>
                    <a:pt x="92766" y="71448"/>
                  </a:cubicBezTo>
                  <a:cubicBezTo>
                    <a:pt x="93277" y="74125"/>
                    <a:pt x="92328" y="76872"/>
                    <a:pt x="90272" y="78662"/>
                  </a:cubicBezTo>
                  <a:cubicBezTo>
                    <a:pt x="87422" y="80710"/>
                    <a:pt x="84305" y="80889"/>
                    <a:pt x="83058" y="86054"/>
                  </a:cubicBezTo>
                  <a:cubicBezTo>
                    <a:pt x="81812" y="91219"/>
                    <a:pt x="77270" y="100748"/>
                    <a:pt x="79497" y="100748"/>
                  </a:cubicBezTo>
                  <a:cubicBezTo>
                    <a:pt x="91099" y="94708"/>
                    <a:pt x="101751" y="86996"/>
                    <a:pt x="111111" y="77860"/>
                  </a:cubicBezTo>
                  <a:cubicBezTo>
                    <a:pt x="116009" y="71270"/>
                    <a:pt x="115030" y="57378"/>
                    <a:pt x="117701" y="49986"/>
                  </a:cubicBezTo>
                  <a:cubicBezTo>
                    <a:pt x="120756" y="42880"/>
                    <a:pt x="123373" y="35594"/>
                    <a:pt x="125538" y="28168"/>
                  </a:cubicBezTo>
                  <a:cubicBezTo>
                    <a:pt x="127230" y="20954"/>
                    <a:pt x="125538" y="14720"/>
                    <a:pt x="132573" y="12494"/>
                  </a:cubicBezTo>
                  <a:cubicBezTo>
                    <a:pt x="140139" y="11029"/>
                    <a:pt x="147958" y="13131"/>
                    <a:pt x="153769" y="18193"/>
                  </a:cubicBezTo>
                  <a:cubicBezTo>
                    <a:pt x="159717" y="23110"/>
                    <a:pt x="164622" y="29165"/>
                    <a:pt x="168196" y="36004"/>
                  </a:cubicBezTo>
                  <a:cubicBezTo>
                    <a:pt x="168819" y="40101"/>
                    <a:pt x="167216" y="54528"/>
                    <a:pt x="170066" y="56042"/>
                  </a:cubicBezTo>
                  <a:cubicBezTo>
                    <a:pt x="177541" y="58869"/>
                    <a:pt x="184470" y="62967"/>
                    <a:pt x="190549" y="68153"/>
                  </a:cubicBezTo>
                  <a:cubicBezTo>
                    <a:pt x="195207" y="73183"/>
                    <a:pt x="198516" y="79311"/>
                    <a:pt x="200167" y="85965"/>
                  </a:cubicBezTo>
                  <a:cubicBezTo>
                    <a:pt x="200167" y="91130"/>
                    <a:pt x="202304" y="97720"/>
                    <a:pt x="193220" y="100748"/>
                  </a:cubicBezTo>
                  <a:cubicBezTo>
                    <a:pt x="184137" y="103776"/>
                    <a:pt x="184315" y="96028"/>
                    <a:pt x="167395" y="91842"/>
                  </a:cubicBezTo>
                  <a:cubicBezTo>
                    <a:pt x="150474" y="87657"/>
                    <a:pt x="146823" y="86321"/>
                    <a:pt x="143884" y="96384"/>
                  </a:cubicBezTo>
                  <a:cubicBezTo>
                    <a:pt x="140945" y="106448"/>
                    <a:pt x="136581" y="146790"/>
                    <a:pt x="136136" y="152578"/>
                  </a:cubicBezTo>
                  <a:cubicBezTo>
                    <a:pt x="135708" y="157959"/>
                    <a:pt x="136159" y="163373"/>
                    <a:pt x="137472" y="168608"/>
                  </a:cubicBezTo>
                  <a:cubicBezTo>
                    <a:pt x="138718" y="172705"/>
                    <a:pt x="144685" y="183481"/>
                    <a:pt x="145308" y="187399"/>
                  </a:cubicBezTo>
                  <a:cubicBezTo>
                    <a:pt x="145932" y="191318"/>
                    <a:pt x="144329" y="197462"/>
                    <a:pt x="146555" y="197462"/>
                  </a:cubicBezTo>
                  <a:cubicBezTo>
                    <a:pt x="148782" y="197462"/>
                    <a:pt x="153591" y="193099"/>
                    <a:pt x="155461" y="189626"/>
                  </a:cubicBezTo>
                  <a:cubicBezTo>
                    <a:pt x="157331" y="186152"/>
                    <a:pt x="158400" y="184282"/>
                    <a:pt x="160181" y="181789"/>
                  </a:cubicBezTo>
                  <a:cubicBezTo>
                    <a:pt x="161962" y="179295"/>
                    <a:pt x="165969" y="177425"/>
                    <a:pt x="166860" y="175020"/>
                  </a:cubicBezTo>
                  <a:cubicBezTo>
                    <a:pt x="167751" y="172616"/>
                    <a:pt x="171402" y="187132"/>
                    <a:pt x="173450" y="187132"/>
                  </a:cubicBezTo>
                  <a:cubicBezTo>
                    <a:pt x="175498" y="187132"/>
                    <a:pt x="176122" y="180186"/>
                    <a:pt x="177101" y="181789"/>
                  </a:cubicBezTo>
                  <a:cubicBezTo>
                    <a:pt x="178081" y="183392"/>
                    <a:pt x="180842" y="196839"/>
                    <a:pt x="182890" y="201025"/>
                  </a:cubicBezTo>
                  <a:cubicBezTo>
                    <a:pt x="184938" y="205210"/>
                    <a:pt x="184582" y="205745"/>
                    <a:pt x="188056" y="202628"/>
                  </a:cubicBezTo>
                  <a:cubicBezTo>
                    <a:pt x="191528" y="199511"/>
                    <a:pt x="197762" y="191496"/>
                    <a:pt x="200880" y="189447"/>
                  </a:cubicBezTo>
                  <a:cubicBezTo>
                    <a:pt x="207395" y="185158"/>
                    <a:pt x="213374" y="180105"/>
                    <a:pt x="218691" y="174397"/>
                  </a:cubicBezTo>
                  <a:cubicBezTo>
                    <a:pt x="220471" y="170835"/>
                    <a:pt x="223589" y="169232"/>
                    <a:pt x="220115" y="166560"/>
                  </a:cubicBezTo>
                  <a:cubicBezTo>
                    <a:pt x="216642" y="163888"/>
                    <a:pt x="204442" y="158278"/>
                    <a:pt x="203373" y="154538"/>
                  </a:cubicBezTo>
                  <a:cubicBezTo>
                    <a:pt x="202304" y="150797"/>
                    <a:pt x="201948" y="149818"/>
                    <a:pt x="206935" y="145632"/>
                  </a:cubicBezTo>
                  <a:cubicBezTo>
                    <a:pt x="211922" y="141446"/>
                    <a:pt x="213525" y="139042"/>
                    <a:pt x="217622" y="139220"/>
                  </a:cubicBezTo>
                  <a:cubicBezTo>
                    <a:pt x="221718" y="139398"/>
                    <a:pt x="228131" y="142337"/>
                    <a:pt x="231069" y="140645"/>
                  </a:cubicBezTo>
                  <a:cubicBezTo>
                    <a:pt x="234008" y="138953"/>
                    <a:pt x="237837" y="135302"/>
                    <a:pt x="238016" y="110722"/>
                  </a:cubicBezTo>
                  <a:cubicBezTo>
                    <a:pt x="232049" y="109475"/>
                    <a:pt x="238016" y="108674"/>
                    <a:pt x="221540" y="112860"/>
                  </a:cubicBezTo>
                  <a:cubicBezTo>
                    <a:pt x="205065" y="117045"/>
                    <a:pt x="187076" y="129513"/>
                    <a:pt x="182534" y="130671"/>
                  </a:cubicBezTo>
                  <a:cubicBezTo>
                    <a:pt x="178372" y="131965"/>
                    <a:pt x="173851" y="131380"/>
                    <a:pt x="170155" y="129068"/>
                  </a:cubicBezTo>
                  <a:cubicBezTo>
                    <a:pt x="164990" y="126129"/>
                    <a:pt x="161250" y="125149"/>
                    <a:pt x="162942" y="121587"/>
                  </a:cubicBezTo>
                  <a:cubicBezTo>
                    <a:pt x="169093" y="115884"/>
                    <a:pt x="176419" y="111598"/>
                    <a:pt x="184404" y="109030"/>
                  </a:cubicBezTo>
                  <a:cubicBezTo>
                    <a:pt x="191452" y="107414"/>
                    <a:pt x="198408" y="105422"/>
                    <a:pt x="205243" y="103063"/>
                  </a:cubicBezTo>
                  <a:cubicBezTo>
                    <a:pt x="215016" y="98125"/>
                    <a:pt x="225325" y="94330"/>
                    <a:pt x="235968" y="91753"/>
                  </a:cubicBezTo>
                  <a:cubicBezTo>
                    <a:pt x="243448" y="91308"/>
                    <a:pt x="244873" y="87835"/>
                    <a:pt x="244873" y="84540"/>
                  </a:cubicBezTo>
                  <a:cubicBezTo>
                    <a:pt x="245414" y="75544"/>
                    <a:pt x="246695" y="66608"/>
                    <a:pt x="248703" y="57823"/>
                  </a:cubicBezTo>
                  <a:cubicBezTo>
                    <a:pt x="251196" y="51589"/>
                    <a:pt x="258677" y="23893"/>
                    <a:pt x="259478" y="20153"/>
                  </a:cubicBezTo>
                  <a:cubicBezTo>
                    <a:pt x="260280" y="16412"/>
                    <a:pt x="266514" y="11247"/>
                    <a:pt x="269809" y="6438"/>
                  </a:cubicBezTo>
                  <a:cubicBezTo>
                    <a:pt x="273104" y="1629"/>
                    <a:pt x="279783" y="-2468"/>
                    <a:pt x="283879" y="649"/>
                  </a:cubicBezTo>
                  <a:cubicBezTo>
                    <a:pt x="287923" y="4319"/>
                    <a:pt x="289177" y="10159"/>
                    <a:pt x="286996" y="15165"/>
                  </a:cubicBezTo>
                  <a:cubicBezTo>
                    <a:pt x="282741" y="20745"/>
                    <a:pt x="279014" y="26707"/>
                    <a:pt x="275864" y="32977"/>
                  </a:cubicBezTo>
                  <a:cubicBezTo>
                    <a:pt x="273527" y="41572"/>
                    <a:pt x="271801" y="50321"/>
                    <a:pt x="270699" y="59159"/>
                  </a:cubicBezTo>
                  <a:cubicBezTo>
                    <a:pt x="269898" y="64769"/>
                    <a:pt x="265356" y="76970"/>
                    <a:pt x="265534" y="81512"/>
                  </a:cubicBezTo>
                  <a:cubicBezTo>
                    <a:pt x="265712" y="86054"/>
                    <a:pt x="263486" y="88458"/>
                    <a:pt x="273371" y="87657"/>
                  </a:cubicBezTo>
                  <a:cubicBezTo>
                    <a:pt x="283256" y="86855"/>
                    <a:pt x="293408" y="84362"/>
                    <a:pt x="299108" y="84184"/>
                  </a:cubicBezTo>
                  <a:cubicBezTo>
                    <a:pt x="304808" y="84005"/>
                    <a:pt x="312734" y="82313"/>
                    <a:pt x="316296" y="85609"/>
                  </a:cubicBezTo>
                  <a:cubicBezTo>
                    <a:pt x="319858" y="88904"/>
                    <a:pt x="321639" y="89527"/>
                    <a:pt x="318344" y="94514"/>
                  </a:cubicBezTo>
                  <a:cubicBezTo>
                    <a:pt x="315049" y="99501"/>
                    <a:pt x="314247" y="103420"/>
                    <a:pt x="310863" y="104399"/>
                  </a:cubicBezTo>
                  <a:cubicBezTo>
                    <a:pt x="306431" y="104994"/>
                    <a:pt x="301938" y="104994"/>
                    <a:pt x="297505" y="104399"/>
                  </a:cubicBezTo>
                  <a:cubicBezTo>
                    <a:pt x="288413" y="103599"/>
                    <a:pt x="279256" y="103958"/>
                    <a:pt x="270254" y="105468"/>
                  </a:cubicBezTo>
                  <a:cubicBezTo>
                    <a:pt x="266157" y="107516"/>
                    <a:pt x="264465" y="105468"/>
                    <a:pt x="263486" y="109832"/>
                  </a:cubicBezTo>
                  <a:cubicBezTo>
                    <a:pt x="261233" y="122415"/>
                    <a:pt x="260042" y="135165"/>
                    <a:pt x="259923" y="147948"/>
                  </a:cubicBezTo>
                  <a:cubicBezTo>
                    <a:pt x="261170" y="150441"/>
                    <a:pt x="267404" y="154805"/>
                    <a:pt x="269452" y="160326"/>
                  </a:cubicBezTo>
                  <a:cubicBezTo>
                    <a:pt x="271501" y="165848"/>
                    <a:pt x="268384" y="177247"/>
                    <a:pt x="270521" y="177425"/>
                  </a:cubicBezTo>
                  <a:cubicBezTo>
                    <a:pt x="272659" y="177603"/>
                    <a:pt x="307835" y="168519"/>
                    <a:pt x="313980" y="169855"/>
                  </a:cubicBezTo>
                  <a:cubicBezTo>
                    <a:pt x="320125" y="171191"/>
                    <a:pt x="317721" y="165937"/>
                    <a:pt x="325558" y="167183"/>
                  </a:cubicBezTo>
                  <a:cubicBezTo>
                    <a:pt x="333400" y="169203"/>
                    <a:pt x="341056" y="171885"/>
                    <a:pt x="348445" y="175198"/>
                  </a:cubicBezTo>
                  <a:cubicBezTo>
                    <a:pt x="353187" y="177886"/>
                    <a:pt x="356888" y="182089"/>
                    <a:pt x="358954" y="187132"/>
                  </a:cubicBezTo>
                  <a:cubicBezTo>
                    <a:pt x="359619" y="190195"/>
                    <a:pt x="359043" y="193398"/>
                    <a:pt x="357351" y="196037"/>
                  </a:cubicBezTo>
                  <a:cubicBezTo>
                    <a:pt x="350260" y="200392"/>
                    <a:pt x="342881" y="204260"/>
                    <a:pt x="335265" y="207614"/>
                  </a:cubicBezTo>
                  <a:cubicBezTo>
                    <a:pt x="329298" y="209841"/>
                    <a:pt x="329921" y="210910"/>
                    <a:pt x="326359" y="210910"/>
                  </a:cubicBezTo>
                  <a:cubicBezTo>
                    <a:pt x="322797" y="210910"/>
                    <a:pt x="320748" y="210286"/>
                    <a:pt x="315227" y="210108"/>
                  </a:cubicBezTo>
                  <a:cubicBezTo>
                    <a:pt x="309706" y="209930"/>
                    <a:pt x="303026" y="206991"/>
                    <a:pt x="299464" y="210108"/>
                  </a:cubicBezTo>
                  <a:cubicBezTo>
                    <a:pt x="295902" y="213225"/>
                    <a:pt x="289579" y="219637"/>
                    <a:pt x="287086" y="221686"/>
                  </a:cubicBezTo>
                  <a:cubicBezTo>
                    <a:pt x="284592" y="223734"/>
                    <a:pt x="274974" y="233441"/>
                    <a:pt x="274974" y="236113"/>
                  </a:cubicBezTo>
                  <a:cubicBezTo>
                    <a:pt x="274974" y="238784"/>
                    <a:pt x="282811" y="236736"/>
                    <a:pt x="289579" y="237537"/>
                  </a:cubicBezTo>
                  <a:cubicBezTo>
                    <a:pt x="295261" y="238109"/>
                    <a:pt x="300650" y="240339"/>
                    <a:pt x="305074" y="243950"/>
                  </a:cubicBezTo>
                  <a:cubicBezTo>
                    <a:pt x="308192" y="246888"/>
                    <a:pt x="315138" y="252855"/>
                    <a:pt x="314693" y="258287"/>
                  </a:cubicBezTo>
                  <a:cubicBezTo>
                    <a:pt x="314247" y="263720"/>
                    <a:pt x="319680" y="292663"/>
                    <a:pt x="319680" y="299698"/>
                  </a:cubicBezTo>
                  <a:cubicBezTo>
                    <a:pt x="319680" y="306734"/>
                    <a:pt x="320125" y="362037"/>
                    <a:pt x="320125" y="362037"/>
                  </a:cubicBezTo>
                  <a:cubicBezTo>
                    <a:pt x="321340" y="368181"/>
                    <a:pt x="322144" y="374399"/>
                    <a:pt x="322530" y="380650"/>
                  </a:cubicBezTo>
                  <a:cubicBezTo>
                    <a:pt x="322755" y="390875"/>
                    <a:pt x="322368" y="401105"/>
                    <a:pt x="321372" y="411285"/>
                  </a:cubicBezTo>
                  <a:cubicBezTo>
                    <a:pt x="320125" y="415827"/>
                    <a:pt x="318879" y="421615"/>
                    <a:pt x="314693" y="420814"/>
                  </a:cubicBezTo>
                  <a:cubicBezTo>
                    <a:pt x="310257" y="420262"/>
                    <a:pt x="305915" y="419124"/>
                    <a:pt x="301779" y="417430"/>
                  </a:cubicBezTo>
                  <a:cubicBezTo>
                    <a:pt x="297211" y="415885"/>
                    <a:pt x="292958" y="413532"/>
                    <a:pt x="289223" y="410483"/>
                  </a:cubicBezTo>
                  <a:cubicBezTo>
                    <a:pt x="284619" y="405924"/>
                    <a:pt x="280278" y="401107"/>
                    <a:pt x="276220" y="396056"/>
                  </a:cubicBezTo>
                  <a:cubicBezTo>
                    <a:pt x="272925" y="391693"/>
                    <a:pt x="263842" y="383232"/>
                    <a:pt x="261793" y="380294"/>
                  </a:cubicBezTo>
                  <a:cubicBezTo>
                    <a:pt x="258231" y="376156"/>
                    <a:pt x="255752" y="371199"/>
                    <a:pt x="254580" y="365867"/>
                  </a:cubicBezTo>
                  <a:cubicBezTo>
                    <a:pt x="254580" y="361325"/>
                    <a:pt x="253690" y="356961"/>
                    <a:pt x="255203" y="356961"/>
                  </a:cubicBezTo>
                  <a:cubicBezTo>
                    <a:pt x="256717" y="356961"/>
                    <a:pt x="259033" y="360523"/>
                    <a:pt x="260547" y="363818"/>
                  </a:cubicBezTo>
                  <a:cubicBezTo>
                    <a:pt x="263089" y="368274"/>
                    <a:pt x="266989" y="371801"/>
                    <a:pt x="271679" y="373882"/>
                  </a:cubicBezTo>
                  <a:cubicBezTo>
                    <a:pt x="277200" y="376731"/>
                    <a:pt x="286551" y="381897"/>
                    <a:pt x="288154" y="380917"/>
                  </a:cubicBezTo>
                  <a:cubicBezTo>
                    <a:pt x="289757" y="379937"/>
                    <a:pt x="292874" y="379225"/>
                    <a:pt x="292874" y="376375"/>
                  </a:cubicBezTo>
                  <a:cubicBezTo>
                    <a:pt x="292874" y="373525"/>
                    <a:pt x="292250" y="357763"/>
                    <a:pt x="292250" y="353666"/>
                  </a:cubicBezTo>
                  <a:cubicBezTo>
                    <a:pt x="292250" y="349569"/>
                    <a:pt x="292250" y="294889"/>
                    <a:pt x="292250" y="294889"/>
                  </a:cubicBezTo>
                  <a:cubicBezTo>
                    <a:pt x="292250" y="294889"/>
                    <a:pt x="292250" y="268173"/>
                    <a:pt x="286907" y="261404"/>
                  </a:cubicBezTo>
                  <a:cubicBezTo>
                    <a:pt x="281564" y="254636"/>
                    <a:pt x="280852" y="254458"/>
                    <a:pt x="278002" y="255259"/>
                  </a:cubicBezTo>
                  <a:cubicBezTo>
                    <a:pt x="275152" y="256061"/>
                    <a:pt x="272213" y="260247"/>
                    <a:pt x="269096" y="260247"/>
                  </a:cubicBezTo>
                  <a:cubicBezTo>
                    <a:pt x="265979" y="260247"/>
                    <a:pt x="264287" y="258822"/>
                    <a:pt x="262239" y="260247"/>
                  </a:cubicBezTo>
                  <a:cubicBezTo>
                    <a:pt x="260191" y="261672"/>
                    <a:pt x="256450" y="266302"/>
                    <a:pt x="258766" y="267549"/>
                  </a:cubicBezTo>
                  <a:cubicBezTo>
                    <a:pt x="261081" y="268796"/>
                    <a:pt x="269452" y="274139"/>
                    <a:pt x="272569" y="276455"/>
                  </a:cubicBezTo>
                  <a:cubicBezTo>
                    <a:pt x="275686" y="278770"/>
                    <a:pt x="281475" y="283223"/>
                    <a:pt x="281475" y="286162"/>
                  </a:cubicBezTo>
                  <a:cubicBezTo>
                    <a:pt x="285839" y="293197"/>
                    <a:pt x="278447" y="292930"/>
                    <a:pt x="275686" y="292930"/>
                  </a:cubicBezTo>
                  <a:cubicBezTo>
                    <a:pt x="272925" y="292930"/>
                    <a:pt x="272213" y="295424"/>
                    <a:pt x="268117" y="292930"/>
                  </a:cubicBezTo>
                  <a:cubicBezTo>
                    <a:pt x="264020" y="290437"/>
                    <a:pt x="257162" y="280818"/>
                    <a:pt x="254313" y="281353"/>
                  </a:cubicBezTo>
                  <a:cubicBezTo>
                    <a:pt x="251463" y="281887"/>
                    <a:pt x="249148" y="286518"/>
                    <a:pt x="247901" y="290882"/>
                  </a:cubicBezTo>
                  <a:cubicBezTo>
                    <a:pt x="246654" y="295245"/>
                    <a:pt x="245408" y="300411"/>
                    <a:pt x="248703" y="301569"/>
                  </a:cubicBezTo>
                  <a:cubicBezTo>
                    <a:pt x="251998" y="302726"/>
                    <a:pt x="255738" y="304685"/>
                    <a:pt x="260458" y="307001"/>
                  </a:cubicBezTo>
                  <a:cubicBezTo>
                    <a:pt x="266225" y="309770"/>
                    <a:pt x="271305" y="313785"/>
                    <a:pt x="275330" y="318756"/>
                  </a:cubicBezTo>
                  <a:cubicBezTo>
                    <a:pt x="278002" y="322853"/>
                    <a:pt x="282098" y="326771"/>
                    <a:pt x="279426" y="333985"/>
                  </a:cubicBezTo>
                  <a:cubicBezTo>
                    <a:pt x="275591" y="337530"/>
                    <a:pt x="269847" y="338043"/>
                    <a:pt x="265445" y="335232"/>
                  </a:cubicBezTo>
                  <a:cubicBezTo>
                    <a:pt x="257719" y="332300"/>
                    <a:pt x="250528" y="328118"/>
                    <a:pt x="244160" y="322853"/>
                  </a:cubicBezTo>
                  <a:cubicBezTo>
                    <a:pt x="240242" y="317866"/>
                    <a:pt x="239440" y="320804"/>
                    <a:pt x="238995" y="323654"/>
                  </a:cubicBezTo>
                  <a:cubicBezTo>
                    <a:pt x="238550" y="326504"/>
                    <a:pt x="234453" y="349124"/>
                    <a:pt x="234276" y="351529"/>
                  </a:cubicBezTo>
                  <a:cubicBezTo>
                    <a:pt x="234097" y="353933"/>
                    <a:pt x="234276" y="357139"/>
                    <a:pt x="228932" y="355892"/>
                  </a:cubicBezTo>
                  <a:cubicBezTo>
                    <a:pt x="221852" y="352131"/>
                    <a:pt x="215751" y="346763"/>
                    <a:pt x="211121" y="340218"/>
                  </a:cubicBezTo>
                  <a:cubicBezTo>
                    <a:pt x="209020" y="335329"/>
                    <a:pt x="208582" y="329885"/>
                    <a:pt x="209874" y="324723"/>
                  </a:cubicBezTo>
                  <a:cubicBezTo>
                    <a:pt x="211922" y="320181"/>
                    <a:pt x="217978" y="297116"/>
                    <a:pt x="220828" y="287141"/>
                  </a:cubicBezTo>
                  <a:cubicBezTo>
                    <a:pt x="223654" y="275505"/>
                    <a:pt x="227529" y="264148"/>
                    <a:pt x="232405" y="253211"/>
                  </a:cubicBezTo>
                  <a:cubicBezTo>
                    <a:pt x="237242" y="245935"/>
                    <a:pt x="241700" y="238415"/>
                    <a:pt x="245764" y="230680"/>
                  </a:cubicBezTo>
                  <a:cubicBezTo>
                    <a:pt x="248257" y="225248"/>
                    <a:pt x="256896" y="216609"/>
                    <a:pt x="257341" y="214561"/>
                  </a:cubicBezTo>
                  <a:cubicBezTo>
                    <a:pt x="257786" y="212513"/>
                    <a:pt x="258588" y="210465"/>
                    <a:pt x="255470" y="211889"/>
                  </a:cubicBezTo>
                  <a:cubicBezTo>
                    <a:pt x="252354" y="213314"/>
                    <a:pt x="227863" y="225248"/>
                    <a:pt x="221273" y="229701"/>
                  </a:cubicBezTo>
                  <a:cubicBezTo>
                    <a:pt x="215571" y="232683"/>
                    <a:pt x="210041" y="235984"/>
                    <a:pt x="204709" y="239586"/>
                  </a:cubicBezTo>
                  <a:cubicBezTo>
                    <a:pt x="201236" y="242703"/>
                    <a:pt x="199365" y="245730"/>
                    <a:pt x="194022" y="246799"/>
                  </a:cubicBezTo>
                  <a:cubicBezTo>
                    <a:pt x="189220" y="247827"/>
                    <a:pt x="184618" y="249632"/>
                    <a:pt x="180396" y="252142"/>
                  </a:cubicBezTo>
                  <a:cubicBezTo>
                    <a:pt x="177547" y="254013"/>
                    <a:pt x="174786" y="258644"/>
                    <a:pt x="168997" y="259712"/>
                  </a:cubicBezTo>
                  <a:cubicBezTo>
                    <a:pt x="163209" y="260781"/>
                    <a:pt x="162497" y="258555"/>
                    <a:pt x="158132" y="259712"/>
                  </a:cubicBezTo>
                  <a:cubicBezTo>
                    <a:pt x="153769" y="260870"/>
                    <a:pt x="150474" y="263898"/>
                    <a:pt x="147179" y="270221"/>
                  </a:cubicBezTo>
                  <a:cubicBezTo>
                    <a:pt x="144147" y="275480"/>
                    <a:pt x="141982" y="281193"/>
                    <a:pt x="140767" y="287141"/>
                  </a:cubicBezTo>
                  <a:cubicBezTo>
                    <a:pt x="137294" y="298719"/>
                    <a:pt x="141657" y="365956"/>
                    <a:pt x="145932" y="382253"/>
                  </a:cubicBezTo>
                  <a:cubicBezTo>
                    <a:pt x="150207" y="398550"/>
                    <a:pt x="145131" y="403715"/>
                    <a:pt x="143260" y="404784"/>
                  </a:cubicBezTo>
                  <a:cubicBezTo>
                    <a:pt x="139724" y="405697"/>
                    <a:pt x="135976" y="405252"/>
                    <a:pt x="132752" y="403537"/>
                  </a:cubicBezTo>
                  <a:cubicBezTo>
                    <a:pt x="129425" y="401460"/>
                    <a:pt x="125975" y="399586"/>
                    <a:pt x="122421" y="397927"/>
                  </a:cubicBezTo>
                  <a:cubicBezTo>
                    <a:pt x="119322" y="396899"/>
                    <a:pt x="116596" y="394978"/>
                    <a:pt x="114585" y="392405"/>
                  </a:cubicBezTo>
                  <a:cubicBezTo>
                    <a:pt x="111735" y="389466"/>
                    <a:pt x="109063" y="384568"/>
                    <a:pt x="107193" y="382431"/>
                  </a:cubicBezTo>
                  <a:cubicBezTo>
                    <a:pt x="105322" y="380294"/>
                    <a:pt x="107816" y="375841"/>
                    <a:pt x="109419" y="372368"/>
                  </a:cubicBezTo>
                  <a:cubicBezTo>
                    <a:pt x="110625" y="353508"/>
                    <a:pt x="110088" y="334578"/>
                    <a:pt x="107816" y="315817"/>
                  </a:cubicBezTo>
                  <a:cubicBezTo>
                    <a:pt x="105946" y="309227"/>
                    <a:pt x="105322" y="315817"/>
                    <a:pt x="102651" y="318934"/>
                  </a:cubicBezTo>
                  <a:cubicBezTo>
                    <a:pt x="98614" y="323618"/>
                    <a:pt x="95339" y="328907"/>
                    <a:pt x="92943" y="334608"/>
                  </a:cubicBezTo>
                  <a:cubicBezTo>
                    <a:pt x="91784" y="339995"/>
                    <a:pt x="89475" y="345068"/>
                    <a:pt x="86175" y="349481"/>
                  </a:cubicBezTo>
                  <a:cubicBezTo>
                    <a:pt x="82714" y="353667"/>
                    <a:pt x="78000" y="356633"/>
                    <a:pt x="72728" y="357941"/>
                  </a:cubicBezTo>
                  <a:cubicBezTo>
                    <a:pt x="67261" y="359856"/>
                    <a:pt x="61251" y="359470"/>
                    <a:pt x="56074" y="356872"/>
                  </a:cubicBezTo>
                  <a:cubicBezTo>
                    <a:pt x="52067" y="354022"/>
                    <a:pt x="44498" y="348679"/>
                    <a:pt x="43874" y="344137"/>
                  </a:cubicBezTo>
                  <a:cubicBezTo>
                    <a:pt x="42395" y="339386"/>
                    <a:pt x="41762" y="334413"/>
                    <a:pt x="42004" y="329443"/>
                  </a:cubicBezTo>
                  <a:cubicBezTo>
                    <a:pt x="43072" y="324545"/>
                    <a:pt x="48149" y="320537"/>
                    <a:pt x="49039" y="317064"/>
                  </a:cubicBezTo>
                  <a:cubicBezTo>
                    <a:pt x="49930" y="313591"/>
                    <a:pt x="52334" y="302459"/>
                    <a:pt x="53581" y="298540"/>
                  </a:cubicBezTo>
                  <a:cubicBezTo>
                    <a:pt x="54828" y="294622"/>
                    <a:pt x="58123" y="283045"/>
                    <a:pt x="59904" y="278681"/>
                  </a:cubicBezTo>
                  <a:cubicBezTo>
                    <a:pt x="63552" y="272481"/>
                    <a:pt x="66538" y="265914"/>
                    <a:pt x="68810" y="259089"/>
                  </a:cubicBezTo>
                  <a:cubicBezTo>
                    <a:pt x="69433" y="254013"/>
                    <a:pt x="72906" y="248402"/>
                    <a:pt x="72906" y="246087"/>
                  </a:cubicBezTo>
                  <a:cubicBezTo>
                    <a:pt x="72906" y="243771"/>
                    <a:pt x="74153" y="242435"/>
                    <a:pt x="71036" y="243682"/>
                  </a:cubicBezTo>
                  <a:cubicBezTo>
                    <a:pt x="67919" y="244929"/>
                    <a:pt x="62131" y="253567"/>
                    <a:pt x="56609" y="255170"/>
                  </a:cubicBezTo>
                  <a:cubicBezTo>
                    <a:pt x="51910" y="257121"/>
                    <a:pt x="46795" y="257856"/>
                    <a:pt x="41737" y="257308"/>
                  </a:cubicBezTo>
                  <a:cubicBezTo>
                    <a:pt x="37336" y="254431"/>
                    <a:pt x="32650" y="252013"/>
                    <a:pt x="27755" y="250094"/>
                  </a:cubicBezTo>
                  <a:cubicBezTo>
                    <a:pt x="24193" y="250094"/>
                    <a:pt x="16979" y="243415"/>
                    <a:pt x="13951" y="243237"/>
                  </a:cubicBezTo>
                  <a:cubicBezTo>
                    <a:pt x="10923" y="243059"/>
                    <a:pt x="5847" y="238072"/>
                    <a:pt x="1750" y="234331"/>
                  </a:cubicBezTo>
                  <a:cubicBezTo>
                    <a:pt x="-2346" y="230591"/>
                    <a:pt x="504" y="227919"/>
                    <a:pt x="2819" y="225426"/>
                  </a:cubicBezTo>
                  <a:cubicBezTo>
                    <a:pt x="11088" y="220103"/>
                    <a:pt x="19618" y="215199"/>
                    <a:pt x="28378" y="210732"/>
                  </a:cubicBezTo>
                  <a:cubicBezTo>
                    <a:pt x="32030" y="208060"/>
                    <a:pt x="61596" y="188290"/>
                    <a:pt x="68008" y="184015"/>
                  </a:cubicBezTo>
                  <a:cubicBezTo>
                    <a:pt x="74420" y="179740"/>
                    <a:pt x="103007" y="165670"/>
                    <a:pt x="103630" y="162642"/>
                  </a:cubicBezTo>
                  <a:cubicBezTo>
                    <a:pt x="104254" y="159614"/>
                    <a:pt x="104254" y="141536"/>
                    <a:pt x="104877" y="135123"/>
                  </a:cubicBezTo>
                  <a:cubicBezTo>
                    <a:pt x="105501" y="128711"/>
                    <a:pt x="111467" y="100926"/>
                    <a:pt x="109241" y="99056"/>
                  </a:cubicBezTo>
                  <a:cubicBezTo>
                    <a:pt x="107014" y="97186"/>
                    <a:pt x="105768" y="99679"/>
                    <a:pt x="103274" y="102173"/>
                  </a:cubicBezTo>
                  <a:cubicBezTo>
                    <a:pt x="97430" y="108448"/>
                    <a:pt x="92293" y="115347"/>
                    <a:pt x="87957" y="122745"/>
                  </a:cubicBezTo>
                  <a:cubicBezTo>
                    <a:pt x="84082" y="129889"/>
                    <a:pt x="79550" y="136657"/>
                    <a:pt x="74420" y="142960"/>
                  </a:cubicBezTo>
                  <a:cubicBezTo>
                    <a:pt x="69611" y="149194"/>
                    <a:pt x="64446" y="150797"/>
                    <a:pt x="64713" y="157031"/>
                  </a:cubicBezTo>
                  <a:cubicBezTo>
                    <a:pt x="64980" y="163265"/>
                    <a:pt x="67385" y="169410"/>
                    <a:pt x="63288" y="168965"/>
                  </a:cubicBezTo>
                  <a:cubicBezTo>
                    <a:pt x="59192" y="168519"/>
                    <a:pt x="52067" y="167540"/>
                    <a:pt x="46546" y="166916"/>
                  </a:cubicBezTo>
                  <a:cubicBezTo>
                    <a:pt x="39869" y="166882"/>
                    <a:pt x="33473" y="164227"/>
                    <a:pt x="28735" y="159525"/>
                  </a:cubicBezTo>
                  <a:cubicBezTo>
                    <a:pt x="23391" y="153291"/>
                    <a:pt x="18226" y="150619"/>
                    <a:pt x="20898" y="140912"/>
                  </a:cubicBezTo>
                  <a:cubicBezTo>
                    <a:pt x="23569" y="131205"/>
                    <a:pt x="24994" y="122567"/>
                    <a:pt x="27309" y="112860"/>
                  </a:cubicBezTo>
                  <a:cubicBezTo>
                    <a:pt x="29083" y="104539"/>
                    <a:pt x="32276" y="96586"/>
                    <a:pt x="36749" y="89349"/>
                  </a:cubicBezTo>
                  <a:cubicBezTo>
                    <a:pt x="45611" y="77891"/>
                    <a:pt x="57095" y="68729"/>
                    <a:pt x="70234" y="62632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060E4BC4-3427-4212-BB82-026772497D25}"/>
                </a:ext>
              </a:extLst>
            </p:cNvPr>
            <p:cNvSpPr/>
            <p:nvPr/>
          </p:nvSpPr>
          <p:spPr>
            <a:xfrm>
              <a:off x="3803783" y="5953870"/>
              <a:ext cx="175358" cy="266919"/>
            </a:xfrm>
            <a:custGeom>
              <a:avLst/>
              <a:gdLst>
                <a:gd name="connsiteX0" fmla="*/ 32735 w 202451"/>
                <a:gd name="connsiteY0" fmla="*/ 34958 h 308158"/>
                <a:gd name="connsiteX1" fmla="*/ 31489 w 202451"/>
                <a:gd name="connsiteY1" fmla="*/ 23559 h 308158"/>
                <a:gd name="connsiteX2" fmla="*/ 41196 w 202451"/>
                <a:gd name="connsiteY2" fmla="*/ 19463 h 308158"/>
                <a:gd name="connsiteX3" fmla="*/ 58473 w 202451"/>
                <a:gd name="connsiteY3" fmla="*/ 18839 h 308158"/>
                <a:gd name="connsiteX4" fmla="*/ 98726 w 202451"/>
                <a:gd name="connsiteY4" fmla="*/ 1028 h 308158"/>
                <a:gd name="connsiteX5" fmla="*/ 133190 w 202451"/>
                <a:gd name="connsiteY5" fmla="*/ 1028 h 308158"/>
                <a:gd name="connsiteX6" fmla="*/ 159907 w 202451"/>
                <a:gd name="connsiteY6" fmla="*/ 12427 h 308158"/>
                <a:gd name="connsiteX7" fmla="*/ 177006 w 202451"/>
                <a:gd name="connsiteY7" fmla="*/ 46447 h 308158"/>
                <a:gd name="connsiteX8" fmla="*/ 171217 w 202451"/>
                <a:gd name="connsiteY8" fmla="*/ 65682 h 308158"/>
                <a:gd name="connsiteX9" fmla="*/ 157146 w 202451"/>
                <a:gd name="connsiteY9" fmla="*/ 86254 h 308158"/>
                <a:gd name="connsiteX10" fmla="*/ 144411 w 202451"/>
                <a:gd name="connsiteY10" fmla="*/ 112971 h 308158"/>
                <a:gd name="connsiteX11" fmla="*/ 134259 w 202451"/>
                <a:gd name="connsiteY11" fmla="*/ 132118 h 308158"/>
                <a:gd name="connsiteX12" fmla="*/ 126689 w 202451"/>
                <a:gd name="connsiteY12" fmla="*/ 147169 h 308158"/>
                <a:gd name="connsiteX13" fmla="*/ 111639 w 202451"/>
                <a:gd name="connsiteY13" fmla="*/ 173885 h 308158"/>
                <a:gd name="connsiteX14" fmla="*/ 101309 w 202451"/>
                <a:gd name="connsiteY14" fmla="*/ 194991 h 308158"/>
                <a:gd name="connsiteX15" fmla="*/ 96767 w 202451"/>
                <a:gd name="connsiteY15" fmla="*/ 209775 h 308158"/>
                <a:gd name="connsiteX16" fmla="*/ 133636 w 202451"/>
                <a:gd name="connsiteY16" fmla="*/ 200869 h 308158"/>
                <a:gd name="connsiteX17" fmla="*/ 181280 w 202451"/>
                <a:gd name="connsiteY17" fmla="*/ 201492 h 308158"/>
                <a:gd name="connsiteX18" fmla="*/ 201763 w 202451"/>
                <a:gd name="connsiteY18" fmla="*/ 241300 h 308158"/>
                <a:gd name="connsiteX19" fmla="*/ 198468 w 202451"/>
                <a:gd name="connsiteY19" fmla="*/ 264188 h 308158"/>
                <a:gd name="connsiteX20" fmla="*/ 190364 w 202451"/>
                <a:gd name="connsiteY20" fmla="*/ 264989 h 308158"/>
                <a:gd name="connsiteX21" fmla="*/ 162935 w 202451"/>
                <a:gd name="connsiteY21" fmla="*/ 264188 h 308158"/>
                <a:gd name="connsiteX22" fmla="*/ 122504 w 202451"/>
                <a:gd name="connsiteY22" fmla="*/ 279238 h 308158"/>
                <a:gd name="connsiteX23" fmla="*/ 92581 w 202451"/>
                <a:gd name="connsiteY23" fmla="*/ 292596 h 308158"/>
                <a:gd name="connsiteX24" fmla="*/ 80826 w 202451"/>
                <a:gd name="connsiteY24" fmla="*/ 301502 h 308158"/>
                <a:gd name="connsiteX25" fmla="*/ 66043 w 202451"/>
                <a:gd name="connsiteY25" fmla="*/ 306489 h 308158"/>
                <a:gd name="connsiteX26" fmla="*/ 56157 w 202451"/>
                <a:gd name="connsiteY26" fmla="*/ 306489 h 308158"/>
                <a:gd name="connsiteX27" fmla="*/ 41285 w 202451"/>
                <a:gd name="connsiteY27" fmla="*/ 296159 h 308158"/>
                <a:gd name="connsiteX28" fmla="*/ 27659 w 202451"/>
                <a:gd name="connsiteY28" fmla="*/ 283513 h 308158"/>
                <a:gd name="connsiteX29" fmla="*/ 15904 w 202451"/>
                <a:gd name="connsiteY29" fmla="*/ 267305 h 308158"/>
                <a:gd name="connsiteX30" fmla="*/ 6998 w 202451"/>
                <a:gd name="connsiteY30" fmla="*/ 243171 h 308158"/>
                <a:gd name="connsiteX31" fmla="*/ 52 w 202451"/>
                <a:gd name="connsiteY31" fmla="*/ 215474 h 308158"/>
                <a:gd name="connsiteX32" fmla="*/ 14212 w 202451"/>
                <a:gd name="connsiteY32" fmla="*/ 185997 h 308158"/>
                <a:gd name="connsiteX33" fmla="*/ 36120 w 202451"/>
                <a:gd name="connsiteY33" fmla="*/ 142449 h 308158"/>
                <a:gd name="connsiteX34" fmla="*/ 57582 w 202451"/>
                <a:gd name="connsiteY34" fmla="*/ 98366 h 308158"/>
                <a:gd name="connsiteX35" fmla="*/ 69070 w 202451"/>
                <a:gd name="connsiteY35" fmla="*/ 73341 h 308158"/>
                <a:gd name="connsiteX36" fmla="*/ 60165 w 202451"/>
                <a:gd name="connsiteY36" fmla="*/ 64970 h 308158"/>
                <a:gd name="connsiteX37" fmla="*/ 45203 w 202451"/>
                <a:gd name="connsiteY37" fmla="*/ 50454 h 308158"/>
                <a:gd name="connsiteX38" fmla="*/ 32825 w 202451"/>
                <a:gd name="connsiteY38" fmla="*/ 35047 h 3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02451" h="308158">
                  <a:moveTo>
                    <a:pt x="32735" y="34958"/>
                  </a:moveTo>
                  <a:cubicBezTo>
                    <a:pt x="31696" y="31253"/>
                    <a:pt x="31275" y="27402"/>
                    <a:pt x="31489" y="23559"/>
                  </a:cubicBezTo>
                  <a:cubicBezTo>
                    <a:pt x="32112" y="20709"/>
                    <a:pt x="36030" y="19463"/>
                    <a:pt x="41196" y="19463"/>
                  </a:cubicBezTo>
                  <a:cubicBezTo>
                    <a:pt x="46949" y="20215"/>
                    <a:pt x="52788" y="20005"/>
                    <a:pt x="58473" y="18839"/>
                  </a:cubicBezTo>
                  <a:cubicBezTo>
                    <a:pt x="62391" y="16969"/>
                    <a:pt x="93382" y="3611"/>
                    <a:pt x="98726" y="1028"/>
                  </a:cubicBezTo>
                  <a:cubicBezTo>
                    <a:pt x="110130" y="-927"/>
                    <a:pt x="121785" y="-927"/>
                    <a:pt x="133190" y="1028"/>
                  </a:cubicBezTo>
                  <a:cubicBezTo>
                    <a:pt x="136663" y="2631"/>
                    <a:pt x="156879" y="10379"/>
                    <a:pt x="159907" y="12427"/>
                  </a:cubicBezTo>
                  <a:cubicBezTo>
                    <a:pt x="162935" y="14475"/>
                    <a:pt x="177006" y="34335"/>
                    <a:pt x="177006" y="46447"/>
                  </a:cubicBezTo>
                  <a:cubicBezTo>
                    <a:pt x="177006" y="58558"/>
                    <a:pt x="175937" y="61497"/>
                    <a:pt x="171217" y="65682"/>
                  </a:cubicBezTo>
                  <a:cubicBezTo>
                    <a:pt x="165847" y="72049"/>
                    <a:pt x="161133" y="78941"/>
                    <a:pt x="157146" y="86254"/>
                  </a:cubicBezTo>
                  <a:cubicBezTo>
                    <a:pt x="154119" y="90885"/>
                    <a:pt x="147261" y="107361"/>
                    <a:pt x="144411" y="112971"/>
                  </a:cubicBezTo>
                  <a:cubicBezTo>
                    <a:pt x="140360" y="118976"/>
                    <a:pt x="136956" y="125395"/>
                    <a:pt x="134259" y="132118"/>
                  </a:cubicBezTo>
                  <a:cubicBezTo>
                    <a:pt x="132339" y="137417"/>
                    <a:pt x="129798" y="142469"/>
                    <a:pt x="126689" y="147169"/>
                  </a:cubicBezTo>
                  <a:cubicBezTo>
                    <a:pt x="124018" y="152779"/>
                    <a:pt x="114667" y="168275"/>
                    <a:pt x="111639" y="173885"/>
                  </a:cubicBezTo>
                  <a:cubicBezTo>
                    <a:pt x="108611" y="179496"/>
                    <a:pt x="104336" y="189203"/>
                    <a:pt x="101309" y="194991"/>
                  </a:cubicBezTo>
                  <a:cubicBezTo>
                    <a:pt x="98280" y="200780"/>
                    <a:pt x="93026" y="207726"/>
                    <a:pt x="96767" y="209775"/>
                  </a:cubicBezTo>
                  <a:cubicBezTo>
                    <a:pt x="100507" y="211823"/>
                    <a:pt x="121079" y="203452"/>
                    <a:pt x="133636" y="200869"/>
                  </a:cubicBezTo>
                  <a:cubicBezTo>
                    <a:pt x="146192" y="198286"/>
                    <a:pt x="165607" y="190093"/>
                    <a:pt x="181280" y="201492"/>
                  </a:cubicBezTo>
                  <a:cubicBezTo>
                    <a:pt x="193606" y="211124"/>
                    <a:pt x="201091" y="225673"/>
                    <a:pt x="201763" y="241300"/>
                  </a:cubicBezTo>
                  <a:cubicBezTo>
                    <a:pt x="202788" y="249087"/>
                    <a:pt x="201648" y="257006"/>
                    <a:pt x="198468" y="264188"/>
                  </a:cubicBezTo>
                  <a:cubicBezTo>
                    <a:pt x="196153" y="266414"/>
                    <a:pt x="194906" y="267037"/>
                    <a:pt x="190364" y="264989"/>
                  </a:cubicBezTo>
                  <a:cubicBezTo>
                    <a:pt x="181487" y="262099"/>
                    <a:pt x="171966" y="261821"/>
                    <a:pt x="162935" y="264188"/>
                  </a:cubicBezTo>
                  <a:cubicBezTo>
                    <a:pt x="155989" y="267305"/>
                    <a:pt x="132389" y="273627"/>
                    <a:pt x="122504" y="279238"/>
                  </a:cubicBezTo>
                  <a:cubicBezTo>
                    <a:pt x="112619" y="284849"/>
                    <a:pt x="95787" y="289925"/>
                    <a:pt x="92581" y="292596"/>
                  </a:cubicBezTo>
                  <a:cubicBezTo>
                    <a:pt x="89002" y="295989"/>
                    <a:pt x="85060" y="298975"/>
                    <a:pt x="80826" y="301502"/>
                  </a:cubicBezTo>
                  <a:cubicBezTo>
                    <a:pt x="76235" y="304034"/>
                    <a:pt x="71228" y="305723"/>
                    <a:pt x="66043" y="306489"/>
                  </a:cubicBezTo>
                  <a:cubicBezTo>
                    <a:pt x="62925" y="307291"/>
                    <a:pt x="59808" y="308805"/>
                    <a:pt x="56157" y="306489"/>
                  </a:cubicBezTo>
                  <a:cubicBezTo>
                    <a:pt x="51381" y="302792"/>
                    <a:pt x="46417" y="299344"/>
                    <a:pt x="41285" y="296159"/>
                  </a:cubicBezTo>
                  <a:cubicBezTo>
                    <a:pt x="36304" y="292443"/>
                    <a:pt x="31736" y="288203"/>
                    <a:pt x="27659" y="283513"/>
                  </a:cubicBezTo>
                  <a:cubicBezTo>
                    <a:pt x="23117" y="279683"/>
                    <a:pt x="15904" y="271847"/>
                    <a:pt x="15904" y="267305"/>
                  </a:cubicBezTo>
                  <a:cubicBezTo>
                    <a:pt x="13865" y="258947"/>
                    <a:pt x="10877" y="250849"/>
                    <a:pt x="6998" y="243171"/>
                  </a:cubicBezTo>
                  <a:cubicBezTo>
                    <a:pt x="4327" y="236937"/>
                    <a:pt x="-1907" y="225359"/>
                    <a:pt x="52" y="215474"/>
                  </a:cubicBezTo>
                  <a:cubicBezTo>
                    <a:pt x="2011" y="205589"/>
                    <a:pt x="10917" y="196505"/>
                    <a:pt x="14212" y="185997"/>
                  </a:cubicBezTo>
                  <a:cubicBezTo>
                    <a:pt x="17507" y="175488"/>
                    <a:pt x="32023" y="154026"/>
                    <a:pt x="36120" y="142449"/>
                  </a:cubicBezTo>
                  <a:cubicBezTo>
                    <a:pt x="40216" y="130871"/>
                    <a:pt x="53931" y="106826"/>
                    <a:pt x="57582" y="98366"/>
                  </a:cubicBezTo>
                  <a:cubicBezTo>
                    <a:pt x="61233" y="89906"/>
                    <a:pt x="70139" y="77260"/>
                    <a:pt x="69070" y="73341"/>
                  </a:cubicBezTo>
                  <a:cubicBezTo>
                    <a:pt x="68002" y="69423"/>
                    <a:pt x="64350" y="67909"/>
                    <a:pt x="60165" y="64970"/>
                  </a:cubicBezTo>
                  <a:cubicBezTo>
                    <a:pt x="54799" y="60537"/>
                    <a:pt x="49796" y="55683"/>
                    <a:pt x="45203" y="50454"/>
                  </a:cubicBezTo>
                  <a:cubicBezTo>
                    <a:pt x="40769" y="45574"/>
                    <a:pt x="36635" y="40429"/>
                    <a:pt x="32825" y="35047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7C29E45A-C901-4AE5-AB55-4D6E143727D2}"/>
                </a:ext>
              </a:extLst>
            </p:cNvPr>
            <p:cNvGrpSpPr/>
            <p:nvPr/>
          </p:nvGrpSpPr>
          <p:grpSpPr>
            <a:xfrm>
              <a:off x="1100231" y="5991688"/>
              <a:ext cx="214467" cy="191283"/>
              <a:chOff x="1123240" y="6067950"/>
              <a:chExt cx="247602" cy="220836"/>
            </a:xfrm>
            <a:grpFill/>
          </p:grpSpPr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771A2B20-4B42-4117-AFC5-61C0FAAFF67B}"/>
                  </a:ext>
                </a:extLst>
              </p:cNvPr>
              <p:cNvSpPr/>
              <p:nvPr/>
            </p:nvSpPr>
            <p:spPr>
              <a:xfrm>
                <a:off x="1168543" y="6071886"/>
                <a:ext cx="83898" cy="45679"/>
              </a:xfrm>
              <a:custGeom>
                <a:avLst/>
                <a:gdLst>
                  <a:gd name="connsiteX0" fmla="*/ 2017 w 83898"/>
                  <a:gd name="connsiteY0" fmla="*/ 17010 h 45679"/>
                  <a:gd name="connsiteX1" fmla="*/ 5312 w 83898"/>
                  <a:gd name="connsiteY1" fmla="*/ 7481 h 45679"/>
                  <a:gd name="connsiteX2" fmla="*/ 44674 w 83898"/>
                  <a:gd name="connsiteY2" fmla="*/ 4185 h 45679"/>
                  <a:gd name="connsiteX3" fmla="*/ 77358 w 83898"/>
                  <a:gd name="connsiteY3" fmla="*/ -356 h 45679"/>
                  <a:gd name="connsiteX4" fmla="*/ 82345 w 83898"/>
                  <a:gd name="connsiteY4" fmla="*/ 5432 h 45679"/>
                  <a:gd name="connsiteX5" fmla="*/ 75844 w 83898"/>
                  <a:gd name="connsiteY5" fmla="*/ 10776 h 45679"/>
                  <a:gd name="connsiteX6" fmla="*/ 70500 w 83898"/>
                  <a:gd name="connsiteY6" fmla="*/ 17633 h 45679"/>
                  <a:gd name="connsiteX7" fmla="*/ 63732 w 83898"/>
                  <a:gd name="connsiteY7" fmla="*/ 22531 h 45679"/>
                  <a:gd name="connsiteX8" fmla="*/ 56964 w 83898"/>
                  <a:gd name="connsiteY8" fmla="*/ 32238 h 45679"/>
                  <a:gd name="connsiteX9" fmla="*/ 51442 w 83898"/>
                  <a:gd name="connsiteY9" fmla="*/ 40431 h 45679"/>
                  <a:gd name="connsiteX10" fmla="*/ 44585 w 83898"/>
                  <a:gd name="connsiteY10" fmla="*/ 44528 h 45679"/>
                  <a:gd name="connsiteX11" fmla="*/ 33186 w 83898"/>
                  <a:gd name="connsiteY11" fmla="*/ 45151 h 45679"/>
                  <a:gd name="connsiteX12" fmla="*/ 23746 w 83898"/>
                  <a:gd name="connsiteY12" fmla="*/ 41144 h 45679"/>
                  <a:gd name="connsiteX13" fmla="*/ 15999 w 83898"/>
                  <a:gd name="connsiteY13" fmla="*/ 36156 h 45679"/>
                  <a:gd name="connsiteX14" fmla="*/ 9230 w 83898"/>
                  <a:gd name="connsiteY14" fmla="*/ 28052 h 45679"/>
                  <a:gd name="connsiteX15" fmla="*/ 2017 w 83898"/>
                  <a:gd name="connsiteY15" fmla="*/ 17010 h 45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898" h="45679">
                    <a:moveTo>
                      <a:pt x="2017" y="17010"/>
                    </a:moveTo>
                    <a:cubicBezTo>
                      <a:pt x="2017" y="17010"/>
                      <a:pt x="-5019" y="8727"/>
                      <a:pt x="5312" y="7481"/>
                    </a:cubicBezTo>
                    <a:cubicBezTo>
                      <a:pt x="15642" y="6234"/>
                      <a:pt x="38441" y="4185"/>
                      <a:pt x="44674" y="4185"/>
                    </a:cubicBezTo>
                    <a:cubicBezTo>
                      <a:pt x="50908" y="4185"/>
                      <a:pt x="72015" y="-1158"/>
                      <a:pt x="77358" y="-356"/>
                    </a:cubicBezTo>
                    <a:cubicBezTo>
                      <a:pt x="82701" y="445"/>
                      <a:pt x="85284" y="1692"/>
                      <a:pt x="82345" y="5432"/>
                    </a:cubicBezTo>
                    <a:cubicBezTo>
                      <a:pt x="79406" y="9173"/>
                      <a:pt x="76289" y="8638"/>
                      <a:pt x="75844" y="10776"/>
                    </a:cubicBezTo>
                    <a:cubicBezTo>
                      <a:pt x="74790" y="13545"/>
                      <a:pt x="72929" y="15934"/>
                      <a:pt x="70500" y="17633"/>
                    </a:cubicBezTo>
                    <a:cubicBezTo>
                      <a:pt x="68001" y="18900"/>
                      <a:pt x="65717" y="20553"/>
                      <a:pt x="63732" y="22531"/>
                    </a:cubicBezTo>
                    <a:cubicBezTo>
                      <a:pt x="61298" y="25639"/>
                      <a:pt x="59039" y="28880"/>
                      <a:pt x="56964" y="32238"/>
                    </a:cubicBezTo>
                    <a:cubicBezTo>
                      <a:pt x="55706" y="35319"/>
                      <a:pt x="53826" y="38108"/>
                      <a:pt x="51442" y="40431"/>
                    </a:cubicBezTo>
                    <a:cubicBezTo>
                      <a:pt x="49127" y="42034"/>
                      <a:pt x="46723" y="44439"/>
                      <a:pt x="44585" y="44528"/>
                    </a:cubicBezTo>
                    <a:cubicBezTo>
                      <a:pt x="40822" y="45171"/>
                      <a:pt x="36997" y="45380"/>
                      <a:pt x="33186" y="45151"/>
                    </a:cubicBezTo>
                    <a:cubicBezTo>
                      <a:pt x="29797" y="44481"/>
                      <a:pt x="26583" y="43117"/>
                      <a:pt x="23746" y="41144"/>
                    </a:cubicBezTo>
                    <a:cubicBezTo>
                      <a:pt x="21035" y="39691"/>
                      <a:pt x="18444" y="38023"/>
                      <a:pt x="15999" y="36156"/>
                    </a:cubicBezTo>
                    <a:cubicBezTo>
                      <a:pt x="13861" y="33841"/>
                      <a:pt x="13149" y="32950"/>
                      <a:pt x="9230" y="28052"/>
                    </a:cubicBezTo>
                    <a:cubicBezTo>
                      <a:pt x="6563" y="24550"/>
                      <a:pt x="4152" y="20859"/>
                      <a:pt x="2017" y="17010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8F679D32-B171-4776-91E8-67893572903E}"/>
                  </a:ext>
                </a:extLst>
              </p:cNvPr>
              <p:cNvSpPr/>
              <p:nvPr/>
            </p:nvSpPr>
            <p:spPr>
              <a:xfrm>
                <a:off x="1123240" y="6126452"/>
                <a:ext cx="77719" cy="159372"/>
              </a:xfrm>
              <a:custGeom>
                <a:avLst/>
                <a:gdLst>
                  <a:gd name="connsiteX0" fmla="*/ 4752 w 77719"/>
                  <a:gd name="connsiteY0" fmla="*/ 15788 h 159372"/>
                  <a:gd name="connsiteX1" fmla="*/ 7067 w 77719"/>
                  <a:gd name="connsiteY1" fmla="*/ 9999 h 159372"/>
                  <a:gd name="connsiteX2" fmla="*/ 17754 w 77719"/>
                  <a:gd name="connsiteY2" fmla="*/ 11068 h 159372"/>
                  <a:gd name="connsiteX3" fmla="*/ 28351 w 77719"/>
                  <a:gd name="connsiteY3" fmla="*/ 29769 h 159372"/>
                  <a:gd name="connsiteX4" fmla="*/ 28351 w 77719"/>
                  <a:gd name="connsiteY4" fmla="*/ 58980 h 159372"/>
                  <a:gd name="connsiteX5" fmla="*/ 28351 w 77719"/>
                  <a:gd name="connsiteY5" fmla="*/ 88724 h 159372"/>
                  <a:gd name="connsiteX6" fmla="*/ 43313 w 77719"/>
                  <a:gd name="connsiteY6" fmla="*/ 60137 h 159372"/>
                  <a:gd name="connsiteX7" fmla="*/ 53643 w 77719"/>
                  <a:gd name="connsiteY7" fmla="*/ 27098 h 159372"/>
                  <a:gd name="connsiteX8" fmla="*/ 63172 w 77719"/>
                  <a:gd name="connsiteY8" fmla="*/ 2607 h 159372"/>
                  <a:gd name="connsiteX9" fmla="*/ 73146 w 77719"/>
                  <a:gd name="connsiteY9" fmla="*/ 470 h 159372"/>
                  <a:gd name="connsiteX10" fmla="*/ 77065 w 77719"/>
                  <a:gd name="connsiteY10" fmla="*/ 14095 h 159372"/>
                  <a:gd name="connsiteX11" fmla="*/ 68694 w 77719"/>
                  <a:gd name="connsiteY11" fmla="*/ 45265 h 159372"/>
                  <a:gd name="connsiteX12" fmla="*/ 59788 w 77719"/>
                  <a:gd name="connsiteY12" fmla="*/ 78839 h 159372"/>
                  <a:gd name="connsiteX13" fmla="*/ 42600 w 77719"/>
                  <a:gd name="connsiteY13" fmla="*/ 115619 h 159372"/>
                  <a:gd name="connsiteX14" fmla="*/ 40196 w 77719"/>
                  <a:gd name="connsiteY14" fmla="*/ 139753 h 159372"/>
                  <a:gd name="connsiteX15" fmla="*/ 30667 w 77719"/>
                  <a:gd name="connsiteY15" fmla="*/ 158277 h 159372"/>
                  <a:gd name="connsiteX16" fmla="*/ 20960 w 77719"/>
                  <a:gd name="connsiteY16" fmla="*/ 156407 h 159372"/>
                  <a:gd name="connsiteX17" fmla="*/ 922 w 77719"/>
                  <a:gd name="connsiteY17" fmla="*/ 142425 h 159372"/>
                  <a:gd name="connsiteX18" fmla="*/ 922 w 77719"/>
                  <a:gd name="connsiteY18" fmla="*/ 126306 h 159372"/>
                  <a:gd name="connsiteX19" fmla="*/ 6711 w 77719"/>
                  <a:gd name="connsiteY19" fmla="*/ 108495 h 159372"/>
                  <a:gd name="connsiteX20" fmla="*/ 5553 w 77719"/>
                  <a:gd name="connsiteY20" fmla="*/ 65926 h 159372"/>
                  <a:gd name="connsiteX21" fmla="*/ 7512 w 77719"/>
                  <a:gd name="connsiteY21" fmla="*/ 29769 h 159372"/>
                  <a:gd name="connsiteX22" fmla="*/ 3950 w 77719"/>
                  <a:gd name="connsiteY22" fmla="*/ 16144 h 159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7719" h="159372">
                    <a:moveTo>
                      <a:pt x="4752" y="15788"/>
                    </a:moveTo>
                    <a:cubicBezTo>
                      <a:pt x="4752" y="15788"/>
                      <a:pt x="4217" y="9999"/>
                      <a:pt x="7067" y="9999"/>
                    </a:cubicBezTo>
                    <a:cubicBezTo>
                      <a:pt x="9917" y="9999"/>
                      <a:pt x="12232" y="5902"/>
                      <a:pt x="17754" y="11068"/>
                    </a:cubicBezTo>
                    <a:cubicBezTo>
                      <a:pt x="22844" y="16280"/>
                      <a:pt x="26496" y="22724"/>
                      <a:pt x="28351" y="29769"/>
                    </a:cubicBezTo>
                    <a:cubicBezTo>
                      <a:pt x="29157" y="39489"/>
                      <a:pt x="29157" y="49260"/>
                      <a:pt x="28351" y="58980"/>
                    </a:cubicBezTo>
                    <a:cubicBezTo>
                      <a:pt x="26659" y="62275"/>
                      <a:pt x="25056" y="91663"/>
                      <a:pt x="28351" y="88724"/>
                    </a:cubicBezTo>
                    <a:cubicBezTo>
                      <a:pt x="34426" y="79805"/>
                      <a:pt x="39446" y="70212"/>
                      <a:pt x="43313" y="60137"/>
                    </a:cubicBezTo>
                    <a:cubicBezTo>
                      <a:pt x="47834" y="49491"/>
                      <a:pt x="51294" y="38424"/>
                      <a:pt x="53643" y="27098"/>
                    </a:cubicBezTo>
                    <a:cubicBezTo>
                      <a:pt x="54884" y="18308"/>
                      <a:pt x="58146" y="9925"/>
                      <a:pt x="63172" y="2607"/>
                    </a:cubicBezTo>
                    <a:cubicBezTo>
                      <a:pt x="66111" y="559"/>
                      <a:pt x="71365" y="-1756"/>
                      <a:pt x="73146" y="470"/>
                    </a:cubicBezTo>
                    <a:cubicBezTo>
                      <a:pt x="76644" y="4074"/>
                      <a:pt x="78114" y="9184"/>
                      <a:pt x="77065" y="14095"/>
                    </a:cubicBezTo>
                    <a:cubicBezTo>
                      <a:pt x="75284" y="20329"/>
                      <a:pt x="70475" y="38853"/>
                      <a:pt x="68694" y="45265"/>
                    </a:cubicBezTo>
                    <a:cubicBezTo>
                      <a:pt x="66565" y="56662"/>
                      <a:pt x="63588" y="67885"/>
                      <a:pt x="59788" y="78839"/>
                    </a:cubicBezTo>
                    <a:cubicBezTo>
                      <a:pt x="56226" y="84628"/>
                      <a:pt x="43847" y="112057"/>
                      <a:pt x="42600" y="115619"/>
                    </a:cubicBezTo>
                    <a:cubicBezTo>
                      <a:pt x="41353" y="119181"/>
                      <a:pt x="41353" y="134588"/>
                      <a:pt x="40196" y="139753"/>
                    </a:cubicBezTo>
                    <a:cubicBezTo>
                      <a:pt x="39038" y="144918"/>
                      <a:pt x="34140" y="156674"/>
                      <a:pt x="30667" y="158277"/>
                    </a:cubicBezTo>
                    <a:cubicBezTo>
                      <a:pt x="27194" y="159880"/>
                      <a:pt x="24255" y="158277"/>
                      <a:pt x="20960" y="156407"/>
                    </a:cubicBezTo>
                    <a:cubicBezTo>
                      <a:pt x="17665" y="154536"/>
                      <a:pt x="1367" y="145096"/>
                      <a:pt x="922" y="142425"/>
                    </a:cubicBezTo>
                    <a:cubicBezTo>
                      <a:pt x="-737" y="137180"/>
                      <a:pt x="-737" y="131550"/>
                      <a:pt x="922" y="126306"/>
                    </a:cubicBezTo>
                    <a:cubicBezTo>
                      <a:pt x="3358" y="120545"/>
                      <a:pt x="5295" y="114586"/>
                      <a:pt x="6711" y="108495"/>
                    </a:cubicBezTo>
                    <a:cubicBezTo>
                      <a:pt x="7690" y="103775"/>
                      <a:pt x="4306" y="76256"/>
                      <a:pt x="5553" y="65926"/>
                    </a:cubicBezTo>
                    <a:cubicBezTo>
                      <a:pt x="6972" y="53928"/>
                      <a:pt x="7626" y="41851"/>
                      <a:pt x="7512" y="29769"/>
                    </a:cubicBezTo>
                    <a:cubicBezTo>
                      <a:pt x="6734" y="25130"/>
                      <a:pt x="5542" y="20570"/>
                      <a:pt x="3950" y="1614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" name="任意多边形: 形状 50">
                <a:extLst>
                  <a:ext uri="{FF2B5EF4-FFF2-40B4-BE49-F238E27FC236}">
                    <a16:creationId xmlns:a16="http://schemas.microsoft.com/office/drawing/2014/main" id="{B1B0978B-A948-44AD-986D-E07256FE1E54}"/>
                  </a:ext>
                </a:extLst>
              </p:cNvPr>
              <p:cNvSpPr/>
              <p:nvPr/>
            </p:nvSpPr>
            <p:spPr>
              <a:xfrm>
                <a:off x="1208555" y="6067950"/>
                <a:ext cx="162287" cy="220836"/>
              </a:xfrm>
              <a:custGeom>
                <a:avLst/>
                <a:gdLst>
                  <a:gd name="connsiteX0" fmla="*/ 113934 w 162287"/>
                  <a:gd name="connsiteY0" fmla="*/ 27980 h 220836"/>
                  <a:gd name="connsiteX1" fmla="*/ 116873 w 162287"/>
                  <a:gd name="connsiteY1" fmla="*/ 19075 h 220836"/>
                  <a:gd name="connsiteX2" fmla="*/ 118921 w 162287"/>
                  <a:gd name="connsiteY2" fmla="*/ 5805 h 220836"/>
                  <a:gd name="connsiteX3" fmla="*/ 134239 w 162287"/>
                  <a:gd name="connsiteY3" fmla="*/ -429 h 220836"/>
                  <a:gd name="connsiteX4" fmla="*/ 153297 w 162287"/>
                  <a:gd name="connsiteY4" fmla="*/ 9100 h 220836"/>
                  <a:gd name="connsiteX5" fmla="*/ 161579 w 162287"/>
                  <a:gd name="connsiteY5" fmla="*/ 31454 h 220836"/>
                  <a:gd name="connsiteX6" fmla="*/ 157037 w 162287"/>
                  <a:gd name="connsiteY6" fmla="*/ 54697 h 220836"/>
                  <a:gd name="connsiteX7" fmla="*/ 142075 w 162287"/>
                  <a:gd name="connsiteY7" fmla="*/ 70015 h 220836"/>
                  <a:gd name="connsiteX8" fmla="*/ 128895 w 162287"/>
                  <a:gd name="connsiteY8" fmla="*/ 82393 h 220836"/>
                  <a:gd name="connsiteX9" fmla="*/ 119990 w 162287"/>
                  <a:gd name="connsiteY9" fmla="*/ 93970 h 220836"/>
                  <a:gd name="connsiteX10" fmla="*/ 112153 w 162287"/>
                  <a:gd name="connsiteY10" fmla="*/ 107685 h 220836"/>
                  <a:gd name="connsiteX11" fmla="*/ 107165 w 162287"/>
                  <a:gd name="connsiteY11" fmla="*/ 114275 h 220836"/>
                  <a:gd name="connsiteX12" fmla="*/ 139493 w 162287"/>
                  <a:gd name="connsiteY12" fmla="*/ 192110 h 220836"/>
                  <a:gd name="connsiteX13" fmla="*/ 138157 w 162287"/>
                  <a:gd name="connsiteY13" fmla="*/ 220251 h 220836"/>
                  <a:gd name="connsiteX14" fmla="*/ 129251 w 162287"/>
                  <a:gd name="connsiteY14" fmla="*/ 218381 h 220836"/>
                  <a:gd name="connsiteX15" fmla="*/ 120346 w 162287"/>
                  <a:gd name="connsiteY15" fmla="*/ 213216 h 220836"/>
                  <a:gd name="connsiteX16" fmla="*/ 113934 w 162287"/>
                  <a:gd name="connsiteY16" fmla="*/ 206626 h 220836"/>
                  <a:gd name="connsiteX17" fmla="*/ 112242 w 162287"/>
                  <a:gd name="connsiteY17" fmla="*/ 185074 h 220836"/>
                  <a:gd name="connsiteX18" fmla="*/ 105652 w 162287"/>
                  <a:gd name="connsiteY18" fmla="*/ 161920 h 220836"/>
                  <a:gd name="connsiteX19" fmla="*/ 86594 w 162287"/>
                  <a:gd name="connsiteY19" fmla="*/ 132086 h 220836"/>
                  <a:gd name="connsiteX20" fmla="*/ 72879 w 162287"/>
                  <a:gd name="connsiteY20" fmla="*/ 139567 h 220836"/>
                  <a:gd name="connsiteX21" fmla="*/ 58007 w 162287"/>
                  <a:gd name="connsiteY21" fmla="*/ 153638 h 220836"/>
                  <a:gd name="connsiteX22" fmla="*/ 43936 w 162287"/>
                  <a:gd name="connsiteY22" fmla="*/ 167263 h 220836"/>
                  <a:gd name="connsiteX23" fmla="*/ 24878 w 162287"/>
                  <a:gd name="connsiteY23" fmla="*/ 181334 h 220836"/>
                  <a:gd name="connsiteX24" fmla="*/ 15349 w 162287"/>
                  <a:gd name="connsiteY24" fmla="*/ 179731 h 220836"/>
                  <a:gd name="connsiteX25" fmla="*/ 2525 w 162287"/>
                  <a:gd name="connsiteY25" fmla="*/ 160673 h 220836"/>
                  <a:gd name="connsiteX26" fmla="*/ 477 w 162287"/>
                  <a:gd name="connsiteY26" fmla="*/ 147404 h 220836"/>
                  <a:gd name="connsiteX27" fmla="*/ 14904 w 162287"/>
                  <a:gd name="connsiteY27" fmla="*/ 135827 h 220836"/>
                  <a:gd name="connsiteX28" fmla="*/ 39750 w 162287"/>
                  <a:gd name="connsiteY28" fmla="*/ 113919 h 220836"/>
                  <a:gd name="connsiteX29" fmla="*/ 53465 w 162287"/>
                  <a:gd name="connsiteY29" fmla="*/ 98958 h 220836"/>
                  <a:gd name="connsiteX30" fmla="*/ 74126 w 162287"/>
                  <a:gd name="connsiteY30" fmla="*/ 79900 h 220836"/>
                  <a:gd name="connsiteX31" fmla="*/ 93629 w 162287"/>
                  <a:gd name="connsiteY31" fmla="*/ 60931 h 220836"/>
                  <a:gd name="connsiteX32" fmla="*/ 106898 w 162287"/>
                  <a:gd name="connsiteY32" fmla="*/ 42674 h 220836"/>
                  <a:gd name="connsiteX33" fmla="*/ 114290 w 162287"/>
                  <a:gd name="connsiteY33" fmla="*/ 28159 h 22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2287" h="220836">
                    <a:moveTo>
                      <a:pt x="113934" y="27980"/>
                    </a:moveTo>
                    <a:cubicBezTo>
                      <a:pt x="115351" y="25174"/>
                      <a:pt x="116341" y="22173"/>
                      <a:pt x="116873" y="19075"/>
                    </a:cubicBezTo>
                    <a:cubicBezTo>
                      <a:pt x="116873" y="14978"/>
                      <a:pt x="114379" y="10169"/>
                      <a:pt x="118921" y="5805"/>
                    </a:cubicBezTo>
                    <a:cubicBezTo>
                      <a:pt x="122917" y="1658"/>
                      <a:pt x="128481" y="-607"/>
                      <a:pt x="134239" y="-429"/>
                    </a:cubicBezTo>
                    <a:cubicBezTo>
                      <a:pt x="141749" y="-478"/>
                      <a:pt x="148831" y="3062"/>
                      <a:pt x="153297" y="9100"/>
                    </a:cubicBezTo>
                    <a:cubicBezTo>
                      <a:pt x="157037" y="15780"/>
                      <a:pt x="163627" y="18006"/>
                      <a:pt x="161579" y="31454"/>
                    </a:cubicBezTo>
                    <a:cubicBezTo>
                      <a:pt x="159530" y="44901"/>
                      <a:pt x="159887" y="51402"/>
                      <a:pt x="157037" y="54697"/>
                    </a:cubicBezTo>
                    <a:cubicBezTo>
                      <a:pt x="154187" y="57992"/>
                      <a:pt x="148755" y="62979"/>
                      <a:pt x="142075" y="70015"/>
                    </a:cubicBezTo>
                    <a:cubicBezTo>
                      <a:pt x="135396" y="77050"/>
                      <a:pt x="132190" y="76605"/>
                      <a:pt x="128895" y="82393"/>
                    </a:cubicBezTo>
                    <a:cubicBezTo>
                      <a:pt x="125600" y="88182"/>
                      <a:pt x="120969" y="91299"/>
                      <a:pt x="119990" y="93970"/>
                    </a:cubicBezTo>
                    <a:cubicBezTo>
                      <a:pt x="119010" y="96642"/>
                      <a:pt x="116338" y="104746"/>
                      <a:pt x="112153" y="107685"/>
                    </a:cubicBezTo>
                    <a:cubicBezTo>
                      <a:pt x="107967" y="110624"/>
                      <a:pt x="106809" y="111782"/>
                      <a:pt x="107165" y="114275"/>
                    </a:cubicBezTo>
                    <a:cubicBezTo>
                      <a:pt x="124137" y="137190"/>
                      <a:pt x="135237" y="163914"/>
                      <a:pt x="139493" y="192110"/>
                    </a:cubicBezTo>
                    <a:cubicBezTo>
                      <a:pt x="145281" y="223012"/>
                      <a:pt x="140205" y="218827"/>
                      <a:pt x="138157" y="220251"/>
                    </a:cubicBezTo>
                    <a:cubicBezTo>
                      <a:pt x="135060" y="220721"/>
                      <a:pt x="131898" y="220057"/>
                      <a:pt x="129251" y="218381"/>
                    </a:cubicBezTo>
                    <a:cubicBezTo>
                      <a:pt x="126405" y="216457"/>
                      <a:pt x="123430" y="214731"/>
                      <a:pt x="120346" y="213216"/>
                    </a:cubicBezTo>
                    <a:cubicBezTo>
                      <a:pt x="116784" y="211791"/>
                      <a:pt x="113934" y="209565"/>
                      <a:pt x="113934" y="206626"/>
                    </a:cubicBezTo>
                    <a:cubicBezTo>
                      <a:pt x="114076" y="199404"/>
                      <a:pt x="113509" y="192186"/>
                      <a:pt x="112242" y="185074"/>
                    </a:cubicBezTo>
                    <a:cubicBezTo>
                      <a:pt x="111005" y="177114"/>
                      <a:pt x="108792" y="169338"/>
                      <a:pt x="105652" y="161920"/>
                    </a:cubicBezTo>
                    <a:cubicBezTo>
                      <a:pt x="102268" y="156933"/>
                      <a:pt x="93629" y="131285"/>
                      <a:pt x="86594" y="132086"/>
                    </a:cubicBezTo>
                    <a:cubicBezTo>
                      <a:pt x="79558" y="132888"/>
                      <a:pt x="78312" y="136272"/>
                      <a:pt x="72879" y="139567"/>
                    </a:cubicBezTo>
                    <a:cubicBezTo>
                      <a:pt x="67157" y="143376"/>
                      <a:pt x="62127" y="148135"/>
                      <a:pt x="58007" y="153638"/>
                    </a:cubicBezTo>
                    <a:cubicBezTo>
                      <a:pt x="53851" y="158701"/>
                      <a:pt x="49130" y="163272"/>
                      <a:pt x="43936" y="167263"/>
                    </a:cubicBezTo>
                    <a:cubicBezTo>
                      <a:pt x="37968" y="172454"/>
                      <a:pt x="31595" y="177159"/>
                      <a:pt x="24878" y="181334"/>
                    </a:cubicBezTo>
                    <a:cubicBezTo>
                      <a:pt x="21760" y="183320"/>
                      <a:pt x="17645" y="182628"/>
                      <a:pt x="15349" y="179731"/>
                    </a:cubicBezTo>
                    <a:cubicBezTo>
                      <a:pt x="10440" y="173828"/>
                      <a:pt x="6144" y="167443"/>
                      <a:pt x="2525" y="160673"/>
                    </a:cubicBezTo>
                    <a:cubicBezTo>
                      <a:pt x="2080" y="158180"/>
                      <a:pt x="-2017" y="152836"/>
                      <a:pt x="477" y="147404"/>
                    </a:cubicBezTo>
                    <a:cubicBezTo>
                      <a:pt x="2970" y="141972"/>
                      <a:pt x="12054" y="139567"/>
                      <a:pt x="14904" y="135827"/>
                    </a:cubicBezTo>
                    <a:cubicBezTo>
                      <a:pt x="17753" y="132086"/>
                      <a:pt x="37346" y="117214"/>
                      <a:pt x="39750" y="113919"/>
                    </a:cubicBezTo>
                    <a:cubicBezTo>
                      <a:pt x="42155" y="110624"/>
                      <a:pt x="50526" y="102253"/>
                      <a:pt x="53465" y="98958"/>
                    </a:cubicBezTo>
                    <a:cubicBezTo>
                      <a:pt x="56404" y="95663"/>
                      <a:pt x="69228" y="85332"/>
                      <a:pt x="74126" y="79900"/>
                    </a:cubicBezTo>
                    <a:cubicBezTo>
                      <a:pt x="79024" y="74467"/>
                      <a:pt x="89443" y="68322"/>
                      <a:pt x="93629" y="60931"/>
                    </a:cubicBezTo>
                    <a:cubicBezTo>
                      <a:pt x="97815" y="53539"/>
                      <a:pt x="104405" y="48018"/>
                      <a:pt x="106898" y="42674"/>
                    </a:cubicBezTo>
                    <a:cubicBezTo>
                      <a:pt x="109392" y="37331"/>
                      <a:pt x="115359" y="25754"/>
                      <a:pt x="114290" y="2815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646D1B11-219D-4161-BB54-0CD148FB4914}"/>
                </a:ext>
              </a:extLst>
            </p:cNvPr>
            <p:cNvGrpSpPr/>
            <p:nvPr/>
          </p:nvGrpSpPr>
          <p:grpSpPr>
            <a:xfrm>
              <a:off x="1881495" y="5959214"/>
              <a:ext cx="256860" cy="256232"/>
              <a:chOff x="1909201" y="6025900"/>
              <a:chExt cx="296545" cy="295820"/>
            </a:xfrm>
            <a:grpFill/>
          </p:grpSpPr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059533D6-BBAE-479B-81DB-DE2DCE259E1C}"/>
                  </a:ext>
                </a:extLst>
              </p:cNvPr>
              <p:cNvSpPr/>
              <p:nvPr/>
            </p:nvSpPr>
            <p:spPr>
              <a:xfrm>
                <a:off x="1909201" y="6034133"/>
                <a:ext cx="112020" cy="287587"/>
              </a:xfrm>
              <a:custGeom>
                <a:avLst/>
                <a:gdLst>
                  <a:gd name="connsiteX0" fmla="*/ -55 w 112020"/>
                  <a:gd name="connsiteY0" fmla="*/ 39890 h 287587"/>
                  <a:gd name="connsiteX1" fmla="*/ 7425 w 112020"/>
                  <a:gd name="connsiteY1" fmla="*/ 28669 h 287587"/>
                  <a:gd name="connsiteX2" fmla="*/ 42157 w 112020"/>
                  <a:gd name="connsiteY2" fmla="*/ 22524 h 287587"/>
                  <a:gd name="connsiteX3" fmla="*/ 68874 w 112020"/>
                  <a:gd name="connsiteY3" fmla="*/ 11748 h 287587"/>
                  <a:gd name="connsiteX4" fmla="*/ 82054 w 112020"/>
                  <a:gd name="connsiteY4" fmla="*/ 1418 h 287587"/>
                  <a:gd name="connsiteX5" fmla="*/ 96570 w 112020"/>
                  <a:gd name="connsiteY5" fmla="*/ 2219 h 287587"/>
                  <a:gd name="connsiteX6" fmla="*/ 105475 w 112020"/>
                  <a:gd name="connsiteY6" fmla="*/ 14598 h 287587"/>
                  <a:gd name="connsiteX7" fmla="*/ 103783 w 112020"/>
                  <a:gd name="connsiteY7" fmla="*/ 27867 h 287587"/>
                  <a:gd name="connsiteX8" fmla="*/ 87664 w 112020"/>
                  <a:gd name="connsiteY8" fmla="*/ 48973 h 287587"/>
                  <a:gd name="connsiteX9" fmla="*/ 83033 w 112020"/>
                  <a:gd name="connsiteY9" fmla="*/ 75067 h 287587"/>
                  <a:gd name="connsiteX10" fmla="*/ 78492 w 112020"/>
                  <a:gd name="connsiteY10" fmla="*/ 111936 h 287587"/>
                  <a:gd name="connsiteX11" fmla="*/ 84280 w 112020"/>
                  <a:gd name="connsiteY11" fmla="*/ 129747 h 287587"/>
                  <a:gd name="connsiteX12" fmla="*/ 89446 w 112020"/>
                  <a:gd name="connsiteY12" fmla="*/ 127075 h 287587"/>
                  <a:gd name="connsiteX13" fmla="*/ 105743 w 112020"/>
                  <a:gd name="connsiteY13" fmla="*/ 100359 h 287587"/>
                  <a:gd name="connsiteX14" fmla="*/ 107257 w 112020"/>
                  <a:gd name="connsiteY14" fmla="*/ 104544 h 287587"/>
                  <a:gd name="connsiteX15" fmla="*/ 107791 w 112020"/>
                  <a:gd name="connsiteY15" fmla="*/ 107839 h 287587"/>
                  <a:gd name="connsiteX16" fmla="*/ 109661 w 112020"/>
                  <a:gd name="connsiteY16" fmla="*/ 122890 h 287587"/>
                  <a:gd name="connsiteX17" fmla="*/ 111353 w 112020"/>
                  <a:gd name="connsiteY17" fmla="*/ 139988 h 287587"/>
                  <a:gd name="connsiteX18" fmla="*/ 101735 w 112020"/>
                  <a:gd name="connsiteY18" fmla="*/ 162430 h 287587"/>
                  <a:gd name="connsiteX19" fmla="*/ 92830 w 112020"/>
                  <a:gd name="connsiteY19" fmla="*/ 192175 h 287587"/>
                  <a:gd name="connsiteX20" fmla="*/ 89178 w 112020"/>
                  <a:gd name="connsiteY20" fmla="*/ 207671 h 287587"/>
                  <a:gd name="connsiteX21" fmla="*/ 80273 w 112020"/>
                  <a:gd name="connsiteY21" fmla="*/ 226817 h 287587"/>
                  <a:gd name="connsiteX22" fmla="*/ 71991 w 112020"/>
                  <a:gd name="connsiteY22" fmla="*/ 244629 h 287587"/>
                  <a:gd name="connsiteX23" fmla="*/ 69497 w 112020"/>
                  <a:gd name="connsiteY23" fmla="*/ 258254 h 287587"/>
                  <a:gd name="connsiteX24" fmla="*/ 68072 w 112020"/>
                  <a:gd name="connsiteY24" fmla="*/ 267961 h 287587"/>
                  <a:gd name="connsiteX25" fmla="*/ 66469 w 112020"/>
                  <a:gd name="connsiteY25" fmla="*/ 275531 h 287587"/>
                  <a:gd name="connsiteX26" fmla="*/ 64599 w 112020"/>
                  <a:gd name="connsiteY26" fmla="*/ 282388 h 287587"/>
                  <a:gd name="connsiteX27" fmla="*/ 58632 w 112020"/>
                  <a:gd name="connsiteY27" fmla="*/ 286307 h 287587"/>
                  <a:gd name="connsiteX28" fmla="*/ 49727 w 112020"/>
                  <a:gd name="connsiteY28" fmla="*/ 283813 h 287587"/>
                  <a:gd name="connsiteX29" fmla="*/ 30758 w 112020"/>
                  <a:gd name="connsiteY29" fmla="*/ 279717 h 287587"/>
                  <a:gd name="connsiteX30" fmla="*/ 16776 w 112020"/>
                  <a:gd name="connsiteY30" fmla="*/ 263776 h 287587"/>
                  <a:gd name="connsiteX31" fmla="*/ 14104 w 112020"/>
                  <a:gd name="connsiteY31" fmla="*/ 245965 h 287587"/>
                  <a:gd name="connsiteX32" fmla="*/ 21318 w 112020"/>
                  <a:gd name="connsiteY32" fmla="*/ 219248 h 287587"/>
                  <a:gd name="connsiteX33" fmla="*/ 32628 w 112020"/>
                  <a:gd name="connsiteY33" fmla="*/ 186119 h 287587"/>
                  <a:gd name="connsiteX34" fmla="*/ 36992 w 112020"/>
                  <a:gd name="connsiteY34" fmla="*/ 154059 h 287587"/>
                  <a:gd name="connsiteX35" fmla="*/ 34320 w 112020"/>
                  <a:gd name="connsiteY35" fmla="*/ 138029 h 287587"/>
                  <a:gd name="connsiteX36" fmla="*/ 24969 w 112020"/>
                  <a:gd name="connsiteY36" fmla="*/ 122177 h 287587"/>
                  <a:gd name="connsiteX37" fmla="*/ 28264 w 112020"/>
                  <a:gd name="connsiteY37" fmla="*/ 113271 h 287587"/>
                  <a:gd name="connsiteX38" fmla="*/ 49994 w 112020"/>
                  <a:gd name="connsiteY38" fmla="*/ 112826 h 287587"/>
                  <a:gd name="connsiteX39" fmla="*/ 55426 w 112020"/>
                  <a:gd name="connsiteY39" fmla="*/ 81924 h 287587"/>
                  <a:gd name="connsiteX40" fmla="*/ 67805 w 112020"/>
                  <a:gd name="connsiteY40" fmla="*/ 36416 h 287587"/>
                  <a:gd name="connsiteX41" fmla="*/ 41088 w 112020"/>
                  <a:gd name="connsiteY41" fmla="*/ 45322 h 287587"/>
                  <a:gd name="connsiteX42" fmla="*/ 14995 w 112020"/>
                  <a:gd name="connsiteY42" fmla="*/ 50309 h 287587"/>
                  <a:gd name="connsiteX43" fmla="*/ -323 w 112020"/>
                  <a:gd name="connsiteY43" fmla="*/ 39979 h 287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2020" h="287587">
                    <a:moveTo>
                      <a:pt x="-55" y="39890"/>
                    </a:moveTo>
                    <a:cubicBezTo>
                      <a:pt x="-55" y="34457"/>
                      <a:pt x="390" y="29915"/>
                      <a:pt x="7425" y="28669"/>
                    </a:cubicBezTo>
                    <a:cubicBezTo>
                      <a:pt x="14460" y="27422"/>
                      <a:pt x="33073" y="25017"/>
                      <a:pt x="42157" y="22524"/>
                    </a:cubicBezTo>
                    <a:cubicBezTo>
                      <a:pt x="51238" y="19382"/>
                      <a:pt x="60154" y="15785"/>
                      <a:pt x="68874" y="11748"/>
                    </a:cubicBezTo>
                    <a:cubicBezTo>
                      <a:pt x="74217" y="9700"/>
                      <a:pt x="77156" y="4713"/>
                      <a:pt x="82054" y="1418"/>
                    </a:cubicBezTo>
                    <a:cubicBezTo>
                      <a:pt x="86598" y="-1323"/>
                      <a:pt x="92355" y="-1005"/>
                      <a:pt x="96570" y="2219"/>
                    </a:cubicBezTo>
                    <a:cubicBezTo>
                      <a:pt x="100595" y="5472"/>
                      <a:pt x="103671" y="9747"/>
                      <a:pt x="105475" y="14598"/>
                    </a:cubicBezTo>
                    <a:cubicBezTo>
                      <a:pt x="106419" y="19085"/>
                      <a:pt x="105823" y="23760"/>
                      <a:pt x="103783" y="27867"/>
                    </a:cubicBezTo>
                    <a:cubicBezTo>
                      <a:pt x="102091" y="31162"/>
                      <a:pt x="89713" y="41938"/>
                      <a:pt x="87664" y="48973"/>
                    </a:cubicBezTo>
                    <a:cubicBezTo>
                      <a:pt x="85616" y="56009"/>
                      <a:pt x="84280" y="70525"/>
                      <a:pt x="83033" y="75067"/>
                    </a:cubicBezTo>
                    <a:cubicBezTo>
                      <a:pt x="79283" y="86976"/>
                      <a:pt x="77743" y="99472"/>
                      <a:pt x="78492" y="111936"/>
                    </a:cubicBezTo>
                    <a:cubicBezTo>
                      <a:pt x="80985" y="122711"/>
                      <a:pt x="79827" y="128678"/>
                      <a:pt x="84280" y="129747"/>
                    </a:cubicBezTo>
                    <a:cubicBezTo>
                      <a:pt x="88733" y="130815"/>
                      <a:pt x="87575" y="129747"/>
                      <a:pt x="89446" y="127075"/>
                    </a:cubicBezTo>
                    <a:cubicBezTo>
                      <a:pt x="91316" y="124403"/>
                      <a:pt x="104318" y="101694"/>
                      <a:pt x="105743" y="100359"/>
                    </a:cubicBezTo>
                    <a:cubicBezTo>
                      <a:pt x="107168" y="99023"/>
                      <a:pt x="107613" y="102674"/>
                      <a:pt x="107257" y="104544"/>
                    </a:cubicBezTo>
                    <a:cubicBezTo>
                      <a:pt x="106900" y="106414"/>
                      <a:pt x="107257" y="106147"/>
                      <a:pt x="107791" y="107839"/>
                    </a:cubicBezTo>
                    <a:cubicBezTo>
                      <a:pt x="108325" y="109531"/>
                      <a:pt x="109038" y="120574"/>
                      <a:pt x="109661" y="122890"/>
                    </a:cubicBezTo>
                    <a:cubicBezTo>
                      <a:pt x="111567" y="128376"/>
                      <a:pt x="112147" y="134235"/>
                      <a:pt x="111353" y="139988"/>
                    </a:cubicBezTo>
                    <a:cubicBezTo>
                      <a:pt x="109928" y="147647"/>
                      <a:pt x="105475" y="151298"/>
                      <a:pt x="101735" y="162430"/>
                    </a:cubicBezTo>
                    <a:cubicBezTo>
                      <a:pt x="97995" y="173562"/>
                      <a:pt x="93987" y="186564"/>
                      <a:pt x="92830" y="192175"/>
                    </a:cubicBezTo>
                    <a:cubicBezTo>
                      <a:pt x="91939" y="197412"/>
                      <a:pt x="90720" y="202587"/>
                      <a:pt x="89178" y="207671"/>
                    </a:cubicBezTo>
                    <a:cubicBezTo>
                      <a:pt x="87308" y="213014"/>
                      <a:pt x="82143" y="221029"/>
                      <a:pt x="80273" y="226817"/>
                    </a:cubicBezTo>
                    <a:cubicBezTo>
                      <a:pt x="77194" y="232601"/>
                      <a:pt x="74429" y="238547"/>
                      <a:pt x="71991" y="244629"/>
                    </a:cubicBezTo>
                    <a:cubicBezTo>
                      <a:pt x="70757" y="249088"/>
                      <a:pt x="69923" y="253647"/>
                      <a:pt x="69497" y="258254"/>
                    </a:cubicBezTo>
                    <a:cubicBezTo>
                      <a:pt x="69497" y="263152"/>
                      <a:pt x="68250" y="264399"/>
                      <a:pt x="68072" y="267961"/>
                    </a:cubicBezTo>
                    <a:cubicBezTo>
                      <a:pt x="67894" y="271524"/>
                      <a:pt x="66647" y="272058"/>
                      <a:pt x="66469" y="275531"/>
                    </a:cubicBezTo>
                    <a:cubicBezTo>
                      <a:pt x="66476" y="277944"/>
                      <a:pt x="65830" y="280313"/>
                      <a:pt x="64599" y="282388"/>
                    </a:cubicBezTo>
                    <a:cubicBezTo>
                      <a:pt x="63174" y="285238"/>
                      <a:pt x="62284" y="288800"/>
                      <a:pt x="58632" y="286307"/>
                    </a:cubicBezTo>
                    <a:cubicBezTo>
                      <a:pt x="56177" y="284202"/>
                      <a:pt x="52918" y="283289"/>
                      <a:pt x="49727" y="283813"/>
                    </a:cubicBezTo>
                    <a:cubicBezTo>
                      <a:pt x="43118" y="284748"/>
                      <a:pt x="36392" y="283296"/>
                      <a:pt x="30758" y="279717"/>
                    </a:cubicBezTo>
                    <a:cubicBezTo>
                      <a:pt x="24790" y="275710"/>
                      <a:pt x="19971" y="270215"/>
                      <a:pt x="16776" y="263776"/>
                    </a:cubicBezTo>
                    <a:cubicBezTo>
                      <a:pt x="13714" y="258373"/>
                      <a:pt x="12762" y="252028"/>
                      <a:pt x="14104" y="245965"/>
                    </a:cubicBezTo>
                    <a:cubicBezTo>
                      <a:pt x="16331" y="237682"/>
                      <a:pt x="19448" y="224502"/>
                      <a:pt x="21318" y="219248"/>
                    </a:cubicBezTo>
                    <a:cubicBezTo>
                      <a:pt x="23188" y="213993"/>
                      <a:pt x="31381" y="191284"/>
                      <a:pt x="32628" y="186119"/>
                    </a:cubicBezTo>
                    <a:cubicBezTo>
                      <a:pt x="35315" y="175637"/>
                      <a:pt x="36780" y="164879"/>
                      <a:pt x="36992" y="154059"/>
                    </a:cubicBezTo>
                    <a:cubicBezTo>
                      <a:pt x="36101" y="145688"/>
                      <a:pt x="38595" y="145154"/>
                      <a:pt x="34320" y="138029"/>
                    </a:cubicBezTo>
                    <a:cubicBezTo>
                      <a:pt x="30811" y="132986"/>
                      <a:pt x="27685" y="127687"/>
                      <a:pt x="24969" y="122177"/>
                    </a:cubicBezTo>
                    <a:cubicBezTo>
                      <a:pt x="23366" y="117991"/>
                      <a:pt x="23366" y="113271"/>
                      <a:pt x="28264" y="113271"/>
                    </a:cubicBezTo>
                    <a:cubicBezTo>
                      <a:pt x="33162" y="113271"/>
                      <a:pt x="48925" y="114696"/>
                      <a:pt x="49994" y="112826"/>
                    </a:cubicBezTo>
                    <a:cubicBezTo>
                      <a:pt x="51062" y="110956"/>
                      <a:pt x="52933" y="89048"/>
                      <a:pt x="55426" y="81924"/>
                    </a:cubicBezTo>
                    <a:cubicBezTo>
                      <a:pt x="57920" y="74800"/>
                      <a:pt x="70299" y="37396"/>
                      <a:pt x="67805" y="36416"/>
                    </a:cubicBezTo>
                    <a:cubicBezTo>
                      <a:pt x="58565" y="38267"/>
                      <a:pt x="49591" y="41259"/>
                      <a:pt x="41088" y="45322"/>
                    </a:cubicBezTo>
                    <a:cubicBezTo>
                      <a:pt x="33000" y="49309"/>
                      <a:pt x="23983" y="51032"/>
                      <a:pt x="14995" y="50309"/>
                    </a:cubicBezTo>
                    <a:cubicBezTo>
                      <a:pt x="9166" y="48082"/>
                      <a:pt x="3926" y="44548"/>
                      <a:pt x="-323" y="3997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FEC46BA7-C1E4-43E2-93BF-6180C1F90180}"/>
                  </a:ext>
                </a:extLst>
              </p:cNvPr>
              <p:cNvSpPr/>
              <p:nvPr/>
            </p:nvSpPr>
            <p:spPr>
              <a:xfrm>
                <a:off x="2003184" y="6025900"/>
                <a:ext cx="202562" cy="293802"/>
              </a:xfrm>
              <a:custGeom>
                <a:avLst/>
                <a:gdLst>
                  <a:gd name="connsiteX0" fmla="*/ 63323 w 202562"/>
                  <a:gd name="connsiteY0" fmla="*/ 97459 h 293802"/>
                  <a:gd name="connsiteX1" fmla="*/ 89417 w 202562"/>
                  <a:gd name="connsiteY1" fmla="*/ 82943 h 293802"/>
                  <a:gd name="connsiteX2" fmla="*/ 97343 w 202562"/>
                  <a:gd name="connsiteY2" fmla="*/ 87485 h 293802"/>
                  <a:gd name="connsiteX3" fmla="*/ 90307 w 202562"/>
                  <a:gd name="connsiteY3" fmla="*/ 108502 h 293802"/>
                  <a:gd name="connsiteX4" fmla="*/ 82470 w 202562"/>
                  <a:gd name="connsiteY4" fmla="*/ 122128 h 293802"/>
                  <a:gd name="connsiteX5" fmla="*/ 70091 w 202562"/>
                  <a:gd name="connsiteY5" fmla="*/ 117586 h 293802"/>
                  <a:gd name="connsiteX6" fmla="*/ 63323 w 202562"/>
                  <a:gd name="connsiteY6" fmla="*/ 97459 h 293802"/>
                  <a:gd name="connsiteX7" fmla="*/ 25564 w 202562"/>
                  <a:gd name="connsiteY7" fmla="*/ 59432 h 293802"/>
                  <a:gd name="connsiteX8" fmla="*/ 25564 w 202562"/>
                  <a:gd name="connsiteY8" fmla="*/ 49903 h 293802"/>
                  <a:gd name="connsiteX9" fmla="*/ 36072 w 202562"/>
                  <a:gd name="connsiteY9" fmla="*/ 39216 h 293802"/>
                  <a:gd name="connsiteX10" fmla="*/ 47471 w 202562"/>
                  <a:gd name="connsiteY10" fmla="*/ 42868 h 293802"/>
                  <a:gd name="connsiteX11" fmla="*/ 53616 w 202562"/>
                  <a:gd name="connsiteY11" fmla="*/ 53644 h 293802"/>
                  <a:gd name="connsiteX12" fmla="*/ 57357 w 202562"/>
                  <a:gd name="connsiteY12" fmla="*/ 70921 h 293802"/>
                  <a:gd name="connsiteX13" fmla="*/ 65550 w 202562"/>
                  <a:gd name="connsiteY13" fmla="*/ 72613 h 293802"/>
                  <a:gd name="connsiteX14" fmla="*/ 102330 w 202562"/>
                  <a:gd name="connsiteY14" fmla="*/ 63707 h 293802"/>
                  <a:gd name="connsiteX15" fmla="*/ 116579 w 202562"/>
                  <a:gd name="connsiteY15" fmla="*/ 38593 h 293802"/>
                  <a:gd name="connsiteX16" fmla="*/ 122100 w 202562"/>
                  <a:gd name="connsiteY16" fmla="*/ 36456 h 293802"/>
                  <a:gd name="connsiteX17" fmla="*/ 129314 w 202562"/>
                  <a:gd name="connsiteY17" fmla="*/ 42067 h 293802"/>
                  <a:gd name="connsiteX18" fmla="*/ 127889 w 202562"/>
                  <a:gd name="connsiteY18" fmla="*/ 50972 h 293802"/>
                  <a:gd name="connsiteX19" fmla="*/ 121922 w 202562"/>
                  <a:gd name="connsiteY19" fmla="*/ 64331 h 293802"/>
                  <a:gd name="connsiteX20" fmla="*/ 126820 w 202562"/>
                  <a:gd name="connsiteY20" fmla="*/ 74394 h 293802"/>
                  <a:gd name="connsiteX21" fmla="*/ 126019 w 202562"/>
                  <a:gd name="connsiteY21" fmla="*/ 81696 h 293802"/>
                  <a:gd name="connsiteX22" fmla="*/ 115510 w 202562"/>
                  <a:gd name="connsiteY22" fmla="*/ 83121 h 293802"/>
                  <a:gd name="connsiteX23" fmla="*/ 104556 w 202562"/>
                  <a:gd name="connsiteY23" fmla="*/ 111797 h 293802"/>
                  <a:gd name="connsiteX24" fmla="*/ 104556 w 202562"/>
                  <a:gd name="connsiteY24" fmla="*/ 118565 h 293802"/>
                  <a:gd name="connsiteX25" fmla="*/ 116133 w 202562"/>
                  <a:gd name="connsiteY25" fmla="*/ 117764 h 293802"/>
                  <a:gd name="connsiteX26" fmla="*/ 125039 w 202562"/>
                  <a:gd name="connsiteY26" fmla="*/ 109749 h 293802"/>
                  <a:gd name="connsiteX27" fmla="*/ 138308 w 202562"/>
                  <a:gd name="connsiteY27" fmla="*/ 89889 h 293802"/>
                  <a:gd name="connsiteX28" fmla="*/ 152913 w 202562"/>
                  <a:gd name="connsiteY28" fmla="*/ 70119 h 293802"/>
                  <a:gd name="connsiteX29" fmla="*/ 164045 w 202562"/>
                  <a:gd name="connsiteY29" fmla="*/ 47410 h 293802"/>
                  <a:gd name="connsiteX30" fmla="*/ 163066 w 202562"/>
                  <a:gd name="connsiteY30" fmla="*/ 35031 h 293802"/>
                  <a:gd name="connsiteX31" fmla="*/ 146501 w 202562"/>
                  <a:gd name="connsiteY31" fmla="*/ 23276 h 293802"/>
                  <a:gd name="connsiteX32" fmla="*/ 112927 w 202562"/>
                  <a:gd name="connsiteY32" fmla="*/ 24523 h 293802"/>
                  <a:gd name="connsiteX33" fmla="*/ 86923 w 202562"/>
                  <a:gd name="connsiteY33" fmla="*/ 32003 h 293802"/>
                  <a:gd name="connsiteX34" fmla="*/ 75969 w 202562"/>
                  <a:gd name="connsiteY34" fmla="*/ 38148 h 293802"/>
                  <a:gd name="connsiteX35" fmla="*/ 65906 w 202562"/>
                  <a:gd name="connsiteY35" fmla="*/ 41621 h 293802"/>
                  <a:gd name="connsiteX36" fmla="*/ 53705 w 202562"/>
                  <a:gd name="connsiteY36" fmla="*/ 32716 h 293802"/>
                  <a:gd name="connsiteX37" fmla="*/ 49787 w 202562"/>
                  <a:gd name="connsiteY37" fmla="*/ 21762 h 293802"/>
                  <a:gd name="connsiteX38" fmla="*/ 62967 w 202562"/>
                  <a:gd name="connsiteY38" fmla="*/ 13569 h 293802"/>
                  <a:gd name="connsiteX39" fmla="*/ 116400 w 202562"/>
                  <a:gd name="connsiteY39" fmla="*/ 121 h 293802"/>
                  <a:gd name="connsiteX40" fmla="*/ 154783 w 202562"/>
                  <a:gd name="connsiteY40" fmla="*/ 1190 h 293802"/>
                  <a:gd name="connsiteX41" fmla="*/ 170635 w 202562"/>
                  <a:gd name="connsiteY41" fmla="*/ 8403 h 293802"/>
                  <a:gd name="connsiteX42" fmla="*/ 188447 w 202562"/>
                  <a:gd name="connsiteY42" fmla="*/ 21584 h 293802"/>
                  <a:gd name="connsiteX43" fmla="*/ 201983 w 202562"/>
                  <a:gd name="connsiteY43" fmla="*/ 39395 h 293802"/>
                  <a:gd name="connsiteX44" fmla="*/ 197530 w 202562"/>
                  <a:gd name="connsiteY44" fmla="*/ 61570 h 293802"/>
                  <a:gd name="connsiteX45" fmla="*/ 180788 w 202562"/>
                  <a:gd name="connsiteY45" fmla="*/ 80717 h 293802"/>
                  <a:gd name="connsiteX46" fmla="*/ 168053 w 202562"/>
                  <a:gd name="connsiteY46" fmla="*/ 98528 h 293802"/>
                  <a:gd name="connsiteX47" fmla="*/ 155229 w 202562"/>
                  <a:gd name="connsiteY47" fmla="*/ 114291 h 293802"/>
                  <a:gd name="connsiteX48" fmla="*/ 142761 w 202562"/>
                  <a:gd name="connsiteY48" fmla="*/ 132547 h 293802"/>
                  <a:gd name="connsiteX49" fmla="*/ 132876 w 202562"/>
                  <a:gd name="connsiteY49" fmla="*/ 147419 h 293802"/>
                  <a:gd name="connsiteX50" fmla="*/ 115065 w 202562"/>
                  <a:gd name="connsiteY50" fmla="*/ 137089 h 293802"/>
                  <a:gd name="connsiteX51" fmla="*/ 101350 w 202562"/>
                  <a:gd name="connsiteY51" fmla="*/ 139137 h 293802"/>
                  <a:gd name="connsiteX52" fmla="*/ 99302 w 202562"/>
                  <a:gd name="connsiteY52" fmla="*/ 165230 h 293802"/>
                  <a:gd name="connsiteX53" fmla="*/ 105090 w 202562"/>
                  <a:gd name="connsiteY53" fmla="*/ 168525 h 293802"/>
                  <a:gd name="connsiteX54" fmla="*/ 125395 w 202562"/>
                  <a:gd name="connsiteY54" fmla="*/ 164785 h 293802"/>
                  <a:gd name="connsiteX55" fmla="*/ 145700 w 202562"/>
                  <a:gd name="connsiteY55" fmla="*/ 163182 h 293802"/>
                  <a:gd name="connsiteX56" fmla="*/ 156030 w 202562"/>
                  <a:gd name="connsiteY56" fmla="*/ 174759 h 293802"/>
                  <a:gd name="connsiteX57" fmla="*/ 153181 w 202562"/>
                  <a:gd name="connsiteY57" fmla="*/ 189632 h 293802"/>
                  <a:gd name="connsiteX58" fmla="*/ 143295 w 202562"/>
                  <a:gd name="connsiteY58" fmla="*/ 201209 h 293802"/>
                  <a:gd name="connsiteX59" fmla="*/ 124683 w 202562"/>
                  <a:gd name="connsiteY59" fmla="*/ 212074 h 293802"/>
                  <a:gd name="connsiteX60" fmla="*/ 108653 w 202562"/>
                  <a:gd name="connsiteY60" fmla="*/ 226323 h 293802"/>
                  <a:gd name="connsiteX61" fmla="*/ 111948 w 202562"/>
                  <a:gd name="connsiteY61" fmla="*/ 233981 h 293802"/>
                  <a:gd name="connsiteX62" fmla="*/ 142939 w 202562"/>
                  <a:gd name="connsiteY62" fmla="*/ 235139 h 293802"/>
                  <a:gd name="connsiteX63" fmla="*/ 159415 w 202562"/>
                  <a:gd name="connsiteY63" fmla="*/ 246716 h 293802"/>
                  <a:gd name="connsiteX64" fmla="*/ 166628 w 202562"/>
                  <a:gd name="connsiteY64" fmla="*/ 260253 h 293802"/>
                  <a:gd name="connsiteX65" fmla="*/ 163333 w 202562"/>
                  <a:gd name="connsiteY65" fmla="*/ 273255 h 293802"/>
                  <a:gd name="connsiteX66" fmla="*/ 153626 w 202562"/>
                  <a:gd name="connsiteY66" fmla="*/ 283408 h 293802"/>
                  <a:gd name="connsiteX67" fmla="*/ 79621 w 202562"/>
                  <a:gd name="connsiteY67" fmla="*/ 292313 h 293802"/>
                  <a:gd name="connsiteX68" fmla="*/ 57713 w 202562"/>
                  <a:gd name="connsiteY68" fmla="*/ 290087 h 293802"/>
                  <a:gd name="connsiteX69" fmla="*/ 35894 w 202562"/>
                  <a:gd name="connsiteY69" fmla="*/ 257047 h 293802"/>
                  <a:gd name="connsiteX70" fmla="*/ 48629 w 202562"/>
                  <a:gd name="connsiteY70" fmla="*/ 226145 h 293802"/>
                  <a:gd name="connsiteX71" fmla="*/ 78552 w 202562"/>
                  <a:gd name="connsiteY71" fmla="*/ 199428 h 293802"/>
                  <a:gd name="connsiteX72" fmla="*/ 66173 w 202562"/>
                  <a:gd name="connsiteY72" fmla="*/ 199428 h 293802"/>
                  <a:gd name="connsiteX73" fmla="*/ 23248 w 202562"/>
                  <a:gd name="connsiteY73" fmla="*/ 219020 h 293802"/>
                  <a:gd name="connsiteX74" fmla="*/ 450 w 202562"/>
                  <a:gd name="connsiteY74" fmla="*/ 210204 h 293802"/>
                  <a:gd name="connsiteX75" fmla="*/ 6595 w 202562"/>
                  <a:gd name="connsiteY75" fmla="*/ 200051 h 293802"/>
                  <a:gd name="connsiteX76" fmla="*/ 27612 w 202562"/>
                  <a:gd name="connsiteY76" fmla="*/ 191680 h 293802"/>
                  <a:gd name="connsiteX77" fmla="*/ 70092 w 202562"/>
                  <a:gd name="connsiteY77" fmla="*/ 174314 h 293802"/>
                  <a:gd name="connsiteX78" fmla="*/ 80689 w 202562"/>
                  <a:gd name="connsiteY78" fmla="*/ 169149 h 293802"/>
                  <a:gd name="connsiteX79" fmla="*/ 81669 w 202562"/>
                  <a:gd name="connsiteY79" fmla="*/ 141720 h 293802"/>
                  <a:gd name="connsiteX80" fmla="*/ 74900 w 202562"/>
                  <a:gd name="connsiteY80" fmla="*/ 142967 h 293802"/>
                  <a:gd name="connsiteX81" fmla="*/ 57802 w 202562"/>
                  <a:gd name="connsiteY81" fmla="*/ 147508 h 293802"/>
                  <a:gd name="connsiteX82" fmla="*/ 41861 w 202562"/>
                  <a:gd name="connsiteY82" fmla="*/ 123552 h 293802"/>
                  <a:gd name="connsiteX83" fmla="*/ 31530 w 202562"/>
                  <a:gd name="connsiteY83" fmla="*/ 83834 h 293802"/>
                  <a:gd name="connsiteX84" fmla="*/ 25563 w 202562"/>
                  <a:gd name="connsiteY84" fmla="*/ 59433 h 29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202562" h="293802">
                    <a:moveTo>
                      <a:pt x="63323" y="97459"/>
                    </a:moveTo>
                    <a:cubicBezTo>
                      <a:pt x="70309" y="90037"/>
                      <a:pt x="79426" y="84965"/>
                      <a:pt x="89417" y="82943"/>
                    </a:cubicBezTo>
                    <a:cubicBezTo>
                      <a:pt x="103042" y="81696"/>
                      <a:pt x="98946" y="80895"/>
                      <a:pt x="97343" y="87485"/>
                    </a:cubicBezTo>
                    <a:cubicBezTo>
                      <a:pt x="95740" y="94075"/>
                      <a:pt x="92534" y="101289"/>
                      <a:pt x="90307" y="108502"/>
                    </a:cubicBezTo>
                    <a:cubicBezTo>
                      <a:pt x="88081" y="115716"/>
                      <a:pt x="86567" y="121504"/>
                      <a:pt x="82470" y="122128"/>
                    </a:cubicBezTo>
                    <a:cubicBezTo>
                      <a:pt x="77844" y="122777"/>
                      <a:pt x="73200" y="121073"/>
                      <a:pt x="70091" y="117586"/>
                    </a:cubicBezTo>
                    <a:cubicBezTo>
                      <a:pt x="66797" y="113845"/>
                      <a:pt x="60206" y="103515"/>
                      <a:pt x="63323" y="97459"/>
                    </a:cubicBezTo>
                    <a:moveTo>
                      <a:pt x="25564" y="59432"/>
                    </a:moveTo>
                    <a:cubicBezTo>
                      <a:pt x="24433" y="56357"/>
                      <a:pt x="24433" y="52979"/>
                      <a:pt x="25564" y="49903"/>
                    </a:cubicBezTo>
                    <a:cubicBezTo>
                      <a:pt x="27688" y="45208"/>
                      <a:pt x="31413" y="41420"/>
                      <a:pt x="36072" y="39216"/>
                    </a:cubicBezTo>
                    <a:cubicBezTo>
                      <a:pt x="40261" y="38017"/>
                      <a:pt x="44759" y="39458"/>
                      <a:pt x="47471" y="42868"/>
                    </a:cubicBezTo>
                    <a:cubicBezTo>
                      <a:pt x="50945" y="47410"/>
                      <a:pt x="53616" y="48657"/>
                      <a:pt x="53616" y="53644"/>
                    </a:cubicBezTo>
                    <a:cubicBezTo>
                      <a:pt x="53436" y="59621"/>
                      <a:pt x="54720" y="65552"/>
                      <a:pt x="57357" y="70921"/>
                    </a:cubicBezTo>
                    <a:cubicBezTo>
                      <a:pt x="59850" y="73860"/>
                      <a:pt x="57357" y="75641"/>
                      <a:pt x="65550" y="72613"/>
                    </a:cubicBezTo>
                    <a:cubicBezTo>
                      <a:pt x="76662" y="66078"/>
                      <a:pt x="89459" y="62979"/>
                      <a:pt x="102330" y="63707"/>
                    </a:cubicBezTo>
                    <a:cubicBezTo>
                      <a:pt x="107673" y="53822"/>
                      <a:pt x="115332" y="41443"/>
                      <a:pt x="116579" y="38593"/>
                    </a:cubicBezTo>
                    <a:cubicBezTo>
                      <a:pt x="117825" y="35743"/>
                      <a:pt x="119428" y="35655"/>
                      <a:pt x="122100" y="36456"/>
                    </a:cubicBezTo>
                    <a:cubicBezTo>
                      <a:pt x="124772" y="37258"/>
                      <a:pt x="129314" y="38950"/>
                      <a:pt x="129314" y="42067"/>
                    </a:cubicBezTo>
                    <a:cubicBezTo>
                      <a:pt x="129878" y="45111"/>
                      <a:pt x="129375" y="48256"/>
                      <a:pt x="127889" y="50972"/>
                    </a:cubicBezTo>
                    <a:cubicBezTo>
                      <a:pt x="125307" y="55136"/>
                      <a:pt x="123299" y="59629"/>
                      <a:pt x="121922" y="64331"/>
                    </a:cubicBezTo>
                    <a:cubicBezTo>
                      <a:pt x="121299" y="67626"/>
                      <a:pt x="125395" y="73236"/>
                      <a:pt x="126820" y="74394"/>
                    </a:cubicBezTo>
                    <a:cubicBezTo>
                      <a:pt x="128245" y="75551"/>
                      <a:pt x="128334" y="80806"/>
                      <a:pt x="126019" y="81696"/>
                    </a:cubicBezTo>
                    <a:cubicBezTo>
                      <a:pt x="123703" y="82587"/>
                      <a:pt x="117113" y="81073"/>
                      <a:pt x="115510" y="83121"/>
                    </a:cubicBezTo>
                    <a:cubicBezTo>
                      <a:pt x="113907" y="85170"/>
                      <a:pt x="105625" y="109126"/>
                      <a:pt x="104556" y="111797"/>
                    </a:cubicBezTo>
                    <a:cubicBezTo>
                      <a:pt x="103488" y="114469"/>
                      <a:pt x="102686" y="118387"/>
                      <a:pt x="104556" y="118565"/>
                    </a:cubicBezTo>
                    <a:cubicBezTo>
                      <a:pt x="108427" y="119150"/>
                      <a:pt x="112380" y="118876"/>
                      <a:pt x="116133" y="117764"/>
                    </a:cubicBezTo>
                    <a:cubicBezTo>
                      <a:pt x="119389" y="115429"/>
                      <a:pt x="122375" y="112741"/>
                      <a:pt x="125039" y="109749"/>
                    </a:cubicBezTo>
                    <a:cubicBezTo>
                      <a:pt x="126909" y="107433"/>
                      <a:pt x="133944" y="95500"/>
                      <a:pt x="138308" y="89889"/>
                    </a:cubicBezTo>
                    <a:cubicBezTo>
                      <a:pt x="142672" y="84279"/>
                      <a:pt x="149440" y="75017"/>
                      <a:pt x="152913" y="70119"/>
                    </a:cubicBezTo>
                    <a:cubicBezTo>
                      <a:pt x="157480" y="63000"/>
                      <a:pt x="161215" y="55380"/>
                      <a:pt x="164045" y="47410"/>
                    </a:cubicBezTo>
                    <a:cubicBezTo>
                      <a:pt x="165114" y="43313"/>
                      <a:pt x="166984" y="38504"/>
                      <a:pt x="163066" y="35031"/>
                    </a:cubicBezTo>
                    <a:cubicBezTo>
                      <a:pt x="159147" y="31558"/>
                      <a:pt x="154962" y="24077"/>
                      <a:pt x="146501" y="23276"/>
                    </a:cubicBezTo>
                    <a:cubicBezTo>
                      <a:pt x="135296" y="22643"/>
                      <a:pt x="124055" y="23060"/>
                      <a:pt x="112927" y="24523"/>
                    </a:cubicBezTo>
                    <a:cubicBezTo>
                      <a:pt x="103908" y="25574"/>
                      <a:pt x="95123" y="28101"/>
                      <a:pt x="86923" y="32003"/>
                    </a:cubicBezTo>
                    <a:cubicBezTo>
                      <a:pt x="82990" y="33502"/>
                      <a:pt x="79299" y="35573"/>
                      <a:pt x="75969" y="38148"/>
                    </a:cubicBezTo>
                    <a:cubicBezTo>
                      <a:pt x="73482" y="41029"/>
                      <a:pt x="69640" y="42355"/>
                      <a:pt x="65906" y="41621"/>
                    </a:cubicBezTo>
                    <a:cubicBezTo>
                      <a:pt x="60996" y="40024"/>
                      <a:pt x="56723" y="36904"/>
                      <a:pt x="53705" y="32716"/>
                    </a:cubicBezTo>
                    <a:cubicBezTo>
                      <a:pt x="50410" y="28352"/>
                      <a:pt x="47917" y="25057"/>
                      <a:pt x="49787" y="21762"/>
                    </a:cubicBezTo>
                    <a:cubicBezTo>
                      <a:pt x="51657" y="18467"/>
                      <a:pt x="50410" y="16864"/>
                      <a:pt x="62967" y="13569"/>
                    </a:cubicBezTo>
                    <a:cubicBezTo>
                      <a:pt x="80540" y="8189"/>
                      <a:pt x="98374" y="3701"/>
                      <a:pt x="116400" y="121"/>
                    </a:cubicBezTo>
                    <a:cubicBezTo>
                      <a:pt x="129197" y="-889"/>
                      <a:pt x="142064" y="-531"/>
                      <a:pt x="154783" y="1190"/>
                    </a:cubicBezTo>
                    <a:cubicBezTo>
                      <a:pt x="160515" y="2456"/>
                      <a:pt x="165916" y="4914"/>
                      <a:pt x="170635" y="8403"/>
                    </a:cubicBezTo>
                    <a:cubicBezTo>
                      <a:pt x="175177" y="11877"/>
                      <a:pt x="185330" y="19357"/>
                      <a:pt x="188447" y="21584"/>
                    </a:cubicBezTo>
                    <a:cubicBezTo>
                      <a:pt x="191564" y="23810"/>
                      <a:pt x="201983" y="29510"/>
                      <a:pt x="201983" y="39395"/>
                    </a:cubicBezTo>
                    <a:cubicBezTo>
                      <a:pt x="202902" y="47072"/>
                      <a:pt x="201342" y="54842"/>
                      <a:pt x="197530" y="61570"/>
                    </a:cubicBezTo>
                    <a:cubicBezTo>
                      <a:pt x="193790" y="65666"/>
                      <a:pt x="185775" y="74928"/>
                      <a:pt x="180788" y="80717"/>
                    </a:cubicBezTo>
                    <a:cubicBezTo>
                      <a:pt x="175801" y="86505"/>
                      <a:pt x="171882" y="93630"/>
                      <a:pt x="168053" y="98528"/>
                    </a:cubicBezTo>
                    <a:cubicBezTo>
                      <a:pt x="163471" y="103524"/>
                      <a:pt x="159188" y="108788"/>
                      <a:pt x="155229" y="114291"/>
                    </a:cubicBezTo>
                    <a:cubicBezTo>
                      <a:pt x="150478" y="119948"/>
                      <a:pt x="146302" y="126063"/>
                      <a:pt x="142761" y="132547"/>
                    </a:cubicBezTo>
                    <a:cubicBezTo>
                      <a:pt x="140268" y="138336"/>
                      <a:pt x="137774" y="147419"/>
                      <a:pt x="132876" y="147419"/>
                    </a:cubicBezTo>
                    <a:cubicBezTo>
                      <a:pt x="127978" y="147419"/>
                      <a:pt x="119161" y="138514"/>
                      <a:pt x="115065" y="137089"/>
                    </a:cubicBezTo>
                    <a:cubicBezTo>
                      <a:pt x="110544" y="134656"/>
                      <a:pt x="104962" y="135489"/>
                      <a:pt x="101350" y="139137"/>
                    </a:cubicBezTo>
                    <a:cubicBezTo>
                      <a:pt x="96808" y="144124"/>
                      <a:pt x="99302" y="165230"/>
                      <a:pt x="99302" y="165230"/>
                    </a:cubicBezTo>
                    <a:cubicBezTo>
                      <a:pt x="99302" y="165230"/>
                      <a:pt x="99302" y="168525"/>
                      <a:pt x="105090" y="168525"/>
                    </a:cubicBezTo>
                    <a:cubicBezTo>
                      <a:pt x="111976" y="168031"/>
                      <a:pt x="118785" y="166776"/>
                      <a:pt x="125395" y="164785"/>
                    </a:cubicBezTo>
                    <a:cubicBezTo>
                      <a:pt x="131955" y="162723"/>
                      <a:pt x="138898" y="162175"/>
                      <a:pt x="145700" y="163182"/>
                    </a:cubicBezTo>
                    <a:cubicBezTo>
                      <a:pt x="149440" y="164785"/>
                      <a:pt x="156030" y="170218"/>
                      <a:pt x="156030" y="174759"/>
                    </a:cubicBezTo>
                    <a:cubicBezTo>
                      <a:pt x="157254" y="179896"/>
                      <a:pt x="156217" y="185311"/>
                      <a:pt x="153181" y="189632"/>
                    </a:cubicBezTo>
                    <a:cubicBezTo>
                      <a:pt x="148461" y="196222"/>
                      <a:pt x="147570" y="198537"/>
                      <a:pt x="143295" y="201209"/>
                    </a:cubicBezTo>
                    <a:cubicBezTo>
                      <a:pt x="136468" y="203639"/>
                      <a:pt x="130156" y="207324"/>
                      <a:pt x="124683" y="212074"/>
                    </a:cubicBezTo>
                    <a:cubicBezTo>
                      <a:pt x="116668" y="219554"/>
                      <a:pt x="110078" y="219732"/>
                      <a:pt x="108653" y="226323"/>
                    </a:cubicBezTo>
                    <a:cubicBezTo>
                      <a:pt x="107228" y="232913"/>
                      <a:pt x="106961" y="233981"/>
                      <a:pt x="111948" y="233981"/>
                    </a:cubicBezTo>
                    <a:cubicBezTo>
                      <a:pt x="122287" y="233139"/>
                      <a:pt x="132691" y="233528"/>
                      <a:pt x="142939" y="235139"/>
                    </a:cubicBezTo>
                    <a:cubicBezTo>
                      <a:pt x="149361" y="237467"/>
                      <a:pt x="155048" y="241463"/>
                      <a:pt x="159415" y="246716"/>
                    </a:cubicBezTo>
                    <a:cubicBezTo>
                      <a:pt x="162264" y="252060"/>
                      <a:pt x="166895" y="255622"/>
                      <a:pt x="166628" y="260253"/>
                    </a:cubicBezTo>
                    <a:cubicBezTo>
                      <a:pt x="167078" y="264839"/>
                      <a:pt x="165913" y="269437"/>
                      <a:pt x="163333" y="273255"/>
                    </a:cubicBezTo>
                    <a:cubicBezTo>
                      <a:pt x="160038" y="277174"/>
                      <a:pt x="158613" y="282784"/>
                      <a:pt x="153626" y="283408"/>
                    </a:cubicBezTo>
                    <a:cubicBezTo>
                      <a:pt x="148639" y="284031"/>
                      <a:pt x="91287" y="290799"/>
                      <a:pt x="79621" y="292313"/>
                    </a:cubicBezTo>
                    <a:cubicBezTo>
                      <a:pt x="67954" y="293827"/>
                      <a:pt x="63323" y="294183"/>
                      <a:pt x="57713" y="290087"/>
                    </a:cubicBezTo>
                    <a:cubicBezTo>
                      <a:pt x="52102" y="285990"/>
                      <a:pt x="48273" y="286346"/>
                      <a:pt x="35894" y="257047"/>
                    </a:cubicBezTo>
                    <a:cubicBezTo>
                      <a:pt x="27790" y="242175"/>
                      <a:pt x="41059" y="231221"/>
                      <a:pt x="48629" y="226145"/>
                    </a:cubicBezTo>
                    <a:cubicBezTo>
                      <a:pt x="56199" y="221069"/>
                      <a:pt x="79621" y="202189"/>
                      <a:pt x="78552" y="199428"/>
                    </a:cubicBezTo>
                    <a:cubicBezTo>
                      <a:pt x="77483" y="196667"/>
                      <a:pt x="74812" y="196756"/>
                      <a:pt x="66173" y="199428"/>
                    </a:cubicBezTo>
                    <a:cubicBezTo>
                      <a:pt x="57535" y="202100"/>
                      <a:pt x="31709" y="217239"/>
                      <a:pt x="23248" y="219020"/>
                    </a:cubicBezTo>
                    <a:cubicBezTo>
                      <a:pt x="14649" y="220108"/>
                      <a:pt x="6080" y="216794"/>
                      <a:pt x="450" y="210204"/>
                    </a:cubicBezTo>
                    <a:cubicBezTo>
                      <a:pt x="-2133" y="205662"/>
                      <a:pt x="2231" y="201298"/>
                      <a:pt x="6595" y="200051"/>
                    </a:cubicBezTo>
                    <a:cubicBezTo>
                      <a:pt x="13742" y="197630"/>
                      <a:pt x="20757" y="194836"/>
                      <a:pt x="27612" y="191680"/>
                    </a:cubicBezTo>
                    <a:cubicBezTo>
                      <a:pt x="34647" y="188919"/>
                      <a:pt x="63234" y="174670"/>
                      <a:pt x="70092" y="174314"/>
                    </a:cubicBezTo>
                    <a:cubicBezTo>
                      <a:pt x="76949" y="173958"/>
                      <a:pt x="80867" y="171999"/>
                      <a:pt x="80689" y="169149"/>
                    </a:cubicBezTo>
                    <a:cubicBezTo>
                      <a:pt x="80511" y="166299"/>
                      <a:pt x="83539" y="143145"/>
                      <a:pt x="81669" y="141720"/>
                    </a:cubicBezTo>
                    <a:cubicBezTo>
                      <a:pt x="79799" y="140295"/>
                      <a:pt x="79442" y="140918"/>
                      <a:pt x="74900" y="142967"/>
                    </a:cubicBezTo>
                    <a:cubicBezTo>
                      <a:pt x="70359" y="145015"/>
                      <a:pt x="59405" y="149111"/>
                      <a:pt x="57802" y="147508"/>
                    </a:cubicBezTo>
                    <a:cubicBezTo>
                      <a:pt x="49356" y="142120"/>
                      <a:pt x="43569" y="133424"/>
                      <a:pt x="41861" y="123552"/>
                    </a:cubicBezTo>
                    <a:cubicBezTo>
                      <a:pt x="36072" y="104049"/>
                      <a:pt x="30640" y="97904"/>
                      <a:pt x="31530" y="83834"/>
                    </a:cubicBezTo>
                    <a:cubicBezTo>
                      <a:pt x="32064" y="75283"/>
                      <a:pt x="29983" y="66772"/>
                      <a:pt x="25563" y="59433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B75B6C4B-18F3-4B3A-9F03-9CDA1F282084}"/>
                </a:ext>
              </a:extLst>
            </p:cNvPr>
            <p:cNvGrpSpPr/>
            <p:nvPr/>
          </p:nvGrpSpPr>
          <p:grpSpPr>
            <a:xfrm>
              <a:off x="1442035" y="5934218"/>
              <a:ext cx="281030" cy="306223"/>
              <a:chOff x="1459851" y="5996894"/>
              <a:chExt cx="324450" cy="353535"/>
            </a:xfrm>
            <a:grpFill/>
          </p:grpSpPr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A8804ADB-8F9E-462A-9FD8-99A852C8DA52}"/>
                  </a:ext>
                </a:extLst>
              </p:cNvPr>
              <p:cNvSpPr/>
              <p:nvPr/>
            </p:nvSpPr>
            <p:spPr>
              <a:xfrm>
                <a:off x="1631034" y="5996894"/>
                <a:ext cx="153267" cy="353535"/>
              </a:xfrm>
              <a:custGeom>
                <a:avLst/>
                <a:gdLst>
                  <a:gd name="connsiteX0" fmla="*/ 56495 w 153267"/>
                  <a:gd name="connsiteY0" fmla="*/ 162979 h 353535"/>
                  <a:gd name="connsiteX1" fmla="*/ 61482 w 153267"/>
                  <a:gd name="connsiteY1" fmla="*/ 154073 h 353535"/>
                  <a:gd name="connsiteX2" fmla="*/ 66024 w 153267"/>
                  <a:gd name="connsiteY2" fmla="*/ 158170 h 353535"/>
                  <a:gd name="connsiteX3" fmla="*/ 85438 w 153267"/>
                  <a:gd name="connsiteY3" fmla="*/ 179810 h 353535"/>
                  <a:gd name="connsiteX4" fmla="*/ 99064 w 153267"/>
                  <a:gd name="connsiteY4" fmla="*/ 185866 h 353535"/>
                  <a:gd name="connsiteX5" fmla="*/ 92474 w 153267"/>
                  <a:gd name="connsiteY5" fmla="*/ 199046 h 353535"/>
                  <a:gd name="connsiteX6" fmla="*/ 67271 w 153267"/>
                  <a:gd name="connsiteY6" fmla="*/ 214898 h 353535"/>
                  <a:gd name="connsiteX7" fmla="*/ 76978 w 153267"/>
                  <a:gd name="connsiteY7" fmla="*/ 221132 h 353535"/>
                  <a:gd name="connsiteX8" fmla="*/ 88644 w 153267"/>
                  <a:gd name="connsiteY8" fmla="*/ 218549 h 353535"/>
                  <a:gd name="connsiteX9" fmla="*/ 97550 w 153267"/>
                  <a:gd name="connsiteY9" fmla="*/ 218549 h 353535"/>
                  <a:gd name="connsiteX10" fmla="*/ 99954 w 153267"/>
                  <a:gd name="connsiteY10" fmla="*/ 228524 h 353535"/>
                  <a:gd name="connsiteX11" fmla="*/ 98529 w 153267"/>
                  <a:gd name="connsiteY11" fmla="*/ 277949 h 353535"/>
                  <a:gd name="connsiteX12" fmla="*/ 96392 w 153267"/>
                  <a:gd name="connsiteY12" fmla="*/ 301549 h 353535"/>
                  <a:gd name="connsiteX13" fmla="*/ 94255 w 153267"/>
                  <a:gd name="connsiteY13" fmla="*/ 310455 h 353535"/>
                  <a:gd name="connsiteX14" fmla="*/ 83924 w 153267"/>
                  <a:gd name="connsiteY14" fmla="*/ 305468 h 353535"/>
                  <a:gd name="connsiteX15" fmla="*/ 68607 w 153267"/>
                  <a:gd name="connsiteY15" fmla="*/ 286054 h 353535"/>
                  <a:gd name="connsiteX16" fmla="*/ 57297 w 153267"/>
                  <a:gd name="connsiteY16" fmla="*/ 273319 h 353535"/>
                  <a:gd name="connsiteX17" fmla="*/ 44116 w 153267"/>
                  <a:gd name="connsiteY17" fmla="*/ 223804 h 353535"/>
                  <a:gd name="connsiteX18" fmla="*/ 56228 w 153267"/>
                  <a:gd name="connsiteY18" fmla="*/ 162801 h 353535"/>
                  <a:gd name="connsiteX19" fmla="*/ 23277 w 153267"/>
                  <a:gd name="connsiteY19" fmla="*/ 25388 h 353535"/>
                  <a:gd name="connsiteX20" fmla="*/ 33340 w 153267"/>
                  <a:gd name="connsiteY20" fmla="*/ 18976 h 353535"/>
                  <a:gd name="connsiteX21" fmla="*/ 63531 w 153267"/>
                  <a:gd name="connsiteY21" fmla="*/ 3124 h 353535"/>
                  <a:gd name="connsiteX22" fmla="*/ 97728 w 153267"/>
                  <a:gd name="connsiteY22" fmla="*/ -438 h 353535"/>
                  <a:gd name="connsiteX23" fmla="*/ 131747 w 153267"/>
                  <a:gd name="connsiteY23" fmla="*/ 25388 h 353535"/>
                  <a:gd name="connsiteX24" fmla="*/ 128897 w 153267"/>
                  <a:gd name="connsiteY24" fmla="*/ 149353 h 353535"/>
                  <a:gd name="connsiteX25" fmla="*/ 151339 w 153267"/>
                  <a:gd name="connsiteY25" fmla="*/ 168322 h 353535"/>
                  <a:gd name="connsiteX26" fmla="*/ 152408 w 153267"/>
                  <a:gd name="connsiteY26" fmla="*/ 180701 h 353535"/>
                  <a:gd name="connsiteX27" fmla="*/ 152408 w 153267"/>
                  <a:gd name="connsiteY27" fmla="*/ 186044 h 353535"/>
                  <a:gd name="connsiteX28" fmla="*/ 127829 w 153267"/>
                  <a:gd name="connsiteY28" fmla="*/ 212761 h 353535"/>
                  <a:gd name="connsiteX29" fmla="*/ 127829 w 153267"/>
                  <a:gd name="connsiteY29" fmla="*/ 248383 h 353535"/>
                  <a:gd name="connsiteX30" fmla="*/ 127829 w 153267"/>
                  <a:gd name="connsiteY30" fmla="*/ 326218 h 353535"/>
                  <a:gd name="connsiteX31" fmla="*/ 120793 w 153267"/>
                  <a:gd name="connsiteY31" fmla="*/ 350263 h 353535"/>
                  <a:gd name="connsiteX32" fmla="*/ 107346 w 153267"/>
                  <a:gd name="connsiteY32" fmla="*/ 352133 h 353535"/>
                  <a:gd name="connsiteX33" fmla="*/ 83034 w 153267"/>
                  <a:gd name="connsiteY33" fmla="*/ 333609 h 353535"/>
                  <a:gd name="connsiteX34" fmla="*/ 61393 w 153267"/>
                  <a:gd name="connsiteY34" fmla="*/ 305735 h 353535"/>
                  <a:gd name="connsiteX35" fmla="*/ 47411 w 153267"/>
                  <a:gd name="connsiteY35" fmla="*/ 284629 h 353535"/>
                  <a:gd name="connsiteX36" fmla="*/ 36725 w 153267"/>
                  <a:gd name="connsiteY36" fmla="*/ 268688 h 353535"/>
                  <a:gd name="connsiteX37" fmla="*/ 31381 w 153267"/>
                  <a:gd name="connsiteY37" fmla="*/ 257022 h 353535"/>
                  <a:gd name="connsiteX38" fmla="*/ 26394 w 153267"/>
                  <a:gd name="connsiteY38" fmla="*/ 298432 h 353535"/>
                  <a:gd name="connsiteX39" fmla="*/ 18557 w 153267"/>
                  <a:gd name="connsiteY39" fmla="*/ 303420 h 353535"/>
                  <a:gd name="connsiteX40" fmla="*/ 8583 w 153267"/>
                  <a:gd name="connsiteY40" fmla="*/ 300570 h 353535"/>
                  <a:gd name="connsiteX41" fmla="*/ -323 w 153267"/>
                  <a:gd name="connsiteY41" fmla="*/ 291664 h 353535"/>
                  <a:gd name="connsiteX42" fmla="*/ 5466 w 153267"/>
                  <a:gd name="connsiteY42" fmla="*/ 252301 h 353535"/>
                  <a:gd name="connsiteX43" fmla="*/ 18735 w 153267"/>
                  <a:gd name="connsiteY43" fmla="*/ 202698 h 353535"/>
                  <a:gd name="connsiteX44" fmla="*/ 36547 w 153267"/>
                  <a:gd name="connsiteY44" fmla="*/ 106250 h 353535"/>
                  <a:gd name="connsiteX45" fmla="*/ 58098 w 153267"/>
                  <a:gd name="connsiteY45" fmla="*/ 39993 h 353535"/>
                  <a:gd name="connsiteX46" fmla="*/ 67004 w 153267"/>
                  <a:gd name="connsiteY46" fmla="*/ 32067 h 353535"/>
                  <a:gd name="connsiteX47" fmla="*/ 75108 w 153267"/>
                  <a:gd name="connsiteY47" fmla="*/ 40171 h 353535"/>
                  <a:gd name="connsiteX48" fmla="*/ 72792 w 153267"/>
                  <a:gd name="connsiteY48" fmla="*/ 53975 h 353535"/>
                  <a:gd name="connsiteX49" fmla="*/ 65223 w 153267"/>
                  <a:gd name="connsiteY49" fmla="*/ 78910 h 353535"/>
                  <a:gd name="connsiteX50" fmla="*/ 58187 w 153267"/>
                  <a:gd name="connsiteY50" fmla="*/ 111148 h 353535"/>
                  <a:gd name="connsiteX51" fmla="*/ 68874 w 153267"/>
                  <a:gd name="connsiteY51" fmla="*/ 105004 h 353535"/>
                  <a:gd name="connsiteX52" fmla="*/ 81342 w 153267"/>
                  <a:gd name="connsiteY52" fmla="*/ 98324 h 353535"/>
                  <a:gd name="connsiteX53" fmla="*/ 91316 w 153267"/>
                  <a:gd name="connsiteY53" fmla="*/ 92536 h 353535"/>
                  <a:gd name="connsiteX54" fmla="*/ 99598 w 153267"/>
                  <a:gd name="connsiteY54" fmla="*/ 90487 h 353535"/>
                  <a:gd name="connsiteX55" fmla="*/ 100399 w 153267"/>
                  <a:gd name="connsiteY55" fmla="*/ 39102 h 353535"/>
                  <a:gd name="connsiteX56" fmla="*/ 90425 w 153267"/>
                  <a:gd name="connsiteY56" fmla="*/ 20044 h 353535"/>
                  <a:gd name="connsiteX57" fmla="*/ 65223 w 153267"/>
                  <a:gd name="connsiteY57" fmla="*/ 24675 h 353535"/>
                  <a:gd name="connsiteX58" fmla="*/ 40732 w 153267"/>
                  <a:gd name="connsiteY58" fmla="*/ 40794 h 353535"/>
                  <a:gd name="connsiteX59" fmla="*/ 23545 w 153267"/>
                  <a:gd name="connsiteY59" fmla="*/ 25566 h 353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53267" h="353535">
                    <a:moveTo>
                      <a:pt x="56495" y="162979"/>
                    </a:moveTo>
                    <a:cubicBezTo>
                      <a:pt x="56495" y="162979"/>
                      <a:pt x="57742" y="155498"/>
                      <a:pt x="61482" y="154073"/>
                    </a:cubicBezTo>
                    <a:cubicBezTo>
                      <a:pt x="65223" y="152648"/>
                      <a:pt x="65401" y="152381"/>
                      <a:pt x="66024" y="158170"/>
                    </a:cubicBezTo>
                    <a:cubicBezTo>
                      <a:pt x="66648" y="163958"/>
                      <a:pt x="76800" y="179454"/>
                      <a:pt x="85438" y="179810"/>
                    </a:cubicBezTo>
                    <a:cubicBezTo>
                      <a:pt x="94077" y="180167"/>
                      <a:pt x="99064" y="182571"/>
                      <a:pt x="99064" y="185866"/>
                    </a:cubicBezTo>
                    <a:cubicBezTo>
                      <a:pt x="99064" y="189161"/>
                      <a:pt x="103160" y="191387"/>
                      <a:pt x="92474" y="199046"/>
                    </a:cubicBezTo>
                    <a:cubicBezTo>
                      <a:pt x="81787" y="206705"/>
                      <a:pt x="68696" y="211158"/>
                      <a:pt x="67271" y="214898"/>
                    </a:cubicBezTo>
                    <a:cubicBezTo>
                      <a:pt x="65846" y="218639"/>
                      <a:pt x="68696" y="222379"/>
                      <a:pt x="76978" y="221132"/>
                    </a:cubicBezTo>
                    <a:cubicBezTo>
                      <a:pt x="85260" y="219885"/>
                      <a:pt x="86507" y="219974"/>
                      <a:pt x="88644" y="218549"/>
                    </a:cubicBezTo>
                    <a:cubicBezTo>
                      <a:pt x="90782" y="217125"/>
                      <a:pt x="96659" y="216590"/>
                      <a:pt x="97550" y="218549"/>
                    </a:cubicBezTo>
                    <a:cubicBezTo>
                      <a:pt x="99353" y="221550"/>
                      <a:pt x="100193" y="225031"/>
                      <a:pt x="99954" y="228524"/>
                    </a:cubicBezTo>
                    <a:cubicBezTo>
                      <a:pt x="99954" y="232175"/>
                      <a:pt x="99331" y="271716"/>
                      <a:pt x="98529" y="277949"/>
                    </a:cubicBezTo>
                    <a:cubicBezTo>
                      <a:pt x="97728" y="284183"/>
                      <a:pt x="97639" y="297453"/>
                      <a:pt x="96392" y="301549"/>
                    </a:cubicBezTo>
                    <a:cubicBezTo>
                      <a:pt x="95145" y="305646"/>
                      <a:pt x="96926" y="309297"/>
                      <a:pt x="94255" y="310455"/>
                    </a:cubicBezTo>
                    <a:cubicBezTo>
                      <a:pt x="91583" y="311613"/>
                      <a:pt x="88021" y="311256"/>
                      <a:pt x="83924" y="305468"/>
                    </a:cubicBezTo>
                    <a:cubicBezTo>
                      <a:pt x="79242" y="298674"/>
                      <a:pt x="74125" y="292189"/>
                      <a:pt x="68607" y="286054"/>
                    </a:cubicBezTo>
                    <a:cubicBezTo>
                      <a:pt x="64552" y="282070"/>
                      <a:pt x="60774" y="277815"/>
                      <a:pt x="57297" y="273319"/>
                    </a:cubicBezTo>
                    <a:cubicBezTo>
                      <a:pt x="47295" y="258842"/>
                      <a:pt x="42636" y="241338"/>
                      <a:pt x="44116" y="223804"/>
                    </a:cubicBezTo>
                    <a:cubicBezTo>
                      <a:pt x="44690" y="202933"/>
                      <a:pt x="48785" y="182308"/>
                      <a:pt x="56228" y="162801"/>
                    </a:cubicBezTo>
                    <a:moveTo>
                      <a:pt x="23277" y="25388"/>
                    </a:moveTo>
                    <a:lnTo>
                      <a:pt x="33340" y="18976"/>
                    </a:lnTo>
                    <a:cubicBezTo>
                      <a:pt x="42993" y="12944"/>
                      <a:pt x="53085" y="7646"/>
                      <a:pt x="63531" y="3124"/>
                    </a:cubicBezTo>
                    <a:cubicBezTo>
                      <a:pt x="74787" y="828"/>
                      <a:pt x="86240" y="-365"/>
                      <a:pt x="97728" y="-438"/>
                    </a:cubicBezTo>
                    <a:cubicBezTo>
                      <a:pt x="105119" y="7"/>
                      <a:pt x="127205" y="5350"/>
                      <a:pt x="131747" y="25388"/>
                    </a:cubicBezTo>
                    <a:cubicBezTo>
                      <a:pt x="132371" y="49967"/>
                      <a:pt x="122307" y="142674"/>
                      <a:pt x="128897" y="149353"/>
                    </a:cubicBezTo>
                    <a:cubicBezTo>
                      <a:pt x="135487" y="156032"/>
                      <a:pt x="148579" y="164315"/>
                      <a:pt x="151339" y="168322"/>
                    </a:cubicBezTo>
                    <a:cubicBezTo>
                      <a:pt x="153017" y="172226"/>
                      <a:pt x="153391" y="176567"/>
                      <a:pt x="152408" y="180701"/>
                    </a:cubicBezTo>
                    <a:cubicBezTo>
                      <a:pt x="152955" y="182440"/>
                      <a:pt x="152955" y="184305"/>
                      <a:pt x="152408" y="186044"/>
                    </a:cubicBezTo>
                    <a:cubicBezTo>
                      <a:pt x="151607" y="189339"/>
                      <a:pt x="152408" y="196731"/>
                      <a:pt x="127829" y="212761"/>
                    </a:cubicBezTo>
                    <a:cubicBezTo>
                      <a:pt x="127829" y="228257"/>
                      <a:pt x="127829" y="242862"/>
                      <a:pt x="127829" y="248383"/>
                    </a:cubicBezTo>
                    <a:cubicBezTo>
                      <a:pt x="127829" y="253905"/>
                      <a:pt x="129877" y="319628"/>
                      <a:pt x="127829" y="326218"/>
                    </a:cubicBezTo>
                    <a:cubicBezTo>
                      <a:pt x="125780" y="332808"/>
                      <a:pt x="126226" y="346879"/>
                      <a:pt x="120793" y="350263"/>
                    </a:cubicBezTo>
                    <a:cubicBezTo>
                      <a:pt x="116949" y="353200"/>
                      <a:pt x="111846" y="353910"/>
                      <a:pt x="107346" y="352133"/>
                    </a:cubicBezTo>
                    <a:cubicBezTo>
                      <a:pt x="102270" y="350708"/>
                      <a:pt x="95412" y="348838"/>
                      <a:pt x="83034" y="333609"/>
                    </a:cubicBezTo>
                    <a:cubicBezTo>
                      <a:pt x="70655" y="318381"/>
                      <a:pt x="64243" y="309921"/>
                      <a:pt x="61393" y="305735"/>
                    </a:cubicBezTo>
                    <a:cubicBezTo>
                      <a:pt x="57088" y="298470"/>
                      <a:pt x="52422" y="291426"/>
                      <a:pt x="47411" y="284629"/>
                    </a:cubicBezTo>
                    <a:cubicBezTo>
                      <a:pt x="45007" y="278840"/>
                      <a:pt x="39218" y="274031"/>
                      <a:pt x="36725" y="268688"/>
                    </a:cubicBezTo>
                    <a:cubicBezTo>
                      <a:pt x="34231" y="263344"/>
                      <a:pt x="34677" y="254973"/>
                      <a:pt x="31381" y="257022"/>
                    </a:cubicBezTo>
                    <a:cubicBezTo>
                      <a:pt x="28086" y="259070"/>
                      <a:pt x="24791" y="286855"/>
                      <a:pt x="26394" y="298432"/>
                    </a:cubicBezTo>
                    <a:cubicBezTo>
                      <a:pt x="24924" y="301433"/>
                      <a:pt x="21898" y="303359"/>
                      <a:pt x="18557" y="303420"/>
                    </a:cubicBezTo>
                    <a:cubicBezTo>
                      <a:pt x="15618" y="303420"/>
                      <a:pt x="11522" y="300570"/>
                      <a:pt x="8583" y="300570"/>
                    </a:cubicBezTo>
                    <a:cubicBezTo>
                      <a:pt x="5644" y="300570"/>
                      <a:pt x="746" y="303420"/>
                      <a:pt x="-323" y="291664"/>
                    </a:cubicBezTo>
                    <a:cubicBezTo>
                      <a:pt x="173" y="278372"/>
                      <a:pt x="2114" y="265174"/>
                      <a:pt x="5466" y="252301"/>
                    </a:cubicBezTo>
                    <a:cubicBezTo>
                      <a:pt x="7069" y="243396"/>
                      <a:pt x="17043" y="212583"/>
                      <a:pt x="18735" y="202698"/>
                    </a:cubicBezTo>
                    <a:cubicBezTo>
                      <a:pt x="20428" y="192812"/>
                      <a:pt x="31560" y="127713"/>
                      <a:pt x="36547" y="106250"/>
                    </a:cubicBezTo>
                    <a:cubicBezTo>
                      <a:pt x="42320" y="83730"/>
                      <a:pt x="49518" y="61600"/>
                      <a:pt x="58098" y="39993"/>
                    </a:cubicBezTo>
                    <a:cubicBezTo>
                      <a:pt x="61838" y="32958"/>
                      <a:pt x="60948" y="27970"/>
                      <a:pt x="67004" y="32067"/>
                    </a:cubicBezTo>
                    <a:cubicBezTo>
                      <a:pt x="73060" y="36163"/>
                      <a:pt x="75108" y="38123"/>
                      <a:pt x="75108" y="40171"/>
                    </a:cubicBezTo>
                    <a:cubicBezTo>
                      <a:pt x="75298" y="44883"/>
                      <a:pt x="74510" y="49583"/>
                      <a:pt x="72792" y="53975"/>
                    </a:cubicBezTo>
                    <a:cubicBezTo>
                      <a:pt x="70299" y="59763"/>
                      <a:pt x="66826" y="73923"/>
                      <a:pt x="65223" y="78910"/>
                    </a:cubicBezTo>
                    <a:cubicBezTo>
                      <a:pt x="63620" y="83897"/>
                      <a:pt x="55248" y="108299"/>
                      <a:pt x="58187" y="111148"/>
                    </a:cubicBezTo>
                    <a:cubicBezTo>
                      <a:pt x="61126" y="113998"/>
                      <a:pt x="66024" y="107408"/>
                      <a:pt x="68874" y="105004"/>
                    </a:cubicBezTo>
                    <a:cubicBezTo>
                      <a:pt x="72458" y="101843"/>
                      <a:pt x="76725" y="99557"/>
                      <a:pt x="81342" y="98324"/>
                    </a:cubicBezTo>
                    <a:cubicBezTo>
                      <a:pt x="85082" y="97879"/>
                      <a:pt x="88377" y="92536"/>
                      <a:pt x="91316" y="92536"/>
                    </a:cubicBezTo>
                    <a:cubicBezTo>
                      <a:pt x="94255" y="92536"/>
                      <a:pt x="98975" y="93159"/>
                      <a:pt x="99598" y="90487"/>
                    </a:cubicBezTo>
                    <a:cubicBezTo>
                      <a:pt x="100819" y="73387"/>
                      <a:pt x="101087" y="56232"/>
                      <a:pt x="100399" y="39102"/>
                    </a:cubicBezTo>
                    <a:cubicBezTo>
                      <a:pt x="99153" y="34204"/>
                      <a:pt x="96214" y="20044"/>
                      <a:pt x="90425" y="20044"/>
                    </a:cubicBezTo>
                    <a:cubicBezTo>
                      <a:pt x="81741" y="18501"/>
                      <a:pt x="72791" y="20145"/>
                      <a:pt x="65223" y="24675"/>
                    </a:cubicBezTo>
                    <a:cubicBezTo>
                      <a:pt x="49014" y="32067"/>
                      <a:pt x="53556" y="37855"/>
                      <a:pt x="40732" y="40794"/>
                    </a:cubicBezTo>
                    <a:cubicBezTo>
                      <a:pt x="27908" y="43733"/>
                      <a:pt x="19270" y="37499"/>
                      <a:pt x="23545" y="2556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7F025FD4-8885-482F-A343-F44A4B06A1DC}"/>
                  </a:ext>
                </a:extLst>
              </p:cNvPr>
              <p:cNvSpPr/>
              <p:nvPr/>
            </p:nvSpPr>
            <p:spPr>
              <a:xfrm>
                <a:off x="1459851" y="6022750"/>
                <a:ext cx="169846" cy="296483"/>
              </a:xfrm>
              <a:custGeom>
                <a:avLst/>
                <a:gdLst>
                  <a:gd name="connsiteX0" fmla="*/ 94717 w 169846"/>
                  <a:gd name="connsiteY0" fmla="*/ 132135 h 296483"/>
                  <a:gd name="connsiteX1" fmla="*/ 99437 w 169846"/>
                  <a:gd name="connsiteY1" fmla="*/ 128840 h 296483"/>
                  <a:gd name="connsiteX2" fmla="*/ 113063 w 169846"/>
                  <a:gd name="connsiteY2" fmla="*/ 133738 h 296483"/>
                  <a:gd name="connsiteX3" fmla="*/ 121256 w 169846"/>
                  <a:gd name="connsiteY3" fmla="*/ 134985 h 296483"/>
                  <a:gd name="connsiteX4" fmla="*/ 122146 w 169846"/>
                  <a:gd name="connsiteY4" fmla="*/ 147185 h 296483"/>
                  <a:gd name="connsiteX5" fmla="*/ 120276 w 169846"/>
                  <a:gd name="connsiteY5" fmla="*/ 163483 h 296483"/>
                  <a:gd name="connsiteX6" fmla="*/ 92402 w 169846"/>
                  <a:gd name="connsiteY6" fmla="*/ 185747 h 296483"/>
                  <a:gd name="connsiteX7" fmla="*/ 85990 w 169846"/>
                  <a:gd name="connsiteY7" fmla="*/ 184054 h 296483"/>
                  <a:gd name="connsiteX8" fmla="*/ 94895 w 169846"/>
                  <a:gd name="connsiteY8" fmla="*/ 132135 h 296483"/>
                  <a:gd name="connsiteX9" fmla="*/ 59986 w 169846"/>
                  <a:gd name="connsiteY9" fmla="*/ 15116 h 296483"/>
                  <a:gd name="connsiteX10" fmla="*/ 66220 w 169846"/>
                  <a:gd name="connsiteY10" fmla="*/ 11643 h 296483"/>
                  <a:gd name="connsiteX11" fmla="*/ 91511 w 169846"/>
                  <a:gd name="connsiteY11" fmla="*/ 8526 h 296483"/>
                  <a:gd name="connsiteX12" fmla="*/ 113419 w 169846"/>
                  <a:gd name="connsiteY12" fmla="*/ 511 h 296483"/>
                  <a:gd name="connsiteX13" fmla="*/ 140136 w 169846"/>
                  <a:gd name="connsiteY13" fmla="*/ 1757 h 296483"/>
                  <a:gd name="connsiteX14" fmla="*/ 167387 w 169846"/>
                  <a:gd name="connsiteY14" fmla="*/ 28474 h 296483"/>
                  <a:gd name="connsiteX15" fmla="*/ 163468 w 169846"/>
                  <a:gd name="connsiteY15" fmla="*/ 65165 h 296483"/>
                  <a:gd name="connsiteX16" fmla="*/ 162578 w 169846"/>
                  <a:gd name="connsiteY16" fmla="*/ 146740 h 296483"/>
                  <a:gd name="connsiteX17" fmla="*/ 169524 w 169846"/>
                  <a:gd name="connsiteY17" fmla="*/ 143712 h 296483"/>
                  <a:gd name="connsiteX18" fmla="*/ 167476 w 169846"/>
                  <a:gd name="connsiteY18" fmla="*/ 152173 h 296483"/>
                  <a:gd name="connsiteX19" fmla="*/ 168901 w 169846"/>
                  <a:gd name="connsiteY19" fmla="*/ 162147 h 296483"/>
                  <a:gd name="connsiteX20" fmla="*/ 168901 w 169846"/>
                  <a:gd name="connsiteY20" fmla="*/ 177375 h 296483"/>
                  <a:gd name="connsiteX21" fmla="*/ 157323 w 169846"/>
                  <a:gd name="connsiteY21" fmla="*/ 196789 h 296483"/>
                  <a:gd name="connsiteX22" fmla="*/ 152514 w 169846"/>
                  <a:gd name="connsiteY22" fmla="*/ 278008 h 296483"/>
                  <a:gd name="connsiteX23" fmla="*/ 145924 w 169846"/>
                  <a:gd name="connsiteY23" fmla="*/ 295374 h 296483"/>
                  <a:gd name="connsiteX24" fmla="*/ 128915 w 169846"/>
                  <a:gd name="connsiteY24" fmla="*/ 292880 h 296483"/>
                  <a:gd name="connsiteX25" fmla="*/ 111103 w 169846"/>
                  <a:gd name="connsiteY25" fmla="*/ 270527 h 296483"/>
                  <a:gd name="connsiteX26" fmla="*/ 111905 w 169846"/>
                  <a:gd name="connsiteY26" fmla="*/ 255210 h 296483"/>
                  <a:gd name="connsiteX27" fmla="*/ 114220 w 169846"/>
                  <a:gd name="connsiteY27" fmla="*/ 227870 h 296483"/>
                  <a:gd name="connsiteX28" fmla="*/ 105315 w 169846"/>
                  <a:gd name="connsiteY28" fmla="*/ 233302 h 296483"/>
                  <a:gd name="connsiteX29" fmla="*/ 86346 w 169846"/>
                  <a:gd name="connsiteY29" fmla="*/ 248709 h 296483"/>
                  <a:gd name="connsiteX30" fmla="*/ 60164 w 169846"/>
                  <a:gd name="connsiteY30" fmla="*/ 268568 h 296483"/>
                  <a:gd name="connsiteX31" fmla="*/ 42352 w 169846"/>
                  <a:gd name="connsiteY31" fmla="*/ 280502 h 296483"/>
                  <a:gd name="connsiteX32" fmla="*/ 30241 w 169846"/>
                  <a:gd name="connsiteY32" fmla="*/ 278810 h 296483"/>
                  <a:gd name="connsiteX33" fmla="*/ 7532 w 169846"/>
                  <a:gd name="connsiteY33" fmla="*/ 256991 h 296483"/>
                  <a:gd name="connsiteX34" fmla="*/ 1921 w 169846"/>
                  <a:gd name="connsiteY34" fmla="*/ 245414 h 296483"/>
                  <a:gd name="connsiteX35" fmla="*/ -305 w 169846"/>
                  <a:gd name="connsiteY35" fmla="*/ 235351 h 296483"/>
                  <a:gd name="connsiteX36" fmla="*/ 2990 w 169846"/>
                  <a:gd name="connsiteY36" fmla="*/ 230809 h 296483"/>
                  <a:gd name="connsiteX37" fmla="*/ 14122 w 169846"/>
                  <a:gd name="connsiteY37" fmla="*/ 238200 h 296483"/>
                  <a:gd name="connsiteX38" fmla="*/ 48586 w 169846"/>
                  <a:gd name="connsiteY38" fmla="*/ 217628 h 296483"/>
                  <a:gd name="connsiteX39" fmla="*/ 47785 w 169846"/>
                  <a:gd name="connsiteY39" fmla="*/ 210326 h 296483"/>
                  <a:gd name="connsiteX40" fmla="*/ 23205 w 169846"/>
                  <a:gd name="connsiteY40" fmla="*/ 192515 h 296483"/>
                  <a:gd name="connsiteX41" fmla="*/ 25254 w 169846"/>
                  <a:gd name="connsiteY41" fmla="*/ 170518 h 296483"/>
                  <a:gd name="connsiteX42" fmla="*/ 31488 w 169846"/>
                  <a:gd name="connsiteY42" fmla="*/ 155111 h 296483"/>
                  <a:gd name="connsiteX43" fmla="*/ 45024 w 169846"/>
                  <a:gd name="connsiteY43" fmla="*/ 103726 h 296483"/>
                  <a:gd name="connsiteX44" fmla="*/ 53930 w 169846"/>
                  <a:gd name="connsiteY44" fmla="*/ 71488 h 296483"/>
                  <a:gd name="connsiteX45" fmla="*/ 62835 w 169846"/>
                  <a:gd name="connsiteY45" fmla="*/ 49046 h 296483"/>
                  <a:gd name="connsiteX46" fmla="*/ 92224 w 169846"/>
                  <a:gd name="connsiteY46" fmla="*/ 52430 h 296483"/>
                  <a:gd name="connsiteX47" fmla="*/ 107363 w 169846"/>
                  <a:gd name="connsiteY47" fmla="*/ 72290 h 296483"/>
                  <a:gd name="connsiteX48" fmla="*/ 105760 w 169846"/>
                  <a:gd name="connsiteY48" fmla="*/ 98472 h 296483"/>
                  <a:gd name="connsiteX49" fmla="*/ 124729 w 169846"/>
                  <a:gd name="connsiteY49" fmla="*/ 116283 h 296483"/>
                  <a:gd name="connsiteX50" fmla="*/ 126332 w 169846"/>
                  <a:gd name="connsiteY50" fmla="*/ 113344 h 296483"/>
                  <a:gd name="connsiteX51" fmla="*/ 125530 w 169846"/>
                  <a:gd name="connsiteY51" fmla="*/ 51718 h 296483"/>
                  <a:gd name="connsiteX52" fmla="*/ 120633 w 169846"/>
                  <a:gd name="connsiteY52" fmla="*/ 34975 h 296483"/>
                  <a:gd name="connsiteX53" fmla="*/ 109055 w 169846"/>
                  <a:gd name="connsiteY53" fmla="*/ 40586 h 296483"/>
                  <a:gd name="connsiteX54" fmla="*/ 91957 w 169846"/>
                  <a:gd name="connsiteY54" fmla="*/ 39695 h 296483"/>
                  <a:gd name="connsiteX55" fmla="*/ 68980 w 169846"/>
                  <a:gd name="connsiteY55" fmla="*/ 29988 h 296483"/>
                  <a:gd name="connsiteX56" fmla="*/ 59807 w 169846"/>
                  <a:gd name="connsiteY56" fmla="*/ 15116 h 29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69846" h="296483">
                    <a:moveTo>
                      <a:pt x="94717" y="132135"/>
                    </a:moveTo>
                    <a:cubicBezTo>
                      <a:pt x="94717" y="132135"/>
                      <a:pt x="95964" y="127593"/>
                      <a:pt x="99437" y="128840"/>
                    </a:cubicBezTo>
                    <a:cubicBezTo>
                      <a:pt x="102910" y="130087"/>
                      <a:pt x="110747" y="132758"/>
                      <a:pt x="113063" y="133738"/>
                    </a:cubicBezTo>
                    <a:cubicBezTo>
                      <a:pt x="115706" y="134604"/>
                      <a:pt x="118475" y="135026"/>
                      <a:pt x="121256" y="134985"/>
                    </a:cubicBezTo>
                    <a:cubicBezTo>
                      <a:pt x="122503" y="134985"/>
                      <a:pt x="122325" y="143890"/>
                      <a:pt x="122146" y="147185"/>
                    </a:cubicBezTo>
                    <a:cubicBezTo>
                      <a:pt x="121968" y="150481"/>
                      <a:pt x="120276" y="161613"/>
                      <a:pt x="120276" y="163483"/>
                    </a:cubicBezTo>
                    <a:cubicBezTo>
                      <a:pt x="111816" y="171888"/>
                      <a:pt x="102470" y="179353"/>
                      <a:pt x="92402" y="185747"/>
                    </a:cubicBezTo>
                    <a:cubicBezTo>
                      <a:pt x="89285" y="186726"/>
                      <a:pt x="85634" y="186548"/>
                      <a:pt x="85990" y="184054"/>
                    </a:cubicBezTo>
                    <a:cubicBezTo>
                      <a:pt x="86346" y="181561"/>
                      <a:pt x="88038" y="137300"/>
                      <a:pt x="94895" y="132135"/>
                    </a:cubicBezTo>
                    <a:moveTo>
                      <a:pt x="59986" y="15116"/>
                    </a:moveTo>
                    <a:cubicBezTo>
                      <a:pt x="61186" y="12819"/>
                      <a:pt x="63635" y="11454"/>
                      <a:pt x="66220" y="11643"/>
                    </a:cubicBezTo>
                    <a:cubicBezTo>
                      <a:pt x="74761" y="11939"/>
                      <a:pt x="83297" y="10888"/>
                      <a:pt x="91511" y="8526"/>
                    </a:cubicBezTo>
                    <a:cubicBezTo>
                      <a:pt x="98615" y="5339"/>
                      <a:pt x="105936" y="2661"/>
                      <a:pt x="113419" y="511"/>
                    </a:cubicBezTo>
                    <a:cubicBezTo>
                      <a:pt x="122305" y="-1089"/>
                      <a:pt x="131437" y="-662"/>
                      <a:pt x="140136" y="1757"/>
                    </a:cubicBezTo>
                    <a:cubicBezTo>
                      <a:pt x="153964" y="3986"/>
                      <a:pt x="164885" y="14692"/>
                      <a:pt x="167387" y="28474"/>
                    </a:cubicBezTo>
                    <a:cubicBezTo>
                      <a:pt x="170504" y="46285"/>
                      <a:pt x="165071" y="51450"/>
                      <a:pt x="163468" y="65165"/>
                    </a:cubicBezTo>
                    <a:cubicBezTo>
                      <a:pt x="161556" y="92315"/>
                      <a:pt x="161258" y="119555"/>
                      <a:pt x="162578" y="146740"/>
                    </a:cubicBezTo>
                    <a:cubicBezTo>
                      <a:pt x="164715" y="149145"/>
                      <a:pt x="169524" y="143712"/>
                      <a:pt x="169524" y="143712"/>
                    </a:cubicBezTo>
                    <a:cubicBezTo>
                      <a:pt x="168359" y="146393"/>
                      <a:pt x="167666" y="149255"/>
                      <a:pt x="167476" y="152173"/>
                    </a:cubicBezTo>
                    <a:cubicBezTo>
                      <a:pt x="166833" y="155563"/>
                      <a:pt x="167334" y="159072"/>
                      <a:pt x="168901" y="162147"/>
                    </a:cubicBezTo>
                    <a:cubicBezTo>
                      <a:pt x="168277" y="167223"/>
                      <a:pt x="169702" y="174703"/>
                      <a:pt x="168901" y="177375"/>
                    </a:cubicBezTo>
                    <a:cubicBezTo>
                      <a:pt x="168099" y="180047"/>
                      <a:pt x="158392" y="188685"/>
                      <a:pt x="157323" y="196789"/>
                    </a:cubicBezTo>
                    <a:cubicBezTo>
                      <a:pt x="156255" y="204893"/>
                      <a:pt x="152514" y="278008"/>
                      <a:pt x="152514" y="278008"/>
                    </a:cubicBezTo>
                    <a:cubicBezTo>
                      <a:pt x="152514" y="278008"/>
                      <a:pt x="152514" y="294127"/>
                      <a:pt x="145924" y="295374"/>
                    </a:cubicBezTo>
                    <a:cubicBezTo>
                      <a:pt x="140147" y="296814"/>
                      <a:pt x="134035" y="295918"/>
                      <a:pt x="128915" y="292880"/>
                    </a:cubicBezTo>
                    <a:cubicBezTo>
                      <a:pt x="125174" y="289942"/>
                      <a:pt x="111549" y="279611"/>
                      <a:pt x="111103" y="270527"/>
                    </a:cubicBezTo>
                    <a:cubicBezTo>
                      <a:pt x="110023" y="265440"/>
                      <a:pt x="110299" y="260157"/>
                      <a:pt x="111905" y="255210"/>
                    </a:cubicBezTo>
                    <a:cubicBezTo>
                      <a:pt x="114085" y="246271"/>
                      <a:pt x="114866" y="237048"/>
                      <a:pt x="114220" y="227870"/>
                    </a:cubicBezTo>
                    <a:cubicBezTo>
                      <a:pt x="112528" y="226890"/>
                      <a:pt x="108610" y="228939"/>
                      <a:pt x="105315" y="233302"/>
                    </a:cubicBezTo>
                    <a:cubicBezTo>
                      <a:pt x="99638" y="239185"/>
                      <a:pt x="93268" y="244359"/>
                      <a:pt x="86346" y="248709"/>
                    </a:cubicBezTo>
                    <a:cubicBezTo>
                      <a:pt x="79132" y="253429"/>
                      <a:pt x="66130" y="264383"/>
                      <a:pt x="60164" y="268568"/>
                    </a:cubicBezTo>
                    <a:cubicBezTo>
                      <a:pt x="54197" y="272754"/>
                      <a:pt x="48319" y="279255"/>
                      <a:pt x="42352" y="280502"/>
                    </a:cubicBezTo>
                    <a:cubicBezTo>
                      <a:pt x="36386" y="281749"/>
                      <a:pt x="34337" y="281927"/>
                      <a:pt x="30241" y="278810"/>
                    </a:cubicBezTo>
                    <a:cubicBezTo>
                      <a:pt x="22236" y="272004"/>
                      <a:pt x="14652" y="264718"/>
                      <a:pt x="7532" y="256991"/>
                    </a:cubicBezTo>
                    <a:cubicBezTo>
                      <a:pt x="4358" y="253912"/>
                      <a:pt x="2371" y="249813"/>
                      <a:pt x="1921" y="245414"/>
                    </a:cubicBezTo>
                    <a:cubicBezTo>
                      <a:pt x="2366" y="243187"/>
                      <a:pt x="-573" y="238022"/>
                      <a:pt x="-305" y="235351"/>
                    </a:cubicBezTo>
                    <a:cubicBezTo>
                      <a:pt x="-38" y="232679"/>
                      <a:pt x="1298" y="229562"/>
                      <a:pt x="2990" y="230809"/>
                    </a:cubicBezTo>
                    <a:cubicBezTo>
                      <a:pt x="4682" y="232055"/>
                      <a:pt x="11450" y="239714"/>
                      <a:pt x="14122" y="238200"/>
                    </a:cubicBezTo>
                    <a:cubicBezTo>
                      <a:pt x="16793" y="236686"/>
                      <a:pt x="47161" y="222972"/>
                      <a:pt x="48586" y="217628"/>
                    </a:cubicBezTo>
                    <a:cubicBezTo>
                      <a:pt x="50011" y="212285"/>
                      <a:pt x="49388" y="210593"/>
                      <a:pt x="47785" y="210326"/>
                    </a:cubicBezTo>
                    <a:cubicBezTo>
                      <a:pt x="46182" y="210059"/>
                      <a:pt x="42352" y="210326"/>
                      <a:pt x="23205" y="192515"/>
                    </a:cubicBezTo>
                    <a:cubicBezTo>
                      <a:pt x="20808" y="185215"/>
                      <a:pt x="21550" y="177249"/>
                      <a:pt x="25254" y="170518"/>
                    </a:cubicBezTo>
                    <a:cubicBezTo>
                      <a:pt x="27666" y="165524"/>
                      <a:pt x="29748" y="160377"/>
                      <a:pt x="31488" y="155111"/>
                    </a:cubicBezTo>
                    <a:cubicBezTo>
                      <a:pt x="31488" y="153241"/>
                      <a:pt x="43777" y="111207"/>
                      <a:pt x="45024" y="103726"/>
                    </a:cubicBezTo>
                    <a:cubicBezTo>
                      <a:pt x="46271" y="96245"/>
                      <a:pt x="51614" y="79325"/>
                      <a:pt x="53930" y="71488"/>
                    </a:cubicBezTo>
                    <a:cubicBezTo>
                      <a:pt x="56245" y="63651"/>
                      <a:pt x="55622" y="49046"/>
                      <a:pt x="62835" y="49046"/>
                    </a:cubicBezTo>
                    <a:cubicBezTo>
                      <a:pt x="70049" y="49046"/>
                      <a:pt x="83585" y="46998"/>
                      <a:pt x="92224" y="52430"/>
                    </a:cubicBezTo>
                    <a:cubicBezTo>
                      <a:pt x="100244" y="56139"/>
                      <a:pt x="105911" y="63574"/>
                      <a:pt x="107363" y="72290"/>
                    </a:cubicBezTo>
                    <a:cubicBezTo>
                      <a:pt x="108432" y="81195"/>
                      <a:pt x="103267" y="95177"/>
                      <a:pt x="105760" y="98472"/>
                    </a:cubicBezTo>
                    <a:cubicBezTo>
                      <a:pt x="108254" y="101767"/>
                      <a:pt x="122681" y="113522"/>
                      <a:pt x="124729" y="116283"/>
                    </a:cubicBezTo>
                    <a:cubicBezTo>
                      <a:pt x="126777" y="119044"/>
                      <a:pt x="125976" y="116283"/>
                      <a:pt x="126332" y="113344"/>
                    </a:cubicBezTo>
                    <a:cubicBezTo>
                      <a:pt x="126688" y="110406"/>
                      <a:pt x="125709" y="57061"/>
                      <a:pt x="125530" y="51718"/>
                    </a:cubicBezTo>
                    <a:cubicBezTo>
                      <a:pt x="125352" y="46374"/>
                      <a:pt x="123304" y="34530"/>
                      <a:pt x="120633" y="34975"/>
                    </a:cubicBezTo>
                    <a:cubicBezTo>
                      <a:pt x="116598" y="36460"/>
                      <a:pt x="112720" y="38339"/>
                      <a:pt x="109055" y="40586"/>
                    </a:cubicBezTo>
                    <a:cubicBezTo>
                      <a:pt x="103418" y="42221"/>
                      <a:pt x="97394" y="41907"/>
                      <a:pt x="91957" y="39695"/>
                    </a:cubicBezTo>
                    <a:cubicBezTo>
                      <a:pt x="83747" y="37960"/>
                      <a:pt x="75947" y="34665"/>
                      <a:pt x="68980" y="29988"/>
                    </a:cubicBezTo>
                    <a:cubicBezTo>
                      <a:pt x="62924" y="25713"/>
                      <a:pt x="58561" y="20904"/>
                      <a:pt x="59807" y="1511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F89016BB-9DB1-4EBE-8248-7EAEE1E00C40}"/>
                </a:ext>
              </a:extLst>
            </p:cNvPr>
            <p:cNvGrpSpPr/>
            <p:nvPr/>
          </p:nvGrpSpPr>
          <p:grpSpPr>
            <a:xfrm>
              <a:off x="650975" y="5882279"/>
              <a:ext cx="322203" cy="410101"/>
              <a:chOff x="650975" y="5882279"/>
              <a:chExt cx="371984" cy="473462"/>
            </a:xfrm>
            <a:grpFill/>
          </p:grpSpPr>
          <p:sp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id="{6DF15A7F-8A5B-4BAA-A74C-88507B2CB118}"/>
                  </a:ext>
                </a:extLst>
              </p:cNvPr>
              <p:cNvSpPr/>
              <p:nvPr/>
            </p:nvSpPr>
            <p:spPr>
              <a:xfrm>
                <a:off x="650975" y="5915544"/>
                <a:ext cx="160776" cy="414061"/>
              </a:xfrm>
              <a:custGeom>
                <a:avLst/>
                <a:gdLst>
                  <a:gd name="connsiteX0" fmla="*/ 76176 w 160776"/>
                  <a:gd name="connsiteY0" fmla="*/ 119205 h 414061"/>
                  <a:gd name="connsiteX1" fmla="*/ 58365 w 160776"/>
                  <a:gd name="connsiteY1" fmla="*/ 66662 h 414061"/>
                  <a:gd name="connsiteX2" fmla="*/ 106188 w 160776"/>
                  <a:gd name="connsiteY2" fmla="*/ 7886 h 414061"/>
                  <a:gd name="connsiteX3" fmla="*/ 158642 w 160776"/>
                  <a:gd name="connsiteY3" fmla="*/ 27389 h 414061"/>
                  <a:gd name="connsiteX4" fmla="*/ 136289 w 160776"/>
                  <a:gd name="connsiteY4" fmla="*/ 36739 h 414061"/>
                  <a:gd name="connsiteX5" fmla="*/ 106366 w 160776"/>
                  <a:gd name="connsiteY5" fmla="*/ 82514 h 414061"/>
                  <a:gd name="connsiteX6" fmla="*/ 136022 w 160776"/>
                  <a:gd name="connsiteY6" fmla="*/ 114663 h 414061"/>
                  <a:gd name="connsiteX7" fmla="*/ 129432 w 160776"/>
                  <a:gd name="connsiteY7" fmla="*/ 185106 h 414061"/>
                  <a:gd name="connsiteX8" fmla="*/ 92473 w 160776"/>
                  <a:gd name="connsiteY8" fmla="*/ 243438 h 414061"/>
                  <a:gd name="connsiteX9" fmla="*/ 92473 w 160776"/>
                  <a:gd name="connsiteY9" fmla="*/ 301858 h 414061"/>
                  <a:gd name="connsiteX10" fmla="*/ 79828 w 160776"/>
                  <a:gd name="connsiteY10" fmla="*/ 384769 h 414061"/>
                  <a:gd name="connsiteX11" fmla="*/ 73238 w 160776"/>
                  <a:gd name="connsiteY11" fmla="*/ 413623 h 414061"/>
                  <a:gd name="connsiteX12" fmla="*/ 55426 w 160776"/>
                  <a:gd name="connsiteY12" fmla="*/ 410952 h 414061"/>
                  <a:gd name="connsiteX13" fmla="*/ 41445 w 160776"/>
                  <a:gd name="connsiteY13" fmla="*/ 391181 h 414061"/>
                  <a:gd name="connsiteX14" fmla="*/ 49014 w 160776"/>
                  <a:gd name="connsiteY14" fmla="*/ 347366 h 414061"/>
                  <a:gd name="connsiteX15" fmla="*/ 56940 w 160776"/>
                  <a:gd name="connsiteY15" fmla="*/ 309962 h 414061"/>
                  <a:gd name="connsiteX16" fmla="*/ 40376 w 160776"/>
                  <a:gd name="connsiteY16" fmla="*/ 319402 h 414061"/>
                  <a:gd name="connsiteX17" fmla="*/ 15084 w 160776"/>
                  <a:gd name="connsiteY17" fmla="*/ 302749 h 414061"/>
                  <a:gd name="connsiteX18" fmla="*/ 2616 w 160776"/>
                  <a:gd name="connsiteY18" fmla="*/ 282889 h 414061"/>
                  <a:gd name="connsiteX19" fmla="*/ -323 w 160776"/>
                  <a:gd name="connsiteY19" fmla="*/ 263030 h 414061"/>
                  <a:gd name="connsiteX20" fmla="*/ 23099 w 160776"/>
                  <a:gd name="connsiteY20" fmla="*/ 225983 h 414061"/>
                  <a:gd name="connsiteX21" fmla="*/ 66291 w 160776"/>
                  <a:gd name="connsiteY21" fmla="*/ 152779 h 414061"/>
                  <a:gd name="connsiteX22" fmla="*/ 76800 w 160776"/>
                  <a:gd name="connsiteY22" fmla="*/ 119205 h 414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776" h="414061">
                    <a:moveTo>
                      <a:pt x="76176" y="119205"/>
                    </a:moveTo>
                    <a:cubicBezTo>
                      <a:pt x="57386" y="97297"/>
                      <a:pt x="50974" y="81980"/>
                      <a:pt x="58365" y="66662"/>
                    </a:cubicBezTo>
                    <a:cubicBezTo>
                      <a:pt x="69323" y="43494"/>
                      <a:pt x="85732" y="23326"/>
                      <a:pt x="106188" y="7886"/>
                    </a:cubicBezTo>
                    <a:cubicBezTo>
                      <a:pt x="136111" y="-13933"/>
                      <a:pt x="168527" y="12338"/>
                      <a:pt x="158642" y="27389"/>
                    </a:cubicBezTo>
                    <a:cubicBezTo>
                      <a:pt x="153031" y="33444"/>
                      <a:pt x="143324" y="32109"/>
                      <a:pt x="136289" y="36739"/>
                    </a:cubicBezTo>
                    <a:cubicBezTo>
                      <a:pt x="122129" y="46090"/>
                      <a:pt x="104229" y="69512"/>
                      <a:pt x="106366" y="82514"/>
                    </a:cubicBezTo>
                    <a:cubicBezTo>
                      <a:pt x="110374" y="90707"/>
                      <a:pt x="124712" y="100325"/>
                      <a:pt x="136022" y="114663"/>
                    </a:cubicBezTo>
                    <a:cubicBezTo>
                      <a:pt x="151339" y="133810"/>
                      <a:pt x="157929" y="160616"/>
                      <a:pt x="129432" y="185106"/>
                    </a:cubicBezTo>
                    <a:cubicBezTo>
                      <a:pt x="109661" y="225538"/>
                      <a:pt x="90069" y="237471"/>
                      <a:pt x="92473" y="243438"/>
                    </a:cubicBezTo>
                    <a:cubicBezTo>
                      <a:pt x="111799" y="253857"/>
                      <a:pt x="97550" y="275320"/>
                      <a:pt x="92473" y="301858"/>
                    </a:cubicBezTo>
                    <a:cubicBezTo>
                      <a:pt x="85705" y="335967"/>
                      <a:pt x="79828" y="384591"/>
                      <a:pt x="79828" y="384769"/>
                    </a:cubicBezTo>
                    <a:cubicBezTo>
                      <a:pt x="78581" y="398573"/>
                      <a:pt x="78937" y="410506"/>
                      <a:pt x="73238" y="413623"/>
                    </a:cubicBezTo>
                    <a:cubicBezTo>
                      <a:pt x="67004" y="412109"/>
                      <a:pt x="62640" y="412732"/>
                      <a:pt x="55426" y="410952"/>
                    </a:cubicBezTo>
                    <a:cubicBezTo>
                      <a:pt x="49460" y="405786"/>
                      <a:pt x="49460" y="401512"/>
                      <a:pt x="41445" y="391181"/>
                    </a:cubicBezTo>
                    <a:cubicBezTo>
                      <a:pt x="45096" y="370876"/>
                      <a:pt x="48124" y="357162"/>
                      <a:pt x="49014" y="347366"/>
                    </a:cubicBezTo>
                    <a:cubicBezTo>
                      <a:pt x="50617" y="329555"/>
                      <a:pt x="57920" y="308894"/>
                      <a:pt x="56940" y="309962"/>
                    </a:cubicBezTo>
                    <a:cubicBezTo>
                      <a:pt x="51580" y="313384"/>
                      <a:pt x="46052" y="316535"/>
                      <a:pt x="40376" y="319402"/>
                    </a:cubicBezTo>
                    <a:cubicBezTo>
                      <a:pt x="33340" y="319402"/>
                      <a:pt x="22565" y="310497"/>
                      <a:pt x="15084" y="302749"/>
                    </a:cubicBezTo>
                    <a:cubicBezTo>
                      <a:pt x="11433" y="295624"/>
                      <a:pt x="3952" y="292240"/>
                      <a:pt x="2616" y="282889"/>
                    </a:cubicBezTo>
                    <a:cubicBezTo>
                      <a:pt x="568" y="275409"/>
                      <a:pt x="1904" y="270867"/>
                      <a:pt x="-323" y="263030"/>
                    </a:cubicBezTo>
                    <a:cubicBezTo>
                      <a:pt x="7781" y="249316"/>
                      <a:pt x="17489" y="235690"/>
                      <a:pt x="23099" y="225983"/>
                    </a:cubicBezTo>
                    <a:cubicBezTo>
                      <a:pt x="32005" y="209508"/>
                      <a:pt x="67093" y="162308"/>
                      <a:pt x="66291" y="152779"/>
                    </a:cubicBezTo>
                    <a:cubicBezTo>
                      <a:pt x="68518" y="142003"/>
                      <a:pt x="76800" y="128022"/>
                      <a:pt x="76800" y="119205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BB008BF4-DD8C-4B1A-8FB2-89001788409E}"/>
                  </a:ext>
                </a:extLst>
              </p:cNvPr>
              <p:cNvSpPr/>
              <p:nvPr/>
            </p:nvSpPr>
            <p:spPr>
              <a:xfrm>
                <a:off x="754099" y="6231199"/>
                <a:ext cx="44150" cy="124542"/>
              </a:xfrm>
              <a:custGeom>
                <a:avLst/>
                <a:gdLst>
                  <a:gd name="connsiteX0" fmla="*/ 28979 w 44150"/>
                  <a:gd name="connsiteY0" fmla="*/ -438 h 124542"/>
                  <a:gd name="connsiteX1" fmla="*/ 43763 w 44150"/>
                  <a:gd name="connsiteY1" fmla="*/ 16749 h 124542"/>
                  <a:gd name="connsiteX2" fmla="*/ 34323 w 44150"/>
                  <a:gd name="connsiteY2" fmla="*/ 66888 h 124542"/>
                  <a:gd name="connsiteX3" fmla="*/ 26397 w 44150"/>
                  <a:gd name="connsiteY3" fmla="*/ 121835 h 124542"/>
                  <a:gd name="connsiteX4" fmla="*/ 15087 w 44150"/>
                  <a:gd name="connsiteY4" fmla="*/ 118451 h 124542"/>
                  <a:gd name="connsiteX5" fmla="*/ 125 w 44150"/>
                  <a:gd name="connsiteY5" fmla="*/ 112306 h 124542"/>
                  <a:gd name="connsiteX6" fmla="*/ 8497 w 44150"/>
                  <a:gd name="connsiteY6" fmla="*/ 64127 h 124542"/>
                  <a:gd name="connsiteX7" fmla="*/ 28979 w 44150"/>
                  <a:gd name="connsiteY7" fmla="*/ -438 h 124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150" h="124542">
                    <a:moveTo>
                      <a:pt x="28979" y="-438"/>
                    </a:moveTo>
                    <a:cubicBezTo>
                      <a:pt x="41714" y="11317"/>
                      <a:pt x="44297" y="7755"/>
                      <a:pt x="43763" y="16749"/>
                    </a:cubicBezTo>
                    <a:cubicBezTo>
                      <a:pt x="39738" y="33285"/>
                      <a:pt x="36587" y="50021"/>
                      <a:pt x="34323" y="66888"/>
                    </a:cubicBezTo>
                    <a:cubicBezTo>
                      <a:pt x="30493" y="82829"/>
                      <a:pt x="28089" y="111950"/>
                      <a:pt x="26397" y="121835"/>
                    </a:cubicBezTo>
                    <a:cubicBezTo>
                      <a:pt x="19450" y="126733"/>
                      <a:pt x="21944" y="122815"/>
                      <a:pt x="15087" y="118451"/>
                    </a:cubicBezTo>
                    <a:cubicBezTo>
                      <a:pt x="8229" y="114087"/>
                      <a:pt x="2797" y="114889"/>
                      <a:pt x="125" y="112306"/>
                    </a:cubicBezTo>
                    <a:cubicBezTo>
                      <a:pt x="-2279" y="100016"/>
                      <a:pt x="5647" y="83986"/>
                      <a:pt x="8497" y="64127"/>
                    </a:cubicBezTo>
                    <a:cubicBezTo>
                      <a:pt x="11346" y="44267"/>
                      <a:pt x="21588" y="5528"/>
                      <a:pt x="28979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" name="任意多边形: 形状 43">
                <a:extLst>
                  <a:ext uri="{FF2B5EF4-FFF2-40B4-BE49-F238E27FC236}">
                    <a16:creationId xmlns:a16="http://schemas.microsoft.com/office/drawing/2014/main" id="{0A2B9A9B-4F73-4424-A36E-89A992B97D95}"/>
                  </a:ext>
                </a:extLst>
              </p:cNvPr>
              <p:cNvSpPr/>
              <p:nvPr/>
            </p:nvSpPr>
            <p:spPr>
              <a:xfrm>
                <a:off x="758183" y="5882279"/>
                <a:ext cx="264776" cy="446792"/>
              </a:xfrm>
              <a:custGeom>
                <a:avLst/>
                <a:gdLst>
                  <a:gd name="connsiteX0" fmla="*/ 128467 w 264776"/>
                  <a:gd name="connsiteY0" fmla="*/ 209555 h 446792"/>
                  <a:gd name="connsiteX1" fmla="*/ 129713 w 264776"/>
                  <a:gd name="connsiteY1" fmla="*/ 204835 h 446792"/>
                  <a:gd name="connsiteX2" fmla="*/ 164713 w 264776"/>
                  <a:gd name="connsiteY2" fmla="*/ 204835 h 446792"/>
                  <a:gd name="connsiteX3" fmla="*/ 172549 w 264776"/>
                  <a:gd name="connsiteY3" fmla="*/ 213741 h 446792"/>
                  <a:gd name="connsiteX4" fmla="*/ 130693 w 264776"/>
                  <a:gd name="connsiteY4" fmla="*/ 257022 h 446792"/>
                  <a:gd name="connsiteX5" fmla="*/ 124281 w 264776"/>
                  <a:gd name="connsiteY5" fmla="*/ 254795 h 446792"/>
                  <a:gd name="connsiteX6" fmla="*/ 129446 w 264776"/>
                  <a:gd name="connsiteY6" fmla="*/ 229415 h 446792"/>
                  <a:gd name="connsiteX7" fmla="*/ 128467 w 264776"/>
                  <a:gd name="connsiteY7" fmla="*/ 209555 h 446792"/>
                  <a:gd name="connsiteX8" fmla="*/ 89015 w 264776"/>
                  <a:gd name="connsiteY8" fmla="*/ 231285 h 446792"/>
                  <a:gd name="connsiteX9" fmla="*/ 87768 w 264776"/>
                  <a:gd name="connsiteY9" fmla="*/ 224605 h 446792"/>
                  <a:gd name="connsiteX10" fmla="*/ 113149 w 264776"/>
                  <a:gd name="connsiteY10" fmla="*/ 209377 h 446792"/>
                  <a:gd name="connsiteX11" fmla="*/ 117335 w 264776"/>
                  <a:gd name="connsiteY11" fmla="*/ 212227 h 446792"/>
                  <a:gd name="connsiteX12" fmla="*/ 115643 w 264776"/>
                  <a:gd name="connsiteY12" fmla="*/ 233333 h 446792"/>
                  <a:gd name="connsiteX13" fmla="*/ 92310 w 264776"/>
                  <a:gd name="connsiteY13" fmla="*/ 266105 h 446792"/>
                  <a:gd name="connsiteX14" fmla="*/ 89015 w 264776"/>
                  <a:gd name="connsiteY14" fmla="*/ 231107 h 446792"/>
                  <a:gd name="connsiteX15" fmla="*/ 54194 w 264776"/>
                  <a:gd name="connsiteY15" fmla="*/ 243574 h 446792"/>
                  <a:gd name="connsiteX16" fmla="*/ 61853 w 264776"/>
                  <a:gd name="connsiteY16" fmla="*/ 240547 h 446792"/>
                  <a:gd name="connsiteX17" fmla="*/ 74232 w 264776"/>
                  <a:gd name="connsiteY17" fmla="*/ 233333 h 446792"/>
                  <a:gd name="connsiteX18" fmla="*/ 77527 w 264776"/>
                  <a:gd name="connsiteY18" fmla="*/ 237430 h 446792"/>
                  <a:gd name="connsiteX19" fmla="*/ 81178 w 264776"/>
                  <a:gd name="connsiteY19" fmla="*/ 268332 h 446792"/>
                  <a:gd name="connsiteX20" fmla="*/ 78328 w 264776"/>
                  <a:gd name="connsiteY20" fmla="*/ 272072 h 446792"/>
                  <a:gd name="connsiteX21" fmla="*/ 67553 w 264776"/>
                  <a:gd name="connsiteY21" fmla="*/ 273497 h 446792"/>
                  <a:gd name="connsiteX22" fmla="*/ 56242 w 264776"/>
                  <a:gd name="connsiteY22" fmla="*/ 255686 h 446792"/>
                  <a:gd name="connsiteX23" fmla="*/ 54194 w 264776"/>
                  <a:gd name="connsiteY23" fmla="*/ 243396 h 446792"/>
                  <a:gd name="connsiteX24" fmla="*/ 38609 w 264776"/>
                  <a:gd name="connsiteY24" fmla="*/ 127802 h 446792"/>
                  <a:gd name="connsiteX25" fmla="*/ 59003 w 264776"/>
                  <a:gd name="connsiteY25" fmla="*/ 150422 h 446792"/>
                  <a:gd name="connsiteX26" fmla="*/ 84918 w 264776"/>
                  <a:gd name="connsiteY26" fmla="*/ 149175 h 446792"/>
                  <a:gd name="connsiteX27" fmla="*/ 69244 w 264776"/>
                  <a:gd name="connsiteY27" fmla="*/ 186045 h 446792"/>
                  <a:gd name="connsiteX28" fmla="*/ 75746 w 264776"/>
                  <a:gd name="connsiteY28" fmla="*/ 199670 h 446792"/>
                  <a:gd name="connsiteX29" fmla="*/ 50009 w 264776"/>
                  <a:gd name="connsiteY29" fmla="*/ 217481 h 446792"/>
                  <a:gd name="connsiteX30" fmla="*/ 29170 w 264776"/>
                  <a:gd name="connsiteY30" fmla="*/ 210980 h 446792"/>
                  <a:gd name="connsiteX31" fmla="*/ 40123 w 264776"/>
                  <a:gd name="connsiteY31" fmla="*/ 269400 h 446792"/>
                  <a:gd name="connsiteX32" fmla="*/ 23648 w 264776"/>
                  <a:gd name="connsiteY32" fmla="*/ 280354 h 446792"/>
                  <a:gd name="connsiteX33" fmla="*/ 3699 w 264776"/>
                  <a:gd name="connsiteY33" fmla="*/ 274833 h 446792"/>
                  <a:gd name="connsiteX34" fmla="*/ 850 w 264776"/>
                  <a:gd name="connsiteY34" fmla="*/ 299145 h 446792"/>
                  <a:gd name="connsiteX35" fmla="*/ 98811 w 264776"/>
                  <a:gd name="connsiteY35" fmla="*/ 312325 h 446792"/>
                  <a:gd name="connsiteX36" fmla="*/ 145654 w 264776"/>
                  <a:gd name="connsiteY36" fmla="*/ 366827 h 446792"/>
                  <a:gd name="connsiteX37" fmla="*/ 167028 w 264776"/>
                  <a:gd name="connsiteY37" fmla="*/ 406813 h 446792"/>
                  <a:gd name="connsiteX38" fmla="*/ 67285 w 264776"/>
                  <a:gd name="connsiteY38" fmla="*/ 354092 h 446792"/>
                  <a:gd name="connsiteX39" fmla="*/ 46090 w 264776"/>
                  <a:gd name="connsiteY39" fmla="*/ 358011 h 446792"/>
                  <a:gd name="connsiteX40" fmla="*/ 212090 w 264776"/>
                  <a:gd name="connsiteY40" fmla="*/ 446354 h 446792"/>
                  <a:gd name="connsiteX41" fmla="*/ 221530 w 264776"/>
                  <a:gd name="connsiteY41" fmla="*/ 430324 h 446792"/>
                  <a:gd name="connsiteX42" fmla="*/ 201938 w 264776"/>
                  <a:gd name="connsiteY42" fmla="*/ 393455 h 446792"/>
                  <a:gd name="connsiteX43" fmla="*/ 172015 w 264776"/>
                  <a:gd name="connsiteY43" fmla="*/ 357833 h 446792"/>
                  <a:gd name="connsiteX44" fmla="*/ 210042 w 264776"/>
                  <a:gd name="connsiteY44" fmla="*/ 346701 h 446792"/>
                  <a:gd name="connsiteX45" fmla="*/ 256796 w 264776"/>
                  <a:gd name="connsiteY45" fmla="*/ 354271 h 446792"/>
                  <a:gd name="connsiteX46" fmla="*/ 264010 w 264776"/>
                  <a:gd name="connsiteY46" fmla="*/ 333521 h 446792"/>
                  <a:gd name="connsiteX47" fmla="*/ 253590 w 264776"/>
                  <a:gd name="connsiteY47" fmla="*/ 321943 h 446792"/>
                  <a:gd name="connsiteX48" fmla="*/ 203897 w 264776"/>
                  <a:gd name="connsiteY48" fmla="*/ 318025 h 446792"/>
                  <a:gd name="connsiteX49" fmla="*/ 134879 w 264776"/>
                  <a:gd name="connsiteY49" fmla="*/ 340111 h 446792"/>
                  <a:gd name="connsiteX50" fmla="*/ 149929 w 264776"/>
                  <a:gd name="connsiteY50" fmla="*/ 303064 h 446792"/>
                  <a:gd name="connsiteX51" fmla="*/ 212981 w 264776"/>
                  <a:gd name="connsiteY51" fmla="*/ 293446 h 446792"/>
                  <a:gd name="connsiteX52" fmla="*/ 205650 w 264776"/>
                  <a:gd name="connsiteY52" fmla="*/ 257537 h 446792"/>
                  <a:gd name="connsiteX53" fmla="*/ 189915 w 264776"/>
                  <a:gd name="connsiteY53" fmla="*/ 253281 h 446792"/>
                  <a:gd name="connsiteX54" fmla="*/ 208261 w 264776"/>
                  <a:gd name="connsiteY54" fmla="*/ 237519 h 446792"/>
                  <a:gd name="connsiteX55" fmla="*/ 199801 w 264776"/>
                  <a:gd name="connsiteY55" fmla="*/ 192991 h 446792"/>
                  <a:gd name="connsiteX56" fmla="*/ 101839 w 264776"/>
                  <a:gd name="connsiteY56" fmla="*/ 186312 h 446792"/>
                  <a:gd name="connsiteX57" fmla="*/ 121431 w 264776"/>
                  <a:gd name="connsiteY57" fmla="*/ 143030 h 446792"/>
                  <a:gd name="connsiteX58" fmla="*/ 168275 w 264776"/>
                  <a:gd name="connsiteY58" fmla="*/ 134125 h 446792"/>
                  <a:gd name="connsiteX59" fmla="*/ 192765 w 264776"/>
                  <a:gd name="connsiteY59" fmla="*/ 100996 h 446792"/>
                  <a:gd name="connsiteX60" fmla="*/ 167651 w 264776"/>
                  <a:gd name="connsiteY60" fmla="*/ 106429 h 446792"/>
                  <a:gd name="connsiteX61" fmla="*/ 124370 w 264776"/>
                  <a:gd name="connsiteY61" fmla="*/ 115334 h 446792"/>
                  <a:gd name="connsiteX62" fmla="*/ 140489 w 264776"/>
                  <a:gd name="connsiteY62" fmla="*/ 57092 h 446792"/>
                  <a:gd name="connsiteX63" fmla="*/ 161774 w 264776"/>
                  <a:gd name="connsiteY63" fmla="*/ 23607 h 446792"/>
                  <a:gd name="connsiteX64" fmla="*/ 142715 w 264776"/>
                  <a:gd name="connsiteY64" fmla="*/ -438 h 446792"/>
                  <a:gd name="connsiteX65" fmla="*/ 113772 w 264776"/>
                  <a:gd name="connsiteY65" fmla="*/ 61901 h 446792"/>
                  <a:gd name="connsiteX66" fmla="*/ 92488 w 264776"/>
                  <a:gd name="connsiteY66" fmla="*/ 123082 h 446792"/>
                  <a:gd name="connsiteX67" fmla="*/ 58736 w 264776"/>
                  <a:gd name="connsiteY67" fmla="*/ 130919 h 446792"/>
                  <a:gd name="connsiteX68" fmla="*/ 38609 w 264776"/>
                  <a:gd name="connsiteY68" fmla="*/ 127980 h 446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264776" h="446792">
                    <a:moveTo>
                      <a:pt x="128467" y="209555"/>
                    </a:moveTo>
                    <a:cubicBezTo>
                      <a:pt x="128467" y="209555"/>
                      <a:pt x="126151" y="205013"/>
                      <a:pt x="129713" y="204835"/>
                    </a:cubicBezTo>
                    <a:cubicBezTo>
                      <a:pt x="133276" y="204657"/>
                      <a:pt x="160794" y="204212"/>
                      <a:pt x="164713" y="204835"/>
                    </a:cubicBezTo>
                    <a:cubicBezTo>
                      <a:pt x="168631" y="205459"/>
                      <a:pt x="175043" y="207952"/>
                      <a:pt x="172549" y="213741"/>
                    </a:cubicBezTo>
                    <a:cubicBezTo>
                      <a:pt x="170056" y="219529"/>
                      <a:pt x="164713" y="231552"/>
                      <a:pt x="130693" y="257022"/>
                    </a:cubicBezTo>
                    <a:cubicBezTo>
                      <a:pt x="121788" y="259693"/>
                      <a:pt x="123925" y="255953"/>
                      <a:pt x="124281" y="254795"/>
                    </a:cubicBezTo>
                    <a:cubicBezTo>
                      <a:pt x="124637" y="253638"/>
                      <a:pt x="128645" y="233511"/>
                      <a:pt x="129446" y="229415"/>
                    </a:cubicBezTo>
                    <a:cubicBezTo>
                      <a:pt x="130248" y="225318"/>
                      <a:pt x="131495" y="208932"/>
                      <a:pt x="128467" y="209555"/>
                    </a:cubicBezTo>
                    <a:moveTo>
                      <a:pt x="89015" y="231285"/>
                    </a:moveTo>
                    <a:cubicBezTo>
                      <a:pt x="89015" y="231285"/>
                      <a:pt x="84918" y="226476"/>
                      <a:pt x="87768" y="224605"/>
                    </a:cubicBezTo>
                    <a:cubicBezTo>
                      <a:pt x="95905" y="219009"/>
                      <a:pt x="104382" y="213923"/>
                      <a:pt x="113149" y="209377"/>
                    </a:cubicBezTo>
                    <a:cubicBezTo>
                      <a:pt x="114841" y="209822"/>
                      <a:pt x="117513" y="208308"/>
                      <a:pt x="117335" y="212227"/>
                    </a:cubicBezTo>
                    <a:cubicBezTo>
                      <a:pt x="117305" y="219295"/>
                      <a:pt x="116739" y="226350"/>
                      <a:pt x="115643" y="233333"/>
                    </a:cubicBezTo>
                    <a:cubicBezTo>
                      <a:pt x="114218" y="238231"/>
                      <a:pt x="108429" y="266105"/>
                      <a:pt x="92310" y="266105"/>
                    </a:cubicBezTo>
                    <a:cubicBezTo>
                      <a:pt x="90084" y="254795"/>
                      <a:pt x="91687" y="231463"/>
                      <a:pt x="89015" y="231107"/>
                    </a:cubicBezTo>
                    <a:close/>
                    <a:moveTo>
                      <a:pt x="54194" y="243574"/>
                    </a:moveTo>
                    <a:cubicBezTo>
                      <a:pt x="56874" y="242921"/>
                      <a:pt x="59451" y="241902"/>
                      <a:pt x="61853" y="240547"/>
                    </a:cubicBezTo>
                    <a:cubicBezTo>
                      <a:pt x="65683" y="237665"/>
                      <a:pt x="69837" y="235244"/>
                      <a:pt x="74232" y="233333"/>
                    </a:cubicBezTo>
                    <a:cubicBezTo>
                      <a:pt x="76903" y="233333"/>
                      <a:pt x="77260" y="232086"/>
                      <a:pt x="77527" y="237430"/>
                    </a:cubicBezTo>
                    <a:cubicBezTo>
                      <a:pt x="77794" y="242773"/>
                      <a:pt x="81178" y="268332"/>
                      <a:pt x="81178" y="268332"/>
                    </a:cubicBezTo>
                    <a:cubicBezTo>
                      <a:pt x="81178" y="268332"/>
                      <a:pt x="83048" y="271627"/>
                      <a:pt x="78328" y="272072"/>
                    </a:cubicBezTo>
                    <a:cubicBezTo>
                      <a:pt x="73608" y="272517"/>
                      <a:pt x="68799" y="274744"/>
                      <a:pt x="67553" y="273497"/>
                    </a:cubicBezTo>
                    <a:cubicBezTo>
                      <a:pt x="66306" y="272250"/>
                      <a:pt x="57667" y="257467"/>
                      <a:pt x="56242" y="255686"/>
                    </a:cubicBezTo>
                    <a:cubicBezTo>
                      <a:pt x="54818" y="253905"/>
                      <a:pt x="51879" y="245177"/>
                      <a:pt x="54194" y="243396"/>
                    </a:cubicBezTo>
                    <a:close/>
                    <a:moveTo>
                      <a:pt x="38609" y="127802"/>
                    </a:moveTo>
                    <a:cubicBezTo>
                      <a:pt x="35492" y="138400"/>
                      <a:pt x="46714" y="145613"/>
                      <a:pt x="59003" y="150422"/>
                    </a:cubicBezTo>
                    <a:cubicBezTo>
                      <a:pt x="71293" y="155231"/>
                      <a:pt x="85720" y="145435"/>
                      <a:pt x="84918" y="149175"/>
                    </a:cubicBezTo>
                    <a:cubicBezTo>
                      <a:pt x="81340" y="162102"/>
                      <a:pt x="76070" y="174499"/>
                      <a:pt x="69244" y="186045"/>
                    </a:cubicBezTo>
                    <a:cubicBezTo>
                      <a:pt x="73341" y="192367"/>
                      <a:pt x="77349" y="195662"/>
                      <a:pt x="75746" y="199670"/>
                    </a:cubicBezTo>
                    <a:cubicBezTo>
                      <a:pt x="72718" y="207329"/>
                      <a:pt x="59181" y="211247"/>
                      <a:pt x="50009" y="217481"/>
                    </a:cubicBezTo>
                    <a:cubicBezTo>
                      <a:pt x="44042" y="218104"/>
                      <a:pt x="34780" y="205280"/>
                      <a:pt x="29170" y="210980"/>
                    </a:cubicBezTo>
                    <a:cubicBezTo>
                      <a:pt x="12427" y="227099"/>
                      <a:pt x="33355" y="262632"/>
                      <a:pt x="40123" y="269400"/>
                    </a:cubicBezTo>
                    <a:cubicBezTo>
                      <a:pt x="56599" y="280889"/>
                      <a:pt x="29882" y="280800"/>
                      <a:pt x="23648" y="280354"/>
                    </a:cubicBezTo>
                    <a:cubicBezTo>
                      <a:pt x="12249" y="279642"/>
                      <a:pt x="9844" y="271449"/>
                      <a:pt x="3699" y="274833"/>
                    </a:cubicBezTo>
                    <a:cubicBezTo>
                      <a:pt x="1829" y="275812"/>
                      <a:pt x="-2356" y="282937"/>
                      <a:pt x="850" y="299145"/>
                    </a:cubicBezTo>
                    <a:cubicBezTo>
                      <a:pt x="16791" y="353202"/>
                      <a:pt x="53036" y="318648"/>
                      <a:pt x="98811" y="312325"/>
                    </a:cubicBezTo>
                    <a:cubicBezTo>
                      <a:pt x="106114" y="316244"/>
                      <a:pt x="77438" y="379829"/>
                      <a:pt x="145654" y="366827"/>
                    </a:cubicBezTo>
                    <a:cubicBezTo>
                      <a:pt x="149929" y="369232"/>
                      <a:pt x="170946" y="400223"/>
                      <a:pt x="167028" y="406813"/>
                    </a:cubicBezTo>
                    <a:cubicBezTo>
                      <a:pt x="163109" y="413404"/>
                      <a:pt x="83494" y="389448"/>
                      <a:pt x="67285" y="354092"/>
                    </a:cubicBezTo>
                    <a:cubicBezTo>
                      <a:pt x="58380" y="347413"/>
                      <a:pt x="42795" y="341446"/>
                      <a:pt x="46090" y="358011"/>
                    </a:cubicBezTo>
                    <a:cubicBezTo>
                      <a:pt x="46090" y="396216"/>
                      <a:pt x="163020" y="444038"/>
                      <a:pt x="212090" y="446354"/>
                    </a:cubicBezTo>
                    <a:cubicBezTo>
                      <a:pt x="219393" y="446354"/>
                      <a:pt x="221441" y="439764"/>
                      <a:pt x="221530" y="430324"/>
                    </a:cubicBezTo>
                    <a:cubicBezTo>
                      <a:pt x="221530" y="423289"/>
                      <a:pt x="210309" y="409129"/>
                      <a:pt x="201938" y="393455"/>
                    </a:cubicBezTo>
                    <a:cubicBezTo>
                      <a:pt x="193689" y="380232"/>
                      <a:pt x="183615" y="368240"/>
                      <a:pt x="172015" y="357833"/>
                    </a:cubicBezTo>
                    <a:cubicBezTo>
                      <a:pt x="172460" y="354894"/>
                      <a:pt x="190717" y="351421"/>
                      <a:pt x="210042" y="346701"/>
                    </a:cubicBezTo>
                    <a:cubicBezTo>
                      <a:pt x="229456" y="346701"/>
                      <a:pt x="239163" y="358189"/>
                      <a:pt x="256796" y="354271"/>
                    </a:cubicBezTo>
                    <a:cubicBezTo>
                      <a:pt x="264188" y="352044"/>
                      <a:pt x="265256" y="342248"/>
                      <a:pt x="264010" y="333521"/>
                    </a:cubicBezTo>
                    <a:cubicBezTo>
                      <a:pt x="263386" y="329335"/>
                      <a:pt x="261160" y="326218"/>
                      <a:pt x="253590" y="321943"/>
                    </a:cubicBezTo>
                    <a:cubicBezTo>
                      <a:pt x="236848" y="312503"/>
                      <a:pt x="213604" y="317312"/>
                      <a:pt x="203897" y="318025"/>
                    </a:cubicBezTo>
                    <a:cubicBezTo>
                      <a:pt x="179751" y="321181"/>
                      <a:pt x="156371" y="328662"/>
                      <a:pt x="134879" y="340111"/>
                    </a:cubicBezTo>
                    <a:cubicBezTo>
                      <a:pt x="119828" y="341179"/>
                      <a:pt x="135502" y="312593"/>
                      <a:pt x="149929" y="303064"/>
                    </a:cubicBezTo>
                    <a:cubicBezTo>
                      <a:pt x="175043" y="298967"/>
                      <a:pt x="202205" y="301015"/>
                      <a:pt x="212981" y="293446"/>
                    </a:cubicBezTo>
                    <a:cubicBezTo>
                      <a:pt x="220872" y="281505"/>
                      <a:pt x="217591" y="265428"/>
                      <a:pt x="205650" y="257537"/>
                    </a:cubicBezTo>
                    <a:cubicBezTo>
                      <a:pt x="200999" y="254463"/>
                      <a:pt x="195481" y="252971"/>
                      <a:pt x="189915" y="253281"/>
                    </a:cubicBezTo>
                    <a:cubicBezTo>
                      <a:pt x="183681" y="253281"/>
                      <a:pt x="194546" y="244376"/>
                      <a:pt x="208261" y="237519"/>
                    </a:cubicBezTo>
                    <a:cubicBezTo>
                      <a:pt x="218057" y="226476"/>
                      <a:pt x="222421" y="208219"/>
                      <a:pt x="199801" y="192991"/>
                    </a:cubicBezTo>
                    <a:cubicBezTo>
                      <a:pt x="166583" y="174556"/>
                      <a:pt x="110745" y="185777"/>
                      <a:pt x="101839" y="186312"/>
                    </a:cubicBezTo>
                    <a:cubicBezTo>
                      <a:pt x="108251" y="166452"/>
                      <a:pt x="115643" y="147572"/>
                      <a:pt x="121431" y="143030"/>
                    </a:cubicBezTo>
                    <a:cubicBezTo>
                      <a:pt x="133276" y="140448"/>
                      <a:pt x="149128" y="137598"/>
                      <a:pt x="168275" y="134125"/>
                    </a:cubicBezTo>
                    <a:cubicBezTo>
                      <a:pt x="187422" y="130652"/>
                      <a:pt x="221708" y="123616"/>
                      <a:pt x="192765" y="100996"/>
                    </a:cubicBezTo>
                    <a:cubicBezTo>
                      <a:pt x="175845" y="93248"/>
                      <a:pt x="171481" y="100996"/>
                      <a:pt x="167651" y="106429"/>
                    </a:cubicBezTo>
                    <a:cubicBezTo>
                      <a:pt x="143784" y="109635"/>
                      <a:pt x="132474" y="116136"/>
                      <a:pt x="124370" y="115334"/>
                    </a:cubicBezTo>
                    <a:cubicBezTo>
                      <a:pt x="126953" y="99037"/>
                      <a:pt x="136749" y="71964"/>
                      <a:pt x="140489" y="57092"/>
                    </a:cubicBezTo>
                    <a:cubicBezTo>
                      <a:pt x="144230" y="42219"/>
                      <a:pt x="157054" y="31444"/>
                      <a:pt x="161774" y="23607"/>
                    </a:cubicBezTo>
                    <a:cubicBezTo>
                      <a:pt x="162614" y="11863"/>
                      <a:pt x="154341" y="1425"/>
                      <a:pt x="142715" y="-438"/>
                    </a:cubicBezTo>
                    <a:cubicBezTo>
                      <a:pt x="128674" y="18004"/>
                      <a:pt x="118799" y="39273"/>
                      <a:pt x="113772" y="61901"/>
                    </a:cubicBezTo>
                    <a:cubicBezTo>
                      <a:pt x="111190" y="71430"/>
                      <a:pt x="97654" y="122013"/>
                      <a:pt x="92488" y="123082"/>
                    </a:cubicBezTo>
                    <a:cubicBezTo>
                      <a:pt x="81458" y="126567"/>
                      <a:pt x="70173" y="129188"/>
                      <a:pt x="58736" y="130919"/>
                    </a:cubicBezTo>
                    <a:cubicBezTo>
                      <a:pt x="52413" y="129850"/>
                      <a:pt x="41726" y="125130"/>
                      <a:pt x="38609" y="127980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531330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91BA485C-3FD9-48ED-9BA6-38A5D82C9CD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838800" y="349200"/>
            <a:ext cx="1958913" cy="432000"/>
            <a:chOff x="468000" y="514800"/>
            <a:chExt cx="2301723" cy="507600"/>
          </a:xfrm>
        </p:grpSpPr>
        <p:sp>
          <p:nvSpPr>
            <p:cNvPr id="125" name="任意多边形: 形状 124">
              <a:extLst>
                <a:ext uri="{FF2B5EF4-FFF2-40B4-BE49-F238E27FC236}">
                  <a16:creationId xmlns:a16="http://schemas.microsoft.com/office/drawing/2014/main" id="{54C8889C-A2E1-4364-80D8-9790F6A93E9A}"/>
                </a:ext>
              </a:extLst>
            </p:cNvPr>
            <p:cNvSpPr/>
            <p:nvPr/>
          </p:nvSpPr>
          <p:spPr>
            <a:xfrm>
              <a:off x="1074082" y="585500"/>
              <a:ext cx="1695641" cy="384233"/>
            </a:xfrm>
            <a:custGeom>
              <a:avLst/>
              <a:gdLst>
                <a:gd name="connsiteX0" fmla="*/ 337551 w 1695641"/>
                <a:gd name="connsiteY0" fmla="*/ 383456 h 384233"/>
                <a:gd name="connsiteX1" fmla="*/ 338074 w 1695641"/>
                <a:gd name="connsiteY1" fmla="*/ 383688 h 384233"/>
                <a:gd name="connsiteX2" fmla="*/ 337450 w 1695641"/>
                <a:gd name="connsiteY2" fmla="*/ 383510 h 384233"/>
                <a:gd name="connsiteX3" fmla="*/ 27042 w 1695641"/>
                <a:gd name="connsiteY3" fmla="*/ 352807 h 384233"/>
                <a:gd name="connsiteX4" fmla="*/ 27132 w 1695641"/>
                <a:gd name="connsiteY4" fmla="*/ 370567 h 384233"/>
                <a:gd name="connsiteX5" fmla="*/ 42750 w 1695641"/>
                <a:gd name="connsiteY5" fmla="*/ 370567 h 384233"/>
                <a:gd name="connsiteX6" fmla="*/ 50336 w 1695641"/>
                <a:gd name="connsiteY6" fmla="*/ 368247 h 384233"/>
                <a:gd name="connsiteX7" fmla="*/ 52835 w 1695641"/>
                <a:gd name="connsiteY7" fmla="*/ 361107 h 384233"/>
                <a:gd name="connsiteX8" fmla="*/ 50246 w 1695641"/>
                <a:gd name="connsiteY8" fmla="*/ 354859 h 384233"/>
                <a:gd name="connsiteX9" fmla="*/ 42482 w 1695641"/>
                <a:gd name="connsiteY9" fmla="*/ 352807 h 384233"/>
                <a:gd name="connsiteX10" fmla="*/ 27042 w 1695641"/>
                <a:gd name="connsiteY10" fmla="*/ 326836 h 384233"/>
                <a:gd name="connsiteX11" fmla="*/ 27132 w 1695641"/>
                <a:gd name="connsiteY11" fmla="*/ 341562 h 384233"/>
                <a:gd name="connsiteX12" fmla="*/ 41857 w 1695641"/>
                <a:gd name="connsiteY12" fmla="*/ 341562 h 384233"/>
                <a:gd name="connsiteX13" fmla="*/ 49086 w 1695641"/>
                <a:gd name="connsiteY13" fmla="*/ 339599 h 384233"/>
                <a:gd name="connsiteX14" fmla="*/ 51407 w 1695641"/>
                <a:gd name="connsiteY14" fmla="*/ 333619 h 384233"/>
                <a:gd name="connsiteX15" fmla="*/ 48908 w 1695641"/>
                <a:gd name="connsiteY15" fmla="*/ 328532 h 384233"/>
                <a:gd name="connsiteX16" fmla="*/ 41322 w 1695641"/>
                <a:gd name="connsiteY16" fmla="*/ 326836 h 384233"/>
                <a:gd name="connsiteX17" fmla="*/ 1530352 w 1695641"/>
                <a:gd name="connsiteY17" fmla="*/ 324967 h 384233"/>
                <a:gd name="connsiteX18" fmla="*/ 1519062 w 1695641"/>
                <a:gd name="connsiteY18" fmla="*/ 327682 h 384233"/>
                <a:gd name="connsiteX19" fmla="*/ 1515712 w 1695641"/>
                <a:gd name="connsiteY19" fmla="*/ 331030 h 384233"/>
                <a:gd name="connsiteX20" fmla="*/ 1511249 w 1695641"/>
                <a:gd name="connsiteY20" fmla="*/ 348880 h 384233"/>
                <a:gd name="connsiteX21" fmla="*/ 1515623 w 1695641"/>
                <a:gd name="connsiteY21" fmla="*/ 365838 h 384233"/>
                <a:gd name="connsiteX22" fmla="*/ 1537102 w 1695641"/>
                <a:gd name="connsiteY22" fmla="*/ 368992 h 384233"/>
                <a:gd name="connsiteX23" fmla="*/ 1540255 w 1695641"/>
                <a:gd name="connsiteY23" fmla="*/ 365838 h 384233"/>
                <a:gd name="connsiteX24" fmla="*/ 1540255 w 1695641"/>
                <a:gd name="connsiteY24" fmla="*/ 365838 h 384233"/>
                <a:gd name="connsiteX25" fmla="*/ 1544717 w 1695641"/>
                <a:gd name="connsiteY25" fmla="*/ 348880 h 384233"/>
                <a:gd name="connsiteX26" fmla="*/ 1540255 w 1695641"/>
                <a:gd name="connsiteY26" fmla="*/ 331030 h 384233"/>
                <a:gd name="connsiteX27" fmla="*/ 1530352 w 1695641"/>
                <a:gd name="connsiteY27" fmla="*/ 324967 h 384233"/>
                <a:gd name="connsiteX28" fmla="*/ 1404435 w 1695641"/>
                <a:gd name="connsiteY28" fmla="*/ 324962 h 384233"/>
                <a:gd name="connsiteX29" fmla="*/ 1393086 w 1695641"/>
                <a:gd name="connsiteY29" fmla="*/ 327727 h 384233"/>
                <a:gd name="connsiteX30" fmla="*/ 1389782 w 1695641"/>
                <a:gd name="connsiteY30" fmla="*/ 331031 h 384233"/>
                <a:gd name="connsiteX31" fmla="*/ 1385409 w 1695641"/>
                <a:gd name="connsiteY31" fmla="*/ 348881 h 384233"/>
                <a:gd name="connsiteX32" fmla="*/ 1389782 w 1695641"/>
                <a:gd name="connsiteY32" fmla="*/ 365838 h 384233"/>
                <a:gd name="connsiteX33" fmla="*/ 1411261 w 1695641"/>
                <a:gd name="connsiteY33" fmla="*/ 368991 h 384233"/>
                <a:gd name="connsiteX34" fmla="*/ 1414415 w 1695641"/>
                <a:gd name="connsiteY34" fmla="*/ 365838 h 384233"/>
                <a:gd name="connsiteX35" fmla="*/ 1418788 w 1695641"/>
                <a:gd name="connsiteY35" fmla="*/ 348881 h 384233"/>
                <a:gd name="connsiteX36" fmla="*/ 1414415 w 1695641"/>
                <a:gd name="connsiteY36" fmla="*/ 331031 h 384233"/>
                <a:gd name="connsiteX37" fmla="*/ 1404435 w 1695641"/>
                <a:gd name="connsiteY37" fmla="*/ 324962 h 384233"/>
                <a:gd name="connsiteX38" fmla="*/ 939002 w 1695641"/>
                <a:gd name="connsiteY38" fmla="*/ 324962 h 384233"/>
                <a:gd name="connsiteX39" fmla="*/ 927653 w 1695641"/>
                <a:gd name="connsiteY39" fmla="*/ 327727 h 384233"/>
                <a:gd name="connsiteX40" fmla="*/ 924349 w 1695641"/>
                <a:gd name="connsiteY40" fmla="*/ 331031 h 384233"/>
                <a:gd name="connsiteX41" fmla="*/ 919976 w 1695641"/>
                <a:gd name="connsiteY41" fmla="*/ 348881 h 384233"/>
                <a:gd name="connsiteX42" fmla="*/ 924349 w 1695641"/>
                <a:gd name="connsiteY42" fmla="*/ 365838 h 384233"/>
                <a:gd name="connsiteX43" fmla="*/ 945828 w 1695641"/>
                <a:gd name="connsiteY43" fmla="*/ 368991 h 384233"/>
                <a:gd name="connsiteX44" fmla="*/ 948982 w 1695641"/>
                <a:gd name="connsiteY44" fmla="*/ 365838 h 384233"/>
                <a:gd name="connsiteX45" fmla="*/ 953355 w 1695641"/>
                <a:gd name="connsiteY45" fmla="*/ 348881 h 384233"/>
                <a:gd name="connsiteX46" fmla="*/ 948982 w 1695641"/>
                <a:gd name="connsiteY46" fmla="*/ 331031 h 384233"/>
                <a:gd name="connsiteX47" fmla="*/ 939002 w 1695641"/>
                <a:gd name="connsiteY47" fmla="*/ 324962 h 384233"/>
                <a:gd name="connsiteX48" fmla="*/ 1636450 w 1695641"/>
                <a:gd name="connsiteY48" fmla="*/ 315451 h 384233"/>
                <a:gd name="connsiteX49" fmla="*/ 1644036 w 1695641"/>
                <a:gd name="connsiteY49" fmla="*/ 315451 h 384233"/>
                <a:gd name="connsiteX50" fmla="*/ 1651712 w 1695641"/>
                <a:gd name="connsiteY50" fmla="*/ 315451 h 384233"/>
                <a:gd name="connsiteX51" fmla="*/ 1664518 w 1695641"/>
                <a:gd name="connsiteY51" fmla="*/ 344353 h 384233"/>
                <a:gd name="connsiteX52" fmla="*/ 1664475 w 1695641"/>
                <a:gd name="connsiteY52" fmla="*/ 344457 h 384233"/>
                <a:gd name="connsiteX53" fmla="*/ 1664564 w 1695641"/>
                <a:gd name="connsiteY53" fmla="*/ 344457 h 384233"/>
                <a:gd name="connsiteX54" fmla="*/ 1664518 w 1695641"/>
                <a:gd name="connsiteY54" fmla="*/ 344353 h 384233"/>
                <a:gd name="connsiteX55" fmla="*/ 1676522 w 1695641"/>
                <a:gd name="connsiteY55" fmla="*/ 315451 h 384233"/>
                <a:gd name="connsiteX56" fmla="*/ 1683841 w 1695641"/>
                <a:gd name="connsiteY56" fmla="*/ 315451 h 384233"/>
                <a:gd name="connsiteX57" fmla="*/ 1691070 w 1695641"/>
                <a:gd name="connsiteY57" fmla="*/ 315451 h 384233"/>
                <a:gd name="connsiteX58" fmla="*/ 1670721 w 1695641"/>
                <a:gd name="connsiteY58" fmla="*/ 356951 h 384233"/>
                <a:gd name="connsiteX59" fmla="*/ 1670721 w 1695641"/>
                <a:gd name="connsiteY59" fmla="*/ 382388 h 384233"/>
                <a:gd name="connsiteX60" fmla="*/ 1664385 w 1695641"/>
                <a:gd name="connsiteY60" fmla="*/ 382388 h 384233"/>
                <a:gd name="connsiteX61" fmla="*/ 1657870 w 1695641"/>
                <a:gd name="connsiteY61" fmla="*/ 382388 h 384233"/>
                <a:gd name="connsiteX62" fmla="*/ 1657870 w 1695641"/>
                <a:gd name="connsiteY62" fmla="*/ 357219 h 384233"/>
                <a:gd name="connsiteX63" fmla="*/ 1445726 w 1695641"/>
                <a:gd name="connsiteY63" fmla="*/ 315451 h 384233"/>
                <a:gd name="connsiteX64" fmla="*/ 1452152 w 1695641"/>
                <a:gd name="connsiteY64" fmla="*/ 315451 h 384233"/>
                <a:gd name="connsiteX65" fmla="*/ 1458578 w 1695641"/>
                <a:gd name="connsiteY65" fmla="*/ 315451 h 384233"/>
                <a:gd name="connsiteX66" fmla="*/ 1458578 w 1695641"/>
                <a:gd name="connsiteY66" fmla="*/ 370428 h 384233"/>
                <a:gd name="connsiteX67" fmla="*/ 1489101 w 1695641"/>
                <a:gd name="connsiteY67" fmla="*/ 370428 h 384233"/>
                <a:gd name="connsiteX68" fmla="*/ 1489101 w 1695641"/>
                <a:gd name="connsiteY68" fmla="*/ 376408 h 384233"/>
                <a:gd name="connsiteX69" fmla="*/ 1489101 w 1695641"/>
                <a:gd name="connsiteY69" fmla="*/ 382298 h 384233"/>
                <a:gd name="connsiteX70" fmla="*/ 1445726 w 1695641"/>
                <a:gd name="connsiteY70" fmla="*/ 382298 h 384233"/>
                <a:gd name="connsiteX71" fmla="*/ 1309711 w 1695641"/>
                <a:gd name="connsiteY71" fmla="*/ 315451 h 384233"/>
                <a:gd name="connsiteX72" fmla="*/ 1316405 w 1695641"/>
                <a:gd name="connsiteY72" fmla="*/ 315451 h 384233"/>
                <a:gd name="connsiteX73" fmla="*/ 1323099 w 1695641"/>
                <a:gd name="connsiteY73" fmla="*/ 315451 h 384233"/>
                <a:gd name="connsiteX74" fmla="*/ 1347820 w 1695641"/>
                <a:gd name="connsiteY74" fmla="*/ 362396 h 384233"/>
                <a:gd name="connsiteX75" fmla="*/ 1347820 w 1695641"/>
                <a:gd name="connsiteY75" fmla="*/ 315451 h 384233"/>
                <a:gd name="connsiteX76" fmla="*/ 1353800 w 1695641"/>
                <a:gd name="connsiteY76" fmla="*/ 315451 h 384233"/>
                <a:gd name="connsiteX77" fmla="*/ 1359868 w 1695641"/>
                <a:gd name="connsiteY77" fmla="*/ 315451 h 384233"/>
                <a:gd name="connsiteX78" fmla="*/ 1359868 w 1695641"/>
                <a:gd name="connsiteY78" fmla="*/ 382298 h 384233"/>
                <a:gd name="connsiteX79" fmla="*/ 1353442 w 1695641"/>
                <a:gd name="connsiteY79" fmla="*/ 382298 h 384233"/>
                <a:gd name="connsiteX80" fmla="*/ 1347016 w 1695641"/>
                <a:gd name="connsiteY80" fmla="*/ 382298 h 384233"/>
                <a:gd name="connsiteX81" fmla="*/ 1321670 w 1695641"/>
                <a:gd name="connsiteY81" fmla="*/ 334104 h 384233"/>
                <a:gd name="connsiteX82" fmla="*/ 1321670 w 1695641"/>
                <a:gd name="connsiteY82" fmla="*/ 382298 h 384233"/>
                <a:gd name="connsiteX83" fmla="*/ 1315691 w 1695641"/>
                <a:gd name="connsiteY83" fmla="*/ 382298 h 384233"/>
                <a:gd name="connsiteX84" fmla="*/ 1309711 w 1695641"/>
                <a:gd name="connsiteY84" fmla="*/ 382298 h 384233"/>
                <a:gd name="connsiteX85" fmla="*/ 1244559 w 1695641"/>
                <a:gd name="connsiteY85" fmla="*/ 315451 h 384233"/>
                <a:gd name="connsiteX86" fmla="*/ 1250896 w 1695641"/>
                <a:gd name="connsiteY86" fmla="*/ 315451 h 384233"/>
                <a:gd name="connsiteX87" fmla="*/ 1257322 w 1695641"/>
                <a:gd name="connsiteY87" fmla="*/ 315451 h 384233"/>
                <a:gd name="connsiteX88" fmla="*/ 1257322 w 1695641"/>
                <a:gd name="connsiteY88" fmla="*/ 340530 h 384233"/>
                <a:gd name="connsiteX89" fmla="*/ 1281418 w 1695641"/>
                <a:gd name="connsiteY89" fmla="*/ 340530 h 384233"/>
                <a:gd name="connsiteX90" fmla="*/ 1281418 w 1695641"/>
                <a:gd name="connsiteY90" fmla="*/ 315451 h 384233"/>
                <a:gd name="connsiteX91" fmla="*/ 1287844 w 1695641"/>
                <a:gd name="connsiteY91" fmla="*/ 315451 h 384233"/>
                <a:gd name="connsiteX92" fmla="*/ 1294270 w 1695641"/>
                <a:gd name="connsiteY92" fmla="*/ 315451 h 384233"/>
                <a:gd name="connsiteX93" fmla="*/ 1294270 w 1695641"/>
                <a:gd name="connsiteY93" fmla="*/ 382298 h 384233"/>
                <a:gd name="connsiteX94" fmla="*/ 1287844 w 1695641"/>
                <a:gd name="connsiteY94" fmla="*/ 382298 h 384233"/>
                <a:gd name="connsiteX95" fmla="*/ 1281418 w 1695641"/>
                <a:gd name="connsiteY95" fmla="*/ 382298 h 384233"/>
                <a:gd name="connsiteX96" fmla="*/ 1281418 w 1695641"/>
                <a:gd name="connsiteY96" fmla="*/ 352043 h 384233"/>
                <a:gd name="connsiteX97" fmla="*/ 1257322 w 1695641"/>
                <a:gd name="connsiteY97" fmla="*/ 352043 h 384233"/>
                <a:gd name="connsiteX98" fmla="*/ 1257322 w 1695641"/>
                <a:gd name="connsiteY98" fmla="*/ 382298 h 384233"/>
                <a:gd name="connsiteX99" fmla="*/ 1250985 w 1695641"/>
                <a:gd name="connsiteY99" fmla="*/ 382298 h 384233"/>
                <a:gd name="connsiteX100" fmla="*/ 1244559 w 1695641"/>
                <a:gd name="connsiteY100" fmla="*/ 382298 h 384233"/>
                <a:gd name="connsiteX101" fmla="*/ 1119075 w 1695641"/>
                <a:gd name="connsiteY101" fmla="*/ 315451 h 384233"/>
                <a:gd name="connsiteX102" fmla="*/ 1164324 w 1695641"/>
                <a:gd name="connsiteY102" fmla="*/ 315451 h 384233"/>
                <a:gd name="connsiteX103" fmla="*/ 1164324 w 1695641"/>
                <a:gd name="connsiteY103" fmla="*/ 321341 h 384233"/>
                <a:gd name="connsiteX104" fmla="*/ 1164324 w 1695641"/>
                <a:gd name="connsiteY104" fmla="*/ 327321 h 384233"/>
                <a:gd name="connsiteX105" fmla="*/ 1131927 w 1695641"/>
                <a:gd name="connsiteY105" fmla="*/ 327321 h 384233"/>
                <a:gd name="connsiteX106" fmla="*/ 1131927 w 1695641"/>
                <a:gd name="connsiteY106" fmla="*/ 341512 h 384233"/>
                <a:gd name="connsiteX107" fmla="*/ 1162003 w 1695641"/>
                <a:gd name="connsiteY107" fmla="*/ 341512 h 384233"/>
                <a:gd name="connsiteX108" fmla="*/ 1162003 w 1695641"/>
                <a:gd name="connsiteY108" fmla="*/ 347224 h 384233"/>
                <a:gd name="connsiteX109" fmla="*/ 1162003 w 1695641"/>
                <a:gd name="connsiteY109" fmla="*/ 353024 h 384233"/>
                <a:gd name="connsiteX110" fmla="*/ 1131927 w 1695641"/>
                <a:gd name="connsiteY110" fmla="*/ 353024 h 384233"/>
                <a:gd name="connsiteX111" fmla="*/ 1131927 w 1695641"/>
                <a:gd name="connsiteY111" fmla="*/ 370428 h 384233"/>
                <a:gd name="connsiteX112" fmla="*/ 1165752 w 1695641"/>
                <a:gd name="connsiteY112" fmla="*/ 370428 h 384233"/>
                <a:gd name="connsiteX113" fmla="*/ 1165752 w 1695641"/>
                <a:gd name="connsiteY113" fmla="*/ 376408 h 384233"/>
                <a:gd name="connsiteX114" fmla="*/ 1165752 w 1695641"/>
                <a:gd name="connsiteY114" fmla="*/ 382298 h 384233"/>
                <a:gd name="connsiteX115" fmla="*/ 1119075 w 1695641"/>
                <a:gd name="connsiteY115" fmla="*/ 382298 h 384233"/>
                <a:gd name="connsiteX116" fmla="*/ 1057939 w 1695641"/>
                <a:gd name="connsiteY116" fmla="*/ 315451 h 384233"/>
                <a:gd name="connsiteX117" fmla="*/ 1108007 w 1695641"/>
                <a:gd name="connsiteY117" fmla="*/ 315451 h 384233"/>
                <a:gd name="connsiteX118" fmla="*/ 1108007 w 1695641"/>
                <a:gd name="connsiteY118" fmla="*/ 321341 h 384233"/>
                <a:gd name="connsiteX119" fmla="*/ 1108007 w 1695641"/>
                <a:gd name="connsiteY119" fmla="*/ 327321 h 384233"/>
                <a:gd name="connsiteX120" fmla="*/ 1089354 w 1695641"/>
                <a:gd name="connsiteY120" fmla="*/ 327321 h 384233"/>
                <a:gd name="connsiteX121" fmla="*/ 1089354 w 1695641"/>
                <a:gd name="connsiteY121" fmla="*/ 382298 h 384233"/>
                <a:gd name="connsiteX122" fmla="*/ 1083017 w 1695641"/>
                <a:gd name="connsiteY122" fmla="*/ 382298 h 384233"/>
                <a:gd name="connsiteX123" fmla="*/ 1076592 w 1695641"/>
                <a:gd name="connsiteY123" fmla="*/ 382298 h 384233"/>
                <a:gd name="connsiteX124" fmla="*/ 1076592 w 1695641"/>
                <a:gd name="connsiteY124" fmla="*/ 327321 h 384233"/>
                <a:gd name="connsiteX125" fmla="*/ 1057939 w 1695641"/>
                <a:gd name="connsiteY125" fmla="*/ 327321 h 384233"/>
                <a:gd name="connsiteX126" fmla="*/ 1057939 w 1695641"/>
                <a:gd name="connsiteY126" fmla="*/ 321431 h 384233"/>
                <a:gd name="connsiteX127" fmla="*/ 980293 w 1695641"/>
                <a:gd name="connsiteY127" fmla="*/ 315451 h 384233"/>
                <a:gd name="connsiteX128" fmla="*/ 1024024 w 1695641"/>
                <a:gd name="connsiteY128" fmla="*/ 315451 h 384233"/>
                <a:gd name="connsiteX129" fmla="*/ 1024024 w 1695641"/>
                <a:gd name="connsiteY129" fmla="*/ 321341 h 384233"/>
                <a:gd name="connsiteX130" fmla="*/ 1024024 w 1695641"/>
                <a:gd name="connsiteY130" fmla="*/ 327321 h 384233"/>
                <a:gd name="connsiteX131" fmla="*/ 993145 w 1695641"/>
                <a:gd name="connsiteY131" fmla="*/ 327321 h 384233"/>
                <a:gd name="connsiteX132" fmla="*/ 993145 w 1695641"/>
                <a:gd name="connsiteY132" fmla="*/ 342494 h 384233"/>
                <a:gd name="connsiteX133" fmla="*/ 1020098 w 1695641"/>
                <a:gd name="connsiteY133" fmla="*/ 342494 h 384233"/>
                <a:gd name="connsiteX134" fmla="*/ 1020098 w 1695641"/>
                <a:gd name="connsiteY134" fmla="*/ 348295 h 384233"/>
                <a:gd name="connsiteX135" fmla="*/ 1020098 w 1695641"/>
                <a:gd name="connsiteY135" fmla="*/ 354006 h 384233"/>
                <a:gd name="connsiteX136" fmla="*/ 993145 w 1695641"/>
                <a:gd name="connsiteY136" fmla="*/ 354006 h 384233"/>
                <a:gd name="connsiteX137" fmla="*/ 993145 w 1695641"/>
                <a:gd name="connsiteY137" fmla="*/ 382298 h 384233"/>
                <a:gd name="connsiteX138" fmla="*/ 986719 w 1695641"/>
                <a:gd name="connsiteY138" fmla="*/ 382298 h 384233"/>
                <a:gd name="connsiteX139" fmla="*/ 980293 w 1695641"/>
                <a:gd name="connsiteY139" fmla="*/ 382298 h 384233"/>
                <a:gd name="connsiteX140" fmla="*/ 822323 w 1695641"/>
                <a:gd name="connsiteY140" fmla="*/ 315451 h 384233"/>
                <a:gd name="connsiteX141" fmla="*/ 867661 w 1695641"/>
                <a:gd name="connsiteY141" fmla="*/ 315451 h 384233"/>
                <a:gd name="connsiteX142" fmla="*/ 867661 w 1695641"/>
                <a:gd name="connsiteY142" fmla="*/ 321341 h 384233"/>
                <a:gd name="connsiteX143" fmla="*/ 867661 w 1695641"/>
                <a:gd name="connsiteY143" fmla="*/ 327321 h 384233"/>
                <a:gd name="connsiteX144" fmla="*/ 835175 w 1695641"/>
                <a:gd name="connsiteY144" fmla="*/ 327321 h 384233"/>
                <a:gd name="connsiteX145" fmla="*/ 835175 w 1695641"/>
                <a:gd name="connsiteY145" fmla="*/ 341512 h 384233"/>
                <a:gd name="connsiteX146" fmla="*/ 865251 w 1695641"/>
                <a:gd name="connsiteY146" fmla="*/ 341512 h 384233"/>
                <a:gd name="connsiteX147" fmla="*/ 865251 w 1695641"/>
                <a:gd name="connsiteY147" fmla="*/ 347224 h 384233"/>
                <a:gd name="connsiteX148" fmla="*/ 865251 w 1695641"/>
                <a:gd name="connsiteY148" fmla="*/ 353024 h 384233"/>
                <a:gd name="connsiteX149" fmla="*/ 835175 w 1695641"/>
                <a:gd name="connsiteY149" fmla="*/ 353024 h 384233"/>
                <a:gd name="connsiteX150" fmla="*/ 835175 w 1695641"/>
                <a:gd name="connsiteY150" fmla="*/ 370428 h 384233"/>
                <a:gd name="connsiteX151" fmla="*/ 869089 w 1695641"/>
                <a:gd name="connsiteY151" fmla="*/ 370428 h 384233"/>
                <a:gd name="connsiteX152" fmla="*/ 869089 w 1695641"/>
                <a:gd name="connsiteY152" fmla="*/ 376408 h 384233"/>
                <a:gd name="connsiteX153" fmla="*/ 869089 w 1695641"/>
                <a:gd name="connsiteY153" fmla="*/ 382298 h 384233"/>
                <a:gd name="connsiteX154" fmla="*/ 822323 w 1695641"/>
                <a:gd name="connsiteY154" fmla="*/ 382298 h 384233"/>
                <a:gd name="connsiteX155" fmla="*/ 761277 w 1695641"/>
                <a:gd name="connsiteY155" fmla="*/ 315451 h 384233"/>
                <a:gd name="connsiteX156" fmla="*/ 811256 w 1695641"/>
                <a:gd name="connsiteY156" fmla="*/ 315451 h 384233"/>
                <a:gd name="connsiteX157" fmla="*/ 811256 w 1695641"/>
                <a:gd name="connsiteY157" fmla="*/ 321341 h 384233"/>
                <a:gd name="connsiteX158" fmla="*/ 811256 w 1695641"/>
                <a:gd name="connsiteY158" fmla="*/ 327321 h 384233"/>
                <a:gd name="connsiteX159" fmla="*/ 792692 w 1695641"/>
                <a:gd name="connsiteY159" fmla="*/ 327321 h 384233"/>
                <a:gd name="connsiteX160" fmla="*/ 792692 w 1695641"/>
                <a:gd name="connsiteY160" fmla="*/ 382298 h 384233"/>
                <a:gd name="connsiteX161" fmla="*/ 786266 w 1695641"/>
                <a:gd name="connsiteY161" fmla="*/ 382298 h 384233"/>
                <a:gd name="connsiteX162" fmla="*/ 779841 w 1695641"/>
                <a:gd name="connsiteY162" fmla="*/ 382298 h 384233"/>
                <a:gd name="connsiteX163" fmla="*/ 779841 w 1695641"/>
                <a:gd name="connsiteY163" fmla="*/ 327321 h 384233"/>
                <a:gd name="connsiteX164" fmla="*/ 761277 w 1695641"/>
                <a:gd name="connsiteY164" fmla="*/ 327321 h 384233"/>
                <a:gd name="connsiteX165" fmla="*/ 761277 w 1695641"/>
                <a:gd name="connsiteY165" fmla="*/ 321431 h 384233"/>
                <a:gd name="connsiteX166" fmla="*/ 640166 w 1695641"/>
                <a:gd name="connsiteY166" fmla="*/ 315451 h 384233"/>
                <a:gd name="connsiteX167" fmla="*/ 690145 w 1695641"/>
                <a:gd name="connsiteY167" fmla="*/ 315451 h 384233"/>
                <a:gd name="connsiteX168" fmla="*/ 690145 w 1695641"/>
                <a:gd name="connsiteY168" fmla="*/ 321341 h 384233"/>
                <a:gd name="connsiteX169" fmla="*/ 690145 w 1695641"/>
                <a:gd name="connsiteY169" fmla="*/ 327321 h 384233"/>
                <a:gd name="connsiteX170" fmla="*/ 671581 w 1695641"/>
                <a:gd name="connsiteY170" fmla="*/ 327321 h 384233"/>
                <a:gd name="connsiteX171" fmla="*/ 671581 w 1695641"/>
                <a:gd name="connsiteY171" fmla="*/ 382298 h 384233"/>
                <a:gd name="connsiteX172" fmla="*/ 665155 w 1695641"/>
                <a:gd name="connsiteY172" fmla="*/ 382298 h 384233"/>
                <a:gd name="connsiteX173" fmla="*/ 658730 w 1695641"/>
                <a:gd name="connsiteY173" fmla="*/ 382298 h 384233"/>
                <a:gd name="connsiteX174" fmla="*/ 658730 w 1695641"/>
                <a:gd name="connsiteY174" fmla="*/ 327321 h 384233"/>
                <a:gd name="connsiteX175" fmla="*/ 640166 w 1695641"/>
                <a:gd name="connsiteY175" fmla="*/ 327321 h 384233"/>
                <a:gd name="connsiteX176" fmla="*/ 640166 w 1695641"/>
                <a:gd name="connsiteY176" fmla="*/ 321431 h 384233"/>
                <a:gd name="connsiteX177" fmla="*/ 617140 w 1695641"/>
                <a:gd name="connsiteY177" fmla="*/ 315451 h 384233"/>
                <a:gd name="connsiteX178" fmla="*/ 623566 w 1695641"/>
                <a:gd name="connsiteY178" fmla="*/ 315451 h 384233"/>
                <a:gd name="connsiteX179" fmla="*/ 629992 w 1695641"/>
                <a:gd name="connsiteY179" fmla="*/ 315451 h 384233"/>
                <a:gd name="connsiteX180" fmla="*/ 629992 w 1695641"/>
                <a:gd name="connsiteY180" fmla="*/ 382298 h 384233"/>
                <a:gd name="connsiteX181" fmla="*/ 623655 w 1695641"/>
                <a:gd name="connsiteY181" fmla="*/ 382298 h 384233"/>
                <a:gd name="connsiteX182" fmla="*/ 617140 w 1695641"/>
                <a:gd name="connsiteY182" fmla="*/ 382298 h 384233"/>
                <a:gd name="connsiteX183" fmla="*/ 557165 w 1695641"/>
                <a:gd name="connsiteY183" fmla="*/ 315451 h 384233"/>
                <a:gd name="connsiteX184" fmla="*/ 607144 w 1695641"/>
                <a:gd name="connsiteY184" fmla="*/ 315451 h 384233"/>
                <a:gd name="connsiteX185" fmla="*/ 607144 w 1695641"/>
                <a:gd name="connsiteY185" fmla="*/ 321341 h 384233"/>
                <a:gd name="connsiteX186" fmla="*/ 607144 w 1695641"/>
                <a:gd name="connsiteY186" fmla="*/ 327321 h 384233"/>
                <a:gd name="connsiteX187" fmla="*/ 588580 w 1695641"/>
                <a:gd name="connsiteY187" fmla="*/ 327321 h 384233"/>
                <a:gd name="connsiteX188" fmla="*/ 588580 w 1695641"/>
                <a:gd name="connsiteY188" fmla="*/ 382298 h 384233"/>
                <a:gd name="connsiteX189" fmla="*/ 582154 w 1695641"/>
                <a:gd name="connsiteY189" fmla="*/ 382298 h 384233"/>
                <a:gd name="connsiteX190" fmla="*/ 575729 w 1695641"/>
                <a:gd name="connsiteY190" fmla="*/ 382298 h 384233"/>
                <a:gd name="connsiteX191" fmla="*/ 575729 w 1695641"/>
                <a:gd name="connsiteY191" fmla="*/ 327321 h 384233"/>
                <a:gd name="connsiteX192" fmla="*/ 557165 w 1695641"/>
                <a:gd name="connsiteY192" fmla="*/ 327321 h 384233"/>
                <a:gd name="connsiteX193" fmla="*/ 557165 w 1695641"/>
                <a:gd name="connsiteY193" fmla="*/ 321431 h 384233"/>
                <a:gd name="connsiteX194" fmla="*/ 435876 w 1695641"/>
                <a:gd name="connsiteY194" fmla="*/ 315451 h 384233"/>
                <a:gd name="connsiteX195" fmla="*/ 442659 w 1695641"/>
                <a:gd name="connsiteY195" fmla="*/ 315451 h 384233"/>
                <a:gd name="connsiteX196" fmla="*/ 449353 w 1695641"/>
                <a:gd name="connsiteY196" fmla="*/ 315451 h 384233"/>
                <a:gd name="connsiteX197" fmla="*/ 474074 w 1695641"/>
                <a:gd name="connsiteY197" fmla="*/ 362396 h 384233"/>
                <a:gd name="connsiteX198" fmla="*/ 474074 w 1695641"/>
                <a:gd name="connsiteY198" fmla="*/ 315451 h 384233"/>
                <a:gd name="connsiteX199" fmla="*/ 480054 w 1695641"/>
                <a:gd name="connsiteY199" fmla="*/ 315451 h 384233"/>
                <a:gd name="connsiteX200" fmla="*/ 486123 w 1695641"/>
                <a:gd name="connsiteY200" fmla="*/ 315451 h 384233"/>
                <a:gd name="connsiteX201" fmla="*/ 486123 w 1695641"/>
                <a:gd name="connsiteY201" fmla="*/ 382298 h 384233"/>
                <a:gd name="connsiteX202" fmla="*/ 479697 w 1695641"/>
                <a:gd name="connsiteY202" fmla="*/ 382298 h 384233"/>
                <a:gd name="connsiteX203" fmla="*/ 473271 w 1695641"/>
                <a:gd name="connsiteY203" fmla="*/ 382298 h 384233"/>
                <a:gd name="connsiteX204" fmla="*/ 447925 w 1695641"/>
                <a:gd name="connsiteY204" fmla="*/ 334104 h 384233"/>
                <a:gd name="connsiteX205" fmla="*/ 447925 w 1695641"/>
                <a:gd name="connsiteY205" fmla="*/ 382298 h 384233"/>
                <a:gd name="connsiteX206" fmla="*/ 441945 w 1695641"/>
                <a:gd name="connsiteY206" fmla="*/ 382298 h 384233"/>
                <a:gd name="connsiteX207" fmla="*/ 435876 w 1695641"/>
                <a:gd name="connsiteY207" fmla="*/ 382298 h 384233"/>
                <a:gd name="connsiteX208" fmla="*/ 408298 w 1695641"/>
                <a:gd name="connsiteY208" fmla="*/ 315451 h 384233"/>
                <a:gd name="connsiteX209" fmla="*/ 414635 w 1695641"/>
                <a:gd name="connsiteY209" fmla="*/ 315451 h 384233"/>
                <a:gd name="connsiteX210" fmla="*/ 421150 w 1695641"/>
                <a:gd name="connsiteY210" fmla="*/ 315451 h 384233"/>
                <a:gd name="connsiteX211" fmla="*/ 421150 w 1695641"/>
                <a:gd name="connsiteY211" fmla="*/ 382298 h 384233"/>
                <a:gd name="connsiteX212" fmla="*/ 414724 w 1695641"/>
                <a:gd name="connsiteY212" fmla="*/ 382298 h 384233"/>
                <a:gd name="connsiteX213" fmla="*/ 408298 w 1695641"/>
                <a:gd name="connsiteY213" fmla="*/ 382298 h 384233"/>
                <a:gd name="connsiteX214" fmla="*/ 246043 w 1695641"/>
                <a:gd name="connsiteY214" fmla="*/ 315451 h 384233"/>
                <a:gd name="connsiteX215" fmla="*/ 252737 w 1695641"/>
                <a:gd name="connsiteY215" fmla="*/ 315451 h 384233"/>
                <a:gd name="connsiteX216" fmla="*/ 259520 w 1695641"/>
                <a:gd name="connsiteY216" fmla="*/ 315451 h 384233"/>
                <a:gd name="connsiteX217" fmla="*/ 284152 w 1695641"/>
                <a:gd name="connsiteY217" fmla="*/ 362396 h 384233"/>
                <a:gd name="connsiteX218" fmla="*/ 284152 w 1695641"/>
                <a:gd name="connsiteY218" fmla="*/ 315451 h 384233"/>
                <a:gd name="connsiteX219" fmla="*/ 290131 w 1695641"/>
                <a:gd name="connsiteY219" fmla="*/ 315451 h 384233"/>
                <a:gd name="connsiteX220" fmla="*/ 296200 w 1695641"/>
                <a:gd name="connsiteY220" fmla="*/ 315451 h 384233"/>
                <a:gd name="connsiteX221" fmla="*/ 296200 w 1695641"/>
                <a:gd name="connsiteY221" fmla="*/ 382298 h 384233"/>
                <a:gd name="connsiteX222" fmla="*/ 289775 w 1695641"/>
                <a:gd name="connsiteY222" fmla="*/ 382298 h 384233"/>
                <a:gd name="connsiteX223" fmla="*/ 283349 w 1695641"/>
                <a:gd name="connsiteY223" fmla="*/ 382298 h 384233"/>
                <a:gd name="connsiteX224" fmla="*/ 258002 w 1695641"/>
                <a:gd name="connsiteY224" fmla="*/ 334104 h 384233"/>
                <a:gd name="connsiteX225" fmla="*/ 258002 w 1695641"/>
                <a:gd name="connsiteY225" fmla="*/ 382298 h 384233"/>
                <a:gd name="connsiteX226" fmla="*/ 252023 w 1695641"/>
                <a:gd name="connsiteY226" fmla="*/ 382298 h 384233"/>
                <a:gd name="connsiteX227" fmla="*/ 246043 w 1695641"/>
                <a:gd name="connsiteY227" fmla="*/ 382298 h 384233"/>
                <a:gd name="connsiteX228" fmla="*/ 218377 w 1695641"/>
                <a:gd name="connsiteY228" fmla="*/ 315451 h 384233"/>
                <a:gd name="connsiteX229" fmla="*/ 224803 w 1695641"/>
                <a:gd name="connsiteY229" fmla="*/ 315451 h 384233"/>
                <a:gd name="connsiteX230" fmla="*/ 231229 w 1695641"/>
                <a:gd name="connsiteY230" fmla="*/ 315451 h 384233"/>
                <a:gd name="connsiteX231" fmla="*/ 231229 w 1695641"/>
                <a:gd name="connsiteY231" fmla="*/ 382298 h 384233"/>
                <a:gd name="connsiteX232" fmla="*/ 224803 w 1695641"/>
                <a:gd name="connsiteY232" fmla="*/ 382298 h 384233"/>
                <a:gd name="connsiteX233" fmla="*/ 218377 w 1695641"/>
                <a:gd name="connsiteY233" fmla="*/ 382298 h 384233"/>
                <a:gd name="connsiteX234" fmla="*/ 140016 w 1695641"/>
                <a:gd name="connsiteY234" fmla="*/ 315451 h 384233"/>
                <a:gd name="connsiteX235" fmla="*/ 146442 w 1695641"/>
                <a:gd name="connsiteY235" fmla="*/ 315451 h 384233"/>
                <a:gd name="connsiteX236" fmla="*/ 152868 w 1695641"/>
                <a:gd name="connsiteY236" fmla="*/ 315451 h 384233"/>
                <a:gd name="connsiteX237" fmla="*/ 152868 w 1695641"/>
                <a:gd name="connsiteY237" fmla="*/ 382298 h 384233"/>
                <a:gd name="connsiteX238" fmla="*/ 146531 w 1695641"/>
                <a:gd name="connsiteY238" fmla="*/ 382298 h 384233"/>
                <a:gd name="connsiteX239" fmla="*/ 140016 w 1695641"/>
                <a:gd name="connsiteY239" fmla="*/ 382298 h 384233"/>
                <a:gd name="connsiteX240" fmla="*/ 80487 w 1695641"/>
                <a:gd name="connsiteY240" fmla="*/ 315451 h 384233"/>
                <a:gd name="connsiteX241" fmla="*/ 125736 w 1695641"/>
                <a:gd name="connsiteY241" fmla="*/ 315451 h 384233"/>
                <a:gd name="connsiteX242" fmla="*/ 125736 w 1695641"/>
                <a:gd name="connsiteY242" fmla="*/ 321341 h 384233"/>
                <a:gd name="connsiteX243" fmla="*/ 125736 w 1695641"/>
                <a:gd name="connsiteY243" fmla="*/ 327321 h 384233"/>
                <a:gd name="connsiteX244" fmla="*/ 93339 w 1695641"/>
                <a:gd name="connsiteY244" fmla="*/ 327321 h 384233"/>
                <a:gd name="connsiteX245" fmla="*/ 93339 w 1695641"/>
                <a:gd name="connsiteY245" fmla="*/ 341512 h 384233"/>
                <a:gd name="connsiteX246" fmla="*/ 123415 w 1695641"/>
                <a:gd name="connsiteY246" fmla="*/ 341512 h 384233"/>
                <a:gd name="connsiteX247" fmla="*/ 123415 w 1695641"/>
                <a:gd name="connsiteY247" fmla="*/ 347224 h 384233"/>
                <a:gd name="connsiteX248" fmla="*/ 123415 w 1695641"/>
                <a:gd name="connsiteY248" fmla="*/ 353024 h 384233"/>
                <a:gd name="connsiteX249" fmla="*/ 93339 w 1695641"/>
                <a:gd name="connsiteY249" fmla="*/ 353024 h 384233"/>
                <a:gd name="connsiteX250" fmla="*/ 93339 w 1695641"/>
                <a:gd name="connsiteY250" fmla="*/ 370428 h 384233"/>
                <a:gd name="connsiteX251" fmla="*/ 127164 w 1695641"/>
                <a:gd name="connsiteY251" fmla="*/ 370428 h 384233"/>
                <a:gd name="connsiteX252" fmla="*/ 127164 w 1695641"/>
                <a:gd name="connsiteY252" fmla="*/ 376408 h 384233"/>
                <a:gd name="connsiteX253" fmla="*/ 127164 w 1695641"/>
                <a:gd name="connsiteY253" fmla="*/ 382298 h 384233"/>
                <a:gd name="connsiteX254" fmla="*/ 80487 w 1695641"/>
                <a:gd name="connsiteY254" fmla="*/ 382298 h 384233"/>
                <a:gd name="connsiteX255" fmla="*/ 190189 w 1695641"/>
                <a:gd name="connsiteY255" fmla="*/ 315324 h 384233"/>
                <a:gd name="connsiteX256" fmla="*/ 202952 w 1695641"/>
                <a:gd name="connsiteY256" fmla="*/ 315324 h 384233"/>
                <a:gd name="connsiteX257" fmla="*/ 202952 w 1695641"/>
                <a:gd name="connsiteY257" fmla="*/ 363429 h 384233"/>
                <a:gd name="connsiteX258" fmla="*/ 197954 w 1695641"/>
                <a:gd name="connsiteY258" fmla="*/ 378779 h 384233"/>
                <a:gd name="connsiteX259" fmla="*/ 183138 w 1695641"/>
                <a:gd name="connsiteY259" fmla="*/ 384045 h 384233"/>
                <a:gd name="connsiteX260" fmla="*/ 167878 w 1695641"/>
                <a:gd name="connsiteY260" fmla="*/ 378243 h 384233"/>
                <a:gd name="connsiteX261" fmla="*/ 163326 w 1695641"/>
                <a:gd name="connsiteY261" fmla="*/ 360394 h 384233"/>
                <a:gd name="connsiteX262" fmla="*/ 163326 w 1695641"/>
                <a:gd name="connsiteY262" fmla="*/ 356914 h 384233"/>
                <a:gd name="connsiteX263" fmla="*/ 175553 w 1695641"/>
                <a:gd name="connsiteY263" fmla="*/ 356914 h 384233"/>
                <a:gd name="connsiteX264" fmla="*/ 175553 w 1695641"/>
                <a:gd name="connsiteY264" fmla="*/ 360930 h 384233"/>
                <a:gd name="connsiteX265" fmla="*/ 177248 w 1695641"/>
                <a:gd name="connsiteY265" fmla="*/ 369854 h 384233"/>
                <a:gd name="connsiteX266" fmla="*/ 183049 w 1695641"/>
                <a:gd name="connsiteY266" fmla="*/ 372799 h 384233"/>
                <a:gd name="connsiteX267" fmla="*/ 188493 w 1695641"/>
                <a:gd name="connsiteY267" fmla="*/ 370657 h 384233"/>
                <a:gd name="connsiteX268" fmla="*/ 190189 w 1695641"/>
                <a:gd name="connsiteY268" fmla="*/ 363697 h 384233"/>
                <a:gd name="connsiteX269" fmla="*/ 14815 w 1695641"/>
                <a:gd name="connsiteY269" fmla="*/ 315323 h 384233"/>
                <a:gd name="connsiteX270" fmla="*/ 44891 w 1695641"/>
                <a:gd name="connsiteY270" fmla="*/ 315323 h 384233"/>
                <a:gd name="connsiteX271" fmla="*/ 58814 w 1695641"/>
                <a:gd name="connsiteY271" fmla="*/ 319785 h 384233"/>
                <a:gd name="connsiteX272" fmla="*/ 63902 w 1695641"/>
                <a:gd name="connsiteY272" fmla="*/ 332280 h 384233"/>
                <a:gd name="connsiteX273" fmla="*/ 58189 w 1695641"/>
                <a:gd name="connsiteY273" fmla="*/ 344864 h 384233"/>
                <a:gd name="connsiteX274" fmla="*/ 56137 w 1695641"/>
                <a:gd name="connsiteY274" fmla="*/ 346203 h 384233"/>
                <a:gd name="connsiteX275" fmla="*/ 60064 w 1695641"/>
                <a:gd name="connsiteY275" fmla="*/ 348434 h 384233"/>
                <a:gd name="connsiteX276" fmla="*/ 65954 w 1695641"/>
                <a:gd name="connsiteY276" fmla="*/ 361285 h 384233"/>
                <a:gd name="connsiteX277" fmla="*/ 60064 w 1695641"/>
                <a:gd name="connsiteY277" fmla="*/ 376815 h 384233"/>
                <a:gd name="connsiteX278" fmla="*/ 43017 w 1695641"/>
                <a:gd name="connsiteY278" fmla="*/ 382170 h 384233"/>
                <a:gd name="connsiteX279" fmla="*/ 15083 w 1695641"/>
                <a:gd name="connsiteY279" fmla="*/ 382170 h 384233"/>
                <a:gd name="connsiteX280" fmla="*/ 700246 w 1695641"/>
                <a:gd name="connsiteY280" fmla="*/ 315235 h 384233"/>
                <a:gd name="connsiteX281" fmla="*/ 713098 w 1695641"/>
                <a:gd name="connsiteY281" fmla="*/ 315235 h 384233"/>
                <a:gd name="connsiteX282" fmla="*/ 713098 w 1695641"/>
                <a:gd name="connsiteY282" fmla="*/ 357360 h 384233"/>
                <a:gd name="connsiteX283" fmla="*/ 716132 w 1695641"/>
                <a:gd name="connsiteY283" fmla="*/ 368159 h 384233"/>
                <a:gd name="connsiteX284" fmla="*/ 725057 w 1695641"/>
                <a:gd name="connsiteY284" fmla="*/ 371729 h 384233"/>
                <a:gd name="connsiteX285" fmla="*/ 733982 w 1695641"/>
                <a:gd name="connsiteY285" fmla="*/ 368427 h 384233"/>
                <a:gd name="connsiteX286" fmla="*/ 736749 w 1695641"/>
                <a:gd name="connsiteY286" fmla="*/ 357360 h 384233"/>
                <a:gd name="connsiteX287" fmla="*/ 736749 w 1695641"/>
                <a:gd name="connsiteY287" fmla="*/ 315235 h 384233"/>
                <a:gd name="connsiteX288" fmla="*/ 749958 w 1695641"/>
                <a:gd name="connsiteY288" fmla="*/ 315235 h 384233"/>
                <a:gd name="connsiteX289" fmla="*/ 749958 w 1695641"/>
                <a:gd name="connsiteY289" fmla="*/ 356914 h 384233"/>
                <a:gd name="connsiteX290" fmla="*/ 744156 w 1695641"/>
                <a:gd name="connsiteY290" fmla="*/ 377620 h 384233"/>
                <a:gd name="connsiteX291" fmla="*/ 725146 w 1695641"/>
                <a:gd name="connsiteY291" fmla="*/ 383956 h 384233"/>
                <a:gd name="connsiteX292" fmla="*/ 706404 w 1695641"/>
                <a:gd name="connsiteY292" fmla="*/ 377352 h 384233"/>
                <a:gd name="connsiteX293" fmla="*/ 700246 w 1695641"/>
                <a:gd name="connsiteY293" fmla="*/ 356914 h 384233"/>
                <a:gd name="connsiteX294" fmla="*/ 1526374 w 1695641"/>
                <a:gd name="connsiteY294" fmla="*/ 313761 h 384233"/>
                <a:gd name="connsiteX295" fmla="*/ 1547261 w 1695641"/>
                <a:gd name="connsiteY295" fmla="*/ 321079 h 384233"/>
                <a:gd name="connsiteX296" fmla="*/ 1549537 w 1695641"/>
                <a:gd name="connsiteY296" fmla="*/ 323355 h 384233"/>
                <a:gd name="connsiteX297" fmla="*/ 1557570 w 1695641"/>
                <a:gd name="connsiteY297" fmla="*/ 349327 h 384233"/>
                <a:gd name="connsiteX298" fmla="*/ 1549537 w 1695641"/>
                <a:gd name="connsiteY298" fmla="*/ 374763 h 384233"/>
                <a:gd name="connsiteX299" fmla="*/ 1508175 w 1695641"/>
                <a:gd name="connsiteY299" fmla="*/ 376508 h 384233"/>
                <a:gd name="connsiteX300" fmla="*/ 1506430 w 1695641"/>
                <a:gd name="connsiteY300" fmla="*/ 374763 h 384233"/>
                <a:gd name="connsiteX301" fmla="*/ 1498397 w 1695641"/>
                <a:gd name="connsiteY301" fmla="*/ 349327 h 384233"/>
                <a:gd name="connsiteX302" fmla="*/ 1506430 w 1695641"/>
                <a:gd name="connsiteY302" fmla="*/ 323355 h 384233"/>
                <a:gd name="connsiteX303" fmla="*/ 1526374 w 1695641"/>
                <a:gd name="connsiteY303" fmla="*/ 313761 h 384233"/>
                <a:gd name="connsiteX304" fmla="*/ 1400517 w 1695641"/>
                <a:gd name="connsiteY304" fmla="*/ 313754 h 384233"/>
                <a:gd name="connsiteX305" fmla="*/ 1421460 w 1695641"/>
                <a:gd name="connsiteY305" fmla="*/ 321118 h 384233"/>
                <a:gd name="connsiteX306" fmla="*/ 1423697 w 1695641"/>
                <a:gd name="connsiteY306" fmla="*/ 323355 h 384233"/>
                <a:gd name="connsiteX307" fmla="*/ 1431641 w 1695641"/>
                <a:gd name="connsiteY307" fmla="*/ 349327 h 384233"/>
                <a:gd name="connsiteX308" fmla="*/ 1423697 w 1695641"/>
                <a:gd name="connsiteY308" fmla="*/ 374763 h 384233"/>
                <a:gd name="connsiteX309" fmla="*/ 1382207 w 1695641"/>
                <a:gd name="connsiteY309" fmla="*/ 376469 h 384233"/>
                <a:gd name="connsiteX310" fmla="*/ 1380501 w 1695641"/>
                <a:gd name="connsiteY310" fmla="*/ 374763 h 384233"/>
                <a:gd name="connsiteX311" fmla="*/ 1380500 w 1695641"/>
                <a:gd name="connsiteY311" fmla="*/ 374763 h 384233"/>
                <a:gd name="connsiteX312" fmla="*/ 1372557 w 1695641"/>
                <a:gd name="connsiteY312" fmla="*/ 349327 h 384233"/>
                <a:gd name="connsiteX313" fmla="*/ 1380500 w 1695641"/>
                <a:gd name="connsiteY313" fmla="*/ 323355 h 384233"/>
                <a:gd name="connsiteX314" fmla="*/ 1400517 w 1695641"/>
                <a:gd name="connsiteY314" fmla="*/ 313754 h 384233"/>
                <a:gd name="connsiteX315" fmla="*/ 935084 w 1695641"/>
                <a:gd name="connsiteY315" fmla="*/ 313754 h 384233"/>
                <a:gd name="connsiteX316" fmla="*/ 956027 w 1695641"/>
                <a:gd name="connsiteY316" fmla="*/ 321118 h 384233"/>
                <a:gd name="connsiteX317" fmla="*/ 958264 w 1695641"/>
                <a:gd name="connsiteY317" fmla="*/ 323355 h 384233"/>
                <a:gd name="connsiteX318" fmla="*/ 966208 w 1695641"/>
                <a:gd name="connsiteY318" fmla="*/ 349327 h 384233"/>
                <a:gd name="connsiteX319" fmla="*/ 958264 w 1695641"/>
                <a:gd name="connsiteY319" fmla="*/ 374763 h 384233"/>
                <a:gd name="connsiteX320" fmla="*/ 916774 w 1695641"/>
                <a:gd name="connsiteY320" fmla="*/ 376469 h 384233"/>
                <a:gd name="connsiteX321" fmla="*/ 915068 w 1695641"/>
                <a:gd name="connsiteY321" fmla="*/ 374763 h 384233"/>
                <a:gd name="connsiteX322" fmla="*/ 915067 w 1695641"/>
                <a:gd name="connsiteY322" fmla="*/ 374763 h 384233"/>
                <a:gd name="connsiteX323" fmla="*/ 907124 w 1695641"/>
                <a:gd name="connsiteY323" fmla="*/ 349327 h 384233"/>
                <a:gd name="connsiteX324" fmla="*/ 915067 w 1695641"/>
                <a:gd name="connsiteY324" fmla="*/ 323355 h 384233"/>
                <a:gd name="connsiteX325" fmla="*/ 935084 w 1695641"/>
                <a:gd name="connsiteY325" fmla="*/ 313754 h 384233"/>
                <a:gd name="connsiteX326" fmla="*/ 1598624 w 1695641"/>
                <a:gd name="connsiteY326" fmla="*/ 313717 h 384233"/>
                <a:gd name="connsiteX327" fmla="*/ 1617099 w 1695641"/>
                <a:gd name="connsiteY327" fmla="*/ 319786 h 384233"/>
                <a:gd name="connsiteX328" fmla="*/ 1625578 w 1695641"/>
                <a:gd name="connsiteY328" fmla="*/ 336207 h 384233"/>
                <a:gd name="connsiteX329" fmla="*/ 1612994 w 1695641"/>
                <a:gd name="connsiteY329" fmla="*/ 336207 h 384233"/>
                <a:gd name="connsiteX330" fmla="*/ 1608442 w 1695641"/>
                <a:gd name="connsiteY330" fmla="*/ 328621 h 384233"/>
                <a:gd name="connsiteX331" fmla="*/ 1599517 w 1695641"/>
                <a:gd name="connsiteY331" fmla="*/ 325319 h 384233"/>
                <a:gd name="connsiteX332" fmla="*/ 1586397 w 1695641"/>
                <a:gd name="connsiteY332" fmla="*/ 331566 h 384233"/>
                <a:gd name="connsiteX333" fmla="*/ 1586397 w 1695641"/>
                <a:gd name="connsiteY333" fmla="*/ 366373 h 384233"/>
                <a:gd name="connsiteX334" fmla="*/ 1599696 w 1695641"/>
                <a:gd name="connsiteY334" fmla="*/ 372353 h 384233"/>
                <a:gd name="connsiteX335" fmla="*/ 1611298 w 1695641"/>
                <a:gd name="connsiteY335" fmla="*/ 366106 h 384233"/>
                <a:gd name="connsiteX336" fmla="*/ 1614689 w 1695641"/>
                <a:gd name="connsiteY336" fmla="*/ 357895 h 384233"/>
                <a:gd name="connsiteX337" fmla="*/ 1600231 w 1695641"/>
                <a:gd name="connsiteY337" fmla="*/ 357895 h 384233"/>
                <a:gd name="connsiteX338" fmla="*/ 1600231 w 1695641"/>
                <a:gd name="connsiteY338" fmla="*/ 346382 h 384233"/>
                <a:gd name="connsiteX339" fmla="*/ 1626024 w 1695641"/>
                <a:gd name="connsiteY339" fmla="*/ 346382 h 384233"/>
                <a:gd name="connsiteX340" fmla="*/ 1626024 w 1695641"/>
                <a:gd name="connsiteY340" fmla="*/ 382081 h 384233"/>
                <a:gd name="connsiteX341" fmla="*/ 1617099 w 1695641"/>
                <a:gd name="connsiteY341" fmla="*/ 382081 h 384233"/>
                <a:gd name="connsiteX342" fmla="*/ 1615850 w 1695641"/>
                <a:gd name="connsiteY342" fmla="*/ 373156 h 384233"/>
                <a:gd name="connsiteX343" fmla="*/ 1615671 w 1695641"/>
                <a:gd name="connsiteY343" fmla="*/ 374762 h 384233"/>
                <a:gd name="connsiteX344" fmla="*/ 1597821 w 1695641"/>
                <a:gd name="connsiteY344" fmla="*/ 384223 h 384233"/>
                <a:gd name="connsiteX345" fmla="*/ 1597821 w 1695641"/>
                <a:gd name="connsiteY345" fmla="*/ 383687 h 384233"/>
                <a:gd name="connsiteX346" fmla="*/ 1576401 w 1695641"/>
                <a:gd name="connsiteY346" fmla="*/ 374762 h 384233"/>
                <a:gd name="connsiteX347" fmla="*/ 1576401 w 1695641"/>
                <a:gd name="connsiteY347" fmla="*/ 323356 h 384233"/>
                <a:gd name="connsiteX348" fmla="*/ 1598624 w 1695641"/>
                <a:gd name="connsiteY348" fmla="*/ 313717 h 384233"/>
                <a:gd name="connsiteX349" fmla="*/ 1205662 w 1695641"/>
                <a:gd name="connsiteY349" fmla="*/ 313538 h 384233"/>
                <a:gd name="connsiteX350" fmla="*/ 1223511 w 1695641"/>
                <a:gd name="connsiteY350" fmla="*/ 319964 h 384233"/>
                <a:gd name="connsiteX351" fmla="*/ 1232436 w 1695641"/>
                <a:gd name="connsiteY351" fmla="*/ 337367 h 384233"/>
                <a:gd name="connsiteX352" fmla="*/ 1219584 w 1695641"/>
                <a:gd name="connsiteY352" fmla="*/ 337367 h 384233"/>
                <a:gd name="connsiteX353" fmla="*/ 1215300 w 1695641"/>
                <a:gd name="connsiteY353" fmla="*/ 328442 h 384233"/>
                <a:gd name="connsiteX354" fmla="*/ 1206376 w 1695641"/>
                <a:gd name="connsiteY354" fmla="*/ 325229 h 384233"/>
                <a:gd name="connsiteX355" fmla="*/ 1195130 w 1695641"/>
                <a:gd name="connsiteY355" fmla="*/ 331477 h 384233"/>
                <a:gd name="connsiteX356" fmla="*/ 1191114 w 1695641"/>
                <a:gd name="connsiteY356" fmla="*/ 348702 h 384233"/>
                <a:gd name="connsiteX357" fmla="*/ 1195130 w 1695641"/>
                <a:gd name="connsiteY357" fmla="*/ 365480 h 384233"/>
                <a:gd name="connsiteX358" fmla="*/ 1214212 w 1695641"/>
                <a:gd name="connsiteY358" fmla="*/ 369182 h 384233"/>
                <a:gd name="connsiteX359" fmla="*/ 1215746 w 1695641"/>
                <a:gd name="connsiteY359" fmla="*/ 367979 h 384233"/>
                <a:gd name="connsiteX360" fmla="*/ 1220030 w 1695641"/>
                <a:gd name="connsiteY360" fmla="*/ 358430 h 384233"/>
                <a:gd name="connsiteX361" fmla="*/ 1231901 w 1695641"/>
                <a:gd name="connsiteY361" fmla="*/ 358787 h 384233"/>
                <a:gd name="connsiteX362" fmla="*/ 1223511 w 1695641"/>
                <a:gd name="connsiteY362" fmla="*/ 377172 h 384233"/>
                <a:gd name="connsiteX363" fmla="*/ 1205662 w 1695641"/>
                <a:gd name="connsiteY363" fmla="*/ 384044 h 384233"/>
                <a:gd name="connsiteX364" fmla="*/ 1185045 w 1695641"/>
                <a:gd name="connsiteY364" fmla="*/ 374584 h 384233"/>
                <a:gd name="connsiteX365" fmla="*/ 1177370 w 1695641"/>
                <a:gd name="connsiteY365" fmla="*/ 349148 h 384233"/>
                <a:gd name="connsiteX366" fmla="*/ 1185045 w 1695641"/>
                <a:gd name="connsiteY366" fmla="*/ 323177 h 384233"/>
                <a:gd name="connsiteX367" fmla="*/ 1205662 w 1695641"/>
                <a:gd name="connsiteY367" fmla="*/ 313538 h 384233"/>
                <a:gd name="connsiteX368" fmla="*/ 523890 w 1695641"/>
                <a:gd name="connsiteY368" fmla="*/ 313538 h 384233"/>
                <a:gd name="connsiteX369" fmla="*/ 540758 w 1695641"/>
                <a:gd name="connsiteY369" fmla="*/ 319428 h 384233"/>
                <a:gd name="connsiteX370" fmla="*/ 547898 w 1695641"/>
                <a:gd name="connsiteY370" fmla="*/ 335404 h 384233"/>
                <a:gd name="connsiteX371" fmla="*/ 534867 w 1695641"/>
                <a:gd name="connsiteY371" fmla="*/ 335404 h 384233"/>
                <a:gd name="connsiteX372" fmla="*/ 531029 w 1695641"/>
                <a:gd name="connsiteY372" fmla="*/ 327817 h 384233"/>
                <a:gd name="connsiteX373" fmla="*/ 522105 w 1695641"/>
                <a:gd name="connsiteY373" fmla="*/ 325051 h 384233"/>
                <a:gd name="connsiteX374" fmla="*/ 514519 w 1695641"/>
                <a:gd name="connsiteY374" fmla="*/ 327371 h 384233"/>
                <a:gd name="connsiteX375" fmla="*/ 511752 w 1695641"/>
                <a:gd name="connsiteY375" fmla="*/ 333886 h 384233"/>
                <a:gd name="connsiteX376" fmla="*/ 514608 w 1695641"/>
                <a:gd name="connsiteY376" fmla="*/ 338527 h 384233"/>
                <a:gd name="connsiteX377" fmla="*/ 526745 w 1695641"/>
                <a:gd name="connsiteY377" fmla="*/ 342365 h 384233"/>
                <a:gd name="connsiteX378" fmla="*/ 544595 w 1695641"/>
                <a:gd name="connsiteY378" fmla="*/ 349951 h 384233"/>
                <a:gd name="connsiteX379" fmla="*/ 549058 w 1695641"/>
                <a:gd name="connsiteY379" fmla="*/ 363517 h 384233"/>
                <a:gd name="connsiteX380" fmla="*/ 542274 w 1695641"/>
                <a:gd name="connsiteY380" fmla="*/ 378510 h 384233"/>
                <a:gd name="connsiteX381" fmla="*/ 523801 w 1695641"/>
                <a:gd name="connsiteY381" fmla="*/ 384044 h 384233"/>
                <a:gd name="connsiteX382" fmla="*/ 505951 w 1695641"/>
                <a:gd name="connsiteY382" fmla="*/ 378153 h 384233"/>
                <a:gd name="connsiteX383" fmla="*/ 498900 w 1695641"/>
                <a:gd name="connsiteY383" fmla="*/ 361464 h 384233"/>
                <a:gd name="connsiteX384" fmla="*/ 511306 w 1695641"/>
                <a:gd name="connsiteY384" fmla="*/ 361465 h 384233"/>
                <a:gd name="connsiteX385" fmla="*/ 514876 w 1695641"/>
                <a:gd name="connsiteY385" fmla="*/ 369675 h 384233"/>
                <a:gd name="connsiteX386" fmla="*/ 523801 w 1695641"/>
                <a:gd name="connsiteY386" fmla="*/ 372531 h 384233"/>
                <a:gd name="connsiteX387" fmla="*/ 533439 w 1695641"/>
                <a:gd name="connsiteY387" fmla="*/ 370389 h 384233"/>
                <a:gd name="connsiteX388" fmla="*/ 536920 w 1695641"/>
                <a:gd name="connsiteY388" fmla="*/ 364410 h 384233"/>
                <a:gd name="connsiteX389" fmla="*/ 534421 w 1695641"/>
                <a:gd name="connsiteY389" fmla="*/ 358787 h 384233"/>
                <a:gd name="connsiteX390" fmla="*/ 523979 w 1695641"/>
                <a:gd name="connsiteY390" fmla="*/ 355128 h 384233"/>
                <a:gd name="connsiteX391" fmla="*/ 504434 w 1695641"/>
                <a:gd name="connsiteY391" fmla="*/ 347452 h 384233"/>
                <a:gd name="connsiteX392" fmla="*/ 499525 w 1695641"/>
                <a:gd name="connsiteY392" fmla="*/ 334690 h 384233"/>
                <a:gd name="connsiteX393" fmla="*/ 506040 w 1695641"/>
                <a:gd name="connsiteY393" fmla="*/ 319249 h 384233"/>
                <a:gd name="connsiteX394" fmla="*/ 523890 w 1695641"/>
                <a:gd name="connsiteY394" fmla="*/ 313538 h 384233"/>
                <a:gd name="connsiteX395" fmla="*/ 336367 w 1695641"/>
                <a:gd name="connsiteY395" fmla="*/ 313293 h 384233"/>
                <a:gd name="connsiteX396" fmla="*/ 357351 w 1695641"/>
                <a:gd name="connsiteY396" fmla="*/ 319250 h 384233"/>
                <a:gd name="connsiteX397" fmla="*/ 365830 w 1695641"/>
                <a:gd name="connsiteY397" fmla="*/ 335672 h 384233"/>
                <a:gd name="connsiteX398" fmla="*/ 352978 w 1695641"/>
                <a:gd name="connsiteY398" fmla="*/ 335672 h 384233"/>
                <a:gd name="connsiteX399" fmla="*/ 348515 w 1695641"/>
                <a:gd name="connsiteY399" fmla="*/ 328086 h 384233"/>
                <a:gd name="connsiteX400" fmla="*/ 339591 w 1695641"/>
                <a:gd name="connsiteY400" fmla="*/ 324783 h 384233"/>
                <a:gd name="connsiteX401" fmla="*/ 326472 w 1695641"/>
                <a:gd name="connsiteY401" fmla="*/ 331031 h 384233"/>
                <a:gd name="connsiteX402" fmla="*/ 321741 w 1695641"/>
                <a:gd name="connsiteY402" fmla="*/ 348881 h 384233"/>
                <a:gd name="connsiteX403" fmla="*/ 326293 w 1695641"/>
                <a:gd name="connsiteY403" fmla="*/ 366195 h 384233"/>
                <a:gd name="connsiteX404" fmla="*/ 339591 w 1695641"/>
                <a:gd name="connsiteY404" fmla="*/ 372175 h 384233"/>
                <a:gd name="connsiteX405" fmla="*/ 351193 w 1695641"/>
                <a:gd name="connsiteY405" fmla="*/ 365928 h 384233"/>
                <a:gd name="connsiteX406" fmla="*/ 354584 w 1695641"/>
                <a:gd name="connsiteY406" fmla="*/ 357717 h 384233"/>
                <a:gd name="connsiteX407" fmla="*/ 340127 w 1695641"/>
                <a:gd name="connsiteY407" fmla="*/ 357717 h 384233"/>
                <a:gd name="connsiteX408" fmla="*/ 340127 w 1695641"/>
                <a:gd name="connsiteY408" fmla="*/ 346203 h 384233"/>
                <a:gd name="connsiteX409" fmla="*/ 366187 w 1695641"/>
                <a:gd name="connsiteY409" fmla="*/ 346203 h 384233"/>
                <a:gd name="connsiteX410" fmla="*/ 366187 w 1695641"/>
                <a:gd name="connsiteY410" fmla="*/ 381903 h 384233"/>
                <a:gd name="connsiteX411" fmla="*/ 357262 w 1695641"/>
                <a:gd name="connsiteY411" fmla="*/ 381903 h 384233"/>
                <a:gd name="connsiteX412" fmla="*/ 356012 w 1695641"/>
                <a:gd name="connsiteY412" fmla="*/ 372978 h 384233"/>
                <a:gd name="connsiteX413" fmla="*/ 355299 w 1695641"/>
                <a:gd name="connsiteY413" fmla="*/ 374049 h 384233"/>
                <a:gd name="connsiteX414" fmla="*/ 337551 w 1695641"/>
                <a:gd name="connsiteY414" fmla="*/ 383456 h 384233"/>
                <a:gd name="connsiteX415" fmla="*/ 316743 w 1695641"/>
                <a:gd name="connsiteY415" fmla="*/ 374228 h 384233"/>
                <a:gd name="connsiteX416" fmla="*/ 316743 w 1695641"/>
                <a:gd name="connsiteY416" fmla="*/ 322820 h 384233"/>
                <a:gd name="connsiteX417" fmla="*/ 336367 w 1695641"/>
                <a:gd name="connsiteY417" fmla="*/ 313293 h 384233"/>
                <a:gd name="connsiteX418" fmla="*/ 381539 w 1695641"/>
                <a:gd name="connsiteY418" fmla="*/ 228751 h 384233"/>
                <a:gd name="connsiteX419" fmla="*/ 381449 w 1695641"/>
                <a:gd name="connsiteY419" fmla="*/ 228930 h 384233"/>
                <a:gd name="connsiteX420" fmla="*/ 381464 w 1695641"/>
                <a:gd name="connsiteY420" fmla="*/ 228833 h 384233"/>
                <a:gd name="connsiteX421" fmla="*/ 350212 w 1695641"/>
                <a:gd name="connsiteY421" fmla="*/ 205101 h 384233"/>
                <a:gd name="connsiteX422" fmla="*/ 359137 w 1695641"/>
                <a:gd name="connsiteY422" fmla="*/ 216256 h 384233"/>
                <a:gd name="connsiteX423" fmla="*/ 368597 w 1695641"/>
                <a:gd name="connsiteY423" fmla="*/ 213936 h 384233"/>
                <a:gd name="connsiteX424" fmla="*/ 379575 w 1695641"/>
                <a:gd name="connsiteY424" fmla="*/ 213936 h 384233"/>
                <a:gd name="connsiteX425" fmla="*/ 383413 w 1695641"/>
                <a:gd name="connsiteY425" fmla="*/ 215721 h 384233"/>
                <a:gd name="connsiteX426" fmla="*/ 382520 w 1695641"/>
                <a:gd name="connsiteY426" fmla="*/ 221968 h 384233"/>
                <a:gd name="connsiteX427" fmla="*/ 381464 w 1695641"/>
                <a:gd name="connsiteY427" fmla="*/ 228833 h 384233"/>
                <a:gd name="connsiteX428" fmla="*/ 376719 w 1695641"/>
                <a:gd name="connsiteY428" fmla="*/ 234017 h 384233"/>
                <a:gd name="connsiteX429" fmla="*/ 371810 w 1695641"/>
                <a:gd name="connsiteY429" fmla="*/ 237676 h 384233"/>
                <a:gd name="connsiteX430" fmla="*/ 368330 w 1695641"/>
                <a:gd name="connsiteY430" fmla="*/ 247583 h 384233"/>
                <a:gd name="connsiteX431" fmla="*/ 361368 w 1695641"/>
                <a:gd name="connsiteY431" fmla="*/ 252313 h 384233"/>
                <a:gd name="connsiteX432" fmla="*/ 353336 w 1695641"/>
                <a:gd name="connsiteY432" fmla="*/ 253027 h 384233"/>
                <a:gd name="connsiteX433" fmla="*/ 342715 w 1695641"/>
                <a:gd name="connsiteY433" fmla="*/ 257490 h 384233"/>
                <a:gd name="connsiteX434" fmla="*/ 330041 w 1695641"/>
                <a:gd name="connsiteY434" fmla="*/ 247048 h 384233"/>
                <a:gd name="connsiteX435" fmla="*/ 331380 w 1695641"/>
                <a:gd name="connsiteY435" fmla="*/ 239193 h 384233"/>
                <a:gd name="connsiteX436" fmla="*/ 329506 w 1695641"/>
                <a:gd name="connsiteY436" fmla="*/ 232946 h 384233"/>
                <a:gd name="connsiteX437" fmla="*/ 333344 w 1695641"/>
                <a:gd name="connsiteY437" fmla="*/ 225627 h 384233"/>
                <a:gd name="connsiteX438" fmla="*/ 343072 w 1695641"/>
                <a:gd name="connsiteY438" fmla="*/ 208939 h 384233"/>
                <a:gd name="connsiteX439" fmla="*/ 350212 w 1695641"/>
                <a:gd name="connsiteY439" fmla="*/ 205101 h 384233"/>
                <a:gd name="connsiteX440" fmla="*/ 469269 w 1695641"/>
                <a:gd name="connsiteY440" fmla="*/ 183145 h 384233"/>
                <a:gd name="connsiteX441" fmla="*/ 476410 w 1695641"/>
                <a:gd name="connsiteY441" fmla="*/ 184752 h 384233"/>
                <a:gd name="connsiteX442" fmla="*/ 483639 w 1695641"/>
                <a:gd name="connsiteY442" fmla="*/ 188500 h 384233"/>
                <a:gd name="connsiteX443" fmla="*/ 490868 w 1695641"/>
                <a:gd name="connsiteY443" fmla="*/ 189125 h 384233"/>
                <a:gd name="connsiteX444" fmla="*/ 498008 w 1695641"/>
                <a:gd name="connsiteY444" fmla="*/ 191356 h 384233"/>
                <a:gd name="connsiteX445" fmla="*/ 504166 w 1695641"/>
                <a:gd name="connsiteY445" fmla="*/ 190375 h 384233"/>
                <a:gd name="connsiteX446" fmla="*/ 518802 w 1695641"/>
                <a:gd name="connsiteY446" fmla="*/ 203316 h 384233"/>
                <a:gd name="connsiteX447" fmla="*/ 517999 w 1695641"/>
                <a:gd name="connsiteY447" fmla="*/ 203494 h 384233"/>
                <a:gd name="connsiteX448" fmla="*/ 521837 w 1695641"/>
                <a:gd name="connsiteY448" fmla="*/ 209117 h 384233"/>
                <a:gd name="connsiteX449" fmla="*/ 521837 w 1695641"/>
                <a:gd name="connsiteY449" fmla="*/ 216435 h 384233"/>
                <a:gd name="connsiteX450" fmla="*/ 516660 w 1695641"/>
                <a:gd name="connsiteY450" fmla="*/ 223219 h 384233"/>
                <a:gd name="connsiteX451" fmla="*/ 512644 w 1695641"/>
                <a:gd name="connsiteY451" fmla="*/ 231430 h 384233"/>
                <a:gd name="connsiteX452" fmla="*/ 507915 w 1695641"/>
                <a:gd name="connsiteY452" fmla="*/ 236963 h 384233"/>
                <a:gd name="connsiteX453" fmla="*/ 499704 w 1695641"/>
                <a:gd name="connsiteY453" fmla="*/ 240265 h 384233"/>
                <a:gd name="connsiteX454" fmla="*/ 492742 w 1695641"/>
                <a:gd name="connsiteY454" fmla="*/ 240265 h 384233"/>
                <a:gd name="connsiteX455" fmla="*/ 485424 w 1695641"/>
                <a:gd name="connsiteY455" fmla="*/ 243746 h 384233"/>
                <a:gd name="connsiteX456" fmla="*/ 479712 w 1695641"/>
                <a:gd name="connsiteY456" fmla="*/ 237677 h 384233"/>
                <a:gd name="connsiteX457" fmla="*/ 479712 w 1695641"/>
                <a:gd name="connsiteY457" fmla="*/ 229645 h 384233"/>
                <a:gd name="connsiteX458" fmla="*/ 473821 w 1695641"/>
                <a:gd name="connsiteY458" fmla="*/ 218845 h 384233"/>
                <a:gd name="connsiteX459" fmla="*/ 469091 w 1695641"/>
                <a:gd name="connsiteY459" fmla="*/ 209474 h 384233"/>
                <a:gd name="connsiteX460" fmla="*/ 466324 w 1695641"/>
                <a:gd name="connsiteY460" fmla="*/ 199032 h 384233"/>
                <a:gd name="connsiteX461" fmla="*/ 466860 w 1695641"/>
                <a:gd name="connsiteY461" fmla="*/ 192606 h 384233"/>
                <a:gd name="connsiteX462" fmla="*/ 469269 w 1695641"/>
                <a:gd name="connsiteY462" fmla="*/ 183145 h 384233"/>
                <a:gd name="connsiteX463" fmla="*/ 443656 w 1695641"/>
                <a:gd name="connsiteY463" fmla="*/ 131382 h 384233"/>
                <a:gd name="connsiteX464" fmla="*/ 437051 w 1695641"/>
                <a:gd name="connsiteY464" fmla="*/ 132274 h 384233"/>
                <a:gd name="connsiteX465" fmla="*/ 430269 w 1695641"/>
                <a:gd name="connsiteY465" fmla="*/ 134505 h 384233"/>
                <a:gd name="connsiteX466" fmla="*/ 425181 w 1695641"/>
                <a:gd name="connsiteY466" fmla="*/ 137718 h 384233"/>
                <a:gd name="connsiteX467" fmla="*/ 411972 w 1695641"/>
                <a:gd name="connsiteY467" fmla="*/ 143429 h 384233"/>
                <a:gd name="connsiteX468" fmla="*/ 407956 w 1695641"/>
                <a:gd name="connsiteY468" fmla="*/ 150212 h 384233"/>
                <a:gd name="connsiteX469" fmla="*/ 413668 w 1695641"/>
                <a:gd name="connsiteY469" fmla="*/ 155924 h 384233"/>
                <a:gd name="connsiteX470" fmla="*/ 423753 w 1695641"/>
                <a:gd name="connsiteY470" fmla="*/ 152801 h 384233"/>
                <a:gd name="connsiteX471" fmla="*/ 433214 w 1695641"/>
                <a:gd name="connsiteY471" fmla="*/ 145482 h 384233"/>
                <a:gd name="connsiteX472" fmla="*/ 441068 w 1695641"/>
                <a:gd name="connsiteY472" fmla="*/ 138521 h 384233"/>
                <a:gd name="connsiteX473" fmla="*/ 443656 w 1695641"/>
                <a:gd name="connsiteY473" fmla="*/ 131382 h 384233"/>
                <a:gd name="connsiteX474" fmla="*/ 757186 w 1695641"/>
                <a:gd name="connsiteY474" fmla="*/ 117012 h 384233"/>
                <a:gd name="connsiteX475" fmla="*/ 746743 w 1695641"/>
                <a:gd name="connsiteY475" fmla="*/ 118797 h 384233"/>
                <a:gd name="connsiteX476" fmla="*/ 744244 w 1695641"/>
                <a:gd name="connsiteY476" fmla="*/ 124330 h 384233"/>
                <a:gd name="connsiteX477" fmla="*/ 745048 w 1695641"/>
                <a:gd name="connsiteY477" fmla="*/ 129507 h 384233"/>
                <a:gd name="connsiteX478" fmla="*/ 753973 w 1695641"/>
                <a:gd name="connsiteY478" fmla="*/ 130488 h 384233"/>
                <a:gd name="connsiteX479" fmla="*/ 754062 w 1695641"/>
                <a:gd name="connsiteY479" fmla="*/ 130488 h 384233"/>
                <a:gd name="connsiteX480" fmla="*/ 760042 w 1695641"/>
                <a:gd name="connsiteY480" fmla="*/ 120135 h 384233"/>
                <a:gd name="connsiteX481" fmla="*/ 760062 w 1695641"/>
                <a:gd name="connsiteY481" fmla="*/ 119664 h 384233"/>
                <a:gd name="connsiteX482" fmla="*/ 757186 w 1695641"/>
                <a:gd name="connsiteY482" fmla="*/ 117012 h 384233"/>
                <a:gd name="connsiteX483" fmla="*/ 788423 w 1695641"/>
                <a:gd name="connsiteY483" fmla="*/ 107730 h 384233"/>
                <a:gd name="connsiteX484" fmla="*/ 780302 w 1695641"/>
                <a:gd name="connsiteY484" fmla="*/ 110407 h 384233"/>
                <a:gd name="connsiteX485" fmla="*/ 779319 w 1695641"/>
                <a:gd name="connsiteY485" fmla="*/ 118529 h 384233"/>
                <a:gd name="connsiteX486" fmla="*/ 784317 w 1695641"/>
                <a:gd name="connsiteY486" fmla="*/ 123080 h 384233"/>
                <a:gd name="connsiteX487" fmla="*/ 793242 w 1695641"/>
                <a:gd name="connsiteY487" fmla="*/ 116387 h 384233"/>
                <a:gd name="connsiteX488" fmla="*/ 793600 w 1695641"/>
                <a:gd name="connsiteY488" fmla="*/ 116387 h 384233"/>
                <a:gd name="connsiteX489" fmla="*/ 793600 w 1695641"/>
                <a:gd name="connsiteY489" fmla="*/ 109604 h 384233"/>
                <a:gd name="connsiteX490" fmla="*/ 788423 w 1695641"/>
                <a:gd name="connsiteY490" fmla="*/ 107730 h 384233"/>
                <a:gd name="connsiteX491" fmla="*/ 462041 w 1695641"/>
                <a:gd name="connsiteY491" fmla="*/ 97466 h 384233"/>
                <a:gd name="connsiteX492" fmla="*/ 469716 w 1695641"/>
                <a:gd name="connsiteY492" fmla="*/ 100412 h 384233"/>
                <a:gd name="connsiteX493" fmla="*/ 478641 w 1695641"/>
                <a:gd name="connsiteY493" fmla="*/ 100412 h 384233"/>
                <a:gd name="connsiteX494" fmla="*/ 491225 w 1695641"/>
                <a:gd name="connsiteY494" fmla="*/ 108623 h 384233"/>
                <a:gd name="connsiteX495" fmla="*/ 494706 w 1695641"/>
                <a:gd name="connsiteY495" fmla="*/ 119065 h 384233"/>
                <a:gd name="connsiteX496" fmla="*/ 494706 w 1695641"/>
                <a:gd name="connsiteY496" fmla="*/ 127187 h 384233"/>
                <a:gd name="connsiteX497" fmla="*/ 484085 w 1695641"/>
                <a:gd name="connsiteY497" fmla="*/ 137985 h 384233"/>
                <a:gd name="connsiteX498" fmla="*/ 483728 w 1695641"/>
                <a:gd name="connsiteY498" fmla="*/ 137985 h 384233"/>
                <a:gd name="connsiteX499" fmla="*/ 478641 w 1695641"/>
                <a:gd name="connsiteY499" fmla="*/ 146910 h 384233"/>
                <a:gd name="connsiteX500" fmla="*/ 461951 w 1695641"/>
                <a:gd name="connsiteY500" fmla="*/ 176006 h 384233"/>
                <a:gd name="connsiteX501" fmla="*/ 454633 w 1695641"/>
                <a:gd name="connsiteY501" fmla="*/ 185377 h 384233"/>
                <a:gd name="connsiteX502" fmla="*/ 449189 w 1695641"/>
                <a:gd name="connsiteY502" fmla="*/ 186091 h 384233"/>
                <a:gd name="connsiteX503" fmla="*/ 444013 w 1695641"/>
                <a:gd name="connsiteY503" fmla="*/ 191892 h 384233"/>
                <a:gd name="connsiteX504" fmla="*/ 445709 w 1695641"/>
                <a:gd name="connsiteY504" fmla="*/ 202513 h 384233"/>
                <a:gd name="connsiteX505" fmla="*/ 445709 w 1695641"/>
                <a:gd name="connsiteY505" fmla="*/ 249725 h 384233"/>
                <a:gd name="connsiteX506" fmla="*/ 436784 w 1695641"/>
                <a:gd name="connsiteY506" fmla="*/ 263113 h 384233"/>
                <a:gd name="connsiteX507" fmla="*/ 427234 w 1695641"/>
                <a:gd name="connsiteY507" fmla="*/ 272662 h 384233"/>
                <a:gd name="connsiteX508" fmla="*/ 418309 w 1695641"/>
                <a:gd name="connsiteY508" fmla="*/ 277214 h 384233"/>
                <a:gd name="connsiteX509" fmla="*/ 414293 w 1695641"/>
                <a:gd name="connsiteY509" fmla="*/ 274447 h 384233"/>
                <a:gd name="connsiteX510" fmla="*/ 408045 w 1695641"/>
                <a:gd name="connsiteY510" fmla="*/ 271681 h 384233"/>
                <a:gd name="connsiteX511" fmla="*/ 403136 w 1695641"/>
                <a:gd name="connsiteY511" fmla="*/ 267843 h 384233"/>
                <a:gd name="connsiteX512" fmla="*/ 394926 w 1695641"/>
                <a:gd name="connsiteY512" fmla="*/ 263827 h 384233"/>
                <a:gd name="connsiteX513" fmla="*/ 390464 w 1695641"/>
                <a:gd name="connsiteY513" fmla="*/ 255437 h 384233"/>
                <a:gd name="connsiteX514" fmla="*/ 377880 w 1695641"/>
                <a:gd name="connsiteY514" fmla="*/ 242585 h 384233"/>
                <a:gd name="connsiteX515" fmla="*/ 385912 w 1695641"/>
                <a:gd name="connsiteY515" fmla="*/ 239283 h 384233"/>
                <a:gd name="connsiteX516" fmla="*/ 397781 w 1695641"/>
                <a:gd name="connsiteY516" fmla="*/ 243388 h 384233"/>
                <a:gd name="connsiteX517" fmla="*/ 407331 w 1695641"/>
                <a:gd name="connsiteY517" fmla="*/ 232232 h 384233"/>
                <a:gd name="connsiteX518" fmla="*/ 407331 w 1695641"/>
                <a:gd name="connsiteY518" fmla="*/ 224467 h 384233"/>
                <a:gd name="connsiteX519" fmla="*/ 407331 w 1695641"/>
                <a:gd name="connsiteY519" fmla="*/ 213847 h 384233"/>
                <a:gd name="connsiteX520" fmla="*/ 409027 w 1695641"/>
                <a:gd name="connsiteY520" fmla="*/ 199657 h 384233"/>
                <a:gd name="connsiteX521" fmla="*/ 406439 w 1695641"/>
                <a:gd name="connsiteY521" fmla="*/ 194837 h 384233"/>
                <a:gd name="connsiteX522" fmla="*/ 398763 w 1695641"/>
                <a:gd name="connsiteY522" fmla="*/ 192695 h 384233"/>
                <a:gd name="connsiteX523" fmla="*/ 392695 w 1695641"/>
                <a:gd name="connsiteY523" fmla="*/ 193766 h 384233"/>
                <a:gd name="connsiteX524" fmla="*/ 382967 w 1695641"/>
                <a:gd name="connsiteY524" fmla="*/ 192874 h 384233"/>
                <a:gd name="connsiteX525" fmla="*/ 379486 w 1695641"/>
                <a:gd name="connsiteY525" fmla="*/ 189750 h 384233"/>
                <a:gd name="connsiteX526" fmla="*/ 377522 w 1695641"/>
                <a:gd name="connsiteY526" fmla="*/ 182610 h 384233"/>
                <a:gd name="connsiteX527" fmla="*/ 375827 w 1695641"/>
                <a:gd name="connsiteY527" fmla="*/ 178772 h 384233"/>
                <a:gd name="connsiteX528" fmla="*/ 374934 w 1695641"/>
                <a:gd name="connsiteY528" fmla="*/ 171275 h 384233"/>
                <a:gd name="connsiteX529" fmla="*/ 372524 w 1695641"/>
                <a:gd name="connsiteY529" fmla="*/ 160298 h 384233"/>
                <a:gd name="connsiteX530" fmla="*/ 370204 w 1695641"/>
                <a:gd name="connsiteY530" fmla="*/ 146196 h 384233"/>
                <a:gd name="connsiteX531" fmla="*/ 369490 w 1695641"/>
                <a:gd name="connsiteY531" fmla="*/ 131917 h 384233"/>
                <a:gd name="connsiteX532" fmla="*/ 378415 w 1695641"/>
                <a:gd name="connsiteY532" fmla="*/ 115763 h 384233"/>
                <a:gd name="connsiteX533" fmla="*/ 386626 w 1695641"/>
                <a:gd name="connsiteY533" fmla="*/ 112104 h 384233"/>
                <a:gd name="connsiteX534" fmla="*/ 393944 w 1695641"/>
                <a:gd name="connsiteY534" fmla="*/ 115941 h 384233"/>
                <a:gd name="connsiteX535" fmla="*/ 397424 w 1695641"/>
                <a:gd name="connsiteY535" fmla="*/ 120582 h 384233"/>
                <a:gd name="connsiteX536" fmla="*/ 412597 w 1695641"/>
                <a:gd name="connsiteY536" fmla="*/ 116120 h 384233"/>
                <a:gd name="connsiteX537" fmla="*/ 423842 w 1695641"/>
                <a:gd name="connsiteY537" fmla="*/ 113085 h 384233"/>
                <a:gd name="connsiteX538" fmla="*/ 432053 w 1695641"/>
                <a:gd name="connsiteY538" fmla="*/ 110140 h 384233"/>
                <a:gd name="connsiteX539" fmla="*/ 438479 w 1695641"/>
                <a:gd name="connsiteY539" fmla="*/ 108266 h 384233"/>
                <a:gd name="connsiteX540" fmla="*/ 447404 w 1695641"/>
                <a:gd name="connsiteY540" fmla="*/ 104785 h 384233"/>
                <a:gd name="connsiteX541" fmla="*/ 452492 w 1695641"/>
                <a:gd name="connsiteY541" fmla="*/ 101483 h 384233"/>
                <a:gd name="connsiteX542" fmla="*/ 456953 w 1695641"/>
                <a:gd name="connsiteY542" fmla="*/ 99162 h 384233"/>
                <a:gd name="connsiteX543" fmla="*/ 462041 w 1695641"/>
                <a:gd name="connsiteY543" fmla="*/ 97466 h 384233"/>
                <a:gd name="connsiteX544" fmla="*/ 754508 w 1695641"/>
                <a:gd name="connsiteY544" fmla="*/ 82830 h 384233"/>
                <a:gd name="connsiteX545" fmla="*/ 745583 w 1695641"/>
                <a:gd name="connsiteY545" fmla="*/ 88988 h 384233"/>
                <a:gd name="connsiteX546" fmla="*/ 746565 w 1695641"/>
                <a:gd name="connsiteY546" fmla="*/ 97913 h 384233"/>
                <a:gd name="connsiteX547" fmla="*/ 750402 w 1695641"/>
                <a:gd name="connsiteY547" fmla="*/ 100234 h 384233"/>
                <a:gd name="connsiteX548" fmla="*/ 760577 w 1695641"/>
                <a:gd name="connsiteY548" fmla="*/ 90595 h 384233"/>
                <a:gd name="connsiteX549" fmla="*/ 761023 w 1695641"/>
                <a:gd name="connsiteY549" fmla="*/ 90327 h 384233"/>
                <a:gd name="connsiteX550" fmla="*/ 754508 w 1695641"/>
                <a:gd name="connsiteY550" fmla="*/ 82830 h 384233"/>
                <a:gd name="connsiteX551" fmla="*/ 802702 w 1695641"/>
                <a:gd name="connsiteY551" fmla="*/ 69710 h 384233"/>
                <a:gd name="connsiteX552" fmla="*/ 782265 w 1695641"/>
                <a:gd name="connsiteY552" fmla="*/ 77742 h 384233"/>
                <a:gd name="connsiteX553" fmla="*/ 785210 w 1695641"/>
                <a:gd name="connsiteY553" fmla="*/ 87381 h 384233"/>
                <a:gd name="connsiteX554" fmla="*/ 796188 w 1695641"/>
                <a:gd name="connsiteY554" fmla="*/ 88006 h 384233"/>
                <a:gd name="connsiteX555" fmla="*/ 803505 w 1695641"/>
                <a:gd name="connsiteY555" fmla="*/ 77564 h 384233"/>
                <a:gd name="connsiteX556" fmla="*/ 802702 w 1695641"/>
                <a:gd name="connsiteY556" fmla="*/ 69710 h 384233"/>
                <a:gd name="connsiteX557" fmla="*/ 1094368 w 1695641"/>
                <a:gd name="connsiteY557" fmla="*/ 67658 h 384233"/>
                <a:gd name="connsiteX558" fmla="*/ 1100348 w 1695641"/>
                <a:gd name="connsiteY558" fmla="*/ 71139 h 384233"/>
                <a:gd name="connsiteX559" fmla="*/ 1109273 w 1695641"/>
                <a:gd name="connsiteY559" fmla="*/ 79438 h 384233"/>
                <a:gd name="connsiteX560" fmla="*/ 1111950 w 1695641"/>
                <a:gd name="connsiteY560" fmla="*/ 87649 h 384233"/>
                <a:gd name="connsiteX561" fmla="*/ 1115430 w 1695641"/>
                <a:gd name="connsiteY561" fmla="*/ 93093 h 384233"/>
                <a:gd name="connsiteX562" fmla="*/ 1101597 w 1695641"/>
                <a:gd name="connsiteY562" fmla="*/ 105945 h 384233"/>
                <a:gd name="connsiteX563" fmla="*/ 1090709 w 1695641"/>
                <a:gd name="connsiteY563" fmla="*/ 114870 h 384233"/>
                <a:gd name="connsiteX564" fmla="*/ 1082319 w 1695641"/>
                <a:gd name="connsiteY564" fmla="*/ 120493 h 384233"/>
                <a:gd name="connsiteX565" fmla="*/ 1065630 w 1695641"/>
                <a:gd name="connsiteY565" fmla="*/ 132185 h 384233"/>
                <a:gd name="connsiteX566" fmla="*/ 1069646 w 1695641"/>
                <a:gd name="connsiteY566" fmla="*/ 146108 h 384233"/>
                <a:gd name="connsiteX567" fmla="*/ 1066879 w 1695641"/>
                <a:gd name="connsiteY567" fmla="*/ 152533 h 384233"/>
                <a:gd name="connsiteX568" fmla="*/ 1064648 w 1695641"/>
                <a:gd name="connsiteY568" fmla="*/ 158423 h 384233"/>
                <a:gd name="connsiteX569" fmla="*/ 1062952 w 1695641"/>
                <a:gd name="connsiteY569" fmla="*/ 164671 h 384233"/>
                <a:gd name="connsiteX570" fmla="*/ 1061792 w 1695641"/>
                <a:gd name="connsiteY570" fmla="*/ 171275 h 384233"/>
                <a:gd name="connsiteX571" fmla="*/ 1062684 w 1695641"/>
                <a:gd name="connsiteY571" fmla="*/ 188411 h 384233"/>
                <a:gd name="connsiteX572" fmla="*/ 1093565 w 1695641"/>
                <a:gd name="connsiteY572" fmla="*/ 187697 h 384233"/>
                <a:gd name="connsiteX573" fmla="*/ 1101598 w 1695641"/>
                <a:gd name="connsiteY573" fmla="*/ 184574 h 384233"/>
                <a:gd name="connsiteX574" fmla="*/ 1109273 w 1695641"/>
                <a:gd name="connsiteY574" fmla="*/ 183770 h 384233"/>
                <a:gd name="connsiteX575" fmla="*/ 1117662 w 1695641"/>
                <a:gd name="connsiteY575" fmla="*/ 186002 h 384233"/>
                <a:gd name="connsiteX576" fmla="*/ 1125872 w 1695641"/>
                <a:gd name="connsiteY576" fmla="*/ 190553 h 384233"/>
                <a:gd name="connsiteX577" fmla="*/ 1136582 w 1695641"/>
                <a:gd name="connsiteY577" fmla="*/ 199478 h 384233"/>
                <a:gd name="connsiteX578" fmla="*/ 1137564 w 1695641"/>
                <a:gd name="connsiteY578" fmla="*/ 206797 h 384233"/>
                <a:gd name="connsiteX579" fmla="*/ 1136046 w 1695641"/>
                <a:gd name="connsiteY579" fmla="*/ 206975 h 384233"/>
                <a:gd name="connsiteX580" fmla="*/ 1137117 w 1695641"/>
                <a:gd name="connsiteY580" fmla="*/ 209653 h 384233"/>
                <a:gd name="connsiteX581" fmla="*/ 1137832 w 1695641"/>
                <a:gd name="connsiteY581" fmla="*/ 213580 h 384233"/>
                <a:gd name="connsiteX582" fmla="*/ 1135154 w 1695641"/>
                <a:gd name="connsiteY582" fmla="*/ 219917 h 384233"/>
                <a:gd name="connsiteX583" fmla="*/ 1129799 w 1695641"/>
                <a:gd name="connsiteY583" fmla="*/ 225360 h 384233"/>
                <a:gd name="connsiteX584" fmla="*/ 1119357 w 1695641"/>
                <a:gd name="connsiteY584" fmla="*/ 225985 h 384233"/>
                <a:gd name="connsiteX585" fmla="*/ 1108023 w 1695641"/>
                <a:gd name="connsiteY585" fmla="*/ 224021 h 384233"/>
                <a:gd name="connsiteX586" fmla="*/ 1096421 w 1695641"/>
                <a:gd name="connsiteY586" fmla="*/ 225003 h 384233"/>
                <a:gd name="connsiteX587" fmla="*/ 1077232 w 1695641"/>
                <a:gd name="connsiteY587" fmla="*/ 223397 h 384233"/>
                <a:gd name="connsiteX588" fmla="*/ 1059382 w 1695641"/>
                <a:gd name="connsiteY588" fmla="*/ 223397 h 384233"/>
                <a:gd name="connsiteX589" fmla="*/ 1041532 w 1695641"/>
                <a:gd name="connsiteY589" fmla="*/ 224824 h 384233"/>
                <a:gd name="connsiteX590" fmla="*/ 1024486 w 1695641"/>
                <a:gd name="connsiteY590" fmla="*/ 227234 h 384233"/>
                <a:gd name="connsiteX591" fmla="*/ 1005119 w 1695641"/>
                <a:gd name="connsiteY591" fmla="*/ 226788 h 384233"/>
                <a:gd name="connsiteX592" fmla="*/ 970758 w 1695641"/>
                <a:gd name="connsiteY592" fmla="*/ 233839 h 384233"/>
                <a:gd name="connsiteX593" fmla="*/ 928633 w 1695641"/>
                <a:gd name="connsiteY593" fmla="*/ 249904 h 384233"/>
                <a:gd name="connsiteX594" fmla="*/ 912568 w 1695641"/>
                <a:gd name="connsiteY594" fmla="*/ 234731 h 384233"/>
                <a:gd name="connsiteX595" fmla="*/ 912568 w 1695641"/>
                <a:gd name="connsiteY595" fmla="*/ 225806 h 384233"/>
                <a:gd name="connsiteX596" fmla="*/ 911586 w 1695641"/>
                <a:gd name="connsiteY596" fmla="*/ 214919 h 384233"/>
                <a:gd name="connsiteX597" fmla="*/ 929436 w 1695641"/>
                <a:gd name="connsiteY597" fmla="*/ 205190 h 384233"/>
                <a:gd name="connsiteX598" fmla="*/ 939789 w 1695641"/>
                <a:gd name="connsiteY598" fmla="*/ 206172 h 384233"/>
                <a:gd name="connsiteX599" fmla="*/ 961208 w 1695641"/>
                <a:gd name="connsiteY599" fmla="*/ 198050 h 384233"/>
                <a:gd name="connsiteX600" fmla="*/ 970133 w 1695641"/>
                <a:gd name="connsiteY600" fmla="*/ 196355 h 384233"/>
                <a:gd name="connsiteX601" fmla="*/ 993606 w 1695641"/>
                <a:gd name="connsiteY601" fmla="*/ 186537 h 384233"/>
                <a:gd name="connsiteX602" fmla="*/ 1011991 w 1695641"/>
                <a:gd name="connsiteY602" fmla="*/ 155121 h 384233"/>
                <a:gd name="connsiteX603" fmla="*/ 1013866 w 1695641"/>
                <a:gd name="connsiteY603" fmla="*/ 144591 h 384233"/>
                <a:gd name="connsiteX604" fmla="*/ 1011991 w 1695641"/>
                <a:gd name="connsiteY604" fmla="*/ 136290 h 384233"/>
                <a:gd name="connsiteX605" fmla="*/ 1003066 w 1695641"/>
                <a:gd name="connsiteY605" fmla="*/ 137718 h 384233"/>
                <a:gd name="connsiteX606" fmla="*/ 991375 w 1695641"/>
                <a:gd name="connsiteY606" fmla="*/ 138522 h 384233"/>
                <a:gd name="connsiteX607" fmla="*/ 987805 w 1695641"/>
                <a:gd name="connsiteY607" fmla="*/ 127901 h 384233"/>
                <a:gd name="connsiteX608" fmla="*/ 980843 w 1695641"/>
                <a:gd name="connsiteY608" fmla="*/ 115138 h 384233"/>
                <a:gd name="connsiteX609" fmla="*/ 979058 w 1695641"/>
                <a:gd name="connsiteY609" fmla="*/ 104874 h 384233"/>
                <a:gd name="connsiteX610" fmla="*/ 978166 w 1695641"/>
                <a:gd name="connsiteY610" fmla="*/ 94968 h 384233"/>
                <a:gd name="connsiteX611" fmla="*/ 987091 w 1695641"/>
                <a:gd name="connsiteY611" fmla="*/ 87560 h 384233"/>
                <a:gd name="connsiteX612" fmla="*/ 1002799 w 1695641"/>
                <a:gd name="connsiteY612" fmla="*/ 91308 h 384233"/>
                <a:gd name="connsiteX613" fmla="*/ 1040283 w 1695641"/>
                <a:gd name="connsiteY613" fmla="*/ 85061 h 384233"/>
                <a:gd name="connsiteX614" fmla="*/ 1046798 w 1695641"/>
                <a:gd name="connsiteY614" fmla="*/ 83276 h 384233"/>
                <a:gd name="connsiteX615" fmla="*/ 1051439 w 1695641"/>
                <a:gd name="connsiteY615" fmla="*/ 81491 h 384233"/>
                <a:gd name="connsiteX616" fmla="*/ 1079553 w 1695641"/>
                <a:gd name="connsiteY616" fmla="*/ 69622 h 384233"/>
                <a:gd name="connsiteX617" fmla="*/ 1087496 w 1695641"/>
                <a:gd name="connsiteY617" fmla="*/ 68640 h 384233"/>
                <a:gd name="connsiteX618" fmla="*/ 1094368 w 1695641"/>
                <a:gd name="connsiteY618" fmla="*/ 67658 h 384233"/>
                <a:gd name="connsiteX619" fmla="*/ 699531 w 1695641"/>
                <a:gd name="connsiteY619" fmla="*/ 57304 h 384233"/>
                <a:gd name="connsiteX620" fmla="*/ 707564 w 1695641"/>
                <a:gd name="connsiteY620" fmla="*/ 67836 h 384233"/>
                <a:gd name="connsiteX621" fmla="*/ 705689 w 1695641"/>
                <a:gd name="connsiteY621" fmla="*/ 78456 h 384233"/>
                <a:gd name="connsiteX622" fmla="*/ 702030 w 1695641"/>
                <a:gd name="connsiteY622" fmla="*/ 90594 h 384233"/>
                <a:gd name="connsiteX623" fmla="*/ 695426 w 1695641"/>
                <a:gd name="connsiteY623" fmla="*/ 99519 h 384233"/>
                <a:gd name="connsiteX624" fmla="*/ 684449 w 1695641"/>
                <a:gd name="connsiteY624" fmla="*/ 111656 h 384233"/>
                <a:gd name="connsiteX625" fmla="*/ 683288 w 1695641"/>
                <a:gd name="connsiteY625" fmla="*/ 125133 h 384233"/>
                <a:gd name="connsiteX626" fmla="*/ 684091 w 1695641"/>
                <a:gd name="connsiteY626" fmla="*/ 134058 h 384233"/>
                <a:gd name="connsiteX627" fmla="*/ 691231 w 1695641"/>
                <a:gd name="connsiteY627" fmla="*/ 134058 h 384233"/>
                <a:gd name="connsiteX628" fmla="*/ 693552 w 1695641"/>
                <a:gd name="connsiteY628" fmla="*/ 140573 h 384233"/>
                <a:gd name="connsiteX629" fmla="*/ 697925 w 1695641"/>
                <a:gd name="connsiteY629" fmla="*/ 151016 h 384233"/>
                <a:gd name="connsiteX630" fmla="*/ 696408 w 1695641"/>
                <a:gd name="connsiteY630" fmla="*/ 155210 h 384233"/>
                <a:gd name="connsiteX631" fmla="*/ 675791 w 1695641"/>
                <a:gd name="connsiteY631" fmla="*/ 175023 h 384233"/>
                <a:gd name="connsiteX632" fmla="*/ 676773 w 1695641"/>
                <a:gd name="connsiteY632" fmla="*/ 183145 h 384233"/>
                <a:gd name="connsiteX633" fmla="*/ 684627 w 1695641"/>
                <a:gd name="connsiteY633" fmla="*/ 183145 h 384233"/>
                <a:gd name="connsiteX634" fmla="*/ 684359 w 1695641"/>
                <a:gd name="connsiteY634" fmla="*/ 183680 h 384233"/>
                <a:gd name="connsiteX635" fmla="*/ 691499 w 1695641"/>
                <a:gd name="connsiteY635" fmla="*/ 188321 h 384233"/>
                <a:gd name="connsiteX636" fmla="*/ 693641 w 1695641"/>
                <a:gd name="connsiteY636" fmla="*/ 195997 h 384233"/>
                <a:gd name="connsiteX637" fmla="*/ 673560 w 1695641"/>
                <a:gd name="connsiteY637" fmla="*/ 220094 h 384233"/>
                <a:gd name="connsiteX638" fmla="*/ 640806 w 1695641"/>
                <a:gd name="connsiteY638" fmla="*/ 236426 h 384233"/>
                <a:gd name="connsiteX639" fmla="*/ 624830 w 1695641"/>
                <a:gd name="connsiteY639" fmla="*/ 250706 h 384233"/>
                <a:gd name="connsiteX640" fmla="*/ 618494 w 1695641"/>
                <a:gd name="connsiteY640" fmla="*/ 250706 h 384233"/>
                <a:gd name="connsiteX641" fmla="*/ 609569 w 1695641"/>
                <a:gd name="connsiteY641" fmla="*/ 248207 h 384233"/>
                <a:gd name="connsiteX642" fmla="*/ 605732 w 1695641"/>
                <a:gd name="connsiteY642" fmla="*/ 240353 h 384233"/>
                <a:gd name="connsiteX643" fmla="*/ 600198 w 1695641"/>
                <a:gd name="connsiteY643" fmla="*/ 232411 h 384233"/>
                <a:gd name="connsiteX644" fmla="*/ 597699 w 1695641"/>
                <a:gd name="connsiteY644" fmla="*/ 217952 h 384233"/>
                <a:gd name="connsiteX645" fmla="*/ 611889 w 1695641"/>
                <a:gd name="connsiteY645" fmla="*/ 204297 h 384233"/>
                <a:gd name="connsiteX646" fmla="*/ 620011 w 1695641"/>
                <a:gd name="connsiteY646" fmla="*/ 198317 h 384233"/>
                <a:gd name="connsiteX647" fmla="*/ 625812 w 1695641"/>
                <a:gd name="connsiteY647" fmla="*/ 192337 h 384233"/>
                <a:gd name="connsiteX648" fmla="*/ 627329 w 1695641"/>
                <a:gd name="connsiteY648" fmla="*/ 186536 h 384233"/>
                <a:gd name="connsiteX649" fmla="*/ 629024 w 1695641"/>
                <a:gd name="connsiteY649" fmla="*/ 179039 h 384233"/>
                <a:gd name="connsiteX650" fmla="*/ 626347 w 1695641"/>
                <a:gd name="connsiteY650" fmla="*/ 173060 h 384233"/>
                <a:gd name="connsiteX651" fmla="*/ 623134 w 1695641"/>
                <a:gd name="connsiteY651" fmla="*/ 167884 h 384233"/>
                <a:gd name="connsiteX652" fmla="*/ 616708 w 1695641"/>
                <a:gd name="connsiteY652" fmla="*/ 156728 h 384233"/>
                <a:gd name="connsiteX653" fmla="*/ 626972 w 1695641"/>
                <a:gd name="connsiteY653" fmla="*/ 146107 h 384233"/>
                <a:gd name="connsiteX654" fmla="*/ 633844 w 1695641"/>
                <a:gd name="connsiteY654" fmla="*/ 146107 h 384233"/>
                <a:gd name="connsiteX655" fmla="*/ 643484 w 1695641"/>
                <a:gd name="connsiteY655" fmla="*/ 138164 h 384233"/>
                <a:gd name="connsiteX656" fmla="*/ 645625 w 1695641"/>
                <a:gd name="connsiteY656" fmla="*/ 123527 h 384233"/>
                <a:gd name="connsiteX657" fmla="*/ 638128 w 1695641"/>
                <a:gd name="connsiteY657" fmla="*/ 116565 h 384233"/>
                <a:gd name="connsiteX658" fmla="*/ 629203 w 1695641"/>
                <a:gd name="connsiteY658" fmla="*/ 113352 h 384233"/>
                <a:gd name="connsiteX659" fmla="*/ 623581 w 1695641"/>
                <a:gd name="connsiteY659" fmla="*/ 107195 h 384233"/>
                <a:gd name="connsiteX660" fmla="*/ 618940 w 1695641"/>
                <a:gd name="connsiteY660" fmla="*/ 104071 h 384233"/>
                <a:gd name="connsiteX661" fmla="*/ 616440 w 1695641"/>
                <a:gd name="connsiteY661" fmla="*/ 93629 h 384233"/>
                <a:gd name="connsiteX662" fmla="*/ 621260 w 1695641"/>
                <a:gd name="connsiteY662" fmla="*/ 90594 h 384233"/>
                <a:gd name="connsiteX663" fmla="*/ 624919 w 1695641"/>
                <a:gd name="connsiteY663" fmla="*/ 84972 h 384233"/>
                <a:gd name="connsiteX664" fmla="*/ 632684 w 1695641"/>
                <a:gd name="connsiteY664" fmla="*/ 80420 h 384233"/>
                <a:gd name="connsiteX665" fmla="*/ 642859 w 1695641"/>
                <a:gd name="connsiteY665" fmla="*/ 79260 h 384233"/>
                <a:gd name="connsiteX666" fmla="*/ 686947 w 1695641"/>
                <a:gd name="connsiteY666" fmla="*/ 58197 h 384233"/>
                <a:gd name="connsiteX667" fmla="*/ 699531 w 1695641"/>
                <a:gd name="connsiteY667" fmla="*/ 57304 h 384233"/>
                <a:gd name="connsiteX668" fmla="*/ 1315527 w 1695641"/>
                <a:gd name="connsiteY668" fmla="*/ 56948 h 384233"/>
                <a:gd name="connsiteX669" fmla="*/ 1328468 w 1695641"/>
                <a:gd name="connsiteY669" fmla="*/ 57483 h 384233"/>
                <a:gd name="connsiteX670" fmla="*/ 1338821 w 1695641"/>
                <a:gd name="connsiteY670" fmla="*/ 65962 h 384233"/>
                <a:gd name="connsiteX671" fmla="*/ 1341231 w 1695641"/>
                <a:gd name="connsiteY671" fmla="*/ 73280 h 384233"/>
                <a:gd name="connsiteX672" fmla="*/ 1342659 w 1695641"/>
                <a:gd name="connsiteY672" fmla="*/ 80330 h 384233"/>
                <a:gd name="connsiteX673" fmla="*/ 1337215 w 1695641"/>
                <a:gd name="connsiteY673" fmla="*/ 93450 h 384233"/>
                <a:gd name="connsiteX674" fmla="*/ 1337215 w 1695641"/>
                <a:gd name="connsiteY674" fmla="*/ 101125 h 384233"/>
                <a:gd name="connsiteX675" fmla="*/ 1342481 w 1695641"/>
                <a:gd name="connsiteY675" fmla="*/ 99787 h 384233"/>
                <a:gd name="connsiteX676" fmla="*/ 1349085 w 1695641"/>
                <a:gd name="connsiteY676" fmla="*/ 96841 h 384233"/>
                <a:gd name="connsiteX677" fmla="*/ 1356849 w 1695641"/>
                <a:gd name="connsiteY677" fmla="*/ 94164 h 384233"/>
                <a:gd name="connsiteX678" fmla="*/ 1365774 w 1695641"/>
                <a:gd name="connsiteY678" fmla="*/ 87738 h 384233"/>
                <a:gd name="connsiteX679" fmla="*/ 1379697 w 1695641"/>
                <a:gd name="connsiteY679" fmla="*/ 87738 h 384233"/>
                <a:gd name="connsiteX680" fmla="*/ 1391835 w 1695641"/>
                <a:gd name="connsiteY680" fmla="*/ 91665 h 384233"/>
                <a:gd name="connsiteX681" fmla="*/ 1400224 w 1695641"/>
                <a:gd name="connsiteY681" fmla="*/ 107641 h 384233"/>
                <a:gd name="connsiteX682" fmla="*/ 1397011 w 1695641"/>
                <a:gd name="connsiteY682" fmla="*/ 111657 h 384233"/>
                <a:gd name="connsiteX683" fmla="*/ 1390318 w 1695641"/>
                <a:gd name="connsiteY683" fmla="*/ 116655 h 384233"/>
                <a:gd name="connsiteX684" fmla="*/ 1374877 w 1695641"/>
                <a:gd name="connsiteY684" fmla="*/ 123259 h 384233"/>
                <a:gd name="connsiteX685" fmla="*/ 1365952 w 1695641"/>
                <a:gd name="connsiteY685" fmla="*/ 127097 h 384233"/>
                <a:gd name="connsiteX686" fmla="*/ 1355600 w 1695641"/>
                <a:gd name="connsiteY686" fmla="*/ 128436 h 384233"/>
                <a:gd name="connsiteX687" fmla="*/ 1339714 w 1695641"/>
                <a:gd name="connsiteY687" fmla="*/ 134505 h 384233"/>
                <a:gd name="connsiteX688" fmla="*/ 1334448 w 1695641"/>
                <a:gd name="connsiteY688" fmla="*/ 142180 h 384233"/>
                <a:gd name="connsiteX689" fmla="*/ 1336322 w 1695641"/>
                <a:gd name="connsiteY689" fmla="*/ 154496 h 384233"/>
                <a:gd name="connsiteX690" fmla="*/ 1362561 w 1695641"/>
                <a:gd name="connsiteY690" fmla="*/ 181271 h 384233"/>
                <a:gd name="connsiteX691" fmla="*/ 1381928 w 1695641"/>
                <a:gd name="connsiteY691" fmla="*/ 203137 h 384233"/>
                <a:gd name="connsiteX692" fmla="*/ 1401831 w 1695641"/>
                <a:gd name="connsiteY692" fmla="*/ 216791 h 384233"/>
                <a:gd name="connsiteX693" fmla="*/ 1413255 w 1695641"/>
                <a:gd name="connsiteY693" fmla="*/ 221254 h 384233"/>
                <a:gd name="connsiteX694" fmla="*/ 1422179 w 1695641"/>
                <a:gd name="connsiteY694" fmla="*/ 226877 h 384233"/>
                <a:gd name="connsiteX695" fmla="*/ 1441903 w 1695641"/>
                <a:gd name="connsiteY695" fmla="*/ 234195 h 384233"/>
                <a:gd name="connsiteX696" fmla="*/ 1448686 w 1695641"/>
                <a:gd name="connsiteY696" fmla="*/ 237319 h 384233"/>
                <a:gd name="connsiteX697" fmla="*/ 1447972 w 1695641"/>
                <a:gd name="connsiteY697" fmla="*/ 238211 h 384233"/>
                <a:gd name="connsiteX698" fmla="*/ 1445830 w 1695641"/>
                <a:gd name="connsiteY698" fmla="*/ 243388 h 384233"/>
                <a:gd name="connsiteX699" fmla="*/ 1444849 w 1695641"/>
                <a:gd name="connsiteY699" fmla="*/ 250706 h 384233"/>
                <a:gd name="connsiteX700" fmla="*/ 1433514 w 1695641"/>
                <a:gd name="connsiteY700" fmla="*/ 256597 h 384233"/>
                <a:gd name="connsiteX701" fmla="*/ 1428873 w 1695641"/>
                <a:gd name="connsiteY701" fmla="*/ 260435 h 384233"/>
                <a:gd name="connsiteX702" fmla="*/ 1424231 w 1695641"/>
                <a:gd name="connsiteY702" fmla="*/ 261416 h 384233"/>
                <a:gd name="connsiteX703" fmla="*/ 1413790 w 1695641"/>
                <a:gd name="connsiteY703" fmla="*/ 260792 h 384233"/>
                <a:gd name="connsiteX704" fmla="*/ 1402991 w 1695641"/>
                <a:gd name="connsiteY704" fmla="*/ 260792 h 384233"/>
                <a:gd name="connsiteX705" fmla="*/ 1393530 w 1695641"/>
                <a:gd name="connsiteY705" fmla="*/ 259007 h 384233"/>
                <a:gd name="connsiteX706" fmla="*/ 1378715 w 1695641"/>
                <a:gd name="connsiteY706" fmla="*/ 256954 h 384233"/>
                <a:gd name="connsiteX707" fmla="*/ 1370326 w 1695641"/>
                <a:gd name="connsiteY707" fmla="*/ 251153 h 384233"/>
                <a:gd name="connsiteX708" fmla="*/ 1357474 w 1695641"/>
                <a:gd name="connsiteY708" fmla="*/ 228215 h 384233"/>
                <a:gd name="connsiteX709" fmla="*/ 1342927 w 1695641"/>
                <a:gd name="connsiteY709" fmla="*/ 209741 h 384233"/>
                <a:gd name="connsiteX710" fmla="*/ 1334002 w 1695641"/>
                <a:gd name="connsiteY710" fmla="*/ 199656 h 384233"/>
                <a:gd name="connsiteX711" fmla="*/ 1313742 w 1695641"/>
                <a:gd name="connsiteY711" fmla="*/ 181806 h 384233"/>
                <a:gd name="connsiteX712" fmla="*/ 1299730 w 1695641"/>
                <a:gd name="connsiteY712" fmla="*/ 203048 h 384233"/>
                <a:gd name="connsiteX713" fmla="*/ 1279470 w 1695641"/>
                <a:gd name="connsiteY713" fmla="*/ 222860 h 384233"/>
                <a:gd name="connsiteX714" fmla="*/ 1258676 w 1695641"/>
                <a:gd name="connsiteY714" fmla="*/ 235534 h 384233"/>
                <a:gd name="connsiteX715" fmla="*/ 1243236 w 1695641"/>
                <a:gd name="connsiteY715" fmla="*/ 243923 h 384233"/>
                <a:gd name="connsiteX716" fmla="*/ 1229045 w 1695641"/>
                <a:gd name="connsiteY716" fmla="*/ 247583 h 384233"/>
                <a:gd name="connsiteX717" fmla="*/ 1221280 w 1695641"/>
                <a:gd name="connsiteY717" fmla="*/ 249011 h 384233"/>
                <a:gd name="connsiteX718" fmla="*/ 1216014 w 1695641"/>
                <a:gd name="connsiteY718" fmla="*/ 244459 h 384233"/>
                <a:gd name="connsiteX719" fmla="*/ 1211998 w 1695641"/>
                <a:gd name="connsiteY719" fmla="*/ 236426 h 384233"/>
                <a:gd name="connsiteX720" fmla="*/ 1205216 w 1695641"/>
                <a:gd name="connsiteY720" fmla="*/ 234106 h 384233"/>
                <a:gd name="connsiteX721" fmla="*/ 1209589 w 1695641"/>
                <a:gd name="connsiteY721" fmla="*/ 229019 h 384233"/>
                <a:gd name="connsiteX722" fmla="*/ 1219584 w 1695641"/>
                <a:gd name="connsiteY722" fmla="*/ 223128 h 384233"/>
                <a:gd name="connsiteX723" fmla="*/ 1226457 w 1695641"/>
                <a:gd name="connsiteY723" fmla="*/ 218041 h 384233"/>
                <a:gd name="connsiteX724" fmla="*/ 1231277 w 1695641"/>
                <a:gd name="connsiteY724" fmla="*/ 215899 h 384233"/>
                <a:gd name="connsiteX725" fmla="*/ 1263406 w 1695641"/>
                <a:gd name="connsiteY725" fmla="*/ 185109 h 384233"/>
                <a:gd name="connsiteX726" fmla="*/ 1275812 w 1695641"/>
                <a:gd name="connsiteY726" fmla="*/ 163332 h 384233"/>
                <a:gd name="connsiteX727" fmla="*/ 1278400 w 1695641"/>
                <a:gd name="connsiteY727" fmla="*/ 154407 h 384233"/>
                <a:gd name="connsiteX728" fmla="*/ 1271974 w 1695641"/>
                <a:gd name="connsiteY728" fmla="*/ 154407 h 384233"/>
                <a:gd name="connsiteX729" fmla="*/ 1267065 w 1695641"/>
                <a:gd name="connsiteY729" fmla="*/ 154407 h 384233"/>
                <a:gd name="connsiteX730" fmla="*/ 1260461 w 1695641"/>
                <a:gd name="connsiteY730" fmla="*/ 156192 h 384233"/>
                <a:gd name="connsiteX731" fmla="*/ 1254124 w 1695641"/>
                <a:gd name="connsiteY731" fmla="*/ 156192 h 384233"/>
                <a:gd name="connsiteX732" fmla="*/ 1244395 w 1695641"/>
                <a:gd name="connsiteY732" fmla="*/ 151640 h 384233"/>
                <a:gd name="connsiteX733" fmla="*/ 1233060 w 1695641"/>
                <a:gd name="connsiteY733" fmla="*/ 137539 h 384233"/>
                <a:gd name="connsiteX734" fmla="*/ 1236095 w 1695641"/>
                <a:gd name="connsiteY734" fmla="*/ 128614 h 384233"/>
                <a:gd name="connsiteX735" fmla="*/ 1241451 w 1695641"/>
                <a:gd name="connsiteY735" fmla="*/ 123081 h 384233"/>
                <a:gd name="connsiteX736" fmla="*/ 1248234 w 1695641"/>
                <a:gd name="connsiteY736" fmla="*/ 120493 h 384233"/>
                <a:gd name="connsiteX737" fmla="*/ 1253945 w 1695641"/>
                <a:gd name="connsiteY737" fmla="*/ 116744 h 384233"/>
                <a:gd name="connsiteX738" fmla="*/ 1267869 w 1695641"/>
                <a:gd name="connsiteY738" fmla="*/ 116744 h 384233"/>
                <a:gd name="connsiteX739" fmla="*/ 1290805 w 1695641"/>
                <a:gd name="connsiteY739" fmla="*/ 108622 h 384233"/>
                <a:gd name="connsiteX740" fmla="*/ 1295178 w 1695641"/>
                <a:gd name="connsiteY740" fmla="*/ 87470 h 384233"/>
                <a:gd name="connsiteX741" fmla="*/ 1296695 w 1695641"/>
                <a:gd name="connsiteY741" fmla="*/ 74084 h 384233"/>
                <a:gd name="connsiteX742" fmla="*/ 1296071 w 1695641"/>
                <a:gd name="connsiteY742" fmla="*/ 62570 h 384233"/>
                <a:gd name="connsiteX743" fmla="*/ 1299641 w 1695641"/>
                <a:gd name="connsiteY743" fmla="*/ 58465 h 384233"/>
                <a:gd name="connsiteX744" fmla="*/ 1308566 w 1695641"/>
                <a:gd name="connsiteY744" fmla="*/ 59179 h 384233"/>
                <a:gd name="connsiteX745" fmla="*/ 1315527 w 1695641"/>
                <a:gd name="connsiteY745" fmla="*/ 56948 h 384233"/>
                <a:gd name="connsiteX746" fmla="*/ 80146 w 1695641"/>
                <a:gd name="connsiteY746" fmla="*/ 54092 h 384233"/>
                <a:gd name="connsiteX747" fmla="*/ 86750 w 1695641"/>
                <a:gd name="connsiteY747" fmla="*/ 57751 h 384233"/>
                <a:gd name="connsiteX748" fmla="*/ 97280 w 1695641"/>
                <a:gd name="connsiteY748" fmla="*/ 58912 h 384233"/>
                <a:gd name="connsiteX749" fmla="*/ 107991 w 1695641"/>
                <a:gd name="connsiteY749" fmla="*/ 58912 h 384233"/>
                <a:gd name="connsiteX750" fmla="*/ 114952 w 1695641"/>
                <a:gd name="connsiteY750" fmla="*/ 60697 h 384233"/>
                <a:gd name="connsiteX751" fmla="*/ 121110 w 1695641"/>
                <a:gd name="connsiteY751" fmla="*/ 63642 h 384233"/>
                <a:gd name="connsiteX752" fmla="*/ 127715 w 1695641"/>
                <a:gd name="connsiteY752" fmla="*/ 73906 h 384233"/>
                <a:gd name="connsiteX753" fmla="*/ 126554 w 1695641"/>
                <a:gd name="connsiteY753" fmla="*/ 74352 h 384233"/>
                <a:gd name="connsiteX754" fmla="*/ 126019 w 1695641"/>
                <a:gd name="connsiteY754" fmla="*/ 81135 h 384233"/>
                <a:gd name="connsiteX755" fmla="*/ 126019 w 1695641"/>
                <a:gd name="connsiteY755" fmla="*/ 91488 h 384233"/>
                <a:gd name="connsiteX756" fmla="*/ 120753 w 1695641"/>
                <a:gd name="connsiteY756" fmla="*/ 102734 h 384233"/>
                <a:gd name="connsiteX757" fmla="*/ 119236 w 1695641"/>
                <a:gd name="connsiteY757" fmla="*/ 114335 h 384233"/>
                <a:gd name="connsiteX758" fmla="*/ 118076 w 1695641"/>
                <a:gd name="connsiteY758" fmla="*/ 135398 h 384233"/>
                <a:gd name="connsiteX759" fmla="*/ 116201 w 1695641"/>
                <a:gd name="connsiteY759" fmla="*/ 148250 h 384233"/>
                <a:gd name="connsiteX760" fmla="*/ 115398 w 1695641"/>
                <a:gd name="connsiteY760" fmla="*/ 159138 h 384233"/>
                <a:gd name="connsiteX761" fmla="*/ 117897 w 1695641"/>
                <a:gd name="connsiteY761" fmla="*/ 166546 h 384233"/>
                <a:gd name="connsiteX762" fmla="*/ 118611 w 1695641"/>
                <a:gd name="connsiteY762" fmla="*/ 170830 h 384233"/>
                <a:gd name="connsiteX763" fmla="*/ 120039 w 1695641"/>
                <a:gd name="connsiteY763" fmla="*/ 177524 h 384233"/>
                <a:gd name="connsiteX764" fmla="*/ 116023 w 1695641"/>
                <a:gd name="connsiteY764" fmla="*/ 191892 h 384233"/>
                <a:gd name="connsiteX765" fmla="*/ 110936 w 1695641"/>
                <a:gd name="connsiteY765" fmla="*/ 199746 h 384233"/>
                <a:gd name="connsiteX766" fmla="*/ 95763 w 1695641"/>
                <a:gd name="connsiteY766" fmla="*/ 208671 h 384233"/>
                <a:gd name="connsiteX767" fmla="*/ 82466 w 1695641"/>
                <a:gd name="connsiteY767" fmla="*/ 221255 h 384233"/>
                <a:gd name="connsiteX768" fmla="*/ 68454 w 1695641"/>
                <a:gd name="connsiteY768" fmla="*/ 227592 h 384233"/>
                <a:gd name="connsiteX769" fmla="*/ 50604 w 1695641"/>
                <a:gd name="connsiteY769" fmla="*/ 238213 h 384233"/>
                <a:gd name="connsiteX770" fmla="*/ 39626 w 1695641"/>
                <a:gd name="connsiteY770" fmla="*/ 242854 h 384233"/>
                <a:gd name="connsiteX771" fmla="*/ 22491 w 1695641"/>
                <a:gd name="connsiteY771" fmla="*/ 255170 h 384233"/>
                <a:gd name="connsiteX772" fmla="*/ 11513 w 1695641"/>
                <a:gd name="connsiteY772" fmla="*/ 245263 h 384233"/>
                <a:gd name="connsiteX773" fmla="*/ 4463 w 1695641"/>
                <a:gd name="connsiteY773" fmla="*/ 239820 h 384233"/>
                <a:gd name="connsiteX774" fmla="*/ 2499 w 1695641"/>
                <a:gd name="connsiteY774" fmla="*/ 230895 h 384233"/>
                <a:gd name="connsiteX775" fmla="*/ 0 w 1695641"/>
                <a:gd name="connsiteY775" fmla="*/ 223130 h 384233"/>
                <a:gd name="connsiteX776" fmla="*/ 4284 w 1695641"/>
                <a:gd name="connsiteY776" fmla="*/ 217239 h 384233"/>
                <a:gd name="connsiteX777" fmla="*/ 10889 w 1695641"/>
                <a:gd name="connsiteY777" fmla="*/ 216614 h 384233"/>
                <a:gd name="connsiteX778" fmla="*/ 21152 w 1695641"/>
                <a:gd name="connsiteY778" fmla="*/ 210545 h 384233"/>
                <a:gd name="connsiteX779" fmla="*/ 32129 w 1695641"/>
                <a:gd name="connsiteY779" fmla="*/ 206351 h 384233"/>
                <a:gd name="connsiteX780" fmla="*/ 51139 w 1695641"/>
                <a:gd name="connsiteY780" fmla="*/ 195819 h 384233"/>
                <a:gd name="connsiteX781" fmla="*/ 60064 w 1695641"/>
                <a:gd name="connsiteY781" fmla="*/ 186894 h 384233"/>
                <a:gd name="connsiteX782" fmla="*/ 59529 w 1695641"/>
                <a:gd name="connsiteY782" fmla="*/ 166725 h 384233"/>
                <a:gd name="connsiteX783" fmla="*/ 54799 w 1695641"/>
                <a:gd name="connsiteY783" fmla="*/ 163869 h 384233"/>
                <a:gd name="connsiteX784" fmla="*/ 45874 w 1695641"/>
                <a:gd name="connsiteY784" fmla="*/ 165029 h 384233"/>
                <a:gd name="connsiteX785" fmla="*/ 37484 w 1695641"/>
                <a:gd name="connsiteY785" fmla="*/ 168063 h 384233"/>
                <a:gd name="connsiteX786" fmla="*/ 31147 w 1695641"/>
                <a:gd name="connsiteY786" fmla="*/ 168867 h 384233"/>
                <a:gd name="connsiteX787" fmla="*/ 27042 w 1695641"/>
                <a:gd name="connsiteY787" fmla="*/ 165386 h 384233"/>
                <a:gd name="connsiteX788" fmla="*/ 25168 w 1695641"/>
                <a:gd name="connsiteY788" fmla="*/ 155033 h 384233"/>
                <a:gd name="connsiteX789" fmla="*/ 23383 w 1695641"/>
                <a:gd name="connsiteY789" fmla="*/ 147804 h 384233"/>
                <a:gd name="connsiteX790" fmla="*/ 24187 w 1695641"/>
                <a:gd name="connsiteY790" fmla="*/ 133167 h 384233"/>
                <a:gd name="connsiteX791" fmla="*/ 33111 w 1695641"/>
                <a:gd name="connsiteY791" fmla="*/ 124688 h 384233"/>
                <a:gd name="connsiteX792" fmla="*/ 44981 w 1695641"/>
                <a:gd name="connsiteY792" fmla="*/ 120940 h 384233"/>
                <a:gd name="connsiteX793" fmla="*/ 53906 w 1695641"/>
                <a:gd name="connsiteY793" fmla="*/ 120315 h 384233"/>
                <a:gd name="connsiteX794" fmla="*/ 65866 w 1695641"/>
                <a:gd name="connsiteY794" fmla="*/ 114871 h 384233"/>
                <a:gd name="connsiteX795" fmla="*/ 71667 w 1695641"/>
                <a:gd name="connsiteY795" fmla="*/ 103983 h 384233"/>
                <a:gd name="connsiteX796" fmla="*/ 75326 w 1695641"/>
                <a:gd name="connsiteY796" fmla="*/ 80510 h 384233"/>
                <a:gd name="connsiteX797" fmla="*/ 69346 w 1695641"/>
                <a:gd name="connsiteY797" fmla="*/ 65338 h 384233"/>
                <a:gd name="connsiteX798" fmla="*/ 69346 w 1695641"/>
                <a:gd name="connsiteY798" fmla="*/ 61054 h 384233"/>
                <a:gd name="connsiteX799" fmla="*/ 76040 w 1695641"/>
                <a:gd name="connsiteY799" fmla="*/ 55877 h 384233"/>
                <a:gd name="connsiteX800" fmla="*/ 80146 w 1695641"/>
                <a:gd name="connsiteY800" fmla="*/ 54092 h 384233"/>
                <a:gd name="connsiteX801" fmla="*/ 206879 w 1695641"/>
                <a:gd name="connsiteY801" fmla="*/ 42222 h 384233"/>
                <a:gd name="connsiteX802" fmla="*/ 213394 w 1695641"/>
                <a:gd name="connsiteY802" fmla="*/ 46059 h 384233"/>
                <a:gd name="connsiteX803" fmla="*/ 218838 w 1695641"/>
                <a:gd name="connsiteY803" fmla="*/ 47308 h 384233"/>
                <a:gd name="connsiteX804" fmla="*/ 223033 w 1695641"/>
                <a:gd name="connsiteY804" fmla="*/ 52038 h 384233"/>
                <a:gd name="connsiteX805" fmla="*/ 226424 w 1695641"/>
                <a:gd name="connsiteY805" fmla="*/ 65158 h 384233"/>
                <a:gd name="connsiteX806" fmla="*/ 216696 w 1695641"/>
                <a:gd name="connsiteY806" fmla="*/ 83008 h 384233"/>
                <a:gd name="connsiteX807" fmla="*/ 214822 w 1695641"/>
                <a:gd name="connsiteY807" fmla="*/ 91933 h 384233"/>
                <a:gd name="connsiteX808" fmla="*/ 222854 w 1695641"/>
                <a:gd name="connsiteY808" fmla="*/ 94700 h 384233"/>
                <a:gd name="connsiteX809" fmla="*/ 230887 w 1695641"/>
                <a:gd name="connsiteY809" fmla="*/ 90148 h 384233"/>
                <a:gd name="connsiteX810" fmla="*/ 243827 w 1695641"/>
                <a:gd name="connsiteY810" fmla="*/ 94700 h 384233"/>
                <a:gd name="connsiteX811" fmla="*/ 251056 w 1695641"/>
                <a:gd name="connsiteY811" fmla="*/ 108177 h 384233"/>
                <a:gd name="connsiteX812" fmla="*/ 252573 w 1695641"/>
                <a:gd name="connsiteY812" fmla="*/ 117815 h 384233"/>
                <a:gd name="connsiteX813" fmla="*/ 248200 w 1695641"/>
                <a:gd name="connsiteY813" fmla="*/ 122813 h 384233"/>
                <a:gd name="connsiteX814" fmla="*/ 239276 w 1695641"/>
                <a:gd name="connsiteY814" fmla="*/ 125133 h 384233"/>
                <a:gd name="connsiteX815" fmla="*/ 231512 w 1695641"/>
                <a:gd name="connsiteY815" fmla="*/ 130577 h 384233"/>
                <a:gd name="connsiteX816" fmla="*/ 220623 w 1695641"/>
                <a:gd name="connsiteY816" fmla="*/ 136646 h 384233"/>
                <a:gd name="connsiteX817" fmla="*/ 203309 w 1695641"/>
                <a:gd name="connsiteY817" fmla="*/ 145036 h 384233"/>
                <a:gd name="connsiteX818" fmla="*/ 197329 w 1695641"/>
                <a:gd name="connsiteY818" fmla="*/ 164135 h 384233"/>
                <a:gd name="connsiteX819" fmla="*/ 197954 w 1695641"/>
                <a:gd name="connsiteY819" fmla="*/ 173060 h 384233"/>
                <a:gd name="connsiteX820" fmla="*/ 202773 w 1695641"/>
                <a:gd name="connsiteY820" fmla="*/ 188857 h 384233"/>
                <a:gd name="connsiteX821" fmla="*/ 215982 w 1695641"/>
                <a:gd name="connsiteY821" fmla="*/ 194747 h 384233"/>
                <a:gd name="connsiteX822" fmla="*/ 225443 w 1695641"/>
                <a:gd name="connsiteY822" fmla="*/ 195997 h 384233"/>
                <a:gd name="connsiteX823" fmla="*/ 232136 w 1695641"/>
                <a:gd name="connsiteY823" fmla="*/ 197425 h 384233"/>
                <a:gd name="connsiteX824" fmla="*/ 238741 w 1695641"/>
                <a:gd name="connsiteY824" fmla="*/ 200013 h 384233"/>
                <a:gd name="connsiteX825" fmla="*/ 249093 w 1695641"/>
                <a:gd name="connsiteY825" fmla="*/ 201084 h 384233"/>
                <a:gd name="connsiteX826" fmla="*/ 249539 w 1695641"/>
                <a:gd name="connsiteY826" fmla="*/ 201262 h 384233"/>
                <a:gd name="connsiteX827" fmla="*/ 255340 w 1695641"/>
                <a:gd name="connsiteY827" fmla="*/ 214561 h 384233"/>
                <a:gd name="connsiteX828" fmla="*/ 250164 w 1695641"/>
                <a:gd name="connsiteY828" fmla="*/ 229376 h 384233"/>
                <a:gd name="connsiteX829" fmla="*/ 245880 w 1695641"/>
                <a:gd name="connsiteY829" fmla="*/ 239105 h 384233"/>
                <a:gd name="connsiteX830" fmla="*/ 234725 w 1695641"/>
                <a:gd name="connsiteY830" fmla="*/ 240800 h 384233"/>
                <a:gd name="connsiteX831" fmla="*/ 223747 w 1695641"/>
                <a:gd name="connsiteY831" fmla="*/ 243388 h 384233"/>
                <a:gd name="connsiteX832" fmla="*/ 216071 w 1695641"/>
                <a:gd name="connsiteY832" fmla="*/ 240086 h 384233"/>
                <a:gd name="connsiteX833" fmla="*/ 204201 w 1695641"/>
                <a:gd name="connsiteY833" fmla="*/ 238926 h 384233"/>
                <a:gd name="connsiteX834" fmla="*/ 192509 w 1695641"/>
                <a:gd name="connsiteY834" fmla="*/ 238926 h 384233"/>
                <a:gd name="connsiteX835" fmla="*/ 182603 w 1695641"/>
                <a:gd name="connsiteY835" fmla="*/ 236070 h 384233"/>
                <a:gd name="connsiteX836" fmla="*/ 168145 w 1695641"/>
                <a:gd name="connsiteY836" fmla="*/ 235267 h 384233"/>
                <a:gd name="connsiteX837" fmla="*/ 160827 w 1695641"/>
                <a:gd name="connsiteY837" fmla="*/ 231250 h 384233"/>
                <a:gd name="connsiteX838" fmla="*/ 154044 w 1695641"/>
                <a:gd name="connsiteY838" fmla="*/ 220362 h 384233"/>
                <a:gd name="connsiteX839" fmla="*/ 153151 w 1695641"/>
                <a:gd name="connsiteY839" fmla="*/ 207688 h 384233"/>
                <a:gd name="connsiteX840" fmla="*/ 150027 w 1695641"/>
                <a:gd name="connsiteY840" fmla="*/ 192605 h 384233"/>
                <a:gd name="connsiteX841" fmla="*/ 149403 w 1695641"/>
                <a:gd name="connsiteY841" fmla="*/ 183145 h 384233"/>
                <a:gd name="connsiteX842" fmla="*/ 148243 w 1695641"/>
                <a:gd name="connsiteY842" fmla="*/ 174221 h 384233"/>
                <a:gd name="connsiteX843" fmla="*/ 146814 w 1695641"/>
                <a:gd name="connsiteY843" fmla="*/ 160209 h 384233"/>
                <a:gd name="connsiteX844" fmla="*/ 150563 w 1695641"/>
                <a:gd name="connsiteY844" fmla="*/ 137628 h 384233"/>
                <a:gd name="connsiteX845" fmla="*/ 153687 w 1695641"/>
                <a:gd name="connsiteY845" fmla="*/ 130577 h 384233"/>
                <a:gd name="connsiteX846" fmla="*/ 156364 w 1695641"/>
                <a:gd name="connsiteY846" fmla="*/ 118975 h 384233"/>
                <a:gd name="connsiteX847" fmla="*/ 158863 w 1695641"/>
                <a:gd name="connsiteY847" fmla="*/ 107106 h 384233"/>
                <a:gd name="connsiteX848" fmla="*/ 159935 w 1695641"/>
                <a:gd name="connsiteY848" fmla="*/ 88631 h 384233"/>
                <a:gd name="connsiteX849" fmla="*/ 162612 w 1695641"/>
                <a:gd name="connsiteY849" fmla="*/ 77385 h 384233"/>
                <a:gd name="connsiteX850" fmla="*/ 166450 w 1695641"/>
                <a:gd name="connsiteY850" fmla="*/ 59535 h 384233"/>
                <a:gd name="connsiteX851" fmla="*/ 166896 w 1695641"/>
                <a:gd name="connsiteY851" fmla="*/ 47308 h 384233"/>
                <a:gd name="connsiteX852" fmla="*/ 173946 w 1695641"/>
                <a:gd name="connsiteY852" fmla="*/ 42311 h 384233"/>
                <a:gd name="connsiteX853" fmla="*/ 182870 w 1695641"/>
                <a:gd name="connsiteY853" fmla="*/ 44185 h 384233"/>
                <a:gd name="connsiteX854" fmla="*/ 190814 w 1695641"/>
                <a:gd name="connsiteY854" fmla="*/ 42490 h 384233"/>
                <a:gd name="connsiteX855" fmla="*/ 197954 w 1695641"/>
                <a:gd name="connsiteY855" fmla="*/ 43917 h 384233"/>
                <a:gd name="connsiteX856" fmla="*/ 206879 w 1695641"/>
                <a:gd name="connsiteY856" fmla="*/ 42222 h 384233"/>
                <a:gd name="connsiteX857" fmla="*/ 815643 w 1695641"/>
                <a:gd name="connsiteY857" fmla="*/ 39723 h 384233"/>
                <a:gd name="connsiteX858" fmla="*/ 824568 w 1695641"/>
                <a:gd name="connsiteY858" fmla="*/ 43203 h 384233"/>
                <a:gd name="connsiteX859" fmla="*/ 842418 w 1695641"/>
                <a:gd name="connsiteY859" fmla="*/ 44541 h 384233"/>
                <a:gd name="connsiteX860" fmla="*/ 843222 w 1695641"/>
                <a:gd name="connsiteY860" fmla="*/ 44988 h 384233"/>
                <a:gd name="connsiteX861" fmla="*/ 846256 w 1695641"/>
                <a:gd name="connsiteY861" fmla="*/ 52306 h 384233"/>
                <a:gd name="connsiteX862" fmla="*/ 852414 w 1695641"/>
                <a:gd name="connsiteY862" fmla="*/ 64801 h 384233"/>
                <a:gd name="connsiteX863" fmla="*/ 847416 w 1695641"/>
                <a:gd name="connsiteY863" fmla="*/ 75422 h 384233"/>
                <a:gd name="connsiteX864" fmla="*/ 845096 w 1695641"/>
                <a:gd name="connsiteY864" fmla="*/ 85239 h 384233"/>
                <a:gd name="connsiteX865" fmla="*/ 836171 w 1695641"/>
                <a:gd name="connsiteY865" fmla="*/ 101037 h 384233"/>
                <a:gd name="connsiteX866" fmla="*/ 828138 w 1695641"/>
                <a:gd name="connsiteY866" fmla="*/ 109961 h 384233"/>
                <a:gd name="connsiteX867" fmla="*/ 810288 w 1695641"/>
                <a:gd name="connsiteY867" fmla="*/ 147267 h 384233"/>
                <a:gd name="connsiteX868" fmla="*/ 804309 w 1695641"/>
                <a:gd name="connsiteY868" fmla="*/ 153247 h 384233"/>
                <a:gd name="connsiteX869" fmla="*/ 796991 w 1695641"/>
                <a:gd name="connsiteY869" fmla="*/ 153247 h 384233"/>
                <a:gd name="connsiteX870" fmla="*/ 789315 w 1695641"/>
                <a:gd name="connsiteY870" fmla="*/ 155746 h 384233"/>
                <a:gd name="connsiteX871" fmla="*/ 777892 w 1695641"/>
                <a:gd name="connsiteY871" fmla="*/ 159227 h 384233"/>
                <a:gd name="connsiteX872" fmla="*/ 777892 w 1695641"/>
                <a:gd name="connsiteY872" fmla="*/ 168152 h 384233"/>
                <a:gd name="connsiteX873" fmla="*/ 786816 w 1695641"/>
                <a:gd name="connsiteY873" fmla="*/ 166545 h 384233"/>
                <a:gd name="connsiteX874" fmla="*/ 793778 w 1695641"/>
                <a:gd name="connsiteY874" fmla="*/ 163332 h 384233"/>
                <a:gd name="connsiteX875" fmla="*/ 803416 w 1695641"/>
                <a:gd name="connsiteY875" fmla="*/ 166367 h 384233"/>
                <a:gd name="connsiteX876" fmla="*/ 807254 w 1695641"/>
                <a:gd name="connsiteY876" fmla="*/ 170829 h 384233"/>
                <a:gd name="connsiteX877" fmla="*/ 809753 w 1695641"/>
                <a:gd name="connsiteY877" fmla="*/ 182966 h 384233"/>
                <a:gd name="connsiteX878" fmla="*/ 808236 w 1695641"/>
                <a:gd name="connsiteY878" fmla="*/ 187964 h 384233"/>
                <a:gd name="connsiteX879" fmla="*/ 799311 w 1695641"/>
                <a:gd name="connsiteY879" fmla="*/ 194122 h 384233"/>
                <a:gd name="connsiteX880" fmla="*/ 789315 w 1695641"/>
                <a:gd name="connsiteY880" fmla="*/ 197782 h 384233"/>
                <a:gd name="connsiteX881" fmla="*/ 786192 w 1695641"/>
                <a:gd name="connsiteY881" fmla="*/ 203583 h 384233"/>
                <a:gd name="connsiteX882" fmla="*/ 791011 w 1695641"/>
                <a:gd name="connsiteY882" fmla="*/ 207421 h 384233"/>
                <a:gd name="connsiteX883" fmla="*/ 804309 w 1695641"/>
                <a:gd name="connsiteY883" fmla="*/ 204922 h 384233"/>
                <a:gd name="connsiteX884" fmla="*/ 814305 w 1695641"/>
                <a:gd name="connsiteY884" fmla="*/ 204922 h 384233"/>
                <a:gd name="connsiteX885" fmla="*/ 826621 w 1695641"/>
                <a:gd name="connsiteY885" fmla="*/ 202423 h 384233"/>
                <a:gd name="connsiteX886" fmla="*/ 837420 w 1695641"/>
                <a:gd name="connsiteY886" fmla="*/ 202423 h 384233"/>
                <a:gd name="connsiteX887" fmla="*/ 846345 w 1695641"/>
                <a:gd name="connsiteY887" fmla="*/ 216435 h 384233"/>
                <a:gd name="connsiteX888" fmla="*/ 830548 w 1695641"/>
                <a:gd name="connsiteY888" fmla="*/ 239193 h 384233"/>
                <a:gd name="connsiteX889" fmla="*/ 816179 w 1695641"/>
                <a:gd name="connsiteY889" fmla="*/ 236694 h 384233"/>
                <a:gd name="connsiteX890" fmla="*/ 792439 w 1695641"/>
                <a:gd name="connsiteY890" fmla="*/ 237676 h 384233"/>
                <a:gd name="connsiteX891" fmla="*/ 779498 w 1695641"/>
                <a:gd name="connsiteY891" fmla="*/ 236873 h 384233"/>
                <a:gd name="connsiteX892" fmla="*/ 768163 w 1695641"/>
                <a:gd name="connsiteY892" fmla="*/ 238033 h 384233"/>
                <a:gd name="connsiteX893" fmla="*/ 755490 w 1695641"/>
                <a:gd name="connsiteY893" fmla="*/ 240175 h 384233"/>
                <a:gd name="connsiteX894" fmla="*/ 740050 w 1695641"/>
                <a:gd name="connsiteY894" fmla="*/ 243209 h 384233"/>
                <a:gd name="connsiteX895" fmla="*/ 724074 w 1695641"/>
                <a:gd name="connsiteY895" fmla="*/ 244815 h 384233"/>
                <a:gd name="connsiteX896" fmla="*/ 707652 w 1695641"/>
                <a:gd name="connsiteY896" fmla="*/ 249813 h 384233"/>
                <a:gd name="connsiteX897" fmla="*/ 697300 w 1695641"/>
                <a:gd name="connsiteY897" fmla="*/ 244369 h 384233"/>
                <a:gd name="connsiteX898" fmla="*/ 694980 w 1695641"/>
                <a:gd name="connsiteY898" fmla="*/ 230536 h 384233"/>
                <a:gd name="connsiteX899" fmla="*/ 695514 w 1695641"/>
                <a:gd name="connsiteY899" fmla="*/ 224200 h 384233"/>
                <a:gd name="connsiteX900" fmla="*/ 698995 w 1695641"/>
                <a:gd name="connsiteY900" fmla="*/ 216881 h 384233"/>
                <a:gd name="connsiteX901" fmla="*/ 702833 w 1695641"/>
                <a:gd name="connsiteY901" fmla="*/ 213758 h 384233"/>
                <a:gd name="connsiteX902" fmla="*/ 707652 w 1695641"/>
                <a:gd name="connsiteY902" fmla="*/ 216078 h 384233"/>
                <a:gd name="connsiteX903" fmla="*/ 721754 w 1695641"/>
                <a:gd name="connsiteY903" fmla="*/ 211259 h 384233"/>
                <a:gd name="connsiteX904" fmla="*/ 739604 w 1695641"/>
                <a:gd name="connsiteY904" fmla="*/ 203405 h 384233"/>
                <a:gd name="connsiteX905" fmla="*/ 736658 w 1695641"/>
                <a:gd name="connsiteY905" fmla="*/ 198407 h 384233"/>
                <a:gd name="connsiteX906" fmla="*/ 729340 w 1695641"/>
                <a:gd name="connsiteY906" fmla="*/ 197425 h 384233"/>
                <a:gd name="connsiteX907" fmla="*/ 723181 w 1695641"/>
                <a:gd name="connsiteY907" fmla="*/ 194301 h 384233"/>
                <a:gd name="connsiteX908" fmla="*/ 723181 w 1695641"/>
                <a:gd name="connsiteY908" fmla="*/ 188321 h 384233"/>
                <a:gd name="connsiteX909" fmla="*/ 723985 w 1695641"/>
                <a:gd name="connsiteY909" fmla="*/ 181003 h 384233"/>
                <a:gd name="connsiteX910" fmla="*/ 728001 w 1695641"/>
                <a:gd name="connsiteY910" fmla="*/ 175648 h 384233"/>
                <a:gd name="connsiteX911" fmla="*/ 732106 w 1695641"/>
                <a:gd name="connsiteY911" fmla="*/ 176986 h 384233"/>
                <a:gd name="connsiteX912" fmla="*/ 736480 w 1695641"/>
                <a:gd name="connsiteY912" fmla="*/ 176183 h 384233"/>
                <a:gd name="connsiteX913" fmla="*/ 740764 w 1695641"/>
                <a:gd name="connsiteY913" fmla="*/ 176183 h 384233"/>
                <a:gd name="connsiteX914" fmla="*/ 744602 w 1695641"/>
                <a:gd name="connsiteY914" fmla="*/ 172703 h 384233"/>
                <a:gd name="connsiteX915" fmla="*/ 745583 w 1695641"/>
                <a:gd name="connsiteY915" fmla="*/ 163778 h 384233"/>
                <a:gd name="connsiteX916" fmla="*/ 740317 w 1695641"/>
                <a:gd name="connsiteY916" fmla="*/ 163064 h 384233"/>
                <a:gd name="connsiteX917" fmla="*/ 733623 w 1695641"/>
                <a:gd name="connsiteY917" fmla="*/ 164939 h 384233"/>
                <a:gd name="connsiteX918" fmla="*/ 727465 w 1695641"/>
                <a:gd name="connsiteY918" fmla="*/ 166277 h 384233"/>
                <a:gd name="connsiteX919" fmla="*/ 722467 w 1695641"/>
                <a:gd name="connsiteY919" fmla="*/ 165563 h 384233"/>
                <a:gd name="connsiteX920" fmla="*/ 719968 w 1695641"/>
                <a:gd name="connsiteY920" fmla="*/ 161636 h 384233"/>
                <a:gd name="connsiteX921" fmla="*/ 718005 w 1695641"/>
                <a:gd name="connsiteY921" fmla="*/ 155924 h 384233"/>
                <a:gd name="connsiteX922" fmla="*/ 713543 w 1695641"/>
                <a:gd name="connsiteY922" fmla="*/ 147624 h 384233"/>
                <a:gd name="connsiteX923" fmla="*/ 711043 w 1695641"/>
                <a:gd name="connsiteY923" fmla="*/ 138699 h 384233"/>
                <a:gd name="connsiteX924" fmla="*/ 715863 w 1695641"/>
                <a:gd name="connsiteY924" fmla="*/ 124687 h 384233"/>
                <a:gd name="connsiteX925" fmla="*/ 713542 w 1695641"/>
                <a:gd name="connsiteY925" fmla="*/ 102108 h 384233"/>
                <a:gd name="connsiteX926" fmla="*/ 710686 w 1695641"/>
                <a:gd name="connsiteY926" fmla="*/ 92469 h 384233"/>
                <a:gd name="connsiteX927" fmla="*/ 711846 w 1695641"/>
                <a:gd name="connsiteY927" fmla="*/ 85150 h 384233"/>
                <a:gd name="connsiteX928" fmla="*/ 714346 w 1695641"/>
                <a:gd name="connsiteY928" fmla="*/ 72655 h 384233"/>
                <a:gd name="connsiteX929" fmla="*/ 720504 w 1695641"/>
                <a:gd name="connsiteY929" fmla="*/ 59982 h 384233"/>
                <a:gd name="connsiteX930" fmla="*/ 728447 w 1695641"/>
                <a:gd name="connsiteY930" fmla="*/ 64801 h 384233"/>
                <a:gd name="connsiteX931" fmla="*/ 735944 w 1695641"/>
                <a:gd name="connsiteY931" fmla="*/ 63998 h 384233"/>
                <a:gd name="connsiteX932" fmla="*/ 745762 w 1695641"/>
                <a:gd name="connsiteY932" fmla="*/ 60874 h 384233"/>
                <a:gd name="connsiteX933" fmla="*/ 762540 w 1695641"/>
                <a:gd name="connsiteY933" fmla="*/ 54002 h 384233"/>
                <a:gd name="connsiteX934" fmla="*/ 775839 w 1695641"/>
                <a:gd name="connsiteY934" fmla="*/ 52663 h 384233"/>
                <a:gd name="connsiteX935" fmla="*/ 815643 w 1695641"/>
                <a:gd name="connsiteY935" fmla="*/ 39723 h 384233"/>
                <a:gd name="connsiteX936" fmla="*/ 439014 w 1695641"/>
                <a:gd name="connsiteY936" fmla="*/ 1614 h 384233"/>
                <a:gd name="connsiteX937" fmla="*/ 445798 w 1695641"/>
                <a:gd name="connsiteY937" fmla="*/ 2328 h 384233"/>
                <a:gd name="connsiteX938" fmla="*/ 454187 w 1695641"/>
                <a:gd name="connsiteY938" fmla="*/ 2328 h 384233"/>
                <a:gd name="connsiteX939" fmla="*/ 458560 w 1695641"/>
                <a:gd name="connsiteY939" fmla="*/ 5808 h 384233"/>
                <a:gd name="connsiteX940" fmla="*/ 466415 w 1695641"/>
                <a:gd name="connsiteY940" fmla="*/ 8217 h 384233"/>
                <a:gd name="connsiteX941" fmla="*/ 469003 w 1695641"/>
                <a:gd name="connsiteY941" fmla="*/ 17142 h 384233"/>
                <a:gd name="connsiteX942" fmla="*/ 475072 w 1695641"/>
                <a:gd name="connsiteY942" fmla="*/ 30530 h 384233"/>
                <a:gd name="connsiteX943" fmla="*/ 467575 w 1695641"/>
                <a:gd name="connsiteY943" fmla="*/ 44275 h 384233"/>
                <a:gd name="connsiteX944" fmla="*/ 469003 w 1695641"/>
                <a:gd name="connsiteY944" fmla="*/ 48826 h 384233"/>
                <a:gd name="connsiteX945" fmla="*/ 495777 w 1695641"/>
                <a:gd name="connsiteY945" fmla="*/ 42579 h 384233"/>
                <a:gd name="connsiteX946" fmla="*/ 511039 w 1695641"/>
                <a:gd name="connsiteY946" fmla="*/ 39098 h 384233"/>
                <a:gd name="connsiteX947" fmla="*/ 517554 w 1695641"/>
                <a:gd name="connsiteY947" fmla="*/ 41865 h 384233"/>
                <a:gd name="connsiteX948" fmla="*/ 524337 w 1695641"/>
                <a:gd name="connsiteY948" fmla="*/ 44096 h 384233"/>
                <a:gd name="connsiteX949" fmla="*/ 532458 w 1695641"/>
                <a:gd name="connsiteY949" fmla="*/ 51236 h 384233"/>
                <a:gd name="connsiteX950" fmla="*/ 532280 w 1695641"/>
                <a:gd name="connsiteY950" fmla="*/ 51236 h 384233"/>
                <a:gd name="connsiteX951" fmla="*/ 535939 w 1695641"/>
                <a:gd name="connsiteY951" fmla="*/ 55252 h 384233"/>
                <a:gd name="connsiteX952" fmla="*/ 535493 w 1695641"/>
                <a:gd name="connsiteY952" fmla="*/ 63463 h 384233"/>
                <a:gd name="connsiteX953" fmla="*/ 520856 w 1695641"/>
                <a:gd name="connsiteY953" fmla="*/ 75868 h 384233"/>
                <a:gd name="connsiteX954" fmla="*/ 513002 w 1695641"/>
                <a:gd name="connsiteY954" fmla="*/ 73548 h 384233"/>
                <a:gd name="connsiteX955" fmla="*/ 499704 w 1695641"/>
                <a:gd name="connsiteY955" fmla="*/ 74440 h 384233"/>
                <a:gd name="connsiteX956" fmla="*/ 489083 w 1695641"/>
                <a:gd name="connsiteY956" fmla="*/ 75690 h 384233"/>
                <a:gd name="connsiteX957" fmla="*/ 479356 w 1695641"/>
                <a:gd name="connsiteY957" fmla="*/ 78635 h 384233"/>
                <a:gd name="connsiteX958" fmla="*/ 469627 w 1695641"/>
                <a:gd name="connsiteY958" fmla="*/ 82116 h 384233"/>
                <a:gd name="connsiteX959" fmla="*/ 460702 w 1695641"/>
                <a:gd name="connsiteY959" fmla="*/ 82116 h 384233"/>
                <a:gd name="connsiteX960" fmla="*/ 447136 w 1695641"/>
                <a:gd name="connsiteY960" fmla="*/ 87827 h 384233"/>
                <a:gd name="connsiteX961" fmla="*/ 415453 w 1695641"/>
                <a:gd name="connsiteY961" fmla="*/ 95681 h 384233"/>
                <a:gd name="connsiteX962" fmla="*/ 406528 w 1695641"/>
                <a:gd name="connsiteY962" fmla="*/ 98002 h 384233"/>
                <a:gd name="connsiteX963" fmla="*/ 397604 w 1695641"/>
                <a:gd name="connsiteY963" fmla="*/ 100233 h 384233"/>
                <a:gd name="connsiteX964" fmla="*/ 389571 w 1695641"/>
                <a:gd name="connsiteY964" fmla="*/ 102286 h 384233"/>
                <a:gd name="connsiteX965" fmla="*/ 382788 w 1695641"/>
                <a:gd name="connsiteY965" fmla="*/ 103178 h 384233"/>
                <a:gd name="connsiteX966" fmla="*/ 375470 w 1695641"/>
                <a:gd name="connsiteY966" fmla="*/ 105142 h 384233"/>
                <a:gd name="connsiteX967" fmla="*/ 369044 w 1695641"/>
                <a:gd name="connsiteY967" fmla="*/ 105142 h 384233"/>
                <a:gd name="connsiteX968" fmla="*/ 363956 w 1695641"/>
                <a:gd name="connsiteY968" fmla="*/ 105142 h 384233"/>
                <a:gd name="connsiteX969" fmla="*/ 355745 w 1695641"/>
                <a:gd name="connsiteY969" fmla="*/ 107373 h 384233"/>
                <a:gd name="connsiteX970" fmla="*/ 348784 w 1695641"/>
                <a:gd name="connsiteY970" fmla="*/ 109783 h 384233"/>
                <a:gd name="connsiteX971" fmla="*/ 342715 w 1695641"/>
                <a:gd name="connsiteY971" fmla="*/ 113264 h 384233"/>
                <a:gd name="connsiteX972" fmla="*/ 337806 w 1695641"/>
                <a:gd name="connsiteY972" fmla="*/ 109783 h 384233"/>
                <a:gd name="connsiteX973" fmla="*/ 328881 w 1695641"/>
                <a:gd name="connsiteY973" fmla="*/ 109248 h 384233"/>
                <a:gd name="connsiteX974" fmla="*/ 326561 w 1695641"/>
                <a:gd name="connsiteY974" fmla="*/ 99698 h 384233"/>
                <a:gd name="connsiteX975" fmla="*/ 326115 w 1695641"/>
                <a:gd name="connsiteY975" fmla="*/ 91844 h 384233"/>
                <a:gd name="connsiteX976" fmla="*/ 327810 w 1695641"/>
                <a:gd name="connsiteY976" fmla="*/ 85596 h 384233"/>
                <a:gd name="connsiteX977" fmla="*/ 345660 w 1695641"/>
                <a:gd name="connsiteY977" fmla="*/ 76671 h 384233"/>
                <a:gd name="connsiteX978" fmla="*/ 350391 w 1695641"/>
                <a:gd name="connsiteY978" fmla="*/ 79349 h 384233"/>
                <a:gd name="connsiteX979" fmla="*/ 360654 w 1695641"/>
                <a:gd name="connsiteY979" fmla="*/ 75868 h 384233"/>
                <a:gd name="connsiteX980" fmla="*/ 385198 w 1695641"/>
                <a:gd name="connsiteY980" fmla="*/ 70959 h 384233"/>
                <a:gd name="connsiteX981" fmla="*/ 395640 w 1695641"/>
                <a:gd name="connsiteY981" fmla="*/ 69531 h 384233"/>
                <a:gd name="connsiteX982" fmla="*/ 414828 w 1695641"/>
                <a:gd name="connsiteY982" fmla="*/ 63641 h 384233"/>
                <a:gd name="connsiteX983" fmla="*/ 422682 w 1695641"/>
                <a:gd name="connsiteY983" fmla="*/ 59090 h 384233"/>
                <a:gd name="connsiteX984" fmla="*/ 421790 w 1695641"/>
                <a:gd name="connsiteY984" fmla="*/ 53735 h 384233"/>
                <a:gd name="connsiteX985" fmla="*/ 416256 w 1695641"/>
                <a:gd name="connsiteY985" fmla="*/ 51950 h 384233"/>
                <a:gd name="connsiteX986" fmla="*/ 410990 w 1695641"/>
                <a:gd name="connsiteY986" fmla="*/ 47934 h 384233"/>
                <a:gd name="connsiteX987" fmla="*/ 412240 w 1695641"/>
                <a:gd name="connsiteY987" fmla="*/ 42400 h 384233"/>
                <a:gd name="connsiteX988" fmla="*/ 414293 w 1695641"/>
                <a:gd name="connsiteY988" fmla="*/ 37134 h 384233"/>
                <a:gd name="connsiteX989" fmla="*/ 416434 w 1695641"/>
                <a:gd name="connsiteY989" fmla="*/ 30530 h 384233"/>
                <a:gd name="connsiteX990" fmla="*/ 409741 w 1695641"/>
                <a:gd name="connsiteY990" fmla="*/ 14019 h 384233"/>
                <a:gd name="connsiteX991" fmla="*/ 411704 w 1695641"/>
                <a:gd name="connsiteY991" fmla="*/ 8396 h 384233"/>
                <a:gd name="connsiteX992" fmla="*/ 421790 w 1695641"/>
                <a:gd name="connsiteY992" fmla="*/ 6700 h 384233"/>
                <a:gd name="connsiteX993" fmla="*/ 427680 w 1695641"/>
                <a:gd name="connsiteY993" fmla="*/ 4380 h 384233"/>
                <a:gd name="connsiteX994" fmla="*/ 433303 w 1695641"/>
                <a:gd name="connsiteY994" fmla="*/ 3755 h 384233"/>
                <a:gd name="connsiteX995" fmla="*/ 439014 w 1695641"/>
                <a:gd name="connsiteY995" fmla="*/ 1614 h 384233"/>
                <a:gd name="connsiteX996" fmla="*/ 1616919 w 1695641"/>
                <a:gd name="connsiteY996" fmla="*/ 7 h 384233"/>
                <a:gd name="connsiteX997" fmla="*/ 1626380 w 1695641"/>
                <a:gd name="connsiteY997" fmla="*/ 7326 h 384233"/>
                <a:gd name="connsiteX998" fmla="*/ 1622363 w 1695641"/>
                <a:gd name="connsiteY998" fmla="*/ 18928 h 384233"/>
                <a:gd name="connsiteX999" fmla="*/ 1614599 w 1695641"/>
                <a:gd name="connsiteY999" fmla="*/ 29103 h 384233"/>
                <a:gd name="connsiteX1000" fmla="*/ 1614599 w 1695641"/>
                <a:gd name="connsiteY1000" fmla="*/ 38027 h 384233"/>
                <a:gd name="connsiteX1001" fmla="*/ 1619418 w 1695641"/>
                <a:gd name="connsiteY1001" fmla="*/ 45256 h 384233"/>
                <a:gd name="connsiteX1002" fmla="*/ 1608886 w 1695641"/>
                <a:gd name="connsiteY1002" fmla="*/ 66587 h 384233"/>
                <a:gd name="connsiteX1003" fmla="*/ 1600943 w 1695641"/>
                <a:gd name="connsiteY1003" fmla="*/ 78100 h 384233"/>
                <a:gd name="connsiteX1004" fmla="*/ 1610582 w 1695641"/>
                <a:gd name="connsiteY1004" fmla="*/ 83187 h 384233"/>
                <a:gd name="connsiteX1005" fmla="*/ 1615313 w 1695641"/>
                <a:gd name="connsiteY1005" fmla="*/ 90773 h 384233"/>
                <a:gd name="connsiteX1006" fmla="*/ 1624238 w 1695641"/>
                <a:gd name="connsiteY1006" fmla="*/ 81848 h 384233"/>
                <a:gd name="connsiteX1007" fmla="*/ 1616473 w 1695641"/>
                <a:gd name="connsiteY1007" fmla="*/ 79260 h 384233"/>
                <a:gd name="connsiteX1008" fmla="*/ 1614688 w 1695641"/>
                <a:gd name="connsiteY1008" fmla="*/ 70335 h 384233"/>
                <a:gd name="connsiteX1009" fmla="*/ 1619775 w 1695641"/>
                <a:gd name="connsiteY1009" fmla="*/ 66319 h 384233"/>
                <a:gd name="connsiteX1010" fmla="*/ 1623880 w 1695641"/>
                <a:gd name="connsiteY1010" fmla="*/ 61499 h 384233"/>
                <a:gd name="connsiteX1011" fmla="*/ 1623167 w 1695641"/>
                <a:gd name="connsiteY1011" fmla="*/ 53021 h 384233"/>
                <a:gd name="connsiteX1012" fmla="*/ 1630396 w 1695641"/>
                <a:gd name="connsiteY1012" fmla="*/ 49361 h 384233"/>
                <a:gd name="connsiteX1013" fmla="*/ 1634501 w 1695641"/>
                <a:gd name="connsiteY1013" fmla="*/ 43203 h 384233"/>
                <a:gd name="connsiteX1014" fmla="*/ 1636376 w 1695641"/>
                <a:gd name="connsiteY1014" fmla="*/ 36420 h 384233"/>
                <a:gd name="connsiteX1015" fmla="*/ 1631199 w 1695641"/>
                <a:gd name="connsiteY1015" fmla="*/ 23926 h 384233"/>
                <a:gd name="connsiteX1016" fmla="*/ 1657171 w 1695641"/>
                <a:gd name="connsiteY1016" fmla="*/ 10182 h 384233"/>
                <a:gd name="connsiteX1017" fmla="*/ 1659492 w 1695641"/>
                <a:gd name="connsiteY1017" fmla="*/ 6880 h 384233"/>
                <a:gd name="connsiteX1018" fmla="*/ 1667256 w 1695641"/>
                <a:gd name="connsiteY1018" fmla="*/ 5987 h 384233"/>
                <a:gd name="connsiteX1019" fmla="*/ 1675646 w 1695641"/>
                <a:gd name="connsiteY1019" fmla="*/ 11253 h 384233"/>
                <a:gd name="connsiteX1020" fmla="*/ 1677788 w 1695641"/>
                <a:gd name="connsiteY1020" fmla="*/ 17411 h 384233"/>
                <a:gd name="connsiteX1021" fmla="*/ 1676806 w 1695641"/>
                <a:gd name="connsiteY1021" fmla="*/ 28210 h 384233"/>
                <a:gd name="connsiteX1022" fmla="*/ 1665382 w 1695641"/>
                <a:gd name="connsiteY1022" fmla="*/ 37134 h 384233"/>
                <a:gd name="connsiteX1023" fmla="*/ 1656457 w 1695641"/>
                <a:gd name="connsiteY1023" fmla="*/ 58733 h 384233"/>
                <a:gd name="connsiteX1024" fmla="*/ 1653779 w 1695641"/>
                <a:gd name="connsiteY1024" fmla="*/ 66230 h 384233"/>
                <a:gd name="connsiteX1025" fmla="*/ 1651548 w 1695641"/>
                <a:gd name="connsiteY1025" fmla="*/ 75155 h 384233"/>
                <a:gd name="connsiteX1026" fmla="*/ 1649763 w 1695641"/>
                <a:gd name="connsiteY1026" fmla="*/ 86400 h 384233"/>
                <a:gd name="connsiteX1027" fmla="*/ 1654939 w 1695641"/>
                <a:gd name="connsiteY1027" fmla="*/ 88007 h 384233"/>
                <a:gd name="connsiteX1028" fmla="*/ 1665025 w 1695641"/>
                <a:gd name="connsiteY1028" fmla="*/ 82473 h 384233"/>
                <a:gd name="connsiteX1029" fmla="*/ 1671986 w 1695641"/>
                <a:gd name="connsiteY1029" fmla="*/ 82473 h 384233"/>
                <a:gd name="connsiteX1030" fmla="*/ 1677609 w 1695641"/>
                <a:gd name="connsiteY1030" fmla="*/ 86579 h 384233"/>
                <a:gd name="connsiteX1031" fmla="*/ 1683946 w 1695641"/>
                <a:gd name="connsiteY1031" fmla="*/ 88453 h 384233"/>
                <a:gd name="connsiteX1032" fmla="*/ 1691174 w 1695641"/>
                <a:gd name="connsiteY1032" fmla="*/ 91041 h 384233"/>
                <a:gd name="connsiteX1033" fmla="*/ 1691710 w 1695641"/>
                <a:gd name="connsiteY1033" fmla="*/ 90952 h 384233"/>
                <a:gd name="connsiteX1034" fmla="*/ 1695548 w 1695641"/>
                <a:gd name="connsiteY1034" fmla="*/ 107462 h 384233"/>
                <a:gd name="connsiteX1035" fmla="*/ 1691442 w 1695641"/>
                <a:gd name="connsiteY1035" fmla="*/ 122367 h 384233"/>
                <a:gd name="connsiteX1036" fmla="*/ 1668952 w 1695641"/>
                <a:gd name="connsiteY1036" fmla="*/ 128347 h 384233"/>
                <a:gd name="connsiteX1037" fmla="*/ 1661990 w 1695641"/>
                <a:gd name="connsiteY1037" fmla="*/ 131292 h 384233"/>
                <a:gd name="connsiteX1038" fmla="*/ 1653065 w 1695641"/>
                <a:gd name="connsiteY1038" fmla="*/ 130489 h 384233"/>
                <a:gd name="connsiteX1039" fmla="*/ 1641909 w 1695641"/>
                <a:gd name="connsiteY1039" fmla="*/ 130489 h 384233"/>
                <a:gd name="connsiteX1040" fmla="*/ 1622720 w 1695641"/>
                <a:gd name="connsiteY1040" fmla="*/ 144144 h 384233"/>
                <a:gd name="connsiteX1041" fmla="*/ 1615670 w 1695641"/>
                <a:gd name="connsiteY1041" fmla="*/ 151641 h 384233"/>
                <a:gd name="connsiteX1042" fmla="*/ 1604424 w 1695641"/>
                <a:gd name="connsiteY1042" fmla="*/ 161994 h 384233"/>
                <a:gd name="connsiteX1043" fmla="*/ 1602639 w 1695641"/>
                <a:gd name="connsiteY1043" fmla="*/ 172614 h 384233"/>
                <a:gd name="connsiteX1044" fmla="*/ 1607994 w 1695641"/>
                <a:gd name="connsiteY1044" fmla="*/ 173685 h 384233"/>
                <a:gd name="connsiteX1045" fmla="*/ 1617633 w 1695641"/>
                <a:gd name="connsiteY1045" fmla="*/ 169847 h 384233"/>
                <a:gd name="connsiteX1046" fmla="*/ 1623970 w 1695641"/>
                <a:gd name="connsiteY1046" fmla="*/ 166456 h 384233"/>
                <a:gd name="connsiteX1047" fmla="*/ 1635037 w 1695641"/>
                <a:gd name="connsiteY1047" fmla="*/ 172078 h 384233"/>
                <a:gd name="connsiteX1048" fmla="*/ 1645836 w 1695641"/>
                <a:gd name="connsiteY1048" fmla="*/ 176541 h 384233"/>
                <a:gd name="connsiteX1049" fmla="*/ 1650031 w 1695641"/>
                <a:gd name="connsiteY1049" fmla="*/ 180825 h 384233"/>
                <a:gd name="connsiteX1050" fmla="*/ 1647264 w 1695641"/>
                <a:gd name="connsiteY1050" fmla="*/ 192070 h 384233"/>
                <a:gd name="connsiteX1051" fmla="*/ 1640838 w 1695641"/>
                <a:gd name="connsiteY1051" fmla="*/ 197604 h 384233"/>
                <a:gd name="connsiteX1052" fmla="*/ 1629503 w 1695641"/>
                <a:gd name="connsiteY1052" fmla="*/ 199746 h 384233"/>
                <a:gd name="connsiteX1053" fmla="*/ 1621828 w 1695641"/>
                <a:gd name="connsiteY1053" fmla="*/ 202334 h 384233"/>
                <a:gd name="connsiteX1054" fmla="*/ 1603978 w 1695641"/>
                <a:gd name="connsiteY1054" fmla="*/ 210366 h 384233"/>
                <a:gd name="connsiteX1055" fmla="*/ 1604781 w 1695641"/>
                <a:gd name="connsiteY1055" fmla="*/ 222683 h 384233"/>
                <a:gd name="connsiteX1056" fmla="*/ 1603442 w 1695641"/>
                <a:gd name="connsiteY1056" fmla="*/ 233214 h 384233"/>
                <a:gd name="connsiteX1057" fmla="*/ 1600943 w 1695641"/>
                <a:gd name="connsiteY1057" fmla="*/ 245262 h 384233"/>
                <a:gd name="connsiteX1058" fmla="*/ 1596303 w 1695641"/>
                <a:gd name="connsiteY1058" fmla="*/ 253295 h 384233"/>
                <a:gd name="connsiteX1059" fmla="*/ 1587378 w 1695641"/>
                <a:gd name="connsiteY1059" fmla="*/ 270609 h 384233"/>
                <a:gd name="connsiteX1060" fmla="*/ 1574348 w 1695641"/>
                <a:gd name="connsiteY1060" fmla="*/ 275250 h 384233"/>
                <a:gd name="connsiteX1061" fmla="*/ 1563906 w 1695641"/>
                <a:gd name="connsiteY1061" fmla="*/ 278106 h 384233"/>
                <a:gd name="connsiteX1062" fmla="*/ 1548198 w 1695641"/>
                <a:gd name="connsiteY1062" fmla="*/ 278106 h 384233"/>
                <a:gd name="connsiteX1063" fmla="*/ 1547216 w 1695641"/>
                <a:gd name="connsiteY1063" fmla="*/ 268646 h 384233"/>
                <a:gd name="connsiteX1064" fmla="*/ 1532043 w 1695641"/>
                <a:gd name="connsiteY1064" fmla="*/ 254276 h 384233"/>
                <a:gd name="connsiteX1065" fmla="*/ 1540165 w 1695641"/>
                <a:gd name="connsiteY1065" fmla="*/ 250260 h 384233"/>
                <a:gd name="connsiteX1066" fmla="*/ 1559800 w 1695641"/>
                <a:gd name="connsiteY1066" fmla="*/ 246690 h 384233"/>
                <a:gd name="connsiteX1067" fmla="*/ 1575240 w 1695641"/>
                <a:gd name="connsiteY1067" fmla="*/ 219916 h 384233"/>
                <a:gd name="connsiteX1068" fmla="*/ 1570956 w 1695641"/>
                <a:gd name="connsiteY1068" fmla="*/ 213847 h 384233"/>
                <a:gd name="connsiteX1069" fmla="*/ 1556498 w 1695641"/>
                <a:gd name="connsiteY1069" fmla="*/ 216436 h 384233"/>
                <a:gd name="connsiteX1070" fmla="*/ 1541593 w 1695641"/>
                <a:gd name="connsiteY1070" fmla="*/ 219024 h 384233"/>
                <a:gd name="connsiteX1071" fmla="*/ 1529366 w 1695641"/>
                <a:gd name="connsiteY1071" fmla="*/ 223397 h 384233"/>
                <a:gd name="connsiteX1072" fmla="*/ 1518388 w 1695641"/>
                <a:gd name="connsiteY1072" fmla="*/ 220720 h 384233"/>
                <a:gd name="connsiteX1073" fmla="*/ 1513390 w 1695641"/>
                <a:gd name="connsiteY1073" fmla="*/ 218488 h 384233"/>
                <a:gd name="connsiteX1074" fmla="*/ 1512230 w 1695641"/>
                <a:gd name="connsiteY1074" fmla="*/ 210456 h 384233"/>
                <a:gd name="connsiteX1075" fmla="*/ 1514461 w 1695641"/>
                <a:gd name="connsiteY1075" fmla="*/ 199389 h 384233"/>
                <a:gd name="connsiteX1076" fmla="*/ 1527848 w 1695641"/>
                <a:gd name="connsiteY1076" fmla="*/ 191088 h 384233"/>
                <a:gd name="connsiteX1077" fmla="*/ 1537577 w 1695641"/>
                <a:gd name="connsiteY1077" fmla="*/ 193587 h 384233"/>
                <a:gd name="connsiteX1078" fmla="*/ 1547037 w 1695641"/>
                <a:gd name="connsiteY1078" fmla="*/ 187697 h 384233"/>
                <a:gd name="connsiteX1079" fmla="*/ 1558729 w 1695641"/>
                <a:gd name="connsiteY1079" fmla="*/ 184573 h 384233"/>
                <a:gd name="connsiteX1080" fmla="*/ 1565780 w 1695641"/>
                <a:gd name="connsiteY1080" fmla="*/ 181003 h 384233"/>
                <a:gd name="connsiteX1081" fmla="*/ 1568279 w 1695641"/>
                <a:gd name="connsiteY1081" fmla="*/ 176898 h 384233"/>
                <a:gd name="connsiteX1082" fmla="*/ 1569528 w 1695641"/>
                <a:gd name="connsiteY1082" fmla="*/ 167973 h 384233"/>
                <a:gd name="connsiteX1083" fmla="*/ 1572831 w 1695641"/>
                <a:gd name="connsiteY1083" fmla="*/ 159049 h 384233"/>
                <a:gd name="connsiteX1084" fmla="*/ 1566048 w 1695641"/>
                <a:gd name="connsiteY1084" fmla="*/ 158424 h 384233"/>
                <a:gd name="connsiteX1085" fmla="*/ 1558550 w 1695641"/>
                <a:gd name="connsiteY1085" fmla="*/ 163333 h 384233"/>
                <a:gd name="connsiteX1086" fmla="*/ 1550071 w 1695641"/>
                <a:gd name="connsiteY1086" fmla="*/ 167706 h 384233"/>
                <a:gd name="connsiteX1087" fmla="*/ 1542932 w 1695641"/>
                <a:gd name="connsiteY1087" fmla="*/ 167706 h 384233"/>
                <a:gd name="connsiteX1088" fmla="*/ 1540255 w 1695641"/>
                <a:gd name="connsiteY1088" fmla="*/ 161191 h 384233"/>
                <a:gd name="connsiteX1089" fmla="*/ 1542218 w 1695641"/>
                <a:gd name="connsiteY1089" fmla="*/ 151462 h 384233"/>
                <a:gd name="connsiteX1090" fmla="*/ 1549715 w 1695641"/>
                <a:gd name="connsiteY1090" fmla="*/ 133612 h 384233"/>
                <a:gd name="connsiteX1091" fmla="*/ 1560246 w 1695641"/>
                <a:gd name="connsiteY1091" fmla="*/ 132898 h 384233"/>
                <a:gd name="connsiteX1092" fmla="*/ 1564173 w 1695641"/>
                <a:gd name="connsiteY1092" fmla="*/ 130310 h 384233"/>
                <a:gd name="connsiteX1093" fmla="*/ 1573902 w 1695641"/>
                <a:gd name="connsiteY1093" fmla="*/ 129418 h 384233"/>
                <a:gd name="connsiteX1094" fmla="*/ 1584969 w 1695641"/>
                <a:gd name="connsiteY1094" fmla="*/ 126651 h 384233"/>
                <a:gd name="connsiteX1095" fmla="*/ 1593269 w 1695641"/>
                <a:gd name="connsiteY1095" fmla="*/ 125223 h 384233"/>
                <a:gd name="connsiteX1096" fmla="*/ 1600230 w 1695641"/>
                <a:gd name="connsiteY1096" fmla="*/ 122724 h 384233"/>
                <a:gd name="connsiteX1097" fmla="*/ 1604335 w 1695641"/>
                <a:gd name="connsiteY1097" fmla="*/ 119779 h 384233"/>
                <a:gd name="connsiteX1098" fmla="*/ 1614063 w 1695641"/>
                <a:gd name="connsiteY1098" fmla="*/ 119779 h 384233"/>
                <a:gd name="connsiteX1099" fmla="*/ 1622007 w 1695641"/>
                <a:gd name="connsiteY1099" fmla="*/ 119779 h 384233"/>
                <a:gd name="connsiteX1100" fmla="*/ 1630217 w 1695641"/>
                <a:gd name="connsiteY1100" fmla="*/ 121742 h 384233"/>
                <a:gd name="connsiteX1101" fmla="*/ 1639142 w 1695641"/>
                <a:gd name="connsiteY1101" fmla="*/ 117369 h 384233"/>
                <a:gd name="connsiteX1102" fmla="*/ 1644140 w 1695641"/>
                <a:gd name="connsiteY1102" fmla="*/ 107819 h 384233"/>
                <a:gd name="connsiteX1103" fmla="*/ 1632270 w 1695641"/>
                <a:gd name="connsiteY1103" fmla="*/ 109158 h 384233"/>
                <a:gd name="connsiteX1104" fmla="*/ 1619775 w 1695641"/>
                <a:gd name="connsiteY1104" fmla="*/ 110943 h 384233"/>
                <a:gd name="connsiteX1105" fmla="*/ 1600140 w 1695641"/>
                <a:gd name="connsiteY1105" fmla="*/ 112996 h 384233"/>
                <a:gd name="connsiteX1106" fmla="*/ 1590234 w 1695641"/>
                <a:gd name="connsiteY1106" fmla="*/ 115316 h 384233"/>
                <a:gd name="connsiteX1107" fmla="*/ 1580327 w 1695641"/>
                <a:gd name="connsiteY1107" fmla="*/ 117369 h 384233"/>
                <a:gd name="connsiteX1108" fmla="*/ 1564262 w 1695641"/>
                <a:gd name="connsiteY1108" fmla="*/ 119422 h 384233"/>
                <a:gd name="connsiteX1109" fmla="*/ 1551946 w 1695641"/>
                <a:gd name="connsiteY1109" fmla="*/ 121921 h 384233"/>
                <a:gd name="connsiteX1110" fmla="*/ 1537398 w 1695641"/>
                <a:gd name="connsiteY1110" fmla="*/ 127811 h 384233"/>
                <a:gd name="connsiteX1111" fmla="*/ 1528473 w 1695641"/>
                <a:gd name="connsiteY1111" fmla="*/ 139681 h 384233"/>
                <a:gd name="connsiteX1112" fmla="*/ 1524189 w 1695641"/>
                <a:gd name="connsiteY1112" fmla="*/ 144769 h 384233"/>
                <a:gd name="connsiteX1113" fmla="*/ 1505626 w 1695641"/>
                <a:gd name="connsiteY1113" fmla="*/ 158960 h 384233"/>
                <a:gd name="connsiteX1114" fmla="*/ 1498397 w 1695641"/>
                <a:gd name="connsiteY1114" fmla="*/ 156014 h 384233"/>
                <a:gd name="connsiteX1115" fmla="*/ 1492953 w 1695641"/>
                <a:gd name="connsiteY1115" fmla="*/ 138967 h 384233"/>
                <a:gd name="connsiteX1116" fmla="*/ 1492953 w 1695641"/>
                <a:gd name="connsiteY1116" fmla="*/ 121831 h 384233"/>
                <a:gd name="connsiteX1117" fmla="*/ 1495630 w 1695641"/>
                <a:gd name="connsiteY1117" fmla="*/ 114870 h 384233"/>
                <a:gd name="connsiteX1118" fmla="*/ 1500539 w 1695641"/>
                <a:gd name="connsiteY1118" fmla="*/ 111657 h 384233"/>
                <a:gd name="connsiteX1119" fmla="*/ 1512498 w 1695641"/>
                <a:gd name="connsiteY1119" fmla="*/ 91844 h 384233"/>
                <a:gd name="connsiteX1120" fmla="*/ 1515889 w 1695641"/>
                <a:gd name="connsiteY1120" fmla="*/ 91844 h 384233"/>
                <a:gd name="connsiteX1121" fmla="*/ 1518299 w 1695641"/>
                <a:gd name="connsiteY1121" fmla="*/ 107194 h 384233"/>
                <a:gd name="connsiteX1122" fmla="*/ 1518530 w 1695641"/>
                <a:gd name="connsiteY1122" fmla="*/ 108779 h 384233"/>
                <a:gd name="connsiteX1123" fmla="*/ 1523564 w 1695641"/>
                <a:gd name="connsiteY1123" fmla="*/ 111121 h 384233"/>
                <a:gd name="connsiteX1124" fmla="*/ 1533828 w 1695641"/>
                <a:gd name="connsiteY1124" fmla="*/ 107105 h 384233"/>
                <a:gd name="connsiteX1125" fmla="*/ 1537309 w 1695641"/>
                <a:gd name="connsiteY1125" fmla="*/ 103625 h 384233"/>
                <a:gd name="connsiteX1126" fmla="*/ 1534631 w 1695641"/>
                <a:gd name="connsiteY1126" fmla="*/ 96486 h 384233"/>
                <a:gd name="connsiteX1127" fmla="*/ 1532846 w 1695641"/>
                <a:gd name="connsiteY1127" fmla="*/ 86132 h 384233"/>
                <a:gd name="connsiteX1128" fmla="*/ 1534453 w 1695641"/>
                <a:gd name="connsiteY1128" fmla="*/ 64891 h 384233"/>
                <a:gd name="connsiteX1129" fmla="*/ 1532936 w 1695641"/>
                <a:gd name="connsiteY1129" fmla="*/ 42400 h 384233"/>
                <a:gd name="connsiteX1130" fmla="*/ 1530883 w 1695641"/>
                <a:gd name="connsiteY1130" fmla="*/ 29549 h 384233"/>
                <a:gd name="connsiteX1131" fmla="*/ 1535167 w 1695641"/>
                <a:gd name="connsiteY1131" fmla="*/ 22141 h 384233"/>
                <a:gd name="connsiteX1132" fmla="*/ 1541325 w 1695641"/>
                <a:gd name="connsiteY1132" fmla="*/ 22141 h 384233"/>
                <a:gd name="connsiteX1133" fmla="*/ 1544449 w 1695641"/>
                <a:gd name="connsiteY1133" fmla="*/ 20088 h 384233"/>
                <a:gd name="connsiteX1134" fmla="*/ 1547127 w 1695641"/>
                <a:gd name="connsiteY1134" fmla="*/ 24105 h 384233"/>
                <a:gd name="connsiteX1135" fmla="*/ 1548198 w 1695641"/>
                <a:gd name="connsiteY1135" fmla="*/ 31423 h 384233"/>
                <a:gd name="connsiteX1136" fmla="*/ 1549001 w 1695641"/>
                <a:gd name="connsiteY1136" fmla="*/ 40347 h 384233"/>
                <a:gd name="connsiteX1137" fmla="*/ 1549001 w 1695641"/>
                <a:gd name="connsiteY1137" fmla="*/ 45970 h 384233"/>
                <a:gd name="connsiteX1138" fmla="*/ 1549001 w 1695641"/>
                <a:gd name="connsiteY1138" fmla="*/ 52128 h 384233"/>
                <a:gd name="connsiteX1139" fmla="*/ 1549001 w 1695641"/>
                <a:gd name="connsiteY1139" fmla="*/ 59893 h 384233"/>
                <a:gd name="connsiteX1140" fmla="*/ 1549893 w 1695641"/>
                <a:gd name="connsiteY1140" fmla="*/ 75065 h 384233"/>
                <a:gd name="connsiteX1141" fmla="*/ 1551857 w 1695641"/>
                <a:gd name="connsiteY1141" fmla="*/ 85240 h 384233"/>
                <a:gd name="connsiteX1142" fmla="*/ 1551857 w 1695641"/>
                <a:gd name="connsiteY1142" fmla="*/ 92737 h 384233"/>
                <a:gd name="connsiteX1143" fmla="*/ 1548822 w 1695641"/>
                <a:gd name="connsiteY1143" fmla="*/ 101662 h 384233"/>
                <a:gd name="connsiteX1144" fmla="*/ 1553106 w 1695641"/>
                <a:gd name="connsiteY1144" fmla="*/ 106034 h 384233"/>
                <a:gd name="connsiteX1145" fmla="*/ 1561584 w 1695641"/>
                <a:gd name="connsiteY1145" fmla="*/ 103714 h 384233"/>
                <a:gd name="connsiteX1146" fmla="*/ 1568903 w 1695641"/>
                <a:gd name="connsiteY1146" fmla="*/ 103268 h 384233"/>
                <a:gd name="connsiteX1147" fmla="*/ 1580863 w 1695641"/>
                <a:gd name="connsiteY1147" fmla="*/ 101126 h 384233"/>
                <a:gd name="connsiteX1148" fmla="*/ 1587378 w 1695641"/>
                <a:gd name="connsiteY1148" fmla="*/ 98895 h 384233"/>
                <a:gd name="connsiteX1149" fmla="*/ 1592465 w 1695641"/>
                <a:gd name="connsiteY1149" fmla="*/ 95504 h 384233"/>
                <a:gd name="connsiteX1150" fmla="*/ 1593179 w 1695641"/>
                <a:gd name="connsiteY1150" fmla="*/ 91666 h 384233"/>
                <a:gd name="connsiteX1151" fmla="*/ 1586039 w 1695641"/>
                <a:gd name="connsiteY1151" fmla="*/ 90952 h 384233"/>
                <a:gd name="connsiteX1152" fmla="*/ 1579524 w 1695641"/>
                <a:gd name="connsiteY1152" fmla="*/ 93629 h 384233"/>
                <a:gd name="connsiteX1153" fmla="*/ 1577650 w 1695641"/>
                <a:gd name="connsiteY1153" fmla="*/ 87650 h 384233"/>
                <a:gd name="connsiteX1154" fmla="*/ 1573723 w 1695641"/>
                <a:gd name="connsiteY1154" fmla="*/ 82741 h 384233"/>
                <a:gd name="connsiteX1155" fmla="*/ 1571135 w 1695641"/>
                <a:gd name="connsiteY1155" fmla="*/ 90060 h 384233"/>
                <a:gd name="connsiteX1156" fmla="*/ 1568011 w 1695641"/>
                <a:gd name="connsiteY1156" fmla="*/ 94433 h 384233"/>
                <a:gd name="connsiteX1157" fmla="*/ 1563638 w 1695641"/>
                <a:gd name="connsiteY1157" fmla="*/ 96753 h 384233"/>
                <a:gd name="connsiteX1158" fmla="*/ 1559175 w 1695641"/>
                <a:gd name="connsiteY1158" fmla="*/ 88364 h 384233"/>
                <a:gd name="connsiteX1159" fmla="*/ 1559800 w 1695641"/>
                <a:gd name="connsiteY1159" fmla="*/ 71049 h 384233"/>
                <a:gd name="connsiteX1160" fmla="*/ 1557837 w 1695641"/>
                <a:gd name="connsiteY1160" fmla="*/ 59268 h 384233"/>
                <a:gd name="connsiteX1161" fmla="*/ 1557837 w 1695641"/>
                <a:gd name="connsiteY1161" fmla="*/ 42579 h 384233"/>
                <a:gd name="connsiteX1162" fmla="*/ 1556587 w 1695641"/>
                <a:gd name="connsiteY1162" fmla="*/ 36956 h 384233"/>
                <a:gd name="connsiteX1163" fmla="*/ 1559979 w 1695641"/>
                <a:gd name="connsiteY1163" fmla="*/ 28835 h 384233"/>
                <a:gd name="connsiteX1164" fmla="*/ 1565691 w 1695641"/>
                <a:gd name="connsiteY1164" fmla="*/ 25622 h 384233"/>
                <a:gd name="connsiteX1165" fmla="*/ 1568457 w 1695641"/>
                <a:gd name="connsiteY1165" fmla="*/ 34546 h 384233"/>
                <a:gd name="connsiteX1166" fmla="*/ 1570331 w 1695641"/>
                <a:gd name="connsiteY1166" fmla="*/ 40169 h 384233"/>
                <a:gd name="connsiteX1167" fmla="*/ 1573009 w 1695641"/>
                <a:gd name="connsiteY1167" fmla="*/ 59000 h 384233"/>
                <a:gd name="connsiteX1168" fmla="*/ 1575508 w 1695641"/>
                <a:gd name="connsiteY1168" fmla="*/ 63374 h 384233"/>
                <a:gd name="connsiteX1169" fmla="*/ 1585237 w 1695641"/>
                <a:gd name="connsiteY1169" fmla="*/ 63374 h 384233"/>
                <a:gd name="connsiteX1170" fmla="*/ 1588896 w 1695641"/>
                <a:gd name="connsiteY1170" fmla="*/ 68015 h 384233"/>
                <a:gd name="connsiteX1171" fmla="*/ 1597820 w 1695641"/>
                <a:gd name="connsiteY1171" fmla="*/ 59714 h 384233"/>
                <a:gd name="connsiteX1172" fmla="*/ 1593090 w 1695641"/>
                <a:gd name="connsiteY1172" fmla="*/ 48469 h 384233"/>
                <a:gd name="connsiteX1173" fmla="*/ 1585237 w 1695641"/>
                <a:gd name="connsiteY1173" fmla="*/ 51503 h 384233"/>
                <a:gd name="connsiteX1174" fmla="*/ 1579703 w 1695641"/>
                <a:gd name="connsiteY1174" fmla="*/ 54092 h 384233"/>
                <a:gd name="connsiteX1175" fmla="*/ 1579703 w 1695641"/>
                <a:gd name="connsiteY1175" fmla="*/ 42936 h 384233"/>
                <a:gd name="connsiteX1176" fmla="*/ 1583094 w 1695641"/>
                <a:gd name="connsiteY1176" fmla="*/ 34011 h 384233"/>
                <a:gd name="connsiteX1177" fmla="*/ 1579346 w 1695641"/>
                <a:gd name="connsiteY1177" fmla="*/ 24105 h 384233"/>
                <a:gd name="connsiteX1178" fmla="*/ 1585593 w 1695641"/>
                <a:gd name="connsiteY1178" fmla="*/ 17857 h 384233"/>
                <a:gd name="connsiteX1179" fmla="*/ 1592466 w 1695641"/>
                <a:gd name="connsiteY1179" fmla="*/ 23480 h 384233"/>
                <a:gd name="connsiteX1180" fmla="*/ 1600765 w 1695641"/>
                <a:gd name="connsiteY1180" fmla="*/ 12502 h 384233"/>
                <a:gd name="connsiteX1181" fmla="*/ 1606923 w 1695641"/>
                <a:gd name="connsiteY1181" fmla="*/ 1078 h 384233"/>
                <a:gd name="connsiteX1182" fmla="*/ 1611921 w 1695641"/>
                <a:gd name="connsiteY1182" fmla="*/ 1078 h 384233"/>
                <a:gd name="connsiteX1183" fmla="*/ 1616919 w 1695641"/>
                <a:gd name="connsiteY1183" fmla="*/ 7 h 38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</a:cxnLst>
              <a:rect l="l" t="t" r="r" b="b"/>
              <a:pathLst>
                <a:path w="1695641" h="384233">
                  <a:moveTo>
                    <a:pt x="337551" y="383456"/>
                  </a:moveTo>
                  <a:lnTo>
                    <a:pt x="338074" y="383688"/>
                  </a:lnTo>
                  <a:lnTo>
                    <a:pt x="337450" y="383510"/>
                  </a:lnTo>
                  <a:close/>
                  <a:moveTo>
                    <a:pt x="27042" y="352807"/>
                  </a:moveTo>
                  <a:lnTo>
                    <a:pt x="27132" y="370567"/>
                  </a:lnTo>
                  <a:lnTo>
                    <a:pt x="42750" y="370567"/>
                  </a:lnTo>
                  <a:cubicBezTo>
                    <a:pt x="45484" y="370803"/>
                    <a:pt x="48202" y="369971"/>
                    <a:pt x="50336" y="368247"/>
                  </a:cubicBezTo>
                  <a:cubicBezTo>
                    <a:pt x="52107" y="366307"/>
                    <a:pt x="53010" y="363728"/>
                    <a:pt x="52835" y="361107"/>
                  </a:cubicBezTo>
                  <a:cubicBezTo>
                    <a:pt x="52999" y="358734"/>
                    <a:pt x="52042" y="356421"/>
                    <a:pt x="50246" y="354859"/>
                  </a:cubicBezTo>
                  <a:cubicBezTo>
                    <a:pt x="47976" y="353295"/>
                    <a:pt x="45231" y="352569"/>
                    <a:pt x="42482" y="352807"/>
                  </a:cubicBezTo>
                  <a:close/>
                  <a:moveTo>
                    <a:pt x="27042" y="326836"/>
                  </a:moveTo>
                  <a:lnTo>
                    <a:pt x="27132" y="341562"/>
                  </a:lnTo>
                  <a:lnTo>
                    <a:pt x="41857" y="341562"/>
                  </a:lnTo>
                  <a:cubicBezTo>
                    <a:pt x="44417" y="341725"/>
                    <a:pt x="46960" y="341034"/>
                    <a:pt x="49086" y="339599"/>
                  </a:cubicBezTo>
                  <a:cubicBezTo>
                    <a:pt x="50717" y="338054"/>
                    <a:pt x="51568" y="335859"/>
                    <a:pt x="51407" y="333619"/>
                  </a:cubicBezTo>
                  <a:cubicBezTo>
                    <a:pt x="51533" y="331601"/>
                    <a:pt x="50583" y="329666"/>
                    <a:pt x="48908" y="328532"/>
                  </a:cubicBezTo>
                  <a:cubicBezTo>
                    <a:pt x="46601" y="327233"/>
                    <a:pt x="43962" y="326644"/>
                    <a:pt x="41322" y="326836"/>
                  </a:cubicBezTo>
                  <a:close/>
                  <a:moveTo>
                    <a:pt x="1530352" y="324967"/>
                  </a:moveTo>
                  <a:cubicBezTo>
                    <a:pt x="1526517" y="324361"/>
                    <a:pt x="1522450" y="325218"/>
                    <a:pt x="1519062" y="327682"/>
                  </a:cubicBezTo>
                  <a:cubicBezTo>
                    <a:pt x="1517776" y="328616"/>
                    <a:pt x="1516646" y="329746"/>
                    <a:pt x="1515712" y="331030"/>
                  </a:cubicBezTo>
                  <a:cubicBezTo>
                    <a:pt x="1512385" y="336364"/>
                    <a:pt x="1510823" y="342610"/>
                    <a:pt x="1511249" y="348880"/>
                  </a:cubicBezTo>
                  <a:cubicBezTo>
                    <a:pt x="1510937" y="354848"/>
                    <a:pt x="1512463" y="360766"/>
                    <a:pt x="1515623" y="365838"/>
                  </a:cubicBezTo>
                  <a:cubicBezTo>
                    <a:pt x="1520683" y="372640"/>
                    <a:pt x="1530299" y="374052"/>
                    <a:pt x="1537102" y="368992"/>
                  </a:cubicBezTo>
                  <a:cubicBezTo>
                    <a:pt x="1538300" y="368099"/>
                    <a:pt x="1539363" y="367037"/>
                    <a:pt x="1540255" y="365838"/>
                  </a:cubicBezTo>
                  <a:lnTo>
                    <a:pt x="1540255" y="365838"/>
                  </a:lnTo>
                  <a:cubicBezTo>
                    <a:pt x="1543483" y="360793"/>
                    <a:pt x="1545045" y="354861"/>
                    <a:pt x="1544717" y="348880"/>
                  </a:cubicBezTo>
                  <a:cubicBezTo>
                    <a:pt x="1545144" y="342610"/>
                    <a:pt x="1543582" y="336364"/>
                    <a:pt x="1540255" y="331030"/>
                  </a:cubicBezTo>
                  <a:cubicBezTo>
                    <a:pt x="1537792" y="327642"/>
                    <a:pt x="1534187" y="325573"/>
                    <a:pt x="1530352" y="324967"/>
                  </a:cubicBezTo>
                  <a:close/>
                  <a:moveTo>
                    <a:pt x="1404435" y="324962"/>
                  </a:moveTo>
                  <a:cubicBezTo>
                    <a:pt x="1400575" y="324364"/>
                    <a:pt x="1396487" y="325238"/>
                    <a:pt x="1393086" y="327727"/>
                  </a:cubicBezTo>
                  <a:cubicBezTo>
                    <a:pt x="1391822" y="328652"/>
                    <a:pt x="1390707" y="329767"/>
                    <a:pt x="1389782" y="331031"/>
                  </a:cubicBezTo>
                  <a:cubicBezTo>
                    <a:pt x="1386487" y="336375"/>
                    <a:pt x="1384956" y="342620"/>
                    <a:pt x="1385409" y="348881"/>
                  </a:cubicBezTo>
                  <a:cubicBezTo>
                    <a:pt x="1385055" y="354852"/>
                    <a:pt x="1386584" y="360783"/>
                    <a:pt x="1389782" y="365838"/>
                  </a:cubicBezTo>
                  <a:cubicBezTo>
                    <a:pt x="1394843" y="372640"/>
                    <a:pt x="1404459" y="374052"/>
                    <a:pt x="1411261" y="368991"/>
                  </a:cubicBezTo>
                  <a:cubicBezTo>
                    <a:pt x="1412460" y="368099"/>
                    <a:pt x="1413523" y="367037"/>
                    <a:pt x="1414415" y="365838"/>
                  </a:cubicBezTo>
                  <a:cubicBezTo>
                    <a:pt x="1417613" y="360783"/>
                    <a:pt x="1419142" y="354851"/>
                    <a:pt x="1418788" y="348881"/>
                  </a:cubicBezTo>
                  <a:cubicBezTo>
                    <a:pt x="1419240" y="342620"/>
                    <a:pt x="1417710" y="336375"/>
                    <a:pt x="1414415" y="331031"/>
                  </a:cubicBezTo>
                  <a:cubicBezTo>
                    <a:pt x="1411926" y="327630"/>
                    <a:pt x="1408295" y="325560"/>
                    <a:pt x="1404435" y="324962"/>
                  </a:cubicBezTo>
                  <a:close/>
                  <a:moveTo>
                    <a:pt x="939002" y="324962"/>
                  </a:moveTo>
                  <a:cubicBezTo>
                    <a:pt x="935142" y="324364"/>
                    <a:pt x="931054" y="325238"/>
                    <a:pt x="927653" y="327727"/>
                  </a:cubicBezTo>
                  <a:cubicBezTo>
                    <a:pt x="926389" y="328652"/>
                    <a:pt x="925274" y="329767"/>
                    <a:pt x="924349" y="331031"/>
                  </a:cubicBezTo>
                  <a:cubicBezTo>
                    <a:pt x="921053" y="336375"/>
                    <a:pt x="919523" y="342620"/>
                    <a:pt x="919976" y="348881"/>
                  </a:cubicBezTo>
                  <a:cubicBezTo>
                    <a:pt x="919622" y="354852"/>
                    <a:pt x="921151" y="360783"/>
                    <a:pt x="924349" y="365838"/>
                  </a:cubicBezTo>
                  <a:cubicBezTo>
                    <a:pt x="929410" y="372640"/>
                    <a:pt x="939026" y="374052"/>
                    <a:pt x="945828" y="368991"/>
                  </a:cubicBezTo>
                  <a:cubicBezTo>
                    <a:pt x="947027" y="368099"/>
                    <a:pt x="948090" y="367037"/>
                    <a:pt x="948982" y="365838"/>
                  </a:cubicBezTo>
                  <a:cubicBezTo>
                    <a:pt x="952180" y="360783"/>
                    <a:pt x="953709" y="354851"/>
                    <a:pt x="953355" y="348881"/>
                  </a:cubicBezTo>
                  <a:cubicBezTo>
                    <a:pt x="953807" y="342620"/>
                    <a:pt x="952277" y="336375"/>
                    <a:pt x="948982" y="331031"/>
                  </a:cubicBezTo>
                  <a:cubicBezTo>
                    <a:pt x="946493" y="327630"/>
                    <a:pt x="942861" y="325560"/>
                    <a:pt x="939002" y="324962"/>
                  </a:cubicBezTo>
                  <a:close/>
                  <a:moveTo>
                    <a:pt x="1636450" y="315451"/>
                  </a:moveTo>
                  <a:lnTo>
                    <a:pt x="1644036" y="315451"/>
                  </a:lnTo>
                  <a:lnTo>
                    <a:pt x="1651712" y="315451"/>
                  </a:lnTo>
                  <a:lnTo>
                    <a:pt x="1664518" y="344353"/>
                  </a:lnTo>
                  <a:lnTo>
                    <a:pt x="1664475" y="344457"/>
                  </a:lnTo>
                  <a:lnTo>
                    <a:pt x="1664564" y="344457"/>
                  </a:lnTo>
                  <a:lnTo>
                    <a:pt x="1664518" y="344353"/>
                  </a:lnTo>
                  <a:lnTo>
                    <a:pt x="1676522" y="315451"/>
                  </a:lnTo>
                  <a:lnTo>
                    <a:pt x="1683841" y="315451"/>
                  </a:lnTo>
                  <a:lnTo>
                    <a:pt x="1691070" y="315451"/>
                  </a:lnTo>
                  <a:lnTo>
                    <a:pt x="1670721" y="356951"/>
                  </a:lnTo>
                  <a:lnTo>
                    <a:pt x="1670721" y="382388"/>
                  </a:lnTo>
                  <a:lnTo>
                    <a:pt x="1664385" y="382388"/>
                  </a:lnTo>
                  <a:lnTo>
                    <a:pt x="1657870" y="382388"/>
                  </a:lnTo>
                  <a:lnTo>
                    <a:pt x="1657870" y="357219"/>
                  </a:lnTo>
                  <a:close/>
                  <a:moveTo>
                    <a:pt x="1445726" y="315451"/>
                  </a:moveTo>
                  <a:lnTo>
                    <a:pt x="1452152" y="315451"/>
                  </a:lnTo>
                  <a:lnTo>
                    <a:pt x="1458578" y="315451"/>
                  </a:lnTo>
                  <a:lnTo>
                    <a:pt x="1458578" y="370428"/>
                  </a:lnTo>
                  <a:lnTo>
                    <a:pt x="1489101" y="370428"/>
                  </a:lnTo>
                  <a:lnTo>
                    <a:pt x="1489101" y="376408"/>
                  </a:lnTo>
                  <a:lnTo>
                    <a:pt x="1489101" y="382298"/>
                  </a:lnTo>
                  <a:lnTo>
                    <a:pt x="1445726" y="382298"/>
                  </a:lnTo>
                  <a:close/>
                  <a:moveTo>
                    <a:pt x="1309711" y="315451"/>
                  </a:moveTo>
                  <a:lnTo>
                    <a:pt x="1316405" y="315451"/>
                  </a:lnTo>
                  <a:lnTo>
                    <a:pt x="1323099" y="315451"/>
                  </a:lnTo>
                  <a:lnTo>
                    <a:pt x="1347820" y="362396"/>
                  </a:lnTo>
                  <a:lnTo>
                    <a:pt x="1347820" y="315451"/>
                  </a:lnTo>
                  <a:lnTo>
                    <a:pt x="1353800" y="315451"/>
                  </a:lnTo>
                  <a:lnTo>
                    <a:pt x="1359868" y="315451"/>
                  </a:lnTo>
                  <a:lnTo>
                    <a:pt x="1359868" y="382298"/>
                  </a:lnTo>
                  <a:lnTo>
                    <a:pt x="1353442" y="382298"/>
                  </a:lnTo>
                  <a:lnTo>
                    <a:pt x="1347016" y="382298"/>
                  </a:lnTo>
                  <a:lnTo>
                    <a:pt x="1321670" y="334104"/>
                  </a:lnTo>
                  <a:lnTo>
                    <a:pt x="1321670" y="382298"/>
                  </a:lnTo>
                  <a:lnTo>
                    <a:pt x="1315691" y="382298"/>
                  </a:lnTo>
                  <a:lnTo>
                    <a:pt x="1309711" y="382298"/>
                  </a:lnTo>
                  <a:close/>
                  <a:moveTo>
                    <a:pt x="1244559" y="315451"/>
                  </a:moveTo>
                  <a:lnTo>
                    <a:pt x="1250896" y="315451"/>
                  </a:lnTo>
                  <a:lnTo>
                    <a:pt x="1257322" y="315451"/>
                  </a:lnTo>
                  <a:lnTo>
                    <a:pt x="1257322" y="340530"/>
                  </a:lnTo>
                  <a:lnTo>
                    <a:pt x="1281418" y="340530"/>
                  </a:lnTo>
                  <a:lnTo>
                    <a:pt x="1281418" y="315451"/>
                  </a:lnTo>
                  <a:lnTo>
                    <a:pt x="1287844" y="315451"/>
                  </a:lnTo>
                  <a:lnTo>
                    <a:pt x="1294270" y="315451"/>
                  </a:lnTo>
                  <a:lnTo>
                    <a:pt x="1294270" y="382298"/>
                  </a:lnTo>
                  <a:lnTo>
                    <a:pt x="1287844" y="382298"/>
                  </a:lnTo>
                  <a:lnTo>
                    <a:pt x="1281418" y="382298"/>
                  </a:lnTo>
                  <a:lnTo>
                    <a:pt x="1281418" y="352043"/>
                  </a:lnTo>
                  <a:lnTo>
                    <a:pt x="1257322" y="352043"/>
                  </a:lnTo>
                  <a:lnTo>
                    <a:pt x="1257322" y="382298"/>
                  </a:lnTo>
                  <a:lnTo>
                    <a:pt x="1250985" y="382298"/>
                  </a:lnTo>
                  <a:lnTo>
                    <a:pt x="1244559" y="382298"/>
                  </a:lnTo>
                  <a:close/>
                  <a:moveTo>
                    <a:pt x="1119075" y="315451"/>
                  </a:moveTo>
                  <a:lnTo>
                    <a:pt x="1164324" y="315451"/>
                  </a:lnTo>
                  <a:lnTo>
                    <a:pt x="1164324" y="321341"/>
                  </a:lnTo>
                  <a:lnTo>
                    <a:pt x="1164324" y="327321"/>
                  </a:lnTo>
                  <a:lnTo>
                    <a:pt x="1131927" y="327321"/>
                  </a:lnTo>
                  <a:lnTo>
                    <a:pt x="1131927" y="341512"/>
                  </a:lnTo>
                  <a:lnTo>
                    <a:pt x="1162003" y="341512"/>
                  </a:lnTo>
                  <a:lnTo>
                    <a:pt x="1162003" y="347224"/>
                  </a:lnTo>
                  <a:lnTo>
                    <a:pt x="1162003" y="353024"/>
                  </a:lnTo>
                  <a:lnTo>
                    <a:pt x="1131927" y="353024"/>
                  </a:lnTo>
                  <a:lnTo>
                    <a:pt x="1131927" y="370428"/>
                  </a:lnTo>
                  <a:lnTo>
                    <a:pt x="1165752" y="370428"/>
                  </a:lnTo>
                  <a:lnTo>
                    <a:pt x="1165752" y="376408"/>
                  </a:lnTo>
                  <a:lnTo>
                    <a:pt x="1165752" y="382298"/>
                  </a:lnTo>
                  <a:lnTo>
                    <a:pt x="1119075" y="382298"/>
                  </a:lnTo>
                  <a:close/>
                  <a:moveTo>
                    <a:pt x="1057939" y="315451"/>
                  </a:moveTo>
                  <a:lnTo>
                    <a:pt x="1108007" y="315451"/>
                  </a:lnTo>
                  <a:lnTo>
                    <a:pt x="1108007" y="321341"/>
                  </a:lnTo>
                  <a:lnTo>
                    <a:pt x="1108007" y="327321"/>
                  </a:lnTo>
                  <a:lnTo>
                    <a:pt x="1089354" y="327321"/>
                  </a:lnTo>
                  <a:lnTo>
                    <a:pt x="1089354" y="382298"/>
                  </a:lnTo>
                  <a:lnTo>
                    <a:pt x="1083017" y="382298"/>
                  </a:lnTo>
                  <a:lnTo>
                    <a:pt x="1076592" y="382298"/>
                  </a:lnTo>
                  <a:lnTo>
                    <a:pt x="1076592" y="327321"/>
                  </a:lnTo>
                  <a:lnTo>
                    <a:pt x="1057939" y="327321"/>
                  </a:lnTo>
                  <a:lnTo>
                    <a:pt x="1057939" y="321431"/>
                  </a:lnTo>
                  <a:close/>
                  <a:moveTo>
                    <a:pt x="980293" y="315451"/>
                  </a:moveTo>
                  <a:lnTo>
                    <a:pt x="1024024" y="315451"/>
                  </a:lnTo>
                  <a:lnTo>
                    <a:pt x="1024024" y="321341"/>
                  </a:lnTo>
                  <a:lnTo>
                    <a:pt x="1024024" y="327321"/>
                  </a:lnTo>
                  <a:lnTo>
                    <a:pt x="993145" y="327321"/>
                  </a:lnTo>
                  <a:lnTo>
                    <a:pt x="993145" y="342494"/>
                  </a:lnTo>
                  <a:lnTo>
                    <a:pt x="1020098" y="342494"/>
                  </a:lnTo>
                  <a:lnTo>
                    <a:pt x="1020098" y="348295"/>
                  </a:lnTo>
                  <a:lnTo>
                    <a:pt x="1020098" y="354006"/>
                  </a:lnTo>
                  <a:lnTo>
                    <a:pt x="993145" y="354006"/>
                  </a:lnTo>
                  <a:lnTo>
                    <a:pt x="993145" y="382298"/>
                  </a:lnTo>
                  <a:lnTo>
                    <a:pt x="986719" y="382298"/>
                  </a:lnTo>
                  <a:lnTo>
                    <a:pt x="980293" y="382298"/>
                  </a:lnTo>
                  <a:close/>
                  <a:moveTo>
                    <a:pt x="822323" y="315451"/>
                  </a:moveTo>
                  <a:lnTo>
                    <a:pt x="867661" y="315451"/>
                  </a:lnTo>
                  <a:lnTo>
                    <a:pt x="867661" y="321341"/>
                  </a:lnTo>
                  <a:lnTo>
                    <a:pt x="867661" y="327321"/>
                  </a:lnTo>
                  <a:lnTo>
                    <a:pt x="835175" y="327321"/>
                  </a:lnTo>
                  <a:lnTo>
                    <a:pt x="835175" y="341512"/>
                  </a:lnTo>
                  <a:lnTo>
                    <a:pt x="865251" y="341512"/>
                  </a:lnTo>
                  <a:lnTo>
                    <a:pt x="865251" y="347224"/>
                  </a:lnTo>
                  <a:lnTo>
                    <a:pt x="865251" y="353024"/>
                  </a:lnTo>
                  <a:lnTo>
                    <a:pt x="835175" y="353024"/>
                  </a:lnTo>
                  <a:lnTo>
                    <a:pt x="835175" y="370428"/>
                  </a:lnTo>
                  <a:lnTo>
                    <a:pt x="869089" y="370428"/>
                  </a:lnTo>
                  <a:lnTo>
                    <a:pt x="869089" y="376408"/>
                  </a:lnTo>
                  <a:lnTo>
                    <a:pt x="869089" y="382298"/>
                  </a:lnTo>
                  <a:lnTo>
                    <a:pt x="822323" y="382298"/>
                  </a:lnTo>
                  <a:close/>
                  <a:moveTo>
                    <a:pt x="761277" y="315451"/>
                  </a:moveTo>
                  <a:lnTo>
                    <a:pt x="811256" y="315451"/>
                  </a:lnTo>
                  <a:lnTo>
                    <a:pt x="811256" y="321341"/>
                  </a:lnTo>
                  <a:lnTo>
                    <a:pt x="811256" y="327321"/>
                  </a:lnTo>
                  <a:lnTo>
                    <a:pt x="792692" y="327321"/>
                  </a:lnTo>
                  <a:lnTo>
                    <a:pt x="792692" y="382298"/>
                  </a:lnTo>
                  <a:lnTo>
                    <a:pt x="786266" y="382298"/>
                  </a:lnTo>
                  <a:lnTo>
                    <a:pt x="779841" y="382298"/>
                  </a:lnTo>
                  <a:lnTo>
                    <a:pt x="779841" y="327321"/>
                  </a:lnTo>
                  <a:lnTo>
                    <a:pt x="761277" y="327321"/>
                  </a:lnTo>
                  <a:lnTo>
                    <a:pt x="761277" y="321431"/>
                  </a:lnTo>
                  <a:close/>
                  <a:moveTo>
                    <a:pt x="640166" y="315451"/>
                  </a:moveTo>
                  <a:lnTo>
                    <a:pt x="690145" y="315451"/>
                  </a:lnTo>
                  <a:lnTo>
                    <a:pt x="690145" y="321341"/>
                  </a:lnTo>
                  <a:lnTo>
                    <a:pt x="690145" y="327321"/>
                  </a:lnTo>
                  <a:lnTo>
                    <a:pt x="671581" y="327321"/>
                  </a:lnTo>
                  <a:lnTo>
                    <a:pt x="671581" y="382298"/>
                  </a:lnTo>
                  <a:lnTo>
                    <a:pt x="665155" y="382298"/>
                  </a:lnTo>
                  <a:lnTo>
                    <a:pt x="658730" y="382298"/>
                  </a:lnTo>
                  <a:lnTo>
                    <a:pt x="658730" y="327321"/>
                  </a:lnTo>
                  <a:lnTo>
                    <a:pt x="640166" y="327321"/>
                  </a:lnTo>
                  <a:lnTo>
                    <a:pt x="640166" y="321431"/>
                  </a:lnTo>
                  <a:close/>
                  <a:moveTo>
                    <a:pt x="617140" y="315451"/>
                  </a:moveTo>
                  <a:lnTo>
                    <a:pt x="623566" y="315451"/>
                  </a:lnTo>
                  <a:lnTo>
                    <a:pt x="629992" y="315451"/>
                  </a:lnTo>
                  <a:lnTo>
                    <a:pt x="629992" y="382298"/>
                  </a:lnTo>
                  <a:lnTo>
                    <a:pt x="623655" y="382298"/>
                  </a:lnTo>
                  <a:lnTo>
                    <a:pt x="617140" y="382298"/>
                  </a:lnTo>
                  <a:close/>
                  <a:moveTo>
                    <a:pt x="557165" y="315451"/>
                  </a:moveTo>
                  <a:lnTo>
                    <a:pt x="607144" y="315451"/>
                  </a:lnTo>
                  <a:lnTo>
                    <a:pt x="607144" y="321341"/>
                  </a:lnTo>
                  <a:lnTo>
                    <a:pt x="607144" y="327321"/>
                  </a:lnTo>
                  <a:lnTo>
                    <a:pt x="588580" y="327321"/>
                  </a:lnTo>
                  <a:lnTo>
                    <a:pt x="588580" y="382298"/>
                  </a:lnTo>
                  <a:lnTo>
                    <a:pt x="582154" y="382298"/>
                  </a:lnTo>
                  <a:lnTo>
                    <a:pt x="575729" y="382298"/>
                  </a:lnTo>
                  <a:lnTo>
                    <a:pt x="575729" y="327321"/>
                  </a:lnTo>
                  <a:lnTo>
                    <a:pt x="557165" y="327321"/>
                  </a:lnTo>
                  <a:lnTo>
                    <a:pt x="557165" y="321431"/>
                  </a:lnTo>
                  <a:close/>
                  <a:moveTo>
                    <a:pt x="435876" y="315451"/>
                  </a:moveTo>
                  <a:lnTo>
                    <a:pt x="442659" y="315451"/>
                  </a:lnTo>
                  <a:lnTo>
                    <a:pt x="449353" y="315451"/>
                  </a:lnTo>
                  <a:lnTo>
                    <a:pt x="474074" y="362396"/>
                  </a:lnTo>
                  <a:lnTo>
                    <a:pt x="474074" y="315451"/>
                  </a:lnTo>
                  <a:lnTo>
                    <a:pt x="480054" y="315451"/>
                  </a:lnTo>
                  <a:lnTo>
                    <a:pt x="486123" y="315451"/>
                  </a:lnTo>
                  <a:lnTo>
                    <a:pt x="486123" y="382298"/>
                  </a:lnTo>
                  <a:lnTo>
                    <a:pt x="479697" y="382298"/>
                  </a:lnTo>
                  <a:lnTo>
                    <a:pt x="473271" y="382298"/>
                  </a:lnTo>
                  <a:lnTo>
                    <a:pt x="447925" y="334104"/>
                  </a:lnTo>
                  <a:lnTo>
                    <a:pt x="447925" y="382298"/>
                  </a:lnTo>
                  <a:lnTo>
                    <a:pt x="441945" y="382298"/>
                  </a:lnTo>
                  <a:lnTo>
                    <a:pt x="435876" y="382298"/>
                  </a:lnTo>
                  <a:close/>
                  <a:moveTo>
                    <a:pt x="408298" y="315451"/>
                  </a:moveTo>
                  <a:lnTo>
                    <a:pt x="414635" y="315451"/>
                  </a:lnTo>
                  <a:lnTo>
                    <a:pt x="421150" y="315451"/>
                  </a:lnTo>
                  <a:lnTo>
                    <a:pt x="421150" y="382298"/>
                  </a:lnTo>
                  <a:lnTo>
                    <a:pt x="414724" y="382298"/>
                  </a:lnTo>
                  <a:lnTo>
                    <a:pt x="408298" y="382298"/>
                  </a:lnTo>
                  <a:close/>
                  <a:moveTo>
                    <a:pt x="246043" y="315451"/>
                  </a:moveTo>
                  <a:lnTo>
                    <a:pt x="252737" y="315451"/>
                  </a:lnTo>
                  <a:lnTo>
                    <a:pt x="259520" y="315451"/>
                  </a:lnTo>
                  <a:lnTo>
                    <a:pt x="284152" y="362396"/>
                  </a:lnTo>
                  <a:lnTo>
                    <a:pt x="284152" y="315451"/>
                  </a:lnTo>
                  <a:lnTo>
                    <a:pt x="290131" y="315451"/>
                  </a:lnTo>
                  <a:lnTo>
                    <a:pt x="296200" y="315451"/>
                  </a:lnTo>
                  <a:lnTo>
                    <a:pt x="296200" y="382298"/>
                  </a:lnTo>
                  <a:lnTo>
                    <a:pt x="289775" y="382298"/>
                  </a:lnTo>
                  <a:lnTo>
                    <a:pt x="283349" y="382298"/>
                  </a:lnTo>
                  <a:lnTo>
                    <a:pt x="258002" y="334104"/>
                  </a:lnTo>
                  <a:lnTo>
                    <a:pt x="258002" y="382298"/>
                  </a:lnTo>
                  <a:lnTo>
                    <a:pt x="252023" y="382298"/>
                  </a:lnTo>
                  <a:lnTo>
                    <a:pt x="246043" y="382298"/>
                  </a:lnTo>
                  <a:close/>
                  <a:moveTo>
                    <a:pt x="218377" y="315451"/>
                  </a:moveTo>
                  <a:lnTo>
                    <a:pt x="224803" y="315451"/>
                  </a:lnTo>
                  <a:lnTo>
                    <a:pt x="231229" y="315451"/>
                  </a:lnTo>
                  <a:lnTo>
                    <a:pt x="231229" y="382298"/>
                  </a:lnTo>
                  <a:lnTo>
                    <a:pt x="224803" y="382298"/>
                  </a:lnTo>
                  <a:lnTo>
                    <a:pt x="218377" y="382298"/>
                  </a:lnTo>
                  <a:close/>
                  <a:moveTo>
                    <a:pt x="140016" y="315451"/>
                  </a:moveTo>
                  <a:lnTo>
                    <a:pt x="146442" y="315451"/>
                  </a:lnTo>
                  <a:lnTo>
                    <a:pt x="152868" y="315451"/>
                  </a:lnTo>
                  <a:lnTo>
                    <a:pt x="152868" y="382298"/>
                  </a:lnTo>
                  <a:lnTo>
                    <a:pt x="146531" y="382298"/>
                  </a:lnTo>
                  <a:lnTo>
                    <a:pt x="140016" y="382298"/>
                  </a:lnTo>
                  <a:close/>
                  <a:moveTo>
                    <a:pt x="80487" y="315451"/>
                  </a:moveTo>
                  <a:lnTo>
                    <a:pt x="125736" y="315451"/>
                  </a:lnTo>
                  <a:lnTo>
                    <a:pt x="125736" y="321341"/>
                  </a:lnTo>
                  <a:lnTo>
                    <a:pt x="125736" y="327321"/>
                  </a:lnTo>
                  <a:lnTo>
                    <a:pt x="93339" y="327321"/>
                  </a:lnTo>
                  <a:lnTo>
                    <a:pt x="93339" y="341512"/>
                  </a:lnTo>
                  <a:lnTo>
                    <a:pt x="123415" y="341512"/>
                  </a:lnTo>
                  <a:lnTo>
                    <a:pt x="123415" y="347224"/>
                  </a:lnTo>
                  <a:lnTo>
                    <a:pt x="123415" y="353024"/>
                  </a:lnTo>
                  <a:lnTo>
                    <a:pt x="93339" y="353024"/>
                  </a:lnTo>
                  <a:lnTo>
                    <a:pt x="93339" y="370428"/>
                  </a:lnTo>
                  <a:lnTo>
                    <a:pt x="127164" y="370428"/>
                  </a:lnTo>
                  <a:lnTo>
                    <a:pt x="127164" y="376408"/>
                  </a:lnTo>
                  <a:lnTo>
                    <a:pt x="127164" y="382298"/>
                  </a:lnTo>
                  <a:lnTo>
                    <a:pt x="80487" y="382298"/>
                  </a:lnTo>
                  <a:close/>
                  <a:moveTo>
                    <a:pt x="190189" y="315324"/>
                  </a:moveTo>
                  <a:lnTo>
                    <a:pt x="202952" y="315324"/>
                  </a:lnTo>
                  <a:lnTo>
                    <a:pt x="202952" y="363429"/>
                  </a:lnTo>
                  <a:cubicBezTo>
                    <a:pt x="203391" y="369006"/>
                    <a:pt x="201593" y="374529"/>
                    <a:pt x="197954" y="378779"/>
                  </a:cubicBezTo>
                  <a:cubicBezTo>
                    <a:pt x="193965" y="382522"/>
                    <a:pt x="188596" y="384430"/>
                    <a:pt x="183138" y="384045"/>
                  </a:cubicBezTo>
                  <a:cubicBezTo>
                    <a:pt x="177434" y="384531"/>
                    <a:pt x="171819" y="382397"/>
                    <a:pt x="167878" y="378243"/>
                  </a:cubicBezTo>
                  <a:cubicBezTo>
                    <a:pt x="164222" y="373053"/>
                    <a:pt x="162602" y="366701"/>
                    <a:pt x="163326" y="360394"/>
                  </a:cubicBezTo>
                  <a:lnTo>
                    <a:pt x="163326" y="356914"/>
                  </a:lnTo>
                  <a:lnTo>
                    <a:pt x="175553" y="356914"/>
                  </a:lnTo>
                  <a:lnTo>
                    <a:pt x="175553" y="360930"/>
                  </a:lnTo>
                  <a:cubicBezTo>
                    <a:pt x="175263" y="364005"/>
                    <a:pt x="175850" y="367100"/>
                    <a:pt x="177248" y="369854"/>
                  </a:cubicBezTo>
                  <a:cubicBezTo>
                    <a:pt x="178479" y="371845"/>
                    <a:pt x="180717" y="372981"/>
                    <a:pt x="183049" y="372799"/>
                  </a:cubicBezTo>
                  <a:cubicBezTo>
                    <a:pt x="185103" y="373001"/>
                    <a:pt x="187128" y="372204"/>
                    <a:pt x="188493" y="370657"/>
                  </a:cubicBezTo>
                  <a:cubicBezTo>
                    <a:pt x="189773" y="368572"/>
                    <a:pt x="190366" y="366136"/>
                    <a:pt x="190189" y="363697"/>
                  </a:cubicBezTo>
                  <a:close/>
                  <a:moveTo>
                    <a:pt x="14815" y="315323"/>
                  </a:moveTo>
                  <a:lnTo>
                    <a:pt x="44891" y="315323"/>
                  </a:lnTo>
                  <a:cubicBezTo>
                    <a:pt x="49926" y="315025"/>
                    <a:pt x="54891" y="316617"/>
                    <a:pt x="58814" y="319785"/>
                  </a:cubicBezTo>
                  <a:cubicBezTo>
                    <a:pt x="62292" y="322980"/>
                    <a:pt x="64159" y="327564"/>
                    <a:pt x="63902" y="332280"/>
                  </a:cubicBezTo>
                  <a:cubicBezTo>
                    <a:pt x="64223" y="337166"/>
                    <a:pt x="62079" y="341889"/>
                    <a:pt x="58189" y="344864"/>
                  </a:cubicBezTo>
                  <a:cubicBezTo>
                    <a:pt x="57592" y="345431"/>
                    <a:pt x="56897" y="345885"/>
                    <a:pt x="56137" y="346203"/>
                  </a:cubicBezTo>
                  <a:cubicBezTo>
                    <a:pt x="57541" y="346765"/>
                    <a:pt x="58862" y="347515"/>
                    <a:pt x="60064" y="348434"/>
                  </a:cubicBezTo>
                  <a:cubicBezTo>
                    <a:pt x="64038" y="351475"/>
                    <a:pt x="66245" y="356290"/>
                    <a:pt x="65954" y="361285"/>
                  </a:cubicBezTo>
                  <a:cubicBezTo>
                    <a:pt x="66360" y="367075"/>
                    <a:pt x="64207" y="372751"/>
                    <a:pt x="60064" y="376815"/>
                  </a:cubicBezTo>
                  <a:cubicBezTo>
                    <a:pt x="55269" y="380702"/>
                    <a:pt x="49174" y="382617"/>
                    <a:pt x="43017" y="382170"/>
                  </a:cubicBezTo>
                  <a:lnTo>
                    <a:pt x="15083" y="382170"/>
                  </a:lnTo>
                  <a:close/>
                  <a:moveTo>
                    <a:pt x="700246" y="315235"/>
                  </a:moveTo>
                  <a:lnTo>
                    <a:pt x="713098" y="315235"/>
                  </a:lnTo>
                  <a:lnTo>
                    <a:pt x="713098" y="357360"/>
                  </a:lnTo>
                  <a:cubicBezTo>
                    <a:pt x="712840" y="361202"/>
                    <a:pt x="713911" y="365014"/>
                    <a:pt x="716132" y="368159"/>
                  </a:cubicBezTo>
                  <a:cubicBezTo>
                    <a:pt x="718400" y="370658"/>
                    <a:pt x="721692" y="371974"/>
                    <a:pt x="725057" y="371729"/>
                  </a:cubicBezTo>
                  <a:cubicBezTo>
                    <a:pt x="728374" y="372003"/>
                    <a:pt x="731642" y="370795"/>
                    <a:pt x="733982" y="368427"/>
                  </a:cubicBezTo>
                  <a:cubicBezTo>
                    <a:pt x="736148" y="365165"/>
                    <a:pt x="737124" y="361257"/>
                    <a:pt x="736749" y="357360"/>
                  </a:cubicBezTo>
                  <a:lnTo>
                    <a:pt x="736749" y="315235"/>
                  </a:lnTo>
                  <a:lnTo>
                    <a:pt x="749958" y="315235"/>
                  </a:lnTo>
                  <a:lnTo>
                    <a:pt x="749958" y="356914"/>
                  </a:lnTo>
                  <a:cubicBezTo>
                    <a:pt x="750641" y="364295"/>
                    <a:pt x="748575" y="371668"/>
                    <a:pt x="744156" y="377620"/>
                  </a:cubicBezTo>
                  <a:cubicBezTo>
                    <a:pt x="738981" y="382290"/>
                    <a:pt x="732089" y="384588"/>
                    <a:pt x="725146" y="383956"/>
                  </a:cubicBezTo>
                  <a:cubicBezTo>
                    <a:pt x="718247" y="384495"/>
                    <a:pt x="711440" y="382097"/>
                    <a:pt x="706404" y="377352"/>
                  </a:cubicBezTo>
                  <a:cubicBezTo>
                    <a:pt x="701929" y="371517"/>
                    <a:pt x="699739" y="364250"/>
                    <a:pt x="700246" y="356914"/>
                  </a:cubicBezTo>
                  <a:close/>
                  <a:moveTo>
                    <a:pt x="1526374" y="313761"/>
                  </a:moveTo>
                  <a:cubicBezTo>
                    <a:pt x="1533763" y="313349"/>
                    <a:pt x="1541309" y="315755"/>
                    <a:pt x="1547261" y="321079"/>
                  </a:cubicBezTo>
                  <a:cubicBezTo>
                    <a:pt x="1548062" y="321795"/>
                    <a:pt x="1548821" y="322555"/>
                    <a:pt x="1549537" y="323355"/>
                  </a:cubicBezTo>
                  <a:cubicBezTo>
                    <a:pt x="1555243" y="330769"/>
                    <a:pt x="1558093" y="339986"/>
                    <a:pt x="1557570" y="349327"/>
                  </a:cubicBezTo>
                  <a:cubicBezTo>
                    <a:pt x="1558076" y="358500"/>
                    <a:pt x="1555221" y="367544"/>
                    <a:pt x="1549537" y="374763"/>
                  </a:cubicBezTo>
                  <a:cubicBezTo>
                    <a:pt x="1538598" y="386667"/>
                    <a:pt x="1520079" y="387448"/>
                    <a:pt x="1508175" y="376508"/>
                  </a:cubicBezTo>
                  <a:cubicBezTo>
                    <a:pt x="1507569" y="375951"/>
                    <a:pt x="1506986" y="375369"/>
                    <a:pt x="1506430" y="374763"/>
                  </a:cubicBezTo>
                  <a:cubicBezTo>
                    <a:pt x="1500747" y="367544"/>
                    <a:pt x="1497891" y="358500"/>
                    <a:pt x="1498397" y="349327"/>
                  </a:cubicBezTo>
                  <a:cubicBezTo>
                    <a:pt x="1497873" y="339986"/>
                    <a:pt x="1500724" y="330769"/>
                    <a:pt x="1506430" y="323355"/>
                  </a:cubicBezTo>
                  <a:cubicBezTo>
                    <a:pt x="1511753" y="317404"/>
                    <a:pt x="1518985" y="314173"/>
                    <a:pt x="1526374" y="313761"/>
                  </a:cubicBezTo>
                  <a:close/>
                  <a:moveTo>
                    <a:pt x="1400517" y="313754"/>
                  </a:moveTo>
                  <a:cubicBezTo>
                    <a:pt x="1407929" y="313349"/>
                    <a:pt x="1415496" y="315772"/>
                    <a:pt x="1421460" y="321118"/>
                  </a:cubicBezTo>
                  <a:cubicBezTo>
                    <a:pt x="1422246" y="321823"/>
                    <a:pt x="1422992" y="322570"/>
                    <a:pt x="1423697" y="323355"/>
                  </a:cubicBezTo>
                  <a:cubicBezTo>
                    <a:pt x="1429378" y="330778"/>
                    <a:pt x="1432198" y="339997"/>
                    <a:pt x="1431641" y="349327"/>
                  </a:cubicBezTo>
                  <a:cubicBezTo>
                    <a:pt x="1432173" y="358490"/>
                    <a:pt x="1429349" y="367532"/>
                    <a:pt x="1423697" y="374763"/>
                  </a:cubicBezTo>
                  <a:cubicBezTo>
                    <a:pt x="1412711" y="386691"/>
                    <a:pt x="1394135" y="387455"/>
                    <a:pt x="1382207" y="376469"/>
                  </a:cubicBezTo>
                  <a:cubicBezTo>
                    <a:pt x="1381615" y="375924"/>
                    <a:pt x="1381046" y="375355"/>
                    <a:pt x="1380501" y="374763"/>
                  </a:cubicBezTo>
                  <a:lnTo>
                    <a:pt x="1380500" y="374763"/>
                  </a:lnTo>
                  <a:cubicBezTo>
                    <a:pt x="1374886" y="367513"/>
                    <a:pt x="1372065" y="358484"/>
                    <a:pt x="1372557" y="349327"/>
                  </a:cubicBezTo>
                  <a:cubicBezTo>
                    <a:pt x="1372047" y="340003"/>
                    <a:pt x="1374862" y="330800"/>
                    <a:pt x="1380500" y="323355"/>
                  </a:cubicBezTo>
                  <a:cubicBezTo>
                    <a:pt x="1385847" y="317391"/>
                    <a:pt x="1393104" y="314159"/>
                    <a:pt x="1400517" y="313754"/>
                  </a:cubicBezTo>
                  <a:close/>
                  <a:moveTo>
                    <a:pt x="935084" y="313754"/>
                  </a:moveTo>
                  <a:cubicBezTo>
                    <a:pt x="942496" y="313349"/>
                    <a:pt x="950063" y="315772"/>
                    <a:pt x="956027" y="321118"/>
                  </a:cubicBezTo>
                  <a:cubicBezTo>
                    <a:pt x="956813" y="321823"/>
                    <a:pt x="957559" y="322570"/>
                    <a:pt x="958264" y="323355"/>
                  </a:cubicBezTo>
                  <a:cubicBezTo>
                    <a:pt x="963945" y="330778"/>
                    <a:pt x="966765" y="339997"/>
                    <a:pt x="966208" y="349327"/>
                  </a:cubicBezTo>
                  <a:cubicBezTo>
                    <a:pt x="966740" y="358490"/>
                    <a:pt x="963916" y="367532"/>
                    <a:pt x="958264" y="374763"/>
                  </a:cubicBezTo>
                  <a:cubicBezTo>
                    <a:pt x="947278" y="386691"/>
                    <a:pt x="928702" y="387455"/>
                    <a:pt x="916774" y="376469"/>
                  </a:cubicBezTo>
                  <a:cubicBezTo>
                    <a:pt x="916182" y="375924"/>
                    <a:pt x="915613" y="375355"/>
                    <a:pt x="915068" y="374763"/>
                  </a:cubicBezTo>
                  <a:lnTo>
                    <a:pt x="915067" y="374763"/>
                  </a:lnTo>
                  <a:cubicBezTo>
                    <a:pt x="909452" y="367513"/>
                    <a:pt x="906632" y="358484"/>
                    <a:pt x="907124" y="349327"/>
                  </a:cubicBezTo>
                  <a:cubicBezTo>
                    <a:pt x="906614" y="340003"/>
                    <a:pt x="909429" y="330800"/>
                    <a:pt x="915067" y="323355"/>
                  </a:cubicBezTo>
                  <a:cubicBezTo>
                    <a:pt x="920413" y="317391"/>
                    <a:pt x="927671" y="314159"/>
                    <a:pt x="935084" y="313754"/>
                  </a:cubicBezTo>
                  <a:close/>
                  <a:moveTo>
                    <a:pt x="1598624" y="313717"/>
                  </a:moveTo>
                  <a:cubicBezTo>
                    <a:pt x="1605317" y="313413"/>
                    <a:pt x="1611889" y="315572"/>
                    <a:pt x="1617099" y="319786"/>
                  </a:cubicBezTo>
                  <a:cubicBezTo>
                    <a:pt x="1621980" y="323927"/>
                    <a:pt x="1625027" y="329829"/>
                    <a:pt x="1625578" y="336207"/>
                  </a:cubicBezTo>
                  <a:lnTo>
                    <a:pt x="1612994" y="336207"/>
                  </a:lnTo>
                  <a:cubicBezTo>
                    <a:pt x="1612548" y="333173"/>
                    <a:pt x="1610909" y="330443"/>
                    <a:pt x="1608442" y="328621"/>
                  </a:cubicBezTo>
                  <a:cubicBezTo>
                    <a:pt x="1605968" y="326472"/>
                    <a:pt x="1602795" y="325298"/>
                    <a:pt x="1599517" y="325319"/>
                  </a:cubicBezTo>
                  <a:cubicBezTo>
                    <a:pt x="1594372" y="325068"/>
                    <a:pt x="1589445" y="327415"/>
                    <a:pt x="1586397" y="331566"/>
                  </a:cubicBezTo>
                  <a:cubicBezTo>
                    <a:pt x="1580217" y="342345"/>
                    <a:pt x="1580217" y="355594"/>
                    <a:pt x="1586397" y="366373"/>
                  </a:cubicBezTo>
                  <a:cubicBezTo>
                    <a:pt x="1589591" y="370415"/>
                    <a:pt x="1594553" y="372647"/>
                    <a:pt x="1599696" y="372353"/>
                  </a:cubicBezTo>
                  <a:cubicBezTo>
                    <a:pt x="1604408" y="372523"/>
                    <a:pt x="1608846" y="370134"/>
                    <a:pt x="1611298" y="366106"/>
                  </a:cubicBezTo>
                  <a:cubicBezTo>
                    <a:pt x="1612941" y="363609"/>
                    <a:pt x="1614092" y="360823"/>
                    <a:pt x="1614689" y="357895"/>
                  </a:cubicBezTo>
                  <a:lnTo>
                    <a:pt x="1600231" y="357895"/>
                  </a:lnTo>
                  <a:lnTo>
                    <a:pt x="1600231" y="346382"/>
                  </a:lnTo>
                  <a:lnTo>
                    <a:pt x="1626024" y="346382"/>
                  </a:lnTo>
                  <a:lnTo>
                    <a:pt x="1626024" y="382081"/>
                  </a:lnTo>
                  <a:lnTo>
                    <a:pt x="1617099" y="382081"/>
                  </a:lnTo>
                  <a:lnTo>
                    <a:pt x="1615850" y="373156"/>
                  </a:lnTo>
                  <a:lnTo>
                    <a:pt x="1615671" y="374762"/>
                  </a:lnTo>
                  <a:cubicBezTo>
                    <a:pt x="1611817" y="380856"/>
                    <a:pt x="1605027" y="384454"/>
                    <a:pt x="1597821" y="384223"/>
                  </a:cubicBezTo>
                  <a:lnTo>
                    <a:pt x="1597821" y="383687"/>
                  </a:lnTo>
                  <a:cubicBezTo>
                    <a:pt x="1589696" y="384122"/>
                    <a:pt x="1581814" y="380838"/>
                    <a:pt x="1576401" y="374762"/>
                  </a:cubicBezTo>
                  <a:cubicBezTo>
                    <a:pt x="1565540" y="359348"/>
                    <a:pt x="1565540" y="338770"/>
                    <a:pt x="1576401" y="323356"/>
                  </a:cubicBezTo>
                  <a:cubicBezTo>
                    <a:pt x="1581942" y="316909"/>
                    <a:pt x="1590131" y="313358"/>
                    <a:pt x="1598624" y="313717"/>
                  </a:cubicBezTo>
                  <a:close/>
                  <a:moveTo>
                    <a:pt x="1205662" y="313538"/>
                  </a:moveTo>
                  <a:cubicBezTo>
                    <a:pt x="1212206" y="313370"/>
                    <a:pt x="1218575" y="315663"/>
                    <a:pt x="1223511" y="319964"/>
                  </a:cubicBezTo>
                  <a:cubicBezTo>
                    <a:pt x="1228575" y="324432"/>
                    <a:pt x="1231762" y="330648"/>
                    <a:pt x="1232436" y="337367"/>
                  </a:cubicBezTo>
                  <a:lnTo>
                    <a:pt x="1219584" y="337367"/>
                  </a:lnTo>
                  <a:cubicBezTo>
                    <a:pt x="1219368" y="333950"/>
                    <a:pt x="1217831" y="330749"/>
                    <a:pt x="1215300" y="328442"/>
                  </a:cubicBezTo>
                  <a:cubicBezTo>
                    <a:pt x="1212801" y="326346"/>
                    <a:pt x="1209638" y="325208"/>
                    <a:pt x="1206376" y="325229"/>
                  </a:cubicBezTo>
                  <a:cubicBezTo>
                    <a:pt x="1201775" y="325133"/>
                    <a:pt x="1197479" y="327519"/>
                    <a:pt x="1195130" y="331477"/>
                  </a:cubicBezTo>
                  <a:cubicBezTo>
                    <a:pt x="1192174" y="336718"/>
                    <a:pt x="1190781" y="342695"/>
                    <a:pt x="1191114" y="348702"/>
                  </a:cubicBezTo>
                  <a:cubicBezTo>
                    <a:pt x="1190786" y="354566"/>
                    <a:pt x="1192182" y="360400"/>
                    <a:pt x="1195130" y="365480"/>
                  </a:cubicBezTo>
                  <a:cubicBezTo>
                    <a:pt x="1199377" y="371772"/>
                    <a:pt x="1207921" y="373429"/>
                    <a:pt x="1214212" y="369182"/>
                  </a:cubicBezTo>
                  <a:cubicBezTo>
                    <a:pt x="1214751" y="368818"/>
                    <a:pt x="1215264" y="368416"/>
                    <a:pt x="1215746" y="367979"/>
                  </a:cubicBezTo>
                  <a:cubicBezTo>
                    <a:pt x="1218269" y="365409"/>
                    <a:pt x="1219789" y="362022"/>
                    <a:pt x="1220030" y="358430"/>
                  </a:cubicBezTo>
                  <a:lnTo>
                    <a:pt x="1231901" y="358787"/>
                  </a:lnTo>
                  <a:cubicBezTo>
                    <a:pt x="1231455" y="365737"/>
                    <a:pt x="1228469" y="372281"/>
                    <a:pt x="1223511" y="377172"/>
                  </a:cubicBezTo>
                  <a:cubicBezTo>
                    <a:pt x="1218688" y="381706"/>
                    <a:pt x="1212280" y="384172"/>
                    <a:pt x="1205662" y="384044"/>
                  </a:cubicBezTo>
                  <a:cubicBezTo>
                    <a:pt x="1197672" y="384371"/>
                    <a:pt x="1190008" y="380854"/>
                    <a:pt x="1185045" y="374584"/>
                  </a:cubicBezTo>
                  <a:cubicBezTo>
                    <a:pt x="1179596" y="367262"/>
                    <a:pt x="1176880" y="358263"/>
                    <a:pt x="1177370" y="349148"/>
                  </a:cubicBezTo>
                  <a:cubicBezTo>
                    <a:pt x="1176859" y="339865"/>
                    <a:pt x="1179571" y="330691"/>
                    <a:pt x="1185045" y="323177"/>
                  </a:cubicBezTo>
                  <a:cubicBezTo>
                    <a:pt x="1189961" y="316827"/>
                    <a:pt x="1197637" y="313239"/>
                    <a:pt x="1205662" y="313538"/>
                  </a:cubicBezTo>
                  <a:close/>
                  <a:moveTo>
                    <a:pt x="523890" y="313538"/>
                  </a:moveTo>
                  <a:cubicBezTo>
                    <a:pt x="530060" y="313268"/>
                    <a:pt x="536098" y="315376"/>
                    <a:pt x="540758" y="319428"/>
                  </a:cubicBezTo>
                  <a:cubicBezTo>
                    <a:pt x="545164" y="323595"/>
                    <a:pt x="547732" y="329342"/>
                    <a:pt x="547898" y="335404"/>
                  </a:cubicBezTo>
                  <a:lnTo>
                    <a:pt x="534867" y="335404"/>
                  </a:lnTo>
                  <a:cubicBezTo>
                    <a:pt x="534768" y="332433"/>
                    <a:pt x="533364" y="329658"/>
                    <a:pt x="531029" y="327817"/>
                  </a:cubicBezTo>
                  <a:cubicBezTo>
                    <a:pt x="528456" y="325908"/>
                    <a:pt x="525308" y="324932"/>
                    <a:pt x="522105" y="325051"/>
                  </a:cubicBezTo>
                  <a:cubicBezTo>
                    <a:pt x="519376" y="324860"/>
                    <a:pt x="516674" y="325687"/>
                    <a:pt x="514519" y="327371"/>
                  </a:cubicBezTo>
                  <a:cubicBezTo>
                    <a:pt x="512626" y="328989"/>
                    <a:pt x="511602" y="331401"/>
                    <a:pt x="511752" y="333886"/>
                  </a:cubicBezTo>
                  <a:cubicBezTo>
                    <a:pt x="511747" y="335850"/>
                    <a:pt x="512853" y="337647"/>
                    <a:pt x="514608" y="338527"/>
                  </a:cubicBezTo>
                  <a:cubicBezTo>
                    <a:pt x="518481" y="340299"/>
                    <a:pt x="522558" y="341588"/>
                    <a:pt x="526745" y="342365"/>
                  </a:cubicBezTo>
                  <a:cubicBezTo>
                    <a:pt x="533196" y="343499"/>
                    <a:pt x="539302" y="346094"/>
                    <a:pt x="544595" y="349951"/>
                  </a:cubicBezTo>
                  <a:cubicBezTo>
                    <a:pt x="547906" y="353655"/>
                    <a:pt x="549523" y="358571"/>
                    <a:pt x="549058" y="363517"/>
                  </a:cubicBezTo>
                  <a:cubicBezTo>
                    <a:pt x="549373" y="369321"/>
                    <a:pt x="546842" y="374915"/>
                    <a:pt x="542274" y="378510"/>
                  </a:cubicBezTo>
                  <a:cubicBezTo>
                    <a:pt x="536941" y="382434"/>
                    <a:pt x="530413" y="384390"/>
                    <a:pt x="523801" y="384044"/>
                  </a:cubicBezTo>
                  <a:cubicBezTo>
                    <a:pt x="517327" y="384352"/>
                    <a:pt x="510968" y="382254"/>
                    <a:pt x="505951" y="378153"/>
                  </a:cubicBezTo>
                  <a:cubicBezTo>
                    <a:pt x="501401" y="373800"/>
                    <a:pt x="498849" y="367761"/>
                    <a:pt x="498900" y="361464"/>
                  </a:cubicBezTo>
                  <a:lnTo>
                    <a:pt x="511306" y="361465"/>
                  </a:lnTo>
                  <a:cubicBezTo>
                    <a:pt x="511240" y="364591"/>
                    <a:pt x="512543" y="367591"/>
                    <a:pt x="514876" y="369675"/>
                  </a:cubicBezTo>
                  <a:cubicBezTo>
                    <a:pt x="517438" y="371617"/>
                    <a:pt x="520587" y="372624"/>
                    <a:pt x="523801" y="372531"/>
                  </a:cubicBezTo>
                  <a:cubicBezTo>
                    <a:pt x="527148" y="372709"/>
                    <a:pt x="530482" y="371968"/>
                    <a:pt x="533439" y="370389"/>
                  </a:cubicBezTo>
                  <a:cubicBezTo>
                    <a:pt x="535592" y="369168"/>
                    <a:pt x="536921" y="366884"/>
                    <a:pt x="536920" y="364410"/>
                  </a:cubicBezTo>
                  <a:cubicBezTo>
                    <a:pt x="537065" y="362238"/>
                    <a:pt x="536130" y="360135"/>
                    <a:pt x="534421" y="358787"/>
                  </a:cubicBezTo>
                  <a:cubicBezTo>
                    <a:pt x="531167" y="356996"/>
                    <a:pt x="527638" y="355759"/>
                    <a:pt x="523979" y="355128"/>
                  </a:cubicBezTo>
                  <a:cubicBezTo>
                    <a:pt x="517004" y="353942"/>
                    <a:pt x="510351" y="351328"/>
                    <a:pt x="504434" y="347452"/>
                  </a:cubicBezTo>
                  <a:cubicBezTo>
                    <a:pt x="500957" y="344156"/>
                    <a:pt x="499153" y="339466"/>
                    <a:pt x="499525" y="334690"/>
                  </a:cubicBezTo>
                  <a:cubicBezTo>
                    <a:pt x="499229" y="328819"/>
                    <a:pt x="501627" y="323134"/>
                    <a:pt x="506040" y="319249"/>
                  </a:cubicBezTo>
                  <a:cubicBezTo>
                    <a:pt x="511041" y="315135"/>
                    <a:pt x="517429" y="313092"/>
                    <a:pt x="523890" y="313538"/>
                  </a:cubicBezTo>
                  <a:close/>
                  <a:moveTo>
                    <a:pt x="336367" y="313293"/>
                  </a:moveTo>
                  <a:cubicBezTo>
                    <a:pt x="343627" y="312654"/>
                    <a:pt x="351114" y="314597"/>
                    <a:pt x="357351" y="319250"/>
                  </a:cubicBezTo>
                  <a:cubicBezTo>
                    <a:pt x="362264" y="323367"/>
                    <a:pt x="365317" y="329284"/>
                    <a:pt x="365830" y="335672"/>
                  </a:cubicBezTo>
                  <a:lnTo>
                    <a:pt x="352978" y="335672"/>
                  </a:lnTo>
                  <a:cubicBezTo>
                    <a:pt x="352614" y="332631"/>
                    <a:pt x="350996" y="329881"/>
                    <a:pt x="348515" y="328086"/>
                  </a:cubicBezTo>
                  <a:cubicBezTo>
                    <a:pt x="346042" y="325937"/>
                    <a:pt x="342868" y="324762"/>
                    <a:pt x="339591" y="324783"/>
                  </a:cubicBezTo>
                  <a:cubicBezTo>
                    <a:pt x="334457" y="324581"/>
                    <a:pt x="329551" y="326917"/>
                    <a:pt x="326472" y="331031"/>
                  </a:cubicBezTo>
                  <a:cubicBezTo>
                    <a:pt x="322986" y="336304"/>
                    <a:pt x="321325" y="342574"/>
                    <a:pt x="321741" y="348881"/>
                  </a:cubicBezTo>
                  <a:cubicBezTo>
                    <a:pt x="321325" y="354995"/>
                    <a:pt x="322923" y="361077"/>
                    <a:pt x="326293" y="366195"/>
                  </a:cubicBezTo>
                  <a:cubicBezTo>
                    <a:pt x="329495" y="370225"/>
                    <a:pt x="334451" y="372454"/>
                    <a:pt x="339591" y="372175"/>
                  </a:cubicBezTo>
                  <a:cubicBezTo>
                    <a:pt x="344295" y="372308"/>
                    <a:pt x="348715" y="369928"/>
                    <a:pt x="351193" y="365928"/>
                  </a:cubicBezTo>
                  <a:cubicBezTo>
                    <a:pt x="352800" y="363413"/>
                    <a:pt x="353948" y="360633"/>
                    <a:pt x="354584" y="357717"/>
                  </a:cubicBezTo>
                  <a:lnTo>
                    <a:pt x="340127" y="357717"/>
                  </a:lnTo>
                  <a:lnTo>
                    <a:pt x="340127" y="346203"/>
                  </a:lnTo>
                  <a:lnTo>
                    <a:pt x="366187" y="346203"/>
                  </a:lnTo>
                  <a:lnTo>
                    <a:pt x="366187" y="381903"/>
                  </a:lnTo>
                  <a:lnTo>
                    <a:pt x="357262" y="381903"/>
                  </a:lnTo>
                  <a:lnTo>
                    <a:pt x="356012" y="372978"/>
                  </a:lnTo>
                  <a:lnTo>
                    <a:pt x="355299" y="374049"/>
                  </a:lnTo>
                  <a:lnTo>
                    <a:pt x="337551" y="383456"/>
                  </a:lnTo>
                  <a:lnTo>
                    <a:pt x="316743" y="374228"/>
                  </a:lnTo>
                  <a:cubicBezTo>
                    <a:pt x="306039" y="358763"/>
                    <a:pt x="306039" y="338284"/>
                    <a:pt x="316743" y="322820"/>
                  </a:cubicBezTo>
                  <a:cubicBezTo>
                    <a:pt x="322074" y="317150"/>
                    <a:pt x="329107" y="313931"/>
                    <a:pt x="336367" y="313293"/>
                  </a:cubicBezTo>
                  <a:close/>
                  <a:moveTo>
                    <a:pt x="381539" y="228751"/>
                  </a:moveTo>
                  <a:lnTo>
                    <a:pt x="381449" y="228930"/>
                  </a:lnTo>
                  <a:lnTo>
                    <a:pt x="381464" y="228833"/>
                  </a:lnTo>
                  <a:close/>
                  <a:moveTo>
                    <a:pt x="350212" y="205101"/>
                  </a:moveTo>
                  <a:cubicBezTo>
                    <a:pt x="356549" y="205101"/>
                    <a:pt x="356906" y="216256"/>
                    <a:pt x="359137" y="216256"/>
                  </a:cubicBezTo>
                  <a:cubicBezTo>
                    <a:pt x="362394" y="215993"/>
                    <a:pt x="365588" y="215210"/>
                    <a:pt x="368597" y="213936"/>
                  </a:cubicBezTo>
                  <a:cubicBezTo>
                    <a:pt x="372253" y="213720"/>
                    <a:pt x="375918" y="213720"/>
                    <a:pt x="379575" y="213936"/>
                  </a:cubicBezTo>
                  <a:cubicBezTo>
                    <a:pt x="381360" y="213936"/>
                    <a:pt x="383413" y="214293"/>
                    <a:pt x="383413" y="215721"/>
                  </a:cubicBezTo>
                  <a:cubicBezTo>
                    <a:pt x="383772" y="217846"/>
                    <a:pt x="383460" y="220030"/>
                    <a:pt x="382520" y="221968"/>
                  </a:cubicBezTo>
                  <a:lnTo>
                    <a:pt x="381464" y="228833"/>
                  </a:lnTo>
                  <a:lnTo>
                    <a:pt x="376719" y="234017"/>
                  </a:lnTo>
                  <a:cubicBezTo>
                    <a:pt x="376005" y="235177"/>
                    <a:pt x="372524" y="235980"/>
                    <a:pt x="371810" y="237676"/>
                  </a:cubicBezTo>
                  <a:cubicBezTo>
                    <a:pt x="370204" y="241692"/>
                    <a:pt x="370204" y="245352"/>
                    <a:pt x="368330" y="247583"/>
                  </a:cubicBezTo>
                  <a:cubicBezTo>
                    <a:pt x="366455" y="249814"/>
                    <a:pt x="364313" y="250439"/>
                    <a:pt x="361368" y="252313"/>
                  </a:cubicBezTo>
                  <a:cubicBezTo>
                    <a:pt x="358423" y="254188"/>
                    <a:pt x="355299" y="252492"/>
                    <a:pt x="353336" y="253027"/>
                  </a:cubicBezTo>
                  <a:cubicBezTo>
                    <a:pt x="350016" y="254992"/>
                    <a:pt x="346442" y="256494"/>
                    <a:pt x="342715" y="257490"/>
                  </a:cubicBezTo>
                  <a:cubicBezTo>
                    <a:pt x="336200" y="257490"/>
                    <a:pt x="330041" y="254544"/>
                    <a:pt x="330041" y="247048"/>
                  </a:cubicBezTo>
                  <a:cubicBezTo>
                    <a:pt x="330041" y="245263"/>
                    <a:pt x="331380" y="240978"/>
                    <a:pt x="331380" y="239193"/>
                  </a:cubicBezTo>
                  <a:cubicBezTo>
                    <a:pt x="331380" y="237408"/>
                    <a:pt x="329506" y="234731"/>
                    <a:pt x="329506" y="232946"/>
                  </a:cubicBezTo>
                  <a:cubicBezTo>
                    <a:pt x="329506" y="231161"/>
                    <a:pt x="332808" y="227769"/>
                    <a:pt x="333344" y="225627"/>
                  </a:cubicBezTo>
                  <a:cubicBezTo>
                    <a:pt x="334396" y="219048"/>
                    <a:pt x="337865" y="213097"/>
                    <a:pt x="343072" y="208939"/>
                  </a:cubicBezTo>
                  <a:cubicBezTo>
                    <a:pt x="345482" y="207689"/>
                    <a:pt x="348427" y="205101"/>
                    <a:pt x="350212" y="205101"/>
                  </a:cubicBezTo>
                  <a:close/>
                  <a:moveTo>
                    <a:pt x="469269" y="183145"/>
                  </a:moveTo>
                  <a:cubicBezTo>
                    <a:pt x="471590" y="182788"/>
                    <a:pt x="472750" y="185377"/>
                    <a:pt x="476410" y="184752"/>
                  </a:cubicBezTo>
                  <a:cubicBezTo>
                    <a:pt x="477570" y="184663"/>
                    <a:pt x="481943" y="188500"/>
                    <a:pt x="483639" y="188500"/>
                  </a:cubicBezTo>
                  <a:cubicBezTo>
                    <a:pt x="485985" y="189175"/>
                    <a:pt x="488440" y="189388"/>
                    <a:pt x="490868" y="189125"/>
                  </a:cubicBezTo>
                  <a:cubicBezTo>
                    <a:pt x="493010" y="188857"/>
                    <a:pt x="496312" y="191356"/>
                    <a:pt x="498008" y="191356"/>
                  </a:cubicBezTo>
                  <a:cubicBezTo>
                    <a:pt x="500084" y="191204"/>
                    <a:pt x="502145" y="190876"/>
                    <a:pt x="504166" y="190375"/>
                  </a:cubicBezTo>
                  <a:cubicBezTo>
                    <a:pt x="507825" y="189660"/>
                    <a:pt x="516036" y="199567"/>
                    <a:pt x="518802" y="203316"/>
                  </a:cubicBezTo>
                  <a:lnTo>
                    <a:pt x="517999" y="203494"/>
                  </a:lnTo>
                  <a:cubicBezTo>
                    <a:pt x="519478" y="205225"/>
                    <a:pt x="520764" y="207110"/>
                    <a:pt x="521837" y="209117"/>
                  </a:cubicBezTo>
                  <a:cubicBezTo>
                    <a:pt x="522358" y="211529"/>
                    <a:pt x="522358" y="214024"/>
                    <a:pt x="521837" y="216435"/>
                  </a:cubicBezTo>
                  <a:cubicBezTo>
                    <a:pt x="520587" y="220363"/>
                    <a:pt x="518267" y="221434"/>
                    <a:pt x="516660" y="223219"/>
                  </a:cubicBezTo>
                  <a:cubicBezTo>
                    <a:pt x="515054" y="225004"/>
                    <a:pt x="514429" y="229288"/>
                    <a:pt x="512644" y="231430"/>
                  </a:cubicBezTo>
                  <a:cubicBezTo>
                    <a:pt x="511269" y="233437"/>
                    <a:pt x="509684" y="235292"/>
                    <a:pt x="507915" y="236963"/>
                  </a:cubicBezTo>
                  <a:cubicBezTo>
                    <a:pt x="505453" y="238652"/>
                    <a:pt x="502650" y="239780"/>
                    <a:pt x="499704" y="240265"/>
                  </a:cubicBezTo>
                  <a:cubicBezTo>
                    <a:pt x="497740" y="240265"/>
                    <a:pt x="494706" y="239730"/>
                    <a:pt x="492742" y="240265"/>
                  </a:cubicBezTo>
                  <a:cubicBezTo>
                    <a:pt x="489351" y="241158"/>
                    <a:pt x="487834" y="243746"/>
                    <a:pt x="485424" y="243746"/>
                  </a:cubicBezTo>
                  <a:cubicBezTo>
                    <a:pt x="483014" y="243746"/>
                    <a:pt x="480604" y="241515"/>
                    <a:pt x="479712" y="237677"/>
                  </a:cubicBezTo>
                  <a:cubicBezTo>
                    <a:pt x="479712" y="235714"/>
                    <a:pt x="480693" y="232054"/>
                    <a:pt x="479712" y="229645"/>
                  </a:cubicBezTo>
                  <a:cubicBezTo>
                    <a:pt x="477548" y="226158"/>
                    <a:pt x="475581" y="222553"/>
                    <a:pt x="473821" y="218845"/>
                  </a:cubicBezTo>
                  <a:cubicBezTo>
                    <a:pt x="473643" y="214472"/>
                    <a:pt x="469091" y="212330"/>
                    <a:pt x="469091" y="209474"/>
                  </a:cubicBezTo>
                  <a:cubicBezTo>
                    <a:pt x="469105" y="205810"/>
                    <a:pt x="468151" y="202209"/>
                    <a:pt x="466324" y="199032"/>
                  </a:cubicBezTo>
                  <a:cubicBezTo>
                    <a:pt x="465696" y="196898"/>
                    <a:pt x="465887" y="194607"/>
                    <a:pt x="466860" y="192606"/>
                  </a:cubicBezTo>
                  <a:cubicBezTo>
                    <a:pt x="468288" y="190642"/>
                    <a:pt x="466324" y="185377"/>
                    <a:pt x="469269" y="183145"/>
                  </a:cubicBezTo>
                  <a:close/>
                  <a:moveTo>
                    <a:pt x="443656" y="131382"/>
                  </a:moveTo>
                  <a:cubicBezTo>
                    <a:pt x="441416" y="131221"/>
                    <a:pt x="439168" y="131525"/>
                    <a:pt x="437051" y="132274"/>
                  </a:cubicBezTo>
                  <a:cubicBezTo>
                    <a:pt x="434463" y="133881"/>
                    <a:pt x="431964" y="132988"/>
                    <a:pt x="430269" y="134505"/>
                  </a:cubicBezTo>
                  <a:cubicBezTo>
                    <a:pt x="428719" y="135792"/>
                    <a:pt x="427009" y="136872"/>
                    <a:pt x="425181" y="137718"/>
                  </a:cubicBezTo>
                  <a:cubicBezTo>
                    <a:pt x="420652" y="139316"/>
                    <a:pt x="416238" y="141225"/>
                    <a:pt x="411972" y="143429"/>
                  </a:cubicBezTo>
                  <a:cubicBezTo>
                    <a:pt x="409426" y="144715"/>
                    <a:pt x="407859" y="147362"/>
                    <a:pt x="407956" y="150212"/>
                  </a:cubicBezTo>
                  <a:cubicBezTo>
                    <a:pt x="408049" y="153328"/>
                    <a:pt x="410553" y="155831"/>
                    <a:pt x="413668" y="155924"/>
                  </a:cubicBezTo>
                  <a:cubicBezTo>
                    <a:pt x="417176" y="155436"/>
                    <a:pt x="420582" y="154381"/>
                    <a:pt x="423753" y="152801"/>
                  </a:cubicBezTo>
                  <a:cubicBezTo>
                    <a:pt x="427144" y="150748"/>
                    <a:pt x="428840" y="148160"/>
                    <a:pt x="433214" y="145482"/>
                  </a:cubicBezTo>
                  <a:cubicBezTo>
                    <a:pt x="436161" y="143562"/>
                    <a:pt x="438807" y="141215"/>
                    <a:pt x="441068" y="138521"/>
                  </a:cubicBezTo>
                  <a:cubicBezTo>
                    <a:pt x="442763" y="135576"/>
                    <a:pt x="444994" y="131382"/>
                    <a:pt x="443656" y="131382"/>
                  </a:cubicBezTo>
                  <a:close/>
                  <a:moveTo>
                    <a:pt x="757186" y="117012"/>
                  </a:moveTo>
                  <a:cubicBezTo>
                    <a:pt x="753664" y="117335"/>
                    <a:pt x="750172" y="117932"/>
                    <a:pt x="746743" y="118797"/>
                  </a:cubicBezTo>
                  <a:cubicBezTo>
                    <a:pt x="745289" y="120293"/>
                    <a:pt x="744405" y="122250"/>
                    <a:pt x="744244" y="124330"/>
                  </a:cubicBezTo>
                  <a:cubicBezTo>
                    <a:pt x="743988" y="126097"/>
                    <a:pt x="744268" y="127900"/>
                    <a:pt x="745048" y="129507"/>
                  </a:cubicBezTo>
                  <a:cubicBezTo>
                    <a:pt x="747993" y="130488"/>
                    <a:pt x="752188" y="131470"/>
                    <a:pt x="753973" y="130488"/>
                  </a:cubicBezTo>
                  <a:lnTo>
                    <a:pt x="754062" y="130488"/>
                  </a:lnTo>
                  <a:cubicBezTo>
                    <a:pt x="757511" y="128113"/>
                    <a:pt x="759707" y="124311"/>
                    <a:pt x="760042" y="120135"/>
                  </a:cubicBezTo>
                  <a:cubicBezTo>
                    <a:pt x="760062" y="119979"/>
                    <a:pt x="760069" y="119821"/>
                    <a:pt x="760062" y="119664"/>
                  </a:cubicBezTo>
                  <a:cubicBezTo>
                    <a:pt x="760000" y="118137"/>
                    <a:pt x="758712" y="116950"/>
                    <a:pt x="757186" y="117012"/>
                  </a:cubicBezTo>
                  <a:close/>
                  <a:moveTo>
                    <a:pt x="788423" y="107730"/>
                  </a:moveTo>
                  <a:cubicBezTo>
                    <a:pt x="785924" y="108444"/>
                    <a:pt x="784139" y="110407"/>
                    <a:pt x="780302" y="110407"/>
                  </a:cubicBezTo>
                  <a:cubicBezTo>
                    <a:pt x="778427" y="112549"/>
                    <a:pt x="779231" y="116654"/>
                    <a:pt x="779319" y="118529"/>
                  </a:cubicBezTo>
                  <a:cubicBezTo>
                    <a:pt x="779409" y="120403"/>
                    <a:pt x="783157" y="123080"/>
                    <a:pt x="784317" y="123080"/>
                  </a:cubicBezTo>
                  <a:cubicBezTo>
                    <a:pt x="788190" y="122402"/>
                    <a:pt x="791506" y="119915"/>
                    <a:pt x="793242" y="116387"/>
                  </a:cubicBezTo>
                  <a:lnTo>
                    <a:pt x="793600" y="116387"/>
                  </a:lnTo>
                  <a:cubicBezTo>
                    <a:pt x="793827" y="114132"/>
                    <a:pt x="793827" y="111859"/>
                    <a:pt x="793600" y="109604"/>
                  </a:cubicBezTo>
                  <a:cubicBezTo>
                    <a:pt x="793242" y="107284"/>
                    <a:pt x="790922" y="107016"/>
                    <a:pt x="788423" y="107730"/>
                  </a:cubicBezTo>
                  <a:close/>
                  <a:moveTo>
                    <a:pt x="462041" y="97466"/>
                  </a:moveTo>
                  <a:cubicBezTo>
                    <a:pt x="464711" y="98128"/>
                    <a:pt x="467289" y="99117"/>
                    <a:pt x="469716" y="100412"/>
                  </a:cubicBezTo>
                  <a:cubicBezTo>
                    <a:pt x="471501" y="100412"/>
                    <a:pt x="476856" y="99252"/>
                    <a:pt x="478641" y="100412"/>
                  </a:cubicBezTo>
                  <a:cubicBezTo>
                    <a:pt x="483100" y="102721"/>
                    <a:pt x="487316" y="105471"/>
                    <a:pt x="491225" y="108623"/>
                  </a:cubicBezTo>
                  <a:cubicBezTo>
                    <a:pt x="492681" y="111998"/>
                    <a:pt x="493845" y="115491"/>
                    <a:pt x="494706" y="119065"/>
                  </a:cubicBezTo>
                  <a:cubicBezTo>
                    <a:pt x="495617" y="121695"/>
                    <a:pt x="495617" y="124556"/>
                    <a:pt x="494706" y="127187"/>
                  </a:cubicBezTo>
                  <a:cubicBezTo>
                    <a:pt x="490970" y="130589"/>
                    <a:pt x="487424" y="134193"/>
                    <a:pt x="484085" y="137985"/>
                  </a:cubicBezTo>
                  <a:lnTo>
                    <a:pt x="483728" y="137985"/>
                  </a:lnTo>
                  <a:cubicBezTo>
                    <a:pt x="482224" y="141066"/>
                    <a:pt x="480525" y="144047"/>
                    <a:pt x="478641" y="146910"/>
                  </a:cubicBezTo>
                  <a:cubicBezTo>
                    <a:pt x="472535" y="156287"/>
                    <a:pt x="466962" y="166001"/>
                    <a:pt x="461951" y="176006"/>
                  </a:cubicBezTo>
                  <a:cubicBezTo>
                    <a:pt x="459705" y="179275"/>
                    <a:pt x="457261" y="182405"/>
                    <a:pt x="454633" y="185377"/>
                  </a:cubicBezTo>
                  <a:cubicBezTo>
                    <a:pt x="453087" y="186598"/>
                    <a:pt x="450997" y="186872"/>
                    <a:pt x="449189" y="186091"/>
                  </a:cubicBezTo>
                  <a:cubicBezTo>
                    <a:pt x="447851" y="185555"/>
                    <a:pt x="444013" y="188233"/>
                    <a:pt x="444013" y="191892"/>
                  </a:cubicBezTo>
                  <a:cubicBezTo>
                    <a:pt x="443853" y="195510"/>
                    <a:pt x="444431" y="199123"/>
                    <a:pt x="445709" y="202513"/>
                  </a:cubicBezTo>
                  <a:cubicBezTo>
                    <a:pt x="446781" y="218232"/>
                    <a:pt x="446781" y="234006"/>
                    <a:pt x="445709" y="249725"/>
                  </a:cubicBezTo>
                  <a:cubicBezTo>
                    <a:pt x="444935" y="255317"/>
                    <a:pt x="441648" y="260247"/>
                    <a:pt x="436784" y="263113"/>
                  </a:cubicBezTo>
                  <a:cubicBezTo>
                    <a:pt x="434195" y="264362"/>
                    <a:pt x="430536" y="271145"/>
                    <a:pt x="427234" y="272662"/>
                  </a:cubicBezTo>
                  <a:cubicBezTo>
                    <a:pt x="423932" y="274180"/>
                    <a:pt x="420094" y="277214"/>
                    <a:pt x="418309" y="277214"/>
                  </a:cubicBezTo>
                  <a:cubicBezTo>
                    <a:pt x="416587" y="277035"/>
                    <a:pt x="415074" y="275993"/>
                    <a:pt x="414293" y="274447"/>
                  </a:cubicBezTo>
                  <a:cubicBezTo>
                    <a:pt x="413489" y="273376"/>
                    <a:pt x="410009" y="272841"/>
                    <a:pt x="408045" y="271681"/>
                  </a:cubicBezTo>
                  <a:cubicBezTo>
                    <a:pt x="406082" y="270520"/>
                    <a:pt x="405189" y="268914"/>
                    <a:pt x="403136" y="267843"/>
                  </a:cubicBezTo>
                  <a:cubicBezTo>
                    <a:pt x="400161" y="267059"/>
                    <a:pt x="397370" y="265694"/>
                    <a:pt x="394926" y="263827"/>
                  </a:cubicBezTo>
                  <a:cubicBezTo>
                    <a:pt x="392873" y="261863"/>
                    <a:pt x="392517" y="259007"/>
                    <a:pt x="390464" y="255437"/>
                  </a:cubicBezTo>
                  <a:cubicBezTo>
                    <a:pt x="387608" y="250350"/>
                    <a:pt x="378058" y="245441"/>
                    <a:pt x="377880" y="242585"/>
                  </a:cubicBezTo>
                  <a:cubicBezTo>
                    <a:pt x="377701" y="239729"/>
                    <a:pt x="385019" y="239283"/>
                    <a:pt x="385912" y="239283"/>
                  </a:cubicBezTo>
                  <a:cubicBezTo>
                    <a:pt x="391981" y="239104"/>
                    <a:pt x="396086" y="243388"/>
                    <a:pt x="397781" y="243388"/>
                  </a:cubicBezTo>
                  <a:cubicBezTo>
                    <a:pt x="403850" y="243388"/>
                    <a:pt x="406795" y="241157"/>
                    <a:pt x="407331" y="232232"/>
                  </a:cubicBezTo>
                  <a:cubicBezTo>
                    <a:pt x="407331" y="230447"/>
                    <a:pt x="407331" y="226252"/>
                    <a:pt x="407331" y="224467"/>
                  </a:cubicBezTo>
                  <a:cubicBezTo>
                    <a:pt x="406969" y="220937"/>
                    <a:pt x="406969" y="217378"/>
                    <a:pt x="407331" y="213847"/>
                  </a:cubicBezTo>
                  <a:cubicBezTo>
                    <a:pt x="407502" y="209078"/>
                    <a:pt x="408069" y="204331"/>
                    <a:pt x="409027" y="199657"/>
                  </a:cubicBezTo>
                  <a:cubicBezTo>
                    <a:pt x="409027" y="198229"/>
                    <a:pt x="407688" y="194837"/>
                    <a:pt x="406439" y="194837"/>
                  </a:cubicBezTo>
                  <a:cubicBezTo>
                    <a:pt x="403493" y="195551"/>
                    <a:pt x="400548" y="192695"/>
                    <a:pt x="398763" y="192695"/>
                  </a:cubicBezTo>
                  <a:cubicBezTo>
                    <a:pt x="396978" y="192695"/>
                    <a:pt x="394480" y="193766"/>
                    <a:pt x="392695" y="193766"/>
                  </a:cubicBezTo>
                  <a:cubicBezTo>
                    <a:pt x="389429" y="193835"/>
                    <a:pt x="386166" y="193536"/>
                    <a:pt x="382967" y="192874"/>
                  </a:cubicBezTo>
                  <a:cubicBezTo>
                    <a:pt x="381611" y="192074"/>
                    <a:pt x="380427" y="191012"/>
                    <a:pt x="379486" y="189750"/>
                  </a:cubicBezTo>
                  <a:cubicBezTo>
                    <a:pt x="378551" y="187456"/>
                    <a:pt x="377891" y="185059"/>
                    <a:pt x="377522" y="182610"/>
                  </a:cubicBezTo>
                  <a:cubicBezTo>
                    <a:pt x="377076" y="181985"/>
                    <a:pt x="376541" y="178772"/>
                    <a:pt x="375827" y="178772"/>
                  </a:cubicBezTo>
                  <a:cubicBezTo>
                    <a:pt x="375648" y="176720"/>
                    <a:pt x="374934" y="173328"/>
                    <a:pt x="374934" y="171275"/>
                  </a:cubicBezTo>
                  <a:cubicBezTo>
                    <a:pt x="374934" y="169223"/>
                    <a:pt x="373149" y="165474"/>
                    <a:pt x="372524" y="160298"/>
                  </a:cubicBezTo>
                  <a:cubicBezTo>
                    <a:pt x="371900" y="155121"/>
                    <a:pt x="370204" y="151819"/>
                    <a:pt x="370204" y="146196"/>
                  </a:cubicBezTo>
                  <a:cubicBezTo>
                    <a:pt x="369490" y="137718"/>
                    <a:pt x="369490" y="133613"/>
                    <a:pt x="369490" y="131917"/>
                  </a:cubicBezTo>
                  <a:cubicBezTo>
                    <a:pt x="370025" y="121832"/>
                    <a:pt x="376005" y="119601"/>
                    <a:pt x="378415" y="115763"/>
                  </a:cubicBezTo>
                  <a:cubicBezTo>
                    <a:pt x="381003" y="114335"/>
                    <a:pt x="383502" y="111747"/>
                    <a:pt x="386626" y="112104"/>
                  </a:cubicBezTo>
                  <a:cubicBezTo>
                    <a:pt x="389750" y="112461"/>
                    <a:pt x="390642" y="113621"/>
                    <a:pt x="393944" y="115941"/>
                  </a:cubicBezTo>
                  <a:cubicBezTo>
                    <a:pt x="395190" y="117422"/>
                    <a:pt x="396352" y="118971"/>
                    <a:pt x="397424" y="120582"/>
                  </a:cubicBezTo>
                  <a:cubicBezTo>
                    <a:pt x="402743" y="120193"/>
                    <a:pt x="407916" y="118672"/>
                    <a:pt x="412597" y="116120"/>
                  </a:cubicBezTo>
                  <a:cubicBezTo>
                    <a:pt x="414917" y="114870"/>
                    <a:pt x="419915" y="114870"/>
                    <a:pt x="423842" y="113085"/>
                  </a:cubicBezTo>
                  <a:cubicBezTo>
                    <a:pt x="426420" y="111705"/>
                    <a:pt x="429187" y="110712"/>
                    <a:pt x="432053" y="110140"/>
                  </a:cubicBezTo>
                  <a:cubicBezTo>
                    <a:pt x="433838" y="110140"/>
                    <a:pt x="434374" y="109426"/>
                    <a:pt x="438479" y="108266"/>
                  </a:cubicBezTo>
                  <a:cubicBezTo>
                    <a:pt x="441676" y="107782"/>
                    <a:pt x="444724" y="106593"/>
                    <a:pt x="447404" y="104785"/>
                  </a:cubicBezTo>
                  <a:cubicBezTo>
                    <a:pt x="449279" y="103446"/>
                    <a:pt x="450974" y="102375"/>
                    <a:pt x="452492" y="101483"/>
                  </a:cubicBezTo>
                  <a:cubicBezTo>
                    <a:pt x="453922" y="100605"/>
                    <a:pt x="455413" y="99830"/>
                    <a:pt x="456953" y="99162"/>
                  </a:cubicBezTo>
                  <a:cubicBezTo>
                    <a:pt x="458322" y="97883"/>
                    <a:pt x="460179" y="97264"/>
                    <a:pt x="462041" y="97466"/>
                  </a:cubicBezTo>
                  <a:close/>
                  <a:moveTo>
                    <a:pt x="754508" y="82830"/>
                  </a:moveTo>
                  <a:cubicBezTo>
                    <a:pt x="752366" y="84972"/>
                    <a:pt x="745583" y="82830"/>
                    <a:pt x="745583" y="88988"/>
                  </a:cubicBezTo>
                  <a:cubicBezTo>
                    <a:pt x="745672" y="92023"/>
                    <a:pt x="744423" y="96039"/>
                    <a:pt x="746565" y="97913"/>
                  </a:cubicBezTo>
                  <a:cubicBezTo>
                    <a:pt x="746565" y="97913"/>
                    <a:pt x="748261" y="101929"/>
                    <a:pt x="750402" y="100234"/>
                  </a:cubicBezTo>
                  <a:cubicBezTo>
                    <a:pt x="754687" y="97021"/>
                    <a:pt x="760042" y="95682"/>
                    <a:pt x="760577" y="90595"/>
                  </a:cubicBezTo>
                  <a:lnTo>
                    <a:pt x="761023" y="90327"/>
                  </a:lnTo>
                  <a:cubicBezTo>
                    <a:pt x="761827" y="83454"/>
                    <a:pt x="760131" y="81491"/>
                    <a:pt x="754508" y="82830"/>
                  </a:cubicBezTo>
                  <a:close/>
                  <a:moveTo>
                    <a:pt x="802702" y="69710"/>
                  </a:moveTo>
                  <a:cubicBezTo>
                    <a:pt x="795117" y="72120"/>
                    <a:pt x="782890" y="71763"/>
                    <a:pt x="782265" y="77742"/>
                  </a:cubicBezTo>
                  <a:cubicBezTo>
                    <a:pt x="781997" y="80866"/>
                    <a:pt x="781997" y="86221"/>
                    <a:pt x="785210" y="87381"/>
                  </a:cubicBezTo>
                  <a:cubicBezTo>
                    <a:pt x="788796" y="88283"/>
                    <a:pt x="792522" y="88495"/>
                    <a:pt x="796188" y="88006"/>
                  </a:cubicBezTo>
                  <a:cubicBezTo>
                    <a:pt x="799655" y="85373"/>
                    <a:pt x="802214" y="81722"/>
                    <a:pt x="803505" y="77564"/>
                  </a:cubicBezTo>
                  <a:cubicBezTo>
                    <a:pt x="803505" y="75690"/>
                    <a:pt x="803595" y="70513"/>
                    <a:pt x="802702" y="69710"/>
                  </a:cubicBezTo>
                  <a:close/>
                  <a:moveTo>
                    <a:pt x="1094368" y="67658"/>
                  </a:moveTo>
                  <a:cubicBezTo>
                    <a:pt x="1096701" y="68098"/>
                    <a:pt x="1098813" y="69326"/>
                    <a:pt x="1100348" y="71139"/>
                  </a:cubicBezTo>
                  <a:cubicBezTo>
                    <a:pt x="1103472" y="74441"/>
                    <a:pt x="1106863" y="76047"/>
                    <a:pt x="1109273" y="79438"/>
                  </a:cubicBezTo>
                  <a:cubicBezTo>
                    <a:pt x="1110654" y="81991"/>
                    <a:pt x="1111561" y="84773"/>
                    <a:pt x="1111950" y="87649"/>
                  </a:cubicBezTo>
                  <a:cubicBezTo>
                    <a:pt x="1112486" y="89613"/>
                    <a:pt x="1115430" y="92022"/>
                    <a:pt x="1115430" y="93093"/>
                  </a:cubicBezTo>
                  <a:cubicBezTo>
                    <a:pt x="1114806" y="100769"/>
                    <a:pt x="1109184" y="100590"/>
                    <a:pt x="1101597" y="105945"/>
                  </a:cubicBezTo>
                  <a:cubicBezTo>
                    <a:pt x="1097439" y="108210"/>
                    <a:pt x="1093745" y="111237"/>
                    <a:pt x="1090709" y="114870"/>
                  </a:cubicBezTo>
                  <a:cubicBezTo>
                    <a:pt x="1088320" y="117292"/>
                    <a:pt x="1085466" y="119205"/>
                    <a:pt x="1082319" y="120493"/>
                  </a:cubicBezTo>
                  <a:cubicBezTo>
                    <a:pt x="1073840" y="124152"/>
                    <a:pt x="1066254" y="123795"/>
                    <a:pt x="1065630" y="132185"/>
                  </a:cubicBezTo>
                  <a:cubicBezTo>
                    <a:pt x="1065005" y="140574"/>
                    <a:pt x="1069646" y="137183"/>
                    <a:pt x="1069646" y="146108"/>
                  </a:cubicBezTo>
                  <a:cubicBezTo>
                    <a:pt x="1069247" y="148439"/>
                    <a:pt x="1068299" y="150641"/>
                    <a:pt x="1066879" y="152533"/>
                  </a:cubicBezTo>
                  <a:cubicBezTo>
                    <a:pt x="1065557" y="154226"/>
                    <a:pt x="1064779" y="156280"/>
                    <a:pt x="1064648" y="158423"/>
                  </a:cubicBezTo>
                  <a:cubicBezTo>
                    <a:pt x="1064626" y="160617"/>
                    <a:pt x="1064041" y="162767"/>
                    <a:pt x="1062952" y="164671"/>
                  </a:cubicBezTo>
                  <a:cubicBezTo>
                    <a:pt x="1061975" y="166727"/>
                    <a:pt x="1061574" y="169010"/>
                    <a:pt x="1061792" y="171275"/>
                  </a:cubicBezTo>
                  <a:cubicBezTo>
                    <a:pt x="1061613" y="179486"/>
                    <a:pt x="1060275" y="186359"/>
                    <a:pt x="1062684" y="188411"/>
                  </a:cubicBezTo>
                  <a:cubicBezTo>
                    <a:pt x="1072955" y="187582"/>
                    <a:pt x="1083266" y="187344"/>
                    <a:pt x="1093565" y="187697"/>
                  </a:cubicBezTo>
                  <a:cubicBezTo>
                    <a:pt x="1097313" y="187697"/>
                    <a:pt x="1098831" y="185198"/>
                    <a:pt x="1101598" y="184574"/>
                  </a:cubicBezTo>
                  <a:cubicBezTo>
                    <a:pt x="1104116" y="184016"/>
                    <a:pt x="1106692" y="183746"/>
                    <a:pt x="1109273" y="183770"/>
                  </a:cubicBezTo>
                  <a:cubicBezTo>
                    <a:pt x="1112131" y="184257"/>
                    <a:pt x="1114940" y="185004"/>
                    <a:pt x="1117662" y="186002"/>
                  </a:cubicBezTo>
                  <a:cubicBezTo>
                    <a:pt x="1120517" y="187296"/>
                    <a:pt x="1123262" y="188819"/>
                    <a:pt x="1125872" y="190553"/>
                  </a:cubicBezTo>
                  <a:cubicBezTo>
                    <a:pt x="1128907" y="192695"/>
                    <a:pt x="1134351" y="193856"/>
                    <a:pt x="1136582" y="199478"/>
                  </a:cubicBezTo>
                  <a:cubicBezTo>
                    <a:pt x="1137264" y="201857"/>
                    <a:pt x="1137595" y="204322"/>
                    <a:pt x="1137564" y="206797"/>
                  </a:cubicBezTo>
                  <a:lnTo>
                    <a:pt x="1136046" y="206975"/>
                  </a:lnTo>
                  <a:cubicBezTo>
                    <a:pt x="1136051" y="207971"/>
                    <a:pt x="1136434" y="208928"/>
                    <a:pt x="1137117" y="209653"/>
                  </a:cubicBezTo>
                  <a:cubicBezTo>
                    <a:pt x="1137779" y="210848"/>
                    <a:pt x="1138030" y="212228"/>
                    <a:pt x="1137832" y="213580"/>
                  </a:cubicBezTo>
                  <a:cubicBezTo>
                    <a:pt x="1137415" y="215863"/>
                    <a:pt x="1136502" y="218026"/>
                    <a:pt x="1135154" y="219917"/>
                  </a:cubicBezTo>
                  <a:cubicBezTo>
                    <a:pt x="1133726" y="222148"/>
                    <a:pt x="1131941" y="225360"/>
                    <a:pt x="1129799" y="225360"/>
                  </a:cubicBezTo>
                  <a:cubicBezTo>
                    <a:pt x="1124087" y="225538"/>
                    <a:pt x="1121231" y="226074"/>
                    <a:pt x="1119357" y="225985"/>
                  </a:cubicBezTo>
                  <a:cubicBezTo>
                    <a:pt x="1117483" y="225895"/>
                    <a:pt x="1111950" y="224021"/>
                    <a:pt x="1108023" y="224021"/>
                  </a:cubicBezTo>
                  <a:cubicBezTo>
                    <a:pt x="1104096" y="224021"/>
                    <a:pt x="1101330" y="225092"/>
                    <a:pt x="1096421" y="225003"/>
                  </a:cubicBezTo>
                  <a:cubicBezTo>
                    <a:pt x="1091512" y="224914"/>
                    <a:pt x="1082677" y="224021"/>
                    <a:pt x="1077232" y="223397"/>
                  </a:cubicBezTo>
                  <a:cubicBezTo>
                    <a:pt x="1073752" y="222951"/>
                    <a:pt x="1062863" y="223843"/>
                    <a:pt x="1059382" y="223397"/>
                  </a:cubicBezTo>
                  <a:cubicBezTo>
                    <a:pt x="1053395" y="222836"/>
                    <a:pt x="1047355" y="223319"/>
                    <a:pt x="1041532" y="224824"/>
                  </a:cubicBezTo>
                  <a:lnTo>
                    <a:pt x="1024486" y="227234"/>
                  </a:lnTo>
                  <a:cubicBezTo>
                    <a:pt x="1018418" y="228127"/>
                    <a:pt x="1010564" y="226788"/>
                    <a:pt x="1005119" y="226788"/>
                  </a:cubicBezTo>
                  <a:cubicBezTo>
                    <a:pt x="993442" y="227877"/>
                    <a:pt x="981920" y="230241"/>
                    <a:pt x="970758" y="233839"/>
                  </a:cubicBezTo>
                  <a:cubicBezTo>
                    <a:pt x="956567" y="238747"/>
                    <a:pt x="931757" y="250261"/>
                    <a:pt x="928633" y="249904"/>
                  </a:cubicBezTo>
                  <a:cubicBezTo>
                    <a:pt x="925509" y="249547"/>
                    <a:pt x="918905" y="240711"/>
                    <a:pt x="912568" y="234731"/>
                  </a:cubicBezTo>
                  <a:cubicBezTo>
                    <a:pt x="912032" y="231781"/>
                    <a:pt x="912032" y="228757"/>
                    <a:pt x="912568" y="225806"/>
                  </a:cubicBezTo>
                  <a:cubicBezTo>
                    <a:pt x="913155" y="222152"/>
                    <a:pt x="912819" y="218408"/>
                    <a:pt x="911586" y="214919"/>
                  </a:cubicBezTo>
                  <a:cubicBezTo>
                    <a:pt x="913996" y="210724"/>
                    <a:pt x="928008" y="205547"/>
                    <a:pt x="929436" y="205190"/>
                  </a:cubicBezTo>
                  <a:cubicBezTo>
                    <a:pt x="930864" y="204833"/>
                    <a:pt x="936398" y="206975"/>
                    <a:pt x="939789" y="206172"/>
                  </a:cubicBezTo>
                  <a:cubicBezTo>
                    <a:pt x="941574" y="205726"/>
                    <a:pt x="954247" y="200549"/>
                    <a:pt x="961208" y="198050"/>
                  </a:cubicBezTo>
                  <a:cubicBezTo>
                    <a:pt x="963975" y="197158"/>
                    <a:pt x="967991" y="196979"/>
                    <a:pt x="970133" y="196355"/>
                  </a:cubicBezTo>
                  <a:cubicBezTo>
                    <a:pt x="976737" y="194302"/>
                    <a:pt x="986466" y="189393"/>
                    <a:pt x="993606" y="186537"/>
                  </a:cubicBezTo>
                  <a:cubicBezTo>
                    <a:pt x="1008868" y="180468"/>
                    <a:pt x="1009671" y="162083"/>
                    <a:pt x="1011991" y="155121"/>
                  </a:cubicBezTo>
                  <a:cubicBezTo>
                    <a:pt x="1013215" y="151744"/>
                    <a:pt x="1013849" y="148182"/>
                    <a:pt x="1013866" y="144591"/>
                  </a:cubicBezTo>
                  <a:cubicBezTo>
                    <a:pt x="1013955" y="141110"/>
                    <a:pt x="1013687" y="136915"/>
                    <a:pt x="1011991" y="136290"/>
                  </a:cubicBezTo>
                  <a:cubicBezTo>
                    <a:pt x="1008985" y="136545"/>
                    <a:pt x="1006001" y="137023"/>
                    <a:pt x="1003066" y="137718"/>
                  </a:cubicBezTo>
                  <a:cubicBezTo>
                    <a:pt x="999308" y="139010"/>
                    <a:pt x="995274" y="139287"/>
                    <a:pt x="991375" y="138522"/>
                  </a:cubicBezTo>
                  <a:cubicBezTo>
                    <a:pt x="987805" y="136826"/>
                    <a:pt x="988340" y="132631"/>
                    <a:pt x="987805" y="127901"/>
                  </a:cubicBezTo>
                  <a:cubicBezTo>
                    <a:pt x="986663" y="123101"/>
                    <a:pt x="984259" y="118696"/>
                    <a:pt x="980843" y="115138"/>
                  </a:cubicBezTo>
                  <a:cubicBezTo>
                    <a:pt x="979504" y="111888"/>
                    <a:pt x="978895" y="108385"/>
                    <a:pt x="979058" y="104874"/>
                  </a:cubicBezTo>
                  <a:cubicBezTo>
                    <a:pt x="979147" y="103000"/>
                    <a:pt x="978166" y="96842"/>
                    <a:pt x="978166" y="94968"/>
                  </a:cubicBezTo>
                  <a:cubicBezTo>
                    <a:pt x="978166" y="90059"/>
                    <a:pt x="982807" y="89702"/>
                    <a:pt x="987091" y="87560"/>
                  </a:cubicBezTo>
                  <a:cubicBezTo>
                    <a:pt x="992398" y="88487"/>
                    <a:pt x="997644" y="89739"/>
                    <a:pt x="1002799" y="91308"/>
                  </a:cubicBezTo>
                  <a:cubicBezTo>
                    <a:pt x="1015402" y="89943"/>
                    <a:pt x="1027918" y="87857"/>
                    <a:pt x="1040283" y="85061"/>
                  </a:cubicBezTo>
                  <a:cubicBezTo>
                    <a:pt x="1043050" y="84436"/>
                    <a:pt x="1046084" y="83454"/>
                    <a:pt x="1046798" y="83276"/>
                  </a:cubicBezTo>
                  <a:cubicBezTo>
                    <a:pt x="1047512" y="83097"/>
                    <a:pt x="1050100" y="81937"/>
                    <a:pt x="1051439" y="81491"/>
                  </a:cubicBezTo>
                  <a:cubicBezTo>
                    <a:pt x="1061232" y="78619"/>
                    <a:pt x="1070665" y="74636"/>
                    <a:pt x="1079553" y="69622"/>
                  </a:cubicBezTo>
                  <a:cubicBezTo>
                    <a:pt x="1082103" y="68745"/>
                    <a:pt x="1084808" y="68410"/>
                    <a:pt x="1087496" y="68640"/>
                  </a:cubicBezTo>
                  <a:cubicBezTo>
                    <a:pt x="1089804" y="68442"/>
                    <a:pt x="1092097" y="68114"/>
                    <a:pt x="1094368" y="67658"/>
                  </a:cubicBezTo>
                  <a:close/>
                  <a:moveTo>
                    <a:pt x="699531" y="57304"/>
                  </a:moveTo>
                  <a:cubicBezTo>
                    <a:pt x="703905" y="54716"/>
                    <a:pt x="706136" y="64355"/>
                    <a:pt x="707564" y="67836"/>
                  </a:cubicBezTo>
                  <a:cubicBezTo>
                    <a:pt x="708367" y="69531"/>
                    <a:pt x="705958" y="76136"/>
                    <a:pt x="705689" y="78456"/>
                  </a:cubicBezTo>
                  <a:cubicBezTo>
                    <a:pt x="705422" y="80777"/>
                    <a:pt x="702030" y="83633"/>
                    <a:pt x="702030" y="90594"/>
                  </a:cubicBezTo>
                  <a:cubicBezTo>
                    <a:pt x="702120" y="93718"/>
                    <a:pt x="699264" y="96039"/>
                    <a:pt x="695426" y="99519"/>
                  </a:cubicBezTo>
                  <a:cubicBezTo>
                    <a:pt x="691500" y="103315"/>
                    <a:pt x="687834" y="107371"/>
                    <a:pt x="684449" y="111656"/>
                  </a:cubicBezTo>
                  <a:cubicBezTo>
                    <a:pt x="682660" y="115916"/>
                    <a:pt x="682254" y="120631"/>
                    <a:pt x="683288" y="125133"/>
                  </a:cubicBezTo>
                  <a:cubicBezTo>
                    <a:pt x="683288" y="126650"/>
                    <a:pt x="681414" y="131470"/>
                    <a:pt x="684091" y="134058"/>
                  </a:cubicBezTo>
                  <a:cubicBezTo>
                    <a:pt x="686769" y="136647"/>
                    <a:pt x="689714" y="133880"/>
                    <a:pt x="691231" y="134058"/>
                  </a:cubicBezTo>
                  <a:cubicBezTo>
                    <a:pt x="692749" y="134237"/>
                    <a:pt x="691767" y="137271"/>
                    <a:pt x="693552" y="140573"/>
                  </a:cubicBezTo>
                  <a:cubicBezTo>
                    <a:pt x="696854" y="146910"/>
                    <a:pt x="697925" y="147892"/>
                    <a:pt x="697925" y="151016"/>
                  </a:cubicBezTo>
                  <a:cubicBezTo>
                    <a:pt x="697835" y="152801"/>
                    <a:pt x="697835" y="154318"/>
                    <a:pt x="696408" y="155210"/>
                  </a:cubicBezTo>
                  <a:cubicBezTo>
                    <a:pt x="688142" y="160192"/>
                    <a:pt x="681098" y="166962"/>
                    <a:pt x="675791" y="175023"/>
                  </a:cubicBezTo>
                  <a:cubicBezTo>
                    <a:pt x="675205" y="177764"/>
                    <a:pt x="675551" y="180623"/>
                    <a:pt x="676773" y="183145"/>
                  </a:cubicBezTo>
                  <a:cubicBezTo>
                    <a:pt x="678468" y="183145"/>
                    <a:pt x="682752" y="183145"/>
                    <a:pt x="684627" y="183145"/>
                  </a:cubicBezTo>
                  <a:lnTo>
                    <a:pt x="684359" y="183680"/>
                  </a:lnTo>
                  <a:cubicBezTo>
                    <a:pt x="687161" y="184454"/>
                    <a:pt x="689654" y="186075"/>
                    <a:pt x="691499" y="188321"/>
                  </a:cubicBezTo>
                  <a:cubicBezTo>
                    <a:pt x="692783" y="190686"/>
                    <a:pt x="693515" y="193310"/>
                    <a:pt x="693641" y="195997"/>
                  </a:cubicBezTo>
                  <a:cubicBezTo>
                    <a:pt x="692302" y="207332"/>
                    <a:pt x="682485" y="214382"/>
                    <a:pt x="673560" y="220094"/>
                  </a:cubicBezTo>
                  <a:cubicBezTo>
                    <a:pt x="664636" y="225806"/>
                    <a:pt x="648481" y="232054"/>
                    <a:pt x="640806" y="236426"/>
                  </a:cubicBezTo>
                  <a:cubicBezTo>
                    <a:pt x="634469" y="240085"/>
                    <a:pt x="628490" y="249189"/>
                    <a:pt x="624830" y="250706"/>
                  </a:cubicBezTo>
                  <a:cubicBezTo>
                    <a:pt x="624830" y="250706"/>
                    <a:pt x="620457" y="252134"/>
                    <a:pt x="618494" y="250706"/>
                  </a:cubicBezTo>
                  <a:cubicBezTo>
                    <a:pt x="615585" y="249656"/>
                    <a:pt x="612601" y="248820"/>
                    <a:pt x="609569" y="248207"/>
                  </a:cubicBezTo>
                  <a:cubicBezTo>
                    <a:pt x="606535" y="247225"/>
                    <a:pt x="607963" y="242941"/>
                    <a:pt x="605732" y="240353"/>
                  </a:cubicBezTo>
                  <a:cubicBezTo>
                    <a:pt x="603399" y="238081"/>
                    <a:pt x="601521" y="235385"/>
                    <a:pt x="600198" y="232411"/>
                  </a:cubicBezTo>
                  <a:cubicBezTo>
                    <a:pt x="598334" y="227827"/>
                    <a:pt x="597481" y="222895"/>
                    <a:pt x="597699" y="217952"/>
                  </a:cubicBezTo>
                  <a:cubicBezTo>
                    <a:pt x="600361" y="211650"/>
                    <a:pt x="605490" y="206714"/>
                    <a:pt x="611889" y="204297"/>
                  </a:cubicBezTo>
                  <a:cubicBezTo>
                    <a:pt x="614707" y="202459"/>
                    <a:pt x="617419" y="200462"/>
                    <a:pt x="620011" y="198317"/>
                  </a:cubicBezTo>
                  <a:cubicBezTo>
                    <a:pt x="622492" y="196941"/>
                    <a:pt x="624512" y="194860"/>
                    <a:pt x="625812" y="192337"/>
                  </a:cubicBezTo>
                  <a:cubicBezTo>
                    <a:pt x="626587" y="190485"/>
                    <a:pt x="627099" y="188532"/>
                    <a:pt x="627329" y="186536"/>
                  </a:cubicBezTo>
                  <a:cubicBezTo>
                    <a:pt x="627508" y="183502"/>
                    <a:pt x="629025" y="181271"/>
                    <a:pt x="629024" y="179039"/>
                  </a:cubicBezTo>
                  <a:cubicBezTo>
                    <a:pt x="628779" y="176816"/>
                    <a:pt x="627843" y="174725"/>
                    <a:pt x="626347" y="173060"/>
                  </a:cubicBezTo>
                  <a:cubicBezTo>
                    <a:pt x="624905" y="171595"/>
                    <a:pt x="623807" y="169826"/>
                    <a:pt x="623134" y="167884"/>
                  </a:cubicBezTo>
                  <a:cubicBezTo>
                    <a:pt x="623134" y="167795"/>
                    <a:pt x="616709" y="160387"/>
                    <a:pt x="616708" y="156728"/>
                  </a:cubicBezTo>
                  <a:cubicBezTo>
                    <a:pt x="616921" y="151088"/>
                    <a:pt x="621344" y="146513"/>
                    <a:pt x="626972" y="146107"/>
                  </a:cubicBezTo>
                  <a:cubicBezTo>
                    <a:pt x="628757" y="145393"/>
                    <a:pt x="632059" y="146107"/>
                    <a:pt x="633844" y="146107"/>
                  </a:cubicBezTo>
                  <a:cubicBezTo>
                    <a:pt x="638128" y="145750"/>
                    <a:pt x="641163" y="141644"/>
                    <a:pt x="643484" y="138164"/>
                  </a:cubicBezTo>
                  <a:cubicBezTo>
                    <a:pt x="644724" y="133376"/>
                    <a:pt x="645441" y="128469"/>
                    <a:pt x="645625" y="123527"/>
                  </a:cubicBezTo>
                  <a:cubicBezTo>
                    <a:pt x="647053" y="118529"/>
                    <a:pt x="641074" y="117725"/>
                    <a:pt x="638128" y="116565"/>
                  </a:cubicBezTo>
                  <a:cubicBezTo>
                    <a:pt x="635296" y="115136"/>
                    <a:pt x="632298" y="114057"/>
                    <a:pt x="629203" y="113352"/>
                  </a:cubicBezTo>
                  <a:cubicBezTo>
                    <a:pt x="626794" y="113174"/>
                    <a:pt x="624741" y="110318"/>
                    <a:pt x="623581" y="107195"/>
                  </a:cubicBezTo>
                  <a:cubicBezTo>
                    <a:pt x="622421" y="104071"/>
                    <a:pt x="621438" y="105053"/>
                    <a:pt x="618940" y="104071"/>
                  </a:cubicBezTo>
                  <a:cubicBezTo>
                    <a:pt x="616440" y="103089"/>
                    <a:pt x="616440" y="94611"/>
                    <a:pt x="616440" y="93629"/>
                  </a:cubicBezTo>
                  <a:cubicBezTo>
                    <a:pt x="616440" y="92647"/>
                    <a:pt x="619029" y="91576"/>
                    <a:pt x="621260" y="90594"/>
                  </a:cubicBezTo>
                  <a:cubicBezTo>
                    <a:pt x="623492" y="89613"/>
                    <a:pt x="623492" y="88006"/>
                    <a:pt x="624919" y="84972"/>
                  </a:cubicBezTo>
                  <a:cubicBezTo>
                    <a:pt x="626348" y="81937"/>
                    <a:pt x="629650" y="81223"/>
                    <a:pt x="632684" y="80420"/>
                  </a:cubicBezTo>
                  <a:cubicBezTo>
                    <a:pt x="636094" y="80219"/>
                    <a:pt x="639491" y="79831"/>
                    <a:pt x="642859" y="79260"/>
                  </a:cubicBezTo>
                  <a:cubicBezTo>
                    <a:pt x="657138" y="73459"/>
                    <a:pt x="673292" y="57483"/>
                    <a:pt x="686947" y="58197"/>
                  </a:cubicBezTo>
                  <a:cubicBezTo>
                    <a:pt x="693908" y="58643"/>
                    <a:pt x="696764" y="58822"/>
                    <a:pt x="699531" y="57304"/>
                  </a:cubicBezTo>
                  <a:close/>
                  <a:moveTo>
                    <a:pt x="1315527" y="56948"/>
                  </a:moveTo>
                  <a:cubicBezTo>
                    <a:pt x="1318829" y="57483"/>
                    <a:pt x="1327665" y="55966"/>
                    <a:pt x="1328468" y="57483"/>
                  </a:cubicBezTo>
                  <a:cubicBezTo>
                    <a:pt x="1331034" y="61243"/>
                    <a:pt x="1334628" y="64186"/>
                    <a:pt x="1338821" y="65962"/>
                  </a:cubicBezTo>
                  <a:cubicBezTo>
                    <a:pt x="1342302" y="67747"/>
                    <a:pt x="1340785" y="70157"/>
                    <a:pt x="1341231" y="73280"/>
                  </a:cubicBezTo>
                  <a:cubicBezTo>
                    <a:pt x="1341677" y="76403"/>
                    <a:pt x="1343641" y="77653"/>
                    <a:pt x="1342659" y="80330"/>
                  </a:cubicBezTo>
                  <a:cubicBezTo>
                    <a:pt x="1341677" y="83008"/>
                    <a:pt x="1339268" y="87738"/>
                    <a:pt x="1337215" y="93450"/>
                  </a:cubicBezTo>
                  <a:cubicBezTo>
                    <a:pt x="1337215" y="94699"/>
                    <a:pt x="1335608" y="101125"/>
                    <a:pt x="1337215" y="101125"/>
                  </a:cubicBezTo>
                  <a:cubicBezTo>
                    <a:pt x="1339066" y="101238"/>
                    <a:pt x="1340907" y="100769"/>
                    <a:pt x="1342481" y="99787"/>
                  </a:cubicBezTo>
                  <a:cubicBezTo>
                    <a:pt x="1343284" y="99430"/>
                    <a:pt x="1346854" y="97645"/>
                    <a:pt x="1349085" y="96841"/>
                  </a:cubicBezTo>
                  <a:cubicBezTo>
                    <a:pt x="1351765" y="96244"/>
                    <a:pt x="1354370" y="95347"/>
                    <a:pt x="1356849" y="94164"/>
                  </a:cubicBezTo>
                  <a:cubicBezTo>
                    <a:pt x="1359884" y="92022"/>
                    <a:pt x="1363899" y="87738"/>
                    <a:pt x="1365774" y="87738"/>
                  </a:cubicBezTo>
                  <a:cubicBezTo>
                    <a:pt x="1365774" y="87738"/>
                    <a:pt x="1377644" y="84257"/>
                    <a:pt x="1379697" y="87738"/>
                  </a:cubicBezTo>
                  <a:cubicBezTo>
                    <a:pt x="1381749" y="91219"/>
                    <a:pt x="1386747" y="90862"/>
                    <a:pt x="1391835" y="91665"/>
                  </a:cubicBezTo>
                  <a:cubicBezTo>
                    <a:pt x="1396922" y="92468"/>
                    <a:pt x="1400224" y="100679"/>
                    <a:pt x="1400224" y="107641"/>
                  </a:cubicBezTo>
                  <a:cubicBezTo>
                    <a:pt x="1400313" y="110497"/>
                    <a:pt x="1400135" y="111657"/>
                    <a:pt x="1397011" y="111657"/>
                  </a:cubicBezTo>
                  <a:cubicBezTo>
                    <a:pt x="1395316" y="111746"/>
                    <a:pt x="1393441" y="114602"/>
                    <a:pt x="1390318" y="116655"/>
                  </a:cubicBezTo>
                  <a:cubicBezTo>
                    <a:pt x="1385448" y="119456"/>
                    <a:pt x="1380266" y="121672"/>
                    <a:pt x="1374877" y="123259"/>
                  </a:cubicBezTo>
                  <a:cubicBezTo>
                    <a:pt x="1372162" y="125072"/>
                    <a:pt x="1369137" y="126372"/>
                    <a:pt x="1365952" y="127097"/>
                  </a:cubicBezTo>
                  <a:cubicBezTo>
                    <a:pt x="1362025" y="127633"/>
                    <a:pt x="1358545" y="127811"/>
                    <a:pt x="1355600" y="128436"/>
                  </a:cubicBezTo>
                  <a:cubicBezTo>
                    <a:pt x="1350073" y="129792"/>
                    <a:pt x="1344737" y="131830"/>
                    <a:pt x="1339714" y="134505"/>
                  </a:cubicBezTo>
                  <a:cubicBezTo>
                    <a:pt x="1337572" y="136775"/>
                    <a:pt x="1335795" y="139365"/>
                    <a:pt x="1334448" y="142180"/>
                  </a:cubicBezTo>
                  <a:cubicBezTo>
                    <a:pt x="1333207" y="146359"/>
                    <a:pt x="1333894" y="150875"/>
                    <a:pt x="1336322" y="154496"/>
                  </a:cubicBezTo>
                  <a:cubicBezTo>
                    <a:pt x="1343755" y="164620"/>
                    <a:pt x="1352590" y="173635"/>
                    <a:pt x="1362561" y="181271"/>
                  </a:cubicBezTo>
                  <a:cubicBezTo>
                    <a:pt x="1367291" y="185287"/>
                    <a:pt x="1373985" y="199121"/>
                    <a:pt x="1381928" y="203137"/>
                  </a:cubicBezTo>
                  <a:cubicBezTo>
                    <a:pt x="1389014" y="206991"/>
                    <a:pt x="1395684" y="211568"/>
                    <a:pt x="1401831" y="216791"/>
                  </a:cubicBezTo>
                  <a:cubicBezTo>
                    <a:pt x="1405455" y="218711"/>
                    <a:pt x="1409288" y="220210"/>
                    <a:pt x="1413255" y="221254"/>
                  </a:cubicBezTo>
                  <a:cubicBezTo>
                    <a:pt x="1416825" y="222771"/>
                    <a:pt x="1419948" y="226073"/>
                    <a:pt x="1422179" y="226877"/>
                  </a:cubicBezTo>
                  <a:cubicBezTo>
                    <a:pt x="1427980" y="228840"/>
                    <a:pt x="1432978" y="230625"/>
                    <a:pt x="1441903" y="234195"/>
                  </a:cubicBezTo>
                  <a:cubicBezTo>
                    <a:pt x="1444045" y="235088"/>
                    <a:pt x="1447615" y="235355"/>
                    <a:pt x="1448686" y="237319"/>
                  </a:cubicBezTo>
                  <a:lnTo>
                    <a:pt x="1447972" y="238211"/>
                  </a:lnTo>
                  <a:cubicBezTo>
                    <a:pt x="1448865" y="239907"/>
                    <a:pt x="1446008" y="241424"/>
                    <a:pt x="1445830" y="243388"/>
                  </a:cubicBezTo>
                  <a:cubicBezTo>
                    <a:pt x="1445652" y="245351"/>
                    <a:pt x="1446544" y="248654"/>
                    <a:pt x="1444849" y="250706"/>
                  </a:cubicBezTo>
                  <a:cubicBezTo>
                    <a:pt x="1442106" y="254223"/>
                    <a:pt x="1437969" y="256373"/>
                    <a:pt x="1433514" y="256597"/>
                  </a:cubicBezTo>
                  <a:cubicBezTo>
                    <a:pt x="1431639" y="256775"/>
                    <a:pt x="1430211" y="259453"/>
                    <a:pt x="1428873" y="260435"/>
                  </a:cubicBezTo>
                  <a:cubicBezTo>
                    <a:pt x="1427534" y="261416"/>
                    <a:pt x="1425570" y="261416"/>
                    <a:pt x="1424231" y="261416"/>
                  </a:cubicBezTo>
                  <a:cubicBezTo>
                    <a:pt x="1420742" y="261430"/>
                    <a:pt x="1417254" y="261221"/>
                    <a:pt x="1413790" y="260792"/>
                  </a:cubicBezTo>
                  <a:cubicBezTo>
                    <a:pt x="1410192" y="260988"/>
                    <a:pt x="1406588" y="260988"/>
                    <a:pt x="1402991" y="260792"/>
                  </a:cubicBezTo>
                  <a:cubicBezTo>
                    <a:pt x="1399756" y="260763"/>
                    <a:pt x="1396553" y="260158"/>
                    <a:pt x="1393530" y="259007"/>
                  </a:cubicBezTo>
                  <a:cubicBezTo>
                    <a:pt x="1387640" y="255615"/>
                    <a:pt x="1383178" y="258114"/>
                    <a:pt x="1378715" y="256954"/>
                  </a:cubicBezTo>
                  <a:cubicBezTo>
                    <a:pt x="1375212" y="256323"/>
                    <a:pt x="1372152" y="254207"/>
                    <a:pt x="1370326" y="251153"/>
                  </a:cubicBezTo>
                  <a:cubicBezTo>
                    <a:pt x="1367470" y="243209"/>
                    <a:pt x="1371307" y="240889"/>
                    <a:pt x="1357474" y="228215"/>
                  </a:cubicBezTo>
                  <a:cubicBezTo>
                    <a:pt x="1352255" y="222358"/>
                    <a:pt x="1347397" y="216188"/>
                    <a:pt x="1342927" y="209741"/>
                  </a:cubicBezTo>
                  <a:cubicBezTo>
                    <a:pt x="1340205" y="206163"/>
                    <a:pt x="1337222" y="202793"/>
                    <a:pt x="1334002" y="199656"/>
                  </a:cubicBezTo>
                  <a:cubicBezTo>
                    <a:pt x="1324898" y="192963"/>
                    <a:pt x="1316777" y="183681"/>
                    <a:pt x="1313742" y="181806"/>
                  </a:cubicBezTo>
                  <a:cubicBezTo>
                    <a:pt x="1312671" y="181182"/>
                    <a:pt x="1306602" y="195640"/>
                    <a:pt x="1299730" y="203048"/>
                  </a:cubicBezTo>
                  <a:cubicBezTo>
                    <a:pt x="1292858" y="210455"/>
                    <a:pt x="1287860" y="213935"/>
                    <a:pt x="1279470" y="222860"/>
                  </a:cubicBezTo>
                  <a:cubicBezTo>
                    <a:pt x="1273347" y="228287"/>
                    <a:pt x="1266306" y="232580"/>
                    <a:pt x="1258676" y="235534"/>
                  </a:cubicBezTo>
                  <a:cubicBezTo>
                    <a:pt x="1255195" y="237854"/>
                    <a:pt x="1247252" y="241424"/>
                    <a:pt x="1243236" y="243923"/>
                  </a:cubicBezTo>
                  <a:cubicBezTo>
                    <a:pt x="1239219" y="246422"/>
                    <a:pt x="1232169" y="246065"/>
                    <a:pt x="1229045" y="247583"/>
                  </a:cubicBezTo>
                  <a:cubicBezTo>
                    <a:pt x="1226572" y="248550"/>
                    <a:pt x="1223936" y="249034"/>
                    <a:pt x="1221280" y="249011"/>
                  </a:cubicBezTo>
                  <a:cubicBezTo>
                    <a:pt x="1219138" y="248654"/>
                    <a:pt x="1217621" y="245619"/>
                    <a:pt x="1216014" y="244459"/>
                  </a:cubicBezTo>
                  <a:cubicBezTo>
                    <a:pt x="1214408" y="243299"/>
                    <a:pt x="1214408" y="237497"/>
                    <a:pt x="1211998" y="236426"/>
                  </a:cubicBezTo>
                  <a:cubicBezTo>
                    <a:pt x="1209673" y="235855"/>
                    <a:pt x="1207403" y="235079"/>
                    <a:pt x="1205216" y="234106"/>
                  </a:cubicBezTo>
                  <a:cubicBezTo>
                    <a:pt x="1203787" y="232767"/>
                    <a:pt x="1204947" y="230536"/>
                    <a:pt x="1209589" y="229019"/>
                  </a:cubicBezTo>
                  <a:cubicBezTo>
                    <a:pt x="1213290" y="227763"/>
                    <a:pt x="1216692" y="225757"/>
                    <a:pt x="1219584" y="223128"/>
                  </a:cubicBezTo>
                  <a:cubicBezTo>
                    <a:pt x="1222038" y="221665"/>
                    <a:pt x="1224341" y="219960"/>
                    <a:pt x="1226457" y="218041"/>
                  </a:cubicBezTo>
                  <a:cubicBezTo>
                    <a:pt x="1227260" y="217059"/>
                    <a:pt x="1230116" y="216613"/>
                    <a:pt x="1231277" y="215899"/>
                  </a:cubicBezTo>
                  <a:cubicBezTo>
                    <a:pt x="1242604" y="206299"/>
                    <a:pt x="1253333" y="196016"/>
                    <a:pt x="1263406" y="185109"/>
                  </a:cubicBezTo>
                  <a:cubicBezTo>
                    <a:pt x="1269165" y="178903"/>
                    <a:pt x="1273411" y="171450"/>
                    <a:pt x="1275812" y="163332"/>
                  </a:cubicBezTo>
                  <a:cubicBezTo>
                    <a:pt x="1277331" y="160588"/>
                    <a:pt x="1278215" y="157538"/>
                    <a:pt x="1278400" y="154407"/>
                  </a:cubicBezTo>
                  <a:cubicBezTo>
                    <a:pt x="1278132" y="152979"/>
                    <a:pt x="1273848" y="154407"/>
                    <a:pt x="1271974" y="154407"/>
                  </a:cubicBezTo>
                  <a:cubicBezTo>
                    <a:pt x="1270100" y="154407"/>
                    <a:pt x="1268940" y="154317"/>
                    <a:pt x="1267065" y="154407"/>
                  </a:cubicBezTo>
                  <a:cubicBezTo>
                    <a:pt x="1265191" y="154496"/>
                    <a:pt x="1262603" y="156192"/>
                    <a:pt x="1260461" y="156192"/>
                  </a:cubicBezTo>
                  <a:cubicBezTo>
                    <a:pt x="1258409" y="156906"/>
                    <a:pt x="1256176" y="156906"/>
                    <a:pt x="1254124" y="156192"/>
                  </a:cubicBezTo>
                  <a:cubicBezTo>
                    <a:pt x="1250732" y="155121"/>
                    <a:pt x="1248947" y="152265"/>
                    <a:pt x="1244395" y="151640"/>
                  </a:cubicBezTo>
                  <a:cubicBezTo>
                    <a:pt x="1238254" y="149462"/>
                    <a:pt x="1233867" y="144005"/>
                    <a:pt x="1233060" y="137539"/>
                  </a:cubicBezTo>
                  <a:cubicBezTo>
                    <a:pt x="1232290" y="134229"/>
                    <a:pt x="1233467" y="130769"/>
                    <a:pt x="1236095" y="128614"/>
                  </a:cubicBezTo>
                  <a:cubicBezTo>
                    <a:pt x="1238416" y="126919"/>
                    <a:pt x="1239576" y="124509"/>
                    <a:pt x="1241451" y="123081"/>
                  </a:cubicBezTo>
                  <a:cubicBezTo>
                    <a:pt x="1243325" y="121653"/>
                    <a:pt x="1246716" y="121474"/>
                    <a:pt x="1248234" y="120493"/>
                  </a:cubicBezTo>
                  <a:cubicBezTo>
                    <a:pt x="1249751" y="119511"/>
                    <a:pt x="1251357" y="117726"/>
                    <a:pt x="1253945" y="116744"/>
                  </a:cubicBezTo>
                  <a:cubicBezTo>
                    <a:pt x="1256534" y="115762"/>
                    <a:pt x="1263138" y="116744"/>
                    <a:pt x="1267869" y="116744"/>
                  </a:cubicBezTo>
                  <a:cubicBezTo>
                    <a:pt x="1275999" y="115676"/>
                    <a:pt x="1283813" y="112909"/>
                    <a:pt x="1290805" y="108622"/>
                  </a:cubicBezTo>
                  <a:cubicBezTo>
                    <a:pt x="1290563" y="101325"/>
                    <a:pt x="1292062" y="94073"/>
                    <a:pt x="1295178" y="87470"/>
                  </a:cubicBezTo>
                  <a:cubicBezTo>
                    <a:pt x="1296233" y="83087"/>
                    <a:pt x="1296744" y="78591"/>
                    <a:pt x="1296695" y="74084"/>
                  </a:cubicBezTo>
                  <a:cubicBezTo>
                    <a:pt x="1297185" y="70239"/>
                    <a:pt x="1296974" y="66338"/>
                    <a:pt x="1296071" y="62570"/>
                  </a:cubicBezTo>
                  <a:cubicBezTo>
                    <a:pt x="1295981" y="59357"/>
                    <a:pt x="1297766" y="59000"/>
                    <a:pt x="1299641" y="58465"/>
                  </a:cubicBezTo>
                  <a:cubicBezTo>
                    <a:pt x="1305531" y="56858"/>
                    <a:pt x="1305442" y="59090"/>
                    <a:pt x="1308566" y="59179"/>
                  </a:cubicBezTo>
                  <a:cubicBezTo>
                    <a:pt x="1311689" y="59268"/>
                    <a:pt x="1312225" y="56412"/>
                    <a:pt x="1315527" y="56948"/>
                  </a:cubicBezTo>
                  <a:close/>
                  <a:moveTo>
                    <a:pt x="80146" y="54092"/>
                  </a:moveTo>
                  <a:cubicBezTo>
                    <a:pt x="81841" y="54271"/>
                    <a:pt x="83805" y="57127"/>
                    <a:pt x="86750" y="57751"/>
                  </a:cubicBezTo>
                  <a:cubicBezTo>
                    <a:pt x="89695" y="58376"/>
                    <a:pt x="93889" y="58287"/>
                    <a:pt x="97280" y="58912"/>
                  </a:cubicBezTo>
                  <a:cubicBezTo>
                    <a:pt x="99066" y="58912"/>
                    <a:pt x="106205" y="58912"/>
                    <a:pt x="107991" y="58912"/>
                  </a:cubicBezTo>
                  <a:cubicBezTo>
                    <a:pt x="110404" y="59059"/>
                    <a:pt x="112766" y="59665"/>
                    <a:pt x="114952" y="60697"/>
                  </a:cubicBezTo>
                  <a:cubicBezTo>
                    <a:pt x="116023" y="61322"/>
                    <a:pt x="119772" y="62125"/>
                    <a:pt x="121110" y="63642"/>
                  </a:cubicBezTo>
                  <a:cubicBezTo>
                    <a:pt x="124141" y="66452"/>
                    <a:pt x="126412" y="69983"/>
                    <a:pt x="127715" y="73906"/>
                  </a:cubicBezTo>
                  <a:lnTo>
                    <a:pt x="126554" y="74352"/>
                  </a:lnTo>
                  <a:cubicBezTo>
                    <a:pt x="127001" y="77565"/>
                    <a:pt x="126019" y="78636"/>
                    <a:pt x="126019" y="81135"/>
                  </a:cubicBezTo>
                  <a:cubicBezTo>
                    <a:pt x="126412" y="84575"/>
                    <a:pt x="126412" y="88048"/>
                    <a:pt x="126019" y="91488"/>
                  </a:cubicBezTo>
                  <a:cubicBezTo>
                    <a:pt x="125573" y="93273"/>
                    <a:pt x="122895" y="97646"/>
                    <a:pt x="120753" y="102734"/>
                  </a:cubicBezTo>
                  <a:cubicBezTo>
                    <a:pt x="119991" y="106563"/>
                    <a:pt x="119485" y="110438"/>
                    <a:pt x="119236" y="114335"/>
                  </a:cubicBezTo>
                  <a:cubicBezTo>
                    <a:pt x="119147" y="119779"/>
                    <a:pt x="118879" y="123796"/>
                    <a:pt x="118076" y="135398"/>
                  </a:cubicBezTo>
                  <a:cubicBezTo>
                    <a:pt x="117897" y="139325"/>
                    <a:pt x="116826" y="142984"/>
                    <a:pt x="116201" y="148250"/>
                  </a:cubicBezTo>
                  <a:cubicBezTo>
                    <a:pt x="115934" y="150213"/>
                    <a:pt x="115398" y="155747"/>
                    <a:pt x="115398" y="159138"/>
                  </a:cubicBezTo>
                  <a:cubicBezTo>
                    <a:pt x="115309" y="164226"/>
                    <a:pt x="117629" y="165208"/>
                    <a:pt x="117897" y="166546"/>
                  </a:cubicBezTo>
                  <a:cubicBezTo>
                    <a:pt x="118165" y="167885"/>
                    <a:pt x="118254" y="168153"/>
                    <a:pt x="118611" y="170830"/>
                  </a:cubicBezTo>
                  <a:cubicBezTo>
                    <a:pt x="118968" y="173508"/>
                    <a:pt x="120486" y="174757"/>
                    <a:pt x="120039" y="177524"/>
                  </a:cubicBezTo>
                  <a:cubicBezTo>
                    <a:pt x="119593" y="180290"/>
                    <a:pt x="117272" y="184931"/>
                    <a:pt x="116023" y="191892"/>
                  </a:cubicBezTo>
                  <a:cubicBezTo>
                    <a:pt x="115375" y="195057"/>
                    <a:pt x="113559" y="197861"/>
                    <a:pt x="110936" y="199746"/>
                  </a:cubicBezTo>
                  <a:cubicBezTo>
                    <a:pt x="106406" y="203538"/>
                    <a:pt x="101279" y="206553"/>
                    <a:pt x="95763" y="208671"/>
                  </a:cubicBezTo>
                  <a:cubicBezTo>
                    <a:pt x="89695" y="210635"/>
                    <a:pt x="85947" y="219024"/>
                    <a:pt x="82466" y="221255"/>
                  </a:cubicBezTo>
                  <a:cubicBezTo>
                    <a:pt x="77924" y="223641"/>
                    <a:pt x="73245" y="225757"/>
                    <a:pt x="68454" y="227592"/>
                  </a:cubicBezTo>
                  <a:cubicBezTo>
                    <a:pt x="62069" y="230345"/>
                    <a:pt x="56070" y="233915"/>
                    <a:pt x="50604" y="238213"/>
                  </a:cubicBezTo>
                  <a:cubicBezTo>
                    <a:pt x="47096" y="240096"/>
                    <a:pt x="43421" y="241650"/>
                    <a:pt x="39626" y="242854"/>
                  </a:cubicBezTo>
                  <a:cubicBezTo>
                    <a:pt x="34255" y="247413"/>
                    <a:pt x="28524" y="251531"/>
                    <a:pt x="22491" y="255170"/>
                  </a:cubicBezTo>
                  <a:cubicBezTo>
                    <a:pt x="19010" y="256687"/>
                    <a:pt x="14816" y="248744"/>
                    <a:pt x="11513" y="245263"/>
                  </a:cubicBezTo>
                  <a:cubicBezTo>
                    <a:pt x="9305" y="243271"/>
                    <a:pt x="6949" y="241451"/>
                    <a:pt x="4463" y="239820"/>
                  </a:cubicBezTo>
                  <a:cubicBezTo>
                    <a:pt x="2499" y="238213"/>
                    <a:pt x="3213" y="233661"/>
                    <a:pt x="2499" y="230895"/>
                  </a:cubicBezTo>
                  <a:cubicBezTo>
                    <a:pt x="1785" y="228128"/>
                    <a:pt x="0" y="224379"/>
                    <a:pt x="0" y="223130"/>
                  </a:cubicBezTo>
                  <a:cubicBezTo>
                    <a:pt x="185" y="220509"/>
                    <a:pt x="1848" y="218223"/>
                    <a:pt x="4284" y="217239"/>
                  </a:cubicBezTo>
                  <a:cubicBezTo>
                    <a:pt x="6248" y="216614"/>
                    <a:pt x="9014" y="217507"/>
                    <a:pt x="10889" y="216614"/>
                  </a:cubicBezTo>
                  <a:cubicBezTo>
                    <a:pt x="14472" y="214879"/>
                    <a:pt x="17904" y="212849"/>
                    <a:pt x="21152" y="210545"/>
                  </a:cubicBezTo>
                  <a:cubicBezTo>
                    <a:pt x="24569" y="208581"/>
                    <a:pt x="28274" y="207166"/>
                    <a:pt x="32129" y="206351"/>
                  </a:cubicBezTo>
                  <a:cubicBezTo>
                    <a:pt x="38706" y="203293"/>
                    <a:pt x="45059" y="199773"/>
                    <a:pt x="51139" y="195819"/>
                  </a:cubicBezTo>
                  <a:cubicBezTo>
                    <a:pt x="54263" y="194123"/>
                    <a:pt x="60064" y="191268"/>
                    <a:pt x="60064" y="186894"/>
                  </a:cubicBezTo>
                  <a:cubicBezTo>
                    <a:pt x="60309" y="180167"/>
                    <a:pt x="60130" y="173430"/>
                    <a:pt x="59529" y="166725"/>
                  </a:cubicBezTo>
                  <a:cubicBezTo>
                    <a:pt x="58547" y="164672"/>
                    <a:pt x="54798" y="163869"/>
                    <a:pt x="54799" y="163869"/>
                  </a:cubicBezTo>
                  <a:cubicBezTo>
                    <a:pt x="51901" y="164711"/>
                    <a:pt x="48891" y="165103"/>
                    <a:pt x="45874" y="165029"/>
                  </a:cubicBezTo>
                  <a:cubicBezTo>
                    <a:pt x="43004" y="165824"/>
                    <a:pt x="40200" y="166839"/>
                    <a:pt x="37484" y="168063"/>
                  </a:cubicBezTo>
                  <a:cubicBezTo>
                    <a:pt x="35788" y="168867"/>
                    <a:pt x="32754" y="169670"/>
                    <a:pt x="31147" y="168867"/>
                  </a:cubicBezTo>
                  <a:cubicBezTo>
                    <a:pt x="29324" y="168385"/>
                    <a:pt x="27816" y="167106"/>
                    <a:pt x="27042" y="165386"/>
                  </a:cubicBezTo>
                  <a:cubicBezTo>
                    <a:pt x="25876" y="162055"/>
                    <a:pt x="25243" y="158561"/>
                    <a:pt x="25168" y="155033"/>
                  </a:cubicBezTo>
                  <a:cubicBezTo>
                    <a:pt x="24100" y="152765"/>
                    <a:pt x="23493" y="150308"/>
                    <a:pt x="23383" y="147804"/>
                  </a:cubicBezTo>
                  <a:cubicBezTo>
                    <a:pt x="24201" y="142971"/>
                    <a:pt x="24470" y="138060"/>
                    <a:pt x="24187" y="133167"/>
                  </a:cubicBezTo>
                  <a:cubicBezTo>
                    <a:pt x="24187" y="127365"/>
                    <a:pt x="29005" y="125402"/>
                    <a:pt x="33111" y="124688"/>
                  </a:cubicBezTo>
                  <a:cubicBezTo>
                    <a:pt x="37216" y="123974"/>
                    <a:pt x="40875" y="120939"/>
                    <a:pt x="44981" y="120940"/>
                  </a:cubicBezTo>
                  <a:cubicBezTo>
                    <a:pt x="47969" y="121031"/>
                    <a:pt x="50960" y="120822"/>
                    <a:pt x="53906" y="120315"/>
                  </a:cubicBezTo>
                  <a:cubicBezTo>
                    <a:pt x="58137" y="119092"/>
                    <a:pt x="62165" y="117258"/>
                    <a:pt x="65866" y="114871"/>
                  </a:cubicBezTo>
                  <a:cubicBezTo>
                    <a:pt x="68186" y="111479"/>
                    <a:pt x="71667" y="109337"/>
                    <a:pt x="71667" y="103983"/>
                  </a:cubicBezTo>
                  <a:cubicBezTo>
                    <a:pt x="72202" y="93898"/>
                    <a:pt x="75326" y="89435"/>
                    <a:pt x="75326" y="80510"/>
                  </a:cubicBezTo>
                  <a:cubicBezTo>
                    <a:pt x="75727" y="74809"/>
                    <a:pt x="73529" y="69232"/>
                    <a:pt x="69346" y="65338"/>
                  </a:cubicBezTo>
                  <a:cubicBezTo>
                    <a:pt x="68499" y="64036"/>
                    <a:pt x="68499" y="62357"/>
                    <a:pt x="69346" y="61054"/>
                  </a:cubicBezTo>
                  <a:cubicBezTo>
                    <a:pt x="71825" y="59675"/>
                    <a:pt x="74081" y="57930"/>
                    <a:pt x="76040" y="55877"/>
                  </a:cubicBezTo>
                  <a:cubicBezTo>
                    <a:pt x="76950" y="54541"/>
                    <a:pt x="78547" y="53847"/>
                    <a:pt x="80146" y="54092"/>
                  </a:cubicBezTo>
                  <a:close/>
                  <a:moveTo>
                    <a:pt x="206879" y="42222"/>
                  </a:moveTo>
                  <a:cubicBezTo>
                    <a:pt x="210984" y="42400"/>
                    <a:pt x="211520" y="44720"/>
                    <a:pt x="213394" y="46059"/>
                  </a:cubicBezTo>
                  <a:cubicBezTo>
                    <a:pt x="215106" y="46839"/>
                    <a:pt x="216957" y="47264"/>
                    <a:pt x="218838" y="47308"/>
                  </a:cubicBezTo>
                  <a:cubicBezTo>
                    <a:pt x="220534" y="47576"/>
                    <a:pt x="222140" y="49986"/>
                    <a:pt x="223033" y="52038"/>
                  </a:cubicBezTo>
                  <a:cubicBezTo>
                    <a:pt x="225018" y="56145"/>
                    <a:pt x="226171" y="60604"/>
                    <a:pt x="226424" y="65158"/>
                  </a:cubicBezTo>
                  <a:cubicBezTo>
                    <a:pt x="226067" y="74886"/>
                    <a:pt x="219195" y="77028"/>
                    <a:pt x="216696" y="83008"/>
                  </a:cubicBezTo>
                  <a:cubicBezTo>
                    <a:pt x="215714" y="85897"/>
                    <a:pt x="215084" y="88893"/>
                    <a:pt x="214822" y="91933"/>
                  </a:cubicBezTo>
                  <a:cubicBezTo>
                    <a:pt x="215714" y="96842"/>
                    <a:pt x="220712" y="98181"/>
                    <a:pt x="222854" y="94700"/>
                  </a:cubicBezTo>
                  <a:cubicBezTo>
                    <a:pt x="226871" y="93808"/>
                    <a:pt x="228120" y="91487"/>
                    <a:pt x="230887" y="90148"/>
                  </a:cubicBezTo>
                  <a:cubicBezTo>
                    <a:pt x="233654" y="88810"/>
                    <a:pt x="237581" y="93272"/>
                    <a:pt x="243827" y="94700"/>
                  </a:cubicBezTo>
                  <a:cubicBezTo>
                    <a:pt x="247308" y="95503"/>
                    <a:pt x="248736" y="104160"/>
                    <a:pt x="251056" y="108177"/>
                  </a:cubicBezTo>
                  <a:cubicBezTo>
                    <a:pt x="252105" y="111280"/>
                    <a:pt x="252617" y="114540"/>
                    <a:pt x="252573" y="117815"/>
                  </a:cubicBezTo>
                  <a:cubicBezTo>
                    <a:pt x="252450" y="120293"/>
                    <a:pt x="250640" y="122362"/>
                    <a:pt x="248200" y="122813"/>
                  </a:cubicBezTo>
                  <a:cubicBezTo>
                    <a:pt x="245077" y="123527"/>
                    <a:pt x="243202" y="123973"/>
                    <a:pt x="239276" y="125133"/>
                  </a:cubicBezTo>
                  <a:cubicBezTo>
                    <a:pt x="236343" y="126399"/>
                    <a:pt x="233700" y="128252"/>
                    <a:pt x="231512" y="130577"/>
                  </a:cubicBezTo>
                  <a:cubicBezTo>
                    <a:pt x="228031" y="133076"/>
                    <a:pt x="224371" y="133612"/>
                    <a:pt x="220623" y="136646"/>
                  </a:cubicBezTo>
                  <a:cubicBezTo>
                    <a:pt x="215467" y="140568"/>
                    <a:pt x="209581" y="143420"/>
                    <a:pt x="203309" y="145036"/>
                  </a:cubicBezTo>
                  <a:cubicBezTo>
                    <a:pt x="200105" y="150958"/>
                    <a:pt x="198074" y="157443"/>
                    <a:pt x="197329" y="164135"/>
                  </a:cubicBezTo>
                  <a:cubicBezTo>
                    <a:pt x="196927" y="167122"/>
                    <a:pt x="197140" y="170159"/>
                    <a:pt x="197954" y="173060"/>
                  </a:cubicBezTo>
                  <a:cubicBezTo>
                    <a:pt x="199471" y="178415"/>
                    <a:pt x="198132" y="183502"/>
                    <a:pt x="202773" y="188857"/>
                  </a:cubicBezTo>
                  <a:cubicBezTo>
                    <a:pt x="206381" y="192262"/>
                    <a:pt x="211038" y="194339"/>
                    <a:pt x="215982" y="194747"/>
                  </a:cubicBezTo>
                  <a:cubicBezTo>
                    <a:pt x="219173" y="194803"/>
                    <a:pt x="222347" y="195222"/>
                    <a:pt x="225443" y="195997"/>
                  </a:cubicBezTo>
                  <a:cubicBezTo>
                    <a:pt x="227615" y="196718"/>
                    <a:pt x="229859" y="197197"/>
                    <a:pt x="232136" y="197425"/>
                  </a:cubicBezTo>
                  <a:cubicBezTo>
                    <a:pt x="234118" y="198766"/>
                    <a:pt x="236375" y="199651"/>
                    <a:pt x="238741" y="200013"/>
                  </a:cubicBezTo>
                  <a:cubicBezTo>
                    <a:pt x="242225" y="199869"/>
                    <a:pt x="245712" y="200230"/>
                    <a:pt x="249093" y="201084"/>
                  </a:cubicBezTo>
                  <a:lnTo>
                    <a:pt x="249539" y="201262"/>
                  </a:lnTo>
                  <a:cubicBezTo>
                    <a:pt x="254091" y="204023"/>
                    <a:pt x="256414" y="209348"/>
                    <a:pt x="255340" y="214561"/>
                  </a:cubicBezTo>
                  <a:cubicBezTo>
                    <a:pt x="253892" y="219592"/>
                    <a:pt x="252163" y="224537"/>
                    <a:pt x="250164" y="229376"/>
                  </a:cubicBezTo>
                  <a:cubicBezTo>
                    <a:pt x="248914" y="233303"/>
                    <a:pt x="248111" y="237409"/>
                    <a:pt x="245880" y="239105"/>
                  </a:cubicBezTo>
                  <a:cubicBezTo>
                    <a:pt x="243649" y="240800"/>
                    <a:pt x="237938" y="239551"/>
                    <a:pt x="234725" y="240800"/>
                  </a:cubicBezTo>
                  <a:cubicBezTo>
                    <a:pt x="231242" y="242290"/>
                    <a:pt x="227528" y="243166"/>
                    <a:pt x="223747" y="243388"/>
                  </a:cubicBezTo>
                  <a:cubicBezTo>
                    <a:pt x="221069" y="243388"/>
                    <a:pt x="217767" y="240800"/>
                    <a:pt x="216071" y="240086"/>
                  </a:cubicBezTo>
                  <a:cubicBezTo>
                    <a:pt x="212225" y="238941"/>
                    <a:pt x="208195" y="238546"/>
                    <a:pt x="204201" y="238926"/>
                  </a:cubicBezTo>
                  <a:cubicBezTo>
                    <a:pt x="200988" y="238926"/>
                    <a:pt x="192509" y="238926"/>
                    <a:pt x="192509" y="238926"/>
                  </a:cubicBezTo>
                  <a:cubicBezTo>
                    <a:pt x="190724" y="238926"/>
                    <a:pt x="186887" y="236873"/>
                    <a:pt x="182603" y="236070"/>
                  </a:cubicBezTo>
                  <a:cubicBezTo>
                    <a:pt x="178319" y="235267"/>
                    <a:pt x="171269" y="236248"/>
                    <a:pt x="168145" y="235267"/>
                  </a:cubicBezTo>
                  <a:cubicBezTo>
                    <a:pt x="165511" y="234318"/>
                    <a:pt x="163041" y="232964"/>
                    <a:pt x="160827" y="231250"/>
                  </a:cubicBezTo>
                  <a:cubicBezTo>
                    <a:pt x="158053" y="227967"/>
                    <a:pt x="155769" y="224299"/>
                    <a:pt x="154044" y="220362"/>
                  </a:cubicBezTo>
                  <a:cubicBezTo>
                    <a:pt x="153394" y="216170"/>
                    <a:pt x="153096" y="211931"/>
                    <a:pt x="153151" y="207688"/>
                  </a:cubicBezTo>
                  <a:cubicBezTo>
                    <a:pt x="152794" y="205279"/>
                    <a:pt x="150027" y="194390"/>
                    <a:pt x="150027" y="192605"/>
                  </a:cubicBezTo>
                  <a:lnTo>
                    <a:pt x="149403" y="183145"/>
                  </a:lnTo>
                  <a:cubicBezTo>
                    <a:pt x="149393" y="180133"/>
                    <a:pt x="149005" y="177135"/>
                    <a:pt x="148243" y="174221"/>
                  </a:cubicBezTo>
                  <a:cubicBezTo>
                    <a:pt x="147133" y="169636"/>
                    <a:pt x="146653" y="164922"/>
                    <a:pt x="146814" y="160209"/>
                  </a:cubicBezTo>
                  <a:cubicBezTo>
                    <a:pt x="146725" y="152890"/>
                    <a:pt x="148867" y="151730"/>
                    <a:pt x="150563" y="137628"/>
                  </a:cubicBezTo>
                  <a:cubicBezTo>
                    <a:pt x="150741" y="136200"/>
                    <a:pt x="153687" y="131916"/>
                    <a:pt x="153687" y="130577"/>
                  </a:cubicBezTo>
                  <a:cubicBezTo>
                    <a:pt x="154222" y="123616"/>
                    <a:pt x="155739" y="123705"/>
                    <a:pt x="156364" y="118975"/>
                  </a:cubicBezTo>
                  <a:cubicBezTo>
                    <a:pt x="156989" y="114246"/>
                    <a:pt x="158863" y="108534"/>
                    <a:pt x="158863" y="107106"/>
                  </a:cubicBezTo>
                  <a:cubicBezTo>
                    <a:pt x="159934" y="99876"/>
                    <a:pt x="159934" y="90505"/>
                    <a:pt x="159935" y="88631"/>
                  </a:cubicBezTo>
                  <a:cubicBezTo>
                    <a:pt x="160293" y="84775"/>
                    <a:pt x="161194" y="80990"/>
                    <a:pt x="162612" y="77385"/>
                  </a:cubicBezTo>
                  <a:cubicBezTo>
                    <a:pt x="164268" y="71523"/>
                    <a:pt x="165549" y="65561"/>
                    <a:pt x="166450" y="59535"/>
                  </a:cubicBezTo>
                  <a:cubicBezTo>
                    <a:pt x="166149" y="55456"/>
                    <a:pt x="166299" y="51355"/>
                    <a:pt x="166896" y="47308"/>
                  </a:cubicBezTo>
                  <a:cubicBezTo>
                    <a:pt x="168145" y="43025"/>
                    <a:pt x="170376" y="42311"/>
                    <a:pt x="173946" y="42311"/>
                  </a:cubicBezTo>
                  <a:cubicBezTo>
                    <a:pt x="175552" y="42222"/>
                    <a:pt x="180282" y="44096"/>
                    <a:pt x="182870" y="44185"/>
                  </a:cubicBezTo>
                  <a:cubicBezTo>
                    <a:pt x="185459" y="44274"/>
                    <a:pt x="189029" y="42490"/>
                    <a:pt x="190814" y="42490"/>
                  </a:cubicBezTo>
                  <a:cubicBezTo>
                    <a:pt x="193221" y="42817"/>
                    <a:pt x="195606" y="43294"/>
                    <a:pt x="197954" y="43917"/>
                  </a:cubicBezTo>
                  <a:cubicBezTo>
                    <a:pt x="200879" y="43118"/>
                    <a:pt x="203864" y="42551"/>
                    <a:pt x="206879" y="42222"/>
                  </a:cubicBezTo>
                  <a:close/>
                  <a:moveTo>
                    <a:pt x="815643" y="39723"/>
                  </a:moveTo>
                  <a:cubicBezTo>
                    <a:pt x="818945" y="39723"/>
                    <a:pt x="821623" y="43203"/>
                    <a:pt x="824568" y="43203"/>
                  </a:cubicBezTo>
                  <a:cubicBezTo>
                    <a:pt x="830552" y="42768"/>
                    <a:pt x="836566" y="43218"/>
                    <a:pt x="842418" y="44541"/>
                  </a:cubicBezTo>
                  <a:lnTo>
                    <a:pt x="843222" y="44988"/>
                  </a:lnTo>
                  <a:cubicBezTo>
                    <a:pt x="844293" y="45880"/>
                    <a:pt x="845007" y="51146"/>
                    <a:pt x="846256" y="52306"/>
                  </a:cubicBezTo>
                  <a:cubicBezTo>
                    <a:pt x="849746" y="55593"/>
                    <a:pt x="851933" y="60031"/>
                    <a:pt x="852414" y="64801"/>
                  </a:cubicBezTo>
                  <a:cubicBezTo>
                    <a:pt x="852147" y="68371"/>
                    <a:pt x="847416" y="74083"/>
                    <a:pt x="847416" y="75422"/>
                  </a:cubicBezTo>
                  <a:cubicBezTo>
                    <a:pt x="847680" y="78856"/>
                    <a:pt x="846869" y="82286"/>
                    <a:pt x="845096" y="85239"/>
                  </a:cubicBezTo>
                  <a:cubicBezTo>
                    <a:pt x="841506" y="90134"/>
                    <a:pt x="838511" y="95436"/>
                    <a:pt x="836171" y="101037"/>
                  </a:cubicBezTo>
                  <a:cubicBezTo>
                    <a:pt x="835189" y="102911"/>
                    <a:pt x="829120" y="107730"/>
                    <a:pt x="828138" y="109961"/>
                  </a:cubicBezTo>
                  <a:cubicBezTo>
                    <a:pt x="822069" y="123795"/>
                    <a:pt x="815286" y="133434"/>
                    <a:pt x="810288" y="147267"/>
                  </a:cubicBezTo>
                  <a:cubicBezTo>
                    <a:pt x="809485" y="149498"/>
                    <a:pt x="806005" y="154050"/>
                    <a:pt x="804309" y="153247"/>
                  </a:cubicBezTo>
                  <a:cubicBezTo>
                    <a:pt x="801982" y="152200"/>
                    <a:pt x="799318" y="152200"/>
                    <a:pt x="796991" y="153247"/>
                  </a:cubicBezTo>
                  <a:cubicBezTo>
                    <a:pt x="795831" y="154229"/>
                    <a:pt x="790922" y="154139"/>
                    <a:pt x="789315" y="155746"/>
                  </a:cubicBezTo>
                  <a:cubicBezTo>
                    <a:pt x="787709" y="157352"/>
                    <a:pt x="779498" y="156103"/>
                    <a:pt x="777892" y="159227"/>
                  </a:cubicBezTo>
                  <a:cubicBezTo>
                    <a:pt x="776731" y="162088"/>
                    <a:pt x="776731" y="165290"/>
                    <a:pt x="777892" y="168152"/>
                  </a:cubicBezTo>
                  <a:cubicBezTo>
                    <a:pt x="780480" y="171186"/>
                    <a:pt x="785746" y="168152"/>
                    <a:pt x="786816" y="166545"/>
                  </a:cubicBezTo>
                  <a:cubicBezTo>
                    <a:pt x="788535" y="164480"/>
                    <a:pt x="791092" y="163301"/>
                    <a:pt x="793778" y="163332"/>
                  </a:cubicBezTo>
                  <a:cubicBezTo>
                    <a:pt x="796873" y="164684"/>
                    <a:pt x="800104" y="165701"/>
                    <a:pt x="803416" y="166367"/>
                  </a:cubicBezTo>
                  <a:cubicBezTo>
                    <a:pt x="805615" y="166715"/>
                    <a:pt x="807238" y="168603"/>
                    <a:pt x="807254" y="170829"/>
                  </a:cubicBezTo>
                  <a:cubicBezTo>
                    <a:pt x="807310" y="174996"/>
                    <a:pt x="808158" y="179116"/>
                    <a:pt x="809753" y="182966"/>
                  </a:cubicBezTo>
                  <a:cubicBezTo>
                    <a:pt x="809826" y="184756"/>
                    <a:pt x="809290" y="186517"/>
                    <a:pt x="808236" y="187964"/>
                  </a:cubicBezTo>
                  <a:cubicBezTo>
                    <a:pt x="805533" y="190386"/>
                    <a:pt x="802535" y="192455"/>
                    <a:pt x="799311" y="194122"/>
                  </a:cubicBezTo>
                  <a:cubicBezTo>
                    <a:pt x="797169" y="195461"/>
                    <a:pt x="792350" y="195818"/>
                    <a:pt x="789315" y="197782"/>
                  </a:cubicBezTo>
                  <a:cubicBezTo>
                    <a:pt x="787473" y="199164"/>
                    <a:pt x="786332" y="201285"/>
                    <a:pt x="786192" y="203583"/>
                  </a:cubicBezTo>
                  <a:cubicBezTo>
                    <a:pt x="786192" y="207421"/>
                    <a:pt x="789137" y="207421"/>
                    <a:pt x="791011" y="207421"/>
                  </a:cubicBezTo>
                  <a:cubicBezTo>
                    <a:pt x="792886" y="207421"/>
                    <a:pt x="800649" y="204922"/>
                    <a:pt x="804309" y="204922"/>
                  </a:cubicBezTo>
                  <a:cubicBezTo>
                    <a:pt x="807639" y="205090"/>
                    <a:pt x="810975" y="205090"/>
                    <a:pt x="814305" y="204922"/>
                  </a:cubicBezTo>
                  <a:cubicBezTo>
                    <a:pt x="818289" y="203576"/>
                    <a:pt x="822427" y="202736"/>
                    <a:pt x="826621" y="202423"/>
                  </a:cubicBezTo>
                  <a:cubicBezTo>
                    <a:pt x="830548" y="203405"/>
                    <a:pt x="834921" y="199745"/>
                    <a:pt x="837420" y="202423"/>
                  </a:cubicBezTo>
                  <a:cubicBezTo>
                    <a:pt x="837420" y="207064"/>
                    <a:pt x="846345" y="209206"/>
                    <a:pt x="846345" y="216435"/>
                  </a:cubicBezTo>
                  <a:cubicBezTo>
                    <a:pt x="846345" y="226788"/>
                    <a:pt x="839473" y="238479"/>
                    <a:pt x="830548" y="239193"/>
                  </a:cubicBezTo>
                  <a:cubicBezTo>
                    <a:pt x="826799" y="239550"/>
                    <a:pt x="829388" y="236694"/>
                    <a:pt x="816179" y="236694"/>
                  </a:cubicBezTo>
                  <a:cubicBezTo>
                    <a:pt x="804398" y="236873"/>
                    <a:pt x="794313" y="237676"/>
                    <a:pt x="792439" y="237676"/>
                  </a:cubicBezTo>
                  <a:cubicBezTo>
                    <a:pt x="788111" y="237730"/>
                    <a:pt x="783785" y="237461"/>
                    <a:pt x="779498" y="236873"/>
                  </a:cubicBezTo>
                  <a:cubicBezTo>
                    <a:pt x="775694" y="236953"/>
                    <a:pt x="771903" y="237341"/>
                    <a:pt x="768163" y="238033"/>
                  </a:cubicBezTo>
                  <a:cubicBezTo>
                    <a:pt x="764006" y="239103"/>
                    <a:pt x="759767" y="239819"/>
                    <a:pt x="755490" y="240175"/>
                  </a:cubicBezTo>
                  <a:cubicBezTo>
                    <a:pt x="750187" y="240099"/>
                    <a:pt x="744928" y="241132"/>
                    <a:pt x="740050" y="243209"/>
                  </a:cubicBezTo>
                  <a:cubicBezTo>
                    <a:pt x="734793" y="244284"/>
                    <a:pt x="729440" y="244822"/>
                    <a:pt x="724074" y="244815"/>
                  </a:cubicBezTo>
                  <a:cubicBezTo>
                    <a:pt x="718794" y="247063"/>
                    <a:pt x="713289" y="248740"/>
                    <a:pt x="707652" y="249813"/>
                  </a:cubicBezTo>
                  <a:cubicBezTo>
                    <a:pt x="704618" y="250170"/>
                    <a:pt x="697568" y="249278"/>
                    <a:pt x="697300" y="244369"/>
                  </a:cubicBezTo>
                  <a:cubicBezTo>
                    <a:pt x="697032" y="239460"/>
                    <a:pt x="694355" y="236873"/>
                    <a:pt x="694980" y="230536"/>
                  </a:cubicBezTo>
                  <a:cubicBezTo>
                    <a:pt x="695515" y="228662"/>
                    <a:pt x="695515" y="225628"/>
                    <a:pt x="695514" y="224200"/>
                  </a:cubicBezTo>
                  <a:cubicBezTo>
                    <a:pt x="695531" y="221364"/>
                    <a:pt x="696806" y="218683"/>
                    <a:pt x="698995" y="216881"/>
                  </a:cubicBezTo>
                  <a:cubicBezTo>
                    <a:pt x="699620" y="216703"/>
                    <a:pt x="701048" y="213579"/>
                    <a:pt x="702833" y="213758"/>
                  </a:cubicBezTo>
                  <a:cubicBezTo>
                    <a:pt x="704618" y="213936"/>
                    <a:pt x="704975" y="216078"/>
                    <a:pt x="707652" y="216078"/>
                  </a:cubicBezTo>
                  <a:cubicBezTo>
                    <a:pt x="712524" y="215024"/>
                    <a:pt x="717256" y="213406"/>
                    <a:pt x="721754" y="211259"/>
                  </a:cubicBezTo>
                  <a:cubicBezTo>
                    <a:pt x="727548" y="208299"/>
                    <a:pt x="733508" y="205677"/>
                    <a:pt x="739604" y="203405"/>
                  </a:cubicBezTo>
                  <a:cubicBezTo>
                    <a:pt x="741924" y="200102"/>
                    <a:pt x="738086" y="198407"/>
                    <a:pt x="736658" y="198407"/>
                  </a:cubicBezTo>
                  <a:cubicBezTo>
                    <a:pt x="734185" y="199074"/>
                    <a:pt x="731549" y="198720"/>
                    <a:pt x="729340" y="197425"/>
                  </a:cubicBezTo>
                  <a:cubicBezTo>
                    <a:pt x="725681" y="196800"/>
                    <a:pt x="724163" y="195908"/>
                    <a:pt x="723181" y="194301"/>
                  </a:cubicBezTo>
                  <a:cubicBezTo>
                    <a:pt x="722200" y="192695"/>
                    <a:pt x="722913" y="190820"/>
                    <a:pt x="723181" y="188321"/>
                  </a:cubicBezTo>
                  <a:cubicBezTo>
                    <a:pt x="723449" y="185822"/>
                    <a:pt x="723627" y="183145"/>
                    <a:pt x="723985" y="181003"/>
                  </a:cubicBezTo>
                  <a:cubicBezTo>
                    <a:pt x="724342" y="178861"/>
                    <a:pt x="724609" y="175648"/>
                    <a:pt x="728001" y="175648"/>
                  </a:cubicBezTo>
                  <a:cubicBezTo>
                    <a:pt x="729875" y="175648"/>
                    <a:pt x="730321" y="176986"/>
                    <a:pt x="732106" y="176986"/>
                  </a:cubicBezTo>
                  <a:cubicBezTo>
                    <a:pt x="733891" y="176986"/>
                    <a:pt x="734694" y="176183"/>
                    <a:pt x="736480" y="176183"/>
                  </a:cubicBezTo>
                  <a:cubicBezTo>
                    <a:pt x="737898" y="176420"/>
                    <a:pt x="739346" y="176420"/>
                    <a:pt x="740764" y="176183"/>
                  </a:cubicBezTo>
                  <a:cubicBezTo>
                    <a:pt x="742345" y="175407"/>
                    <a:pt x="743675" y="174201"/>
                    <a:pt x="744602" y="172703"/>
                  </a:cubicBezTo>
                  <a:cubicBezTo>
                    <a:pt x="745404" y="169800"/>
                    <a:pt x="745737" y="166786"/>
                    <a:pt x="745583" y="163778"/>
                  </a:cubicBezTo>
                  <a:cubicBezTo>
                    <a:pt x="745226" y="161369"/>
                    <a:pt x="743084" y="161726"/>
                    <a:pt x="740317" y="163064"/>
                  </a:cubicBezTo>
                  <a:cubicBezTo>
                    <a:pt x="738138" y="163858"/>
                    <a:pt x="735899" y="164485"/>
                    <a:pt x="733623" y="164939"/>
                  </a:cubicBezTo>
                  <a:cubicBezTo>
                    <a:pt x="731596" y="165492"/>
                    <a:pt x="729541" y="165939"/>
                    <a:pt x="727465" y="166277"/>
                  </a:cubicBezTo>
                  <a:cubicBezTo>
                    <a:pt x="725773" y="166284"/>
                    <a:pt x="724089" y="166044"/>
                    <a:pt x="722467" y="165563"/>
                  </a:cubicBezTo>
                  <a:cubicBezTo>
                    <a:pt x="719968" y="164939"/>
                    <a:pt x="720593" y="163422"/>
                    <a:pt x="719968" y="161636"/>
                  </a:cubicBezTo>
                  <a:cubicBezTo>
                    <a:pt x="718959" y="159873"/>
                    <a:pt x="718293" y="157936"/>
                    <a:pt x="718005" y="155924"/>
                  </a:cubicBezTo>
                  <a:cubicBezTo>
                    <a:pt x="718362" y="150837"/>
                    <a:pt x="714256" y="148963"/>
                    <a:pt x="713543" y="147624"/>
                  </a:cubicBezTo>
                  <a:cubicBezTo>
                    <a:pt x="712198" y="144817"/>
                    <a:pt x="711352" y="141797"/>
                    <a:pt x="711043" y="138699"/>
                  </a:cubicBezTo>
                  <a:cubicBezTo>
                    <a:pt x="711043" y="132898"/>
                    <a:pt x="716488" y="128346"/>
                    <a:pt x="715863" y="124687"/>
                  </a:cubicBezTo>
                  <a:cubicBezTo>
                    <a:pt x="714242" y="117272"/>
                    <a:pt x="713464" y="109697"/>
                    <a:pt x="713542" y="102108"/>
                  </a:cubicBezTo>
                  <a:cubicBezTo>
                    <a:pt x="713810" y="100055"/>
                    <a:pt x="710686" y="96574"/>
                    <a:pt x="710686" y="92469"/>
                  </a:cubicBezTo>
                  <a:cubicBezTo>
                    <a:pt x="710819" y="89995"/>
                    <a:pt x="711207" y="87543"/>
                    <a:pt x="711846" y="85150"/>
                  </a:cubicBezTo>
                  <a:cubicBezTo>
                    <a:pt x="713127" y="81087"/>
                    <a:pt x="713965" y="76898"/>
                    <a:pt x="714346" y="72655"/>
                  </a:cubicBezTo>
                  <a:cubicBezTo>
                    <a:pt x="713810" y="67033"/>
                    <a:pt x="716666" y="59982"/>
                    <a:pt x="720504" y="59982"/>
                  </a:cubicBezTo>
                  <a:cubicBezTo>
                    <a:pt x="724342" y="59982"/>
                    <a:pt x="724252" y="64801"/>
                    <a:pt x="728447" y="64801"/>
                  </a:cubicBezTo>
                  <a:cubicBezTo>
                    <a:pt x="730972" y="64931"/>
                    <a:pt x="733503" y="64661"/>
                    <a:pt x="735944" y="63998"/>
                  </a:cubicBezTo>
                  <a:cubicBezTo>
                    <a:pt x="736837" y="63373"/>
                    <a:pt x="743709" y="61677"/>
                    <a:pt x="745762" y="60874"/>
                  </a:cubicBezTo>
                  <a:cubicBezTo>
                    <a:pt x="751741" y="58732"/>
                    <a:pt x="756025" y="56055"/>
                    <a:pt x="762540" y="54002"/>
                  </a:cubicBezTo>
                  <a:cubicBezTo>
                    <a:pt x="766914" y="52663"/>
                    <a:pt x="772358" y="53823"/>
                    <a:pt x="775839" y="52663"/>
                  </a:cubicBezTo>
                  <a:cubicBezTo>
                    <a:pt x="785478" y="49361"/>
                    <a:pt x="812341" y="39723"/>
                    <a:pt x="815643" y="39723"/>
                  </a:cubicBezTo>
                  <a:close/>
                  <a:moveTo>
                    <a:pt x="439014" y="1614"/>
                  </a:moveTo>
                  <a:cubicBezTo>
                    <a:pt x="441289" y="1698"/>
                    <a:pt x="443556" y="1936"/>
                    <a:pt x="445798" y="2328"/>
                  </a:cubicBezTo>
                  <a:cubicBezTo>
                    <a:pt x="448591" y="2507"/>
                    <a:pt x="451394" y="2507"/>
                    <a:pt x="454187" y="2328"/>
                  </a:cubicBezTo>
                  <a:cubicBezTo>
                    <a:pt x="456329" y="2328"/>
                    <a:pt x="457668" y="5094"/>
                    <a:pt x="458560" y="5808"/>
                  </a:cubicBezTo>
                  <a:cubicBezTo>
                    <a:pt x="459453" y="6522"/>
                    <a:pt x="465076" y="6790"/>
                    <a:pt x="466415" y="8217"/>
                  </a:cubicBezTo>
                  <a:cubicBezTo>
                    <a:pt x="467753" y="9645"/>
                    <a:pt x="467575" y="14197"/>
                    <a:pt x="469003" y="17142"/>
                  </a:cubicBezTo>
                  <a:cubicBezTo>
                    <a:pt x="470431" y="20088"/>
                    <a:pt x="474715" y="21605"/>
                    <a:pt x="475072" y="30530"/>
                  </a:cubicBezTo>
                  <a:cubicBezTo>
                    <a:pt x="475429" y="39455"/>
                    <a:pt x="473019" y="39633"/>
                    <a:pt x="467575" y="44275"/>
                  </a:cubicBezTo>
                  <a:cubicBezTo>
                    <a:pt x="466057" y="46238"/>
                    <a:pt x="466236" y="49362"/>
                    <a:pt x="469003" y="48826"/>
                  </a:cubicBezTo>
                  <a:cubicBezTo>
                    <a:pt x="473912" y="47844"/>
                    <a:pt x="491582" y="43917"/>
                    <a:pt x="495777" y="42579"/>
                  </a:cubicBezTo>
                  <a:cubicBezTo>
                    <a:pt x="500764" y="41016"/>
                    <a:pt x="505867" y="39852"/>
                    <a:pt x="511039" y="39098"/>
                  </a:cubicBezTo>
                  <a:cubicBezTo>
                    <a:pt x="512734" y="38919"/>
                    <a:pt x="515501" y="41329"/>
                    <a:pt x="517554" y="41865"/>
                  </a:cubicBezTo>
                  <a:cubicBezTo>
                    <a:pt x="519606" y="42400"/>
                    <a:pt x="523623" y="42222"/>
                    <a:pt x="524337" y="44096"/>
                  </a:cubicBezTo>
                  <a:cubicBezTo>
                    <a:pt x="525728" y="47651"/>
                    <a:pt x="528754" y="50312"/>
                    <a:pt x="532458" y="51236"/>
                  </a:cubicBezTo>
                  <a:lnTo>
                    <a:pt x="532280" y="51236"/>
                  </a:lnTo>
                  <a:cubicBezTo>
                    <a:pt x="534197" y="51715"/>
                    <a:pt x="535639" y="53299"/>
                    <a:pt x="535939" y="55252"/>
                  </a:cubicBezTo>
                  <a:cubicBezTo>
                    <a:pt x="535939" y="56948"/>
                    <a:pt x="535493" y="59804"/>
                    <a:pt x="535493" y="63463"/>
                  </a:cubicBezTo>
                  <a:cubicBezTo>
                    <a:pt x="534957" y="69174"/>
                    <a:pt x="525140" y="73191"/>
                    <a:pt x="520856" y="75868"/>
                  </a:cubicBezTo>
                  <a:cubicBezTo>
                    <a:pt x="519428" y="76850"/>
                    <a:pt x="518000" y="73548"/>
                    <a:pt x="513002" y="73548"/>
                  </a:cubicBezTo>
                  <a:cubicBezTo>
                    <a:pt x="511306" y="73637"/>
                    <a:pt x="501399" y="74440"/>
                    <a:pt x="499704" y="74440"/>
                  </a:cubicBezTo>
                  <a:lnTo>
                    <a:pt x="489083" y="75690"/>
                  </a:lnTo>
                  <a:cubicBezTo>
                    <a:pt x="486674" y="76225"/>
                    <a:pt x="481676" y="77921"/>
                    <a:pt x="479356" y="78635"/>
                  </a:cubicBezTo>
                  <a:cubicBezTo>
                    <a:pt x="476037" y="79570"/>
                    <a:pt x="472786" y="80734"/>
                    <a:pt x="469627" y="82116"/>
                  </a:cubicBezTo>
                  <a:cubicBezTo>
                    <a:pt x="468199" y="83008"/>
                    <a:pt x="464719" y="81402"/>
                    <a:pt x="460702" y="82116"/>
                  </a:cubicBezTo>
                  <a:cubicBezTo>
                    <a:pt x="458918" y="82473"/>
                    <a:pt x="452581" y="86310"/>
                    <a:pt x="447136" y="87827"/>
                  </a:cubicBezTo>
                  <a:cubicBezTo>
                    <a:pt x="436406" y="89705"/>
                    <a:pt x="425818" y="92329"/>
                    <a:pt x="415453" y="95681"/>
                  </a:cubicBezTo>
                  <a:cubicBezTo>
                    <a:pt x="413132" y="98002"/>
                    <a:pt x="408313" y="97020"/>
                    <a:pt x="406528" y="98002"/>
                  </a:cubicBezTo>
                  <a:cubicBezTo>
                    <a:pt x="404743" y="98984"/>
                    <a:pt x="400014" y="98984"/>
                    <a:pt x="397604" y="100233"/>
                  </a:cubicBezTo>
                  <a:cubicBezTo>
                    <a:pt x="393588" y="102286"/>
                    <a:pt x="391802" y="101126"/>
                    <a:pt x="389571" y="102286"/>
                  </a:cubicBezTo>
                  <a:cubicBezTo>
                    <a:pt x="387406" y="103093"/>
                    <a:pt x="385087" y="103398"/>
                    <a:pt x="382788" y="103178"/>
                  </a:cubicBezTo>
                  <a:cubicBezTo>
                    <a:pt x="380309" y="103673"/>
                    <a:pt x="377864" y="104328"/>
                    <a:pt x="375470" y="105142"/>
                  </a:cubicBezTo>
                  <a:cubicBezTo>
                    <a:pt x="373356" y="105630"/>
                    <a:pt x="371158" y="105630"/>
                    <a:pt x="369044" y="105142"/>
                  </a:cubicBezTo>
                  <a:cubicBezTo>
                    <a:pt x="367357" y="104892"/>
                    <a:pt x="365643" y="104892"/>
                    <a:pt x="363956" y="105142"/>
                  </a:cubicBezTo>
                  <a:cubicBezTo>
                    <a:pt x="362261" y="107373"/>
                    <a:pt x="359048" y="107373"/>
                    <a:pt x="355745" y="107373"/>
                  </a:cubicBezTo>
                  <a:cubicBezTo>
                    <a:pt x="353323" y="107845"/>
                    <a:pt x="350980" y="108656"/>
                    <a:pt x="348784" y="109783"/>
                  </a:cubicBezTo>
                  <a:cubicBezTo>
                    <a:pt x="348248" y="111390"/>
                    <a:pt x="345393" y="112817"/>
                    <a:pt x="342715" y="113264"/>
                  </a:cubicBezTo>
                  <a:cubicBezTo>
                    <a:pt x="340038" y="113710"/>
                    <a:pt x="341644" y="111568"/>
                    <a:pt x="337806" y="109783"/>
                  </a:cubicBezTo>
                  <a:cubicBezTo>
                    <a:pt x="336021" y="109248"/>
                    <a:pt x="332005" y="110765"/>
                    <a:pt x="328881" y="109248"/>
                  </a:cubicBezTo>
                  <a:cubicBezTo>
                    <a:pt x="325758" y="107730"/>
                    <a:pt x="325936" y="103357"/>
                    <a:pt x="326561" y="99698"/>
                  </a:cubicBezTo>
                  <a:cubicBezTo>
                    <a:pt x="326650" y="98894"/>
                    <a:pt x="326115" y="95503"/>
                    <a:pt x="326115" y="91844"/>
                  </a:cubicBezTo>
                  <a:cubicBezTo>
                    <a:pt x="325731" y="89613"/>
                    <a:pt x="326352" y="87327"/>
                    <a:pt x="327810" y="85596"/>
                  </a:cubicBezTo>
                  <a:cubicBezTo>
                    <a:pt x="333196" y="81606"/>
                    <a:pt x="339237" y="78586"/>
                    <a:pt x="345660" y="76671"/>
                  </a:cubicBezTo>
                  <a:cubicBezTo>
                    <a:pt x="347356" y="76314"/>
                    <a:pt x="349052" y="79349"/>
                    <a:pt x="350391" y="79349"/>
                  </a:cubicBezTo>
                  <a:cubicBezTo>
                    <a:pt x="351729" y="79349"/>
                    <a:pt x="357977" y="75868"/>
                    <a:pt x="360654" y="75868"/>
                  </a:cubicBezTo>
                  <a:cubicBezTo>
                    <a:pt x="368950" y="74869"/>
                    <a:pt x="377156" y="73229"/>
                    <a:pt x="385198" y="70959"/>
                  </a:cubicBezTo>
                  <a:cubicBezTo>
                    <a:pt x="389393" y="69531"/>
                    <a:pt x="393230" y="71495"/>
                    <a:pt x="395640" y="69531"/>
                  </a:cubicBezTo>
                  <a:cubicBezTo>
                    <a:pt x="401920" y="67209"/>
                    <a:pt x="408327" y="65242"/>
                    <a:pt x="414828" y="63641"/>
                  </a:cubicBezTo>
                  <a:cubicBezTo>
                    <a:pt x="417148" y="63106"/>
                    <a:pt x="421432" y="61946"/>
                    <a:pt x="422682" y="59090"/>
                  </a:cubicBezTo>
                  <a:cubicBezTo>
                    <a:pt x="422816" y="57259"/>
                    <a:pt x="422510" y="55423"/>
                    <a:pt x="421790" y="53735"/>
                  </a:cubicBezTo>
                  <a:cubicBezTo>
                    <a:pt x="420718" y="50968"/>
                    <a:pt x="418576" y="51950"/>
                    <a:pt x="416256" y="51950"/>
                  </a:cubicBezTo>
                  <a:cubicBezTo>
                    <a:pt x="414051" y="51336"/>
                    <a:pt x="412165" y="49898"/>
                    <a:pt x="410990" y="47934"/>
                  </a:cubicBezTo>
                  <a:cubicBezTo>
                    <a:pt x="410879" y="46008"/>
                    <a:pt x="411312" y="44090"/>
                    <a:pt x="412240" y="42400"/>
                  </a:cubicBezTo>
                  <a:cubicBezTo>
                    <a:pt x="412954" y="40437"/>
                    <a:pt x="413400" y="39633"/>
                    <a:pt x="414293" y="37134"/>
                  </a:cubicBezTo>
                  <a:cubicBezTo>
                    <a:pt x="415124" y="34973"/>
                    <a:pt x="415839" y="32768"/>
                    <a:pt x="416434" y="30530"/>
                  </a:cubicBezTo>
                  <a:cubicBezTo>
                    <a:pt x="417595" y="26871"/>
                    <a:pt x="410633" y="16786"/>
                    <a:pt x="409741" y="14019"/>
                  </a:cubicBezTo>
                  <a:cubicBezTo>
                    <a:pt x="409310" y="11926"/>
                    <a:pt x="410065" y="9766"/>
                    <a:pt x="411704" y="8396"/>
                  </a:cubicBezTo>
                  <a:cubicBezTo>
                    <a:pt x="414739" y="5272"/>
                    <a:pt x="418219" y="6700"/>
                    <a:pt x="421790" y="6700"/>
                  </a:cubicBezTo>
                  <a:cubicBezTo>
                    <a:pt x="423891" y="6335"/>
                    <a:pt x="425894" y="5545"/>
                    <a:pt x="427680" y="4380"/>
                  </a:cubicBezTo>
                  <a:cubicBezTo>
                    <a:pt x="428840" y="3755"/>
                    <a:pt x="430715" y="4648"/>
                    <a:pt x="433303" y="3755"/>
                  </a:cubicBezTo>
                  <a:cubicBezTo>
                    <a:pt x="435891" y="2863"/>
                    <a:pt x="435891" y="1614"/>
                    <a:pt x="439014" y="1614"/>
                  </a:cubicBezTo>
                  <a:close/>
                  <a:moveTo>
                    <a:pt x="1616919" y="7"/>
                  </a:moveTo>
                  <a:cubicBezTo>
                    <a:pt x="1621024" y="275"/>
                    <a:pt x="1623970" y="4113"/>
                    <a:pt x="1626380" y="7326"/>
                  </a:cubicBezTo>
                  <a:cubicBezTo>
                    <a:pt x="1628789" y="10539"/>
                    <a:pt x="1625487" y="16162"/>
                    <a:pt x="1622363" y="18928"/>
                  </a:cubicBezTo>
                  <a:cubicBezTo>
                    <a:pt x="1619035" y="21684"/>
                    <a:pt x="1616379" y="25164"/>
                    <a:pt x="1614599" y="29103"/>
                  </a:cubicBezTo>
                  <a:cubicBezTo>
                    <a:pt x="1614063" y="30263"/>
                    <a:pt x="1614063" y="37580"/>
                    <a:pt x="1614599" y="38027"/>
                  </a:cubicBezTo>
                  <a:cubicBezTo>
                    <a:pt x="1615134" y="38473"/>
                    <a:pt x="1619150" y="41240"/>
                    <a:pt x="1619418" y="45256"/>
                  </a:cubicBezTo>
                  <a:cubicBezTo>
                    <a:pt x="1619686" y="49272"/>
                    <a:pt x="1615848" y="52396"/>
                    <a:pt x="1608886" y="66587"/>
                  </a:cubicBezTo>
                  <a:cubicBezTo>
                    <a:pt x="1609154" y="66765"/>
                    <a:pt x="1602639" y="75690"/>
                    <a:pt x="1600943" y="78100"/>
                  </a:cubicBezTo>
                  <a:cubicBezTo>
                    <a:pt x="1599248" y="80510"/>
                    <a:pt x="1605227" y="84615"/>
                    <a:pt x="1610582" y="83187"/>
                  </a:cubicBezTo>
                  <a:cubicBezTo>
                    <a:pt x="1613438" y="82384"/>
                    <a:pt x="1608886" y="90773"/>
                    <a:pt x="1615313" y="90773"/>
                  </a:cubicBezTo>
                  <a:cubicBezTo>
                    <a:pt x="1620221" y="90773"/>
                    <a:pt x="1626112" y="86400"/>
                    <a:pt x="1624238" y="81848"/>
                  </a:cubicBezTo>
                  <a:cubicBezTo>
                    <a:pt x="1622631" y="80331"/>
                    <a:pt x="1619507" y="81848"/>
                    <a:pt x="1616473" y="79260"/>
                  </a:cubicBezTo>
                  <a:cubicBezTo>
                    <a:pt x="1613438" y="76672"/>
                    <a:pt x="1613528" y="70335"/>
                    <a:pt x="1614688" y="70335"/>
                  </a:cubicBezTo>
                  <a:cubicBezTo>
                    <a:pt x="1616747" y="69534"/>
                    <a:pt x="1618519" y="68136"/>
                    <a:pt x="1619775" y="66319"/>
                  </a:cubicBezTo>
                  <a:cubicBezTo>
                    <a:pt x="1620757" y="65337"/>
                    <a:pt x="1623880" y="63106"/>
                    <a:pt x="1623880" y="61499"/>
                  </a:cubicBezTo>
                  <a:cubicBezTo>
                    <a:pt x="1623880" y="59893"/>
                    <a:pt x="1619240" y="58733"/>
                    <a:pt x="1623167" y="53021"/>
                  </a:cubicBezTo>
                  <a:cubicBezTo>
                    <a:pt x="1625666" y="49361"/>
                    <a:pt x="1628789" y="49718"/>
                    <a:pt x="1630396" y="49361"/>
                  </a:cubicBezTo>
                  <a:cubicBezTo>
                    <a:pt x="1632002" y="49004"/>
                    <a:pt x="1633609" y="45167"/>
                    <a:pt x="1634501" y="43203"/>
                  </a:cubicBezTo>
                  <a:cubicBezTo>
                    <a:pt x="1635521" y="41071"/>
                    <a:pt x="1636155" y="38774"/>
                    <a:pt x="1636376" y="36420"/>
                  </a:cubicBezTo>
                  <a:cubicBezTo>
                    <a:pt x="1636465" y="30799"/>
                    <a:pt x="1630128" y="28299"/>
                    <a:pt x="1631199" y="23926"/>
                  </a:cubicBezTo>
                  <a:cubicBezTo>
                    <a:pt x="1633430" y="15090"/>
                    <a:pt x="1654940" y="11699"/>
                    <a:pt x="1657171" y="10182"/>
                  </a:cubicBezTo>
                  <a:cubicBezTo>
                    <a:pt x="1657795" y="9736"/>
                    <a:pt x="1658331" y="7772"/>
                    <a:pt x="1659492" y="6880"/>
                  </a:cubicBezTo>
                  <a:cubicBezTo>
                    <a:pt x="1661723" y="5188"/>
                    <a:pt x="1664699" y="4846"/>
                    <a:pt x="1667256" y="5987"/>
                  </a:cubicBezTo>
                  <a:cubicBezTo>
                    <a:pt x="1670221" y="7457"/>
                    <a:pt x="1673031" y="9221"/>
                    <a:pt x="1675646" y="11253"/>
                  </a:cubicBezTo>
                  <a:cubicBezTo>
                    <a:pt x="1677350" y="12815"/>
                    <a:pt x="1678155" y="15128"/>
                    <a:pt x="1677788" y="17411"/>
                  </a:cubicBezTo>
                  <a:cubicBezTo>
                    <a:pt x="1677430" y="20088"/>
                    <a:pt x="1676003" y="27586"/>
                    <a:pt x="1676806" y="28210"/>
                  </a:cubicBezTo>
                  <a:cubicBezTo>
                    <a:pt x="1677609" y="28835"/>
                    <a:pt x="1669220" y="33386"/>
                    <a:pt x="1665382" y="37134"/>
                  </a:cubicBezTo>
                  <a:cubicBezTo>
                    <a:pt x="1660510" y="43395"/>
                    <a:pt x="1657427" y="50860"/>
                    <a:pt x="1656457" y="58733"/>
                  </a:cubicBezTo>
                  <a:cubicBezTo>
                    <a:pt x="1656278" y="59447"/>
                    <a:pt x="1654047" y="64802"/>
                    <a:pt x="1653779" y="66230"/>
                  </a:cubicBezTo>
                  <a:cubicBezTo>
                    <a:pt x="1653511" y="67658"/>
                    <a:pt x="1652530" y="71674"/>
                    <a:pt x="1651548" y="75155"/>
                  </a:cubicBezTo>
                  <a:cubicBezTo>
                    <a:pt x="1650325" y="78776"/>
                    <a:pt x="1649722" y="82578"/>
                    <a:pt x="1649763" y="86400"/>
                  </a:cubicBezTo>
                  <a:cubicBezTo>
                    <a:pt x="1650031" y="88631"/>
                    <a:pt x="1653065" y="88007"/>
                    <a:pt x="1654939" y="88007"/>
                  </a:cubicBezTo>
                  <a:cubicBezTo>
                    <a:pt x="1658751" y="87138"/>
                    <a:pt x="1662244" y="85221"/>
                    <a:pt x="1665025" y="82473"/>
                  </a:cubicBezTo>
                  <a:cubicBezTo>
                    <a:pt x="1667329" y="82085"/>
                    <a:pt x="1669682" y="82085"/>
                    <a:pt x="1671986" y="82473"/>
                  </a:cubicBezTo>
                  <a:cubicBezTo>
                    <a:pt x="1673771" y="83009"/>
                    <a:pt x="1675645" y="85954"/>
                    <a:pt x="1677609" y="86579"/>
                  </a:cubicBezTo>
                  <a:cubicBezTo>
                    <a:pt x="1679572" y="87203"/>
                    <a:pt x="1682339" y="87382"/>
                    <a:pt x="1683946" y="88453"/>
                  </a:cubicBezTo>
                  <a:cubicBezTo>
                    <a:pt x="1685552" y="89524"/>
                    <a:pt x="1689032" y="88453"/>
                    <a:pt x="1691174" y="91041"/>
                  </a:cubicBezTo>
                  <a:lnTo>
                    <a:pt x="1691710" y="90952"/>
                  </a:lnTo>
                  <a:cubicBezTo>
                    <a:pt x="1694680" y="95921"/>
                    <a:pt x="1696022" y="101693"/>
                    <a:pt x="1695548" y="107462"/>
                  </a:cubicBezTo>
                  <a:cubicBezTo>
                    <a:pt x="1695402" y="112689"/>
                    <a:pt x="1693994" y="117803"/>
                    <a:pt x="1691442" y="122367"/>
                  </a:cubicBezTo>
                  <a:cubicBezTo>
                    <a:pt x="1684679" y="126488"/>
                    <a:pt x="1676868" y="128564"/>
                    <a:pt x="1668952" y="128347"/>
                  </a:cubicBezTo>
                  <a:cubicBezTo>
                    <a:pt x="1666327" y="128340"/>
                    <a:pt x="1663813" y="129403"/>
                    <a:pt x="1661990" y="131292"/>
                  </a:cubicBezTo>
                  <a:cubicBezTo>
                    <a:pt x="1659028" y="132230"/>
                    <a:pt x="1655812" y="131941"/>
                    <a:pt x="1653065" y="130489"/>
                  </a:cubicBezTo>
                  <a:cubicBezTo>
                    <a:pt x="1649401" y="129592"/>
                    <a:pt x="1645574" y="129592"/>
                    <a:pt x="1641909" y="130489"/>
                  </a:cubicBezTo>
                  <a:cubicBezTo>
                    <a:pt x="1634094" y="132617"/>
                    <a:pt x="1627291" y="137457"/>
                    <a:pt x="1622720" y="144144"/>
                  </a:cubicBezTo>
                  <a:cubicBezTo>
                    <a:pt x="1621023" y="147185"/>
                    <a:pt x="1618601" y="149760"/>
                    <a:pt x="1615670" y="151641"/>
                  </a:cubicBezTo>
                  <a:cubicBezTo>
                    <a:pt x="1611417" y="154501"/>
                    <a:pt x="1607626" y="157993"/>
                    <a:pt x="1604424" y="161994"/>
                  </a:cubicBezTo>
                  <a:cubicBezTo>
                    <a:pt x="1602518" y="165184"/>
                    <a:pt x="1601881" y="168975"/>
                    <a:pt x="1602639" y="172614"/>
                  </a:cubicBezTo>
                  <a:cubicBezTo>
                    <a:pt x="1602996" y="173685"/>
                    <a:pt x="1605406" y="174309"/>
                    <a:pt x="1607994" y="173685"/>
                  </a:cubicBezTo>
                  <a:cubicBezTo>
                    <a:pt x="1611137" y="172237"/>
                    <a:pt x="1614355" y="170956"/>
                    <a:pt x="1617633" y="169847"/>
                  </a:cubicBezTo>
                  <a:cubicBezTo>
                    <a:pt x="1620221" y="169490"/>
                    <a:pt x="1621828" y="166278"/>
                    <a:pt x="1623970" y="166456"/>
                  </a:cubicBezTo>
                  <a:cubicBezTo>
                    <a:pt x="1626112" y="166635"/>
                    <a:pt x="1628968" y="170650"/>
                    <a:pt x="1635037" y="172078"/>
                  </a:cubicBezTo>
                  <a:cubicBezTo>
                    <a:pt x="1636911" y="172614"/>
                    <a:pt x="1640392" y="174845"/>
                    <a:pt x="1645836" y="176541"/>
                  </a:cubicBezTo>
                  <a:cubicBezTo>
                    <a:pt x="1646550" y="176719"/>
                    <a:pt x="1650834" y="177612"/>
                    <a:pt x="1650031" y="180825"/>
                  </a:cubicBezTo>
                  <a:cubicBezTo>
                    <a:pt x="1649891" y="184724"/>
                    <a:pt x="1648950" y="188552"/>
                    <a:pt x="1647264" y="192070"/>
                  </a:cubicBezTo>
                  <a:cubicBezTo>
                    <a:pt x="1645390" y="194301"/>
                    <a:pt x="1643159" y="197068"/>
                    <a:pt x="1640838" y="197604"/>
                  </a:cubicBezTo>
                  <a:cubicBezTo>
                    <a:pt x="1636643" y="198407"/>
                    <a:pt x="1634144" y="198496"/>
                    <a:pt x="1629503" y="199746"/>
                  </a:cubicBezTo>
                  <a:cubicBezTo>
                    <a:pt x="1627183" y="200371"/>
                    <a:pt x="1625487" y="201709"/>
                    <a:pt x="1621828" y="202334"/>
                  </a:cubicBezTo>
                  <a:cubicBezTo>
                    <a:pt x="1618169" y="202959"/>
                    <a:pt x="1603978" y="205636"/>
                    <a:pt x="1603978" y="210366"/>
                  </a:cubicBezTo>
                  <a:cubicBezTo>
                    <a:pt x="1604463" y="214455"/>
                    <a:pt x="1604731" y="218566"/>
                    <a:pt x="1604781" y="222683"/>
                  </a:cubicBezTo>
                  <a:cubicBezTo>
                    <a:pt x="1604577" y="226220"/>
                    <a:pt x="1604129" y="229738"/>
                    <a:pt x="1603442" y="233214"/>
                  </a:cubicBezTo>
                  <a:cubicBezTo>
                    <a:pt x="1601919" y="237055"/>
                    <a:pt x="1601073" y="241132"/>
                    <a:pt x="1600943" y="245262"/>
                  </a:cubicBezTo>
                  <a:cubicBezTo>
                    <a:pt x="1601211" y="249011"/>
                    <a:pt x="1596839" y="252581"/>
                    <a:pt x="1596303" y="253295"/>
                  </a:cubicBezTo>
                  <a:cubicBezTo>
                    <a:pt x="1593447" y="259453"/>
                    <a:pt x="1593894" y="268557"/>
                    <a:pt x="1587378" y="270609"/>
                  </a:cubicBezTo>
                  <a:cubicBezTo>
                    <a:pt x="1583140" y="272438"/>
                    <a:pt x="1578787" y="273989"/>
                    <a:pt x="1574348" y="275250"/>
                  </a:cubicBezTo>
                  <a:cubicBezTo>
                    <a:pt x="1570753" y="275722"/>
                    <a:pt x="1567240" y="276683"/>
                    <a:pt x="1563906" y="278106"/>
                  </a:cubicBezTo>
                  <a:cubicBezTo>
                    <a:pt x="1558776" y="279598"/>
                    <a:pt x="1553327" y="279598"/>
                    <a:pt x="1548198" y="278106"/>
                  </a:cubicBezTo>
                  <a:cubicBezTo>
                    <a:pt x="1546323" y="276589"/>
                    <a:pt x="1547216" y="271591"/>
                    <a:pt x="1547216" y="268646"/>
                  </a:cubicBezTo>
                  <a:cubicBezTo>
                    <a:pt x="1547127" y="263201"/>
                    <a:pt x="1533382" y="257489"/>
                    <a:pt x="1532043" y="254276"/>
                  </a:cubicBezTo>
                  <a:cubicBezTo>
                    <a:pt x="1530704" y="251063"/>
                    <a:pt x="1535435" y="251153"/>
                    <a:pt x="1540165" y="250260"/>
                  </a:cubicBezTo>
                  <a:cubicBezTo>
                    <a:pt x="1548287" y="248832"/>
                    <a:pt x="1555962" y="247940"/>
                    <a:pt x="1559800" y="246690"/>
                  </a:cubicBezTo>
                  <a:cubicBezTo>
                    <a:pt x="1567833" y="243745"/>
                    <a:pt x="1571224" y="227324"/>
                    <a:pt x="1575240" y="219916"/>
                  </a:cubicBezTo>
                  <a:cubicBezTo>
                    <a:pt x="1576490" y="217596"/>
                    <a:pt x="1576133" y="213847"/>
                    <a:pt x="1570956" y="213847"/>
                  </a:cubicBezTo>
                  <a:cubicBezTo>
                    <a:pt x="1566068" y="214260"/>
                    <a:pt x="1561227" y="215127"/>
                    <a:pt x="1556498" y="216436"/>
                  </a:cubicBezTo>
                  <a:cubicBezTo>
                    <a:pt x="1551612" y="217718"/>
                    <a:pt x="1546626" y="218584"/>
                    <a:pt x="1541593" y="219024"/>
                  </a:cubicBezTo>
                  <a:cubicBezTo>
                    <a:pt x="1538291" y="219202"/>
                    <a:pt x="1531329" y="223397"/>
                    <a:pt x="1529366" y="223397"/>
                  </a:cubicBezTo>
                  <a:cubicBezTo>
                    <a:pt x="1525796" y="223486"/>
                    <a:pt x="1522672" y="224914"/>
                    <a:pt x="1518388" y="220720"/>
                  </a:cubicBezTo>
                  <a:cubicBezTo>
                    <a:pt x="1516809" y="219796"/>
                    <a:pt x="1515133" y="219047"/>
                    <a:pt x="1513390" y="218488"/>
                  </a:cubicBezTo>
                  <a:cubicBezTo>
                    <a:pt x="1510981" y="217239"/>
                    <a:pt x="1512230" y="212330"/>
                    <a:pt x="1512230" y="210456"/>
                  </a:cubicBezTo>
                  <a:cubicBezTo>
                    <a:pt x="1512492" y="206685"/>
                    <a:pt x="1513241" y="202966"/>
                    <a:pt x="1514461" y="199389"/>
                  </a:cubicBezTo>
                  <a:cubicBezTo>
                    <a:pt x="1517569" y="194875"/>
                    <a:pt x="1522423" y="191866"/>
                    <a:pt x="1527848" y="191088"/>
                  </a:cubicBezTo>
                  <a:cubicBezTo>
                    <a:pt x="1529723" y="191088"/>
                    <a:pt x="1535614" y="193587"/>
                    <a:pt x="1537577" y="193587"/>
                  </a:cubicBezTo>
                  <a:cubicBezTo>
                    <a:pt x="1539540" y="193587"/>
                    <a:pt x="1543914" y="189393"/>
                    <a:pt x="1547037" y="187697"/>
                  </a:cubicBezTo>
                  <a:cubicBezTo>
                    <a:pt x="1550831" y="186303"/>
                    <a:pt x="1554745" y="185257"/>
                    <a:pt x="1558729" y="184573"/>
                  </a:cubicBezTo>
                  <a:cubicBezTo>
                    <a:pt x="1561265" y="183794"/>
                    <a:pt x="1563649" y="182586"/>
                    <a:pt x="1565780" y="181003"/>
                  </a:cubicBezTo>
                  <a:cubicBezTo>
                    <a:pt x="1567743" y="179843"/>
                    <a:pt x="1567565" y="178861"/>
                    <a:pt x="1568279" y="176898"/>
                  </a:cubicBezTo>
                  <a:cubicBezTo>
                    <a:pt x="1568993" y="174934"/>
                    <a:pt x="1568636" y="169847"/>
                    <a:pt x="1569528" y="167973"/>
                  </a:cubicBezTo>
                  <a:cubicBezTo>
                    <a:pt x="1570964" y="165133"/>
                    <a:pt x="1572072" y="162139"/>
                    <a:pt x="1572831" y="159049"/>
                  </a:cubicBezTo>
                  <a:cubicBezTo>
                    <a:pt x="1573277" y="156550"/>
                    <a:pt x="1567922" y="158424"/>
                    <a:pt x="1566048" y="158424"/>
                  </a:cubicBezTo>
                  <a:cubicBezTo>
                    <a:pt x="1563096" y="159236"/>
                    <a:pt x="1560475" y="160953"/>
                    <a:pt x="1558550" y="163333"/>
                  </a:cubicBezTo>
                  <a:cubicBezTo>
                    <a:pt x="1556144" y="165490"/>
                    <a:pt x="1553225" y="166996"/>
                    <a:pt x="1550071" y="167706"/>
                  </a:cubicBezTo>
                  <a:cubicBezTo>
                    <a:pt x="1547760" y="168508"/>
                    <a:pt x="1545244" y="168508"/>
                    <a:pt x="1542932" y="167706"/>
                  </a:cubicBezTo>
                  <a:cubicBezTo>
                    <a:pt x="1540254" y="166278"/>
                    <a:pt x="1540254" y="164404"/>
                    <a:pt x="1540255" y="161191"/>
                  </a:cubicBezTo>
                  <a:cubicBezTo>
                    <a:pt x="1539977" y="157827"/>
                    <a:pt x="1540657" y="154455"/>
                    <a:pt x="1542218" y="151462"/>
                  </a:cubicBezTo>
                  <a:cubicBezTo>
                    <a:pt x="1543824" y="149588"/>
                    <a:pt x="1543200" y="139592"/>
                    <a:pt x="1549715" y="133612"/>
                  </a:cubicBezTo>
                  <a:cubicBezTo>
                    <a:pt x="1551857" y="131738"/>
                    <a:pt x="1557837" y="134326"/>
                    <a:pt x="1560246" y="132898"/>
                  </a:cubicBezTo>
                  <a:cubicBezTo>
                    <a:pt x="1561510" y="131970"/>
                    <a:pt x="1562821" y="131107"/>
                    <a:pt x="1564173" y="130310"/>
                  </a:cubicBezTo>
                  <a:cubicBezTo>
                    <a:pt x="1566315" y="129418"/>
                    <a:pt x="1571314" y="130042"/>
                    <a:pt x="1573902" y="129418"/>
                  </a:cubicBezTo>
                  <a:cubicBezTo>
                    <a:pt x="1577653" y="128771"/>
                    <a:pt x="1581353" y="127846"/>
                    <a:pt x="1584969" y="126651"/>
                  </a:cubicBezTo>
                  <a:cubicBezTo>
                    <a:pt x="1586308" y="126205"/>
                    <a:pt x="1591662" y="126205"/>
                    <a:pt x="1593269" y="125223"/>
                  </a:cubicBezTo>
                  <a:cubicBezTo>
                    <a:pt x="1594875" y="124241"/>
                    <a:pt x="1594340" y="124509"/>
                    <a:pt x="1600230" y="122724"/>
                  </a:cubicBezTo>
                  <a:cubicBezTo>
                    <a:pt x="1599694" y="122546"/>
                    <a:pt x="1602639" y="120760"/>
                    <a:pt x="1604335" y="119779"/>
                  </a:cubicBezTo>
                  <a:cubicBezTo>
                    <a:pt x="1607560" y="119288"/>
                    <a:pt x="1610839" y="119288"/>
                    <a:pt x="1614063" y="119779"/>
                  </a:cubicBezTo>
                  <a:cubicBezTo>
                    <a:pt x="1617009" y="120403"/>
                    <a:pt x="1620578" y="119779"/>
                    <a:pt x="1622007" y="119779"/>
                  </a:cubicBezTo>
                  <a:cubicBezTo>
                    <a:pt x="1624610" y="120901"/>
                    <a:pt x="1627388" y="121565"/>
                    <a:pt x="1630217" y="121742"/>
                  </a:cubicBezTo>
                  <a:cubicBezTo>
                    <a:pt x="1632092" y="121653"/>
                    <a:pt x="1637179" y="117369"/>
                    <a:pt x="1639142" y="117369"/>
                  </a:cubicBezTo>
                  <a:cubicBezTo>
                    <a:pt x="1642760" y="115665"/>
                    <a:pt x="1644802" y="111763"/>
                    <a:pt x="1644140" y="107819"/>
                  </a:cubicBezTo>
                  <a:cubicBezTo>
                    <a:pt x="1640140" y="107702"/>
                    <a:pt x="1636144" y="108153"/>
                    <a:pt x="1632270" y="109158"/>
                  </a:cubicBezTo>
                  <a:cubicBezTo>
                    <a:pt x="1629593" y="110229"/>
                    <a:pt x="1621560" y="110050"/>
                    <a:pt x="1619775" y="110943"/>
                  </a:cubicBezTo>
                  <a:cubicBezTo>
                    <a:pt x="1613474" y="113125"/>
                    <a:pt x="1606756" y="113827"/>
                    <a:pt x="1600140" y="112996"/>
                  </a:cubicBezTo>
                  <a:cubicBezTo>
                    <a:pt x="1596725" y="113165"/>
                    <a:pt x="1593369" y="113951"/>
                    <a:pt x="1590234" y="115316"/>
                  </a:cubicBezTo>
                  <a:cubicBezTo>
                    <a:pt x="1587006" y="116321"/>
                    <a:pt x="1583688" y="117009"/>
                    <a:pt x="1580327" y="117369"/>
                  </a:cubicBezTo>
                  <a:cubicBezTo>
                    <a:pt x="1574941" y="117780"/>
                    <a:pt x="1569579" y="118465"/>
                    <a:pt x="1564262" y="119422"/>
                  </a:cubicBezTo>
                  <a:cubicBezTo>
                    <a:pt x="1561496" y="120047"/>
                    <a:pt x="1555605" y="120939"/>
                    <a:pt x="1551946" y="121921"/>
                  </a:cubicBezTo>
                  <a:cubicBezTo>
                    <a:pt x="1546839" y="123178"/>
                    <a:pt x="1541940" y="125161"/>
                    <a:pt x="1537398" y="127811"/>
                  </a:cubicBezTo>
                  <a:cubicBezTo>
                    <a:pt x="1533856" y="131307"/>
                    <a:pt x="1530849" y="135307"/>
                    <a:pt x="1528473" y="139681"/>
                  </a:cubicBezTo>
                  <a:cubicBezTo>
                    <a:pt x="1527210" y="141509"/>
                    <a:pt x="1525776" y="143213"/>
                    <a:pt x="1524189" y="144769"/>
                  </a:cubicBezTo>
                  <a:cubicBezTo>
                    <a:pt x="1516960" y="150035"/>
                    <a:pt x="1512498" y="157710"/>
                    <a:pt x="1505626" y="158960"/>
                  </a:cubicBezTo>
                  <a:cubicBezTo>
                    <a:pt x="1502822" y="159825"/>
                    <a:pt x="1499797" y="158592"/>
                    <a:pt x="1498397" y="156014"/>
                  </a:cubicBezTo>
                  <a:cubicBezTo>
                    <a:pt x="1495300" y="150824"/>
                    <a:pt x="1493437" y="144992"/>
                    <a:pt x="1492953" y="138967"/>
                  </a:cubicBezTo>
                  <a:cubicBezTo>
                    <a:pt x="1492953" y="133523"/>
                    <a:pt x="1496076" y="132185"/>
                    <a:pt x="1492953" y="121831"/>
                  </a:cubicBezTo>
                  <a:cubicBezTo>
                    <a:pt x="1492487" y="119195"/>
                    <a:pt x="1493517" y="116516"/>
                    <a:pt x="1495630" y="114870"/>
                  </a:cubicBezTo>
                  <a:cubicBezTo>
                    <a:pt x="1497446" y="114103"/>
                    <a:pt x="1499109" y="113014"/>
                    <a:pt x="1500539" y="111657"/>
                  </a:cubicBezTo>
                  <a:cubicBezTo>
                    <a:pt x="1504881" y="105275"/>
                    <a:pt x="1508873" y="98660"/>
                    <a:pt x="1512498" y="91844"/>
                  </a:cubicBezTo>
                  <a:cubicBezTo>
                    <a:pt x="1512498" y="91844"/>
                    <a:pt x="1514461" y="90684"/>
                    <a:pt x="1515889" y="91844"/>
                  </a:cubicBezTo>
                  <a:cubicBezTo>
                    <a:pt x="1517444" y="96814"/>
                    <a:pt x="1518256" y="101988"/>
                    <a:pt x="1518299" y="107194"/>
                  </a:cubicBezTo>
                  <a:cubicBezTo>
                    <a:pt x="1518267" y="107733"/>
                    <a:pt x="1518345" y="108272"/>
                    <a:pt x="1518530" y="108779"/>
                  </a:cubicBezTo>
                  <a:cubicBezTo>
                    <a:pt x="1519273" y="110816"/>
                    <a:pt x="1521527" y="111865"/>
                    <a:pt x="1523564" y="111121"/>
                  </a:cubicBezTo>
                  <a:cubicBezTo>
                    <a:pt x="1527188" y="110367"/>
                    <a:pt x="1530657" y="109009"/>
                    <a:pt x="1533828" y="107105"/>
                  </a:cubicBezTo>
                  <a:cubicBezTo>
                    <a:pt x="1534453" y="106659"/>
                    <a:pt x="1537309" y="105410"/>
                    <a:pt x="1537309" y="103625"/>
                  </a:cubicBezTo>
                  <a:cubicBezTo>
                    <a:pt x="1536694" y="101150"/>
                    <a:pt x="1535795" y="98754"/>
                    <a:pt x="1534631" y="96486"/>
                  </a:cubicBezTo>
                  <a:cubicBezTo>
                    <a:pt x="1533677" y="93106"/>
                    <a:pt x="1533080" y="89636"/>
                    <a:pt x="1532846" y="86132"/>
                  </a:cubicBezTo>
                  <a:cubicBezTo>
                    <a:pt x="1532846" y="84258"/>
                    <a:pt x="1533650" y="73191"/>
                    <a:pt x="1534453" y="64891"/>
                  </a:cubicBezTo>
                  <a:cubicBezTo>
                    <a:pt x="1534989" y="60250"/>
                    <a:pt x="1532936" y="54716"/>
                    <a:pt x="1532936" y="42400"/>
                  </a:cubicBezTo>
                  <a:cubicBezTo>
                    <a:pt x="1533136" y="38021"/>
                    <a:pt x="1532437" y="33648"/>
                    <a:pt x="1530883" y="29549"/>
                  </a:cubicBezTo>
                  <a:cubicBezTo>
                    <a:pt x="1528652" y="28210"/>
                    <a:pt x="1531687" y="22944"/>
                    <a:pt x="1535167" y="22141"/>
                  </a:cubicBezTo>
                  <a:cubicBezTo>
                    <a:pt x="1537216" y="21964"/>
                    <a:pt x="1539277" y="21964"/>
                    <a:pt x="1541325" y="22141"/>
                  </a:cubicBezTo>
                  <a:cubicBezTo>
                    <a:pt x="1542664" y="22052"/>
                    <a:pt x="1542485" y="19285"/>
                    <a:pt x="1544449" y="20088"/>
                  </a:cubicBezTo>
                  <a:cubicBezTo>
                    <a:pt x="1546412" y="20892"/>
                    <a:pt x="1546056" y="21249"/>
                    <a:pt x="1547127" y="24105"/>
                  </a:cubicBezTo>
                  <a:cubicBezTo>
                    <a:pt x="1548198" y="26961"/>
                    <a:pt x="1547394" y="28478"/>
                    <a:pt x="1548198" y="31423"/>
                  </a:cubicBezTo>
                  <a:cubicBezTo>
                    <a:pt x="1549001" y="34368"/>
                    <a:pt x="1547751" y="38651"/>
                    <a:pt x="1549001" y="40347"/>
                  </a:cubicBezTo>
                  <a:cubicBezTo>
                    <a:pt x="1549781" y="42141"/>
                    <a:pt x="1549781" y="44177"/>
                    <a:pt x="1549001" y="45970"/>
                  </a:cubicBezTo>
                  <a:cubicBezTo>
                    <a:pt x="1548629" y="48006"/>
                    <a:pt x="1548629" y="50092"/>
                    <a:pt x="1549001" y="52128"/>
                  </a:cubicBezTo>
                  <a:cubicBezTo>
                    <a:pt x="1549715" y="54449"/>
                    <a:pt x="1548733" y="56858"/>
                    <a:pt x="1549001" y="59893"/>
                  </a:cubicBezTo>
                  <a:cubicBezTo>
                    <a:pt x="1549269" y="62927"/>
                    <a:pt x="1549893" y="72923"/>
                    <a:pt x="1549893" y="75065"/>
                  </a:cubicBezTo>
                  <a:cubicBezTo>
                    <a:pt x="1549893" y="77207"/>
                    <a:pt x="1552392" y="80599"/>
                    <a:pt x="1551857" y="85240"/>
                  </a:cubicBezTo>
                  <a:cubicBezTo>
                    <a:pt x="1551857" y="87114"/>
                    <a:pt x="1551857" y="90952"/>
                    <a:pt x="1551857" y="92737"/>
                  </a:cubicBezTo>
                  <a:cubicBezTo>
                    <a:pt x="1551321" y="96575"/>
                    <a:pt x="1548019" y="99520"/>
                    <a:pt x="1548822" y="101662"/>
                  </a:cubicBezTo>
                  <a:cubicBezTo>
                    <a:pt x="1549600" y="103639"/>
                    <a:pt x="1551146" y="105216"/>
                    <a:pt x="1553106" y="106034"/>
                  </a:cubicBezTo>
                  <a:cubicBezTo>
                    <a:pt x="1555516" y="106570"/>
                    <a:pt x="1559621" y="103714"/>
                    <a:pt x="1561584" y="103714"/>
                  </a:cubicBezTo>
                  <a:cubicBezTo>
                    <a:pt x="1564032" y="103777"/>
                    <a:pt x="1566481" y="103628"/>
                    <a:pt x="1568903" y="103268"/>
                  </a:cubicBezTo>
                  <a:cubicBezTo>
                    <a:pt x="1572798" y="102113"/>
                    <a:pt x="1576809" y="101395"/>
                    <a:pt x="1580863" y="101126"/>
                  </a:cubicBezTo>
                  <a:cubicBezTo>
                    <a:pt x="1582648" y="101037"/>
                    <a:pt x="1585772" y="98895"/>
                    <a:pt x="1587378" y="98895"/>
                  </a:cubicBezTo>
                  <a:cubicBezTo>
                    <a:pt x="1589266" y="98083"/>
                    <a:pt x="1590990" y="96934"/>
                    <a:pt x="1592465" y="95504"/>
                  </a:cubicBezTo>
                  <a:cubicBezTo>
                    <a:pt x="1593542" y="94532"/>
                    <a:pt x="1593834" y="92960"/>
                    <a:pt x="1593179" y="91666"/>
                  </a:cubicBezTo>
                  <a:cubicBezTo>
                    <a:pt x="1591930" y="88542"/>
                    <a:pt x="1589342" y="89792"/>
                    <a:pt x="1586039" y="90952"/>
                  </a:cubicBezTo>
                  <a:cubicBezTo>
                    <a:pt x="1584254" y="91666"/>
                    <a:pt x="1580685" y="94790"/>
                    <a:pt x="1579524" y="93629"/>
                  </a:cubicBezTo>
                  <a:cubicBezTo>
                    <a:pt x="1577479" y="92395"/>
                    <a:pt x="1576675" y="89830"/>
                    <a:pt x="1577650" y="87650"/>
                  </a:cubicBezTo>
                  <a:cubicBezTo>
                    <a:pt x="1578096" y="85686"/>
                    <a:pt x="1576312" y="81938"/>
                    <a:pt x="1573723" y="82741"/>
                  </a:cubicBezTo>
                  <a:cubicBezTo>
                    <a:pt x="1571135" y="83544"/>
                    <a:pt x="1570956" y="87293"/>
                    <a:pt x="1571135" y="90060"/>
                  </a:cubicBezTo>
                  <a:cubicBezTo>
                    <a:pt x="1571314" y="92826"/>
                    <a:pt x="1569260" y="93451"/>
                    <a:pt x="1568011" y="94433"/>
                  </a:cubicBezTo>
                  <a:cubicBezTo>
                    <a:pt x="1566762" y="95414"/>
                    <a:pt x="1565601" y="97556"/>
                    <a:pt x="1563638" y="96753"/>
                  </a:cubicBezTo>
                  <a:cubicBezTo>
                    <a:pt x="1560661" y="95046"/>
                    <a:pt x="1558927" y="91786"/>
                    <a:pt x="1559175" y="88364"/>
                  </a:cubicBezTo>
                  <a:cubicBezTo>
                    <a:pt x="1559086" y="86489"/>
                    <a:pt x="1559800" y="72834"/>
                    <a:pt x="1559800" y="71049"/>
                  </a:cubicBezTo>
                  <a:cubicBezTo>
                    <a:pt x="1560157" y="67390"/>
                    <a:pt x="1557837" y="62392"/>
                    <a:pt x="1557837" y="59268"/>
                  </a:cubicBezTo>
                  <a:cubicBezTo>
                    <a:pt x="1558130" y="53709"/>
                    <a:pt x="1558130" y="48139"/>
                    <a:pt x="1557837" y="42579"/>
                  </a:cubicBezTo>
                  <a:cubicBezTo>
                    <a:pt x="1557530" y="40682"/>
                    <a:pt x="1557114" y="38804"/>
                    <a:pt x="1556587" y="36956"/>
                  </a:cubicBezTo>
                  <a:cubicBezTo>
                    <a:pt x="1556852" y="33964"/>
                    <a:pt x="1558037" y="31126"/>
                    <a:pt x="1559979" y="28835"/>
                  </a:cubicBezTo>
                  <a:cubicBezTo>
                    <a:pt x="1561439" y="27117"/>
                    <a:pt x="1563465" y="25978"/>
                    <a:pt x="1565691" y="25622"/>
                  </a:cubicBezTo>
                  <a:cubicBezTo>
                    <a:pt x="1567833" y="25176"/>
                    <a:pt x="1568458" y="30709"/>
                    <a:pt x="1568457" y="34546"/>
                  </a:cubicBezTo>
                  <a:cubicBezTo>
                    <a:pt x="1568376" y="36586"/>
                    <a:pt x="1569042" y="38585"/>
                    <a:pt x="1570331" y="40169"/>
                  </a:cubicBezTo>
                  <a:cubicBezTo>
                    <a:pt x="1572019" y="46307"/>
                    <a:pt x="1572919" y="52635"/>
                    <a:pt x="1573009" y="59000"/>
                  </a:cubicBezTo>
                  <a:cubicBezTo>
                    <a:pt x="1572920" y="62481"/>
                    <a:pt x="1573455" y="62035"/>
                    <a:pt x="1575508" y="63374"/>
                  </a:cubicBezTo>
                  <a:cubicBezTo>
                    <a:pt x="1577561" y="64712"/>
                    <a:pt x="1583719" y="62124"/>
                    <a:pt x="1585237" y="63374"/>
                  </a:cubicBezTo>
                  <a:cubicBezTo>
                    <a:pt x="1586754" y="64623"/>
                    <a:pt x="1587468" y="68015"/>
                    <a:pt x="1588896" y="68015"/>
                  </a:cubicBezTo>
                  <a:cubicBezTo>
                    <a:pt x="1593447" y="68639"/>
                    <a:pt x="1596571" y="61499"/>
                    <a:pt x="1597820" y="59714"/>
                  </a:cubicBezTo>
                  <a:cubicBezTo>
                    <a:pt x="1601122" y="55073"/>
                    <a:pt x="1594072" y="48648"/>
                    <a:pt x="1593090" y="48469"/>
                  </a:cubicBezTo>
                  <a:cubicBezTo>
                    <a:pt x="1592108" y="48290"/>
                    <a:pt x="1589252" y="50879"/>
                    <a:pt x="1585237" y="51503"/>
                  </a:cubicBezTo>
                  <a:cubicBezTo>
                    <a:pt x="1581220" y="52128"/>
                    <a:pt x="1582916" y="54984"/>
                    <a:pt x="1579703" y="54092"/>
                  </a:cubicBezTo>
                  <a:cubicBezTo>
                    <a:pt x="1576490" y="53199"/>
                    <a:pt x="1577918" y="46148"/>
                    <a:pt x="1579703" y="42936"/>
                  </a:cubicBezTo>
                  <a:cubicBezTo>
                    <a:pt x="1581521" y="40271"/>
                    <a:pt x="1582683" y="37212"/>
                    <a:pt x="1583094" y="34011"/>
                  </a:cubicBezTo>
                  <a:cubicBezTo>
                    <a:pt x="1582737" y="30174"/>
                    <a:pt x="1579346" y="25533"/>
                    <a:pt x="1579346" y="24105"/>
                  </a:cubicBezTo>
                  <a:cubicBezTo>
                    <a:pt x="1579346" y="22677"/>
                    <a:pt x="1583719" y="17946"/>
                    <a:pt x="1585593" y="17857"/>
                  </a:cubicBezTo>
                  <a:cubicBezTo>
                    <a:pt x="1587468" y="17768"/>
                    <a:pt x="1590681" y="23480"/>
                    <a:pt x="1592466" y="23480"/>
                  </a:cubicBezTo>
                  <a:cubicBezTo>
                    <a:pt x="1594250" y="23480"/>
                    <a:pt x="1598713" y="16518"/>
                    <a:pt x="1600765" y="12502"/>
                  </a:cubicBezTo>
                  <a:cubicBezTo>
                    <a:pt x="1602104" y="10003"/>
                    <a:pt x="1602907" y="2863"/>
                    <a:pt x="1606923" y="1078"/>
                  </a:cubicBezTo>
                  <a:cubicBezTo>
                    <a:pt x="1608530" y="1078"/>
                    <a:pt x="1610761" y="1881"/>
                    <a:pt x="1611921" y="1078"/>
                  </a:cubicBezTo>
                  <a:cubicBezTo>
                    <a:pt x="1613472" y="309"/>
                    <a:pt x="1615190" y="-59"/>
                    <a:pt x="1616919" y="7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126" name="组合 125">
              <a:extLst>
                <a:ext uri="{FF2B5EF4-FFF2-40B4-BE49-F238E27FC236}">
                  <a16:creationId xmlns:a16="http://schemas.microsoft.com/office/drawing/2014/main" id="{74BB55E0-D550-4AD7-A965-E7D7BB905974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468000" y="514800"/>
              <a:ext cx="507600" cy="507600"/>
              <a:chOff x="2216986" y="864164"/>
              <a:chExt cx="5847244" cy="5847244"/>
            </a:xfrm>
          </p:grpSpPr>
          <p:sp>
            <p:nvSpPr>
              <p:cNvPr id="127" name="任意多边形: 形状 126">
                <a:extLst>
                  <a:ext uri="{FF2B5EF4-FFF2-40B4-BE49-F238E27FC236}">
                    <a16:creationId xmlns:a16="http://schemas.microsoft.com/office/drawing/2014/main" id="{2C27B1FF-83CE-4BBF-8110-D61DC4621B10}"/>
                  </a:ext>
                </a:extLst>
              </p:cNvPr>
              <p:cNvSpPr/>
              <p:nvPr userDrawn="1"/>
            </p:nvSpPr>
            <p:spPr>
              <a:xfrm>
                <a:off x="2953301" y="1600488"/>
                <a:ext cx="4374605" cy="4374605"/>
              </a:xfrm>
              <a:custGeom>
                <a:avLst/>
                <a:gdLst>
                  <a:gd name="connsiteX0" fmla="*/ -365 w 404050"/>
                  <a:gd name="connsiteY0" fmla="*/ 201889 h 404050"/>
                  <a:gd name="connsiteX1" fmla="*/ 201660 w 404050"/>
                  <a:gd name="connsiteY1" fmla="*/ -136 h 404050"/>
                  <a:gd name="connsiteX2" fmla="*/ 403685 w 404050"/>
                  <a:gd name="connsiteY2" fmla="*/ 201889 h 404050"/>
                  <a:gd name="connsiteX3" fmla="*/ 201660 w 404050"/>
                  <a:gd name="connsiteY3" fmla="*/ 403914 h 404050"/>
                  <a:gd name="connsiteX4" fmla="*/ -365 w 404050"/>
                  <a:gd name="connsiteY4" fmla="*/ 201889 h 404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4050" h="404050">
                    <a:moveTo>
                      <a:pt x="-365" y="201889"/>
                    </a:moveTo>
                    <a:cubicBezTo>
                      <a:pt x="-365" y="90314"/>
                      <a:pt x="90085" y="-136"/>
                      <a:pt x="201660" y="-136"/>
                    </a:cubicBezTo>
                    <a:cubicBezTo>
                      <a:pt x="313236" y="-136"/>
                      <a:pt x="403685" y="90314"/>
                      <a:pt x="403685" y="201889"/>
                    </a:cubicBezTo>
                    <a:cubicBezTo>
                      <a:pt x="403685" y="313465"/>
                      <a:pt x="313236" y="403914"/>
                      <a:pt x="201660" y="403914"/>
                    </a:cubicBezTo>
                    <a:cubicBezTo>
                      <a:pt x="90107" y="403862"/>
                      <a:pt x="-312" y="313443"/>
                      <a:pt x="-365" y="201889"/>
                    </a:cubicBezTo>
                  </a:path>
                </a:pathLst>
              </a:custGeom>
              <a:solidFill>
                <a:srgbClr val="005C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8" name="任意多边形: 形状 127">
                <a:extLst>
                  <a:ext uri="{FF2B5EF4-FFF2-40B4-BE49-F238E27FC236}">
                    <a16:creationId xmlns:a16="http://schemas.microsoft.com/office/drawing/2014/main" id="{229652DB-33CD-486C-B08B-A5CDCD629EE1}"/>
                  </a:ext>
                </a:extLst>
              </p:cNvPr>
              <p:cNvSpPr/>
              <p:nvPr/>
            </p:nvSpPr>
            <p:spPr>
              <a:xfrm>
                <a:off x="4296171" y="5162025"/>
                <a:ext cx="1689209" cy="788797"/>
              </a:xfrm>
              <a:custGeom>
                <a:avLst/>
                <a:gdLst>
                  <a:gd name="connsiteX0" fmla="*/ 884371 w 1689209"/>
                  <a:gd name="connsiteY0" fmla="*/ 777495 h 788797"/>
                  <a:gd name="connsiteX1" fmla="*/ 884308 w 1689209"/>
                  <a:gd name="connsiteY1" fmla="*/ 777576 h 788797"/>
                  <a:gd name="connsiteX2" fmla="*/ 881730 w 1689209"/>
                  <a:gd name="connsiteY2" fmla="*/ 778607 h 788797"/>
                  <a:gd name="connsiteX3" fmla="*/ 1398399 w 1689209"/>
                  <a:gd name="connsiteY3" fmla="*/ 610508 h 788797"/>
                  <a:gd name="connsiteX4" fmla="*/ 1409735 w 1689209"/>
                  <a:gd name="connsiteY4" fmla="*/ 635258 h 788797"/>
                  <a:gd name="connsiteX5" fmla="*/ 1398399 w 1689209"/>
                  <a:gd name="connsiteY5" fmla="*/ 709509 h 788797"/>
                  <a:gd name="connsiteX6" fmla="*/ 1391177 w 1689209"/>
                  <a:gd name="connsiteY6" fmla="*/ 639383 h 788797"/>
                  <a:gd name="connsiteX7" fmla="*/ 1398399 w 1689209"/>
                  <a:gd name="connsiteY7" fmla="*/ 610508 h 788797"/>
                  <a:gd name="connsiteX8" fmla="*/ 900298 w 1689209"/>
                  <a:gd name="connsiteY8" fmla="*/ 610508 h 788797"/>
                  <a:gd name="connsiteX9" fmla="*/ 912673 w 1689209"/>
                  <a:gd name="connsiteY9" fmla="*/ 635258 h 788797"/>
                  <a:gd name="connsiteX10" fmla="*/ 900298 w 1689209"/>
                  <a:gd name="connsiteY10" fmla="*/ 709509 h 788797"/>
                  <a:gd name="connsiteX11" fmla="*/ 893076 w 1689209"/>
                  <a:gd name="connsiteY11" fmla="*/ 639383 h 788797"/>
                  <a:gd name="connsiteX12" fmla="*/ 900298 w 1689209"/>
                  <a:gd name="connsiteY12" fmla="*/ 610508 h 788797"/>
                  <a:gd name="connsiteX13" fmla="*/ 1312802 w 1689209"/>
                  <a:gd name="connsiteY13" fmla="*/ 607412 h 788797"/>
                  <a:gd name="connsiteX14" fmla="*/ 1323120 w 1689209"/>
                  <a:gd name="connsiteY14" fmla="*/ 635259 h 788797"/>
                  <a:gd name="connsiteX15" fmla="*/ 1314860 w 1689209"/>
                  <a:gd name="connsiteY15" fmla="*/ 708481 h 788797"/>
                  <a:gd name="connsiteX16" fmla="*/ 1300427 w 1689209"/>
                  <a:gd name="connsiteY16" fmla="*/ 638344 h 788797"/>
                  <a:gd name="connsiteX17" fmla="*/ 1312802 w 1689209"/>
                  <a:gd name="connsiteY17" fmla="*/ 607412 h 788797"/>
                  <a:gd name="connsiteX18" fmla="*/ 818826 w 1689209"/>
                  <a:gd name="connsiteY18" fmla="*/ 607412 h 788797"/>
                  <a:gd name="connsiteX19" fmla="*/ 829144 w 1689209"/>
                  <a:gd name="connsiteY19" fmla="*/ 635259 h 788797"/>
                  <a:gd name="connsiteX20" fmla="*/ 819866 w 1689209"/>
                  <a:gd name="connsiteY20" fmla="*/ 709510 h 788797"/>
                  <a:gd name="connsiteX21" fmla="*/ 805422 w 1689209"/>
                  <a:gd name="connsiteY21" fmla="*/ 638344 h 788797"/>
                  <a:gd name="connsiteX22" fmla="*/ 818826 w 1689209"/>
                  <a:gd name="connsiteY22" fmla="*/ 607412 h 788797"/>
                  <a:gd name="connsiteX23" fmla="*/ 320211 w 1689209"/>
                  <a:gd name="connsiteY23" fmla="*/ 606386 h 788797"/>
                  <a:gd name="connsiteX24" fmla="*/ 327946 w 1689209"/>
                  <a:gd name="connsiteY24" fmla="*/ 609480 h 788797"/>
                  <a:gd name="connsiteX25" fmla="*/ 327946 w 1689209"/>
                  <a:gd name="connsiteY25" fmla="*/ 705385 h 788797"/>
                  <a:gd name="connsiteX26" fmla="*/ 310418 w 1689209"/>
                  <a:gd name="connsiteY26" fmla="*/ 705385 h 788797"/>
                  <a:gd name="connsiteX27" fmla="*/ 310418 w 1689209"/>
                  <a:gd name="connsiteY27" fmla="*/ 608452 h 788797"/>
                  <a:gd name="connsiteX28" fmla="*/ 312475 w 1689209"/>
                  <a:gd name="connsiteY28" fmla="*/ 609480 h 788797"/>
                  <a:gd name="connsiteX29" fmla="*/ 320211 w 1689209"/>
                  <a:gd name="connsiteY29" fmla="*/ 606386 h 788797"/>
                  <a:gd name="connsiteX30" fmla="*/ 397044 w 1689209"/>
                  <a:gd name="connsiteY30" fmla="*/ 601229 h 788797"/>
                  <a:gd name="connsiteX31" fmla="*/ 405294 w 1689209"/>
                  <a:gd name="connsiteY31" fmla="*/ 635258 h 788797"/>
                  <a:gd name="connsiteX32" fmla="*/ 397044 w 1689209"/>
                  <a:gd name="connsiteY32" fmla="*/ 704356 h 788797"/>
                  <a:gd name="connsiteX33" fmla="*/ 387765 w 1689209"/>
                  <a:gd name="connsiteY33" fmla="*/ 635258 h 788797"/>
                  <a:gd name="connsiteX34" fmla="*/ 397044 w 1689209"/>
                  <a:gd name="connsiteY34" fmla="*/ 601229 h 788797"/>
                  <a:gd name="connsiteX35" fmla="*/ 362834 w 1689209"/>
                  <a:gd name="connsiteY35" fmla="*/ 586035 h 788797"/>
                  <a:gd name="connsiteX36" fmla="*/ 369196 w 1689209"/>
                  <a:gd name="connsiteY36" fmla="*/ 591951 h 788797"/>
                  <a:gd name="connsiteX37" fmla="*/ 369196 w 1689209"/>
                  <a:gd name="connsiteY37" fmla="*/ 711577 h 788797"/>
                  <a:gd name="connsiteX38" fmla="*/ 348571 w 1689209"/>
                  <a:gd name="connsiteY38" fmla="*/ 711577 h 788797"/>
                  <a:gd name="connsiteX39" fmla="*/ 348571 w 1689209"/>
                  <a:gd name="connsiteY39" fmla="*/ 595036 h 788797"/>
                  <a:gd name="connsiteX40" fmla="*/ 348571 w 1689209"/>
                  <a:gd name="connsiteY40" fmla="*/ 591951 h 788797"/>
                  <a:gd name="connsiteX41" fmla="*/ 354158 w 1689209"/>
                  <a:gd name="connsiteY41" fmla="*/ 586364 h 788797"/>
                  <a:gd name="connsiteX42" fmla="*/ 362834 w 1689209"/>
                  <a:gd name="connsiteY42" fmla="*/ 586035 h 788797"/>
                  <a:gd name="connsiteX43" fmla="*/ 1360234 w 1689209"/>
                  <a:gd name="connsiteY43" fmla="*/ 585758 h 788797"/>
                  <a:gd name="connsiteX44" fmla="*/ 1371581 w 1689209"/>
                  <a:gd name="connsiteY44" fmla="*/ 630105 h 788797"/>
                  <a:gd name="connsiteX45" fmla="*/ 1359206 w 1689209"/>
                  <a:gd name="connsiteY45" fmla="*/ 715692 h 788797"/>
                  <a:gd name="connsiteX46" fmla="*/ 1346831 w 1689209"/>
                  <a:gd name="connsiteY46" fmla="*/ 629066 h 788797"/>
                  <a:gd name="connsiteX47" fmla="*/ 1360234 w 1689209"/>
                  <a:gd name="connsiteY47" fmla="*/ 585758 h 788797"/>
                  <a:gd name="connsiteX48" fmla="*/ 863173 w 1689209"/>
                  <a:gd name="connsiteY48" fmla="*/ 585758 h 788797"/>
                  <a:gd name="connsiteX49" fmla="*/ 873481 w 1689209"/>
                  <a:gd name="connsiteY49" fmla="*/ 630105 h 788797"/>
                  <a:gd name="connsiteX50" fmla="*/ 861105 w 1689209"/>
                  <a:gd name="connsiteY50" fmla="*/ 715692 h 788797"/>
                  <a:gd name="connsiteX51" fmla="*/ 848730 w 1689209"/>
                  <a:gd name="connsiteY51" fmla="*/ 629066 h 788797"/>
                  <a:gd name="connsiteX52" fmla="*/ 863173 w 1689209"/>
                  <a:gd name="connsiteY52" fmla="*/ 585758 h 788797"/>
                  <a:gd name="connsiteX53" fmla="*/ 651698 w 1689209"/>
                  <a:gd name="connsiteY53" fmla="*/ 575844 h 788797"/>
                  <a:gd name="connsiteX54" fmla="*/ 788738 w 1689209"/>
                  <a:gd name="connsiteY54" fmla="*/ 678111 h 788797"/>
                  <a:gd name="connsiteX55" fmla="*/ 797172 w 1689209"/>
                  <a:gd name="connsiteY55" fmla="*/ 744567 h 788797"/>
                  <a:gd name="connsiteX56" fmla="*/ 914731 w 1689209"/>
                  <a:gd name="connsiteY56" fmla="*/ 744567 h 788797"/>
                  <a:gd name="connsiteX57" fmla="*/ 959078 w 1689209"/>
                  <a:gd name="connsiteY57" fmla="*/ 641440 h 788797"/>
                  <a:gd name="connsiteX58" fmla="*/ 1084886 w 1689209"/>
                  <a:gd name="connsiteY58" fmla="*/ 590911 h 788797"/>
                  <a:gd name="connsiteX59" fmla="*/ 1260206 w 1689209"/>
                  <a:gd name="connsiteY59" fmla="*/ 637315 h 788797"/>
                  <a:gd name="connsiteX60" fmla="*/ 1294234 w 1689209"/>
                  <a:gd name="connsiteY60" fmla="*/ 750760 h 788797"/>
                  <a:gd name="connsiteX61" fmla="*/ 1412832 w 1689209"/>
                  <a:gd name="connsiteY61" fmla="*/ 750760 h 788797"/>
                  <a:gd name="connsiteX62" fmla="*/ 1480890 w 1689209"/>
                  <a:gd name="connsiteY62" fmla="*/ 614633 h 788797"/>
                  <a:gd name="connsiteX63" fmla="*/ 1603612 w 1689209"/>
                  <a:gd name="connsiteY63" fmla="*/ 586786 h 788797"/>
                  <a:gd name="connsiteX64" fmla="*/ 1603612 w 1689209"/>
                  <a:gd name="connsiteY64" fmla="*/ 630105 h 788797"/>
                  <a:gd name="connsiteX65" fmla="*/ 1481929 w 1689209"/>
                  <a:gd name="connsiteY65" fmla="*/ 647633 h 788797"/>
                  <a:gd name="connsiteX66" fmla="*/ 1431400 w 1689209"/>
                  <a:gd name="connsiteY66" fmla="*/ 750760 h 788797"/>
                  <a:gd name="connsiteX67" fmla="*/ 1426236 w 1689209"/>
                  <a:gd name="connsiteY67" fmla="*/ 766231 h 788797"/>
                  <a:gd name="connsiteX68" fmla="*/ 1362303 w 1689209"/>
                  <a:gd name="connsiteY68" fmla="*/ 778607 h 788797"/>
                  <a:gd name="connsiteX69" fmla="*/ 1363633 w 1689209"/>
                  <a:gd name="connsiteY69" fmla="*/ 776539 h 788797"/>
                  <a:gd name="connsiteX70" fmla="*/ 1363672 w 1689209"/>
                  <a:gd name="connsiteY70" fmla="*/ 776479 h 788797"/>
                  <a:gd name="connsiteX71" fmla="*/ 1394264 w 1689209"/>
                  <a:gd name="connsiteY71" fmla="*/ 763135 h 788797"/>
                  <a:gd name="connsiteX72" fmla="*/ 1331360 w 1689209"/>
                  <a:gd name="connsiteY72" fmla="*/ 776539 h 788797"/>
                  <a:gd name="connsiteX73" fmla="*/ 1309706 w 1689209"/>
                  <a:gd name="connsiteY73" fmla="*/ 776539 h 788797"/>
                  <a:gd name="connsiteX74" fmla="*/ 1327235 w 1689209"/>
                  <a:gd name="connsiteY74" fmla="*/ 771385 h 788797"/>
                  <a:gd name="connsiteX75" fmla="*/ 1224109 w 1689209"/>
                  <a:gd name="connsiteY75" fmla="*/ 771385 h 788797"/>
                  <a:gd name="connsiteX76" fmla="*/ 1166358 w 1689209"/>
                  <a:gd name="connsiteY76" fmla="*/ 638355 h 788797"/>
                  <a:gd name="connsiteX77" fmla="*/ 1015800 w 1689209"/>
                  <a:gd name="connsiteY77" fmla="*/ 631133 h 788797"/>
                  <a:gd name="connsiteX78" fmla="*/ 940520 w 1689209"/>
                  <a:gd name="connsiteY78" fmla="*/ 746635 h 788797"/>
                  <a:gd name="connsiteX79" fmla="*/ 933299 w 1689209"/>
                  <a:gd name="connsiteY79" fmla="*/ 764164 h 788797"/>
                  <a:gd name="connsiteX80" fmla="*/ 931231 w 1689209"/>
                  <a:gd name="connsiteY80" fmla="*/ 741481 h 788797"/>
                  <a:gd name="connsiteX81" fmla="*/ 931231 w 1689209"/>
                  <a:gd name="connsiteY81" fmla="*/ 786857 h 788797"/>
                  <a:gd name="connsiteX82" fmla="*/ 877605 w 1689209"/>
                  <a:gd name="connsiteY82" fmla="*/ 786857 h 788797"/>
                  <a:gd name="connsiteX83" fmla="*/ 900298 w 1689209"/>
                  <a:gd name="connsiteY83" fmla="*/ 778607 h 788797"/>
                  <a:gd name="connsiteX84" fmla="*/ 889082 w 1689209"/>
                  <a:gd name="connsiteY84" fmla="*/ 775513 h 788797"/>
                  <a:gd name="connsiteX85" fmla="*/ 884371 w 1689209"/>
                  <a:gd name="connsiteY85" fmla="*/ 777495 h 788797"/>
                  <a:gd name="connsiteX86" fmla="*/ 889980 w 1689209"/>
                  <a:gd name="connsiteY86" fmla="*/ 770357 h 788797"/>
                  <a:gd name="connsiteX87" fmla="*/ 860077 w 1689209"/>
                  <a:gd name="connsiteY87" fmla="*/ 770357 h 788797"/>
                  <a:gd name="connsiteX88" fmla="*/ 871423 w 1689209"/>
                  <a:gd name="connsiteY88" fmla="*/ 763135 h 788797"/>
                  <a:gd name="connsiteX89" fmla="*/ 820894 w 1689209"/>
                  <a:gd name="connsiteY89" fmla="*/ 763135 h 788797"/>
                  <a:gd name="connsiteX90" fmla="*/ 831201 w 1689209"/>
                  <a:gd name="connsiteY90" fmla="*/ 754885 h 788797"/>
                  <a:gd name="connsiteX91" fmla="*/ 728075 w 1689209"/>
                  <a:gd name="connsiteY91" fmla="*/ 754885 h 788797"/>
                  <a:gd name="connsiteX92" fmla="*/ 670325 w 1689209"/>
                  <a:gd name="connsiteY92" fmla="*/ 621854 h 788797"/>
                  <a:gd name="connsiteX93" fmla="*/ 519755 w 1689209"/>
                  <a:gd name="connsiteY93" fmla="*/ 614633 h 788797"/>
                  <a:gd name="connsiteX94" fmla="*/ 444476 w 1689209"/>
                  <a:gd name="connsiteY94" fmla="*/ 730134 h 788797"/>
                  <a:gd name="connsiteX95" fmla="*/ 431072 w 1689209"/>
                  <a:gd name="connsiteY95" fmla="*/ 730134 h 788797"/>
                  <a:gd name="connsiteX96" fmla="*/ 465101 w 1689209"/>
                  <a:gd name="connsiteY96" fmla="*/ 635258 h 788797"/>
                  <a:gd name="connsiteX97" fmla="*/ 590920 w 1689209"/>
                  <a:gd name="connsiteY97" fmla="*/ 584729 h 788797"/>
                  <a:gd name="connsiteX98" fmla="*/ 651698 w 1689209"/>
                  <a:gd name="connsiteY98" fmla="*/ 575844 h 788797"/>
                  <a:gd name="connsiteX99" fmla="*/ 70137 w 1689209"/>
                  <a:gd name="connsiteY99" fmla="*/ 573383 h 788797"/>
                  <a:gd name="connsiteX100" fmla="*/ 199042 w 1689209"/>
                  <a:gd name="connsiteY100" fmla="*/ 596065 h 788797"/>
                  <a:gd name="connsiteX101" fmla="*/ 281543 w 1689209"/>
                  <a:gd name="connsiteY101" fmla="*/ 723942 h 788797"/>
                  <a:gd name="connsiteX102" fmla="*/ 310418 w 1689209"/>
                  <a:gd name="connsiteY102" fmla="*/ 723942 h 788797"/>
                  <a:gd name="connsiteX103" fmla="*/ 321765 w 1689209"/>
                  <a:gd name="connsiteY103" fmla="*/ 738374 h 788797"/>
                  <a:gd name="connsiteX104" fmla="*/ 424891 w 1689209"/>
                  <a:gd name="connsiteY104" fmla="*/ 738374 h 788797"/>
                  <a:gd name="connsiteX105" fmla="*/ 424891 w 1689209"/>
                  <a:gd name="connsiteY105" fmla="*/ 776539 h 788797"/>
                  <a:gd name="connsiteX106" fmla="*/ 330015 w 1689209"/>
                  <a:gd name="connsiteY106" fmla="*/ 776539 h 788797"/>
                  <a:gd name="connsiteX107" fmla="*/ 383630 w 1689209"/>
                  <a:gd name="connsiteY107" fmla="*/ 770346 h 788797"/>
                  <a:gd name="connsiteX108" fmla="*/ 325890 w 1689209"/>
                  <a:gd name="connsiteY108" fmla="*/ 770346 h 788797"/>
                  <a:gd name="connsiteX109" fmla="*/ 344447 w 1689209"/>
                  <a:gd name="connsiteY109" fmla="*/ 764164 h 788797"/>
                  <a:gd name="connsiteX110" fmla="*/ 286697 w 1689209"/>
                  <a:gd name="connsiteY110" fmla="*/ 764164 h 788797"/>
                  <a:gd name="connsiteX111" fmla="*/ 286697 w 1689209"/>
                  <a:gd name="connsiteY111" fmla="*/ 740442 h 788797"/>
                  <a:gd name="connsiteX112" fmla="*/ 218639 w 1689209"/>
                  <a:gd name="connsiteY112" fmla="*/ 740442 h 788797"/>
                  <a:gd name="connsiteX113" fmla="*/ 165013 w 1689209"/>
                  <a:gd name="connsiteY113" fmla="*/ 619787 h 788797"/>
                  <a:gd name="connsiteX114" fmla="*/ 82512 w 1689209"/>
                  <a:gd name="connsiteY114" fmla="*/ 589883 h 788797"/>
                  <a:gd name="connsiteX115" fmla="*/ 68069 w 1689209"/>
                  <a:gd name="connsiteY115" fmla="*/ 576469 h 788797"/>
                  <a:gd name="connsiteX116" fmla="*/ 833341 w 1689209"/>
                  <a:gd name="connsiteY116" fmla="*/ 5257 h 788797"/>
                  <a:gd name="connsiteX117" fmla="*/ 854912 w 1689209"/>
                  <a:gd name="connsiteY117" fmla="*/ 31973 h 788797"/>
                  <a:gd name="connsiteX118" fmla="*/ 878634 w 1689209"/>
                  <a:gd name="connsiteY118" fmla="*/ 54666 h 788797"/>
                  <a:gd name="connsiteX119" fmla="*/ 872452 w 1689209"/>
                  <a:gd name="connsiteY119" fmla="*/ 61877 h 788797"/>
                  <a:gd name="connsiteX120" fmla="*/ 872441 w 1689209"/>
                  <a:gd name="connsiteY120" fmla="*/ 243379 h 788797"/>
                  <a:gd name="connsiteX121" fmla="*/ 964231 w 1689209"/>
                  <a:gd name="connsiteY121" fmla="*/ 258850 h 788797"/>
                  <a:gd name="connsiteX122" fmla="*/ 1035385 w 1689209"/>
                  <a:gd name="connsiteY122" fmla="*/ 302169 h 788797"/>
                  <a:gd name="connsiteX123" fmla="*/ 1103454 w 1689209"/>
                  <a:gd name="connsiteY123" fmla="*/ 321755 h 788797"/>
                  <a:gd name="connsiteX124" fmla="*/ 1138511 w 1689209"/>
                  <a:gd name="connsiteY124" fmla="*/ 355784 h 788797"/>
                  <a:gd name="connsiteX125" fmla="*/ 1177704 w 1689209"/>
                  <a:gd name="connsiteY125" fmla="*/ 355784 h 788797"/>
                  <a:gd name="connsiteX126" fmla="*/ 1233387 w 1689209"/>
                  <a:gd name="connsiteY126" fmla="*/ 397034 h 788797"/>
                  <a:gd name="connsiteX127" fmla="*/ 1275677 w 1689209"/>
                  <a:gd name="connsiteY127" fmla="*/ 423852 h 788797"/>
                  <a:gd name="connsiteX128" fmla="*/ 1296291 w 1689209"/>
                  <a:gd name="connsiteY128" fmla="*/ 449631 h 788797"/>
                  <a:gd name="connsiteX129" fmla="*/ 1335484 w 1689209"/>
                  <a:gd name="connsiteY129" fmla="*/ 466132 h 788797"/>
                  <a:gd name="connsiteX130" fmla="*/ 1380860 w 1689209"/>
                  <a:gd name="connsiteY130" fmla="*/ 471285 h 788797"/>
                  <a:gd name="connsiteX131" fmla="*/ 1438610 w 1689209"/>
                  <a:gd name="connsiteY131" fmla="*/ 495007 h 788797"/>
                  <a:gd name="connsiteX132" fmla="*/ 1524208 w 1689209"/>
                  <a:gd name="connsiteY132" fmla="*/ 542450 h 788797"/>
                  <a:gd name="connsiteX133" fmla="*/ 1689209 w 1689209"/>
                  <a:gd name="connsiteY133" fmla="*/ 569258 h 788797"/>
                  <a:gd name="connsiteX134" fmla="*/ 0 w 1689209"/>
                  <a:gd name="connsiteY134" fmla="*/ 569258 h 788797"/>
                  <a:gd name="connsiteX135" fmla="*/ 206252 w 1689209"/>
                  <a:gd name="connsiteY135" fmla="*/ 545536 h 788797"/>
                  <a:gd name="connsiteX136" fmla="*/ 294946 w 1689209"/>
                  <a:gd name="connsiteY136" fmla="*/ 498103 h 788797"/>
                  <a:gd name="connsiteX137" fmla="*/ 342379 w 1689209"/>
                  <a:gd name="connsiteY137" fmla="*/ 452728 h 788797"/>
                  <a:gd name="connsiteX138" fmla="*/ 389822 w 1689209"/>
                  <a:gd name="connsiteY138" fmla="*/ 429006 h 788797"/>
                  <a:gd name="connsiteX139" fmla="*/ 432101 w 1689209"/>
                  <a:gd name="connsiteY139" fmla="*/ 405295 h 788797"/>
                  <a:gd name="connsiteX140" fmla="*/ 469226 w 1689209"/>
                  <a:gd name="connsiteY140" fmla="*/ 357852 h 788797"/>
                  <a:gd name="connsiteX141" fmla="*/ 523880 w 1689209"/>
                  <a:gd name="connsiteY141" fmla="*/ 337226 h 788797"/>
                  <a:gd name="connsiteX142" fmla="*/ 577506 w 1689209"/>
                  <a:gd name="connsiteY142" fmla="*/ 300101 h 788797"/>
                  <a:gd name="connsiteX143" fmla="*/ 645574 w 1689209"/>
                  <a:gd name="connsiteY143" fmla="*/ 281533 h 788797"/>
                  <a:gd name="connsiteX144" fmla="*/ 706411 w 1689209"/>
                  <a:gd name="connsiteY144" fmla="*/ 244407 h 788797"/>
                  <a:gd name="connsiteX145" fmla="*/ 802326 w 1689209"/>
                  <a:gd name="connsiteY145" fmla="*/ 239254 h 788797"/>
                  <a:gd name="connsiteX146" fmla="*/ 802326 w 1689209"/>
                  <a:gd name="connsiteY146" fmla="*/ 59819 h 788797"/>
                  <a:gd name="connsiteX147" fmla="*/ 794076 w 1689209"/>
                  <a:gd name="connsiteY147" fmla="*/ 51569 h 788797"/>
                  <a:gd name="connsiteX148" fmla="*/ 816758 w 1689209"/>
                  <a:gd name="connsiteY148" fmla="*/ 26819 h 788797"/>
                  <a:gd name="connsiteX149" fmla="*/ 837383 w 1689209"/>
                  <a:gd name="connsiteY149" fmla="*/ 0 h 788797"/>
                  <a:gd name="connsiteX150" fmla="*/ 833341 w 1689209"/>
                  <a:gd name="connsiteY150" fmla="*/ 5257 h 788797"/>
                  <a:gd name="connsiteX151" fmla="*/ 833258 w 1689209"/>
                  <a:gd name="connsiteY151" fmla="*/ 5154 h 788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</a:cxnLst>
                <a:rect l="l" t="t" r="r" b="b"/>
                <a:pathLst>
                  <a:path w="1689209" h="788797">
                    <a:moveTo>
                      <a:pt x="884371" y="777495"/>
                    </a:moveTo>
                    <a:lnTo>
                      <a:pt x="884308" y="777576"/>
                    </a:lnTo>
                    <a:cubicBezTo>
                      <a:pt x="881987" y="778607"/>
                      <a:pt x="880182" y="778607"/>
                      <a:pt x="881730" y="778607"/>
                    </a:cubicBezTo>
                    <a:close/>
                    <a:moveTo>
                      <a:pt x="1398399" y="610508"/>
                    </a:moveTo>
                    <a:cubicBezTo>
                      <a:pt x="1409735" y="610508"/>
                      <a:pt x="1411803" y="620826"/>
                      <a:pt x="1409735" y="635258"/>
                    </a:cubicBezTo>
                    <a:cubicBezTo>
                      <a:pt x="1407678" y="649701"/>
                      <a:pt x="1405610" y="709509"/>
                      <a:pt x="1398399" y="709509"/>
                    </a:cubicBezTo>
                    <a:cubicBezTo>
                      <a:pt x="1391177" y="709509"/>
                      <a:pt x="1391177" y="661037"/>
                      <a:pt x="1391177" y="639383"/>
                    </a:cubicBezTo>
                    <a:cubicBezTo>
                      <a:pt x="1391177" y="617729"/>
                      <a:pt x="1391177" y="610508"/>
                      <a:pt x="1398399" y="610508"/>
                    </a:cubicBezTo>
                    <a:close/>
                    <a:moveTo>
                      <a:pt x="900298" y="610508"/>
                    </a:moveTo>
                    <a:cubicBezTo>
                      <a:pt x="912673" y="610508"/>
                      <a:pt x="914731" y="620826"/>
                      <a:pt x="912673" y="635258"/>
                    </a:cubicBezTo>
                    <a:cubicBezTo>
                      <a:pt x="910605" y="649701"/>
                      <a:pt x="907520" y="709509"/>
                      <a:pt x="900298" y="709509"/>
                    </a:cubicBezTo>
                    <a:cubicBezTo>
                      <a:pt x="893076" y="709509"/>
                      <a:pt x="893076" y="661037"/>
                      <a:pt x="893076" y="639383"/>
                    </a:cubicBezTo>
                    <a:cubicBezTo>
                      <a:pt x="893076" y="617729"/>
                      <a:pt x="893076" y="610508"/>
                      <a:pt x="900298" y="610508"/>
                    </a:cubicBezTo>
                    <a:close/>
                    <a:moveTo>
                      <a:pt x="1312802" y="607412"/>
                    </a:moveTo>
                    <a:cubicBezTo>
                      <a:pt x="1323120" y="607412"/>
                      <a:pt x="1323120" y="621855"/>
                      <a:pt x="1323120" y="635259"/>
                    </a:cubicBezTo>
                    <a:cubicBezTo>
                      <a:pt x="1323120" y="648662"/>
                      <a:pt x="1329303" y="708481"/>
                      <a:pt x="1314860" y="708481"/>
                    </a:cubicBezTo>
                    <a:cubicBezTo>
                      <a:pt x="1300427" y="708481"/>
                      <a:pt x="1300427" y="660009"/>
                      <a:pt x="1300427" y="638344"/>
                    </a:cubicBezTo>
                    <a:cubicBezTo>
                      <a:pt x="1300427" y="616690"/>
                      <a:pt x="1300427" y="607412"/>
                      <a:pt x="1312802" y="607412"/>
                    </a:cubicBezTo>
                    <a:close/>
                    <a:moveTo>
                      <a:pt x="818826" y="607412"/>
                    </a:moveTo>
                    <a:cubicBezTo>
                      <a:pt x="829144" y="607412"/>
                      <a:pt x="829144" y="621855"/>
                      <a:pt x="829144" y="635259"/>
                    </a:cubicBezTo>
                    <a:cubicBezTo>
                      <a:pt x="829144" y="648662"/>
                      <a:pt x="828116" y="709510"/>
                      <a:pt x="819866" y="709510"/>
                    </a:cubicBezTo>
                    <a:cubicBezTo>
                      <a:pt x="811615" y="709510"/>
                      <a:pt x="805422" y="660009"/>
                      <a:pt x="805422" y="638344"/>
                    </a:cubicBezTo>
                    <a:cubicBezTo>
                      <a:pt x="805422" y="616690"/>
                      <a:pt x="805422" y="607412"/>
                      <a:pt x="818826" y="607412"/>
                    </a:cubicBezTo>
                    <a:close/>
                    <a:moveTo>
                      <a:pt x="320211" y="606386"/>
                    </a:moveTo>
                    <a:cubicBezTo>
                      <a:pt x="324078" y="605355"/>
                      <a:pt x="327946" y="605355"/>
                      <a:pt x="327946" y="609480"/>
                    </a:cubicBezTo>
                    <a:cubicBezTo>
                      <a:pt x="330003" y="641409"/>
                      <a:pt x="330003" y="673445"/>
                      <a:pt x="327946" y="705385"/>
                    </a:cubicBezTo>
                    <a:cubicBezTo>
                      <a:pt x="327946" y="712606"/>
                      <a:pt x="310418" y="715692"/>
                      <a:pt x="310418" y="705385"/>
                    </a:cubicBezTo>
                    <a:cubicBezTo>
                      <a:pt x="308339" y="673110"/>
                      <a:pt x="308339" y="640726"/>
                      <a:pt x="310418" y="608452"/>
                    </a:cubicBezTo>
                    <a:lnTo>
                      <a:pt x="312475" y="609480"/>
                    </a:lnTo>
                    <a:cubicBezTo>
                      <a:pt x="312475" y="609480"/>
                      <a:pt x="316343" y="607418"/>
                      <a:pt x="320211" y="606386"/>
                    </a:cubicBezTo>
                    <a:close/>
                    <a:moveTo>
                      <a:pt x="397044" y="601229"/>
                    </a:moveTo>
                    <a:cubicBezTo>
                      <a:pt x="405294" y="600190"/>
                      <a:pt x="405294" y="627008"/>
                      <a:pt x="405294" y="635258"/>
                    </a:cubicBezTo>
                    <a:cubicBezTo>
                      <a:pt x="405294" y="643508"/>
                      <a:pt x="406322" y="704356"/>
                      <a:pt x="397044" y="704356"/>
                    </a:cubicBezTo>
                    <a:cubicBezTo>
                      <a:pt x="387765" y="704356"/>
                      <a:pt x="387765" y="651758"/>
                      <a:pt x="387765" y="635258"/>
                    </a:cubicBezTo>
                    <a:cubicBezTo>
                      <a:pt x="387765" y="618758"/>
                      <a:pt x="386725" y="601229"/>
                      <a:pt x="397044" y="601229"/>
                    </a:cubicBezTo>
                    <a:close/>
                    <a:moveTo>
                      <a:pt x="362834" y="586035"/>
                    </a:moveTo>
                    <a:cubicBezTo>
                      <a:pt x="365556" y="587046"/>
                      <a:pt x="367892" y="589098"/>
                      <a:pt x="369196" y="591951"/>
                    </a:cubicBezTo>
                    <a:cubicBezTo>
                      <a:pt x="371275" y="631794"/>
                      <a:pt x="371275" y="671723"/>
                      <a:pt x="369196" y="711577"/>
                    </a:cubicBezTo>
                    <a:cubicBezTo>
                      <a:pt x="369196" y="717759"/>
                      <a:pt x="348571" y="716730"/>
                      <a:pt x="348571" y="711577"/>
                    </a:cubicBezTo>
                    <a:cubicBezTo>
                      <a:pt x="344901" y="672817"/>
                      <a:pt x="344901" y="633797"/>
                      <a:pt x="348571" y="595036"/>
                    </a:cubicBezTo>
                    <a:lnTo>
                      <a:pt x="348571" y="591951"/>
                    </a:lnTo>
                    <a:cubicBezTo>
                      <a:pt x="349708" y="589471"/>
                      <a:pt x="351690" y="587490"/>
                      <a:pt x="354158" y="586364"/>
                    </a:cubicBezTo>
                    <a:cubicBezTo>
                      <a:pt x="357006" y="585054"/>
                      <a:pt x="360113" y="585024"/>
                      <a:pt x="362834" y="586035"/>
                    </a:cubicBezTo>
                    <a:close/>
                    <a:moveTo>
                      <a:pt x="1360234" y="585758"/>
                    </a:moveTo>
                    <a:cubicBezTo>
                      <a:pt x="1371581" y="585758"/>
                      <a:pt x="1371581" y="607412"/>
                      <a:pt x="1371581" y="630105"/>
                    </a:cubicBezTo>
                    <a:cubicBezTo>
                      <a:pt x="1371581" y="652787"/>
                      <a:pt x="1371581" y="715692"/>
                      <a:pt x="1359206" y="715692"/>
                    </a:cubicBezTo>
                    <a:cubicBezTo>
                      <a:pt x="1346831" y="715692"/>
                      <a:pt x="1346831" y="649691"/>
                      <a:pt x="1346831" y="629066"/>
                    </a:cubicBezTo>
                    <a:cubicBezTo>
                      <a:pt x="1346831" y="608451"/>
                      <a:pt x="1342706" y="585758"/>
                      <a:pt x="1360234" y="585758"/>
                    </a:cubicBezTo>
                    <a:close/>
                    <a:moveTo>
                      <a:pt x="863173" y="585758"/>
                    </a:moveTo>
                    <a:cubicBezTo>
                      <a:pt x="878645" y="585758"/>
                      <a:pt x="873481" y="607412"/>
                      <a:pt x="873481" y="630105"/>
                    </a:cubicBezTo>
                    <a:cubicBezTo>
                      <a:pt x="873481" y="652787"/>
                      <a:pt x="873481" y="715692"/>
                      <a:pt x="861105" y="715692"/>
                    </a:cubicBezTo>
                    <a:cubicBezTo>
                      <a:pt x="848730" y="715692"/>
                      <a:pt x="848730" y="649691"/>
                      <a:pt x="848730" y="629066"/>
                    </a:cubicBezTo>
                    <a:cubicBezTo>
                      <a:pt x="848730" y="608451"/>
                      <a:pt x="845644" y="585758"/>
                      <a:pt x="863173" y="585758"/>
                    </a:cubicBezTo>
                    <a:close/>
                    <a:moveTo>
                      <a:pt x="651698" y="575844"/>
                    </a:moveTo>
                    <a:cubicBezTo>
                      <a:pt x="711885" y="579205"/>
                      <a:pt x="767114" y="617803"/>
                      <a:pt x="788738" y="678111"/>
                    </a:cubicBezTo>
                    <a:cubicBezTo>
                      <a:pt x="796371" y="699386"/>
                      <a:pt x="799251" y="722068"/>
                      <a:pt x="797172" y="744567"/>
                    </a:cubicBezTo>
                    <a:lnTo>
                      <a:pt x="914731" y="744567"/>
                    </a:lnTo>
                    <a:cubicBezTo>
                      <a:pt x="924215" y="708156"/>
                      <a:pt x="939167" y="673380"/>
                      <a:pt x="959078" y="641440"/>
                    </a:cubicBezTo>
                    <a:cubicBezTo>
                      <a:pt x="992273" y="608007"/>
                      <a:pt x="1037789" y="589720"/>
                      <a:pt x="1084886" y="590911"/>
                    </a:cubicBezTo>
                    <a:cubicBezTo>
                      <a:pt x="1147216" y="581708"/>
                      <a:pt x="1210597" y="598490"/>
                      <a:pt x="1260206" y="637315"/>
                    </a:cubicBezTo>
                    <a:cubicBezTo>
                      <a:pt x="1281773" y="671279"/>
                      <a:pt x="1293552" y="710538"/>
                      <a:pt x="1294234" y="750760"/>
                    </a:cubicBezTo>
                    <a:lnTo>
                      <a:pt x="1412832" y="750760"/>
                    </a:lnTo>
                    <a:cubicBezTo>
                      <a:pt x="1424189" y="700555"/>
                      <a:pt x="1447543" y="653848"/>
                      <a:pt x="1480890" y="614633"/>
                    </a:cubicBezTo>
                    <a:cubicBezTo>
                      <a:pt x="1517907" y="592795"/>
                      <a:pt x="1560803" y="583062"/>
                      <a:pt x="1603612" y="586786"/>
                    </a:cubicBezTo>
                    <a:lnTo>
                      <a:pt x="1603612" y="630105"/>
                    </a:lnTo>
                    <a:cubicBezTo>
                      <a:pt x="1562221" y="625665"/>
                      <a:pt x="1520386" y="631685"/>
                      <a:pt x="1481929" y="647633"/>
                    </a:cubicBezTo>
                    <a:cubicBezTo>
                      <a:pt x="1455208" y="676227"/>
                      <a:pt x="1437626" y="712129"/>
                      <a:pt x="1431400" y="750760"/>
                    </a:cubicBezTo>
                    <a:cubicBezTo>
                      <a:pt x="1431389" y="763135"/>
                      <a:pt x="1438611" y="760038"/>
                      <a:pt x="1426236" y="766231"/>
                    </a:cubicBezTo>
                    <a:cubicBezTo>
                      <a:pt x="1405632" y="773421"/>
                      <a:pt x="1384097" y="777589"/>
                      <a:pt x="1362303" y="778607"/>
                    </a:cubicBezTo>
                    <a:lnTo>
                      <a:pt x="1363633" y="776539"/>
                    </a:lnTo>
                    <a:lnTo>
                      <a:pt x="1363672" y="776479"/>
                    </a:lnTo>
                    <a:cubicBezTo>
                      <a:pt x="1371259" y="772609"/>
                      <a:pt x="1393492" y="764678"/>
                      <a:pt x="1394264" y="763135"/>
                    </a:cubicBezTo>
                    <a:cubicBezTo>
                      <a:pt x="1395303" y="761067"/>
                      <a:pt x="1338581" y="776539"/>
                      <a:pt x="1331360" y="776539"/>
                    </a:cubicBezTo>
                    <a:lnTo>
                      <a:pt x="1309706" y="776539"/>
                    </a:lnTo>
                    <a:lnTo>
                      <a:pt x="1327235" y="771385"/>
                    </a:lnTo>
                    <a:lnTo>
                      <a:pt x="1224109" y="771385"/>
                    </a:lnTo>
                    <a:cubicBezTo>
                      <a:pt x="1224109" y="771385"/>
                      <a:pt x="1229262" y="662066"/>
                      <a:pt x="1166358" y="638355"/>
                    </a:cubicBezTo>
                    <a:cubicBezTo>
                      <a:pt x="1118536" y="618520"/>
                      <a:pt x="1065300" y="615965"/>
                      <a:pt x="1015800" y="631133"/>
                    </a:cubicBezTo>
                    <a:cubicBezTo>
                      <a:pt x="962174" y="649690"/>
                      <a:pt x="948760" y="741481"/>
                      <a:pt x="940520" y="746635"/>
                    </a:cubicBezTo>
                    <a:cubicBezTo>
                      <a:pt x="937500" y="752211"/>
                      <a:pt x="935074" y="758079"/>
                      <a:pt x="933299" y="764164"/>
                    </a:cubicBezTo>
                    <a:lnTo>
                      <a:pt x="931231" y="741481"/>
                    </a:lnTo>
                    <a:cubicBezTo>
                      <a:pt x="926813" y="756282"/>
                      <a:pt x="926813" y="772046"/>
                      <a:pt x="931231" y="786857"/>
                    </a:cubicBezTo>
                    <a:cubicBezTo>
                      <a:pt x="913453" y="789444"/>
                      <a:pt x="895383" y="789444"/>
                      <a:pt x="877605" y="786857"/>
                    </a:cubicBezTo>
                    <a:cubicBezTo>
                      <a:pt x="870384" y="786857"/>
                      <a:pt x="908549" y="786857"/>
                      <a:pt x="900298" y="778607"/>
                    </a:cubicBezTo>
                    <a:cubicBezTo>
                      <a:pt x="896173" y="774482"/>
                      <a:pt x="892305" y="774482"/>
                      <a:pt x="889082" y="775513"/>
                    </a:cubicBezTo>
                    <a:lnTo>
                      <a:pt x="884371" y="777495"/>
                    </a:lnTo>
                    <a:lnTo>
                      <a:pt x="889980" y="770357"/>
                    </a:lnTo>
                    <a:cubicBezTo>
                      <a:pt x="891009" y="762106"/>
                      <a:pt x="864202" y="770357"/>
                      <a:pt x="860077" y="770357"/>
                    </a:cubicBezTo>
                    <a:cubicBezTo>
                      <a:pt x="855952" y="770357"/>
                      <a:pt x="871423" y="763135"/>
                      <a:pt x="871423" y="763135"/>
                    </a:cubicBezTo>
                    <a:lnTo>
                      <a:pt x="820894" y="763135"/>
                    </a:lnTo>
                    <a:lnTo>
                      <a:pt x="831201" y="754885"/>
                    </a:lnTo>
                    <a:lnTo>
                      <a:pt x="728075" y="754885"/>
                    </a:lnTo>
                    <a:cubicBezTo>
                      <a:pt x="728075" y="754885"/>
                      <a:pt x="734268" y="645565"/>
                      <a:pt x="670325" y="621854"/>
                    </a:cubicBezTo>
                    <a:cubicBezTo>
                      <a:pt x="622513" y="601933"/>
                      <a:pt x="569245" y="599378"/>
                      <a:pt x="519755" y="614633"/>
                    </a:cubicBezTo>
                    <a:cubicBezTo>
                      <a:pt x="466130" y="633190"/>
                      <a:pt x="452726" y="724981"/>
                      <a:pt x="444476" y="730134"/>
                    </a:cubicBezTo>
                    <a:cubicBezTo>
                      <a:pt x="436226" y="735288"/>
                      <a:pt x="431072" y="730134"/>
                      <a:pt x="431072" y="730134"/>
                    </a:cubicBezTo>
                    <a:cubicBezTo>
                      <a:pt x="435869" y="696528"/>
                      <a:pt x="447454" y="664253"/>
                      <a:pt x="465101" y="635258"/>
                    </a:cubicBezTo>
                    <a:cubicBezTo>
                      <a:pt x="498091" y="601500"/>
                      <a:pt x="543748" y="583159"/>
                      <a:pt x="590920" y="584729"/>
                    </a:cubicBezTo>
                    <a:cubicBezTo>
                      <a:pt x="611023" y="577518"/>
                      <a:pt x="631636" y="574723"/>
                      <a:pt x="651698" y="575844"/>
                    </a:cubicBezTo>
                    <a:close/>
                    <a:moveTo>
                      <a:pt x="70137" y="573383"/>
                    </a:moveTo>
                    <a:cubicBezTo>
                      <a:pt x="114214" y="571943"/>
                      <a:pt x="158106" y="579663"/>
                      <a:pt x="199042" y="596065"/>
                    </a:cubicBezTo>
                    <a:cubicBezTo>
                      <a:pt x="260918" y="620816"/>
                      <a:pt x="281543" y="723942"/>
                      <a:pt x="281543" y="723942"/>
                    </a:cubicBezTo>
                    <a:lnTo>
                      <a:pt x="310418" y="723942"/>
                    </a:lnTo>
                    <a:cubicBezTo>
                      <a:pt x="321765" y="724971"/>
                      <a:pt x="321765" y="738374"/>
                      <a:pt x="321765" y="738374"/>
                    </a:cubicBezTo>
                    <a:lnTo>
                      <a:pt x="424891" y="738374"/>
                    </a:lnTo>
                    <a:cubicBezTo>
                      <a:pt x="424891" y="738374"/>
                      <a:pt x="433141" y="769318"/>
                      <a:pt x="424891" y="776539"/>
                    </a:cubicBezTo>
                    <a:cubicBezTo>
                      <a:pt x="393363" y="780101"/>
                      <a:pt x="361532" y="780101"/>
                      <a:pt x="330015" y="776539"/>
                    </a:cubicBezTo>
                    <a:cubicBezTo>
                      <a:pt x="315572" y="776539"/>
                      <a:pt x="379515" y="770346"/>
                      <a:pt x="383630" y="770346"/>
                    </a:cubicBezTo>
                    <a:cubicBezTo>
                      <a:pt x="387766" y="770346"/>
                      <a:pt x="342390" y="771386"/>
                      <a:pt x="325890" y="770346"/>
                    </a:cubicBezTo>
                    <a:cubicBezTo>
                      <a:pt x="309379" y="769318"/>
                      <a:pt x="344447" y="764164"/>
                      <a:pt x="344447" y="764164"/>
                    </a:cubicBezTo>
                    <a:lnTo>
                      <a:pt x="286697" y="764164"/>
                    </a:lnTo>
                    <a:lnTo>
                      <a:pt x="286697" y="740442"/>
                    </a:lnTo>
                    <a:lnTo>
                      <a:pt x="218639" y="740442"/>
                    </a:lnTo>
                    <a:cubicBezTo>
                      <a:pt x="218639" y="740442"/>
                      <a:pt x="211417" y="647634"/>
                      <a:pt x="165013" y="619787"/>
                    </a:cubicBezTo>
                    <a:cubicBezTo>
                      <a:pt x="139115" y="605842"/>
                      <a:pt x="111323" y="595773"/>
                      <a:pt x="82512" y="589883"/>
                    </a:cubicBezTo>
                    <a:cubicBezTo>
                      <a:pt x="75107" y="589450"/>
                      <a:pt x="69044" y="583820"/>
                      <a:pt x="68069" y="576469"/>
                    </a:cubicBezTo>
                    <a:close/>
                    <a:moveTo>
                      <a:pt x="833341" y="5257"/>
                    </a:moveTo>
                    <a:lnTo>
                      <a:pt x="854912" y="31973"/>
                    </a:lnTo>
                    <a:cubicBezTo>
                      <a:pt x="864201" y="41251"/>
                      <a:pt x="877605" y="47444"/>
                      <a:pt x="878634" y="54666"/>
                    </a:cubicBezTo>
                    <a:cubicBezTo>
                      <a:pt x="879662" y="61877"/>
                      <a:pt x="872452" y="61877"/>
                      <a:pt x="872452" y="61877"/>
                    </a:cubicBezTo>
                    <a:lnTo>
                      <a:pt x="872441" y="243379"/>
                    </a:lnTo>
                    <a:cubicBezTo>
                      <a:pt x="903785" y="242047"/>
                      <a:pt x="935063" y="247320"/>
                      <a:pt x="964231" y="258850"/>
                    </a:cubicBezTo>
                    <a:cubicBezTo>
                      <a:pt x="985885" y="276379"/>
                      <a:pt x="1026107" y="289794"/>
                      <a:pt x="1035385" y="302169"/>
                    </a:cubicBezTo>
                    <a:cubicBezTo>
                      <a:pt x="1044664" y="314533"/>
                      <a:pt x="1085914" y="317630"/>
                      <a:pt x="1103454" y="321755"/>
                    </a:cubicBezTo>
                    <a:cubicBezTo>
                      <a:pt x="1120982" y="325880"/>
                      <a:pt x="1129232" y="355784"/>
                      <a:pt x="1138511" y="355784"/>
                    </a:cubicBezTo>
                    <a:cubicBezTo>
                      <a:pt x="1147790" y="355784"/>
                      <a:pt x="1163261" y="350630"/>
                      <a:pt x="1177704" y="355784"/>
                    </a:cubicBezTo>
                    <a:cubicBezTo>
                      <a:pt x="1192137" y="360948"/>
                      <a:pt x="1217915" y="388784"/>
                      <a:pt x="1233387" y="397034"/>
                    </a:cubicBezTo>
                    <a:cubicBezTo>
                      <a:pt x="1248859" y="405295"/>
                      <a:pt x="1268455" y="407352"/>
                      <a:pt x="1275677" y="423852"/>
                    </a:cubicBezTo>
                    <a:cubicBezTo>
                      <a:pt x="1282887" y="440353"/>
                      <a:pt x="1278762" y="449631"/>
                      <a:pt x="1296291" y="449631"/>
                    </a:cubicBezTo>
                    <a:cubicBezTo>
                      <a:pt x="1311178" y="448960"/>
                      <a:pt x="1325567" y="455023"/>
                      <a:pt x="1335484" y="466132"/>
                    </a:cubicBezTo>
                    <a:cubicBezTo>
                      <a:pt x="1342706" y="471285"/>
                      <a:pt x="1372610" y="469228"/>
                      <a:pt x="1380860" y="471285"/>
                    </a:cubicBezTo>
                    <a:cubicBezTo>
                      <a:pt x="1389110" y="473353"/>
                      <a:pt x="1420042" y="488825"/>
                      <a:pt x="1438610" y="495007"/>
                    </a:cubicBezTo>
                    <a:cubicBezTo>
                      <a:pt x="1468850" y="507512"/>
                      <a:pt x="1497563" y="523427"/>
                      <a:pt x="1524208" y="542450"/>
                    </a:cubicBezTo>
                    <a:cubicBezTo>
                      <a:pt x="1579966" y="545774"/>
                      <a:pt x="1635248" y="554761"/>
                      <a:pt x="1689209" y="569258"/>
                    </a:cubicBezTo>
                    <a:lnTo>
                      <a:pt x="0" y="569258"/>
                    </a:lnTo>
                    <a:cubicBezTo>
                      <a:pt x="0" y="569258"/>
                      <a:pt x="59819" y="557911"/>
                      <a:pt x="206252" y="545536"/>
                    </a:cubicBezTo>
                    <a:cubicBezTo>
                      <a:pt x="232172" y="523698"/>
                      <a:pt x="262390" y="507534"/>
                      <a:pt x="294946" y="498103"/>
                    </a:cubicBezTo>
                    <a:cubicBezTo>
                      <a:pt x="305253" y="497075"/>
                      <a:pt x="338254" y="458910"/>
                      <a:pt x="342379" y="452728"/>
                    </a:cubicBezTo>
                    <a:cubicBezTo>
                      <a:pt x="346504" y="446535"/>
                      <a:pt x="382600" y="452728"/>
                      <a:pt x="389822" y="429006"/>
                    </a:cubicBezTo>
                    <a:cubicBezTo>
                      <a:pt x="397033" y="405295"/>
                      <a:pt x="419726" y="409409"/>
                      <a:pt x="432101" y="405295"/>
                    </a:cubicBezTo>
                    <a:cubicBezTo>
                      <a:pt x="444476" y="401159"/>
                      <a:pt x="459948" y="363005"/>
                      <a:pt x="469226" y="357852"/>
                    </a:cubicBezTo>
                    <a:cubicBezTo>
                      <a:pt x="478505" y="352698"/>
                      <a:pt x="504284" y="344448"/>
                      <a:pt x="523880" y="337226"/>
                    </a:cubicBezTo>
                    <a:cubicBezTo>
                      <a:pt x="543477" y="330005"/>
                      <a:pt x="563074" y="300101"/>
                      <a:pt x="577506" y="300101"/>
                    </a:cubicBezTo>
                    <a:cubicBezTo>
                      <a:pt x="601206" y="298531"/>
                      <a:pt x="624354" y="292219"/>
                      <a:pt x="645574" y="281533"/>
                    </a:cubicBezTo>
                    <a:cubicBezTo>
                      <a:pt x="665160" y="268129"/>
                      <a:pt x="687853" y="255754"/>
                      <a:pt x="706411" y="244407"/>
                    </a:cubicBezTo>
                    <a:cubicBezTo>
                      <a:pt x="737949" y="237933"/>
                      <a:pt x="770278" y="236201"/>
                      <a:pt x="802326" y="239254"/>
                    </a:cubicBezTo>
                    <a:lnTo>
                      <a:pt x="802326" y="59819"/>
                    </a:lnTo>
                    <a:lnTo>
                      <a:pt x="794076" y="51569"/>
                    </a:lnTo>
                    <a:cubicBezTo>
                      <a:pt x="789951" y="48473"/>
                      <a:pt x="806451" y="38166"/>
                      <a:pt x="816758" y="26819"/>
                    </a:cubicBezTo>
                    <a:close/>
                    <a:moveTo>
                      <a:pt x="837383" y="0"/>
                    </a:moveTo>
                    <a:lnTo>
                      <a:pt x="833341" y="5257"/>
                    </a:lnTo>
                    <a:lnTo>
                      <a:pt x="833258" y="5154"/>
                    </a:lnTo>
                    <a:close/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29" name="任意多边形: 形状 128">
                <a:extLst>
                  <a:ext uri="{FF2B5EF4-FFF2-40B4-BE49-F238E27FC236}">
                    <a16:creationId xmlns:a16="http://schemas.microsoft.com/office/drawing/2014/main" id="{726E5AD5-ED34-4532-96B7-5C56965B4C27}"/>
                  </a:ext>
                </a:extLst>
              </p:cNvPr>
              <p:cNvSpPr/>
              <p:nvPr/>
            </p:nvSpPr>
            <p:spPr>
              <a:xfrm>
                <a:off x="2252210" y="898783"/>
                <a:ext cx="5775066" cy="5775066"/>
              </a:xfrm>
              <a:custGeom>
                <a:avLst/>
                <a:gdLst>
                  <a:gd name="connsiteX0" fmla="*/ 680730 w 1362920"/>
                  <a:gd name="connsiteY0" fmla="*/ 165255 h 1362920"/>
                  <a:gd name="connsiteX1" fmla="*/ 164524 w 1362920"/>
                  <a:gd name="connsiteY1" fmla="*/ 681460 h 1362920"/>
                  <a:gd name="connsiteX2" fmla="*/ 680730 w 1362920"/>
                  <a:gd name="connsiteY2" fmla="*/ 1197665 h 1362920"/>
                  <a:gd name="connsiteX3" fmla="*/ 1196935 w 1362920"/>
                  <a:gd name="connsiteY3" fmla="*/ 681460 h 1362920"/>
                  <a:gd name="connsiteX4" fmla="*/ 680730 w 1362920"/>
                  <a:gd name="connsiteY4" fmla="*/ 165255 h 1362920"/>
                  <a:gd name="connsiteX5" fmla="*/ 681460 w 1362920"/>
                  <a:gd name="connsiteY5" fmla="*/ 0 h 1362920"/>
                  <a:gd name="connsiteX6" fmla="*/ 1362920 w 1362920"/>
                  <a:gd name="connsiteY6" fmla="*/ 681460 h 1362920"/>
                  <a:gd name="connsiteX7" fmla="*/ 681460 w 1362920"/>
                  <a:gd name="connsiteY7" fmla="*/ 1362920 h 1362920"/>
                  <a:gd name="connsiteX8" fmla="*/ 0 w 1362920"/>
                  <a:gd name="connsiteY8" fmla="*/ 681460 h 1362920"/>
                  <a:gd name="connsiteX9" fmla="*/ 681460 w 1362920"/>
                  <a:gd name="connsiteY9" fmla="*/ 0 h 1362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2920" h="1362920">
                    <a:moveTo>
                      <a:pt x="680730" y="165255"/>
                    </a:moveTo>
                    <a:cubicBezTo>
                      <a:pt x="395638" y="165255"/>
                      <a:pt x="164524" y="396368"/>
                      <a:pt x="164524" y="681460"/>
                    </a:cubicBezTo>
                    <a:cubicBezTo>
                      <a:pt x="164660" y="966497"/>
                      <a:pt x="395694" y="1197532"/>
                      <a:pt x="680730" y="1197665"/>
                    </a:cubicBezTo>
                    <a:cubicBezTo>
                      <a:pt x="965823" y="1197665"/>
                      <a:pt x="1196935" y="966554"/>
                      <a:pt x="1196935" y="681460"/>
                    </a:cubicBezTo>
                    <a:cubicBezTo>
                      <a:pt x="1196935" y="396368"/>
                      <a:pt x="965823" y="165255"/>
                      <a:pt x="680730" y="165255"/>
                    </a:cubicBezTo>
                    <a:close/>
                    <a:moveTo>
                      <a:pt x="681460" y="0"/>
                    </a:moveTo>
                    <a:cubicBezTo>
                      <a:pt x="1057819" y="0"/>
                      <a:pt x="1362920" y="305101"/>
                      <a:pt x="1362920" y="681460"/>
                    </a:cubicBezTo>
                    <a:cubicBezTo>
                      <a:pt x="1362920" y="1057819"/>
                      <a:pt x="1057819" y="1362920"/>
                      <a:pt x="681460" y="1362920"/>
                    </a:cubicBezTo>
                    <a:cubicBezTo>
                      <a:pt x="305101" y="1362920"/>
                      <a:pt x="0" y="1057819"/>
                      <a:pt x="0" y="681460"/>
                    </a:cubicBezTo>
                    <a:cubicBezTo>
                      <a:pt x="0" y="305101"/>
                      <a:pt x="305101" y="0"/>
                      <a:pt x="681460" y="0"/>
                    </a:cubicBezTo>
                    <a:close/>
                  </a:path>
                </a:pathLst>
              </a:custGeom>
              <a:solidFill>
                <a:srgbClr val="A13F0B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30" name="任意多边形: 形状 129">
                <a:extLst>
                  <a:ext uri="{FF2B5EF4-FFF2-40B4-BE49-F238E27FC236}">
                    <a16:creationId xmlns:a16="http://schemas.microsoft.com/office/drawing/2014/main" id="{C8B4D017-EAFB-4A3F-805C-EB63CE8330F6}"/>
                  </a:ext>
                </a:extLst>
              </p:cNvPr>
              <p:cNvSpPr/>
              <p:nvPr/>
            </p:nvSpPr>
            <p:spPr>
              <a:xfrm>
                <a:off x="2216986" y="864164"/>
                <a:ext cx="5847244" cy="5847244"/>
              </a:xfrm>
              <a:custGeom>
                <a:avLst/>
                <a:gdLst>
                  <a:gd name="connsiteX0" fmla="*/ 269669 w 540067"/>
                  <a:gd name="connsiteY0" fmla="*/ 539932 h 540067"/>
                  <a:gd name="connsiteX1" fmla="*/ -365 w 540067"/>
                  <a:gd name="connsiteY1" fmla="*/ 269898 h 540067"/>
                  <a:gd name="connsiteX2" fmla="*/ 269669 w 540067"/>
                  <a:gd name="connsiteY2" fmla="*/ -136 h 540067"/>
                  <a:gd name="connsiteX3" fmla="*/ 539703 w 540067"/>
                  <a:gd name="connsiteY3" fmla="*/ 269898 h 540067"/>
                  <a:gd name="connsiteX4" fmla="*/ 269669 w 540067"/>
                  <a:gd name="connsiteY4" fmla="*/ 539932 h 540067"/>
                  <a:gd name="connsiteX5" fmla="*/ 269669 w 540067"/>
                  <a:gd name="connsiteY5" fmla="*/ 7198 h 540067"/>
                  <a:gd name="connsiteX6" fmla="*/ 6779 w 540067"/>
                  <a:gd name="connsiteY6" fmla="*/ 269898 h 540067"/>
                  <a:gd name="connsiteX7" fmla="*/ 269478 w 540067"/>
                  <a:gd name="connsiteY7" fmla="*/ 532788 h 540067"/>
                  <a:gd name="connsiteX8" fmla="*/ 532368 w 540067"/>
                  <a:gd name="connsiteY8" fmla="*/ 270089 h 540067"/>
                  <a:gd name="connsiteX9" fmla="*/ 532368 w 540067"/>
                  <a:gd name="connsiteY9" fmla="*/ 269898 h 540067"/>
                  <a:gd name="connsiteX10" fmla="*/ 269573 w 540067"/>
                  <a:gd name="connsiteY10" fmla="*/ 7199 h 540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40067" h="540067">
                    <a:moveTo>
                      <a:pt x="269669" y="539932"/>
                    </a:moveTo>
                    <a:cubicBezTo>
                      <a:pt x="120533" y="539932"/>
                      <a:pt x="-365" y="419034"/>
                      <a:pt x="-365" y="269898"/>
                    </a:cubicBezTo>
                    <a:cubicBezTo>
                      <a:pt x="-365" y="120762"/>
                      <a:pt x="120533" y="-136"/>
                      <a:pt x="269669" y="-136"/>
                    </a:cubicBezTo>
                    <a:cubicBezTo>
                      <a:pt x="418804" y="-136"/>
                      <a:pt x="539703" y="120762"/>
                      <a:pt x="539703" y="269898"/>
                    </a:cubicBezTo>
                    <a:cubicBezTo>
                      <a:pt x="539545" y="418968"/>
                      <a:pt x="418739" y="539774"/>
                      <a:pt x="269669" y="539932"/>
                    </a:cubicBezTo>
                    <a:moveTo>
                      <a:pt x="269669" y="7198"/>
                    </a:moveTo>
                    <a:cubicBezTo>
                      <a:pt x="124531" y="7146"/>
                      <a:pt x="6831" y="124760"/>
                      <a:pt x="6779" y="269898"/>
                    </a:cubicBezTo>
                    <a:cubicBezTo>
                      <a:pt x="6726" y="415036"/>
                      <a:pt x="124341" y="532735"/>
                      <a:pt x="269478" y="532788"/>
                    </a:cubicBezTo>
                    <a:cubicBezTo>
                      <a:pt x="414616" y="532841"/>
                      <a:pt x="532316" y="415226"/>
                      <a:pt x="532368" y="270089"/>
                    </a:cubicBezTo>
                    <a:cubicBezTo>
                      <a:pt x="532368" y="270025"/>
                      <a:pt x="532368" y="269962"/>
                      <a:pt x="532368" y="269898"/>
                    </a:cubicBezTo>
                    <a:cubicBezTo>
                      <a:pt x="532211" y="124841"/>
                      <a:pt x="414630" y="7304"/>
                      <a:pt x="269573" y="7199"/>
                    </a:cubicBezTo>
                  </a:path>
                </a:pathLst>
              </a:custGeom>
              <a:solidFill>
                <a:srgbClr val="DAB29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1" name="任意多边形: 形状 130">
                <a:extLst>
                  <a:ext uri="{FF2B5EF4-FFF2-40B4-BE49-F238E27FC236}">
                    <a16:creationId xmlns:a16="http://schemas.microsoft.com/office/drawing/2014/main" id="{A6120154-CE80-4DD7-BB59-F3B6325B7DB3}"/>
                  </a:ext>
                </a:extLst>
              </p:cNvPr>
              <p:cNvSpPr/>
              <p:nvPr/>
            </p:nvSpPr>
            <p:spPr>
              <a:xfrm>
                <a:off x="2925454" y="1572645"/>
                <a:ext cx="4430295" cy="4430295"/>
              </a:xfrm>
              <a:custGeom>
                <a:avLst/>
                <a:gdLst>
                  <a:gd name="connsiteX0" fmla="*/ 204232 w 409194"/>
                  <a:gd name="connsiteY0" fmla="*/ 409058 h 409194"/>
                  <a:gd name="connsiteX1" fmla="*/ -365 w 409194"/>
                  <a:gd name="connsiteY1" fmla="*/ 204461 h 409194"/>
                  <a:gd name="connsiteX2" fmla="*/ 204232 w 409194"/>
                  <a:gd name="connsiteY2" fmla="*/ -136 h 409194"/>
                  <a:gd name="connsiteX3" fmla="*/ 408829 w 409194"/>
                  <a:gd name="connsiteY3" fmla="*/ 204461 h 409194"/>
                  <a:gd name="connsiteX4" fmla="*/ 204232 w 409194"/>
                  <a:gd name="connsiteY4" fmla="*/ 409058 h 409194"/>
                  <a:gd name="connsiteX5" fmla="*/ 204232 w 409194"/>
                  <a:gd name="connsiteY5" fmla="*/ 5008 h 409194"/>
                  <a:gd name="connsiteX6" fmla="*/ 4779 w 409194"/>
                  <a:gd name="connsiteY6" fmla="*/ 204461 h 409194"/>
                  <a:gd name="connsiteX7" fmla="*/ 204232 w 409194"/>
                  <a:gd name="connsiteY7" fmla="*/ 403915 h 409194"/>
                  <a:gd name="connsiteX8" fmla="*/ 403686 w 409194"/>
                  <a:gd name="connsiteY8" fmla="*/ 204461 h 409194"/>
                  <a:gd name="connsiteX9" fmla="*/ 204232 w 409194"/>
                  <a:gd name="connsiteY9" fmla="*/ 5008 h 409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9194" h="409194">
                    <a:moveTo>
                      <a:pt x="204232" y="409058"/>
                    </a:moveTo>
                    <a:cubicBezTo>
                      <a:pt x="91236" y="409058"/>
                      <a:pt x="-365" y="317457"/>
                      <a:pt x="-365" y="204461"/>
                    </a:cubicBezTo>
                    <a:cubicBezTo>
                      <a:pt x="-365" y="91465"/>
                      <a:pt x="91236" y="-136"/>
                      <a:pt x="204232" y="-136"/>
                    </a:cubicBezTo>
                    <a:cubicBezTo>
                      <a:pt x="317228" y="-136"/>
                      <a:pt x="408829" y="91465"/>
                      <a:pt x="408829" y="204461"/>
                    </a:cubicBezTo>
                    <a:cubicBezTo>
                      <a:pt x="408672" y="317392"/>
                      <a:pt x="317163" y="408901"/>
                      <a:pt x="204232" y="409058"/>
                    </a:cubicBezTo>
                    <a:moveTo>
                      <a:pt x="204232" y="5008"/>
                    </a:moveTo>
                    <a:cubicBezTo>
                      <a:pt x="94077" y="5008"/>
                      <a:pt x="4779" y="94306"/>
                      <a:pt x="4779" y="204461"/>
                    </a:cubicBezTo>
                    <a:cubicBezTo>
                      <a:pt x="4779" y="314616"/>
                      <a:pt x="94077" y="403915"/>
                      <a:pt x="204232" y="403915"/>
                    </a:cubicBezTo>
                    <a:cubicBezTo>
                      <a:pt x="314387" y="403915"/>
                      <a:pt x="403686" y="314616"/>
                      <a:pt x="403686" y="204461"/>
                    </a:cubicBezTo>
                    <a:cubicBezTo>
                      <a:pt x="403372" y="94436"/>
                      <a:pt x="314257" y="5322"/>
                      <a:pt x="204232" y="5008"/>
                    </a:cubicBezTo>
                  </a:path>
                </a:pathLst>
              </a:custGeom>
              <a:solidFill>
                <a:srgbClr val="DAB29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7" name="任意多边形: 形状 216">
                <a:extLst>
                  <a:ext uri="{FF2B5EF4-FFF2-40B4-BE49-F238E27FC236}">
                    <a16:creationId xmlns:a16="http://schemas.microsoft.com/office/drawing/2014/main" id="{F3B88A59-0B48-4F7D-935A-583E5C3205A8}"/>
                  </a:ext>
                </a:extLst>
              </p:cNvPr>
              <p:cNvSpPr/>
              <p:nvPr/>
            </p:nvSpPr>
            <p:spPr>
              <a:xfrm>
                <a:off x="4803560" y="5511495"/>
                <a:ext cx="663105" cy="184906"/>
              </a:xfrm>
              <a:custGeom>
                <a:avLst/>
                <a:gdLst>
                  <a:gd name="connsiteX0" fmla="*/ 430891 w 663105"/>
                  <a:gd name="connsiteY0" fmla="*/ 41814 h 184906"/>
                  <a:gd name="connsiteX1" fmla="*/ 364890 w 663105"/>
                  <a:gd name="connsiteY1" fmla="*/ 121216 h 184906"/>
                  <a:gd name="connsiteX2" fmla="*/ 431919 w 663105"/>
                  <a:gd name="connsiteY2" fmla="*/ 121216 h 184906"/>
                  <a:gd name="connsiteX3" fmla="*/ 431919 w 663105"/>
                  <a:gd name="connsiteY3" fmla="*/ 41814 h 184906"/>
                  <a:gd name="connsiteX4" fmla="*/ 591939 w 663105"/>
                  <a:gd name="connsiteY4" fmla="*/ 25910 h 184906"/>
                  <a:gd name="connsiteX5" fmla="*/ 548632 w 663105"/>
                  <a:gd name="connsiteY5" fmla="*/ 96035 h 184906"/>
                  <a:gd name="connsiteX6" fmla="*/ 591939 w 663105"/>
                  <a:gd name="connsiteY6" fmla="*/ 165132 h 184906"/>
                  <a:gd name="connsiteX7" fmla="*/ 635257 w 663105"/>
                  <a:gd name="connsiteY7" fmla="*/ 96035 h 184906"/>
                  <a:gd name="connsiteX8" fmla="*/ 591939 w 663105"/>
                  <a:gd name="connsiteY8" fmla="*/ 25910 h 184906"/>
                  <a:gd name="connsiteX9" fmla="*/ 226833 w 663105"/>
                  <a:gd name="connsiteY9" fmla="*/ 20253 h 184906"/>
                  <a:gd name="connsiteX10" fmla="*/ 196296 w 663105"/>
                  <a:gd name="connsiteY10" fmla="*/ 31255 h 184906"/>
                  <a:gd name="connsiteX11" fmla="*/ 184471 w 663105"/>
                  <a:gd name="connsiteY11" fmla="*/ 59635 h 184906"/>
                  <a:gd name="connsiteX12" fmla="*/ 196296 w 663105"/>
                  <a:gd name="connsiteY12" fmla="*/ 88078 h 184906"/>
                  <a:gd name="connsiteX13" fmla="*/ 226833 w 663105"/>
                  <a:gd name="connsiteY13" fmla="*/ 99142 h 184906"/>
                  <a:gd name="connsiteX14" fmla="*/ 257369 w 663105"/>
                  <a:gd name="connsiteY14" fmla="*/ 88015 h 184906"/>
                  <a:gd name="connsiteX15" fmla="*/ 269194 w 663105"/>
                  <a:gd name="connsiteY15" fmla="*/ 59635 h 184906"/>
                  <a:gd name="connsiteX16" fmla="*/ 257369 w 663105"/>
                  <a:gd name="connsiteY16" fmla="*/ 31255 h 184906"/>
                  <a:gd name="connsiteX17" fmla="*/ 226833 w 663105"/>
                  <a:gd name="connsiteY17" fmla="*/ 20253 h 184906"/>
                  <a:gd name="connsiteX18" fmla="*/ 436041 w 663105"/>
                  <a:gd name="connsiteY18" fmla="*/ 7784 h 184906"/>
                  <a:gd name="connsiteX19" fmla="*/ 457695 w 663105"/>
                  <a:gd name="connsiteY19" fmla="*/ 7784 h 184906"/>
                  <a:gd name="connsiteX20" fmla="*/ 457695 w 663105"/>
                  <a:gd name="connsiteY20" fmla="*/ 121227 h 184906"/>
                  <a:gd name="connsiteX21" fmla="*/ 488638 w 663105"/>
                  <a:gd name="connsiteY21" fmla="*/ 121227 h 184906"/>
                  <a:gd name="connsiteX22" fmla="*/ 488638 w 663105"/>
                  <a:gd name="connsiteY22" fmla="*/ 139785 h 184906"/>
                  <a:gd name="connsiteX23" fmla="*/ 457695 w 663105"/>
                  <a:gd name="connsiteY23" fmla="*/ 139785 h 184906"/>
                  <a:gd name="connsiteX24" fmla="*/ 457695 w 663105"/>
                  <a:gd name="connsiteY24" fmla="*/ 182063 h 184906"/>
                  <a:gd name="connsiteX25" fmla="*/ 431916 w 663105"/>
                  <a:gd name="connsiteY25" fmla="*/ 182063 h 184906"/>
                  <a:gd name="connsiteX26" fmla="*/ 431916 w 663105"/>
                  <a:gd name="connsiteY26" fmla="*/ 139785 h 184906"/>
                  <a:gd name="connsiteX27" fmla="*/ 341166 w 663105"/>
                  <a:gd name="connsiteY27" fmla="*/ 139785 h 184906"/>
                  <a:gd name="connsiteX28" fmla="*/ 341166 w 663105"/>
                  <a:gd name="connsiteY28" fmla="*/ 118131 h 184906"/>
                  <a:gd name="connsiteX29" fmla="*/ 591940 w 663105"/>
                  <a:gd name="connsiteY29" fmla="*/ 6311 h 184906"/>
                  <a:gd name="connsiteX30" fmla="*/ 663105 w 663105"/>
                  <a:gd name="connsiteY30" fmla="*/ 96034 h 184906"/>
                  <a:gd name="connsiteX31" fmla="*/ 591940 w 663105"/>
                  <a:gd name="connsiteY31" fmla="*/ 184718 h 184906"/>
                  <a:gd name="connsiteX32" fmla="*/ 520785 w 663105"/>
                  <a:gd name="connsiteY32" fmla="*/ 96034 h 184906"/>
                  <a:gd name="connsiteX33" fmla="*/ 591940 w 663105"/>
                  <a:gd name="connsiteY33" fmla="*/ 6311 h 184906"/>
                  <a:gd name="connsiteX34" fmla="*/ 55695 w 663105"/>
                  <a:gd name="connsiteY34" fmla="*/ 6311 h 184906"/>
                  <a:gd name="connsiteX35" fmla="*/ 76309 w 663105"/>
                  <a:gd name="connsiteY35" fmla="*/ 6311 h 184906"/>
                  <a:gd name="connsiteX36" fmla="*/ 76309 w 663105"/>
                  <a:gd name="connsiteY36" fmla="*/ 180591 h 184906"/>
                  <a:gd name="connsiteX37" fmla="*/ 48473 w 663105"/>
                  <a:gd name="connsiteY37" fmla="*/ 180591 h 184906"/>
                  <a:gd name="connsiteX38" fmla="*/ 48473 w 663105"/>
                  <a:gd name="connsiteY38" fmla="*/ 56840 h 184906"/>
                  <a:gd name="connsiteX39" fmla="*/ 0 w 663105"/>
                  <a:gd name="connsiteY39" fmla="*/ 56840 h 184906"/>
                  <a:gd name="connsiteX40" fmla="*/ 0 w 663105"/>
                  <a:gd name="connsiteY40" fmla="*/ 39312 h 184906"/>
                  <a:gd name="connsiteX41" fmla="*/ 55695 w 663105"/>
                  <a:gd name="connsiteY41" fmla="*/ 6311 h 184906"/>
                  <a:gd name="connsiteX42" fmla="*/ 228329 w 663105"/>
                  <a:gd name="connsiteY42" fmla="*/ 0 h 184906"/>
                  <a:gd name="connsiteX43" fmla="*/ 281842 w 663105"/>
                  <a:gd name="connsiteY43" fmla="*/ 20567 h 184906"/>
                  <a:gd name="connsiteX44" fmla="*/ 300627 w 663105"/>
                  <a:gd name="connsiteY44" fmla="*/ 79013 h 184906"/>
                  <a:gd name="connsiteX45" fmla="*/ 280271 w 663105"/>
                  <a:gd name="connsiteY45" fmla="*/ 157402 h 184906"/>
                  <a:gd name="connsiteX46" fmla="*/ 222492 w 663105"/>
                  <a:gd name="connsiteY46" fmla="*/ 184906 h 184906"/>
                  <a:gd name="connsiteX47" fmla="*/ 176912 w 663105"/>
                  <a:gd name="connsiteY47" fmla="*/ 172092 h 184906"/>
                  <a:gd name="connsiteX48" fmla="*/ 158725 w 663105"/>
                  <a:gd name="connsiteY48" fmla="*/ 136773 h 184906"/>
                  <a:gd name="connsiteX49" fmla="*/ 184772 w 663105"/>
                  <a:gd name="connsiteY49" fmla="*/ 136773 h 184906"/>
                  <a:gd name="connsiteX50" fmla="*/ 196223 w 663105"/>
                  <a:gd name="connsiteY50" fmla="*/ 158214 h 184906"/>
                  <a:gd name="connsiteX51" fmla="*/ 222492 w 663105"/>
                  <a:gd name="connsiteY51" fmla="*/ 165778 h 184906"/>
                  <a:gd name="connsiteX52" fmla="*/ 259913 w 663105"/>
                  <a:gd name="connsiteY52" fmla="*/ 143150 h 184906"/>
                  <a:gd name="connsiteX53" fmla="*/ 272337 w 663105"/>
                  <a:gd name="connsiteY53" fmla="*/ 98768 h 184906"/>
                  <a:gd name="connsiteX54" fmla="*/ 222492 w 663105"/>
                  <a:gd name="connsiteY54" fmla="*/ 119396 h 184906"/>
                  <a:gd name="connsiteX55" fmla="*/ 174218 w 663105"/>
                  <a:gd name="connsiteY55" fmla="*/ 102955 h 184906"/>
                  <a:gd name="connsiteX56" fmla="*/ 155882 w 663105"/>
                  <a:gd name="connsiteY56" fmla="*/ 59635 h 184906"/>
                  <a:gd name="connsiteX57" fmla="*/ 175790 w 663105"/>
                  <a:gd name="connsiteY57" fmla="*/ 16378 h 184906"/>
                  <a:gd name="connsiteX58" fmla="*/ 228329 w 663105"/>
                  <a:gd name="connsiteY58" fmla="*/ 0 h 184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663105" h="184906">
                    <a:moveTo>
                      <a:pt x="430891" y="41814"/>
                    </a:moveTo>
                    <a:lnTo>
                      <a:pt x="364890" y="121216"/>
                    </a:lnTo>
                    <a:lnTo>
                      <a:pt x="431919" y="121216"/>
                    </a:lnTo>
                    <a:lnTo>
                      <a:pt x="431919" y="41814"/>
                    </a:lnTo>
                    <a:close/>
                    <a:moveTo>
                      <a:pt x="591939" y="25910"/>
                    </a:moveTo>
                    <a:cubicBezTo>
                      <a:pt x="562036" y="25910"/>
                      <a:pt x="548632" y="52728"/>
                      <a:pt x="548632" y="96035"/>
                    </a:cubicBezTo>
                    <a:cubicBezTo>
                      <a:pt x="548632" y="139353"/>
                      <a:pt x="562036" y="165132"/>
                      <a:pt x="591939" y="165132"/>
                    </a:cubicBezTo>
                    <a:cubicBezTo>
                      <a:pt x="621854" y="165132"/>
                      <a:pt x="635257" y="139353"/>
                      <a:pt x="635257" y="96035"/>
                    </a:cubicBezTo>
                    <a:cubicBezTo>
                      <a:pt x="635257" y="52728"/>
                      <a:pt x="621854" y="25910"/>
                      <a:pt x="591939" y="25910"/>
                    </a:cubicBezTo>
                    <a:close/>
                    <a:moveTo>
                      <a:pt x="226833" y="20253"/>
                    </a:moveTo>
                    <a:cubicBezTo>
                      <a:pt x="214358" y="20253"/>
                      <a:pt x="204180" y="23921"/>
                      <a:pt x="196296" y="31255"/>
                    </a:cubicBezTo>
                    <a:cubicBezTo>
                      <a:pt x="188414" y="38591"/>
                      <a:pt x="184471" y="48050"/>
                      <a:pt x="184471" y="59635"/>
                    </a:cubicBezTo>
                    <a:cubicBezTo>
                      <a:pt x="184471" y="71221"/>
                      <a:pt x="188414" y="80701"/>
                      <a:pt x="196296" y="88078"/>
                    </a:cubicBezTo>
                    <a:cubicBezTo>
                      <a:pt x="204180" y="95454"/>
                      <a:pt x="214358" y="99142"/>
                      <a:pt x="226833" y="99142"/>
                    </a:cubicBezTo>
                    <a:cubicBezTo>
                      <a:pt x="239307" y="99142"/>
                      <a:pt x="249485" y="95433"/>
                      <a:pt x="257369" y="88015"/>
                    </a:cubicBezTo>
                    <a:cubicBezTo>
                      <a:pt x="265251" y="80681"/>
                      <a:pt x="269194" y="71221"/>
                      <a:pt x="269194" y="59635"/>
                    </a:cubicBezTo>
                    <a:cubicBezTo>
                      <a:pt x="269194" y="48050"/>
                      <a:pt x="265251" y="38591"/>
                      <a:pt x="257369" y="31255"/>
                    </a:cubicBezTo>
                    <a:cubicBezTo>
                      <a:pt x="249485" y="23921"/>
                      <a:pt x="239307" y="20253"/>
                      <a:pt x="226833" y="20253"/>
                    </a:cubicBezTo>
                    <a:close/>
                    <a:moveTo>
                      <a:pt x="436041" y="7784"/>
                    </a:moveTo>
                    <a:lnTo>
                      <a:pt x="457695" y="7784"/>
                    </a:lnTo>
                    <a:lnTo>
                      <a:pt x="457695" y="121227"/>
                    </a:lnTo>
                    <a:lnTo>
                      <a:pt x="488638" y="121227"/>
                    </a:lnTo>
                    <a:lnTo>
                      <a:pt x="488638" y="139785"/>
                    </a:lnTo>
                    <a:lnTo>
                      <a:pt x="457695" y="139785"/>
                    </a:lnTo>
                    <a:lnTo>
                      <a:pt x="457695" y="182063"/>
                    </a:lnTo>
                    <a:lnTo>
                      <a:pt x="431916" y="182063"/>
                    </a:lnTo>
                    <a:lnTo>
                      <a:pt x="431916" y="139785"/>
                    </a:lnTo>
                    <a:lnTo>
                      <a:pt x="341166" y="139785"/>
                    </a:lnTo>
                    <a:lnTo>
                      <a:pt x="341166" y="118131"/>
                    </a:lnTo>
                    <a:close/>
                    <a:moveTo>
                      <a:pt x="591940" y="6311"/>
                    </a:moveTo>
                    <a:cubicBezTo>
                      <a:pt x="651759" y="6311"/>
                      <a:pt x="663105" y="59938"/>
                      <a:pt x="663105" y="96034"/>
                    </a:cubicBezTo>
                    <a:cubicBezTo>
                      <a:pt x="663105" y="132131"/>
                      <a:pt x="651759" y="184718"/>
                      <a:pt x="591940" y="184718"/>
                    </a:cubicBezTo>
                    <a:cubicBezTo>
                      <a:pt x="532132" y="184718"/>
                      <a:pt x="520785" y="132131"/>
                      <a:pt x="520785" y="96034"/>
                    </a:cubicBezTo>
                    <a:cubicBezTo>
                      <a:pt x="520785" y="59938"/>
                      <a:pt x="532132" y="6311"/>
                      <a:pt x="591940" y="6311"/>
                    </a:cubicBezTo>
                    <a:close/>
                    <a:moveTo>
                      <a:pt x="55695" y="6311"/>
                    </a:moveTo>
                    <a:lnTo>
                      <a:pt x="76309" y="6311"/>
                    </a:lnTo>
                    <a:lnTo>
                      <a:pt x="76309" y="180591"/>
                    </a:lnTo>
                    <a:lnTo>
                      <a:pt x="48473" y="180591"/>
                    </a:lnTo>
                    <a:lnTo>
                      <a:pt x="48473" y="56840"/>
                    </a:lnTo>
                    <a:lnTo>
                      <a:pt x="0" y="56840"/>
                    </a:lnTo>
                    <a:lnTo>
                      <a:pt x="0" y="39312"/>
                    </a:lnTo>
                    <a:cubicBezTo>
                      <a:pt x="33001" y="37244"/>
                      <a:pt x="47434" y="35187"/>
                      <a:pt x="55695" y="6311"/>
                    </a:cubicBezTo>
                    <a:close/>
                    <a:moveTo>
                      <a:pt x="228329" y="0"/>
                    </a:moveTo>
                    <a:cubicBezTo>
                      <a:pt x="251480" y="0"/>
                      <a:pt x="269319" y="6855"/>
                      <a:pt x="281842" y="20567"/>
                    </a:cubicBezTo>
                    <a:cubicBezTo>
                      <a:pt x="294366" y="34277"/>
                      <a:pt x="300627" y="53759"/>
                      <a:pt x="300627" y="79013"/>
                    </a:cubicBezTo>
                    <a:cubicBezTo>
                      <a:pt x="300627" y="112936"/>
                      <a:pt x="293842" y="139066"/>
                      <a:pt x="280271" y="157402"/>
                    </a:cubicBezTo>
                    <a:cubicBezTo>
                      <a:pt x="266698" y="175739"/>
                      <a:pt x="247440" y="184906"/>
                      <a:pt x="222492" y="184906"/>
                    </a:cubicBezTo>
                    <a:cubicBezTo>
                      <a:pt x="203432" y="184906"/>
                      <a:pt x="188238" y="180635"/>
                      <a:pt x="176912" y="172092"/>
                    </a:cubicBezTo>
                    <a:cubicBezTo>
                      <a:pt x="165586" y="163549"/>
                      <a:pt x="159524" y="151776"/>
                      <a:pt x="158725" y="136773"/>
                    </a:cubicBezTo>
                    <a:lnTo>
                      <a:pt x="184772" y="136773"/>
                    </a:lnTo>
                    <a:cubicBezTo>
                      <a:pt x="185869" y="146025"/>
                      <a:pt x="189685" y="153172"/>
                      <a:pt x="196223" y="158214"/>
                    </a:cubicBezTo>
                    <a:cubicBezTo>
                      <a:pt x="202759" y="163257"/>
                      <a:pt x="211514" y="165778"/>
                      <a:pt x="222492" y="165778"/>
                    </a:cubicBezTo>
                    <a:cubicBezTo>
                      <a:pt x="238658" y="165778"/>
                      <a:pt x="251132" y="158236"/>
                      <a:pt x="259913" y="143150"/>
                    </a:cubicBezTo>
                    <a:cubicBezTo>
                      <a:pt x="266300" y="131898"/>
                      <a:pt x="270441" y="117104"/>
                      <a:pt x="272337" y="98768"/>
                    </a:cubicBezTo>
                    <a:cubicBezTo>
                      <a:pt x="258965" y="112520"/>
                      <a:pt x="242349" y="119396"/>
                      <a:pt x="222492" y="119396"/>
                    </a:cubicBezTo>
                    <a:cubicBezTo>
                      <a:pt x="202533" y="119396"/>
                      <a:pt x="186443" y="113915"/>
                      <a:pt x="174218" y="102955"/>
                    </a:cubicBezTo>
                    <a:cubicBezTo>
                      <a:pt x="161995" y="91995"/>
                      <a:pt x="155882" y="77555"/>
                      <a:pt x="155882" y="59635"/>
                    </a:cubicBezTo>
                    <a:cubicBezTo>
                      <a:pt x="155882" y="41715"/>
                      <a:pt x="162518" y="27296"/>
                      <a:pt x="175790" y="16378"/>
                    </a:cubicBezTo>
                    <a:cubicBezTo>
                      <a:pt x="189062" y="5459"/>
                      <a:pt x="206575" y="0"/>
                      <a:pt x="228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18" name="任意多边形: 形状 217">
                <a:extLst>
                  <a:ext uri="{FF2B5EF4-FFF2-40B4-BE49-F238E27FC236}">
                    <a16:creationId xmlns:a16="http://schemas.microsoft.com/office/drawing/2014/main" id="{9BFEB293-11C9-4F92-97D3-8BB50CC0873D}"/>
                  </a:ext>
                </a:extLst>
              </p:cNvPr>
              <p:cNvSpPr/>
              <p:nvPr/>
            </p:nvSpPr>
            <p:spPr>
              <a:xfrm>
                <a:off x="3373025" y="4211641"/>
                <a:ext cx="3537217" cy="893065"/>
              </a:xfrm>
              <a:custGeom>
                <a:avLst/>
                <a:gdLst>
                  <a:gd name="connsiteX0" fmla="*/ 162894 w 326707"/>
                  <a:gd name="connsiteY0" fmla="*/ 82351 h 82486"/>
                  <a:gd name="connsiteX1" fmla="*/ 135176 w 326707"/>
                  <a:gd name="connsiteY1" fmla="*/ 76350 h 82486"/>
                  <a:gd name="connsiteX2" fmla="*/ 143177 w 326707"/>
                  <a:gd name="connsiteY2" fmla="*/ 44536 h 82486"/>
                  <a:gd name="connsiteX3" fmla="*/ 19352 w 326707"/>
                  <a:gd name="connsiteY3" fmla="*/ 21771 h 82486"/>
                  <a:gd name="connsiteX4" fmla="*/ -365 w 326707"/>
                  <a:gd name="connsiteY4" fmla="*/ -136 h 82486"/>
                  <a:gd name="connsiteX5" fmla="*/ 30877 w 326707"/>
                  <a:gd name="connsiteY5" fmla="*/ 4817 h 82486"/>
                  <a:gd name="connsiteX6" fmla="*/ 133842 w 326707"/>
                  <a:gd name="connsiteY6" fmla="*/ 5674 h 82486"/>
                  <a:gd name="connsiteX7" fmla="*/ 162989 w 326707"/>
                  <a:gd name="connsiteY7" fmla="*/ 5674 h 82486"/>
                  <a:gd name="connsiteX8" fmla="*/ 192135 w 326707"/>
                  <a:gd name="connsiteY8" fmla="*/ 5674 h 82486"/>
                  <a:gd name="connsiteX9" fmla="*/ 295100 w 326707"/>
                  <a:gd name="connsiteY9" fmla="*/ 4817 h 82486"/>
                  <a:gd name="connsiteX10" fmla="*/ 326342 w 326707"/>
                  <a:gd name="connsiteY10" fmla="*/ -136 h 82486"/>
                  <a:gd name="connsiteX11" fmla="*/ 306721 w 326707"/>
                  <a:gd name="connsiteY11" fmla="*/ 21771 h 82486"/>
                  <a:gd name="connsiteX12" fmla="*/ 182896 w 326707"/>
                  <a:gd name="connsiteY12" fmla="*/ 44536 h 82486"/>
                  <a:gd name="connsiteX13" fmla="*/ 190897 w 326707"/>
                  <a:gd name="connsiteY13" fmla="*/ 76350 h 82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6707" h="82486">
                    <a:moveTo>
                      <a:pt x="162894" y="82351"/>
                    </a:moveTo>
                    <a:lnTo>
                      <a:pt x="135176" y="76350"/>
                    </a:lnTo>
                    <a:lnTo>
                      <a:pt x="143177" y="44536"/>
                    </a:lnTo>
                    <a:cubicBezTo>
                      <a:pt x="101245" y="41102"/>
                      <a:pt x="59763" y="33475"/>
                      <a:pt x="19352" y="21771"/>
                    </a:cubicBezTo>
                    <a:cubicBezTo>
                      <a:pt x="11564" y="15662"/>
                      <a:pt x="4893" y="8250"/>
                      <a:pt x="-365" y="-136"/>
                    </a:cubicBezTo>
                    <a:cubicBezTo>
                      <a:pt x="9900" y="2347"/>
                      <a:pt x="20347" y="4003"/>
                      <a:pt x="30877" y="4817"/>
                    </a:cubicBezTo>
                    <a:cubicBezTo>
                      <a:pt x="58785" y="5865"/>
                      <a:pt x="102410" y="2245"/>
                      <a:pt x="133842" y="5674"/>
                    </a:cubicBezTo>
                    <a:lnTo>
                      <a:pt x="162989" y="5674"/>
                    </a:lnTo>
                    <a:lnTo>
                      <a:pt x="192135" y="5674"/>
                    </a:lnTo>
                    <a:cubicBezTo>
                      <a:pt x="223568" y="2245"/>
                      <a:pt x="267288" y="5674"/>
                      <a:pt x="295100" y="4817"/>
                    </a:cubicBezTo>
                    <a:cubicBezTo>
                      <a:pt x="305630" y="4003"/>
                      <a:pt x="316077" y="2347"/>
                      <a:pt x="326342" y="-136"/>
                    </a:cubicBezTo>
                    <a:cubicBezTo>
                      <a:pt x="321105" y="8236"/>
                      <a:pt x="314468" y="15647"/>
                      <a:pt x="306721" y="21771"/>
                    </a:cubicBezTo>
                    <a:cubicBezTo>
                      <a:pt x="266307" y="33462"/>
                      <a:pt x="224826" y="41088"/>
                      <a:pt x="182896" y="44536"/>
                    </a:cubicBezTo>
                    <a:lnTo>
                      <a:pt x="190897" y="76350"/>
                    </a:lnTo>
                    <a:close/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9" name="任意多边形: 形状 218">
                <a:extLst>
                  <a:ext uri="{FF2B5EF4-FFF2-40B4-BE49-F238E27FC236}">
                    <a16:creationId xmlns:a16="http://schemas.microsoft.com/office/drawing/2014/main" id="{6FC8C72E-8B02-4C42-80A1-40C16381DD59}"/>
                  </a:ext>
                </a:extLst>
              </p:cNvPr>
              <p:cNvSpPr/>
              <p:nvPr/>
            </p:nvSpPr>
            <p:spPr>
              <a:xfrm>
                <a:off x="3518431" y="3788820"/>
                <a:ext cx="3246401" cy="902357"/>
              </a:xfrm>
              <a:custGeom>
                <a:avLst/>
                <a:gdLst>
                  <a:gd name="connsiteX0" fmla="*/ 149463 w 299846"/>
                  <a:gd name="connsiteY0" fmla="*/ 6151 h 83344"/>
                  <a:gd name="connsiteX1" fmla="*/ 191564 w 299846"/>
                  <a:gd name="connsiteY1" fmla="*/ 6151 h 83344"/>
                  <a:gd name="connsiteX2" fmla="*/ 277289 w 299846"/>
                  <a:gd name="connsiteY2" fmla="*/ 2722 h 83344"/>
                  <a:gd name="connsiteX3" fmla="*/ 299482 w 299846"/>
                  <a:gd name="connsiteY3" fmla="*/ -135 h 83344"/>
                  <a:gd name="connsiteX4" fmla="*/ 279289 w 299846"/>
                  <a:gd name="connsiteY4" fmla="*/ 21391 h 83344"/>
                  <a:gd name="connsiteX5" fmla="*/ 254619 w 299846"/>
                  <a:gd name="connsiteY5" fmla="*/ 32631 h 83344"/>
                  <a:gd name="connsiteX6" fmla="*/ 195278 w 299846"/>
                  <a:gd name="connsiteY6" fmla="*/ 45871 h 83344"/>
                  <a:gd name="connsiteX7" fmla="*/ 168799 w 299846"/>
                  <a:gd name="connsiteY7" fmla="*/ 48823 h 83344"/>
                  <a:gd name="connsiteX8" fmla="*/ 176229 w 299846"/>
                  <a:gd name="connsiteY8" fmla="*/ 78636 h 83344"/>
                  <a:gd name="connsiteX9" fmla="*/ 149558 w 299846"/>
                  <a:gd name="connsiteY9" fmla="*/ 83208 h 83344"/>
                  <a:gd name="connsiteX10" fmla="*/ 122889 w 299846"/>
                  <a:gd name="connsiteY10" fmla="*/ 78636 h 83344"/>
                  <a:gd name="connsiteX11" fmla="*/ 130318 w 299846"/>
                  <a:gd name="connsiteY11" fmla="*/ 48823 h 83344"/>
                  <a:gd name="connsiteX12" fmla="*/ 103839 w 299846"/>
                  <a:gd name="connsiteY12" fmla="*/ 45870 h 83344"/>
                  <a:gd name="connsiteX13" fmla="*/ 44498 w 299846"/>
                  <a:gd name="connsiteY13" fmla="*/ 32630 h 83344"/>
                  <a:gd name="connsiteX14" fmla="*/ 19828 w 299846"/>
                  <a:gd name="connsiteY14" fmla="*/ 21391 h 83344"/>
                  <a:gd name="connsiteX15" fmla="*/ -365 w 299846"/>
                  <a:gd name="connsiteY15" fmla="*/ -136 h 83344"/>
                  <a:gd name="connsiteX16" fmla="*/ 21828 w 299846"/>
                  <a:gd name="connsiteY16" fmla="*/ 2721 h 83344"/>
                  <a:gd name="connsiteX17" fmla="*/ 107553 w 299846"/>
                  <a:gd name="connsiteY17" fmla="*/ 6150 h 83344"/>
                  <a:gd name="connsiteX18" fmla="*/ 149654 w 299846"/>
                  <a:gd name="connsiteY18" fmla="*/ 6151 h 83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99846" h="83344">
                    <a:moveTo>
                      <a:pt x="149463" y="6151"/>
                    </a:moveTo>
                    <a:cubicBezTo>
                      <a:pt x="170323" y="6151"/>
                      <a:pt x="191659" y="6151"/>
                      <a:pt x="191564" y="6151"/>
                    </a:cubicBezTo>
                    <a:cubicBezTo>
                      <a:pt x="219999" y="2694"/>
                      <a:pt x="248668" y="1547"/>
                      <a:pt x="277289" y="2722"/>
                    </a:cubicBezTo>
                    <a:cubicBezTo>
                      <a:pt x="284757" y="2441"/>
                      <a:pt x="292185" y="1485"/>
                      <a:pt x="299482" y="-135"/>
                    </a:cubicBezTo>
                    <a:cubicBezTo>
                      <a:pt x="294242" y="8306"/>
                      <a:pt x="287378" y="15623"/>
                      <a:pt x="279289" y="21391"/>
                    </a:cubicBezTo>
                    <a:cubicBezTo>
                      <a:pt x="271430" y="25890"/>
                      <a:pt x="263171" y="29653"/>
                      <a:pt x="254619" y="32631"/>
                    </a:cubicBezTo>
                    <a:cubicBezTo>
                      <a:pt x="235136" y="38283"/>
                      <a:pt x="215317" y="42705"/>
                      <a:pt x="195278" y="45871"/>
                    </a:cubicBezTo>
                    <a:cubicBezTo>
                      <a:pt x="185754" y="47013"/>
                      <a:pt x="176800" y="48156"/>
                      <a:pt x="168799" y="48823"/>
                    </a:cubicBezTo>
                    <a:lnTo>
                      <a:pt x="176229" y="78636"/>
                    </a:lnTo>
                    <a:lnTo>
                      <a:pt x="149558" y="83208"/>
                    </a:lnTo>
                    <a:lnTo>
                      <a:pt x="122889" y="78636"/>
                    </a:lnTo>
                    <a:lnTo>
                      <a:pt x="130318" y="48823"/>
                    </a:lnTo>
                    <a:cubicBezTo>
                      <a:pt x="122317" y="48156"/>
                      <a:pt x="113078" y="47013"/>
                      <a:pt x="103839" y="45870"/>
                    </a:cubicBezTo>
                    <a:cubicBezTo>
                      <a:pt x="83800" y="42705"/>
                      <a:pt x="63981" y="38283"/>
                      <a:pt x="44498" y="32630"/>
                    </a:cubicBezTo>
                    <a:cubicBezTo>
                      <a:pt x="35946" y="29652"/>
                      <a:pt x="27687" y="25889"/>
                      <a:pt x="19828" y="21391"/>
                    </a:cubicBezTo>
                    <a:cubicBezTo>
                      <a:pt x="11739" y="15622"/>
                      <a:pt x="4875" y="8305"/>
                      <a:pt x="-365" y="-136"/>
                    </a:cubicBezTo>
                    <a:cubicBezTo>
                      <a:pt x="6931" y="1484"/>
                      <a:pt x="14359" y="2441"/>
                      <a:pt x="21828" y="2721"/>
                    </a:cubicBezTo>
                    <a:cubicBezTo>
                      <a:pt x="50449" y="1547"/>
                      <a:pt x="79118" y="2694"/>
                      <a:pt x="107553" y="6150"/>
                    </a:cubicBezTo>
                    <a:cubicBezTo>
                      <a:pt x="107553" y="6151"/>
                      <a:pt x="128794" y="6151"/>
                      <a:pt x="149654" y="6151"/>
                    </a:cubicBezTo>
                  </a:path>
                </a:pathLst>
              </a:custGeom>
              <a:solidFill>
                <a:srgbClr val="13AE6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0" name="任意多边形: 形状 219">
                <a:extLst>
                  <a:ext uri="{FF2B5EF4-FFF2-40B4-BE49-F238E27FC236}">
                    <a16:creationId xmlns:a16="http://schemas.microsoft.com/office/drawing/2014/main" id="{86DD631B-2170-4992-A444-4900F5A2F9F0}"/>
                  </a:ext>
                </a:extLst>
              </p:cNvPr>
              <p:cNvSpPr/>
              <p:nvPr/>
            </p:nvSpPr>
            <p:spPr>
              <a:xfrm>
                <a:off x="3703032" y="3358787"/>
                <a:ext cx="2883406" cy="928137"/>
              </a:xfrm>
              <a:custGeom>
                <a:avLst/>
                <a:gdLst>
                  <a:gd name="connsiteX0" fmla="*/ 132699 w 266319"/>
                  <a:gd name="connsiteY0" fmla="*/ 85589 h 85725"/>
                  <a:gd name="connsiteX1" fmla="*/ 132223 w 266319"/>
                  <a:gd name="connsiteY1" fmla="*/ 85589 h 85725"/>
                  <a:gd name="connsiteX2" fmla="*/ 107077 w 266319"/>
                  <a:gd name="connsiteY2" fmla="*/ 82637 h 85725"/>
                  <a:gd name="connsiteX3" fmla="*/ 113840 w 266319"/>
                  <a:gd name="connsiteY3" fmla="*/ 54062 h 85725"/>
                  <a:gd name="connsiteX4" fmla="*/ 91551 w 266319"/>
                  <a:gd name="connsiteY4" fmla="*/ 52728 h 85725"/>
                  <a:gd name="connsiteX5" fmla="*/ 43355 w 266319"/>
                  <a:gd name="connsiteY5" fmla="*/ 38536 h 85725"/>
                  <a:gd name="connsiteX6" fmla="*/ 18685 w 266319"/>
                  <a:gd name="connsiteY6" fmla="*/ 22629 h 85725"/>
                  <a:gd name="connsiteX7" fmla="*/ -365 w 266319"/>
                  <a:gd name="connsiteY7" fmla="*/ -136 h 85725"/>
                  <a:gd name="connsiteX8" fmla="*/ 21352 w 266319"/>
                  <a:gd name="connsiteY8" fmla="*/ 2627 h 85725"/>
                  <a:gd name="connsiteX9" fmla="*/ 91456 w 266319"/>
                  <a:gd name="connsiteY9" fmla="*/ 6818 h 85725"/>
                  <a:gd name="connsiteX10" fmla="*/ 132794 w 266319"/>
                  <a:gd name="connsiteY10" fmla="*/ 6818 h 85725"/>
                  <a:gd name="connsiteX11" fmla="*/ 174133 w 266319"/>
                  <a:gd name="connsiteY11" fmla="*/ 6818 h 85725"/>
                  <a:gd name="connsiteX12" fmla="*/ 244237 w 266319"/>
                  <a:gd name="connsiteY12" fmla="*/ 2627 h 85725"/>
                  <a:gd name="connsiteX13" fmla="*/ 265954 w 266319"/>
                  <a:gd name="connsiteY13" fmla="*/ -136 h 85725"/>
                  <a:gd name="connsiteX14" fmla="*/ 246904 w 266319"/>
                  <a:gd name="connsiteY14" fmla="*/ 22629 h 85725"/>
                  <a:gd name="connsiteX15" fmla="*/ 222234 w 266319"/>
                  <a:gd name="connsiteY15" fmla="*/ 38536 h 85725"/>
                  <a:gd name="connsiteX16" fmla="*/ 174038 w 266319"/>
                  <a:gd name="connsiteY16" fmla="*/ 52728 h 85725"/>
                  <a:gd name="connsiteX17" fmla="*/ 151654 w 266319"/>
                  <a:gd name="connsiteY17" fmla="*/ 54062 h 85725"/>
                  <a:gd name="connsiteX18" fmla="*/ 158417 w 266319"/>
                  <a:gd name="connsiteY18" fmla="*/ 82637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6319" h="85725">
                    <a:moveTo>
                      <a:pt x="132699" y="85589"/>
                    </a:moveTo>
                    <a:lnTo>
                      <a:pt x="132223" y="85589"/>
                    </a:lnTo>
                    <a:lnTo>
                      <a:pt x="107077" y="82637"/>
                    </a:lnTo>
                    <a:lnTo>
                      <a:pt x="113840" y="54062"/>
                    </a:lnTo>
                    <a:cubicBezTo>
                      <a:pt x="106384" y="54659"/>
                      <a:pt x="98882" y="54210"/>
                      <a:pt x="91551" y="52728"/>
                    </a:cubicBezTo>
                    <a:cubicBezTo>
                      <a:pt x="74928" y="50153"/>
                      <a:pt x="58721" y="45380"/>
                      <a:pt x="43355" y="38536"/>
                    </a:cubicBezTo>
                    <a:cubicBezTo>
                      <a:pt x="34466" y="34344"/>
                      <a:pt x="26171" y="28996"/>
                      <a:pt x="18685" y="22629"/>
                    </a:cubicBezTo>
                    <a:cubicBezTo>
                      <a:pt x="11003" y="16263"/>
                      <a:pt x="4548" y="8548"/>
                      <a:pt x="-365" y="-136"/>
                    </a:cubicBezTo>
                    <a:cubicBezTo>
                      <a:pt x="-365" y="-136"/>
                      <a:pt x="14684" y="2246"/>
                      <a:pt x="21352" y="2627"/>
                    </a:cubicBezTo>
                    <a:cubicBezTo>
                      <a:pt x="34020" y="3198"/>
                      <a:pt x="58404" y="4055"/>
                      <a:pt x="91456" y="6818"/>
                    </a:cubicBezTo>
                    <a:cubicBezTo>
                      <a:pt x="91456" y="6818"/>
                      <a:pt x="112411" y="6818"/>
                      <a:pt x="132794" y="6818"/>
                    </a:cubicBezTo>
                    <a:cubicBezTo>
                      <a:pt x="153178" y="6818"/>
                      <a:pt x="173942" y="6818"/>
                      <a:pt x="174133" y="6818"/>
                    </a:cubicBezTo>
                    <a:cubicBezTo>
                      <a:pt x="207185" y="4055"/>
                      <a:pt x="231283" y="3198"/>
                      <a:pt x="244237" y="2627"/>
                    </a:cubicBezTo>
                    <a:cubicBezTo>
                      <a:pt x="250904" y="2627"/>
                      <a:pt x="266049" y="55"/>
                      <a:pt x="265954" y="-136"/>
                    </a:cubicBezTo>
                    <a:cubicBezTo>
                      <a:pt x="261024" y="8536"/>
                      <a:pt x="254571" y="16248"/>
                      <a:pt x="246904" y="22629"/>
                    </a:cubicBezTo>
                    <a:cubicBezTo>
                      <a:pt x="239402" y="28975"/>
                      <a:pt x="231110" y="34322"/>
                      <a:pt x="222234" y="38536"/>
                    </a:cubicBezTo>
                    <a:cubicBezTo>
                      <a:pt x="206859" y="45355"/>
                      <a:pt x="190655" y="50127"/>
                      <a:pt x="174038" y="52728"/>
                    </a:cubicBezTo>
                    <a:cubicBezTo>
                      <a:pt x="166675" y="54209"/>
                      <a:pt x="159141" y="54658"/>
                      <a:pt x="151654" y="54062"/>
                    </a:cubicBezTo>
                    <a:lnTo>
                      <a:pt x="158417" y="82637"/>
                    </a:lnTo>
                    <a:close/>
                  </a:path>
                </a:pathLst>
              </a:custGeom>
              <a:solidFill>
                <a:srgbClr val="89C99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221" name="任意多边形: 形状 220">
                <a:extLst>
                  <a:ext uri="{FF2B5EF4-FFF2-40B4-BE49-F238E27FC236}">
                    <a16:creationId xmlns:a16="http://schemas.microsoft.com/office/drawing/2014/main" id="{C2B045B3-9870-44B0-9E5C-212F5C820F9F}"/>
                  </a:ext>
                </a:extLst>
              </p:cNvPr>
              <p:cNvSpPr/>
              <p:nvPr/>
            </p:nvSpPr>
            <p:spPr>
              <a:xfrm>
                <a:off x="3872159" y="2875128"/>
                <a:ext cx="2534835" cy="962162"/>
              </a:xfrm>
              <a:custGeom>
                <a:avLst/>
                <a:gdLst>
                  <a:gd name="connsiteX0" fmla="*/ 116793 w 234124"/>
                  <a:gd name="connsiteY0" fmla="*/ 88732 h 88868"/>
                  <a:gd name="connsiteX1" fmla="*/ 92790 w 234124"/>
                  <a:gd name="connsiteY1" fmla="*/ 87208 h 88868"/>
                  <a:gd name="connsiteX2" fmla="*/ 99076 w 234124"/>
                  <a:gd name="connsiteY2" fmla="*/ 61300 h 88868"/>
                  <a:gd name="connsiteX3" fmla="*/ 82407 w 234124"/>
                  <a:gd name="connsiteY3" fmla="*/ 61300 h 88868"/>
                  <a:gd name="connsiteX4" fmla="*/ 47736 w 234124"/>
                  <a:gd name="connsiteY4" fmla="*/ 50251 h 88868"/>
                  <a:gd name="connsiteX5" fmla="*/ 15351 w 234124"/>
                  <a:gd name="connsiteY5" fmla="*/ 24534 h 88868"/>
                  <a:gd name="connsiteX6" fmla="*/ -365 w 234124"/>
                  <a:gd name="connsiteY6" fmla="*/ -136 h 88868"/>
                  <a:gd name="connsiteX7" fmla="*/ 12684 w 234124"/>
                  <a:gd name="connsiteY7" fmla="*/ 2817 h 88868"/>
                  <a:gd name="connsiteX8" fmla="*/ 88884 w 234124"/>
                  <a:gd name="connsiteY8" fmla="*/ 12342 h 88868"/>
                  <a:gd name="connsiteX9" fmla="*/ 144510 w 234124"/>
                  <a:gd name="connsiteY9" fmla="*/ 12342 h 88868"/>
                  <a:gd name="connsiteX10" fmla="*/ 220710 w 234124"/>
                  <a:gd name="connsiteY10" fmla="*/ 2817 h 88868"/>
                  <a:gd name="connsiteX11" fmla="*/ 233759 w 234124"/>
                  <a:gd name="connsiteY11" fmla="*/ -136 h 88868"/>
                  <a:gd name="connsiteX12" fmla="*/ 218043 w 234124"/>
                  <a:gd name="connsiteY12" fmla="*/ 24534 h 88868"/>
                  <a:gd name="connsiteX13" fmla="*/ 185753 w 234124"/>
                  <a:gd name="connsiteY13" fmla="*/ 50252 h 88868"/>
                  <a:gd name="connsiteX14" fmla="*/ 150892 w 234124"/>
                  <a:gd name="connsiteY14" fmla="*/ 62063 h 88868"/>
                  <a:gd name="connsiteX15" fmla="*/ 134318 w 234124"/>
                  <a:gd name="connsiteY15" fmla="*/ 62063 h 88868"/>
                  <a:gd name="connsiteX16" fmla="*/ 140510 w 234124"/>
                  <a:gd name="connsiteY16" fmla="*/ 87971 h 8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4124" h="88868">
                    <a:moveTo>
                      <a:pt x="116793" y="88732"/>
                    </a:moveTo>
                    <a:lnTo>
                      <a:pt x="92790" y="87208"/>
                    </a:lnTo>
                    <a:lnTo>
                      <a:pt x="99076" y="61300"/>
                    </a:lnTo>
                    <a:cubicBezTo>
                      <a:pt x="93620" y="62791"/>
                      <a:pt x="87864" y="62791"/>
                      <a:pt x="82407" y="61300"/>
                    </a:cubicBezTo>
                    <a:cubicBezTo>
                      <a:pt x="70332" y="59502"/>
                      <a:pt x="58625" y="55771"/>
                      <a:pt x="47736" y="50251"/>
                    </a:cubicBezTo>
                    <a:cubicBezTo>
                      <a:pt x="35340" y="43915"/>
                      <a:pt x="24330" y="35173"/>
                      <a:pt x="15351" y="24534"/>
                    </a:cubicBezTo>
                    <a:cubicBezTo>
                      <a:pt x="8934" y="17123"/>
                      <a:pt x="3639" y="8812"/>
                      <a:pt x="-365" y="-136"/>
                    </a:cubicBezTo>
                    <a:cubicBezTo>
                      <a:pt x="3925" y="1097"/>
                      <a:pt x="8282" y="2082"/>
                      <a:pt x="12684" y="2817"/>
                    </a:cubicBezTo>
                    <a:cubicBezTo>
                      <a:pt x="37809" y="7902"/>
                      <a:pt x="63281" y="11086"/>
                      <a:pt x="88884" y="12342"/>
                    </a:cubicBezTo>
                    <a:lnTo>
                      <a:pt x="144510" y="12342"/>
                    </a:lnTo>
                    <a:cubicBezTo>
                      <a:pt x="170114" y="11086"/>
                      <a:pt x="195586" y="7902"/>
                      <a:pt x="220710" y="2817"/>
                    </a:cubicBezTo>
                    <a:cubicBezTo>
                      <a:pt x="225113" y="2083"/>
                      <a:pt x="229470" y="1097"/>
                      <a:pt x="233759" y="-136"/>
                    </a:cubicBezTo>
                    <a:cubicBezTo>
                      <a:pt x="229756" y="8812"/>
                      <a:pt x="224460" y="17124"/>
                      <a:pt x="218043" y="24534"/>
                    </a:cubicBezTo>
                    <a:cubicBezTo>
                      <a:pt x="209092" y="35163"/>
                      <a:pt x="198116" y="43905"/>
                      <a:pt x="185753" y="50252"/>
                    </a:cubicBezTo>
                    <a:cubicBezTo>
                      <a:pt x="174841" y="56032"/>
                      <a:pt x="163070" y="60020"/>
                      <a:pt x="150892" y="62063"/>
                    </a:cubicBezTo>
                    <a:cubicBezTo>
                      <a:pt x="145468" y="63555"/>
                      <a:pt x="139742" y="63555"/>
                      <a:pt x="134318" y="62063"/>
                    </a:cubicBezTo>
                    <a:lnTo>
                      <a:pt x="140510" y="87971"/>
                    </a:lnTo>
                    <a:close/>
                  </a:path>
                </a:pathLst>
              </a:custGeom>
              <a:solidFill>
                <a:srgbClr val="CAE5C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2" name="任意多边形: 形状 221">
                <a:extLst>
                  <a:ext uri="{FF2B5EF4-FFF2-40B4-BE49-F238E27FC236}">
                    <a16:creationId xmlns:a16="http://schemas.microsoft.com/office/drawing/2014/main" id="{DB28FC52-6E4E-4B35-80A7-21D0A2776CE6}"/>
                  </a:ext>
                </a:extLst>
              </p:cNvPr>
              <p:cNvSpPr/>
              <p:nvPr/>
            </p:nvSpPr>
            <p:spPr>
              <a:xfrm>
                <a:off x="4050561" y="2168719"/>
                <a:ext cx="2183167" cy="1215848"/>
              </a:xfrm>
              <a:custGeom>
                <a:avLst/>
                <a:gdLst>
                  <a:gd name="connsiteX0" fmla="*/ 78597 w 201643"/>
                  <a:gd name="connsiteY0" fmla="*/ 112164 h 112299"/>
                  <a:gd name="connsiteX1" fmla="*/ 84217 w 201643"/>
                  <a:gd name="connsiteY1" fmla="*/ 89113 h 112299"/>
                  <a:gd name="connsiteX2" fmla="*/ 69072 w 201643"/>
                  <a:gd name="connsiteY2" fmla="*/ 89685 h 112299"/>
                  <a:gd name="connsiteX3" fmla="*/ 56118 w 201643"/>
                  <a:gd name="connsiteY3" fmla="*/ 78731 h 112299"/>
                  <a:gd name="connsiteX4" fmla="*/ 37068 w 201643"/>
                  <a:gd name="connsiteY4" fmla="*/ 73397 h 112299"/>
                  <a:gd name="connsiteX5" fmla="*/ 28972 w 201643"/>
                  <a:gd name="connsiteY5" fmla="*/ 57014 h 112299"/>
                  <a:gd name="connsiteX6" fmla="*/ 7636 w 201643"/>
                  <a:gd name="connsiteY6" fmla="*/ 43679 h 112299"/>
                  <a:gd name="connsiteX7" fmla="*/ -365 w 201643"/>
                  <a:gd name="connsiteY7" fmla="*/ 21105 h 112299"/>
                  <a:gd name="connsiteX8" fmla="*/ 87837 w 201643"/>
                  <a:gd name="connsiteY8" fmla="*/ 34154 h 112299"/>
                  <a:gd name="connsiteX9" fmla="*/ 92599 w 201643"/>
                  <a:gd name="connsiteY9" fmla="*/ 9961 h 112299"/>
                  <a:gd name="connsiteX10" fmla="*/ 100409 w 201643"/>
                  <a:gd name="connsiteY10" fmla="*/ -136 h 112299"/>
                  <a:gd name="connsiteX11" fmla="*/ 100409 w 201643"/>
                  <a:gd name="connsiteY11" fmla="*/ -136 h 112299"/>
                  <a:gd name="connsiteX12" fmla="*/ 108220 w 201643"/>
                  <a:gd name="connsiteY12" fmla="*/ 9961 h 112299"/>
                  <a:gd name="connsiteX13" fmla="*/ 112982 w 201643"/>
                  <a:gd name="connsiteY13" fmla="*/ 34154 h 112299"/>
                  <a:gd name="connsiteX14" fmla="*/ 201279 w 201643"/>
                  <a:gd name="connsiteY14" fmla="*/ 21105 h 112299"/>
                  <a:gd name="connsiteX15" fmla="*/ 193278 w 201643"/>
                  <a:gd name="connsiteY15" fmla="*/ 43679 h 112299"/>
                  <a:gd name="connsiteX16" fmla="*/ 171942 w 201643"/>
                  <a:gd name="connsiteY16" fmla="*/ 57014 h 112299"/>
                  <a:gd name="connsiteX17" fmla="*/ 163751 w 201643"/>
                  <a:gd name="connsiteY17" fmla="*/ 73397 h 112299"/>
                  <a:gd name="connsiteX18" fmla="*/ 144701 w 201643"/>
                  <a:gd name="connsiteY18" fmla="*/ 78731 h 112299"/>
                  <a:gd name="connsiteX19" fmla="*/ 131651 w 201643"/>
                  <a:gd name="connsiteY19" fmla="*/ 89685 h 112299"/>
                  <a:gd name="connsiteX20" fmla="*/ 116507 w 201643"/>
                  <a:gd name="connsiteY20" fmla="*/ 89113 h 112299"/>
                  <a:gd name="connsiteX21" fmla="*/ 122126 w 201643"/>
                  <a:gd name="connsiteY21" fmla="*/ 112164 h 11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1643" h="112299">
                    <a:moveTo>
                      <a:pt x="78597" y="112164"/>
                    </a:moveTo>
                    <a:lnTo>
                      <a:pt x="84217" y="89113"/>
                    </a:lnTo>
                    <a:cubicBezTo>
                      <a:pt x="79371" y="90976"/>
                      <a:pt x="74044" y="91177"/>
                      <a:pt x="69072" y="89685"/>
                    </a:cubicBezTo>
                    <a:cubicBezTo>
                      <a:pt x="63385" y="88055"/>
                      <a:pt x="58670" y="84068"/>
                      <a:pt x="56118" y="78731"/>
                    </a:cubicBezTo>
                    <a:cubicBezTo>
                      <a:pt x="49336" y="79278"/>
                      <a:pt x="42581" y="77387"/>
                      <a:pt x="37068" y="73397"/>
                    </a:cubicBezTo>
                    <a:cubicBezTo>
                      <a:pt x="32448" y="69117"/>
                      <a:pt x="29565" y="63285"/>
                      <a:pt x="28972" y="57014"/>
                    </a:cubicBezTo>
                    <a:cubicBezTo>
                      <a:pt x="20600" y="55005"/>
                      <a:pt x="13110" y="50324"/>
                      <a:pt x="7636" y="43679"/>
                    </a:cubicBezTo>
                    <a:cubicBezTo>
                      <a:pt x="2458" y="37295"/>
                      <a:pt x="-368" y="29325"/>
                      <a:pt x="-365" y="21105"/>
                    </a:cubicBezTo>
                    <a:cubicBezTo>
                      <a:pt x="28175" y="30029"/>
                      <a:pt x="57935" y="34432"/>
                      <a:pt x="87837" y="34154"/>
                    </a:cubicBezTo>
                    <a:lnTo>
                      <a:pt x="92599" y="9961"/>
                    </a:lnTo>
                    <a:cubicBezTo>
                      <a:pt x="93075" y="7389"/>
                      <a:pt x="94218" y="-136"/>
                      <a:pt x="100409" y="-136"/>
                    </a:cubicBezTo>
                    <a:lnTo>
                      <a:pt x="100409" y="-136"/>
                    </a:lnTo>
                    <a:cubicBezTo>
                      <a:pt x="106600" y="-136"/>
                      <a:pt x="107744" y="7389"/>
                      <a:pt x="108220" y="9961"/>
                    </a:cubicBezTo>
                    <a:lnTo>
                      <a:pt x="112982" y="34154"/>
                    </a:lnTo>
                    <a:cubicBezTo>
                      <a:pt x="142914" y="34422"/>
                      <a:pt x="172704" y="30019"/>
                      <a:pt x="201279" y="21105"/>
                    </a:cubicBezTo>
                    <a:cubicBezTo>
                      <a:pt x="201236" y="29317"/>
                      <a:pt x="198416" y="37273"/>
                      <a:pt x="193278" y="43679"/>
                    </a:cubicBezTo>
                    <a:cubicBezTo>
                      <a:pt x="187790" y="50308"/>
                      <a:pt x="180306" y="54986"/>
                      <a:pt x="171942" y="57014"/>
                    </a:cubicBezTo>
                    <a:cubicBezTo>
                      <a:pt x="171289" y="63288"/>
                      <a:pt x="168378" y="69110"/>
                      <a:pt x="163751" y="73397"/>
                    </a:cubicBezTo>
                    <a:cubicBezTo>
                      <a:pt x="158238" y="77387"/>
                      <a:pt x="151483" y="79278"/>
                      <a:pt x="144701" y="78731"/>
                    </a:cubicBezTo>
                    <a:cubicBezTo>
                      <a:pt x="142098" y="84066"/>
                      <a:pt x="137356" y="88046"/>
                      <a:pt x="131651" y="89685"/>
                    </a:cubicBezTo>
                    <a:cubicBezTo>
                      <a:pt x="126679" y="91177"/>
                      <a:pt x="121352" y="90976"/>
                      <a:pt x="116507" y="89113"/>
                    </a:cubicBezTo>
                    <a:lnTo>
                      <a:pt x="122126" y="11216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3" name="任意多边形: 形状 222">
                <a:extLst>
                  <a:ext uri="{FF2B5EF4-FFF2-40B4-BE49-F238E27FC236}">
                    <a16:creationId xmlns:a16="http://schemas.microsoft.com/office/drawing/2014/main" id="{9D263D0F-D0C5-4FC6-A7F8-AAC70BCFDFDB}"/>
                  </a:ext>
                </a:extLst>
              </p:cNvPr>
              <p:cNvSpPr/>
              <p:nvPr/>
            </p:nvSpPr>
            <p:spPr>
              <a:xfrm>
                <a:off x="4030967" y="2154274"/>
                <a:ext cx="2216175" cy="1248848"/>
              </a:xfrm>
              <a:custGeom>
                <a:avLst/>
                <a:gdLst>
                  <a:gd name="connsiteX0" fmla="*/ 126032 w 204692"/>
                  <a:gd name="connsiteY0" fmla="*/ 115212 h 115347"/>
                  <a:gd name="connsiteX1" fmla="*/ 78407 w 204692"/>
                  <a:gd name="connsiteY1" fmla="*/ 115212 h 115347"/>
                  <a:gd name="connsiteX2" fmla="*/ 83932 w 204692"/>
                  <a:gd name="connsiteY2" fmla="*/ 93019 h 115347"/>
                  <a:gd name="connsiteX3" fmla="*/ 77740 w 204692"/>
                  <a:gd name="connsiteY3" fmla="*/ 93685 h 115347"/>
                  <a:gd name="connsiteX4" fmla="*/ 70597 w 204692"/>
                  <a:gd name="connsiteY4" fmla="*/ 92638 h 115347"/>
                  <a:gd name="connsiteX5" fmla="*/ 57071 w 204692"/>
                  <a:gd name="connsiteY5" fmla="*/ 81874 h 115347"/>
                  <a:gd name="connsiteX6" fmla="*/ 55737 w 204692"/>
                  <a:gd name="connsiteY6" fmla="*/ 81874 h 115347"/>
                  <a:gd name="connsiteX7" fmla="*/ 37735 w 204692"/>
                  <a:gd name="connsiteY7" fmla="*/ 76064 h 115347"/>
                  <a:gd name="connsiteX8" fmla="*/ 29067 w 204692"/>
                  <a:gd name="connsiteY8" fmla="*/ 59777 h 115347"/>
                  <a:gd name="connsiteX9" fmla="*/ 8017 w 204692"/>
                  <a:gd name="connsiteY9" fmla="*/ 46156 h 115347"/>
                  <a:gd name="connsiteX10" fmla="*/ -365 w 204692"/>
                  <a:gd name="connsiteY10" fmla="*/ 22439 h 115347"/>
                  <a:gd name="connsiteX11" fmla="*/ -365 w 204692"/>
                  <a:gd name="connsiteY11" fmla="*/ 20057 h 115347"/>
                  <a:gd name="connsiteX12" fmla="*/ 1826 w 204692"/>
                  <a:gd name="connsiteY12" fmla="*/ 20819 h 115347"/>
                  <a:gd name="connsiteX13" fmla="*/ 88027 w 204692"/>
                  <a:gd name="connsiteY13" fmla="*/ 33773 h 115347"/>
                  <a:gd name="connsiteX14" fmla="*/ 88027 w 204692"/>
                  <a:gd name="connsiteY14" fmla="*/ 33773 h 115347"/>
                  <a:gd name="connsiteX15" fmla="*/ 92409 w 204692"/>
                  <a:gd name="connsiteY15" fmla="*/ 10913 h 115347"/>
                  <a:gd name="connsiteX16" fmla="*/ 92409 w 204692"/>
                  <a:gd name="connsiteY16" fmla="*/ 10913 h 115347"/>
                  <a:gd name="connsiteX17" fmla="*/ 101934 w 204692"/>
                  <a:gd name="connsiteY17" fmla="*/ -136 h 115347"/>
                  <a:gd name="connsiteX18" fmla="*/ 101934 w 204692"/>
                  <a:gd name="connsiteY18" fmla="*/ -136 h 115347"/>
                  <a:gd name="connsiteX19" fmla="*/ 111459 w 204692"/>
                  <a:gd name="connsiteY19" fmla="*/ 10913 h 115347"/>
                  <a:gd name="connsiteX20" fmla="*/ 111459 w 204692"/>
                  <a:gd name="connsiteY20" fmla="*/ 10913 h 115347"/>
                  <a:gd name="connsiteX21" fmla="*/ 115935 w 204692"/>
                  <a:gd name="connsiteY21" fmla="*/ 33773 h 115347"/>
                  <a:gd name="connsiteX22" fmla="*/ 115935 w 204692"/>
                  <a:gd name="connsiteY22" fmla="*/ 33773 h 115347"/>
                  <a:gd name="connsiteX23" fmla="*/ 202137 w 204692"/>
                  <a:gd name="connsiteY23" fmla="*/ 20819 h 115347"/>
                  <a:gd name="connsiteX24" fmla="*/ 204327 w 204692"/>
                  <a:gd name="connsiteY24" fmla="*/ 20057 h 115347"/>
                  <a:gd name="connsiteX25" fmla="*/ 204327 w 204692"/>
                  <a:gd name="connsiteY25" fmla="*/ 22438 h 115347"/>
                  <a:gd name="connsiteX26" fmla="*/ 196041 w 204692"/>
                  <a:gd name="connsiteY26" fmla="*/ 46155 h 115347"/>
                  <a:gd name="connsiteX27" fmla="*/ 174895 w 204692"/>
                  <a:gd name="connsiteY27" fmla="*/ 59776 h 115347"/>
                  <a:gd name="connsiteX28" fmla="*/ 166227 w 204692"/>
                  <a:gd name="connsiteY28" fmla="*/ 76064 h 115347"/>
                  <a:gd name="connsiteX29" fmla="*/ 147177 w 204692"/>
                  <a:gd name="connsiteY29" fmla="*/ 81874 h 115347"/>
                  <a:gd name="connsiteX30" fmla="*/ 133747 w 204692"/>
                  <a:gd name="connsiteY30" fmla="*/ 92637 h 115347"/>
                  <a:gd name="connsiteX31" fmla="*/ 126603 w 204692"/>
                  <a:gd name="connsiteY31" fmla="*/ 93685 h 115347"/>
                  <a:gd name="connsiteX32" fmla="*/ 120412 w 204692"/>
                  <a:gd name="connsiteY32" fmla="*/ 93018 h 115347"/>
                  <a:gd name="connsiteX33" fmla="*/ 82598 w 204692"/>
                  <a:gd name="connsiteY33" fmla="*/ 111783 h 115347"/>
                  <a:gd name="connsiteX34" fmla="*/ 121651 w 204692"/>
                  <a:gd name="connsiteY34" fmla="*/ 111783 h 115347"/>
                  <a:gd name="connsiteX35" fmla="*/ 115745 w 204692"/>
                  <a:gd name="connsiteY35" fmla="*/ 87589 h 115347"/>
                  <a:gd name="connsiteX36" fmla="*/ 118888 w 204692"/>
                  <a:gd name="connsiteY36" fmla="*/ 88923 h 115347"/>
                  <a:gd name="connsiteX37" fmla="*/ 126794 w 204692"/>
                  <a:gd name="connsiteY37" fmla="*/ 90352 h 115347"/>
                  <a:gd name="connsiteX38" fmla="*/ 132890 w 204692"/>
                  <a:gd name="connsiteY38" fmla="*/ 89399 h 115347"/>
                  <a:gd name="connsiteX39" fmla="*/ 144796 w 204692"/>
                  <a:gd name="connsiteY39" fmla="*/ 79874 h 115347"/>
                  <a:gd name="connsiteX40" fmla="*/ 145273 w 204692"/>
                  <a:gd name="connsiteY40" fmla="*/ 78636 h 115347"/>
                  <a:gd name="connsiteX41" fmla="*/ 148702 w 204692"/>
                  <a:gd name="connsiteY41" fmla="*/ 78636 h 115347"/>
                  <a:gd name="connsiteX42" fmla="*/ 164513 w 204692"/>
                  <a:gd name="connsiteY42" fmla="*/ 73683 h 115347"/>
                  <a:gd name="connsiteX43" fmla="*/ 172133 w 204692"/>
                  <a:gd name="connsiteY43" fmla="*/ 58443 h 115347"/>
                  <a:gd name="connsiteX44" fmla="*/ 172133 w 204692"/>
                  <a:gd name="connsiteY44" fmla="*/ 57205 h 115347"/>
                  <a:gd name="connsiteX45" fmla="*/ 173371 w 204692"/>
                  <a:gd name="connsiteY45" fmla="*/ 57205 h 115347"/>
                  <a:gd name="connsiteX46" fmla="*/ 193755 w 204692"/>
                  <a:gd name="connsiteY46" fmla="*/ 44441 h 115347"/>
                  <a:gd name="connsiteX47" fmla="*/ 201280 w 204692"/>
                  <a:gd name="connsiteY47" fmla="*/ 25391 h 115347"/>
                  <a:gd name="connsiteX48" fmla="*/ 116317 w 204692"/>
                  <a:gd name="connsiteY48" fmla="*/ 37774 h 115347"/>
                  <a:gd name="connsiteX49" fmla="*/ 113364 w 204692"/>
                  <a:gd name="connsiteY49" fmla="*/ 37774 h 115347"/>
                  <a:gd name="connsiteX50" fmla="*/ 113364 w 204692"/>
                  <a:gd name="connsiteY50" fmla="*/ 36345 h 115347"/>
                  <a:gd name="connsiteX51" fmla="*/ 108696 w 204692"/>
                  <a:gd name="connsiteY51" fmla="*/ 12151 h 115347"/>
                  <a:gd name="connsiteX52" fmla="*/ 108696 w 204692"/>
                  <a:gd name="connsiteY52" fmla="*/ 12151 h 115347"/>
                  <a:gd name="connsiteX53" fmla="*/ 102601 w 204692"/>
                  <a:gd name="connsiteY53" fmla="*/ 3865 h 115347"/>
                  <a:gd name="connsiteX54" fmla="*/ 102601 w 204692"/>
                  <a:gd name="connsiteY54" fmla="*/ 3865 h 115347"/>
                  <a:gd name="connsiteX55" fmla="*/ 96504 w 204692"/>
                  <a:gd name="connsiteY55" fmla="*/ 12151 h 115347"/>
                  <a:gd name="connsiteX56" fmla="*/ 96504 w 204692"/>
                  <a:gd name="connsiteY56" fmla="*/ 12151 h 115347"/>
                  <a:gd name="connsiteX57" fmla="*/ 91837 w 204692"/>
                  <a:gd name="connsiteY57" fmla="*/ 36345 h 115347"/>
                  <a:gd name="connsiteX58" fmla="*/ 91837 w 204692"/>
                  <a:gd name="connsiteY58" fmla="*/ 37774 h 115347"/>
                  <a:gd name="connsiteX59" fmla="*/ 88885 w 204692"/>
                  <a:gd name="connsiteY59" fmla="*/ 37774 h 115347"/>
                  <a:gd name="connsiteX60" fmla="*/ 3921 w 204692"/>
                  <a:gd name="connsiteY60" fmla="*/ 25391 h 115347"/>
                  <a:gd name="connsiteX61" fmla="*/ 11541 w 204692"/>
                  <a:gd name="connsiteY61" fmla="*/ 44441 h 115347"/>
                  <a:gd name="connsiteX62" fmla="*/ 31830 w 204692"/>
                  <a:gd name="connsiteY62" fmla="*/ 57205 h 115347"/>
                  <a:gd name="connsiteX63" fmla="*/ 33068 w 204692"/>
                  <a:gd name="connsiteY63" fmla="*/ 57205 h 115347"/>
                  <a:gd name="connsiteX64" fmla="*/ 33068 w 204692"/>
                  <a:gd name="connsiteY64" fmla="*/ 58443 h 115347"/>
                  <a:gd name="connsiteX65" fmla="*/ 40688 w 204692"/>
                  <a:gd name="connsiteY65" fmla="*/ 73683 h 115347"/>
                  <a:gd name="connsiteX66" fmla="*/ 56500 w 204692"/>
                  <a:gd name="connsiteY66" fmla="*/ 78636 h 115347"/>
                  <a:gd name="connsiteX67" fmla="*/ 59928 w 204692"/>
                  <a:gd name="connsiteY67" fmla="*/ 78636 h 115347"/>
                  <a:gd name="connsiteX68" fmla="*/ 60405 w 204692"/>
                  <a:gd name="connsiteY68" fmla="*/ 79874 h 115347"/>
                  <a:gd name="connsiteX69" fmla="*/ 72406 w 204692"/>
                  <a:gd name="connsiteY69" fmla="*/ 89399 h 115347"/>
                  <a:gd name="connsiteX70" fmla="*/ 78503 w 204692"/>
                  <a:gd name="connsiteY70" fmla="*/ 90352 h 115347"/>
                  <a:gd name="connsiteX71" fmla="*/ 86313 w 204692"/>
                  <a:gd name="connsiteY71" fmla="*/ 88923 h 115347"/>
                  <a:gd name="connsiteX72" fmla="*/ 89456 w 204692"/>
                  <a:gd name="connsiteY72" fmla="*/ 87685 h 115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204692" h="115347">
                    <a:moveTo>
                      <a:pt x="126032" y="115212"/>
                    </a:moveTo>
                    <a:lnTo>
                      <a:pt x="78407" y="115212"/>
                    </a:lnTo>
                    <a:lnTo>
                      <a:pt x="83932" y="93019"/>
                    </a:lnTo>
                    <a:cubicBezTo>
                      <a:pt x="81899" y="93471"/>
                      <a:pt x="79823" y="93695"/>
                      <a:pt x="77740" y="93685"/>
                    </a:cubicBezTo>
                    <a:cubicBezTo>
                      <a:pt x="75321" y="93686"/>
                      <a:pt x="72914" y="93333"/>
                      <a:pt x="70597" y="92638"/>
                    </a:cubicBezTo>
                    <a:cubicBezTo>
                      <a:pt x="64863" y="90940"/>
                      <a:pt x="60013" y="87081"/>
                      <a:pt x="57071" y="81874"/>
                    </a:cubicBezTo>
                    <a:lnTo>
                      <a:pt x="55737" y="81874"/>
                    </a:lnTo>
                    <a:cubicBezTo>
                      <a:pt x="49259" y="81986"/>
                      <a:pt x="42926" y="79942"/>
                      <a:pt x="37735" y="76064"/>
                    </a:cubicBezTo>
                    <a:cubicBezTo>
                      <a:pt x="33007" y="71834"/>
                      <a:pt x="29935" y="66061"/>
                      <a:pt x="29067" y="59777"/>
                    </a:cubicBezTo>
                    <a:cubicBezTo>
                      <a:pt x="20837" y="57463"/>
                      <a:pt x="13500" y="52715"/>
                      <a:pt x="8017" y="46156"/>
                    </a:cubicBezTo>
                    <a:cubicBezTo>
                      <a:pt x="2619" y="39427"/>
                      <a:pt x="-337" y="31065"/>
                      <a:pt x="-365" y="22439"/>
                    </a:cubicBezTo>
                    <a:lnTo>
                      <a:pt x="-365" y="20057"/>
                    </a:lnTo>
                    <a:lnTo>
                      <a:pt x="1826" y="20819"/>
                    </a:lnTo>
                    <a:cubicBezTo>
                      <a:pt x="29712" y="29590"/>
                      <a:pt x="58795" y="33961"/>
                      <a:pt x="88027" y="33773"/>
                    </a:cubicBezTo>
                    <a:lnTo>
                      <a:pt x="88027" y="33773"/>
                    </a:lnTo>
                    <a:cubicBezTo>
                      <a:pt x="88980" y="28915"/>
                      <a:pt x="92123" y="12532"/>
                      <a:pt x="92409" y="10913"/>
                    </a:cubicBezTo>
                    <a:lnTo>
                      <a:pt x="92409" y="10913"/>
                    </a:lnTo>
                    <a:cubicBezTo>
                      <a:pt x="92980" y="7960"/>
                      <a:pt x="94600" y="-136"/>
                      <a:pt x="101934" y="-136"/>
                    </a:cubicBezTo>
                    <a:lnTo>
                      <a:pt x="101934" y="-136"/>
                    </a:lnTo>
                    <a:cubicBezTo>
                      <a:pt x="109268" y="-136"/>
                      <a:pt x="110792" y="7960"/>
                      <a:pt x="111459" y="10913"/>
                    </a:cubicBezTo>
                    <a:lnTo>
                      <a:pt x="111459" y="10913"/>
                    </a:lnTo>
                    <a:cubicBezTo>
                      <a:pt x="111459" y="12532"/>
                      <a:pt x="114983" y="28915"/>
                      <a:pt x="115935" y="33773"/>
                    </a:cubicBezTo>
                    <a:lnTo>
                      <a:pt x="115935" y="33773"/>
                    </a:lnTo>
                    <a:cubicBezTo>
                      <a:pt x="145168" y="33961"/>
                      <a:pt x="174251" y="29590"/>
                      <a:pt x="202137" y="20819"/>
                    </a:cubicBezTo>
                    <a:lnTo>
                      <a:pt x="204327" y="20057"/>
                    </a:lnTo>
                    <a:lnTo>
                      <a:pt x="204327" y="22438"/>
                    </a:lnTo>
                    <a:cubicBezTo>
                      <a:pt x="204326" y="31053"/>
                      <a:pt x="201405" y="39414"/>
                      <a:pt x="196041" y="46155"/>
                    </a:cubicBezTo>
                    <a:cubicBezTo>
                      <a:pt x="190529" y="52726"/>
                      <a:pt x="183157" y="57474"/>
                      <a:pt x="174895" y="59776"/>
                    </a:cubicBezTo>
                    <a:cubicBezTo>
                      <a:pt x="174028" y="66061"/>
                      <a:pt x="170956" y="71833"/>
                      <a:pt x="166227" y="76064"/>
                    </a:cubicBezTo>
                    <a:cubicBezTo>
                      <a:pt x="160724" y="80113"/>
                      <a:pt x="154004" y="82163"/>
                      <a:pt x="147177" y="81874"/>
                    </a:cubicBezTo>
                    <a:cubicBezTo>
                      <a:pt x="144258" y="87061"/>
                      <a:pt x="139446" y="90918"/>
                      <a:pt x="133747" y="92637"/>
                    </a:cubicBezTo>
                    <a:cubicBezTo>
                      <a:pt x="131428" y="93324"/>
                      <a:pt x="129022" y="93677"/>
                      <a:pt x="126603" y="93685"/>
                    </a:cubicBezTo>
                    <a:cubicBezTo>
                      <a:pt x="124521" y="93699"/>
                      <a:pt x="122444" y="93475"/>
                      <a:pt x="120412" y="93018"/>
                    </a:cubicBezTo>
                    <a:close/>
                    <a:moveTo>
                      <a:pt x="82598" y="111783"/>
                    </a:moveTo>
                    <a:lnTo>
                      <a:pt x="121651" y="111783"/>
                    </a:lnTo>
                    <a:lnTo>
                      <a:pt x="115745" y="87589"/>
                    </a:lnTo>
                    <a:lnTo>
                      <a:pt x="118888" y="88923"/>
                    </a:lnTo>
                    <a:cubicBezTo>
                      <a:pt x="121417" y="89866"/>
                      <a:pt x="124095" y="90350"/>
                      <a:pt x="126794" y="90352"/>
                    </a:cubicBezTo>
                    <a:cubicBezTo>
                      <a:pt x="128861" y="90330"/>
                      <a:pt x="130915" y="90009"/>
                      <a:pt x="132890" y="89399"/>
                    </a:cubicBezTo>
                    <a:cubicBezTo>
                      <a:pt x="138012" y="88020"/>
                      <a:pt x="142327" y="84568"/>
                      <a:pt x="144796" y="79874"/>
                    </a:cubicBezTo>
                    <a:lnTo>
                      <a:pt x="145273" y="78636"/>
                    </a:lnTo>
                    <a:lnTo>
                      <a:pt x="148702" y="78636"/>
                    </a:lnTo>
                    <a:cubicBezTo>
                      <a:pt x="154379" y="78811"/>
                      <a:pt x="159950" y="77066"/>
                      <a:pt x="164513" y="73683"/>
                    </a:cubicBezTo>
                    <a:cubicBezTo>
                      <a:pt x="168817" y="69695"/>
                      <a:pt x="171525" y="64279"/>
                      <a:pt x="172133" y="58443"/>
                    </a:cubicBezTo>
                    <a:lnTo>
                      <a:pt x="172133" y="57205"/>
                    </a:lnTo>
                    <a:lnTo>
                      <a:pt x="173371" y="57205"/>
                    </a:lnTo>
                    <a:cubicBezTo>
                      <a:pt x="181350" y="55225"/>
                      <a:pt x="188489" y="50754"/>
                      <a:pt x="193755" y="44441"/>
                    </a:cubicBezTo>
                    <a:cubicBezTo>
                      <a:pt x="198109" y="38985"/>
                      <a:pt x="200730" y="32350"/>
                      <a:pt x="201280" y="25391"/>
                    </a:cubicBezTo>
                    <a:cubicBezTo>
                      <a:pt x="173736" y="33738"/>
                      <a:pt x="145097" y="37911"/>
                      <a:pt x="116317" y="37774"/>
                    </a:cubicBezTo>
                    <a:lnTo>
                      <a:pt x="113364" y="37774"/>
                    </a:lnTo>
                    <a:lnTo>
                      <a:pt x="113364" y="36345"/>
                    </a:lnTo>
                    <a:lnTo>
                      <a:pt x="108696" y="12151"/>
                    </a:lnTo>
                    <a:lnTo>
                      <a:pt x="108696" y="12151"/>
                    </a:lnTo>
                    <a:cubicBezTo>
                      <a:pt x="107935" y="8056"/>
                      <a:pt x="106601" y="3865"/>
                      <a:pt x="102601" y="3865"/>
                    </a:cubicBezTo>
                    <a:lnTo>
                      <a:pt x="102601" y="3865"/>
                    </a:lnTo>
                    <a:cubicBezTo>
                      <a:pt x="98695" y="3865"/>
                      <a:pt x="97362" y="8056"/>
                      <a:pt x="96504" y="12151"/>
                    </a:cubicBezTo>
                    <a:lnTo>
                      <a:pt x="96504" y="12151"/>
                    </a:lnTo>
                    <a:lnTo>
                      <a:pt x="91837" y="36345"/>
                    </a:lnTo>
                    <a:lnTo>
                      <a:pt x="91837" y="37774"/>
                    </a:lnTo>
                    <a:lnTo>
                      <a:pt x="88885" y="37774"/>
                    </a:lnTo>
                    <a:cubicBezTo>
                      <a:pt x="60105" y="37901"/>
                      <a:pt x="31468" y="33728"/>
                      <a:pt x="3921" y="25391"/>
                    </a:cubicBezTo>
                    <a:cubicBezTo>
                      <a:pt x="4470" y="32367"/>
                      <a:pt x="7127" y="39012"/>
                      <a:pt x="11541" y="44441"/>
                    </a:cubicBezTo>
                    <a:cubicBezTo>
                      <a:pt x="16755" y="50768"/>
                      <a:pt x="23870" y="55244"/>
                      <a:pt x="31830" y="57205"/>
                    </a:cubicBezTo>
                    <a:lnTo>
                      <a:pt x="33068" y="57205"/>
                    </a:lnTo>
                    <a:lnTo>
                      <a:pt x="33068" y="58443"/>
                    </a:lnTo>
                    <a:cubicBezTo>
                      <a:pt x="33726" y="64264"/>
                      <a:pt x="36425" y="69664"/>
                      <a:pt x="40688" y="73683"/>
                    </a:cubicBezTo>
                    <a:cubicBezTo>
                      <a:pt x="45255" y="77059"/>
                      <a:pt x="50823" y="78803"/>
                      <a:pt x="56500" y="78636"/>
                    </a:cubicBezTo>
                    <a:lnTo>
                      <a:pt x="59928" y="78636"/>
                    </a:lnTo>
                    <a:lnTo>
                      <a:pt x="60405" y="79874"/>
                    </a:lnTo>
                    <a:cubicBezTo>
                      <a:pt x="62896" y="84589"/>
                      <a:pt x="67249" y="88044"/>
                      <a:pt x="72406" y="89399"/>
                    </a:cubicBezTo>
                    <a:cubicBezTo>
                      <a:pt x="74380" y="90016"/>
                      <a:pt x="76435" y="90336"/>
                      <a:pt x="78503" y="90352"/>
                    </a:cubicBezTo>
                    <a:cubicBezTo>
                      <a:pt x="81172" y="90357"/>
                      <a:pt x="83819" y="89873"/>
                      <a:pt x="86313" y="88923"/>
                    </a:cubicBezTo>
                    <a:lnTo>
                      <a:pt x="89456" y="87685"/>
                    </a:lnTo>
                    <a:close/>
                  </a:path>
                </a:pathLst>
              </a:custGeom>
              <a:solidFill>
                <a:srgbClr val="005C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4" name="任意多边形: 形状 223">
                <a:extLst>
                  <a:ext uri="{FF2B5EF4-FFF2-40B4-BE49-F238E27FC236}">
                    <a16:creationId xmlns:a16="http://schemas.microsoft.com/office/drawing/2014/main" id="{6A4F6559-42C1-41C6-B15A-B6FCE5F7D36C}"/>
                  </a:ext>
                </a:extLst>
              </p:cNvPr>
              <p:cNvSpPr/>
              <p:nvPr/>
            </p:nvSpPr>
            <p:spPr>
              <a:xfrm>
                <a:off x="5089901" y="1768141"/>
                <a:ext cx="765536" cy="591631"/>
              </a:xfrm>
              <a:custGeom>
                <a:avLst/>
                <a:gdLst>
                  <a:gd name="connsiteX0" fmla="*/ 235474 w 765536"/>
                  <a:gd name="connsiteY0" fmla="*/ 492940 h 591631"/>
                  <a:gd name="connsiteX1" fmla="*/ 238582 w 765536"/>
                  <a:gd name="connsiteY1" fmla="*/ 497458 h 591631"/>
                  <a:gd name="connsiteX2" fmla="*/ 235474 w 765536"/>
                  <a:gd name="connsiteY2" fmla="*/ 498104 h 591631"/>
                  <a:gd name="connsiteX3" fmla="*/ 294255 w 765536"/>
                  <a:gd name="connsiteY3" fmla="*/ 485883 h 591631"/>
                  <a:gd name="connsiteX4" fmla="*/ 353043 w 765536"/>
                  <a:gd name="connsiteY4" fmla="*/ 498104 h 591631"/>
                  <a:gd name="connsiteX5" fmla="*/ 467503 w 765536"/>
                  <a:gd name="connsiteY5" fmla="*/ 580604 h 591631"/>
                  <a:gd name="connsiteX6" fmla="*/ 332418 w 765536"/>
                  <a:gd name="connsiteY6" fmla="*/ 580604 h 591631"/>
                  <a:gd name="connsiteX7" fmla="*/ 273540 w 765536"/>
                  <a:gd name="connsiteY7" fmla="*/ 548278 h 591631"/>
                  <a:gd name="connsiteX8" fmla="*/ 238582 w 765536"/>
                  <a:gd name="connsiteY8" fmla="*/ 497458 h 591631"/>
                  <a:gd name="connsiteX9" fmla="*/ 454621 w 765536"/>
                  <a:gd name="connsiteY9" fmla="*/ 406943 h 591631"/>
                  <a:gd name="connsiteX10" fmla="*/ 519074 w 765536"/>
                  <a:gd name="connsiteY10" fmla="*/ 417670 h 591631"/>
                  <a:gd name="connsiteX11" fmla="*/ 636644 w 765536"/>
                  <a:gd name="connsiteY11" fmla="*/ 492952 h 591631"/>
                  <a:gd name="connsiteX12" fmla="*/ 497420 w 765536"/>
                  <a:gd name="connsiteY12" fmla="*/ 501202 h 591631"/>
                  <a:gd name="connsiteX13" fmla="*/ 394293 w 765536"/>
                  <a:gd name="connsiteY13" fmla="*/ 424881 h 591631"/>
                  <a:gd name="connsiteX14" fmla="*/ 390168 w 765536"/>
                  <a:gd name="connsiteY14" fmla="*/ 417670 h 591631"/>
                  <a:gd name="connsiteX15" fmla="*/ 454621 w 765536"/>
                  <a:gd name="connsiteY15" fmla="*/ 406943 h 591631"/>
                  <a:gd name="connsiteX16" fmla="*/ 644882 w 765536"/>
                  <a:gd name="connsiteY16" fmla="*/ 279479 h 591631"/>
                  <a:gd name="connsiteX17" fmla="*/ 765536 w 765536"/>
                  <a:gd name="connsiteY17" fmla="*/ 295979 h 591631"/>
                  <a:gd name="connsiteX18" fmla="*/ 651075 w 765536"/>
                  <a:gd name="connsiteY18" fmla="*/ 359921 h 591631"/>
                  <a:gd name="connsiteX19" fmla="*/ 529380 w 765536"/>
                  <a:gd name="connsiteY19" fmla="*/ 321757 h 591631"/>
                  <a:gd name="connsiteX20" fmla="*/ 644882 w 765536"/>
                  <a:gd name="connsiteY20" fmla="*/ 279479 h 591631"/>
                  <a:gd name="connsiteX21" fmla="*/ 725324 w 765536"/>
                  <a:gd name="connsiteY21" fmla="*/ 0 h 591631"/>
                  <a:gd name="connsiteX22" fmla="*/ 702642 w 765536"/>
                  <a:gd name="connsiteY22" fmla="*/ 135098 h 591631"/>
                  <a:gd name="connsiteX23" fmla="*/ 672700 w 765536"/>
                  <a:gd name="connsiteY23" fmla="*/ 184089 h 591631"/>
                  <a:gd name="connsiteX24" fmla="*/ 622477 w 765536"/>
                  <a:gd name="connsiteY24" fmla="*/ 211255 h 591631"/>
                  <a:gd name="connsiteX25" fmla="*/ 600535 w 765536"/>
                  <a:gd name="connsiteY25" fmla="*/ 244409 h 591631"/>
                  <a:gd name="connsiteX26" fmla="*/ 24068 w 765536"/>
                  <a:gd name="connsiteY26" fmla="*/ 558942 h 591631"/>
                  <a:gd name="connsiteX27" fmla="*/ 520 w 765536"/>
                  <a:gd name="connsiteY27" fmla="*/ 544336 h 591631"/>
                  <a:gd name="connsiteX28" fmla="*/ 15136 w 765536"/>
                  <a:gd name="connsiteY28" fmla="*/ 520788 h 591631"/>
                  <a:gd name="connsiteX29" fmla="*/ 22000 w 765536"/>
                  <a:gd name="connsiteY29" fmla="*/ 520788 h 591631"/>
                  <a:gd name="connsiteX30" fmla="*/ 79751 w 765536"/>
                  <a:gd name="connsiteY30" fmla="*/ 507384 h 591631"/>
                  <a:gd name="connsiteX31" fmla="*/ 222404 w 765536"/>
                  <a:gd name="connsiteY31" fmla="*/ 459271 h 591631"/>
                  <a:gd name="connsiteX32" fmla="*/ 224223 w 765536"/>
                  <a:gd name="connsiteY32" fmla="*/ 458380 h 591631"/>
                  <a:gd name="connsiteX33" fmla="*/ 200027 w 765536"/>
                  <a:gd name="connsiteY33" fmla="*/ 401188 h 591631"/>
                  <a:gd name="connsiteX34" fmla="*/ 196289 w 765536"/>
                  <a:gd name="connsiteY34" fmla="*/ 334133 h 591631"/>
                  <a:gd name="connsiteX35" fmla="*/ 267444 w 765536"/>
                  <a:gd name="connsiteY35" fmla="*/ 210381 h 591631"/>
                  <a:gd name="connsiteX36" fmla="*/ 290126 w 765536"/>
                  <a:gd name="connsiteY36" fmla="*/ 349604 h 591631"/>
                  <a:gd name="connsiteX37" fmla="*/ 258160 w 765536"/>
                  <a:gd name="connsiteY37" fmla="*/ 427978 h 591631"/>
                  <a:gd name="connsiteX38" fmla="*/ 237560 w 765536"/>
                  <a:gd name="connsiteY38" fmla="*/ 451839 h 591631"/>
                  <a:gd name="connsiteX39" fmla="*/ 357006 w 765536"/>
                  <a:gd name="connsiteY39" fmla="*/ 393266 h 591631"/>
                  <a:gd name="connsiteX40" fmla="*/ 374979 w 765536"/>
                  <a:gd name="connsiteY40" fmla="*/ 381329 h 591631"/>
                  <a:gd name="connsiteX41" fmla="*/ 351341 w 765536"/>
                  <a:gd name="connsiteY41" fmla="*/ 323131 h 591631"/>
                  <a:gd name="connsiteX42" fmla="*/ 346848 w 765536"/>
                  <a:gd name="connsiteY42" fmla="*/ 255756 h 591631"/>
                  <a:gd name="connsiteX43" fmla="*/ 411818 w 765536"/>
                  <a:gd name="connsiteY43" fmla="*/ 128907 h 591631"/>
                  <a:gd name="connsiteX44" fmla="*/ 435529 w 765536"/>
                  <a:gd name="connsiteY44" fmla="*/ 269160 h 591631"/>
                  <a:gd name="connsiteX45" fmla="*/ 416846 w 765536"/>
                  <a:gd name="connsiteY45" fmla="*/ 332829 h 591631"/>
                  <a:gd name="connsiteX46" fmla="*/ 385216 w 765536"/>
                  <a:gd name="connsiteY46" fmla="*/ 374530 h 591631"/>
                  <a:gd name="connsiteX47" fmla="*/ 481888 w 765536"/>
                  <a:gd name="connsiteY47" fmla="*/ 310325 h 591631"/>
                  <a:gd name="connsiteX48" fmla="*/ 506039 w 765536"/>
                  <a:gd name="connsiteY48" fmla="*/ 289276 h 591631"/>
                  <a:gd name="connsiteX49" fmla="*/ 484391 w 765536"/>
                  <a:gd name="connsiteY49" fmla="*/ 235880 h 591631"/>
                  <a:gd name="connsiteX50" fmla="*/ 479881 w 765536"/>
                  <a:gd name="connsiteY50" fmla="*/ 171186 h 591631"/>
                  <a:gd name="connsiteX51" fmla="*/ 540727 w 765536"/>
                  <a:gd name="connsiteY51" fmla="*/ 50530 h 591631"/>
                  <a:gd name="connsiteX52" fmla="*/ 563420 w 765536"/>
                  <a:gd name="connsiteY52" fmla="*/ 184590 h 591631"/>
                  <a:gd name="connsiteX53" fmla="*/ 546019 w 765536"/>
                  <a:gd name="connsiteY53" fmla="*/ 245158 h 591631"/>
                  <a:gd name="connsiteX54" fmla="*/ 527169 w 765536"/>
                  <a:gd name="connsiteY54" fmla="*/ 270860 h 591631"/>
                  <a:gd name="connsiteX55" fmla="*/ 595382 w 765536"/>
                  <a:gd name="connsiteY55" fmla="*/ 211408 h 591631"/>
                  <a:gd name="connsiteX56" fmla="*/ 619656 w 765536"/>
                  <a:gd name="connsiteY56" fmla="*/ 180334 h 591631"/>
                  <a:gd name="connsiteX57" fmla="*/ 617073 w 765536"/>
                  <a:gd name="connsiteY57" fmla="*/ 148754 h 591631"/>
                  <a:gd name="connsiteX58" fmla="*/ 635602 w 765536"/>
                  <a:gd name="connsiteY58" fmla="*/ 88684 h 591631"/>
                  <a:gd name="connsiteX59" fmla="*/ 725324 w 765536"/>
                  <a:gd name="connsiteY59" fmla="*/ 0 h 591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765536" h="591631">
                    <a:moveTo>
                      <a:pt x="235474" y="492940"/>
                    </a:moveTo>
                    <a:lnTo>
                      <a:pt x="238582" y="497458"/>
                    </a:lnTo>
                    <a:lnTo>
                      <a:pt x="235474" y="498104"/>
                    </a:lnTo>
                    <a:close/>
                    <a:moveTo>
                      <a:pt x="294255" y="485883"/>
                    </a:moveTo>
                    <a:cubicBezTo>
                      <a:pt x="314272" y="485883"/>
                      <a:pt x="334291" y="489957"/>
                      <a:pt x="353043" y="498104"/>
                    </a:cubicBezTo>
                    <a:cubicBezTo>
                      <a:pt x="395646" y="518827"/>
                      <a:pt x="434373" y="546727"/>
                      <a:pt x="467503" y="580604"/>
                    </a:cubicBezTo>
                    <a:cubicBezTo>
                      <a:pt x="423677" y="595307"/>
                      <a:pt x="376244" y="595307"/>
                      <a:pt x="332418" y="580604"/>
                    </a:cubicBezTo>
                    <a:cubicBezTo>
                      <a:pt x="310234" y="574487"/>
                      <a:pt x="290153" y="563300"/>
                      <a:pt x="273540" y="548278"/>
                    </a:cubicBezTo>
                    <a:lnTo>
                      <a:pt x="238582" y="497458"/>
                    </a:lnTo>
                    <a:close/>
                    <a:moveTo>
                      <a:pt x="454621" y="406943"/>
                    </a:moveTo>
                    <a:cubicBezTo>
                      <a:pt x="476402" y="406943"/>
                      <a:pt x="498183" y="410519"/>
                      <a:pt x="519074" y="417670"/>
                    </a:cubicBezTo>
                    <a:cubicBezTo>
                      <a:pt x="563757" y="432915"/>
                      <a:pt x="604098" y="458749"/>
                      <a:pt x="636644" y="492952"/>
                    </a:cubicBezTo>
                    <a:cubicBezTo>
                      <a:pt x="590998" y="503291"/>
                      <a:pt x="543965" y="506085"/>
                      <a:pt x="497420" y="501202"/>
                    </a:cubicBezTo>
                    <a:cubicBezTo>
                      <a:pt x="454860" y="489249"/>
                      <a:pt x="418167" y="462094"/>
                      <a:pt x="394293" y="424881"/>
                    </a:cubicBezTo>
                    <a:lnTo>
                      <a:pt x="390168" y="417670"/>
                    </a:lnTo>
                    <a:cubicBezTo>
                      <a:pt x="411059" y="410519"/>
                      <a:pt x="432840" y="406943"/>
                      <a:pt x="454621" y="406943"/>
                    </a:cubicBezTo>
                    <a:close/>
                    <a:moveTo>
                      <a:pt x="644882" y="279479"/>
                    </a:moveTo>
                    <a:cubicBezTo>
                      <a:pt x="685537" y="281092"/>
                      <a:pt x="725943" y="286624"/>
                      <a:pt x="765536" y="295979"/>
                    </a:cubicBezTo>
                    <a:cubicBezTo>
                      <a:pt x="734398" y="327950"/>
                      <a:pt x="694620" y="350167"/>
                      <a:pt x="651075" y="359921"/>
                    </a:cubicBezTo>
                    <a:cubicBezTo>
                      <a:pt x="607345" y="361448"/>
                      <a:pt x="564405" y="347990"/>
                      <a:pt x="529380" y="321757"/>
                    </a:cubicBezTo>
                    <a:cubicBezTo>
                      <a:pt x="561699" y="294495"/>
                      <a:pt x="602603" y="279522"/>
                      <a:pt x="644882" y="279479"/>
                    </a:cubicBezTo>
                    <a:close/>
                    <a:moveTo>
                      <a:pt x="725324" y="0"/>
                    </a:moveTo>
                    <a:cubicBezTo>
                      <a:pt x="724642" y="45917"/>
                      <a:pt x="716988" y="91477"/>
                      <a:pt x="702642" y="135098"/>
                    </a:cubicBezTo>
                    <a:cubicBezTo>
                      <a:pt x="697061" y="154116"/>
                      <a:pt x="686594" y="170908"/>
                      <a:pt x="672700" y="184089"/>
                    </a:cubicBezTo>
                    <a:lnTo>
                      <a:pt x="622477" y="211255"/>
                    </a:lnTo>
                    <a:lnTo>
                      <a:pt x="600535" y="244409"/>
                    </a:lnTo>
                    <a:cubicBezTo>
                      <a:pt x="445321" y="406077"/>
                      <a:pt x="244006" y="515916"/>
                      <a:pt x="24068" y="558942"/>
                    </a:cubicBezTo>
                    <a:cubicBezTo>
                      <a:pt x="13523" y="561411"/>
                      <a:pt x="2988" y="554871"/>
                      <a:pt x="520" y="544336"/>
                    </a:cubicBezTo>
                    <a:cubicBezTo>
                      <a:pt x="-1949" y="533802"/>
                      <a:pt x="4601" y="523256"/>
                      <a:pt x="15136" y="520788"/>
                    </a:cubicBezTo>
                    <a:lnTo>
                      <a:pt x="22000" y="520788"/>
                    </a:lnTo>
                    <a:lnTo>
                      <a:pt x="79751" y="507384"/>
                    </a:lnTo>
                    <a:cubicBezTo>
                      <a:pt x="128458" y="494435"/>
                      <a:pt x="176102" y="478344"/>
                      <a:pt x="222404" y="459271"/>
                    </a:cubicBezTo>
                    <a:lnTo>
                      <a:pt x="224223" y="458380"/>
                    </a:lnTo>
                    <a:lnTo>
                      <a:pt x="200027" y="401188"/>
                    </a:lnTo>
                    <a:cubicBezTo>
                      <a:pt x="194968" y="379378"/>
                      <a:pt x="193647" y="356702"/>
                      <a:pt x="196289" y="334133"/>
                    </a:cubicBezTo>
                    <a:cubicBezTo>
                      <a:pt x="206986" y="286657"/>
                      <a:pt x="231791" y="243512"/>
                      <a:pt x="267444" y="210381"/>
                    </a:cubicBezTo>
                    <a:cubicBezTo>
                      <a:pt x="280534" y="255714"/>
                      <a:pt x="288156" y="302453"/>
                      <a:pt x="290126" y="349604"/>
                    </a:cubicBezTo>
                    <a:cubicBezTo>
                      <a:pt x="290126" y="378480"/>
                      <a:pt x="274143" y="406838"/>
                      <a:pt x="258160" y="427978"/>
                    </a:cubicBezTo>
                    <a:lnTo>
                      <a:pt x="237560" y="451839"/>
                    </a:lnTo>
                    <a:lnTo>
                      <a:pt x="357006" y="393266"/>
                    </a:lnTo>
                    <a:lnTo>
                      <a:pt x="374979" y="381329"/>
                    </a:lnTo>
                    <a:lnTo>
                      <a:pt x="351341" y="323131"/>
                    </a:lnTo>
                    <a:cubicBezTo>
                      <a:pt x="346293" y="301194"/>
                      <a:pt x="344731" y="278455"/>
                      <a:pt x="346848" y="255756"/>
                    </a:cubicBezTo>
                    <a:cubicBezTo>
                      <a:pt x="355596" y="208020"/>
                      <a:pt x="378191" y="163911"/>
                      <a:pt x="411818" y="128907"/>
                    </a:cubicBezTo>
                    <a:cubicBezTo>
                      <a:pt x="424897" y="174630"/>
                      <a:pt x="432854" y="221673"/>
                      <a:pt x="435529" y="269160"/>
                    </a:cubicBezTo>
                    <a:cubicBezTo>
                      <a:pt x="433201" y="291529"/>
                      <a:pt x="426808" y="313080"/>
                      <a:pt x="416846" y="332829"/>
                    </a:cubicBezTo>
                    <a:lnTo>
                      <a:pt x="385216" y="374530"/>
                    </a:lnTo>
                    <a:lnTo>
                      <a:pt x="481888" y="310325"/>
                    </a:lnTo>
                    <a:lnTo>
                      <a:pt x="506039" y="289276"/>
                    </a:lnTo>
                    <a:lnTo>
                      <a:pt x="484391" y="235880"/>
                    </a:lnTo>
                    <a:cubicBezTo>
                      <a:pt x="479518" y="214819"/>
                      <a:pt x="477953" y="192991"/>
                      <a:pt x="479881" y="171186"/>
                    </a:cubicBezTo>
                    <a:cubicBezTo>
                      <a:pt x="488629" y="126124"/>
                      <a:pt x="509698" y="84365"/>
                      <a:pt x="540727" y="50530"/>
                    </a:cubicBezTo>
                    <a:cubicBezTo>
                      <a:pt x="553189" y="94250"/>
                      <a:pt x="560800" y="139214"/>
                      <a:pt x="563420" y="184590"/>
                    </a:cubicBezTo>
                    <a:cubicBezTo>
                      <a:pt x="561217" y="205816"/>
                      <a:pt x="555273" y="226301"/>
                      <a:pt x="546019" y="245158"/>
                    </a:cubicBezTo>
                    <a:lnTo>
                      <a:pt x="527169" y="270860"/>
                    </a:lnTo>
                    <a:lnTo>
                      <a:pt x="595382" y="211408"/>
                    </a:lnTo>
                    <a:lnTo>
                      <a:pt x="619656" y="180334"/>
                    </a:lnTo>
                    <a:lnTo>
                      <a:pt x="617073" y="148754"/>
                    </a:lnTo>
                    <a:cubicBezTo>
                      <a:pt x="619348" y="127920"/>
                      <a:pt x="625565" y="107517"/>
                      <a:pt x="635602" y="88684"/>
                    </a:cubicBezTo>
                    <a:cubicBezTo>
                      <a:pt x="655512" y="50486"/>
                      <a:pt x="686889" y="19467"/>
                      <a:pt x="7253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25" name="任意多边形: 形状 224">
                <a:extLst>
                  <a:ext uri="{FF2B5EF4-FFF2-40B4-BE49-F238E27FC236}">
                    <a16:creationId xmlns:a16="http://schemas.microsoft.com/office/drawing/2014/main" id="{B68420A1-5FAD-4B7E-910C-0B96FBFBFB39}"/>
                  </a:ext>
                </a:extLst>
              </p:cNvPr>
              <p:cNvSpPr/>
              <p:nvPr/>
            </p:nvSpPr>
            <p:spPr>
              <a:xfrm>
                <a:off x="2452782" y="1084415"/>
                <a:ext cx="5372199" cy="5390836"/>
              </a:xfrm>
              <a:custGeom>
                <a:avLst/>
                <a:gdLst>
                  <a:gd name="connsiteX0" fmla="*/ 3137621 w 5372199"/>
                  <a:gd name="connsiteY0" fmla="*/ 5098566 h 5390836"/>
                  <a:gd name="connsiteX1" fmla="*/ 3090189 w 5372199"/>
                  <a:gd name="connsiteY1" fmla="*/ 5135680 h 5390836"/>
                  <a:gd name="connsiteX2" fmla="*/ 3090189 w 5372199"/>
                  <a:gd name="connsiteY2" fmla="*/ 5214053 h 5390836"/>
                  <a:gd name="connsiteX3" fmla="*/ 3123189 w 5372199"/>
                  <a:gd name="connsiteY3" fmla="*/ 5282125 h 5390836"/>
                  <a:gd name="connsiteX4" fmla="*/ 3179909 w 5372199"/>
                  <a:gd name="connsiteY4" fmla="*/ 5298625 h 5390836"/>
                  <a:gd name="connsiteX5" fmla="*/ 3227342 w 5372199"/>
                  <a:gd name="connsiteY5" fmla="*/ 5262527 h 5390836"/>
                  <a:gd name="connsiteX6" fmla="*/ 3223219 w 5372199"/>
                  <a:gd name="connsiteY6" fmla="*/ 5262527 h 5390836"/>
                  <a:gd name="connsiteX7" fmla="*/ 3228384 w 5372199"/>
                  <a:gd name="connsiteY7" fmla="*/ 5186218 h 5390836"/>
                  <a:gd name="connsiteX8" fmla="*/ 3195371 w 5372199"/>
                  <a:gd name="connsiteY8" fmla="*/ 5115066 h 5390836"/>
                  <a:gd name="connsiteX9" fmla="*/ 3137621 w 5372199"/>
                  <a:gd name="connsiteY9" fmla="*/ 5098566 h 5390836"/>
                  <a:gd name="connsiteX10" fmla="*/ 2793012 w 5372199"/>
                  <a:gd name="connsiteY10" fmla="*/ 5095901 h 5390836"/>
                  <a:gd name="connsiteX11" fmla="*/ 2794038 w 5372199"/>
                  <a:gd name="connsiteY11" fmla="*/ 5121680 h 5390836"/>
                  <a:gd name="connsiteX12" fmla="*/ 2794038 w 5372199"/>
                  <a:gd name="connsiteY12" fmla="*/ 5147468 h 5390836"/>
                  <a:gd name="connsiteX13" fmla="*/ 2652759 w 5372199"/>
                  <a:gd name="connsiteY13" fmla="*/ 5150557 h 5390836"/>
                  <a:gd name="connsiteX14" fmla="*/ 2654818 w 5372199"/>
                  <a:gd name="connsiteY14" fmla="*/ 5212430 h 5390836"/>
                  <a:gd name="connsiteX15" fmla="*/ 2785788 w 5372199"/>
                  <a:gd name="connsiteY15" fmla="*/ 5210375 h 5390836"/>
                  <a:gd name="connsiteX16" fmla="*/ 2785788 w 5372199"/>
                  <a:gd name="connsiteY16" fmla="*/ 5235125 h 5390836"/>
                  <a:gd name="connsiteX17" fmla="*/ 2785788 w 5372199"/>
                  <a:gd name="connsiteY17" fmla="*/ 5259875 h 5390836"/>
                  <a:gd name="connsiteX18" fmla="*/ 2654818 w 5372199"/>
                  <a:gd name="connsiteY18" fmla="*/ 5261930 h 5390836"/>
                  <a:gd name="connsiteX19" fmla="*/ 2656886 w 5372199"/>
                  <a:gd name="connsiteY19" fmla="*/ 5338252 h 5390836"/>
                  <a:gd name="connsiteX20" fmla="*/ 2803317 w 5372199"/>
                  <a:gd name="connsiteY20" fmla="*/ 5335154 h 5390836"/>
                  <a:gd name="connsiteX21" fmla="*/ 2804347 w 5372199"/>
                  <a:gd name="connsiteY21" fmla="*/ 5360934 h 5390836"/>
                  <a:gd name="connsiteX22" fmla="*/ 2804347 w 5372199"/>
                  <a:gd name="connsiteY22" fmla="*/ 5386722 h 5390836"/>
                  <a:gd name="connsiteX23" fmla="*/ 2601191 w 5372199"/>
                  <a:gd name="connsiteY23" fmla="*/ 5390836 h 5390836"/>
                  <a:gd name="connsiteX24" fmla="*/ 2597068 w 5372199"/>
                  <a:gd name="connsiteY24" fmla="*/ 5100028 h 5390836"/>
                  <a:gd name="connsiteX25" fmla="*/ 2311412 w 5372199"/>
                  <a:gd name="connsiteY25" fmla="*/ 5073218 h 5390836"/>
                  <a:gd name="connsiteX26" fmla="*/ 2527979 w 5372199"/>
                  <a:gd name="connsiteY26" fmla="*/ 5100036 h 5390836"/>
                  <a:gd name="connsiteX27" fmla="*/ 2524886 w 5372199"/>
                  <a:gd name="connsiteY27" fmla="*/ 5124786 h 5390836"/>
                  <a:gd name="connsiteX28" fmla="*/ 2521789 w 5372199"/>
                  <a:gd name="connsiteY28" fmla="*/ 5150566 h 5390836"/>
                  <a:gd name="connsiteX29" fmla="*/ 2441357 w 5372199"/>
                  <a:gd name="connsiteY29" fmla="*/ 5141286 h 5390836"/>
                  <a:gd name="connsiteX30" fmla="*/ 2412480 w 5372199"/>
                  <a:gd name="connsiteY30" fmla="*/ 5378472 h 5390836"/>
                  <a:gd name="connsiteX31" fmla="*/ 2384632 w 5372199"/>
                  <a:gd name="connsiteY31" fmla="*/ 5375374 h 5390836"/>
                  <a:gd name="connsiteX32" fmla="*/ 2356798 w 5372199"/>
                  <a:gd name="connsiteY32" fmla="*/ 5372277 h 5390836"/>
                  <a:gd name="connsiteX33" fmla="*/ 2385662 w 5372199"/>
                  <a:gd name="connsiteY33" fmla="*/ 5134066 h 5390836"/>
                  <a:gd name="connsiteX34" fmla="*/ 2305230 w 5372199"/>
                  <a:gd name="connsiteY34" fmla="*/ 5124786 h 5390836"/>
                  <a:gd name="connsiteX35" fmla="*/ 2308328 w 5372199"/>
                  <a:gd name="connsiteY35" fmla="*/ 5098998 h 5390836"/>
                  <a:gd name="connsiteX36" fmla="*/ 3178501 w 5372199"/>
                  <a:gd name="connsiteY36" fmla="*/ 5049077 h 5390836"/>
                  <a:gd name="connsiteX37" fmla="*/ 3227342 w 5372199"/>
                  <a:gd name="connsiteY37" fmla="*/ 5072774 h 5390836"/>
                  <a:gd name="connsiteX38" fmla="*/ 3283036 w 5372199"/>
                  <a:gd name="connsiteY38" fmla="*/ 5175900 h 5390836"/>
                  <a:gd name="connsiteX39" fmla="*/ 3270659 w 5372199"/>
                  <a:gd name="connsiteY39" fmla="*/ 5291404 h 5390836"/>
                  <a:gd name="connsiteX40" fmla="*/ 3094478 w 5372199"/>
                  <a:gd name="connsiteY40" fmla="*/ 5332188 h 5390836"/>
                  <a:gd name="connsiteX41" fmla="*/ 3086062 w 5372199"/>
                  <a:gd name="connsiteY41" fmla="*/ 5326472 h 5390836"/>
                  <a:gd name="connsiteX42" fmla="*/ 3082978 w 5372199"/>
                  <a:gd name="connsiteY42" fmla="*/ 5329557 h 5390836"/>
                  <a:gd name="connsiteX43" fmla="*/ 3027283 w 5372199"/>
                  <a:gd name="connsiteY43" fmla="*/ 5226430 h 5390836"/>
                  <a:gd name="connsiteX44" fmla="*/ 3040690 w 5372199"/>
                  <a:gd name="connsiteY44" fmla="*/ 5108871 h 5390836"/>
                  <a:gd name="connsiteX45" fmla="*/ 3124219 w 5372199"/>
                  <a:gd name="connsiteY45" fmla="*/ 5050083 h 5390836"/>
                  <a:gd name="connsiteX46" fmla="*/ 3178501 w 5372199"/>
                  <a:gd name="connsiteY46" fmla="*/ 5049077 h 5390836"/>
                  <a:gd name="connsiteX47" fmla="*/ 2038303 w 5372199"/>
                  <a:gd name="connsiteY47" fmla="*/ 5009871 h 5390836"/>
                  <a:gd name="connsiteX48" fmla="*/ 2065121 w 5372199"/>
                  <a:gd name="connsiteY48" fmla="*/ 5017092 h 5390836"/>
                  <a:gd name="connsiteX49" fmla="*/ 2092960 w 5372199"/>
                  <a:gd name="connsiteY49" fmla="*/ 5023274 h 5390836"/>
                  <a:gd name="connsiteX50" fmla="*/ 2048621 w 5372199"/>
                  <a:gd name="connsiteY50" fmla="*/ 5201688 h 5390836"/>
                  <a:gd name="connsiteX51" fmla="*/ 2048621 w 5372199"/>
                  <a:gd name="connsiteY51" fmla="*/ 5250150 h 5390836"/>
                  <a:gd name="connsiteX52" fmla="*/ 2082650 w 5372199"/>
                  <a:gd name="connsiteY52" fmla="*/ 5274900 h 5390836"/>
                  <a:gd name="connsiteX53" fmla="*/ 2124930 w 5372199"/>
                  <a:gd name="connsiteY53" fmla="*/ 5274900 h 5390836"/>
                  <a:gd name="connsiteX54" fmla="*/ 2148650 w 5372199"/>
                  <a:gd name="connsiteY54" fmla="*/ 5230565 h 5390836"/>
                  <a:gd name="connsiteX55" fmla="*/ 2192989 w 5372199"/>
                  <a:gd name="connsiteY55" fmla="*/ 5053189 h 5390836"/>
                  <a:gd name="connsiteX56" fmla="*/ 2219807 w 5372199"/>
                  <a:gd name="connsiteY56" fmla="*/ 5059371 h 5390836"/>
                  <a:gd name="connsiteX57" fmla="*/ 2247654 w 5372199"/>
                  <a:gd name="connsiteY57" fmla="*/ 5066591 h 5390836"/>
                  <a:gd name="connsiteX58" fmla="*/ 2200209 w 5372199"/>
                  <a:gd name="connsiteY58" fmla="*/ 5237773 h 5390836"/>
                  <a:gd name="connsiteX59" fmla="*/ 2153807 w 5372199"/>
                  <a:gd name="connsiteY59" fmla="*/ 5319247 h 5390836"/>
                  <a:gd name="connsiteX60" fmla="*/ 2067180 w 5372199"/>
                  <a:gd name="connsiteY60" fmla="*/ 5326468 h 5390836"/>
                  <a:gd name="connsiteX61" fmla="*/ 1994985 w 5372199"/>
                  <a:gd name="connsiteY61" fmla="*/ 5279023 h 5390836"/>
                  <a:gd name="connsiteX62" fmla="*/ 1994985 w 5372199"/>
                  <a:gd name="connsiteY62" fmla="*/ 5186218 h 5390836"/>
                  <a:gd name="connsiteX63" fmla="*/ 3514900 w 5372199"/>
                  <a:gd name="connsiteY63" fmla="*/ 4952554 h 5390836"/>
                  <a:gd name="connsiteX64" fmla="*/ 3523150 w 5372199"/>
                  <a:gd name="connsiteY64" fmla="*/ 4977304 h 5390836"/>
                  <a:gd name="connsiteX65" fmla="*/ 3531400 w 5372199"/>
                  <a:gd name="connsiteY65" fmla="*/ 5002053 h 5390836"/>
                  <a:gd name="connsiteX66" fmla="*/ 3403523 w 5372199"/>
                  <a:gd name="connsiteY66" fmla="*/ 5043303 h 5390836"/>
                  <a:gd name="connsiteX67" fmla="*/ 3424146 w 5372199"/>
                  <a:gd name="connsiteY67" fmla="*/ 5106210 h 5390836"/>
                  <a:gd name="connsiteX68" fmla="*/ 3535523 w 5372199"/>
                  <a:gd name="connsiteY68" fmla="*/ 5070125 h 5390836"/>
                  <a:gd name="connsiteX69" fmla="*/ 3542743 w 5372199"/>
                  <a:gd name="connsiteY69" fmla="*/ 5093833 h 5390836"/>
                  <a:gd name="connsiteX70" fmla="*/ 3550993 w 5372199"/>
                  <a:gd name="connsiteY70" fmla="*/ 5117557 h 5390836"/>
                  <a:gd name="connsiteX71" fmla="*/ 3439621 w 5372199"/>
                  <a:gd name="connsiteY71" fmla="*/ 5153655 h 5390836"/>
                  <a:gd name="connsiteX72" fmla="*/ 3477773 w 5372199"/>
                  <a:gd name="connsiteY72" fmla="*/ 5271222 h 5390836"/>
                  <a:gd name="connsiteX73" fmla="*/ 3450955 w 5372199"/>
                  <a:gd name="connsiteY73" fmla="*/ 5279459 h 5390836"/>
                  <a:gd name="connsiteX74" fmla="*/ 3424146 w 5372199"/>
                  <a:gd name="connsiteY74" fmla="*/ 5288752 h 5390836"/>
                  <a:gd name="connsiteX75" fmla="*/ 3334426 w 5372199"/>
                  <a:gd name="connsiteY75" fmla="*/ 5012371 h 5390836"/>
                  <a:gd name="connsiteX76" fmla="*/ 1772071 w 5372199"/>
                  <a:gd name="connsiteY76" fmla="*/ 4919562 h 5390836"/>
                  <a:gd name="connsiteX77" fmla="*/ 1978320 w 5372199"/>
                  <a:gd name="connsiteY77" fmla="*/ 4990719 h 5390836"/>
                  <a:gd name="connsiteX78" fmla="*/ 1970070 w 5372199"/>
                  <a:gd name="connsiteY78" fmla="*/ 5014439 h 5390836"/>
                  <a:gd name="connsiteX79" fmla="*/ 1960782 w 5372199"/>
                  <a:gd name="connsiteY79" fmla="*/ 5039189 h 5390836"/>
                  <a:gd name="connsiteX80" fmla="*/ 1884473 w 5372199"/>
                  <a:gd name="connsiteY80" fmla="*/ 5013409 h 5390836"/>
                  <a:gd name="connsiteX81" fmla="*/ 1807130 w 5372199"/>
                  <a:gd name="connsiteY81" fmla="*/ 5239260 h 5390836"/>
                  <a:gd name="connsiteX82" fmla="*/ 1780321 w 5372199"/>
                  <a:gd name="connsiteY82" fmla="*/ 5229968 h 5390836"/>
                  <a:gd name="connsiteX83" fmla="*/ 1753503 w 5372199"/>
                  <a:gd name="connsiteY83" fmla="*/ 5220693 h 5390836"/>
                  <a:gd name="connsiteX84" fmla="*/ 1831880 w 5372199"/>
                  <a:gd name="connsiteY84" fmla="*/ 4994842 h 5390836"/>
                  <a:gd name="connsiteX85" fmla="*/ 1755571 w 5372199"/>
                  <a:gd name="connsiteY85" fmla="*/ 4969062 h 5390836"/>
                  <a:gd name="connsiteX86" fmla="*/ 1763821 w 5372199"/>
                  <a:gd name="connsiteY86" fmla="*/ 4944312 h 5390836"/>
                  <a:gd name="connsiteX87" fmla="*/ 1666876 w 5372199"/>
                  <a:gd name="connsiteY87" fmla="*/ 4867995 h 5390836"/>
                  <a:gd name="connsiteX88" fmla="*/ 1691626 w 5372199"/>
                  <a:gd name="connsiteY88" fmla="*/ 4879342 h 5390836"/>
                  <a:gd name="connsiteX89" fmla="*/ 1717406 w 5372199"/>
                  <a:gd name="connsiteY89" fmla="*/ 4891715 h 5390836"/>
                  <a:gd name="connsiteX90" fmla="*/ 1594694 w 5372199"/>
                  <a:gd name="connsiteY90" fmla="*/ 5154680 h 5390836"/>
                  <a:gd name="connsiteX91" fmla="*/ 1568906 w 5372199"/>
                  <a:gd name="connsiteY91" fmla="*/ 5143345 h 5390836"/>
                  <a:gd name="connsiteX92" fmla="*/ 1543127 w 5372199"/>
                  <a:gd name="connsiteY92" fmla="*/ 5130968 h 5390836"/>
                  <a:gd name="connsiteX93" fmla="*/ 3872751 w 5372199"/>
                  <a:gd name="connsiteY93" fmla="*/ 4780342 h 5390836"/>
                  <a:gd name="connsiteX94" fmla="*/ 3884085 w 5372199"/>
                  <a:gd name="connsiteY94" fmla="*/ 4803037 h 5390836"/>
                  <a:gd name="connsiteX95" fmla="*/ 3896462 w 5372199"/>
                  <a:gd name="connsiteY95" fmla="*/ 4825719 h 5390836"/>
                  <a:gd name="connsiteX96" fmla="*/ 3825306 w 5372199"/>
                  <a:gd name="connsiteY96" fmla="*/ 4863872 h 5390836"/>
                  <a:gd name="connsiteX97" fmla="*/ 3937712 w 5372199"/>
                  <a:gd name="connsiteY97" fmla="*/ 5075278 h 5390836"/>
                  <a:gd name="connsiteX98" fmla="*/ 3912962 w 5372199"/>
                  <a:gd name="connsiteY98" fmla="*/ 5088689 h 5390836"/>
                  <a:gd name="connsiteX99" fmla="*/ 3888212 w 5372199"/>
                  <a:gd name="connsiteY99" fmla="*/ 5102096 h 5390836"/>
                  <a:gd name="connsiteX100" fmla="*/ 3775806 w 5372199"/>
                  <a:gd name="connsiteY100" fmla="*/ 4890689 h 5390836"/>
                  <a:gd name="connsiteX101" fmla="*/ 3704649 w 5372199"/>
                  <a:gd name="connsiteY101" fmla="*/ 4927816 h 5390836"/>
                  <a:gd name="connsiteX102" fmla="*/ 3692277 w 5372199"/>
                  <a:gd name="connsiteY102" fmla="*/ 4905122 h 5390836"/>
                  <a:gd name="connsiteX103" fmla="*/ 3680929 w 5372199"/>
                  <a:gd name="connsiteY103" fmla="*/ 4882439 h 5390836"/>
                  <a:gd name="connsiteX104" fmla="*/ 1417309 w 5372199"/>
                  <a:gd name="connsiteY104" fmla="*/ 4732898 h 5390836"/>
                  <a:gd name="connsiteX105" fmla="*/ 1607059 w 5372199"/>
                  <a:gd name="connsiteY105" fmla="*/ 4839122 h 5390836"/>
                  <a:gd name="connsiteX106" fmla="*/ 1594682 w 5372199"/>
                  <a:gd name="connsiteY106" fmla="*/ 4861804 h 5390836"/>
                  <a:gd name="connsiteX107" fmla="*/ 1582309 w 5372199"/>
                  <a:gd name="connsiteY107" fmla="*/ 4883456 h 5390836"/>
                  <a:gd name="connsiteX108" fmla="*/ 1512182 w 5372199"/>
                  <a:gd name="connsiteY108" fmla="*/ 4844274 h 5390836"/>
                  <a:gd name="connsiteX109" fmla="*/ 1395653 w 5372199"/>
                  <a:gd name="connsiteY109" fmla="*/ 5053625 h 5390836"/>
                  <a:gd name="connsiteX110" fmla="*/ 1370903 w 5372199"/>
                  <a:gd name="connsiteY110" fmla="*/ 5040210 h 5390836"/>
                  <a:gd name="connsiteX111" fmla="*/ 1347182 w 5372199"/>
                  <a:gd name="connsiteY111" fmla="*/ 5026808 h 5390836"/>
                  <a:gd name="connsiteX112" fmla="*/ 1462682 w 5372199"/>
                  <a:gd name="connsiteY112" fmla="*/ 4817457 h 5390836"/>
                  <a:gd name="connsiteX113" fmla="*/ 1392555 w 5372199"/>
                  <a:gd name="connsiteY113" fmla="*/ 4778274 h 5390836"/>
                  <a:gd name="connsiteX114" fmla="*/ 1404932 w 5372199"/>
                  <a:gd name="connsiteY114" fmla="*/ 4755592 h 5390836"/>
                  <a:gd name="connsiteX115" fmla="*/ 4097559 w 5372199"/>
                  <a:gd name="connsiteY115" fmla="*/ 4639059 h 5390836"/>
                  <a:gd name="connsiteX116" fmla="*/ 4110962 w 5372199"/>
                  <a:gd name="connsiteY116" fmla="*/ 4660711 h 5390836"/>
                  <a:gd name="connsiteX117" fmla="*/ 4125402 w 5372199"/>
                  <a:gd name="connsiteY117" fmla="*/ 4682368 h 5390836"/>
                  <a:gd name="connsiteX118" fmla="*/ 4006805 w 5372199"/>
                  <a:gd name="connsiteY118" fmla="*/ 4759715 h 5390836"/>
                  <a:gd name="connsiteX119" fmla="*/ 4040835 w 5372199"/>
                  <a:gd name="connsiteY119" fmla="*/ 4811283 h 5390836"/>
                  <a:gd name="connsiteX120" fmla="*/ 4150152 w 5372199"/>
                  <a:gd name="connsiteY120" fmla="*/ 4740118 h 5390836"/>
                  <a:gd name="connsiteX121" fmla="*/ 4164589 w 5372199"/>
                  <a:gd name="connsiteY121" fmla="*/ 4760741 h 5390836"/>
                  <a:gd name="connsiteX122" fmla="*/ 4177991 w 5372199"/>
                  <a:gd name="connsiteY122" fmla="*/ 4782406 h 5390836"/>
                  <a:gd name="connsiteX123" fmla="*/ 4067652 w 5372199"/>
                  <a:gd name="connsiteY123" fmla="*/ 4853562 h 5390836"/>
                  <a:gd name="connsiteX124" fmla="*/ 4108902 w 5372199"/>
                  <a:gd name="connsiteY124" fmla="*/ 4916465 h 5390836"/>
                  <a:gd name="connsiteX125" fmla="*/ 4232656 w 5372199"/>
                  <a:gd name="connsiteY125" fmla="*/ 4837062 h 5390836"/>
                  <a:gd name="connsiteX126" fmla="*/ 4247088 w 5372199"/>
                  <a:gd name="connsiteY126" fmla="*/ 4858715 h 5390836"/>
                  <a:gd name="connsiteX127" fmla="*/ 4261529 w 5372199"/>
                  <a:gd name="connsiteY127" fmla="*/ 4880367 h 5390836"/>
                  <a:gd name="connsiteX128" fmla="*/ 4090335 w 5372199"/>
                  <a:gd name="connsiteY128" fmla="*/ 4990714 h 5390836"/>
                  <a:gd name="connsiteX129" fmla="*/ 3932555 w 5372199"/>
                  <a:gd name="connsiteY129" fmla="*/ 4746308 h 5390836"/>
                  <a:gd name="connsiteX130" fmla="*/ 1204009 w 5372199"/>
                  <a:gd name="connsiteY130" fmla="*/ 4608716 h 5390836"/>
                  <a:gd name="connsiteX131" fmla="*/ 1280327 w 5372199"/>
                  <a:gd name="connsiteY131" fmla="*/ 4633466 h 5390836"/>
                  <a:gd name="connsiteX132" fmla="*/ 1323636 w 5372199"/>
                  <a:gd name="connsiteY132" fmla="*/ 4697398 h 5390836"/>
                  <a:gd name="connsiteX133" fmla="*/ 1308174 w 5372199"/>
                  <a:gd name="connsiteY133" fmla="*/ 4771647 h 5390836"/>
                  <a:gd name="connsiteX134" fmla="*/ 1268992 w 5372199"/>
                  <a:gd name="connsiteY134" fmla="*/ 4739686 h 5390836"/>
                  <a:gd name="connsiteX135" fmla="*/ 1274144 w 5372199"/>
                  <a:gd name="connsiteY135" fmla="*/ 4703593 h 5390836"/>
                  <a:gd name="connsiteX136" fmla="*/ 1249395 w 5372199"/>
                  <a:gd name="connsiteY136" fmla="*/ 4670588 h 5390836"/>
                  <a:gd name="connsiteX137" fmla="*/ 1216395 w 5372199"/>
                  <a:gd name="connsiteY137" fmla="*/ 4659245 h 5390836"/>
                  <a:gd name="connsiteX138" fmla="*/ 1189577 w 5372199"/>
                  <a:gd name="connsiteY138" fmla="*/ 4674715 h 5390836"/>
                  <a:gd name="connsiteX139" fmla="*/ 1189577 w 5372199"/>
                  <a:gd name="connsiteY139" fmla="*/ 4698436 h 5390836"/>
                  <a:gd name="connsiteX140" fmla="*/ 1221547 w 5372199"/>
                  <a:gd name="connsiteY140" fmla="*/ 4742775 h 5390836"/>
                  <a:gd name="connsiteX141" fmla="*/ 1265894 w 5372199"/>
                  <a:gd name="connsiteY141" fmla="*/ 4815995 h 5390836"/>
                  <a:gd name="connsiteX142" fmla="*/ 1247327 w 5372199"/>
                  <a:gd name="connsiteY142" fmla="*/ 4874774 h 5390836"/>
                  <a:gd name="connsiteX143" fmla="*/ 1184424 w 5372199"/>
                  <a:gd name="connsiteY143" fmla="*/ 4909842 h 5390836"/>
                  <a:gd name="connsiteX144" fmla="*/ 1106048 w 5372199"/>
                  <a:gd name="connsiteY144" fmla="*/ 4881999 h 5390836"/>
                  <a:gd name="connsiteX145" fmla="*/ 1056548 w 5372199"/>
                  <a:gd name="connsiteY145" fmla="*/ 4814965 h 5390836"/>
                  <a:gd name="connsiteX146" fmla="*/ 1074073 w 5372199"/>
                  <a:gd name="connsiteY146" fmla="*/ 4738660 h 5390836"/>
                  <a:gd name="connsiteX147" fmla="*/ 1118420 w 5372199"/>
                  <a:gd name="connsiteY147" fmla="*/ 4769592 h 5390836"/>
                  <a:gd name="connsiteX148" fmla="*/ 1109145 w 5372199"/>
                  <a:gd name="connsiteY148" fmla="*/ 4807745 h 5390836"/>
                  <a:gd name="connsiteX149" fmla="*/ 1134920 w 5372199"/>
                  <a:gd name="connsiteY149" fmla="*/ 4841774 h 5390836"/>
                  <a:gd name="connsiteX150" fmla="*/ 1174115 w 5372199"/>
                  <a:gd name="connsiteY150" fmla="*/ 4859312 h 5390836"/>
                  <a:gd name="connsiteX151" fmla="*/ 1201954 w 5372199"/>
                  <a:gd name="connsiteY151" fmla="*/ 4846940 h 5390836"/>
                  <a:gd name="connsiteX152" fmla="*/ 1201954 w 5372199"/>
                  <a:gd name="connsiteY152" fmla="*/ 4821160 h 5390836"/>
                  <a:gd name="connsiteX153" fmla="*/ 1175145 w 5372199"/>
                  <a:gd name="connsiteY153" fmla="*/ 4780940 h 5390836"/>
                  <a:gd name="connsiteX154" fmla="*/ 1125645 w 5372199"/>
                  <a:gd name="connsiteY154" fmla="*/ 4703593 h 5390836"/>
                  <a:gd name="connsiteX155" fmla="*/ 1141102 w 5372199"/>
                  <a:gd name="connsiteY155" fmla="*/ 4646868 h 5390836"/>
                  <a:gd name="connsiteX156" fmla="*/ 1204009 w 5372199"/>
                  <a:gd name="connsiteY156" fmla="*/ 4608716 h 5390836"/>
                  <a:gd name="connsiteX157" fmla="*/ 4318414 w 5372199"/>
                  <a:gd name="connsiteY157" fmla="*/ 4479809 h 5390836"/>
                  <a:gd name="connsiteX158" fmla="*/ 4394732 w 5372199"/>
                  <a:gd name="connsiteY158" fmla="*/ 4513839 h 5390836"/>
                  <a:gd name="connsiteX159" fmla="*/ 4352444 w 5372199"/>
                  <a:gd name="connsiteY159" fmla="*/ 4549936 h 5390836"/>
                  <a:gd name="connsiteX160" fmla="*/ 4314287 w 5372199"/>
                  <a:gd name="connsiteY160" fmla="*/ 4533436 h 5390836"/>
                  <a:gd name="connsiteX161" fmla="*/ 4274067 w 5372199"/>
                  <a:gd name="connsiteY161" fmla="*/ 4548894 h 5390836"/>
                  <a:gd name="connsiteX162" fmla="*/ 4253440 w 5372199"/>
                  <a:gd name="connsiteY162" fmla="*/ 4600466 h 5390836"/>
                  <a:gd name="connsiteX163" fmla="*/ 4288508 w 5372199"/>
                  <a:gd name="connsiteY163" fmla="*/ 4669563 h 5390836"/>
                  <a:gd name="connsiteX164" fmla="*/ 4349347 w 5372199"/>
                  <a:gd name="connsiteY164" fmla="*/ 4714936 h 5390836"/>
                  <a:gd name="connsiteX165" fmla="*/ 4402974 w 5372199"/>
                  <a:gd name="connsiteY165" fmla="*/ 4703593 h 5390836"/>
                  <a:gd name="connsiteX166" fmla="*/ 4424626 w 5372199"/>
                  <a:gd name="connsiteY166" fmla="*/ 4665436 h 5390836"/>
                  <a:gd name="connsiteX167" fmla="*/ 4412262 w 5372199"/>
                  <a:gd name="connsiteY167" fmla="*/ 4621089 h 5390836"/>
                  <a:gd name="connsiteX168" fmla="*/ 4454541 w 5372199"/>
                  <a:gd name="connsiteY168" fmla="*/ 4581898 h 5390836"/>
                  <a:gd name="connsiteX169" fmla="*/ 4478261 w 5372199"/>
                  <a:gd name="connsiteY169" fmla="*/ 4667495 h 5390836"/>
                  <a:gd name="connsiteX170" fmla="*/ 4344389 w 5372199"/>
                  <a:gd name="connsiteY170" fmla="*/ 4770936 h 5390836"/>
                  <a:gd name="connsiteX171" fmla="*/ 4342135 w 5372199"/>
                  <a:gd name="connsiteY171" fmla="*/ 4770622 h 5390836"/>
                  <a:gd name="connsiteX172" fmla="*/ 4245203 w 5372199"/>
                  <a:gd name="connsiteY172" fmla="*/ 4706686 h 5390836"/>
                  <a:gd name="connsiteX173" fmla="*/ 4197758 w 5372199"/>
                  <a:gd name="connsiteY173" fmla="*/ 4598398 h 5390836"/>
                  <a:gd name="connsiteX174" fmla="*/ 4239008 w 5372199"/>
                  <a:gd name="connsiteY174" fmla="*/ 4508686 h 5390836"/>
                  <a:gd name="connsiteX175" fmla="*/ 4318414 w 5372199"/>
                  <a:gd name="connsiteY175" fmla="*/ 4479809 h 5390836"/>
                  <a:gd name="connsiteX176" fmla="*/ 976955 w 5372199"/>
                  <a:gd name="connsiteY176" fmla="*/ 4384335 h 5390836"/>
                  <a:gd name="connsiteX177" fmla="*/ 998607 w 5372199"/>
                  <a:gd name="connsiteY177" fmla="*/ 4403932 h 5390836"/>
                  <a:gd name="connsiteX178" fmla="*/ 1019243 w 5372199"/>
                  <a:gd name="connsiteY178" fmla="*/ 4424560 h 5390836"/>
                  <a:gd name="connsiteX179" fmla="*/ 958400 w 5372199"/>
                  <a:gd name="connsiteY179" fmla="*/ 4647309 h 5390836"/>
                  <a:gd name="connsiteX180" fmla="*/ 1097611 w 5372199"/>
                  <a:gd name="connsiteY180" fmla="*/ 4497780 h 5390836"/>
                  <a:gd name="connsiteX181" fmla="*/ 1117204 w 5372199"/>
                  <a:gd name="connsiteY181" fmla="*/ 4515309 h 5390836"/>
                  <a:gd name="connsiteX182" fmla="*/ 1135772 w 5372199"/>
                  <a:gd name="connsiteY182" fmla="*/ 4532839 h 5390836"/>
                  <a:gd name="connsiteX183" fmla="*/ 937773 w 5372199"/>
                  <a:gd name="connsiteY183" fmla="*/ 4746313 h 5390836"/>
                  <a:gd name="connsiteX184" fmla="*/ 917146 w 5372199"/>
                  <a:gd name="connsiteY184" fmla="*/ 4726715 h 5390836"/>
                  <a:gd name="connsiteX185" fmla="*/ 897552 w 5372199"/>
                  <a:gd name="connsiteY185" fmla="*/ 4708148 h 5390836"/>
                  <a:gd name="connsiteX186" fmla="*/ 959425 w 5372199"/>
                  <a:gd name="connsiteY186" fmla="*/ 4479212 h 5390836"/>
                  <a:gd name="connsiteX187" fmla="*/ 816078 w 5372199"/>
                  <a:gd name="connsiteY187" fmla="*/ 4632868 h 5390836"/>
                  <a:gd name="connsiteX188" fmla="*/ 797523 w 5372199"/>
                  <a:gd name="connsiteY188" fmla="*/ 4615339 h 5390836"/>
                  <a:gd name="connsiteX189" fmla="*/ 777926 w 5372199"/>
                  <a:gd name="connsiteY189" fmla="*/ 4596771 h 5390836"/>
                  <a:gd name="connsiteX190" fmla="*/ 883108 w 5372199"/>
                  <a:gd name="connsiteY190" fmla="*/ 4280170 h 5390836"/>
                  <a:gd name="connsiteX191" fmla="*/ 901675 w 5372199"/>
                  <a:gd name="connsiteY191" fmla="*/ 4301823 h 5390836"/>
                  <a:gd name="connsiteX192" fmla="*/ 920235 w 5372199"/>
                  <a:gd name="connsiteY192" fmla="*/ 4322450 h 5390836"/>
                  <a:gd name="connsiteX193" fmla="*/ 703676 w 5372199"/>
                  <a:gd name="connsiteY193" fmla="*/ 4516326 h 5390836"/>
                  <a:gd name="connsiteX194" fmla="*/ 685104 w 5372199"/>
                  <a:gd name="connsiteY194" fmla="*/ 4495703 h 5390836"/>
                  <a:gd name="connsiteX195" fmla="*/ 666549 w 5372199"/>
                  <a:gd name="connsiteY195" fmla="*/ 4475076 h 5390836"/>
                  <a:gd name="connsiteX196" fmla="*/ 4535842 w 5372199"/>
                  <a:gd name="connsiteY196" fmla="*/ 4224488 h 5390836"/>
                  <a:gd name="connsiteX197" fmla="*/ 4751379 w 5372199"/>
                  <a:gd name="connsiteY197" fmla="*/ 4419394 h 5390836"/>
                  <a:gd name="connsiteX198" fmla="*/ 4732811 w 5372199"/>
                  <a:gd name="connsiteY198" fmla="*/ 4440030 h 5390836"/>
                  <a:gd name="connsiteX199" fmla="*/ 4714244 w 5372199"/>
                  <a:gd name="connsiteY199" fmla="*/ 4460644 h 5390836"/>
                  <a:gd name="connsiteX200" fmla="*/ 4616282 w 5372199"/>
                  <a:gd name="connsiteY200" fmla="*/ 4372992 h 5390836"/>
                  <a:gd name="connsiteX201" fmla="*/ 4546160 w 5372199"/>
                  <a:gd name="connsiteY201" fmla="*/ 4450339 h 5390836"/>
                  <a:gd name="connsiteX202" fmla="*/ 4644121 w 5372199"/>
                  <a:gd name="connsiteY202" fmla="*/ 4539021 h 5390836"/>
                  <a:gd name="connsiteX203" fmla="*/ 4625562 w 5372199"/>
                  <a:gd name="connsiteY203" fmla="*/ 4559648 h 5390836"/>
                  <a:gd name="connsiteX204" fmla="*/ 4606994 w 5372199"/>
                  <a:gd name="connsiteY204" fmla="*/ 4580271 h 5390836"/>
                  <a:gd name="connsiteX205" fmla="*/ 4390435 w 5372199"/>
                  <a:gd name="connsiteY205" fmla="*/ 4385365 h 5390836"/>
                  <a:gd name="connsiteX206" fmla="*/ 4409003 w 5372199"/>
                  <a:gd name="connsiteY206" fmla="*/ 4364742 h 5390836"/>
                  <a:gd name="connsiteX207" fmla="*/ 4428588 w 5372199"/>
                  <a:gd name="connsiteY207" fmla="*/ 4344115 h 5390836"/>
                  <a:gd name="connsiteX208" fmla="*/ 4509033 w 5372199"/>
                  <a:gd name="connsiteY208" fmla="*/ 4417339 h 5390836"/>
                  <a:gd name="connsiteX209" fmla="*/ 4579159 w 5372199"/>
                  <a:gd name="connsiteY209" fmla="*/ 4338962 h 5390836"/>
                  <a:gd name="connsiteX210" fmla="*/ 4497685 w 5372199"/>
                  <a:gd name="connsiteY210" fmla="*/ 4265738 h 5390836"/>
                  <a:gd name="connsiteX211" fmla="*/ 4517282 w 5372199"/>
                  <a:gd name="connsiteY211" fmla="*/ 4245115 h 5390836"/>
                  <a:gd name="connsiteX212" fmla="*/ 4714244 w 5372199"/>
                  <a:gd name="connsiteY212" fmla="*/ 3980082 h 5390836"/>
                  <a:gd name="connsiteX213" fmla="*/ 4952468 w 5372199"/>
                  <a:gd name="connsiteY213" fmla="*/ 4147141 h 5390836"/>
                  <a:gd name="connsiteX214" fmla="*/ 4936997 w 5372199"/>
                  <a:gd name="connsiteY214" fmla="*/ 4169836 h 5390836"/>
                  <a:gd name="connsiteX215" fmla="*/ 4920497 w 5372199"/>
                  <a:gd name="connsiteY215" fmla="*/ 4193556 h 5390836"/>
                  <a:gd name="connsiteX216" fmla="*/ 4685371 w 5372199"/>
                  <a:gd name="connsiteY216" fmla="*/ 4162611 h 5390836"/>
                  <a:gd name="connsiteX217" fmla="*/ 4857595 w 5372199"/>
                  <a:gd name="connsiteY217" fmla="*/ 4283280 h 5390836"/>
                  <a:gd name="connsiteX218" fmla="*/ 4843150 w 5372199"/>
                  <a:gd name="connsiteY218" fmla="*/ 4304933 h 5390836"/>
                  <a:gd name="connsiteX219" fmla="*/ 4827688 w 5372199"/>
                  <a:gd name="connsiteY219" fmla="*/ 4326585 h 5390836"/>
                  <a:gd name="connsiteX220" fmla="*/ 4589464 w 5372199"/>
                  <a:gd name="connsiteY220" fmla="*/ 4159526 h 5390836"/>
                  <a:gd name="connsiteX221" fmla="*/ 4605964 w 5372199"/>
                  <a:gd name="connsiteY221" fmla="*/ 4135806 h 5390836"/>
                  <a:gd name="connsiteX222" fmla="*/ 4622464 w 5372199"/>
                  <a:gd name="connsiteY222" fmla="*/ 4111056 h 5390836"/>
                  <a:gd name="connsiteX223" fmla="*/ 4852438 w 5372199"/>
                  <a:gd name="connsiteY223" fmla="*/ 4140959 h 5390836"/>
                  <a:gd name="connsiteX224" fmla="*/ 4684341 w 5372199"/>
                  <a:gd name="connsiteY224" fmla="*/ 4023400 h 5390836"/>
                  <a:gd name="connsiteX225" fmla="*/ 4699812 w 5372199"/>
                  <a:gd name="connsiteY225" fmla="*/ 4001735 h 5390836"/>
                  <a:gd name="connsiteX226" fmla="*/ 597638 w 5372199"/>
                  <a:gd name="connsiteY226" fmla="*/ 3950764 h 5390836"/>
                  <a:gd name="connsiteX227" fmla="*/ 685290 w 5372199"/>
                  <a:gd name="connsiteY227" fmla="*/ 4008514 h 5390836"/>
                  <a:gd name="connsiteX228" fmla="*/ 706947 w 5372199"/>
                  <a:gd name="connsiteY228" fmla="*/ 4089984 h 5390836"/>
                  <a:gd name="connsiteX229" fmla="*/ 666723 w 5372199"/>
                  <a:gd name="connsiteY229" fmla="*/ 4160111 h 5390836"/>
                  <a:gd name="connsiteX230" fmla="*/ 636820 w 5372199"/>
                  <a:gd name="connsiteY230" fmla="*/ 4113709 h 5390836"/>
                  <a:gd name="connsiteX231" fmla="*/ 653320 w 5372199"/>
                  <a:gd name="connsiteY231" fmla="*/ 4078637 h 5390836"/>
                  <a:gd name="connsiteX232" fmla="*/ 645083 w 5372199"/>
                  <a:gd name="connsiteY232" fmla="*/ 4038417 h 5390836"/>
                  <a:gd name="connsiteX233" fmla="*/ 590418 w 5372199"/>
                  <a:gd name="connsiteY233" fmla="*/ 4005417 h 5390836"/>
                  <a:gd name="connsiteX234" fmla="*/ 516164 w 5372199"/>
                  <a:gd name="connsiteY234" fmla="*/ 4030167 h 5390836"/>
                  <a:gd name="connsiteX235" fmla="*/ 463579 w 5372199"/>
                  <a:gd name="connsiteY235" fmla="*/ 4087917 h 5390836"/>
                  <a:gd name="connsiteX236" fmla="*/ 472859 w 5372199"/>
                  <a:gd name="connsiteY236" fmla="*/ 4149793 h 5390836"/>
                  <a:gd name="connsiteX237" fmla="*/ 523388 w 5372199"/>
                  <a:gd name="connsiteY237" fmla="*/ 4177641 h 5390836"/>
                  <a:gd name="connsiteX238" fmla="*/ 561537 w 5372199"/>
                  <a:gd name="connsiteY238" fmla="*/ 4170421 h 5390836"/>
                  <a:gd name="connsiteX239" fmla="*/ 561541 w 5372199"/>
                  <a:gd name="connsiteY239" fmla="*/ 4170429 h 5390836"/>
                  <a:gd name="connsiteX240" fmla="*/ 561541 w 5372199"/>
                  <a:gd name="connsiteY240" fmla="*/ 4170416 h 5390836"/>
                  <a:gd name="connsiteX241" fmla="*/ 561537 w 5372199"/>
                  <a:gd name="connsiteY241" fmla="*/ 4170421 h 5390836"/>
                  <a:gd name="connsiteX242" fmla="*/ 527511 w 5372199"/>
                  <a:gd name="connsiteY242" fmla="*/ 4117832 h 5390836"/>
                  <a:gd name="connsiteX243" fmla="*/ 569791 w 5372199"/>
                  <a:gd name="connsiteY243" fmla="*/ 4089984 h 5390836"/>
                  <a:gd name="connsiteX244" fmla="*/ 630638 w 5372199"/>
                  <a:gd name="connsiteY244" fmla="*/ 4183831 h 5390836"/>
                  <a:gd name="connsiteX245" fmla="*/ 498638 w 5372199"/>
                  <a:gd name="connsiteY245" fmla="*/ 4269420 h 5390836"/>
                  <a:gd name="connsiteX246" fmla="*/ 478011 w 5372199"/>
                  <a:gd name="connsiteY246" fmla="*/ 4238488 h 5390836"/>
                  <a:gd name="connsiteX247" fmla="*/ 506888 w 5372199"/>
                  <a:gd name="connsiteY247" fmla="*/ 4212709 h 5390836"/>
                  <a:gd name="connsiteX248" fmla="*/ 501732 w 5372199"/>
                  <a:gd name="connsiteY248" fmla="*/ 4212709 h 5390836"/>
                  <a:gd name="connsiteX249" fmla="*/ 425414 w 5372199"/>
                  <a:gd name="connsiteY249" fmla="*/ 4171459 h 5390836"/>
                  <a:gd name="connsiteX250" fmla="*/ 425414 w 5372199"/>
                  <a:gd name="connsiteY250" fmla="*/ 4174543 h 5390836"/>
                  <a:gd name="connsiteX251" fmla="*/ 408914 w 5372199"/>
                  <a:gd name="connsiteY251" fmla="*/ 4071417 h 5390836"/>
                  <a:gd name="connsiteX252" fmla="*/ 597638 w 5372199"/>
                  <a:gd name="connsiteY252" fmla="*/ 3950764 h 5390836"/>
                  <a:gd name="connsiteX253" fmla="*/ 4896947 w 5372199"/>
                  <a:gd name="connsiteY253" fmla="*/ 3786790 h 5390836"/>
                  <a:gd name="connsiteX254" fmla="*/ 4848489 w 5372199"/>
                  <a:gd name="connsiteY254" fmla="*/ 3820820 h 5390836"/>
                  <a:gd name="connsiteX255" fmla="*/ 4848489 w 5372199"/>
                  <a:gd name="connsiteY255" fmla="*/ 3880625 h 5390836"/>
                  <a:gd name="connsiteX256" fmla="*/ 4906239 w 5372199"/>
                  <a:gd name="connsiteY256" fmla="*/ 3933222 h 5390836"/>
                  <a:gd name="connsiteX257" fmla="*/ 4980489 w 5372199"/>
                  <a:gd name="connsiteY257" fmla="*/ 3950764 h 5390836"/>
                  <a:gd name="connsiteX258" fmla="*/ 5028950 w 5372199"/>
                  <a:gd name="connsiteY258" fmla="*/ 3916722 h 5390836"/>
                  <a:gd name="connsiteX259" fmla="*/ 5028950 w 5372199"/>
                  <a:gd name="connsiteY259" fmla="*/ 3856917 h 5390836"/>
                  <a:gd name="connsiteX260" fmla="*/ 4973268 w 5372199"/>
                  <a:gd name="connsiteY260" fmla="*/ 3805345 h 5390836"/>
                  <a:gd name="connsiteX261" fmla="*/ 4896947 w 5372199"/>
                  <a:gd name="connsiteY261" fmla="*/ 3786790 h 5390836"/>
                  <a:gd name="connsiteX262" fmla="*/ 4883544 w 5372199"/>
                  <a:gd name="connsiteY262" fmla="*/ 3732138 h 5390836"/>
                  <a:gd name="connsiteX263" fmla="*/ 5000073 w 5372199"/>
                  <a:gd name="connsiteY263" fmla="*/ 3754820 h 5390836"/>
                  <a:gd name="connsiteX264" fmla="*/ 5081548 w 5372199"/>
                  <a:gd name="connsiteY264" fmla="*/ 3837320 h 5390836"/>
                  <a:gd name="connsiteX265" fmla="*/ 5073298 w 5372199"/>
                  <a:gd name="connsiteY265" fmla="*/ 3940447 h 5390836"/>
                  <a:gd name="connsiteX266" fmla="*/ 4992866 w 5372199"/>
                  <a:gd name="connsiteY266" fmla="*/ 4004387 h 5390836"/>
                  <a:gd name="connsiteX267" fmla="*/ 4992853 w 5372199"/>
                  <a:gd name="connsiteY267" fmla="*/ 4002319 h 5390836"/>
                  <a:gd name="connsiteX268" fmla="*/ 4795892 w 5372199"/>
                  <a:gd name="connsiteY268" fmla="*/ 3899193 h 5390836"/>
                  <a:gd name="connsiteX269" fmla="*/ 4802074 w 5372199"/>
                  <a:gd name="connsiteY269" fmla="*/ 3796070 h 5390836"/>
                  <a:gd name="connsiteX270" fmla="*/ 4883544 w 5372199"/>
                  <a:gd name="connsiteY270" fmla="*/ 3732138 h 5390836"/>
                  <a:gd name="connsiteX271" fmla="*/ 484020 w 5372199"/>
                  <a:gd name="connsiteY271" fmla="*/ 3640799 h 5390836"/>
                  <a:gd name="connsiteX272" fmla="*/ 496393 w 5372199"/>
                  <a:gd name="connsiteY272" fmla="*/ 3667609 h 5390836"/>
                  <a:gd name="connsiteX273" fmla="*/ 508770 w 5372199"/>
                  <a:gd name="connsiteY273" fmla="*/ 3693397 h 5390836"/>
                  <a:gd name="connsiteX274" fmla="*/ 368516 w 5372199"/>
                  <a:gd name="connsiteY274" fmla="*/ 3877985 h 5390836"/>
                  <a:gd name="connsiteX275" fmla="*/ 554147 w 5372199"/>
                  <a:gd name="connsiteY275" fmla="*/ 3791358 h 5390836"/>
                  <a:gd name="connsiteX276" fmla="*/ 564464 w 5372199"/>
                  <a:gd name="connsiteY276" fmla="*/ 3815083 h 5390836"/>
                  <a:gd name="connsiteX277" fmla="*/ 575799 w 5372199"/>
                  <a:gd name="connsiteY277" fmla="*/ 3838803 h 5390836"/>
                  <a:gd name="connsiteX278" fmla="*/ 311796 w 5372199"/>
                  <a:gd name="connsiteY278" fmla="*/ 3961527 h 5390836"/>
                  <a:gd name="connsiteX279" fmla="*/ 300448 w 5372199"/>
                  <a:gd name="connsiteY279" fmla="*/ 3936777 h 5390836"/>
                  <a:gd name="connsiteX280" fmla="*/ 289114 w 5372199"/>
                  <a:gd name="connsiteY280" fmla="*/ 3910985 h 5390836"/>
                  <a:gd name="connsiteX281" fmla="*/ 432461 w 5372199"/>
                  <a:gd name="connsiteY281" fmla="*/ 3722274 h 5390836"/>
                  <a:gd name="connsiteX282" fmla="*/ 241669 w 5372199"/>
                  <a:gd name="connsiteY282" fmla="*/ 3810956 h 5390836"/>
                  <a:gd name="connsiteX283" fmla="*/ 231364 w 5372199"/>
                  <a:gd name="connsiteY283" fmla="*/ 3787235 h 5390836"/>
                  <a:gd name="connsiteX284" fmla="*/ 220016 w 5372199"/>
                  <a:gd name="connsiteY284" fmla="*/ 3763511 h 5390836"/>
                  <a:gd name="connsiteX285" fmla="*/ 5190696 w 5372199"/>
                  <a:gd name="connsiteY285" fmla="*/ 3522202 h 5390836"/>
                  <a:gd name="connsiteX286" fmla="*/ 5214407 w 5372199"/>
                  <a:gd name="connsiteY286" fmla="*/ 3530452 h 5390836"/>
                  <a:gd name="connsiteX287" fmla="*/ 5238128 w 5372199"/>
                  <a:gd name="connsiteY287" fmla="*/ 3540770 h 5390836"/>
                  <a:gd name="connsiteX288" fmla="*/ 5171098 w 5372199"/>
                  <a:gd name="connsiteY288" fmla="*/ 3717108 h 5390836"/>
                  <a:gd name="connsiteX289" fmla="*/ 4898845 w 5372199"/>
                  <a:gd name="connsiteY289" fmla="*/ 3612952 h 5390836"/>
                  <a:gd name="connsiteX290" fmla="*/ 4909150 w 5372199"/>
                  <a:gd name="connsiteY290" fmla="*/ 3586134 h 5390836"/>
                  <a:gd name="connsiteX291" fmla="*/ 4919468 w 5372199"/>
                  <a:gd name="connsiteY291" fmla="*/ 3560359 h 5390836"/>
                  <a:gd name="connsiteX292" fmla="*/ 5142225 w 5372199"/>
                  <a:gd name="connsiteY292" fmla="*/ 3645956 h 5390836"/>
                  <a:gd name="connsiteX293" fmla="*/ 432461 w 5372199"/>
                  <a:gd name="connsiteY293" fmla="*/ 3510855 h 5390836"/>
                  <a:gd name="connsiteX294" fmla="*/ 442766 w 5372199"/>
                  <a:gd name="connsiteY294" fmla="*/ 3537673 h 5390836"/>
                  <a:gd name="connsiteX295" fmla="*/ 453083 w 5372199"/>
                  <a:gd name="connsiteY295" fmla="*/ 3563452 h 5390836"/>
                  <a:gd name="connsiteX296" fmla="*/ 180834 w 5372199"/>
                  <a:gd name="connsiteY296" fmla="*/ 3667609 h 5390836"/>
                  <a:gd name="connsiteX297" fmla="*/ 170517 w 5372199"/>
                  <a:gd name="connsiteY297" fmla="*/ 3641829 h 5390836"/>
                  <a:gd name="connsiteX298" fmla="*/ 161237 w 5372199"/>
                  <a:gd name="connsiteY298" fmla="*/ 3616037 h 5390836"/>
                  <a:gd name="connsiteX299" fmla="*/ 175851 w 5372199"/>
                  <a:gd name="connsiteY299" fmla="*/ 3314478 h 5390836"/>
                  <a:gd name="connsiteX300" fmla="*/ 189254 w 5372199"/>
                  <a:gd name="connsiteY300" fmla="*/ 3366046 h 5390836"/>
                  <a:gd name="connsiteX301" fmla="*/ 172754 w 5372199"/>
                  <a:gd name="connsiteY301" fmla="*/ 3371198 h 5390836"/>
                  <a:gd name="connsiteX302" fmla="*/ 136656 w 5372199"/>
                  <a:gd name="connsiteY302" fmla="*/ 3387698 h 5390836"/>
                  <a:gd name="connsiteX303" fmla="*/ 130474 w 5372199"/>
                  <a:gd name="connsiteY303" fmla="*/ 3415546 h 5390836"/>
                  <a:gd name="connsiteX304" fmla="*/ 145936 w 5372199"/>
                  <a:gd name="connsiteY304" fmla="*/ 3436169 h 5390836"/>
                  <a:gd name="connsiteX305" fmla="*/ 176881 w 5372199"/>
                  <a:gd name="connsiteY305" fmla="*/ 3436169 h 5390836"/>
                  <a:gd name="connsiteX306" fmla="*/ 383130 w 5372199"/>
                  <a:gd name="connsiteY306" fmla="*/ 3378410 h 5390836"/>
                  <a:gd name="connsiteX307" fmla="*/ 390342 w 5372199"/>
                  <a:gd name="connsiteY307" fmla="*/ 3405228 h 5390836"/>
                  <a:gd name="connsiteX308" fmla="*/ 397562 w 5372199"/>
                  <a:gd name="connsiteY308" fmla="*/ 3432046 h 5390836"/>
                  <a:gd name="connsiteX309" fmla="*/ 191313 w 5372199"/>
                  <a:gd name="connsiteY309" fmla="*/ 3485668 h 5390836"/>
                  <a:gd name="connsiteX310" fmla="*/ 121186 w 5372199"/>
                  <a:gd name="connsiteY310" fmla="*/ 3485668 h 5390836"/>
                  <a:gd name="connsiteX311" fmla="*/ 83034 w 5372199"/>
                  <a:gd name="connsiteY311" fmla="*/ 3428948 h 5390836"/>
                  <a:gd name="connsiteX312" fmla="*/ 89224 w 5372199"/>
                  <a:gd name="connsiteY312" fmla="*/ 3358821 h 5390836"/>
                  <a:gd name="connsiteX313" fmla="*/ 159351 w 5372199"/>
                  <a:gd name="connsiteY313" fmla="*/ 3319631 h 5390836"/>
                  <a:gd name="connsiteX314" fmla="*/ 5138274 w 5372199"/>
                  <a:gd name="connsiteY314" fmla="*/ 3210244 h 5390836"/>
                  <a:gd name="connsiteX315" fmla="*/ 5099086 w 5372199"/>
                  <a:gd name="connsiteY315" fmla="*/ 3216504 h 5390836"/>
                  <a:gd name="connsiteX316" fmla="*/ 5059891 w 5372199"/>
                  <a:gd name="connsiteY316" fmla="*/ 3261881 h 5390836"/>
                  <a:gd name="connsiteX317" fmla="*/ 5073306 w 5372199"/>
                  <a:gd name="connsiteY317" fmla="*/ 3320669 h 5390836"/>
                  <a:gd name="connsiteX318" fmla="*/ 5142395 w 5372199"/>
                  <a:gd name="connsiteY318" fmla="*/ 3357783 h 5390836"/>
                  <a:gd name="connsiteX319" fmla="*/ 5218712 w 5372199"/>
                  <a:gd name="connsiteY319" fmla="*/ 3357783 h 5390836"/>
                  <a:gd name="connsiteX320" fmla="*/ 5257895 w 5372199"/>
                  <a:gd name="connsiteY320" fmla="*/ 3312406 h 5390836"/>
                  <a:gd name="connsiteX321" fmla="*/ 5244492 w 5372199"/>
                  <a:gd name="connsiteY321" fmla="*/ 3253631 h 5390836"/>
                  <a:gd name="connsiteX322" fmla="*/ 5244492 w 5372199"/>
                  <a:gd name="connsiteY322" fmla="*/ 3252601 h 5390836"/>
                  <a:gd name="connsiteX323" fmla="*/ 5177463 w 5372199"/>
                  <a:gd name="connsiteY323" fmla="*/ 3216504 h 5390836"/>
                  <a:gd name="connsiteX324" fmla="*/ 5138274 w 5372199"/>
                  <a:gd name="connsiteY324" fmla="*/ 3210244 h 5390836"/>
                  <a:gd name="connsiteX325" fmla="*/ 5126906 w 5372199"/>
                  <a:gd name="connsiteY325" fmla="*/ 3154598 h 5390836"/>
                  <a:gd name="connsiteX326" fmla="*/ 5186742 w 5372199"/>
                  <a:gd name="connsiteY326" fmla="*/ 3161852 h 5390836"/>
                  <a:gd name="connsiteX327" fmla="*/ 5289865 w 5372199"/>
                  <a:gd name="connsiteY327" fmla="*/ 3222699 h 5390836"/>
                  <a:gd name="connsiteX328" fmla="*/ 5249797 w 5372199"/>
                  <a:gd name="connsiteY328" fmla="*/ 3402033 h 5390836"/>
                  <a:gd name="connsiteX329" fmla="*/ 5244492 w 5372199"/>
                  <a:gd name="connsiteY329" fmla="*/ 3405228 h 5390836"/>
                  <a:gd name="connsiteX330" fmla="*/ 5240365 w 5372199"/>
                  <a:gd name="connsiteY330" fmla="*/ 3407296 h 5390836"/>
                  <a:gd name="connsiteX331" fmla="*/ 5022768 w 5372199"/>
                  <a:gd name="connsiteY331" fmla="*/ 3352631 h 5390836"/>
                  <a:gd name="connsiteX332" fmla="*/ 5004209 w 5372199"/>
                  <a:gd name="connsiteY332" fmla="*/ 3249504 h 5390836"/>
                  <a:gd name="connsiteX333" fmla="*/ 5068141 w 5372199"/>
                  <a:gd name="connsiteY333" fmla="*/ 3168042 h 5390836"/>
                  <a:gd name="connsiteX334" fmla="*/ 5126906 w 5372199"/>
                  <a:gd name="connsiteY334" fmla="*/ 3154598 h 5390836"/>
                  <a:gd name="connsiteX335" fmla="*/ 332419 w 5372199"/>
                  <a:gd name="connsiteY335" fmla="*/ 3145784 h 5390836"/>
                  <a:gd name="connsiteX336" fmla="*/ 337575 w 5372199"/>
                  <a:gd name="connsiteY336" fmla="*/ 3173631 h 5390836"/>
                  <a:gd name="connsiteX337" fmla="*/ 342736 w 5372199"/>
                  <a:gd name="connsiteY337" fmla="*/ 3201479 h 5390836"/>
                  <a:gd name="connsiteX338" fmla="*/ 57080 w 5372199"/>
                  <a:gd name="connsiteY338" fmla="*/ 3256135 h 5390836"/>
                  <a:gd name="connsiteX339" fmla="*/ 51915 w 5372199"/>
                  <a:gd name="connsiteY339" fmla="*/ 3229313 h 5390836"/>
                  <a:gd name="connsiteX340" fmla="*/ 46763 w 5372199"/>
                  <a:gd name="connsiteY340" fmla="*/ 3201479 h 5390836"/>
                  <a:gd name="connsiteX341" fmla="*/ 298393 w 5372199"/>
                  <a:gd name="connsiteY341" fmla="*/ 2871475 h 5390836"/>
                  <a:gd name="connsiteX342" fmla="*/ 322114 w 5372199"/>
                  <a:gd name="connsiteY342" fmla="*/ 3066382 h 5390836"/>
                  <a:gd name="connsiteX343" fmla="*/ 296334 w 5372199"/>
                  <a:gd name="connsiteY343" fmla="*/ 3069479 h 5390836"/>
                  <a:gd name="connsiteX344" fmla="*/ 270554 w 5372199"/>
                  <a:gd name="connsiteY344" fmla="*/ 3072576 h 5390836"/>
                  <a:gd name="connsiteX345" fmla="*/ 253016 w 5372199"/>
                  <a:gd name="connsiteY345" fmla="*/ 2933352 h 5390836"/>
                  <a:gd name="connsiteX346" fmla="*/ 192169 w 5372199"/>
                  <a:gd name="connsiteY346" fmla="*/ 2940573 h 5390836"/>
                  <a:gd name="connsiteX347" fmla="*/ 207639 w 5372199"/>
                  <a:gd name="connsiteY347" fmla="*/ 3070509 h 5390836"/>
                  <a:gd name="connsiteX348" fmla="*/ 183932 w 5372199"/>
                  <a:gd name="connsiteY348" fmla="*/ 3073606 h 5390836"/>
                  <a:gd name="connsiteX349" fmla="*/ 158139 w 5372199"/>
                  <a:gd name="connsiteY349" fmla="*/ 3076699 h 5390836"/>
                  <a:gd name="connsiteX350" fmla="*/ 142669 w 5372199"/>
                  <a:gd name="connsiteY350" fmla="*/ 2946755 h 5390836"/>
                  <a:gd name="connsiteX351" fmla="*/ 67390 w 5372199"/>
                  <a:gd name="connsiteY351" fmla="*/ 2956047 h 5390836"/>
                  <a:gd name="connsiteX352" fmla="*/ 84919 w 5372199"/>
                  <a:gd name="connsiteY352" fmla="*/ 3102479 h 5390836"/>
                  <a:gd name="connsiteX353" fmla="*/ 60178 w 5372199"/>
                  <a:gd name="connsiteY353" fmla="*/ 3105576 h 5390836"/>
                  <a:gd name="connsiteX354" fmla="*/ 34390 w 5372199"/>
                  <a:gd name="connsiteY354" fmla="*/ 3108674 h 5390836"/>
                  <a:gd name="connsiteX355" fmla="*/ 8610 w 5372199"/>
                  <a:gd name="connsiteY355" fmla="*/ 2906535 h 5390836"/>
                  <a:gd name="connsiteX356" fmla="*/ 5165090 w 5372199"/>
                  <a:gd name="connsiteY356" fmla="*/ 2814306 h 5390836"/>
                  <a:gd name="connsiteX357" fmla="*/ 5159933 w 5372199"/>
                  <a:gd name="connsiteY357" fmla="*/ 2870001 h 5390836"/>
                  <a:gd name="connsiteX358" fmla="*/ 5124865 w 5372199"/>
                  <a:gd name="connsiteY358" fmla="*/ 2886501 h 5390836"/>
                  <a:gd name="connsiteX359" fmla="*/ 5107340 w 5372199"/>
                  <a:gd name="connsiteY359" fmla="*/ 2924653 h 5390836"/>
                  <a:gd name="connsiteX360" fmla="*/ 5130022 w 5372199"/>
                  <a:gd name="connsiteY360" fmla="*/ 2983433 h 5390836"/>
                  <a:gd name="connsiteX361" fmla="*/ 5203242 w 5372199"/>
                  <a:gd name="connsiteY361" fmla="*/ 3010250 h 5390836"/>
                  <a:gd name="connsiteX362" fmla="*/ 5280589 w 5372199"/>
                  <a:gd name="connsiteY362" fmla="*/ 2997878 h 5390836"/>
                  <a:gd name="connsiteX363" fmla="*/ 5311521 w 5372199"/>
                  <a:gd name="connsiteY363" fmla="*/ 2942183 h 5390836"/>
                  <a:gd name="connsiteX364" fmla="*/ 5311534 w 5372199"/>
                  <a:gd name="connsiteY364" fmla="*/ 2942183 h 5390836"/>
                  <a:gd name="connsiteX365" fmla="*/ 5288839 w 5372199"/>
                  <a:gd name="connsiteY365" fmla="*/ 2889598 h 5390836"/>
                  <a:gd name="connsiteX366" fmla="*/ 5254810 w 5372199"/>
                  <a:gd name="connsiteY366" fmla="*/ 2872056 h 5390836"/>
                  <a:gd name="connsiteX367" fmla="*/ 5254810 w 5372199"/>
                  <a:gd name="connsiteY367" fmla="*/ 2933933 h 5390836"/>
                  <a:gd name="connsiteX368" fmla="*/ 5204272 w 5372199"/>
                  <a:gd name="connsiteY368" fmla="*/ 2933933 h 5390836"/>
                  <a:gd name="connsiteX369" fmla="*/ 5214590 w 5372199"/>
                  <a:gd name="connsiteY369" fmla="*/ 2822556 h 5390836"/>
                  <a:gd name="connsiteX370" fmla="*/ 5370309 w 5372199"/>
                  <a:gd name="connsiteY370" fmla="*/ 2835971 h 5390836"/>
                  <a:gd name="connsiteX371" fmla="*/ 5370309 w 5372199"/>
                  <a:gd name="connsiteY371" fmla="*/ 2873098 h 5390836"/>
                  <a:gd name="connsiteX372" fmla="*/ 5337310 w 5372199"/>
                  <a:gd name="connsiteY372" fmla="*/ 2873098 h 5390836"/>
                  <a:gd name="connsiteX373" fmla="*/ 5371339 w 5372199"/>
                  <a:gd name="connsiteY373" fmla="*/ 2952501 h 5390836"/>
                  <a:gd name="connsiteX374" fmla="*/ 5362059 w 5372199"/>
                  <a:gd name="connsiteY374" fmla="*/ 2957653 h 5390836"/>
                  <a:gd name="connsiteX375" fmla="*/ 5312560 w 5372199"/>
                  <a:gd name="connsiteY375" fmla="*/ 3046335 h 5390836"/>
                  <a:gd name="connsiteX376" fmla="*/ 5199115 w 5372199"/>
                  <a:gd name="connsiteY376" fmla="*/ 3071085 h 5390836"/>
                  <a:gd name="connsiteX377" fmla="*/ 5089810 w 5372199"/>
                  <a:gd name="connsiteY377" fmla="*/ 3025712 h 5390836"/>
                  <a:gd name="connsiteX378" fmla="*/ 5056806 w 5372199"/>
                  <a:gd name="connsiteY378" fmla="*/ 2922585 h 5390836"/>
                  <a:gd name="connsiteX379" fmla="*/ 5089810 w 5372199"/>
                  <a:gd name="connsiteY379" fmla="*/ 2845251 h 5390836"/>
                  <a:gd name="connsiteX380" fmla="*/ 5165090 w 5372199"/>
                  <a:gd name="connsiteY380" fmla="*/ 2814306 h 5390836"/>
                  <a:gd name="connsiteX381" fmla="*/ 176868 w 5372199"/>
                  <a:gd name="connsiteY381" fmla="*/ 2618374 h 5390836"/>
                  <a:gd name="connsiteX382" fmla="*/ 176868 w 5372199"/>
                  <a:gd name="connsiteY382" fmla="*/ 2682319 h 5390836"/>
                  <a:gd name="connsiteX383" fmla="*/ 184089 w 5372199"/>
                  <a:gd name="connsiteY383" fmla="*/ 2713251 h 5390836"/>
                  <a:gd name="connsiteX384" fmla="*/ 209868 w 5372199"/>
                  <a:gd name="connsiteY384" fmla="*/ 2724599 h 5390836"/>
                  <a:gd name="connsiteX385" fmla="*/ 232550 w 5372199"/>
                  <a:gd name="connsiteY385" fmla="*/ 2714281 h 5390836"/>
                  <a:gd name="connsiteX386" fmla="*/ 240800 w 5372199"/>
                  <a:gd name="connsiteY386" fmla="*/ 2681281 h 5390836"/>
                  <a:gd name="connsiteX387" fmla="*/ 240813 w 5372199"/>
                  <a:gd name="connsiteY387" fmla="*/ 2619413 h 5390836"/>
                  <a:gd name="connsiteX388" fmla="*/ 50021 w 5372199"/>
                  <a:gd name="connsiteY388" fmla="*/ 2618374 h 5390836"/>
                  <a:gd name="connsiteX389" fmla="*/ 50021 w 5372199"/>
                  <a:gd name="connsiteY389" fmla="*/ 2686442 h 5390836"/>
                  <a:gd name="connsiteX390" fmla="*/ 59309 w 5372199"/>
                  <a:gd name="connsiteY390" fmla="*/ 2719446 h 5390836"/>
                  <a:gd name="connsiteX391" fmla="*/ 90241 w 5372199"/>
                  <a:gd name="connsiteY391" fmla="*/ 2730781 h 5390836"/>
                  <a:gd name="connsiteX392" fmla="*/ 118089 w 5372199"/>
                  <a:gd name="connsiteY392" fmla="*/ 2719446 h 5390836"/>
                  <a:gd name="connsiteX393" fmla="*/ 127368 w 5372199"/>
                  <a:gd name="connsiteY393" fmla="*/ 2686442 h 5390836"/>
                  <a:gd name="connsiteX394" fmla="*/ 127368 w 5372199"/>
                  <a:gd name="connsiteY394" fmla="*/ 2619413 h 5390836"/>
                  <a:gd name="connsiteX395" fmla="*/ 521 w 5372199"/>
                  <a:gd name="connsiteY395" fmla="*/ 2563722 h 5390836"/>
                  <a:gd name="connsiteX396" fmla="*/ 291342 w 5372199"/>
                  <a:gd name="connsiteY396" fmla="*/ 2568875 h 5390836"/>
                  <a:gd name="connsiteX397" fmla="*/ 291342 w 5372199"/>
                  <a:gd name="connsiteY397" fmla="*/ 2595692 h 5390836"/>
                  <a:gd name="connsiteX398" fmla="*/ 291342 w 5372199"/>
                  <a:gd name="connsiteY398" fmla="*/ 2698819 h 5390836"/>
                  <a:gd name="connsiteX399" fmla="*/ 270715 w 5372199"/>
                  <a:gd name="connsiteY399" fmla="*/ 2758628 h 5390836"/>
                  <a:gd name="connsiteX400" fmla="*/ 216050 w 5372199"/>
                  <a:gd name="connsiteY400" fmla="*/ 2779251 h 5390836"/>
                  <a:gd name="connsiteX401" fmla="*/ 161398 w 5372199"/>
                  <a:gd name="connsiteY401" fmla="*/ 2754501 h 5390836"/>
                  <a:gd name="connsiteX402" fmla="*/ 156245 w 5372199"/>
                  <a:gd name="connsiteY402" fmla="*/ 2745222 h 5390836"/>
                  <a:gd name="connsiteX403" fmla="*/ 145928 w 5372199"/>
                  <a:gd name="connsiteY403" fmla="*/ 2761721 h 5390836"/>
                  <a:gd name="connsiteX404" fmla="*/ 90241 w 5372199"/>
                  <a:gd name="connsiteY404" fmla="*/ 2786476 h 5390836"/>
                  <a:gd name="connsiteX405" fmla="*/ 22174 w 5372199"/>
                  <a:gd name="connsiteY405" fmla="*/ 2759654 h 5390836"/>
                  <a:gd name="connsiteX406" fmla="*/ 521 w 5372199"/>
                  <a:gd name="connsiteY406" fmla="*/ 2685404 h 5390836"/>
                  <a:gd name="connsiteX407" fmla="*/ 521 w 5372199"/>
                  <a:gd name="connsiteY407" fmla="*/ 2590540 h 5390836"/>
                  <a:gd name="connsiteX408" fmla="*/ 5076221 w 5372199"/>
                  <a:gd name="connsiteY408" fmla="*/ 2512595 h 5390836"/>
                  <a:gd name="connsiteX409" fmla="*/ 5259793 w 5372199"/>
                  <a:gd name="connsiteY409" fmla="*/ 2594069 h 5390836"/>
                  <a:gd name="connsiteX410" fmla="*/ 5370131 w 5372199"/>
                  <a:gd name="connsiteY410" fmla="*/ 2589942 h 5390836"/>
                  <a:gd name="connsiteX411" fmla="*/ 5371170 w 5372199"/>
                  <a:gd name="connsiteY411" fmla="*/ 2618819 h 5390836"/>
                  <a:gd name="connsiteX412" fmla="*/ 5372199 w 5372199"/>
                  <a:gd name="connsiteY412" fmla="*/ 2646654 h 5390836"/>
                  <a:gd name="connsiteX413" fmla="*/ 5262878 w 5372199"/>
                  <a:gd name="connsiteY413" fmla="*/ 2649751 h 5390836"/>
                  <a:gd name="connsiteX414" fmla="*/ 5084471 w 5372199"/>
                  <a:gd name="connsiteY414" fmla="*/ 2749781 h 5390836"/>
                  <a:gd name="connsiteX415" fmla="*/ 5083442 w 5372199"/>
                  <a:gd name="connsiteY415" fmla="*/ 2716781 h 5390836"/>
                  <a:gd name="connsiteX416" fmla="*/ 5082416 w 5372199"/>
                  <a:gd name="connsiteY416" fmla="*/ 2683781 h 5390836"/>
                  <a:gd name="connsiteX417" fmla="*/ 5206166 w 5372199"/>
                  <a:gd name="connsiteY417" fmla="*/ 2622942 h 5390836"/>
                  <a:gd name="connsiteX418" fmla="*/ 5207196 w 5372199"/>
                  <a:gd name="connsiteY418" fmla="*/ 2622942 h 5390836"/>
                  <a:gd name="connsiteX419" fmla="*/ 5078289 w 5372199"/>
                  <a:gd name="connsiteY419" fmla="*/ 2575502 h 5390836"/>
                  <a:gd name="connsiteX420" fmla="*/ 5077251 w 5372199"/>
                  <a:gd name="connsiteY420" fmla="*/ 2543527 h 5390836"/>
                  <a:gd name="connsiteX421" fmla="*/ 605887 w 5372199"/>
                  <a:gd name="connsiteY421" fmla="*/ 985886 h 5390836"/>
                  <a:gd name="connsiteX422" fmla="*/ 605887 w 5372199"/>
                  <a:gd name="connsiteY422" fmla="*/ 994136 h 5390836"/>
                  <a:gd name="connsiteX423" fmla="*/ 605887 w 5372199"/>
                  <a:gd name="connsiteY423" fmla="*/ 998261 h 5390836"/>
                  <a:gd name="connsiteX424" fmla="*/ 601762 w 5372199"/>
                  <a:gd name="connsiteY424" fmla="*/ 998261 h 5390836"/>
                  <a:gd name="connsiteX425" fmla="*/ 667763 w 5372199"/>
                  <a:gd name="connsiteY425" fmla="*/ 958039 h 5390836"/>
                  <a:gd name="connsiteX426" fmla="*/ 690446 w 5372199"/>
                  <a:gd name="connsiteY426" fmla="*/ 958039 h 5390836"/>
                  <a:gd name="connsiteX427" fmla="*/ 699735 w 5372199"/>
                  <a:gd name="connsiteY427" fmla="*/ 967329 h 5390836"/>
                  <a:gd name="connsiteX428" fmla="*/ 713139 w 5372199"/>
                  <a:gd name="connsiteY428" fmla="*/ 981761 h 5390836"/>
                  <a:gd name="connsiteX429" fmla="*/ 721389 w 5372199"/>
                  <a:gd name="connsiteY429" fmla="*/ 1003414 h 5390836"/>
                  <a:gd name="connsiteX430" fmla="*/ 735821 w 5372199"/>
                  <a:gd name="connsiteY430" fmla="*/ 1020943 h 5390836"/>
                  <a:gd name="connsiteX431" fmla="*/ 763668 w 5372199"/>
                  <a:gd name="connsiteY431" fmla="*/ 1049818 h 5390836"/>
                  <a:gd name="connsiteX432" fmla="*/ 779140 w 5372199"/>
                  <a:gd name="connsiteY432" fmla="*/ 1068386 h 5390836"/>
                  <a:gd name="connsiteX433" fmla="*/ 793572 w 5372199"/>
                  <a:gd name="connsiteY433" fmla="*/ 1083858 h 5390836"/>
                  <a:gd name="connsiteX434" fmla="*/ 806987 w 5372199"/>
                  <a:gd name="connsiteY434" fmla="*/ 1090040 h 5390836"/>
                  <a:gd name="connsiteX435" fmla="*/ 813169 w 5372199"/>
                  <a:gd name="connsiteY435" fmla="*/ 1090040 h 5390836"/>
                  <a:gd name="connsiteX436" fmla="*/ 824515 w 5372199"/>
                  <a:gd name="connsiteY436" fmla="*/ 1097261 h 5390836"/>
                  <a:gd name="connsiteX437" fmla="*/ 838948 w 5372199"/>
                  <a:gd name="connsiteY437" fmla="*/ 1120983 h 5390836"/>
                  <a:gd name="connsiteX438" fmla="*/ 844112 w 5372199"/>
                  <a:gd name="connsiteY438" fmla="*/ 1138512 h 5390836"/>
                  <a:gd name="connsiteX439" fmla="*/ 836890 w 5372199"/>
                  <a:gd name="connsiteY439" fmla="*/ 1171512 h 5390836"/>
                  <a:gd name="connsiteX440" fmla="*/ 836890 w 5372199"/>
                  <a:gd name="connsiteY440" fmla="*/ 1206570 h 5390836"/>
                  <a:gd name="connsiteX441" fmla="*/ 827612 w 5372199"/>
                  <a:gd name="connsiteY441" fmla="*/ 1233388 h 5390836"/>
                  <a:gd name="connsiteX442" fmla="*/ 819362 w 5372199"/>
                  <a:gd name="connsiteY442" fmla="*/ 1272570 h 5390836"/>
                  <a:gd name="connsiteX443" fmla="*/ 811112 w 5372199"/>
                  <a:gd name="connsiteY443" fmla="*/ 1294235 h 5390836"/>
                  <a:gd name="connsiteX444" fmla="*/ 811112 w 5372199"/>
                  <a:gd name="connsiteY444" fmla="*/ 1333418 h 5390836"/>
                  <a:gd name="connsiteX445" fmla="*/ 782236 w 5372199"/>
                  <a:gd name="connsiteY445" fmla="*/ 1333418 h 5390836"/>
                  <a:gd name="connsiteX446" fmla="*/ 765736 w 5372199"/>
                  <a:gd name="connsiteY446" fmla="*/ 1333418 h 5390836"/>
                  <a:gd name="connsiteX447" fmla="*/ 751293 w 5372199"/>
                  <a:gd name="connsiteY447" fmla="*/ 1325168 h 5390836"/>
                  <a:gd name="connsiteX448" fmla="*/ 736861 w 5372199"/>
                  <a:gd name="connsiteY448" fmla="*/ 1317946 h 5390836"/>
                  <a:gd name="connsiteX449" fmla="*/ 736861 w 5372199"/>
                  <a:gd name="connsiteY449" fmla="*/ 1304542 h 5390836"/>
                  <a:gd name="connsiteX450" fmla="*/ 744071 w 5372199"/>
                  <a:gd name="connsiteY450" fmla="*/ 1294235 h 5390836"/>
                  <a:gd name="connsiteX451" fmla="*/ 749225 w 5372199"/>
                  <a:gd name="connsiteY451" fmla="*/ 1272570 h 5390836"/>
                  <a:gd name="connsiteX452" fmla="*/ 757475 w 5372199"/>
                  <a:gd name="connsiteY452" fmla="*/ 1251945 h 5390836"/>
                  <a:gd name="connsiteX453" fmla="*/ 767793 w 5372199"/>
                  <a:gd name="connsiteY453" fmla="*/ 1211723 h 5390836"/>
                  <a:gd name="connsiteX454" fmla="*/ 767793 w 5372199"/>
                  <a:gd name="connsiteY454" fmla="*/ 1188012 h 5390836"/>
                  <a:gd name="connsiteX455" fmla="*/ 738918 w 5372199"/>
                  <a:gd name="connsiteY455" fmla="*/ 1163262 h 5390836"/>
                  <a:gd name="connsiteX456" fmla="*/ 728610 w 5372199"/>
                  <a:gd name="connsiteY456" fmla="*/ 1163262 h 5390836"/>
                  <a:gd name="connsiteX457" fmla="*/ 719321 w 5372199"/>
                  <a:gd name="connsiteY457" fmla="*/ 1177705 h 5390836"/>
                  <a:gd name="connsiteX458" fmla="*/ 712110 w 5372199"/>
                  <a:gd name="connsiteY458" fmla="*/ 1193166 h 5390836"/>
                  <a:gd name="connsiteX459" fmla="*/ 704889 w 5372199"/>
                  <a:gd name="connsiteY459" fmla="*/ 1203484 h 5390836"/>
                  <a:gd name="connsiteX460" fmla="*/ 695610 w 5372199"/>
                  <a:gd name="connsiteY460" fmla="*/ 1203484 h 5390836"/>
                  <a:gd name="connsiteX461" fmla="*/ 678070 w 5372199"/>
                  <a:gd name="connsiteY461" fmla="*/ 1192138 h 5390836"/>
                  <a:gd name="connsiteX462" fmla="*/ 665695 w 5372199"/>
                  <a:gd name="connsiteY462" fmla="*/ 1185945 h 5390836"/>
                  <a:gd name="connsiteX463" fmla="*/ 647138 w 5372199"/>
                  <a:gd name="connsiteY463" fmla="*/ 1165319 h 5390836"/>
                  <a:gd name="connsiteX464" fmla="*/ 647138 w 5372199"/>
                  <a:gd name="connsiteY464" fmla="*/ 1142637 h 5390836"/>
                  <a:gd name="connsiteX465" fmla="*/ 657445 w 5372199"/>
                  <a:gd name="connsiteY465" fmla="*/ 1120983 h 5390836"/>
                  <a:gd name="connsiteX466" fmla="*/ 667763 w 5372199"/>
                  <a:gd name="connsiteY466" fmla="*/ 1108608 h 5390836"/>
                  <a:gd name="connsiteX467" fmla="*/ 676013 w 5372199"/>
                  <a:gd name="connsiteY467" fmla="*/ 1084886 h 5390836"/>
                  <a:gd name="connsiteX468" fmla="*/ 667763 w 5372199"/>
                  <a:gd name="connsiteY468" fmla="*/ 1063233 h 5390836"/>
                  <a:gd name="connsiteX469" fmla="*/ 639916 w 5372199"/>
                  <a:gd name="connsiteY469" fmla="*/ 1027136 h 5390836"/>
                  <a:gd name="connsiteX470" fmla="*/ 612080 w 5372199"/>
                  <a:gd name="connsiteY470" fmla="*/ 1015789 h 5390836"/>
                  <a:gd name="connsiteX471" fmla="*/ 605887 w 5372199"/>
                  <a:gd name="connsiteY471" fmla="*/ 1010636 h 5390836"/>
                  <a:gd name="connsiteX472" fmla="*/ 605887 w 5372199"/>
                  <a:gd name="connsiteY472" fmla="*/ 998261 h 5390836"/>
                  <a:gd name="connsiteX473" fmla="*/ 607303 w 5372199"/>
                  <a:gd name="connsiteY473" fmla="*/ 998261 h 5390836"/>
                  <a:gd name="connsiteX474" fmla="*/ 615166 w 5372199"/>
                  <a:gd name="connsiteY474" fmla="*/ 998261 h 5390836"/>
                  <a:gd name="connsiteX475" fmla="*/ 630638 w 5372199"/>
                  <a:gd name="connsiteY475" fmla="*/ 984858 h 5390836"/>
                  <a:gd name="connsiteX476" fmla="*/ 644041 w 5372199"/>
                  <a:gd name="connsiteY476" fmla="*/ 970415 h 5390836"/>
                  <a:gd name="connsiteX477" fmla="*/ 655388 w 5372199"/>
                  <a:gd name="connsiteY477" fmla="*/ 963193 h 5390836"/>
                  <a:gd name="connsiteX478" fmla="*/ 667763 w 5372199"/>
                  <a:gd name="connsiteY478" fmla="*/ 958039 h 5390836"/>
                  <a:gd name="connsiteX479" fmla="*/ 4670338 w 5372199"/>
                  <a:gd name="connsiteY479" fmla="*/ 809159 h 5390836"/>
                  <a:gd name="connsiteX480" fmla="*/ 4680391 w 5372199"/>
                  <a:gd name="connsiteY480" fmla="*/ 812634 h 5390836"/>
                  <a:gd name="connsiteX481" fmla="*/ 4688641 w 5372199"/>
                  <a:gd name="connsiteY481" fmla="*/ 820884 h 5390836"/>
                  <a:gd name="connsiteX482" fmla="*/ 4695863 w 5372199"/>
                  <a:gd name="connsiteY482" fmla="*/ 820884 h 5390836"/>
                  <a:gd name="connsiteX483" fmla="*/ 4695863 w 5372199"/>
                  <a:gd name="connsiteY483" fmla="*/ 830174 h 5390836"/>
                  <a:gd name="connsiteX484" fmla="*/ 4687613 w 5372199"/>
                  <a:gd name="connsiteY484" fmla="*/ 841510 h 5390836"/>
                  <a:gd name="connsiteX485" fmla="*/ 4675238 w 5372199"/>
                  <a:gd name="connsiteY485" fmla="*/ 853885 h 5390836"/>
                  <a:gd name="connsiteX486" fmla="*/ 4668016 w 5372199"/>
                  <a:gd name="connsiteY486" fmla="*/ 861106 h 5390836"/>
                  <a:gd name="connsiteX487" fmla="*/ 4658737 w 5372199"/>
                  <a:gd name="connsiteY487" fmla="*/ 868328 h 5390836"/>
                  <a:gd name="connsiteX488" fmla="*/ 4647391 w 5372199"/>
                  <a:gd name="connsiteY488" fmla="*/ 878635 h 5390836"/>
                  <a:gd name="connsiteX489" fmla="*/ 4627794 w 5372199"/>
                  <a:gd name="connsiteY489" fmla="*/ 899260 h 5390836"/>
                  <a:gd name="connsiteX490" fmla="*/ 4616459 w 5372199"/>
                  <a:gd name="connsiteY490" fmla="*/ 914732 h 5390836"/>
                  <a:gd name="connsiteX491" fmla="*/ 4606141 w 5372199"/>
                  <a:gd name="connsiteY491" fmla="*/ 924011 h 5390836"/>
                  <a:gd name="connsiteX492" fmla="*/ 4589640 w 5372199"/>
                  <a:gd name="connsiteY492" fmla="*/ 932261 h 5390836"/>
                  <a:gd name="connsiteX493" fmla="*/ 4589640 w 5372199"/>
                  <a:gd name="connsiteY493" fmla="*/ 943608 h 5390836"/>
                  <a:gd name="connsiteX494" fmla="*/ 4604083 w 5372199"/>
                  <a:gd name="connsiteY494" fmla="*/ 951858 h 5390836"/>
                  <a:gd name="connsiteX495" fmla="*/ 4614391 w 5372199"/>
                  <a:gd name="connsiteY495" fmla="*/ 962176 h 5390836"/>
                  <a:gd name="connsiteX496" fmla="*/ 4632959 w 5372199"/>
                  <a:gd name="connsiteY496" fmla="*/ 975579 h 5390836"/>
                  <a:gd name="connsiteX497" fmla="*/ 4644294 w 5372199"/>
                  <a:gd name="connsiteY497" fmla="*/ 981762 h 5390836"/>
                  <a:gd name="connsiteX498" fmla="*/ 4655641 w 5372199"/>
                  <a:gd name="connsiteY498" fmla="*/ 981762 h 5390836"/>
                  <a:gd name="connsiteX499" fmla="*/ 4661834 w 5372199"/>
                  <a:gd name="connsiteY499" fmla="*/ 981762 h 5390836"/>
                  <a:gd name="connsiteX500" fmla="*/ 4653584 w 5372199"/>
                  <a:gd name="connsiteY500" fmla="*/ 970426 h 5390836"/>
                  <a:gd name="connsiteX501" fmla="*/ 4641209 w 5372199"/>
                  <a:gd name="connsiteY501" fmla="*/ 965261 h 5390836"/>
                  <a:gd name="connsiteX502" fmla="*/ 4647391 w 5372199"/>
                  <a:gd name="connsiteY502" fmla="*/ 954954 h 5390836"/>
                  <a:gd name="connsiteX503" fmla="*/ 4647391 w 5372199"/>
                  <a:gd name="connsiteY503" fmla="*/ 942579 h 5390836"/>
                  <a:gd name="connsiteX504" fmla="*/ 4633987 w 5372199"/>
                  <a:gd name="connsiteY504" fmla="*/ 948761 h 5390836"/>
                  <a:gd name="connsiteX505" fmla="*/ 4625250 w 5372199"/>
                  <a:gd name="connsiteY505" fmla="*/ 949313 h 5390836"/>
                  <a:gd name="connsiteX506" fmla="*/ 4624709 w 5372199"/>
                  <a:gd name="connsiteY506" fmla="*/ 948761 h 5390836"/>
                  <a:gd name="connsiteX507" fmla="*/ 4615419 w 5372199"/>
                  <a:gd name="connsiteY507" fmla="*/ 948761 h 5390836"/>
                  <a:gd name="connsiteX508" fmla="*/ 4621612 w 5372199"/>
                  <a:gd name="connsiteY508" fmla="*/ 932261 h 5390836"/>
                  <a:gd name="connsiteX509" fmla="*/ 4646362 w 5372199"/>
                  <a:gd name="connsiteY509" fmla="*/ 910607 h 5390836"/>
                  <a:gd name="connsiteX510" fmla="*/ 4659766 w 5372199"/>
                  <a:gd name="connsiteY510" fmla="*/ 893078 h 5390836"/>
                  <a:gd name="connsiteX511" fmla="*/ 4682459 w 5372199"/>
                  <a:gd name="connsiteY511" fmla="*/ 870385 h 5390836"/>
                  <a:gd name="connsiteX512" fmla="*/ 4688641 w 5372199"/>
                  <a:gd name="connsiteY512" fmla="*/ 862146 h 5390836"/>
                  <a:gd name="connsiteX513" fmla="*/ 4705141 w 5372199"/>
                  <a:gd name="connsiteY513" fmla="*/ 855953 h 5390836"/>
                  <a:gd name="connsiteX514" fmla="*/ 4716488 w 5372199"/>
                  <a:gd name="connsiteY514" fmla="*/ 855953 h 5390836"/>
                  <a:gd name="connsiteX515" fmla="*/ 4707209 w 5372199"/>
                  <a:gd name="connsiteY515" fmla="*/ 871424 h 5390836"/>
                  <a:gd name="connsiteX516" fmla="*/ 4702056 w 5372199"/>
                  <a:gd name="connsiteY516" fmla="*/ 881732 h 5390836"/>
                  <a:gd name="connsiteX517" fmla="*/ 4679363 w 5372199"/>
                  <a:gd name="connsiteY517" fmla="*/ 909579 h 5390836"/>
                  <a:gd name="connsiteX518" fmla="*/ 4679363 w 5372199"/>
                  <a:gd name="connsiteY518" fmla="*/ 918857 h 5390836"/>
                  <a:gd name="connsiteX519" fmla="*/ 4691738 w 5372199"/>
                  <a:gd name="connsiteY519" fmla="*/ 932261 h 5390836"/>
                  <a:gd name="connsiteX520" fmla="*/ 4691738 w 5372199"/>
                  <a:gd name="connsiteY520" fmla="*/ 943608 h 5390836"/>
                  <a:gd name="connsiteX521" fmla="*/ 4714420 w 5372199"/>
                  <a:gd name="connsiteY521" fmla="*/ 943608 h 5390836"/>
                  <a:gd name="connsiteX522" fmla="*/ 4723709 w 5372199"/>
                  <a:gd name="connsiteY522" fmla="*/ 922982 h 5390836"/>
                  <a:gd name="connsiteX523" fmla="*/ 4709266 w 5372199"/>
                  <a:gd name="connsiteY523" fmla="*/ 915761 h 5390836"/>
                  <a:gd name="connsiteX524" fmla="*/ 4698959 w 5372199"/>
                  <a:gd name="connsiteY524" fmla="*/ 915761 h 5390836"/>
                  <a:gd name="connsiteX525" fmla="*/ 4714420 w 5372199"/>
                  <a:gd name="connsiteY525" fmla="*/ 901328 h 5390836"/>
                  <a:gd name="connsiteX526" fmla="*/ 4731959 w 5372199"/>
                  <a:gd name="connsiteY526" fmla="*/ 893078 h 5390836"/>
                  <a:gd name="connsiteX527" fmla="*/ 4740209 w 5372199"/>
                  <a:gd name="connsiteY527" fmla="*/ 875549 h 5390836"/>
                  <a:gd name="connsiteX528" fmla="*/ 4757738 w 5372199"/>
                  <a:gd name="connsiteY528" fmla="*/ 875549 h 5390836"/>
                  <a:gd name="connsiteX529" fmla="*/ 4757738 w 5372199"/>
                  <a:gd name="connsiteY529" fmla="*/ 893078 h 5390836"/>
                  <a:gd name="connsiteX530" fmla="*/ 4783517 w 5372199"/>
                  <a:gd name="connsiteY530" fmla="*/ 893078 h 5390836"/>
                  <a:gd name="connsiteX531" fmla="*/ 4807239 w 5372199"/>
                  <a:gd name="connsiteY531" fmla="*/ 886885 h 5390836"/>
                  <a:gd name="connsiteX532" fmla="*/ 4814460 w 5372199"/>
                  <a:gd name="connsiteY532" fmla="*/ 893078 h 5390836"/>
                  <a:gd name="connsiteX533" fmla="*/ 4822710 w 5372199"/>
                  <a:gd name="connsiteY533" fmla="*/ 899260 h 5390836"/>
                  <a:gd name="connsiteX534" fmla="*/ 4815489 w 5372199"/>
                  <a:gd name="connsiteY534" fmla="*/ 903386 h 5390836"/>
                  <a:gd name="connsiteX535" fmla="*/ 4815489 w 5372199"/>
                  <a:gd name="connsiteY535" fmla="*/ 926079 h 5390836"/>
                  <a:gd name="connsiteX536" fmla="*/ 4793835 w 5372199"/>
                  <a:gd name="connsiteY536" fmla="*/ 935357 h 5390836"/>
                  <a:gd name="connsiteX537" fmla="*/ 4770113 w 5372199"/>
                  <a:gd name="connsiteY537" fmla="*/ 935357 h 5390836"/>
                  <a:gd name="connsiteX538" fmla="*/ 4756710 w 5372199"/>
                  <a:gd name="connsiteY538" fmla="*/ 946704 h 5390836"/>
                  <a:gd name="connsiteX539" fmla="*/ 4756710 w 5372199"/>
                  <a:gd name="connsiteY539" fmla="*/ 963204 h 5390836"/>
                  <a:gd name="connsiteX540" fmla="*/ 4713391 w 5372199"/>
                  <a:gd name="connsiteY540" fmla="*/ 976608 h 5390836"/>
                  <a:gd name="connsiteX541" fmla="*/ 4686584 w 5372199"/>
                  <a:gd name="connsiteY541" fmla="*/ 976608 h 5390836"/>
                  <a:gd name="connsiteX542" fmla="*/ 4692766 w 5372199"/>
                  <a:gd name="connsiteY542" fmla="*/ 997233 h 5390836"/>
                  <a:gd name="connsiteX543" fmla="*/ 4687613 w 5372199"/>
                  <a:gd name="connsiteY543" fmla="*/ 1013733 h 5390836"/>
                  <a:gd name="connsiteX544" fmla="*/ 4711334 w 5372199"/>
                  <a:gd name="connsiteY544" fmla="*/ 1013733 h 5390836"/>
                  <a:gd name="connsiteX545" fmla="*/ 4705141 w 5372199"/>
                  <a:gd name="connsiteY545" fmla="*/ 999301 h 5390836"/>
                  <a:gd name="connsiteX546" fmla="*/ 4714420 w 5372199"/>
                  <a:gd name="connsiteY546" fmla="*/ 985887 h 5390836"/>
                  <a:gd name="connsiteX547" fmla="*/ 4726795 w 5372199"/>
                  <a:gd name="connsiteY547" fmla="*/ 985887 h 5390836"/>
                  <a:gd name="connsiteX548" fmla="*/ 4739181 w 5372199"/>
                  <a:gd name="connsiteY548" fmla="*/ 985887 h 5390836"/>
                  <a:gd name="connsiteX549" fmla="*/ 4749488 w 5372199"/>
                  <a:gd name="connsiteY549" fmla="*/ 974551 h 5390836"/>
                  <a:gd name="connsiteX550" fmla="*/ 4763920 w 5372199"/>
                  <a:gd name="connsiteY550" fmla="*/ 979704 h 5390836"/>
                  <a:gd name="connsiteX551" fmla="*/ 4778363 w 5372199"/>
                  <a:gd name="connsiteY551" fmla="*/ 979704 h 5390836"/>
                  <a:gd name="connsiteX552" fmla="*/ 4789710 w 5372199"/>
                  <a:gd name="connsiteY552" fmla="*/ 973511 h 5390836"/>
                  <a:gd name="connsiteX553" fmla="*/ 4800017 w 5372199"/>
                  <a:gd name="connsiteY553" fmla="*/ 949800 h 5390836"/>
                  <a:gd name="connsiteX554" fmla="*/ 4852614 w 5372199"/>
                  <a:gd name="connsiteY554" fmla="*/ 968358 h 5390836"/>
                  <a:gd name="connsiteX555" fmla="*/ 4860864 w 5372199"/>
                  <a:gd name="connsiteY555" fmla="*/ 968358 h 5390836"/>
                  <a:gd name="connsiteX556" fmla="*/ 4872210 w 5372199"/>
                  <a:gd name="connsiteY556" fmla="*/ 977637 h 5390836"/>
                  <a:gd name="connsiteX557" fmla="*/ 4872210 w 5372199"/>
                  <a:gd name="connsiteY557" fmla="*/ 996205 h 5390836"/>
                  <a:gd name="connsiteX558" fmla="*/ 4866017 w 5372199"/>
                  <a:gd name="connsiteY558" fmla="*/ 1006512 h 5390836"/>
                  <a:gd name="connsiteX559" fmla="*/ 4850546 w 5372199"/>
                  <a:gd name="connsiteY559" fmla="*/ 1019926 h 5390836"/>
                  <a:gd name="connsiteX560" fmla="*/ 4822710 w 5372199"/>
                  <a:gd name="connsiteY560" fmla="*/ 1019926 h 5390836"/>
                  <a:gd name="connsiteX561" fmla="*/ 4781460 w 5372199"/>
                  <a:gd name="connsiteY561" fmla="*/ 1035387 h 5390836"/>
                  <a:gd name="connsiteX562" fmla="*/ 4767017 w 5372199"/>
                  <a:gd name="connsiteY562" fmla="*/ 1041580 h 5390836"/>
                  <a:gd name="connsiteX563" fmla="*/ 4752585 w 5372199"/>
                  <a:gd name="connsiteY563" fmla="*/ 1049830 h 5390836"/>
                  <a:gd name="connsiteX564" fmla="*/ 4734016 w 5372199"/>
                  <a:gd name="connsiteY564" fmla="*/ 1062205 h 5390836"/>
                  <a:gd name="connsiteX565" fmla="*/ 4739181 w 5372199"/>
                  <a:gd name="connsiteY565" fmla="*/ 1071484 h 5390836"/>
                  <a:gd name="connsiteX566" fmla="*/ 4759806 w 5372199"/>
                  <a:gd name="connsiteY566" fmla="*/ 1077677 h 5390836"/>
                  <a:gd name="connsiteX567" fmla="*/ 4769085 w 5372199"/>
                  <a:gd name="connsiteY567" fmla="*/ 1086956 h 5390836"/>
                  <a:gd name="connsiteX568" fmla="*/ 4769085 w 5372199"/>
                  <a:gd name="connsiteY568" fmla="*/ 1100359 h 5390836"/>
                  <a:gd name="connsiteX569" fmla="*/ 4775267 w 5372199"/>
                  <a:gd name="connsiteY569" fmla="*/ 1111706 h 5390836"/>
                  <a:gd name="connsiteX570" fmla="*/ 4775267 w 5372199"/>
                  <a:gd name="connsiteY570" fmla="*/ 1125110 h 5390836"/>
                  <a:gd name="connsiteX571" fmla="*/ 4757738 w 5372199"/>
                  <a:gd name="connsiteY571" fmla="*/ 1151928 h 5390836"/>
                  <a:gd name="connsiteX572" fmla="*/ 4731959 w 5372199"/>
                  <a:gd name="connsiteY572" fmla="*/ 1165332 h 5390836"/>
                  <a:gd name="connsiteX573" fmla="*/ 4694834 w 5372199"/>
                  <a:gd name="connsiteY573" fmla="*/ 1141610 h 5390836"/>
                  <a:gd name="connsiteX574" fmla="*/ 4681430 w 5372199"/>
                  <a:gd name="connsiteY574" fmla="*/ 1135428 h 5390836"/>
                  <a:gd name="connsiteX575" fmla="*/ 4671112 w 5372199"/>
                  <a:gd name="connsiteY575" fmla="*/ 1123053 h 5390836"/>
                  <a:gd name="connsiteX576" fmla="*/ 4656669 w 5372199"/>
                  <a:gd name="connsiteY576" fmla="*/ 1107581 h 5390836"/>
                  <a:gd name="connsiteX577" fmla="*/ 4612333 w 5372199"/>
                  <a:gd name="connsiteY577" fmla="*/ 1098302 h 5390836"/>
                  <a:gd name="connsiteX578" fmla="*/ 4592737 w 5372199"/>
                  <a:gd name="connsiteY578" fmla="*/ 1098302 h 5390836"/>
                  <a:gd name="connsiteX579" fmla="*/ 4567987 w 5372199"/>
                  <a:gd name="connsiteY579" fmla="*/ 1098302 h 5390836"/>
                  <a:gd name="connsiteX580" fmla="*/ 4550458 w 5372199"/>
                  <a:gd name="connsiteY580" fmla="*/ 1109638 h 5390836"/>
                  <a:gd name="connsiteX581" fmla="*/ 4550458 w 5372199"/>
                  <a:gd name="connsiteY581" fmla="*/ 1118928 h 5390836"/>
                  <a:gd name="connsiteX582" fmla="*/ 4569015 w 5372199"/>
                  <a:gd name="connsiteY582" fmla="*/ 1127178 h 5390836"/>
                  <a:gd name="connsiteX583" fmla="*/ 4581390 w 5372199"/>
                  <a:gd name="connsiteY583" fmla="*/ 1127178 h 5390836"/>
                  <a:gd name="connsiteX584" fmla="*/ 4587583 w 5372199"/>
                  <a:gd name="connsiteY584" fmla="*/ 1149860 h 5390836"/>
                  <a:gd name="connsiteX585" fmla="*/ 4595833 w 5372199"/>
                  <a:gd name="connsiteY585" fmla="*/ 1170485 h 5390836"/>
                  <a:gd name="connsiteX586" fmla="*/ 4595833 w 5372199"/>
                  <a:gd name="connsiteY586" fmla="*/ 1181832 h 5390836"/>
                  <a:gd name="connsiteX587" fmla="*/ 4577265 w 5372199"/>
                  <a:gd name="connsiteY587" fmla="*/ 1192139 h 5390836"/>
                  <a:gd name="connsiteX588" fmla="*/ 4560765 w 5372199"/>
                  <a:gd name="connsiteY588" fmla="*/ 1192139 h 5390836"/>
                  <a:gd name="connsiteX589" fmla="*/ 4543237 w 5372199"/>
                  <a:gd name="connsiteY589" fmla="*/ 1178736 h 5390836"/>
                  <a:gd name="connsiteX590" fmla="*/ 4529833 w 5372199"/>
                  <a:gd name="connsiteY590" fmla="*/ 1171514 h 5390836"/>
                  <a:gd name="connsiteX591" fmla="*/ 4495793 w 5372199"/>
                  <a:gd name="connsiteY591" fmla="*/ 1157082 h 5390836"/>
                  <a:gd name="connsiteX592" fmla="*/ 4480332 w 5372199"/>
                  <a:gd name="connsiteY592" fmla="*/ 1174611 h 5390836"/>
                  <a:gd name="connsiteX593" fmla="*/ 4463832 w 5372199"/>
                  <a:gd name="connsiteY593" fmla="*/ 1185957 h 5390836"/>
                  <a:gd name="connsiteX594" fmla="*/ 4443207 w 5372199"/>
                  <a:gd name="connsiteY594" fmla="*/ 1198332 h 5390836"/>
                  <a:gd name="connsiteX595" fmla="*/ 4426707 w 5372199"/>
                  <a:gd name="connsiteY595" fmla="*/ 1198332 h 5390836"/>
                  <a:gd name="connsiteX596" fmla="*/ 4390610 w 5372199"/>
                  <a:gd name="connsiteY596" fmla="*/ 1208640 h 5390836"/>
                  <a:gd name="connsiteX597" fmla="*/ 4367928 w 5372199"/>
                  <a:gd name="connsiteY597" fmla="*/ 1196264 h 5390836"/>
                  <a:gd name="connsiteX598" fmla="*/ 4350389 w 5372199"/>
                  <a:gd name="connsiteY598" fmla="*/ 1184929 h 5390836"/>
                  <a:gd name="connsiteX599" fmla="*/ 4329763 w 5372199"/>
                  <a:gd name="connsiteY599" fmla="*/ 1163275 h 5390836"/>
                  <a:gd name="connsiteX600" fmla="*/ 4342139 w 5372199"/>
                  <a:gd name="connsiteY600" fmla="*/ 1149860 h 5390836"/>
                  <a:gd name="connsiteX601" fmla="*/ 4342139 w 5372199"/>
                  <a:gd name="connsiteY601" fmla="*/ 1110678 h 5390836"/>
                  <a:gd name="connsiteX602" fmla="*/ 4358639 w 5372199"/>
                  <a:gd name="connsiteY602" fmla="*/ 1116860 h 5390836"/>
                  <a:gd name="connsiteX603" fmla="*/ 4388553 w 5372199"/>
                  <a:gd name="connsiteY603" fmla="*/ 1138514 h 5390836"/>
                  <a:gd name="connsiteX604" fmla="*/ 4445264 w 5372199"/>
                  <a:gd name="connsiteY604" fmla="*/ 1126138 h 5390836"/>
                  <a:gd name="connsiteX605" fmla="*/ 4445264 w 5372199"/>
                  <a:gd name="connsiteY605" fmla="*/ 1112735 h 5390836"/>
                  <a:gd name="connsiteX606" fmla="*/ 4422582 w 5372199"/>
                  <a:gd name="connsiteY606" fmla="*/ 1095206 h 5390836"/>
                  <a:gd name="connsiteX607" fmla="*/ 4399889 w 5372199"/>
                  <a:gd name="connsiteY607" fmla="*/ 1078706 h 5390836"/>
                  <a:gd name="connsiteX608" fmla="*/ 4378235 w 5372199"/>
                  <a:gd name="connsiteY608" fmla="*/ 1067359 h 5390836"/>
                  <a:gd name="connsiteX609" fmla="*/ 4367928 w 5372199"/>
                  <a:gd name="connsiteY609" fmla="*/ 1048802 h 5390836"/>
                  <a:gd name="connsiteX610" fmla="*/ 4367928 w 5372199"/>
                  <a:gd name="connsiteY610" fmla="*/ 1038484 h 5390836"/>
                  <a:gd name="connsiteX611" fmla="*/ 4378235 w 5372199"/>
                  <a:gd name="connsiteY611" fmla="*/ 1026108 h 5390836"/>
                  <a:gd name="connsiteX612" fmla="*/ 4395764 w 5372199"/>
                  <a:gd name="connsiteY612" fmla="*/ 1015790 h 5390836"/>
                  <a:gd name="connsiteX613" fmla="*/ 4424639 w 5372199"/>
                  <a:gd name="connsiteY613" fmla="*/ 1023012 h 5390836"/>
                  <a:gd name="connsiteX614" fmla="*/ 4433929 w 5372199"/>
                  <a:gd name="connsiteY614" fmla="*/ 1039512 h 5390836"/>
                  <a:gd name="connsiteX615" fmla="*/ 4454543 w 5372199"/>
                  <a:gd name="connsiteY615" fmla="*/ 1045705 h 5390836"/>
                  <a:gd name="connsiteX616" fmla="*/ 4474140 w 5372199"/>
                  <a:gd name="connsiteY616" fmla="*/ 1057041 h 5390836"/>
                  <a:gd name="connsiteX617" fmla="*/ 4488583 w 5372199"/>
                  <a:gd name="connsiteY617" fmla="*/ 1062205 h 5390836"/>
                  <a:gd name="connsiteX618" fmla="*/ 4496833 w 5372199"/>
                  <a:gd name="connsiteY618" fmla="*/ 1062205 h 5390836"/>
                  <a:gd name="connsiteX619" fmla="*/ 4510236 w 5372199"/>
                  <a:gd name="connsiteY619" fmla="*/ 1052927 h 5390836"/>
                  <a:gd name="connsiteX620" fmla="*/ 4526736 w 5372199"/>
                  <a:gd name="connsiteY620" fmla="*/ 1045705 h 5390836"/>
                  <a:gd name="connsiteX621" fmla="*/ 4518486 w 5372199"/>
                  <a:gd name="connsiteY621" fmla="*/ 1035387 h 5390836"/>
                  <a:gd name="connsiteX622" fmla="*/ 4501986 w 5372199"/>
                  <a:gd name="connsiteY622" fmla="*/ 1035387 h 5390836"/>
                  <a:gd name="connsiteX623" fmla="*/ 4485486 w 5372199"/>
                  <a:gd name="connsiteY623" fmla="*/ 1030234 h 5390836"/>
                  <a:gd name="connsiteX624" fmla="*/ 4476207 w 5372199"/>
                  <a:gd name="connsiteY624" fmla="*/ 1019926 h 5390836"/>
                  <a:gd name="connsiteX625" fmla="*/ 4476207 w 5372199"/>
                  <a:gd name="connsiteY625" fmla="*/ 1007551 h 5390836"/>
                  <a:gd name="connsiteX626" fmla="*/ 4492708 w 5372199"/>
                  <a:gd name="connsiteY626" fmla="*/ 998262 h 5390836"/>
                  <a:gd name="connsiteX627" fmla="*/ 4526736 w 5372199"/>
                  <a:gd name="connsiteY627" fmla="*/ 984858 h 5390836"/>
                  <a:gd name="connsiteX628" fmla="*/ 4541169 w 5372199"/>
                  <a:gd name="connsiteY628" fmla="*/ 999301 h 5390836"/>
                  <a:gd name="connsiteX629" fmla="*/ 4550458 w 5372199"/>
                  <a:gd name="connsiteY629" fmla="*/ 999301 h 5390836"/>
                  <a:gd name="connsiteX630" fmla="*/ 4563862 w 5372199"/>
                  <a:gd name="connsiteY630" fmla="*/ 1011676 h 5390836"/>
                  <a:gd name="connsiteX631" fmla="*/ 4582419 w 5372199"/>
                  <a:gd name="connsiteY631" fmla="*/ 1023012 h 5390836"/>
                  <a:gd name="connsiteX632" fmla="*/ 4594805 w 5372199"/>
                  <a:gd name="connsiteY632" fmla="*/ 1032291 h 5390836"/>
                  <a:gd name="connsiteX633" fmla="*/ 4607180 w 5372199"/>
                  <a:gd name="connsiteY633" fmla="*/ 1039512 h 5390836"/>
                  <a:gd name="connsiteX634" fmla="*/ 4616459 w 5372199"/>
                  <a:gd name="connsiteY634" fmla="*/ 1039512 h 5390836"/>
                  <a:gd name="connsiteX635" fmla="*/ 4628834 w 5372199"/>
                  <a:gd name="connsiteY635" fmla="*/ 1052927 h 5390836"/>
                  <a:gd name="connsiteX636" fmla="*/ 4640169 w 5372199"/>
                  <a:gd name="connsiteY636" fmla="*/ 1063234 h 5390836"/>
                  <a:gd name="connsiteX637" fmla="*/ 4647391 w 5372199"/>
                  <a:gd name="connsiteY637" fmla="*/ 1076638 h 5390836"/>
                  <a:gd name="connsiteX638" fmla="*/ 4665959 w 5372199"/>
                  <a:gd name="connsiteY638" fmla="*/ 1083859 h 5390836"/>
                  <a:gd name="connsiteX639" fmla="*/ 4685545 w 5372199"/>
                  <a:gd name="connsiteY639" fmla="*/ 1078706 h 5390836"/>
                  <a:gd name="connsiteX640" fmla="*/ 4668016 w 5372199"/>
                  <a:gd name="connsiteY640" fmla="*/ 1064263 h 5390836"/>
                  <a:gd name="connsiteX641" fmla="*/ 4649459 w 5372199"/>
                  <a:gd name="connsiteY641" fmla="*/ 1048802 h 5390836"/>
                  <a:gd name="connsiteX642" fmla="*/ 4620584 w 5372199"/>
                  <a:gd name="connsiteY642" fmla="*/ 1024051 h 5390836"/>
                  <a:gd name="connsiteX643" fmla="*/ 4605112 w 5372199"/>
                  <a:gd name="connsiteY643" fmla="*/ 1013733 h 5390836"/>
                  <a:gd name="connsiteX644" fmla="*/ 4589640 w 5372199"/>
                  <a:gd name="connsiteY644" fmla="*/ 1002387 h 5390836"/>
                  <a:gd name="connsiteX645" fmla="*/ 4565930 w 5372199"/>
                  <a:gd name="connsiteY645" fmla="*/ 982801 h 5390836"/>
                  <a:gd name="connsiteX646" fmla="*/ 4519515 w 5372199"/>
                  <a:gd name="connsiteY646" fmla="*/ 955983 h 5390836"/>
                  <a:gd name="connsiteX647" fmla="*/ 4496833 w 5372199"/>
                  <a:gd name="connsiteY647" fmla="*/ 955983 h 5390836"/>
                  <a:gd name="connsiteX648" fmla="*/ 4453514 w 5372199"/>
                  <a:gd name="connsiteY648" fmla="*/ 947732 h 5390836"/>
                  <a:gd name="connsiteX649" fmla="*/ 4448361 w 5372199"/>
                  <a:gd name="connsiteY649" fmla="*/ 934329 h 5390836"/>
                  <a:gd name="connsiteX650" fmla="*/ 4464861 w 5372199"/>
                  <a:gd name="connsiteY650" fmla="*/ 904425 h 5390836"/>
                  <a:gd name="connsiteX651" fmla="*/ 4488583 w 5372199"/>
                  <a:gd name="connsiteY651" fmla="*/ 882760 h 5390836"/>
                  <a:gd name="connsiteX652" fmla="*/ 4501986 w 5372199"/>
                  <a:gd name="connsiteY652" fmla="*/ 882760 h 5390836"/>
                  <a:gd name="connsiteX653" fmla="*/ 4512304 w 5372199"/>
                  <a:gd name="connsiteY653" fmla="*/ 882760 h 5390836"/>
                  <a:gd name="connsiteX654" fmla="*/ 4555612 w 5372199"/>
                  <a:gd name="connsiteY654" fmla="*/ 873482 h 5390836"/>
                  <a:gd name="connsiteX655" fmla="*/ 4560765 w 5372199"/>
                  <a:gd name="connsiteY655" fmla="*/ 873482 h 5390836"/>
                  <a:gd name="connsiteX656" fmla="*/ 4542208 w 5372199"/>
                  <a:gd name="connsiteY656" fmla="*/ 897203 h 5390836"/>
                  <a:gd name="connsiteX657" fmla="*/ 4541472 w 5372199"/>
                  <a:gd name="connsiteY657" fmla="*/ 908853 h 5390836"/>
                  <a:gd name="connsiteX658" fmla="*/ 4542208 w 5372199"/>
                  <a:gd name="connsiteY658" fmla="*/ 909579 h 5390836"/>
                  <a:gd name="connsiteX659" fmla="*/ 4561805 w 5372199"/>
                  <a:gd name="connsiteY659" fmla="*/ 917829 h 5390836"/>
                  <a:gd name="connsiteX660" fmla="*/ 4571083 w 5372199"/>
                  <a:gd name="connsiteY660" fmla="*/ 917829 h 5390836"/>
                  <a:gd name="connsiteX661" fmla="*/ 4577265 w 5372199"/>
                  <a:gd name="connsiteY661" fmla="*/ 904425 h 5390836"/>
                  <a:gd name="connsiteX662" fmla="*/ 4589640 w 5372199"/>
                  <a:gd name="connsiteY662" fmla="*/ 888953 h 5390836"/>
                  <a:gd name="connsiteX663" fmla="*/ 4620584 w 5372199"/>
                  <a:gd name="connsiteY663" fmla="*/ 863174 h 5390836"/>
                  <a:gd name="connsiteX664" fmla="*/ 4649459 w 5372199"/>
                  <a:gd name="connsiteY664" fmla="*/ 832231 h 5390836"/>
                  <a:gd name="connsiteX665" fmla="*/ 4664930 w 5372199"/>
                  <a:gd name="connsiteY665" fmla="*/ 812634 h 5390836"/>
                  <a:gd name="connsiteX666" fmla="*/ 4670338 w 5372199"/>
                  <a:gd name="connsiteY666" fmla="*/ 809159 h 5390836"/>
                  <a:gd name="connsiteX667" fmla="*/ 770888 w 5372199"/>
                  <a:gd name="connsiteY667" fmla="*/ 804383 h 5390836"/>
                  <a:gd name="connsiteX668" fmla="*/ 782234 w 5372199"/>
                  <a:gd name="connsiteY668" fmla="*/ 804383 h 5390836"/>
                  <a:gd name="connsiteX669" fmla="*/ 804917 w 5372199"/>
                  <a:gd name="connsiteY669" fmla="*/ 816759 h 5390836"/>
                  <a:gd name="connsiteX670" fmla="*/ 817292 w 5372199"/>
                  <a:gd name="connsiteY670" fmla="*/ 853884 h 5390836"/>
                  <a:gd name="connsiteX671" fmla="*/ 827610 w 5372199"/>
                  <a:gd name="connsiteY671" fmla="*/ 868327 h 5390836"/>
                  <a:gd name="connsiteX672" fmla="*/ 842042 w 5372199"/>
                  <a:gd name="connsiteY672" fmla="*/ 861105 h 5390836"/>
                  <a:gd name="connsiteX673" fmla="*/ 842042 w 5372199"/>
                  <a:gd name="connsiteY673" fmla="*/ 843576 h 5390836"/>
                  <a:gd name="connsiteX674" fmla="*/ 864735 w 5372199"/>
                  <a:gd name="connsiteY674" fmla="*/ 832230 h 5390836"/>
                  <a:gd name="connsiteX675" fmla="*/ 893610 w 5372199"/>
                  <a:gd name="connsiteY675" fmla="*/ 839441 h 5390836"/>
                  <a:gd name="connsiteX676" fmla="*/ 909071 w 5372199"/>
                  <a:gd name="connsiteY676" fmla="*/ 849759 h 5390836"/>
                  <a:gd name="connsiteX677" fmla="*/ 909071 w 5372199"/>
                  <a:gd name="connsiteY677" fmla="*/ 862134 h 5390836"/>
                  <a:gd name="connsiteX678" fmla="*/ 899793 w 5372199"/>
                  <a:gd name="connsiteY678" fmla="*/ 877606 h 5390836"/>
                  <a:gd name="connsiteX679" fmla="*/ 899793 w 5372199"/>
                  <a:gd name="connsiteY679" fmla="*/ 895134 h 5390836"/>
                  <a:gd name="connsiteX680" fmla="*/ 899793 w 5372199"/>
                  <a:gd name="connsiteY680" fmla="*/ 918856 h 5390836"/>
                  <a:gd name="connsiteX681" fmla="*/ 888457 w 5372199"/>
                  <a:gd name="connsiteY681" fmla="*/ 952885 h 5390836"/>
                  <a:gd name="connsiteX682" fmla="*/ 907014 w 5372199"/>
                  <a:gd name="connsiteY682" fmla="*/ 985885 h 5390836"/>
                  <a:gd name="connsiteX683" fmla="*/ 920418 w 5372199"/>
                  <a:gd name="connsiteY683" fmla="*/ 997232 h 5390836"/>
                  <a:gd name="connsiteX684" fmla="*/ 949293 w 5372199"/>
                  <a:gd name="connsiteY684" fmla="*/ 1010636 h 5390836"/>
                  <a:gd name="connsiteX685" fmla="*/ 974043 w 5372199"/>
                  <a:gd name="connsiteY685" fmla="*/ 1000318 h 5390836"/>
                  <a:gd name="connsiteX686" fmla="*/ 988486 w 5372199"/>
                  <a:gd name="connsiteY686" fmla="*/ 988982 h 5390836"/>
                  <a:gd name="connsiteX687" fmla="*/ 998794 w 5372199"/>
                  <a:gd name="connsiteY687" fmla="*/ 981760 h 5390836"/>
                  <a:gd name="connsiteX688" fmla="*/ 1011169 w 5372199"/>
                  <a:gd name="connsiteY688" fmla="*/ 975578 h 5390836"/>
                  <a:gd name="connsiteX689" fmla="*/ 1025612 w 5372199"/>
                  <a:gd name="connsiteY689" fmla="*/ 962164 h 5390836"/>
                  <a:gd name="connsiteX690" fmla="*/ 1051391 w 5372199"/>
                  <a:gd name="connsiteY690" fmla="*/ 971442 h 5390836"/>
                  <a:gd name="connsiteX691" fmla="*/ 1065834 w 5372199"/>
                  <a:gd name="connsiteY691" fmla="*/ 998260 h 5390836"/>
                  <a:gd name="connsiteX692" fmla="*/ 1073044 w 5372199"/>
                  <a:gd name="connsiteY692" fmla="*/ 1016828 h 5390836"/>
                  <a:gd name="connsiteX693" fmla="*/ 1061698 w 5372199"/>
                  <a:gd name="connsiteY693" fmla="*/ 1034357 h 5390836"/>
                  <a:gd name="connsiteX694" fmla="*/ 1051391 w 5372199"/>
                  <a:gd name="connsiteY694" fmla="*/ 1052914 h 5390836"/>
                  <a:gd name="connsiteX695" fmla="*/ 1035919 w 5372199"/>
                  <a:gd name="connsiteY695" fmla="*/ 1059107 h 5390836"/>
                  <a:gd name="connsiteX696" fmla="*/ 1019419 w 5372199"/>
                  <a:gd name="connsiteY696" fmla="*/ 1074568 h 5390836"/>
                  <a:gd name="connsiteX697" fmla="*/ 1003947 w 5372199"/>
                  <a:gd name="connsiteY697" fmla="*/ 1090039 h 5390836"/>
                  <a:gd name="connsiteX698" fmla="*/ 987447 w 5372199"/>
                  <a:gd name="connsiteY698" fmla="*/ 1100357 h 5390836"/>
                  <a:gd name="connsiteX699" fmla="*/ 967861 w 5372199"/>
                  <a:gd name="connsiteY699" fmla="*/ 1118915 h 5390836"/>
                  <a:gd name="connsiteX700" fmla="*/ 952390 w 5372199"/>
                  <a:gd name="connsiteY700" fmla="*/ 1124079 h 5390836"/>
                  <a:gd name="connsiteX701" fmla="*/ 928668 w 5372199"/>
                  <a:gd name="connsiteY701" fmla="*/ 1124079 h 5390836"/>
                  <a:gd name="connsiteX702" fmla="*/ 910111 w 5372199"/>
                  <a:gd name="connsiteY702" fmla="*/ 1108607 h 5390836"/>
                  <a:gd name="connsiteX703" fmla="*/ 885360 w 5372199"/>
                  <a:gd name="connsiteY703" fmla="*/ 1093136 h 5390836"/>
                  <a:gd name="connsiteX704" fmla="*/ 870917 w 5372199"/>
                  <a:gd name="connsiteY704" fmla="*/ 1081789 h 5390836"/>
                  <a:gd name="connsiteX705" fmla="*/ 856485 w 5372199"/>
                  <a:gd name="connsiteY705" fmla="*/ 1071482 h 5390836"/>
                  <a:gd name="connsiteX706" fmla="*/ 835849 w 5372199"/>
                  <a:gd name="connsiteY706" fmla="*/ 1056010 h 5390836"/>
                  <a:gd name="connsiteX707" fmla="*/ 809042 w 5372199"/>
                  <a:gd name="connsiteY707" fmla="*/ 1020953 h 5390836"/>
                  <a:gd name="connsiteX708" fmla="*/ 803888 w 5372199"/>
                  <a:gd name="connsiteY708" fmla="*/ 1007539 h 5390836"/>
                  <a:gd name="connsiteX709" fmla="*/ 790484 w 5372199"/>
                  <a:gd name="connsiteY709" fmla="*/ 988982 h 5390836"/>
                  <a:gd name="connsiteX710" fmla="*/ 778109 w 5372199"/>
                  <a:gd name="connsiteY710" fmla="*/ 970414 h 5390836"/>
                  <a:gd name="connsiteX711" fmla="*/ 753359 w 5372199"/>
                  <a:gd name="connsiteY711" fmla="*/ 944635 h 5390836"/>
                  <a:gd name="connsiteX712" fmla="*/ 740984 w 5372199"/>
                  <a:gd name="connsiteY712" fmla="*/ 927106 h 5390836"/>
                  <a:gd name="connsiteX713" fmla="*/ 721387 w 5372199"/>
                  <a:gd name="connsiteY713" fmla="*/ 898231 h 5390836"/>
                  <a:gd name="connsiteX714" fmla="*/ 704887 w 5372199"/>
                  <a:gd name="connsiteY714" fmla="*/ 881731 h 5390836"/>
                  <a:gd name="connsiteX715" fmla="*/ 704887 w 5372199"/>
                  <a:gd name="connsiteY715" fmla="*/ 865230 h 5390836"/>
                  <a:gd name="connsiteX716" fmla="*/ 719319 w 5372199"/>
                  <a:gd name="connsiteY716" fmla="*/ 854912 h 5390836"/>
                  <a:gd name="connsiteX717" fmla="*/ 727580 w 5372199"/>
                  <a:gd name="connsiteY717" fmla="*/ 841508 h 5390836"/>
                  <a:gd name="connsiteX718" fmla="*/ 738916 w 5372199"/>
                  <a:gd name="connsiteY718" fmla="*/ 833259 h 5390836"/>
                  <a:gd name="connsiteX719" fmla="*/ 748194 w 5372199"/>
                  <a:gd name="connsiteY719" fmla="*/ 818815 h 5390836"/>
                  <a:gd name="connsiteX720" fmla="*/ 748194 w 5372199"/>
                  <a:gd name="connsiteY720" fmla="*/ 810576 h 5390836"/>
                  <a:gd name="connsiteX721" fmla="*/ 761609 w 5372199"/>
                  <a:gd name="connsiteY721" fmla="*/ 810576 h 5390836"/>
                  <a:gd name="connsiteX722" fmla="*/ 770888 w 5372199"/>
                  <a:gd name="connsiteY722" fmla="*/ 804383 h 5390836"/>
                  <a:gd name="connsiteX723" fmla="*/ 1449455 w 5372199"/>
                  <a:gd name="connsiteY723" fmla="*/ 662074 h 5390836"/>
                  <a:gd name="connsiteX724" fmla="*/ 1457705 w 5372199"/>
                  <a:gd name="connsiteY724" fmla="*/ 662074 h 5390836"/>
                  <a:gd name="connsiteX725" fmla="*/ 1457705 w 5372199"/>
                  <a:gd name="connsiteY725" fmla="*/ 673421 h 5390836"/>
                  <a:gd name="connsiteX726" fmla="*/ 1462859 w 5372199"/>
                  <a:gd name="connsiteY726" fmla="*/ 685795 h 5390836"/>
                  <a:gd name="connsiteX727" fmla="*/ 1462859 w 5372199"/>
                  <a:gd name="connsiteY727" fmla="*/ 698171 h 5390836"/>
                  <a:gd name="connsiteX728" fmla="*/ 1457705 w 5372199"/>
                  <a:gd name="connsiteY728" fmla="*/ 709517 h 5390836"/>
                  <a:gd name="connsiteX729" fmla="*/ 1457705 w 5372199"/>
                  <a:gd name="connsiteY729" fmla="*/ 729114 h 5390836"/>
                  <a:gd name="connsiteX730" fmla="*/ 1451512 w 5372199"/>
                  <a:gd name="connsiteY730" fmla="*/ 743546 h 5390836"/>
                  <a:gd name="connsiteX731" fmla="*/ 1439137 w 5372199"/>
                  <a:gd name="connsiteY731" fmla="*/ 752825 h 5390836"/>
                  <a:gd name="connsiteX732" fmla="*/ 1425733 w 5372199"/>
                  <a:gd name="connsiteY732" fmla="*/ 770353 h 5390836"/>
                  <a:gd name="connsiteX733" fmla="*/ 1396619 w 5372199"/>
                  <a:gd name="connsiteY733" fmla="*/ 772182 h 5390836"/>
                  <a:gd name="connsiteX734" fmla="*/ 1394800 w 5372199"/>
                  <a:gd name="connsiteY734" fmla="*/ 770353 h 5390836"/>
                  <a:gd name="connsiteX735" fmla="*/ 1389646 w 5372199"/>
                  <a:gd name="connsiteY735" fmla="*/ 755921 h 5390836"/>
                  <a:gd name="connsiteX736" fmla="*/ 1380357 w 5372199"/>
                  <a:gd name="connsiteY736" fmla="*/ 747671 h 5390836"/>
                  <a:gd name="connsiteX737" fmla="*/ 1380357 w 5372199"/>
                  <a:gd name="connsiteY737" fmla="*/ 732199 h 5390836"/>
                  <a:gd name="connsiteX738" fmla="*/ 1380357 w 5372199"/>
                  <a:gd name="connsiteY738" fmla="*/ 696103 h 5390836"/>
                  <a:gd name="connsiteX739" fmla="*/ 1387578 w 5372199"/>
                  <a:gd name="connsiteY739" fmla="*/ 682699 h 5390836"/>
                  <a:gd name="connsiteX740" fmla="*/ 1392732 w 5372199"/>
                  <a:gd name="connsiteY740" fmla="*/ 676517 h 5390836"/>
                  <a:gd name="connsiteX741" fmla="*/ 1418511 w 5372199"/>
                  <a:gd name="connsiteY741" fmla="*/ 685795 h 5390836"/>
                  <a:gd name="connsiteX742" fmla="*/ 1431926 w 5372199"/>
                  <a:gd name="connsiteY742" fmla="*/ 672392 h 5390836"/>
                  <a:gd name="connsiteX743" fmla="*/ 1646166 w 5372199"/>
                  <a:gd name="connsiteY743" fmla="*/ 509318 h 5390836"/>
                  <a:gd name="connsiteX744" fmla="*/ 1664986 w 5372199"/>
                  <a:gd name="connsiteY744" fmla="*/ 516660 h 5390836"/>
                  <a:gd name="connsiteX745" fmla="*/ 1677361 w 5372199"/>
                  <a:gd name="connsiteY745" fmla="*/ 521825 h 5390836"/>
                  <a:gd name="connsiteX746" fmla="*/ 1683554 w 5372199"/>
                  <a:gd name="connsiteY746" fmla="*/ 534200 h 5390836"/>
                  <a:gd name="connsiteX747" fmla="*/ 1683554 w 5372199"/>
                  <a:gd name="connsiteY747" fmla="*/ 550701 h 5390836"/>
                  <a:gd name="connsiteX748" fmla="*/ 1683554 w 5372199"/>
                  <a:gd name="connsiteY748" fmla="*/ 568229 h 5390836"/>
                  <a:gd name="connsiteX749" fmla="*/ 1683554 w 5372199"/>
                  <a:gd name="connsiteY749" fmla="*/ 581633 h 5390836"/>
                  <a:gd name="connsiteX750" fmla="*/ 1674265 w 5372199"/>
                  <a:gd name="connsiteY750" fmla="*/ 595036 h 5390836"/>
                  <a:gd name="connsiteX751" fmla="*/ 1662929 w 5372199"/>
                  <a:gd name="connsiteY751" fmla="*/ 602258 h 5390836"/>
                  <a:gd name="connsiteX752" fmla="*/ 1654678 w 5372199"/>
                  <a:gd name="connsiteY752" fmla="*/ 614633 h 5390836"/>
                  <a:gd name="connsiteX753" fmla="*/ 1639206 w 5372199"/>
                  <a:gd name="connsiteY753" fmla="*/ 614633 h 5390836"/>
                  <a:gd name="connsiteX754" fmla="*/ 1630956 w 5372199"/>
                  <a:gd name="connsiteY754" fmla="*/ 602258 h 5390836"/>
                  <a:gd name="connsiteX755" fmla="*/ 1610331 w 5372199"/>
                  <a:gd name="connsiteY755" fmla="*/ 589883 h 5390836"/>
                  <a:gd name="connsiteX756" fmla="*/ 1593830 w 5372199"/>
                  <a:gd name="connsiteY756" fmla="*/ 579576 h 5390836"/>
                  <a:gd name="connsiteX757" fmla="*/ 1579387 w 5372199"/>
                  <a:gd name="connsiteY757" fmla="*/ 565133 h 5390836"/>
                  <a:gd name="connsiteX758" fmla="*/ 1573204 w 5372199"/>
                  <a:gd name="connsiteY758" fmla="*/ 553797 h 5390836"/>
                  <a:gd name="connsiteX759" fmla="*/ 1568051 w 5372199"/>
                  <a:gd name="connsiteY759" fmla="*/ 536257 h 5390836"/>
                  <a:gd name="connsiteX760" fmla="*/ 1564954 w 5372199"/>
                  <a:gd name="connsiteY760" fmla="*/ 523882 h 5390836"/>
                  <a:gd name="connsiteX761" fmla="*/ 1578358 w 5372199"/>
                  <a:gd name="connsiteY761" fmla="*/ 523882 h 5390836"/>
                  <a:gd name="connsiteX762" fmla="*/ 1593830 w 5372199"/>
                  <a:gd name="connsiteY762" fmla="*/ 523882 h 5390836"/>
                  <a:gd name="connsiteX763" fmla="*/ 1606205 w 5372199"/>
                  <a:gd name="connsiteY763" fmla="*/ 517700 h 5390836"/>
                  <a:gd name="connsiteX764" fmla="*/ 1619609 w 5372199"/>
                  <a:gd name="connsiteY764" fmla="*/ 517700 h 5390836"/>
                  <a:gd name="connsiteX765" fmla="*/ 1628888 w 5372199"/>
                  <a:gd name="connsiteY765" fmla="*/ 510479 h 5390836"/>
                  <a:gd name="connsiteX766" fmla="*/ 1646166 w 5372199"/>
                  <a:gd name="connsiteY766" fmla="*/ 509318 h 5390836"/>
                  <a:gd name="connsiteX767" fmla="*/ 1473177 w 5372199"/>
                  <a:gd name="connsiteY767" fmla="*/ 465101 h 5390836"/>
                  <a:gd name="connsiteX768" fmla="*/ 1463898 w 5372199"/>
                  <a:gd name="connsiteY768" fmla="*/ 472322 h 5390836"/>
                  <a:gd name="connsiteX769" fmla="*/ 1460802 w 5372199"/>
                  <a:gd name="connsiteY769" fmla="*/ 476447 h 5390836"/>
                  <a:gd name="connsiteX770" fmla="*/ 1451512 w 5372199"/>
                  <a:gd name="connsiteY770" fmla="*/ 486753 h 5390836"/>
                  <a:gd name="connsiteX771" fmla="*/ 1446358 w 5372199"/>
                  <a:gd name="connsiteY771" fmla="*/ 497071 h 5390836"/>
                  <a:gd name="connsiteX772" fmla="*/ 1430897 w 5372199"/>
                  <a:gd name="connsiteY772" fmla="*/ 519754 h 5390836"/>
                  <a:gd name="connsiteX773" fmla="*/ 1430897 w 5372199"/>
                  <a:gd name="connsiteY773" fmla="*/ 534197 h 5390836"/>
                  <a:gd name="connsiteX774" fmla="*/ 1445330 w 5372199"/>
                  <a:gd name="connsiteY774" fmla="*/ 534197 h 5390836"/>
                  <a:gd name="connsiteX775" fmla="*/ 1458734 w 5372199"/>
                  <a:gd name="connsiteY775" fmla="*/ 518725 h 5390836"/>
                  <a:gd name="connsiteX776" fmla="*/ 1466984 w 5372199"/>
                  <a:gd name="connsiteY776" fmla="*/ 498100 h 5390836"/>
                  <a:gd name="connsiteX777" fmla="*/ 1473177 w 5372199"/>
                  <a:gd name="connsiteY777" fmla="*/ 478503 h 5390836"/>
                  <a:gd name="connsiteX778" fmla="*/ 1473177 w 5372199"/>
                  <a:gd name="connsiteY778" fmla="*/ 465101 h 5390836"/>
                  <a:gd name="connsiteX779" fmla="*/ 1498954 w 5372199"/>
                  <a:gd name="connsiteY779" fmla="*/ 383631 h 5390836"/>
                  <a:gd name="connsiteX780" fmla="*/ 1527830 w 5372199"/>
                  <a:gd name="connsiteY780" fmla="*/ 383631 h 5390836"/>
                  <a:gd name="connsiteX781" fmla="*/ 1543291 w 5372199"/>
                  <a:gd name="connsiteY781" fmla="*/ 398073 h 5390836"/>
                  <a:gd name="connsiteX782" fmla="*/ 1551541 w 5372199"/>
                  <a:gd name="connsiteY782" fmla="*/ 410449 h 5390836"/>
                  <a:gd name="connsiteX783" fmla="*/ 1545359 w 5372199"/>
                  <a:gd name="connsiteY783" fmla="*/ 438295 h 5390836"/>
                  <a:gd name="connsiteX784" fmla="*/ 1545359 w 5372199"/>
                  <a:gd name="connsiteY784" fmla="*/ 456852 h 5390836"/>
                  <a:gd name="connsiteX785" fmla="*/ 1545359 w 5372199"/>
                  <a:gd name="connsiteY785" fmla="*/ 520796 h 5390836"/>
                  <a:gd name="connsiteX786" fmla="*/ 1545359 w 5372199"/>
                  <a:gd name="connsiteY786" fmla="*/ 543478 h 5390836"/>
                  <a:gd name="connsiteX787" fmla="*/ 1538137 w 5372199"/>
                  <a:gd name="connsiteY787" fmla="*/ 549671 h 5390836"/>
                  <a:gd name="connsiteX788" fmla="*/ 1538137 w 5372199"/>
                  <a:gd name="connsiteY788" fmla="*/ 564104 h 5390836"/>
                  <a:gd name="connsiteX789" fmla="*/ 1551552 w 5372199"/>
                  <a:gd name="connsiteY789" fmla="*/ 579576 h 5390836"/>
                  <a:gd name="connsiteX790" fmla="*/ 1596927 w 5372199"/>
                  <a:gd name="connsiteY790" fmla="*/ 656923 h 5390836"/>
                  <a:gd name="connsiteX791" fmla="*/ 1596927 w 5372199"/>
                  <a:gd name="connsiteY791" fmla="*/ 686827 h 5390836"/>
                  <a:gd name="connsiteX792" fmla="*/ 1590734 w 5372199"/>
                  <a:gd name="connsiteY792" fmla="*/ 711577 h 5390836"/>
                  <a:gd name="connsiteX793" fmla="*/ 1580427 w 5372199"/>
                  <a:gd name="connsiteY793" fmla="*/ 728078 h 5390836"/>
                  <a:gd name="connsiteX794" fmla="*/ 1571138 w 5372199"/>
                  <a:gd name="connsiteY794" fmla="*/ 728078 h 5390836"/>
                  <a:gd name="connsiteX795" fmla="*/ 1558762 w 5372199"/>
                  <a:gd name="connsiteY795" fmla="*/ 728078 h 5390836"/>
                  <a:gd name="connsiteX796" fmla="*/ 1547427 w 5372199"/>
                  <a:gd name="connsiteY796" fmla="*/ 728078 h 5390836"/>
                  <a:gd name="connsiteX797" fmla="*/ 1529887 w 5372199"/>
                  <a:gd name="connsiteY797" fmla="*/ 728078 h 5390836"/>
                  <a:gd name="connsiteX798" fmla="*/ 1514415 w 5372199"/>
                  <a:gd name="connsiteY798" fmla="*/ 718798 h 5390836"/>
                  <a:gd name="connsiteX799" fmla="*/ 1481415 w 5372199"/>
                  <a:gd name="connsiteY799" fmla="*/ 710548 h 5390836"/>
                  <a:gd name="connsiteX800" fmla="*/ 1490704 w 5372199"/>
                  <a:gd name="connsiteY800" fmla="*/ 697135 h 5390836"/>
                  <a:gd name="connsiteX801" fmla="*/ 1506176 w 5372199"/>
                  <a:gd name="connsiteY801" fmla="*/ 688884 h 5390836"/>
                  <a:gd name="connsiteX802" fmla="*/ 1506176 w 5372199"/>
                  <a:gd name="connsiteY802" fmla="*/ 661048 h 5390836"/>
                  <a:gd name="connsiteX803" fmla="*/ 1498954 w 5372199"/>
                  <a:gd name="connsiteY803" fmla="*/ 648674 h 5390836"/>
                  <a:gd name="connsiteX804" fmla="*/ 1488636 w 5372199"/>
                  <a:gd name="connsiteY804" fmla="*/ 631133 h 5390836"/>
                  <a:gd name="connsiteX805" fmla="*/ 1477300 w 5372199"/>
                  <a:gd name="connsiteY805" fmla="*/ 606383 h 5390836"/>
                  <a:gd name="connsiteX806" fmla="*/ 1469050 w 5372199"/>
                  <a:gd name="connsiteY806" fmla="*/ 601230 h 5390836"/>
                  <a:gd name="connsiteX807" fmla="*/ 1454607 w 5372199"/>
                  <a:gd name="connsiteY807" fmla="*/ 601230 h 5390836"/>
                  <a:gd name="connsiteX808" fmla="*/ 1445328 w 5372199"/>
                  <a:gd name="connsiteY808" fmla="*/ 608451 h 5390836"/>
                  <a:gd name="connsiteX809" fmla="*/ 1428828 w 5372199"/>
                  <a:gd name="connsiteY809" fmla="*/ 616702 h 5390836"/>
                  <a:gd name="connsiteX810" fmla="*/ 1420578 w 5372199"/>
                  <a:gd name="connsiteY810" fmla="*/ 616702 h 5390836"/>
                  <a:gd name="connsiteX811" fmla="*/ 1410260 w 5372199"/>
                  <a:gd name="connsiteY811" fmla="*/ 607411 h 5390836"/>
                  <a:gd name="connsiteX812" fmla="*/ 1404078 w 5372199"/>
                  <a:gd name="connsiteY812" fmla="*/ 607411 h 5390836"/>
                  <a:gd name="connsiteX813" fmla="*/ 1394799 w 5372199"/>
                  <a:gd name="connsiteY813" fmla="*/ 596076 h 5390836"/>
                  <a:gd name="connsiteX814" fmla="*/ 1380356 w 5372199"/>
                  <a:gd name="connsiteY814" fmla="*/ 580605 h 5390836"/>
                  <a:gd name="connsiteX815" fmla="*/ 1362827 w 5372199"/>
                  <a:gd name="connsiteY815" fmla="*/ 559979 h 5390836"/>
                  <a:gd name="connsiteX816" fmla="*/ 1347355 w 5372199"/>
                  <a:gd name="connsiteY816" fmla="*/ 537296 h 5390836"/>
                  <a:gd name="connsiteX817" fmla="*/ 1347355 w 5372199"/>
                  <a:gd name="connsiteY817" fmla="*/ 502228 h 5390836"/>
                  <a:gd name="connsiteX818" fmla="*/ 1357673 w 5372199"/>
                  <a:gd name="connsiteY818" fmla="*/ 488825 h 5390836"/>
                  <a:gd name="connsiteX819" fmla="*/ 1373134 w 5372199"/>
                  <a:gd name="connsiteY819" fmla="*/ 488825 h 5390836"/>
                  <a:gd name="connsiteX820" fmla="*/ 1383452 w 5372199"/>
                  <a:gd name="connsiteY820" fmla="*/ 488825 h 5390836"/>
                  <a:gd name="connsiteX821" fmla="*/ 1404078 w 5372199"/>
                  <a:gd name="connsiteY821" fmla="*/ 467171 h 5390836"/>
                  <a:gd name="connsiteX822" fmla="*/ 1418510 w 5372199"/>
                  <a:gd name="connsiteY822" fmla="*/ 450670 h 5390836"/>
                  <a:gd name="connsiteX823" fmla="*/ 1428828 w 5372199"/>
                  <a:gd name="connsiteY823" fmla="*/ 438295 h 5390836"/>
                  <a:gd name="connsiteX824" fmla="*/ 1438107 w 5372199"/>
                  <a:gd name="connsiteY824" fmla="*/ 429006 h 5390836"/>
                  <a:gd name="connsiteX825" fmla="*/ 1448425 w 5372199"/>
                  <a:gd name="connsiteY825" fmla="*/ 414573 h 5390836"/>
                  <a:gd name="connsiteX826" fmla="*/ 1448425 w 5372199"/>
                  <a:gd name="connsiteY826" fmla="*/ 404255 h 5390836"/>
                  <a:gd name="connsiteX827" fmla="*/ 1453579 w 5372199"/>
                  <a:gd name="connsiteY827" fmla="*/ 396005 h 5390836"/>
                  <a:gd name="connsiteX828" fmla="*/ 1459761 w 5372199"/>
                  <a:gd name="connsiteY828" fmla="*/ 388795 h 5390836"/>
                  <a:gd name="connsiteX829" fmla="*/ 1469050 w 5372199"/>
                  <a:gd name="connsiteY829" fmla="*/ 391881 h 5390836"/>
                  <a:gd name="connsiteX830" fmla="*/ 1484511 w 5372199"/>
                  <a:gd name="connsiteY830" fmla="*/ 391881 h 5390836"/>
                  <a:gd name="connsiteX831" fmla="*/ 1498954 w 5372199"/>
                  <a:gd name="connsiteY831" fmla="*/ 383631 h 5390836"/>
                  <a:gd name="connsiteX832" fmla="*/ 4049260 w 5372199"/>
                  <a:gd name="connsiteY832" fmla="*/ 354753 h 5390836"/>
                  <a:gd name="connsiteX833" fmla="*/ 4069885 w 5372199"/>
                  <a:gd name="connsiteY833" fmla="*/ 368156 h 5390836"/>
                  <a:gd name="connsiteX834" fmla="*/ 4079164 w 5372199"/>
                  <a:gd name="connsiteY834" fmla="*/ 390849 h 5390836"/>
                  <a:gd name="connsiteX835" fmla="*/ 4079164 w 5372199"/>
                  <a:gd name="connsiteY835" fmla="*/ 405282 h 5390836"/>
                  <a:gd name="connsiteX836" fmla="*/ 4074010 w 5372199"/>
                  <a:gd name="connsiteY836" fmla="*/ 418685 h 5390836"/>
                  <a:gd name="connsiteX837" fmla="*/ 4053385 w 5372199"/>
                  <a:gd name="connsiteY837" fmla="*/ 435196 h 5390836"/>
                  <a:gd name="connsiteX838" fmla="*/ 4045135 w 5372199"/>
                  <a:gd name="connsiteY838" fmla="*/ 447561 h 5390836"/>
                  <a:gd name="connsiteX839" fmla="*/ 4055442 w 5372199"/>
                  <a:gd name="connsiteY839" fmla="*/ 447561 h 5390836"/>
                  <a:gd name="connsiteX840" fmla="*/ 4068856 w 5372199"/>
                  <a:gd name="connsiteY840" fmla="*/ 447561 h 5390836"/>
                  <a:gd name="connsiteX841" fmla="*/ 4084317 w 5372199"/>
                  <a:gd name="connsiteY841" fmla="*/ 447561 h 5390836"/>
                  <a:gd name="connsiteX842" fmla="*/ 4105971 w 5372199"/>
                  <a:gd name="connsiteY842" fmla="*/ 447561 h 5390836"/>
                  <a:gd name="connsiteX843" fmla="*/ 4128664 w 5372199"/>
                  <a:gd name="connsiteY843" fmla="*/ 460975 h 5390836"/>
                  <a:gd name="connsiteX844" fmla="*/ 4145164 w 5372199"/>
                  <a:gd name="connsiteY844" fmla="*/ 478504 h 5390836"/>
                  <a:gd name="connsiteX845" fmla="*/ 4145164 w 5372199"/>
                  <a:gd name="connsiteY845" fmla="*/ 512533 h 5390836"/>
                  <a:gd name="connsiteX846" fmla="*/ 4135886 w 5372199"/>
                  <a:gd name="connsiteY846" fmla="*/ 512533 h 5390836"/>
                  <a:gd name="connsiteX847" fmla="*/ 4120414 w 5372199"/>
                  <a:gd name="connsiteY847" fmla="*/ 512533 h 5390836"/>
                  <a:gd name="connsiteX848" fmla="*/ 4088442 w 5372199"/>
                  <a:gd name="connsiteY848" fmla="*/ 512533 h 5390836"/>
                  <a:gd name="connsiteX849" fmla="*/ 4069885 w 5372199"/>
                  <a:gd name="connsiteY849" fmla="*/ 512533 h 5390836"/>
                  <a:gd name="connsiteX850" fmla="*/ 4052356 w 5372199"/>
                  <a:gd name="connsiteY850" fmla="*/ 504283 h 5390836"/>
                  <a:gd name="connsiteX851" fmla="*/ 4020384 w 5372199"/>
                  <a:gd name="connsiteY851" fmla="*/ 499129 h 5390836"/>
                  <a:gd name="connsiteX852" fmla="*/ 4004913 w 5372199"/>
                  <a:gd name="connsiteY852" fmla="*/ 507379 h 5390836"/>
                  <a:gd name="connsiteX853" fmla="*/ 3995634 w 5372199"/>
                  <a:gd name="connsiteY853" fmla="*/ 529033 h 5390836"/>
                  <a:gd name="connsiteX854" fmla="*/ 4013163 w 5372199"/>
                  <a:gd name="connsiteY854" fmla="*/ 598130 h 5390836"/>
                  <a:gd name="connsiteX855" fmla="*/ 4024509 w 5372199"/>
                  <a:gd name="connsiteY855" fmla="*/ 651756 h 5390836"/>
                  <a:gd name="connsiteX856" fmla="*/ 4044106 w 5372199"/>
                  <a:gd name="connsiteY856" fmla="*/ 693006 h 5390836"/>
                  <a:gd name="connsiteX857" fmla="*/ 4058538 w 5372199"/>
                  <a:gd name="connsiteY857" fmla="*/ 711564 h 5390836"/>
                  <a:gd name="connsiteX858" fmla="*/ 4067817 w 5372199"/>
                  <a:gd name="connsiteY858" fmla="*/ 729103 h 5390836"/>
                  <a:gd name="connsiteX859" fmla="*/ 4092567 w 5372199"/>
                  <a:gd name="connsiteY859" fmla="*/ 760036 h 5390836"/>
                  <a:gd name="connsiteX860" fmla="*/ 4100817 w 5372199"/>
                  <a:gd name="connsiteY860" fmla="*/ 771382 h 5390836"/>
                  <a:gd name="connsiteX861" fmla="*/ 4092567 w 5372199"/>
                  <a:gd name="connsiteY861" fmla="*/ 777564 h 5390836"/>
                  <a:gd name="connsiteX862" fmla="*/ 4084317 w 5372199"/>
                  <a:gd name="connsiteY862" fmla="*/ 788911 h 5390836"/>
                  <a:gd name="connsiteX863" fmla="*/ 4059567 w 5372199"/>
                  <a:gd name="connsiteY863" fmla="*/ 788911 h 5390836"/>
                  <a:gd name="connsiteX864" fmla="*/ 4049260 w 5372199"/>
                  <a:gd name="connsiteY864" fmla="*/ 788911 h 5390836"/>
                  <a:gd name="connsiteX865" fmla="*/ 4039981 w 5372199"/>
                  <a:gd name="connsiteY865" fmla="*/ 788911 h 5390836"/>
                  <a:gd name="connsiteX866" fmla="*/ 4023481 w 5372199"/>
                  <a:gd name="connsiteY866" fmla="*/ 777564 h 5390836"/>
                  <a:gd name="connsiteX867" fmla="*/ 4005941 w 5372199"/>
                  <a:gd name="connsiteY867" fmla="*/ 768286 h 5390836"/>
                  <a:gd name="connsiteX868" fmla="*/ 3991509 w 5372199"/>
                  <a:gd name="connsiteY868" fmla="*/ 755910 h 5390836"/>
                  <a:gd name="connsiteX869" fmla="*/ 3969855 w 5372199"/>
                  <a:gd name="connsiteY869" fmla="*/ 738382 h 5390836"/>
                  <a:gd name="connsiteX870" fmla="*/ 3961605 w 5372199"/>
                  <a:gd name="connsiteY870" fmla="*/ 720853 h 5390836"/>
                  <a:gd name="connsiteX871" fmla="*/ 3961605 w 5372199"/>
                  <a:gd name="connsiteY871" fmla="*/ 671352 h 5390836"/>
                  <a:gd name="connsiteX872" fmla="*/ 3955412 w 5372199"/>
                  <a:gd name="connsiteY872" fmla="*/ 627006 h 5390836"/>
                  <a:gd name="connsiteX873" fmla="*/ 3949230 w 5372199"/>
                  <a:gd name="connsiteY873" fmla="*/ 601227 h 5390836"/>
                  <a:gd name="connsiteX874" fmla="*/ 3933758 w 5372199"/>
                  <a:gd name="connsiteY874" fmla="*/ 553783 h 5390836"/>
                  <a:gd name="connsiteX875" fmla="*/ 3890440 w 5372199"/>
                  <a:gd name="connsiteY875" fmla="*/ 575437 h 5390836"/>
                  <a:gd name="connsiteX876" fmla="*/ 3837843 w 5372199"/>
                  <a:gd name="connsiteY876" fmla="*/ 587812 h 5390836"/>
                  <a:gd name="connsiteX877" fmla="*/ 3791439 w 5372199"/>
                  <a:gd name="connsiteY877" fmla="*/ 587812 h 5390836"/>
                  <a:gd name="connsiteX878" fmla="*/ 3758439 w 5372199"/>
                  <a:gd name="connsiteY878" fmla="*/ 587812 h 5390836"/>
                  <a:gd name="connsiteX879" fmla="*/ 3731631 w 5372199"/>
                  <a:gd name="connsiteY879" fmla="*/ 579562 h 5390836"/>
                  <a:gd name="connsiteX880" fmla="*/ 3718228 w 5372199"/>
                  <a:gd name="connsiteY880" fmla="*/ 579562 h 5390836"/>
                  <a:gd name="connsiteX881" fmla="*/ 3718228 w 5372199"/>
                  <a:gd name="connsiteY881" fmla="*/ 567198 h 5390836"/>
                  <a:gd name="connsiteX882" fmla="*/ 3718228 w 5372199"/>
                  <a:gd name="connsiteY882" fmla="*/ 549658 h 5390836"/>
                  <a:gd name="connsiteX883" fmla="*/ 3709977 w 5372199"/>
                  <a:gd name="connsiteY883" fmla="*/ 539351 h 5390836"/>
                  <a:gd name="connsiteX884" fmla="*/ 3721313 w 5372199"/>
                  <a:gd name="connsiteY884" fmla="*/ 539351 h 5390836"/>
                  <a:gd name="connsiteX885" fmla="*/ 3744006 w 5372199"/>
                  <a:gd name="connsiteY885" fmla="*/ 539351 h 5390836"/>
                  <a:gd name="connsiteX886" fmla="*/ 3759478 w 5372199"/>
                  <a:gd name="connsiteY886" fmla="*/ 539351 h 5390836"/>
                  <a:gd name="connsiteX887" fmla="*/ 3769785 w 5372199"/>
                  <a:gd name="connsiteY887" fmla="*/ 539351 h 5390836"/>
                  <a:gd name="connsiteX888" fmla="*/ 3851258 w 5372199"/>
                  <a:gd name="connsiteY888" fmla="*/ 519754 h 5390836"/>
                  <a:gd name="connsiteX889" fmla="*/ 3892508 w 5372199"/>
                  <a:gd name="connsiteY889" fmla="*/ 495004 h 5390836"/>
                  <a:gd name="connsiteX890" fmla="*/ 3905912 w 5372199"/>
                  <a:gd name="connsiteY890" fmla="*/ 482629 h 5390836"/>
                  <a:gd name="connsiteX891" fmla="*/ 3894565 w 5372199"/>
                  <a:gd name="connsiteY891" fmla="*/ 477476 h 5390836"/>
                  <a:gd name="connsiteX892" fmla="*/ 3886315 w 5372199"/>
                  <a:gd name="connsiteY892" fmla="*/ 477476 h 5390836"/>
                  <a:gd name="connsiteX893" fmla="*/ 3873940 w 5372199"/>
                  <a:gd name="connsiteY893" fmla="*/ 477476 h 5390836"/>
                  <a:gd name="connsiteX894" fmla="*/ 3863633 w 5372199"/>
                  <a:gd name="connsiteY894" fmla="*/ 471282 h 5390836"/>
                  <a:gd name="connsiteX895" fmla="*/ 3852286 w 5372199"/>
                  <a:gd name="connsiteY895" fmla="*/ 454782 h 5390836"/>
                  <a:gd name="connsiteX896" fmla="*/ 3847132 w 5372199"/>
                  <a:gd name="connsiteY896" fmla="*/ 420753 h 5390836"/>
                  <a:gd name="connsiteX897" fmla="*/ 3860536 w 5372199"/>
                  <a:gd name="connsiteY897" fmla="*/ 409418 h 5390836"/>
                  <a:gd name="connsiteX898" fmla="*/ 3873951 w 5372199"/>
                  <a:gd name="connsiteY898" fmla="*/ 409418 h 5390836"/>
                  <a:gd name="connsiteX899" fmla="*/ 3887354 w 5372199"/>
                  <a:gd name="connsiteY899" fmla="*/ 409407 h 5390836"/>
                  <a:gd name="connsiteX900" fmla="*/ 3900758 w 5372199"/>
                  <a:gd name="connsiteY900" fmla="*/ 409407 h 5390836"/>
                  <a:gd name="connsiteX901" fmla="*/ 3923440 w 5372199"/>
                  <a:gd name="connsiteY901" fmla="*/ 422821 h 5390836"/>
                  <a:gd name="connsiteX902" fmla="*/ 3968816 w 5372199"/>
                  <a:gd name="connsiteY902" fmla="*/ 431061 h 5390836"/>
                  <a:gd name="connsiteX903" fmla="*/ 3995634 w 5372199"/>
                  <a:gd name="connsiteY903" fmla="*/ 401157 h 5390836"/>
                  <a:gd name="connsiteX904" fmla="*/ 4011106 w 5372199"/>
                  <a:gd name="connsiteY904" fmla="*/ 380532 h 5390836"/>
                  <a:gd name="connsiteX905" fmla="*/ 4020384 w 5372199"/>
                  <a:gd name="connsiteY905" fmla="*/ 360935 h 5390836"/>
                  <a:gd name="connsiteX906" fmla="*/ 4030692 w 5372199"/>
                  <a:gd name="connsiteY906" fmla="*/ 360946 h 5390836"/>
                  <a:gd name="connsiteX907" fmla="*/ 4045135 w 5372199"/>
                  <a:gd name="connsiteY907" fmla="*/ 371253 h 5390836"/>
                  <a:gd name="connsiteX908" fmla="*/ 4058538 w 5372199"/>
                  <a:gd name="connsiteY908" fmla="*/ 371253 h 5390836"/>
                  <a:gd name="connsiteX909" fmla="*/ 1383200 w 5372199"/>
                  <a:gd name="connsiteY909" fmla="*/ 242484 h 5390836"/>
                  <a:gd name="connsiteX910" fmla="*/ 1389646 w 5372199"/>
                  <a:gd name="connsiteY910" fmla="*/ 244417 h 5390836"/>
                  <a:gd name="connsiteX911" fmla="*/ 1403049 w 5372199"/>
                  <a:gd name="connsiteY911" fmla="*/ 256792 h 5390836"/>
                  <a:gd name="connsiteX912" fmla="*/ 1425742 w 5372199"/>
                  <a:gd name="connsiteY912" fmla="*/ 272253 h 5390836"/>
                  <a:gd name="connsiteX913" fmla="*/ 1425742 w 5372199"/>
                  <a:gd name="connsiteY913" fmla="*/ 302168 h 5390836"/>
                  <a:gd name="connsiteX914" fmla="*/ 1432953 w 5372199"/>
                  <a:gd name="connsiteY914" fmla="*/ 308350 h 5390836"/>
                  <a:gd name="connsiteX915" fmla="*/ 1470078 w 5372199"/>
                  <a:gd name="connsiteY915" fmla="*/ 272253 h 5390836"/>
                  <a:gd name="connsiteX916" fmla="*/ 1491732 w 5372199"/>
                  <a:gd name="connsiteY916" fmla="*/ 251628 h 5390836"/>
                  <a:gd name="connsiteX917" fmla="*/ 1505146 w 5372199"/>
                  <a:gd name="connsiteY917" fmla="*/ 251628 h 5390836"/>
                  <a:gd name="connsiteX918" fmla="*/ 1517522 w 5372199"/>
                  <a:gd name="connsiteY918" fmla="*/ 251628 h 5390836"/>
                  <a:gd name="connsiteX919" fmla="*/ 1538147 w 5372199"/>
                  <a:gd name="connsiteY919" fmla="*/ 251628 h 5390836"/>
                  <a:gd name="connsiteX920" fmla="*/ 1547425 w 5372199"/>
                  <a:gd name="connsiteY920" fmla="*/ 251628 h 5390836"/>
                  <a:gd name="connsiteX921" fmla="*/ 1555675 w 5372199"/>
                  <a:gd name="connsiteY921" fmla="*/ 266071 h 5390836"/>
                  <a:gd name="connsiteX922" fmla="*/ 1543300 w 5372199"/>
                  <a:gd name="connsiteY922" fmla="*/ 300100 h 5390836"/>
                  <a:gd name="connsiteX923" fmla="*/ 1528868 w 5372199"/>
                  <a:gd name="connsiteY923" fmla="*/ 300100 h 5390836"/>
                  <a:gd name="connsiteX924" fmla="*/ 1507204 w 5372199"/>
                  <a:gd name="connsiteY924" fmla="*/ 314543 h 5390836"/>
                  <a:gd name="connsiteX925" fmla="*/ 1491732 w 5372199"/>
                  <a:gd name="connsiteY925" fmla="*/ 326918 h 5390836"/>
                  <a:gd name="connsiteX926" fmla="*/ 1478328 w 5372199"/>
                  <a:gd name="connsiteY926" fmla="*/ 341350 h 5390836"/>
                  <a:gd name="connsiteX927" fmla="*/ 1465953 w 5372199"/>
                  <a:gd name="connsiteY927" fmla="*/ 356822 h 5390836"/>
                  <a:gd name="connsiteX928" fmla="*/ 1450493 w 5372199"/>
                  <a:gd name="connsiteY928" fmla="*/ 365072 h 5390836"/>
                  <a:gd name="connsiteX929" fmla="*/ 1433982 w 5372199"/>
                  <a:gd name="connsiteY929" fmla="*/ 387754 h 5390836"/>
                  <a:gd name="connsiteX930" fmla="*/ 1390674 w 5372199"/>
                  <a:gd name="connsiteY930" fmla="*/ 431072 h 5390836"/>
                  <a:gd name="connsiteX931" fmla="*/ 1378299 w 5372199"/>
                  <a:gd name="connsiteY931" fmla="*/ 443448 h 5390836"/>
                  <a:gd name="connsiteX932" fmla="*/ 1366953 w 5372199"/>
                  <a:gd name="connsiteY932" fmla="*/ 455823 h 5390836"/>
                  <a:gd name="connsiteX933" fmla="*/ 1355617 w 5372199"/>
                  <a:gd name="connsiteY933" fmla="*/ 466130 h 5390836"/>
                  <a:gd name="connsiteX934" fmla="*/ 1345299 w 5372199"/>
                  <a:gd name="connsiteY934" fmla="*/ 474391 h 5390836"/>
                  <a:gd name="connsiteX935" fmla="*/ 1336020 w 5372199"/>
                  <a:gd name="connsiteY935" fmla="*/ 484698 h 5390836"/>
                  <a:gd name="connsiteX936" fmla="*/ 1325702 w 5372199"/>
                  <a:gd name="connsiteY936" fmla="*/ 491920 h 5390836"/>
                  <a:gd name="connsiteX937" fmla="*/ 1317452 w 5372199"/>
                  <a:gd name="connsiteY937" fmla="*/ 497073 h 5390836"/>
                  <a:gd name="connsiteX938" fmla="*/ 1306117 w 5372199"/>
                  <a:gd name="connsiteY938" fmla="*/ 508420 h 5390836"/>
                  <a:gd name="connsiteX939" fmla="*/ 1296827 w 5372199"/>
                  <a:gd name="connsiteY939" fmla="*/ 519756 h 5390836"/>
                  <a:gd name="connsiteX940" fmla="*/ 1290645 w 5372199"/>
                  <a:gd name="connsiteY940" fmla="*/ 531102 h 5390836"/>
                  <a:gd name="connsiteX941" fmla="*/ 1279299 w 5372199"/>
                  <a:gd name="connsiteY941" fmla="*/ 531102 h 5390836"/>
                  <a:gd name="connsiteX942" fmla="*/ 1263827 w 5372199"/>
                  <a:gd name="connsiteY942" fmla="*/ 539352 h 5390836"/>
                  <a:gd name="connsiteX943" fmla="*/ 1251452 w 5372199"/>
                  <a:gd name="connsiteY943" fmla="*/ 525949 h 5390836"/>
                  <a:gd name="connsiteX944" fmla="*/ 1242173 w 5372199"/>
                  <a:gd name="connsiteY944" fmla="*/ 513574 h 5390836"/>
                  <a:gd name="connsiteX945" fmla="*/ 1242173 w 5372199"/>
                  <a:gd name="connsiteY945" fmla="*/ 501198 h 5390836"/>
                  <a:gd name="connsiteX946" fmla="*/ 1262798 w 5372199"/>
                  <a:gd name="connsiteY946" fmla="*/ 469227 h 5390836"/>
                  <a:gd name="connsiteX947" fmla="*/ 1273106 w 5372199"/>
                  <a:gd name="connsiteY947" fmla="*/ 469227 h 5390836"/>
                  <a:gd name="connsiteX948" fmla="*/ 1286520 w 5372199"/>
                  <a:gd name="connsiteY948" fmla="*/ 453755 h 5390836"/>
                  <a:gd name="connsiteX949" fmla="*/ 1321577 w 5372199"/>
                  <a:gd name="connsiteY949" fmla="*/ 421794 h 5390836"/>
                  <a:gd name="connsiteX950" fmla="*/ 1337049 w 5372199"/>
                  <a:gd name="connsiteY950" fmla="*/ 408380 h 5390836"/>
                  <a:gd name="connsiteX951" fmla="*/ 1362828 w 5372199"/>
                  <a:gd name="connsiteY951" fmla="*/ 380543 h 5390836"/>
                  <a:gd name="connsiteX952" fmla="*/ 1371078 w 5372199"/>
                  <a:gd name="connsiteY952" fmla="*/ 365072 h 5390836"/>
                  <a:gd name="connsiteX953" fmla="*/ 1363867 w 5372199"/>
                  <a:gd name="connsiteY953" fmla="*/ 357851 h 5390836"/>
                  <a:gd name="connsiteX954" fmla="*/ 1353549 w 5372199"/>
                  <a:gd name="connsiteY954" fmla="*/ 357851 h 5390836"/>
                  <a:gd name="connsiteX955" fmla="*/ 1341174 w 5372199"/>
                  <a:gd name="connsiteY955" fmla="*/ 357851 h 5390836"/>
                  <a:gd name="connsiteX956" fmla="*/ 1341174 w 5372199"/>
                  <a:gd name="connsiteY956" fmla="*/ 347543 h 5390836"/>
                  <a:gd name="connsiteX957" fmla="*/ 1341174 w 5372199"/>
                  <a:gd name="connsiteY957" fmla="*/ 337225 h 5390836"/>
                  <a:gd name="connsiteX958" fmla="*/ 1341174 w 5372199"/>
                  <a:gd name="connsiteY958" fmla="*/ 323822 h 5390836"/>
                  <a:gd name="connsiteX959" fmla="*/ 1313327 w 5372199"/>
                  <a:gd name="connsiteY959" fmla="*/ 304225 h 5390836"/>
                  <a:gd name="connsiteX960" fmla="*/ 1313327 w 5372199"/>
                  <a:gd name="connsiteY960" fmla="*/ 292878 h 5390836"/>
                  <a:gd name="connsiteX961" fmla="*/ 1328799 w 5372199"/>
                  <a:gd name="connsiteY961" fmla="*/ 280503 h 5390836"/>
                  <a:gd name="connsiteX962" fmla="*/ 1336020 w 5372199"/>
                  <a:gd name="connsiteY962" fmla="*/ 270196 h 5390836"/>
                  <a:gd name="connsiteX963" fmla="*/ 1344270 w 5372199"/>
                  <a:gd name="connsiteY963" fmla="*/ 264003 h 5390836"/>
                  <a:gd name="connsiteX964" fmla="*/ 1351492 w 5372199"/>
                  <a:gd name="connsiteY964" fmla="*/ 254724 h 5390836"/>
                  <a:gd name="connsiteX965" fmla="*/ 1339117 w 5372199"/>
                  <a:gd name="connsiteY965" fmla="*/ 257821 h 5390836"/>
                  <a:gd name="connsiteX966" fmla="*/ 1350453 w 5372199"/>
                  <a:gd name="connsiteY966" fmla="*/ 252667 h 5390836"/>
                  <a:gd name="connsiteX967" fmla="*/ 1363867 w 5372199"/>
                  <a:gd name="connsiteY967" fmla="*/ 244417 h 5390836"/>
                  <a:gd name="connsiteX968" fmla="*/ 1375203 w 5372199"/>
                  <a:gd name="connsiteY968" fmla="*/ 244417 h 5390836"/>
                  <a:gd name="connsiteX969" fmla="*/ 1383200 w 5372199"/>
                  <a:gd name="connsiteY969" fmla="*/ 242484 h 5390836"/>
                  <a:gd name="connsiteX970" fmla="*/ 2319836 w 5372199"/>
                  <a:gd name="connsiteY970" fmla="*/ 154694 h 5390836"/>
                  <a:gd name="connsiteX971" fmla="*/ 2301267 w 5372199"/>
                  <a:gd name="connsiteY971" fmla="*/ 159847 h 5390836"/>
                  <a:gd name="connsiteX972" fmla="*/ 2301267 w 5372199"/>
                  <a:gd name="connsiteY972" fmla="*/ 171193 h 5390836"/>
                  <a:gd name="connsiteX973" fmla="*/ 2301267 w 5372199"/>
                  <a:gd name="connsiteY973" fmla="*/ 180472 h 5390836"/>
                  <a:gd name="connsiteX974" fmla="*/ 2318808 w 5372199"/>
                  <a:gd name="connsiteY974" fmla="*/ 180472 h 5390836"/>
                  <a:gd name="connsiteX975" fmla="*/ 2327047 w 5372199"/>
                  <a:gd name="connsiteY975" fmla="*/ 158819 h 5390836"/>
                  <a:gd name="connsiteX976" fmla="*/ 2320865 w 5372199"/>
                  <a:gd name="connsiteY976" fmla="*/ 158819 h 5390836"/>
                  <a:gd name="connsiteX977" fmla="*/ 2375531 w 5372199"/>
                  <a:gd name="connsiteY977" fmla="*/ 130974 h 5390836"/>
                  <a:gd name="connsiteX978" fmla="*/ 2361089 w 5372199"/>
                  <a:gd name="connsiteY978" fmla="*/ 138195 h 5390836"/>
                  <a:gd name="connsiteX979" fmla="*/ 2361089 w 5372199"/>
                  <a:gd name="connsiteY979" fmla="*/ 153665 h 5390836"/>
                  <a:gd name="connsiteX980" fmla="*/ 2371407 w 5372199"/>
                  <a:gd name="connsiteY980" fmla="*/ 160876 h 5390836"/>
                  <a:gd name="connsiteX981" fmla="*/ 2386877 w 5372199"/>
                  <a:gd name="connsiteY981" fmla="*/ 146444 h 5390836"/>
                  <a:gd name="connsiteX982" fmla="*/ 2386877 w 5372199"/>
                  <a:gd name="connsiteY982" fmla="*/ 133031 h 5390836"/>
                  <a:gd name="connsiteX983" fmla="*/ 2376560 w 5372199"/>
                  <a:gd name="connsiteY983" fmla="*/ 133031 h 5390836"/>
                  <a:gd name="connsiteX984" fmla="*/ 2306432 w 5372199"/>
                  <a:gd name="connsiteY984" fmla="*/ 95915 h 5390836"/>
                  <a:gd name="connsiteX985" fmla="*/ 2310546 w 5372199"/>
                  <a:gd name="connsiteY985" fmla="*/ 100039 h 5390836"/>
                  <a:gd name="connsiteX986" fmla="*/ 2296113 w 5372199"/>
                  <a:gd name="connsiteY986" fmla="*/ 113442 h 5390836"/>
                  <a:gd name="connsiteX987" fmla="*/ 2296113 w 5372199"/>
                  <a:gd name="connsiteY987" fmla="*/ 128913 h 5390836"/>
                  <a:gd name="connsiteX988" fmla="*/ 2304364 w 5372199"/>
                  <a:gd name="connsiteY988" fmla="*/ 128913 h 5390836"/>
                  <a:gd name="connsiteX989" fmla="*/ 2320865 w 5372199"/>
                  <a:gd name="connsiteY989" fmla="*/ 108289 h 5390836"/>
                  <a:gd name="connsiteX990" fmla="*/ 2306432 w 5372199"/>
                  <a:gd name="connsiteY990" fmla="*/ 95915 h 5390836"/>
                  <a:gd name="connsiteX991" fmla="*/ 3341817 w 5372199"/>
                  <a:gd name="connsiteY991" fmla="*/ 93847 h 5390836"/>
                  <a:gd name="connsiteX992" fmla="*/ 3351096 w 5372199"/>
                  <a:gd name="connsiteY992" fmla="*/ 103125 h 5390836"/>
                  <a:gd name="connsiteX993" fmla="*/ 3363471 w 5372199"/>
                  <a:gd name="connsiteY993" fmla="*/ 121693 h 5390836"/>
                  <a:gd name="connsiteX994" fmla="*/ 3363471 w 5372199"/>
                  <a:gd name="connsiteY994" fmla="*/ 138193 h 5390836"/>
                  <a:gd name="connsiteX995" fmla="*/ 3363482 w 5372199"/>
                  <a:gd name="connsiteY995" fmla="*/ 150569 h 5390836"/>
                  <a:gd name="connsiteX996" fmla="*/ 3332539 w 5372199"/>
                  <a:gd name="connsiteY996" fmla="*/ 167069 h 5390836"/>
                  <a:gd name="connsiteX997" fmla="*/ 3307789 w 5372199"/>
                  <a:gd name="connsiteY997" fmla="*/ 179444 h 5390836"/>
                  <a:gd name="connsiteX998" fmla="*/ 3290260 w 5372199"/>
                  <a:gd name="connsiteY998" fmla="*/ 185626 h 5390836"/>
                  <a:gd name="connsiteX999" fmla="*/ 3254163 w 5372199"/>
                  <a:gd name="connsiteY999" fmla="*/ 200069 h 5390836"/>
                  <a:gd name="connsiteX1000" fmla="*/ 3254163 w 5372199"/>
                  <a:gd name="connsiteY1000" fmla="*/ 226877 h 5390836"/>
                  <a:gd name="connsiteX1001" fmla="*/ 3245913 w 5372199"/>
                  <a:gd name="connsiteY1001" fmla="*/ 238223 h 5390836"/>
                  <a:gd name="connsiteX1002" fmla="*/ 3238692 w 5372199"/>
                  <a:gd name="connsiteY1002" fmla="*/ 247502 h 5390836"/>
                  <a:gd name="connsiteX1003" fmla="*/ 3232510 w 5372199"/>
                  <a:gd name="connsiteY1003" fmla="*/ 257820 h 5390836"/>
                  <a:gd name="connsiteX1004" fmla="*/ 3227356 w 5372199"/>
                  <a:gd name="connsiteY1004" fmla="*/ 270195 h 5390836"/>
                  <a:gd name="connsiteX1005" fmla="*/ 3221163 w 5372199"/>
                  <a:gd name="connsiteY1005" fmla="*/ 302156 h 5390836"/>
                  <a:gd name="connsiteX1006" fmla="*/ 3278913 w 5372199"/>
                  <a:gd name="connsiteY1006" fmla="*/ 314531 h 5390836"/>
                  <a:gd name="connsiteX1007" fmla="*/ 3294385 w 5372199"/>
                  <a:gd name="connsiteY1007" fmla="*/ 314531 h 5390836"/>
                  <a:gd name="connsiteX1008" fmla="*/ 3309846 w 5372199"/>
                  <a:gd name="connsiteY1008" fmla="*/ 314531 h 5390836"/>
                  <a:gd name="connsiteX1009" fmla="*/ 3323260 w 5372199"/>
                  <a:gd name="connsiteY1009" fmla="*/ 322792 h 5390836"/>
                  <a:gd name="connsiteX1010" fmla="*/ 3336664 w 5372199"/>
                  <a:gd name="connsiteY1010" fmla="*/ 335156 h 5390836"/>
                  <a:gd name="connsiteX1011" fmla="*/ 3352135 w 5372199"/>
                  <a:gd name="connsiteY1011" fmla="*/ 355792 h 5390836"/>
                  <a:gd name="connsiteX1012" fmla="*/ 3352135 w 5372199"/>
                  <a:gd name="connsiteY1012" fmla="*/ 369196 h 5390836"/>
                  <a:gd name="connsiteX1013" fmla="*/ 3352135 w 5372199"/>
                  <a:gd name="connsiteY1013" fmla="*/ 374349 h 5390836"/>
                  <a:gd name="connsiteX1014" fmla="*/ 3352135 w 5372199"/>
                  <a:gd name="connsiteY1014" fmla="*/ 382599 h 5390836"/>
                  <a:gd name="connsiteX1015" fmla="*/ 3344914 w 5372199"/>
                  <a:gd name="connsiteY1015" fmla="*/ 392907 h 5390836"/>
                  <a:gd name="connsiteX1016" fmla="*/ 3332539 w 5372199"/>
                  <a:gd name="connsiteY1016" fmla="*/ 400128 h 5390836"/>
                  <a:gd name="connsiteX1017" fmla="*/ 3312942 w 5372199"/>
                  <a:gd name="connsiteY1017" fmla="*/ 400128 h 5390836"/>
                  <a:gd name="connsiteX1018" fmla="*/ 3292317 w 5372199"/>
                  <a:gd name="connsiteY1018" fmla="*/ 390849 h 5390836"/>
                  <a:gd name="connsiteX1019" fmla="*/ 3270663 w 5372199"/>
                  <a:gd name="connsiteY1019" fmla="*/ 390849 h 5390836"/>
                  <a:gd name="connsiteX1020" fmla="*/ 3236635 w 5372199"/>
                  <a:gd name="connsiteY1020" fmla="*/ 378474 h 5390836"/>
                  <a:gd name="connsiteX1021" fmla="*/ 3203634 w 5372199"/>
                  <a:gd name="connsiteY1021" fmla="*/ 371253 h 5390836"/>
                  <a:gd name="connsiteX1022" fmla="*/ 3170634 w 5372199"/>
                  <a:gd name="connsiteY1022" fmla="*/ 365070 h 5390836"/>
                  <a:gd name="connsiteX1023" fmla="*/ 3138662 w 5372199"/>
                  <a:gd name="connsiteY1023" fmla="*/ 365070 h 5390836"/>
                  <a:gd name="connsiteX1024" fmla="*/ 3102566 w 5372199"/>
                  <a:gd name="connsiteY1024" fmla="*/ 355781 h 5390836"/>
                  <a:gd name="connsiteX1025" fmla="*/ 3036565 w 5372199"/>
                  <a:gd name="connsiteY1025" fmla="*/ 355781 h 5390836"/>
                  <a:gd name="connsiteX1026" fmla="*/ 2952008 w 5372199"/>
                  <a:gd name="connsiteY1026" fmla="*/ 366099 h 5390836"/>
                  <a:gd name="connsiteX1027" fmla="*/ 2929314 w 5372199"/>
                  <a:gd name="connsiteY1027" fmla="*/ 331031 h 5390836"/>
                  <a:gd name="connsiteX1028" fmla="*/ 2929314 w 5372199"/>
                  <a:gd name="connsiteY1028" fmla="*/ 314531 h 5390836"/>
                  <a:gd name="connsiteX1029" fmla="*/ 2929314 w 5372199"/>
                  <a:gd name="connsiteY1029" fmla="*/ 293906 h 5390836"/>
                  <a:gd name="connsiteX1030" fmla="*/ 2965411 w 5372199"/>
                  <a:gd name="connsiteY1030" fmla="*/ 283598 h 5390836"/>
                  <a:gd name="connsiteX1031" fmla="*/ 2983968 w 5372199"/>
                  <a:gd name="connsiteY1031" fmla="*/ 290820 h 5390836"/>
                  <a:gd name="connsiteX1032" fmla="*/ 3027287 w 5372199"/>
                  <a:gd name="connsiteY1032" fmla="*/ 290820 h 5390836"/>
                  <a:gd name="connsiteX1033" fmla="*/ 3043787 w 5372199"/>
                  <a:gd name="connsiteY1033" fmla="*/ 290820 h 5390836"/>
                  <a:gd name="connsiteX1034" fmla="*/ 3092259 w 5372199"/>
                  <a:gd name="connsiteY1034" fmla="*/ 283598 h 5390836"/>
                  <a:gd name="connsiteX1035" fmla="*/ 3139691 w 5372199"/>
                  <a:gd name="connsiteY1035" fmla="*/ 234098 h 5390836"/>
                  <a:gd name="connsiteX1036" fmla="*/ 3147941 w 5372199"/>
                  <a:gd name="connsiteY1036" fmla="*/ 216569 h 5390836"/>
                  <a:gd name="connsiteX1037" fmla="*/ 3147941 w 5372199"/>
                  <a:gd name="connsiteY1037" fmla="*/ 200069 h 5390836"/>
                  <a:gd name="connsiteX1038" fmla="*/ 3130412 w 5372199"/>
                  <a:gd name="connsiteY1038" fmla="*/ 200069 h 5390836"/>
                  <a:gd name="connsiteX1039" fmla="*/ 3108759 w 5372199"/>
                  <a:gd name="connsiteY1039" fmla="*/ 200069 h 5390836"/>
                  <a:gd name="connsiteX1040" fmla="*/ 3108759 w 5372199"/>
                  <a:gd name="connsiteY1040" fmla="*/ 178405 h 5390836"/>
                  <a:gd name="connsiteX1041" fmla="*/ 3101537 w 5372199"/>
                  <a:gd name="connsiteY1041" fmla="*/ 151597 h 5390836"/>
                  <a:gd name="connsiteX1042" fmla="*/ 3101537 w 5372199"/>
                  <a:gd name="connsiteY1042" fmla="*/ 132001 h 5390836"/>
                  <a:gd name="connsiteX1043" fmla="*/ 3101537 w 5372199"/>
                  <a:gd name="connsiteY1043" fmla="*/ 113443 h 5390836"/>
                  <a:gd name="connsiteX1044" fmla="*/ 3121134 w 5372199"/>
                  <a:gd name="connsiteY1044" fmla="*/ 104154 h 5390836"/>
                  <a:gd name="connsiteX1045" fmla="*/ 3147941 w 5372199"/>
                  <a:gd name="connsiteY1045" fmla="*/ 117569 h 5390836"/>
                  <a:gd name="connsiteX1046" fmla="*/ 3220134 w 5372199"/>
                  <a:gd name="connsiteY1046" fmla="*/ 123750 h 5390836"/>
                  <a:gd name="connsiteX1047" fmla="*/ 3259317 w 5372199"/>
                  <a:gd name="connsiteY1047" fmla="*/ 123750 h 5390836"/>
                  <a:gd name="connsiteX1048" fmla="*/ 3316039 w 5372199"/>
                  <a:gd name="connsiteY1048" fmla="*/ 114472 h 5390836"/>
                  <a:gd name="connsiteX1049" fmla="*/ 3331510 w 5372199"/>
                  <a:gd name="connsiteY1049" fmla="*/ 114472 h 5390836"/>
                  <a:gd name="connsiteX1050" fmla="*/ 3343885 w 5372199"/>
                  <a:gd name="connsiteY1050" fmla="*/ 114472 h 5390836"/>
                  <a:gd name="connsiteX1051" fmla="*/ 2198081 w 5372199"/>
                  <a:gd name="connsiteY1051" fmla="*/ 79112 h 5390836"/>
                  <a:gd name="connsiteX1052" fmla="*/ 2212588 w 5372199"/>
                  <a:gd name="connsiteY1052" fmla="*/ 96946 h 5390836"/>
                  <a:gd name="connsiteX1053" fmla="*/ 2218770 w 5372199"/>
                  <a:gd name="connsiteY1053" fmla="*/ 79417 h 5390836"/>
                  <a:gd name="connsiteX1054" fmla="*/ 2218770 w 5372199"/>
                  <a:gd name="connsiteY1054" fmla="*/ 100042 h 5390836"/>
                  <a:gd name="connsiteX1055" fmla="*/ 2218770 w 5372199"/>
                  <a:gd name="connsiteY1055" fmla="*/ 123764 h 5390836"/>
                  <a:gd name="connsiteX1056" fmla="*/ 2208463 w 5372199"/>
                  <a:gd name="connsiteY1056" fmla="*/ 142321 h 5390836"/>
                  <a:gd name="connsiteX1057" fmla="*/ 2191952 w 5372199"/>
                  <a:gd name="connsiteY1057" fmla="*/ 168100 h 5390836"/>
                  <a:gd name="connsiteX1058" fmla="*/ 2191952 w 5372199"/>
                  <a:gd name="connsiteY1058" fmla="*/ 192850 h 5390836"/>
                  <a:gd name="connsiteX1059" fmla="*/ 2191952 w 5372199"/>
                  <a:gd name="connsiteY1059" fmla="*/ 210379 h 5390836"/>
                  <a:gd name="connsiteX1060" fmla="*/ 2205367 w 5372199"/>
                  <a:gd name="connsiteY1060" fmla="*/ 210379 h 5390836"/>
                  <a:gd name="connsiteX1061" fmla="*/ 2211549 w 5372199"/>
                  <a:gd name="connsiteY1061" fmla="*/ 221725 h 5390836"/>
                  <a:gd name="connsiteX1062" fmla="*/ 2221867 w 5372199"/>
                  <a:gd name="connsiteY1062" fmla="*/ 240293 h 5390836"/>
                  <a:gd name="connsiteX1063" fmla="*/ 2221867 w 5372199"/>
                  <a:gd name="connsiteY1063" fmla="*/ 248543 h 5390836"/>
                  <a:gd name="connsiteX1064" fmla="*/ 2186798 w 5372199"/>
                  <a:gd name="connsiteY1064" fmla="*/ 291851 h 5390836"/>
                  <a:gd name="connsiteX1065" fmla="*/ 2186798 w 5372199"/>
                  <a:gd name="connsiteY1065" fmla="*/ 306293 h 5390836"/>
                  <a:gd name="connsiteX1066" fmla="*/ 2202270 w 5372199"/>
                  <a:gd name="connsiteY1066" fmla="*/ 306293 h 5390836"/>
                  <a:gd name="connsiteX1067" fmla="*/ 2216713 w 5372199"/>
                  <a:gd name="connsiteY1067" fmla="*/ 313515 h 5390836"/>
                  <a:gd name="connsiteX1068" fmla="*/ 2222895 w 5372199"/>
                  <a:gd name="connsiteY1068" fmla="*/ 326919 h 5390836"/>
                  <a:gd name="connsiteX1069" fmla="*/ 2190923 w 5372199"/>
                  <a:gd name="connsiteY1069" fmla="*/ 377448 h 5390836"/>
                  <a:gd name="connsiteX1070" fmla="*/ 2134201 w 5372199"/>
                  <a:gd name="connsiteY1070" fmla="*/ 416630 h 5390836"/>
                  <a:gd name="connsiteX1071" fmla="*/ 2107393 w 5372199"/>
                  <a:gd name="connsiteY1071" fmla="*/ 447573 h 5390836"/>
                  <a:gd name="connsiteX1072" fmla="*/ 2096047 w 5372199"/>
                  <a:gd name="connsiteY1072" fmla="*/ 447573 h 5390836"/>
                  <a:gd name="connsiteX1073" fmla="*/ 2078518 w 5372199"/>
                  <a:gd name="connsiteY1073" fmla="*/ 447573 h 5390836"/>
                  <a:gd name="connsiteX1074" fmla="*/ 2069239 w 5372199"/>
                  <a:gd name="connsiteY1074" fmla="*/ 434169 h 5390836"/>
                  <a:gd name="connsiteX1075" fmla="*/ 2056864 w 5372199"/>
                  <a:gd name="connsiteY1075" fmla="*/ 420765 h 5390836"/>
                  <a:gd name="connsiteX1076" fmla="*/ 2047585 w 5372199"/>
                  <a:gd name="connsiteY1076" fmla="*/ 393948 h 5390836"/>
                  <a:gd name="connsiteX1077" fmla="*/ 2071296 w 5372199"/>
                  <a:gd name="connsiteY1077" fmla="*/ 365072 h 5390836"/>
                  <a:gd name="connsiteX1078" fmla="*/ 2084700 w 5372199"/>
                  <a:gd name="connsiteY1078" fmla="*/ 351669 h 5390836"/>
                  <a:gd name="connsiteX1079" fmla="*/ 2093989 w 5372199"/>
                  <a:gd name="connsiteY1079" fmla="*/ 338265 h 5390836"/>
                  <a:gd name="connsiteX1080" fmla="*/ 2093989 w 5372199"/>
                  <a:gd name="connsiteY1080" fmla="*/ 326919 h 5390836"/>
                  <a:gd name="connsiteX1081" fmla="*/ 2093989 w 5372199"/>
                  <a:gd name="connsiteY1081" fmla="*/ 312475 h 5390836"/>
                  <a:gd name="connsiteX1082" fmla="*/ 2087796 w 5372199"/>
                  <a:gd name="connsiteY1082" fmla="*/ 302169 h 5390836"/>
                  <a:gd name="connsiteX1083" fmla="*/ 2080575 w 5372199"/>
                  <a:gd name="connsiteY1083" fmla="*/ 292890 h 5390836"/>
                  <a:gd name="connsiteX1084" fmla="*/ 2065114 w 5372199"/>
                  <a:gd name="connsiteY1084" fmla="*/ 274322 h 5390836"/>
                  <a:gd name="connsiteX1085" fmla="*/ 2081614 w 5372199"/>
                  <a:gd name="connsiteY1085" fmla="*/ 251639 h 5390836"/>
                  <a:gd name="connsiteX1086" fmla="*/ 2095018 w 5372199"/>
                  <a:gd name="connsiteY1086" fmla="*/ 251639 h 5390836"/>
                  <a:gd name="connsiteX1087" fmla="*/ 2110490 w 5372199"/>
                  <a:gd name="connsiteY1087" fmla="*/ 234100 h 5390836"/>
                  <a:gd name="connsiteX1088" fmla="*/ 2110490 w 5372199"/>
                  <a:gd name="connsiteY1088" fmla="*/ 206264 h 5390836"/>
                  <a:gd name="connsiteX1089" fmla="*/ 2093989 w 5372199"/>
                  <a:gd name="connsiteY1089" fmla="*/ 194918 h 5390836"/>
                  <a:gd name="connsiteX1090" fmla="*/ 2076461 w 5372199"/>
                  <a:gd name="connsiteY1090" fmla="*/ 194918 h 5390836"/>
                  <a:gd name="connsiteX1091" fmla="*/ 2065114 w 5372199"/>
                  <a:gd name="connsiteY1091" fmla="*/ 184599 h 5390836"/>
                  <a:gd name="connsiteX1092" fmla="*/ 2054796 w 5372199"/>
                  <a:gd name="connsiteY1092" fmla="*/ 184599 h 5390836"/>
                  <a:gd name="connsiteX1093" fmla="*/ 2047585 w 5372199"/>
                  <a:gd name="connsiteY1093" fmla="*/ 166043 h 5390836"/>
                  <a:gd name="connsiteX1094" fmla="*/ 2055824 w 5372199"/>
                  <a:gd name="connsiteY1094" fmla="*/ 158821 h 5390836"/>
                  <a:gd name="connsiteX1095" fmla="*/ 2060989 w 5372199"/>
                  <a:gd name="connsiteY1095" fmla="*/ 147475 h 5390836"/>
                  <a:gd name="connsiteX1096" fmla="*/ 2074393 w 5372199"/>
                  <a:gd name="connsiteY1096" fmla="*/ 136139 h 5390836"/>
                  <a:gd name="connsiteX1097" fmla="*/ 2093989 w 5372199"/>
                  <a:gd name="connsiteY1097" fmla="*/ 136139 h 5390836"/>
                  <a:gd name="connsiteX1098" fmla="*/ 2171337 w 5372199"/>
                  <a:gd name="connsiteY1098" fmla="*/ 84571 h 5390836"/>
                  <a:gd name="connsiteX1099" fmla="*/ 2194020 w 5372199"/>
                  <a:gd name="connsiteY1099" fmla="*/ 79417 h 5390836"/>
                  <a:gd name="connsiteX1100" fmla="*/ 2198081 w 5372199"/>
                  <a:gd name="connsiteY1100" fmla="*/ 79112 h 5390836"/>
                  <a:gd name="connsiteX1101" fmla="*/ 2394088 w 5372199"/>
                  <a:gd name="connsiteY1101" fmla="*/ 55695 h 5390836"/>
                  <a:gd name="connsiteX1102" fmla="*/ 2356963 w 5372199"/>
                  <a:gd name="connsiteY1102" fmla="*/ 76320 h 5390836"/>
                  <a:gd name="connsiteX1103" fmla="*/ 2365213 w 5372199"/>
                  <a:gd name="connsiteY1103" fmla="*/ 93860 h 5390836"/>
                  <a:gd name="connsiteX1104" fmla="*/ 2385838 w 5372199"/>
                  <a:gd name="connsiteY1104" fmla="*/ 93860 h 5390836"/>
                  <a:gd name="connsiteX1105" fmla="*/ 2397185 w 5372199"/>
                  <a:gd name="connsiteY1105" fmla="*/ 73224 h 5390836"/>
                  <a:gd name="connsiteX1106" fmla="*/ 2397185 w 5372199"/>
                  <a:gd name="connsiteY1106" fmla="*/ 57763 h 5390836"/>
                  <a:gd name="connsiteX1107" fmla="*/ 2409561 w 5372199"/>
                  <a:gd name="connsiteY1107" fmla="*/ 1039 h 5390836"/>
                  <a:gd name="connsiteX1108" fmla="*/ 2427090 w 5372199"/>
                  <a:gd name="connsiteY1108" fmla="*/ 1039 h 5390836"/>
                  <a:gd name="connsiteX1109" fmla="*/ 2461119 w 5372199"/>
                  <a:gd name="connsiteY1109" fmla="*/ 1039 h 5390836"/>
                  <a:gd name="connsiteX1110" fmla="*/ 2469369 w 5372199"/>
                  <a:gd name="connsiteY1110" fmla="*/ 14443 h 5390836"/>
                  <a:gd name="connsiteX1111" fmla="*/ 2483812 w 5372199"/>
                  <a:gd name="connsiteY1111" fmla="*/ 36096 h 5390836"/>
                  <a:gd name="connsiteX1112" fmla="*/ 2477630 w 5372199"/>
                  <a:gd name="connsiteY1112" fmla="*/ 57761 h 5390836"/>
                  <a:gd name="connsiteX1113" fmla="*/ 2477630 w 5372199"/>
                  <a:gd name="connsiteY1113" fmla="*/ 76318 h 5390836"/>
                  <a:gd name="connsiteX1114" fmla="*/ 2466283 w 5372199"/>
                  <a:gd name="connsiteY1114" fmla="*/ 108290 h 5390836"/>
                  <a:gd name="connsiteX1115" fmla="*/ 2452879 w 5372199"/>
                  <a:gd name="connsiteY1115" fmla="*/ 127886 h 5390836"/>
                  <a:gd name="connsiteX1116" fmla="*/ 2429158 w 5372199"/>
                  <a:gd name="connsiteY1116" fmla="*/ 203165 h 5390836"/>
                  <a:gd name="connsiteX1117" fmla="*/ 2419868 w 5372199"/>
                  <a:gd name="connsiteY1117" fmla="*/ 215541 h 5390836"/>
                  <a:gd name="connsiteX1118" fmla="*/ 2406464 w 5372199"/>
                  <a:gd name="connsiteY1118" fmla="*/ 215541 h 5390836"/>
                  <a:gd name="connsiteX1119" fmla="*/ 2392032 w 5372199"/>
                  <a:gd name="connsiteY1119" fmla="*/ 222762 h 5390836"/>
                  <a:gd name="connsiteX1120" fmla="*/ 2372435 w 5372199"/>
                  <a:gd name="connsiteY1120" fmla="*/ 232041 h 5390836"/>
                  <a:gd name="connsiteX1121" fmla="*/ 2372435 w 5372199"/>
                  <a:gd name="connsiteY1121" fmla="*/ 248541 h 5390836"/>
                  <a:gd name="connsiteX1122" fmla="*/ 2387907 w 5372199"/>
                  <a:gd name="connsiteY1122" fmla="*/ 243387 h 5390836"/>
                  <a:gd name="connsiteX1123" fmla="*/ 2400282 w 5372199"/>
                  <a:gd name="connsiteY1123" fmla="*/ 235137 h 5390836"/>
                  <a:gd name="connsiteX1124" fmla="*/ 2418840 w 5372199"/>
                  <a:gd name="connsiteY1124" fmla="*/ 235137 h 5390836"/>
                  <a:gd name="connsiteX1125" fmla="*/ 2427090 w 5372199"/>
                  <a:gd name="connsiteY1125" fmla="*/ 242348 h 5390836"/>
                  <a:gd name="connsiteX1126" fmla="*/ 2435340 w 5372199"/>
                  <a:gd name="connsiteY1126" fmla="*/ 265041 h 5390836"/>
                  <a:gd name="connsiteX1127" fmla="*/ 2435340 w 5372199"/>
                  <a:gd name="connsiteY1127" fmla="*/ 274319 h 5390836"/>
                  <a:gd name="connsiteX1128" fmla="*/ 2419868 w 5372199"/>
                  <a:gd name="connsiteY1128" fmla="*/ 288763 h 5390836"/>
                  <a:gd name="connsiteX1129" fmla="*/ 2402339 w 5372199"/>
                  <a:gd name="connsiteY1129" fmla="*/ 298041 h 5390836"/>
                  <a:gd name="connsiteX1130" fmla="*/ 2402339 w 5372199"/>
                  <a:gd name="connsiteY1130" fmla="*/ 309377 h 5390836"/>
                  <a:gd name="connsiteX1131" fmla="*/ 2412657 w 5372199"/>
                  <a:gd name="connsiteY1131" fmla="*/ 315570 h 5390836"/>
                  <a:gd name="connsiteX1132" fmla="*/ 2436368 w 5372199"/>
                  <a:gd name="connsiteY1132" fmla="*/ 307320 h 5390836"/>
                  <a:gd name="connsiteX1133" fmla="*/ 2455965 w 5372199"/>
                  <a:gd name="connsiteY1133" fmla="*/ 307320 h 5390836"/>
                  <a:gd name="connsiteX1134" fmla="*/ 2477630 w 5372199"/>
                  <a:gd name="connsiteY1134" fmla="*/ 300098 h 5390836"/>
                  <a:gd name="connsiteX1135" fmla="*/ 2498244 w 5372199"/>
                  <a:gd name="connsiteY1135" fmla="*/ 300098 h 5390836"/>
                  <a:gd name="connsiteX1136" fmla="*/ 2517841 w 5372199"/>
                  <a:gd name="connsiteY1136" fmla="*/ 323820 h 5390836"/>
                  <a:gd name="connsiteX1137" fmla="*/ 2494119 w 5372199"/>
                  <a:gd name="connsiteY1137" fmla="*/ 370224 h 5390836"/>
                  <a:gd name="connsiteX1138" fmla="*/ 2467312 w 5372199"/>
                  <a:gd name="connsiteY1138" fmla="*/ 370224 h 5390836"/>
                  <a:gd name="connsiteX1139" fmla="*/ 2422965 w 5372199"/>
                  <a:gd name="connsiteY1139" fmla="*/ 377445 h 5390836"/>
                  <a:gd name="connsiteX1140" fmla="*/ 2398214 w 5372199"/>
                  <a:gd name="connsiteY1140" fmla="*/ 377445 h 5390836"/>
                  <a:gd name="connsiteX1141" fmla="*/ 2377589 w 5372199"/>
                  <a:gd name="connsiteY1141" fmla="*/ 382599 h 5390836"/>
                  <a:gd name="connsiteX1142" fmla="*/ 2353878 w 5372199"/>
                  <a:gd name="connsiteY1142" fmla="*/ 389820 h 5390836"/>
                  <a:gd name="connsiteX1143" fmla="*/ 2326031 w 5372199"/>
                  <a:gd name="connsiteY1143" fmla="*/ 400138 h 5390836"/>
                  <a:gd name="connsiteX1144" fmla="*/ 2296127 w 5372199"/>
                  <a:gd name="connsiteY1144" fmla="*/ 407360 h 5390836"/>
                  <a:gd name="connsiteX1145" fmla="*/ 2266212 w 5372199"/>
                  <a:gd name="connsiteY1145" fmla="*/ 420763 h 5390836"/>
                  <a:gd name="connsiteX1146" fmla="*/ 2245587 w 5372199"/>
                  <a:gd name="connsiteY1146" fmla="*/ 413542 h 5390836"/>
                  <a:gd name="connsiteX1147" fmla="*/ 2237348 w 5372199"/>
                  <a:gd name="connsiteY1147" fmla="*/ 387752 h 5390836"/>
                  <a:gd name="connsiteX1148" fmla="*/ 2237337 w 5372199"/>
                  <a:gd name="connsiteY1148" fmla="*/ 379513 h 5390836"/>
                  <a:gd name="connsiteX1149" fmla="*/ 2237337 w 5372199"/>
                  <a:gd name="connsiteY1149" fmla="*/ 364042 h 5390836"/>
                  <a:gd name="connsiteX1150" fmla="*/ 2243530 w 5372199"/>
                  <a:gd name="connsiteY1150" fmla="*/ 357849 h 5390836"/>
                  <a:gd name="connsiteX1151" fmla="*/ 2253837 w 5372199"/>
                  <a:gd name="connsiteY1151" fmla="*/ 357849 h 5390836"/>
                  <a:gd name="connsiteX1152" fmla="*/ 2278588 w 5372199"/>
                  <a:gd name="connsiteY1152" fmla="*/ 344445 h 5390836"/>
                  <a:gd name="connsiteX1153" fmla="*/ 2310560 w 5372199"/>
                  <a:gd name="connsiteY1153" fmla="*/ 324848 h 5390836"/>
                  <a:gd name="connsiteX1154" fmla="*/ 2303338 w 5372199"/>
                  <a:gd name="connsiteY1154" fmla="*/ 316609 h 5390836"/>
                  <a:gd name="connsiteX1155" fmla="*/ 2289934 w 5372199"/>
                  <a:gd name="connsiteY1155" fmla="*/ 316609 h 5390836"/>
                  <a:gd name="connsiteX1156" fmla="*/ 2277559 w 5372199"/>
                  <a:gd name="connsiteY1156" fmla="*/ 316609 h 5390836"/>
                  <a:gd name="connsiteX1157" fmla="*/ 2277559 w 5372199"/>
                  <a:gd name="connsiteY1157" fmla="*/ 305263 h 5390836"/>
                  <a:gd name="connsiteX1158" fmla="*/ 2277559 w 5372199"/>
                  <a:gd name="connsiteY1158" fmla="*/ 291848 h 5390836"/>
                  <a:gd name="connsiteX1159" fmla="*/ 2283752 w 5372199"/>
                  <a:gd name="connsiteY1159" fmla="*/ 280512 h 5390836"/>
                  <a:gd name="connsiteX1160" fmla="*/ 2291991 w 5372199"/>
                  <a:gd name="connsiteY1160" fmla="*/ 280512 h 5390836"/>
                  <a:gd name="connsiteX1161" fmla="*/ 2300252 w 5372199"/>
                  <a:gd name="connsiteY1161" fmla="*/ 280512 h 5390836"/>
                  <a:gd name="connsiteX1162" fmla="*/ 2307463 w 5372199"/>
                  <a:gd name="connsiteY1162" fmla="*/ 280512 h 5390836"/>
                  <a:gd name="connsiteX1163" fmla="*/ 2313656 w 5372199"/>
                  <a:gd name="connsiteY1163" fmla="*/ 273291 h 5390836"/>
                  <a:gd name="connsiteX1164" fmla="*/ 2313656 w 5372199"/>
                  <a:gd name="connsiteY1164" fmla="*/ 256791 h 5390836"/>
                  <a:gd name="connsiteX1165" fmla="*/ 2303338 w 5372199"/>
                  <a:gd name="connsiteY1165" fmla="*/ 256791 h 5390836"/>
                  <a:gd name="connsiteX1166" fmla="*/ 2290963 w 5372199"/>
                  <a:gd name="connsiteY1166" fmla="*/ 261944 h 5390836"/>
                  <a:gd name="connsiteX1167" fmla="*/ 2280656 w 5372199"/>
                  <a:gd name="connsiteY1167" fmla="*/ 261944 h 5390836"/>
                  <a:gd name="connsiteX1168" fmla="*/ 2270338 w 5372199"/>
                  <a:gd name="connsiteY1168" fmla="*/ 261944 h 5390836"/>
                  <a:gd name="connsiteX1169" fmla="*/ 2265184 w 5372199"/>
                  <a:gd name="connsiteY1169" fmla="*/ 255751 h 5390836"/>
                  <a:gd name="connsiteX1170" fmla="*/ 2260030 w 5372199"/>
                  <a:gd name="connsiteY1170" fmla="*/ 245444 h 5390836"/>
                  <a:gd name="connsiteX1171" fmla="*/ 2248684 w 5372199"/>
                  <a:gd name="connsiteY1171" fmla="*/ 231012 h 5390836"/>
                  <a:gd name="connsiteX1172" fmla="*/ 2242502 w 5372199"/>
                  <a:gd name="connsiteY1172" fmla="*/ 213473 h 5390836"/>
                  <a:gd name="connsiteX1173" fmla="*/ 2247655 w 5372199"/>
                  <a:gd name="connsiteY1173" fmla="*/ 186665 h 5390836"/>
                  <a:gd name="connsiteX1174" fmla="*/ 2237337 w 5372199"/>
                  <a:gd name="connsiteY1174" fmla="*/ 144386 h 5390836"/>
                  <a:gd name="connsiteX1175" fmla="*/ 2229086 w 5372199"/>
                  <a:gd name="connsiteY1175" fmla="*/ 126847 h 5390836"/>
                  <a:gd name="connsiteX1176" fmla="*/ 2229086 w 5372199"/>
                  <a:gd name="connsiteY1176" fmla="*/ 113443 h 5390836"/>
                  <a:gd name="connsiteX1177" fmla="*/ 2229086 w 5372199"/>
                  <a:gd name="connsiteY1177" fmla="*/ 88693 h 5390836"/>
                  <a:gd name="connsiteX1178" fmla="*/ 2228058 w 5372199"/>
                  <a:gd name="connsiteY1178" fmla="*/ 86636 h 5390836"/>
                  <a:gd name="connsiteX1179" fmla="*/ 2236309 w 5372199"/>
                  <a:gd name="connsiteY1179" fmla="*/ 61886 h 5390836"/>
                  <a:gd name="connsiteX1180" fmla="*/ 2251780 w 5372199"/>
                  <a:gd name="connsiteY1180" fmla="*/ 68068 h 5390836"/>
                  <a:gd name="connsiteX1181" fmla="*/ 2266223 w 5372199"/>
                  <a:gd name="connsiteY1181" fmla="*/ 68068 h 5390836"/>
                  <a:gd name="connsiteX1182" fmla="*/ 2283752 w 5372199"/>
                  <a:gd name="connsiteY1182" fmla="*/ 59818 h 5390836"/>
                  <a:gd name="connsiteX1183" fmla="*/ 2313656 w 5372199"/>
                  <a:gd name="connsiteY1183" fmla="*/ 42289 h 5390836"/>
                  <a:gd name="connsiteX1184" fmla="*/ 2337367 w 5372199"/>
                  <a:gd name="connsiteY1184" fmla="*/ 36096 h 5390836"/>
                  <a:gd name="connsiteX1185" fmla="*/ 2409561 w 5372199"/>
                  <a:gd name="connsiteY1185" fmla="*/ 1039 h 539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</a:cxnLst>
                <a:rect l="l" t="t" r="r" b="b"/>
                <a:pathLst>
                  <a:path w="5372199" h="5390836">
                    <a:moveTo>
                      <a:pt x="3137621" y="5098566"/>
                    </a:moveTo>
                    <a:cubicBezTo>
                      <a:pt x="3116367" y="5101693"/>
                      <a:pt x="3098342" y="5115799"/>
                      <a:pt x="3090189" y="5135680"/>
                    </a:cubicBezTo>
                    <a:cubicBezTo>
                      <a:pt x="3082122" y="5161189"/>
                      <a:pt x="3082122" y="5188557"/>
                      <a:pt x="3090189" y="5214053"/>
                    </a:cubicBezTo>
                    <a:cubicBezTo>
                      <a:pt x="3092906" y="5239900"/>
                      <a:pt x="3104588" y="5263976"/>
                      <a:pt x="3123189" y="5282125"/>
                    </a:cubicBezTo>
                    <a:cubicBezTo>
                      <a:pt x="3137977" y="5297044"/>
                      <a:pt x="3159427" y="5303290"/>
                      <a:pt x="3179909" y="5298625"/>
                    </a:cubicBezTo>
                    <a:cubicBezTo>
                      <a:pt x="3200859" y="5295506"/>
                      <a:pt x="3218757" y="5281887"/>
                      <a:pt x="3227342" y="5262527"/>
                    </a:cubicBezTo>
                    <a:lnTo>
                      <a:pt x="3223219" y="5262527"/>
                    </a:lnTo>
                    <a:cubicBezTo>
                      <a:pt x="3233028" y="5238286"/>
                      <a:pt x="3234837" y="5211553"/>
                      <a:pt x="3228384" y="5186218"/>
                    </a:cubicBezTo>
                    <a:cubicBezTo>
                      <a:pt x="3224659" y="5159756"/>
                      <a:pt x="3213172" y="5134998"/>
                      <a:pt x="3195371" y="5115066"/>
                    </a:cubicBezTo>
                    <a:cubicBezTo>
                      <a:pt x="3180159" y="5100134"/>
                      <a:pt x="3158431" y="5093918"/>
                      <a:pt x="3137621" y="5098566"/>
                    </a:cubicBezTo>
                    <a:close/>
                    <a:moveTo>
                      <a:pt x="2793012" y="5095901"/>
                    </a:moveTo>
                    <a:lnTo>
                      <a:pt x="2794038" y="5121680"/>
                    </a:lnTo>
                    <a:lnTo>
                      <a:pt x="2794038" y="5147468"/>
                    </a:lnTo>
                    <a:lnTo>
                      <a:pt x="2652759" y="5150557"/>
                    </a:lnTo>
                    <a:lnTo>
                      <a:pt x="2654818" y="5212430"/>
                    </a:lnTo>
                    <a:lnTo>
                      <a:pt x="2785788" y="5210375"/>
                    </a:lnTo>
                    <a:lnTo>
                      <a:pt x="2785788" y="5235125"/>
                    </a:lnTo>
                    <a:lnTo>
                      <a:pt x="2785788" y="5259875"/>
                    </a:lnTo>
                    <a:lnTo>
                      <a:pt x="2654818" y="5261930"/>
                    </a:lnTo>
                    <a:lnTo>
                      <a:pt x="2656886" y="5338252"/>
                    </a:lnTo>
                    <a:lnTo>
                      <a:pt x="2803317" y="5335154"/>
                    </a:lnTo>
                    <a:lnTo>
                      <a:pt x="2804347" y="5360934"/>
                    </a:lnTo>
                    <a:lnTo>
                      <a:pt x="2804347" y="5386722"/>
                    </a:lnTo>
                    <a:lnTo>
                      <a:pt x="2601191" y="5390836"/>
                    </a:lnTo>
                    <a:lnTo>
                      <a:pt x="2597068" y="5100028"/>
                    </a:lnTo>
                    <a:close/>
                    <a:moveTo>
                      <a:pt x="2311412" y="5073218"/>
                    </a:moveTo>
                    <a:lnTo>
                      <a:pt x="2527979" y="5100036"/>
                    </a:lnTo>
                    <a:lnTo>
                      <a:pt x="2524886" y="5124786"/>
                    </a:lnTo>
                    <a:lnTo>
                      <a:pt x="2521789" y="5150566"/>
                    </a:lnTo>
                    <a:lnTo>
                      <a:pt x="2441357" y="5141286"/>
                    </a:lnTo>
                    <a:lnTo>
                      <a:pt x="2412480" y="5378472"/>
                    </a:lnTo>
                    <a:lnTo>
                      <a:pt x="2384632" y="5375374"/>
                    </a:lnTo>
                    <a:lnTo>
                      <a:pt x="2356798" y="5372277"/>
                    </a:lnTo>
                    <a:lnTo>
                      <a:pt x="2385662" y="5134066"/>
                    </a:lnTo>
                    <a:lnTo>
                      <a:pt x="2305230" y="5124786"/>
                    </a:lnTo>
                    <a:lnTo>
                      <a:pt x="2308328" y="5098998"/>
                    </a:lnTo>
                    <a:close/>
                    <a:moveTo>
                      <a:pt x="3178501" y="5049077"/>
                    </a:moveTo>
                    <a:cubicBezTo>
                      <a:pt x="3196181" y="5052967"/>
                      <a:pt x="3212954" y="5060973"/>
                      <a:pt x="3227342" y="5072774"/>
                    </a:cubicBezTo>
                    <a:cubicBezTo>
                      <a:pt x="3257680" y="5099354"/>
                      <a:pt x="3277452" y="5135960"/>
                      <a:pt x="3283036" y="5175900"/>
                    </a:cubicBezTo>
                    <a:cubicBezTo>
                      <a:pt x="3293053" y="5214629"/>
                      <a:pt x="3288655" y="5255671"/>
                      <a:pt x="3270659" y="5291404"/>
                    </a:cubicBezTo>
                    <a:cubicBezTo>
                      <a:pt x="3233278" y="5351319"/>
                      <a:pt x="3154393" y="5369582"/>
                      <a:pt x="3094478" y="5332188"/>
                    </a:cubicBezTo>
                    <a:cubicBezTo>
                      <a:pt x="3091596" y="5330391"/>
                      <a:pt x="3088791" y="5328485"/>
                      <a:pt x="3086062" y="5326472"/>
                    </a:cubicBezTo>
                    <a:lnTo>
                      <a:pt x="3082978" y="5329557"/>
                    </a:lnTo>
                    <a:cubicBezTo>
                      <a:pt x="3052338" y="5303214"/>
                      <a:pt x="3032503" y="5266502"/>
                      <a:pt x="3027283" y="5226430"/>
                    </a:cubicBezTo>
                    <a:cubicBezTo>
                      <a:pt x="3017995" y="5186879"/>
                      <a:pt x="3022736" y="5145316"/>
                      <a:pt x="3040690" y="5108871"/>
                    </a:cubicBezTo>
                    <a:cubicBezTo>
                      <a:pt x="3057762" y="5077244"/>
                      <a:pt x="3088694" y="5055485"/>
                      <a:pt x="3124219" y="5050083"/>
                    </a:cubicBezTo>
                    <a:cubicBezTo>
                      <a:pt x="3142234" y="5045416"/>
                      <a:pt x="3160821" y="5045188"/>
                      <a:pt x="3178501" y="5049077"/>
                    </a:cubicBezTo>
                    <a:close/>
                    <a:moveTo>
                      <a:pt x="2038303" y="5009871"/>
                    </a:moveTo>
                    <a:lnTo>
                      <a:pt x="2065121" y="5017092"/>
                    </a:lnTo>
                    <a:lnTo>
                      <a:pt x="2092960" y="5023274"/>
                    </a:lnTo>
                    <a:lnTo>
                      <a:pt x="2048621" y="5201688"/>
                    </a:lnTo>
                    <a:cubicBezTo>
                      <a:pt x="2042765" y="5217311"/>
                      <a:pt x="2042765" y="5234527"/>
                      <a:pt x="2048621" y="5250150"/>
                    </a:cubicBezTo>
                    <a:cubicBezTo>
                      <a:pt x="2055604" y="5263154"/>
                      <a:pt x="2068133" y="5272269"/>
                      <a:pt x="2082650" y="5274900"/>
                    </a:cubicBezTo>
                    <a:cubicBezTo>
                      <a:pt x="2096066" y="5281082"/>
                      <a:pt x="2111515" y="5281082"/>
                      <a:pt x="2124930" y="5274900"/>
                    </a:cubicBezTo>
                    <a:cubicBezTo>
                      <a:pt x="2137748" y="5263337"/>
                      <a:pt x="2146142" y="5247650"/>
                      <a:pt x="2148650" y="5230565"/>
                    </a:cubicBezTo>
                    <a:lnTo>
                      <a:pt x="2192989" y="5053189"/>
                    </a:lnTo>
                    <a:lnTo>
                      <a:pt x="2219807" y="5059371"/>
                    </a:lnTo>
                    <a:lnTo>
                      <a:pt x="2247654" y="5066591"/>
                    </a:lnTo>
                    <a:lnTo>
                      <a:pt x="2200209" y="5237773"/>
                    </a:lnTo>
                    <a:cubicBezTo>
                      <a:pt x="2195425" y="5269756"/>
                      <a:pt x="2178870" y="5298815"/>
                      <a:pt x="2153807" y="5319247"/>
                    </a:cubicBezTo>
                    <a:cubicBezTo>
                      <a:pt x="2127400" y="5334294"/>
                      <a:pt x="2095710" y="5336938"/>
                      <a:pt x="2067180" y="5326468"/>
                    </a:cubicBezTo>
                    <a:cubicBezTo>
                      <a:pt x="2037328" y="5321976"/>
                      <a:pt x="2010956" y="5304641"/>
                      <a:pt x="1994985" y="5279023"/>
                    </a:cubicBezTo>
                    <a:cubicBezTo>
                      <a:pt x="1983261" y="5249209"/>
                      <a:pt x="1983261" y="5216044"/>
                      <a:pt x="1994985" y="5186218"/>
                    </a:cubicBezTo>
                    <a:close/>
                    <a:moveTo>
                      <a:pt x="3514900" y="4952554"/>
                    </a:moveTo>
                    <a:lnTo>
                      <a:pt x="3523150" y="4977304"/>
                    </a:lnTo>
                    <a:lnTo>
                      <a:pt x="3531400" y="5002053"/>
                    </a:lnTo>
                    <a:lnTo>
                      <a:pt x="3403523" y="5043303"/>
                    </a:lnTo>
                    <a:lnTo>
                      <a:pt x="3424146" y="5106210"/>
                    </a:lnTo>
                    <a:lnTo>
                      <a:pt x="3535523" y="5070125"/>
                    </a:lnTo>
                    <a:lnTo>
                      <a:pt x="3542743" y="5093833"/>
                    </a:lnTo>
                    <a:lnTo>
                      <a:pt x="3550993" y="5117557"/>
                    </a:lnTo>
                    <a:lnTo>
                      <a:pt x="3439621" y="5153655"/>
                    </a:lnTo>
                    <a:lnTo>
                      <a:pt x="3477773" y="5271222"/>
                    </a:lnTo>
                    <a:lnTo>
                      <a:pt x="3450955" y="5279459"/>
                    </a:lnTo>
                    <a:lnTo>
                      <a:pt x="3424146" y="5288752"/>
                    </a:lnTo>
                    <a:lnTo>
                      <a:pt x="3334426" y="5012371"/>
                    </a:lnTo>
                    <a:close/>
                    <a:moveTo>
                      <a:pt x="1772071" y="4919562"/>
                    </a:moveTo>
                    <a:lnTo>
                      <a:pt x="1978320" y="4990719"/>
                    </a:lnTo>
                    <a:lnTo>
                      <a:pt x="1970070" y="5014439"/>
                    </a:lnTo>
                    <a:lnTo>
                      <a:pt x="1960782" y="5039189"/>
                    </a:lnTo>
                    <a:lnTo>
                      <a:pt x="1884473" y="5013409"/>
                    </a:lnTo>
                    <a:lnTo>
                      <a:pt x="1807130" y="5239260"/>
                    </a:lnTo>
                    <a:lnTo>
                      <a:pt x="1780321" y="5229968"/>
                    </a:lnTo>
                    <a:lnTo>
                      <a:pt x="1753503" y="5220693"/>
                    </a:lnTo>
                    <a:lnTo>
                      <a:pt x="1831880" y="4994842"/>
                    </a:lnTo>
                    <a:lnTo>
                      <a:pt x="1755571" y="4969062"/>
                    </a:lnTo>
                    <a:lnTo>
                      <a:pt x="1763821" y="4944312"/>
                    </a:lnTo>
                    <a:close/>
                    <a:moveTo>
                      <a:pt x="1666876" y="4867995"/>
                    </a:moveTo>
                    <a:lnTo>
                      <a:pt x="1691626" y="4879342"/>
                    </a:lnTo>
                    <a:lnTo>
                      <a:pt x="1717406" y="4891715"/>
                    </a:lnTo>
                    <a:lnTo>
                      <a:pt x="1594694" y="5154680"/>
                    </a:lnTo>
                    <a:lnTo>
                      <a:pt x="1568906" y="5143345"/>
                    </a:lnTo>
                    <a:lnTo>
                      <a:pt x="1543127" y="5130968"/>
                    </a:lnTo>
                    <a:close/>
                    <a:moveTo>
                      <a:pt x="3872751" y="4780342"/>
                    </a:moveTo>
                    <a:lnTo>
                      <a:pt x="3884085" y="4803037"/>
                    </a:lnTo>
                    <a:lnTo>
                      <a:pt x="3896462" y="4825719"/>
                    </a:lnTo>
                    <a:lnTo>
                      <a:pt x="3825306" y="4863872"/>
                    </a:lnTo>
                    <a:lnTo>
                      <a:pt x="3937712" y="5075278"/>
                    </a:lnTo>
                    <a:lnTo>
                      <a:pt x="3912962" y="5088689"/>
                    </a:lnTo>
                    <a:lnTo>
                      <a:pt x="3888212" y="5102096"/>
                    </a:lnTo>
                    <a:lnTo>
                      <a:pt x="3775806" y="4890689"/>
                    </a:lnTo>
                    <a:lnTo>
                      <a:pt x="3704649" y="4927816"/>
                    </a:lnTo>
                    <a:lnTo>
                      <a:pt x="3692277" y="4905122"/>
                    </a:lnTo>
                    <a:lnTo>
                      <a:pt x="3680929" y="4882439"/>
                    </a:lnTo>
                    <a:close/>
                    <a:moveTo>
                      <a:pt x="1417309" y="4732898"/>
                    </a:moveTo>
                    <a:lnTo>
                      <a:pt x="1607059" y="4839122"/>
                    </a:lnTo>
                    <a:lnTo>
                      <a:pt x="1594682" y="4861804"/>
                    </a:lnTo>
                    <a:lnTo>
                      <a:pt x="1582309" y="4883456"/>
                    </a:lnTo>
                    <a:lnTo>
                      <a:pt x="1512182" y="4844274"/>
                    </a:lnTo>
                    <a:lnTo>
                      <a:pt x="1395653" y="5053625"/>
                    </a:lnTo>
                    <a:lnTo>
                      <a:pt x="1370903" y="5040210"/>
                    </a:lnTo>
                    <a:lnTo>
                      <a:pt x="1347182" y="5026808"/>
                    </a:lnTo>
                    <a:lnTo>
                      <a:pt x="1462682" y="4817457"/>
                    </a:lnTo>
                    <a:lnTo>
                      <a:pt x="1392555" y="4778274"/>
                    </a:lnTo>
                    <a:lnTo>
                      <a:pt x="1404932" y="4755592"/>
                    </a:lnTo>
                    <a:close/>
                    <a:moveTo>
                      <a:pt x="4097559" y="4639059"/>
                    </a:moveTo>
                    <a:lnTo>
                      <a:pt x="4110962" y="4660711"/>
                    </a:lnTo>
                    <a:lnTo>
                      <a:pt x="4125402" y="4682368"/>
                    </a:lnTo>
                    <a:lnTo>
                      <a:pt x="4006805" y="4759715"/>
                    </a:lnTo>
                    <a:lnTo>
                      <a:pt x="4040835" y="4811283"/>
                    </a:lnTo>
                    <a:lnTo>
                      <a:pt x="4150152" y="4740118"/>
                    </a:lnTo>
                    <a:lnTo>
                      <a:pt x="4164589" y="4760741"/>
                    </a:lnTo>
                    <a:lnTo>
                      <a:pt x="4177991" y="4782406"/>
                    </a:lnTo>
                    <a:lnTo>
                      <a:pt x="4067652" y="4853562"/>
                    </a:lnTo>
                    <a:lnTo>
                      <a:pt x="4108902" y="4916465"/>
                    </a:lnTo>
                    <a:lnTo>
                      <a:pt x="4232656" y="4837062"/>
                    </a:lnTo>
                    <a:lnTo>
                      <a:pt x="4247088" y="4858715"/>
                    </a:lnTo>
                    <a:lnTo>
                      <a:pt x="4261529" y="4880367"/>
                    </a:lnTo>
                    <a:lnTo>
                      <a:pt x="4090335" y="4990714"/>
                    </a:lnTo>
                    <a:lnTo>
                      <a:pt x="3932555" y="4746308"/>
                    </a:lnTo>
                    <a:close/>
                    <a:moveTo>
                      <a:pt x="1204009" y="4608716"/>
                    </a:moveTo>
                    <a:cubicBezTo>
                      <a:pt x="1231598" y="4607576"/>
                      <a:pt x="1258666" y="4616360"/>
                      <a:pt x="1280327" y="4633466"/>
                    </a:cubicBezTo>
                    <a:cubicBezTo>
                      <a:pt x="1302500" y="4648364"/>
                      <a:pt x="1318026" y="4671283"/>
                      <a:pt x="1323636" y="4697398"/>
                    </a:cubicBezTo>
                    <a:cubicBezTo>
                      <a:pt x="1328106" y="4723220"/>
                      <a:pt x="1322576" y="4749766"/>
                      <a:pt x="1308174" y="4771647"/>
                    </a:cubicBezTo>
                    <a:lnTo>
                      <a:pt x="1268992" y="4739686"/>
                    </a:lnTo>
                    <a:cubicBezTo>
                      <a:pt x="1276225" y="4729109"/>
                      <a:pt x="1278132" y="4715770"/>
                      <a:pt x="1274144" y="4703593"/>
                    </a:cubicBezTo>
                    <a:cubicBezTo>
                      <a:pt x="1270238" y="4689915"/>
                      <a:pt x="1261424" y="4678169"/>
                      <a:pt x="1249395" y="4670588"/>
                    </a:cubicBezTo>
                    <a:cubicBezTo>
                      <a:pt x="1240407" y="4662457"/>
                      <a:pt x="1228479" y="4658355"/>
                      <a:pt x="1216395" y="4659245"/>
                    </a:cubicBezTo>
                    <a:cubicBezTo>
                      <a:pt x="1205534" y="4659957"/>
                      <a:pt x="1195640" y="4665673"/>
                      <a:pt x="1189577" y="4674715"/>
                    </a:cubicBezTo>
                    <a:cubicBezTo>
                      <a:pt x="1184865" y="4681915"/>
                      <a:pt x="1184865" y="4691228"/>
                      <a:pt x="1189577" y="4698436"/>
                    </a:cubicBezTo>
                    <a:cubicBezTo>
                      <a:pt x="1198229" y="4714567"/>
                      <a:pt x="1208979" y="4729478"/>
                      <a:pt x="1221547" y="4742775"/>
                    </a:cubicBezTo>
                    <a:cubicBezTo>
                      <a:pt x="1242259" y="4763063"/>
                      <a:pt x="1257505" y="4788245"/>
                      <a:pt x="1265894" y="4815995"/>
                    </a:cubicBezTo>
                    <a:cubicBezTo>
                      <a:pt x="1267878" y="4837291"/>
                      <a:pt x="1261187" y="4858482"/>
                      <a:pt x="1247327" y="4874774"/>
                    </a:cubicBezTo>
                    <a:cubicBezTo>
                      <a:pt x="1233297" y="4895973"/>
                      <a:pt x="1209835" y="4909054"/>
                      <a:pt x="1184424" y="4909842"/>
                    </a:cubicBezTo>
                    <a:cubicBezTo>
                      <a:pt x="1155734" y="4910719"/>
                      <a:pt x="1127768" y="4900783"/>
                      <a:pt x="1106048" y="4881999"/>
                    </a:cubicBezTo>
                    <a:cubicBezTo>
                      <a:pt x="1081501" y="4866906"/>
                      <a:pt x="1063755" y="4842867"/>
                      <a:pt x="1056548" y="4814965"/>
                    </a:cubicBezTo>
                    <a:cubicBezTo>
                      <a:pt x="1051404" y="4788202"/>
                      <a:pt x="1057768" y="4760495"/>
                      <a:pt x="1074073" y="4738660"/>
                    </a:cubicBezTo>
                    <a:lnTo>
                      <a:pt x="1118420" y="4769592"/>
                    </a:lnTo>
                    <a:cubicBezTo>
                      <a:pt x="1110204" y="4780482"/>
                      <a:pt x="1106836" y="4794300"/>
                      <a:pt x="1109145" y="4807745"/>
                    </a:cubicBezTo>
                    <a:cubicBezTo>
                      <a:pt x="1113721" y="4821635"/>
                      <a:pt x="1122797" y="4833601"/>
                      <a:pt x="1134920" y="4841774"/>
                    </a:cubicBezTo>
                    <a:cubicBezTo>
                      <a:pt x="1146280" y="4850859"/>
                      <a:pt x="1159772" y="4856889"/>
                      <a:pt x="1174115" y="4859312"/>
                    </a:cubicBezTo>
                    <a:cubicBezTo>
                      <a:pt x="1184857" y="4859973"/>
                      <a:pt x="1195251" y="4855351"/>
                      <a:pt x="1201954" y="4846940"/>
                    </a:cubicBezTo>
                    <a:cubicBezTo>
                      <a:pt x="1206174" y="4838863"/>
                      <a:pt x="1206174" y="4829228"/>
                      <a:pt x="1201954" y="4821160"/>
                    </a:cubicBezTo>
                    <a:cubicBezTo>
                      <a:pt x="1195488" y="4806253"/>
                      <a:pt x="1186403" y="4792630"/>
                      <a:pt x="1175145" y="4780940"/>
                    </a:cubicBezTo>
                    <a:cubicBezTo>
                      <a:pt x="1153467" y="4758851"/>
                      <a:pt x="1136611" y="4732520"/>
                      <a:pt x="1125645" y="4703593"/>
                    </a:cubicBezTo>
                    <a:cubicBezTo>
                      <a:pt x="1122094" y="4683321"/>
                      <a:pt x="1127768" y="4662533"/>
                      <a:pt x="1141102" y="4646868"/>
                    </a:cubicBezTo>
                    <a:cubicBezTo>
                      <a:pt x="1155158" y="4625216"/>
                      <a:pt x="1178327" y="4611161"/>
                      <a:pt x="1204009" y="4608716"/>
                    </a:cubicBezTo>
                    <a:close/>
                    <a:moveTo>
                      <a:pt x="4318414" y="4479809"/>
                    </a:moveTo>
                    <a:cubicBezTo>
                      <a:pt x="4347236" y="4481131"/>
                      <a:pt x="4374486" y="4493280"/>
                      <a:pt x="4394732" y="4513839"/>
                    </a:cubicBezTo>
                    <a:lnTo>
                      <a:pt x="4352444" y="4549936"/>
                    </a:lnTo>
                    <a:cubicBezTo>
                      <a:pt x="4342224" y="4539890"/>
                      <a:pt x="4328614" y="4534000"/>
                      <a:pt x="4314287" y="4533436"/>
                    </a:cubicBezTo>
                    <a:cubicBezTo>
                      <a:pt x="4299465" y="4533597"/>
                      <a:pt x="4285198" y="4539085"/>
                      <a:pt x="4274067" y="4548894"/>
                    </a:cubicBezTo>
                    <a:cubicBezTo>
                      <a:pt x="4258508" y="4561186"/>
                      <a:pt x="4250648" y="4580826"/>
                      <a:pt x="4253440" y="4600466"/>
                    </a:cubicBezTo>
                    <a:cubicBezTo>
                      <a:pt x="4258521" y="4626296"/>
                      <a:pt x="4270656" y="4650216"/>
                      <a:pt x="4288508" y="4669563"/>
                    </a:cubicBezTo>
                    <a:cubicBezTo>
                      <a:pt x="4303906" y="4690317"/>
                      <a:pt x="4325063" y="4706093"/>
                      <a:pt x="4349347" y="4714936"/>
                    </a:cubicBezTo>
                    <a:cubicBezTo>
                      <a:pt x="4367991" y="4720609"/>
                      <a:pt x="4388236" y="4716334"/>
                      <a:pt x="4402974" y="4703593"/>
                    </a:cubicBezTo>
                    <a:cubicBezTo>
                      <a:pt x="4414851" y="4694139"/>
                      <a:pt x="4422613" y="4680474"/>
                      <a:pt x="4424626" y="4665436"/>
                    </a:cubicBezTo>
                    <a:cubicBezTo>
                      <a:pt x="4425384" y="4649707"/>
                      <a:pt x="4421041" y="4634156"/>
                      <a:pt x="4412262" y="4621089"/>
                    </a:cubicBezTo>
                    <a:lnTo>
                      <a:pt x="4454541" y="4581898"/>
                    </a:lnTo>
                    <a:cubicBezTo>
                      <a:pt x="4472859" y="4606474"/>
                      <a:pt x="4481316" y="4637004"/>
                      <a:pt x="4478261" y="4667495"/>
                    </a:cubicBezTo>
                    <a:cubicBezTo>
                      <a:pt x="4469859" y="4733029"/>
                      <a:pt x="4409923" y="4779334"/>
                      <a:pt x="4344389" y="4770936"/>
                    </a:cubicBezTo>
                    <a:cubicBezTo>
                      <a:pt x="4343639" y="4770838"/>
                      <a:pt x="4342880" y="4770728"/>
                      <a:pt x="4342135" y="4770622"/>
                    </a:cubicBezTo>
                    <a:cubicBezTo>
                      <a:pt x="4303364" y="4761253"/>
                      <a:pt x="4269076" y="4738639"/>
                      <a:pt x="4245203" y="4706686"/>
                    </a:cubicBezTo>
                    <a:cubicBezTo>
                      <a:pt x="4217258" y="4677215"/>
                      <a:pt x="4200474" y="4638923"/>
                      <a:pt x="4197758" y="4598398"/>
                    </a:cubicBezTo>
                    <a:cubicBezTo>
                      <a:pt x="4196449" y="4563631"/>
                      <a:pt x="4211771" y="4530318"/>
                      <a:pt x="4239008" y="4508686"/>
                    </a:cubicBezTo>
                    <a:cubicBezTo>
                      <a:pt x="4260771" y="4489186"/>
                      <a:pt x="4289215" y="4478848"/>
                      <a:pt x="4318414" y="4479809"/>
                    </a:cubicBezTo>
                    <a:close/>
                    <a:moveTo>
                      <a:pt x="976955" y="4384335"/>
                    </a:moveTo>
                    <a:lnTo>
                      <a:pt x="998607" y="4403932"/>
                    </a:lnTo>
                    <a:lnTo>
                      <a:pt x="1019243" y="4424560"/>
                    </a:lnTo>
                    <a:lnTo>
                      <a:pt x="958400" y="4647309"/>
                    </a:lnTo>
                    <a:lnTo>
                      <a:pt x="1097611" y="4497780"/>
                    </a:lnTo>
                    <a:lnTo>
                      <a:pt x="1117204" y="4515309"/>
                    </a:lnTo>
                    <a:lnTo>
                      <a:pt x="1135772" y="4532839"/>
                    </a:lnTo>
                    <a:lnTo>
                      <a:pt x="937773" y="4746313"/>
                    </a:lnTo>
                    <a:lnTo>
                      <a:pt x="917146" y="4726715"/>
                    </a:lnTo>
                    <a:lnTo>
                      <a:pt x="897552" y="4708148"/>
                    </a:lnTo>
                    <a:lnTo>
                      <a:pt x="959425" y="4479212"/>
                    </a:lnTo>
                    <a:lnTo>
                      <a:pt x="816078" y="4632868"/>
                    </a:lnTo>
                    <a:lnTo>
                      <a:pt x="797523" y="4615339"/>
                    </a:lnTo>
                    <a:lnTo>
                      <a:pt x="777926" y="4596771"/>
                    </a:lnTo>
                    <a:close/>
                    <a:moveTo>
                      <a:pt x="883108" y="4280170"/>
                    </a:moveTo>
                    <a:lnTo>
                      <a:pt x="901675" y="4301823"/>
                    </a:lnTo>
                    <a:lnTo>
                      <a:pt x="920235" y="4322450"/>
                    </a:lnTo>
                    <a:lnTo>
                      <a:pt x="703676" y="4516326"/>
                    </a:lnTo>
                    <a:lnTo>
                      <a:pt x="685104" y="4495703"/>
                    </a:lnTo>
                    <a:lnTo>
                      <a:pt x="666549" y="4475076"/>
                    </a:lnTo>
                    <a:close/>
                    <a:moveTo>
                      <a:pt x="4535842" y="4224488"/>
                    </a:moveTo>
                    <a:lnTo>
                      <a:pt x="4751379" y="4419394"/>
                    </a:lnTo>
                    <a:lnTo>
                      <a:pt x="4732811" y="4440030"/>
                    </a:lnTo>
                    <a:lnTo>
                      <a:pt x="4714244" y="4460644"/>
                    </a:lnTo>
                    <a:lnTo>
                      <a:pt x="4616282" y="4372992"/>
                    </a:lnTo>
                    <a:lnTo>
                      <a:pt x="4546160" y="4450339"/>
                    </a:lnTo>
                    <a:lnTo>
                      <a:pt x="4644121" y="4539021"/>
                    </a:lnTo>
                    <a:lnTo>
                      <a:pt x="4625562" y="4559648"/>
                    </a:lnTo>
                    <a:lnTo>
                      <a:pt x="4606994" y="4580271"/>
                    </a:lnTo>
                    <a:lnTo>
                      <a:pt x="4390435" y="4385365"/>
                    </a:lnTo>
                    <a:lnTo>
                      <a:pt x="4409003" y="4364742"/>
                    </a:lnTo>
                    <a:lnTo>
                      <a:pt x="4428588" y="4344115"/>
                    </a:lnTo>
                    <a:lnTo>
                      <a:pt x="4509033" y="4417339"/>
                    </a:lnTo>
                    <a:lnTo>
                      <a:pt x="4579159" y="4338962"/>
                    </a:lnTo>
                    <a:lnTo>
                      <a:pt x="4497685" y="4265738"/>
                    </a:lnTo>
                    <a:lnTo>
                      <a:pt x="4517282" y="4245115"/>
                    </a:lnTo>
                    <a:close/>
                    <a:moveTo>
                      <a:pt x="4714244" y="3980082"/>
                    </a:moveTo>
                    <a:lnTo>
                      <a:pt x="4952468" y="4147141"/>
                    </a:lnTo>
                    <a:lnTo>
                      <a:pt x="4936997" y="4169836"/>
                    </a:lnTo>
                    <a:lnTo>
                      <a:pt x="4920497" y="4193556"/>
                    </a:lnTo>
                    <a:lnTo>
                      <a:pt x="4685371" y="4162611"/>
                    </a:lnTo>
                    <a:lnTo>
                      <a:pt x="4857595" y="4283280"/>
                    </a:lnTo>
                    <a:lnTo>
                      <a:pt x="4843150" y="4304933"/>
                    </a:lnTo>
                    <a:lnTo>
                      <a:pt x="4827688" y="4326585"/>
                    </a:lnTo>
                    <a:lnTo>
                      <a:pt x="4589464" y="4159526"/>
                    </a:lnTo>
                    <a:lnTo>
                      <a:pt x="4605964" y="4135806"/>
                    </a:lnTo>
                    <a:lnTo>
                      <a:pt x="4622464" y="4111056"/>
                    </a:lnTo>
                    <a:lnTo>
                      <a:pt x="4852438" y="4140959"/>
                    </a:lnTo>
                    <a:lnTo>
                      <a:pt x="4684341" y="4023400"/>
                    </a:lnTo>
                    <a:lnTo>
                      <a:pt x="4699812" y="4001735"/>
                    </a:lnTo>
                    <a:close/>
                    <a:moveTo>
                      <a:pt x="597638" y="3950764"/>
                    </a:moveTo>
                    <a:cubicBezTo>
                      <a:pt x="634299" y="3955171"/>
                      <a:pt x="666769" y="3976565"/>
                      <a:pt x="685290" y="4008514"/>
                    </a:cubicBezTo>
                    <a:cubicBezTo>
                      <a:pt x="701824" y="4032298"/>
                      <a:pt x="709489" y="4061133"/>
                      <a:pt x="706947" y="4089984"/>
                    </a:cubicBezTo>
                    <a:cubicBezTo>
                      <a:pt x="703642" y="4117853"/>
                      <a:pt x="689112" y="4143179"/>
                      <a:pt x="666723" y="4160111"/>
                    </a:cubicBezTo>
                    <a:lnTo>
                      <a:pt x="636820" y="4113709"/>
                    </a:lnTo>
                    <a:cubicBezTo>
                      <a:pt x="646858" y="4104743"/>
                      <a:pt x="652824" y="4092086"/>
                      <a:pt x="653320" y="4078637"/>
                    </a:cubicBezTo>
                    <a:cubicBezTo>
                      <a:pt x="655312" y="4064684"/>
                      <a:pt x="652401" y="4050467"/>
                      <a:pt x="645083" y="4038417"/>
                    </a:cubicBezTo>
                    <a:cubicBezTo>
                      <a:pt x="633333" y="4019158"/>
                      <a:pt x="612935" y="4006836"/>
                      <a:pt x="590418" y="4005417"/>
                    </a:cubicBezTo>
                    <a:cubicBezTo>
                      <a:pt x="563672" y="4005633"/>
                      <a:pt x="537689" y="4014294"/>
                      <a:pt x="516164" y="4030167"/>
                    </a:cubicBezTo>
                    <a:cubicBezTo>
                      <a:pt x="492672" y="4042984"/>
                      <a:pt x="474155" y="4063332"/>
                      <a:pt x="463579" y="4087917"/>
                    </a:cubicBezTo>
                    <a:cubicBezTo>
                      <a:pt x="456444" y="4108823"/>
                      <a:pt x="459910" y="4131895"/>
                      <a:pt x="472859" y="4149793"/>
                    </a:cubicBezTo>
                    <a:cubicBezTo>
                      <a:pt x="483524" y="4167429"/>
                      <a:pt x="502782" y="4178039"/>
                      <a:pt x="523388" y="4177641"/>
                    </a:cubicBezTo>
                    <a:lnTo>
                      <a:pt x="561537" y="4170421"/>
                    </a:lnTo>
                    <a:lnTo>
                      <a:pt x="561541" y="4170429"/>
                    </a:lnTo>
                    <a:lnTo>
                      <a:pt x="561541" y="4170416"/>
                    </a:lnTo>
                    <a:lnTo>
                      <a:pt x="561537" y="4170421"/>
                    </a:lnTo>
                    <a:lnTo>
                      <a:pt x="527511" y="4117832"/>
                    </a:lnTo>
                    <a:lnTo>
                      <a:pt x="569791" y="4089984"/>
                    </a:lnTo>
                    <a:lnTo>
                      <a:pt x="630638" y="4183831"/>
                    </a:lnTo>
                    <a:lnTo>
                      <a:pt x="498638" y="4269420"/>
                    </a:lnTo>
                    <a:lnTo>
                      <a:pt x="478011" y="4238488"/>
                    </a:lnTo>
                    <a:lnTo>
                      <a:pt x="506888" y="4212709"/>
                    </a:lnTo>
                    <a:lnTo>
                      <a:pt x="501732" y="4212709"/>
                    </a:lnTo>
                    <a:cubicBezTo>
                      <a:pt x="470791" y="4213391"/>
                      <a:pt x="441787" y="4197713"/>
                      <a:pt x="425414" y="4171459"/>
                    </a:cubicBezTo>
                    <a:lnTo>
                      <a:pt x="425414" y="4174543"/>
                    </a:lnTo>
                    <a:cubicBezTo>
                      <a:pt x="403478" y="4144899"/>
                      <a:pt x="397321" y="4106433"/>
                      <a:pt x="408914" y="4071417"/>
                    </a:cubicBezTo>
                    <a:cubicBezTo>
                      <a:pt x="439867" y="3995252"/>
                      <a:pt x="515507" y="3946900"/>
                      <a:pt x="597638" y="3950764"/>
                    </a:cubicBezTo>
                    <a:close/>
                    <a:moveTo>
                      <a:pt x="4896947" y="3786790"/>
                    </a:moveTo>
                    <a:cubicBezTo>
                      <a:pt x="4875921" y="3788782"/>
                      <a:pt x="4857493" y="3801710"/>
                      <a:pt x="4848489" y="3820820"/>
                    </a:cubicBezTo>
                    <a:cubicBezTo>
                      <a:pt x="4837582" y="3839269"/>
                      <a:pt x="4837582" y="3862188"/>
                      <a:pt x="4848489" y="3880625"/>
                    </a:cubicBezTo>
                    <a:cubicBezTo>
                      <a:pt x="4861425" y="3904036"/>
                      <a:pt x="4881726" y="3922515"/>
                      <a:pt x="4906239" y="3933222"/>
                    </a:cubicBezTo>
                    <a:cubicBezTo>
                      <a:pt x="4928574" y="3946616"/>
                      <a:pt x="4954514" y="3952735"/>
                      <a:pt x="4980489" y="3950764"/>
                    </a:cubicBezTo>
                    <a:cubicBezTo>
                      <a:pt x="5001234" y="3948036"/>
                      <a:pt x="5019344" y="3935324"/>
                      <a:pt x="5028950" y="3916722"/>
                    </a:cubicBezTo>
                    <a:cubicBezTo>
                      <a:pt x="5039226" y="3898112"/>
                      <a:pt x="5039226" y="3875527"/>
                      <a:pt x="5028950" y="3856917"/>
                    </a:cubicBezTo>
                    <a:cubicBezTo>
                      <a:pt x="5016544" y="3834091"/>
                      <a:pt x="4996980" y="3815981"/>
                      <a:pt x="4973268" y="3805345"/>
                    </a:cubicBezTo>
                    <a:cubicBezTo>
                      <a:pt x="4950455" y="3791176"/>
                      <a:pt x="4923722" y="3784680"/>
                      <a:pt x="4896947" y="3786790"/>
                    </a:cubicBezTo>
                    <a:close/>
                    <a:moveTo>
                      <a:pt x="4883544" y="3732138"/>
                    </a:moveTo>
                    <a:cubicBezTo>
                      <a:pt x="4923853" y="3725553"/>
                      <a:pt x="4965179" y="3733596"/>
                      <a:pt x="5000073" y="3754820"/>
                    </a:cubicBezTo>
                    <a:cubicBezTo>
                      <a:pt x="5036268" y="3771634"/>
                      <a:pt x="5065188" y="3800917"/>
                      <a:pt x="5081548" y="3837320"/>
                    </a:cubicBezTo>
                    <a:cubicBezTo>
                      <a:pt x="5095048" y="3871099"/>
                      <a:pt x="5091997" y="3909243"/>
                      <a:pt x="5073298" y="3940447"/>
                    </a:cubicBezTo>
                    <a:cubicBezTo>
                      <a:pt x="5057586" y="3972870"/>
                      <a:pt x="5027997" y="3996396"/>
                      <a:pt x="4992866" y="4004387"/>
                    </a:cubicBezTo>
                    <a:lnTo>
                      <a:pt x="4992853" y="4002319"/>
                    </a:lnTo>
                    <a:cubicBezTo>
                      <a:pt x="4912332" y="4011243"/>
                      <a:pt x="4834434" y="3970455"/>
                      <a:pt x="4795892" y="3899193"/>
                    </a:cubicBezTo>
                    <a:cubicBezTo>
                      <a:pt x="4781608" y="3865760"/>
                      <a:pt x="4783892" y="3827553"/>
                      <a:pt x="4802074" y="3796070"/>
                    </a:cubicBezTo>
                    <a:cubicBezTo>
                      <a:pt x="4817879" y="3763295"/>
                      <a:pt x="4847955" y="3739693"/>
                      <a:pt x="4883544" y="3732138"/>
                    </a:cubicBezTo>
                    <a:close/>
                    <a:moveTo>
                      <a:pt x="484020" y="3640799"/>
                    </a:moveTo>
                    <a:lnTo>
                      <a:pt x="496393" y="3667609"/>
                    </a:lnTo>
                    <a:lnTo>
                      <a:pt x="508770" y="3693397"/>
                    </a:lnTo>
                    <a:lnTo>
                      <a:pt x="368516" y="3877985"/>
                    </a:lnTo>
                    <a:lnTo>
                      <a:pt x="554147" y="3791358"/>
                    </a:lnTo>
                    <a:lnTo>
                      <a:pt x="564464" y="3815083"/>
                    </a:lnTo>
                    <a:lnTo>
                      <a:pt x="575799" y="3838803"/>
                    </a:lnTo>
                    <a:lnTo>
                      <a:pt x="311796" y="3961527"/>
                    </a:lnTo>
                    <a:lnTo>
                      <a:pt x="300448" y="3936777"/>
                    </a:lnTo>
                    <a:lnTo>
                      <a:pt x="289114" y="3910985"/>
                    </a:lnTo>
                    <a:lnTo>
                      <a:pt x="432461" y="3722274"/>
                    </a:lnTo>
                    <a:lnTo>
                      <a:pt x="241669" y="3810956"/>
                    </a:lnTo>
                    <a:lnTo>
                      <a:pt x="231364" y="3787235"/>
                    </a:lnTo>
                    <a:lnTo>
                      <a:pt x="220016" y="3763511"/>
                    </a:lnTo>
                    <a:close/>
                    <a:moveTo>
                      <a:pt x="5190696" y="3522202"/>
                    </a:moveTo>
                    <a:lnTo>
                      <a:pt x="5214407" y="3530452"/>
                    </a:lnTo>
                    <a:lnTo>
                      <a:pt x="5238128" y="3540770"/>
                    </a:lnTo>
                    <a:lnTo>
                      <a:pt x="5171098" y="3717108"/>
                    </a:lnTo>
                    <a:lnTo>
                      <a:pt x="4898845" y="3612952"/>
                    </a:lnTo>
                    <a:lnTo>
                      <a:pt x="4909150" y="3586134"/>
                    </a:lnTo>
                    <a:lnTo>
                      <a:pt x="4919468" y="3560359"/>
                    </a:lnTo>
                    <a:lnTo>
                      <a:pt x="5142225" y="3645956"/>
                    </a:lnTo>
                    <a:close/>
                    <a:moveTo>
                      <a:pt x="432461" y="3510855"/>
                    </a:moveTo>
                    <a:lnTo>
                      <a:pt x="442766" y="3537673"/>
                    </a:lnTo>
                    <a:lnTo>
                      <a:pt x="453083" y="3563452"/>
                    </a:lnTo>
                    <a:lnTo>
                      <a:pt x="180834" y="3667609"/>
                    </a:lnTo>
                    <a:lnTo>
                      <a:pt x="170517" y="3641829"/>
                    </a:lnTo>
                    <a:lnTo>
                      <a:pt x="161237" y="3616037"/>
                    </a:lnTo>
                    <a:close/>
                    <a:moveTo>
                      <a:pt x="175851" y="3314478"/>
                    </a:moveTo>
                    <a:lnTo>
                      <a:pt x="189254" y="3366046"/>
                    </a:lnTo>
                    <a:lnTo>
                      <a:pt x="172754" y="3371198"/>
                    </a:lnTo>
                    <a:cubicBezTo>
                      <a:pt x="159428" y="3373266"/>
                      <a:pt x="146945" y="3378982"/>
                      <a:pt x="136656" y="3387698"/>
                    </a:cubicBezTo>
                    <a:cubicBezTo>
                      <a:pt x="129428" y="3395016"/>
                      <a:pt x="127012" y="3405842"/>
                      <a:pt x="130474" y="3415546"/>
                    </a:cubicBezTo>
                    <a:cubicBezTo>
                      <a:pt x="132250" y="3424402"/>
                      <a:pt x="137936" y="3431978"/>
                      <a:pt x="145936" y="3436169"/>
                    </a:cubicBezTo>
                    <a:cubicBezTo>
                      <a:pt x="155932" y="3439796"/>
                      <a:pt x="166885" y="3439796"/>
                      <a:pt x="176881" y="3436169"/>
                    </a:cubicBezTo>
                    <a:lnTo>
                      <a:pt x="383130" y="3378410"/>
                    </a:lnTo>
                    <a:lnTo>
                      <a:pt x="390342" y="3405228"/>
                    </a:lnTo>
                    <a:lnTo>
                      <a:pt x="397562" y="3432046"/>
                    </a:lnTo>
                    <a:lnTo>
                      <a:pt x="191313" y="3485668"/>
                    </a:lnTo>
                    <a:cubicBezTo>
                      <a:pt x="168911" y="3495177"/>
                      <a:pt x="143597" y="3495177"/>
                      <a:pt x="121186" y="3485668"/>
                    </a:cubicBezTo>
                    <a:cubicBezTo>
                      <a:pt x="101059" y="3472969"/>
                      <a:pt x="87203" y="3452376"/>
                      <a:pt x="83034" y="3428948"/>
                    </a:cubicBezTo>
                    <a:cubicBezTo>
                      <a:pt x="74220" y="3405864"/>
                      <a:pt x="76491" y="3380012"/>
                      <a:pt x="89224" y="3358821"/>
                    </a:cubicBezTo>
                    <a:cubicBezTo>
                      <a:pt x="106907" y="3337495"/>
                      <a:pt x="131906" y="3323516"/>
                      <a:pt x="159351" y="3319631"/>
                    </a:cubicBezTo>
                    <a:close/>
                    <a:moveTo>
                      <a:pt x="5138274" y="3210244"/>
                    </a:moveTo>
                    <a:cubicBezTo>
                      <a:pt x="5125043" y="3210244"/>
                      <a:pt x="5111813" y="3212330"/>
                      <a:pt x="5099086" y="3216504"/>
                    </a:cubicBezTo>
                    <a:cubicBezTo>
                      <a:pt x="5079077" y="3223868"/>
                      <a:pt x="5064268" y="3241017"/>
                      <a:pt x="5059891" y="3261881"/>
                    </a:cubicBezTo>
                    <a:cubicBezTo>
                      <a:pt x="5054264" y="3282483"/>
                      <a:pt x="5059298" y="3304538"/>
                      <a:pt x="5073306" y="3320669"/>
                    </a:cubicBezTo>
                    <a:cubicBezTo>
                      <a:pt x="5092234" y="3339495"/>
                      <a:pt x="5116247" y="3352402"/>
                      <a:pt x="5142395" y="3357783"/>
                    </a:cubicBezTo>
                    <a:cubicBezTo>
                      <a:pt x="5167221" y="3365686"/>
                      <a:pt x="5193886" y="3365686"/>
                      <a:pt x="5218712" y="3357783"/>
                    </a:cubicBezTo>
                    <a:cubicBezTo>
                      <a:pt x="5238386" y="3349957"/>
                      <a:pt x="5253013" y="3333021"/>
                      <a:pt x="5257895" y="3312406"/>
                    </a:cubicBezTo>
                    <a:cubicBezTo>
                      <a:pt x="5263526" y="3291805"/>
                      <a:pt x="5258500" y="3269762"/>
                      <a:pt x="5244492" y="3253631"/>
                    </a:cubicBezTo>
                    <a:lnTo>
                      <a:pt x="5244492" y="3252601"/>
                    </a:lnTo>
                    <a:cubicBezTo>
                      <a:pt x="5226539" y="3233775"/>
                      <a:pt x="5203068" y="3221127"/>
                      <a:pt x="5177463" y="3216504"/>
                    </a:cubicBezTo>
                    <a:cubicBezTo>
                      <a:pt x="5164736" y="3212330"/>
                      <a:pt x="5151505" y="3210244"/>
                      <a:pt x="5138274" y="3210244"/>
                    </a:cubicBezTo>
                    <a:close/>
                    <a:moveTo>
                      <a:pt x="5126906" y="3154598"/>
                    </a:moveTo>
                    <a:cubicBezTo>
                      <a:pt x="5146974" y="3153550"/>
                      <a:pt x="5167221" y="3155951"/>
                      <a:pt x="5186742" y="3161852"/>
                    </a:cubicBezTo>
                    <a:cubicBezTo>
                      <a:pt x="5227289" y="3169148"/>
                      <a:pt x="5263869" y="3190737"/>
                      <a:pt x="5289865" y="3222699"/>
                    </a:cubicBezTo>
                    <a:cubicBezTo>
                      <a:pt x="5328322" y="3283283"/>
                      <a:pt x="5310382" y="3363576"/>
                      <a:pt x="5249797" y="3402033"/>
                    </a:cubicBezTo>
                    <a:cubicBezTo>
                      <a:pt x="5248051" y="3403135"/>
                      <a:pt x="5246289" y="3404207"/>
                      <a:pt x="5244492" y="3405228"/>
                    </a:cubicBezTo>
                    <a:lnTo>
                      <a:pt x="5240365" y="3407296"/>
                    </a:lnTo>
                    <a:cubicBezTo>
                      <a:pt x="5163484" y="3435283"/>
                      <a:pt x="5077302" y="3413639"/>
                      <a:pt x="5022768" y="3352631"/>
                    </a:cubicBezTo>
                    <a:cubicBezTo>
                      <a:pt x="5000455" y="3323203"/>
                      <a:pt x="4993544" y="3284877"/>
                      <a:pt x="5004209" y="3249504"/>
                    </a:cubicBezTo>
                    <a:cubicBezTo>
                      <a:pt x="5012188" y="3214123"/>
                      <a:pt x="5035675" y="3184199"/>
                      <a:pt x="5068141" y="3168042"/>
                    </a:cubicBezTo>
                    <a:cubicBezTo>
                      <a:pt x="5086948" y="3160144"/>
                      <a:pt x="5106838" y="3155646"/>
                      <a:pt x="5126906" y="3154598"/>
                    </a:cubicBezTo>
                    <a:close/>
                    <a:moveTo>
                      <a:pt x="332419" y="3145784"/>
                    </a:moveTo>
                    <a:lnTo>
                      <a:pt x="337575" y="3173631"/>
                    </a:lnTo>
                    <a:lnTo>
                      <a:pt x="342736" y="3201479"/>
                    </a:lnTo>
                    <a:lnTo>
                      <a:pt x="57080" y="3256135"/>
                    </a:lnTo>
                    <a:lnTo>
                      <a:pt x="51915" y="3229313"/>
                    </a:lnTo>
                    <a:lnTo>
                      <a:pt x="46763" y="3201479"/>
                    </a:lnTo>
                    <a:close/>
                    <a:moveTo>
                      <a:pt x="298393" y="2871475"/>
                    </a:moveTo>
                    <a:lnTo>
                      <a:pt x="322114" y="3066382"/>
                    </a:lnTo>
                    <a:lnTo>
                      <a:pt x="296334" y="3069479"/>
                    </a:lnTo>
                    <a:lnTo>
                      <a:pt x="270554" y="3072576"/>
                    </a:lnTo>
                    <a:lnTo>
                      <a:pt x="253016" y="2933352"/>
                    </a:lnTo>
                    <a:lnTo>
                      <a:pt x="192169" y="2940573"/>
                    </a:lnTo>
                    <a:lnTo>
                      <a:pt x="207639" y="3070509"/>
                    </a:lnTo>
                    <a:lnTo>
                      <a:pt x="183932" y="3073606"/>
                    </a:lnTo>
                    <a:lnTo>
                      <a:pt x="158139" y="3076699"/>
                    </a:lnTo>
                    <a:lnTo>
                      <a:pt x="142669" y="2946755"/>
                    </a:lnTo>
                    <a:lnTo>
                      <a:pt x="67390" y="2956047"/>
                    </a:lnTo>
                    <a:lnTo>
                      <a:pt x="84919" y="3102479"/>
                    </a:lnTo>
                    <a:lnTo>
                      <a:pt x="60178" y="3105576"/>
                    </a:lnTo>
                    <a:lnTo>
                      <a:pt x="34390" y="3108674"/>
                    </a:lnTo>
                    <a:lnTo>
                      <a:pt x="8610" y="2906535"/>
                    </a:lnTo>
                    <a:close/>
                    <a:moveTo>
                      <a:pt x="5165090" y="2814306"/>
                    </a:moveTo>
                    <a:lnTo>
                      <a:pt x="5159933" y="2870001"/>
                    </a:lnTo>
                    <a:cubicBezTo>
                      <a:pt x="5146649" y="2871128"/>
                      <a:pt x="5134200" y="2876984"/>
                      <a:pt x="5124865" y="2886501"/>
                    </a:cubicBezTo>
                    <a:cubicBezTo>
                      <a:pt x="5114755" y="2896785"/>
                      <a:pt x="5108552" y="2910285"/>
                      <a:pt x="5107340" y="2924653"/>
                    </a:cubicBezTo>
                    <a:cubicBezTo>
                      <a:pt x="5104459" y="2946827"/>
                      <a:pt x="5112988" y="2968945"/>
                      <a:pt x="5130022" y="2983433"/>
                    </a:cubicBezTo>
                    <a:cubicBezTo>
                      <a:pt x="5150581" y="3000594"/>
                      <a:pt x="5176467" y="3010068"/>
                      <a:pt x="5203242" y="3010250"/>
                    </a:cubicBezTo>
                    <a:cubicBezTo>
                      <a:pt x="5229683" y="3014538"/>
                      <a:pt x="5256801" y="3010195"/>
                      <a:pt x="5280589" y="2997878"/>
                    </a:cubicBezTo>
                    <a:cubicBezTo>
                      <a:pt x="5298852" y="2985000"/>
                      <a:pt x="5310255" y="2964496"/>
                      <a:pt x="5311521" y="2942183"/>
                    </a:cubicBezTo>
                    <a:lnTo>
                      <a:pt x="5311534" y="2942183"/>
                    </a:lnTo>
                    <a:cubicBezTo>
                      <a:pt x="5313394" y="2921937"/>
                      <a:pt x="5304852" y="2902124"/>
                      <a:pt x="5288839" y="2889598"/>
                    </a:cubicBezTo>
                    <a:cubicBezTo>
                      <a:pt x="5278695" y="2881683"/>
                      <a:pt x="5267140" y="2875725"/>
                      <a:pt x="5254810" y="2872056"/>
                    </a:cubicBezTo>
                    <a:lnTo>
                      <a:pt x="5254810" y="2933933"/>
                    </a:lnTo>
                    <a:lnTo>
                      <a:pt x="5204272" y="2933933"/>
                    </a:lnTo>
                    <a:lnTo>
                      <a:pt x="5214590" y="2822556"/>
                    </a:lnTo>
                    <a:lnTo>
                      <a:pt x="5370309" y="2835971"/>
                    </a:lnTo>
                    <a:lnTo>
                      <a:pt x="5370309" y="2873098"/>
                    </a:lnTo>
                    <a:lnTo>
                      <a:pt x="5337310" y="2873098"/>
                    </a:lnTo>
                    <a:cubicBezTo>
                      <a:pt x="5362157" y="2891471"/>
                      <a:pt x="5375161" y="2921827"/>
                      <a:pt x="5371339" y="2952501"/>
                    </a:cubicBezTo>
                    <a:lnTo>
                      <a:pt x="5362059" y="2957653"/>
                    </a:lnTo>
                    <a:cubicBezTo>
                      <a:pt x="5360623" y="2993416"/>
                      <a:pt x="5342237" y="3026339"/>
                      <a:pt x="5312560" y="3046335"/>
                    </a:cubicBezTo>
                    <a:cubicBezTo>
                      <a:pt x="5278996" y="3068064"/>
                      <a:pt x="5238678" y="3076856"/>
                      <a:pt x="5199115" y="3071085"/>
                    </a:cubicBezTo>
                    <a:cubicBezTo>
                      <a:pt x="5158463" y="3069356"/>
                      <a:pt x="5119734" y="3053276"/>
                      <a:pt x="5089810" y="3025712"/>
                    </a:cubicBezTo>
                    <a:cubicBezTo>
                      <a:pt x="5062840" y="2998653"/>
                      <a:pt x="5050552" y="2960276"/>
                      <a:pt x="5056806" y="2922585"/>
                    </a:cubicBezTo>
                    <a:cubicBezTo>
                      <a:pt x="5058268" y="2893700"/>
                      <a:pt x="5069963" y="2866285"/>
                      <a:pt x="5089810" y="2845251"/>
                    </a:cubicBezTo>
                    <a:cubicBezTo>
                      <a:pt x="5109603" y="2825048"/>
                      <a:pt x="5136819" y="2813861"/>
                      <a:pt x="5165090" y="2814306"/>
                    </a:cubicBezTo>
                    <a:close/>
                    <a:moveTo>
                      <a:pt x="176868" y="2618374"/>
                    </a:moveTo>
                    <a:lnTo>
                      <a:pt x="176868" y="2682319"/>
                    </a:lnTo>
                    <a:cubicBezTo>
                      <a:pt x="175377" y="2693167"/>
                      <a:pt x="177940" y="2704188"/>
                      <a:pt x="184089" y="2713251"/>
                    </a:cubicBezTo>
                    <a:cubicBezTo>
                      <a:pt x="190466" y="2720819"/>
                      <a:pt x="199983" y="2725010"/>
                      <a:pt x="209868" y="2724599"/>
                    </a:cubicBezTo>
                    <a:cubicBezTo>
                      <a:pt x="218703" y="2725281"/>
                      <a:pt x="227266" y="2721391"/>
                      <a:pt x="232550" y="2714281"/>
                    </a:cubicBezTo>
                    <a:cubicBezTo>
                      <a:pt x="238097" y="2704167"/>
                      <a:pt x="240944" y="2692811"/>
                      <a:pt x="240800" y="2681281"/>
                    </a:cubicBezTo>
                    <a:lnTo>
                      <a:pt x="240813" y="2619413"/>
                    </a:lnTo>
                    <a:close/>
                    <a:moveTo>
                      <a:pt x="50021" y="2618374"/>
                    </a:moveTo>
                    <a:lnTo>
                      <a:pt x="50021" y="2686442"/>
                    </a:lnTo>
                    <a:cubicBezTo>
                      <a:pt x="49352" y="2698171"/>
                      <a:pt x="52619" y="2709785"/>
                      <a:pt x="59309" y="2719446"/>
                    </a:cubicBezTo>
                    <a:cubicBezTo>
                      <a:pt x="67886" y="2726883"/>
                      <a:pt x="78885" y="2730921"/>
                      <a:pt x="90241" y="2730781"/>
                    </a:cubicBezTo>
                    <a:cubicBezTo>
                      <a:pt x="100758" y="2731374"/>
                      <a:pt x="110979" y="2727217"/>
                      <a:pt x="118089" y="2719446"/>
                    </a:cubicBezTo>
                    <a:cubicBezTo>
                      <a:pt x="124932" y="2709861"/>
                      <a:pt x="128212" y="2698192"/>
                      <a:pt x="127368" y="2686442"/>
                    </a:cubicBezTo>
                    <a:lnTo>
                      <a:pt x="127368" y="2619413"/>
                    </a:lnTo>
                    <a:close/>
                    <a:moveTo>
                      <a:pt x="521" y="2563722"/>
                    </a:moveTo>
                    <a:lnTo>
                      <a:pt x="291342" y="2568875"/>
                    </a:lnTo>
                    <a:lnTo>
                      <a:pt x="291342" y="2595692"/>
                    </a:lnTo>
                    <a:lnTo>
                      <a:pt x="291342" y="2698819"/>
                    </a:lnTo>
                    <a:cubicBezTo>
                      <a:pt x="292465" y="2720667"/>
                      <a:pt x="285071" y="2742116"/>
                      <a:pt x="270715" y="2758628"/>
                    </a:cubicBezTo>
                    <a:cubicBezTo>
                      <a:pt x="256694" y="2773632"/>
                      <a:pt x="236491" y="2781255"/>
                      <a:pt x="216050" y="2779251"/>
                    </a:cubicBezTo>
                    <a:cubicBezTo>
                      <a:pt x="194898" y="2780421"/>
                      <a:pt x="174487" y="2771175"/>
                      <a:pt x="161398" y="2754501"/>
                    </a:cubicBezTo>
                    <a:cubicBezTo>
                      <a:pt x="159296" y="2751645"/>
                      <a:pt x="157563" y="2748527"/>
                      <a:pt x="156245" y="2745222"/>
                    </a:cubicBezTo>
                    <a:cubicBezTo>
                      <a:pt x="153419" y="2751090"/>
                      <a:pt x="149966" y="2756624"/>
                      <a:pt x="145928" y="2761721"/>
                    </a:cubicBezTo>
                    <a:cubicBezTo>
                      <a:pt x="132512" y="2778569"/>
                      <a:pt x="111733" y="2787806"/>
                      <a:pt x="90241" y="2786476"/>
                    </a:cubicBezTo>
                    <a:cubicBezTo>
                      <a:pt x="64780" y="2787611"/>
                      <a:pt x="40030" y="2777865"/>
                      <a:pt x="22174" y="2759654"/>
                    </a:cubicBezTo>
                    <a:cubicBezTo>
                      <a:pt x="5598" y="2738650"/>
                      <a:pt x="-2165" y="2712027"/>
                      <a:pt x="521" y="2685404"/>
                    </a:cubicBezTo>
                    <a:lnTo>
                      <a:pt x="521" y="2590540"/>
                    </a:lnTo>
                    <a:close/>
                    <a:moveTo>
                      <a:pt x="5076221" y="2512595"/>
                    </a:moveTo>
                    <a:lnTo>
                      <a:pt x="5259793" y="2594069"/>
                    </a:lnTo>
                    <a:lnTo>
                      <a:pt x="5370131" y="2589942"/>
                    </a:lnTo>
                    <a:lnTo>
                      <a:pt x="5371170" y="2618819"/>
                    </a:lnTo>
                    <a:lnTo>
                      <a:pt x="5372199" y="2646654"/>
                    </a:lnTo>
                    <a:lnTo>
                      <a:pt x="5262878" y="2649751"/>
                    </a:lnTo>
                    <a:lnTo>
                      <a:pt x="5084471" y="2749781"/>
                    </a:lnTo>
                    <a:lnTo>
                      <a:pt x="5083442" y="2716781"/>
                    </a:lnTo>
                    <a:lnTo>
                      <a:pt x="5082416" y="2683781"/>
                    </a:lnTo>
                    <a:lnTo>
                      <a:pt x="5206166" y="2622942"/>
                    </a:lnTo>
                    <a:lnTo>
                      <a:pt x="5207196" y="2622942"/>
                    </a:lnTo>
                    <a:lnTo>
                      <a:pt x="5078289" y="2575502"/>
                    </a:lnTo>
                    <a:lnTo>
                      <a:pt x="5077251" y="2543527"/>
                    </a:lnTo>
                    <a:close/>
                    <a:moveTo>
                      <a:pt x="605887" y="985886"/>
                    </a:moveTo>
                    <a:cubicBezTo>
                      <a:pt x="604415" y="988441"/>
                      <a:pt x="604415" y="991581"/>
                      <a:pt x="605887" y="994136"/>
                    </a:cubicBezTo>
                    <a:lnTo>
                      <a:pt x="605887" y="998261"/>
                    </a:lnTo>
                    <a:lnTo>
                      <a:pt x="601762" y="998261"/>
                    </a:lnTo>
                    <a:close/>
                    <a:moveTo>
                      <a:pt x="667763" y="958039"/>
                    </a:moveTo>
                    <a:cubicBezTo>
                      <a:pt x="671888" y="958039"/>
                      <a:pt x="685292" y="958039"/>
                      <a:pt x="690446" y="958039"/>
                    </a:cubicBezTo>
                    <a:lnTo>
                      <a:pt x="699735" y="967329"/>
                    </a:lnTo>
                    <a:cubicBezTo>
                      <a:pt x="704705" y="971638"/>
                      <a:pt x="709198" y="976478"/>
                      <a:pt x="713139" y="981761"/>
                    </a:cubicBezTo>
                    <a:cubicBezTo>
                      <a:pt x="713139" y="981761"/>
                      <a:pt x="713139" y="994136"/>
                      <a:pt x="721389" y="1003414"/>
                    </a:cubicBezTo>
                    <a:lnTo>
                      <a:pt x="735821" y="1020943"/>
                    </a:lnTo>
                    <a:lnTo>
                      <a:pt x="763668" y="1049818"/>
                    </a:lnTo>
                    <a:cubicBezTo>
                      <a:pt x="769276" y="1055621"/>
                      <a:pt x="774452" y="1061825"/>
                      <a:pt x="779140" y="1068386"/>
                    </a:cubicBezTo>
                    <a:lnTo>
                      <a:pt x="793572" y="1083858"/>
                    </a:lnTo>
                    <a:cubicBezTo>
                      <a:pt x="799765" y="1090040"/>
                      <a:pt x="804919" y="1083858"/>
                      <a:pt x="806987" y="1090040"/>
                    </a:cubicBezTo>
                    <a:lnTo>
                      <a:pt x="813169" y="1090040"/>
                    </a:lnTo>
                    <a:cubicBezTo>
                      <a:pt x="813169" y="1090040"/>
                      <a:pt x="822447" y="1090040"/>
                      <a:pt x="824515" y="1097261"/>
                    </a:cubicBezTo>
                    <a:cubicBezTo>
                      <a:pt x="826572" y="1104483"/>
                      <a:pt x="831737" y="1110665"/>
                      <a:pt x="838948" y="1120983"/>
                    </a:cubicBezTo>
                    <a:cubicBezTo>
                      <a:pt x="842672" y="1126039"/>
                      <a:pt x="844491" y="1132243"/>
                      <a:pt x="844112" y="1138512"/>
                    </a:cubicBezTo>
                    <a:cubicBezTo>
                      <a:pt x="843527" y="1149837"/>
                      <a:pt x="841091" y="1160989"/>
                      <a:pt x="836890" y="1171512"/>
                    </a:cubicBezTo>
                    <a:cubicBezTo>
                      <a:pt x="831737" y="1182859"/>
                      <a:pt x="836890" y="1198320"/>
                      <a:pt x="836890" y="1206570"/>
                    </a:cubicBezTo>
                    <a:cubicBezTo>
                      <a:pt x="834877" y="1215848"/>
                      <a:pt x="831758" y="1224856"/>
                      <a:pt x="827612" y="1233388"/>
                    </a:cubicBezTo>
                    <a:cubicBezTo>
                      <a:pt x="823389" y="1246099"/>
                      <a:pt x="820618" y="1259243"/>
                      <a:pt x="819362" y="1272570"/>
                    </a:cubicBezTo>
                    <a:cubicBezTo>
                      <a:pt x="819362" y="1279792"/>
                      <a:pt x="813169" y="1287014"/>
                      <a:pt x="811112" y="1294235"/>
                    </a:cubicBezTo>
                    <a:cubicBezTo>
                      <a:pt x="812238" y="1307271"/>
                      <a:pt x="812238" y="1320382"/>
                      <a:pt x="811112" y="1333418"/>
                    </a:cubicBezTo>
                    <a:cubicBezTo>
                      <a:pt x="811112" y="1340639"/>
                      <a:pt x="791515" y="1333418"/>
                      <a:pt x="782236" y="1333418"/>
                    </a:cubicBezTo>
                    <a:lnTo>
                      <a:pt x="765736" y="1333418"/>
                    </a:lnTo>
                    <a:cubicBezTo>
                      <a:pt x="765736" y="1333418"/>
                      <a:pt x="755418" y="1327235"/>
                      <a:pt x="751293" y="1325168"/>
                    </a:cubicBezTo>
                    <a:lnTo>
                      <a:pt x="736861" y="1317946"/>
                    </a:lnTo>
                    <a:cubicBezTo>
                      <a:pt x="733937" y="1313962"/>
                      <a:pt x="733937" y="1308537"/>
                      <a:pt x="736861" y="1304542"/>
                    </a:cubicBezTo>
                    <a:cubicBezTo>
                      <a:pt x="736861" y="1304542"/>
                      <a:pt x="743043" y="1298360"/>
                      <a:pt x="744071" y="1294235"/>
                    </a:cubicBezTo>
                    <a:cubicBezTo>
                      <a:pt x="746388" y="1287165"/>
                      <a:pt x="748121" y="1279922"/>
                      <a:pt x="749225" y="1272570"/>
                    </a:cubicBezTo>
                    <a:cubicBezTo>
                      <a:pt x="750589" y="1265219"/>
                      <a:pt x="753393" y="1258214"/>
                      <a:pt x="757475" y="1251945"/>
                    </a:cubicBezTo>
                    <a:cubicBezTo>
                      <a:pt x="761633" y="1238736"/>
                      <a:pt x="765076" y="1225311"/>
                      <a:pt x="767793" y="1211723"/>
                    </a:cubicBezTo>
                    <a:cubicBezTo>
                      <a:pt x="767793" y="1205541"/>
                      <a:pt x="772958" y="1194195"/>
                      <a:pt x="767793" y="1188012"/>
                    </a:cubicBezTo>
                    <a:cubicBezTo>
                      <a:pt x="758807" y="1179048"/>
                      <a:pt x="749149" y="1170776"/>
                      <a:pt x="738918" y="1163262"/>
                    </a:cubicBezTo>
                    <a:cubicBezTo>
                      <a:pt x="735540" y="1162342"/>
                      <a:pt x="731978" y="1162342"/>
                      <a:pt x="728610" y="1163262"/>
                    </a:cubicBezTo>
                    <a:cubicBezTo>
                      <a:pt x="726510" y="1168643"/>
                      <a:pt x="723349" y="1173559"/>
                      <a:pt x="719321" y="1177705"/>
                    </a:cubicBezTo>
                    <a:cubicBezTo>
                      <a:pt x="719321" y="1177694"/>
                      <a:pt x="719321" y="1189041"/>
                      <a:pt x="712110" y="1193166"/>
                    </a:cubicBezTo>
                    <a:cubicBezTo>
                      <a:pt x="704889" y="1197291"/>
                      <a:pt x="712110" y="1202456"/>
                      <a:pt x="704889" y="1203484"/>
                    </a:cubicBezTo>
                    <a:cubicBezTo>
                      <a:pt x="701890" y="1204588"/>
                      <a:pt x="698609" y="1204588"/>
                      <a:pt x="695610" y="1203484"/>
                    </a:cubicBezTo>
                    <a:cubicBezTo>
                      <a:pt x="687360" y="1203484"/>
                      <a:pt x="684263" y="1196263"/>
                      <a:pt x="678070" y="1192138"/>
                    </a:cubicBezTo>
                    <a:cubicBezTo>
                      <a:pt x="671888" y="1188012"/>
                      <a:pt x="670860" y="1192138"/>
                      <a:pt x="665695" y="1185945"/>
                    </a:cubicBezTo>
                    <a:cubicBezTo>
                      <a:pt x="660336" y="1178377"/>
                      <a:pt x="654100" y="1171458"/>
                      <a:pt x="647138" y="1165319"/>
                    </a:cubicBezTo>
                    <a:cubicBezTo>
                      <a:pt x="637859" y="1158109"/>
                      <a:pt x="647138" y="1147791"/>
                      <a:pt x="647138" y="1142637"/>
                    </a:cubicBezTo>
                    <a:cubicBezTo>
                      <a:pt x="647138" y="1137483"/>
                      <a:pt x="652292" y="1127165"/>
                      <a:pt x="657445" y="1120983"/>
                    </a:cubicBezTo>
                    <a:cubicBezTo>
                      <a:pt x="661473" y="1117389"/>
                      <a:pt x="664959" y="1113220"/>
                      <a:pt x="667763" y="1108608"/>
                    </a:cubicBezTo>
                    <a:cubicBezTo>
                      <a:pt x="671574" y="1101105"/>
                      <a:pt x="674346" y="1093126"/>
                      <a:pt x="676013" y="1084886"/>
                    </a:cubicBezTo>
                    <a:cubicBezTo>
                      <a:pt x="676013" y="1077665"/>
                      <a:pt x="676013" y="1070454"/>
                      <a:pt x="667763" y="1063233"/>
                    </a:cubicBezTo>
                    <a:cubicBezTo>
                      <a:pt x="659513" y="1056011"/>
                      <a:pt x="652292" y="1039511"/>
                      <a:pt x="639916" y="1027136"/>
                    </a:cubicBezTo>
                    <a:cubicBezTo>
                      <a:pt x="632511" y="1019806"/>
                      <a:pt x="622496" y="1015724"/>
                      <a:pt x="612080" y="1015789"/>
                    </a:cubicBezTo>
                    <a:cubicBezTo>
                      <a:pt x="609255" y="1015269"/>
                      <a:pt x="606916" y="1013310"/>
                      <a:pt x="605887" y="1010636"/>
                    </a:cubicBezTo>
                    <a:lnTo>
                      <a:pt x="605887" y="998261"/>
                    </a:lnTo>
                    <a:lnTo>
                      <a:pt x="607303" y="998261"/>
                    </a:lnTo>
                    <a:cubicBezTo>
                      <a:pt x="610267" y="998261"/>
                      <a:pt x="613618" y="998261"/>
                      <a:pt x="615166" y="998261"/>
                    </a:cubicBezTo>
                    <a:cubicBezTo>
                      <a:pt x="620569" y="994093"/>
                      <a:pt x="625733" y="989610"/>
                      <a:pt x="630638" y="984858"/>
                    </a:cubicBezTo>
                    <a:cubicBezTo>
                      <a:pt x="635358" y="980289"/>
                      <a:pt x="639830" y="975460"/>
                      <a:pt x="644041" y="970415"/>
                    </a:cubicBezTo>
                    <a:cubicBezTo>
                      <a:pt x="647051" y="966961"/>
                      <a:pt x="650992" y="964460"/>
                      <a:pt x="655388" y="963193"/>
                    </a:cubicBezTo>
                    <a:cubicBezTo>
                      <a:pt x="655388" y="963193"/>
                      <a:pt x="663638" y="958039"/>
                      <a:pt x="667763" y="958039"/>
                    </a:cubicBezTo>
                    <a:close/>
                    <a:moveTo>
                      <a:pt x="4670338" y="809159"/>
                    </a:moveTo>
                    <a:cubicBezTo>
                      <a:pt x="4673689" y="808515"/>
                      <a:pt x="4677814" y="809029"/>
                      <a:pt x="4680391" y="812634"/>
                    </a:cubicBezTo>
                    <a:cubicBezTo>
                      <a:pt x="4685545" y="819856"/>
                      <a:pt x="4686584" y="818827"/>
                      <a:pt x="4688641" y="820884"/>
                    </a:cubicBezTo>
                    <a:cubicBezTo>
                      <a:pt x="4690709" y="822952"/>
                      <a:pt x="4694834" y="820884"/>
                      <a:pt x="4695863" y="820884"/>
                    </a:cubicBezTo>
                    <a:cubicBezTo>
                      <a:pt x="4697768" y="823689"/>
                      <a:pt x="4697768" y="827370"/>
                      <a:pt x="4695863" y="830174"/>
                    </a:cubicBezTo>
                    <a:cubicBezTo>
                      <a:pt x="4695863" y="835327"/>
                      <a:pt x="4689670" y="836356"/>
                      <a:pt x="4687613" y="841510"/>
                    </a:cubicBezTo>
                    <a:cubicBezTo>
                      <a:pt x="4685545" y="846674"/>
                      <a:pt x="4676266" y="849760"/>
                      <a:pt x="4675238" y="853885"/>
                    </a:cubicBezTo>
                    <a:cubicBezTo>
                      <a:pt x="4674209" y="858021"/>
                      <a:pt x="4675238" y="861106"/>
                      <a:pt x="4668016" y="861106"/>
                    </a:cubicBezTo>
                    <a:cubicBezTo>
                      <a:pt x="4660794" y="861106"/>
                      <a:pt x="4660794" y="867299"/>
                      <a:pt x="4658737" y="868328"/>
                    </a:cubicBezTo>
                    <a:cubicBezTo>
                      <a:pt x="4655197" y="872020"/>
                      <a:pt x="4651408" y="875463"/>
                      <a:pt x="4647391" y="878635"/>
                    </a:cubicBezTo>
                    <a:lnTo>
                      <a:pt x="4627794" y="899260"/>
                    </a:lnTo>
                    <a:cubicBezTo>
                      <a:pt x="4627794" y="899260"/>
                      <a:pt x="4627794" y="909579"/>
                      <a:pt x="4616459" y="914732"/>
                    </a:cubicBezTo>
                    <a:lnTo>
                      <a:pt x="4606141" y="924011"/>
                    </a:lnTo>
                    <a:cubicBezTo>
                      <a:pt x="4599958" y="929164"/>
                      <a:pt x="4591708" y="924011"/>
                      <a:pt x="4589640" y="932261"/>
                    </a:cubicBezTo>
                    <a:cubicBezTo>
                      <a:pt x="4588092" y="935888"/>
                      <a:pt x="4588092" y="939981"/>
                      <a:pt x="4589640" y="943608"/>
                    </a:cubicBezTo>
                    <a:cubicBezTo>
                      <a:pt x="4589640" y="943608"/>
                      <a:pt x="4600987" y="949800"/>
                      <a:pt x="4604083" y="951858"/>
                    </a:cubicBezTo>
                    <a:cubicBezTo>
                      <a:pt x="4606985" y="955799"/>
                      <a:pt x="4610460" y="959274"/>
                      <a:pt x="4614391" y="962176"/>
                    </a:cubicBezTo>
                    <a:lnTo>
                      <a:pt x="4632959" y="975579"/>
                    </a:lnTo>
                    <a:lnTo>
                      <a:pt x="4644294" y="981762"/>
                    </a:lnTo>
                    <a:lnTo>
                      <a:pt x="4655641" y="981762"/>
                    </a:lnTo>
                    <a:cubicBezTo>
                      <a:pt x="4657601" y="982693"/>
                      <a:pt x="4659874" y="982693"/>
                      <a:pt x="4661834" y="981762"/>
                    </a:cubicBezTo>
                    <a:cubicBezTo>
                      <a:pt x="4661834" y="975579"/>
                      <a:pt x="4661834" y="973511"/>
                      <a:pt x="4653584" y="970426"/>
                    </a:cubicBezTo>
                    <a:cubicBezTo>
                      <a:pt x="4645334" y="967329"/>
                      <a:pt x="4641209" y="970426"/>
                      <a:pt x="4641209" y="965261"/>
                    </a:cubicBezTo>
                    <a:cubicBezTo>
                      <a:pt x="4641209" y="960108"/>
                      <a:pt x="4641209" y="957011"/>
                      <a:pt x="4647391" y="954954"/>
                    </a:cubicBezTo>
                    <a:cubicBezTo>
                      <a:pt x="4653584" y="952886"/>
                      <a:pt x="4654612" y="945675"/>
                      <a:pt x="4647391" y="942579"/>
                    </a:cubicBezTo>
                    <a:cubicBezTo>
                      <a:pt x="4640180" y="939482"/>
                      <a:pt x="4637084" y="942579"/>
                      <a:pt x="4633987" y="948761"/>
                    </a:cubicBezTo>
                    <a:cubicBezTo>
                      <a:pt x="4631724" y="951327"/>
                      <a:pt x="4627816" y="951576"/>
                      <a:pt x="4625250" y="949313"/>
                    </a:cubicBezTo>
                    <a:cubicBezTo>
                      <a:pt x="4625055" y="949140"/>
                      <a:pt x="4624871" y="948956"/>
                      <a:pt x="4624709" y="948761"/>
                    </a:cubicBezTo>
                    <a:cubicBezTo>
                      <a:pt x="4624709" y="948761"/>
                      <a:pt x="4616459" y="948761"/>
                      <a:pt x="4615419" y="948761"/>
                    </a:cubicBezTo>
                    <a:cubicBezTo>
                      <a:pt x="4613503" y="942503"/>
                      <a:pt x="4616036" y="935726"/>
                      <a:pt x="4621612" y="932261"/>
                    </a:cubicBezTo>
                    <a:cubicBezTo>
                      <a:pt x="4629375" y="924509"/>
                      <a:pt x="4637647" y="917266"/>
                      <a:pt x="4646362" y="910607"/>
                    </a:cubicBezTo>
                    <a:cubicBezTo>
                      <a:pt x="4651516" y="910607"/>
                      <a:pt x="4655641" y="896175"/>
                      <a:pt x="4659766" y="893078"/>
                    </a:cubicBezTo>
                    <a:cubicBezTo>
                      <a:pt x="4667854" y="886062"/>
                      <a:pt x="4675443" y="878484"/>
                      <a:pt x="4682459" y="870385"/>
                    </a:cubicBezTo>
                    <a:cubicBezTo>
                      <a:pt x="4684689" y="867776"/>
                      <a:pt x="4686757" y="865015"/>
                      <a:pt x="4688641" y="862146"/>
                    </a:cubicBezTo>
                    <a:cubicBezTo>
                      <a:pt x="4693199" y="858129"/>
                      <a:pt x="4699067" y="855920"/>
                      <a:pt x="4705141" y="855953"/>
                    </a:cubicBezTo>
                    <a:cubicBezTo>
                      <a:pt x="4708855" y="854946"/>
                      <a:pt x="4712774" y="854946"/>
                      <a:pt x="4716488" y="855953"/>
                    </a:cubicBezTo>
                    <a:cubicBezTo>
                      <a:pt x="4716488" y="855953"/>
                      <a:pt x="4716488" y="866260"/>
                      <a:pt x="4707209" y="871424"/>
                    </a:cubicBezTo>
                    <a:cubicBezTo>
                      <a:pt x="4704134" y="873990"/>
                      <a:pt x="4702261" y="877726"/>
                      <a:pt x="4702056" y="881732"/>
                    </a:cubicBezTo>
                    <a:cubicBezTo>
                      <a:pt x="4695440" y="891747"/>
                      <a:pt x="4687840" y="901079"/>
                      <a:pt x="4679363" y="909579"/>
                    </a:cubicBezTo>
                    <a:cubicBezTo>
                      <a:pt x="4674209" y="909579"/>
                      <a:pt x="4679363" y="914732"/>
                      <a:pt x="4679363" y="918857"/>
                    </a:cubicBezTo>
                    <a:cubicBezTo>
                      <a:pt x="4679363" y="922982"/>
                      <a:pt x="4690709" y="927107"/>
                      <a:pt x="4691738" y="932261"/>
                    </a:cubicBezTo>
                    <a:cubicBezTo>
                      <a:pt x="4692766" y="937425"/>
                      <a:pt x="4691738" y="941550"/>
                      <a:pt x="4691738" y="943608"/>
                    </a:cubicBezTo>
                    <a:cubicBezTo>
                      <a:pt x="4691738" y="945675"/>
                      <a:pt x="4710306" y="943608"/>
                      <a:pt x="4714420" y="943608"/>
                    </a:cubicBezTo>
                    <a:cubicBezTo>
                      <a:pt x="4718545" y="943608"/>
                      <a:pt x="4725766" y="926079"/>
                      <a:pt x="4723709" y="922982"/>
                    </a:cubicBezTo>
                    <a:cubicBezTo>
                      <a:pt x="4721641" y="919886"/>
                      <a:pt x="4714420" y="922982"/>
                      <a:pt x="4709266" y="915761"/>
                    </a:cubicBezTo>
                    <a:cubicBezTo>
                      <a:pt x="4704113" y="908550"/>
                      <a:pt x="4701016" y="915761"/>
                      <a:pt x="4698959" y="915761"/>
                    </a:cubicBezTo>
                    <a:cubicBezTo>
                      <a:pt x="4696891" y="915761"/>
                      <a:pt x="4707209" y="902357"/>
                      <a:pt x="4714420" y="901328"/>
                    </a:cubicBezTo>
                    <a:cubicBezTo>
                      <a:pt x="4720862" y="900083"/>
                      <a:pt x="4726892" y="897247"/>
                      <a:pt x="4731959" y="893078"/>
                    </a:cubicBezTo>
                    <a:cubicBezTo>
                      <a:pt x="4737113" y="887925"/>
                      <a:pt x="4738142" y="877606"/>
                      <a:pt x="4740209" y="875549"/>
                    </a:cubicBezTo>
                    <a:cubicBezTo>
                      <a:pt x="4745872" y="873492"/>
                      <a:pt x="4752076" y="873492"/>
                      <a:pt x="4757738" y="875549"/>
                    </a:cubicBezTo>
                    <a:cubicBezTo>
                      <a:pt x="4757738" y="875549"/>
                      <a:pt x="4757738" y="888953"/>
                      <a:pt x="4757738" y="893078"/>
                    </a:cubicBezTo>
                    <a:cubicBezTo>
                      <a:pt x="4766183" y="895309"/>
                      <a:pt x="4775072" y="895309"/>
                      <a:pt x="4783517" y="893078"/>
                    </a:cubicBezTo>
                    <a:cubicBezTo>
                      <a:pt x="4788670" y="893078"/>
                      <a:pt x="4800017" y="883800"/>
                      <a:pt x="4807239" y="886885"/>
                    </a:cubicBezTo>
                    <a:cubicBezTo>
                      <a:pt x="4814460" y="889982"/>
                      <a:pt x="4807239" y="893078"/>
                      <a:pt x="4814460" y="893078"/>
                    </a:cubicBezTo>
                    <a:lnTo>
                      <a:pt x="4822710" y="899260"/>
                    </a:lnTo>
                    <a:lnTo>
                      <a:pt x="4815489" y="903386"/>
                    </a:lnTo>
                    <a:cubicBezTo>
                      <a:pt x="4818000" y="910748"/>
                      <a:pt x="4818000" y="918716"/>
                      <a:pt x="4815489" y="926079"/>
                    </a:cubicBezTo>
                    <a:cubicBezTo>
                      <a:pt x="4815489" y="933300"/>
                      <a:pt x="4802085" y="936386"/>
                      <a:pt x="4793835" y="935357"/>
                    </a:cubicBezTo>
                    <a:cubicBezTo>
                      <a:pt x="4786018" y="933625"/>
                      <a:pt x="4777919" y="933625"/>
                      <a:pt x="4770113" y="935357"/>
                    </a:cubicBezTo>
                    <a:cubicBezTo>
                      <a:pt x="4770113" y="935357"/>
                      <a:pt x="4756710" y="943608"/>
                      <a:pt x="4756710" y="946704"/>
                    </a:cubicBezTo>
                    <a:cubicBezTo>
                      <a:pt x="4758442" y="952063"/>
                      <a:pt x="4758442" y="957845"/>
                      <a:pt x="4756710" y="963204"/>
                    </a:cubicBezTo>
                    <a:cubicBezTo>
                      <a:pt x="4751556" y="968358"/>
                      <a:pt x="4741238" y="963204"/>
                      <a:pt x="4713391" y="976608"/>
                    </a:cubicBezTo>
                    <a:lnTo>
                      <a:pt x="4686584" y="976608"/>
                    </a:lnTo>
                    <a:cubicBezTo>
                      <a:pt x="4681430" y="976608"/>
                      <a:pt x="4686584" y="991051"/>
                      <a:pt x="4692766" y="997233"/>
                    </a:cubicBezTo>
                    <a:cubicBezTo>
                      <a:pt x="4698959" y="1003415"/>
                      <a:pt x="4679363" y="1004455"/>
                      <a:pt x="4687613" y="1013733"/>
                    </a:cubicBezTo>
                    <a:cubicBezTo>
                      <a:pt x="4695863" y="1023012"/>
                      <a:pt x="4707209" y="1021983"/>
                      <a:pt x="4711334" y="1013733"/>
                    </a:cubicBezTo>
                    <a:cubicBezTo>
                      <a:pt x="4715459" y="1005483"/>
                      <a:pt x="4705141" y="1003415"/>
                      <a:pt x="4705141" y="999301"/>
                    </a:cubicBezTo>
                    <a:cubicBezTo>
                      <a:pt x="4705141" y="995176"/>
                      <a:pt x="4712363" y="984858"/>
                      <a:pt x="4714420" y="985887"/>
                    </a:cubicBezTo>
                    <a:cubicBezTo>
                      <a:pt x="4718426" y="987305"/>
                      <a:pt x="4722800" y="987305"/>
                      <a:pt x="4726795" y="985887"/>
                    </a:cubicBezTo>
                    <a:cubicBezTo>
                      <a:pt x="4726806" y="985887"/>
                      <a:pt x="4735045" y="985887"/>
                      <a:pt x="4739181" y="985887"/>
                    </a:cubicBezTo>
                    <a:cubicBezTo>
                      <a:pt x="4743306" y="985887"/>
                      <a:pt x="4739181" y="976608"/>
                      <a:pt x="4749488" y="974551"/>
                    </a:cubicBezTo>
                    <a:cubicBezTo>
                      <a:pt x="4759795" y="972483"/>
                      <a:pt x="4760835" y="974551"/>
                      <a:pt x="4763920" y="979704"/>
                    </a:cubicBezTo>
                    <a:cubicBezTo>
                      <a:pt x="4767017" y="984858"/>
                      <a:pt x="4774238" y="979704"/>
                      <a:pt x="4778363" y="979704"/>
                    </a:cubicBezTo>
                    <a:lnTo>
                      <a:pt x="4789710" y="973511"/>
                    </a:lnTo>
                    <a:cubicBezTo>
                      <a:pt x="4797960" y="966301"/>
                      <a:pt x="4789710" y="953926"/>
                      <a:pt x="4800017" y="949800"/>
                    </a:cubicBezTo>
                    <a:cubicBezTo>
                      <a:pt x="4810335" y="945675"/>
                      <a:pt x="4847460" y="967329"/>
                      <a:pt x="4852614" y="968358"/>
                    </a:cubicBezTo>
                    <a:cubicBezTo>
                      <a:pt x="4857767" y="969386"/>
                      <a:pt x="4857767" y="968358"/>
                      <a:pt x="4860864" y="968358"/>
                    </a:cubicBezTo>
                    <a:cubicBezTo>
                      <a:pt x="4866050" y="969159"/>
                      <a:pt x="4870392" y="972710"/>
                      <a:pt x="4872210" y="977637"/>
                    </a:cubicBezTo>
                    <a:cubicBezTo>
                      <a:pt x="4872633" y="983819"/>
                      <a:pt x="4872633" y="990023"/>
                      <a:pt x="4872210" y="996205"/>
                    </a:cubicBezTo>
                    <a:cubicBezTo>
                      <a:pt x="4872286" y="1000535"/>
                      <a:pt x="4869883" y="1004541"/>
                      <a:pt x="4866017" y="1006512"/>
                    </a:cubicBezTo>
                    <a:cubicBezTo>
                      <a:pt x="4866017" y="1006512"/>
                      <a:pt x="4850546" y="1013733"/>
                      <a:pt x="4850546" y="1019926"/>
                    </a:cubicBezTo>
                    <a:cubicBezTo>
                      <a:pt x="4850546" y="1026108"/>
                      <a:pt x="4833017" y="1019926"/>
                      <a:pt x="4822710" y="1019926"/>
                    </a:cubicBezTo>
                    <a:cubicBezTo>
                      <a:pt x="4807747" y="1020966"/>
                      <a:pt x="4793413" y="1026347"/>
                      <a:pt x="4781460" y="1035387"/>
                    </a:cubicBezTo>
                    <a:lnTo>
                      <a:pt x="4767017" y="1041580"/>
                    </a:lnTo>
                    <a:lnTo>
                      <a:pt x="4752585" y="1049830"/>
                    </a:lnTo>
                    <a:cubicBezTo>
                      <a:pt x="4745515" y="1052450"/>
                      <a:pt x="4739159" y="1056695"/>
                      <a:pt x="4734016" y="1062205"/>
                    </a:cubicBezTo>
                    <a:cubicBezTo>
                      <a:pt x="4734016" y="1062205"/>
                      <a:pt x="4734016" y="1068388"/>
                      <a:pt x="4739181" y="1071484"/>
                    </a:cubicBezTo>
                    <a:cubicBezTo>
                      <a:pt x="4745363" y="1075382"/>
                      <a:pt x="4752487" y="1077526"/>
                      <a:pt x="4759806" y="1077677"/>
                    </a:cubicBezTo>
                    <a:lnTo>
                      <a:pt x="4769085" y="1086956"/>
                    </a:lnTo>
                    <a:cubicBezTo>
                      <a:pt x="4769085" y="1086956"/>
                      <a:pt x="4769085" y="1097263"/>
                      <a:pt x="4769085" y="1100359"/>
                    </a:cubicBezTo>
                    <a:cubicBezTo>
                      <a:pt x="4769085" y="1103456"/>
                      <a:pt x="4774238" y="1100359"/>
                      <a:pt x="4775267" y="1111706"/>
                    </a:cubicBezTo>
                    <a:cubicBezTo>
                      <a:pt x="4776295" y="1123053"/>
                      <a:pt x="4781460" y="1118928"/>
                      <a:pt x="4775267" y="1125110"/>
                    </a:cubicBezTo>
                    <a:cubicBezTo>
                      <a:pt x="4772300" y="1135623"/>
                      <a:pt x="4766183" y="1144988"/>
                      <a:pt x="4757738" y="1151928"/>
                    </a:cubicBezTo>
                    <a:cubicBezTo>
                      <a:pt x="4750073" y="1157980"/>
                      <a:pt x="4741325" y="1162528"/>
                      <a:pt x="4731959" y="1165332"/>
                    </a:cubicBezTo>
                    <a:cubicBezTo>
                      <a:pt x="4717700" y="1160850"/>
                      <a:pt x="4704892" y="1152664"/>
                      <a:pt x="4694834" y="1141610"/>
                    </a:cubicBezTo>
                    <a:cubicBezTo>
                      <a:pt x="4691175" y="1138113"/>
                      <a:pt x="4686465" y="1135937"/>
                      <a:pt x="4681430" y="1135428"/>
                    </a:cubicBezTo>
                    <a:cubicBezTo>
                      <a:pt x="4681430" y="1135417"/>
                      <a:pt x="4672141" y="1127178"/>
                      <a:pt x="4671112" y="1123053"/>
                    </a:cubicBezTo>
                    <a:cubicBezTo>
                      <a:pt x="4667767" y="1116697"/>
                      <a:pt x="4662787" y="1111349"/>
                      <a:pt x="4656669" y="1107581"/>
                    </a:cubicBezTo>
                    <a:cubicBezTo>
                      <a:pt x="4643385" y="1099515"/>
                      <a:pt x="4627740" y="1096234"/>
                      <a:pt x="4612333" y="1098302"/>
                    </a:cubicBezTo>
                    <a:cubicBezTo>
                      <a:pt x="4605892" y="1099829"/>
                      <a:pt x="4599179" y="1099829"/>
                      <a:pt x="4592737" y="1098302"/>
                    </a:cubicBezTo>
                    <a:cubicBezTo>
                      <a:pt x="4584519" y="1097198"/>
                      <a:pt x="4576193" y="1097198"/>
                      <a:pt x="4567987" y="1098302"/>
                    </a:cubicBezTo>
                    <a:cubicBezTo>
                      <a:pt x="4561003" y="1099937"/>
                      <a:pt x="4554810" y="1103943"/>
                      <a:pt x="4550458" y="1109638"/>
                    </a:cubicBezTo>
                    <a:cubicBezTo>
                      <a:pt x="4550458" y="1109638"/>
                      <a:pt x="4550458" y="1115831"/>
                      <a:pt x="4550458" y="1118928"/>
                    </a:cubicBezTo>
                    <a:cubicBezTo>
                      <a:pt x="4556922" y="1120996"/>
                      <a:pt x="4563147" y="1123767"/>
                      <a:pt x="4569015" y="1127178"/>
                    </a:cubicBezTo>
                    <a:cubicBezTo>
                      <a:pt x="4569015" y="1127178"/>
                      <a:pt x="4579333" y="1127178"/>
                      <a:pt x="4581390" y="1127178"/>
                    </a:cubicBezTo>
                    <a:cubicBezTo>
                      <a:pt x="4583458" y="1127178"/>
                      <a:pt x="4581390" y="1139553"/>
                      <a:pt x="4587583" y="1149860"/>
                    </a:cubicBezTo>
                    <a:cubicBezTo>
                      <a:pt x="4593765" y="1160178"/>
                      <a:pt x="4587583" y="1161207"/>
                      <a:pt x="4595833" y="1170485"/>
                    </a:cubicBezTo>
                    <a:cubicBezTo>
                      <a:pt x="4604083" y="1179764"/>
                      <a:pt x="4600987" y="1178736"/>
                      <a:pt x="4595833" y="1181832"/>
                    </a:cubicBezTo>
                    <a:cubicBezTo>
                      <a:pt x="4590680" y="1184929"/>
                      <a:pt x="4583458" y="1192139"/>
                      <a:pt x="4577265" y="1192139"/>
                    </a:cubicBezTo>
                    <a:cubicBezTo>
                      <a:pt x="4571874" y="1193688"/>
                      <a:pt x="4566157" y="1193688"/>
                      <a:pt x="4560765" y="1192139"/>
                    </a:cubicBezTo>
                    <a:cubicBezTo>
                      <a:pt x="4555308" y="1187191"/>
                      <a:pt x="4549451" y="1182698"/>
                      <a:pt x="4543237" y="1178736"/>
                    </a:cubicBezTo>
                    <a:lnTo>
                      <a:pt x="4529833" y="1171514"/>
                    </a:lnTo>
                    <a:cubicBezTo>
                      <a:pt x="4524668" y="1171514"/>
                      <a:pt x="4503015" y="1151928"/>
                      <a:pt x="4495793" y="1157082"/>
                    </a:cubicBezTo>
                    <a:cubicBezTo>
                      <a:pt x="4490975" y="1163210"/>
                      <a:pt x="4485811" y="1169067"/>
                      <a:pt x="4480332" y="1174611"/>
                    </a:cubicBezTo>
                    <a:cubicBezTo>
                      <a:pt x="4480332" y="1174611"/>
                      <a:pt x="4470015" y="1182861"/>
                      <a:pt x="4463832" y="1185957"/>
                    </a:cubicBezTo>
                    <a:cubicBezTo>
                      <a:pt x="4456394" y="1189075"/>
                      <a:pt x="4449454" y="1193244"/>
                      <a:pt x="4443207" y="1198332"/>
                    </a:cubicBezTo>
                    <a:cubicBezTo>
                      <a:pt x="4443207" y="1203486"/>
                      <a:pt x="4427736" y="1198332"/>
                      <a:pt x="4426707" y="1198332"/>
                    </a:cubicBezTo>
                    <a:cubicBezTo>
                      <a:pt x="4425668" y="1198332"/>
                      <a:pt x="4401957" y="1214833"/>
                      <a:pt x="4390610" y="1208640"/>
                    </a:cubicBezTo>
                    <a:cubicBezTo>
                      <a:pt x="4379264" y="1202457"/>
                      <a:pt x="4373082" y="1200389"/>
                      <a:pt x="4367928" y="1196264"/>
                    </a:cubicBezTo>
                    <a:cubicBezTo>
                      <a:pt x="4362439" y="1191966"/>
                      <a:pt x="4356571" y="1188166"/>
                      <a:pt x="4350389" y="1184929"/>
                    </a:cubicBezTo>
                    <a:cubicBezTo>
                      <a:pt x="4341532" y="1179905"/>
                      <a:pt x="4334354" y="1172369"/>
                      <a:pt x="4329763" y="1163275"/>
                    </a:cubicBezTo>
                    <a:cubicBezTo>
                      <a:pt x="4329763" y="1163264"/>
                      <a:pt x="4338014" y="1153985"/>
                      <a:pt x="4342139" y="1149860"/>
                    </a:cubicBezTo>
                    <a:cubicBezTo>
                      <a:pt x="4346264" y="1145735"/>
                      <a:pt x="4342139" y="1114803"/>
                      <a:pt x="4342139" y="1110678"/>
                    </a:cubicBezTo>
                    <a:cubicBezTo>
                      <a:pt x="4342139" y="1106542"/>
                      <a:pt x="4351417" y="1110678"/>
                      <a:pt x="4358639" y="1116860"/>
                    </a:cubicBezTo>
                    <a:cubicBezTo>
                      <a:pt x="4368188" y="1124655"/>
                      <a:pt x="4378170" y="1131877"/>
                      <a:pt x="4388553" y="1138514"/>
                    </a:cubicBezTo>
                    <a:cubicBezTo>
                      <a:pt x="4402985" y="1146764"/>
                      <a:pt x="4429804" y="1130263"/>
                      <a:pt x="4445264" y="1126138"/>
                    </a:cubicBezTo>
                    <a:cubicBezTo>
                      <a:pt x="4460736" y="1122013"/>
                      <a:pt x="4454543" y="1119956"/>
                      <a:pt x="4445264" y="1112735"/>
                    </a:cubicBezTo>
                    <a:cubicBezTo>
                      <a:pt x="4438249" y="1106217"/>
                      <a:pt x="4430659" y="1100349"/>
                      <a:pt x="4422582" y="1095206"/>
                    </a:cubicBezTo>
                    <a:lnTo>
                      <a:pt x="4399889" y="1078706"/>
                    </a:lnTo>
                    <a:cubicBezTo>
                      <a:pt x="4399889" y="1073552"/>
                      <a:pt x="4380292" y="1069427"/>
                      <a:pt x="4378235" y="1067359"/>
                    </a:cubicBezTo>
                    <a:cubicBezTo>
                      <a:pt x="4376167" y="1065302"/>
                      <a:pt x="4366889" y="1060137"/>
                      <a:pt x="4367928" y="1048802"/>
                    </a:cubicBezTo>
                    <a:cubicBezTo>
                      <a:pt x="4368957" y="1037455"/>
                      <a:pt x="4367928" y="1041580"/>
                      <a:pt x="4367928" y="1038484"/>
                    </a:cubicBezTo>
                    <a:cubicBezTo>
                      <a:pt x="4367928" y="1035387"/>
                      <a:pt x="4375139" y="1029205"/>
                      <a:pt x="4378235" y="1026108"/>
                    </a:cubicBezTo>
                    <a:cubicBezTo>
                      <a:pt x="4383497" y="1021767"/>
                      <a:pt x="4389419" y="1018291"/>
                      <a:pt x="4395764" y="1015790"/>
                    </a:cubicBezTo>
                    <a:cubicBezTo>
                      <a:pt x="4405984" y="1013939"/>
                      <a:pt x="4416508" y="1016570"/>
                      <a:pt x="4424639" y="1023012"/>
                    </a:cubicBezTo>
                    <a:cubicBezTo>
                      <a:pt x="4424639" y="1023012"/>
                      <a:pt x="4431861" y="1037455"/>
                      <a:pt x="4433929" y="1039512"/>
                    </a:cubicBezTo>
                    <a:cubicBezTo>
                      <a:pt x="4435986" y="1041580"/>
                      <a:pt x="4448361" y="1039512"/>
                      <a:pt x="4454543" y="1045705"/>
                    </a:cubicBezTo>
                    <a:cubicBezTo>
                      <a:pt x="4461418" y="1048867"/>
                      <a:pt x="4467979" y="1052667"/>
                      <a:pt x="4474140" y="1057041"/>
                    </a:cubicBezTo>
                    <a:cubicBezTo>
                      <a:pt x="4478427" y="1059986"/>
                      <a:pt x="4483396" y="1061762"/>
                      <a:pt x="4488583" y="1062205"/>
                    </a:cubicBezTo>
                    <a:cubicBezTo>
                      <a:pt x="4491062" y="1063927"/>
                      <a:pt x="4494353" y="1063927"/>
                      <a:pt x="4496833" y="1062205"/>
                    </a:cubicBezTo>
                    <a:cubicBezTo>
                      <a:pt x="4496833" y="1062205"/>
                      <a:pt x="4507140" y="1053955"/>
                      <a:pt x="4510236" y="1052927"/>
                    </a:cubicBezTo>
                    <a:lnTo>
                      <a:pt x="4526736" y="1045705"/>
                    </a:lnTo>
                    <a:cubicBezTo>
                      <a:pt x="4526736" y="1045705"/>
                      <a:pt x="4526736" y="1038484"/>
                      <a:pt x="4518486" y="1035387"/>
                    </a:cubicBezTo>
                    <a:cubicBezTo>
                      <a:pt x="4513084" y="1033947"/>
                      <a:pt x="4507389" y="1033947"/>
                      <a:pt x="4501986" y="1035387"/>
                    </a:cubicBezTo>
                    <a:cubicBezTo>
                      <a:pt x="4496172" y="1034922"/>
                      <a:pt x="4490531" y="1033157"/>
                      <a:pt x="4485486" y="1030234"/>
                    </a:cubicBezTo>
                    <a:cubicBezTo>
                      <a:pt x="4481394" y="1027852"/>
                      <a:pt x="4478145" y="1024246"/>
                      <a:pt x="4476207" y="1019926"/>
                    </a:cubicBezTo>
                    <a:cubicBezTo>
                      <a:pt x="4476207" y="1013733"/>
                      <a:pt x="4476207" y="1011676"/>
                      <a:pt x="4476207" y="1007551"/>
                    </a:cubicBezTo>
                    <a:cubicBezTo>
                      <a:pt x="4480549" y="1002744"/>
                      <a:pt x="4486341" y="999485"/>
                      <a:pt x="4492708" y="998262"/>
                    </a:cubicBezTo>
                    <a:cubicBezTo>
                      <a:pt x="4492708" y="998262"/>
                      <a:pt x="4510236" y="983830"/>
                      <a:pt x="4526736" y="984858"/>
                    </a:cubicBezTo>
                    <a:cubicBezTo>
                      <a:pt x="4543237" y="985887"/>
                      <a:pt x="4536015" y="997233"/>
                      <a:pt x="4541169" y="999301"/>
                    </a:cubicBezTo>
                    <a:lnTo>
                      <a:pt x="4550458" y="999301"/>
                    </a:lnTo>
                    <a:lnTo>
                      <a:pt x="4563862" y="1011676"/>
                    </a:lnTo>
                    <a:cubicBezTo>
                      <a:pt x="4569762" y="1015910"/>
                      <a:pt x="4575966" y="1019699"/>
                      <a:pt x="4582419" y="1023012"/>
                    </a:cubicBezTo>
                    <a:cubicBezTo>
                      <a:pt x="4582419" y="1023012"/>
                      <a:pt x="4589640" y="1031262"/>
                      <a:pt x="4594805" y="1032291"/>
                    </a:cubicBezTo>
                    <a:lnTo>
                      <a:pt x="4607180" y="1039512"/>
                    </a:lnTo>
                    <a:cubicBezTo>
                      <a:pt x="4607180" y="1039512"/>
                      <a:pt x="4613362" y="1039512"/>
                      <a:pt x="4616459" y="1039512"/>
                    </a:cubicBezTo>
                    <a:cubicBezTo>
                      <a:pt x="4619555" y="1039512"/>
                      <a:pt x="4626766" y="1049830"/>
                      <a:pt x="4628834" y="1052927"/>
                    </a:cubicBezTo>
                    <a:cubicBezTo>
                      <a:pt x="4632818" y="1056121"/>
                      <a:pt x="4636607" y="1059564"/>
                      <a:pt x="4640169" y="1063234"/>
                    </a:cubicBezTo>
                    <a:cubicBezTo>
                      <a:pt x="4641534" y="1068193"/>
                      <a:pt x="4644002" y="1072773"/>
                      <a:pt x="4647391" y="1076638"/>
                    </a:cubicBezTo>
                    <a:cubicBezTo>
                      <a:pt x="4647391" y="1076638"/>
                      <a:pt x="4662862" y="1081802"/>
                      <a:pt x="4665959" y="1083859"/>
                    </a:cubicBezTo>
                    <a:cubicBezTo>
                      <a:pt x="4669055" y="1085927"/>
                      <a:pt x="4683488" y="1083859"/>
                      <a:pt x="4685545" y="1078706"/>
                    </a:cubicBezTo>
                    <a:cubicBezTo>
                      <a:pt x="4680553" y="1072946"/>
                      <a:pt x="4674631" y="1068063"/>
                      <a:pt x="4668016" y="1064263"/>
                    </a:cubicBezTo>
                    <a:cubicBezTo>
                      <a:pt x="4662862" y="1064273"/>
                      <a:pt x="4652555" y="1049830"/>
                      <a:pt x="4649459" y="1048802"/>
                    </a:cubicBezTo>
                    <a:cubicBezTo>
                      <a:pt x="4638101" y="1042814"/>
                      <a:pt x="4628227" y="1034359"/>
                      <a:pt x="4620584" y="1024051"/>
                    </a:cubicBezTo>
                    <a:cubicBezTo>
                      <a:pt x="4616383" y="1019352"/>
                      <a:pt x="4611067" y="1015801"/>
                      <a:pt x="4605112" y="1013733"/>
                    </a:cubicBezTo>
                    <a:cubicBezTo>
                      <a:pt x="4599493" y="1010637"/>
                      <a:pt x="4594285" y="1006826"/>
                      <a:pt x="4589640" y="1002387"/>
                    </a:cubicBezTo>
                    <a:lnTo>
                      <a:pt x="4565930" y="982801"/>
                    </a:lnTo>
                    <a:cubicBezTo>
                      <a:pt x="4551746" y="971790"/>
                      <a:pt x="4536134" y="962760"/>
                      <a:pt x="4519515" y="955983"/>
                    </a:cubicBezTo>
                    <a:lnTo>
                      <a:pt x="4496833" y="955983"/>
                    </a:lnTo>
                    <a:cubicBezTo>
                      <a:pt x="4479293" y="955983"/>
                      <a:pt x="4463832" y="955983"/>
                      <a:pt x="4453514" y="947732"/>
                    </a:cubicBezTo>
                    <a:cubicBezTo>
                      <a:pt x="4448458" y="945394"/>
                      <a:pt x="4446174" y="939461"/>
                      <a:pt x="4448361" y="934329"/>
                    </a:cubicBezTo>
                    <a:cubicBezTo>
                      <a:pt x="4451652" y="923296"/>
                      <a:pt x="4457282" y="913097"/>
                      <a:pt x="4464861" y="904425"/>
                    </a:cubicBezTo>
                    <a:cubicBezTo>
                      <a:pt x="4472082" y="897203"/>
                      <a:pt x="4478265" y="904425"/>
                      <a:pt x="4488583" y="882760"/>
                    </a:cubicBezTo>
                    <a:cubicBezTo>
                      <a:pt x="4492729" y="880367"/>
                      <a:pt x="4497840" y="880367"/>
                      <a:pt x="4501986" y="882760"/>
                    </a:cubicBezTo>
                    <a:cubicBezTo>
                      <a:pt x="4505375" y="883637"/>
                      <a:pt x="4508915" y="883637"/>
                      <a:pt x="4512304" y="882760"/>
                    </a:cubicBezTo>
                    <a:cubicBezTo>
                      <a:pt x="4525708" y="882760"/>
                      <a:pt x="4539111" y="876578"/>
                      <a:pt x="4555612" y="873482"/>
                    </a:cubicBezTo>
                    <a:cubicBezTo>
                      <a:pt x="4555612" y="873482"/>
                      <a:pt x="4555612" y="873482"/>
                      <a:pt x="4560765" y="873482"/>
                    </a:cubicBezTo>
                    <a:cubicBezTo>
                      <a:pt x="4555373" y="881981"/>
                      <a:pt x="4549159" y="889928"/>
                      <a:pt x="4542208" y="897203"/>
                    </a:cubicBezTo>
                    <a:cubicBezTo>
                      <a:pt x="4538787" y="900224"/>
                      <a:pt x="4538462" y="905432"/>
                      <a:pt x="4541472" y="908853"/>
                    </a:cubicBezTo>
                    <a:cubicBezTo>
                      <a:pt x="4541699" y="909102"/>
                      <a:pt x="4541948" y="909351"/>
                      <a:pt x="4542208" y="909579"/>
                    </a:cubicBezTo>
                    <a:cubicBezTo>
                      <a:pt x="4548390" y="913097"/>
                      <a:pt x="4554962" y="915858"/>
                      <a:pt x="4561805" y="917829"/>
                    </a:cubicBezTo>
                    <a:cubicBezTo>
                      <a:pt x="4564674" y="919485"/>
                      <a:pt x="4568214" y="919485"/>
                      <a:pt x="4571083" y="917829"/>
                    </a:cubicBezTo>
                    <a:cubicBezTo>
                      <a:pt x="4571083" y="917829"/>
                      <a:pt x="4571083" y="907511"/>
                      <a:pt x="4577265" y="904425"/>
                    </a:cubicBezTo>
                    <a:cubicBezTo>
                      <a:pt x="4580286" y="898470"/>
                      <a:pt x="4584498" y="893197"/>
                      <a:pt x="4589640" y="888953"/>
                    </a:cubicBezTo>
                    <a:cubicBezTo>
                      <a:pt x="4599320" y="879620"/>
                      <a:pt x="4609659" y="871002"/>
                      <a:pt x="4620584" y="863174"/>
                    </a:cubicBezTo>
                    <a:cubicBezTo>
                      <a:pt x="4628834" y="858021"/>
                      <a:pt x="4631919" y="847703"/>
                      <a:pt x="4649459" y="832231"/>
                    </a:cubicBezTo>
                    <a:cubicBezTo>
                      <a:pt x="4666987" y="816759"/>
                      <a:pt x="4665959" y="814702"/>
                      <a:pt x="4664930" y="812634"/>
                    </a:cubicBezTo>
                    <a:cubicBezTo>
                      <a:pt x="4664411" y="811606"/>
                      <a:pt x="4666987" y="809803"/>
                      <a:pt x="4670338" y="809159"/>
                    </a:cubicBezTo>
                    <a:close/>
                    <a:moveTo>
                      <a:pt x="770888" y="804383"/>
                    </a:moveTo>
                    <a:cubicBezTo>
                      <a:pt x="770888" y="804383"/>
                      <a:pt x="778109" y="804383"/>
                      <a:pt x="782234" y="804383"/>
                    </a:cubicBezTo>
                    <a:cubicBezTo>
                      <a:pt x="790419" y="807242"/>
                      <a:pt x="798085" y="811420"/>
                      <a:pt x="804917" y="816759"/>
                    </a:cubicBezTo>
                    <a:cubicBezTo>
                      <a:pt x="818320" y="830162"/>
                      <a:pt x="812138" y="842537"/>
                      <a:pt x="817292" y="853884"/>
                    </a:cubicBezTo>
                    <a:cubicBezTo>
                      <a:pt x="820172" y="859070"/>
                      <a:pt x="823636" y="863920"/>
                      <a:pt x="827610" y="868327"/>
                    </a:cubicBezTo>
                    <a:cubicBezTo>
                      <a:pt x="835860" y="873481"/>
                      <a:pt x="844110" y="868316"/>
                      <a:pt x="842042" y="861105"/>
                    </a:cubicBezTo>
                    <a:cubicBezTo>
                      <a:pt x="843265" y="855324"/>
                      <a:pt x="843265" y="849358"/>
                      <a:pt x="842042" y="843576"/>
                    </a:cubicBezTo>
                    <a:cubicBezTo>
                      <a:pt x="842042" y="843576"/>
                      <a:pt x="855446" y="843576"/>
                      <a:pt x="864735" y="832230"/>
                    </a:cubicBezTo>
                    <a:cubicBezTo>
                      <a:pt x="874014" y="820884"/>
                      <a:pt x="884321" y="832230"/>
                      <a:pt x="893610" y="839441"/>
                    </a:cubicBezTo>
                    <a:cubicBezTo>
                      <a:pt x="899143" y="842278"/>
                      <a:pt x="904340" y="845731"/>
                      <a:pt x="909071" y="849759"/>
                    </a:cubicBezTo>
                    <a:cubicBezTo>
                      <a:pt x="909071" y="849759"/>
                      <a:pt x="909071" y="858009"/>
                      <a:pt x="909071" y="862134"/>
                    </a:cubicBezTo>
                    <a:lnTo>
                      <a:pt x="899793" y="877606"/>
                    </a:lnTo>
                    <a:cubicBezTo>
                      <a:pt x="899793" y="883788"/>
                      <a:pt x="899793" y="889981"/>
                      <a:pt x="899793" y="895134"/>
                    </a:cubicBezTo>
                    <a:cubicBezTo>
                      <a:pt x="899208" y="903027"/>
                      <a:pt x="899208" y="910963"/>
                      <a:pt x="899793" y="918856"/>
                    </a:cubicBezTo>
                    <a:cubicBezTo>
                      <a:pt x="898212" y="930820"/>
                      <a:pt x="894357" y="942372"/>
                      <a:pt x="888457" y="952885"/>
                    </a:cubicBezTo>
                    <a:cubicBezTo>
                      <a:pt x="892549" y="964935"/>
                      <a:pt x="898840" y="976119"/>
                      <a:pt x="907014" y="985885"/>
                    </a:cubicBezTo>
                    <a:cubicBezTo>
                      <a:pt x="910836" y="990368"/>
                      <a:pt x="915372" y="994201"/>
                      <a:pt x="920418" y="997232"/>
                    </a:cubicBezTo>
                    <a:cubicBezTo>
                      <a:pt x="929696" y="1002386"/>
                      <a:pt x="935889" y="1010636"/>
                      <a:pt x="949293" y="1010636"/>
                    </a:cubicBezTo>
                    <a:cubicBezTo>
                      <a:pt x="958604" y="1010733"/>
                      <a:pt x="967558" y="1007009"/>
                      <a:pt x="974043" y="1000318"/>
                    </a:cubicBezTo>
                    <a:cubicBezTo>
                      <a:pt x="978266" y="995846"/>
                      <a:pt x="983138" y="992024"/>
                      <a:pt x="988486" y="988982"/>
                    </a:cubicBezTo>
                    <a:cubicBezTo>
                      <a:pt x="988486" y="988982"/>
                      <a:pt x="997765" y="981760"/>
                      <a:pt x="998794" y="981760"/>
                    </a:cubicBezTo>
                    <a:cubicBezTo>
                      <a:pt x="1003287" y="980537"/>
                      <a:pt x="1007498" y="978436"/>
                      <a:pt x="1011169" y="975578"/>
                    </a:cubicBezTo>
                    <a:cubicBezTo>
                      <a:pt x="1015489" y="970598"/>
                      <a:pt x="1020328" y="966105"/>
                      <a:pt x="1025612" y="962164"/>
                    </a:cubicBezTo>
                    <a:cubicBezTo>
                      <a:pt x="1035302" y="959479"/>
                      <a:pt x="1045631" y="963203"/>
                      <a:pt x="1051391" y="971442"/>
                    </a:cubicBezTo>
                    <a:cubicBezTo>
                      <a:pt x="1057021" y="979919"/>
                      <a:pt x="1061860" y="988895"/>
                      <a:pt x="1065834" y="998260"/>
                    </a:cubicBezTo>
                    <a:cubicBezTo>
                      <a:pt x="1070446" y="1003349"/>
                      <a:pt x="1073012" y="1009964"/>
                      <a:pt x="1073044" y="1016828"/>
                    </a:cubicBezTo>
                    <a:cubicBezTo>
                      <a:pt x="1073044" y="1021981"/>
                      <a:pt x="1063766" y="1028164"/>
                      <a:pt x="1061698" y="1034357"/>
                    </a:cubicBezTo>
                    <a:cubicBezTo>
                      <a:pt x="1059424" y="1041123"/>
                      <a:pt x="1055927" y="1047403"/>
                      <a:pt x="1051391" y="1052914"/>
                    </a:cubicBezTo>
                    <a:cubicBezTo>
                      <a:pt x="1046551" y="1055686"/>
                      <a:pt x="1041343" y="1057775"/>
                      <a:pt x="1035919" y="1059107"/>
                    </a:cubicBezTo>
                    <a:cubicBezTo>
                      <a:pt x="1029509" y="1063189"/>
                      <a:pt x="1023901" y="1068429"/>
                      <a:pt x="1019419" y="1074568"/>
                    </a:cubicBezTo>
                    <a:lnTo>
                      <a:pt x="1003947" y="1090039"/>
                    </a:lnTo>
                    <a:lnTo>
                      <a:pt x="987447" y="1100357"/>
                    </a:lnTo>
                    <a:cubicBezTo>
                      <a:pt x="981265" y="1105511"/>
                      <a:pt x="973015" y="1115829"/>
                      <a:pt x="967861" y="1118915"/>
                    </a:cubicBezTo>
                    <a:cubicBezTo>
                      <a:pt x="962989" y="1121405"/>
                      <a:pt x="957770" y="1123137"/>
                      <a:pt x="952390" y="1124079"/>
                    </a:cubicBezTo>
                    <a:cubicBezTo>
                      <a:pt x="944508" y="1124989"/>
                      <a:pt x="936550" y="1124989"/>
                      <a:pt x="928668" y="1124079"/>
                    </a:cubicBezTo>
                    <a:cubicBezTo>
                      <a:pt x="922107" y="1119380"/>
                      <a:pt x="915903" y="1114216"/>
                      <a:pt x="910111" y="1108607"/>
                    </a:cubicBezTo>
                    <a:lnTo>
                      <a:pt x="885360" y="1093136"/>
                    </a:lnTo>
                    <a:lnTo>
                      <a:pt x="870917" y="1081789"/>
                    </a:lnTo>
                    <a:cubicBezTo>
                      <a:pt x="866543" y="1077783"/>
                      <a:pt x="861693" y="1074319"/>
                      <a:pt x="856485" y="1071482"/>
                    </a:cubicBezTo>
                    <a:cubicBezTo>
                      <a:pt x="848885" y="1067357"/>
                      <a:pt x="841944" y="1062149"/>
                      <a:pt x="835849" y="1056010"/>
                    </a:cubicBezTo>
                    <a:cubicBezTo>
                      <a:pt x="825542" y="1046732"/>
                      <a:pt x="826570" y="1041578"/>
                      <a:pt x="809042" y="1020953"/>
                    </a:cubicBezTo>
                    <a:lnTo>
                      <a:pt x="803888" y="1007539"/>
                    </a:lnTo>
                    <a:cubicBezTo>
                      <a:pt x="794609" y="998260"/>
                      <a:pt x="797695" y="997232"/>
                      <a:pt x="790484" y="988982"/>
                    </a:cubicBezTo>
                    <a:lnTo>
                      <a:pt x="778109" y="970414"/>
                    </a:lnTo>
                    <a:lnTo>
                      <a:pt x="753359" y="944635"/>
                    </a:lnTo>
                    <a:cubicBezTo>
                      <a:pt x="748422" y="939406"/>
                      <a:pt x="744264" y="933505"/>
                      <a:pt x="740984" y="927106"/>
                    </a:cubicBezTo>
                    <a:cubicBezTo>
                      <a:pt x="735202" y="916994"/>
                      <a:pt x="728652" y="907336"/>
                      <a:pt x="721387" y="898231"/>
                    </a:cubicBezTo>
                    <a:cubicBezTo>
                      <a:pt x="715367" y="893272"/>
                      <a:pt x="709846" y="887750"/>
                      <a:pt x="704887" y="881731"/>
                    </a:cubicBezTo>
                    <a:cubicBezTo>
                      <a:pt x="700686" y="877032"/>
                      <a:pt x="700686" y="869930"/>
                      <a:pt x="704887" y="865230"/>
                    </a:cubicBezTo>
                    <a:cubicBezTo>
                      <a:pt x="704887" y="865230"/>
                      <a:pt x="715194" y="859037"/>
                      <a:pt x="719319" y="854912"/>
                    </a:cubicBezTo>
                    <a:cubicBezTo>
                      <a:pt x="723444" y="850787"/>
                      <a:pt x="725512" y="843576"/>
                      <a:pt x="727580" y="841508"/>
                    </a:cubicBezTo>
                    <a:cubicBezTo>
                      <a:pt x="729637" y="839441"/>
                      <a:pt x="735819" y="841508"/>
                      <a:pt x="738916" y="833259"/>
                    </a:cubicBezTo>
                    <a:cubicBezTo>
                      <a:pt x="741742" y="828278"/>
                      <a:pt x="744838" y="823460"/>
                      <a:pt x="748194" y="818815"/>
                    </a:cubicBezTo>
                    <a:lnTo>
                      <a:pt x="748194" y="810576"/>
                    </a:lnTo>
                    <a:cubicBezTo>
                      <a:pt x="753359" y="805412"/>
                      <a:pt x="757484" y="810576"/>
                      <a:pt x="761609" y="810576"/>
                    </a:cubicBezTo>
                    <a:cubicBezTo>
                      <a:pt x="764922" y="808877"/>
                      <a:pt x="768040" y="806798"/>
                      <a:pt x="770888" y="804383"/>
                    </a:cubicBezTo>
                    <a:close/>
                    <a:moveTo>
                      <a:pt x="1449455" y="662074"/>
                    </a:moveTo>
                    <a:cubicBezTo>
                      <a:pt x="1449455" y="662074"/>
                      <a:pt x="1455637" y="662074"/>
                      <a:pt x="1457705" y="662074"/>
                    </a:cubicBezTo>
                    <a:cubicBezTo>
                      <a:pt x="1459762" y="662074"/>
                      <a:pt x="1457705" y="673421"/>
                      <a:pt x="1457705" y="673421"/>
                    </a:cubicBezTo>
                    <a:cubicBezTo>
                      <a:pt x="1457705" y="673421"/>
                      <a:pt x="1463888" y="682699"/>
                      <a:pt x="1462859" y="685795"/>
                    </a:cubicBezTo>
                    <a:cubicBezTo>
                      <a:pt x="1461830" y="688892"/>
                      <a:pt x="1462859" y="693017"/>
                      <a:pt x="1462859" y="698171"/>
                    </a:cubicBezTo>
                    <a:cubicBezTo>
                      <a:pt x="1462859" y="703324"/>
                      <a:pt x="1457705" y="706421"/>
                      <a:pt x="1457705" y="709517"/>
                    </a:cubicBezTo>
                    <a:cubicBezTo>
                      <a:pt x="1457705" y="712603"/>
                      <a:pt x="1462859" y="721892"/>
                      <a:pt x="1457705" y="729114"/>
                    </a:cubicBezTo>
                    <a:cubicBezTo>
                      <a:pt x="1456146" y="734127"/>
                      <a:pt x="1454078" y="738966"/>
                      <a:pt x="1451512" y="743546"/>
                    </a:cubicBezTo>
                    <a:cubicBezTo>
                      <a:pt x="1451512" y="748699"/>
                      <a:pt x="1441205" y="749728"/>
                      <a:pt x="1439137" y="752825"/>
                    </a:cubicBezTo>
                    <a:cubicBezTo>
                      <a:pt x="1437080" y="755921"/>
                      <a:pt x="1430887" y="767268"/>
                      <a:pt x="1425733" y="770353"/>
                    </a:cubicBezTo>
                    <a:cubicBezTo>
                      <a:pt x="1418197" y="778906"/>
                      <a:pt x="1405161" y="779718"/>
                      <a:pt x="1396619" y="772182"/>
                    </a:cubicBezTo>
                    <a:cubicBezTo>
                      <a:pt x="1395980" y="771609"/>
                      <a:pt x="1395363" y="771002"/>
                      <a:pt x="1394800" y="770353"/>
                    </a:cubicBezTo>
                    <a:cubicBezTo>
                      <a:pt x="1393544" y="765394"/>
                      <a:pt x="1391812" y="760555"/>
                      <a:pt x="1389646" y="755921"/>
                    </a:cubicBezTo>
                    <a:cubicBezTo>
                      <a:pt x="1386301" y="753463"/>
                      <a:pt x="1383193" y="750702"/>
                      <a:pt x="1380357" y="747671"/>
                    </a:cubicBezTo>
                    <a:cubicBezTo>
                      <a:pt x="1380357" y="747671"/>
                      <a:pt x="1380357" y="736324"/>
                      <a:pt x="1380357" y="732199"/>
                    </a:cubicBezTo>
                    <a:cubicBezTo>
                      <a:pt x="1375712" y="720626"/>
                      <a:pt x="1375712" y="707688"/>
                      <a:pt x="1380357" y="696103"/>
                    </a:cubicBezTo>
                    <a:cubicBezTo>
                      <a:pt x="1382089" y="691306"/>
                      <a:pt x="1384525" y="686792"/>
                      <a:pt x="1387578" y="682699"/>
                    </a:cubicBezTo>
                    <a:lnTo>
                      <a:pt x="1392732" y="676517"/>
                    </a:lnTo>
                    <a:cubicBezTo>
                      <a:pt x="1404079" y="670325"/>
                      <a:pt x="1415415" y="687853"/>
                      <a:pt x="1418511" y="685795"/>
                    </a:cubicBezTo>
                    <a:cubicBezTo>
                      <a:pt x="1423730" y="682136"/>
                      <a:pt x="1428266" y="677600"/>
                      <a:pt x="1431926" y="672392"/>
                    </a:cubicBezTo>
                    <a:close/>
                    <a:moveTo>
                      <a:pt x="1646166" y="509318"/>
                    </a:moveTo>
                    <a:cubicBezTo>
                      <a:pt x="1653642" y="510735"/>
                      <a:pt x="1661375" y="513570"/>
                      <a:pt x="1664986" y="516660"/>
                    </a:cubicBezTo>
                    <a:lnTo>
                      <a:pt x="1677361" y="521825"/>
                    </a:lnTo>
                    <a:cubicBezTo>
                      <a:pt x="1680035" y="525614"/>
                      <a:pt x="1682114" y="529794"/>
                      <a:pt x="1683554" y="534200"/>
                    </a:cubicBezTo>
                    <a:cubicBezTo>
                      <a:pt x="1683554" y="542450"/>
                      <a:pt x="1683554" y="544507"/>
                      <a:pt x="1683554" y="550701"/>
                    </a:cubicBezTo>
                    <a:cubicBezTo>
                      <a:pt x="1683099" y="556536"/>
                      <a:pt x="1683099" y="562393"/>
                      <a:pt x="1683554" y="568229"/>
                    </a:cubicBezTo>
                    <a:cubicBezTo>
                      <a:pt x="1683814" y="572701"/>
                      <a:pt x="1683814" y="577172"/>
                      <a:pt x="1683554" y="581633"/>
                    </a:cubicBezTo>
                    <a:cubicBezTo>
                      <a:pt x="1683554" y="586797"/>
                      <a:pt x="1678400" y="589883"/>
                      <a:pt x="1674265" y="595036"/>
                    </a:cubicBezTo>
                    <a:cubicBezTo>
                      <a:pt x="1670139" y="600201"/>
                      <a:pt x="1664986" y="595036"/>
                      <a:pt x="1662929" y="602258"/>
                    </a:cubicBezTo>
                    <a:cubicBezTo>
                      <a:pt x="1660861" y="609480"/>
                      <a:pt x="1656735" y="613605"/>
                      <a:pt x="1654678" y="614633"/>
                    </a:cubicBezTo>
                    <a:cubicBezTo>
                      <a:pt x="1650044" y="617914"/>
                      <a:pt x="1643840" y="617914"/>
                      <a:pt x="1639206" y="614633"/>
                    </a:cubicBezTo>
                    <a:cubicBezTo>
                      <a:pt x="1639206" y="614633"/>
                      <a:pt x="1639206" y="605355"/>
                      <a:pt x="1630956" y="602258"/>
                    </a:cubicBezTo>
                    <a:cubicBezTo>
                      <a:pt x="1622706" y="599173"/>
                      <a:pt x="1612388" y="592980"/>
                      <a:pt x="1610331" y="589883"/>
                    </a:cubicBezTo>
                    <a:cubicBezTo>
                      <a:pt x="1608263" y="586797"/>
                      <a:pt x="1596927" y="583701"/>
                      <a:pt x="1593830" y="579576"/>
                    </a:cubicBezTo>
                    <a:cubicBezTo>
                      <a:pt x="1590235" y="573675"/>
                      <a:pt x="1585288" y="568727"/>
                      <a:pt x="1579387" y="565133"/>
                    </a:cubicBezTo>
                    <a:cubicBezTo>
                      <a:pt x="1575662" y="562534"/>
                      <a:pt x="1573367" y="558333"/>
                      <a:pt x="1573204" y="553797"/>
                    </a:cubicBezTo>
                    <a:cubicBezTo>
                      <a:pt x="1573204" y="553797"/>
                      <a:pt x="1565983" y="542450"/>
                      <a:pt x="1568051" y="536257"/>
                    </a:cubicBezTo>
                    <a:lnTo>
                      <a:pt x="1564954" y="523882"/>
                    </a:lnTo>
                    <a:cubicBezTo>
                      <a:pt x="1564954" y="523882"/>
                      <a:pt x="1573204" y="523882"/>
                      <a:pt x="1578358" y="523882"/>
                    </a:cubicBezTo>
                    <a:lnTo>
                      <a:pt x="1593830" y="523882"/>
                    </a:lnTo>
                    <a:lnTo>
                      <a:pt x="1606205" y="517700"/>
                    </a:lnTo>
                    <a:cubicBezTo>
                      <a:pt x="1606205" y="517700"/>
                      <a:pt x="1617552" y="517700"/>
                      <a:pt x="1619609" y="517700"/>
                    </a:cubicBezTo>
                    <a:lnTo>
                      <a:pt x="1628888" y="510479"/>
                    </a:lnTo>
                    <a:cubicBezTo>
                      <a:pt x="1631470" y="507902"/>
                      <a:pt x="1638689" y="507902"/>
                      <a:pt x="1646166" y="509318"/>
                    </a:cubicBezTo>
                    <a:close/>
                    <a:moveTo>
                      <a:pt x="1473177" y="465101"/>
                    </a:moveTo>
                    <a:cubicBezTo>
                      <a:pt x="1469572" y="466757"/>
                      <a:pt x="1466388" y="469225"/>
                      <a:pt x="1463898" y="472322"/>
                    </a:cubicBezTo>
                    <a:lnTo>
                      <a:pt x="1460802" y="476447"/>
                    </a:lnTo>
                    <a:cubicBezTo>
                      <a:pt x="1457705" y="481601"/>
                      <a:pt x="1451523" y="486753"/>
                      <a:pt x="1451512" y="486753"/>
                    </a:cubicBezTo>
                    <a:cubicBezTo>
                      <a:pt x="1450667" y="490564"/>
                      <a:pt x="1448903" y="494105"/>
                      <a:pt x="1446358" y="497071"/>
                    </a:cubicBezTo>
                    <a:cubicBezTo>
                      <a:pt x="1440750" y="504304"/>
                      <a:pt x="1435574" y="511883"/>
                      <a:pt x="1430897" y="519754"/>
                    </a:cubicBezTo>
                    <a:cubicBezTo>
                      <a:pt x="1427800" y="524074"/>
                      <a:pt x="1427800" y="529877"/>
                      <a:pt x="1430897" y="534197"/>
                    </a:cubicBezTo>
                    <a:cubicBezTo>
                      <a:pt x="1434903" y="538128"/>
                      <a:pt x="1441324" y="538128"/>
                      <a:pt x="1445330" y="534197"/>
                    </a:cubicBezTo>
                    <a:cubicBezTo>
                      <a:pt x="1450851" y="530050"/>
                      <a:pt x="1455421" y="524777"/>
                      <a:pt x="1458734" y="518725"/>
                    </a:cubicBezTo>
                    <a:cubicBezTo>
                      <a:pt x="1461841" y="512002"/>
                      <a:pt x="1464602" y="505116"/>
                      <a:pt x="1466984" y="498100"/>
                    </a:cubicBezTo>
                    <a:cubicBezTo>
                      <a:pt x="1469875" y="491864"/>
                      <a:pt x="1471954" y="485282"/>
                      <a:pt x="1473177" y="478503"/>
                    </a:cubicBezTo>
                    <a:cubicBezTo>
                      <a:pt x="1473177" y="472322"/>
                      <a:pt x="1473177" y="465101"/>
                      <a:pt x="1473177" y="465101"/>
                    </a:cubicBezTo>
                    <a:close/>
                    <a:moveTo>
                      <a:pt x="1498954" y="383631"/>
                    </a:moveTo>
                    <a:cubicBezTo>
                      <a:pt x="1508569" y="383078"/>
                      <a:pt x="1518205" y="383078"/>
                      <a:pt x="1527830" y="383631"/>
                    </a:cubicBezTo>
                    <a:cubicBezTo>
                      <a:pt x="1532983" y="383631"/>
                      <a:pt x="1540205" y="396005"/>
                      <a:pt x="1543291" y="398073"/>
                    </a:cubicBezTo>
                    <a:cubicBezTo>
                      <a:pt x="1547654" y="400866"/>
                      <a:pt x="1550642" y="405349"/>
                      <a:pt x="1551541" y="410449"/>
                    </a:cubicBezTo>
                    <a:cubicBezTo>
                      <a:pt x="1551552" y="423852"/>
                      <a:pt x="1545359" y="432102"/>
                      <a:pt x="1545359" y="438295"/>
                    </a:cubicBezTo>
                    <a:cubicBezTo>
                      <a:pt x="1545922" y="444466"/>
                      <a:pt x="1545922" y="450681"/>
                      <a:pt x="1545359" y="456852"/>
                    </a:cubicBezTo>
                    <a:cubicBezTo>
                      <a:pt x="1545359" y="478506"/>
                      <a:pt x="1545359" y="499132"/>
                      <a:pt x="1545359" y="520796"/>
                    </a:cubicBezTo>
                    <a:cubicBezTo>
                      <a:pt x="1545359" y="526978"/>
                      <a:pt x="1545359" y="535229"/>
                      <a:pt x="1545359" y="543478"/>
                    </a:cubicBezTo>
                    <a:cubicBezTo>
                      <a:pt x="1544276" y="546716"/>
                      <a:pt x="1541504" y="549087"/>
                      <a:pt x="1538137" y="549671"/>
                    </a:cubicBezTo>
                    <a:cubicBezTo>
                      <a:pt x="1538137" y="549671"/>
                      <a:pt x="1531955" y="557922"/>
                      <a:pt x="1538137" y="564104"/>
                    </a:cubicBezTo>
                    <a:cubicBezTo>
                      <a:pt x="1541234" y="570307"/>
                      <a:pt x="1545846" y="575623"/>
                      <a:pt x="1551552" y="579576"/>
                    </a:cubicBezTo>
                    <a:cubicBezTo>
                      <a:pt x="1568767" y="604067"/>
                      <a:pt x="1583946" y="629942"/>
                      <a:pt x="1596927" y="656923"/>
                    </a:cubicBezTo>
                    <a:cubicBezTo>
                      <a:pt x="1601702" y="666320"/>
                      <a:pt x="1601702" y="677429"/>
                      <a:pt x="1596927" y="686827"/>
                    </a:cubicBezTo>
                    <a:cubicBezTo>
                      <a:pt x="1596927" y="691980"/>
                      <a:pt x="1596927" y="704355"/>
                      <a:pt x="1590734" y="711577"/>
                    </a:cubicBezTo>
                    <a:cubicBezTo>
                      <a:pt x="1584552" y="718798"/>
                      <a:pt x="1583513" y="726010"/>
                      <a:pt x="1580427" y="728078"/>
                    </a:cubicBezTo>
                    <a:cubicBezTo>
                      <a:pt x="1577504" y="729550"/>
                      <a:pt x="1574061" y="729550"/>
                      <a:pt x="1571138" y="728078"/>
                    </a:cubicBezTo>
                    <a:cubicBezTo>
                      <a:pt x="1571138" y="728078"/>
                      <a:pt x="1561859" y="728078"/>
                      <a:pt x="1558762" y="728078"/>
                    </a:cubicBezTo>
                    <a:lnTo>
                      <a:pt x="1547427" y="728078"/>
                    </a:lnTo>
                    <a:cubicBezTo>
                      <a:pt x="1541623" y="729138"/>
                      <a:pt x="1535690" y="729138"/>
                      <a:pt x="1529887" y="728078"/>
                    </a:cubicBezTo>
                    <a:cubicBezTo>
                      <a:pt x="1524733" y="728078"/>
                      <a:pt x="1520608" y="721885"/>
                      <a:pt x="1514415" y="718798"/>
                    </a:cubicBezTo>
                    <a:cubicBezTo>
                      <a:pt x="1503697" y="715043"/>
                      <a:pt x="1492653" y="712282"/>
                      <a:pt x="1481415" y="710548"/>
                    </a:cubicBezTo>
                    <a:cubicBezTo>
                      <a:pt x="1481425" y="705384"/>
                      <a:pt x="1489676" y="698173"/>
                      <a:pt x="1490704" y="697135"/>
                    </a:cubicBezTo>
                    <a:cubicBezTo>
                      <a:pt x="1495371" y="693551"/>
                      <a:pt x="1500600" y="690769"/>
                      <a:pt x="1506176" y="688884"/>
                    </a:cubicBezTo>
                    <a:cubicBezTo>
                      <a:pt x="1516483" y="682702"/>
                      <a:pt x="1518551" y="676509"/>
                      <a:pt x="1506176" y="661048"/>
                    </a:cubicBezTo>
                    <a:cubicBezTo>
                      <a:pt x="1504151" y="656706"/>
                      <a:pt x="1501737" y="652560"/>
                      <a:pt x="1498954" y="648674"/>
                    </a:cubicBezTo>
                    <a:cubicBezTo>
                      <a:pt x="1498954" y="648662"/>
                      <a:pt x="1491733" y="637327"/>
                      <a:pt x="1488636" y="631133"/>
                    </a:cubicBezTo>
                    <a:cubicBezTo>
                      <a:pt x="1485540" y="624952"/>
                      <a:pt x="1481425" y="616702"/>
                      <a:pt x="1477300" y="606383"/>
                    </a:cubicBezTo>
                    <a:cubicBezTo>
                      <a:pt x="1473175" y="596076"/>
                      <a:pt x="1471107" y="600202"/>
                      <a:pt x="1469050" y="601230"/>
                    </a:cubicBezTo>
                    <a:cubicBezTo>
                      <a:pt x="1466982" y="602258"/>
                      <a:pt x="1458732" y="601230"/>
                      <a:pt x="1454607" y="601230"/>
                    </a:cubicBezTo>
                    <a:cubicBezTo>
                      <a:pt x="1450482" y="601230"/>
                      <a:pt x="1448425" y="607411"/>
                      <a:pt x="1445328" y="608451"/>
                    </a:cubicBezTo>
                    <a:cubicBezTo>
                      <a:pt x="1440283" y="612025"/>
                      <a:pt x="1434718" y="614806"/>
                      <a:pt x="1428828" y="616702"/>
                    </a:cubicBezTo>
                    <a:cubicBezTo>
                      <a:pt x="1426143" y="617568"/>
                      <a:pt x="1423263" y="617568"/>
                      <a:pt x="1420578" y="616702"/>
                    </a:cubicBezTo>
                    <a:cubicBezTo>
                      <a:pt x="1415424" y="616702"/>
                      <a:pt x="1414385" y="616702"/>
                      <a:pt x="1410260" y="607411"/>
                    </a:cubicBezTo>
                    <a:lnTo>
                      <a:pt x="1404078" y="607411"/>
                    </a:lnTo>
                    <a:lnTo>
                      <a:pt x="1394799" y="596076"/>
                    </a:lnTo>
                    <a:lnTo>
                      <a:pt x="1380356" y="580605"/>
                    </a:lnTo>
                    <a:cubicBezTo>
                      <a:pt x="1373968" y="574217"/>
                      <a:pt x="1368100" y="567319"/>
                      <a:pt x="1362827" y="559979"/>
                    </a:cubicBezTo>
                    <a:lnTo>
                      <a:pt x="1347355" y="537296"/>
                    </a:lnTo>
                    <a:cubicBezTo>
                      <a:pt x="1338076" y="520796"/>
                      <a:pt x="1347355" y="511507"/>
                      <a:pt x="1347355" y="502228"/>
                    </a:cubicBezTo>
                    <a:lnTo>
                      <a:pt x="1357673" y="488825"/>
                    </a:lnTo>
                    <a:cubicBezTo>
                      <a:pt x="1357673" y="488825"/>
                      <a:pt x="1365924" y="488825"/>
                      <a:pt x="1373134" y="488825"/>
                    </a:cubicBezTo>
                    <a:cubicBezTo>
                      <a:pt x="1380356" y="488825"/>
                      <a:pt x="1381384" y="488825"/>
                      <a:pt x="1383452" y="488825"/>
                    </a:cubicBezTo>
                    <a:cubicBezTo>
                      <a:pt x="1391573" y="482903"/>
                      <a:pt x="1398556" y="475561"/>
                      <a:pt x="1404078" y="467171"/>
                    </a:cubicBezTo>
                    <a:cubicBezTo>
                      <a:pt x="1404078" y="462007"/>
                      <a:pt x="1414385" y="457881"/>
                      <a:pt x="1418510" y="450670"/>
                    </a:cubicBezTo>
                    <a:cubicBezTo>
                      <a:pt x="1421477" y="446167"/>
                      <a:pt x="1424930" y="442009"/>
                      <a:pt x="1428828" y="438295"/>
                    </a:cubicBezTo>
                    <a:lnTo>
                      <a:pt x="1438107" y="429006"/>
                    </a:lnTo>
                    <a:cubicBezTo>
                      <a:pt x="1442665" y="425098"/>
                      <a:pt x="1446195" y="420149"/>
                      <a:pt x="1448425" y="414573"/>
                    </a:cubicBezTo>
                    <a:lnTo>
                      <a:pt x="1448425" y="404255"/>
                    </a:lnTo>
                    <a:cubicBezTo>
                      <a:pt x="1449908" y="401364"/>
                      <a:pt x="1451630" y="398605"/>
                      <a:pt x="1453579" y="396005"/>
                    </a:cubicBezTo>
                    <a:cubicBezTo>
                      <a:pt x="1453579" y="396005"/>
                      <a:pt x="1453579" y="396005"/>
                      <a:pt x="1459761" y="388795"/>
                    </a:cubicBezTo>
                    <a:lnTo>
                      <a:pt x="1469050" y="391881"/>
                    </a:lnTo>
                    <a:cubicBezTo>
                      <a:pt x="1474171" y="391090"/>
                      <a:pt x="1479390" y="391090"/>
                      <a:pt x="1484511" y="391881"/>
                    </a:cubicBezTo>
                    <a:cubicBezTo>
                      <a:pt x="1484511" y="391881"/>
                      <a:pt x="1494829" y="383631"/>
                      <a:pt x="1498954" y="383631"/>
                    </a:cubicBezTo>
                    <a:close/>
                    <a:moveTo>
                      <a:pt x="4049260" y="354753"/>
                    </a:moveTo>
                    <a:cubicBezTo>
                      <a:pt x="4049260" y="354753"/>
                      <a:pt x="4069885" y="364031"/>
                      <a:pt x="4069885" y="368156"/>
                    </a:cubicBezTo>
                    <a:cubicBezTo>
                      <a:pt x="4070318" y="376558"/>
                      <a:pt x="4073588" y="384548"/>
                      <a:pt x="4079164" y="390849"/>
                    </a:cubicBezTo>
                    <a:cubicBezTo>
                      <a:pt x="4079164" y="398060"/>
                      <a:pt x="4079164" y="399100"/>
                      <a:pt x="4079164" y="405282"/>
                    </a:cubicBezTo>
                    <a:cubicBezTo>
                      <a:pt x="4079164" y="411475"/>
                      <a:pt x="4079164" y="415600"/>
                      <a:pt x="4074010" y="418685"/>
                    </a:cubicBezTo>
                    <a:lnTo>
                      <a:pt x="4053385" y="435196"/>
                    </a:lnTo>
                    <a:cubicBezTo>
                      <a:pt x="4053385" y="435196"/>
                      <a:pt x="4043067" y="445504"/>
                      <a:pt x="4045135" y="447561"/>
                    </a:cubicBezTo>
                    <a:cubicBezTo>
                      <a:pt x="4048545" y="448167"/>
                      <a:pt x="4052031" y="448167"/>
                      <a:pt x="4055442" y="447561"/>
                    </a:cubicBezTo>
                    <a:lnTo>
                      <a:pt x="4068856" y="447561"/>
                    </a:lnTo>
                    <a:lnTo>
                      <a:pt x="4084317" y="447561"/>
                    </a:lnTo>
                    <a:cubicBezTo>
                      <a:pt x="4091539" y="447561"/>
                      <a:pt x="4102885" y="447561"/>
                      <a:pt x="4105971" y="447561"/>
                    </a:cubicBezTo>
                    <a:cubicBezTo>
                      <a:pt x="4109068" y="447561"/>
                      <a:pt x="4128664" y="454782"/>
                      <a:pt x="4128664" y="460975"/>
                    </a:cubicBezTo>
                    <a:cubicBezTo>
                      <a:pt x="4128664" y="467157"/>
                      <a:pt x="4135886" y="471282"/>
                      <a:pt x="4145164" y="478504"/>
                    </a:cubicBezTo>
                    <a:cubicBezTo>
                      <a:pt x="4154443" y="485725"/>
                      <a:pt x="4145164" y="501186"/>
                      <a:pt x="4145164" y="512533"/>
                    </a:cubicBezTo>
                    <a:cubicBezTo>
                      <a:pt x="4145164" y="523879"/>
                      <a:pt x="4145164" y="519754"/>
                      <a:pt x="4135886" y="512533"/>
                    </a:cubicBezTo>
                    <a:cubicBezTo>
                      <a:pt x="4126607" y="505311"/>
                      <a:pt x="4127636" y="512533"/>
                      <a:pt x="4120414" y="512533"/>
                    </a:cubicBezTo>
                    <a:cubicBezTo>
                      <a:pt x="4109804" y="513886"/>
                      <a:pt x="4099063" y="513886"/>
                      <a:pt x="4088442" y="512533"/>
                    </a:cubicBezTo>
                    <a:cubicBezTo>
                      <a:pt x="4082271" y="513042"/>
                      <a:pt x="4076067" y="513042"/>
                      <a:pt x="4069885" y="512533"/>
                    </a:cubicBezTo>
                    <a:lnTo>
                      <a:pt x="4052356" y="504283"/>
                    </a:lnTo>
                    <a:cubicBezTo>
                      <a:pt x="4041887" y="501565"/>
                      <a:pt x="4031179" y="499833"/>
                      <a:pt x="4020384" y="499129"/>
                    </a:cubicBezTo>
                    <a:cubicBezTo>
                      <a:pt x="4014830" y="501056"/>
                      <a:pt x="4009612" y="503839"/>
                      <a:pt x="4004913" y="507379"/>
                    </a:cubicBezTo>
                    <a:cubicBezTo>
                      <a:pt x="3997691" y="507379"/>
                      <a:pt x="3995634" y="524908"/>
                      <a:pt x="3995634" y="529033"/>
                    </a:cubicBezTo>
                    <a:cubicBezTo>
                      <a:pt x="3998341" y="552755"/>
                      <a:pt x="4004242" y="576000"/>
                      <a:pt x="4013163" y="598130"/>
                    </a:cubicBezTo>
                    <a:cubicBezTo>
                      <a:pt x="4013163" y="608437"/>
                      <a:pt x="4013163" y="638352"/>
                      <a:pt x="4024509" y="651756"/>
                    </a:cubicBezTo>
                    <a:cubicBezTo>
                      <a:pt x="4032337" y="664856"/>
                      <a:pt x="4038898" y="678661"/>
                      <a:pt x="4044106" y="693006"/>
                    </a:cubicBezTo>
                    <a:cubicBezTo>
                      <a:pt x="4044095" y="700228"/>
                      <a:pt x="4055442" y="706410"/>
                      <a:pt x="4058538" y="711564"/>
                    </a:cubicBezTo>
                    <a:cubicBezTo>
                      <a:pt x="4061635" y="716728"/>
                      <a:pt x="4064731" y="726007"/>
                      <a:pt x="4067817" y="729103"/>
                    </a:cubicBezTo>
                    <a:cubicBezTo>
                      <a:pt x="4076641" y="738945"/>
                      <a:pt x="4084902" y="749273"/>
                      <a:pt x="4092567" y="760036"/>
                    </a:cubicBezTo>
                    <a:cubicBezTo>
                      <a:pt x="4092567" y="760036"/>
                      <a:pt x="4100817" y="767257"/>
                      <a:pt x="4100817" y="771382"/>
                    </a:cubicBezTo>
                    <a:cubicBezTo>
                      <a:pt x="4100817" y="775507"/>
                      <a:pt x="4094635" y="771382"/>
                      <a:pt x="4092567" y="777564"/>
                    </a:cubicBezTo>
                    <a:cubicBezTo>
                      <a:pt x="4090510" y="783757"/>
                      <a:pt x="4092567" y="786854"/>
                      <a:pt x="4084317" y="788911"/>
                    </a:cubicBezTo>
                    <a:cubicBezTo>
                      <a:pt x="4076359" y="792018"/>
                      <a:pt x="4067525" y="792018"/>
                      <a:pt x="4059567" y="788911"/>
                    </a:cubicBezTo>
                    <a:cubicBezTo>
                      <a:pt x="4059567" y="788911"/>
                      <a:pt x="4052356" y="788911"/>
                      <a:pt x="4049260" y="788911"/>
                    </a:cubicBezTo>
                    <a:cubicBezTo>
                      <a:pt x="4046196" y="789496"/>
                      <a:pt x="4043045" y="789496"/>
                      <a:pt x="4039981" y="788911"/>
                    </a:cubicBezTo>
                    <a:lnTo>
                      <a:pt x="4023481" y="777564"/>
                    </a:lnTo>
                    <a:cubicBezTo>
                      <a:pt x="4017234" y="775280"/>
                      <a:pt x="4011344" y="772162"/>
                      <a:pt x="4005941" y="768286"/>
                    </a:cubicBezTo>
                    <a:cubicBezTo>
                      <a:pt x="4005941" y="768286"/>
                      <a:pt x="3994606" y="761075"/>
                      <a:pt x="3991509" y="755910"/>
                    </a:cubicBezTo>
                    <a:cubicBezTo>
                      <a:pt x="3988413" y="750757"/>
                      <a:pt x="3976037" y="744575"/>
                      <a:pt x="3969855" y="738382"/>
                    </a:cubicBezTo>
                    <a:cubicBezTo>
                      <a:pt x="3964734" y="733975"/>
                      <a:pt x="3961735" y="727598"/>
                      <a:pt x="3961605" y="720853"/>
                    </a:cubicBezTo>
                    <a:cubicBezTo>
                      <a:pt x="3961605" y="705381"/>
                      <a:pt x="3972941" y="705381"/>
                      <a:pt x="3961605" y="671352"/>
                    </a:cubicBezTo>
                    <a:cubicBezTo>
                      <a:pt x="3958595" y="656715"/>
                      <a:pt x="3956527" y="641903"/>
                      <a:pt x="3955412" y="627006"/>
                    </a:cubicBezTo>
                    <a:cubicBezTo>
                      <a:pt x="3954373" y="618192"/>
                      <a:pt x="3952294" y="609542"/>
                      <a:pt x="3949230" y="601227"/>
                    </a:cubicBezTo>
                    <a:cubicBezTo>
                      <a:pt x="3940969" y="582658"/>
                      <a:pt x="3936855" y="558937"/>
                      <a:pt x="3933758" y="553783"/>
                    </a:cubicBezTo>
                    <a:cubicBezTo>
                      <a:pt x="3930662" y="548630"/>
                      <a:pt x="3906940" y="570283"/>
                      <a:pt x="3890440" y="575437"/>
                    </a:cubicBezTo>
                    <a:cubicBezTo>
                      <a:pt x="3873940" y="580602"/>
                      <a:pt x="3860536" y="580602"/>
                      <a:pt x="3837843" y="587812"/>
                    </a:cubicBezTo>
                    <a:cubicBezTo>
                      <a:pt x="3822469" y="590227"/>
                      <a:pt x="3806813" y="590227"/>
                      <a:pt x="3791439" y="587812"/>
                    </a:cubicBezTo>
                    <a:lnTo>
                      <a:pt x="3758439" y="587812"/>
                    </a:lnTo>
                    <a:cubicBezTo>
                      <a:pt x="3749160" y="587812"/>
                      <a:pt x="3738853" y="580602"/>
                      <a:pt x="3731631" y="579562"/>
                    </a:cubicBezTo>
                    <a:lnTo>
                      <a:pt x="3718228" y="579562"/>
                    </a:lnTo>
                    <a:cubicBezTo>
                      <a:pt x="3718228" y="579562"/>
                      <a:pt x="3718228" y="571312"/>
                      <a:pt x="3718228" y="567198"/>
                    </a:cubicBezTo>
                    <a:cubicBezTo>
                      <a:pt x="3718228" y="563062"/>
                      <a:pt x="3718228" y="553783"/>
                      <a:pt x="3718228" y="549658"/>
                    </a:cubicBezTo>
                    <a:cubicBezTo>
                      <a:pt x="3718228" y="545533"/>
                      <a:pt x="3711006" y="542437"/>
                      <a:pt x="3709977" y="539351"/>
                    </a:cubicBezTo>
                    <a:cubicBezTo>
                      <a:pt x="3708938" y="536254"/>
                      <a:pt x="3709977" y="533158"/>
                      <a:pt x="3721313" y="539351"/>
                    </a:cubicBezTo>
                    <a:cubicBezTo>
                      <a:pt x="3728805" y="540899"/>
                      <a:pt x="3736525" y="540899"/>
                      <a:pt x="3744006" y="539351"/>
                    </a:cubicBezTo>
                    <a:cubicBezTo>
                      <a:pt x="3749127" y="540174"/>
                      <a:pt x="3754346" y="540174"/>
                      <a:pt x="3759478" y="539351"/>
                    </a:cubicBezTo>
                    <a:cubicBezTo>
                      <a:pt x="3759478" y="539351"/>
                      <a:pt x="3766689" y="539351"/>
                      <a:pt x="3769785" y="539351"/>
                    </a:cubicBezTo>
                    <a:cubicBezTo>
                      <a:pt x="3797329" y="534544"/>
                      <a:pt x="3824537" y="527994"/>
                      <a:pt x="3851258" y="519754"/>
                    </a:cubicBezTo>
                    <a:cubicBezTo>
                      <a:pt x="3866762" y="514871"/>
                      <a:pt x="3880902" y="506394"/>
                      <a:pt x="3892508" y="495004"/>
                    </a:cubicBezTo>
                    <a:cubicBezTo>
                      <a:pt x="3897911" y="492027"/>
                      <a:pt x="3902512" y="487772"/>
                      <a:pt x="3905912" y="482629"/>
                    </a:cubicBezTo>
                    <a:cubicBezTo>
                      <a:pt x="3905912" y="482629"/>
                      <a:pt x="3897662" y="482629"/>
                      <a:pt x="3894565" y="477476"/>
                    </a:cubicBezTo>
                    <a:lnTo>
                      <a:pt x="3886315" y="477476"/>
                    </a:lnTo>
                    <a:lnTo>
                      <a:pt x="3873940" y="477476"/>
                    </a:lnTo>
                    <a:cubicBezTo>
                      <a:pt x="3869717" y="477151"/>
                      <a:pt x="3865895" y="474866"/>
                      <a:pt x="3863633" y="471282"/>
                    </a:cubicBezTo>
                    <a:cubicBezTo>
                      <a:pt x="3863633" y="466129"/>
                      <a:pt x="3863633" y="459936"/>
                      <a:pt x="3852286" y="454782"/>
                    </a:cubicBezTo>
                    <a:cubicBezTo>
                      <a:pt x="3843830" y="445536"/>
                      <a:pt x="3841795" y="432089"/>
                      <a:pt x="3847132" y="420753"/>
                    </a:cubicBezTo>
                    <a:cubicBezTo>
                      <a:pt x="3849049" y="414712"/>
                      <a:pt x="3854257" y="410305"/>
                      <a:pt x="3860536" y="409418"/>
                    </a:cubicBezTo>
                    <a:cubicBezTo>
                      <a:pt x="3864975" y="410143"/>
                      <a:pt x="3869501" y="410143"/>
                      <a:pt x="3873951" y="409418"/>
                    </a:cubicBezTo>
                    <a:cubicBezTo>
                      <a:pt x="3873940" y="409407"/>
                      <a:pt x="3882190" y="409407"/>
                      <a:pt x="3887354" y="409407"/>
                    </a:cubicBezTo>
                    <a:cubicBezTo>
                      <a:pt x="3891750" y="408357"/>
                      <a:pt x="3896352" y="408357"/>
                      <a:pt x="3900758" y="409407"/>
                    </a:cubicBezTo>
                    <a:cubicBezTo>
                      <a:pt x="3900758" y="409407"/>
                      <a:pt x="3915190" y="418685"/>
                      <a:pt x="3923440" y="422821"/>
                    </a:cubicBezTo>
                    <a:cubicBezTo>
                      <a:pt x="3937829" y="428700"/>
                      <a:pt x="3953290" y="431515"/>
                      <a:pt x="3968816" y="431061"/>
                    </a:cubicBezTo>
                    <a:cubicBezTo>
                      <a:pt x="3974836" y="418826"/>
                      <a:pt x="3984114" y="408476"/>
                      <a:pt x="3995634" y="401157"/>
                    </a:cubicBezTo>
                    <a:cubicBezTo>
                      <a:pt x="4001275" y="394660"/>
                      <a:pt x="4006450" y="387775"/>
                      <a:pt x="4011106" y="380532"/>
                    </a:cubicBezTo>
                    <a:cubicBezTo>
                      <a:pt x="4015664" y="374804"/>
                      <a:pt x="4018847" y="368102"/>
                      <a:pt x="4020384" y="360935"/>
                    </a:cubicBezTo>
                    <a:cubicBezTo>
                      <a:pt x="4020384" y="355781"/>
                      <a:pt x="4026567" y="360946"/>
                      <a:pt x="4030692" y="360946"/>
                    </a:cubicBezTo>
                    <a:cubicBezTo>
                      <a:pt x="4034817" y="360946"/>
                      <a:pt x="4041010" y="369185"/>
                      <a:pt x="4045135" y="371253"/>
                    </a:cubicBezTo>
                    <a:cubicBezTo>
                      <a:pt x="4049260" y="373310"/>
                      <a:pt x="4055442" y="371253"/>
                      <a:pt x="4058538" y="371253"/>
                    </a:cubicBezTo>
                    <a:close/>
                    <a:moveTo>
                      <a:pt x="1383200" y="242484"/>
                    </a:moveTo>
                    <a:cubicBezTo>
                      <a:pt x="1385778" y="241841"/>
                      <a:pt x="1388098" y="241841"/>
                      <a:pt x="1389646" y="244417"/>
                    </a:cubicBezTo>
                    <a:cubicBezTo>
                      <a:pt x="1392742" y="249571"/>
                      <a:pt x="1399953" y="254724"/>
                      <a:pt x="1403049" y="256792"/>
                    </a:cubicBezTo>
                    <a:cubicBezTo>
                      <a:pt x="1406146" y="258850"/>
                      <a:pt x="1416453" y="256792"/>
                      <a:pt x="1425742" y="272253"/>
                    </a:cubicBezTo>
                    <a:cubicBezTo>
                      <a:pt x="1435021" y="287725"/>
                      <a:pt x="1431925" y="288753"/>
                      <a:pt x="1425742" y="302168"/>
                    </a:cubicBezTo>
                    <a:cubicBezTo>
                      <a:pt x="1419549" y="315572"/>
                      <a:pt x="1425742" y="311447"/>
                      <a:pt x="1432953" y="308350"/>
                    </a:cubicBezTo>
                    <a:lnTo>
                      <a:pt x="1470078" y="272253"/>
                    </a:lnTo>
                    <a:cubicBezTo>
                      <a:pt x="1476488" y="264566"/>
                      <a:pt x="1483753" y="257647"/>
                      <a:pt x="1491732" y="251628"/>
                    </a:cubicBezTo>
                    <a:cubicBezTo>
                      <a:pt x="1491732" y="251628"/>
                      <a:pt x="1499993" y="251628"/>
                      <a:pt x="1505146" y="251628"/>
                    </a:cubicBezTo>
                    <a:cubicBezTo>
                      <a:pt x="1510300" y="251628"/>
                      <a:pt x="1514425" y="246474"/>
                      <a:pt x="1517522" y="251628"/>
                    </a:cubicBezTo>
                    <a:cubicBezTo>
                      <a:pt x="1524115" y="254389"/>
                      <a:pt x="1531542" y="254389"/>
                      <a:pt x="1538147" y="251628"/>
                    </a:cubicBezTo>
                    <a:cubicBezTo>
                      <a:pt x="1538147" y="251628"/>
                      <a:pt x="1546397" y="251628"/>
                      <a:pt x="1547425" y="251628"/>
                    </a:cubicBezTo>
                    <a:lnTo>
                      <a:pt x="1555675" y="266071"/>
                    </a:lnTo>
                    <a:cubicBezTo>
                      <a:pt x="1555675" y="275350"/>
                      <a:pt x="1547425" y="291850"/>
                      <a:pt x="1543300" y="300100"/>
                    </a:cubicBezTo>
                    <a:cubicBezTo>
                      <a:pt x="1539175" y="308350"/>
                      <a:pt x="1536079" y="300100"/>
                      <a:pt x="1528868" y="300100"/>
                    </a:cubicBezTo>
                    <a:lnTo>
                      <a:pt x="1507204" y="314543"/>
                    </a:lnTo>
                    <a:lnTo>
                      <a:pt x="1491732" y="326918"/>
                    </a:lnTo>
                    <a:lnTo>
                      <a:pt x="1478328" y="341350"/>
                    </a:lnTo>
                    <a:lnTo>
                      <a:pt x="1465953" y="356822"/>
                    </a:lnTo>
                    <a:cubicBezTo>
                      <a:pt x="1460616" y="359204"/>
                      <a:pt x="1455440" y="361965"/>
                      <a:pt x="1450493" y="365072"/>
                    </a:cubicBezTo>
                    <a:cubicBezTo>
                      <a:pt x="1445577" y="373040"/>
                      <a:pt x="1440056" y="380631"/>
                      <a:pt x="1433982" y="387754"/>
                    </a:cubicBezTo>
                    <a:cubicBezTo>
                      <a:pt x="1418467" y="401061"/>
                      <a:pt x="1403980" y="415547"/>
                      <a:pt x="1390674" y="431072"/>
                    </a:cubicBezTo>
                    <a:cubicBezTo>
                      <a:pt x="1390674" y="437255"/>
                      <a:pt x="1381396" y="438294"/>
                      <a:pt x="1378299" y="443448"/>
                    </a:cubicBezTo>
                    <a:cubicBezTo>
                      <a:pt x="1375203" y="448601"/>
                      <a:pt x="1369021" y="450669"/>
                      <a:pt x="1366953" y="455823"/>
                    </a:cubicBezTo>
                    <a:cubicBezTo>
                      <a:pt x="1364896" y="460977"/>
                      <a:pt x="1358703" y="463044"/>
                      <a:pt x="1355617" y="466130"/>
                    </a:cubicBezTo>
                    <a:cubicBezTo>
                      <a:pt x="1352521" y="469227"/>
                      <a:pt x="1350453" y="471295"/>
                      <a:pt x="1345299" y="474391"/>
                    </a:cubicBezTo>
                    <a:cubicBezTo>
                      <a:pt x="1340145" y="477477"/>
                      <a:pt x="1340145" y="481602"/>
                      <a:pt x="1336020" y="484698"/>
                    </a:cubicBezTo>
                    <a:cubicBezTo>
                      <a:pt x="1332826" y="487438"/>
                      <a:pt x="1329373" y="489863"/>
                      <a:pt x="1325702" y="491920"/>
                    </a:cubicBezTo>
                    <a:cubicBezTo>
                      <a:pt x="1325702" y="491920"/>
                      <a:pt x="1317452" y="497073"/>
                      <a:pt x="1317452" y="497073"/>
                    </a:cubicBezTo>
                    <a:cubicBezTo>
                      <a:pt x="1317452" y="497073"/>
                      <a:pt x="1311270" y="505323"/>
                      <a:pt x="1306117" y="508420"/>
                    </a:cubicBezTo>
                    <a:cubicBezTo>
                      <a:pt x="1302425" y="511668"/>
                      <a:pt x="1299285" y="515501"/>
                      <a:pt x="1296827" y="519756"/>
                    </a:cubicBezTo>
                    <a:cubicBezTo>
                      <a:pt x="1296827" y="519756"/>
                      <a:pt x="1296827" y="526977"/>
                      <a:pt x="1290645" y="531102"/>
                    </a:cubicBezTo>
                    <a:cubicBezTo>
                      <a:pt x="1284452" y="535227"/>
                      <a:pt x="1290645" y="531102"/>
                      <a:pt x="1279299" y="531102"/>
                    </a:cubicBezTo>
                    <a:cubicBezTo>
                      <a:pt x="1267952" y="531102"/>
                      <a:pt x="1268991" y="538324"/>
                      <a:pt x="1263827" y="539352"/>
                    </a:cubicBezTo>
                    <a:cubicBezTo>
                      <a:pt x="1258673" y="540381"/>
                      <a:pt x="1253520" y="532131"/>
                      <a:pt x="1251452" y="525949"/>
                    </a:cubicBezTo>
                    <a:lnTo>
                      <a:pt x="1242173" y="513574"/>
                    </a:lnTo>
                    <a:cubicBezTo>
                      <a:pt x="1240755" y="509568"/>
                      <a:pt x="1240755" y="505204"/>
                      <a:pt x="1242173" y="501198"/>
                    </a:cubicBezTo>
                    <a:cubicBezTo>
                      <a:pt x="1247316" y="489516"/>
                      <a:pt x="1254278" y="478722"/>
                      <a:pt x="1262798" y="469227"/>
                    </a:cubicBezTo>
                    <a:cubicBezTo>
                      <a:pt x="1262798" y="469227"/>
                      <a:pt x="1270020" y="469227"/>
                      <a:pt x="1273106" y="469227"/>
                    </a:cubicBezTo>
                    <a:cubicBezTo>
                      <a:pt x="1276202" y="469227"/>
                      <a:pt x="1282395" y="456852"/>
                      <a:pt x="1286520" y="453755"/>
                    </a:cubicBezTo>
                    <a:lnTo>
                      <a:pt x="1321577" y="421794"/>
                    </a:lnTo>
                    <a:cubicBezTo>
                      <a:pt x="1326742" y="415601"/>
                      <a:pt x="1334992" y="414573"/>
                      <a:pt x="1337049" y="408380"/>
                    </a:cubicBezTo>
                    <a:cubicBezTo>
                      <a:pt x="1345028" y="398560"/>
                      <a:pt x="1353647" y="389259"/>
                      <a:pt x="1362828" y="380543"/>
                    </a:cubicBezTo>
                    <a:cubicBezTo>
                      <a:pt x="1367375" y="376559"/>
                      <a:pt x="1370309" y="371059"/>
                      <a:pt x="1371078" y="365072"/>
                    </a:cubicBezTo>
                    <a:lnTo>
                      <a:pt x="1363867" y="357851"/>
                    </a:lnTo>
                    <a:cubicBezTo>
                      <a:pt x="1363867" y="357851"/>
                      <a:pt x="1357674" y="357851"/>
                      <a:pt x="1353549" y="357851"/>
                    </a:cubicBezTo>
                    <a:cubicBezTo>
                      <a:pt x="1349424" y="357851"/>
                      <a:pt x="1342203" y="357851"/>
                      <a:pt x="1341174" y="357851"/>
                    </a:cubicBezTo>
                    <a:cubicBezTo>
                      <a:pt x="1340145" y="357851"/>
                      <a:pt x="1341174" y="350629"/>
                      <a:pt x="1341174" y="347543"/>
                    </a:cubicBezTo>
                    <a:cubicBezTo>
                      <a:pt x="1341683" y="344122"/>
                      <a:pt x="1341683" y="340646"/>
                      <a:pt x="1341174" y="337225"/>
                    </a:cubicBezTo>
                    <a:lnTo>
                      <a:pt x="1341174" y="323822"/>
                    </a:lnTo>
                    <a:cubicBezTo>
                      <a:pt x="1341174" y="316600"/>
                      <a:pt x="1318492" y="307321"/>
                      <a:pt x="1313327" y="304225"/>
                    </a:cubicBezTo>
                    <a:cubicBezTo>
                      <a:pt x="1311779" y="300598"/>
                      <a:pt x="1311779" y="296506"/>
                      <a:pt x="1313327" y="292878"/>
                    </a:cubicBezTo>
                    <a:cubicBezTo>
                      <a:pt x="1313327" y="284628"/>
                      <a:pt x="1322617" y="283599"/>
                      <a:pt x="1328799" y="280503"/>
                    </a:cubicBezTo>
                    <a:cubicBezTo>
                      <a:pt x="1334992" y="277418"/>
                      <a:pt x="1328799" y="272253"/>
                      <a:pt x="1336020" y="270196"/>
                    </a:cubicBezTo>
                    <a:cubicBezTo>
                      <a:pt x="1343242" y="268128"/>
                      <a:pt x="1342203" y="270196"/>
                      <a:pt x="1344270" y="264003"/>
                    </a:cubicBezTo>
                    <a:cubicBezTo>
                      <a:pt x="1346328" y="257821"/>
                      <a:pt x="1344270" y="257821"/>
                      <a:pt x="1351492" y="254724"/>
                    </a:cubicBezTo>
                    <a:lnTo>
                      <a:pt x="1339117" y="257821"/>
                    </a:lnTo>
                    <a:lnTo>
                      <a:pt x="1350453" y="252667"/>
                    </a:lnTo>
                    <a:cubicBezTo>
                      <a:pt x="1355325" y="250632"/>
                      <a:pt x="1359850" y="247849"/>
                      <a:pt x="1363867" y="244417"/>
                    </a:cubicBezTo>
                    <a:cubicBezTo>
                      <a:pt x="1363867" y="244417"/>
                      <a:pt x="1370049" y="244417"/>
                      <a:pt x="1375203" y="244417"/>
                    </a:cubicBezTo>
                    <a:cubicBezTo>
                      <a:pt x="1377785" y="244417"/>
                      <a:pt x="1380622" y="243129"/>
                      <a:pt x="1383200" y="242484"/>
                    </a:cubicBezTo>
                    <a:close/>
                    <a:moveTo>
                      <a:pt x="2319836" y="154694"/>
                    </a:moveTo>
                    <a:lnTo>
                      <a:pt x="2301267" y="159847"/>
                    </a:lnTo>
                    <a:cubicBezTo>
                      <a:pt x="2299589" y="163441"/>
                      <a:pt x="2299589" y="167599"/>
                      <a:pt x="2301267" y="171193"/>
                    </a:cubicBezTo>
                    <a:cubicBezTo>
                      <a:pt x="2301267" y="175318"/>
                      <a:pt x="2301267" y="180472"/>
                      <a:pt x="2301267" y="180472"/>
                    </a:cubicBezTo>
                    <a:cubicBezTo>
                      <a:pt x="2307006" y="182052"/>
                      <a:pt x="2313069" y="182052"/>
                      <a:pt x="2318808" y="180472"/>
                    </a:cubicBezTo>
                    <a:cubicBezTo>
                      <a:pt x="2324968" y="175069"/>
                      <a:pt x="2328054" y="166960"/>
                      <a:pt x="2327047" y="158819"/>
                    </a:cubicBezTo>
                    <a:lnTo>
                      <a:pt x="2320865" y="158819"/>
                    </a:lnTo>
                    <a:close/>
                    <a:moveTo>
                      <a:pt x="2375531" y="130974"/>
                    </a:moveTo>
                    <a:cubicBezTo>
                      <a:pt x="2370378" y="133031"/>
                      <a:pt x="2361089" y="133031"/>
                      <a:pt x="2361089" y="138195"/>
                    </a:cubicBezTo>
                    <a:cubicBezTo>
                      <a:pt x="2361089" y="143348"/>
                      <a:pt x="2360061" y="146444"/>
                      <a:pt x="2361089" y="153665"/>
                    </a:cubicBezTo>
                    <a:cubicBezTo>
                      <a:pt x="2362118" y="160876"/>
                      <a:pt x="2371407" y="160876"/>
                      <a:pt x="2371407" y="160876"/>
                    </a:cubicBezTo>
                    <a:cubicBezTo>
                      <a:pt x="2378541" y="158754"/>
                      <a:pt x="2384268" y="153416"/>
                      <a:pt x="2386877" y="146444"/>
                    </a:cubicBezTo>
                    <a:cubicBezTo>
                      <a:pt x="2387212" y="141984"/>
                      <a:pt x="2387212" y="137502"/>
                      <a:pt x="2386877" y="133031"/>
                    </a:cubicBezTo>
                    <a:cubicBezTo>
                      <a:pt x="2384809" y="133031"/>
                      <a:pt x="2376560" y="133031"/>
                      <a:pt x="2376560" y="133031"/>
                    </a:cubicBezTo>
                    <a:close/>
                    <a:moveTo>
                      <a:pt x="2306432" y="95915"/>
                    </a:moveTo>
                    <a:lnTo>
                      <a:pt x="2310546" y="100039"/>
                    </a:lnTo>
                    <a:cubicBezTo>
                      <a:pt x="2307460" y="104164"/>
                      <a:pt x="2296113" y="108289"/>
                      <a:pt x="2296113" y="113442"/>
                    </a:cubicBezTo>
                    <a:cubicBezTo>
                      <a:pt x="2296113" y="118607"/>
                      <a:pt x="2296113" y="128913"/>
                      <a:pt x="2296113" y="128913"/>
                    </a:cubicBezTo>
                    <a:cubicBezTo>
                      <a:pt x="2296113" y="128913"/>
                      <a:pt x="2297142" y="136134"/>
                      <a:pt x="2304364" y="128913"/>
                    </a:cubicBezTo>
                    <a:cubicBezTo>
                      <a:pt x="2311586" y="121692"/>
                      <a:pt x="2320865" y="120664"/>
                      <a:pt x="2320865" y="108289"/>
                    </a:cubicBezTo>
                    <a:cubicBezTo>
                      <a:pt x="2320865" y="95915"/>
                      <a:pt x="2316740" y="95915"/>
                      <a:pt x="2306432" y="95915"/>
                    </a:cubicBezTo>
                    <a:close/>
                    <a:moveTo>
                      <a:pt x="3341817" y="93847"/>
                    </a:moveTo>
                    <a:cubicBezTo>
                      <a:pt x="3346224" y="95276"/>
                      <a:pt x="3349678" y="98730"/>
                      <a:pt x="3351096" y="103125"/>
                    </a:cubicBezTo>
                    <a:cubicBezTo>
                      <a:pt x="3355578" y="109069"/>
                      <a:pt x="3359714" y="115273"/>
                      <a:pt x="3363471" y="121693"/>
                    </a:cubicBezTo>
                    <a:cubicBezTo>
                      <a:pt x="3364532" y="127139"/>
                      <a:pt x="3364532" y="132737"/>
                      <a:pt x="3363471" y="138193"/>
                    </a:cubicBezTo>
                    <a:cubicBezTo>
                      <a:pt x="3363482" y="138193"/>
                      <a:pt x="3368636" y="148501"/>
                      <a:pt x="3363482" y="150569"/>
                    </a:cubicBezTo>
                    <a:cubicBezTo>
                      <a:pt x="3358318" y="152626"/>
                      <a:pt x="3348010" y="160876"/>
                      <a:pt x="3332539" y="167069"/>
                    </a:cubicBezTo>
                    <a:cubicBezTo>
                      <a:pt x="3323542" y="169505"/>
                      <a:pt x="3315129" y="173716"/>
                      <a:pt x="3307789" y="179444"/>
                    </a:cubicBezTo>
                    <a:cubicBezTo>
                      <a:pt x="3302581" y="182995"/>
                      <a:pt x="3296540" y="185128"/>
                      <a:pt x="3290260" y="185626"/>
                    </a:cubicBezTo>
                    <a:cubicBezTo>
                      <a:pt x="3272731" y="185626"/>
                      <a:pt x="3258288" y="185626"/>
                      <a:pt x="3254163" y="200069"/>
                    </a:cubicBezTo>
                    <a:cubicBezTo>
                      <a:pt x="3250038" y="214501"/>
                      <a:pt x="3254163" y="210376"/>
                      <a:pt x="3254163" y="226877"/>
                    </a:cubicBezTo>
                    <a:cubicBezTo>
                      <a:pt x="3252290" y="231229"/>
                      <a:pt x="3249464" y="235094"/>
                      <a:pt x="3245913" y="238223"/>
                    </a:cubicBezTo>
                    <a:cubicBezTo>
                      <a:pt x="3240760" y="238223"/>
                      <a:pt x="3240760" y="244405"/>
                      <a:pt x="3238692" y="247502"/>
                    </a:cubicBezTo>
                    <a:cubicBezTo>
                      <a:pt x="3238378" y="251724"/>
                      <a:pt x="3236082" y="255546"/>
                      <a:pt x="3232510" y="257820"/>
                    </a:cubicBezTo>
                    <a:cubicBezTo>
                      <a:pt x="3232510" y="257820"/>
                      <a:pt x="3232510" y="266070"/>
                      <a:pt x="3227356" y="270195"/>
                    </a:cubicBezTo>
                    <a:cubicBezTo>
                      <a:pt x="3222192" y="274320"/>
                      <a:pt x="3218067" y="297002"/>
                      <a:pt x="3221163" y="302156"/>
                    </a:cubicBezTo>
                    <a:cubicBezTo>
                      <a:pt x="3224259" y="307320"/>
                      <a:pt x="3261385" y="310406"/>
                      <a:pt x="3278913" y="314531"/>
                    </a:cubicBezTo>
                    <a:cubicBezTo>
                      <a:pt x="3296442" y="318656"/>
                      <a:pt x="3289231" y="314531"/>
                      <a:pt x="3294385" y="314531"/>
                    </a:cubicBezTo>
                    <a:lnTo>
                      <a:pt x="3309846" y="314531"/>
                    </a:lnTo>
                    <a:lnTo>
                      <a:pt x="3323260" y="322792"/>
                    </a:lnTo>
                    <a:cubicBezTo>
                      <a:pt x="3328219" y="326332"/>
                      <a:pt x="3332723" y="330490"/>
                      <a:pt x="3336664" y="335156"/>
                    </a:cubicBezTo>
                    <a:cubicBezTo>
                      <a:pt x="3344665" y="339346"/>
                      <a:pt x="3350360" y="346925"/>
                      <a:pt x="3352135" y="355792"/>
                    </a:cubicBezTo>
                    <a:cubicBezTo>
                      <a:pt x="3353142" y="360198"/>
                      <a:pt x="3353142" y="364778"/>
                      <a:pt x="3352135" y="369196"/>
                    </a:cubicBezTo>
                    <a:cubicBezTo>
                      <a:pt x="3352135" y="369196"/>
                      <a:pt x="3352135" y="374349"/>
                      <a:pt x="3352135" y="374349"/>
                    </a:cubicBezTo>
                    <a:cubicBezTo>
                      <a:pt x="3352579" y="377078"/>
                      <a:pt x="3352579" y="379871"/>
                      <a:pt x="3352135" y="382599"/>
                    </a:cubicBezTo>
                    <a:cubicBezTo>
                      <a:pt x="3350078" y="386270"/>
                      <a:pt x="3347653" y="389723"/>
                      <a:pt x="3344914" y="392907"/>
                    </a:cubicBezTo>
                    <a:cubicBezTo>
                      <a:pt x="3344914" y="392907"/>
                      <a:pt x="3335635" y="401157"/>
                      <a:pt x="3332539" y="400128"/>
                    </a:cubicBezTo>
                    <a:lnTo>
                      <a:pt x="3312942" y="400128"/>
                    </a:lnTo>
                    <a:lnTo>
                      <a:pt x="3292317" y="390849"/>
                    </a:lnTo>
                    <a:lnTo>
                      <a:pt x="3270663" y="390849"/>
                    </a:lnTo>
                    <a:lnTo>
                      <a:pt x="3236635" y="378474"/>
                    </a:lnTo>
                    <a:lnTo>
                      <a:pt x="3203634" y="371253"/>
                    </a:lnTo>
                    <a:cubicBezTo>
                      <a:pt x="3193002" y="367572"/>
                      <a:pt x="3181872" y="365482"/>
                      <a:pt x="3170634" y="365070"/>
                    </a:cubicBezTo>
                    <a:lnTo>
                      <a:pt x="3138662" y="365070"/>
                    </a:lnTo>
                    <a:cubicBezTo>
                      <a:pt x="3126287" y="365070"/>
                      <a:pt x="3112884" y="356821"/>
                      <a:pt x="3102566" y="355781"/>
                    </a:cubicBezTo>
                    <a:cubicBezTo>
                      <a:pt x="3080630" y="353432"/>
                      <a:pt x="3058511" y="353432"/>
                      <a:pt x="3036565" y="355781"/>
                    </a:cubicBezTo>
                    <a:cubicBezTo>
                      <a:pt x="3007690" y="355781"/>
                      <a:pt x="2955093" y="367128"/>
                      <a:pt x="2952008" y="366099"/>
                    </a:cubicBezTo>
                    <a:cubicBezTo>
                      <a:pt x="2948911" y="365070"/>
                      <a:pt x="2937564" y="344446"/>
                      <a:pt x="2929314" y="331031"/>
                    </a:cubicBezTo>
                    <a:cubicBezTo>
                      <a:pt x="2928145" y="325596"/>
                      <a:pt x="2928145" y="319977"/>
                      <a:pt x="2929314" y="314531"/>
                    </a:cubicBezTo>
                    <a:cubicBezTo>
                      <a:pt x="2931155" y="307786"/>
                      <a:pt x="2931155" y="300662"/>
                      <a:pt x="2929314" y="293906"/>
                    </a:cubicBezTo>
                    <a:cubicBezTo>
                      <a:pt x="2929314" y="286695"/>
                      <a:pt x="2961286" y="283598"/>
                      <a:pt x="2965411" y="283598"/>
                    </a:cubicBezTo>
                    <a:cubicBezTo>
                      <a:pt x="2969536" y="283598"/>
                      <a:pt x="2977786" y="290820"/>
                      <a:pt x="2983968" y="290820"/>
                    </a:cubicBezTo>
                    <a:lnTo>
                      <a:pt x="3027287" y="290820"/>
                    </a:lnTo>
                    <a:cubicBezTo>
                      <a:pt x="3032440" y="290820"/>
                      <a:pt x="3039662" y="290820"/>
                      <a:pt x="3043787" y="290820"/>
                    </a:cubicBezTo>
                    <a:cubicBezTo>
                      <a:pt x="3060070" y="289348"/>
                      <a:pt x="3076256" y="286933"/>
                      <a:pt x="3092259" y="283598"/>
                    </a:cubicBezTo>
                    <a:cubicBezTo>
                      <a:pt x="3122162" y="283598"/>
                      <a:pt x="3132469" y="246473"/>
                      <a:pt x="3139691" y="234098"/>
                    </a:cubicBezTo>
                    <a:cubicBezTo>
                      <a:pt x="3143448" y="228782"/>
                      <a:pt x="3146241" y="222849"/>
                      <a:pt x="3147941" y="216569"/>
                    </a:cubicBezTo>
                    <a:cubicBezTo>
                      <a:pt x="3147941" y="209348"/>
                      <a:pt x="3147941" y="202126"/>
                      <a:pt x="3147941" y="200069"/>
                    </a:cubicBezTo>
                    <a:cubicBezTo>
                      <a:pt x="3142105" y="199733"/>
                      <a:pt x="3136248" y="199733"/>
                      <a:pt x="3130412" y="200069"/>
                    </a:cubicBezTo>
                    <a:cubicBezTo>
                      <a:pt x="3123277" y="201661"/>
                      <a:pt x="3115883" y="201661"/>
                      <a:pt x="3108759" y="200069"/>
                    </a:cubicBezTo>
                    <a:cubicBezTo>
                      <a:pt x="3102566" y="200069"/>
                      <a:pt x="3108759" y="187694"/>
                      <a:pt x="3108759" y="178405"/>
                    </a:cubicBezTo>
                    <a:cubicBezTo>
                      <a:pt x="3109073" y="168953"/>
                      <a:pt x="3106561" y="159609"/>
                      <a:pt x="3101537" y="151597"/>
                    </a:cubicBezTo>
                    <a:cubicBezTo>
                      <a:pt x="3101537" y="151597"/>
                      <a:pt x="3101537" y="135097"/>
                      <a:pt x="3101537" y="132001"/>
                    </a:cubicBezTo>
                    <a:cubicBezTo>
                      <a:pt x="3102046" y="125829"/>
                      <a:pt x="3102046" y="119615"/>
                      <a:pt x="3101537" y="113443"/>
                    </a:cubicBezTo>
                    <a:cubicBezTo>
                      <a:pt x="3101537" y="104154"/>
                      <a:pt x="3112884" y="106222"/>
                      <a:pt x="3121134" y="104154"/>
                    </a:cubicBezTo>
                    <a:cubicBezTo>
                      <a:pt x="3129384" y="102097"/>
                      <a:pt x="3139691" y="114472"/>
                      <a:pt x="3147941" y="117569"/>
                    </a:cubicBezTo>
                    <a:cubicBezTo>
                      <a:pt x="3171858" y="121076"/>
                      <a:pt x="3195969" y="123144"/>
                      <a:pt x="3220134" y="123750"/>
                    </a:cubicBezTo>
                    <a:lnTo>
                      <a:pt x="3259317" y="123750"/>
                    </a:lnTo>
                    <a:cubicBezTo>
                      <a:pt x="3278480" y="122516"/>
                      <a:pt x="3297481" y="119398"/>
                      <a:pt x="3316039" y="114472"/>
                    </a:cubicBezTo>
                    <a:cubicBezTo>
                      <a:pt x="3321095" y="113064"/>
                      <a:pt x="3326443" y="113064"/>
                      <a:pt x="3331510" y="114472"/>
                    </a:cubicBezTo>
                    <a:lnTo>
                      <a:pt x="3343885" y="114472"/>
                    </a:lnTo>
                    <a:close/>
                    <a:moveTo>
                      <a:pt x="2198081" y="79112"/>
                    </a:moveTo>
                    <a:cubicBezTo>
                      <a:pt x="2202917" y="81869"/>
                      <a:pt x="2209495" y="92309"/>
                      <a:pt x="2212588" y="96946"/>
                    </a:cubicBezTo>
                    <a:lnTo>
                      <a:pt x="2218770" y="79417"/>
                    </a:lnTo>
                    <a:cubicBezTo>
                      <a:pt x="2218770" y="79417"/>
                      <a:pt x="2218770" y="94889"/>
                      <a:pt x="2218770" y="100042"/>
                    </a:cubicBezTo>
                    <a:cubicBezTo>
                      <a:pt x="2216995" y="107848"/>
                      <a:pt x="2216995" y="115957"/>
                      <a:pt x="2218770" y="123764"/>
                    </a:cubicBezTo>
                    <a:cubicBezTo>
                      <a:pt x="2218770" y="128917"/>
                      <a:pt x="2218770" y="134071"/>
                      <a:pt x="2208463" y="142321"/>
                    </a:cubicBezTo>
                    <a:cubicBezTo>
                      <a:pt x="2202108" y="150344"/>
                      <a:pt x="2196575" y="158984"/>
                      <a:pt x="2191952" y="168100"/>
                    </a:cubicBezTo>
                    <a:cubicBezTo>
                      <a:pt x="2188509" y="175992"/>
                      <a:pt x="2188509" y="184968"/>
                      <a:pt x="2191952" y="192850"/>
                    </a:cubicBezTo>
                    <a:cubicBezTo>
                      <a:pt x="2191952" y="192850"/>
                      <a:pt x="2191952" y="207293"/>
                      <a:pt x="2191952" y="210379"/>
                    </a:cubicBezTo>
                    <a:cubicBezTo>
                      <a:pt x="2191952" y="213475"/>
                      <a:pt x="2200213" y="210379"/>
                      <a:pt x="2205367" y="210379"/>
                    </a:cubicBezTo>
                    <a:cubicBezTo>
                      <a:pt x="2210520" y="210379"/>
                      <a:pt x="2205367" y="216572"/>
                      <a:pt x="2211549" y="221725"/>
                    </a:cubicBezTo>
                    <a:cubicBezTo>
                      <a:pt x="2217742" y="226879"/>
                      <a:pt x="2221867" y="234100"/>
                      <a:pt x="2221867" y="240293"/>
                    </a:cubicBezTo>
                    <a:cubicBezTo>
                      <a:pt x="2223339" y="242848"/>
                      <a:pt x="2223339" y="245988"/>
                      <a:pt x="2221867" y="248543"/>
                    </a:cubicBezTo>
                    <a:cubicBezTo>
                      <a:pt x="2206872" y="259954"/>
                      <a:pt x="2194854" y="274809"/>
                      <a:pt x="2186798" y="291851"/>
                    </a:cubicBezTo>
                    <a:cubicBezTo>
                      <a:pt x="2186798" y="291851"/>
                      <a:pt x="2186798" y="305265"/>
                      <a:pt x="2186798" y="306293"/>
                    </a:cubicBezTo>
                    <a:lnTo>
                      <a:pt x="2202270" y="306293"/>
                    </a:lnTo>
                    <a:cubicBezTo>
                      <a:pt x="2207694" y="307224"/>
                      <a:pt x="2212718" y="309736"/>
                      <a:pt x="2216713" y="313515"/>
                    </a:cubicBezTo>
                    <a:cubicBezTo>
                      <a:pt x="2219788" y="317434"/>
                      <a:pt x="2221910" y="322025"/>
                      <a:pt x="2222895" y="326919"/>
                    </a:cubicBezTo>
                    <a:cubicBezTo>
                      <a:pt x="2220611" y="347793"/>
                      <a:pt x="2208810" y="366436"/>
                      <a:pt x="2190923" y="377448"/>
                    </a:cubicBezTo>
                    <a:cubicBezTo>
                      <a:pt x="2175452" y="390851"/>
                      <a:pt x="2147615" y="406323"/>
                      <a:pt x="2134201" y="416630"/>
                    </a:cubicBezTo>
                    <a:cubicBezTo>
                      <a:pt x="2120797" y="426948"/>
                      <a:pt x="2114615" y="444476"/>
                      <a:pt x="2107393" y="447573"/>
                    </a:cubicBezTo>
                    <a:cubicBezTo>
                      <a:pt x="2100172" y="450669"/>
                      <a:pt x="2100172" y="447573"/>
                      <a:pt x="2096047" y="447573"/>
                    </a:cubicBezTo>
                    <a:lnTo>
                      <a:pt x="2078518" y="447573"/>
                    </a:lnTo>
                    <a:cubicBezTo>
                      <a:pt x="2072325" y="447573"/>
                      <a:pt x="2073364" y="438294"/>
                      <a:pt x="2069239" y="434169"/>
                    </a:cubicBezTo>
                    <a:cubicBezTo>
                      <a:pt x="2064085" y="430769"/>
                      <a:pt x="2059841" y="426168"/>
                      <a:pt x="2056864" y="420765"/>
                    </a:cubicBezTo>
                    <a:cubicBezTo>
                      <a:pt x="2052100" y="412494"/>
                      <a:pt x="2048949" y="403388"/>
                      <a:pt x="2047585" y="393948"/>
                    </a:cubicBezTo>
                    <a:cubicBezTo>
                      <a:pt x="2051504" y="381648"/>
                      <a:pt x="2059993" y="371308"/>
                      <a:pt x="2071296" y="365072"/>
                    </a:cubicBezTo>
                    <a:cubicBezTo>
                      <a:pt x="2071296" y="365072"/>
                      <a:pt x="2081614" y="353726"/>
                      <a:pt x="2084700" y="351669"/>
                    </a:cubicBezTo>
                    <a:cubicBezTo>
                      <a:pt x="2088836" y="348020"/>
                      <a:pt x="2092030" y="343419"/>
                      <a:pt x="2093989" y="338265"/>
                    </a:cubicBezTo>
                    <a:cubicBezTo>
                      <a:pt x="2094552" y="334497"/>
                      <a:pt x="2094552" y="330676"/>
                      <a:pt x="2093989" y="326919"/>
                    </a:cubicBezTo>
                    <a:cubicBezTo>
                      <a:pt x="2094455" y="322122"/>
                      <a:pt x="2094455" y="317283"/>
                      <a:pt x="2093989" y="312475"/>
                    </a:cubicBezTo>
                    <a:cubicBezTo>
                      <a:pt x="2092885" y="308546"/>
                      <a:pt x="2090752" y="304983"/>
                      <a:pt x="2087796" y="302169"/>
                    </a:cubicBezTo>
                    <a:cubicBezTo>
                      <a:pt x="2084624" y="299765"/>
                      <a:pt x="2082123" y="296560"/>
                      <a:pt x="2080575" y="292890"/>
                    </a:cubicBezTo>
                    <a:cubicBezTo>
                      <a:pt x="2080586" y="292890"/>
                      <a:pt x="2066142" y="280515"/>
                      <a:pt x="2065114" y="274322"/>
                    </a:cubicBezTo>
                    <a:cubicBezTo>
                      <a:pt x="2064313" y="263744"/>
                      <a:pt x="2071296" y="254130"/>
                      <a:pt x="2081614" y="251639"/>
                    </a:cubicBezTo>
                    <a:lnTo>
                      <a:pt x="2095018" y="251639"/>
                    </a:lnTo>
                    <a:cubicBezTo>
                      <a:pt x="2103268" y="251639"/>
                      <a:pt x="2107393" y="241322"/>
                      <a:pt x="2110490" y="234100"/>
                    </a:cubicBezTo>
                    <a:cubicBezTo>
                      <a:pt x="2113586" y="226879"/>
                      <a:pt x="2110490" y="213475"/>
                      <a:pt x="2110490" y="206264"/>
                    </a:cubicBezTo>
                    <a:cubicBezTo>
                      <a:pt x="2110490" y="199043"/>
                      <a:pt x="2100172" y="195946"/>
                      <a:pt x="2093989" y="194918"/>
                    </a:cubicBezTo>
                    <a:cubicBezTo>
                      <a:pt x="2088154" y="194420"/>
                      <a:pt x="2082285" y="194420"/>
                      <a:pt x="2076461" y="194918"/>
                    </a:cubicBezTo>
                    <a:cubicBezTo>
                      <a:pt x="2076461" y="194918"/>
                      <a:pt x="2066142" y="189764"/>
                      <a:pt x="2065114" y="184599"/>
                    </a:cubicBezTo>
                    <a:cubicBezTo>
                      <a:pt x="2064085" y="179446"/>
                      <a:pt x="2059949" y="184599"/>
                      <a:pt x="2054796" y="184599"/>
                    </a:cubicBezTo>
                    <a:cubicBezTo>
                      <a:pt x="2049642" y="184599"/>
                      <a:pt x="2048614" y="169139"/>
                      <a:pt x="2047585" y="166043"/>
                    </a:cubicBezTo>
                    <a:cubicBezTo>
                      <a:pt x="2046546" y="162946"/>
                      <a:pt x="2047585" y="166043"/>
                      <a:pt x="2055824" y="158821"/>
                    </a:cubicBezTo>
                    <a:cubicBezTo>
                      <a:pt x="2064085" y="151600"/>
                      <a:pt x="2055824" y="151600"/>
                      <a:pt x="2060989" y="147475"/>
                    </a:cubicBezTo>
                    <a:cubicBezTo>
                      <a:pt x="2066142" y="143350"/>
                      <a:pt x="2069239" y="139225"/>
                      <a:pt x="2074393" y="136139"/>
                    </a:cubicBezTo>
                    <a:lnTo>
                      <a:pt x="2093989" y="136139"/>
                    </a:lnTo>
                    <a:cubicBezTo>
                      <a:pt x="2118740" y="121696"/>
                      <a:pt x="2144519" y="86639"/>
                      <a:pt x="2171337" y="84571"/>
                    </a:cubicBezTo>
                    <a:cubicBezTo>
                      <a:pt x="2198145" y="82514"/>
                      <a:pt x="2189895" y="84571"/>
                      <a:pt x="2194020" y="79417"/>
                    </a:cubicBezTo>
                    <a:cubicBezTo>
                      <a:pt x="2195051" y="78129"/>
                      <a:pt x="2196469" y="78194"/>
                      <a:pt x="2198081" y="79112"/>
                    </a:cubicBezTo>
                    <a:close/>
                    <a:moveTo>
                      <a:pt x="2394088" y="55695"/>
                    </a:moveTo>
                    <a:cubicBezTo>
                      <a:pt x="2379656" y="62916"/>
                      <a:pt x="2355934" y="70138"/>
                      <a:pt x="2356963" y="76320"/>
                    </a:cubicBezTo>
                    <a:cubicBezTo>
                      <a:pt x="2357991" y="82513"/>
                      <a:pt x="2359020" y="93860"/>
                      <a:pt x="2365213" y="93860"/>
                    </a:cubicBezTo>
                    <a:cubicBezTo>
                      <a:pt x="2372001" y="95408"/>
                      <a:pt x="2379050" y="95408"/>
                      <a:pt x="2385838" y="93860"/>
                    </a:cubicBezTo>
                    <a:cubicBezTo>
                      <a:pt x="2390992" y="88695"/>
                      <a:pt x="2397185" y="73224"/>
                      <a:pt x="2397185" y="73224"/>
                    </a:cubicBezTo>
                    <a:cubicBezTo>
                      <a:pt x="2397867" y="68092"/>
                      <a:pt x="2397867" y="62895"/>
                      <a:pt x="2397185" y="57763"/>
                    </a:cubicBezTo>
                    <a:close/>
                    <a:moveTo>
                      <a:pt x="2409561" y="1039"/>
                    </a:moveTo>
                    <a:cubicBezTo>
                      <a:pt x="2416782" y="10"/>
                      <a:pt x="2421936" y="6193"/>
                      <a:pt x="2427090" y="1039"/>
                    </a:cubicBezTo>
                    <a:cubicBezTo>
                      <a:pt x="2438393" y="-347"/>
                      <a:pt x="2449815" y="-347"/>
                      <a:pt x="2461119" y="1039"/>
                    </a:cubicBezTo>
                    <a:cubicBezTo>
                      <a:pt x="2461130" y="1039"/>
                      <a:pt x="2461130" y="12386"/>
                      <a:pt x="2469369" y="14443"/>
                    </a:cubicBezTo>
                    <a:cubicBezTo>
                      <a:pt x="2476872" y="19466"/>
                      <a:pt x="2482058" y="27251"/>
                      <a:pt x="2483812" y="36096"/>
                    </a:cubicBezTo>
                    <a:cubicBezTo>
                      <a:pt x="2483812" y="43318"/>
                      <a:pt x="2477630" y="54664"/>
                      <a:pt x="2477630" y="57761"/>
                    </a:cubicBezTo>
                    <a:cubicBezTo>
                      <a:pt x="2479600" y="63791"/>
                      <a:pt x="2479600" y="70288"/>
                      <a:pt x="2477630" y="76318"/>
                    </a:cubicBezTo>
                    <a:cubicBezTo>
                      <a:pt x="2472747" y="86549"/>
                      <a:pt x="2468936" y="97268"/>
                      <a:pt x="2466283" y="108290"/>
                    </a:cubicBezTo>
                    <a:cubicBezTo>
                      <a:pt x="2462169" y="115057"/>
                      <a:pt x="2457697" y="121596"/>
                      <a:pt x="2452879" y="127886"/>
                    </a:cubicBezTo>
                    <a:cubicBezTo>
                      <a:pt x="2445658" y="155722"/>
                      <a:pt x="2435340" y="175319"/>
                      <a:pt x="2429158" y="203165"/>
                    </a:cubicBezTo>
                    <a:cubicBezTo>
                      <a:pt x="2429158" y="203165"/>
                      <a:pt x="2422965" y="216569"/>
                      <a:pt x="2419868" y="215541"/>
                    </a:cubicBezTo>
                    <a:cubicBezTo>
                      <a:pt x="2416782" y="214512"/>
                      <a:pt x="2408532" y="215541"/>
                      <a:pt x="2406464" y="215541"/>
                    </a:cubicBezTo>
                    <a:cubicBezTo>
                      <a:pt x="2404407" y="215541"/>
                      <a:pt x="2396157" y="215541"/>
                      <a:pt x="2392032" y="222762"/>
                    </a:cubicBezTo>
                    <a:cubicBezTo>
                      <a:pt x="2387907" y="229973"/>
                      <a:pt x="2374503" y="222762"/>
                      <a:pt x="2372435" y="232041"/>
                    </a:cubicBezTo>
                    <a:cubicBezTo>
                      <a:pt x="2369859" y="237238"/>
                      <a:pt x="2369859" y="243344"/>
                      <a:pt x="2372435" y="248541"/>
                    </a:cubicBezTo>
                    <a:cubicBezTo>
                      <a:pt x="2377589" y="253694"/>
                      <a:pt x="2386879" y="248541"/>
                      <a:pt x="2387907" y="243387"/>
                    </a:cubicBezTo>
                    <a:cubicBezTo>
                      <a:pt x="2390603" y="238937"/>
                      <a:pt x="2395129" y="235906"/>
                      <a:pt x="2400282" y="235137"/>
                    </a:cubicBezTo>
                    <a:cubicBezTo>
                      <a:pt x="2406432" y="236079"/>
                      <a:pt x="2412690" y="236079"/>
                      <a:pt x="2418840" y="235137"/>
                    </a:cubicBezTo>
                    <a:cubicBezTo>
                      <a:pt x="2422867" y="235484"/>
                      <a:pt x="2426213" y="238407"/>
                      <a:pt x="2427090" y="242348"/>
                    </a:cubicBezTo>
                    <a:cubicBezTo>
                      <a:pt x="2428486" y="250338"/>
                      <a:pt x="2431280" y="258014"/>
                      <a:pt x="2435340" y="265041"/>
                    </a:cubicBezTo>
                    <a:cubicBezTo>
                      <a:pt x="2436444" y="268040"/>
                      <a:pt x="2436444" y="271320"/>
                      <a:pt x="2435340" y="274319"/>
                    </a:cubicBezTo>
                    <a:cubicBezTo>
                      <a:pt x="2430663" y="279625"/>
                      <a:pt x="2425477" y="284453"/>
                      <a:pt x="2419868" y="288763"/>
                    </a:cubicBezTo>
                    <a:cubicBezTo>
                      <a:pt x="2419868" y="288763"/>
                      <a:pt x="2407493" y="288763"/>
                      <a:pt x="2402339" y="298041"/>
                    </a:cubicBezTo>
                    <a:cubicBezTo>
                      <a:pt x="2400791" y="301657"/>
                      <a:pt x="2400791" y="305761"/>
                      <a:pt x="2402339" y="309377"/>
                    </a:cubicBezTo>
                    <a:cubicBezTo>
                      <a:pt x="2402339" y="316609"/>
                      <a:pt x="2408532" y="316609"/>
                      <a:pt x="2412657" y="315570"/>
                    </a:cubicBezTo>
                    <a:cubicBezTo>
                      <a:pt x="2416782" y="314541"/>
                      <a:pt x="2430186" y="308348"/>
                      <a:pt x="2436368" y="307320"/>
                    </a:cubicBezTo>
                    <a:cubicBezTo>
                      <a:pt x="2442886" y="307883"/>
                      <a:pt x="2449447" y="307883"/>
                      <a:pt x="2455965" y="307320"/>
                    </a:cubicBezTo>
                    <a:cubicBezTo>
                      <a:pt x="2455965" y="307320"/>
                      <a:pt x="2471437" y="299070"/>
                      <a:pt x="2477630" y="300098"/>
                    </a:cubicBezTo>
                    <a:cubicBezTo>
                      <a:pt x="2483812" y="301138"/>
                      <a:pt x="2493091" y="291848"/>
                      <a:pt x="2498244" y="300098"/>
                    </a:cubicBezTo>
                    <a:cubicBezTo>
                      <a:pt x="2503409" y="308348"/>
                      <a:pt x="2516812" y="310416"/>
                      <a:pt x="2517841" y="323820"/>
                    </a:cubicBezTo>
                    <a:cubicBezTo>
                      <a:pt x="2518880" y="337223"/>
                      <a:pt x="2511659" y="367138"/>
                      <a:pt x="2494119" y="370224"/>
                    </a:cubicBezTo>
                    <a:cubicBezTo>
                      <a:pt x="2476590" y="373320"/>
                      <a:pt x="2494119" y="370224"/>
                      <a:pt x="2467312" y="370224"/>
                    </a:cubicBezTo>
                    <a:lnTo>
                      <a:pt x="2422965" y="377445"/>
                    </a:lnTo>
                    <a:cubicBezTo>
                      <a:pt x="2414725" y="377997"/>
                      <a:pt x="2406454" y="377997"/>
                      <a:pt x="2398214" y="377445"/>
                    </a:cubicBezTo>
                    <a:cubicBezTo>
                      <a:pt x="2391177" y="378398"/>
                      <a:pt x="2384258" y="380130"/>
                      <a:pt x="2377589" y="382599"/>
                    </a:cubicBezTo>
                    <a:cubicBezTo>
                      <a:pt x="2369934" y="385760"/>
                      <a:pt x="2361987" y="388185"/>
                      <a:pt x="2353878" y="389820"/>
                    </a:cubicBezTo>
                    <a:cubicBezTo>
                      <a:pt x="2343971" y="391260"/>
                      <a:pt x="2334487" y="394779"/>
                      <a:pt x="2326031" y="400138"/>
                    </a:cubicBezTo>
                    <a:cubicBezTo>
                      <a:pt x="2316244" y="403256"/>
                      <a:pt x="2306250" y="405671"/>
                      <a:pt x="2296127" y="407360"/>
                    </a:cubicBezTo>
                    <a:cubicBezTo>
                      <a:pt x="2286578" y="412708"/>
                      <a:pt x="2276563" y="417191"/>
                      <a:pt x="2266212" y="420763"/>
                    </a:cubicBezTo>
                    <a:cubicBezTo>
                      <a:pt x="2261059" y="420763"/>
                      <a:pt x="2246616" y="420763"/>
                      <a:pt x="2245587" y="413542"/>
                    </a:cubicBezTo>
                    <a:cubicBezTo>
                      <a:pt x="2241776" y="405324"/>
                      <a:pt x="2239004" y="396663"/>
                      <a:pt x="2237348" y="387752"/>
                    </a:cubicBezTo>
                    <a:lnTo>
                      <a:pt x="2237337" y="379513"/>
                    </a:lnTo>
                    <a:cubicBezTo>
                      <a:pt x="2237337" y="379513"/>
                      <a:pt x="2237337" y="368167"/>
                      <a:pt x="2237337" y="364042"/>
                    </a:cubicBezTo>
                    <a:cubicBezTo>
                      <a:pt x="2237337" y="359917"/>
                      <a:pt x="2237337" y="357849"/>
                      <a:pt x="2243530" y="357849"/>
                    </a:cubicBezTo>
                    <a:cubicBezTo>
                      <a:pt x="2249712" y="357849"/>
                      <a:pt x="2248684" y="357849"/>
                      <a:pt x="2253837" y="357849"/>
                    </a:cubicBezTo>
                    <a:cubicBezTo>
                      <a:pt x="2262585" y="354362"/>
                      <a:pt x="2270890" y="349869"/>
                      <a:pt x="2278588" y="344445"/>
                    </a:cubicBezTo>
                    <a:lnTo>
                      <a:pt x="2310560" y="324848"/>
                    </a:lnTo>
                    <a:cubicBezTo>
                      <a:pt x="2310560" y="318666"/>
                      <a:pt x="2310560" y="315570"/>
                      <a:pt x="2303338" y="316609"/>
                    </a:cubicBezTo>
                    <a:cubicBezTo>
                      <a:pt x="2296127" y="317638"/>
                      <a:pt x="2293031" y="316609"/>
                      <a:pt x="2289934" y="316609"/>
                    </a:cubicBezTo>
                    <a:cubicBezTo>
                      <a:pt x="2286838" y="316609"/>
                      <a:pt x="2278588" y="316609"/>
                      <a:pt x="2277559" y="316609"/>
                    </a:cubicBezTo>
                    <a:cubicBezTo>
                      <a:pt x="2276531" y="316609"/>
                      <a:pt x="2277559" y="308348"/>
                      <a:pt x="2277559" y="305263"/>
                    </a:cubicBezTo>
                    <a:lnTo>
                      <a:pt x="2277559" y="291848"/>
                    </a:lnTo>
                    <a:cubicBezTo>
                      <a:pt x="2277559" y="291848"/>
                      <a:pt x="2277559" y="281541"/>
                      <a:pt x="2283752" y="280512"/>
                    </a:cubicBezTo>
                    <a:cubicBezTo>
                      <a:pt x="2289934" y="279473"/>
                      <a:pt x="2283752" y="280512"/>
                      <a:pt x="2291991" y="280512"/>
                    </a:cubicBezTo>
                    <a:lnTo>
                      <a:pt x="2300252" y="280512"/>
                    </a:lnTo>
                    <a:lnTo>
                      <a:pt x="2307463" y="280512"/>
                    </a:lnTo>
                    <a:cubicBezTo>
                      <a:pt x="2310289" y="278867"/>
                      <a:pt x="2312465" y="276322"/>
                      <a:pt x="2313656" y="273291"/>
                    </a:cubicBezTo>
                    <a:cubicBezTo>
                      <a:pt x="2314706" y="267845"/>
                      <a:pt x="2314706" y="262237"/>
                      <a:pt x="2313656" y="256791"/>
                    </a:cubicBezTo>
                    <a:cubicBezTo>
                      <a:pt x="2313656" y="256791"/>
                      <a:pt x="2308492" y="256791"/>
                      <a:pt x="2303338" y="256791"/>
                    </a:cubicBezTo>
                    <a:lnTo>
                      <a:pt x="2290963" y="261944"/>
                    </a:lnTo>
                    <a:cubicBezTo>
                      <a:pt x="2287552" y="262518"/>
                      <a:pt x="2284066" y="262518"/>
                      <a:pt x="2280656" y="261944"/>
                    </a:cubicBezTo>
                    <a:cubicBezTo>
                      <a:pt x="2277288" y="262984"/>
                      <a:pt x="2273694" y="262984"/>
                      <a:pt x="2270338" y="261944"/>
                    </a:cubicBezTo>
                    <a:cubicBezTo>
                      <a:pt x="2270338" y="261944"/>
                      <a:pt x="2270338" y="261944"/>
                      <a:pt x="2265184" y="255751"/>
                    </a:cubicBezTo>
                    <a:cubicBezTo>
                      <a:pt x="2262672" y="252774"/>
                      <a:pt x="2260907" y="249245"/>
                      <a:pt x="2260030" y="245444"/>
                    </a:cubicBezTo>
                    <a:cubicBezTo>
                      <a:pt x="2260030" y="235137"/>
                      <a:pt x="2250752" y="233069"/>
                      <a:pt x="2248684" y="231012"/>
                    </a:cubicBezTo>
                    <a:cubicBezTo>
                      <a:pt x="2245576" y="225588"/>
                      <a:pt x="2243476" y="219644"/>
                      <a:pt x="2242502" y="213473"/>
                    </a:cubicBezTo>
                    <a:cubicBezTo>
                      <a:pt x="2242502" y="203165"/>
                      <a:pt x="2249712" y="192847"/>
                      <a:pt x="2247655" y="186665"/>
                    </a:cubicBezTo>
                    <a:cubicBezTo>
                      <a:pt x="2242631" y="173002"/>
                      <a:pt x="2239167" y="158819"/>
                      <a:pt x="2237337" y="144386"/>
                    </a:cubicBezTo>
                    <a:cubicBezTo>
                      <a:pt x="2237337" y="144386"/>
                      <a:pt x="2231154" y="135097"/>
                      <a:pt x="2229086" y="126847"/>
                    </a:cubicBezTo>
                    <a:cubicBezTo>
                      <a:pt x="2227029" y="118597"/>
                      <a:pt x="2229086" y="117568"/>
                      <a:pt x="2229086" y="113443"/>
                    </a:cubicBezTo>
                    <a:cubicBezTo>
                      <a:pt x="2230191" y="105237"/>
                      <a:pt x="2230191" y="96911"/>
                      <a:pt x="2229086" y="88693"/>
                    </a:cubicBezTo>
                    <a:lnTo>
                      <a:pt x="2228058" y="86636"/>
                    </a:lnTo>
                    <a:cubicBezTo>
                      <a:pt x="2228058" y="76318"/>
                      <a:pt x="2228058" y="61886"/>
                      <a:pt x="2236309" y="61886"/>
                    </a:cubicBezTo>
                    <a:cubicBezTo>
                      <a:pt x="2244559" y="61886"/>
                      <a:pt x="2244559" y="69097"/>
                      <a:pt x="2251780" y="68068"/>
                    </a:cubicBezTo>
                    <a:cubicBezTo>
                      <a:pt x="2256533" y="69140"/>
                      <a:pt x="2261459" y="69140"/>
                      <a:pt x="2266223" y="68068"/>
                    </a:cubicBezTo>
                    <a:lnTo>
                      <a:pt x="2283752" y="59818"/>
                    </a:lnTo>
                    <a:cubicBezTo>
                      <a:pt x="2293204" y="53149"/>
                      <a:pt x="2303208" y="47280"/>
                      <a:pt x="2313656" y="42289"/>
                    </a:cubicBezTo>
                    <a:cubicBezTo>
                      <a:pt x="2320867" y="42289"/>
                      <a:pt x="2331185" y="42289"/>
                      <a:pt x="2337367" y="36096"/>
                    </a:cubicBezTo>
                    <a:cubicBezTo>
                      <a:pt x="2343560" y="29914"/>
                      <a:pt x="2402339" y="2068"/>
                      <a:pt x="2409561" y="10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4532914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 userDrawn="1"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>
              <a:extLst>
                <a:ext uri="{FF2B5EF4-FFF2-40B4-BE49-F238E27FC236}">
                  <a16:creationId xmlns:a16="http://schemas.microsoft.com/office/drawing/2014/main" id="{77A3E9FF-E8D6-4864-AD9A-BC3E704158E7}"/>
                </a:ext>
              </a:extLst>
            </p:cNvPr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>
              <a:extLst>
                <a:ext uri="{FF2B5EF4-FFF2-40B4-BE49-F238E27FC236}">
                  <a16:creationId xmlns:a16="http://schemas.microsoft.com/office/drawing/2014/main" id="{0B39D90D-B980-4ADB-95FB-F043B008E76D}"/>
                </a:ext>
              </a:extLst>
            </p:cNvPr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A85F3802-8B2D-4B9F-8F11-F56846F9E3C6}"/>
              </a:ext>
            </a:extLst>
          </p:cNvPr>
          <p:cNvGrpSpPr/>
          <p:nvPr userDrawn="1"/>
        </p:nvGrpSpPr>
        <p:grpSpPr>
          <a:xfrm>
            <a:off x="571944" y="6385053"/>
            <a:ext cx="2494917" cy="307427"/>
            <a:chOff x="650975" y="5882279"/>
            <a:chExt cx="3328166" cy="410101"/>
          </a:xfrm>
          <a:solidFill>
            <a:schemeClr val="bg1">
              <a:lumMod val="65000"/>
            </a:schemeClr>
          </a:solidFill>
        </p:grpSpPr>
        <p:grpSp>
          <p:nvGrpSpPr>
            <p:cNvPr id="216" name="组合 215">
              <a:extLst>
                <a:ext uri="{FF2B5EF4-FFF2-40B4-BE49-F238E27FC236}">
                  <a16:creationId xmlns:a16="http://schemas.microsoft.com/office/drawing/2014/main" id="{0A3C2CFD-B236-427F-8C45-5C118E8E8E39}"/>
                </a:ext>
              </a:extLst>
            </p:cNvPr>
            <p:cNvGrpSpPr/>
            <p:nvPr/>
          </p:nvGrpSpPr>
          <p:grpSpPr>
            <a:xfrm>
              <a:off x="2581367" y="5885220"/>
              <a:ext cx="322098" cy="404221"/>
              <a:chOff x="2450389" y="5885095"/>
              <a:chExt cx="371863" cy="466673"/>
            </a:xfrm>
            <a:grpFill/>
          </p:grpSpPr>
          <p:sp>
            <p:nvSpPr>
              <p:cNvPr id="237" name="任意多边形: 形状 236">
                <a:extLst>
                  <a:ext uri="{FF2B5EF4-FFF2-40B4-BE49-F238E27FC236}">
                    <a16:creationId xmlns:a16="http://schemas.microsoft.com/office/drawing/2014/main" id="{5B6B4A3E-5BBD-44F3-AC13-21EB1214247F}"/>
                  </a:ext>
                </a:extLst>
              </p:cNvPr>
              <p:cNvSpPr/>
              <p:nvPr/>
            </p:nvSpPr>
            <p:spPr>
              <a:xfrm>
                <a:off x="2450389" y="5885095"/>
                <a:ext cx="371863" cy="306919"/>
              </a:xfrm>
              <a:custGeom>
                <a:avLst/>
                <a:gdLst>
                  <a:gd name="connsiteX0" fmla="*/ 97477 w 371863"/>
                  <a:gd name="connsiteY0" fmla="*/ 42876 h 306919"/>
                  <a:gd name="connsiteX1" fmla="*/ 100327 w 371863"/>
                  <a:gd name="connsiteY1" fmla="*/ 31744 h 306919"/>
                  <a:gd name="connsiteX2" fmla="*/ 115644 w 371863"/>
                  <a:gd name="connsiteY2" fmla="*/ 30052 h 306919"/>
                  <a:gd name="connsiteX3" fmla="*/ 130962 w 371863"/>
                  <a:gd name="connsiteY3" fmla="*/ 47863 h 306919"/>
                  <a:gd name="connsiteX4" fmla="*/ 145478 w 371863"/>
                  <a:gd name="connsiteY4" fmla="*/ 37889 h 306919"/>
                  <a:gd name="connsiteX5" fmla="*/ 176915 w 371863"/>
                  <a:gd name="connsiteY5" fmla="*/ 41808 h 306919"/>
                  <a:gd name="connsiteX6" fmla="*/ 203632 w 371863"/>
                  <a:gd name="connsiteY6" fmla="*/ 16783 h 306919"/>
                  <a:gd name="connsiteX7" fmla="*/ 231862 w 371863"/>
                  <a:gd name="connsiteY7" fmla="*/ 664 h 306919"/>
                  <a:gd name="connsiteX8" fmla="*/ 260805 w 371863"/>
                  <a:gd name="connsiteY8" fmla="*/ 664 h 306919"/>
                  <a:gd name="connsiteX9" fmla="*/ 278617 w 371863"/>
                  <a:gd name="connsiteY9" fmla="*/ 10994 h 306919"/>
                  <a:gd name="connsiteX10" fmla="*/ 289303 w 371863"/>
                  <a:gd name="connsiteY10" fmla="*/ 30854 h 306919"/>
                  <a:gd name="connsiteX11" fmla="*/ 288146 w 371863"/>
                  <a:gd name="connsiteY11" fmla="*/ 49110 h 306919"/>
                  <a:gd name="connsiteX12" fmla="*/ 262853 w 371863"/>
                  <a:gd name="connsiteY12" fmla="*/ 84287 h 306919"/>
                  <a:gd name="connsiteX13" fmla="*/ 250029 w 371863"/>
                  <a:gd name="connsiteY13" fmla="*/ 118217 h 306919"/>
                  <a:gd name="connsiteX14" fmla="*/ 257866 w 371863"/>
                  <a:gd name="connsiteY14" fmla="*/ 126054 h 306919"/>
                  <a:gd name="connsiteX15" fmla="*/ 293489 w 371863"/>
                  <a:gd name="connsiteY15" fmla="*/ 131843 h 306919"/>
                  <a:gd name="connsiteX16" fmla="*/ 341490 w 371863"/>
                  <a:gd name="connsiteY16" fmla="*/ 154285 h 306919"/>
                  <a:gd name="connsiteX17" fmla="*/ 368207 w 371863"/>
                  <a:gd name="connsiteY17" fmla="*/ 186167 h 306919"/>
                  <a:gd name="connsiteX18" fmla="*/ 368207 w 371863"/>
                  <a:gd name="connsiteY18" fmla="*/ 201484 h 306919"/>
                  <a:gd name="connsiteX19" fmla="*/ 338017 w 371863"/>
                  <a:gd name="connsiteY19" fmla="*/ 220453 h 306919"/>
                  <a:gd name="connsiteX20" fmla="*/ 303641 w 371863"/>
                  <a:gd name="connsiteY20" fmla="*/ 221700 h 306919"/>
                  <a:gd name="connsiteX21" fmla="*/ 292420 w 371863"/>
                  <a:gd name="connsiteY21" fmla="*/ 215911 h 306919"/>
                  <a:gd name="connsiteX22" fmla="*/ 279596 w 371863"/>
                  <a:gd name="connsiteY22" fmla="*/ 205136 h 306919"/>
                  <a:gd name="connsiteX23" fmla="*/ 294557 w 371863"/>
                  <a:gd name="connsiteY23" fmla="*/ 177439 h 306919"/>
                  <a:gd name="connsiteX24" fmla="*/ 290372 w 371863"/>
                  <a:gd name="connsiteY24" fmla="*/ 163725 h 306919"/>
                  <a:gd name="connsiteX25" fmla="*/ 232842 w 371863"/>
                  <a:gd name="connsiteY25" fmla="*/ 157135 h 306919"/>
                  <a:gd name="connsiteX26" fmla="*/ 207995 w 371863"/>
                  <a:gd name="connsiteY26" fmla="*/ 170404 h 306919"/>
                  <a:gd name="connsiteX27" fmla="*/ 178963 w 371863"/>
                  <a:gd name="connsiteY27" fmla="*/ 167287 h 306919"/>
                  <a:gd name="connsiteX28" fmla="*/ 148773 w 371863"/>
                  <a:gd name="connsiteY28" fmla="*/ 174411 h 306919"/>
                  <a:gd name="connsiteX29" fmla="*/ 99525 w 371863"/>
                  <a:gd name="connsiteY29" fmla="*/ 194004 h 306919"/>
                  <a:gd name="connsiteX30" fmla="*/ 87325 w 371863"/>
                  <a:gd name="connsiteY30" fmla="*/ 201662 h 306919"/>
                  <a:gd name="connsiteX31" fmla="*/ 77974 w 371863"/>
                  <a:gd name="connsiteY31" fmla="*/ 220097 h 306919"/>
                  <a:gd name="connsiteX32" fmla="*/ 72185 w 371863"/>
                  <a:gd name="connsiteY32" fmla="*/ 235771 h 306919"/>
                  <a:gd name="connsiteX33" fmla="*/ 64704 w 371863"/>
                  <a:gd name="connsiteY33" fmla="*/ 249842 h 306919"/>
                  <a:gd name="connsiteX34" fmla="*/ 59450 w 371863"/>
                  <a:gd name="connsiteY34" fmla="*/ 263378 h 306919"/>
                  <a:gd name="connsiteX35" fmla="*/ 55176 w 371863"/>
                  <a:gd name="connsiteY35" fmla="*/ 277182 h 306919"/>
                  <a:gd name="connsiteX36" fmla="*/ 50990 w 371863"/>
                  <a:gd name="connsiteY36" fmla="*/ 289560 h 306919"/>
                  <a:gd name="connsiteX37" fmla="*/ 49387 w 371863"/>
                  <a:gd name="connsiteY37" fmla="*/ 302295 h 306919"/>
                  <a:gd name="connsiteX38" fmla="*/ 43420 w 371863"/>
                  <a:gd name="connsiteY38" fmla="*/ 306481 h 306919"/>
                  <a:gd name="connsiteX39" fmla="*/ 29172 w 371863"/>
                  <a:gd name="connsiteY39" fmla="*/ 303988 h 306919"/>
                  <a:gd name="connsiteX40" fmla="*/ 18841 w 371863"/>
                  <a:gd name="connsiteY40" fmla="*/ 299446 h 306919"/>
                  <a:gd name="connsiteX41" fmla="*/ 8778 w 371863"/>
                  <a:gd name="connsiteY41" fmla="*/ 293835 h 306919"/>
                  <a:gd name="connsiteX42" fmla="*/ 3612 w 371863"/>
                  <a:gd name="connsiteY42" fmla="*/ 288937 h 306919"/>
                  <a:gd name="connsiteX43" fmla="*/ -306 w 371863"/>
                  <a:gd name="connsiteY43" fmla="*/ 280477 h 306919"/>
                  <a:gd name="connsiteX44" fmla="*/ 5393 w 371863"/>
                  <a:gd name="connsiteY44" fmla="*/ 266406 h 306919"/>
                  <a:gd name="connsiteX45" fmla="*/ 10559 w 371863"/>
                  <a:gd name="connsiteY45" fmla="*/ 251801 h 306919"/>
                  <a:gd name="connsiteX46" fmla="*/ 17861 w 371863"/>
                  <a:gd name="connsiteY46" fmla="*/ 235325 h 306919"/>
                  <a:gd name="connsiteX47" fmla="*/ 34693 w 371863"/>
                  <a:gd name="connsiteY47" fmla="*/ 198991 h 306919"/>
                  <a:gd name="connsiteX48" fmla="*/ 44043 w 371863"/>
                  <a:gd name="connsiteY48" fmla="*/ 179399 h 306919"/>
                  <a:gd name="connsiteX49" fmla="*/ 49565 w 371863"/>
                  <a:gd name="connsiteY49" fmla="*/ 168890 h 306919"/>
                  <a:gd name="connsiteX50" fmla="*/ 51257 w 371863"/>
                  <a:gd name="connsiteY50" fmla="*/ 157313 h 306919"/>
                  <a:gd name="connsiteX51" fmla="*/ 60163 w 371863"/>
                  <a:gd name="connsiteY51" fmla="*/ 150545 h 306919"/>
                  <a:gd name="connsiteX52" fmla="*/ 83941 w 371863"/>
                  <a:gd name="connsiteY52" fmla="*/ 150545 h 306919"/>
                  <a:gd name="connsiteX53" fmla="*/ 93647 w 371863"/>
                  <a:gd name="connsiteY53" fmla="*/ 156155 h 306919"/>
                  <a:gd name="connsiteX54" fmla="*/ 100861 w 371863"/>
                  <a:gd name="connsiteY54" fmla="*/ 163547 h 306919"/>
                  <a:gd name="connsiteX55" fmla="*/ 117959 w 371863"/>
                  <a:gd name="connsiteY55" fmla="*/ 159183 h 306919"/>
                  <a:gd name="connsiteX56" fmla="*/ 150554 w 371863"/>
                  <a:gd name="connsiteY56" fmla="*/ 147250 h 306919"/>
                  <a:gd name="connsiteX57" fmla="*/ 167652 w 371863"/>
                  <a:gd name="connsiteY57" fmla="*/ 133624 h 306919"/>
                  <a:gd name="connsiteX58" fmla="*/ 184128 w 371863"/>
                  <a:gd name="connsiteY58" fmla="*/ 115813 h 306919"/>
                  <a:gd name="connsiteX59" fmla="*/ 195706 w 371863"/>
                  <a:gd name="connsiteY59" fmla="*/ 96577 h 306919"/>
                  <a:gd name="connsiteX60" fmla="*/ 204611 w 371863"/>
                  <a:gd name="connsiteY60" fmla="*/ 80458 h 306919"/>
                  <a:gd name="connsiteX61" fmla="*/ 212092 w 371863"/>
                  <a:gd name="connsiteY61" fmla="*/ 59352 h 306919"/>
                  <a:gd name="connsiteX62" fmla="*/ 221621 w 371863"/>
                  <a:gd name="connsiteY62" fmla="*/ 35752 h 306919"/>
                  <a:gd name="connsiteX63" fmla="*/ 216087 w 371863"/>
                  <a:gd name="connsiteY63" fmla="*/ 31179 h 306919"/>
                  <a:gd name="connsiteX64" fmla="*/ 215833 w 371863"/>
                  <a:gd name="connsiteY64" fmla="*/ 31210 h 306919"/>
                  <a:gd name="connsiteX65" fmla="*/ 200069 w 371863"/>
                  <a:gd name="connsiteY65" fmla="*/ 39492 h 306919"/>
                  <a:gd name="connsiteX66" fmla="*/ 200693 w 371863"/>
                  <a:gd name="connsiteY66" fmla="*/ 58639 h 306919"/>
                  <a:gd name="connsiteX67" fmla="*/ 200693 w 371863"/>
                  <a:gd name="connsiteY67" fmla="*/ 76450 h 306919"/>
                  <a:gd name="connsiteX68" fmla="*/ 193479 w 371863"/>
                  <a:gd name="connsiteY68" fmla="*/ 84643 h 306919"/>
                  <a:gd name="connsiteX69" fmla="*/ 172373 w 371863"/>
                  <a:gd name="connsiteY69" fmla="*/ 86336 h 306919"/>
                  <a:gd name="connsiteX70" fmla="*/ 151534 w 371863"/>
                  <a:gd name="connsiteY70" fmla="*/ 77430 h 306919"/>
                  <a:gd name="connsiteX71" fmla="*/ 140402 w 371863"/>
                  <a:gd name="connsiteY71" fmla="*/ 68524 h 306919"/>
                  <a:gd name="connsiteX72" fmla="*/ 138354 w 371863"/>
                  <a:gd name="connsiteY72" fmla="*/ 77964 h 306919"/>
                  <a:gd name="connsiteX73" fmla="*/ 138354 w 371863"/>
                  <a:gd name="connsiteY73" fmla="*/ 115724 h 306919"/>
                  <a:gd name="connsiteX74" fmla="*/ 125174 w 371863"/>
                  <a:gd name="connsiteY74" fmla="*/ 130596 h 306919"/>
                  <a:gd name="connsiteX75" fmla="*/ 102197 w 371863"/>
                  <a:gd name="connsiteY75" fmla="*/ 126589 h 306919"/>
                  <a:gd name="connsiteX76" fmla="*/ 81180 w 371863"/>
                  <a:gd name="connsiteY76" fmla="*/ 90966 h 306919"/>
                  <a:gd name="connsiteX77" fmla="*/ 81180 w 371863"/>
                  <a:gd name="connsiteY77" fmla="*/ 74669 h 306919"/>
                  <a:gd name="connsiteX78" fmla="*/ 88571 w 371863"/>
                  <a:gd name="connsiteY78" fmla="*/ 66387 h 306919"/>
                  <a:gd name="connsiteX79" fmla="*/ 91510 w 371863"/>
                  <a:gd name="connsiteY79" fmla="*/ 56056 h 306919"/>
                  <a:gd name="connsiteX80" fmla="*/ 97477 w 371863"/>
                  <a:gd name="connsiteY80" fmla="*/ 42876 h 306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371863" h="306919">
                    <a:moveTo>
                      <a:pt x="97477" y="42876"/>
                    </a:moveTo>
                    <a:cubicBezTo>
                      <a:pt x="97523" y="38991"/>
                      <a:pt x="98501" y="35174"/>
                      <a:pt x="100327" y="31744"/>
                    </a:cubicBezTo>
                    <a:cubicBezTo>
                      <a:pt x="103266" y="27202"/>
                      <a:pt x="104067" y="23818"/>
                      <a:pt x="115644" y="30052"/>
                    </a:cubicBezTo>
                    <a:cubicBezTo>
                      <a:pt x="127222" y="36286"/>
                      <a:pt x="127667" y="47863"/>
                      <a:pt x="130962" y="47863"/>
                    </a:cubicBezTo>
                    <a:cubicBezTo>
                      <a:pt x="134257" y="47863"/>
                      <a:pt x="138443" y="38958"/>
                      <a:pt x="145478" y="37889"/>
                    </a:cubicBezTo>
                    <a:cubicBezTo>
                      <a:pt x="158925" y="33169"/>
                      <a:pt x="170681" y="45548"/>
                      <a:pt x="176915" y="41808"/>
                    </a:cubicBezTo>
                    <a:cubicBezTo>
                      <a:pt x="183149" y="38067"/>
                      <a:pt x="195973" y="20880"/>
                      <a:pt x="203632" y="16783"/>
                    </a:cubicBezTo>
                    <a:cubicBezTo>
                      <a:pt x="211290" y="12686"/>
                      <a:pt x="221888" y="1020"/>
                      <a:pt x="231862" y="664"/>
                    </a:cubicBezTo>
                    <a:cubicBezTo>
                      <a:pt x="241454" y="-806"/>
                      <a:pt x="251214" y="-806"/>
                      <a:pt x="260805" y="664"/>
                    </a:cubicBezTo>
                    <a:cubicBezTo>
                      <a:pt x="271136" y="3158"/>
                      <a:pt x="276568" y="6453"/>
                      <a:pt x="278617" y="10994"/>
                    </a:cubicBezTo>
                    <a:cubicBezTo>
                      <a:pt x="282652" y="17348"/>
                      <a:pt x="286224" y="23985"/>
                      <a:pt x="289303" y="30854"/>
                    </a:cubicBezTo>
                    <a:cubicBezTo>
                      <a:pt x="291408" y="36845"/>
                      <a:pt x="290990" y="43433"/>
                      <a:pt x="288146" y="49110"/>
                    </a:cubicBezTo>
                    <a:cubicBezTo>
                      <a:pt x="279107" y="60387"/>
                      <a:pt x="270665" y="72128"/>
                      <a:pt x="262853" y="84287"/>
                    </a:cubicBezTo>
                    <a:cubicBezTo>
                      <a:pt x="258312" y="94172"/>
                      <a:pt x="254571" y="111983"/>
                      <a:pt x="250029" y="118217"/>
                    </a:cubicBezTo>
                    <a:cubicBezTo>
                      <a:pt x="245488" y="124451"/>
                      <a:pt x="249139" y="126054"/>
                      <a:pt x="257866" y="126054"/>
                    </a:cubicBezTo>
                    <a:cubicBezTo>
                      <a:pt x="266594" y="126054"/>
                      <a:pt x="286899" y="131843"/>
                      <a:pt x="293489" y="131843"/>
                    </a:cubicBezTo>
                    <a:cubicBezTo>
                      <a:pt x="310932" y="135739"/>
                      <a:pt x="327315" y="143398"/>
                      <a:pt x="341490" y="154285"/>
                    </a:cubicBezTo>
                    <a:cubicBezTo>
                      <a:pt x="351464" y="164170"/>
                      <a:pt x="365980" y="177796"/>
                      <a:pt x="368207" y="186167"/>
                    </a:cubicBezTo>
                    <a:cubicBezTo>
                      <a:pt x="370433" y="194538"/>
                      <a:pt x="374441" y="194004"/>
                      <a:pt x="368207" y="201484"/>
                    </a:cubicBezTo>
                    <a:cubicBezTo>
                      <a:pt x="360204" y="210612"/>
                      <a:pt x="349712" y="217205"/>
                      <a:pt x="338017" y="220453"/>
                    </a:cubicBezTo>
                    <a:cubicBezTo>
                      <a:pt x="328488" y="222145"/>
                      <a:pt x="310231" y="224639"/>
                      <a:pt x="303641" y="221700"/>
                    </a:cubicBezTo>
                    <a:cubicBezTo>
                      <a:pt x="297051" y="218761"/>
                      <a:pt x="295359" y="219652"/>
                      <a:pt x="292420" y="215911"/>
                    </a:cubicBezTo>
                    <a:cubicBezTo>
                      <a:pt x="289482" y="212171"/>
                      <a:pt x="280041" y="210123"/>
                      <a:pt x="279596" y="205136"/>
                    </a:cubicBezTo>
                    <a:cubicBezTo>
                      <a:pt x="279151" y="200149"/>
                      <a:pt x="293311" y="185722"/>
                      <a:pt x="294557" y="177439"/>
                    </a:cubicBezTo>
                    <a:cubicBezTo>
                      <a:pt x="295804" y="169157"/>
                      <a:pt x="299456" y="166664"/>
                      <a:pt x="290372" y="163725"/>
                    </a:cubicBezTo>
                    <a:cubicBezTo>
                      <a:pt x="281288" y="160786"/>
                      <a:pt x="258490" y="148407"/>
                      <a:pt x="232842" y="157135"/>
                    </a:cubicBezTo>
                    <a:cubicBezTo>
                      <a:pt x="207194" y="165862"/>
                      <a:pt x="218326" y="171651"/>
                      <a:pt x="207995" y="170404"/>
                    </a:cubicBezTo>
                    <a:cubicBezTo>
                      <a:pt x="198465" y="168280"/>
                      <a:pt x="188727" y="167234"/>
                      <a:pt x="178963" y="167287"/>
                    </a:cubicBezTo>
                    <a:cubicBezTo>
                      <a:pt x="171571" y="168534"/>
                      <a:pt x="159282" y="171384"/>
                      <a:pt x="148773" y="174411"/>
                    </a:cubicBezTo>
                    <a:cubicBezTo>
                      <a:pt x="132037" y="180107"/>
                      <a:pt x="115600" y="186646"/>
                      <a:pt x="99525" y="194004"/>
                    </a:cubicBezTo>
                    <a:cubicBezTo>
                      <a:pt x="95607" y="196497"/>
                      <a:pt x="91421" y="194449"/>
                      <a:pt x="87325" y="201662"/>
                    </a:cubicBezTo>
                    <a:cubicBezTo>
                      <a:pt x="83228" y="208876"/>
                      <a:pt x="81714" y="212616"/>
                      <a:pt x="77974" y="220097"/>
                    </a:cubicBezTo>
                    <a:cubicBezTo>
                      <a:pt x="74233" y="227578"/>
                      <a:pt x="75480" y="230873"/>
                      <a:pt x="72185" y="235771"/>
                    </a:cubicBezTo>
                    <a:cubicBezTo>
                      <a:pt x="68708" y="239868"/>
                      <a:pt x="66156" y="244668"/>
                      <a:pt x="64704" y="249842"/>
                    </a:cubicBezTo>
                    <a:cubicBezTo>
                      <a:pt x="61854" y="258747"/>
                      <a:pt x="60697" y="258747"/>
                      <a:pt x="59450" y="263378"/>
                    </a:cubicBezTo>
                    <a:cubicBezTo>
                      <a:pt x="58314" y="268064"/>
                      <a:pt x="56886" y="272674"/>
                      <a:pt x="55176" y="277182"/>
                    </a:cubicBezTo>
                    <a:cubicBezTo>
                      <a:pt x="53489" y="281203"/>
                      <a:pt x="52090" y="285340"/>
                      <a:pt x="50990" y="289560"/>
                    </a:cubicBezTo>
                    <a:cubicBezTo>
                      <a:pt x="50166" y="293764"/>
                      <a:pt x="49631" y="298019"/>
                      <a:pt x="49387" y="302295"/>
                    </a:cubicBezTo>
                    <a:cubicBezTo>
                      <a:pt x="49387" y="305234"/>
                      <a:pt x="48585" y="306214"/>
                      <a:pt x="43420" y="306481"/>
                    </a:cubicBezTo>
                    <a:cubicBezTo>
                      <a:pt x="38590" y="306206"/>
                      <a:pt x="33808" y="305369"/>
                      <a:pt x="29172" y="303988"/>
                    </a:cubicBezTo>
                    <a:cubicBezTo>
                      <a:pt x="25876" y="303364"/>
                      <a:pt x="22314" y="300514"/>
                      <a:pt x="18841" y="299446"/>
                    </a:cubicBezTo>
                    <a:cubicBezTo>
                      <a:pt x="15305" y="297921"/>
                      <a:pt x="11933" y="296041"/>
                      <a:pt x="8778" y="293835"/>
                    </a:cubicBezTo>
                    <a:cubicBezTo>
                      <a:pt x="6771" y="292531"/>
                      <a:pt x="5020" y="290871"/>
                      <a:pt x="3612" y="288937"/>
                    </a:cubicBezTo>
                    <a:cubicBezTo>
                      <a:pt x="974" y="286949"/>
                      <a:pt x="-496" y="283775"/>
                      <a:pt x="-306" y="280477"/>
                    </a:cubicBezTo>
                    <a:cubicBezTo>
                      <a:pt x="157" y="275325"/>
                      <a:pt x="2141" y="270428"/>
                      <a:pt x="5393" y="266406"/>
                    </a:cubicBezTo>
                    <a:cubicBezTo>
                      <a:pt x="7895" y="261850"/>
                      <a:pt x="9639" y="256917"/>
                      <a:pt x="10559" y="251801"/>
                    </a:cubicBezTo>
                    <a:cubicBezTo>
                      <a:pt x="12605" y="246145"/>
                      <a:pt x="15046" y="240640"/>
                      <a:pt x="17861" y="235325"/>
                    </a:cubicBezTo>
                    <a:cubicBezTo>
                      <a:pt x="19909" y="231763"/>
                      <a:pt x="31665" y="204779"/>
                      <a:pt x="34693" y="198991"/>
                    </a:cubicBezTo>
                    <a:cubicBezTo>
                      <a:pt x="37721" y="193202"/>
                      <a:pt x="42173" y="182872"/>
                      <a:pt x="44043" y="179399"/>
                    </a:cubicBezTo>
                    <a:cubicBezTo>
                      <a:pt x="45914" y="175926"/>
                      <a:pt x="49565" y="171740"/>
                      <a:pt x="49565" y="168890"/>
                    </a:cubicBezTo>
                    <a:cubicBezTo>
                      <a:pt x="49320" y="164955"/>
                      <a:pt x="49896" y="161013"/>
                      <a:pt x="51257" y="157313"/>
                    </a:cubicBezTo>
                    <a:cubicBezTo>
                      <a:pt x="52956" y="153749"/>
                      <a:pt x="56274" y="151227"/>
                      <a:pt x="60163" y="150545"/>
                    </a:cubicBezTo>
                    <a:cubicBezTo>
                      <a:pt x="68076" y="149924"/>
                      <a:pt x="76027" y="149924"/>
                      <a:pt x="83941" y="150545"/>
                    </a:cubicBezTo>
                    <a:cubicBezTo>
                      <a:pt x="88660" y="151346"/>
                      <a:pt x="92134" y="155532"/>
                      <a:pt x="93647" y="156155"/>
                    </a:cubicBezTo>
                    <a:cubicBezTo>
                      <a:pt x="95162" y="156779"/>
                      <a:pt x="97299" y="163101"/>
                      <a:pt x="100861" y="163547"/>
                    </a:cubicBezTo>
                    <a:cubicBezTo>
                      <a:pt x="106737" y="162901"/>
                      <a:pt x="112493" y="161432"/>
                      <a:pt x="117959" y="159183"/>
                    </a:cubicBezTo>
                    <a:cubicBezTo>
                      <a:pt x="129072" y="155917"/>
                      <a:pt x="139960" y="151931"/>
                      <a:pt x="150554" y="147250"/>
                    </a:cubicBezTo>
                    <a:cubicBezTo>
                      <a:pt x="156517" y="143049"/>
                      <a:pt x="162226" y="138499"/>
                      <a:pt x="167652" y="133624"/>
                    </a:cubicBezTo>
                    <a:cubicBezTo>
                      <a:pt x="170948" y="130774"/>
                      <a:pt x="180655" y="119642"/>
                      <a:pt x="184128" y="115813"/>
                    </a:cubicBezTo>
                    <a:cubicBezTo>
                      <a:pt x="187602" y="111983"/>
                      <a:pt x="192232" y="101742"/>
                      <a:pt x="195706" y="96577"/>
                    </a:cubicBezTo>
                    <a:cubicBezTo>
                      <a:pt x="199179" y="91412"/>
                      <a:pt x="201405" y="85445"/>
                      <a:pt x="204611" y="80458"/>
                    </a:cubicBezTo>
                    <a:cubicBezTo>
                      <a:pt x="207817" y="75471"/>
                      <a:pt x="208708" y="65140"/>
                      <a:pt x="212092" y="59352"/>
                    </a:cubicBezTo>
                    <a:cubicBezTo>
                      <a:pt x="215694" y="51664"/>
                      <a:pt x="218875" y="43785"/>
                      <a:pt x="221621" y="35752"/>
                    </a:cubicBezTo>
                    <a:cubicBezTo>
                      <a:pt x="221355" y="32961"/>
                      <a:pt x="218878" y="30914"/>
                      <a:pt x="216087" y="31179"/>
                    </a:cubicBezTo>
                    <a:cubicBezTo>
                      <a:pt x="216002" y="31188"/>
                      <a:pt x="215917" y="31198"/>
                      <a:pt x="215833" y="31210"/>
                    </a:cubicBezTo>
                    <a:cubicBezTo>
                      <a:pt x="210400" y="31210"/>
                      <a:pt x="201672" y="31210"/>
                      <a:pt x="200069" y="39492"/>
                    </a:cubicBezTo>
                    <a:cubicBezTo>
                      <a:pt x="198993" y="45852"/>
                      <a:pt x="199205" y="52363"/>
                      <a:pt x="200693" y="58639"/>
                    </a:cubicBezTo>
                    <a:cubicBezTo>
                      <a:pt x="201821" y="64523"/>
                      <a:pt x="201821" y="70567"/>
                      <a:pt x="200693" y="76450"/>
                    </a:cubicBezTo>
                    <a:cubicBezTo>
                      <a:pt x="199179" y="79924"/>
                      <a:pt x="199624" y="83397"/>
                      <a:pt x="193479" y="84643"/>
                    </a:cubicBezTo>
                    <a:cubicBezTo>
                      <a:pt x="186712" y="87039"/>
                      <a:pt x="179435" y="87622"/>
                      <a:pt x="172373" y="86336"/>
                    </a:cubicBezTo>
                    <a:cubicBezTo>
                      <a:pt x="165051" y="84337"/>
                      <a:pt x="158039" y="81340"/>
                      <a:pt x="151534" y="77430"/>
                    </a:cubicBezTo>
                    <a:cubicBezTo>
                      <a:pt x="146369" y="72888"/>
                      <a:pt x="143341" y="67901"/>
                      <a:pt x="140402" y="68524"/>
                    </a:cubicBezTo>
                    <a:cubicBezTo>
                      <a:pt x="137463" y="69148"/>
                      <a:pt x="137908" y="73690"/>
                      <a:pt x="138354" y="77964"/>
                    </a:cubicBezTo>
                    <a:cubicBezTo>
                      <a:pt x="139111" y="90539"/>
                      <a:pt x="139111" y="103149"/>
                      <a:pt x="138354" y="115724"/>
                    </a:cubicBezTo>
                    <a:cubicBezTo>
                      <a:pt x="137391" y="122899"/>
                      <a:pt x="132181" y="128778"/>
                      <a:pt x="125174" y="130596"/>
                    </a:cubicBezTo>
                    <a:cubicBezTo>
                      <a:pt x="117324" y="133145"/>
                      <a:pt x="108721" y="131645"/>
                      <a:pt x="102197" y="126589"/>
                    </a:cubicBezTo>
                    <a:cubicBezTo>
                      <a:pt x="96408" y="120978"/>
                      <a:pt x="88126" y="117060"/>
                      <a:pt x="81180" y="90966"/>
                    </a:cubicBezTo>
                    <a:cubicBezTo>
                      <a:pt x="79826" y="85618"/>
                      <a:pt x="79826" y="80017"/>
                      <a:pt x="81180" y="74669"/>
                    </a:cubicBezTo>
                    <a:cubicBezTo>
                      <a:pt x="82159" y="72621"/>
                      <a:pt x="88126" y="69237"/>
                      <a:pt x="88571" y="66387"/>
                    </a:cubicBezTo>
                    <a:cubicBezTo>
                      <a:pt x="88643" y="62748"/>
                      <a:pt x="89656" y="59189"/>
                      <a:pt x="91510" y="56056"/>
                    </a:cubicBezTo>
                    <a:cubicBezTo>
                      <a:pt x="93930" y="51871"/>
                      <a:pt x="95928" y="47456"/>
                      <a:pt x="97477" y="42876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8" name="任意多边形: 形状 237">
                <a:extLst>
                  <a:ext uri="{FF2B5EF4-FFF2-40B4-BE49-F238E27FC236}">
                    <a16:creationId xmlns:a16="http://schemas.microsoft.com/office/drawing/2014/main" id="{6ADD1CA9-0407-459F-9BF5-FECA94A0D7DA}"/>
                  </a:ext>
                </a:extLst>
              </p:cNvPr>
              <p:cNvSpPr/>
              <p:nvPr/>
            </p:nvSpPr>
            <p:spPr>
              <a:xfrm>
                <a:off x="2536547" y="6071524"/>
                <a:ext cx="228254" cy="280244"/>
              </a:xfrm>
              <a:custGeom>
                <a:avLst/>
                <a:gdLst>
                  <a:gd name="connsiteX0" fmla="*/ 1612 w 228254"/>
                  <a:gd name="connsiteY0" fmla="*/ 55932 h 280244"/>
                  <a:gd name="connsiteX1" fmla="*/ 1064 w 228254"/>
                  <a:gd name="connsiteY1" fmla="*/ 51178 h 280244"/>
                  <a:gd name="connsiteX2" fmla="*/ 3037 w 228254"/>
                  <a:gd name="connsiteY2" fmla="*/ 49965 h 280244"/>
                  <a:gd name="connsiteX3" fmla="*/ 15861 w 228254"/>
                  <a:gd name="connsiteY3" fmla="*/ 45869 h 280244"/>
                  <a:gd name="connsiteX4" fmla="*/ 105719 w 228254"/>
                  <a:gd name="connsiteY4" fmla="*/ 5170 h 280244"/>
                  <a:gd name="connsiteX5" fmla="*/ 162002 w 228254"/>
                  <a:gd name="connsiteY5" fmla="*/ 985 h 280244"/>
                  <a:gd name="connsiteX6" fmla="*/ 176340 w 228254"/>
                  <a:gd name="connsiteY6" fmla="*/ 20310 h 280244"/>
                  <a:gd name="connsiteX7" fmla="*/ 175538 w 228254"/>
                  <a:gd name="connsiteY7" fmla="*/ 35182 h 280244"/>
                  <a:gd name="connsiteX8" fmla="*/ 142766 w 228254"/>
                  <a:gd name="connsiteY8" fmla="*/ 69201 h 280244"/>
                  <a:gd name="connsiteX9" fmla="*/ 139115 w 228254"/>
                  <a:gd name="connsiteY9" fmla="*/ 78107 h 280244"/>
                  <a:gd name="connsiteX10" fmla="*/ 133504 w 228254"/>
                  <a:gd name="connsiteY10" fmla="*/ 82204 h 280244"/>
                  <a:gd name="connsiteX11" fmla="*/ 138759 w 228254"/>
                  <a:gd name="connsiteY11" fmla="*/ 87814 h 280244"/>
                  <a:gd name="connsiteX12" fmla="*/ 182218 w 228254"/>
                  <a:gd name="connsiteY12" fmla="*/ 88972 h 280244"/>
                  <a:gd name="connsiteX13" fmla="*/ 192459 w 228254"/>
                  <a:gd name="connsiteY13" fmla="*/ 84519 h 280244"/>
                  <a:gd name="connsiteX14" fmla="*/ 221758 w 228254"/>
                  <a:gd name="connsiteY14" fmla="*/ 99213 h 280244"/>
                  <a:gd name="connsiteX15" fmla="*/ 225231 w 228254"/>
                  <a:gd name="connsiteY15" fmla="*/ 112482 h 280244"/>
                  <a:gd name="connsiteX16" fmla="*/ 227903 w 228254"/>
                  <a:gd name="connsiteY16" fmla="*/ 117024 h 280244"/>
                  <a:gd name="connsiteX17" fmla="*/ 223984 w 228254"/>
                  <a:gd name="connsiteY17" fmla="*/ 126909 h 280244"/>
                  <a:gd name="connsiteX18" fmla="*/ 161645 w 228254"/>
                  <a:gd name="connsiteY18" fmla="*/ 126909 h 280244"/>
                  <a:gd name="connsiteX19" fmla="*/ 147218 w 228254"/>
                  <a:gd name="connsiteY19" fmla="*/ 134568 h 280244"/>
                  <a:gd name="connsiteX20" fmla="*/ 141697 w 228254"/>
                  <a:gd name="connsiteY20" fmla="*/ 236003 h 280244"/>
                  <a:gd name="connsiteX21" fmla="*/ 130120 w 228254"/>
                  <a:gd name="connsiteY21" fmla="*/ 276523 h 280244"/>
                  <a:gd name="connsiteX22" fmla="*/ 94497 w 228254"/>
                  <a:gd name="connsiteY22" fmla="*/ 276523 h 280244"/>
                  <a:gd name="connsiteX23" fmla="*/ 57183 w 228254"/>
                  <a:gd name="connsiteY23" fmla="*/ 248292 h 280244"/>
                  <a:gd name="connsiteX24" fmla="*/ 53086 w 228254"/>
                  <a:gd name="connsiteY24" fmla="*/ 212670 h 280244"/>
                  <a:gd name="connsiteX25" fmla="*/ 58697 w 228254"/>
                  <a:gd name="connsiteY25" fmla="*/ 194859 h 280244"/>
                  <a:gd name="connsiteX26" fmla="*/ 59499 w 228254"/>
                  <a:gd name="connsiteY26" fmla="*/ 181679 h 280244"/>
                  <a:gd name="connsiteX27" fmla="*/ 65287 w 228254"/>
                  <a:gd name="connsiteY27" fmla="*/ 191564 h 280244"/>
                  <a:gd name="connsiteX28" fmla="*/ 86127 w 228254"/>
                  <a:gd name="connsiteY28" fmla="*/ 217568 h 280244"/>
                  <a:gd name="connsiteX29" fmla="*/ 108390 w 228254"/>
                  <a:gd name="connsiteY29" fmla="*/ 218191 h 280244"/>
                  <a:gd name="connsiteX30" fmla="*/ 118097 w 228254"/>
                  <a:gd name="connsiteY30" fmla="*/ 188269 h 280244"/>
                  <a:gd name="connsiteX31" fmla="*/ 119967 w 228254"/>
                  <a:gd name="connsiteY31" fmla="*/ 137774 h 280244"/>
                  <a:gd name="connsiteX32" fmla="*/ 114001 w 228254"/>
                  <a:gd name="connsiteY32" fmla="*/ 134034 h 280244"/>
                  <a:gd name="connsiteX33" fmla="*/ 94231 w 228254"/>
                  <a:gd name="connsiteY33" fmla="*/ 139199 h 280244"/>
                  <a:gd name="connsiteX34" fmla="*/ 73124 w 228254"/>
                  <a:gd name="connsiteY34" fmla="*/ 148906 h 280244"/>
                  <a:gd name="connsiteX35" fmla="*/ 52107 w 228254"/>
                  <a:gd name="connsiteY35" fmla="*/ 162532 h 280244"/>
                  <a:gd name="connsiteX36" fmla="*/ 28418 w 228254"/>
                  <a:gd name="connsiteY36" fmla="*/ 167697 h 280244"/>
                  <a:gd name="connsiteX37" fmla="*/ 8826 w 228254"/>
                  <a:gd name="connsiteY37" fmla="*/ 154695 h 280244"/>
                  <a:gd name="connsiteX38" fmla="*/ 2592 w 228254"/>
                  <a:gd name="connsiteY38" fmla="*/ 139823 h 280244"/>
                  <a:gd name="connsiteX39" fmla="*/ -258 w 228254"/>
                  <a:gd name="connsiteY39" fmla="*/ 128067 h 280244"/>
                  <a:gd name="connsiteX40" fmla="*/ 4640 w 228254"/>
                  <a:gd name="connsiteY40" fmla="*/ 112571 h 280244"/>
                  <a:gd name="connsiteX41" fmla="*/ 21204 w 228254"/>
                  <a:gd name="connsiteY41" fmla="*/ 111770 h 280244"/>
                  <a:gd name="connsiteX42" fmla="*/ 50058 w 228254"/>
                  <a:gd name="connsiteY42" fmla="*/ 107673 h 280244"/>
                  <a:gd name="connsiteX43" fmla="*/ 86305 w 228254"/>
                  <a:gd name="connsiteY43" fmla="*/ 98144 h 280244"/>
                  <a:gd name="connsiteX44" fmla="*/ 92093 w 228254"/>
                  <a:gd name="connsiteY44" fmla="*/ 92534 h 280244"/>
                  <a:gd name="connsiteX45" fmla="*/ 87551 w 228254"/>
                  <a:gd name="connsiteY45" fmla="*/ 79175 h 280244"/>
                  <a:gd name="connsiteX46" fmla="*/ 92539 w 228254"/>
                  <a:gd name="connsiteY46" fmla="*/ 69468 h 280244"/>
                  <a:gd name="connsiteX47" fmla="*/ 128161 w 228254"/>
                  <a:gd name="connsiteY47" fmla="*/ 36696 h 280244"/>
                  <a:gd name="connsiteX48" fmla="*/ 125934 w 228254"/>
                  <a:gd name="connsiteY48" fmla="*/ 32956 h 280244"/>
                  <a:gd name="connsiteX49" fmla="*/ 94765 w 228254"/>
                  <a:gd name="connsiteY49" fmla="*/ 43286 h 280244"/>
                  <a:gd name="connsiteX50" fmla="*/ 73302 w 228254"/>
                  <a:gd name="connsiteY50" fmla="*/ 52192 h 280244"/>
                  <a:gd name="connsiteX51" fmla="*/ 47120 w 228254"/>
                  <a:gd name="connsiteY51" fmla="*/ 66619 h 280244"/>
                  <a:gd name="connsiteX52" fmla="*/ 29309 w 228254"/>
                  <a:gd name="connsiteY52" fmla="*/ 75524 h 280244"/>
                  <a:gd name="connsiteX53" fmla="*/ 20403 w 228254"/>
                  <a:gd name="connsiteY53" fmla="*/ 77840 h 280244"/>
                  <a:gd name="connsiteX54" fmla="*/ 11497 w 228254"/>
                  <a:gd name="connsiteY54" fmla="*/ 68489 h 280244"/>
                  <a:gd name="connsiteX55" fmla="*/ 6689 w 228254"/>
                  <a:gd name="connsiteY55" fmla="*/ 63769 h 280244"/>
                  <a:gd name="connsiteX56" fmla="*/ 1791 w 228254"/>
                  <a:gd name="connsiteY56" fmla="*/ 56734 h 280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28254" h="280244">
                    <a:moveTo>
                      <a:pt x="1612" y="55932"/>
                    </a:moveTo>
                    <a:cubicBezTo>
                      <a:pt x="148" y="54770"/>
                      <a:pt x="-97" y="52642"/>
                      <a:pt x="1064" y="51178"/>
                    </a:cubicBezTo>
                    <a:cubicBezTo>
                      <a:pt x="1559" y="50554"/>
                      <a:pt x="2257" y="50125"/>
                      <a:pt x="3037" y="49965"/>
                    </a:cubicBezTo>
                    <a:cubicBezTo>
                      <a:pt x="8381" y="47917"/>
                      <a:pt x="9182" y="49965"/>
                      <a:pt x="15861" y="45869"/>
                    </a:cubicBezTo>
                    <a:cubicBezTo>
                      <a:pt x="22540" y="41772"/>
                      <a:pt x="72946" y="8911"/>
                      <a:pt x="105719" y="5170"/>
                    </a:cubicBezTo>
                    <a:cubicBezTo>
                      <a:pt x="138491" y="1430"/>
                      <a:pt x="152028" y="-2666"/>
                      <a:pt x="162002" y="985"/>
                    </a:cubicBezTo>
                    <a:cubicBezTo>
                      <a:pt x="169790" y="4528"/>
                      <a:pt x="175206" y="11829"/>
                      <a:pt x="176340" y="20310"/>
                    </a:cubicBezTo>
                    <a:cubicBezTo>
                      <a:pt x="177825" y="25208"/>
                      <a:pt x="177542" y="30472"/>
                      <a:pt x="175538" y="35182"/>
                    </a:cubicBezTo>
                    <a:cubicBezTo>
                      <a:pt x="173490" y="37676"/>
                      <a:pt x="146061" y="61899"/>
                      <a:pt x="142766" y="69201"/>
                    </a:cubicBezTo>
                    <a:cubicBezTo>
                      <a:pt x="139471" y="76504"/>
                      <a:pt x="140807" y="76771"/>
                      <a:pt x="139115" y="78107"/>
                    </a:cubicBezTo>
                    <a:cubicBezTo>
                      <a:pt x="137422" y="79443"/>
                      <a:pt x="133237" y="79710"/>
                      <a:pt x="133504" y="82204"/>
                    </a:cubicBezTo>
                    <a:cubicBezTo>
                      <a:pt x="133771" y="84697"/>
                      <a:pt x="134483" y="86478"/>
                      <a:pt x="138759" y="87814"/>
                    </a:cubicBezTo>
                    <a:cubicBezTo>
                      <a:pt x="153182" y="89481"/>
                      <a:pt x="167726" y="89869"/>
                      <a:pt x="182218" y="88972"/>
                    </a:cubicBezTo>
                    <a:cubicBezTo>
                      <a:pt x="185869" y="87636"/>
                      <a:pt x="189075" y="83361"/>
                      <a:pt x="192459" y="84519"/>
                    </a:cubicBezTo>
                    <a:cubicBezTo>
                      <a:pt x="195843" y="85677"/>
                      <a:pt x="219176" y="94938"/>
                      <a:pt x="221758" y="99213"/>
                    </a:cubicBezTo>
                    <a:cubicBezTo>
                      <a:pt x="224180" y="103205"/>
                      <a:pt x="225386" y="107816"/>
                      <a:pt x="225231" y="112482"/>
                    </a:cubicBezTo>
                    <a:cubicBezTo>
                      <a:pt x="225231" y="117826"/>
                      <a:pt x="227903" y="115154"/>
                      <a:pt x="227903" y="117024"/>
                    </a:cubicBezTo>
                    <a:cubicBezTo>
                      <a:pt x="227903" y="118894"/>
                      <a:pt x="228526" y="125217"/>
                      <a:pt x="223984" y="126909"/>
                    </a:cubicBezTo>
                    <a:cubicBezTo>
                      <a:pt x="219443" y="128601"/>
                      <a:pt x="163961" y="126909"/>
                      <a:pt x="161645" y="126909"/>
                    </a:cubicBezTo>
                    <a:cubicBezTo>
                      <a:pt x="159330" y="126909"/>
                      <a:pt x="147486" y="128780"/>
                      <a:pt x="147218" y="134568"/>
                    </a:cubicBezTo>
                    <a:cubicBezTo>
                      <a:pt x="146951" y="140357"/>
                      <a:pt x="142944" y="228077"/>
                      <a:pt x="141697" y="236003"/>
                    </a:cubicBezTo>
                    <a:cubicBezTo>
                      <a:pt x="140450" y="243928"/>
                      <a:pt x="141697" y="271180"/>
                      <a:pt x="130120" y="276523"/>
                    </a:cubicBezTo>
                    <a:cubicBezTo>
                      <a:pt x="118543" y="281866"/>
                      <a:pt x="109459" y="279818"/>
                      <a:pt x="94497" y="276523"/>
                    </a:cubicBezTo>
                    <a:cubicBezTo>
                      <a:pt x="78923" y="272197"/>
                      <a:pt x="65581" y="262103"/>
                      <a:pt x="57183" y="248292"/>
                    </a:cubicBezTo>
                    <a:cubicBezTo>
                      <a:pt x="52169" y="237127"/>
                      <a:pt x="50738" y="224682"/>
                      <a:pt x="53086" y="212670"/>
                    </a:cubicBezTo>
                    <a:cubicBezTo>
                      <a:pt x="55936" y="205189"/>
                      <a:pt x="59143" y="201004"/>
                      <a:pt x="58697" y="194859"/>
                    </a:cubicBezTo>
                    <a:cubicBezTo>
                      <a:pt x="58252" y="188714"/>
                      <a:pt x="56649" y="179987"/>
                      <a:pt x="59499" y="181679"/>
                    </a:cubicBezTo>
                    <a:cubicBezTo>
                      <a:pt x="62348" y="183371"/>
                      <a:pt x="63417" y="185597"/>
                      <a:pt x="65287" y="191564"/>
                    </a:cubicBezTo>
                    <a:cubicBezTo>
                      <a:pt x="68905" y="202442"/>
                      <a:pt x="76298" y="211667"/>
                      <a:pt x="86127" y="217568"/>
                    </a:cubicBezTo>
                    <a:cubicBezTo>
                      <a:pt x="97080" y="222288"/>
                      <a:pt x="106164" y="221308"/>
                      <a:pt x="108390" y="218191"/>
                    </a:cubicBezTo>
                    <a:cubicBezTo>
                      <a:pt x="110617" y="215074"/>
                      <a:pt x="116495" y="209731"/>
                      <a:pt x="118097" y="188269"/>
                    </a:cubicBezTo>
                    <a:cubicBezTo>
                      <a:pt x="119700" y="166806"/>
                      <a:pt x="122016" y="140446"/>
                      <a:pt x="119967" y="137774"/>
                    </a:cubicBezTo>
                    <a:cubicBezTo>
                      <a:pt x="117919" y="135103"/>
                      <a:pt x="117919" y="133411"/>
                      <a:pt x="114001" y="134034"/>
                    </a:cubicBezTo>
                    <a:cubicBezTo>
                      <a:pt x="107294" y="135275"/>
                      <a:pt x="100687" y="137001"/>
                      <a:pt x="94231" y="139199"/>
                    </a:cubicBezTo>
                    <a:cubicBezTo>
                      <a:pt x="87036" y="142077"/>
                      <a:pt x="79992" y="145317"/>
                      <a:pt x="73124" y="148906"/>
                    </a:cubicBezTo>
                    <a:cubicBezTo>
                      <a:pt x="67602" y="151934"/>
                      <a:pt x="58875" y="158791"/>
                      <a:pt x="52107" y="162532"/>
                    </a:cubicBezTo>
                    <a:cubicBezTo>
                      <a:pt x="45140" y="167168"/>
                      <a:pt x="36683" y="169012"/>
                      <a:pt x="28418" y="167697"/>
                    </a:cubicBezTo>
                    <a:cubicBezTo>
                      <a:pt x="20649" y="165605"/>
                      <a:pt x="13772" y="161041"/>
                      <a:pt x="8826" y="154695"/>
                    </a:cubicBezTo>
                    <a:cubicBezTo>
                      <a:pt x="5263" y="150331"/>
                      <a:pt x="5531" y="144543"/>
                      <a:pt x="2592" y="139823"/>
                    </a:cubicBezTo>
                    <a:cubicBezTo>
                      <a:pt x="402" y="136313"/>
                      <a:pt x="-597" y="132190"/>
                      <a:pt x="-258" y="128067"/>
                    </a:cubicBezTo>
                    <a:cubicBezTo>
                      <a:pt x="-258" y="124149"/>
                      <a:pt x="365" y="114887"/>
                      <a:pt x="4640" y="112571"/>
                    </a:cubicBezTo>
                    <a:cubicBezTo>
                      <a:pt x="9810" y="110013"/>
                      <a:pt x="15812" y="109723"/>
                      <a:pt x="21204" y="111770"/>
                    </a:cubicBezTo>
                    <a:cubicBezTo>
                      <a:pt x="31015" y="113319"/>
                      <a:pt x="41066" y="111892"/>
                      <a:pt x="50058" y="107673"/>
                    </a:cubicBezTo>
                    <a:cubicBezTo>
                      <a:pt x="61191" y="103310"/>
                      <a:pt x="82475" y="99748"/>
                      <a:pt x="86305" y="98144"/>
                    </a:cubicBezTo>
                    <a:cubicBezTo>
                      <a:pt x="90134" y="96541"/>
                      <a:pt x="94587" y="95028"/>
                      <a:pt x="92093" y="92534"/>
                    </a:cubicBezTo>
                    <a:cubicBezTo>
                      <a:pt x="89600" y="90040"/>
                      <a:pt x="86126" y="82025"/>
                      <a:pt x="87551" y="79175"/>
                    </a:cubicBezTo>
                    <a:cubicBezTo>
                      <a:pt x="88976" y="76326"/>
                      <a:pt x="89065" y="70715"/>
                      <a:pt x="92539" y="69468"/>
                    </a:cubicBezTo>
                    <a:cubicBezTo>
                      <a:pt x="96011" y="68222"/>
                      <a:pt x="125934" y="44533"/>
                      <a:pt x="128161" y="36696"/>
                    </a:cubicBezTo>
                    <a:cubicBezTo>
                      <a:pt x="131278" y="32154"/>
                      <a:pt x="127537" y="32956"/>
                      <a:pt x="125934" y="32956"/>
                    </a:cubicBezTo>
                    <a:cubicBezTo>
                      <a:pt x="115302" y="35618"/>
                      <a:pt x="104883" y="39071"/>
                      <a:pt x="94765" y="43286"/>
                    </a:cubicBezTo>
                    <a:cubicBezTo>
                      <a:pt x="88798" y="46403"/>
                      <a:pt x="81763" y="48006"/>
                      <a:pt x="73302" y="52192"/>
                    </a:cubicBezTo>
                    <a:cubicBezTo>
                      <a:pt x="64842" y="56377"/>
                      <a:pt x="53532" y="62878"/>
                      <a:pt x="47120" y="66619"/>
                    </a:cubicBezTo>
                    <a:cubicBezTo>
                      <a:pt x="40708" y="70359"/>
                      <a:pt x="33049" y="72407"/>
                      <a:pt x="29309" y="75524"/>
                    </a:cubicBezTo>
                    <a:cubicBezTo>
                      <a:pt x="25568" y="78641"/>
                      <a:pt x="24500" y="80066"/>
                      <a:pt x="20403" y="77840"/>
                    </a:cubicBezTo>
                    <a:cubicBezTo>
                      <a:pt x="16726" y="75484"/>
                      <a:pt x="13671" y="72276"/>
                      <a:pt x="11497" y="68489"/>
                    </a:cubicBezTo>
                    <a:cubicBezTo>
                      <a:pt x="10298" y="66551"/>
                      <a:pt x="8648" y="64932"/>
                      <a:pt x="6689" y="63769"/>
                    </a:cubicBezTo>
                    <a:cubicBezTo>
                      <a:pt x="4695" y="61697"/>
                      <a:pt x="3042" y="59322"/>
                      <a:pt x="1791" y="5673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217" name="组合 216">
              <a:extLst>
                <a:ext uri="{FF2B5EF4-FFF2-40B4-BE49-F238E27FC236}">
                  <a16:creationId xmlns:a16="http://schemas.microsoft.com/office/drawing/2014/main" id="{28FC674D-2B56-45C1-8E03-C9A2012B7EA1}"/>
                </a:ext>
              </a:extLst>
            </p:cNvPr>
            <p:cNvGrpSpPr/>
            <p:nvPr/>
          </p:nvGrpSpPr>
          <p:grpSpPr>
            <a:xfrm>
              <a:off x="3002748" y="5975592"/>
              <a:ext cx="220072" cy="223475"/>
              <a:chOff x="2902072" y="6015506"/>
              <a:chExt cx="254073" cy="258002"/>
            </a:xfrm>
            <a:grpFill/>
          </p:grpSpPr>
          <p:sp>
            <p:nvSpPr>
              <p:cNvPr id="234" name="任意多边形: 形状 233">
                <a:extLst>
                  <a:ext uri="{FF2B5EF4-FFF2-40B4-BE49-F238E27FC236}">
                    <a16:creationId xmlns:a16="http://schemas.microsoft.com/office/drawing/2014/main" id="{42374142-DA05-426B-8ED7-975EB62BA5F9}"/>
                  </a:ext>
                </a:extLst>
              </p:cNvPr>
              <p:cNvSpPr/>
              <p:nvPr/>
            </p:nvSpPr>
            <p:spPr>
              <a:xfrm>
                <a:off x="2970314" y="6015506"/>
                <a:ext cx="70364" cy="55672"/>
              </a:xfrm>
              <a:custGeom>
                <a:avLst/>
                <a:gdLst>
                  <a:gd name="connsiteX0" fmla="*/ -323 w 70364"/>
                  <a:gd name="connsiteY0" fmla="*/ 96 h 55672"/>
                  <a:gd name="connsiteX1" fmla="*/ 27730 w 70364"/>
                  <a:gd name="connsiteY1" fmla="*/ 5261 h 55672"/>
                  <a:gd name="connsiteX2" fmla="*/ 56852 w 70364"/>
                  <a:gd name="connsiteY2" fmla="*/ 5261 h 55672"/>
                  <a:gd name="connsiteX3" fmla="*/ 69408 w 70364"/>
                  <a:gd name="connsiteY3" fmla="*/ 11940 h 55672"/>
                  <a:gd name="connsiteX4" fmla="*/ 69408 w 70364"/>
                  <a:gd name="connsiteY4" fmla="*/ 22627 h 55672"/>
                  <a:gd name="connsiteX5" fmla="*/ 69408 w 70364"/>
                  <a:gd name="connsiteY5" fmla="*/ 31533 h 55672"/>
                  <a:gd name="connsiteX6" fmla="*/ 54447 w 70364"/>
                  <a:gd name="connsiteY6" fmla="*/ 49344 h 55672"/>
                  <a:gd name="connsiteX7" fmla="*/ 31114 w 70364"/>
                  <a:gd name="connsiteY7" fmla="*/ 54509 h 55672"/>
                  <a:gd name="connsiteX8" fmla="*/ -144 w 70364"/>
                  <a:gd name="connsiteY8" fmla="*/ -438 h 55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364" h="55672">
                    <a:moveTo>
                      <a:pt x="-323" y="96"/>
                    </a:moveTo>
                    <a:cubicBezTo>
                      <a:pt x="-323" y="96"/>
                      <a:pt x="22387" y="4104"/>
                      <a:pt x="27730" y="5261"/>
                    </a:cubicBezTo>
                    <a:cubicBezTo>
                      <a:pt x="37408" y="6333"/>
                      <a:pt x="47174" y="6333"/>
                      <a:pt x="56852" y="5261"/>
                    </a:cubicBezTo>
                    <a:cubicBezTo>
                      <a:pt x="62083" y="4283"/>
                      <a:pt x="67295" y="7055"/>
                      <a:pt x="69408" y="11940"/>
                    </a:cubicBezTo>
                    <a:cubicBezTo>
                      <a:pt x="69988" y="15479"/>
                      <a:pt x="69988" y="19088"/>
                      <a:pt x="69408" y="22627"/>
                    </a:cubicBezTo>
                    <a:cubicBezTo>
                      <a:pt x="69408" y="25299"/>
                      <a:pt x="70833" y="27347"/>
                      <a:pt x="69408" y="31533"/>
                    </a:cubicBezTo>
                    <a:cubicBezTo>
                      <a:pt x="66156" y="38734"/>
                      <a:pt x="60978" y="44897"/>
                      <a:pt x="54447" y="49344"/>
                    </a:cubicBezTo>
                    <a:cubicBezTo>
                      <a:pt x="47856" y="54517"/>
                      <a:pt x="39273" y="56417"/>
                      <a:pt x="31114" y="54509"/>
                    </a:cubicBezTo>
                    <a:cubicBezTo>
                      <a:pt x="19091" y="51214"/>
                      <a:pt x="2349" y="37767"/>
                      <a:pt x="-144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5" name="任意多边形: 形状 234">
                <a:extLst>
                  <a:ext uri="{FF2B5EF4-FFF2-40B4-BE49-F238E27FC236}">
                    <a16:creationId xmlns:a16="http://schemas.microsoft.com/office/drawing/2014/main" id="{6468C3EB-F254-4F24-9907-A10B691AFEEB}"/>
                  </a:ext>
                </a:extLst>
              </p:cNvPr>
              <p:cNvSpPr/>
              <p:nvPr/>
            </p:nvSpPr>
            <p:spPr>
              <a:xfrm>
                <a:off x="2902072" y="6084961"/>
                <a:ext cx="108227" cy="171886"/>
              </a:xfrm>
              <a:custGeom>
                <a:avLst/>
                <a:gdLst>
                  <a:gd name="connsiteX0" fmla="*/ 11012 w 108227"/>
                  <a:gd name="connsiteY0" fmla="*/ 10079 h 171886"/>
                  <a:gd name="connsiteX1" fmla="*/ 18048 w 108227"/>
                  <a:gd name="connsiteY1" fmla="*/ -430 h 171886"/>
                  <a:gd name="connsiteX2" fmla="*/ 35859 w 108227"/>
                  <a:gd name="connsiteY2" fmla="*/ 1886 h 171886"/>
                  <a:gd name="connsiteX3" fmla="*/ 42894 w 108227"/>
                  <a:gd name="connsiteY3" fmla="*/ 10079 h 171886"/>
                  <a:gd name="connsiteX4" fmla="*/ 43339 w 108227"/>
                  <a:gd name="connsiteY4" fmla="*/ 42673 h 171886"/>
                  <a:gd name="connsiteX5" fmla="*/ 40222 w 108227"/>
                  <a:gd name="connsiteY5" fmla="*/ 83461 h 171886"/>
                  <a:gd name="connsiteX6" fmla="*/ 51978 w 108227"/>
                  <a:gd name="connsiteY6" fmla="*/ 70369 h 171886"/>
                  <a:gd name="connsiteX7" fmla="*/ 66049 w 108227"/>
                  <a:gd name="connsiteY7" fmla="*/ 45167 h 171886"/>
                  <a:gd name="connsiteX8" fmla="*/ 73440 w 108227"/>
                  <a:gd name="connsiteY8" fmla="*/ 29493 h 171886"/>
                  <a:gd name="connsiteX9" fmla="*/ 77804 w 108227"/>
                  <a:gd name="connsiteY9" fmla="*/ 21211 h 171886"/>
                  <a:gd name="connsiteX10" fmla="*/ 80030 w 108227"/>
                  <a:gd name="connsiteY10" fmla="*/ 10079 h 171886"/>
                  <a:gd name="connsiteX11" fmla="*/ 83503 w 108227"/>
                  <a:gd name="connsiteY11" fmla="*/ 5181 h 171886"/>
                  <a:gd name="connsiteX12" fmla="*/ 84127 w 108227"/>
                  <a:gd name="connsiteY12" fmla="*/ 9455 h 171886"/>
                  <a:gd name="connsiteX13" fmla="*/ 88045 w 108227"/>
                  <a:gd name="connsiteY13" fmla="*/ 4290 h 171886"/>
                  <a:gd name="connsiteX14" fmla="*/ 92409 w 108227"/>
                  <a:gd name="connsiteY14" fmla="*/ 2242 h 171886"/>
                  <a:gd name="connsiteX15" fmla="*/ 93834 w 108227"/>
                  <a:gd name="connsiteY15" fmla="*/ 11147 h 171886"/>
                  <a:gd name="connsiteX16" fmla="*/ 102739 w 108227"/>
                  <a:gd name="connsiteY16" fmla="*/ 26198 h 171886"/>
                  <a:gd name="connsiteX17" fmla="*/ 107905 w 108227"/>
                  <a:gd name="connsiteY17" fmla="*/ 44811 h 171886"/>
                  <a:gd name="connsiteX18" fmla="*/ 107905 w 108227"/>
                  <a:gd name="connsiteY18" fmla="*/ 60930 h 171886"/>
                  <a:gd name="connsiteX19" fmla="*/ 97218 w 108227"/>
                  <a:gd name="connsiteY19" fmla="*/ 82926 h 171886"/>
                  <a:gd name="connsiteX20" fmla="*/ 90183 w 108227"/>
                  <a:gd name="connsiteY20" fmla="*/ 98600 h 171886"/>
                  <a:gd name="connsiteX21" fmla="*/ 80208 w 108227"/>
                  <a:gd name="connsiteY21" fmla="*/ 113116 h 171886"/>
                  <a:gd name="connsiteX22" fmla="*/ 72728 w 108227"/>
                  <a:gd name="connsiteY22" fmla="*/ 125139 h 171886"/>
                  <a:gd name="connsiteX23" fmla="*/ 62842 w 108227"/>
                  <a:gd name="connsiteY23" fmla="*/ 144197 h 171886"/>
                  <a:gd name="connsiteX24" fmla="*/ 50375 w 108227"/>
                  <a:gd name="connsiteY24" fmla="*/ 157466 h 171886"/>
                  <a:gd name="connsiteX25" fmla="*/ 38352 w 108227"/>
                  <a:gd name="connsiteY25" fmla="*/ 168598 h 171886"/>
                  <a:gd name="connsiteX26" fmla="*/ 24281 w 108227"/>
                  <a:gd name="connsiteY26" fmla="*/ 165659 h 171886"/>
                  <a:gd name="connsiteX27" fmla="*/ 1127 w 108227"/>
                  <a:gd name="connsiteY27" fmla="*/ 145800 h 171886"/>
                  <a:gd name="connsiteX28" fmla="*/ 1929 w 108227"/>
                  <a:gd name="connsiteY28" fmla="*/ 126386 h 171886"/>
                  <a:gd name="connsiteX29" fmla="*/ 10834 w 108227"/>
                  <a:gd name="connsiteY29" fmla="*/ 9901 h 171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8227" h="171886">
                    <a:moveTo>
                      <a:pt x="11012" y="10079"/>
                    </a:moveTo>
                    <a:cubicBezTo>
                      <a:pt x="11012" y="10079"/>
                      <a:pt x="11012" y="-430"/>
                      <a:pt x="18048" y="-430"/>
                    </a:cubicBezTo>
                    <a:cubicBezTo>
                      <a:pt x="24066" y="-529"/>
                      <a:pt x="30066" y="251"/>
                      <a:pt x="35859" y="1886"/>
                    </a:cubicBezTo>
                    <a:cubicBezTo>
                      <a:pt x="39595" y="3021"/>
                      <a:pt x="42337" y="6214"/>
                      <a:pt x="42894" y="10079"/>
                    </a:cubicBezTo>
                    <a:cubicBezTo>
                      <a:pt x="44306" y="20890"/>
                      <a:pt x="44455" y="31828"/>
                      <a:pt x="43339" y="42673"/>
                    </a:cubicBezTo>
                    <a:cubicBezTo>
                      <a:pt x="41291" y="50688"/>
                      <a:pt x="36927" y="82214"/>
                      <a:pt x="40222" y="83461"/>
                    </a:cubicBezTo>
                    <a:cubicBezTo>
                      <a:pt x="43517" y="84707"/>
                      <a:pt x="49128" y="73842"/>
                      <a:pt x="51978" y="70369"/>
                    </a:cubicBezTo>
                    <a:cubicBezTo>
                      <a:pt x="57209" y="62282"/>
                      <a:pt x="61909" y="53863"/>
                      <a:pt x="66049" y="45167"/>
                    </a:cubicBezTo>
                    <a:cubicBezTo>
                      <a:pt x="68097" y="40001"/>
                      <a:pt x="72371" y="33411"/>
                      <a:pt x="73440" y="29493"/>
                    </a:cubicBezTo>
                    <a:cubicBezTo>
                      <a:pt x="74509" y="25574"/>
                      <a:pt x="76913" y="23882"/>
                      <a:pt x="77804" y="21211"/>
                    </a:cubicBezTo>
                    <a:cubicBezTo>
                      <a:pt x="78695" y="18539"/>
                      <a:pt x="78784" y="13196"/>
                      <a:pt x="80030" y="10079"/>
                    </a:cubicBezTo>
                    <a:cubicBezTo>
                      <a:pt x="80787" y="8196"/>
                      <a:pt x="81977" y="6518"/>
                      <a:pt x="83503" y="5181"/>
                    </a:cubicBezTo>
                    <a:lnTo>
                      <a:pt x="84127" y="9455"/>
                    </a:lnTo>
                    <a:cubicBezTo>
                      <a:pt x="85692" y="7947"/>
                      <a:pt x="87014" y="6204"/>
                      <a:pt x="88045" y="4290"/>
                    </a:cubicBezTo>
                    <a:cubicBezTo>
                      <a:pt x="89114" y="2064"/>
                      <a:pt x="92409" y="-430"/>
                      <a:pt x="92409" y="2242"/>
                    </a:cubicBezTo>
                    <a:cubicBezTo>
                      <a:pt x="92037" y="5285"/>
                      <a:pt x="92531" y="8372"/>
                      <a:pt x="93834" y="11147"/>
                    </a:cubicBezTo>
                    <a:cubicBezTo>
                      <a:pt x="97178" y="15933"/>
                      <a:pt x="100155" y="20964"/>
                      <a:pt x="102739" y="26198"/>
                    </a:cubicBezTo>
                    <a:cubicBezTo>
                      <a:pt x="105096" y="32209"/>
                      <a:pt x="106826" y="38446"/>
                      <a:pt x="107905" y="44811"/>
                    </a:cubicBezTo>
                    <a:cubicBezTo>
                      <a:pt x="107905" y="48907"/>
                      <a:pt x="107905" y="58080"/>
                      <a:pt x="107905" y="60930"/>
                    </a:cubicBezTo>
                    <a:cubicBezTo>
                      <a:pt x="107905" y="63779"/>
                      <a:pt x="98999" y="77138"/>
                      <a:pt x="97218" y="82926"/>
                    </a:cubicBezTo>
                    <a:cubicBezTo>
                      <a:pt x="95155" y="88273"/>
                      <a:pt x="92806" y="93505"/>
                      <a:pt x="90183" y="98600"/>
                    </a:cubicBezTo>
                    <a:cubicBezTo>
                      <a:pt x="88045" y="102786"/>
                      <a:pt x="81277" y="109821"/>
                      <a:pt x="80208" y="113116"/>
                    </a:cubicBezTo>
                    <a:cubicBezTo>
                      <a:pt x="79140" y="116411"/>
                      <a:pt x="73529" y="120597"/>
                      <a:pt x="72728" y="125139"/>
                    </a:cubicBezTo>
                    <a:cubicBezTo>
                      <a:pt x="69991" y="131766"/>
                      <a:pt x="66683" y="138142"/>
                      <a:pt x="62842" y="144197"/>
                    </a:cubicBezTo>
                    <a:cubicBezTo>
                      <a:pt x="59458" y="150787"/>
                      <a:pt x="54560" y="152479"/>
                      <a:pt x="50375" y="157466"/>
                    </a:cubicBezTo>
                    <a:cubicBezTo>
                      <a:pt x="46189" y="162453"/>
                      <a:pt x="42538" y="163254"/>
                      <a:pt x="38352" y="168598"/>
                    </a:cubicBezTo>
                    <a:cubicBezTo>
                      <a:pt x="34167" y="173941"/>
                      <a:pt x="32118" y="171091"/>
                      <a:pt x="24281" y="165659"/>
                    </a:cubicBezTo>
                    <a:cubicBezTo>
                      <a:pt x="16445" y="160227"/>
                      <a:pt x="3175" y="152835"/>
                      <a:pt x="1127" y="145800"/>
                    </a:cubicBezTo>
                    <a:cubicBezTo>
                      <a:pt x="-1052" y="139457"/>
                      <a:pt x="-766" y="132527"/>
                      <a:pt x="1929" y="126386"/>
                    </a:cubicBezTo>
                    <a:cubicBezTo>
                      <a:pt x="4867" y="119706"/>
                      <a:pt x="10834" y="9901"/>
                      <a:pt x="10834" y="9901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6" name="任意多边形: 形状 235">
                <a:extLst>
                  <a:ext uri="{FF2B5EF4-FFF2-40B4-BE49-F238E27FC236}">
                    <a16:creationId xmlns:a16="http://schemas.microsoft.com/office/drawing/2014/main" id="{8F3BA0F8-3459-4DD5-812D-86AE1CB16A62}"/>
                  </a:ext>
                </a:extLst>
              </p:cNvPr>
              <p:cNvSpPr/>
              <p:nvPr/>
            </p:nvSpPr>
            <p:spPr>
              <a:xfrm>
                <a:off x="3024281" y="6019252"/>
                <a:ext cx="131864" cy="254256"/>
              </a:xfrm>
              <a:custGeom>
                <a:avLst/>
                <a:gdLst>
                  <a:gd name="connsiteX0" fmla="*/ 93186 w 131864"/>
                  <a:gd name="connsiteY0" fmla="*/ 8550 h 254256"/>
                  <a:gd name="connsiteX1" fmla="*/ 90693 w 131864"/>
                  <a:gd name="connsiteY1" fmla="*/ 1515 h 254256"/>
                  <a:gd name="connsiteX2" fmla="*/ 98797 w 131864"/>
                  <a:gd name="connsiteY2" fmla="*/ 357 h 254256"/>
                  <a:gd name="connsiteX3" fmla="*/ 114826 w 131864"/>
                  <a:gd name="connsiteY3" fmla="*/ 11044 h 254256"/>
                  <a:gd name="connsiteX4" fmla="*/ 128274 w 131864"/>
                  <a:gd name="connsiteY4" fmla="*/ 34377 h 254256"/>
                  <a:gd name="connsiteX5" fmla="*/ 131302 w 131864"/>
                  <a:gd name="connsiteY5" fmla="*/ 59134 h 254256"/>
                  <a:gd name="connsiteX6" fmla="*/ 124979 w 131864"/>
                  <a:gd name="connsiteY6" fmla="*/ 72582 h 254256"/>
                  <a:gd name="connsiteX7" fmla="*/ 117765 w 131864"/>
                  <a:gd name="connsiteY7" fmla="*/ 85138 h 254256"/>
                  <a:gd name="connsiteX8" fmla="*/ 111621 w 131864"/>
                  <a:gd name="connsiteY8" fmla="*/ 98586 h 254256"/>
                  <a:gd name="connsiteX9" fmla="*/ 101468 w 131864"/>
                  <a:gd name="connsiteY9" fmla="*/ 114081 h 254256"/>
                  <a:gd name="connsiteX10" fmla="*/ 92563 w 131864"/>
                  <a:gd name="connsiteY10" fmla="*/ 127083 h 254256"/>
                  <a:gd name="connsiteX11" fmla="*/ 79026 w 131864"/>
                  <a:gd name="connsiteY11" fmla="*/ 142935 h 254256"/>
                  <a:gd name="connsiteX12" fmla="*/ 84103 w 131864"/>
                  <a:gd name="connsiteY12" fmla="*/ 151841 h 254256"/>
                  <a:gd name="connsiteX13" fmla="*/ 97995 w 131864"/>
                  <a:gd name="connsiteY13" fmla="*/ 162349 h 254256"/>
                  <a:gd name="connsiteX14" fmla="*/ 106900 w 131864"/>
                  <a:gd name="connsiteY14" fmla="*/ 180873 h 254256"/>
                  <a:gd name="connsiteX15" fmla="*/ 114114 w 131864"/>
                  <a:gd name="connsiteY15" fmla="*/ 210795 h 254256"/>
                  <a:gd name="connsiteX16" fmla="*/ 116786 w 131864"/>
                  <a:gd name="connsiteY16" fmla="*/ 249179 h 254256"/>
                  <a:gd name="connsiteX17" fmla="*/ 109394 w 131864"/>
                  <a:gd name="connsiteY17" fmla="*/ 252919 h 254256"/>
                  <a:gd name="connsiteX18" fmla="*/ 90870 w 131864"/>
                  <a:gd name="connsiteY18" fmla="*/ 236622 h 254256"/>
                  <a:gd name="connsiteX19" fmla="*/ 88377 w 131864"/>
                  <a:gd name="connsiteY19" fmla="*/ 212488 h 254256"/>
                  <a:gd name="connsiteX20" fmla="*/ 83835 w 131864"/>
                  <a:gd name="connsiteY20" fmla="*/ 182565 h 254256"/>
                  <a:gd name="connsiteX21" fmla="*/ 71635 w 131864"/>
                  <a:gd name="connsiteY21" fmla="*/ 162171 h 254256"/>
                  <a:gd name="connsiteX22" fmla="*/ 63619 w 131864"/>
                  <a:gd name="connsiteY22" fmla="*/ 167960 h 254256"/>
                  <a:gd name="connsiteX23" fmla="*/ 26483 w 131864"/>
                  <a:gd name="connsiteY23" fmla="*/ 208569 h 254256"/>
                  <a:gd name="connsiteX24" fmla="*/ 18468 w 131864"/>
                  <a:gd name="connsiteY24" fmla="*/ 208569 h 254256"/>
                  <a:gd name="connsiteX25" fmla="*/ 8138 w 131864"/>
                  <a:gd name="connsiteY25" fmla="*/ 196636 h 254256"/>
                  <a:gd name="connsiteX26" fmla="*/ -323 w 131864"/>
                  <a:gd name="connsiteY26" fmla="*/ 180517 h 254256"/>
                  <a:gd name="connsiteX27" fmla="*/ 7336 w 131864"/>
                  <a:gd name="connsiteY27" fmla="*/ 165645 h 254256"/>
                  <a:gd name="connsiteX28" fmla="*/ 29778 w 131864"/>
                  <a:gd name="connsiteY28" fmla="*/ 142401 h 254256"/>
                  <a:gd name="connsiteX29" fmla="*/ 49638 w 131864"/>
                  <a:gd name="connsiteY29" fmla="*/ 116397 h 254256"/>
                  <a:gd name="connsiteX30" fmla="*/ 68696 w 131864"/>
                  <a:gd name="connsiteY30" fmla="*/ 93687 h 254256"/>
                  <a:gd name="connsiteX31" fmla="*/ 80273 w 131864"/>
                  <a:gd name="connsiteY31" fmla="*/ 77479 h 254256"/>
                  <a:gd name="connsiteX32" fmla="*/ 96838 w 131864"/>
                  <a:gd name="connsiteY32" fmla="*/ 46488 h 254256"/>
                  <a:gd name="connsiteX33" fmla="*/ 93097 w 131864"/>
                  <a:gd name="connsiteY33" fmla="*/ 8907 h 25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31864" h="254256">
                    <a:moveTo>
                      <a:pt x="93186" y="8550"/>
                    </a:moveTo>
                    <a:cubicBezTo>
                      <a:pt x="93186" y="8550"/>
                      <a:pt x="89267" y="4276"/>
                      <a:pt x="90693" y="1515"/>
                    </a:cubicBezTo>
                    <a:cubicBezTo>
                      <a:pt x="92117" y="-1246"/>
                      <a:pt x="96036" y="-533"/>
                      <a:pt x="98797" y="357"/>
                    </a:cubicBezTo>
                    <a:cubicBezTo>
                      <a:pt x="104727" y="2949"/>
                      <a:pt x="110153" y="6567"/>
                      <a:pt x="114826" y="11044"/>
                    </a:cubicBezTo>
                    <a:cubicBezTo>
                      <a:pt x="120752" y="17896"/>
                      <a:pt x="125315" y="25815"/>
                      <a:pt x="128274" y="34377"/>
                    </a:cubicBezTo>
                    <a:cubicBezTo>
                      <a:pt x="131024" y="42322"/>
                      <a:pt x="132056" y="50760"/>
                      <a:pt x="131302" y="59134"/>
                    </a:cubicBezTo>
                    <a:cubicBezTo>
                      <a:pt x="129963" y="63939"/>
                      <a:pt x="127825" y="68485"/>
                      <a:pt x="124979" y="72582"/>
                    </a:cubicBezTo>
                    <a:cubicBezTo>
                      <a:pt x="122337" y="76626"/>
                      <a:pt x="119929" y="80819"/>
                      <a:pt x="117765" y="85138"/>
                    </a:cubicBezTo>
                    <a:cubicBezTo>
                      <a:pt x="116086" y="89781"/>
                      <a:pt x="114031" y="94278"/>
                      <a:pt x="111621" y="98586"/>
                    </a:cubicBezTo>
                    <a:cubicBezTo>
                      <a:pt x="108682" y="103573"/>
                      <a:pt x="104763" y="109272"/>
                      <a:pt x="101468" y="114081"/>
                    </a:cubicBezTo>
                    <a:cubicBezTo>
                      <a:pt x="98173" y="118890"/>
                      <a:pt x="98173" y="119425"/>
                      <a:pt x="92563" y="127083"/>
                    </a:cubicBezTo>
                    <a:cubicBezTo>
                      <a:pt x="86952" y="134742"/>
                      <a:pt x="79382" y="138572"/>
                      <a:pt x="79026" y="142935"/>
                    </a:cubicBezTo>
                    <a:cubicBezTo>
                      <a:pt x="78927" y="146618"/>
                      <a:pt x="80883" y="150050"/>
                      <a:pt x="84103" y="151841"/>
                    </a:cubicBezTo>
                    <a:cubicBezTo>
                      <a:pt x="86863" y="153711"/>
                      <a:pt x="95056" y="157006"/>
                      <a:pt x="97995" y="162349"/>
                    </a:cubicBezTo>
                    <a:cubicBezTo>
                      <a:pt x="101921" y="168016"/>
                      <a:pt x="104927" y="174267"/>
                      <a:pt x="106900" y="180873"/>
                    </a:cubicBezTo>
                    <a:cubicBezTo>
                      <a:pt x="109915" y="190690"/>
                      <a:pt x="112324" y="200683"/>
                      <a:pt x="114114" y="210795"/>
                    </a:cubicBezTo>
                    <a:cubicBezTo>
                      <a:pt x="115005" y="218455"/>
                      <a:pt x="118923" y="243657"/>
                      <a:pt x="116786" y="249179"/>
                    </a:cubicBezTo>
                    <a:cubicBezTo>
                      <a:pt x="114649" y="254700"/>
                      <a:pt x="112868" y="254344"/>
                      <a:pt x="109394" y="252919"/>
                    </a:cubicBezTo>
                    <a:cubicBezTo>
                      <a:pt x="102493" y="248373"/>
                      <a:pt x="96259" y="242888"/>
                      <a:pt x="90870" y="236622"/>
                    </a:cubicBezTo>
                    <a:cubicBezTo>
                      <a:pt x="87932" y="232704"/>
                      <a:pt x="88377" y="227716"/>
                      <a:pt x="88377" y="212488"/>
                    </a:cubicBezTo>
                    <a:cubicBezTo>
                      <a:pt x="88191" y="202357"/>
                      <a:pt x="86664" y="192295"/>
                      <a:pt x="83835" y="182565"/>
                    </a:cubicBezTo>
                    <a:cubicBezTo>
                      <a:pt x="83033" y="178469"/>
                      <a:pt x="74930" y="161548"/>
                      <a:pt x="71635" y="162171"/>
                    </a:cubicBezTo>
                    <a:cubicBezTo>
                      <a:pt x="68340" y="162795"/>
                      <a:pt x="65045" y="162171"/>
                      <a:pt x="63619" y="167960"/>
                    </a:cubicBezTo>
                    <a:cubicBezTo>
                      <a:pt x="62195" y="173748"/>
                      <a:pt x="31649" y="205274"/>
                      <a:pt x="26483" y="208569"/>
                    </a:cubicBezTo>
                    <a:cubicBezTo>
                      <a:pt x="21318" y="211865"/>
                      <a:pt x="21496" y="213735"/>
                      <a:pt x="18468" y="208569"/>
                    </a:cubicBezTo>
                    <a:cubicBezTo>
                      <a:pt x="15440" y="203404"/>
                      <a:pt x="11611" y="197616"/>
                      <a:pt x="8138" y="196636"/>
                    </a:cubicBezTo>
                    <a:cubicBezTo>
                      <a:pt x="4664" y="195656"/>
                      <a:pt x="-323" y="185237"/>
                      <a:pt x="-323" y="180517"/>
                    </a:cubicBezTo>
                    <a:cubicBezTo>
                      <a:pt x="-323" y="175797"/>
                      <a:pt x="5021" y="170186"/>
                      <a:pt x="7336" y="165645"/>
                    </a:cubicBezTo>
                    <a:cubicBezTo>
                      <a:pt x="9652" y="161103"/>
                      <a:pt x="27908" y="145073"/>
                      <a:pt x="29778" y="142401"/>
                    </a:cubicBezTo>
                    <a:cubicBezTo>
                      <a:pt x="31649" y="139729"/>
                      <a:pt x="46343" y="121829"/>
                      <a:pt x="49638" y="116397"/>
                    </a:cubicBezTo>
                    <a:cubicBezTo>
                      <a:pt x="52933" y="110964"/>
                      <a:pt x="65757" y="99476"/>
                      <a:pt x="68696" y="93687"/>
                    </a:cubicBezTo>
                    <a:cubicBezTo>
                      <a:pt x="71635" y="87899"/>
                      <a:pt x="77601" y="84158"/>
                      <a:pt x="80273" y="77479"/>
                    </a:cubicBezTo>
                    <a:cubicBezTo>
                      <a:pt x="82945" y="70800"/>
                      <a:pt x="94789" y="57264"/>
                      <a:pt x="96838" y="46488"/>
                    </a:cubicBezTo>
                    <a:cubicBezTo>
                      <a:pt x="98886" y="35712"/>
                      <a:pt x="105743" y="33842"/>
                      <a:pt x="93097" y="8907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218" name="任意多边形: 形状 217">
              <a:extLst>
                <a:ext uri="{FF2B5EF4-FFF2-40B4-BE49-F238E27FC236}">
                  <a16:creationId xmlns:a16="http://schemas.microsoft.com/office/drawing/2014/main" id="{992BB8DA-5951-4391-BA8F-16400FB72932}"/>
                </a:ext>
              </a:extLst>
            </p:cNvPr>
            <p:cNvSpPr/>
            <p:nvPr/>
          </p:nvSpPr>
          <p:spPr>
            <a:xfrm>
              <a:off x="3357179" y="5904858"/>
              <a:ext cx="311430" cy="364943"/>
            </a:xfrm>
            <a:custGeom>
              <a:avLst/>
              <a:gdLst>
                <a:gd name="connsiteX0" fmla="*/ 70502 w 359546"/>
                <a:gd name="connsiteY0" fmla="*/ 61296 h 421327"/>
                <a:gd name="connsiteX1" fmla="*/ 85908 w 359546"/>
                <a:gd name="connsiteY1" fmla="*/ 62543 h 421327"/>
                <a:gd name="connsiteX2" fmla="*/ 92766 w 359546"/>
                <a:gd name="connsiteY2" fmla="*/ 71448 h 421327"/>
                <a:gd name="connsiteX3" fmla="*/ 90272 w 359546"/>
                <a:gd name="connsiteY3" fmla="*/ 78662 h 421327"/>
                <a:gd name="connsiteX4" fmla="*/ 83058 w 359546"/>
                <a:gd name="connsiteY4" fmla="*/ 86054 h 421327"/>
                <a:gd name="connsiteX5" fmla="*/ 79497 w 359546"/>
                <a:gd name="connsiteY5" fmla="*/ 100748 h 421327"/>
                <a:gd name="connsiteX6" fmla="*/ 111111 w 359546"/>
                <a:gd name="connsiteY6" fmla="*/ 77860 h 421327"/>
                <a:gd name="connsiteX7" fmla="*/ 117701 w 359546"/>
                <a:gd name="connsiteY7" fmla="*/ 49986 h 421327"/>
                <a:gd name="connsiteX8" fmla="*/ 125538 w 359546"/>
                <a:gd name="connsiteY8" fmla="*/ 28168 h 421327"/>
                <a:gd name="connsiteX9" fmla="*/ 132573 w 359546"/>
                <a:gd name="connsiteY9" fmla="*/ 12494 h 421327"/>
                <a:gd name="connsiteX10" fmla="*/ 153769 w 359546"/>
                <a:gd name="connsiteY10" fmla="*/ 18193 h 421327"/>
                <a:gd name="connsiteX11" fmla="*/ 168196 w 359546"/>
                <a:gd name="connsiteY11" fmla="*/ 36004 h 421327"/>
                <a:gd name="connsiteX12" fmla="*/ 170066 w 359546"/>
                <a:gd name="connsiteY12" fmla="*/ 56042 h 421327"/>
                <a:gd name="connsiteX13" fmla="*/ 190549 w 359546"/>
                <a:gd name="connsiteY13" fmla="*/ 68153 h 421327"/>
                <a:gd name="connsiteX14" fmla="*/ 200167 w 359546"/>
                <a:gd name="connsiteY14" fmla="*/ 85965 h 421327"/>
                <a:gd name="connsiteX15" fmla="*/ 193220 w 359546"/>
                <a:gd name="connsiteY15" fmla="*/ 100748 h 421327"/>
                <a:gd name="connsiteX16" fmla="*/ 167395 w 359546"/>
                <a:gd name="connsiteY16" fmla="*/ 91842 h 421327"/>
                <a:gd name="connsiteX17" fmla="*/ 143884 w 359546"/>
                <a:gd name="connsiteY17" fmla="*/ 96384 h 421327"/>
                <a:gd name="connsiteX18" fmla="*/ 136136 w 359546"/>
                <a:gd name="connsiteY18" fmla="*/ 152578 h 421327"/>
                <a:gd name="connsiteX19" fmla="*/ 137472 w 359546"/>
                <a:gd name="connsiteY19" fmla="*/ 168608 h 421327"/>
                <a:gd name="connsiteX20" fmla="*/ 145308 w 359546"/>
                <a:gd name="connsiteY20" fmla="*/ 187399 h 421327"/>
                <a:gd name="connsiteX21" fmla="*/ 146555 w 359546"/>
                <a:gd name="connsiteY21" fmla="*/ 197462 h 421327"/>
                <a:gd name="connsiteX22" fmla="*/ 155461 w 359546"/>
                <a:gd name="connsiteY22" fmla="*/ 189626 h 421327"/>
                <a:gd name="connsiteX23" fmla="*/ 160181 w 359546"/>
                <a:gd name="connsiteY23" fmla="*/ 181789 h 421327"/>
                <a:gd name="connsiteX24" fmla="*/ 166860 w 359546"/>
                <a:gd name="connsiteY24" fmla="*/ 175020 h 421327"/>
                <a:gd name="connsiteX25" fmla="*/ 173450 w 359546"/>
                <a:gd name="connsiteY25" fmla="*/ 187132 h 421327"/>
                <a:gd name="connsiteX26" fmla="*/ 177101 w 359546"/>
                <a:gd name="connsiteY26" fmla="*/ 181789 h 421327"/>
                <a:gd name="connsiteX27" fmla="*/ 182890 w 359546"/>
                <a:gd name="connsiteY27" fmla="*/ 201025 h 421327"/>
                <a:gd name="connsiteX28" fmla="*/ 188056 w 359546"/>
                <a:gd name="connsiteY28" fmla="*/ 202628 h 421327"/>
                <a:gd name="connsiteX29" fmla="*/ 200880 w 359546"/>
                <a:gd name="connsiteY29" fmla="*/ 189447 h 421327"/>
                <a:gd name="connsiteX30" fmla="*/ 218691 w 359546"/>
                <a:gd name="connsiteY30" fmla="*/ 174397 h 421327"/>
                <a:gd name="connsiteX31" fmla="*/ 220115 w 359546"/>
                <a:gd name="connsiteY31" fmla="*/ 166560 h 421327"/>
                <a:gd name="connsiteX32" fmla="*/ 203373 w 359546"/>
                <a:gd name="connsiteY32" fmla="*/ 154538 h 421327"/>
                <a:gd name="connsiteX33" fmla="*/ 206935 w 359546"/>
                <a:gd name="connsiteY33" fmla="*/ 145632 h 421327"/>
                <a:gd name="connsiteX34" fmla="*/ 217622 w 359546"/>
                <a:gd name="connsiteY34" fmla="*/ 139220 h 421327"/>
                <a:gd name="connsiteX35" fmla="*/ 231069 w 359546"/>
                <a:gd name="connsiteY35" fmla="*/ 140645 h 421327"/>
                <a:gd name="connsiteX36" fmla="*/ 238016 w 359546"/>
                <a:gd name="connsiteY36" fmla="*/ 110722 h 421327"/>
                <a:gd name="connsiteX37" fmla="*/ 221540 w 359546"/>
                <a:gd name="connsiteY37" fmla="*/ 112860 h 421327"/>
                <a:gd name="connsiteX38" fmla="*/ 182534 w 359546"/>
                <a:gd name="connsiteY38" fmla="*/ 130671 h 421327"/>
                <a:gd name="connsiteX39" fmla="*/ 170155 w 359546"/>
                <a:gd name="connsiteY39" fmla="*/ 129068 h 421327"/>
                <a:gd name="connsiteX40" fmla="*/ 162942 w 359546"/>
                <a:gd name="connsiteY40" fmla="*/ 121587 h 421327"/>
                <a:gd name="connsiteX41" fmla="*/ 184404 w 359546"/>
                <a:gd name="connsiteY41" fmla="*/ 109030 h 421327"/>
                <a:gd name="connsiteX42" fmla="*/ 205243 w 359546"/>
                <a:gd name="connsiteY42" fmla="*/ 103063 h 421327"/>
                <a:gd name="connsiteX43" fmla="*/ 235968 w 359546"/>
                <a:gd name="connsiteY43" fmla="*/ 91753 h 421327"/>
                <a:gd name="connsiteX44" fmla="*/ 244873 w 359546"/>
                <a:gd name="connsiteY44" fmla="*/ 84540 h 421327"/>
                <a:gd name="connsiteX45" fmla="*/ 248703 w 359546"/>
                <a:gd name="connsiteY45" fmla="*/ 57823 h 421327"/>
                <a:gd name="connsiteX46" fmla="*/ 259478 w 359546"/>
                <a:gd name="connsiteY46" fmla="*/ 20153 h 421327"/>
                <a:gd name="connsiteX47" fmla="*/ 269809 w 359546"/>
                <a:gd name="connsiteY47" fmla="*/ 6438 h 421327"/>
                <a:gd name="connsiteX48" fmla="*/ 283879 w 359546"/>
                <a:gd name="connsiteY48" fmla="*/ 649 h 421327"/>
                <a:gd name="connsiteX49" fmla="*/ 286996 w 359546"/>
                <a:gd name="connsiteY49" fmla="*/ 15165 h 421327"/>
                <a:gd name="connsiteX50" fmla="*/ 275864 w 359546"/>
                <a:gd name="connsiteY50" fmla="*/ 32977 h 421327"/>
                <a:gd name="connsiteX51" fmla="*/ 270699 w 359546"/>
                <a:gd name="connsiteY51" fmla="*/ 59159 h 421327"/>
                <a:gd name="connsiteX52" fmla="*/ 265534 w 359546"/>
                <a:gd name="connsiteY52" fmla="*/ 81512 h 421327"/>
                <a:gd name="connsiteX53" fmla="*/ 273371 w 359546"/>
                <a:gd name="connsiteY53" fmla="*/ 87657 h 421327"/>
                <a:gd name="connsiteX54" fmla="*/ 299108 w 359546"/>
                <a:gd name="connsiteY54" fmla="*/ 84184 h 421327"/>
                <a:gd name="connsiteX55" fmla="*/ 316296 w 359546"/>
                <a:gd name="connsiteY55" fmla="*/ 85609 h 421327"/>
                <a:gd name="connsiteX56" fmla="*/ 318344 w 359546"/>
                <a:gd name="connsiteY56" fmla="*/ 94514 h 421327"/>
                <a:gd name="connsiteX57" fmla="*/ 310863 w 359546"/>
                <a:gd name="connsiteY57" fmla="*/ 104399 h 421327"/>
                <a:gd name="connsiteX58" fmla="*/ 297505 w 359546"/>
                <a:gd name="connsiteY58" fmla="*/ 104399 h 421327"/>
                <a:gd name="connsiteX59" fmla="*/ 270254 w 359546"/>
                <a:gd name="connsiteY59" fmla="*/ 105468 h 421327"/>
                <a:gd name="connsiteX60" fmla="*/ 263486 w 359546"/>
                <a:gd name="connsiteY60" fmla="*/ 109832 h 421327"/>
                <a:gd name="connsiteX61" fmla="*/ 259923 w 359546"/>
                <a:gd name="connsiteY61" fmla="*/ 147948 h 421327"/>
                <a:gd name="connsiteX62" fmla="*/ 269452 w 359546"/>
                <a:gd name="connsiteY62" fmla="*/ 160326 h 421327"/>
                <a:gd name="connsiteX63" fmla="*/ 270521 w 359546"/>
                <a:gd name="connsiteY63" fmla="*/ 177425 h 421327"/>
                <a:gd name="connsiteX64" fmla="*/ 313980 w 359546"/>
                <a:gd name="connsiteY64" fmla="*/ 169855 h 421327"/>
                <a:gd name="connsiteX65" fmla="*/ 325558 w 359546"/>
                <a:gd name="connsiteY65" fmla="*/ 167183 h 421327"/>
                <a:gd name="connsiteX66" fmla="*/ 348445 w 359546"/>
                <a:gd name="connsiteY66" fmla="*/ 175198 h 421327"/>
                <a:gd name="connsiteX67" fmla="*/ 358954 w 359546"/>
                <a:gd name="connsiteY67" fmla="*/ 187132 h 421327"/>
                <a:gd name="connsiteX68" fmla="*/ 357351 w 359546"/>
                <a:gd name="connsiteY68" fmla="*/ 196037 h 421327"/>
                <a:gd name="connsiteX69" fmla="*/ 335265 w 359546"/>
                <a:gd name="connsiteY69" fmla="*/ 207614 h 421327"/>
                <a:gd name="connsiteX70" fmla="*/ 326359 w 359546"/>
                <a:gd name="connsiteY70" fmla="*/ 210910 h 421327"/>
                <a:gd name="connsiteX71" fmla="*/ 315227 w 359546"/>
                <a:gd name="connsiteY71" fmla="*/ 210108 h 421327"/>
                <a:gd name="connsiteX72" fmla="*/ 299464 w 359546"/>
                <a:gd name="connsiteY72" fmla="*/ 210108 h 421327"/>
                <a:gd name="connsiteX73" fmla="*/ 287086 w 359546"/>
                <a:gd name="connsiteY73" fmla="*/ 221686 h 421327"/>
                <a:gd name="connsiteX74" fmla="*/ 274974 w 359546"/>
                <a:gd name="connsiteY74" fmla="*/ 236113 h 421327"/>
                <a:gd name="connsiteX75" fmla="*/ 289579 w 359546"/>
                <a:gd name="connsiteY75" fmla="*/ 237537 h 421327"/>
                <a:gd name="connsiteX76" fmla="*/ 305074 w 359546"/>
                <a:gd name="connsiteY76" fmla="*/ 243950 h 421327"/>
                <a:gd name="connsiteX77" fmla="*/ 314693 w 359546"/>
                <a:gd name="connsiteY77" fmla="*/ 258287 h 421327"/>
                <a:gd name="connsiteX78" fmla="*/ 319680 w 359546"/>
                <a:gd name="connsiteY78" fmla="*/ 299698 h 421327"/>
                <a:gd name="connsiteX79" fmla="*/ 320125 w 359546"/>
                <a:gd name="connsiteY79" fmla="*/ 362037 h 421327"/>
                <a:gd name="connsiteX80" fmla="*/ 322530 w 359546"/>
                <a:gd name="connsiteY80" fmla="*/ 380650 h 421327"/>
                <a:gd name="connsiteX81" fmla="*/ 321372 w 359546"/>
                <a:gd name="connsiteY81" fmla="*/ 411285 h 421327"/>
                <a:gd name="connsiteX82" fmla="*/ 314693 w 359546"/>
                <a:gd name="connsiteY82" fmla="*/ 420814 h 421327"/>
                <a:gd name="connsiteX83" fmla="*/ 301779 w 359546"/>
                <a:gd name="connsiteY83" fmla="*/ 417430 h 421327"/>
                <a:gd name="connsiteX84" fmla="*/ 289223 w 359546"/>
                <a:gd name="connsiteY84" fmla="*/ 410483 h 421327"/>
                <a:gd name="connsiteX85" fmla="*/ 276220 w 359546"/>
                <a:gd name="connsiteY85" fmla="*/ 396056 h 421327"/>
                <a:gd name="connsiteX86" fmla="*/ 261793 w 359546"/>
                <a:gd name="connsiteY86" fmla="*/ 380294 h 421327"/>
                <a:gd name="connsiteX87" fmla="*/ 254580 w 359546"/>
                <a:gd name="connsiteY87" fmla="*/ 365867 h 421327"/>
                <a:gd name="connsiteX88" fmla="*/ 255203 w 359546"/>
                <a:gd name="connsiteY88" fmla="*/ 356961 h 421327"/>
                <a:gd name="connsiteX89" fmla="*/ 260547 w 359546"/>
                <a:gd name="connsiteY89" fmla="*/ 363818 h 421327"/>
                <a:gd name="connsiteX90" fmla="*/ 271679 w 359546"/>
                <a:gd name="connsiteY90" fmla="*/ 373882 h 421327"/>
                <a:gd name="connsiteX91" fmla="*/ 288154 w 359546"/>
                <a:gd name="connsiteY91" fmla="*/ 380917 h 421327"/>
                <a:gd name="connsiteX92" fmla="*/ 292874 w 359546"/>
                <a:gd name="connsiteY92" fmla="*/ 376375 h 421327"/>
                <a:gd name="connsiteX93" fmla="*/ 292250 w 359546"/>
                <a:gd name="connsiteY93" fmla="*/ 353666 h 421327"/>
                <a:gd name="connsiteX94" fmla="*/ 292250 w 359546"/>
                <a:gd name="connsiteY94" fmla="*/ 294889 h 421327"/>
                <a:gd name="connsiteX95" fmla="*/ 286907 w 359546"/>
                <a:gd name="connsiteY95" fmla="*/ 261404 h 421327"/>
                <a:gd name="connsiteX96" fmla="*/ 278002 w 359546"/>
                <a:gd name="connsiteY96" fmla="*/ 255259 h 421327"/>
                <a:gd name="connsiteX97" fmla="*/ 269096 w 359546"/>
                <a:gd name="connsiteY97" fmla="*/ 260247 h 421327"/>
                <a:gd name="connsiteX98" fmla="*/ 262239 w 359546"/>
                <a:gd name="connsiteY98" fmla="*/ 260247 h 421327"/>
                <a:gd name="connsiteX99" fmla="*/ 258766 w 359546"/>
                <a:gd name="connsiteY99" fmla="*/ 267549 h 421327"/>
                <a:gd name="connsiteX100" fmla="*/ 272569 w 359546"/>
                <a:gd name="connsiteY100" fmla="*/ 276455 h 421327"/>
                <a:gd name="connsiteX101" fmla="*/ 281475 w 359546"/>
                <a:gd name="connsiteY101" fmla="*/ 286162 h 421327"/>
                <a:gd name="connsiteX102" fmla="*/ 275686 w 359546"/>
                <a:gd name="connsiteY102" fmla="*/ 292930 h 421327"/>
                <a:gd name="connsiteX103" fmla="*/ 268117 w 359546"/>
                <a:gd name="connsiteY103" fmla="*/ 292930 h 421327"/>
                <a:gd name="connsiteX104" fmla="*/ 254313 w 359546"/>
                <a:gd name="connsiteY104" fmla="*/ 281353 h 421327"/>
                <a:gd name="connsiteX105" fmla="*/ 247901 w 359546"/>
                <a:gd name="connsiteY105" fmla="*/ 290882 h 421327"/>
                <a:gd name="connsiteX106" fmla="*/ 248703 w 359546"/>
                <a:gd name="connsiteY106" fmla="*/ 301569 h 421327"/>
                <a:gd name="connsiteX107" fmla="*/ 260458 w 359546"/>
                <a:gd name="connsiteY107" fmla="*/ 307001 h 421327"/>
                <a:gd name="connsiteX108" fmla="*/ 275330 w 359546"/>
                <a:gd name="connsiteY108" fmla="*/ 318756 h 421327"/>
                <a:gd name="connsiteX109" fmla="*/ 279426 w 359546"/>
                <a:gd name="connsiteY109" fmla="*/ 333985 h 421327"/>
                <a:gd name="connsiteX110" fmla="*/ 265445 w 359546"/>
                <a:gd name="connsiteY110" fmla="*/ 335232 h 421327"/>
                <a:gd name="connsiteX111" fmla="*/ 244160 w 359546"/>
                <a:gd name="connsiteY111" fmla="*/ 322853 h 421327"/>
                <a:gd name="connsiteX112" fmla="*/ 238995 w 359546"/>
                <a:gd name="connsiteY112" fmla="*/ 323654 h 421327"/>
                <a:gd name="connsiteX113" fmla="*/ 234276 w 359546"/>
                <a:gd name="connsiteY113" fmla="*/ 351529 h 421327"/>
                <a:gd name="connsiteX114" fmla="*/ 228932 w 359546"/>
                <a:gd name="connsiteY114" fmla="*/ 355892 h 421327"/>
                <a:gd name="connsiteX115" fmla="*/ 211121 w 359546"/>
                <a:gd name="connsiteY115" fmla="*/ 340218 h 421327"/>
                <a:gd name="connsiteX116" fmla="*/ 209874 w 359546"/>
                <a:gd name="connsiteY116" fmla="*/ 324723 h 421327"/>
                <a:gd name="connsiteX117" fmla="*/ 220828 w 359546"/>
                <a:gd name="connsiteY117" fmla="*/ 287141 h 421327"/>
                <a:gd name="connsiteX118" fmla="*/ 232405 w 359546"/>
                <a:gd name="connsiteY118" fmla="*/ 253211 h 421327"/>
                <a:gd name="connsiteX119" fmla="*/ 245764 w 359546"/>
                <a:gd name="connsiteY119" fmla="*/ 230680 h 421327"/>
                <a:gd name="connsiteX120" fmla="*/ 257341 w 359546"/>
                <a:gd name="connsiteY120" fmla="*/ 214561 h 421327"/>
                <a:gd name="connsiteX121" fmla="*/ 255470 w 359546"/>
                <a:gd name="connsiteY121" fmla="*/ 211889 h 421327"/>
                <a:gd name="connsiteX122" fmla="*/ 221273 w 359546"/>
                <a:gd name="connsiteY122" fmla="*/ 229701 h 421327"/>
                <a:gd name="connsiteX123" fmla="*/ 204709 w 359546"/>
                <a:gd name="connsiteY123" fmla="*/ 239586 h 421327"/>
                <a:gd name="connsiteX124" fmla="*/ 194022 w 359546"/>
                <a:gd name="connsiteY124" fmla="*/ 246799 h 421327"/>
                <a:gd name="connsiteX125" fmla="*/ 180396 w 359546"/>
                <a:gd name="connsiteY125" fmla="*/ 252142 h 421327"/>
                <a:gd name="connsiteX126" fmla="*/ 168997 w 359546"/>
                <a:gd name="connsiteY126" fmla="*/ 259712 h 421327"/>
                <a:gd name="connsiteX127" fmla="*/ 158132 w 359546"/>
                <a:gd name="connsiteY127" fmla="*/ 259712 h 421327"/>
                <a:gd name="connsiteX128" fmla="*/ 147179 w 359546"/>
                <a:gd name="connsiteY128" fmla="*/ 270221 h 421327"/>
                <a:gd name="connsiteX129" fmla="*/ 140767 w 359546"/>
                <a:gd name="connsiteY129" fmla="*/ 287141 h 421327"/>
                <a:gd name="connsiteX130" fmla="*/ 145932 w 359546"/>
                <a:gd name="connsiteY130" fmla="*/ 382253 h 421327"/>
                <a:gd name="connsiteX131" fmla="*/ 143260 w 359546"/>
                <a:gd name="connsiteY131" fmla="*/ 404784 h 421327"/>
                <a:gd name="connsiteX132" fmla="*/ 132752 w 359546"/>
                <a:gd name="connsiteY132" fmla="*/ 403537 h 421327"/>
                <a:gd name="connsiteX133" fmla="*/ 122421 w 359546"/>
                <a:gd name="connsiteY133" fmla="*/ 397927 h 421327"/>
                <a:gd name="connsiteX134" fmla="*/ 114585 w 359546"/>
                <a:gd name="connsiteY134" fmla="*/ 392405 h 421327"/>
                <a:gd name="connsiteX135" fmla="*/ 107193 w 359546"/>
                <a:gd name="connsiteY135" fmla="*/ 382431 h 421327"/>
                <a:gd name="connsiteX136" fmla="*/ 109419 w 359546"/>
                <a:gd name="connsiteY136" fmla="*/ 372368 h 421327"/>
                <a:gd name="connsiteX137" fmla="*/ 107816 w 359546"/>
                <a:gd name="connsiteY137" fmla="*/ 315817 h 421327"/>
                <a:gd name="connsiteX138" fmla="*/ 102651 w 359546"/>
                <a:gd name="connsiteY138" fmla="*/ 318934 h 421327"/>
                <a:gd name="connsiteX139" fmla="*/ 92943 w 359546"/>
                <a:gd name="connsiteY139" fmla="*/ 334608 h 421327"/>
                <a:gd name="connsiteX140" fmla="*/ 86175 w 359546"/>
                <a:gd name="connsiteY140" fmla="*/ 349481 h 421327"/>
                <a:gd name="connsiteX141" fmla="*/ 72728 w 359546"/>
                <a:gd name="connsiteY141" fmla="*/ 357941 h 421327"/>
                <a:gd name="connsiteX142" fmla="*/ 56074 w 359546"/>
                <a:gd name="connsiteY142" fmla="*/ 356872 h 421327"/>
                <a:gd name="connsiteX143" fmla="*/ 43874 w 359546"/>
                <a:gd name="connsiteY143" fmla="*/ 344137 h 421327"/>
                <a:gd name="connsiteX144" fmla="*/ 42004 w 359546"/>
                <a:gd name="connsiteY144" fmla="*/ 329443 h 421327"/>
                <a:gd name="connsiteX145" fmla="*/ 49039 w 359546"/>
                <a:gd name="connsiteY145" fmla="*/ 317064 h 421327"/>
                <a:gd name="connsiteX146" fmla="*/ 53581 w 359546"/>
                <a:gd name="connsiteY146" fmla="*/ 298540 h 421327"/>
                <a:gd name="connsiteX147" fmla="*/ 59904 w 359546"/>
                <a:gd name="connsiteY147" fmla="*/ 278681 h 421327"/>
                <a:gd name="connsiteX148" fmla="*/ 68810 w 359546"/>
                <a:gd name="connsiteY148" fmla="*/ 259089 h 421327"/>
                <a:gd name="connsiteX149" fmla="*/ 72906 w 359546"/>
                <a:gd name="connsiteY149" fmla="*/ 246087 h 421327"/>
                <a:gd name="connsiteX150" fmla="*/ 71036 w 359546"/>
                <a:gd name="connsiteY150" fmla="*/ 243682 h 421327"/>
                <a:gd name="connsiteX151" fmla="*/ 56609 w 359546"/>
                <a:gd name="connsiteY151" fmla="*/ 255170 h 421327"/>
                <a:gd name="connsiteX152" fmla="*/ 41737 w 359546"/>
                <a:gd name="connsiteY152" fmla="*/ 257308 h 421327"/>
                <a:gd name="connsiteX153" fmla="*/ 27755 w 359546"/>
                <a:gd name="connsiteY153" fmla="*/ 250094 h 421327"/>
                <a:gd name="connsiteX154" fmla="*/ 13951 w 359546"/>
                <a:gd name="connsiteY154" fmla="*/ 243237 h 421327"/>
                <a:gd name="connsiteX155" fmla="*/ 1750 w 359546"/>
                <a:gd name="connsiteY155" fmla="*/ 234331 h 421327"/>
                <a:gd name="connsiteX156" fmla="*/ 2819 w 359546"/>
                <a:gd name="connsiteY156" fmla="*/ 225426 h 421327"/>
                <a:gd name="connsiteX157" fmla="*/ 28378 w 359546"/>
                <a:gd name="connsiteY157" fmla="*/ 210732 h 421327"/>
                <a:gd name="connsiteX158" fmla="*/ 68008 w 359546"/>
                <a:gd name="connsiteY158" fmla="*/ 184015 h 421327"/>
                <a:gd name="connsiteX159" fmla="*/ 103630 w 359546"/>
                <a:gd name="connsiteY159" fmla="*/ 162642 h 421327"/>
                <a:gd name="connsiteX160" fmla="*/ 104877 w 359546"/>
                <a:gd name="connsiteY160" fmla="*/ 135123 h 421327"/>
                <a:gd name="connsiteX161" fmla="*/ 109241 w 359546"/>
                <a:gd name="connsiteY161" fmla="*/ 99056 h 421327"/>
                <a:gd name="connsiteX162" fmla="*/ 103274 w 359546"/>
                <a:gd name="connsiteY162" fmla="*/ 102173 h 421327"/>
                <a:gd name="connsiteX163" fmla="*/ 87957 w 359546"/>
                <a:gd name="connsiteY163" fmla="*/ 122745 h 421327"/>
                <a:gd name="connsiteX164" fmla="*/ 74420 w 359546"/>
                <a:gd name="connsiteY164" fmla="*/ 142960 h 421327"/>
                <a:gd name="connsiteX165" fmla="*/ 64713 w 359546"/>
                <a:gd name="connsiteY165" fmla="*/ 157031 h 421327"/>
                <a:gd name="connsiteX166" fmla="*/ 63288 w 359546"/>
                <a:gd name="connsiteY166" fmla="*/ 168965 h 421327"/>
                <a:gd name="connsiteX167" fmla="*/ 46546 w 359546"/>
                <a:gd name="connsiteY167" fmla="*/ 166916 h 421327"/>
                <a:gd name="connsiteX168" fmla="*/ 28735 w 359546"/>
                <a:gd name="connsiteY168" fmla="*/ 159525 h 421327"/>
                <a:gd name="connsiteX169" fmla="*/ 20898 w 359546"/>
                <a:gd name="connsiteY169" fmla="*/ 140912 h 421327"/>
                <a:gd name="connsiteX170" fmla="*/ 27309 w 359546"/>
                <a:gd name="connsiteY170" fmla="*/ 112860 h 421327"/>
                <a:gd name="connsiteX171" fmla="*/ 36749 w 359546"/>
                <a:gd name="connsiteY171" fmla="*/ 89349 h 421327"/>
                <a:gd name="connsiteX172" fmla="*/ 70234 w 359546"/>
                <a:gd name="connsiteY172" fmla="*/ 62632 h 42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359546" h="421327">
                  <a:moveTo>
                    <a:pt x="70502" y="61296"/>
                  </a:moveTo>
                  <a:cubicBezTo>
                    <a:pt x="75441" y="58671"/>
                    <a:pt x="81455" y="59158"/>
                    <a:pt x="85908" y="62543"/>
                  </a:cubicBezTo>
                  <a:cubicBezTo>
                    <a:pt x="93745" y="68332"/>
                    <a:pt x="92766" y="69757"/>
                    <a:pt x="92766" y="71448"/>
                  </a:cubicBezTo>
                  <a:cubicBezTo>
                    <a:pt x="93277" y="74125"/>
                    <a:pt x="92328" y="76872"/>
                    <a:pt x="90272" y="78662"/>
                  </a:cubicBezTo>
                  <a:cubicBezTo>
                    <a:pt x="87422" y="80710"/>
                    <a:pt x="84305" y="80889"/>
                    <a:pt x="83058" y="86054"/>
                  </a:cubicBezTo>
                  <a:cubicBezTo>
                    <a:pt x="81812" y="91219"/>
                    <a:pt x="77270" y="100748"/>
                    <a:pt x="79497" y="100748"/>
                  </a:cubicBezTo>
                  <a:cubicBezTo>
                    <a:pt x="91099" y="94708"/>
                    <a:pt x="101751" y="86996"/>
                    <a:pt x="111111" y="77860"/>
                  </a:cubicBezTo>
                  <a:cubicBezTo>
                    <a:pt x="116009" y="71270"/>
                    <a:pt x="115030" y="57378"/>
                    <a:pt x="117701" y="49986"/>
                  </a:cubicBezTo>
                  <a:cubicBezTo>
                    <a:pt x="120756" y="42880"/>
                    <a:pt x="123373" y="35594"/>
                    <a:pt x="125538" y="28168"/>
                  </a:cubicBezTo>
                  <a:cubicBezTo>
                    <a:pt x="127230" y="20954"/>
                    <a:pt x="125538" y="14720"/>
                    <a:pt x="132573" y="12494"/>
                  </a:cubicBezTo>
                  <a:cubicBezTo>
                    <a:pt x="140139" y="11029"/>
                    <a:pt x="147958" y="13131"/>
                    <a:pt x="153769" y="18193"/>
                  </a:cubicBezTo>
                  <a:cubicBezTo>
                    <a:pt x="159717" y="23110"/>
                    <a:pt x="164622" y="29165"/>
                    <a:pt x="168196" y="36004"/>
                  </a:cubicBezTo>
                  <a:cubicBezTo>
                    <a:pt x="168819" y="40101"/>
                    <a:pt x="167216" y="54528"/>
                    <a:pt x="170066" y="56042"/>
                  </a:cubicBezTo>
                  <a:cubicBezTo>
                    <a:pt x="177541" y="58869"/>
                    <a:pt x="184470" y="62967"/>
                    <a:pt x="190549" y="68153"/>
                  </a:cubicBezTo>
                  <a:cubicBezTo>
                    <a:pt x="195207" y="73183"/>
                    <a:pt x="198516" y="79311"/>
                    <a:pt x="200167" y="85965"/>
                  </a:cubicBezTo>
                  <a:cubicBezTo>
                    <a:pt x="200167" y="91130"/>
                    <a:pt x="202304" y="97720"/>
                    <a:pt x="193220" y="100748"/>
                  </a:cubicBezTo>
                  <a:cubicBezTo>
                    <a:pt x="184137" y="103776"/>
                    <a:pt x="184315" y="96028"/>
                    <a:pt x="167395" y="91842"/>
                  </a:cubicBezTo>
                  <a:cubicBezTo>
                    <a:pt x="150474" y="87657"/>
                    <a:pt x="146823" y="86321"/>
                    <a:pt x="143884" y="96384"/>
                  </a:cubicBezTo>
                  <a:cubicBezTo>
                    <a:pt x="140945" y="106448"/>
                    <a:pt x="136581" y="146790"/>
                    <a:pt x="136136" y="152578"/>
                  </a:cubicBezTo>
                  <a:cubicBezTo>
                    <a:pt x="135708" y="157959"/>
                    <a:pt x="136159" y="163373"/>
                    <a:pt x="137472" y="168608"/>
                  </a:cubicBezTo>
                  <a:cubicBezTo>
                    <a:pt x="138718" y="172705"/>
                    <a:pt x="144685" y="183481"/>
                    <a:pt x="145308" y="187399"/>
                  </a:cubicBezTo>
                  <a:cubicBezTo>
                    <a:pt x="145932" y="191318"/>
                    <a:pt x="144329" y="197462"/>
                    <a:pt x="146555" y="197462"/>
                  </a:cubicBezTo>
                  <a:cubicBezTo>
                    <a:pt x="148782" y="197462"/>
                    <a:pt x="153591" y="193099"/>
                    <a:pt x="155461" y="189626"/>
                  </a:cubicBezTo>
                  <a:cubicBezTo>
                    <a:pt x="157331" y="186152"/>
                    <a:pt x="158400" y="184282"/>
                    <a:pt x="160181" y="181789"/>
                  </a:cubicBezTo>
                  <a:cubicBezTo>
                    <a:pt x="161962" y="179295"/>
                    <a:pt x="165969" y="177425"/>
                    <a:pt x="166860" y="175020"/>
                  </a:cubicBezTo>
                  <a:cubicBezTo>
                    <a:pt x="167751" y="172616"/>
                    <a:pt x="171402" y="187132"/>
                    <a:pt x="173450" y="187132"/>
                  </a:cubicBezTo>
                  <a:cubicBezTo>
                    <a:pt x="175498" y="187132"/>
                    <a:pt x="176122" y="180186"/>
                    <a:pt x="177101" y="181789"/>
                  </a:cubicBezTo>
                  <a:cubicBezTo>
                    <a:pt x="178081" y="183392"/>
                    <a:pt x="180842" y="196839"/>
                    <a:pt x="182890" y="201025"/>
                  </a:cubicBezTo>
                  <a:cubicBezTo>
                    <a:pt x="184938" y="205210"/>
                    <a:pt x="184582" y="205745"/>
                    <a:pt x="188056" y="202628"/>
                  </a:cubicBezTo>
                  <a:cubicBezTo>
                    <a:pt x="191528" y="199511"/>
                    <a:pt x="197762" y="191496"/>
                    <a:pt x="200880" y="189447"/>
                  </a:cubicBezTo>
                  <a:cubicBezTo>
                    <a:pt x="207395" y="185158"/>
                    <a:pt x="213374" y="180105"/>
                    <a:pt x="218691" y="174397"/>
                  </a:cubicBezTo>
                  <a:cubicBezTo>
                    <a:pt x="220471" y="170835"/>
                    <a:pt x="223589" y="169232"/>
                    <a:pt x="220115" y="166560"/>
                  </a:cubicBezTo>
                  <a:cubicBezTo>
                    <a:pt x="216642" y="163888"/>
                    <a:pt x="204442" y="158278"/>
                    <a:pt x="203373" y="154538"/>
                  </a:cubicBezTo>
                  <a:cubicBezTo>
                    <a:pt x="202304" y="150797"/>
                    <a:pt x="201948" y="149818"/>
                    <a:pt x="206935" y="145632"/>
                  </a:cubicBezTo>
                  <a:cubicBezTo>
                    <a:pt x="211922" y="141446"/>
                    <a:pt x="213525" y="139042"/>
                    <a:pt x="217622" y="139220"/>
                  </a:cubicBezTo>
                  <a:cubicBezTo>
                    <a:pt x="221718" y="139398"/>
                    <a:pt x="228131" y="142337"/>
                    <a:pt x="231069" y="140645"/>
                  </a:cubicBezTo>
                  <a:cubicBezTo>
                    <a:pt x="234008" y="138953"/>
                    <a:pt x="237837" y="135302"/>
                    <a:pt x="238016" y="110722"/>
                  </a:cubicBezTo>
                  <a:cubicBezTo>
                    <a:pt x="232049" y="109475"/>
                    <a:pt x="238016" y="108674"/>
                    <a:pt x="221540" y="112860"/>
                  </a:cubicBezTo>
                  <a:cubicBezTo>
                    <a:pt x="205065" y="117045"/>
                    <a:pt x="187076" y="129513"/>
                    <a:pt x="182534" y="130671"/>
                  </a:cubicBezTo>
                  <a:cubicBezTo>
                    <a:pt x="178372" y="131965"/>
                    <a:pt x="173851" y="131380"/>
                    <a:pt x="170155" y="129068"/>
                  </a:cubicBezTo>
                  <a:cubicBezTo>
                    <a:pt x="164990" y="126129"/>
                    <a:pt x="161250" y="125149"/>
                    <a:pt x="162942" y="121587"/>
                  </a:cubicBezTo>
                  <a:cubicBezTo>
                    <a:pt x="169093" y="115884"/>
                    <a:pt x="176419" y="111598"/>
                    <a:pt x="184404" y="109030"/>
                  </a:cubicBezTo>
                  <a:cubicBezTo>
                    <a:pt x="191452" y="107414"/>
                    <a:pt x="198408" y="105422"/>
                    <a:pt x="205243" y="103063"/>
                  </a:cubicBezTo>
                  <a:cubicBezTo>
                    <a:pt x="215016" y="98125"/>
                    <a:pt x="225325" y="94330"/>
                    <a:pt x="235968" y="91753"/>
                  </a:cubicBezTo>
                  <a:cubicBezTo>
                    <a:pt x="243448" y="91308"/>
                    <a:pt x="244873" y="87835"/>
                    <a:pt x="244873" y="84540"/>
                  </a:cubicBezTo>
                  <a:cubicBezTo>
                    <a:pt x="245414" y="75544"/>
                    <a:pt x="246695" y="66608"/>
                    <a:pt x="248703" y="57823"/>
                  </a:cubicBezTo>
                  <a:cubicBezTo>
                    <a:pt x="251196" y="51589"/>
                    <a:pt x="258677" y="23893"/>
                    <a:pt x="259478" y="20153"/>
                  </a:cubicBezTo>
                  <a:cubicBezTo>
                    <a:pt x="260280" y="16412"/>
                    <a:pt x="266514" y="11247"/>
                    <a:pt x="269809" y="6438"/>
                  </a:cubicBezTo>
                  <a:cubicBezTo>
                    <a:pt x="273104" y="1629"/>
                    <a:pt x="279783" y="-2468"/>
                    <a:pt x="283879" y="649"/>
                  </a:cubicBezTo>
                  <a:cubicBezTo>
                    <a:pt x="287923" y="4319"/>
                    <a:pt x="289177" y="10159"/>
                    <a:pt x="286996" y="15165"/>
                  </a:cubicBezTo>
                  <a:cubicBezTo>
                    <a:pt x="282741" y="20745"/>
                    <a:pt x="279014" y="26707"/>
                    <a:pt x="275864" y="32977"/>
                  </a:cubicBezTo>
                  <a:cubicBezTo>
                    <a:pt x="273527" y="41572"/>
                    <a:pt x="271801" y="50321"/>
                    <a:pt x="270699" y="59159"/>
                  </a:cubicBezTo>
                  <a:cubicBezTo>
                    <a:pt x="269898" y="64769"/>
                    <a:pt x="265356" y="76970"/>
                    <a:pt x="265534" y="81512"/>
                  </a:cubicBezTo>
                  <a:cubicBezTo>
                    <a:pt x="265712" y="86054"/>
                    <a:pt x="263486" y="88458"/>
                    <a:pt x="273371" y="87657"/>
                  </a:cubicBezTo>
                  <a:cubicBezTo>
                    <a:pt x="283256" y="86855"/>
                    <a:pt x="293408" y="84362"/>
                    <a:pt x="299108" y="84184"/>
                  </a:cubicBezTo>
                  <a:cubicBezTo>
                    <a:pt x="304808" y="84005"/>
                    <a:pt x="312734" y="82313"/>
                    <a:pt x="316296" y="85609"/>
                  </a:cubicBezTo>
                  <a:cubicBezTo>
                    <a:pt x="319858" y="88904"/>
                    <a:pt x="321639" y="89527"/>
                    <a:pt x="318344" y="94514"/>
                  </a:cubicBezTo>
                  <a:cubicBezTo>
                    <a:pt x="315049" y="99501"/>
                    <a:pt x="314247" y="103420"/>
                    <a:pt x="310863" y="104399"/>
                  </a:cubicBezTo>
                  <a:cubicBezTo>
                    <a:pt x="306431" y="104994"/>
                    <a:pt x="301938" y="104994"/>
                    <a:pt x="297505" y="104399"/>
                  </a:cubicBezTo>
                  <a:cubicBezTo>
                    <a:pt x="288413" y="103599"/>
                    <a:pt x="279256" y="103958"/>
                    <a:pt x="270254" y="105468"/>
                  </a:cubicBezTo>
                  <a:cubicBezTo>
                    <a:pt x="266157" y="107516"/>
                    <a:pt x="264465" y="105468"/>
                    <a:pt x="263486" y="109832"/>
                  </a:cubicBezTo>
                  <a:cubicBezTo>
                    <a:pt x="261233" y="122415"/>
                    <a:pt x="260042" y="135165"/>
                    <a:pt x="259923" y="147948"/>
                  </a:cubicBezTo>
                  <a:cubicBezTo>
                    <a:pt x="261170" y="150441"/>
                    <a:pt x="267404" y="154805"/>
                    <a:pt x="269452" y="160326"/>
                  </a:cubicBezTo>
                  <a:cubicBezTo>
                    <a:pt x="271501" y="165848"/>
                    <a:pt x="268384" y="177247"/>
                    <a:pt x="270521" y="177425"/>
                  </a:cubicBezTo>
                  <a:cubicBezTo>
                    <a:pt x="272659" y="177603"/>
                    <a:pt x="307835" y="168519"/>
                    <a:pt x="313980" y="169855"/>
                  </a:cubicBezTo>
                  <a:cubicBezTo>
                    <a:pt x="320125" y="171191"/>
                    <a:pt x="317721" y="165937"/>
                    <a:pt x="325558" y="167183"/>
                  </a:cubicBezTo>
                  <a:cubicBezTo>
                    <a:pt x="333400" y="169203"/>
                    <a:pt x="341056" y="171885"/>
                    <a:pt x="348445" y="175198"/>
                  </a:cubicBezTo>
                  <a:cubicBezTo>
                    <a:pt x="353187" y="177886"/>
                    <a:pt x="356888" y="182089"/>
                    <a:pt x="358954" y="187132"/>
                  </a:cubicBezTo>
                  <a:cubicBezTo>
                    <a:pt x="359619" y="190195"/>
                    <a:pt x="359043" y="193398"/>
                    <a:pt x="357351" y="196037"/>
                  </a:cubicBezTo>
                  <a:cubicBezTo>
                    <a:pt x="350260" y="200392"/>
                    <a:pt x="342881" y="204260"/>
                    <a:pt x="335265" y="207614"/>
                  </a:cubicBezTo>
                  <a:cubicBezTo>
                    <a:pt x="329298" y="209841"/>
                    <a:pt x="329921" y="210910"/>
                    <a:pt x="326359" y="210910"/>
                  </a:cubicBezTo>
                  <a:cubicBezTo>
                    <a:pt x="322797" y="210910"/>
                    <a:pt x="320748" y="210286"/>
                    <a:pt x="315227" y="210108"/>
                  </a:cubicBezTo>
                  <a:cubicBezTo>
                    <a:pt x="309706" y="209930"/>
                    <a:pt x="303026" y="206991"/>
                    <a:pt x="299464" y="210108"/>
                  </a:cubicBezTo>
                  <a:cubicBezTo>
                    <a:pt x="295902" y="213225"/>
                    <a:pt x="289579" y="219637"/>
                    <a:pt x="287086" y="221686"/>
                  </a:cubicBezTo>
                  <a:cubicBezTo>
                    <a:pt x="284592" y="223734"/>
                    <a:pt x="274974" y="233441"/>
                    <a:pt x="274974" y="236113"/>
                  </a:cubicBezTo>
                  <a:cubicBezTo>
                    <a:pt x="274974" y="238784"/>
                    <a:pt x="282811" y="236736"/>
                    <a:pt x="289579" y="237537"/>
                  </a:cubicBezTo>
                  <a:cubicBezTo>
                    <a:pt x="295261" y="238109"/>
                    <a:pt x="300650" y="240339"/>
                    <a:pt x="305074" y="243950"/>
                  </a:cubicBezTo>
                  <a:cubicBezTo>
                    <a:pt x="308192" y="246888"/>
                    <a:pt x="315138" y="252855"/>
                    <a:pt x="314693" y="258287"/>
                  </a:cubicBezTo>
                  <a:cubicBezTo>
                    <a:pt x="314247" y="263720"/>
                    <a:pt x="319680" y="292663"/>
                    <a:pt x="319680" y="299698"/>
                  </a:cubicBezTo>
                  <a:cubicBezTo>
                    <a:pt x="319680" y="306734"/>
                    <a:pt x="320125" y="362037"/>
                    <a:pt x="320125" y="362037"/>
                  </a:cubicBezTo>
                  <a:cubicBezTo>
                    <a:pt x="321340" y="368181"/>
                    <a:pt x="322144" y="374399"/>
                    <a:pt x="322530" y="380650"/>
                  </a:cubicBezTo>
                  <a:cubicBezTo>
                    <a:pt x="322755" y="390875"/>
                    <a:pt x="322368" y="401105"/>
                    <a:pt x="321372" y="411285"/>
                  </a:cubicBezTo>
                  <a:cubicBezTo>
                    <a:pt x="320125" y="415827"/>
                    <a:pt x="318879" y="421615"/>
                    <a:pt x="314693" y="420814"/>
                  </a:cubicBezTo>
                  <a:cubicBezTo>
                    <a:pt x="310257" y="420262"/>
                    <a:pt x="305915" y="419124"/>
                    <a:pt x="301779" y="417430"/>
                  </a:cubicBezTo>
                  <a:cubicBezTo>
                    <a:pt x="297211" y="415885"/>
                    <a:pt x="292958" y="413532"/>
                    <a:pt x="289223" y="410483"/>
                  </a:cubicBezTo>
                  <a:cubicBezTo>
                    <a:pt x="284619" y="405924"/>
                    <a:pt x="280278" y="401107"/>
                    <a:pt x="276220" y="396056"/>
                  </a:cubicBezTo>
                  <a:cubicBezTo>
                    <a:pt x="272925" y="391693"/>
                    <a:pt x="263842" y="383232"/>
                    <a:pt x="261793" y="380294"/>
                  </a:cubicBezTo>
                  <a:cubicBezTo>
                    <a:pt x="258231" y="376156"/>
                    <a:pt x="255752" y="371199"/>
                    <a:pt x="254580" y="365867"/>
                  </a:cubicBezTo>
                  <a:cubicBezTo>
                    <a:pt x="254580" y="361325"/>
                    <a:pt x="253690" y="356961"/>
                    <a:pt x="255203" y="356961"/>
                  </a:cubicBezTo>
                  <a:cubicBezTo>
                    <a:pt x="256717" y="356961"/>
                    <a:pt x="259033" y="360523"/>
                    <a:pt x="260547" y="363818"/>
                  </a:cubicBezTo>
                  <a:cubicBezTo>
                    <a:pt x="263089" y="368274"/>
                    <a:pt x="266989" y="371801"/>
                    <a:pt x="271679" y="373882"/>
                  </a:cubicBezTo>
                  <a:cubicBezTo>
                    <a:pt x="277200" y="376731"/>
                    <a:pt x="286551" y="381897"/>
                    <a:pt x="288154" y="380917"/>
                  </a:cubicBezTo>
                  <a:cubicBezTo>
                    <a:pt x="289757" y="379937"/>
                    <a:pt x="292874" y="379225"/>
                    <a:pt x="292874" y="376375"/>
                  </a:cubicBezTo>
                  <a:cubicBezTo>
                    <a:pt x="292874" y="373525"/>
                    <a:pt x="292250" y="357763"/>
                    <a:pt x="292250" y="353666"/>
                  </a:cubicBezTo>
                  <a:cubicBezTo>
                    <a:pt x="292250" y="349569"/>
                    <a:pt x="292250" y="294889"/>
                    <a:pt x="292250" y="294889"/>
                  </a:cubicBezTo>
                  <a:cubicBezTo>
                    <a:pt x="292250" y="294889"/>
                    <a:pt x="292250" y="268173"/>
                    <a:pt x="286907" y="261404"/>
                  </a:cubicBezTo>
                  <a:cubicBezTo>
                    <a:pt x="281564" y="254636"/>
                    <a:pt x="280852" y="254458"/>
                    <a:pt x="278002" y="255259"/>
                  </a:cubicBezTo>
                  <a:cubicBezTo>
                    <a:pt x="275152" y="256061"/>
                    <a:pt x="272213" y="260247"/>
                    <a:pt x="269096" y="260247"/>
                  </a:cubicBezTo>
                  <a:cubicBezTo>
                    <a:pt x="265979" y="260247"/>
                    <a:pt x="264287" y="258822"/>
                    <a:pt x="262239" y="260247"/>
                  </a:cubicBezTo>
                  <a:cubicBezTo>
                    <a:pt x="260191" y="261672"/>
                    <a:pt x="256450" y="266302"/>
                    <a:pt x="258766" y="267549"/>
                  </a:cubicBezTo>
                  <a:cubicBezTo>
                    <a:pt x="261081" y="268796"/>
                    <a:pt x="269452" y="274139"/>
                    <a:pt x="272569" y="276455"/>
                  </a:cubicBezTo>
                  <a:cubicBezTo>
                    <a:pt x="275686" y="278770"/>
                    <a:pt x="281475" y="283223"/>
                    <a:pt x="281475" y="286162"/>
                  </a:cubicBezTo>
                  <a:cubicBezTo>
                    <a:pt x="285839" y="293197"/>
                    <a:pt x="278447" y="292930"/>
                    <a:pt x="275686" y="292930"/>
                  </a:cubicBezTo>
                  <a:cubicBezTo>
                    <a:pt x="272925" y="292930"/>
                    <a:pt x="272213" y="295424"/>
                    <a:pt x="268117" y="292930"/>
                  </a:cubicBezTo>
                  <a:cubicBezTo>
                    <a:pt x="264020" y="290437"/>
                    <a:pt x="257162" y="280818"/>
                    <a:pt x="254313" y="281353"/>
                  </a:cubicBezTo>
                  <a:cubicBezTo>
                    <a:pt x="251463" y="281887"/>
                    <a:pt x="249148" y="286518"/>
                    <a:pt x="247901" y="290882"/>
                  </a:cubicBezTo>
                  <a:cubicBezTo>
                    <a:pt x="246654" y="295245"/>
                    <a:pt x="245408" y="300411"/>
                    <a:pt x="248703" y="301569"/>
                  </a:cubicBezTo>
                  <a:cubicBezTo>
                    <a:pt x="251998" y="302726"/>
                    <a:pt x="255738" y="304685"/>
                    <a:pt x="260458" y="307001"/>
                  </a:cubicBezTo>
                  <a:cubicBezTo>
                    <a:pt x="266225" y="309770"/>
                    <a:pt x="271305" y="313785"/>
                    <a:pt x="275330" y="318756"/>
                  </a:cubicBezTo>
                  <a:cubicBezTo>
                    <a:pt x="278002" y="322853"/>
                    <a:pt x="282098" y="326771"/>
                    <a:pt x="279426" y="333985"/>
                  </a:cubicBezTo>
                  <a:cubicBezTo>
                    <a:pt x="275591" y="337530"/>
                    <a:pt x="269847" y="338043"/>
                    <a:pt x="265445" y="335232"/>
                  </a:cubicBezTo>
                  <a:cubicBezTo>
                    <a:pt x="257719" y="332300"/>
                    <a:pt x="250528" y="328118"/>
                    <a:pt x="244160" y="322853"/>
                  </a:cubicBezTo>
                  <a:cubicBezTo>
                    <a:pt x="240242" y="317866"/>
                    <a:pt x="239440" y="320804"/>
                    <a:pt x="238995" y="323654"/>
                  </a:cubicBezTo>
                  <a:cubicBezTo>
                    <a:pt x="238550" y="326504"/>
                    <a:pt x="234453" y="349124"/>
                    <a:pt x="234276" y="351529"/>
                  </a:cubicBezTo>
                  <a:cubicBezTo>
                    <a:pt x="234097" y="353933"/>
                    <a:pt x="234276" y="357139"/>
                    <a:pt x="228932" y="355892"/>
                  </a:cubicBezTo>
                  <a:cubicBezTo>
                    <a:pt x="221852" y="352131"/>
                    <a:pt x="215751" y="346763"/>
                    <a:pt x="211121" y="340218"/>
                  </a:cubicBezTo>
                  <a:cubicBezTo>
                    <a:pt x="209020" y="335329"/>
                    <a:pt x="208582" y="329885"/>
                    <a:pt x="209874" y="324723"/>
                  </a:cubicBezTo>
                  <a:cubicBezTo>
                    <a:pt x="211922" y="320181"/>
                    <a:pt x="217978" y="297116"/>
                    <a:pt x="220828" y="287141"/>
                  </a:cubicBezTo>
                  <a:cubicBezTo>
                    <a:pt x="223654" y="275505"/>
                    <a:pt x="227529" y="264148"/>
                    <a:pt x="232405" y="253211"/>
                  </a:cubicBezTo>
                  <a:cubicBezTo>
                    <a:pt x="237242" y="245935"/>
                    <a:pt x="241700" y="238415"/>
                    <a:pt x="245764" y="230680"/>
                  </a:cubicBezTo>
                  <a:cubicBezTo>
                    <a:pt x="248257" y="225248"/>
                    <a:pt x="256896" y="216609"/>
                    <a:pt x="257341" y="214561"/>
                  </a:cubicBezTo>
                  <a:cubicBezTo>
                    <a:pt x="257786" y="212513"/>
                    <a:pt x="258588" y="210465"/>
                    <a:pt x="255470" y="211889"/>
                  </a:cubicBezTo>
                  <a:cubicBezTo>
                    <a:pt x="252354" y="213314"/>
                    <a:pt x="227863" y="225248"/>
                    <a:pt x="221273" y="229701"/>
                  </a:cubicBezTo>
                  <a:cubicBezTo>
                    <a:pt x="215571" y="232683"/>
                    <a:pt x="210041" y="235984"/>
                    <a:pt x="204709" y="239586"/>
                  </a:cubicBezTo>
                  <a:cubicBezTo>
                    <a:pt x="201236" y="242703"/>
                    <a:pt x="199365" y="245730"/>
                    <a:pt x="194022" y="246799"/>
                  </a:cubicBezTo>
                  <a:cubicBezTo>
                    <a:pt x="189220" y="247827"/>
                    <a:pt x="184618" y="249632"/>
                    <a:pt x="180396" y="252142"/>
                  </a:cubicBezTo>
                  <a:cubicBezTo>
                    <a:pt x="177547" y="254013"/>
                    <a:pt x="174786" y="258644"/>
                    <a:pt x="168997" y="259712"/>
                  </a:cubicBezTo>
                  <a:cubicBezTo>
                    <a:pt x="163209" y="260781"/>
                    <a:pt x="162497" y="258555"/>
                    <a:pt x="158132" y="259712"/>
                  </a:cubicBezTo>
                  <a:cubicBezTo>
                    <a:pt x="153769" y="260870"/>
                    <a:pt x="150474" y="263898"/>
                    <a:pt x="147179" y="270221"/>
                  </a:cubicBezTo>
                  <a:cubicBezTo>
                    <a:pt x="144147" y="275480"/>
                    <a:pt x="141982" y="281193"/>
                    <a:pt x="140767" y="287141"/>
                  </a:cubicBezTo>
                  <a:cubicBezTo>
                    <a:pt x="137294" y="298719"/>
                    <a:pt x="141657" y="365956"/>
                    <a:pt x="145932" y="382253"/>
                  </a:cubicBezTo>
                  <a:cubicBezTo>
                    <a:pt x="150207" y="398550"/>
                    <a:pt x="145131" y="403715"/>
                    <a:pt x="143260" y="404784"/>
                  </a:cubicBezTo>
                  <a:cubicBezTo>
                    <a:pt x="139724" y="405697"/>
                    <a:pt x="135976" y="405252"/>
                    <a:pt x="132752" y="403537"/>
                  </a:cubicBezTo>
                  <a:cubicBezTo>
                    <a:pt x="129425" y="401460"/>
                    <a:pt x="125975" y="399586"/>
                    <a:pt x="122421" y="397927"/>
                  </a:cubicBezTo>
                  <a:cubicBezTo>
                    <a:pt x="119322" y="396899"/>
                    <a:pt x="116596" y="394978"/>
                    <a:pt x="114585" y="392405"/>
                  </a:cubicBezTo>
                  <a:cubicBezTo>
                    <a:pt x="111735" y="389466"/>
                    <a:pt x="109063" y="384568"/>
                    <a:pt x="107193" y="382431"/>
                  </a:cubicBezTo>
                  <a:cubicBezTo>
                    <a:pt x="105322" y="380294"/>
                    <a:pt x="107816" y="375841"/>
                    <a:pt x="109419" y="372368"/>
                  </a:cubicBezTo>
                  <a:cubicBezTo>
                    <a:pt x="110625" y="353508"/>
                    <a:pt x="110088" y="334578"/>
                    <a:pt x="107816" y="315817"/>
                  </a:cubicBezTo>
                  <a:cubicBezTo>
                    <a:pt x="105946" y="309227"/>
                    <a:pt x="105322" y="315817"/>
                    <a:pt x="102651" y="318934"/>
                  </a:cubicBezTo>
                  <a:cubicBezTo>
                    <a:pt x="98614" y="323618"/>
                    <a:pt x="95339" y="328907"/>
                    <a:pt x="92943" y="334608"/>
                  </a:cubicBezTo>
                  <a:cubicBezTo>
                    <a:pt x="91784" y="339995"/>
                    <a:pt x="89475" y="345068"/>
                    <a:pt x="86175" y="349481"/>
                  </a:cubicBezTo>
                  <a:cubicBezTo>
                    <a:pt x="82714" y="353667"/>
                    <a:pt x="78000" y="356633"/>
                    <a:pt x="72728" y="357941"/>
                  </a:cubicBezTo>
                  <a:cubicBezTo>
                    <a:pt x="67261" y="359856"/>
                    <a:pt x="61251" y="359470"/>
                    <a:pt x="56074" y="356872"/>
                  </a:cubicBezTo>
                  <a:cubicBezTo>
                    <a:pt x="52067" y="354022"/>
                    <a:pt x="44498" y="348679"/>
                    <a:pt x="43874" y="344137"/>
                  </a:cubicBezTo>
                  <a:cubicBezTo>
                    <a:pt x="42395" y="339386"/>
                    <a:pt x="41762" y="334413"/>
                    <a:pt x="42004" y="329443"/>
                  </a:cubicBezTo>
                  <a:cubicBezTo>
                    <a:pt x="43072" y="324545"/>
                    <a:pt x="48149" y="320537"/>
                    <a:pt x="49039" y="317064"/>
                  </a:cubicBezTo>
                  <a:cubicBezTo>
                    <a:pt x="49930" y="313591"/>
                    <a:pt x="52334" y="302459"/>
                    <a:pt x="53581" y="298540"/>
                  </a:cubicBezTo>
                  <a:cubicBezTo>
                    <a:pt x="54828" y="294622"/>
                    <a:pt x="58123" y="283045"/>
                    <a:pt x="59904" y="278681"/>
                  </a:cubicBezTo>
                  <a:cubicBezTo>
                    <a:pt x="63552" y="272481"/>
                    <a:pt x="66538" y="265914"/>
                    <a:pt x="68810" y="259089"/>
                  </a:cubicBezTo>
                  <a:cubicBezTo>
                    <a:pt x="69433" y="254013"/>
                    <a:pt x="72906" y="248402"/>
                    <a:pt x="72906" y="246087"/>
                  </a:cubicBezTo>
                  <a:cubicBezTo>
                    <a:pt x="72906" y="243771"/>
                    <a:pt x="74153" y="242435"/>
                    <a:pt x="71036" y="243682"/>
                  </a:cubicBezTo>
                  <a:cubicBezTo>
                    <a:pt x="67919" y="244929"/>
                    <a:pt x="62131" y="253567"/>
                    <a:pt x="56609" y="255170"/>
                  </a:cubicBezTo>
                  <a:cubicBezTo>
                    <a:pt x="51910" y="257121"/>
                    <a:pt x="46795" y="257856"/>
                    <a:pt x="41737" y="257308"/>
                  </a:cubicBezTo>
                  <a:cubicBezTo>
                    <a:pt x="37336" y="254431"/>
                    <a:pt x="32650" y="252013"/>
                    <a:pt x="27755" y="250094"/>
                  </a:cubicBezTo>
                  <a:cubicBezTo>
                    <a:pt x="24193" y="250094"/>
                    <a:pt x="16979" y="243415"/>
                    <a:pt x="13951" y="243237"/>
                  </a:cubicBezTo>
                  <a:cubicBezTo>
                    <a:pt x="10923" y="243059"/>
                    <a:pt x="5847" y="238072"/>
                    <a:pt x="1750" y="234331"/>
                  </a:cubicBezTo>
                  <a:cubicBezTo>
                    <a:pt x="-2346" y="230591"/>
                    <a:pt x="504" y="227919"/>
                    <a:pt x="2819" y="225426"/>
                  </a:cubicBezTo>
                  <a:cubicBezTo>
                    <a:pt x="11088" y="220103"/>
                    <a:pt x="19618" y="215199"/>
                    <a:pt x="28378" y="210732"/>
                  </a:cubicBezTo>
                  <a:cubicBezTo>
                    <a:pt x="32030" y="208060"/>
                    <a:pt x="61596" y="188290"/>
                    <a:pt x="68008" y="184015"/>
                  </a:cubicBezTo>
                  <a:cubicBezTo>
                    <a:pt x="74420" y="179740"/>
                    <a:pt x="103007" y="165670"/>
                    <a:pt x="103630" y="162642"/>
                  </a:cubicBezTo>
                  <a:cubicBezTo>
                    <a:pt x="104254" y="159614"/>
                    <a:pt x="104254" y="141536"/>
                    <a:pt x="104877" y="135123"/>
                  </a:cubicBezTo>
                  <a:cubicBezTo>
                    <a:pt x="105501" y="128711"/>
                    <a:pt x="111467" y="100926"/>
                    <a:pt x="109241" y="99056"/>
                  </a:cubicBezTo>
                  <a:cubicBezTo>
                    <a:pt x="107014" y="97186"/>
                    <a:pt x="105768" y="99679"/>
                    <a:pt x="103274" y="102173"/>
                  </a:cubicBezTo>
                  <a:cubicBezTo>
                    <a:pt x="97430" y="108448"/>
                    <a:pt x="92293" y="115347"/>
                    <a:pt x="87957" y="122745"/>
                  </a:cubicBezTo>
                  <a:cubicBezTo>
                    <a:pt x="84082" y="129889"/>
                    <a:pt x="79550" y="136657"/>
                    <a:pt x="74420" y="142960"/>
                  </a:cubicBezTo>
                  <a:cubicBezTo>
                    <a:pt x="69611" y="149194"/>
                    <a:pt x="64446" y="150797"/>
                    <a:pt x="64713" y="157031"/>
                  </a:cubicBezTo>
                  <a:cubicBezTo>
                    <a:pt x="64980" y="163265"/>
                    <a:pt x="67385" y="169410"/>
                    <a:pt x="63288" y="168965"/>
                  </a:cubicBezTo>
                  <a:cubicBezTo>
                    <a:pt x="59192" y="168519"/>
                    <a:pt x="52067" y="167540"/>
                    <a:pt x="46546" y="166916"/>
                  </a:cubicBezTo>
                  <a:cubicBezTo>
                    <a:pt x="39869" y="166882"/>
                    <a:pt x="33473" y="164227"/>
                    <a:pt x="28735" y="159525"/>
                  </a:cubicBezTo>
                  <a:cubicBezTo>
                    <a:pt x="23391" y="153291"/>
                    <a:pt x="18226" y="150619"/>
                    <a:pt x="20898" y="140912"/>
                  </a:cubicBezTo>
                  <a:cubicBezTo>
                    <a:pt x="23569" y="131205"/>
                    <a:pt x="24994" y="122567"/>
                    <a:pt x="27309" y="112860"/>
                  </a:cubicBezTo>
                  <a:cubicBezTo>
                    <a:pt x="29083" y="104539"/>
                    <a:pt x="32276" y="96586"/>
                    <a:pt x="36749" y="89349"/>
                  </a:cubicBezTo>
                  <a:cubicBezTo>
                    <a:pt x="45611" y="77891"/>
                    <a:pt x="57095" y="68729"/>
                    <a:pt x="70234" y="62632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9" name="任意多边形: 形状 218">
              <a:extLst>
                <a:ext uri="{FF2B5EF4-FFF2-40B4-BE49-F238E27FC236}">
                  <a16:creationId xmlns:a16="http://schemas.microsoft.com/office/drawing/2014/main" id="{9FEE13BF-DD67-48BE-8881-CF8017B064CF}"/>
                </a:ext>
              </a:extLst>
            </p:cNvPr>
            <p:cNvSpPr/>
            <p:nvPr/>
          </p:nvSpPr>
          <p:spPr>
            <a:xfrm>
              <a:off x="3803783" y="5953870"/>
              <a:ext cx="175358" cy="266919"/>
            </a:xfrm>
            <a:custGeom>
              <a:avLst/>
              <a:gdLst>
                <a:gd name="connsiteX0" fmla="*/ 32735 w 202451"/>
                <a:gd name="connsiteY0" fmla="*/ 34958 h 308158"/>
                <a:gd name="connsiteX1" fmla="*/ 31489 w 202451"/>
                <a:gd name="connsiteY1" fmla="*/ 23559 h 308158"/>
                <a:gd name="connsiteX2" fmla="*/ 41196 w 202451"/>
                <a:gd name="connsiteY2" fmla="*/ 19463 h 308158"/>
                <a:gd name="connsiteX3" fmla="*/ 58473 w 202451"/>
                <a:gd name="connsiteY3" fmla="*/ 18839 h 308158"/>
                <a:gd name="connsiteX4" fmla="*/ 98726 w 202451"/>
                <a:gd name="connsiteY4" fmla="*/ 1028 h 308158"/>
                <a:gd name="connsiteX5" fmla="*/ 133190 w 202451"/>
                <a:gd name="connsiteY5" fmla="*/ 1028 h 308158"/>
                <a:gd name="connsiteX6" fmla="*/ 159907 w 202451"/>
                <a:gd name="connsiteY6" fmla="*/ 12427 h 308158"/>
                <a:gd name="connsiteX7" fmla="*/ 177006 w 202451"/>
                <a:gd name="connsiteY7" fmla="*/ 46447 h 308158"/>
                <a:gd name="connsiteX8" fmla="*/ 171217 w 202451"/>
                <a:gd name="connsiteY8" fmla="*/ 65682 h 308158"/>
                <a:gd name="connsiteX9" fmla="*/ 157146 w 202451"/>
                <a:gd name="connsiteY9" fmla="*/ 86254 h 308158"/>
                <a:gd name="connsiteX10" fmla="*/ 144411 w 202451"/>
                <a:gd name="connsiteY10" fmla="*/ 112971 h 308158"/>
                <a:gd name="connsiteX11" fmla="*/ 134259 w 202451"/>
                <a:gd name="connsiteY11" fmla="*/ 132118 h 308158"/>
                <a:gd name="connsiteX12" fmla="*/ 126689 w 202451"/>
                <a:gd name="connsiteY12" fmla="*/ 147169 h 308158"/>
                <a:gd name="connsiteX13" fmla="*/ 111639 w 202451"/>
                <a:gd name="connsiteY13" fmla="*/ 173885 h 308158"/>
                <a:gd name="connsiteX14" fmla="*/ 101309 w 202451"/>
                <a:gd name="connsiteY14" fmla="*/ 194991 h 308158"/>
                <a:gd name="connsiteX15" fmla="*/ 96767 w 202451"/>
                <a:gd name="connsiteY15" fmla="*/ 209775 h 308158"/>
                <a:gd name="connsiteX16" fmla="*/ 133636 w 202451"/>
                <a:gd name="connsiteY16" fmla="*/ 200869 h 308158"/>
                <a:gd name="connsiteX17" fmla="*/ 181280 w 202451"/>
                <a:gd name="connsiteY17" fmla="*/ 201492 h 308158"/>
                <a:gd name="connsiteX18" fmla="*/ 201763 w 202451"/>
                <a:gd name="connsiteY18" fmla="*/ 241300 h 308158"/>
                <a:gd name="connsiteX19" fmla="*/ 198468 w 202451"/>
                <a:gd name="connsiteY19" fmla="*/ 264188 h 308158"/>
                <a:gd name="connsiteX20" fmla="*/ 190364 w 202451"/>
                <a:gd name="connsiteY20" fmla="*/ 264989 h 308158"/>
                <a:gd name="connsiteX21" fmla="*/ 162935 w 202451"/>
                <a:gd name="connsiteY21" fmla="*/ 264188 h 308158"/>
                <a:gd name="connsiteX22" fmla="*/ 122504 w 202451"/>
                <a:gd name="connsiteY22" fmla="*/ 279238 h 308158"/>
                <a:gd name="connsiteX23" fmla="*/ 92581 w 202451"/>
                <a:gd name="connsiteY23" fmla="*/ 292596 h 308158"/>
                <a:gd name="connsiteX24" fmla="*/ 80826 w 202451"/>
                <a:gd name="connsiteY24" fmla="*/ 301502 h 308158"/>
                <a:gd name="connsiteX25" fmla="*/ 66043 w 202451"/>
                <a:gd name="connsiteY25" fmla="*/ 306489 h 308158"/>
                <a:gd name="connsiteX26" fmla="*/ 56157 w 202451"/>
                <a:gd name="connsiteY26" fmla="*/ 306489 h 308158"/>
                <a:gd name="connsiteX27" fmla="*/ 41285 w 202451"/>
                <a:gd name="connsiteY27" fmla="*/ 296159 h 308158"/>
                <a:gd name="connsiteX28" fmla="*/ 27659 w 202451"/>
                <a:gd name="connsiteY28" fmla="*/ 283513 h 308158"/>
                <a:gd name="connsiteX29" fmla="*/ 15904 w 202451"/>
                <a:gd name="connsiteY29" fmla="*/ 267305 h 308158"/>
                <a:gd name="connsiteX30" fmla="*/ 6998 w 202451"/>
                <a:gd name="connsiteY30" fmla="*/ 243171 h 308158"/>
                <a:gd name="connsiteX31" fmla="*/ 52 w 202451"/>
                <a:gd name="connsiteY31" fmla="*/ 215474 h 308158"/>
                <a:gd name="connsiteX32" fmla="*/ 14212 w 202451"/>
                <a:gd name="connsiteY32" fmla="*/ 185997 h 308158"/>
                <a:gd name="connsiteX33" fmla="*/ 36120 w 202451"/>
                <a:gd name="connsiteY33" fmla="*/ 142449 h 308158"/>
                <a:gd name="connsiteX34" fmla="*/ 57582 w 202451"/>
                <a:gd name="connsiteY34" fmla="*/ 98366 h 308158"/>
                <a:gd name="connsiteX35" fmla="*/ 69070 w 202451"/>
                <a:gd name="connsiteY35" fmla="*/ 73341 h 308158"/>
                <a:gd name="connsiteX36" fmla="*/ 60165 w 202451"/>
                <a:gd name="connsiteY36" fmla="*/ 64970 h 308158"/>
                <a:gd name="connsiteX37" fmla="*/ 45203 w 202451"/>
                <a:gd name="connsiteY37" fmla="*/ 50454 h 308158"/>
                <a:gd name="connsiteX38" fmla="*/ 32825 w 202451"/>
                <a:gd name="connsiteY38" fmla="*/ 35047 h 3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02451" h="308158">
                  <a:moveTo>
                    <a:pt x="32735" y="34958"/>
                  </a:moveTo>
                  <a:cubicBezTo>
                    <a:pt x="31696" y="31253"/>
                    <a:pt x="31275" y="27402"/>
                    <a:pt x="31489" y="23559"/>
                  </a:cubicBezTo>
                  <a:cubicBezTo>
                    <a:pt x="32112" y="20709"/>
                    <a:pt x="36030" y="19463"/>
                    <a:pt x="41196" y="19463"/>
                  </a:cubicBezTo>
                  <a:cubicBezTo>
                    <a:pt x="46949" y="20215"/>
                    <a:pt x="52788" y="20005"/>
                    <a:pt x="58473" y="18839"/>
                  </a:cubicBezTo>
                  <a:cubicBezTo>
                    <a:pt x="62391" y="16969"/>
                    <a:pt x="93382" y="3611"/>
                    <a:pt x="98726" y="1028"/>
                  </a:cubicBezTo>
                  <a:cubicBezTo>
                    <a:pt x="110130" y="-927"/>
                    <a:pt x="121785" y="-927"/>
                    <a:pt x="133190" y="1028"/>
                  </a:cubicBezTo>
                  <a:cubicBezTo>
                    <a:pt x="136663" y="2631"/>
                    <a:pt x="156879" y="10379"/>
                    <a:pt x="159907" y="12427"/>
                  </a:cubicBezTo>
                  <a:cubicBezTo>
                    <a:pt x="162935" y="14475"/>
                    <a:pt x="177006" y="34335"/>
                    <a:pt x="177006" y="46447"/>
                  </a:cubicBezTo>
                  <a:cubicBezTo>
                    <a:pt x="177006" y="58558"/>
                    <a:pt x="175937" y="61497"/>
                    <a:pt x="171217" y="65682"/>
                  </a:cubicBezTo>
                  <a:cubicBezTo>
                    <a:pt x="165847" y="72049"/>
                    <a:pt x="161133" y="78941"/>
                    <a:pt x="157146" y="86254"/>
                  </a:cubicBezTo>
                  <a:cubicBezTo>
                    <a:pt x="154119" y="90885"/>
                    <a:pt x="147261" y="107361"/>
                    <a:pt x="144411" y="112971"/>
                  </a:cubicBezTo>
                  <a:cubicBezTo>
                    <a:pt x="140360" y="118976"/>
                    <a:pt x="136956" y="125395"/>
                    <a:pt x="134259" y="132118"/>
                  </a:cubicBezTo>
                  <a:cubicBezTo>
                    <a:pt x="132339" y="137417"/>
                    <a:pt x="129798" y="142469"/>
                    <a:pt x="126689" y="147169"/>
                  </a:cubicBezTo>
                  <a:cubicBezTo>
                    <a:pt x="124018" y="152779"/>
                    <a:pt x="114667" y="168275"/>
                    <a:pt x="111639" y="173885"/>
                  </a:cubicBezTo>
                  <a:cubicBezTo>
                    <a:pt x="108611" y="179496"/>
                    <a:pt x="104336" y="189203"/>
                    <a:pt x="101309" y="194991"/>
                  </a:cubicBezTo>
                  <a:cubicBezTo>
                    <a:pt x="98280" y="200780"/>
                    <a:pt x="93026" y="207726"/>
                    <a:pt x="96767" y="209775"/>
                  </a:cubicBezTo>
                  <a:cubicBezTo>
                    <a:pt x="100507" y="211823"/>
                    <a:pt x="121079" y="203452"/>
                    <a:pt x="133636" y="200869"/>
                  </a:cubicBezTo>
                  <a:cubicBezTo>
                    <a:pt x="146192" y="198286"/>
                    <a:pt x="165607" y="190093"/>
                    <a:pt x="181280" y="201492"/>
                  </a:cubicBezTo>
                  <a:cubicBezTo>
                    <a:pt x="193606" y="211124"/>
                    <a:pt x="201091" y="225673"/>
                    <a:pt x="201763" y="241300"/>
                  </a:cubicBezTo>
                  <a:cubicBezTo>
                    <a:pt x="202788" y="249087"/>
                    <a:pt x="201648" y="257006"/>
                    <a:pt x="198468" y="264188"/>
                  </a:cubicBezTo>
                  <a:cubicBezTo>
                    <a:pt x="196153" y="266414"/>
                    <a:pt x="194906" y="267037"/>
                    <a:pt x="190364" y="264989"/>
                  </a:cubicBezTo>
                  <a:cubicBezTo>
                    <a:pt x="181487" y="262099"/>
                    <a:pt x="171966" y="261821"/>
                    <a:pt x="162935" y="264188"/>
                  </a:cubicBezTo>
                  <a:cubicBezTo>
                    <a:pt x="155989" y="267305"/>
                    <a:pt x="132389" y="273627"/>
                    <a:pt x="122504" y="279238"/>
                  </a:cubicBezTo>
                  <a:cubicBezTo>
                    <a:pt x="112619" y="284849"/>
                    <a:pt x="95787" y="289925"/>
                    <a:pt x="92581" y="292596"/>
                  </a:cubicBezTo>
                  <a:cubicBezTo>
                    <a:pt x="89002" y="295989"/>
                    <a:pt x="85060" y="298975"/>
                    <a:pt x="80826" y="301502"/>
                  </a:cubicBezTo>
                  <a:cubicBezTo>
                    <a:pt x="76235" y="304034"/>
                    <a:pt x="71228" y="305723"/>
                    <a:pt x="66043" y="306489"/>
                  </a:cubicBezTo>
                  <a:cubicBezTo>
                    <a:pt x="62925" y="307291"/>
                    <a:pt x="59808" y="308805"/>
                    <a:pt x="56157" y="306489"/>
                  </a:cubicBezTo>
                  <a:cubicBezTo>
                    <a:pt x="51381" y="302792"/>
                    <a:pt x="46417" y="299344"/>
                    <a:pt x="41285" y="296159"/>
                  </a:cubicBezTo>
                  <a:cubicBezTo>
                    <a:pt x="36304" y="292443"/>
                    <a:pt x="31736" y="288203"/>
                    <a:pt x="27659" y="283513"/>
                  </a:cubicBezTo>
                  <a:cubicBezTo>
                    <a:pt x="23117" y="279683"/>
                    <a:pt x="15904" y="271847"/>
                    <a:pt x="15904" y="267305"/>
                  </a:cubicBezTo>
                  <a:cubicBezTo>
                    <a:pt x="13865" y="258947"/>
                    <a:pt x="10877" y="250849"/>
                    <a:pt x="6998" y="243171"/>
                  </a:cubicBezTo>
                  <a:cubicBezTo>
                    <a:pt x="4327" y="236937"/>
                    <a:pt x="-1907" y="225359"/>
                    <a:pt x="52" y="215474"/>
                  </a:cubicBezTo>
                  <a:cubicBezTo>
                    <a:pt x="2011" y="205589"/>
                    <a:pt x="10917" y="196505"/>
                    <a:pt x="14212" y="185997"/>
                  </a:cubicBezTo>
                  <a:cubicBezTo>
                    <a:pt x="17507" y="175488"/>
                    <a:pt x="32023" y="154026"/>
                    <a:pt x="36120" y="142449"/>
                  </a:cubicBezTo>
                  <a:cubicBezTo>
                    <a:pt x="40216" y="130871"/>
                    <a:pt x="53931" y="106826"/>
                    <a:pt x="57582" y="98366"/>
                  </a:cubicBezTo>
                  <a:cubicBezTo>
                    <a:pt x="61233" y="89906"/>
                    <a:pt x="70139" y="77260"/>
                    <a:pt x="69070" y="73341"/>
                  </a:cubicBezTo>
                  <a:cubicBezTo>
                    <a:pt x="68002" y="69423"/>
                    <a:pt x="64350" y="67909"/>
                    <a:pt x="60165" y="64970"/>
                  </a:cubicBezTo>
                  <a:cubicBezTo>
                    <a:pt x="54799" y="60537"/>
                    <a:pt x="49796" y="55683"/>
                    <a:pt x="45203" y="50454"/>
                  </a:cubicBezTo>
                  <a:cubicBezTo>
                    <a:pt x="40769" y="45574"/>
                    <a:pt x="36635" y="40429"/>
                    <a:pt x="32825" y="35047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20" name="组合 219">
              <a:extLst>
                <a:ext uri="{FF2B5EF4-FFF2-40B4-BE49-F238E27FC236}">
                  <a16:creationId xmlns:a16="http://schemas.microsoft.com/office/drawing/2014/main" id="{F16EEC64-8F7A-4755-B7DC-8247947DB270}"/>
                </a:ext>
              </a:extLst>
            </p:cNvPr>
            <p:cNvGrpSpPr/>
            <p:nvPr/>
          </p:nvGrpSpPr>
          <p:grpSpPr>
            <a:xfrm>
              <a:off x="1100231" y="5991688"/>
              <a:ext cx="214467" cy="191283"/>
              <a:chOff x="1123240" y="6067950"/>
              <a:chExt cx="247602" cy="220836"/>
            </a:xfrm>
            <a:grpFill/>
          </p:grpSpPr>
          <p:sp>
            <p:nvSpPr>
              <p:cNvPr id="231" name="任意多边形: 形状 230">
                <a:extLst>
                  <a:ext uri="{FF2B5EF4-FFF2-40B4-BE49-F238E27FC236}">
                    <a16:creationId xmlns:a16="http://schemas.microsoft.com/office/drawing/2014/main" id="{4CCCB50A-F56F-4E98-A0C0-DAAC3F6FD762}"/>
                  </a:ext>
                </a:extLst>
              </p:cNvPr>
              <p:cNvSpPr/>
              <p:nvPr/>
            </p:nvSpPr>
            <p:spPr>
              <a:xfrm>
                <a:off x="1168543" y="6071886"/>
                <a:ext cx="83898" cy="45679"/>
              </a:xfrm>
              <a:custGeom>
                <a:avLst/>
                <a:gdLst>
                  <a:gd name="connsiteX0" fmla="*/ 2017 w 83898"/>
                  <a:gd name="connsiteY0" fmla="*/ 17010 h 45679"/>
                  <a:gd name="connsiteX1" fmla="*/ 5312 w 83898"/>
                  <a:gd name="connsiteY1" fmla="*/ 7481 h 45679"/>
                  <a:gd name="connsiteX2" fmla="*/ 44674 w 83898"/>
                  <a:gd name="connsiteY2" fmla="*/ 4185 h 45679"/>
                  <a:gd name="connsiteX3" fmla="*/ 77358 w 83898"/>
                  <a:gd name="connsiteY3" fmla="*/ -356 h 45679"/>
                  <a:gd name="connsiteX4" fmla="*/ 82345 w 83898"/>
                  <a:gd name="connsiteY4" fmla="*/ 5432 h 45679"/>
                  <a:gd name="connsiteX5" fmla="*/ 75844 w 83898"/>
                  <a:gd name="connsiteY5" fmla="*/ 10776 h 45679"/>
                  <a:gd name="connsiteX6" fmla="*/ 70500 w 83898"/>
                  <a:gd name="connsiteY6" fmla="*/ 17633 h 45679"/>
                  <a:gd name="connsiteX7" fmla="*/ 63732 w 83898"/>
                  <a:gd name="connsiteY7" fmla="*/ 22531 h 45679"/>
                  <a:gd name="connsiteX8" fmla="*/ 56964 w 83898"/>
                  <a:gd name="connsiteY8" fmla="*/ 32238 h 45679"/>
                  <a:gd name="connsiteX9" fmla="*/ 51442 w 83898"/>
                  <a:gd name="connsiteY9" fmla="*/ 40431 h 45679"/>
                  <a:gd name="connsiteX10" fmla="*/ 44585 w 83898"/>
                  <a:gd name="connsiteY10" fmla="*/ 44528 h 45679"/>
                  <a:gd name="connsiteX11" fmla="*/ 33186 w 83898"/>
                  <a:gd name="connsiteY11" fmla="*/ 45151 h 45679"/>
                  <a:gd name="connsiteX12" fmla="*/ 23746 w 83898"/>
                  <a:gd name="connsiteY12" fmla="*/ 41144 h 45679"/>
                  <a:gd name="connsiteX13" fmla="*/ 15999 w 83898"/>
                  <a:gd name="connsiteY13" fmla="*/ 36156 h 45679"/>
                  <a:gd name="connsiteX14" fmla="*/ 9230 w 83898"/>
                  <a:gd name="connsiteY14" fmla="*/ 28052 h 45679"/>
                  <a:gd name="connsiteX15" fmla="*/ 2017 w 83898"/>
                  <a:gd name="connsiteY15" fmla="*/ 17010 h 45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898" h="45679">
                    <a:moveTo>
                      <a:pt x="2017" y="17010"/>
                    </a:moveTo>
                    <a:cubicBezTo>
                      <a:pt x="2017" y="17010"/>
                      <a:pt x="-5019" y="8727"/>
                      <a:pt x="5312" y="7481"/>
                    </a:cubicBezTo>
                    <a:cubicBezTo>
                      <a:pt x="15642" y="6234"/>
                      <a:pt x="38441" y="4185"/>
                      <a:pt x="44674" y="4185"/>
                    </a:cubicBezTo>
                    <a:cubicBezTo>
                      <a:pt x="50908" y="4185"/>
                      <a:pt x="72015" y="-1158"/>
                      <a:pt x="77358" y="-356"/>
                    </a:cubicBezTo>
                    <a:cubicBezTo>
                      <a:pt x="82701" y="445"/>
                      <a:pt x="85284" y="1692"/>
                      <a:pt x="82345" y="5432"/>
                    </a:cubicBezTo>
                    <a:cubicBezTo>
                      <a:pt x="79406" y="9173"/>
                      <a:pt x="76289" y="8638"/>
                      <a:pt x="75844" y="10776"/>
                    </a:cubicBezTo>
                    <a:cubicBezTo>
                      <a:pt x="74790" y="13545"/>
                      <a:pt x="72929" y="15934"/>
                      <a:pt x="70500" y="17633"/>
                    </a:cubicBezTo>
                    <a:cubicBezTo>
                      <a:pt x="68001" y="18900"/>
                      <a:pt x="65717" y="20553"/>
                      <a:pt x="63732" y="22531"/>
                    </a:cubicBezTo>
                    <a:cubicBezTo>
                      <a:pt x="61298" y="25639"/>
                      <a:pt x="59039" y="28880"/>
                      <a:pt x="56964" y="32238"/>
                    </a:cubicBezTo>
                    <a:cubicBezTo>
                      <a:pt x="55706" y="35319"/>
                      <a:pt x="53826" y="38108"/>
                      <a:pt x="51442" y="40431"/>
                    </a:cubicBezTo>
                    <a:cubicBezTo>
                      <a:pt x="49127" y="42034"/>
                      <a:pt x="46723" y="44439"/>
                      <a:pt x="44585" y="44528"/>
                    </a:cubicBezTo>
                    <a:cubicBezTo>
                      <a:pt x="40822" y="45171"/>
                      <a:pt x="36997" y="45380"/>
                      <a:pt x="33186" y="45151"/>
                    </a:cubicBezTo>
                    <a:cubicBezTo>
                      <a:pt x="29797" y="44481"/>
                      <a:pt x="26583" y="43117"/>
                      <a:pt x="23746" y="41144"/>
                    </a:cubicBezTo>
                    <a:cubicBezTo>
                      <a:pt x="21035" y="39691"/>
                      <a:pt x="18444" y="38023"/>
                      <a:pt x="15999" y="36156"/>
                    </a:cubicBezTo>
                    <a:cubicBezTo>
                      <a:pt x="13861" y="33841"/>
                      <a:pt x="13149" y="32950"/>
                      <a:pt x="9230" y="28052"/>
                    </a:cubicBezTo>
                    <a:cubicBezTo>
                      <a:pt x="6563" y="24550"/>
                      <a:pt x="4152" y="20859"/>
                      <a:pt x="2017" y="17010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2" name="任意多边形: 形状 231">
                <a:extLst>
                  <a:ext uri="{FF2B5EF4-FFF2-40B4-BE49-F238E27FC236}">
                    <a16:creationId xmlns:a16="http://schemas.microsoft.com/office/drawing/2014/main" id="{36263640-0721-4F13-B164-5F3E94934A0A}"/>
                  </a:ext>
                </a:extLst>
              </p:cNvPr>
              <p:cNvSpPr/>
              <p:nvPr/>
            </p:nvSpPr>
            <p:spPr>
              <a:xfrm>
                <a:off x="1123240" y="6126452"/>
                <a:ext cx="77719" cy="159372"/>
              </a:xfrm>
              <a:custGeom>
                <a:avLst/>
                <a:gdLst>
                  <a:gd name="connsiteX0" fmla="*/ 4752 w 77719"/>
                  <a:gd name="connsiteY0" fmla="*/ 15788 h 159372"/>
                  <a:gd name="connsiteX1" fmla="*/ 7067 w 77719"/>
                  <a:gd name="connsiteY1" fmla="*/ 9999 h 159372"/>
                  <a:gd name="connsiteX2" fmla="*/ 17754 w 77719"/>
                  <a:gd name="connsiteY2" fmla="*/ 11068 h 159372"/>
                  <a:gd name="connsiteX3" fmla="*/ 28351 w 77719"/>
                  <a:gd name="connsiteY3" fmla="*/ 29769 h 159372"/>
                  <a:gd name="connsiteX4" fmla="*/ 28351 w 77719"/>
                  <a:gd name="connsiteY4" fmla="*/ 58980 h 159372"/>
                  <a:gd name="connsiteX5" fmla="*/ 28351 w 77719"/>
                  <a:gd name="connsiteY5" fmla="*/ 88724 h 159372"/>
                  <a:gd name="connsiteX6" fmla="*/ 43313 w 77719"/>
                  <a:gd name="connsiteY6" fmla="*/ 60137 h 159372"/>
                  <a:gd name="connsiteX7" fmla="*/ 53643 w 77719"/>
                  <a:gd name="connsiteY7" fmla="*/ 27098 h 159372"/>
                  <a:gd name="connsiteX8" fmla="*/ 63172 w 77719"/>
                  <a:gd name="connsiteY8" fmla="*/ 2607 h 159372"/>
                  <a:gd name="connsiteX9" fmla="*/ 73146 w 77719"/>
                  <a:gd name="connsiteY9" fmla="*/ 470 h 159372"/>
                  <a:gd name="connsiteX10" fmla="*/ 77065 w 77719"/>
                  <a:gd name="connsiteY10" fmla="*/ 14095 h 159372"/>
                  <a:gd name="connsiteX11" fmla="*/ 68694 w 77719"/>
                  <a:gd name="connsiteY11" fmla="*/ 45265 h 159372"/>
                  <a:gd name="connsiteX12" fmla="*/ 59788 w 77719"/>
                  <a:gd name="connsiteY12" fmla="*/ 78839 h 159372"/>
                  <a:gd name="connsiteX13" fmla="*/ 42600 w 77719"/>
                  <a:gd name="connsiteY13" fmla="*/ 115619 h 159372"/>
                  <a:gd name="connsiteX14" fmla="*/ 40196 w 77719"/>
                  <a:gd name="connsiteY14" fmla="*/ 139753 h 159372"/>
                  <a:gd name="connsiteX15" fmla="*/ 30667 w 77719"/>
                  <a:gd name="connsiteY15" fmla="*/ 158277 h 159372"/>
                  <a:gd name="connsiteX16" fmla="*/ 20960 w 77719"/>
                  <a:gd name="connsiteY16" fmla="*/ 156407 h 159372"/>
                  <a:gd name="connsiteX17" fmla="*/ 922 w 77719"/>
                  <a:gd name="connsiteY17" fmla="*/ 142425 h 159372"/>
                  <a:gd name="connsiteX18" fmla="*/ 922 w 77719"/>
                  <a:gd name="connsiteY18" fmla="*/ 126306 h 159372"/>
                  <a:gd name="connsiteX19" fmla="*/ 6711 w 77719"/>
                  <a:gd name="connsiteY19" fmla="*/ 108495 h 159372"/>
                  <a:gd name="connsiteX20" fmla="*/ 5553 w 77719"/>
                  <a:gd name="connsiteY20" fmla="*/ 65926 h 159372"/>
                  <a:gd name="connsiteX21" fmla="*/ 7512 w 77719"/>
                  <a:gd name="connsiteY21" fmla="*/ 29769 h 159372"/>
                  <a:gd name="connsiteX22" fmla="*/ 3950 w 77719"/>
                  <a:gd name="connsiteY22" fmla="*/ 16144 h 159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7719" h="159372">
                    <a:moveTo>
                      <a:pt x="4752" y="15788"/>
                    </a:moveTo>
                    <a:cubicBezTo>
                      <a:pt x="4752" y="15788"/>
                      <a:pt x="4217" y="9999"/>
                      <a:pt x="7067" y="9999"/>
                    </a:cubicBezTo>
                    <a:cubicBezTo>
                      <a:pt x="9917" y="9999"/>
                      <a:pt x="12232" y="5902"/>
                      <a:pt x="17754" y="11068"/>
                    </a:cubicBezTo>
                    <a:cubicBezTo>
                      <a:pt x="22844" y="16280"/>
                      <a:pt x="26496" y="22724"/>
                      <a:pt x="28351" y="29769"/>
                    </a:cubicBezTo>
                    <a:cubicBezTo>
                      <a:pt x="29157" y="39489"/>
                      <a:pt x="29157" y="49260"/>
                      <a:pt x="28351" y="58980"/>
                    </a:cubicBezTo>
                    <a:cubicBezTo>
                      <a:pt x="26659" y="62275"/>
                      <a:pt x="25056" y="91663"/>
                      <a:pt x="28351" y="88724"/>
                    </a:cubicBezTo>
                    <a:cubicBezTo>
                      <a:pt x="34426" y="79805"/>
                      <a:pt x="39446" y="70212"/>
                      <a:pt x="43313" y="60137"/>
                    </a:cubicBezTo>
                    <a:cubicBezTo>
                      <a:pt x="47834" y="49491"/>
                      <a:pt x="51294" y="38424"/>
                      <a:pt x="53643" y="27098"/>
                    </a:cubicBezTo>
                    <a:cubicBezTo>
                      <a:pt x="54884" y="18308"/>
                      <a:pt x="58146" y="9925"/>
                      <a:pt x="63172" y="2607"/>
                    </a:cubicBezTo>
                    <a:cubicBezTo>
                      <a:pt x="66111" y="559"/>
                      <a:pt x="71365" y="-1756"/>
                      <a:pt x="73146" y="470"/>
                    </a:cubicBezTo>
                    <a:cubicBezTo>
                      <a:pt x="76644" y="4074"/>
                      <a:pt x="78114" y="9184"/>
                      <a:pt x="77065" y="14095"/>
                    </a:cubicBezTo>
                    <a:cubicBezTo>
                      <a:pt x="75284" y="20329"/>
                      <a:pt x="70475" y="38853"/>
                      <a:pt x="68694" y="45265"/>
                    </a:cubicBezTo>
                    <a:cubicBezTo>
                      <a:pt x="66565" y="56662"/>
                      <a:pt x="63588" y="67885"/>
                      <a:pt x="59788" y="78839"/>
                    </a:cubicBezTo>
                    <a:cubicBezTo>
                      <a:pt x="56226" y="84628"/>
                      <a:pt x="43847" y="112057"/>
                      <a:pt x="42600" y="115619"/>
                    </a:cubicBezTo>
                    <a:cubicBezTo>
                      <a:pt x="41353" y="119181"/>
                      <a:pt x="41353" y="134588"/>
                      <a:pt x="40196" y="139753"/>
                    </a:cubicBezTo>
                    <a:cubicBezTo>
                      <a:pt x="39038" y="144918"/>
                      <a:pt x="34140" y="156674"/>
                      <a:pt x="30667" y="158277"/>
                    </a:cubicBezTo>
                    <a:cubicBezTo>
                      <a:pt x="27194" y="159880"/>
                      <a:pt x="24255" y="158277"/>
                      <a:pt x="20960" y="156407"/>
                    </a:cubicBezTo>
                    <a:cubicBezTo>
                      <a:pt x="17665" y="154536"/>
                      <a:pt x="1367" y="145096"/>
                      <a:pt x="922" y="142425"/>
                    </a:cubicBezTo>
                    <a:cubicBezTo>
                      <a:pt x="-737" y="137180"/>
                      <a:pt x="-737" y="131550"/>
                      <a:pt x="922" y="126306"/>
                    </a:cubicBezTo>
                    <a:cubicBezTo>
                      <a:pt x="3358" y="120545"/>
                      <a:pt x="5295" y="114586"/>
                      <a:pt x="6711" y="108495"/>
                    </a:cubicBezTo>
                    <a:cubicBezTo>
                      <a:pt x="7690" y="103775"/>
                      <a:pt x="4306" y="76256"/>
                      <a:pt x="5553" y="65926"/>
                    </a:cubicBezTo>
                    <a:cubicBezTo>
                      <a:pt x="6972" y="53928"/>
                      <a:pt x="7626" y="41851"/>
                      <a:pt x="7512" y="29769"/>
                    </a:cubicBezTo>
                    <a:cubicBezTo>
                      <a:pt x="6734" y="25130"/>
                      <a:pt x="5542" y="20570"/>
                      <a:pt x="3950" y="1614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3" name="任意多边形: 形状 232">
                <a:extLst>
                  <a:ext uri="{FF2B5EF4-FFF2-40B4-BE49-F238E27FC236}">
                    <a16:creationId xmlns:a16="http://schemas.microsoft.com/office/drawing/2014/main" id="{A300588D-11D1-4D0A-88CE-F3256793B8BA}"/>
                  </a:ext>
                </a:extLst>
              </p:cNvPr>
              <p:cNvSpPr/>
              <p:nvPr/>
            </p:nvSpPr>
            <p:spPr>
              <a:xfrm>
                <a:off x="1208555" y="6067950"/>
                <a:ext cx="162287" cy="220836"/>
              </a:xfrm>
              <a:custGeom>
                <a:avLst/>
                <a:gdLst>
                  <a:gd name="connsiteX0" fmla="*/ 113934 w 162287"/>
                  <a:gd name="connsiteY0" fmla="*/ 27980 h 220836"/>
                  <a:gd name="connsiteX1" fmla="*/ 116873 w 162287"/>
                  <a:gd name="connsiteY1" fmla="*/ 19075 h 220836"/>
                  <a:gd name="connsiteX2" fmla="*/ 118921 w 162287"/>
                  <a:gd name="connsiteY2" fmla="*/ 5805 h 220836"/>
                  <a:gd name="connsiteX3" fmla="*/ 134239 w 162287"/>
                  <a:gd name="connsiteY3" fmla="*/ -429 h 220836"/>
                  <a:gd name="connsiteX4" fmla="*/ 153297 w 162287"/>
                  <a:gd name="connsiteY4" fmla="*/ 9100 h 220836"/>
                  <a:gd name="connsiteX5" fmla="*/ 161579 w 162287"/>
                  <a:gd name="connsiteY5" fmla="*/ 31454 h 220836"/>
                  <a:gd name="connsiteX6" fmla="*/ 157037 w 162287"/>
                  <a:gd name="connsiteY6" fmla="*/ 54697 h 220836"/>
                  <a:gd name="connsiteX7" fmla="*/ 142075 w 162287"/>
                  <a:gd name="connsiteY7" fmla="*/ 70015 h 220836"/>
                  <a:gd name="connsiteX8" fmla="*/ 128895 w 162287"/>
                  <a:gd name="connsiteY8" fmla="*/ 82393 h 220836"/>
                  <a:gd name="connsiteX9" fmla="*/ 119990 w 162287"/>
                  <a:gd name="connsiteY9" fmla="*/ 93970 h 220836"/>
                  <a:gd name="connsiteX10" fmla="*/ 112153 w 162287"/>
                  <a:gd name="connsiteY10" fmla="*/ 107685 h 220836"/>
                  <a:gd name="connsiteX11" fmla="*/ 107165 w 162287"/>
                  <a:gd name="connsiteY11" fmla="*/ 114275 h 220836"/>
                  <a:gd name="connsiteX12" fmla="*/ 139493 w 162287"/>
                  <a:gd name="connsiteY12" fmla="*/ 192110 h 220836"/>
                  <a:gd name="connsiteX13" fmla="*/ 138157 w 162287"/>
                  <a:gd name="connsiteY13" fmla="*/ 220251 h 220836"/>
                  <a:gd name="connsiteX14" fmla="*/ 129251 w 162287"/>
                  <a:gd name="connsiteY14" fmla="*/ 218381 h 220836"/>
                  <a:gd name="connsiteX15" fmla="*/ 120346 w 162287"/>
                  <a:gd name="connsiteY15" fmla="*/ 213216 h 220836"/>
                  <a:gd name="connsiteX16" fmla="*/ 113934 w 162287"/>
                  <a:gd name="connsiteY16" fmla="*/ 206626 h 220836"/>
                  <a:gd name="connsiteX17" fmla="*/ 112242 w 162287"/>
                  <a:gd name="connsiteY17" fmla="*/ 185074 h 220836"/>
                  <a:gd name="connsiteX18" fmla="*/ 105652 w 162287"/>
                  <a:gd name="connsiteY18" fmla="*/ 161920 h 220836"/>
                  <a:gd name="connsiteX19" fmla="*/ 86594 w 162287"/>
                  <a:gd name="connsiteY19" fmla="*/ 132086 h 220836"/>
                  <a:gd name="connsiteX20" fmla="*/ 72879 w 162287"/>
                  <a:gd name="connsiteY20" fmla="*/ 139567 h 220836"/>
                  <a:gd name="connsiteX21" fmla="*/ 58007 w 162287"/>
                  <a:gd name="connsiteY21" fmla="*/ 153638 h 220836"/>
                  <a:gd name="connsiteX22" fmla="*/ 43936 w 162287"/>
                  <a:gd name="connsiteY22" fmla="*/ 167263 h 220836"/>
                  <a:gd name="connsiteX23" fmla="*/ 24878 w 162287"/>
                  <a:gd name="connsiteY23" fmla="*/ 181334 h 220836"/>
                  <a:gd name="connsiteX24" fmla="*/ 15349 w 162287"/>
                  <a:gd name="connsiteY24" fmla="*/ 179731 h 220836"/>
                  <a:gd name="connsiteX25" fmla="*/ 2525 w 162287"/>
                  <a:gd name="connsiteY25" fmla="*/ 160673 h 220836"/>
                  <a:gd name="connsiteX26" fmla="*/ 477 w 162287"/>
                  <a:gd name="connsiteY26" fmla="*/ 147404 h 220836"/>
                  <a:gd name="connsiteX27" fmla="*/ 14904 w 162287"/>
                  <a:gd name="connsiteY27" fmla="*/ 135827 h 220836"/>
                  <a:gd name="connsiteX28" fmla="*/ 39750 w 162287"/>
                  <a:gd name="connsiteY28" fmla="*/ 113919 h 220836"/>
                  <a:gd name="connsiteX29" fmla="*/ 53465 w 162287"/>
                  <a:gd name="connsiteY29" fmla="*/ 98958 h 220836"/>
                  <a:gd name="connsiteX30" fmla="*/ 74126 w 162287"/>
                  <a:gd name="connsiteY30" fmla="*/ 79900 h 220836"/>
                  <a:gd name="connsiteX31" fmla="*/ 93629 w 162287"/>
                  <a:gd name="connsiteY31" fmla="*/ 60931 h 220836"/>
                  <a:gd name="connsiteX32" fmla="*/ 106898 w 162287"/>
                  <a:gd name="connsiteY32" fmla="*/ 42674 h 220836"/>
                  <a:gd name="connsiteX33" fmla="*/ 114290 w 162287"/>
                  <a:gd name="connsiteY33" fmla="*/ 28159 h 22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2287" h="220836">
                    <a:moveTo>
                      <a:pt x="113934" y="27980"/>
                    </a:moveTo>
                    <a:cubicBezTo>
                      <a:pt x="115351" y="25174"/>
                      <a:pt x="116341" y="22173"/>
                      <a:pt x="116873" y="19075"/>
                    </a:cubicBezTo>
                    <a:cubicBezTo>
                      <a:pt x="116873" y="14978"/>
                      <a:pt x="114379" y="10169"/>
                      <a:pt x="118921" y="5805"/>
                    </a:cubicBezTo>
                    <a:cubicBezTo>
                      <a:pt x="122917" y="1658"/>
                      <a:pt x="128481" y="-607"/>
                      <a:pt x="134239" y="-429"/>
                    </a:cubicBezTo>
                    <a:cubicBezTo>
                      <a:pt x="141749" y="-478"/>
                      <a:pt x="148831" y="3062"/>
                      <a:pt x="153297" y="9100"/>
                    </a:cubicBezTo>
                    <a:cubicBezTo>
                      <a:pt x="157037" y="15780"/>
                      <a:pt x="163627" y="18006"/>
                      <a:pt x="161579" y="31454"/>
                    </a:cubicBezTo>
                    <a:cubicBezTo>
                      <a:pt x="159530" y="44901"/>
                      <a:pt x="159887" y="51402"/>
                      <a:pt x="157037" y="54697"/>
                    </a:cubicBezTo>
                    <a:cubicBezTo>
                      <a:pt x="154187" y="57992"/>
                      <a:pt x="148755" y="62979"/>
                      <a:pt x="142075" y="70015"/>
                    </a:cubicBezTo>
                    <a:cubicBezTo>
                      <a:pt x="135396" y="77050"/>
                      <a:pt x="132190" y="76605"/>
                      <a:pt x="128895" y="82393"/>
                    </a:cubicBezTo>
                    <a:cubicBezTo>
                      <a:pt x="125600" y="88182"/>
                      <a:pt x="120969" y="91299"/>
                      <a:pt x="119990" y="93970"/>
                    </a:cubicBezTo>
                    <a:cubicBezTo>
                      <a:pt x="119010" y="96642"/>
                      <a:pt x="116338" y="104746"/>
                      <a:pt x="112153" y="107685"/>
                    </a:cubicBezTo>
                    <a:cubicBezTo>
                      <a:pt x="107967" y="110624"/>
                      <a:pt x="106809" y="111782"/>
                      <a:pt x="107165" y="114275"/>
                    </a:cubicBezTo>
                    <a:cubicBezTo>
                      <a:pt x="124137" y="137190"/>
                      <a:pt x="135237" y="163914"/>
                      <a:pt x="139493" y="192110"/>
                    </a:cubicBezTo>
                    <a:cubicBezTo>
                      <a:pt x="145281" y="223012"/>
                      <a:pt x="140205" y="218827"/>
                      <a:pt x="138157" y="220251"/>
                    </a:cubicBezTo>
                    <a:cubicBezTo>
                      <a:pt x="135060" y="220721"/>
                      <a:pt x="131898" y="220057"/>
                      <a:pt x="129251" y="218381"/>
                    </a:cubicBezTo>
                    <a:cubicBezTo>
                      <a:pt x="126405" y="216457"/>
                      <a:pt x="123430" y="214731"/>
                      <a:pt x="120346" y="213216"/>
                    </a:cubicBezTo>
                    <a:cubicBezTo>
                      <a:pt x="116784" y="211791"/>
                      <a:pt x="113934" y="209565"/>
                      <a:pt x="113934" y="206626"/>
                    </a:cubicBezTo>
                    <a:cubicBezTo>
                      <a:pt x="114076" y="199404"/>
                      <a:pt x="113509" y="192186"/>
                      <a:pt x="112242" y="185074"/>
                    </a:cubicBezTo>
                    <a:cubicBezTo>
                      <a:pt x="111005" y="177114"/>
                      <a:pt x="108792" y="169338"/>
                      <a:pt x="105652" y="161920"/>
                    </a:cubicBezTo>
                    <a:cubicBezTo>
                      <a:pt x="102268" y="156933"/>
                      <a:pt x="93629" y="131285"/>
                      <a:pt x="86594" y="132086"/>
                    </a:cubicBezTo>
                    <a:cubicBezTo>
                      <a:pt x="79558" y="132888"/>
                      <a:pt x="78312" y="136272"/>
                      <a:pt x="72879" y="139567"/>
                    </a:cubicBezTo>
                    <a:cubicBezTo>
                      <a:pt x="67157" y="143376"/>
                      <a:pt x="62127" y="148135"/>
                      <a:pt x="58007" y="153638"/>
                    </a:cubicBezTo>
                    <a:cubicBezTo>
                      <a:pt x="53851" y="158701"/>
                      <a:pt x="49130" y="163272"/>
                      <a:pt x="43936" y="167263"/>
                    </a:cubicBezTo>
                    <a:cubicBezTo>
                      <a:pt x="37968" y="172454"/>
                      <a:pt x="31595" y="177159"/>
                      <a:pt x="24878" y="181334"/>
                    </a:cubicBezTo>
                    <a:cubicBezTo>
                      <a:pt x="21760" y="183320"/>
                      <a:pt x="17645" y="182628"/>
                      <a:pt x="15349" y="179731"/>
                    </a:cubicBezTo>
                    <a:cubicBezTo>
                      <a:pt x="10440" y="173828"/>
                      <a:pt x="6144" y="167443"/>
                      <a:pt x="2525" y="160673"/>
                    </a:cubicBezTo>
                    <a:cubicBezTo>
                      <a:pt x="2080" y="158180"/>
                      <a:pt x="-2017" y="152836"/>
                      <a:pt x="477" y="147404"/>
                    </a:cubicBezTo>
                    <a:cubicBezTo>
                      <a:pt x="2970" y="141972"/>
                      <a:pt x="12054" y="139567"/>
                      <a:pt x="14904" y="135827"/>
                    </a:cubicBezTo>
                    <a:cubicBezTo>
                      <a:pt x="17753" y="132086"/>
                      <a:pt x="37346" y="117214"/>
                      <a:pt x="39750" y="113919"/>
                    </a:cubicBezTo>
                    <a:cubicBezTo>
                      <a:pt x="42155" y="110624"/>
                      <a:pt x="50526" y="102253"/>
                      <a:pt x="53465" y="98958"/>
                    </a:cubicBezTo>
                    <a:cubicBezTo>
                      <a:pt x="56404" y="95663"/>
                      <a:pt x="69228" y="85332"/>
                      <a:pt x="74126" y="79900"/>
                    </a:cubicBezTo>
                    <a:cubicBezTo>
                      <a:pt x="79024" y="74467"/>
                      <a:pt x="89443" y="68322"/>
                      <a:pt x="93629" y="60931"/>
                    </a:cubicBezTo>
                    <a:cubicBezTo>
                      <a:pt x="97815" y="53539"/>
                      <a:pt x="104405" y="48018"/>
                      <a:pt x="106898" y="42674"/>
                    </a:cubicBezTo>
                    <a:cubicBezTo>
                      <a:pt x="109392" y="37331"/>
                      <a:pt x="115359" y="25754"/>
                      <a:pt x="114290" y="2815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221" name="组合 220">
              <a:extLst>
                <a:ext uri="{FF2B5EF4-FFF2-40B4-BE49-F238E27FC236}">
                  <a16:creationId xmlns:a16="http://schemas.microsoft.com/office/drawing/2014/main" id="{D4B5A950-CACD-42B1-935B-D9F2AC5B78D0}"/>
                </a:ext>
              </a:extLst>
            </p:cNvPr>
            <p:cNvGrpSpPr/>
            <p:nvPr/>
          </p:nvGrpSpPr>
          <p:grpSpPr>
            <a:xfrm>
              <a:off x="1881495" y="5959214"/>
              <a:ext cx="256860" cy="256232"/>
              <a:chOff x="1909201" y="6025900"/>
              <a:chExt cx="296545" cy="295820"/>
            </a:xfrm>
            <a:grpFill/>
          </p:grpSpPr>
          <p:sp>
            <p:nvSpPr>
              <p:cNvPr id="229" name="任意多边形: 形状 228">
                <a:extLst>
                  <a:ext uri="{FF2B5EF4-FFF2-40B4-BE49-F238E27FC236}">
                    <a16:creationId xmlns:a16="http://schemas.microsoft.com/office/drawing/2014/main" id="{0F1A3E72-BB5A-40AC-AA3E-D839ABC833F2}"/>
                  </a:ext>
                </a:extLst>
              </p:cNvPr>
              <p:cNvSpPr/>
              <p:nvPr/>
            </p:nvSpPr>
            <p:spPr>
              <a:xfrm>
                <a:off x="1909201" y="6034133"/>
                <a:ext cx="112020" cy="287587"/>
              </a:xfrm>
              <a:custGeom>
                <a:avLst/>
                <a:gdLst>
                  <a:gd name="connsiteX0" fmla="*/ -55 w 112020"/>
                  <a:gd name="connsiteY0" fmla="*/ 39890 h 287587"/>
                  <a:gd name="connsiteX1" fmla="*/ 7425 w 112020"/>
                  <a:gd name="connsiteY1" fmla="*/ 28669 h 287587"/>
                  <a:gd name="connsiteX2" fmla="*/ 42157 w 112020"/>
                  <a:gd name="connsiteY2" fmla="*/ 22524 h 287587"/>
                  <a:gd name="connsiteX3" fmla="*/ 68874 w 112020"/>
                  <a:gd name="connsiteY3" fmla="*/ 11748 h 287587"/>
                  <a:gd name="connsiteX4" fmla="*/ 82054 w 112020"/>
                  <a:gd name="connsiteY4" fmla="*/ 1418 h 287587"/>
                  <a:gd name="connsiteX5" fmla="*/ 96570 w 112020"/>
                  <a:gd name="connsiteY5" fmla="*/ 2219 h 287587"/>
                  <a:gd name="connsiteX6" fmla="*/ 105475 w 112020"/>
                  <a:gd name="connsiteY6" fmla="*/ 14598 h 287587"/>
                  <a:gd name="connsiteX7" fmla="*/ 103783 w 112020"/>
                  <a:gd name="connsiteY7" fmla="*/ 27867 h 287587"/>
                  <a:gd name="connsiteX8" fmla="*/ 87664 w 112020"/>
                  <a:gd name="connsiteY8" fmla="*/ 48973 h 287587"/>
                  <a:gd name="connsiteX9" fmla="*/ 83033 w 112020"/>
                  <a:gd name="connsiteY9" fmla="*/ 75067 h 287587"/>
                  <a:gd name="connsiteX10" fmla="*/ 78492 w 112020"/>
                  <a:gd name="connsiteY10" fmla="*/ 111936 h 287587"/>
                  <a:gd name="connsiteX11" fmla="*/ 84280 w 112020"/>
                  <a:gd name="connsiteY11" fmla="*/ 129747 h 287587"/>
                  <a:gd name="connsiteX12" fmla="*/ 89446 w 112020"/>
                  <a:gd name="connsiteY12" fmla="*/ 127075 h 287587"/>
                  <a:gd name="connsiteX13" fmla="*/ 105743 w 112020"/>
                  <a:gd name="connsiteY13" fmla="*/ 100359 h 287587"/>
                  <a:gd name="connsiteX14" fmla="*/ 107257 w 112020"/>
                  <a:gd name="connsiteY14" fmla="*/ 104544 h 287587"/>
                  <a:gd name="connsiteX15" fmla="*/ 107791 w 112020"/>
                  <a:gd name="connsiteY15" fmla="*/ 107839 h 287587"/>
                  <a:gd name="connsiteX16" fmla="*/ 109661 w 112020"/>
                  <a:gd name="connsiteY16" fmla="*/ 122890 h 287587"/>
                  <a:gd name="connsiteX17" fmla="*/ 111353 w 112020"/>
                  <a:gd name="connsiteY17" fmla="*/ 139988 h 287587"/>
                  <a:gd name="connsiteX18" fmla="*/ 101735 w 112020"/>
                  <a:gd name="connsiteY18" fmla="*/ 162430 h 287587"/>
                  <a:gd name="connsiteX19" fmla="*/ 92830 w 112020"/>
                  <a:gd name="connsiteY19" fmla="*/ 192175 h 287587"/>
                  <a:gd name="connsiteX20" fmla="*/ 89178 w 112020"/>
                  <a:gd name="connsiteY20" fmla="*/ 207671 h 287587"/>
                  <a:gd name="connsiteX21" fmla="*/ 80273 w 112020"/>
                  <a:gd name="connsiteY21" fmla="*/ 226817 h 287587"/>
                  <a:gd name="connsiteX22" fmla="*/ 71991 w 112020"/>
                  <a:gd name="connsiteY22" fmla="*/ 244629 h 287587"/>
                  <a:gd name="connsiteX23" fmla="*/ 69497 w 112020"/>
                  <a:gd name="connsiteY23" fmla="*/ 258254 h 287587"/>
                  <a:gd name="connsiteX24" fmla="*/ 68072 w 112020"/>
                  <a:gd name="connsiteY24" fmla="*/ 267961 h 287587"/>
                  <a:gd name="connsiteX25" fmla="*/ 66469 w 112020"/>
                  <a:gd name="connsiteY25" fmla="*/ 275531 h 287587"/>
                  <a:gd name="connsiteX26" fmla="*/ 64599 w 112020"/>
                  <a:gd name="connsiteY26" fmla="*/ 282388 h 287587"/>
                  <a:gd name="connsiteX27" fmla="*/ 58632 w 112020"/>
                  <a:gd name="connsiteY27" fmla="*/ 286307 h 287587"/>
                  <a:gd name="connsiteX28" fmla="*/ 49727 w 112020"/>
                  <a:gd name="connsiteY28" fmla="*/ 283813 h 287587"/>
                  <a:gd name="connsiteX29" fmla="*/ 30758 w 112020"/>
                  <a:gd name="connsiteY29" fmla="*/ 279717 h 287587"/>
                  <a:gd name="connsiteX30" fmla="*/ 16776 w 112020"/>
                  <a:gd name="connsiteY30" fmla="*/ 263776 h 287587"/>
                  <a:gd name="connsiteX31" fmla="*/ 14104 w 112020"/>
                  <a:gd name="connsiteY31" fmla="*/ 245965 h 287587"/>
                  <a:gd name="connsiteX32" fmla="*/ 21318 w 112020"/>
                  <a:gd name="connsiteY32" fmla="*/ 219248 h 287587"/>
                  <a:gd name="connsiteX33" fmla="*/ 32628 w 112020"/>
                  <a:gd name="connsiteY33" fmla="*/ 186119 h 287587"/>
                  <a:gd name="connsiteX34" fmla="*/ 36992 w 112020"/>
                  <a:gd name="connsiteY34" fmla="*/ 154059 h 287587"/>
                  <a:gd name="connsiteX35" fmla="*/ 34320 w 112020"/>
                  <a:gd name="connsiteY35" fmla="*/ 138029 h 287587"/>
                  <a:gd name="connsiteX36" fmla="*/ 24969 w 112020"/>
                  <a:gd name="connsiteY36" fmla="*/ 122177 h 287587"/>
                  <a:gd name="connsiteX37" fmla="*/ 28264 w 112020"/>
                  <a:gd name="connsiteY37" fmla="*/ 113271 h 287587"/>
                  <a:gd name="connsiteX38" fmla="*/ 49994 w 112020"/>
                  <a:gd name="connsiteY38" fmla="*/ 112826 h 287587"/>
                  <a:gd name="connsiteX39" fmla="*/ 55426 w 112020"/>
                  <a:gd name="connsiteY39" fmla="*/ 81924 h 287587"/>
                  <a:gd name="connsiteX40" fmla="*/ 67805 w 112020"/>
                  <a:gd name="connsiteY40" fmla="*/ 36416 h 287587"/>
                  <a:gd name="connsiteX41" fmla="*/ 41088 w 112020"/>
                  <a:gd name="connsiteY41" fmla="*/ 45322 h 287587"/>
                  <a:gd name="connsiteX42" fmla="*/ 14995 w 112020"/>
                  <a:gd name="connsiteY42" fmla="*/ 50309 h 287587"/>
                  <a:gd name="connsiteX43" fmla="*/ -323 w 112020"/>
                  <a:gd name="connsiteY43" fmla="*/ 39979 h 287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2020" h="287587">
                    <a:moveTo>
                      <a:pt x="-55" y="39890"/>
                    </a:moveTo>
                    <a:cubicBezTo>
                      <a:pt x="-55" y="34457"/>
                      <a:pt x="390" y="29915"/>
                      <a:pt x="7425" y="28669"/>
                    </a:cubicBezTo>
                    <a:cubicBezTo>
                      <a:pt x="14460" y="27422"/>
                      <a:pt x="33073" y="25017"/>
                      <a:pt x="42157" y="22524"/>
                    </a:cubicBezTo>
                    <a:cubicBezTo>
                      <a:pt x="51238" y="19382"/>
                      <a:pt x="60154" y="15785"/>
                      <a:pt x="68874" y="11748"/>
                    </a:cubicBezTo>
                    <a:cubicBezTo>
                      <a:pt x="74217" y="9700"/>
                      <a:pt x="77156" y="4713"/>
                      <a:pt x="82054" y="1418"/>
                    </a:cubicBezTo>
                    <a:cubicBezTo>
                      <a:pt x="86598" y="-1323"/>
                      <a:pt x="92355" y="-1005"/>
                      <a:pt x="96570" y="2219"/>
                    </a:cubicBezTo>
                    <a:cubicBezTo>
                      <a:pt x="100595" y="5472"/>
                      <a:pt x="103671" y="9747"/>
                      <a:pt x="105475" y="14598"/>
                    </a:cubicBezTo>
                    <a:cubicBezTo>
                      <a:pt x="106419" y="19085"/>
                      <a:pt x="105823" y="23760"/>
                      <a:pt x="103783" y="27867"/>
                    </a:cubicBezTo>
                    <a:cubicBezTo>
                      <a:pt x="102091" y="31162"/>
                      <a:pt x="89713" y="41938"/>
                      <a:pt x="87664" y="48973"/>
                    </a:cubicBezTo>
                    <a:cubicBezTo>
                      <a:pt x="85616" y="56009"/>
                      <a:pt x="84280" y="70525"/>
                      <a:pt x="83033" y="75067"/>
                    </a:cubicBezTo>
                    <a:cubicBezTo>
                      <a:pt x="79283" y="86976"/>
                      <a:pt x="77743" y="99472"/>
                      <a:pt x="78492" y="111936"/>
                    </a:cubicBezTo>
                    <a:cubicBezTo>
                      <a:pt x="80985" y="122711"/>
                      <a:pt x="79827" y="128678"/>
                      <a:pt x="84280" y="129747"/>
                    </a:cubicBezTo>
                    <a:cubicBezTo>
                      <a:pt x="88733" y="130815"/>
                      <a:pt x="87575" y="129747"/>
                      <a:pt x="89446" y="127075"/>
                    </a:cubicBezTo>
                    <a:cubicBezTo>
                      <a:pt x="91316" y="124403"/>
                      <a:pt x="104318" y="101694"/>
                      <a:pt x="105743" y="100359"/>
                    </a:cubicBezTo>
                    <a:cubicBezTo>
                      <a:pt x="107168" y="99023"/>
                      <a:pt x="107613" y="102674"/>
                      <a:pt x="107257" y="104544"/>
                    </a:cubicBezTo>
                    <a:cubicBezTo>
                      <a:pt x="106900" y="106414"/>
                      <a:pt x="107257" y="106147"/>
                      <a:pt x="107791" y="107839"/>
                    </a:cubicBezTo>
                    <a:cubicBezTo>
                      <a:pt x="108325" y="109531"/>
                      <a:pt x="109038" y="120574"/>
                      <a:pt x="109661" y="122890"/>
                    </a:cubicBezTo>
                    <a:cubicBezTo>
                      <a:pt x="111567" y="128376"/>
                      <a:pt x="112147" y="134235"/>
                      <a:pt x="111353" y="139988"/>
                    </a:cubicBezTo>
                    <a:cubicBezTo>
                      <a:pt x="109928" y="147647"/>
                      <a:pt x="105475" y="151298"/>
                      <a:pt x="101735" y="162430"/>
                    </a:cubicBezTo>
                    <a:cubicBezTo>
                      <a:pt x="97995" y="173562"/>
                      <a:pt x="93987" y="186564"/>
                      <a:pt x="92830" y="192175"/>
                    </a:cubicBezTo>
                    <a:cubicBezTo>
                      <a:pt x="91939" y="197412"/>
                      <a:pt x="90720" y="202587"/>
                      <a:pt x="89178" y="207671"/>
                    </a:cubicBezTo>
                    <a:cubicBezTo>
                      <a:pt x="87308" y="213014"/>
                      <a:pt x="82143" y="221029"/>
                      <a:pt x="80273" y="226817"/>
                    </a:cubicBezTo>
                    <a:cubicBezTo>
                      <a:pt x="77194" y="232601"/>
                      <a:pt x="74429" y="238547"/>
                      <a:pt x="71991" y="244629"/>
                    </a:cubicBezTo>
                    <a:cubicBezTo>
                      <a:pt x="70757" y="249088"/>
                      <a:pt x="69923" y="253647"/>
                      <a:pt x="69497" y="258254"/>
                    </a:cubicBezTo>
                    <a:cubicBezTo>
                      <a:pt x="69497" y="263152"/>
                      <a:pt x="68250" y="264399"/>
                      <a:pt x="68072" y="267961"/>
                    </a:cubicBezTo>
                    <a:cubicBezTo>
                      <a:pt x="67894" y="271524"/>
                      <a:pt x="66647" y="272058"/>
                      <a:pt x="66469" y="275531"/>
                    </a:cubicBezTo>
                    <a:cubicBezTo>
                      <a:pt x="66476" y="277944"/>
                      <a:pt x="65830" y="280313"/>
                      <a:pt x="64599" y="282388"/>
                    </a:cubicBezTo>
                    <a:cubicBezTo>
                      <a:pt x="63174" y="285238"/>
                      <a:pt x="62284" y="288800"/>
                      <a:pt x="58632" y="286307"/>
                    </a:cubicBezTo>
                    <a:cubicBezTo>
                      <a:pt x="56177" y="284202"/>
                      <a:pt x="52918" y="283289"/>
                      <a:pt x="49727" y="283813"/>
                    </a:cubicBezTo>
                    <a:cubicBezTo>
                      <a:pt x="43118" y="284748"/>
                      <a:pt x="36392" y="283296"/>
                      <a:pt x="30758" y="279717"/>
                    </a:cubicBezTo>
                    <a:cubicBezTo>
                      <a:pt x="24790" y="275710"/>
                      <a:pt x="19971" y="270215"/>
                      <a:pt x="16776" y="263776"/>
                    </a:cubicBezTo>
                    <a:cubicBezTo>
                      <a:pt x="13714" y="258373"/>
                      <a:pt x="12762" y="252028"/>
                      <a:pt x="14104" y="245965"/>
                    </a:cubicBezTo>
                    <a:cubicBezTo>
                      <a:pt x="16331" y="237682"/>
                      <a:pt x="19448" y="224502"/>
                      <a:pt x="21318" y="219248"/>
                    </a:cubicBezTo>
                    <a:cubicBezTo>
                      <a:pt x="23188" y="213993"/>
                      <a:pt x="31381" y="191284"/>
                      <a:pt x="32628" y="186119"/>
                    </a:cubicBezTo>
                    <a:cubicBezTo>
                      <a:pt x="35315" y="175637"/>
                      <a:pt x="36780" y="164879"/>
                      <a:pt x="36992" y="154059"/>
                    </a:cubicBezTo>
                    <a:cubicBezTo>
                      <a:pt x="36101" y="145688"/>
                      <a:pt x="38595" y="145154"/>
                      <a:pt x="34320" y="138029"/>
                    </a:cubicBezTo>
                    <a:cubicBezTo>
                      <a:pt x="30811" y="132986"/>
                      <a:pt x="27685" y="127687"/>
                      <a:pt x="24969" y="122177"/>
                    </a:cubicBezTo>
                    <a:cubicBezTo>
                      <a:pt x="23366" y="117991"/>
                      <a:pt x="23366" y="113271"/>
                      <a:pt x="28264" y="113271"/>
                    </a:cubicBezTo>
                    <a:cubicBezTo>
                      <a:pt x="33162" y="113271"/>
                      <a:pt x="48925" y="114696"/>
                      <a:pt x="49994" y="112826"/>
                    </a:cubicBezTo>
                    <a:cubicBezTo>
                      <a:pt x="51062" y="110956"/>
                      <a:pt x="52933" y="89048"/>
                      <a:pt x="55426" y="81924"/>
                    </a:cubicBezTo>
                    <a:cubicBezTo>
                      <a:pt x="57920" y="74800"/>
                      <a:pt x="70299" y="37396"/>
                      <a:pt x="67805" y="36416"/>
                    </a:cubicBezTo>
                    <a:cubicBezTo>
                      <a:pt x="58565" y="38267"/>
                      <a:pt x="49591" y="41259"/>
                      <a:pt x="41088" y="45322"/>
                    </a:cubicBezTo>
                    <a:cubicBezTo>
                      <a:pt x="33000" y="49309"/>
                      <a:pt x="23983" y="51032"/>
                      <a:pt x="14995" y="50309"/>
                    </a:cubicBezTo>
                    <a:cubicBezTo>
                      <a:pt x="9166" y="48082"/>
                      <a:pt x="3926" y="44548"/>
                      <a:pt x="-323" y="3997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0" name="任意多边形: 形状 229">
                <a:extLst>
                  <a:ext uri="{FF2B5EF4-FFF2-40B4-BE49-F238E27FC236}">
                    <a16:creationId xmlns:a16="http://schemas.microsoft.com/office/drawing/2014/main" id="{CF75B87B-1501-4C09-8345-F2701C79B42D}"/>
                  </a:ext>
                </a:extLst>
              </p:cNvPr>
              <p:cNvSpPr/>
              <p:nvPr/>
            </p:nvSpPr>
            <p:spPr>
              <a:xfrm>
                <a:off x="2003184" y="6025900"/>
                <a:ext cx="202562" cy="293802"/>
              </a:xfrm>
              <a:custGeom>
                <a:avLst/>
                <a:gdLst>
                  <a:gd name="connsiteX0" fmla="*/ 63323 w 202562"/>
                  <a:gd name="connsiteY0" fmla="*/ 97459 h 293802"/>
                  <a:gd name="connsiteX1" fmla="*/ 89417 w 202562"/>
                  <a:gd name="connsiteY1" fmla="*/ 82943 h 293802"/>
                  <a:gd name="connsiteX2" fmla="*/ 97343 w 202562"/>
                  <a:gd name="connsiteY2" fmla="*/ 87485 h 293802"/>
                  <a:gd name="connsiteX3" fmla="*/ 90307 w 202562"/>
                  <a:gd name="connsiteY3" fmla="*/ 108502 h 293802"/>
                  <a:gd name="connsiteX4" fmla="*/ 82470 w 202562"/>
                  <a:gd name="connsiteY4" fmla="*/ 122128 h 293802"/>
                  <a:gd name="connsiteX5" fmla="*/ 70091 w 202562"/>
                  <a:gd name="connsiteY5" fmla="*/ 117586 h 293802"/>
                  <a:gd name="connsiteX6" fmla="*/ 63323 w 202562"/>
                  <a:gd name="connsiteY6" fmla="*/ 97459 h 293802"/>
                  <a:gd name="connsiteX7" fmla="*/ 25564 w 202562"/>
                  <a:gd name="connsiteY7" fmla="*/ 59432 h 293802"/>
                  <a:gd name="connsiteX8" fmla="*/ 25564 w 202562"/>
                  <a:gd name="connsiteY8" fmla="*/ 49903 h 293802"/>
                  <a:gd name="connsiteX9" fmla="*/ 36072 w 202562"/>
                  <a:gd name="connsiteY9" fmla="*/ 39216 h 293802"/>
                  <a:gd name="connsiteX10" fmla="*/ 47471 w 202562"/>
                  <a:gd name="connsiteY10" fmla="*/ 42868 h 293802"/>
                  <a:gd name="connsiteX11" fmla="*/ 53616 w 202562"/>
                  <a:gd name="connsiteY11" fmla="*/ 53644 h 293802"/>
                  <a:gd name="connsiteX12" fmla="*/ 57357 w 202562"/>
                  <a:gd name="connsiteY12" fmla="*/ 70921 h 293802"/>
                  <a:gd name="connsiteX13" fmla="*/ 65550 w 202562"/>
                  <a:gd name="connsiteY13" fmla="*/ 72613 h 293802"/>
                  <a:gd name="connsiteX14" fmla="*/ 102330 w 202562"/>
                  <a:gd name="connsiteY14" fmla="*/ 63707 h 293802"/>
                  <a:gd name="connsiteX15" fmla="*/ 116579 w 202562"/>
                  <a:gd name="connsiteY15" fmla="*/ 38593 h 293802"/>
                  <a:gd name="connsiteX16" fmla="*/ 122100 w 202562"/>
                  <a:gd name="connsiteY16" fmla="*/ 36456 h 293802"/>
                  <a:gd name="connsiteX17" fmla="*/ 129314 w 202562"/>
                  <a:gd name="connsiteY17" fmla="*/ 42067 h 293802"/>
                  <a:gd name="connsiteX18" fmla="*/ 127889 w 202562"/>
                  <a:gd name="connsiteY18" fmla="*/ 50972 h 293802"/>
                  <a:gd name="connsiteX19" fmla="*/ 121922 w 202562"/>
                  <a:gd name="connsiteY19" fmla="*/ 64331 h 293802"/>
                  <a:gd name="connsiteX20" fmla="*/ 126820 w 202562"/>
                  <a:gd name="connsiteY20" fmla="*/ 74394 h 293802"/>
                  <a:gd name="connsiteX21" fmla="*/ 126019 w 202562"/>
                  <a:gd name="connsiteY21" fmla="*/ 81696 h 293802"/>
                  <a:gd name="connsiteX22" fmla="*/ 115510 w 202562"/>
                  <a:gd name="connsiteY22" fmla="*/ 83121 h 293802"/>
                  <a:gd name="connsiteX23" fmla="*/ 104556 w 202562"/>
                  <a:gd name="connsiteY23" fmla="*/ 111797 h 293802"/>
                  <a:gd name="connsiteX24" fmla="*/ 104556 w 202562"/>
                  <a:gd name="connsiteY24" fmla="*/ 118565 h 293802"/>
                  <a:gd name="connsiteX25" fmla="*/ 116133 w 202562"/>
                  <a:gd name="connsiteY25" fmla="*/ 117764 h 293802"/>
                  <a:gd name="connsiteX26" fmla="*/ 125039 w 202562"/>
                  <a:gd name="connsiteY26" fmla="*/ 109749 h 293802"/>
                  <a:gd name="connsiteX27" fmla="*/ 138308 w 202562"/>
                  <a:gd name="connsiteY27" fmla="*/ 89889 h 293802"/>
                  <a:gd name="connsiteX28" fmla="*/ 152913 w 202562"/>
                  <a:gd name="connsiteY28" fmla="*/ 70119 h 293802"/>
                  <a:gd name="connsiteX29" fmla="*/ 164045 w 202562"/>
                  <a:gd name="connsiteY29" fmla="*/ 47410 h 293802"/>
                  <a:gd name="connsiteX30" fmla="*/ 163066 w 202562"/>
                  <a:gd name="connsiteY30" fmla="*/ 35031 h 293802"/>
                  <a:gd name="connsiteX31" fmla="*/ 146501 w 202562"/>
                  <a:gd name="connsiteY31" fmla="*/ 23276 h 293802"/>
                  <a:gd name="connsiteX32" fmla="*/ 112927 w 202562"/>
                  <a:gd name="connsiteY32" fmla="*/ 24523 h 293802"/>
                  <a:gd name="connsiteX33" fmla="*/ 86923 w 202562"/>
                  <a:gd name="connsiteY33" fmla="*/ 32003 h 293802"/>
                  <a:gd name="connsiteX34" fmla="*/ 75969 w 202562"/>
                  <a:gd name="connsiteY34" fmla="*/ 38148 h 293802"/>
                  <a:gd name="connsiteX35" fmla="*/ 65906 w 202562"/>
                  <a:gd name="connsiteY35" fmla="*/ 41621 h 293802"/>
                  <a:gd name="connsiteX36" fmla="*/ 53705 w 202562"/>
                  <a:gd name="connsiteY36" fmla="*/ 32716 h 293802"/>
                  <a:gd name="connsiteX37" fmla="*/ 49787 w 202562"/>
                  <a:gd name="connsiteY37" fmla="*/ 21762 h 293802"/>
                  <a:gd name="connsiteX38" fmla="*/ 62967 w 202562"/>
                  <a:gd name="connsiteY38" fmla="*/ 13569 h 293802"/>
                  <a:gd name="connsiteX39" fmla="*/ 116400 w 202562"/>
                  <a:gd name="connsiteY39" fmla="*/ 121 h 293802"/>
                  <a:gd name="connsiteX40" fmla="*/ 154783 w 202562"/>
                  <a:gd name="connsiteY40" fmla="*/ 1190 h 293802"/>
                  <a:gd name="connsiteX41" fmla="*/ 170635 w 202562"/>
                  <a:gd name="connsiteY41" fmla="*/ 8403 h 293802"/>
                  <a:gd name="connsiteX42" fmla="*/ 188447 w 202562"/>
                  <a:gd name="connsiteY42" fmla="*/ 21584 h 293802"/>
                  <a:gd name="connsiteX43" fmla="*/ 201983 w 202562"/>
                  <a:gd name="connsiteY43" fmla="*/ 39395 h 293802"/>
                  <a:gd name="connsiteX44" fmla="*/ 197530 w 202562"/>
                  <a:gd name="connsiteY44" fmla="*/ 61570 h 293802"/>
                  <a:gd name="connsiteX45" fmla="*/ 180788 w 202562"/>
                  <a:gd name="connsiteY45" fmla="*/ 80717 h 293802"/>
                  <a:gd name="connsiteX46" fmla="*/ 168053 w 202562"/>
                  <a:gd name="connsiteY46" fmla="*/ 98528 h 293802"/>
                  <a:gd name="connsiteX47" fmla="*/ 155229 w 202562"/>
                  <a:gd name="connsiteY47" fmla="*/ 114291 h 293802"/>
                  <a:gd name="connsiteX48" fmla="*/ 142761 w 202562"/>
                  <a:gd name="connsiteY48" fmla="*/ 132547 h 293802"/>
                  <a:gd name="connsiteX49" fmla="*/ 132876 w 202562"/>
                  <a:gd name="connsiteY49" fmla="*/ 147419 h 293802"/>
                  <a:gd name="connsiteX50" fmla="*/ 115065 w 202562"/>
                  <a:gd name="connsiteY50" fmla="*/ 137089 h 293802"/>
                  <a:gd name="connsiteX51" fmla="*/ 101350 w 202562"/>
                  <a:gd name="connsiteY51" fmla="*/ 139137 h 293802"/>
                  <a:gd name="connsiteX52" fmla="*/ 99302 w 202562"/>
                  <a:gd name="connsiteY52" fmla="*/ 165230 h 293802"/>
                  <a:gd name="connsiteX53" fmla="*/ 105090 w 202562"/>
                  <a:gd name="connsiteY53" fmla="*/ 168525 h 293802"/>
                  <a:gd name="connsiteX54" fmla="*/ 125395 w 202562"/>
                  <a:gd name="connsiteY54" fmla="*/ 164785 h 293802"/>
                  <a:gd name="connsiteX55" fmla="*/ 145700 w 202562"/>
                  <a:gd name="connsiteY55" fmla="*/ 163182 h 293802"/>
                  <a:gd name="connsiteX56" fmla="*/ 156030 w 202562"/>
                  <a:gd name="connsiteY56" fmla="*/ 174759 h 293802"/>
                  <a:gd name="connsiteX57" fmla="*/ 153181 w 202562"/>
                  <a:gd name="connsiteY57" fmla="*/ 189632 h 293802"/>
                  <a:gd name="connsiteX58" fmla="*/ 143295 w 202562"/>
                  <a:gd name="connsiteY58" fmla="*/ 201209 h 293802"/>
                  <a:gd name="connsiteX59" fmla="*/ 124683 w 202562"/>
                  <a:gd name="connsiteY59" fmla="*/ 212074 h 293802"/>
                  <a:gd name="connsiteX60" fmla="*/ 108653 w 202562"/>
                  <a:gd name="connsiteY60" fmla="*/ 226323 h 293802"/>
                  <a:gd name="connsiteX61" fmla="*/ 111948 w 202562"/>
                  <a:gd name="connsiteY61" fmla="*/ 233981 h 293802"/>
                  <a:gd name="connsiteX62" fmla="*/ 142939 w 202562"/>
                  <a:gd name="connsiteY62" fmla="*/ 235139 h 293802"/>
                  <a:gd name="connsiteX63" fmla="*/ 159415 w 202562"/>
                  <a:gd name="connsiteY63" fmla="*/ 246716 h 293802"/>
                  <a:gd name="connsiteX64" fmla="*/ 166628 w 202562"/>
                  <a:gd name="connsiteY64" fmla="*/ 260253 h 293802"/>
                  <a:gd name="connsiteX65" fmla="*/ 163333 w 202562"/>
                  <a:gd name="connsiteY65" fmla="*/ 273255 h 293802"/>
                  <a:gd name="connsiteX66" fmla="*/ 153626 w 202562"/>
                  <a:gd name="connsiteY66" fmla="*/ 283408 h 293802"/>
                  <a:gd name="connsiteX67" fmla="*/ 79621 w 202562"/>
                  <a:gd name="connsiteY67" fmla="*/ 292313 h 293802"/>
                  <a:gd name="connsiteX68" fmla="*/ 57713 w 202562"/>
                  <a:gd name="connsiteY68" fmla="*/ 290087 h 293802"/>
                  <a:gd name="connsiteX69" fmla="*/ 35894 w 202562"/>
                  <a:gd name="connsiteY69" fmla="*/ 257047 h 293802"/>
                  <a:gd name="connsiteX70" fmla="*/ 48629 w 202562"/>
                  <a:gd name="connsiteY70" fmla="*/ 226145 h 293802"/>
                  <a:gd name="connsiteX71" fmla="*/ 78552 w 202562"/>
                  <a:gd name="connsiteY71" fmla="*/ 199428 h 293802"/>
                  <a:gd name="connsiteX72" fmla="*/ 66173 w 202562"/>
                  <a:gd name="connsiteY72" fmla="*/ 199428 h 293802"/>
                  <a:gd name="connsiteX73" fmla="*/ 23248 w 202562"/>
                  <a:gd name="connsiteY73" fmla="*/ 219020 h 293802"/>
                  <a:gd name="connsiteX74" fmla="*/ 450 w 202562"/>
                  <a:gd name="connsiteY74" fmla="*/ 210204 h 293802"/>
                  <a:gd name="connsiteX75" fmla="*/ 6595 w 202562"/>
                  <a:gd name="connsiteY75" fmla="*/ 200051 h 293802"/>
                  <a:gd name="connsiteX76" fmla="*/ 27612 w 202562"/>
                  <a:gd name="connsiteY76" fmla="*/ 191680 h 293802"/>
                  <a:gd name="connsiteX77" fmla="*/ 70092 w 202562"/>
                  <a:gd name="connsiteY77" fmla="*/ 174314 h 293802"/>
                  <a:gd name="connsiteX78" fmla="*/ 80689 w 202562"/>
                  <a:gd name="connsiteY78" fmla="*/ 169149 h 293802"/>
                  <a:gd name="connsiteX79" fmla="*/ 81669 w 202562"/>
                  <a:gd name="connsiteY79" fmla="*/ 141720 h 293802"/>
                  <a:gd name="connsiteX80" fmla="*/ 74900 w 202562"/>
                  <a:gd name="connsiteY80" fmla="*/ 142967 h 293802"/>
                  <a:gd name="connsiteX81" fmla="*/ 57802 w 202562"/>
                  <a:gd name="connsiteY81" fmla="*/ 147508 h 293802"/>
                  <a:gd name="connsiteX82" fmla="*/ 41861 w 202562"/>
                  <a:gd name="connsiteY82" fmla="*/ 123552 h 293802"/>
                  <a:gd name="connsiteX83" fmla="*/ 31530 w 202562"/>
                  <a:gd name="connsiteY83" fmla="*/ 83834 h 293802"/>
                  <a:gd name="connsiteX84" fmla="*/ 25563 w 202562"/>
                  <a:gd name="connsiteY84" fmla="*/ 59433 h 29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202562" h="293802">
                    <a:moveTo>
                      <a:pt x="63323" y="97459"/>
                    </a:moveTo>
                    <a:cubicBezTo>
                      <a:pt x="70309" y="90037"/>
                      <a:pt x="79426" y="84965"/>
                      <a:pt x="89417" y="82943"/>
                    </a:cubicBezTo>
                    <a:cubicBezTo>
                      <a:pt x="103042" y="81696"/>
                      <a:pt x="98946" y="80895"/>
                      <a:pt x="97343" y="87485"/>
                    </a:cubicBezTo>
                    <a:cubicBezTo>
                      <a:pt x="95740" y="94075"/>
                      <a:pt x="92534" y="101289"/>
                      <a:pt x="90307" y="108502"/>
                    </a:cubicBezTo>
                    <a:cubicBezTo>
                      <a:pt x="88081" y="115716"/>
                      <a:pt x="86567" y="121504"/>
                      <a:pt x="82470" y="122128"/>
                    </a:cubicBezTo>
                    <a:cubicBezTo>
                      <a:pt x="77844" y="122777"/>
                      <a:pt x="73200" y="121073"/>
                      <a:pt x="70091" y="117586"/>
                    </a:cubicBezTo>
                    <a:cubicBezTo>
                      <a:pt x="66797" y="113845"/>
                      <a:pt x="60206" y="103515"/>
                      <a:pt x="63323" y="97459"/>
                    </a:cubicBezTo>
                    <a:moveTo>
                      <a:pt x="25564" y="59432"/>
                    </a:moveTo>
                    <a:cubicBezTo>
                      <a:pt x="24433" y="56357"/>
                      <a:pt x="24433" y="52979"/>
                      <a:pt x="25564" y="49903"/>
                    </a:cubicBezTo>
                    <a:cubicBezTo>
                      <a:pt x="27688" y="45208"/>
                      <a:pt x="31413" y="41420"/>
                      <a:pt x="36072" y="39216"/>
                    </a:cubicBezTo>
                    <a:cubicBezTo>
                      <a:pt x="40261" y="38017"/>
                      <a:pt x="44759" y="39458"/>
                      <a:pt x="47471" y="42868"/>
                    </a:cubicBezTo>
                    <a:cubicBezTo>
                      <a:pt x="50945" y="47410"/>
                      <a:pt x="53616" y="48657"/>
                      <a:pt x="53616" y="53644"/>
                    </a:cubicBezTo>
                    <a:cubicBezTo>
                      <a:pt x="53436" y="59621"/>
                      <a:pt x="54720" y="65552"/>
                      <a:pt x="57357" y="70921"/>
                    </a:cubicBezTo>
                    <a:cubicBezTo>
                      <a:pt x="59850" y="73860"/>
                      <a:pt x="57357" y="75641"/>
                      <a:pt x="65550" y="72613"/>
                    </a:cubicBezTo>
                    <a:cubicBezTo>
                      <a:pt x="76662" y="66078"/>
                      <a:pt x="89459" y="62979"/>
                      <a:pt x="102330" y="63707"/>
                    </a:cubicBezTo>
                    <a:cubicBezTo>
                      <a:pt x="107673" y="53822"/>
                      <a:pt x="115332" y="41443"/>
                      <a:pt x="116579" y="38593"/>
                    </a:cubicBezTo>
                    <a:cubicBezTo>
                      <a:pt x="117825" y="35743"/>
                      <a:pt x="119428" y="35655"/>
                      <a:pt x="122100" y="36456"/>
                    </a:cubicBezTo>
                    <a:cubicBezTo>
                      <a:pt x="124772" y="37258"/>
                      <a:pt x="129314" y="38950"/>
                      <a:pt x="129314" y="42067"/>
                    </a:cubicBezTo>
                    <a:cubicBezTo>
                      <a:pt x="129878" y="45111"/>
                      <a:pt x="129375" y="48256"/>
                      <a:pt x="127889" y="50972"/>
                    </a:cubicBezTo>
                    <a:cubicBezTo>
                      <a:pt x="125307" y="55136"/>
                      <a:pt x="123299" y="59629"/>
                      <a:pt x="121922" y="64331"/>
                    </a:cubicBezTo>
                    <a:cubicBezTo>
                      <a:pt x="121299" y="67626"/>
                      <a:pt x="125395" y="73236"/>
                      <a:pt x="126820" y="74394"/>
                    </a:cubicBezTo>
                    <a:cubicBezTo>
                      <a:pt x="128245" y="75551"/>
                      <a:pt x="128334" y="80806"/>
                      <a:pt x="126019" y="81696"/>
                    </a:cubicBezTo>
                    <a:cubicBezTo>
                      <a:pt x="123703" y="82587"/>
                      <a:pt x="117113" y="81073"/>
                      <a:pt x="115510" y="83121"/>
                    </a:cubicBezTo>
                    <a:cubicBezTo>
                      <a:pt x="113907" y="85170"/>
                      <a:pt x="105625" y="109126"/>
                      <a:pt x="104556" y="111797"/>
                    </a:cubicBezTo>
                    <a:cubicBezTo>
                      <a:pt x="103488" y="114469"/>
                      <a:pt x="102686" y="118387"/>
                      <a:pt x="104556" y="118565"/>
                    </a:cubicBezTo>
                    <a:cubicBezTo>
                      <a:pt x="108427" y="119150"/>
                      <a:pt x="112380" y="118876"/>
                      <a:pt x="116133" y="117764"/>
                    </a:cubicBezTo>
                    <a:cubicBezTo>
                      <a:pt x="119389" y="115429"/>
                      <a:pt x="122375" y="112741"/>
                      <a:pt x="125039" y="109749"/>
                    </a:cubicBezTo>
                    <a:cubicBezTo>
                      <a:pt x="126909" y="107433"/>
                      <a:pt x="133944" y="95500"/>
                      <a:pt x="138308" y="89889"/>
                    </a:cubicBezTo>
                    <a:cubicBezTo>
                      <a:pt x="142672" y="84279"/>
                      <a:pt x="149440" y="75017"/>
                      <a:pt x="152913" y="70119"/>
                    </a:cubicBezTo>
                    <a:cubicBezTo>
                      <a:pt x="157480" y="63000"/>
                      <a:pt x="161215" y="55380"/>
                      <a:pt x="164045" y="47410"/>
                    </a:cubicBezTo>
                    <a:cubicBezTo>
                      <a:pt x="165114" y="43313"/>
                      <a:pt x="166984" y="38504"/>
                      <a:pt x="163066" y="35031"/>
                    </a:cubicBezTo>
                    <a:cubicBezTo>
                      <a:pt x="159147" y="31558"/>
                      <a:pt x="154962" y="24077"/>
                      <a:pt x="146501" y="23276"/>
                    </a:cubicBezTo>
                    <a:cubicBezTo>
                      <a:pt x="135296" y="22643"/>
                      <a:pt x="124055" y="23060"/>
                      <a:pt x="112927" y="24523"/>
                    </a:cubicBezTo>
                    <a:cubicBezTo>
                      <a:pt x="103908" y="25574"/>
                      <a:pt x="95123" y="28101"/>
                      <a:pt x="86923" y="32003"/>
                    </a:cubicBezTo>
                    <a:cubicBezTo>
                      <a:pt x="82990" y="33502"/>
                      <a:pt x="79299" y="35573"/>
                      <a:pt x="75969" y="38148"/>
                    </a:cubicBezTo>
                    <a:cubicBezTo>
                      <a:pt x="73482" y="41029"/>
                      <a:pt x="69640" y="42355"/>
                      <a:pt x="65906" y="41621"/>
                    </a:cubicBezTo>
                    <a:cubicBezTo>
                      <a:pt x="60996" y="40024"/>
                      <a:pt x="56723" y="36904"/>
                      <a:pt x="53705" y="32716"/>
                    </a:cubicBezTo>
                    <a:cubicBezTo>
                      <a:pt x="50410" y="28352"/>
                      <a:pt x="47917" y="25057"/>
                      <a:pt x="49787" y="21762"/>
                    </a:cubicBezTo>
                    <a:cubicBezTo>
                      <a:pt x="51657" y="18467"/>
                      <a:pt x="50410" y="16864"/>
                      <a:pt x="62967" y="13569"/>
                    </a:cubicBezTo>
                    <a:cubicBezTo>
                      <a:pt x="80540" y="8189"/>
                      <a:pt x="98374" y="3701"/>
                      <a:pt x="116400" y="121"/>
                    </a:cubicBezTo>
                    <a:cubicBezTo>
                      <a:pt x="129197" y="-889"/>
                      <a:pt x="142064" y="-531"/>
                      <a:pt x="154783" y="1190"/>
                    </a:cubicBezTo>
                    <a:cubicBezTo>
                      <a:pt x="160515" y="2456"/>
                      <a:pt x="165916" y="4914"/>
                      <a:pt x="170635" y="8403"/>
                    </a:cubicBezTo>
                    <a:cubicBezTo>
                      <a:pt x="175177" y="11877"/>
                      <a:pt x="185330" y="19357"/>
                      <a:pt x="188447" y="21584"/>
                    </a:cubicBezTo>
                    <a:cubicBezTo>
                      <a:pt x="191564" y="23810"/>
                      <a:pt x="201983" y="29510"/>
                      <a:pt x="201983" y="39395"/>
                    </a:cubicBezTo>
                    <a:cubicBezTo>
                      <a:pt x="202902" y="47072"/>
                      <a:pt x="201342" y="54842"/>
                      <a:pt x="197530" y="61570"/>
                    </a:cubicBezTo>
                    <a:cubicBezTo>
                      <a:pt x="193790" y="65666"/>
                      <a:pt x="185775" y="74928"/>
                      <a:pt x="180788" y="80717"/>
                    </a:cubicBezTo>
                    <a:cubicBezTo>
                      <a:pt x="175801" y="86505"/>
                      <a:pt x="171882" y="93630"/>
                      <a:pt x="168053" y="98528"/>
                    </a:cubicBezTo>
                    <a:cubicBezTo>
                      <a:pt x="163471" y="103524"/>
                      <a:pt x="159188" y="108788"/>
                      <a:pt x="155229" y="114291"/>
                    </a:cubicBezTo>
                    <a:cubicBezTo>
                      <a:pt x="150478" y="119948"/>
                      <a:pt x="146302" y="126063"/>
                      <a:pt x="142761" y="132547"/>
                    </a:cubicBezTo>
                    <a:cubicBezTo>
                      <a:pt x="140268" y="138336"/>
                      <a:pt x="137774" y="147419"/>
                      <a:pt x="132876" y="147419"/>
                    </a:cubicBezTo>
                    <a:cubicBezTo>
                      <a:pt x="127978" y="147419"/>
                      <a:pt x="119161" y="138514"/>
                      <a:pt x="115065" y="137089"/>
                    </a:cubicBezTo>
                    <a:cubicBezTo>
                      <a:pt x="110544" y="134656"/>
                      <a:pt x="104962" y="135489"/>
                      <a:pt x="101350" y="139137"/>
                    </a:cubicBezTo>
                    <a:cubicBezTo>
                      <a:pt x="96808" y="144124"/>
                      <a:pt x="99302" y="165230"/>
                      <a:pt x="99302" y="165230"/>
                    </a:cubicBezTo>
                    <a:cubicBezTo>
                      <a:pt x="99302" y="165230"/>
                      <a:pt x="99302" y="168525"/>
                      <a:pt x="105090" y="168525"/>
                    </a:cubicBezTo>
                    <a:cubicBezTo>
                      <a:pt x="111976" y="168031"/>
                      <a:pt x="118785" y="166776"/>
                      <a:pt x="125395" y="164785"/>
                    </a:cubicBezTo>
                    <a:cubicBezTo>
                      <a:pt x="131955" y="162723"/>
                      <a:pt x="138898" y="162175"/>
                      <a:pt x="145700" y="163182"/>
                    </a:cubicBezTo>
                    <a:cubicBezTo>
                      <a:pt x="149440" y="164785"/>
                      <a:pt x="156030" y="170218"/>
                      <a:pt x="156030" y="174759"/>
                    </a:cubicBezTo>
                    <a:cubicBezTo>
                      <a:pt x="157254" y="179896"/>
                      <a:pt x="156217" y="185311"/>
                      <a:pt x="153181" y="189632"/>
                    </a:cubicBezTo>
                    <a:cubicBezTo>
                      <a:pt x="148461" y="196222"/>
                      <a:pt x="147570" y="198537"/>
                      <a:pt x="143295" y="201209"/>
                    </a:cubicBezTo>
                    <a:cubicBezTo>
                      <a:pt x="136468" y="203639"/>
                      <a:pt x="130156" y="207324"/>
                      <a:pt x="124683" y="212074"/>
                    </a:cubicBezTo>
                    <a:cubicBezTo>
                      <a:pt x="116668" y="219554"/>
                      <a:pt x="110078" y="219732"/>
                      <a:pt x="108653" y="226323"/>
                    </a:cubicBezTo>
                    <a:cubicBezTo>
                      <a:pt x="107228" y="232913"/>
                      <a:pt x="106961" y="233981"/>
                      <a:pt x="111948" y="233981"/>
                    </a:cubicBezTo>
                    <a:cubicBezTo>
                      <a:pt x="122287" y="233139"/>
                      <a:pt x="132691" y="233528"/>
                      <a:pt x="142939" y="235139"/>
                    </a:cubicBezTo>
                    <a:cubicBezTo>
                      <a:pt x="149361" y="237467"/>
                      <a:pt x="155048" y="241463"/>
                      <a:pt x="159415" y="246716"/>
                    </a:cubicBezTo>
                    <a:cubicBezTo>
                      <a:pt x="162264" y="252060"/>
                      <a:pt x="166895" y="255622"/>
                      <a:pt x="166628" y="260253"/>
                    </a:cubicBezTo>
                    <a:cubicBezTo>
                      <a:pt x="167078" y="264839"/>
                      <a:pt x="165913" y="269437"/>
                      <a:pt x="163333" y="273255"/>
                    </a:cubicBezTo>
                    <a:cubicBezTo>
                      <a:pt x="160038" y="277174"/>
                      <a:pt x="158613" y="282784"/>
                      <a:pt x="153626" y="283408"/>
                    </a:cubicBezTo>
                    <a:cubicBezTo>
                      <a:pt x="148639" y="284031"/>
                      <a:pt x="91287" y="290799"/>
                      <a:pt x="79621" y="292313"/>
                    </a:cubicBezTo>
                    <a:cubicBezTo>
                      <a:pt x="67954" y="293827"/>
                      <a:pt x="63323" y="294183"/>
                      <a:pt x="57713" y="290087"/>
                    </a:cubicBezTo>
                    <a:cubicBezTo>
                      <a:pt x="52102" y="285990"/>
                      <a:pt x="48273" y="286346"/>
                      <a:pt x="35894" y="257047"/>
                    </a:cubicBezTo>
                    <a:cubicBezTo>
                      <a:pt x="27790" y="242175"/>
                      <a:pt x="41059" y="231221"/>
                      <a:pt x="48629" y="226145"/>
                    </a:cubicBezTo>
                    <a:cubicBezTo>
                      <a:pt x="56199" y="221069"/>
                      <a:pt x="79621" y="202189"/>
                      <a:pt x="78552" y="199428"/>
                    </a:cubicBezTo>
                    <a:cubicBezTo>
                      <a:pt x="77483" y="196667"/>
                      <a:pt x="74812" y="196756"/>
                      <a:pt x="66173" y="199428"/>
                    </a:cubicBezTo>
                    <a:cubicBezTo>
                      <a:pt x="57535" y="202100"/>
                      <a:pt x="31709" y="217239"/>
                      <a:pt x="23248" y="219020"/>
                    </a:cubicBezTo>
                    <a:cubicBezTo>
                      <a:pt x="14649" y="220108"/>
                      <a:pt x="6080" y="216794"/>
                      <a:pt x="450" y="210204"/>
                    </a:cubicBezTo>
                    <a:cubicBezTo>
                      <a:pt x="-2133" y="205662"/>
                      <a:pt x="2231" y="201298"/>
                      <a:pt x="6595" y="200051"/>
                    </a:cubicBezTo>
                    <a:cubicBezTo>
                      <a:pt x="13742" y="197630"/>
                      <a:pt x="20757" y="194836"/>
                      <a:pt x="27612" y="191680"/>
                    </a:cubicBezTo>
                    <a:cubicBezTo>
                      <a:pt x="34647" y="188919"/>
                      <a:pt x="63234" y="174670"/>
                      <a:pt x="70092" y="174314"/>
                    </a:cubicBezTo>
                    <a:cubicBezTo>
                      <a:pt x="76949" y="173958"/>
                      <a:pt x="80867" y="171999"/>
                      <a:pt x="80689" y="169149"/>
                    </a:cubicBezTo>
                    <a:cubicBezTo>
                      <a:pt x="80511" y="166299"/>
                      <a:pt x="83539" y="143145"/>
                      <a:pt x="81669" y="141720"/>
                    </a:cubicBezTo>
                    <a:cubicBezTo>
                      <a:pt x="79799" y="140295"/>
                      <a:pt x="79442" y="140918"/>
                      <a:pt x="74900" y="142967"/>
                    </a:cubicBezTo>
                    <a:cubicBezTo>
                      <a:pt x="70359" y="145015"/>
                      <a:pt x="59405" y="149111"/>
                      <a:pt x="57802" y="147508"/>
                    </a:cubicBezTo>
                    <a:cubicBezTo>
                      <a:pt x="49356" y="142120"/>
                      <a:pt x="43569" y="133424"/>
                      <a:pt x="41861" y="123552"/>
                    </a:cubicBezTo>
                    <a:cubicBezTo>
                      <a:pt x="36072" y="104049"/>
                      <a:pt x="30640" y="97904"/>
                      <a:pt x="31530" y="83834"/>
                    </a:cubicBezTo>
                    <a:cubicBezTo>
                      <a:pt x="32064" y="75283"/>
                      <a:pt x="29983" y="66772"/>
                      <a:pt x="25563" y="59433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222" name="组合 221">
              <a:extLst>
                <a:ext uri="{FF2B5EF4-FFF2-40B4-BE49-F238E27FC236}">
                  <a16:creationId xmlns:a16="http://schemas.microsoft.com/office/drawing/2014/main" id="{6CB865DA-5BDF-47E1-8310-E251A55845BB}"/>
                </a:ext>
              </a:extLst>
            </p:cNvPr>
            <p:cNvGrpSpPr/>
            <p:nvPr/>
          </p:nvGrpSpPr>
          <p:grpSpPr>
            <a:xfrm>
              <a:off x="1442035" y="5934218"/>
              <a:ext cx="281030" cy="306223"/>
              <a:chOff x="1459851" y="5996894"/>
              <a:chExt cx="324450" cy="353535"/>
            </a:xfrm>
            <a:grpFill/>
          </p:grpSpPr>
          <p:sp>
            <p:nvSpPr>
              <p:cNvPr id="227" name="任意多边形: 形状 226">
                <a:extLst>
                  <a:ext uri="{FF2B5EF4-FFF2-40B4-BE49-F238E27FC236}">
                    <a16:creationId xmlns:a16="http://schemas.microsoft.com/office/drawing/2014/main" id="{31EFEDE2-84C3-492D-9E8E-876A2D2051B1}"/>
                  </a:ext>
                </a:extLst>
              </p:cNvPr>
              <p:cNvSpPr/>
              <p:nvPr/>
            </p:nvSpPr>
            <p:spPr>
              <a:xfrm>
                <a:off x="1631034" y="5996894"/>
                <a:ext cx="153267" cy="353535"/>
              </a:xfrm>
              <a:custGeom>
                <a:avLst/>
                <a:gdLst>
                  <a:gd name="connsiteX0" fmla="*/ 56495 w 153267"/>
                  <a:gd name="connsiteY0" fmla="*/ 162979 h 353535"/>
                  <a:gd name="connsiteX1" fmla="*/ 61482 w 153267"/>
                  <a:gd name="connsiteY1" fmla="*/ 154073 h 353535"/>
                  <a:gd name="connsiteX2" fmla="*/ 66024 w 153267"/>
                  <a:gd name="connsiteY2" fmla="*/ 158170 h 353535"/>
                  <a:gd name="connsiteX3" fmla="*/ 85438 w 153267"/>
                  <a:gd name="connsiteY3" fmla="*/ 179810 h 353535"/>
                  <a:gd name="connsiteX4" fmla="*/ 99064 w 153267"/>
                  <a:gd name="connsiteY4" fmla="*/ 185866 h 353535"/>
                  <a:gd name="connsiteX5" fmla="*/ 92474 w 153267"/>
                  <a:gd name="connsiteY5" fmla="*/ 199046 h 353535"/>
                  <a:gd name="connsiteX6" fmla="*/ 67271 w 153267"/>
                  <a:gd name="connsiteY6" fmla="*/ 214898 h 353535"/>
                  <a:gd name="connsiteX7" fmla="*/ 76978 w 153267"/>
                  <a:gd name="connsiteY7" fmla="*/ 221132 h 353535"/>
                  <a:gd name="connsiteX8" fmla="*/ 88644 w 153267"/>
                  <a:gd name="connsiteY8" fmla="*/ 218549 h 353535"/>
                  <a:gd name="connsiteX9" fmla="*/ 97550 w 153267"/>
                  <a:gd name="connsiteY9" fmla="*/ 218549 h 353535"/>
                  <a:gd name="connsiteX10" fmla="*/ 99954 w 153267"/>
                  <a:gd name="connsiteY10" fmla="*/ 228524 h 353535"/>
                  <a:gd name="connsiteX11" fmla="*/ 98529 w 153267"/>
                  <a:gd name="connsiteY11" fmla="*/ 277949 h 353535"/>
                  <a:gd name="connsiteX12" fmla="*/ 96392 w 153267"/>
                  <a:gd name="connsiteY12" fmla="*/ 301549 h 353535"/>
                  <a:gd name="connsiteX13" fmla="*/ 94255 w 153267"/>
                  <a:gd name="connsiteY13" fmla="*/ 310455 h 353535"/>
                  <a:gd name="connsiteX14" fmla="*/ 83924 w 153267"/>
                  <a:gd name="connsiteY14" fmla="*/ 305468 h 353535"/>
                  <a:gd name="connsiteX15" fmla="*/ 68607 w 153267"/>
                  <a:gd name="connsiteY15" fmla="*/ 286054 h 353535"/>
                  <a:gd name="connsiteX16" fmla="*/ 57297 w 153267"/>
                  <a:gd name="connsiteY16" fmla="*/ 273319 h 353535"/>
                  <a:gd name="connsiteX17" fmla="*/ 44116 w 153267"/>
                  <a:gd name="connsiteY17" fmla="*/ 223804 h 353535"/>
                  <a:gd name="connsiteX18" fmla="*/ 56228 w 153267"/>
                  <a:gd name="connsiteY18" fmla="*/ 162801 h 353535"/>
                  <a:gd name="connsiteX19" fmla="*/ 23277 w 153267"/>
                  <a:gd name="connsiteY19" fmla="*/ 25388 h 353535"/>
                  <a:gd name="connsiteX20" fmla="*/ 33340 w 153267"/>
                  <a:gd name="connsiteY20" fmla="*/ 18976 h 353535"/>
                  <a:gd name="connsiteX21" fmla="*/ 63531 w 153267"/>
                  <a:gd name="connsiteY21" fmla="*/ 3124 h 353535"/>
                  <a:gd name="connsiteX22" fmla="*/ 97728 w 153267"/>
                  <a:gd name="connsiteY22" fmla="*/ -438 h 353535"/>
                  <a:gd name="connsiteX23" fmla="*/ 131747 w 153267"/>
                  <a:gd name="connsiteY23" fmla="*/ 25388 h 353535"/>
                  <a:gd name="connsiteX24" fmla="*/ 128897 w 153267"/>
                  <a:gd name="connsiteY24" fmla="*/ 149353 h 353535"/>
                  <a:gd name="connsiteX25" fmla="*/ 151339 w 153267"/>
                  <a:gd name="connsiteY25" fmla="*/ 168322 h 353535"/>
                  <a:gd name="connsiteX26" fmla="*/ 152408 w 153267"/>
                  <a:gd name="connsiteY26" fmla="*/ 180701 h 353535"/>
                  <a:gd name="connsiteX27" fmla="*/ 152408 w 153267"/>
                  <a:gd name="connsiteY27" fmla="*/ 186044 h 353535"/>
                  <a:gd name="connsiteX28" fmla="*/ 127829 w 153267"/>
                  <a:gd name="connsiteY28" fmla="*/ 212761 h 353535"/>
                  <a:gd name="connsiteX29" fmla="*/ 127829 w 153267"/>
                  <a:gd name="connsiteY29" fmla="*/ 248383 h 353535"/>
                  <a:gd name="connsiteX30" fmla="*/ 127829 w 153267"/>
                  <a:gd name="connsiteY30" fmla="*/ 326218 h 353535"/>
                  <a:gd name="connsiteX31" fmla="*/ 120793 w 153267"/>
                  <a:gd name="connsiteY31" fmla="*/ 350263 h 353535"/>
                  <a:gd name="connsiteX32" fmla="*/ 107346 w 153267"/>
                  <a:gd name="connsiteY32" fmla="*/ 352133 h 353535"/>
                  <a:gd name="connsiteX33" fmla="*/ 83034 w 153267"/>
                  <a:gd name="connsiteY33" fmla="*/ 333609 h 353535"/>
                  <a:gd name="connsiteX34" fmla="*/ 61393 w 153267"/>
                  <a:gd name="connsiteY34" fmla="*/ 305735 h 353535"/>
                  <a:gd name="connsiteX35" fmla="*/ 47411 w 153267"/>
                  <a:gd name="connsiteY35" fmla="*/ 284629 h 353535"/>
                  <a:gd name="connsiteX36" fmla="*/ 36725 w 153267"/>
                  <a:gd name="connsiteY36" fmla="*/ 268688 h 353535"/>
                  <a:gd name="connsiteX37" fmla="*/ 31381 w 153267"/>
                  <a:gd name="connsiteY37" fmla="*/ 257022 h 353535"/>
                  <a:gd name="connsiteX38" fmla="*/ 26394 w 153267"/>
                  <a:gd name="connsiteY38" fmla="*/ 298432 h 353535"/>
                  <a:gd name="connsiteX39" fmla="*/ 18557 w 153267"/>
                  <a:gd name="connsiteY39" fmla="*/ 303420 h 353535"/>
                  <a:gd name="connsiteX40" fmla="*/ 8583 w 153267"/>
                  <a:gd name="connsiteY40" fmla="*/ 300570 h 353535"/>
                  <a:gd name="connsiteX41" fmla="*/ -323 w 153267"/>
                  <a:gd name="connsiteY41" fmla="*/ 291664 h 353535"/>
                  <a:gd name="connsiteX42" fmla="*/ 5466 w 153267"/>
                  <a:gd name="connsiteY42" fmla="*/ 252301 h 353535"/>
                  <a:gd name="connsiteX43" fmla="*/ 18735 w 153267"/>
                  <a:gd name="connsiteY43" fmla="*/ 202698 h 353535"/>
                  <a:gd name="connsiteX44" fmla="*/ 36547 w 153267"/>
                  <a:gd name="connsiteY44" fmla="*/ 106250 h 353535"/>
                  <a:gd name="connsiteX45" fmla="*/ 58098 w 153267"/>
                  <a:gd name="connsiteY45" fmla="*/ 39993 h 353535"/>
                  <a:gd name="connsiteX46" fmla="*/ 67004 w 153267"/>
                  <a:gd name="connsiteY46" fmla="*/ 32067 h 353535"/>
                  <a:gd name="connsiteX47" fmla="*/ 75108 w 153267"/>
                  <a:gd name="connsiteY47" fmla="*/ 40171 h 353535"/>
                  <a:gd name="connsiteX48" fmla="*/ 72792 w 153267"/>
                  <a:gd name="connsiteY48" fmla="*/ 53975 h 353535"/>
                  <a:gd name="connsiteX49" fmla="*/ 65223 w 153267"/>
                  <a:gd name="connsiteY49" fmla="*/ 78910 h 353535"/>
                  <a:gd name="connsiteX50" fmla="*/ 58187 w 153267"/>
                  <a:gd name="connsiteY50" fmla="*/ 111148 h 353535"/>
                  <a:gd name="connsiteX51" fmla="*/ 68874 w 153267"/>
                  <a:gd name="connsiteY51" fmla="*/ 105004 h 353535"/>
                  <a:gd name="connsiteX52" fmla="*/ 81342 w 153267"/>
                  <a:gd name="connsiteY52" fmla="*/ 98324 h 353535"/>
                  <a:gd name="connsiteX53" fmla="*/ 91316 w 153267"/>
                  <a:gd name="connsiteY53" fmla="*/ 92536 h 353535"/>
                  <a:gd name="connsiteX54" fmla="*/ 99598 w 153267"/>
                  <a:gd name="connsiteY54" fmla="*/ 90487 h 353535"/>
                  <a:gd name="connsiteX55" fmla="*/ 100399 w 153267"/>
                  <a:gd name="connsiteY55" fmla="*/ 39102 h 353535"/>
                  <a:gd name="connsiteX56" fmla="*/ 90425 w 153267"/>
                  <a:gd name="connsiteY56" fmla="*/ 20044 h 353535"/>
                  <a:gd name="connsiteX57" fmla="*/ 65223 w 153267"/>
                  <a:gd name="connsiteY57" fmla="*/ 24675 h 353535"/>
                  <a:gd name="connsiteX58" fmla="*/ 40732 w 153267"/>
                  <a:gd name="connsiteY58" fmla="*/ 40794 h 353535"/>
                  <a:gd name="connsiteX59" fmla="*/ 23545 w 153267"/>
                  <a:gd name="connsiteY59" fmla="*/ 25566 h 353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53267" h="353535">
                    <a:moveTo>
                      <a:pt x="56495" y="162979"/>
                    </a:moveTo>
                    <a:cubicBezTo>
                      <a:pt x="56495" y="162979"/>
                      <a:pt x="57742" y="155498"/>
                      <a:pt x="61482" y="154073"/>
                    </a:cubicBezTo>
                    <a:cubicBezTo>
                      <a:pt x="65223" y="152648"/>
                      <a:pt x="65401" y="152381"/>
                      <a:pt x="66024" y="158170"/>
                    </a:cubicBezTo>
                    <a:cubicBezTo>
                      <a:pt x="66648" y="163958"/>
                      <a:pt x="76800" y="179454"/>
                      <a:pt x="85438" y="179810"/>
                    </a:cubicBezTo>
                    <a:cubicBezTo>
                      <a:pt x="94077" y="180167"/>
                      <a:pt x="99064" y="182571"/>
                      <a:pt x="99064" y="185866"/>
                    </a:cubicBezTo>
                    <a:cubicBezTo>
                      <a:pt x="99064" y="189161"/>
                      <a:pt x="103160" y="191387"/>
                      <a:pt x="92474" y="199046"/>
                    </a:cubicBezTo>
                    <a:cubicBezTo>
                      <a:pt x="81787" y="206705"/>
                      <a:pt x="68696" y="211158"/>
                      <a:pt x="67271" y="214898"/>
                    </a:cubicBezTo>
                    <a:cubicBezTo>
                      <a:pt x="65846" y="218639"/>
                      <a:pt x="68696" y="222379"/>
                      <a:pt x="76978" y="221132"/>
                    </a:cubicBezTo>
                    <a:cubicBezTo>
                      <a:pt x="85260" y="219885"/>
                      <a:pt x="86507" y="219974"/>
                      <a:pt x="88644" y="218549"/>
                    </a:cubicBezTo>
                    <a:cubicBezTo>
                      <a:pt x="90782" y="217125"/>
                      <a:pt x="96659" y="216590"/>
                      <a:pt x="97550" y="218549"/>
                    </a:cubicBezTo>
                    <a:cubicBezTo>
                      <a:pt x="99353" y="221550"/>
                      <a:pt x="100193" y="225031"/>
                      <a:pt x="99954" y="228524"/>
                    </a:cubicBezTo>
                    <a:cubicBezTo>
                      <a:pt x="99954" y="232175"/>
                      <a:pt x="99331" y="271716"/>
                      <a:pt x="98529" y="277949"/>
                    </a:cubicBezTo>
                    <a:cubicBezTo>
                      <a:pt x="97728" y="284183"/>
                      <a:pt x="97639" y="297453"/>
                      <a:pt x="96392" y="301549"/>
                    </a:cubicBezTo>
                    <a:cubicBezTo>
                      <a:pt x="95145" y="305646"/>
                      <a:pt x="96926" y="309297"/>
                      <a:pt x="94255" y="310455"/>
                    </a:cubicBezTo>
                    <a:cubicBezTo>
                      <a:pt x="91583" y="311613"/>
                      <a:pt x="88021" y="311256"/>
                      <a:pt x="83924" y="305468"/>
                    </a:cubicBezTo>
                    <a:cubicBezTo>
                      <a:pt x="79242" y="298674"/>
                      <a:pt x="74125" y="292189"/>
                      <a:pt x="68607" y="286054"/>
                    </a:cubicBezTo>
                    <a:cubicBezTo>
                      <a:pt x="64552" y="282070"/>
                      <a:pt x="60774" y="277815"/>
                      <a:pt x="57297" y="273319"/>
                    </a:cubicBezTo>
                    <a:cubicBezTo>
                      <a:pt x="47295" y="258842"/>
                      <a:pt x="42636" y="241338"/>
                      <a:pt x="44116" y="223804"/>
                    </a:cubicBezTo>
                    <a:cubicBezTo>
                      <a:pt x="44690" y="202933"/>
                      <a:pt x="48785" y="182308"/>
                      <a:pt x="56228" y="162801"/>
                    </a:cubicBezTo>
                    <a:moveTo>
                      <a:pt x="23277" y="25388"/>
                    </a:moveTo>
                    <a:lnTo>
                      <a:pt x="33340" y="18976"/>
                    </a:lnTo>
                    <a:cubicBezTo>
                      <a:pt x="42993" y="12944"/>
                      <a:pt x="53085" y="7646"/>
                      <a:pt x="63531" y="3124"/>
                    </a:cubicBezTo>
                    <a:cubicBezTo>
                      <a:pt x="74787" y="828"/>
                      <a:pt x="86240" y="-365"/>
                      <a:pt x="97728" y="-438"/>
                    </a:cubicBezTo>
                    <a:cubicBezTo>
                      <a:pt x="105119" y="7"/>
                      <a:pt x="127205" y="5350"/>
                      <a:pt x="131747" y="25388"/>
                    </a:cubicBezTo>
                    <a:cubicBezTo>
                      <a:pt x="132371" y="49967"/>
                      <a:pt x="122307" y="142674"/>
                      <a:pt x="128897" y="149353"/>
                    </a:cubicBezTo>
                    <a:cubicBezTo>
                      <a:pt x="135487" y="156032"/>
                      <a:pt x="148579" y="164315"/>
                      <a:pt x="151339" y="168322"/>
                    </a:cubicBezTo>
                    <a:cubicBezTo>
                      <a:pt x="153017" y="172226"/>
                      <a:pt x="153391" y="176567"/>
                      <a:pt x="152408" y="180701"/>
                    </a:cubicBezTo>
                    <a:cubicBezTo>
                      <a:pt x="152955" y="182440"/>
                      <a:pt x="152955" y="184305"/>
                      <a:pt x="152408" y="186044"/>
                    </a:cubicBezTo>
                    <a:cubicBezTo>
                      <a:pt x="151607" y="189339"/>
                      <a:pt x="152408" y="196731"/>
                      <a:pt x="127829" y="212761"/>
                    </a:cubicBezTo>
                    <a:cubicBezTo>
                      <a:pt x="127829" y="228257"/>
                      <a:pt x="127829" y="242862"/>
                      <a:pt x="127829" y="248383"/>
                    </a:cubicBezTo>
                    <a:cubicBezTo>
                      <a:pt x="127829" y="253905"/>
                      <a:pt x="129877" y="319628"/>
                      <a:pt x="127829" y="326218"/>
                    </a:cubicBezTo>
                    <a:cubicBezTo>
                      <a:pt x="125780" y="332808"/>
                      <a:pt x="126226" y="346879"/>
                      <a:pt x="120793" y="350263"/>
                    </a:cubicBezTo>
                    <a:cubicBezTo>
                      <a:pt x="116949" y="353200"/>
                      <a:pt x="111846" y="353910"/>
                      <a:pt x="107346" y="352133"/>
                    </a:cubicBezTo>
                    <a:cubicBezTo>
                      <a:pt x="102270" y="350708"/>
                      <a:pt x="95412" y="348838"/>
                      <a:pt x="83034" y="333609"/>
                    </a:cubicBezTo>
                    <a:cubicBezTo>
                      <a:pt x="70655" y="318381"/>
                      <a:pt x="64243" y="309921"/>
                      <a:pt x="61393" y="305735"/>
                    </a:cubicBezTo>
                    <a:cubicBezTo>
                      <a:pt x="57088" y="298470"/>
                      <a:pt x="52422" y="291426"/>
                      <a:pt x="47411" y="284629"/>
                    </a:cubicBezTo>
                    <a:cubicBezTo>
                      <a:pt x="45007" y="278840"/>
                      <a:pt x="39218" y="274031"/>
                      <a:pt x="36725" y="268688"/>
                    </a:cubicBezTo>
                    <a:cubicBezTo>
                      <a:pt x="34231" y="263344"/>
                      <a:pt x="34677" y="254973"/>
                      <a:pt x="31381" y="257022"/>
                    </a:cubicBezTo>
                    <a:cubicBezTo>
                      <a:pt x="28086" y="259070"/>
                      <a:pt x="24791" y="286855"/>
                      <a:pt x="26394" y="298432"/>
                    </a:cubicBezTo>
                    <a:cubicBezTo>
                      <a:pt x="24924" y="301433"/>
                      <a:pt x="21898" y="303359"/>
                      <a:pt x="18557" y="303420"/>
                    </a:cubicBezTo>
                    <a:cubicBezTo>
                      <a:pt x="15618" y="303420"/>
                      <a:pt x="11522" y="300570"/>
                      <a:pt x="8583" y="300570"/>
                    </a:cubicBezTo>
                    <a:cubicBezTo>
                      <a:pt x="5644" y="300570"/>
                      <a:pt x="746" y="303420"/>
                      <a:pt x="-323" y="291664"/>
                    </a:cubicBezTo>
                    <a:cubicBezTo>
                      <a:pt x="173" y="278372"/>
                      <a:pt x="2114" y="265174"/>
                      <a:pt x="5466" y="252301"/>
                    </a:cubicBezTo>
                    <a:cubicBezTo>
                      <a:pt x="7069" y="243396"/>
                      <a:pt x="17043" y="212583"/>
                      <a:pt x="18735" y="202698"/>
                    </a:cubicBezTo>
                    <a:cubicBezTo>
                      <a:pt x="20428" y="192812"/>
                      <a:pt x="31560" y="127713"/>
                      <a:pt x="36547" y="106250"/>
                    </a:cubicBezTo>
                    <a:cubicBezTo>
                      <a:pt x="42320" y="83730"/>
                      <a:pt x="49518" y="61600"/>
                      <a:pt x="58098" y="39993"/>
                    </a:cubicBezTo>
                    <a:cubicBezTo>
                      <a:pt x="61838" y="32958"/>
                      <a:pt x="60948" y="27970"/>
                      <a:pt x="67004" y="32067"/>
                    </a:cubicBezTo>
                    <a:cubicBezTo>
                      <a:pt x="73060" y="36163"/>
                      <a:pt x="75108" y="38123"/>
                      <a:pt x="75108" y="40171"/>
                    </a:cubicBezTo>
                    <a:cubicBezTo>
                      <a:pt x="75298" y="44883"/>
                      <a:pt x="74510" y="49583"/>
                      <a:pt x="72792" y="53975"/>
                    </a:cubicBezTo>
                    <a:cubicBezTo>
                      <a:pt x="70299" y="59763"/>
                      <a:pt x="66826" y="73923"/>
                      <a:pt x="65223" y="78910"/>
                    </a:cubicBezTo>
                    <a:cubicBezTo>
                      <a:pt x="63620" y="83897"/>
                      <a:pt x="55248" y="108299"/>
                      <a:pt x="58187" y="111148"/>
                    </a:cubicBezTo>
                    <a:cubicBezTo>
                      <a:pt x="61126" y="113998"/>
                      <a:pt x="66024" y="107408"/>
                      <a:pt x="68874" y="105004"/>
                    </a:cubicBezTo>
                    <a:cubicBezTo>
                      <a:pt x="72458" y="101843"/>
                      <a:pt x="76725" y="99557"/>
                      <a:pt x="81342" y="98324"/>
                    </a:cubicBezTo>
                    <a:cubicBezTo>
                      <a:pt x="85082" y="97879"/>
                      <a:pt x="88377" y="92536"/>
                      <a:pt x="91316" y="92536"/>
                    </a:cubicBezTo>
                    <a:cubicBezTo>
                      <a:pt x="94255" y="92536"/>
                      <a:pt x="98975" y="93159"/>
                      <a:pt x="99598" y="90487"/>
                    </a:cubicBezTo>
                    <a:cubicBezTo>
                      <a:pt x="100819" y="73387"/>
                      <a:pt x="101087" y="56232"/>
                      <a:pt x="100399" y="39102"/>
                    </a:cubicBezTo>
                    <a:cubicBezTo>
                      <a:pt x="99153" y="34204"/>
                      <a:pt x="96214" y="20044"/>
                      <a:pt x="90425" y="20044"/>
                    </a:cubicBezTo>
                    <a:cubicBezTo>
                      <a:pt x="81741" y="18501"/>
                      <a:pt x="72791" y="20145"/>
                      <a:pt x="65223" y="24675"/>
                    </a:cubicBezTo>
                    <a:cubicBezTo>
                      <a:pt x="49014" y="32067"/>
                      <a:pt x="53556" y="37855"/>
                      <a:pt x="40732" y="40794"/>
                    </a:cubicBezTo>
                    <a:cubicBezTo>
                      <a:pt x="27908" y="43733"/>
                      <a:pt x="19270" y="37499"/>
                      <a:pt x="23545" y="2556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8" name="任意多边形: 形状 227">
                <a:extLst>
                  <a:ext uri="{FF2B5EF4-FFF2-40B4-BE49-F238E27FC236}">
                    <a16:creationId xmlns:a16="http://schemas.microsoft.com/office/drawing/2014/main" id="{BBC9EEED-F13D-48FA-B09D-B29E5E55C161}"/>
                  </a:ext>
                </a:extLst>
              </p:cNvPr>
              <p:cNvSpPr/>
              <p:nvPr/>
            </p:nvSpPr>
            <p:spPr>
              <a:xfrm>
                <a:off x="1459851" y="6022750"/>
                <a:ext cx="169846" cy="296483"/>
              </a:xfrm>
              <a:custGeom>
                <a:avLst/>
                <a:gdLst>
                  <a:gd name="connsiteX0" fmla="*/ 94717 w 169846"/>
                  <a:gd name="connsiteY0" fmla="*/ 132135 h 296483"/>
                  <a:gd name="connsiteX1" fmla="*/ 99437 w 169846"/>
                  <a:gd name="connsiteY1" fmla="*/ 128840 h 296483"/>
                  <a:gd name="connsiteX2" fmla="*/ 113063 w 169846"/>
                  <a:gd name="connsiteY2" fmla="*/ 133738 h 296483"/>
                  <a:gd name="connsiteX3" fmla="*/ 121256 w 169846"/>
                  <a:gd name="connsiteY3" fmla="*/ 134985 h 296483"/>
                  <a:gd name="connsiteX4" fmla="*/ 122146 w 169846"/>
                  <a:gd name="connsiteY4" fmla="*/ 147185 h 296483"/>
                  <a:gd name="connsiteX5" fmla="*/ 120276 w 169846"/>
                  <a:gd name="connsiteY5" fmla="*/ 163483 h 296483"/>
                  <a:gd name="connsiteX6" fmla="*/ 92402 w 169846"/>
                  <a:gd name="connsiteY6" fmla="*/ 185747 h 296483"/>
                  <a:gd name="connsiteX7" fmla="*/ 85990 w 169846"/>
                  <a:gd name="connsiteY7" fmla="*/ 184054 h 296483"/>
                  <a:gd name="connsiteX8" fmla="*/ 94895 w 169846"/>
                  <a:gd name="connsiteY8" fmla="*/ 132135 h 296483"/>
                  <a:gd name="connsiteX9" fmla="*/ 59986 w 169846"/>
                  <a:gd name="connsiteY9" fmla="*/ 15116 h 296483"/>
                  <a:gd name="connsiteX10" fmla="*/ 66220 w 169846"/>
                  <a:gd name="connsiteY10" fmla="*/ 11643 h 296483"/>
                  <a:gd name="connsiteX11" fmla="*/ 91511 w 169846"/>
                  <a:gd name="connsiteY11" fmla="*/ 8526 h 296483"/>
                  <a:gd name="connsiteX12" fmla="*/ 113419 w 169846"/>
                  <a:gd name="connsiteY12" fmla="*/ 511 h 296483"/>
                  <a:gd name="connsiteX13" fmla="*/ 140136 w 169846"/>
                  <a:gd name="connsiteY13" fmla="*/ 1757 h 296483"/>
                  <a:gd name="connsiteX14" fmla="*/ 167387 w 169846"/>
                  <a:gd name="connsiteY14" fmla="*/ 28474 h 296483"/>
                  <a:gd name="connsiteX15" fmla="*/ 163468 w 169846"/>
                  <a:gd name="connsiteY15" fmla="*/ 65165 h 296483"/>
                  <a:gd name="connsiteX16" fmla="*/ 162578 w 169846"/>
                  <a:gd name="connsiteY16" fmla="*/ 146740 h 296483"/>
                  <a:gd name="connsiteX17" fmla="*/ 169524 w 169846"/>
                  <a:gd name="connsiteY17" fmla="*/ 143712 h 296483"/>
                  <a:gd name="connsiteX18" fmla="*/ 167476 w 169846"/>
                  <a:gd name="connsiteY18" fmla="*/ 152173 h 296483"/>
                  <a:gd name="connsiteX19" fmla="*/ 168901 w 169846"/>
                  <a:gd name="connsiteY19" fmla="*/ 162147 h 296483"/>
                  <a:gd name="connsiteX20" fmla="*/ 168901 w 169846"/>
                  <a:gd name="connsiteY20" fmla="*/ 177375 h 296483"/>
                  <a:gd name="connsiteX21" fmla="*/ 157323 w 169846"/>
                  <a:gd name="connsiteY21" fmla="*/ 196789 h 296483"/>
                  <a:gd name="connsiteX22" fmla="*/ 152514 w 169846"/>
                  <a:gd name="connsiteY22" fmla="*/ 278008 h 296483"/>
                  <a:gd name="connsiteX23" fmla="*/ 145924 w 169846"/>
                  <a:gd name="connsiteY23" fmla="*/ 295374 h 296483"/>
                  <a:gd name="connsiteX24" fmla="*/ 128915 w 169846"/>
                  <a:gd name="connsiteY24" fmla="*/ 292880 h 296483"/>
                  <a:gd name="connsiteX25" fmla="*/ 111103 w 169846"/>
                  <a:gd name="connsiteY25" fmla="*/ 270527 h 296483"/>
                  <a:gd name="connsiteX26" fmla="*/ 111905 w 169846"/>
                  <a:gd name="connsiteY26" fmla="*/ 255210 h 296483"/>
                  <a:gd name="connsiteX27" fmla="*/ 114220 w 169846"/>
                  <a:gd name="connsiteY27" fmla="*/ 227870 h 296483"/>
                  <a:gd name="connsiteX28" fmla="*/ 105315 w 169846"/>
                  <a:gd name="connsiteY28" fmla="*/ 233302 h 296483"/>
                  <a:gd name="connsiteX29" fmla="*/ 86346 w 169846"/>
                  <a:gd name="connsiteY29" fmla="*/ 248709 h 296483"/>
                  <a:gd name="connsiteX30" fmla="*/ 60164 w 169846"/>
                  <a:gd name="connsiteY30" fmla="*/ 268568 h 296483"/>
                  <a:gd name="connsiteX31" fmla="*/ 42352 w 169846"/>
                  <a:gd name="connsiteY31" fmla="*/ 280502 h 296483"/>
                  <a:gd name="connsiteX32" fmla="*/ 30241 w 169846"/>
                  <a:gd name="connsiteY32" fmla="*/ 278810 h 296483"/>
                  <a:gd name="connsiteX33" fmla="*/ 7532 w 169846"/>
                  <a:gd name="connsiteY33" fmla="*/ 256991 h 296483"/>
                  <a:gd name="connsiteX34" fmla="*/ 1921 w 169846"/>
                  <a:gd name="connsiteY34" fmla="*/ 245414 h 296483"/>
                  <a:gd name="connsiteX35" fmla="*/ -305 w 169846"/>
                  <a:gd name="connsiteY35" fmla="*/ 235351 h 296483"/>
                  <a:gd name="connsiteX36" fmla="*/ 2990 w 169846"/>
                  <a:gd name="connsiteY36" fmla="*/ 230809 h 296483"/>
                  <a:gd name="connsiteX37" fmla="*/ 14122 w 169846"/>
                  <a:gd name="connsiteY37" fmla="*/ 238200 h 296483"/>
                  <a:gd name="connsiteX38" fmla="*/ 48586 w 169846"/>
                  <a:gd name="connsiteY38" fmla="*/ 217628 h 296483"/>
                  <a:gd name="connsiteX39" fmla="*/ 47785 w 169846"/>
                  <a:gd name="connsiteY39" fmla="*/ 210326 h 296483"/>
                  <a:gd name="connsiteX40" fmla="*/ 23205 w 169846"/>
                  <a:gd name="connsiteY40" fmla="*/ 192515 h 296483"/>
                  <a:gd name="connsiteX41" fmla="*/ 25254 w 169846"/>
                  <a:gd name="connsiteY41" fmla="*/ 170518 h 296483"/>
                  <a:gd name="connsiteX42" fmla="*/ 31488 w 169846"/>
                  <a:gd name="connsiteY42" fmla="*/ 155111 h 296483"/>
                  <a:gd name="connsiteX43" fmla="*/ 45024 w 169846"/>
                  <a:gd name="connsiteY43" fmla="*/ 103726 h 296483"/>
                  <a:gd name="connsiteX44" fmla="*/ 53930 w 169846"/>
                  <a:gd name="connsiteY44" fmla="*/ 71488 h 296483"/>
                  <a:gd name="connsiteX45" fmla="*/ 62835 w 169846"/>
                  <a:gd name="connsiteY45" fmla="*/ 49046 h 296483"/>
                  <a:gd name="connsiteX46" fmla="*/ 92224 w 169846"/>
                  <a:gd name="connsiteY46" fmla="*/ 52430 h 296483"/>
                  <a:gd name="connsiteX47" fmla="*/ 107363 w 169846"/>
                  <a:gd name="connsiteY47" fmla="*/ 72290 h 296483"/>
                  <a:gd name="connsiteX48" fmla="*/ 105760 w 169846"/>
                  <a:gd name="connsiteY48" fmla="*/ 98472 h 296483"/>
                  <a:gd name="connsiteX49" fmla="*/ 124729 w 169846"/>
                  <a:gd name="connsiteY49" fmla="*/ 116283 h 296483"/>
                  <a:gd name="connsiteX50" fmla="*/ 126332 w 169846"/>
                  <a:gd name="connsiteY50" fmla="*/ 113344 h 296483"/>
                  <a:gd name="connsiteX51" fmla="*/ 125530 w 169846"/>
                  <a:gd name="connsiteY51" fmla="*/ 51718 h 296483"/>
                  <a:gd name="connsiteX52" fmla="*/ 120633 w 169846"/>
                  <a:gd name="connsiteY52" fmla="*/ 34975 h 296483"/>
                  <a:gd name="connsiteX53" fmla="*/ 109055 w 169846"/>
                  <a:gd name="connsiteY53" fmla="*/ 40586 h 296483"/>
                  <a:gd name="connsiteX54" fmla="*/ 91957 w 169846"/>
                  <a:gd name="connsiteY54" fmla="*/ 39695 h 296483"/>
                  <a:gd name="connsiteX55" fmla="*/ 68980 w 169846"/>
                  <a:gd name="connsiteY55" fmla="*/ 29988 h 296483"/>
                  <a:gd name="connsiteX56" fmla="*/ 59807 w 169846"/>
                  <a:gd name="connsiteY56" fmla="*/ 15116 h 29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69846" h="296483">
                    <a:moveTo>
                      <a:pt x="94717" y="132135"/>
                    </a:moveTo>
                    <a:cubicBezTo>
                      <a:pt x="94717" y="132135"/>
                      <a:pt x="95964" y="127593"/>
                      <a:pt x="99437" y="128840"/>
                    </a:cubicBezTo>
                    <a:cubicBezTo>
                      <a:pt x="102910" y="130087"/>
                      <a:pt x="110747" y="132758"/>
                      <a:pt x="113063" y="133738"/>
                    </a:cubicBezTo>
                    <a:cubicBezTo>
                      <a:pt x="115706" y="134604"/>
                      <a:pt x="118475" y="135026"/>
                      <a:pt x="121256" y="134985"/>
                    </a:cubicBezTo>
                    <a:cubicBezTo>
                      <a:pt x="122503" y="134985"/>
                      <a:pt x="122325" y="143890"/>
                      <a:pt x="122146" y="147185"/>
                    </a:cubicBezTo>
                    <a:cubicBezTo>
                      <a:pt x="121968" y="150481"/>
                      <a:pt x="120276" y="161613"/>
                      <a:pt x="120276" y="163483"/>
                    </a:cubicBezTo>
                    <a:cubicBezTo>
                      <a:pt x="111816" y="171888"/>
                      <a:pt x="102470" y="179353"/>
                      <a:pt x="92402" y="185747"/>
                    </a:cubicBezTo>
                    <a:cubicBezTo>
                      <a:pt x="89285" y="186726"/>
                      <a:pt x="85634" y="186548"/>
                      <a:pt x="85990" y="184054"/>
                    </a:cubicBezTo>
                    <a:cubicBezTo>
                      <a:pt x="86346" y="181561"/>
                      <a:pt x="88038" y="137300"/>
                      <a:pt x="94895" y="132135"/>
                    </a:cubicBezTo>
                    <a:moveTo>
                      <a:pt x="59986" y="15116"/>
                    </a:moveTo>
                    <a:cubicBezTo>
                      <a:pt x="61186" y="12819"/>
                      <a:pt x="63635" y="11454"/>
                      <a:pt x="66220" y="11643"/>
                    </a:cubicBezTo>
                    <a:cubicBezTo>
                      <a:pt x="74761" y="11939"/>
                      <a:pt x="83297" y="10888"/>
                      <a:pt x="91511" y="8526"/>
                    </a:cubicBezTo>
                    <a:cubicBezTo>
                      <a:pt x="98615" y="5339"/>
                      <a:pt x="105936" y="2661"/>
                      <a:pt x="113419" y="511"/>
                    </a:cubicBezTo>
                    <a:cubicBezTo>
                      <a:pt x="122305" y="-1089"/>
                      <a:pt x="131437" y="-662"/>
                      <a:pt x="140136" y="1757"/>
                    </a:cubicBezTo>
                    <a:cubicBezTo>
                      <a:pt x="153964" y="3986"/>
                      <a:pt x="164885" y="14692"/>
                      <a:pt x="167387" y="28474"/>
                    </a:cubicBezTo>
                    <a:cubicBezTo>
                      <a:pt x="170504" y="46285"/>
                      <a:pt x="165071" y="51450"/>
                      <a:pt x="163468" y="65165"/>
                    </a:cubicBezTo>
                    <a:cubicBezTo>
                      <a:pt x="161556" y="92315"/>
                      <a:pt x="161258" y="119555"/>
                      <a:pt x="162578" y="146740"/>
                    </a:cubicBezTo>
                    <a:cubicBezTo>
                      <a:pt x="164715" y="149145"/>
                      <a:pt x="169524" y="143712"/>
                      <a:pt x="169524" y="143712"/>
                    </a:cubicBezTo>
                    <a:cubicBezTo>
                      <a:pt x="168359" y="146393"/>
                      <a:pt x="167666" y="149255"/>
                      <a:pt x="167476" y="152173"/>
                    </a:cubicBezTo>
                    <a:cubicBezTo>
                      <a:pt x="166833" y="155563"/>
                      <a:pt x="167334" y="159072"/>
                      <a:pt x="168901" y="162147"/>
                    </a:cubicBezTo>
                    <a:cubicBezTo>
                      <a:pt x="168277" y="167223"/>
                      <a:pt x="169702" y="174703"/>
                      <a:pt x="168901" y="177375"/>
                    </a:cubicBezTo>
                    <a:cubicBezTo>
                      <a:pt x="168099" y="180047"/>
                      <a:pt x="158392" y="188685"/>
                      <a:pt x="157323" y="196789"/>
                    </a:cubicBezTo>
                    <a:cubicBezTo>
                      <a:pt x="156255" y="204893"/>
                      <a:pt x="152514" y="278008"/>
                      <a:pt x="152514" y="278008"/>
                    </a:cubicBezTo>
                    <a:cubicBezTo>
                      <a:pt x="152514" y="278008"/>
                      <a:pt x="152514" y="294127"/>
                      <a:pt x="145924" y="295374"/>
                    </a:cubicBezTo>
                    <a:cubicBezTo>
                      <a:pt x="140147" y="296814"/>
                      <a:pt x="134035" y="295918"/>
                      <a:pt x="128915" y="292880"/>
                    </a:cubicBezTo>
                    <a:cubicBezTo>
                      <a:pt x="125174" y="289942"/>
                      <a:pt x="111549" y="279611"/>
                      <a:pt x="111103" y="270527"/>
                    </a:cubicBezTo>
                    <a:cubicBezTo>
                      <a:pt x="110023" y="265440"/>
                      <a:pt x="110299" y="260157"/>
                      <a:pt x="111905" y="255210"/>
                    </a:cubicBezTo>
                    <a:cubicBezTo>
                      <a:pt x="114085" y="246271"/>
                      <a:pt x="114866" y="237048"/>
                      <a:pt x="114220" y="227870"/>
                    </a:cubicBezTo>
                    <a:cubicBezTo>
                      <a:pt x="112528" y="226890"/>
                      <a:pt x="108610" y="228939"/>
                      <a:pt x="105315" y="233302"/>
                    </a:cubicBezTo>
                    <a:cubicBezTo>
                      <a:pt x="99638" y="239185"/>
                      <a:pt x="93268" y="244359"/>
                      <a:pt x="86346" y="248709"/>
                    </a:cubicBezTo>
                    <a:cubicBezTo>
                      <a:pt x="79132" y="253429"/>
                      <a:pt x="66130" y="264383"/>
                      <a:pt x="60164" y="268568"/>
                    </a:cubicBezTo>
                    <a:cubicBezTo>
                      <a:pt x="54197" y="272754"/>
                      <a:pt x="48319" y="279255"/>
                      <a:pt x="42352" y="280502"/>
                    </a:cubicBezTo>
                    <a:cubicBezTo>
                      <a:pt x="36386" y="281749"/>
                      <a:pt x="34337" y="281927"/>
                      <a:pt x="30241" y="278810"/>
                    </a:cubicBezTo>
                    <a:cubicBezTo>
                      <a:pt x="22236" y="272004"/>
                      <a:pt x="14652" y="264718"/>
                      <a:pt x="7532" y="256991"/>
                    </a:cubicBezTo>
                    <a:cubicBezTo>
                      <a:pt x="4358" y="253912"/>
                      <a:pt x="2371" y="249813"/>
                      <a:pt x="1921" y="245414"/>
                    </a:cubicBezTo>
                    <a:cubicBezTo>
                      <a:pt x="2366" y="243187"/>
                      <a:pt x="-573" y="238022"/>
                      <a:pt x="-305" y="235351"/>
                    </a:cubicBezTo>
                    <a:cubicBezTo>
                      <a:pt x="-38" y="232679"/>
                      <a:pt x="1298" y="229562"/>
                      <a:pt x="2990" y="230809"/>
                    </a:cubicBezTo>
                    <a:cubicBezTo>
                      <a:pt x="4682" y="232055"/>
                      <a:pt x="11450" y="239714"/>
                      <a:pt x="14122" y="238200"/>
                    </a:cubicBezTo>
                    <a:cubicBezTo>
                      <a:pt x="16793" y="236686"/>
                      <a:pt x="47161" y="222972"/>
                      <a:pt x="48586" y="217628"/>
                    </a:cubicBezTo>
                    <a:cubicBezTo>
                      <a:pt x="50011" y="212285"/>
                      <a:pt x="49388" y="210593"/>
                      <a:pt x="47785" y="210326"/>
                    </a:cubicBezTo>
                    <a:cubicBezTo>
                      <a:pt x="46182" y="210059"/>
                      <a:pt x="42352" y="210326"/>
                      <a:pt x="23205" y="192515"/>
                    </a:cubicBezTo>
                    <a:cubicBezTo>
                      <a:pt x="20808" y="185215"/>
                      <a:pt x="21550" y="177249"/>
                      <a:pt x="25254" y="170518"/>
                    </a:cubicBezTo>
                    <a:cubicBezTo>
                      <a:pt x="27666" y="165524"/>
                      <a:pt x="29748" y="160377"/>
                      <a:pt x="31488" y="155111"/>
                    </a:cubicBezTo>
                    <a:cubicBezTo>
                      <a:pt x="31488" y="153241"/>
                      <a:pt x="43777" y="111207"/>
                      <a:pt x="45024" y="103726"/>
                    </a:cubicBezTo>
                    <a:cubicBezTo>
                      <a:pt x="46271" y="96245"/>
                      <a:pt x="51614" y="79325"/>
                      <a:pt x="53930" y="71488"/>
                    </a:cubicBezTo>
                    <a:cubicBezTo>
                      <a:pt x="56245" y="63651"/>
                      <a:pt x="55622" y="49046"/>
                      <a:pt x="62835" y="49046"/>
                    </a:cubicBezTo>
                    <a:cubicBezTo>
                      <a:pt x="70049" y="49046"/>
                      <a:pt x="83585" y="46998"/>
                      <a:pt x="92224" y="52430"/>
                    </a:cubicBezTo>
                    <a:cubicBezTo>
                      <a:pt x="100244" y="56139"/>
                      <a:pt x="105911" y="63574"/>
                      <a:pt x="107363" y="72290"/>
                    </a:cubicBezTo>
                    <a:cubicBezTo>
                      <a:pt x="108432" y="81195"/>
                      <a:pt x="103267" y="95177"/>
                      <a:pt x="105760" y="98472"/>
                    </a:cubicBezTo>
                    <a:cubicBezTo>
                      <a:pt x="108254" y="101767"/>
                      <a:pt x="122681" y="113522"/>
                      <a:pt x="124729" y="116283"/>
                    </a:cubicBezTo>
                    <a:cubicBezTo>
                      <a:pt x="126777" y="119044"/>
                      <a:pt x="125976" y="116283"/>
                      <a:pt x="126332" y="113344"/>
                    </a:cubicBezTo>
                    <a:cubicBezTo>
                      <a:pt x="126688" y="110406"/>
                      <a:pt x="125709" y="57061"/>
                      <a:pt x="125530" y="51718"/>
                    </a:cubicBezTo>
                    <a:cubicBezTo>
                      <a:pt x="125352" y="46374"/>
                      <a:pt x="123304" y="34530"/>
                      <a:pt x="120633" y="34975"/>
                    </a:cubicBezTo>
                    <a:cubicBezTo>
                      <a:pt x="116598" y="36460"/>
                      <a:pt x="112720" y="38339"/>
                      <a:pt x="109055" y="40586"/>
                    </a:cubicBezTo>
                    <a:cubicBezTo>
                      <a:pt x="103418" y="42221"/>
                      <a:pt x="97394" y="41907"/>
                      <a:pt x="91957" y="39695"/>
                    </a:cubicBezTo>
                    <a:cubicBezTo>
                      <a:pt x="83747" y="37960"/>
                      <a:pt x="75947" y="34665"/>
                      <a:pt x="68980" y="29988"/>
                    </a:cubicBezTo>
                    <a:cubicBezTo>
                      <a:pt x="62924" y="25713"/>
                      <a:pt x="58561" y="20904"/>
                      <a:pt x="59807" y="1511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223" name="组合 222">
              <a:extLst>
                <a:ext uri="{FF2B5EF4-FFF2-40B4-BE49-F238E27FC236}">
                  <a16:creationId xmlns:a16="http://schemas.microsoft.com/office/drawing/2014/main" id="{60830596-DE77-46C8-9CE2-6059F997F8CC}"/>
                </a:ext>
              </a:extLst>
            </p:cNvPr>
            <p:cNvGrpSpPr/>
            <p:nvPr/>
          </p:nvGrpSpPr>
          <p:grpSpPr>
            <a:xfrm>
              <a:off x="650975" y="5882279"/>
              <a:ext cx="322203" cy="410101"/>
              <a:chOff x="650975" y="5882279"/>
              <a:chExt cx="371984" cy="473462"/>
            </a:xfrm>
            <a:grpFill/>
          </p:grpSpPr>
          <p:sp>
            <p:nvSpPr>
              <p:cNvPr id="224" name="任意多边形: 形状 223">
                <a:extLst>
                  <a:ext uri="{FF2B5EF4-FFF2-40B4-BE49-F238E27FC236}">
                    <a16:creationId xmlns:a16="http://schemas.microsoft.com/office/drawing/2014/main" id="{D874D2B0-1DF3-49FB-B6FE-031AF7BD84E8}"/>
                  </a:ext>
                </a:extLst>
              </p:cNvPr>
              <p:cNvSpPr/>
              <p:nvPr/>
            </p:nvSpPr>
            <p:spPr>
              <a:xfrm>
                <a:off x="650975" y="5915544"/>
                <a:ext cx="160776" cy="414061"/>
              </a:xfrm>
              <a:custGeom>
                <a:avLst/>
                <a:gdLst>
                  <a:gd name="connsiteX0" fmla="*/ 76176 w 160776"/>
                  <a:gd name="connsiteY0" fmla="*/ 119205 h 414061"/>
                  <a:gd name="connsiteX1" fmla="*/ 58365 w 160776"/>
                  <a:gd name="connsiteY1" fmla="*/ 66662 h 414061"/>
                  <a:gd name="connsiteX2" fmla="*/ 106188 w 160776"/>
                  <a:gd name="connsiteY2" fmla="*/ 7886 h 414061"/>
                  <a:gd name="connsiteX3" fmla="*/ 158642 w 160776"/>
                  <a:gd name="connsiteY3" fmla="*/ 27389 h 414061"/>
                  <a:gd name="connsiteX4" fmla="*/ 136289 w 160776"/>
                  <a:gd name="connsiteY4" fmla="*/ 36739 h 414061"/>
                  <a:gd name="connsiteX5" fmla="*/ 106366 w 160776"/>
                  <a:gd name="connsiteY5" fmla="*/ 82514 h 414061"/>
                  <a:gd name="connsiteX6" fmla="*/ 136022 w 160776"/>
                  <a:gd name="connsiteY6" fmla="*/ 114663 h 414061"/>
                  <a:gd name="connsiteX7" fmla="*/ 129432 w 160776"/>
                  <a:gd name="connsiteY7" fmla="*/ 185106 h 414061"/>
                  <a:gd name="connsiteX8" fmla="*/ 92473 w 160776"/>
                  <a:gd name="connsiteY8" fmla="*/ 243438 h 414061"/>
                  <a:gd name="connsiteX9" fmla="*/ 92473 w 160776"/>
                  <a:gd name="connsiteY9" fmla="*/ 301858 h 414061"/>
                  <a:gd name="connsiteX10" fmla="*/ 79828 w 160776"/>
                  <a:gd name="connsiteY10" fmla="*/ 384769 h 414061"/>
                  <a:gd name="connsiteX11" fmla="*/ 73238 w 160776"/>
                  <a:gd name="connsiteY11" fmla="*/ 413623 h 414061"/>
                  <a:gd name="connsiteX12" fmla="*/ 55426 w 160776"/>
                  <a:gd name="connsiteY12" fmla="*/ 410952 h 414061"/>
                  <a:gd name="connsiteX13" fmla="*/ 41445 w 160776"/>
                  <a:gd name="connsiteY13" fmla="*/ 391181 h 414061"/>
                  <a:gd name="connsiteX14" fmla="*/ 49014 w 160776"/>
                  <a:gd name="connsiteY14" fmla="*/ 347366 h 414061"/>
                  <a:gd name="connsiteX15" fmla="*/ 56940 w 160776"/>
                  <a:gd name="connsiteY15" fmla="*/ 309962 h 414061"/>
                  <a:gd name="connsiteX16" fmla="*/ 40376 w 160776"/>
                  <a:gd name="connsiteY16" fmla="*/ 319402 h 414061"/>
                  <a:gd name="connsiteX17" fmla="*/ 15084 w 160776"/>
                  <a:gd name="connsiteY17" fmla="*/ 302749 h 414061"/>
                  <a:gd name="connsiteX18" fmla="*/ 2616 w 160776"/>
                  <a:gd name="connsiteY18" fmla="*/ 282889 h 414061"/>
                  <a:gd name="connsiteX19" fmla="*/ -323 w 160776"/>
                  <a:gd name="connsiteY19" fmla="*/ 263030 h 414061"/>
                  <a:gd name="connsiteX20" fmla="*/ 23099 w 160776"/>
                  <a:gd name="connsiteY20" fmla="*/ 225983 h 414061"/>
                  <a:gd name="connsiteX21" fmla="*/ 66291 w 160776"/>
                  <a:gd name="connsiteY21" fmla="*/ 152779 h 414061"/>
                  <a:gd name="connsiteX22" fmla="*/ 76800 w 160776"/>
                  <a:gd name="connsiteY22" fmla="*/ 119205 h 414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776" h="414061">
                    <a:moveTo>
                      <a:pt x="76176" y="119205"/>
                    </a:moveTo>
                    <a:cubicBezTo>
                      <a:pt x="57386" y="97297"/>
                      <a:pt x="50974" y="81980"/>
                      <a:pt x="58365" y="66662"/>
                    </a:cubicBezTo>
                    <a:cubicBezTo>
                      <a:pt x="69323" y="43494"/>
                      <a:pt x="85732" y="23326"/>
                      <a:pt x="106188" y="7886"/>
                    </a:cubicBezTo>
                    <a:cubicBezTo>
                      <a:pt x="136111" y="-13933"/>
                      <a:pt x="168527" y="12338"/>
                      <a:pt x="158642" y="27389"/>
                    </a:cubicBezTo>
                    <a:cubicBezTo>
                      <a:pt x="153031" y="33444"/>
                      <a:pt x="143324" y="32109"/>
                      <a:pt x="136289" y="36739"/>
                    </a:cubicBezTo>
                    <a:cubicBezTo>
                      <a:pt x="122129" y="46090"/>
                      <a:pt x="104229" y="69512"/>
                      <a:pt x="106366" y="82514"/>
                    </a:cubicBezTo>
                    <a:cubicBezTo>
                      <a:pt x="110374" y="90707"/>
                      <a:pt x="124712" y="100325"/>
                      <a:pt x="136022" y="114663"/>
                    </a:cubicBezTo>
                    <a:cubicBezTo>
                      <a:pt x="151339" y="133810"/>
                      <a:pt x="157929" y="160616"/>
                      <a:pt x="129432" y="185106"/>
                    </a:cubicBezTo>
                    <a:cubicBezTo>
                      <a:pt x="109661" y="225538"/>
                      <a:pt x="90069" y="237471"/>
                      <a:pt x="92473" y="243438"/>
                    </a:cubicBezTo>
                    <a:cubicBezTo>
                      <a:pt x="111799" y="253857"/>
                      <a:pt x="97550" y="275320"/>
                      <a:pt x="92473" y="301858"/>
                    </a:cubicBezTo>
                    <a:cubicBezTo>
                      <a:pt x="85705" y="335967"/>
                      <a:pt x="79828" y="384591"/>
                      <a:pt x="79828" y="384769"/>
                    </a:cubicBezTo>
                    <a:cubicBezTo>
                      <a:pt x="78581" y="398573"/>
                      <a:pt x="78937" y="410506"/>
                      <a:pt x="73238" y="413623"/>
                    </a:cubicBezTo>
                    <a:cubicBezTo>
                      <a:pt x="67004" y="412109"/>
                      <a:pt x="62640" y="412732"/>
                      <a:pt x="55426" y="410952"/>
                    </a:cubicBezTo>
                    <a:cubicBezTo>
                      <a:pt x="49460" y="405786"/>
                      <a:pt x="49460" y="401512"/>
                      <a:pt x="41445" y="391181"/>
                    </a:cubicBezTo>
                    <a:cubicBezTo>
                      <a:pt x="45096" y="370876"/>
                      <a:pt x="48124" y="357162"/>
                      <a:pt x="49014" y="347366"/>
                    </a:cubicBezTo>
                    <a:cubicBezTo>
                      <a:pt x="50617" y="329555"/>
                      <a:pt x="57920" y="308894"/>
                      <a:pt x="56940" y="309962"/>
                    </a:cubicBezTo>
                    <a:cubicBezTo>
                      <a:pt x="51580" y="313384"/>
                      <a:pt x="46052" y="316535"/>
                      <a:pt x="40376" y="319402"/>
                    </a:cubicBezTo>
                    <a:cubicBezTo>
                      <a:pt x="33340" y="319402"/>
                      <a:pt x="22565" y="310497"/>
                      <a:pt x="15084" y="302749"/>
                    </a:cubicBezTo>
                    <a:cubicBezTo>
                      <a:pt x="11433" y="295624"/>
                      <a:pt x="3952" y="292240"/>
                      <a:pt x="2616" y="282889"/>
                    </a:cubicBezTo>
                    <a:cubicBezTo>
                      <a:pt x="568" y="275409"/>
                      <a:pt x="1904" y="270867"/>
                      <a:pt x="-323" y="263030"/>
                    </a:cubicBezTo>
                    <a:cubicBezTo>
                      <a:pt x="7781" y="249316"/>
                      <a:pt x="17489" y="235690"/>
                      <a:pt x="23099" y="225983"/>
                    </a:cubicBezTo>
                    <a:cubicBezTo>
                      <a:pt x="32005" y="209508"/>
                      <a:pt x="67093" y="162308"/>
                      <a:pt x="66291" y="152779"/>
                    </a:cubicBezTo>
                    <a:cubicBezTo>
                      <a:pt x="68518" y="142003"/>
                      <a:pt x="76800" y="128022"/>
                      <a:pt x="76800" y="119205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5" name="任意多边形: 形状 224">
                <a:extLst>
                  <a:ext uri="{FF2B5EF4-FFF2-40B4-BE49-F238E27FC236}">
                    <a16:creationId xmlns:a16="http://schemas.microsoft.com/office/drawing/2014/main" id="{287D281D-BB8E-492A-A269-7FB852479700}"/>
                  </a:ext>
                </a:extLst>
              </p:cNvPr>
              <p:cNvSpPr/>
              <p:nvPr/>
            </p:nvSpPr>
            <p:spPr>
              <a:xfrm>
                <a:off x="754099" y="6231199"/>
                <a:ext cx="44150" cy="124542"/>
              </a:xfrm>
              <a:custGeom>
                <a:avLst/>
                <a:gdLst>
                  <a:gd name="connsiteX0" fmla="*/ 28979 w 44150"/>
                  <a:gd name="connsiteY0" fmla="*/ -438 h 124542"/>
                  <a:gd name="connsiteX1" fmla="*/ 43763 w 44150"/>
                  <a:gd name="connsiteY1" fmla="*/ 16749 h 124542"/>
                  <a:gd name="connsiteX2" fmla="*/ 34323 w 44150"/>
                  <a:gd name="connsiteY2" fmla="*/ 66888 h 124542"/>
                  <a:gd name="connsiteX3" fmla="*/ 26397 w 44150"/>
                  <a:gd name="connsiteY3" fmla="*/ 121835 h 124542"/>
                  <a:gd name="connsiteX4" fmla="*/ 15087 w 44150"/>
                  <a:gd name="connsiteY4" fmla="*/ 118451 h 124542"/>
                  <a:gd name="connsiteX5" fmla="*/ 125 w 44150"/>
                  <a:gd name="connsiteY5" fmla="*/ 112306 h 124542"/>
                  <a:gd name="connsiteX6" fmla="*/ 8497 w 44150"/>
                  <a:gd name="connsiteY6" fmla="*/ 64127 h 124542"/>
                  <a:gd name="connsiteX7" fmla="*/ 28979 w 44150"/>
                  <a:gd name="connsiteY7" fmla="*/ -438 h 124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150" h="124542">
                    <a:moveTo>
                      <a:pt x="28979" y="-438"/>
                    </a:moveTo>
                    <a:cubicBezTo>
                      <a:pt x="41714" y="11317"/>
                      <a:pt x="44297" y="7755"/>
                      <a:pt x="43763" y="16749"/>
                    </a:cubicBezTo>
                    <a:cubicBezTo>
                      <a:pt x="39738" y="33285"/>
                      <a:pt x="36587" y="50021"/>
                      <a:pt x="34323" y="66888"/>
                    </a:cubicBezTo>
                    <a:cubicBezTo>
                      <a:pt x="30493" y="82829"/>
                      <a:pt x="28089" y="111950"/>
                      <a:pt x="26397" y="121835"/>
                    </a:cubicBezTo>
                    <a:cubicBezTo>
                      <a:pt x="19450" y="126733"/>
                      <a:pt x="21944" y="122815"/>
                      <a:pt x="15087" y="118451"/>
                    </a:cubicBezTo>
                    <a:cubicBezTo>
                      <a:pt x="8229" y="114087"/>
                      <a:pt x="2797" y="114889"/>
                      <a:pt x="125" y="112306"/>
                    </a:cubicBezTo>
                    <a:cubicBezTo>
                      <a:pt x="-2279" y="100016"/>
                      <a:pt x="5647" y="83986"/>
                      <a:pt x="8497" y="64127"/>
                    </a:cubicBezTo>
                    <a:cubicBezTo>
                      <a:pt x="11346" y="44267"/>
                      <a:pt x="21588" y="5528"/>
                      <a:pt x="28979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6" name="任意多边形: 形状 225">
                <a:extLst>
                  <a:ext uri="{FF2B5EF4-FFF2-40B4-BE49-F238E27FC236}">
                    <a16:creationId xmlns:a16="http://schemas.microsoft.com/office/drawing/2014/main" id="{324665D5-A836-4CBA-A83A-5742B08DB18D}"/>
                  </a:ext>
                </a:extLst>
              </p:cNvPr>
              <p:cNvSpPr/>
              <p:nvPr/>
            </p:nvSpPr>
            <p:spPr>
              <a:xfrm>
                <a:off x="758183" y="5882279"/>
                <a:ext cx="264776" cy="446792"/>
              </a:xfrm>
              <a:custGeom>
                <a:avLst/>
                <a:gdLst>
                  <a:gd name="connsiteX0" fmla="*/ 128467 w 264776"/>
                  <a:gd name="connsiteY0" fmla="*/ 209555 h 446792"/>
                  <a:gd name="connsiteX1" fmla="*/ 129713 w 264776"/>
                  <a:gd name="connsiteY1" fmla="*/ 204835 h 446792"/>
                  <a:gd name="connsiteX2" fmla="*/ 164713 w 264776"/>
                  <a:gd name="connsiteY2" fmla="*/ 204835 h 446792"/>
                  <a:gd name="connsiteX3" fmla="*/ 172549 w 264776"/>
                  <a:gd name="connsiteY3" fmla="*/ 213741 h 446792"/>
                  <a:gd name="connsiteX4" fmla="*/ 130693 w 264776"/>
                  <a:gd name="connsiteY4" fmla="*/ 257022 h 446792"/>
                  <a:gd name="connsiteX5" fmla="*/ 124281 w 264776"/>
                  <a:gd name="connsiteY5" fmla="*/ 254795 h 446792"/>
                  <a:gd name="connsiteX6" fmla="*/ 129446 w 264776"/>
                  <a:gd name="connsiteY6" fmla="*/ 229415 h 446792"/>
                  <a:gd name="connsiteX7" fmla="*/ 128467 w 264776"/>
                  <a:gd name="connsiteY7" fmla="*/ 209555 h 446792"/>
                  <a:gd name="connsiteX8" fmla="*/ 89015 w 264776"/>
                  <a:gd name="connsiteY8" fmla="*/ 231285 h 446792"/>
                  <a:gd name="connsiteX9" fmla="*/ 87768 w 264776"/>
                  <a:gd name="connsiteY9" fmla="*/ 224605 h 446792"/>
                  <a:gd name="connsiteX10" fmla="*/ 113149 w 264776"/>
                  <a:gd name="connsiteY10" fmla="*/ 209377 h 446792"/>
                  <a:gd name="connsiteX11" fmla="*/ 117335 w 264776"/>
                  <a:gd name="connsiteY11" fmla="*/ 212227 h 446792"/>
                  <a:gd name="connsiteX12" fmla="*/ 115643 w 264776"/>
                  <a:gd name="connsiteY12" fmla="*/ 233333 h 446792"/>
                  <a:gd name="connsiteX13" fmla="*/ 92310 w 264776"/>
                  <a:gd name="connsiteY13" fmla="*/ 266105 h 446792"/>
                  <a:gd name="connsiteX14" fmla="*/ 89015 w 264776"/>
                  <a:gd name="connsiteY14" fmla="*/ 231107 h 446792"/>
                  <a:gd name="connsiteX15" fmla="*/ 54194 w 264776"/>
                  <a:gd name="connsiteY15" fmla="*/ 243574 h 446792"/>
                  <a:gd name="connsiteX16" fmla="*/ 61853 w 264776"/>
                  <a:gd name="connsiteY16" fmla="*/ 240547 h 446792"/>
                  <a:gd name="connsiteX17" fmla="*/ 74232 w 264776"/>
                  <a:gd name="connsiteY17" fmla="*/ 233333 h 446792"/>
                  <a:gd name="connsiteX18" fmla="*/ 77527 w 264776"/>
                  <a:gd name="connsiteY18" fmla="*/ 237430 h 446792"/>
                  <a:gd name="connsiteX19" fmla="*/ 81178 w 264776"/>
                  <a:gd name="connsiteY19" fmla="*/ 268332 h 446792"/>
                  <a:gd name="connsiteX20" fmla="*/ 78328 w 264776"/>
                  <a:gd name="connsiteY20" fmla="*/ 272072 h 446792"/>
                  <a:gd name="connsiteX21" fmla="*/ 67553 w 264776"/>
                  <a:gd name="connsiteY21" fmla="*/ 273497 h 446792"/>
                  <a:gd name="connsiteX22" fmla="*/ 56242 w 264776"/>
                  <a:gd name="connsiteY22" fmla="*/ 255686 h 446792"/>
                  <a:gd name="connsiteX23" fmla="*/ 54194 w 264776"/>
                  <a:gd name="connsiteY23" fmla="*/ 243396 h 446792"/>
                  <a:gd name="connsiteX24" fmla="*/ 38609 w 264776"/>
                  <a:gd name="connsiteY24" fmla="*/ 127802 h 446792"/>
                  <a:gd name="connsiteX25" fmla="*/ 59003 w 264776"/>
                  <a:gd name="connsiteY25" fmla="*/ 150422 h 446792"/>
                  <a:gd name="connsiteX26" fmla="*/ 84918 w 264776"/>
                  <a:gd name="connsiteY26" fmla="*/ 149175 h 446792"/>
                  <a:gd name="connsiteX27" fmla="*/ 69244 w 264776"/>
                  <a:gd name="connsiteY27" fmla="*/ 186045 h 446792"/>
                  <a:gd name="connsiteX28" fmla="*/ 75746 w 264776"/>
                  <a:gd name="connsiteY28" fmla="*/ 199670 h 446792"/>
                  <a:gd name="connsiteX29" fmla="*/ 50009 w 264776"/>
                  <a:gd name="connsiteY29" fmla="*/ 217481 h 446792"/>
                  <a:gd name="connsiteX30" fmla="*/ 29170 w 264776"/>
                  <a:gd name="connsiteY30" fmla="*/ 210980 h 446792"/>
                  <a:gd name="connsiteX31" fmla="*/ 40123 w 264776"/>
                  <a:gd name="connsiteY31" fmla="*/ 269400 h 446792"/>
                  <a:gd name="connsiteX32" fmla="*/ 23648 w 264776"/>
                  <a:gd name="connsiteY32" fmla="*/ 280354 h 446792"/>
                  <a:gd name="connsiteX33" fmla="*/ 3699 w 264776"/>
                  <a:gd name="connsiteY33" fmla="*/ 274833 h 446792"/>
                  <a:gd name="connsiteX34" fmla="*/ 850 w 264776"/>
                  <a:gd name="connsiteY34" fmla="*/ 299145 h 446792"/>
                  <a:gd name="connsiteX35" fmla="*/ 98811 w 264776"/>
                  <a:gd name="connsiteY35" fmla="*/ 312325 h 446792"/>
                  <a:gd name="connsiteX36" fmla="*/ 145654 w 264776"/>
                  <a:gd name="connsiteY36" fmla="*/ 366827 h 446792"/>
                  <a:gd name="connsiteX37" fmla="*/ 167028 w 264776"/>
                  <a:gd name="connsiteY37" fmla="*/ 406813 h 446792"/>
                  <a:gd name="connsiteX38" fmla="*/ 67285 w 264776"/>
                  <a:gd name="connsiteY38" fmla="*/ 354092 h 446792"/>
                  <a:gd name="connsiteX39" fmla="*/ 46090 w 264776"/>
                  <a:gd name="connsiteY39" fmla="*/ 358011 h 446792"/>
                  <a:gd name="connsiteX40" fmla="*/ 212090 w 264776"/>
                  <a:gd name="connsiteY40" fmla="*/ 446354 h 446792"/>
                  <a:gd name="connsiteX41" fmla="*/ 221530 w 264776"/>
                  <a:gd name="connsiteY41" fmla="*/ 430324 h 446792"/>
                  <a:gd name="connsiteX42" fmla="*/ 201938 w 264776"/>
                  <a:gd name="connsiteY42" fmla="*/ 393455 h 446792"/>
                  <a:gd name="connsiteX43" fmla="*/ 172015 w 264776"/>
                  <a:gd name="connsiteY43" fmla="*/ 357833 h 446792"/>
                  <a:gd name="connsiteX44" fmla="*/ 210042 w 264776"/>
                  <a:gd name="connsiteY44" fmla="*/ 346701 h 446792"/>
                  <a:gd name="connsiteX45" fmla="*/ 256796 w 264776"/>
                  <a:gd name="connsiteY45" fmla="*/ 354271 h 446792"/>
                  <a:gd name="connsiteX46" fmla="*/ 264010 w 264776"/>
                  <a:gd name="connsiteY46" fmla="*/ 333521 h 446792"/>
                  <a:gd name="connsiteX47" fmla="*/ 253590 w 264776"/>
                  <a:gd name="connsiteY47" fmla="*/ 321943 h 446792"/>
                  <a:gd name="connsiteX48" fmla="*/ 203897 w 264776"/>
                  <a:gd name="connsiteY48" fmla="*/ 318025 h 446792"/>
                  <a:gd name="connsiteX49" fmla="*/ 134879 w 264776"/>
                  <a:gd name="connsiteY49" fmla="*/ 340111 h 446792"/>
                  <a:gd name="connsiteX50" fmla="*/ 149929 w 264776"/>
                  <a:gd name="connsiteY50" fmla="*/ 303064 h 446792"/>
                  <a:gd name="connsiteX51" fmla="*/ 212981 w 264776"/>
                  <a:gd name="connsiteY51" fmla="*/ 293446 h 446792"/>
                  <a:gd name="connsiteX52" fmla="*/ 205650 w 264776"/>
                  <a:gd name="connsiteY52" fmla="*/ 257537 h 446792"/>
                  <a:gd name="connsiteX53" fmla="*/ 189915 w 264776"/>
                  <a:gd name="connsiteY53" fmla="*/ 253281 h 446792"/>
                  <a:gd name="connsiteX54" fmla="*/ 208261 w 264776"/>
                  <a:gd name="connsiteY54" fmla="*/ 237519 h 446792"/>
                  <a:gd name="connsiteX55" fmla="*/ 199801 w 264776"/>
                  <a:gd name="connsiteY55" fmla="*/ 192991 h 446792"/>
                  <a:gd name="connsiteX56" fmla="*/ 101839 w 264776"/>
                  <a:gd name="connsiteY56" fmla="*/ 186312 h 446792"/>
                  <a:gd name="connsiteX57" fmla="*/ 121431 w 264776"/>
                  <a:gd name="connsiteY57" fmla="*/ 143030 h 446792"/>
                  <a:gd name="connsiteX58" fmla="*/ 168275 w 264776"/>
                  <a:gd name="connsiteY58" fmla="*/ 134125 h 446792"/>
                  <a:gd name="connsiteX59" fmla="*/ 192765 w 264776"/>
                  <a:gd name="connsiteY59" fmla="*/ 100996 h 446792"/>
                  <a:gd name="connsiteX60" fmla="*/ 167651 w 264776"/>
                  <a:gd name="connsiteY60" fmla="*/ 106429 h 446792"/>
                  <a:gd name="connsiteX61" fmla="*/ 124370 w 264776"/>
                  <a:gd name="connsiteY61" fmla="*/ 115334 h 446792"/>
                  <a:gd name="connsiteX62" fmla="*/ 140489 w 264776"/>
                  <a:gd name="connsiteY62" fmla="*/ 57092 h 446792"/>
                  <a:gd name="connsiteX63" fmla="*/ 161774 w 264776"/>
                  <a:gd name="connsiteY63" fmla="*/ 23607 h 446792"/>
                  <a:gd name="connsiteX64" fmla="*/ 142715 w 264776"/>
                  <a:gd name="connsiteY64" fmla="*/ -438 h 446792"/>
                  <a:gd name="connsiteX65" fmla="*/ 113772 w 264776"/>
                  <a:gd name="connsiteY65" fmla="*/ 61901 h 446792"/>
                  <a:gd name="connsiteX66" fmla="*/ 92488 w 264776"/>
                  <a:gd name="connsiteY66" fmla="*/ 123082 h 446792"/>
                  <a:gd name="connsiteX67" fmla="*/ 58736 w 264776"/>
                  <a:gd name="connsiteY67" fmla="*/ 130919 h 446792"/>
                  <a:gd name="connsiteX68" fmla="*/ 38609 w 264776"/>
                  <a:gd name="connsiteY68" fmla="*/ 127980 h 446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264776" h="446792">
                    <a:moveTo>
                      <a:pt x="128467" y="209555"/>
                    </a:moveTo>
                    <a:cubicBezTo>
                      <a:pt x="128467" y="209555"/>
                      <a:pt x="126151" y="205013"/>
                      <a:pt x="129713" y="204835"/>
                    </a:cubicBezTo>
                    <a:cubicBezTo>
                      <a:pt x="133276" y="204657"/>
                      <a:pt x="160794" y="204212"/>
                      <a:pt x="164713" y="204835"/>
                    </a:cubicBezTo>
                    <a:cubicBezTo>
                      <a:pt x="168631" y="205459"/>
                      <a:pt x="175043" y="207952"/>
                      <a:pt x="172549" y="213741"/>
                    </a:cubicBezTo>
                    <a:cubicBezTo>
                      <a:pt x="170056" y="219529"/>
                      <a:pt x="164713" y="231552"/>
                      <a:pt x="130693" y="257022"/>
                    </a:cubicBezTo>
                    <a:cubicBezTo>
                      <a:pt x="121788" y="259693"/>
                      <a:pt x="123925" y="255953"/>
                      <a:pt x="124281" y="254795"/>
                    </a:cubicBezTo>
                    <a:cubicBezTo>
                      <a:pt x="124637" y="253638"/>
                      <a:pt x="128645" y="233511"/>
                      <a:pt x="129446" y="229415"/>
                    </a:cubicBezTo>
                    <a:cubicBezTo>
                      <a:pt x="130248" y="225318"/>
                      <a:pt x="131495" y="208932"/>
                      <a:pt x="128467" y="209555"/>
                    </a:cubicBezTo>
                    <a:moveTo>
                      <a:pt x="89015" y="231285"/>
                    </a:moveTo>
                    <a:cubicBezTo>
                      <a:pt x="89015" y="231285"/>
                      <a:pt x="84918" y="226476"/>
                      <a:pt x="87768" y="224605"/>
                    </a:cubicBezTo>
                    <a:cubicBezTo>
                      <a:pt x="95905" y="219009"/>
                      <a:pt x="104382" y="213923"/>
                      <a:pt x="113149" y="209377"/>
                    </a:cubicBezTo>
                    <a:cubicBezTo>
                      <a:pt x="114841" y="209822"/>
                      <a:pt x="117513" y="208308"/>
                      <a:pt x="117335" y="212227"/>
                    </a:cubicBezTo>
                    <a:cubicBezTo>
                      <a:pt x="117305" y="219295"/>
                      <a:pt x="116739" y="226350"/>
                      <a:pt x="115643" y="233333"/>
                    </a:cubicBezTo>
                    <a:cubicBezTo>
                      <a:pt x="114218" y="238231"/>
                      <a:pt x="108429" y="266105"/>
                      <a:pt x="92310" y="266105"/>
                    </a:cubicBezTo>
                    <a:cubicBezTo>
                      <a:pt x="90084" y="254795"/>
                      <a:pt x="91687" y="231463"/>
                      <a:pt x="89015" y="231107"/>
                    </a:cubicBezTo>
                    <a:close/>
                    <a:moveTo>
                      <a:pt x="54194" y="243574"/>
                    </a:moveTo>
                    <a:cubicBezTo>
                      <a:pt x="56874" y="242921"/>
                      <a:pt x="59451" y="241902"/>
                      <a:pt x="61853" y="240547"/>
                    </a:cubicBezTo>
                    <a:cubicBezTo>
                      <a:pt x="65683" y="237665"/>
                      <a:pt x="69837" y="235244"/>
                      <a:pt x="74232" y="233333"/>
                    </a:cubicBezTo>
                    <a:cubicBezTo>
                      <a:pt x="76903" y="233333"/>
                      <a:pt x="77260" y="232086"/>
                      <a:pt x="77527" y="237430"/>
                    </a:cubicBezTo>
                    <a:cubicBezTo>
                      <a:pt x="77794" y="242773"/>
                      <a:pt x="81178" y="268332"/>
                      <a:pt x="81178" y="268332"/>
                    </a:cubicBezTo>
                    <a:cubicBezTo>
                      <a:pt x="81178" y="268332"/>
                      <a:pt x="83048" y="271627"/>
                      <a:pt x="78328" y="272072"/>
                    </a:cubicBezTo>
                    <a:cubicBezTo>
                      <a:pt x="73608" y="272517"/>
                      <a:pt x="68799" y="274744"/>
                      <a:pt x="67553" y="273497"/>
                    </a:cubicBezTo>
                    <a:cubicBezTo>
                      <a:pt x="66306" y="272250"/>
                      <a:pt x="57667" y="257467"/>
                      <a:pt x="56242" y="255686"/>
                    </a:cubicBezTo>
                    <a:cubicBezTo>
                      <a:pt x="54818" y="253905"/>
                      <a:pt x="51879" y="245177"/>
                      <a:pt x="54194" y="243396"/>
                    </a:cubicBezTo>
                    <a:close/>
                    <a:moveTo>
                      <a:pt x="38609" y="127802"/>
                    </a:moveTo>
                    <a:cubicBezTo>
                      <a:pt x="35492" y="138400"/>
                      <a:pt x="46714" y="145613"/>
                      <a:pt x="59003" y="150422"/>
                    </a:cubicBezTo>
                    <a:cubicBezTo>
                      <a:pt x="71293" y="155231"/>
                      <a:pt x="85720" y="145435"/>
                      <a:pt x="84918" y="149175"/>
                    </a:cubicBezTo>
                    <a:cubicBezTo>
                      <a:pt x="81340" y="162102"/>
                      <a:pt x="76070" y="174499"/>
                      <a:pt x="69244" y="186045"/>
                    </a:cubicBezTo>
                    <a:cubicBezTo>
                      <a:pt x="73341" y="192367"/>
                      <a:pt x="77349" y="195662"/>
                      <a:pt x="75746" y="199670"/>
                    </a:cubicBezTo>
                    <a:cubicBezTo>
                      <a:pt x="72718" y="207329"/>
                      <a:pt x="59181" y="211247"/>
                      <a:pt x="50009" y="217481"/>
                    </a:cubicBezTo>
                    <a:cubicBezTo>
                      <a:pt x="44042" y="218104"/>
                      <a:pt x="34780" y="205280"/>
                      <a:pt x="29170" y="210980"/>
                    </a:cubicBezTo>
                    <a:cubicBezTo>
                      <a:pt x="12427" y="227099"/>
                      <a:pt x="33355" y="262632"/>
                      <a:pt x="40123" y="269400"/>
                    </a:cubicBezTo>
                    <a:cubicBezTo>
                      <a:pt x="56599" y="280889"/>
                      <a:pt x="29882" y="280800"/>
                      <a:pt x="23648" y="280354"/>
                    </a:cubicBezTo>
                    <a:cubicBezTo>
                      <a:pt x="12249" y="279642"/>
                      <a:pt x="9844" y="271449"/>
                      <a:pt x="3699" y="274833"/>
                    </a:cubicBezTo>
                    <a:cubicBezTo>
                      <a:pt x="1829" y="275812"/>
                      <a:pt x="-2356" y="282937"/>
                      <a:pt x="850" y="299145"/>
                    </a:cubicBezTo>
                    <a:cubicBezTo>
                      <a:pt x="16791" y="353202"/>
                      <a:pt x="53036" y="318648"/>
                      <a:pt x="98811" y="312325"/>
                    </a:cubicBezTo>
                    <a:cubicBezTo>
                      <a:pt x="106114" y="316244"/>
                      <a:pt x="77438" y="379829"/>
                      <a:pt x="145654" y="366827"/>
                    </a:cubicBezTo>
                    <a:cubicBezTo>
                      <a:pt x="149929" y="369232"/>
                      <a:pt x="170946" y="400223"/>
                      <a:pt x="167028" y="406813"/>
                    </a:cubicBezTo>
                    <a:cubicBezTo>
                      <a:pt x="163109" y="413404"/>
                      <a:pt x="83494" y="389448"/>
                      <a:pt x="67285" y="354092"/>
                    </a:cubicBezTo>
                    <a:cubicBezTo>
                      <a:pt x="58380" y="347413"/>
                      <a:pt x="42795" y="341446"/>
                      <a:pt x="46090" y="358011"/>
                    </a:cubicBezTo>
                    <a:cubicBezTo>
                      <a:pt x="46090" y="396216"/>
                      <a:pt x="163020" y="444038"/>
                      <a:pt x="212090" y="446354"/>
                    </a:cubicBezTo>
                    <a:cubicBezTo>
                      <a:pt x="219393" y="446354"/>
                      <a:pt x="221441" y="439764"/>
                      <a:pt x="221530" y="430324"/>
                    </a:cubicBezTo>
                    <a:cubicBezTo>
                      <a:pt x="221530" y="423289"/>
                      <a:pt x="210309" y="409129"/>
                      <a:pt x="201938" y="393455"/>
                    </a:cubicBezTo>
                    <a:cubicBezTo>
                      <a:pt x="193689" y="380232"/>
                      <a:pt x="183615" y="368240"/>
                      <a:pt x="172015" y="357833"/>
                    </a:cubicBezTo>
                    <a:cubicBezTo>
                      <a:pt x="172460" y="354894"/>
                      <a:pt x="190717" y="351421"/>
                      <a:pt x="210042" y="346701"/>
                    </a:cubicBezTo>
                    <a:cubicBezTo>
                      <a:pt x="229456" y="346701"/>
                      <a:pt x="239163" y="358189"/>
                      <a:pt x="256796" y="354271"/>
                    </a:cubicBezTo>
                    <a:cubicBezTo>
                      <a:pt x="264188" y="352044"/>
                      <a:pt x="265256" y="342248"/>
                      <a:pt x="264010" y="333521"/>
                    </a:cubicBezTo>
                    <a:cubicBezTo>
                      <a:pt x="263386" y="329335"/>
                      <a:pt x="261160" y="326218"/>
                      <a:pt x="253590" y="321943"/>
                    </a:cubicBezTo>
                    <a:cubicBezTo>
                      <a:pt x="236848" y="312503"/>
                      <a:pt x="213604" y="317312"/>
                      <a:pt x="203897" y="318025"/>
                    </a:cubicBezTo>
                    <a:cubicBezTo>
                      <a:pt x="179751" y="321181"/>
                      <a:pt x="156371" y="328662"/>
                      <a:pt x="134879" y="340111"/>
                    </a:cubicBezTo>
                    <a:cubicBezTo>
                      <a:pt x="119828" y="341179"/>
                      <a:pt x="135502" y="312593"/>
                      <a:pt x="149929" y="303064"/>
                    </a:cubicBezTo>
                    <a:cubicBezTo>
                      <a:pt x="175043" y="298967"/>
                      <a:pt x="202205" y="301015"/>
                      <a:pt x="212981" y="293446"/>
                    </a:cubicBezTo>
                    <a:cubicBezTo>
                      <a:pt x="220872" y="281505"/>
                      <a:pt x="217591" y="265428"/>
                      <a:pt x="205650" y="257537"/>
                    </a:cubicBezTo>
                    <a:cubicBezTo>
                      <a:pt x="200999" y="254463"/>
                      <a:pt x="195481" y="252971"/>
                      <a:pt x="189915" y="253281"/>
                    </a:cubicBezTo>
                    <a:cubicBezTo>
                      <a:pt x="183681" y="253281"/>
                      <a:pt x="194546" y="244376"/>
                      <a:pt x="208261" y="237519"/>
                    </a:cubicBezTo>
                    <a:cubicBezTo>
                      <a:pt x="218057" y="226476"/>
                      <a:pt x="222421" y="208219"/>
                      <a:pt x="199801" y="192991"/>
                    </a:cubicBezTo>
                    <a:cubicBezTo>
                      <a:pt x="166583" y="174556"/>
                      <a:pt x="110745" y="185777"/>
                      <a:pt x="101839" y="186312"/>
                    </a:cubicBezTo>
                    <a:cubicBezTo>
                      <a:pt x="108251" y="166452"/>
                      <a:pt x="115643" y="147572"/>
                      <a:pt x="121431" y="143030"/>
                    </a:cubicBezTo>
                    <a:cubicBezTo>
                      <a:pt x="133276" y="140448"/>
                      <a:pt x="149128" y="137598"/>
                      <a:pt x="168275" y="134125"/>
                    </a:cubicBezTo>
                    <a:cubicBezTo>
                      <a:pt x="187422" y="130652"/>
                      <a:pt x="221708" y="123616"/>
                      <a:pt x="192765" y="100996"/>
                    </a:cubicBezTo>
                    <a:cubicBezTo>
                      <a:pt x="175845" y="93248"/>
                      <a:pt x="171481" y="100996"/>
                      <a:pt x="167651" y="106429"/>
                    </a:cubicBezTo>
                    <a:cubicBezTo>
                      <a:pt x="143784" y="109635"/>
                      <a:pt x="132474" y="116136"/>
                      <a:pt x="124370" y="115334"/>
                    </a:cubicBezTo>
                    <a:cubicBezTo>
                      <a:pt x="126953" y="99037"/>
                      <a:pt x="136749" y="71964"/>
                      <a:pt x="140489" y="57092"/>
                    </a:cubicBezTo>
                    <a:cubicBezTo>
                      <a:pt x="144230" y="42219"/>
                      <a:pt x="157054" y="31444"/>
                      <a:pt x="161774" y="23607"/>
                    </a:cubicBezTo>
                    <a:cubicBezTo>
                      <a:pt x="162614" y="11863"/>
                      <a:pt x="154341" y="1425"/>
                      <a:pt x="142715" y="-438"/>
                    </a:cubicBezTo>
                    <a:cubicBezTo>
                      <a:pt x="128674" y="18004"/>
                      <a:pt x="118799" y="39273"/>
                      <a:pt x="113772" y="61901"/>
                    </a:cubicBezTo>
                    <a:cubicBezTo>
                      <a:pt x="111190" y="71430"/>
                      <a:pt x="97654" y="122013"/>
                      <a:pt x="92488" y="123082"/>
                    </a:cubicBezTo>
                    <a:cubicBezTo>
                      <a:pt x="81458" y="126567"/>
                      <a:pt x="70173" y="129188"/>
                      <a:pt x="58736" y="130919"/>
                    </a:cubicBezTo>
                    <a:cubicBezTo>
                      <a:pt x="52413" y="129850"/>
                      <a:pt x="41726" y="125130"/>
                      <a:pt x="38609" y="127980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89B6FB7C-7BB8-465F-A137-D535F22189F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793418" y="255600"/>
            <a:ext cx="1958913" cy="432000"/>
            <a:chOff x="468000" y="514800"/>
            <a:chExt cx="2301723" cy="507600"/>
          </a:xfrm>
        </p:grpSpPr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A3C5B4EF-C0A9-4754-95FE-629525E97AC7}"/>
                </a:ext>
              </a:extLst>
            </p:cNvPr>
            <p:cNvSpPr/>
            <p:nvPr/>
          </p:nvSpPr>
          <p:spPr>
            <a:xfrm>
              <a:off x="1074082" y="585500"/>
              <a:ext cx="1695641" cy="384233"/>
            </a:xfrm>
            <a:custGeom>
              <a:avLst/>
              <a:gdLst>
                <a:gd name="connsiteX0" fmla="*/ 337551 w 1695641"/>
                <a:gd name="connsiteY0" fmla="*/ 383456 h 384233"/>
                <a:gd name="connsiteX1" fmla="*/ 338074 w 1695641"/>
                <a:gd name="connsiteY1" fmla="*/ 383688 h 384233"/>
                <a:gd name="connsiteX2" fmla="*/ 337450 w 1695641"/>
                <a:gd name="connsiteY2" fmla="*/ 383510 h 384233"/>
                <a:gd name="connsiteX3" fmla="*/ 27042 w 1695641"/>
                <a:gd name="connsiteY3" fmla="*/ 352807 h 384233"/>
                <a:gd name="connsiteX4" fmla="*/ 27132 w 1695641"/>
                <a:gd name="connsiteY4" fmla="*/ 370567 h 384233"/>
                <a:gd name="connsiteX5" fmla="*/ 42750 w 1695641"/>
                <a:gd name="connsiteY5" fmla="*/ 370567 h 384233"/>
                <a:gd name="connsiteX6" fmla="*/ 50336 w 1695641"/>
                <a:gd name="connsiteY6" fmla="*/ 368247 h 384233"/>
                <a:gd name="connsiteX7" fmla="*/ 52835 w 1695641"/>
                <a:gd name="connsiteY7" fmla="*/ 361107 h 384233"/>
                <a:gd name="connsiteX8" fmla="*/ 50246 w 1695641"/>
                <a:gd name="connsiteY8" fmla="*/ 354859 h 384233"/>
                <a:gd name="connsiteX9" fmla="*/ 42482 w 1695641"/>
                <a:gd name="connsiteY9" fmla="*/ 352807 h 384233"/>
                <a:gd name="connsiteX10" fmla="*/ 27042 w 1695641"/>
                <a:gd name="connsiteY10" fmla="*/ 326836 h 384233"/>
                <a:gd name="connsiteX11" fmla="*/ 27132 w 1695641"/>
                <a:gd name="connsiteY11" fmla="*/ 341562 h 384233"/>
                <a:gd name="connsiteX12" fmla="*/ 41857 w 1695641"/>
                <a:gd name="connsiteY12" fmla="*/ 341562 h 384233"/>
                <a:gd name="connsiteX13" fmla="*/ 49086 w 1695641"/>
                <a:gd name="connsiteY13" fmla="*/ 339599 h 384233"/>
                <a:gd name="connsiteX14" fmla="*/ 51407 w 1695641"/>
                <a:gd name="connsiteY14" fmla="*/ 333619 h 384233"/>
                <a:gd name="connsiteX15" fmla="*/ 48908 w 1695641"/>
                <a:gd name="connsiteY15" fmla="*/ 328532 h 384233"/>
                <a:gd name="connsiteX16" fmla="*/ 41322 w 1695641"/>
                <a:gd name="connsiteY16" fmla="*/ 326836 h 384233"/>
                <a:gd name="connsiteX17" fmla="*/ 1530352 w 1695641"/>
                <a:gd name="connsiteY17" fmla="*/ 324967 h 384233"/>
                <a:gd name="connsiteX18" fmla="*/ 1519062 w 1695641"/>
                <a:gd name="connsiteY18" fmla="*/ 327682 h 384233"/>
                <a:gd name="connsiteX19" fmla="*/ 1515712 w 1695641"/>
                <a:gd name="connsiteY19" fmla="*/ 331030 h 384233"/>
                <a:gd name="connsiteX20" fmla="*/ 1511249 w 1695641"/>
                <a:gd name="connsiteY20" fmla="*/ 348880 h 384233"/>
                <a:gd name="connsiteX21" fmla="*/ 1515623 w 1695641"/>
                <a:gd name="connsiteY21" fmla="*/ 365838 h 384233"/>
                <a:gd name="connsiteX22" fmla="*/ 1537102 w 1695641"/>
                <a:gd name="connsiteY22" fmla="*/ 368992 h 384233"/>
                <a:gd name="connsiteX23" fmla="*/ 1540255 w 1695641"/>
                <a:gd name="connsiteY23" fmla="*/ 365838 h 384233"/>
                <a:gd name="connsiteX24" fmla="*/ 1540255 w 1695641"/>
                <a:gd name="connsiteY24" fmla="*/ 365838 h 384233"/>
                <a:gd name="connsiteX25" fmla="*/ 1544717 w 1695641"/>
                <a:gd name="connsiteY25" fmla="*/ 348880 h 384233"/>
                <a:gd name="connsiteX26" fmla="*/ 1540255 w 1695641"/>
                <a:gd name="connsiteY26" fmla="*/ 331030 h 384233"/>
                <a:gd name="connsiteX27" fmla="*/ 1530352 w 1695641"/>
                <a:gd name="connsiteY27" fmla="*/ 324967 h 384233"/>
                <a:gd name="connsiteX28" fmla="*/ 1404435 w 1695641"/>
                <a:gd name="connsiteY28" fmla="*/ 324962 h 384233"/>
                <a:gd name="connsiteX29" fmla="*/ 1393086 w 1695641"/>
                <a:gd name="connsiteY29" fmla="*/ 327727 h 384233"/>
                <a:gd name="connsiteX30" fmla="*/ 1389782 w 1695641"/>
                <a:gd name="connsiteY30" fmla="*/ 331031 h 384233"/>
                <a:gd name="connsiteX31" fmla="*/ 1385409 w 1695641"/>
                <a:gd name="connsiteY31" fmla="*/ 348881 h 384233"/>
                <a:gd name="connsiteX32" fmla="*/ 1389782 w 1695641"/>
                <a:gd name="connsiteY32" fmla="*/ 365838 h 384233"/>
                <a:gd name="connsiteX33" fmla="*/ 1411261 w 1695641"/>
                <a:gd name="connsiteY33" fmla="*/ 368991 h 384233"/>
                <a:gd name="connsiteX34" fmla="*/ 1414415 w 1695641"/>
                <a:gd name="connsiteY34" fmla="*/ 365838 h 384233"/>
                <a:gd name="connsiteX35" fmla="*/ 1418788 w 1695641"/>
                <a:gd name="connsiteY35" fmla="*/ 348881 h 384233"/>
                <a:gd name="connsiteX36" fmla="*/ 1414415 w 1695641"/>
                <a:gd name="connsiteY36" fmla="*/ 331031 h 384233"/>
                <a:gd name="connsiteX37" fmla="*/ 1404435 w 1695641"/>
                <a:gd name="connsiteY37" fmla="*/ 324962 h 384233"/>
                <a:gd name="connsiteX38" fmla="*/ 939002 w 1695641"/>
                <a:gd name="connsiteY38" fmla="*/ 324962 h 384233"/>
                <a:gd name="connsiteX39" fmla="*/ 927653 w 1695641"/>
                <a:gd name="connsiteY39" fmla="*/ 327727 h 384233"/>
                <a:gd name="connsiteX40" fmla="*/ 924349 w 1695641"/>
                <a:gd name="connsiteY40" fmla="*/ 331031 h 384233"/>
                <a:gd name="connsiteX41" fmla="*/ 919976 w 1695641"/>
                <a:gd name="connsiteY41" fmla="*/ 348881 h 384233"/>
                <a:gd name="connsiteX42" fmla="*/ 924349 w 1695641"/>
                <a:gd name="connsiteY42" fmla="*/ 365838 h 384233"/>
                <a:gd name="connsiteX43" fmla="*/ 945828 w 1695641"/>
                <a:gd name="connsiteY43" fmla="*/ 368991 h 384233"/>
                <a:gd name="connsiteX44" fmla="*/ 948982 w 1695641"/>
                <a:gd name="connsiteY44" fmla="*/ 365838 h 384233"/>
                <a:gd name="connsiteX45" fmla="*/ 953355 w 1695641"/>
                <a:gd name="connsiteY45" fmla="*/ 348881 h 384233"/>
                <a:gd name="connsiteX46" fmla="*/ 948982 w 1695641"/>
                <a:gd name="connsiteY46" fmla="*/ 331031 h 384233"/>
                <a:gd name="connsiteX47" fmla="*/ 939002 w 1695641"/>
                <a:gd name="connsiteY47" fmla="*/ 324962 h 384233"/>
                <a:gd name="connsiteX48" fmla="*/ 1636450 w 1695641"/>
                <a:gd name="connsiteY48" fmla="*/ 315451 h 384233"/>
                <a:gd name="connsiteX49" fmla="*/ 1644036 w 1695641"/>
                <a:gd name="connsiteY49" fmla="*/ 315451 h 384233"/>
                <a:gd name="connsiteX50" fmla="*/ 1651712 w 1695641"/>
                <a:gd name="connsiteY50" fmla="*/ 315451 h 384233"/>
                <a:gd name="connsiteX51" fmla="*/ 1664518 w 1695641"/>
                <a:gd name="connsiteY51" fmla="*/ 344353 h 384233"/>
                <a:gd name="connsiteX52" fmla="*/ 1664475 w 1695641"/>
                <a:gd name="connsiteY52" fmla="*/ 344457 h 384233"/>
                <a:gd name="connsiteX53" fmla="*/ 1664564 w 1695641"/>
                <a:gd name="connsiteY53" fmla="*/ 344457 h 384233"/>
                <a:gd name="connsiteX54" fmla="*/ 1664518 w 1695641"/>
                <a:gd name="connsiteY54" fmla="*/ 344353 h 384233"/>
                <a:gd name="connsiteX55" fmla="*/ 1676522 w 1695641"/>
                <a:gd name="connsiteY55" fmla="*/ 315451 h 384233"/>
                <a:gd name="connsiteX56" fmla="*/ 1683841 w 1695641"/>
                <a:gd name="connsiteY56" fmla="*/ 315451 h 384233"/>
                <a:gd name="connsiteX57" fmla="*/ 1691070 w 1695641"/>
                <a:gd name="connsiteY57" fmla="*/ 315451 h 384233"/>
                <a:gd name="connsiteX58" fmla="*/ 1670721 w 1695641"/>
                <a:gd name="connsiteY58" fmla="*/ 356951 h 384233"/>
                <a:gd name="connsiteX59" fmla="*/ 1670721 w 1695641"/>
                <a:gd name="connsiteY59" fmla="*/ 382388 h 384233"/>
                <a:gd name="connsiteX60" fmla="*/ 1664385 w 1695641"/>
                <a:gd name="connsiteY60" fmla="*/ 382388 h 384233"/>
                <a:gd name="connsiteX61" fmla="*/ 1657870 w 1695641"/>
                <a:gd name="connsiteY61" fmla="*/ 382388 h 384233"/>
                <a:gd name="connsiteX62" fmla="*/ 1657870 w 1695641"/>
                <a:gd name="connsiteY62" fmla="*/ 357219 h 384233"/>
                <a:gd name="connsiteX63" fmla="*/ 1445726 w 1695641"/>
                <a:gd name="connsiteY63" fmla="*/ 315451 h 384233"/>
                <a:gd name="connsiteX64" fmla="*/ 1452152 w 1695641"/>
                <a:gd name="connsiteY64" fmla="*/ 315451 h 384233"/>
                <a:gd name="connsiteX65" fmla="*/ 1458578 w 1695641"/>
                <a:gd name="connsiteY65" fmla="*/ 315451 h 384233"/>
                <a:gd name="connsiteX66" fmla="*/ 1458578 w 1695641"/>
                <a:gd name="connsiteY66" fmla="*/ 370428 h 384233"/>
                <a:gd name="connsiteX67" fmla="*/ 1489101 w 1695641"/>
                <a:gd name="connsiteY67" fmla="*/ 370428 h 384233"/>
                <a:gd name="connsiteX68" fmla="*/ 1489101 w 1695641"/>
                <a:gd name="connsiteY68" fmla="*/ 376408 h 384233"/>
                <a:gd name="connsiteX69" fmla="*/ 1489101 w 1695641"/>
                <a:gd name="connsiteY69" fmla="*/ 382298 h 384233"/>
                <a:gd name="connsiteX70" fmla="*/ 1445726 w 1695641"/>
                <a:gd name="connsiteY70" fmla="*/ 382298 h 384233"/>
                <a:gd name="connsiteX71" fmla="*/ 1309711 w 1695641"/>
                <a:gd name="connsiteY71" fmla="*/ 315451 h 384233"/>
                <a:gd name="connsiteX72" fmla="*/ 1316405 w 1695641"/>
                <a:gd name="connsiteY72" fmla="*/ 315451 h 384233"/>
                <a:gd name="connsiteX73" fmla="*/ 1323099 w 1695641"/>
                <a:gd name="connsiteY73" fmla="*/ 315451 h 384233"/>
                <a:gd name="connsiteX74" fmla="*/ 1347820 w 1695641"/>
                <a:gd name="connsiteY74" fmla="*/ 362396 h 384233"/>
                <a:gd name="connsiteX75" fmla="*/ 1347820 w 1695641"/>
                <a:gd name="connsiteY75" fmla="*/ 315451 h 384233"/>
                <a:gd name="connsiteX76" fmla="*/ 1353800 w 1695641"/>
                <a:gd name="connsiteY76" fmla="*/ 315451 h 384233"/>
                <a:gd name="connsiteX77" fmla="*/ 1359868 w 1695641"/>
                <a:gd name="connsiteY77" fmla="*/ 315451 h 384233"/>
                <a:gd name="connsiteX78" fmla="*/ 1359868 w 1695641"/>
                <a:gd name="connsiteY78" fmla="*/ 382298 h 384233"/>
                <a:gd name="connsiteX79" fmla="*/ 1353442 w 1695641"/>
                <a:gd name="connsiteY79" fmla="*/ 382298 h 384233"/>
                <a:gd name="connsiteX80" fmla="*/ 1347016 w 1695641"/>
                <a:gd name="connsiteY80" fmla="*/ 382298 h 384233"/>
                <a:gd name="connsiteX81" fmla="*/ 1321670 w 1695641"/>
                <a:gd name="connsiteY81" fmla="*/ 334104 h 384233"/>
                <a:gd name="connsiteX82" fmla="*/ 1321670 w 1695641"/>
                <a:gd name="connsiteY82" fmla="*/ 382298 h 384233"/>
                <a:gd name="connsiteX83" fmla="*/ 1315691 w 1695641"/>
                <a:gd name="connsiteY83" fmla="*/ 382298 h 384233"/>
                <a:gd name="connsiteX84" fmla="*/ 1309711 w 1695641"/>
                <a:gd name="connsiteY84" fmla="*/ 382298 h 384233"/>
                <a:gd name="connsiteX85" fmla="*/ 1244559 w 1695641"/>
                <a:gd name="connsiteY85" fmla="*/ 315451 h 384233"/>
                <a:gd name="connsiteX86" fmla="*/ 1250896 w 1695641"/>
                <a:gd name="connsiteY86" fmla="*/ 315451 h 384233"/>
                <a:gd name="connsiteX87" fmla="*/ 1257322 w 1695641"/>
                <a:gd name="connsiteY87" fmla="*/ 315451 h 384233"/>
                <a:gd name="connsiteX88" fmla="*/ 1257322 w 1695641"/>
                <a:gd name="connsiteY88" fmla="*/ 340530 h 384233"/>
                <a:gd name="connsiteX89" fmla="*/ 1281418 w 1695641"/>
                <a:gd name="connsiteY89" fmla="*/ 340530 h 384233"/>
                <a:gd name="connsiteX90" fmla="*/ 1281418 w 1695641"/>
                <a:gd name="connsiteY90" fmla="*/ 315451 h 384233"/>
                <a:gd name="connsiteX91" fmla="*/ 1287844 w 1695641"/>
                <a:gd name="connsiteY91" fmla="*/ 315451 h 384233"/>
                <a:gd name="connsiteX92" fmla="*/ 1294270 w 1695641"/>
                <a:gd name="connsiteY92" fmla="*/ 315451 h 384233"/>
                <a:gd name="connsiteX93" fmla="*/ 1294270 w 1695641"/>
                <a:gd name="connsiteY93" fmla="*/ 382298 h 384233"/>
                <a:gd name="connsiteX94" fmla="*/ 1287844 w 1695641"/>
                <a:gd name="connsiteY94" fmla="*/ 382298 h 384233"/>
                <a:gd name="connsiteX95" fmla="*/ 1281418 w 1695641"/>
                <a:gd name="connsiteY95" fmla="*/ 382298 h 384233"/>
                <a:gd name="connsiteX96" fmla="*/ 1281418 w 1695641"/>
                <a:gd name="connsiteY96" fmla="*/ 352043 h 384233"/>
                <a:gd name="connsiteX97" fmla="*/ 1257322 w 1695641"/>
                <a:gd name="connsiteY97" fmla="*/ 352043 h 384233"/>
                <a:gd name="connsiteX98" fmla="*/ 1257322 w 1695641"/>
                <a:gd name="connsiteY98" fmla="*/ 382298 h 384233"/>
                <a:gd name="connsiteX99" fmla="*/ 1250985 w 1695641"/>
                <a:gd name="connsiteY99" fmla="*/ 382298 h 384233"/>
                <a:gd name="connsiteX100" fmla="*/ 1244559 w 1695641"/>
                <a:gd name="connsiteY100" fmla="*/ 382298 h 384233"/>
                <a:gd name="connsiteX101" fmla="*/ 1119075 w 1695641"/>
                <a:gd name="connsiteY101" fmla="*/ 315451 h 384233"/>
                <a:gd name="connsiteX102" fmla="*/ 1164324 w 1695641"/>
                <a:gd name="connsiteY102" fmla="*/ 315451 h 384233"/>
                <a:gd name="connsiteX103" fmla="*/ 1164324 w 1695641"/>
                <a:gd name="connsiteY103" fmla="*/ 321341 h 384233"/>
                <a:gd name="connsiteX104" fmla="*/ 1164324 w 1695641"/>
                <a:gd name="connsiteY104" fmla="*/ 327321 h 384233"/>
                <a:gd name="connsiteX105" fmla="*/ 1131927 w 1695641"/>
                <a:gd name="connsiteY105" fmla="*/ 327321 h 384233"/>
                <a:gd name="connsiteX106" fmla="*/ 1131927 w 1695641"/>
                <a:gd name="connsiteY106" fmla="*/ 341512 h 384233"/>
                <a:gd name="connsiteX107" fmla="*/ 1162003 w 1695641"/>
                <a:gd name="connsiteY107" fmla="*/ 341512 h 384233"/>
                <a:gd name="connsiteX108" fmla="*/ 1162003 w 1695641"/>
                <a:gd name="connsiteY108" fmla="*/ 347224 h 384233"/>
                <a:gd name="connsiteX109" fmla="*/ 1162003 w 1695641"/>
                <a:gd name="connsiteY109" fmla="*/ 353024 h 384233"/>
                <a:gd name="connsiteX110" fmla="*/ 1131927 w 1695641"/>
                <a:gd name="connsiteY110" fmla="*/ 353024 h 384233"/>
                <a:gd name="connsiteX111" fmla="*/ 1131927 w 1695641"/>
                <a:gd name="connsiteY111" fmla="*/ 370428 h 384233"/>
                <a:gd name="connsiteX112" fmla="*/ 1165752 w 1695641"/>
                <a:gd name="connsiteY112" fmla="*/ 370428 h 384233"/>
                <a:gd name="connsiteX113" fmla="*/ 1165752 w 1695641"/>
                <a:gd name="connsiteY113" fmla="*/ 376408 h 384233"/>
                <a:gd name="connsiteX114" fmla="*/ 1165752 w 1695641"/>
                <a:gd name="connsiteY114" fmla="*/ 382298 h 384233"/>
                <a:gd name="connsiteX115" fmla="*/ 1119075 w 1695641"/>
                <a:gd name="connsiteY115" fmla="*/ 382298 h 384233"/>
                <a:gd name="connsiteX116" fmla="*/ 1057939 w 1695641"/>
                <a:gd name="connsiteY116" fmla="*/ 315451 h 384233"/>
                <a:gd name="connsiteX117" fmla="*/ 1108007 w 1695641"/>
                <a:gd name="connsiteY117" fmla="*/ 315451 h 384233"/>
                <a:gd name="connsiteX118" fmla="*/ 1108007 w 1695641"/>
                <a:gd name="connsiteY118" fmla="*/ 321341 h 384233"/>
                <a:gd name="connsiteX119" fmla="*/ 1108007 w 1695641"/>
                <a:gd name="connsiteY119" fmla="*/ 327321 h 384233"/>
                <a:gd name="connsiteX120" fmla="*/ 1089354 w 1695641"/>
                <a:gd name="connsiteY120" fmla="*/ 327321 h 384233"/>
                <a:gd name="connsiteX121" fmla="*/ 1089354 w 1695641"/>
                <a:gd name="connsiteY121" fmla="*/ 382298 h 384233"/>
                <a:gd name="connsiteX122" fmla="*/ 1083017 w 1695641"/>
                <a:gd name="connsiteY122" fmla="*/ 382298 h 384233"/>
                <a:gd name="connsiteX123" fmla="*/ 1076592 w 1695641"/>
                <a:gd name="connsiteY123" fmla="*/ 382298 h 384233"/>
                <a:gd name="connsiteX124" fmla="*/ 1076592 w 1695641"/>
                <a:gd name="connsiteY124" fmla="*/ 327321 h 384233"/>
                <a:gd name="connsiteX125" fmla="*/ 1057939 w 1695641"/>
                <a:gd name="connsiteY125" fmla="*/ 327321 h 384233"/>
                <a:gd name="connsiteX126" fmla="*/ 1057939 w 1695641"/>
                <a:gd name="connsiteY126" fmla="*/ 321431 h 384233"/>
                <a:gd name="connsiteX127" fmla="*/ 980293 w 1695641"/>
                <a:gd name="connsiteY127" fmla="*/ 315451 h 384233"/>
                <a:gd name="connsiteX128" fmla="*/ 1024024 w 1695641"/>
                <a:gd name="connsiteY128" fmla="*/ 315451 h 384233"/>
                <a:gd name="connsiteX129" fmla="*/ 1024024 w 1695641"/>
                <a:gd name="connsiteY129" fmla="*/ 321341 h 384233"/>
                <a:gd name="connsiteX130" fmla="*/ 1024024 w 1695641"/>
                <a:gd name="connsiteY130" fmla="*/ 327321 h 384233"/>
                <a:gd name="connsiteX131" fmla="*/ 993145 w 1695641"/>
                <a:gd name="connsiteY131" fmla="*/ 327321 h 384233"/>
                <a:gd name="connsiteX132" fmla="*/ 993145 w 1695641"/>
                <a:gd name="connsiteY132" fmla="*/ 342494 h 384233"/>
                <a:gd name="connsiteX133" fmla="*/ 1020098 w 1695641"/>
                <a:gd name="connsiteY133" fmla="*/ 342494 h 384233"/>
                <a:gd name="connsiteX134" fmla="*/ 1020098 w 1695641"/>
                <a:gd name="connsiteY134" fmla="*/ 348295 h 384233"/>
                <a:gd name="connsiteX135" fmla="*/ 1020098 w 1695641"/>
                <a:gd name="connsiteY135" fmla="*/ 354006 h 384233"/>
                <a:gd name="connsiteX136" fmla="*/ 993145 w 1695641"/>
                <a:gd name="connsiteY136" fmla="*/ 354006 h 384233"/>
                <a:gd name="connsiteX137" fmla="*/ 993145 w 1695641"/>
                <a:gd name="connsiteY137" fmla="*/ 382298 h 384233"/>
                <a:gd name="connsiteX138" fmla="*/ 986719 w 1695641"/>
                <a:gd name="connsiteY138" fmla="*/ 382298 h 384233"/>
                <a:gd name="connsiteX139" fmla="*/ 980293 w 1695641"/>
                <a:gd name="connsiteY139" fmla="*/ 382298 h 384233"/>
                <a:gd name="connsiteX140" fmla="*/ 822323 w 1695641"/>
                <a:gd name="connsiteY140" fmla="*/ 315451 h 384233"/>
                <a:gd name="connsiteX141" fmla="*/ 867661 w 1695641"/>
                <a:gd name="connsiteY141" fmla="*/ 315451 h 384233"/>
                <a:gd name="connsiteX142" fmla="*/ 867661 w 1695641"/>
                <a:gd name="connsiteY142" fmla="*/ 321341 h 384233"/>
                <a:gd name="connsiteX143" fmla="*/ 867661 w 1695641"/>
                <a:gd name="connsiteY143" fmla="*/ 327321 h 384233"/>
                <a:gd name="connsiteX144" fmla="*/ 835175 w 1695641"/>
                <a:gd name="connsiteY144" fmla="*/ 327321 h 384233"/>
                <a:gd name="connsiteX145" fmla="*/ 835175 w 1695641"/>
                <a:gd name="connsiteY145" fmla="*/ 341512 h 384233"/>
                <a:gd name="connsiteX146" fmla="*/ 865251 w 1695641"/>
                <a:gd name="connsiteY146" fmla="*/ 341512 h 384233"/>
                <a:gd name="connsiteX147" fmla="*/ 865251 w 1695641"/>
                <a:gd name="connsiteY147" fmla="*/ 347224 h 384233"/>
                <a:gd name="connsiteX148" fmla="*/ 865251 w 1695641"/>
                <a:gd name="connsiteY148" fmla="*/ 353024 h 384233"/>
                <a:gd name="connsiteX149" fmla="*/ 835175 w 1695641"/>
                <a:gd name="connsiteY149" fmla="*/ 353024 h 384233"/>
                <a:gd name="connsiteX150" fmla="*/ 835175 w 1695641"/>
                <a:gd name="connsiteY150" fmla="*/ 370428 h 384233"/>
                <a:gd name="connsiteX151" fmla="*/ 869089 w 1695641"/>
                <a:gd name="connsiteY151" fmla="*/ 370428 h 384233"/>
                <a:gd name="connsiteX152" fmla="*/ 869089 w 1695641"/>
                <a:gd name="connsiteY152" fmla="*/ 376408 h 384233"/>
                <a:gd name="connsiteX153" fmla="*/ 869089 w 1695641"/>
                <a:gd name="connsiteY153" fmla="*/ 382298 h 384233"/>
                <a:gd name="connsiteX154" fmla="*/ 822323 w 1695641"/>
                <a:gd name="connsiteY154" fmla="*/ 382298 h 384233"/>
                <a:gd name="connsiteX155" fmla="*/ 761277 w 1695641"/>
                <a:gd name="connsiteY155" fmla="*/ 315451 h 384233"/>
                <a:gd name="connsiteX156" fmla="*/ 811256 w 1695641"/>
                <a:gd name="connsiteY156" fmla="*/ 315451 h 384233"/>
                <a:gd name="connsiteX157" fmla="*/ 811256 w 1695641"/>
                <a:gd name="connsiteY157" fmla="*/ 321341 h 384233"/>
                <a:gd name="connsiteX158" fmla="*/ 811256 w 1695641"/>
                <a:gd name="connsiteY158" fmla="*/ 327321 h 384233"/>
                <a:gd name="connsiteX159" fmla="*/ 792692 w 1695641"/>
                <a:gd name="connsiteY159" fmla="*/ 327321 h 384233"/>
                <a:gd name="connsiteX160" fmla="*/ 792692 w 1695641"/>
                <a:gd name="connsiteY160" fmla="*/ 382298 h 384233"/>
                <a:gd name="connsiteX161" fmla="*/ 786266 w 1695641"/>
                <a:gd name="connsiteY161" fmla="*/ 382298 h 384233"/>
                <a:gd name="connsiteX162" fmla="*/ 779841 w 1695641"/>
                <a:gd name="connsiteY162" fmla="*/ 382298 h 384233"/>
                <a:gd name="connsiteX163" fmla="*/ 779841 w 1695641"/>
                <a:gd name="connsiteY163" fmla="*/ 327321 h 384233"/>
                <a:gd name="connsiteX164" fmla="*/ 761277 w 1695641"/>
                <a:gd name="connsiteY164" fmla="*/ 327321 h 384233"/>
                <a:gd name="connsiteX165" fmla="*/ 761277 w 1695641"/>
                <a:gd name="connsiteY165" fmla="*/ 321431 h 384233"/>
                <a:gd name="connsiteX166" fmla="*/ 640166 w 1695641"/>
                <a:gd name="connsiteY166" fmla="*/ 315451 h 384233"/>
                <a:gd name="connsiteX167" fmla="*/ 690145 w 1695641"/>
                <a:gd name="connsiteY167" fmla="*/ 315451 h 384233"/>
                <a:gd name="connsiteX168" fmla="*/ 690145 w 1695641"/>
                <a:gd name="connsiteY168" fmla="*/ 321341 h 384233"/>
                <a:gd name="connsiteX169" fmla="*/ 690145 w 1695641"/>
                <a:gd name="connsiteY169" fmla="*/ 327321 h 384233"/>
                <a:gd name="connsiteX170" fmla="*/ 671581 w 1695641"/>
                <a:gd name="connsiteY170" fmla="*/ 327321 h 384233"/>
                <a:gd name="connsiteX171" fmla="*/ 671581 w 1695641"/>
                <a:gd name="connsiteY171" fmla="*/ 382298 h 384233"/>
                <a:gd name="connsiteX172" fmla="*/ 665155 w 1695641"/>
                <a:gd name="connsiteY172" fmla="*/ 382298 h 384233"/>
                <a:gd name="connsiteX173" fmla="*/ 658730 w 1695641"/>
                <a:gd name="connsiteY173" fmla="*/ 382298 h 384233"/>
                <a:gd name="connsiteX174" fmla="*/ 658730 w 1695641"/>
                <a:gd name="connsiteY174" fmla="*/ 327321 h 384233"/>
                <a:gd name="connsiteX175" fmla="*/ 640166 w 1695641"/>
                <a:gd name="connsiteY175" fmla="*/ 327321 h 384233"/>
                <a:gd name="connsiteX176" fmla="*/ 640166 w 1695641"/>
                <a:gd name="connsiteY176" fmla="*/ 321431 h 384233"/>
                <a:gd name="connsiteX177" fmla="*/ 617140 w 1695641"/>
                <a:gd name="connsiteY177" fmla="*/ 315451 h 384233"/>
                <a:gd name="connsiteX178" fmla="*/ 623566 w 1695641"/>
                <a:gd name="connsiteY178" fmla="*/ 315451 h 384233"/>
                <a:gd name="connsiteX179" fmla="*/ 629992 w 1695641"/>
                <a:gd name="connsiteY179" fmla="*/ 315451 h 384233"/>
                <a:gd name="connsiteX180" fmla="*/ 629992 w 1695641"/>
                <a:gd name="connsiteY180" fmla="*/ 382298 h 384233"/>
                <a:gd name="connsiteX181" fmla="*/ 623655 w 1695641"/>
                <a:gd name="connsiteY181" fmla="*/ 382298 h 384233"/>
                <a:gd name="connsiteX182" fmla="*/ 617140 w 1695641"/>
                <a:gd name="connsiteY182" fmla="*/ 382298 h 384233"/>
                <a:gd name="connsiteX183" fmla="*/ 557165 w 1695641"/>
                <a:gd name="connsiteY183" fmla="*/ 315451 h 384233"/>
                <a:gd name="connsiteX184" fmla="*/ 607144 w 1695641"/>
                <a:gd name="connsiteY184" fmla="*/ 315451 h 384233"/>
                <a:gd name="connsiteX185" fmla="*/ 607144 w 1695641"/>
                <a:gd name="connsiteY185" fmla="*/ 321341 h 384233"/>
                <a:gd name="connsiteX186" fmla="*/ 607144 w 1695641"/>
                <a:gd name="connsiteY186" fmla="*/ 327321 h 384233"/>
                <a:gd name="connsiteX187" fmla="*/ 588580 w 1695641"/>
                <a:gd name="connsiteY187" fmla="*/ 327321 h 384233"/>
                <a:gd name="connsiteX188" fmla="*/ 588580 w 1695641"/>
                <a:gd name="connsiteY188" fmla="*/ 382298 h 384233"/>
                <a:gd name="connsiteX189" fmla="*/ 582154 w 1695641"/>
                <a:gd name="connsiteY189" fmla="*/ 382298 h 384233"/>
                <a:gd name="connsiteX190" fmla="*/ 575729 w 1695641"/>
                <a:gd name="connsiteY190" fmla="*/ 382298 h 384233"/>
                <a:gd name="connsiteX191" fmla="*/ 575729 w 1695641"/>
                <a:gd name="connsiteY191" fmla="*/ 327321 h 384233"/>
                <a:gd name="connsiteX192" fmla="*/ 557165 w 1695641"/>
                <a:gd name="connsiteY192" fmla="*/ 327321 h 384233"/>
                <a:gd name="connsiteX193" fmla="*/ 557165 w 1695641"/>
                <a:gd name="connsiteY193" fmla="*/ 321431 h 384233"/>
                <a:gd name="connsiteX194" fmla="*/ 435876 w 1695641"/>
                <a:gd name="connsiteY194" fmla="*/ 315451 h 384233"/>
                <a:gd name="connsiteX195" fmla="*/ 442659 w 1695641"/>
                <a:gd name="connsiteY195" fmla="*/ 315451 h 384233"/>
                <a:gd name="connsiteX196" fmla="*/ 449353 w 1695641"/>
                <a:gd name="connsiteY196" fmla="*/ 315451 h 384233"/>
                <a:gd name="connsiteX197" fmla="*/ 474074 w 1695641"/>
                <a:gd name="connsiteY197" fmla="*/ 362396 h 384233"/>
                <a:gd name="connsiteX198" fmla="*/ 474074 w 1695641"/>
                <a:gd name="connsiteY198" fmla="*/ 315451 h 384233"/>
                <a:gd name="connsiteX199" fmla="*/ 480054 w 1695641"/>
                <a:gd name="connsiteY199" fmla="*/ 315451 h 384233"/>
                <a:gd name="connsiteX200" fmla="*/ 486123 w 1695641"/>
                <a:gd name="connsiteY200" fmla="*/ 315451 h 384233"/>
                <a:gd name="connsiteX201" fmla="*/ 486123 w 1695641"/>
                <a:gd name="connsiteY201" fmla="*/ 382298 h 384233"/>
                <a:gd name="connsiteX202" fmla="*/ 479697 w 1695641"/>
                <a:gd name="connsiteY202" fmla="*/ 382298 h 384233"/>
                <a:gd name="connsiteX203" fmla="*/ 473271 w 1695641"/>
                <a:gd name="connsiteY203" fmla="*/ 382298 h 384233"/>
                <a:gd name="connsiteX204" fmla="*/ 447925 w 1695641"/>
                <a:gd name="connsiteY204" fmla="*/ 334104 h 384233"/>
                <a:gd name="connsiteX205" fmla="*/ 447925 w 1695641"/>
                <a:gd name="connsiteY205" fmla="*/ 382298 h 384233"/>
                <a:gd name="connsiteX206" fmla="*/ 441945 w 1695641"/>
                <a:gd name="connsiteY206" fmla="*/ 382298 h 384233"/>
                <a:gd name="connsiteX207" fmla="*/ 435876 w 1695641"/>
                <a:gd name="connsiteY207" fmla="*/ 382298 h 384233"/>
                <a:gd name="connsiteX208" fmla="*/ 408298 w 1695641"/>
                <a:gd name="connsiteY208" fmla="*/ 315451 h 384233"/>
                <a:gd name="connsiteX209" fmla="*/ 414635 w 1695641"/>
                <a:gd name="connsiteY209" fmla="*/ 315451 h 384233"/>
                <a:gd name="connsiteX210" fmla="*/ 421150 w 1695641"/>
                <a:gd name="connsiteY210" fmla="*/ 315451 h 384233"/>
                <a:gd name="connsiteX211" fmla="*/ 421150 w 1695641"/>
                <a:gd name="connsiteY211" fmla="*/ 382298 h 384233"/>
                <a:gd name="connsiteX212" fmla="*/ 414724 w 1695641"/>
                <a:gd name="connsiteY212" fmla="*/ 382298 h 384233"/>
                <a:gd name="connsiteX213" fmla="*/ 408298 w 1695641"/>
                <a:gd name="connsiteY213" fmla="*/ 382298 h 384233"/>
                <a:gd name="connsiteX214" fmla="*/ 246043 w 1695641"/>
                <a:gd name="connsiteY214" fmla="*/ 315451 h 384233"/>
                <a:gd name="connsiteX215" fmla="*/ 252737 w 1695641"/>
                <a:gd name="connsiteY215" fmla="*/ 315451 h 384233"/>
                <a:gd name="connsiteX216" fmla="*/ 259520 w 1695641"/>
                <a:gd name="connsiteY216" fmla="*/ 315451 h 384233"/>
                <a:gd name="connsiteX217" fmla="*/ 284152 w 1695641"/>
                <a:gd name="connsiteY217" fmla="*/ 362396 h 384233"/>
                <a:gd name="connsiteX218" fmla="*/ 284152 w 1695641"/>
                <a:gd name="connsiteY218" fmla="*/ 315451 h 384233"/>
                <a:gd name="connsiteX219" fmla="*/ 290131 w 1695641"/>
                <a:gd name="connsiteY219" fmla="*/ 315451 h 384233"/>
                <a:gd name="connsiteX220" fmla="*/ 296200 w 1695641"/>
                <a:gd name="connsiteY220" fmla="*/ 315451 h 384233"/>
                <a:gd name="connsiteX221" fmla="*/ 296200 w 1695641"/>
                <a:gd name="connsiteY221" fmla="*/ 382298 h 384233"/>
                <a:gd name="connsiteX222" fmla="*/ 289775 w 1695641"/>
                <a:gd name="connsiteY222" fmla="*/ 382298 h 384233"/>
                <a:gd name="connsiteX223" fmla="*/ 283349 w 1695641"/>
                <a:gd name="connsiteY223" fmla="*/ 382298 h 384233"/>
                <a:gd name="connsiteX224" fmla="*/ 258002 w 1695641"/>
                <a:gd name="connsiteY224" fmla="*/ 334104 h 384233"/>
                <a:gd name="connsiteX225" fmla="*/ 258002 w 1695641"/>
                <a:gd name="connsiteY225" fmla="*/ 382298 h 384233"/>
                <a:gd name="connsiteX226" fmla="*/ 252023 w 1695641"/>
                <a:gd name="connsiteY226" fmla="*/ 382298 h 384233"/>
                <a:gd name="connsiteX227" fmla="*/ 246043 w 1695641"/>
                <a:gd name="connsiteY227" fmla="*/ 382298 h 384233"/>
                <a:gd name="connsiteX228" fmla="*/ 218377 w 1695641"/>
                <a:gd name="connsiteY228" fmla="*/ 315451 h 384233"/>
                <a:gd name="connsiteX229" fmla="*/ 224803 w 1695641"/>
                <a:gd name="connsiteY229" fmla="*/ 315451 h 384233"/>
                <a:gd name="connsiteX230" fmla="*/ 231229 w 1695641"/>
                <a:gd name="connsiteY230" fmla="*/ 315451 h 384233"/>
                <a:gd name="connsiteX231" fmla="*/ 231229 w 1695641"/>
                <a:gd name="connsiteY231" fmla="*/ 382298 h 384233"/>
                <a:gd name="connsiteX232" fmla="*/ 224803 w 1695641"/>
                <a:gd name="connsiteY232" fmla="*/ 382298 h 384233"/>
                <a:gd name="connsiteX233" fmla="*/ 218377 w 1695641"/>
                <a:gd name="connsiteY233" fmla="*/ 382298 h 384233"/>
                <a:gd name="connsiteX234" fmla="*/ 140016 w 1695641"/>
                <a:gd name="connsiteY234" fmla="*/ 315451 h 384233"/>
                <a:gd name="connsiteX235" fmla="*/ 146442 w 1695641"/>
                <a:gd name="connsiteY235" fmla="*/ 315451 h 384233"/>
                <a:gd name="connsiteX236" fmla="*/ 152868 w 1695641"/>
                <a:gd name="connsiteY236" fmla="*/ 315451 h 384233"/>
                <a:gd name="connsiteX237" fmla="*/ 152868 w 1695641"/>
                <a:gd name="connsiteY237" fmla="*/ 382298 h 384233"/>
                <a:gd name="connsiteX238" fmla="*/ 146531 w 1695641"/>
                <a:gd name="connsiteY238" fmla="*/ 382298 h 384233"/>
                <a:gd name="connsiteX239" fmla="*/ 140016 w 1695641"/>
                <a:gd name="connsiteY239" fmla="*/ 382298 h 384233"/>
                <a:gd name="connsiteX240" fmla="*/ 80487 w 1695641"/>
                <a:gd name="connsiteY240" fmla="*/ 315451 h 384233"/>
                <a:gd name="connsiteX241" fmla="*/ 125736 w 1695641"/>
                <a:gd name="connsiteY241" fmla="*/ 315451 h 384233"/>
                <a:gd name="connsiteX242" fmla="*/ 125736 w 1695641"/>
                <a:gd name="connsiteY242" fmla="*/ 321341 h 384233"/>
                <a:gd name="connsiteX243" fmla="*/ 125736 w 1695641"/>
                <a:gd name="connsiteY243" fmla="*/ 327321 h 384233"/>
                <a:gd name="connsiteX244" fmla="*/ 93339 w 1695641"/>
                <a:gd name="connsiteY244" fmla="*/ 327321 h 384233"/>
                <a:gd name="connsiteX245" fmla="*/ 93339 w 1695641"/>
                <a:gd name="connsiteY245" fmla="*/ 341512 h 384233"/>
                <a:gd name="connsiteX246" fmla="*/ 123415 w 1695641"/>
                <a:gd name="connsiteY246" fmla="*/ 341512 h 384233"/>
                <a:gd name="connsiteX247" fmla="*/ 123415 w 1695641"/>
                <a:gd name="connsiteY247" fmla="*/ 347224 h 384233"/>
                <a:gd name="connsiteX248" fmla="*/ 123415 w 1695641"/>
                <a:gd name="connsiteY248" fmla="*/ 353024 h 384233"/>
                <a:gd name="connsiteX249" fmla="*/ 93339 w 1695641"/>
                <a:gd name="connsiteY249" fmla="*/ 353024 h 384233"/>
                <a:gd name="connsiteX250" fmla="*/ 93339 w 1695641"/>
                <a:gd name="connsiteY250" fmla="*/ 370428 h 384233"/>
                <a:gd name="connsiteX251" fmla="*/ 127164 w 1695641"/>
                <a:gd name="connsiteY251" fmla="*/ 370428 h 384233"/>
                <a:gd name="connsiteX252" fmla="*/ 127164 w 1695641"/>
                <a:gd name="connsiteY252" fmla="*/ 376408 h 384233"/>
                <a:gd name="connsiteX253" fmla="*/ 127164 w 1695641"/>
                <a:gd name="connsiteY253" fmla="*/ 382298 h 384233"/>
                <a:gd name="connsiteX254" fmla="*/ 80487 w 1695641"/>
                <a:gd name="connsiteY254" fmla="*/ 382298 h 384233"/>
                <a:gd name="connsiteX255" fmla="*/ 190189 w 1695641"/>
                <a:gd name="connsiteY255" fmla="*/ 315324 h 384233"/>
                <a:gd name="connsiteX256" fmla="*/ 202952 w 1695641"/>
                <a:gd name="connsiteY256" fmla="*/ 315324 h 384233"/>
                <a:gd name="connsiteX257" fmla="*/ 202952 w 1695641"/>
                <a:gd name="connsiteY257" fmla="*/ 363429 h 384233"/>
                <a:gd name="connsiteX258" fmla="*/ 197954 w 1695641"/>
                <a:gd name="connsiteY258" fmla="*/ 378779 h 384233"/>
                <a:gd name="connsiteX259" fmla="*/ 183138 w 1695641"/>
                <a:gd name="connsiteY259" fmla="*/ 384045 h 384233"/>
                <a:gd name="connsiteX260" fmla="*/ 167878 w 1695641"/>
                <a:gd name="connsiteY260" fmla="*/ 378243 h 384233"/>
                <a:gd name="connsiteX261" fmla="*/ 163326 w 1695641"/>
                <a:gd name="connsiteY261" fmla="*/ 360394 h 384233"/>
                <a:gd name="connsiteX262" fmla="*/ 163326 w 1695641"/>
                <a:gd name="connsiteY262" fmla="*/ 356914 h 384233"/>
                <a:gd name="connsiteX263" fmla="*/ 175553 w 1695641"/>
                <a:gd name="connsiteY263" fmla="*/ 356914 h 384233"/>
                <a:gd name="connsiteX264" fmla="*/ 175553 w 1695641"/>
                <a:gd name="connsiteY264" fmla="*/ 360930 h 384233"/>
                <a:gd name="connsiteX265" fmla="*/ 177248 w 1695641"/>
                <a:gd name="connsiteY265" fmla="*/ 369854 h 384233"/>
                <a:gd name="connsiteX266" fmla="*/ 183049 w 1695641"/>
                <a:gd name="connsiteY266" fmla="*/ 372799 h 384233"/>
                <a:gd name="connsiteX267" fmla="*/ 188493 w 1695641"/>
                <a:gd name="connsiteY267" fmla="*/ 370657 h 384233"/>
                <a:gd name="connsiteX268" fmla="*/ 190189 w 1695641"/>
                <a:gd name="connsiteY268" fmla="*/ 363697 h 384233"/>
                <a:gd name="connsiteX269" fmla="*/ 14815 w 1695641"/>
                <a:gd name="connsiteY269" fmla="*/ 315323 h 384233"/>
                <a:gd name="connsiteX270" fmla="*/ 44891 w 1695641"/>
                <a:gd name="connsiteY270" fmla="*/ 315323 h 384233"/>
                <a:gd name="connsiteX271" fmla="*/ 58814 w 1695641"/>
                <a:gd name="connsiteY271" fmla="*/ 319785 h 384233"/>
                <a:gd name="connsiteX272" fmla="*/ 63902 w 1695641"/>
                <a:gd name="connsiteY272" fmla="*/ 332280 h 384233"/>
                <a:gd name="connsiteX273" fmla="*/ 58189 w 1695641"/>
                <a:gd name="connsiteY273" fmla="*/ 344864 h 384233"/>
                <a:gd name="connsiteX274" fmla="*/ 56137 w 1695641"/>
                <a:gd name="connsiteY274" fmla="*/ 346203 h 384233"/>
                <a:gd name="connsiteX275" fmla="*/ 60064 w 1695641"/>
                <a:gd name="connsiteY275" fmla="*/ 348434 h 384233"/>
                <a:gd name="connsiteX276" fmla="*/ 65954 w 1695641"/>
                <a:gd name="connsiteY276" fmla="*/ 361285 h 384233"/>
                <a:gd name="connsiteX277" fmla="*/ 60064 w 1695641"/>
                <a:gd name="connsiteY277" fmla="*/ 376815 h 384233"/>
                <a:gd name="connsiteX278" fmla="*/ 43017 w 1695641"/>
                <a:gd name="connsiteY278" fmla="*/ 382170 h 384233"/>
                <a:gd name="connsiteX279" fmla="*/ 15083 w 1695641"/>
                <a:gd name="connsiteY279" fmla="*/ 382170 h 384233"/>
                <a:gd name="connsiteX280" fmla="*/ 700246 w 1695641"/>
                <a:gd name="connsiteY280" fmla="*/ 315235 h 384233"/>
                <a:gd name="connsiteX281" fmla="*/ 713098 w 1695641"/>
                <a:gd name="connsiteY281" fmla="*/ 315235 h 384233"/>
                <a:gd name="connsiteX282" fmla="*/ 713098 w 1695641"/>
                <a:gd name="connsiteY282" fmla="*/ 357360 h 384233"/>
                <a:gd name="connsiteX283" fmla="*/ 716132 w 1695641"/>
                <a:gd name="connsiteY283" fmla="*/ 368159 h 384233"/>
                <a:gd name="connsiteX284" fmla="*/ 725057 w 1695641"/>
                <a:gd name="connsiteY284" fmla="*/ 371729 h 384233"/>
                <a:gd name="connsiteX285" fmla="*/ 733982 w 1695641"/>
                <a:gd name="connsiteY285" fmla="*/ 368427 h 384233"/>
                <a:gd name="connsiteX286" fmla="*/ 736749 w 1695641"/>
                <a:gd name="connsiteY286" fmla="*/ 357360 h 384233"/>
                <a:gd name="connsiteX287" fmla="*/ 736749 w 1695641"/>
                <a:gd name="connsiteY287" fmla="*/ 315235 h 384233"/>
                <a:gd name="connsiteX288" fmla="*/ 749958 w 1695641"/>
                <a:gd name="connsiteY288" fmla="*/ 315235 h 384233"/>
                <a:gd name="connsiteX289" fmla="*/ 749958 w 1695641"/>
                <a:gd name="connsiteY289" fmla="*/ 356914 h 384233"/>
                <a:gd name="connsiteX290" fmla="*/ 744156 w 1695641"/>
                <a:gd name="connsiteY290" fmla="*/ 377620 h 384233"/>
                <a:gd name="connsiteX291" fmla="*/ 725146 w 1695641"/>
                <a:gd name="connsiteY291" fmla="*/ 383956 h 384233"/>
                <a:gd name="connsiteX292" fmla="*/ 706404 w 1695641"/>
                <a:gd name="connsiteY292" fmla="*/ 377352 h 384233"/>
                <a:gd name="connsiteX293" fmla="*/ 700246 w 1695641"/>
                <a:gd name="connsiteY293" fmla="*/ 356914 h 384233"/>
                <a:gd name="connsiteX294" fmla="*/ 1526374 w 1695641"/>
                <a:gd name="connsiteY294" fmla="*/ 313761 h 384233"/>
                <a:gd name="connsiteX295" fmla="*/ 1547261 w 1695641"/>
                <a:gd name="connsiteY295" fmla="*/ 321079 h 384233"/>
                <a:gd name="connsiteX296" fmla="*/ 1549537 w 1695641"/>
                <a:gd name="connsiteY296" fmla="*/ 323355 h 384233"/>
                <a:gd name="connsiteX297" fmla="*/ 1557570 w 1695641"/>
                <a:gd name="connsiteY297" fmla="*/ 349327 h 384233"/>
                <a:gd name="connsiteX298" fmla="*/ 1549537 w 1695641"/>
                <a:gd name="connsiteY298" fmla="*/ 374763 h 384233"/>
                <a:gd name="connsiteX299" fmla="*/ 1508175 w 1695641"/>
                <a:gd name="connsiteY299" fmla="*/ 376508 h 384233"/>
                <a:gd name="connsiteX300" fmla="*/ 1506430 w 1695641"/>
                <a:gd name="connsiteY300" fmla="*/ 374763 h 384233"/>
                <a:gd name="connsiteX301" fmla="*/ 1498397 w 1695641"/>
                <a:gd name="connsiteY301" fmla="*/ 349327 h 384233"/>
                <a:gd name="connsiteX302" fmla="*/ 1506430 w 1695641"/>
                <a:gd name="connsiteY302" fmla="*/ 323355 h 384233"/>
                <a:gd name="connsiteX303" fmla="*/ 1526374 w 1695641"/>
                <a:gd name="connsiteY303" fmla="*/ 313761 h 384233"/>
                <a:gd name="connsiteX304" fmla="*/ 1400517 w 1695641"/>
                <a:gd name="connsiteY304" fmla="*/ 313754 h 384233"/>
                <a:gd name="connsiteX305" fmla="*/ 1421460 w 1695641"/>
                <a:gd name="connsiteY305" fmla="*/ 321118 h 384233"/>
                <a:gd name="connsiteX306" fmla="*/ 1423697 w 1695641"/>
                <a:gd name="connsiteY306" fmla="*/ 323355 h 384233"/>
                <a:gd name="connsiteX307" fmla="*/ 1431641 w 1695641"/>
                <a:gd name="connsiteY307" fmla="*/ 349327 h 384233"/>
                <a:gd name="connsiteX308" fmla="*/ 1423697 w 1695641"/>
                <a:gd name="connsiteY308" fmla="*/ 374763 h 384233"/>
                <a:gd name="connsiteX309" fmla="*/ 1382207 w 1695641"/>
                <a:gd name="connsiteY309" fmla="*/ 376469 h 384233"/>
                <a:gd name="connsiteX310" fmla="*/ 1380501 w 1695641"/>
                <a:gd name="connsiteY310" fmla="*/ 374763 h 384233"/>
                <a:gd name="connsiteX311" fmla="*/ 1380500 w 1695641"/>
                <a:gd name="connsiteY311" fmla="*/ 374763 h 384233"/>
                <a:gd name="connsiteX312" fmla="*/ 1372557 w 1695641"/>
                <a:gd name="connsiteY312" fmla="*/ 349327 h 384233"/>
                <a:gd name="connsiteX313" fmla="*/ 1380500 w 1695641"/>
                <a:gd name="connsiteY313" fmla="*/ 323355 h 384233"/>
                <a:gd name="connsiteX314" fmla="*/ 1400517 w 1695641"/>
                <a:gd name="connsiteY314" fmla="*/ 313754 h 384233"/>
                <a:gd name="connsiteX315" fmla="*/ 935084 w 1695641"/>
                <a:gd name="connsiteY315" fmla="*/ 313754 h 384233"/>
                <a:gd name="connsiteX316" fmla="*/ 956027 w 1695641"/>
                <a:gd name="connsiteY316" fmla="*/ 321118 h 384233"/>
                <a:gd name="connsiteX317" fmla="*/ 958264 w 1695641"/>
                <a:gd name="connsiteY317" fmla="*/ 323355 h 384233"/>
                <a:gd name="connsiteX318" fmla="*/ 966208 w 1695641"/>
                <a:gd name="connsiteY318" fmla="*/ 349327 h 384233"/>
                <a:gd name="connsiteX319" fmla="*/ 958264 w 1695641"/>
                <a:gd name="connsiteY319" fmla="*/ 374763 h 384233"/>
                <a:gd name="connsiteX320" fmla="*/ 916774 w 1695641"/>
                <a:gd name="connsiteY320" fmla="*/ 376469 h 384233"/>
                <a:gd name="connsiteX321" fmla="*/ 915068 w 1695641"/>
                <a:gd name="connsiteY321" fmla="*/ 374763 h 384233"/>
                <a:gd name="connsiteX322" fmla="*/ 915067 w 1695641"/>
                <a:gd name="connsiteY322" fmla="*/ 374763 h 384233"/>
                <a:gd name="connsiteX323" fmla="*/ 907124 w 1695641"/>
                <a:gd name="connsiteY323" fmla="*/ 349327 h 384233"/>
                <a:gd name="connsiteX324" fmla="*/ 915067 w 1695641"/>
                <a:gd name="connsiteY324" fmla="*/ 323355 h 384233"/>
                <a:gd name="connsiteX325" fmla="*/ 935084 w 1695641"/>
                <a:gd name="connsiteY325" fmla="*/ 313754 h 384233"/>
                <a:gd name="connsiteX326" fmla="*/ 1598624 w 1695641"/>
                <a:gd name="connsiteY326" fmla="*/ 313717 h 384233"/>
                <a:gd name="connsiteX327" fmla="*/ 1617099 w 1695641"/>
                <a:gd name="connsiteY327" fmla="*/ 319786 h 384233"/>
                <a:gd name="connsiteX328" fmla="*/ 1625578 w 1695641"/>
                <a:gd name="connsiteY328" fmla="*/ 336207 h 384233"/>
                <a:gd name="connsiteX329" fmla="*/ 1612994 w 1695641"/>
                <a:gd name="connsiteY329" fmla="*/ 336207 h 384233"/>
                <a:gd name="connsiteX330" fmla="*/ 1608442 w 1695641"/>
                <a:gd name="connsiteY330" fmla="*/ 328621 h 384233"/>
                <a:gd name="connsiteX331" fmla="*/ 1599517 w 1695641"/>
                <a:gd name="connsiteY331" fmla="*/ 325319 h 384233"/>
                <a:gd name="connsiteX332" fmla="*/ 1586397 w 1695641"/>
                <a:gd name="connsiteY332" fmla="*/ 331566 h 384233"/>
                <a:gd name="connsiteX333" fmla="*/ 1586397 w 1695641"/>
                <a:gd name="connsiteY333" fmla="*/ 366373 h 384233"/>
                <a:gd name="connsiteX334" fmla="*/ 1599696 w 1695641"/>
                <a:gd name="connsiteY334" fmla="*/ 372353 h 384233"/>
                <a:gd name="connsiteX335" fmla="*/ 1611298 w 1695641"/>
                <a:gd name="connsiteY335" fmla="*/ 366106 h 384233"/>
                <a:gd name="connsiteX336" fmla="*/ 1614689 w 1695641"/>
                <a:gd name="connsiteY336" fmla="*/ 357895 h 384233"/>
                <a:gd name="connsiteX337" fmla="*/ 1600231 w 1695641"/>
                <a:gd name="connsiteY337" fmla="*/ 357895 h 384233"/>
                <a:gd name="connsiteX338" fmla="*/ 1600231 w 1695641"/>
                <a:gd name="connsiteY338" fmla="*/ 346382 h 384233"/>
                <a:gd name="connsiteX339" fmla="*/ 1626024 w 1695641"/>
                <a:gd name="connsiteY339" fmla="*/ 346382 h 384233"/>
                <a:gd name="connsiteX340" fmla="*/ 1626024 w 1695641"/>
                <a:gd name="connsiteY340" fmla="*/ 382081 h 384233"/>
                <a:gd name="connsiteX341" fmla="*/ 1617099 w 1695641"/>
                <a:gd name="connsiteY341" fmla="*/ 382081 h 384233"/>
                <a:gd name="connsiteX342" fmla="*/ 1615850 w 1695641"/>
                <a:gd name="connsiteY342" fmla="*/ 373156 h 384233"/>
                <a:gd name="connsiteX343" fmla="*/ 1615671 w 1695641"/>
                <a:gd name="connsiteY343" fmla="*/ 374762 h 384233"/>
                <a:gd name="connsiteX344" fmla="*/ 1597821 w 1695641"/>
                <a:gd name="connsiteY344" fmla="*/ 384223 h 384233"/>
                <a:gd name="connsiteX345" fmla="*/ 1597821 w 1695641"/>
                <a:gd name="connsiteY345" fmla="*/ 383687 h 384233"/>
                <a:gd name="connsiteX346" fmla="*/ 1576401 w 1695641"/>
                <a:gd name="connsiteY346" fmla="*/ 374762 h 384233"/>
                <a:gd name="connsiteX347" fmla="*/ 1576401 w 1695641"/>
                <a:gd name="connsiteY347" fmla="*/ 323356 h 384233"/>
                <a:gd name="connsiteX348" fmla="*/ 1598624 w 1695641"/>
                <a:gd name="connsiteY348" fmla="*/ 313717 h 384233"/>
                <a:gd name="connsiteX349" fmla="*/ 1205662 w 1695641"/>
                <a:gd name="connsiteY349" fmla="*/ 313538 h 384233"/>
                <a:gd name="connsiteX350" fmla="*/ 1223511 w 1695641"/>
                <a:gd name="connsiteY350" fmla="*/ 319964 h 384233"/>
                <a:gd name="connsiteX351" fmla="*/ 1232436 w 1695641"/>
                <a:gd name="connsiteY351" fmla="*/ 337367 h 384233"/>
                <a:gd name="connsiteX352" fmla="*/ 1219584 w 1695641"/>
                <a:gd name="connsiteY352" fmla="*/ 337367 h 384233"/>
                <a:gd name="connsiteX353" fmla="*/ 1215300 w 1695641"/>
                <a:gd name="connsiteY353" fmla="*/ 328442 h 384233"/>
                <a:gd name="connsiteX354" fmla="*/ 1206376 w 1695641"/>
                <a:gd name="connsiteY354" fmla="*/ 325229 h 384233"/>
                <a:gd name="connsiteX355" fmla="*/ 1195130 w 1695641"/>
                <a:gd name="connsiteY355" fmla="*/ 331477 h 384233"/>
                <a:gd name="connsiteX356" fmla="*/ 1191114 w 1695641"/>
                <a:gd name="connsiteY356" fmla="*/ 348702 h 384233"/>
                <a:gd name="connsiteX357" fmla="*/ 1195130 w 1695641"/>
                <a:gd name="connsiteY357" fmla="*/ 365480 h 384233"/>
                <a:gd name="connsiteX358" fmla="*/ 1214212 w 1695641"/>
                <a:gd name="connsiteY358" fmla="*/ 369182 h 384233"/>
                <a:gd name="connsiteX359" fmla="*/ 1215746 w 1695641"/>
                <a:gd name="connsiteY359" fmla="*/ 367979 h 384233"/>
                <a:gd name="connsiteX360" fmla="*/ 1220030 w 1695641"/>
                <a:gd name="connsiteY360" fmla="*/ 358430 h 384233"/>
                <a:gd name="connsiteX361" fmla="*/ 1231901 w 1695641"/>
                <a:gd name="connsiteY361" fmla="*/ 358787 h 384233"/>
                <a:gd name="connsiteX362" fmla="*/ 1223511 w 1695641"/>
                <a:gd name="connsiteY362" fmla="*/ 377172 h 384233"/>
                <a:gd name="connsiteX363" fmla="*/ 1205662 w 1695641"/>
                <a:gd name="connsiteY363" fmla="*/ 384044 h 384233"/>
                <a:gd name="connsiteX364" fmla="*/ 1185045 w 1695641"/>
                <a:gd name="connsiteY364" fmla="*/ 374584 h 384233"/>
                <a:gd name="connsiteX365" fmla="*/ 1177370 w 1695641"/>
                <a:gd name="connsiteY365" fmla="*/ 349148 h 384233"/>
                <a:gd name="connsiteX366" fmla="*/ 1185045 w 1695641"/>
                <a:gd name="connsiteY366" fmla="*/ 323177 h 384233"/>
                <a:gd name="connsiteX367" fmla="*/ 1205662 w 1695641"/>
                <a:gd name="connsiteY367" fmla="*/ 313538 h 384233"/>
                <a:gd name="connsiteX368" fmla="*/ 523890 w 1695641"/>
                <a:gd name="connsiteY368" fmla="*/ 313538 h 384233"/>
                <a:gd name="connsiteX369" fmla="*/ 540758 w 1695641"/>
                <a:gd name="connsiteY369" fmla="*/ 319428 h 384233"/>
                <a:gd name="connsiteX370" fmla="*/ 547898 w 1695641"/>
                <a:gd name="connsiteY370" fmla="*/ 335404 h 384233"/>
                <a:gd name="connsiteX371" fmla="*/ 534867 w 1695641"/>
                <a:gd name="connsiteY371" fmla="*/ 335404 h 384233"/>
                <a:gd name="connsiteX372" fmla="*/ 531029 w 1695641"/>
                <a:gd name="connsiteY372" fmla="*/ 327817 h 384233"/>
                <a:gd name="connsiteX373" fmla="*/ 522105 w 1695641"/>
                <a:gd name="connsiteY373" fmla="*/ 325051 h 384233"/>
                <a:gd name="connsiteX374" fmla="*/ 514519 w 1695641"/>
                <a:gd name="connsiteY374" fmla="*/ 327371 h 384233"/>
                <a:gd name="connsiteX375" fmla="*/ 511752 w 1695641"/>
                <a:gd name="connsiteY375" fmla="*/ 333886 h 384233"/>
                <a:gd name="connsiteX376" fmla="*/ 514608 w 1695641"/>
                <a:gd name="connsiteY376" fmla="*/ 338527 h 384233"/>
                <a:gd name="connsiteX377" fmla="*/ 526745 w 1695641"/>
                <a:gd name="connsiteY377" fmla="*/ 342365 h 384233"/>
                <a:gd name="connsiteX378" fmla="*/ 544595 w 1695641"/>
                <a:gd name="connsiteY378" fmla="*/ 349951 h 384233"/>
                <a:gd name="connsiteX379" fmla="*/ 549058 w 1695641"/>
                <a:gd name="connsiteY379" fmla="*/ 363517 h 384233"/>
                <a:gd name="connsiteX380" fmla="*/ 542274 w 1695641"/>
                <a:gd name="connsiteY380" fmla="*/ 378510 h 384233"/>
                <a:gd name="connsiteX381" fmla="*/ 523801 w 1695641"/>
                <a:gd name="connsiteY381" fmla="*/ 384044 h 384233"/>
                <a:gd name="connsiteX382" fmla="*/ 505951 w 1695641"/>
                <a:gd name="connsiteY382" fmla="*/ 378153 h 384233"/>
                <a:gd name="connsiteX383" fmla="*/ 498900 w 1695641"/>
                <a:gd name="connsiteY383" fmla="*/ 361464 h 384233"/>
                <a:gd name="connsiteX384" fmla="*/ 511306 w 1695641"/>
                <a:gd name="connsiteY384" fmla="*/ 361465 h 384233"/>
                <a:gd name="connsiteX385" fmla="*/ 514876 w 1695641"/>
                <a:gd name="connsiteY385" fmla="*/ 369675 h 384233"/>
                <a:gd name="connsiteX386" fmla="*/ 523801 w 1695641"/>
                <a:gd name="connsiteY386" fmla="*/ 372531 h 384233"/>
                <a:gd name="connsiteX387" fmla="*/ 533439 w 1695641"/>
                <a:gd name="connsiteY387" fmla="*/ 370389 h 384233"/>
                <a:gd name="connsiteX388" fmla="*/ 536920 w 1695641"/>
                <a:gd name="connsiteY388" fmla="*/ 364410 h 384233"/>
                <a:gd name="connsiteX389" fmla="*/ 534421 w 1695641"/>
                <a:gd name="connsiteY389" fmla="*/ 358787 h 384233"/>
                <a:gd name="connsiteX390" fmla="*/ 523979 w 1695641"/>
                <a:gd name="connsiteY390" fmla="*/ 355128 h 384233"/>
                <a:gd name="connsiteX391" fmla="*/ 504434 w 1695641"/>
                <a:gd name="connsiteY391" fmla="*/ 347452 h 384233"/>
                <a:gd name="connsiteX392" fmla="*/ 499525 w 1695641"/>
                <a:gd name="connsiteY392" fmla="*/ 334690 h 384233"/>
                <a:gd name="connsiteX393" fmla="*/ 506040 w 1695641"/>
                <a:gd name="connsiteY393" fmla="*/ 319249 h 384233"/>
                <a:gd name="connsiteX394" fmla="*/ 523890 w 1695641"/>
                <a:gd name="connsiteY394" fmla="*/ 313538 h 384233"/>
                <a:gd name="connsiteX395" fmla="*/ 336367 w 1695641"/>
                <a:gd name="connsiteY395" fmla="*/ 313293 h 384233"/>
                <a:gd name="connsiteX396" fmla="*/ 357351 w 1695641"/>
                <a:gd name="connsiteY396" fmla="*/ 319250 h 384233"/>
                <a:gd name="connsiteX397" fmla="*/ 365830 w 1695641"/>
                <a:gd name="connsiteY397" fmla="*/ 335672 h 384233"/>
                <a:gd name="connsiteX398" fmla="*/ 352978 w 1695641"/>
                <a:gd name="connsiteY398" fmla="*/ 335672 h 384233"/>
                <a:gd name="connsiteX399" fmla="*/ 348515 w 1695641"/>
                <a:gd name="connsiteY399" fmla="*/ 328086 h 384233"/>
                <a:gd name="connsiteX400" fmla="*/ 339591 w 1695641"/>
                <a:gd name="connsiteY400" fmla="*/ 324783 h 384233"/>
                <a:gd name="connsiteX401" fmla="*/ 326472 w 1695641"/>
                <a:gd name="connsiteY401" fmla="*/ 331031 h 384233"/>
                <a:gd name="connsiteX402" fmla="*/ 321741 w 1695641"/>
                <a:gd name="connsiteY402" fmla="*/ 348881 h 384233"/>
                <a:gd name="connsiteX403" fmla="*/ 326293 w 1695641"/>
                <a:gd name="connsiteY403" fmla="*/ 366195 h 384233"/>
                <a:gd name="connsiteX404" fmla="*/ 339591 w 1695641"/>
                <a:gd name="connsiteY404" fmla="*/ 372175 h 384233"/>
                <a:gd name="connsiteX405" fmla="*/ 351193 w 1695641"/>
                <a:gd name="connsiteY405" fmla="*/ 365928 h 384233"/>
                <a:gd name="connsiteX406" fmla="*/ 354584 w 1695641"/>
                <a:gd name="connsiteY406" fmla="*/ 357717 h 384233"/>
                <a:gd name="connsiteX407" fmla="*/ 340127 w 1695641"/>
                <a:gd name="connsiteY407" fmla="*/ 357717 h 384233"/>
                <a:gd name="connsiteX408" fmla="*/ 340127 w 1695641"/>
                <a:gd name="connsiteY408" fmla="*/ 346203 h 384233"/>
                <a:gd name="connsiteX409" fmla="*/ 366187 w 1695641"/>
                <a:gd name="connsiteY409" fmla="*/ 346203 h 384233"/>
                <a:gd name="connsiteX410" fmla="*/ 366187 w 1695641"/>
                <a:gd name="connsiteY410" fmla="*/ 381903 h 384233"/>
                <a:gd name="connsiteX411" fmla="*/ 357262 w 1695641"/>
                <a:gd name="connsiteY411" fmla="*/ 381903 h 384233"/>
                <a:gd name="connsiteX412" fmla="*/ 356012 w 1695641"/>
                <a:gd name="connsiteY412" fmla="*/ 372978 h 384233"/>
                <a:gd name="connsiteX413" fmla="*/ 355299 w 1695641"/>
                <a:gd name="connsiteY413" fmla="*/ 374049 h 384233"/>
                <a:gd name="connsiteX414" fmla="*/ 337551 w 1695641"/>
                <a:gd name="connsiteY414" fmla="*/ 383456 h 384233"/>
                <a:gd name="connsiteX415" fmla="*/ 316743 w 1695641"/>
                <a:gd name="connsiteY415" fmla="*/ 374228 h 384233"/>
                <a:gd name="connsiteX416" fmla="*/ 316743 w 1695641"/>
                <a:gd name="connsiteY416" fmla="*/ 322820 h 384233"/>
                <a:gd name="connsiteX417" fmla="*/ 336367 w 1695641"/>
                <a:gd name="connsiteY417" fmla="*/ 313293 h 384233"/>
                <a:gd name="connsiteX418" fmla="*/ 381539 w 1695641"/>
                <a:gd name="connsiteY418" fmla="*/ 228751 h 384233"/>
                <a:gd name="connsiteX419" fmla="*/ 381449 w 1695641"/>
                <a:gd name="connsiteY419" fmla="*/ 228930 h 384233"/>
                <a:gd name="connsiteX420" fmla="*/ 381464 w 1695641"/>
                <a:gd name="connsiteY420" fmla="*/ 228833 h 384233"/>
                <a:gd name="connsiteX421" fmla="*/ 350212 w 1695641"/>
                <a:gd name="connsiteY421" fmla="*/ 205101 h 384233"/>
                <a:gd name="connsiteX422" fmla="*/ 359137 w 1695641"/>
                <a:gd name="connsiteY422" fmla="*/ 216256 h 384233"/>
                <a:gd name="connsiteX423" fmla="*/ 368597 w 1695641"/>
                <a:gd name="connsiteY423" fmla="*/ 213936 h 384233"/>
                <a:gd name="connsiteX424" fmla="*/ 379575 w 1695641"/>
                <a:gd name="connsiteY424" fmla="*/ 213936 h 384233"/>
                <a:gd name="connsiteX425" fmla="*/ 383413 w 1695641"/>
                <a:gd name="connsiteY425" fmla="*/ 215721 h 384233"/>
                <a:gd name="connsiteX426" fmla="*/ 382520 w 1695641"/>
                <a:gd name="connsiteY426" fmla="*/ 221968 h 384233"/>
                <a:gd name="connsiteX427" fmla="*/ 381464 w 1695641"/>
                <a:gd name="connsiteY427" fmla="*/ 228833 h 384233"/>
                <a:gd name="connsiteX428" fmla="*/ 376719 w 1695641"/>
                <a:gd name="connsiteY428" fmla="*/ 234017 h 384233"/>
                <a:gd name="connsiteX429" fmla="*/ 371810 w 1695641"/>
                <a:gd name="connsiteY429" fmla="*/ 237676 h 384233"/>
                <a:gd name="connsiteX430" fmla="*/ 368330 w 1695641"/>
                <a:gd name="connsiteY430" fmla="*/ 247583 h 384233"/>
                <a:gd name="connsiteX431" fmla="*/ 361368 w 1695641"/>
                <a:gd name="connsiteY431" fmla="*/ 252313 h 384233"/>
                <a:gd name="connsiteX432" fmla="*/ 353336 w 1695641"/>
                <a:gd name="connsiteY432" fmla="*/ 253027 h 384233"/>
                <a:gd name="connsiteX433" fmla="*/ 342715 w 1695641"/>
                <a:gd name="connsiteY433" fmla="*/ 257490 h 384233"/>
                <a:gd name="connsiteX434" fmla="*/ 330041 w 1695641"/>
                <a:gd name="connsiteY434" fmla="*/ 247048 h 384233"/>
                <a:gd name="connsiteX435" fmla="*/ 331380 w 1695641"/>
                <a:gd name="connsiteY435" fmla="*/ 239193 h 384233"/>
                <a:gd name="connsiteX436" fmla="*/ 329506 w 1695641"/>
                <a:gd name="connsiteY436" fmla="*/ 232946 h 384233"/>
                <a:gd name="connsiteX437" fmla="*/ 333344 w 1695641"/>
                <a:gd name="connsiteY437" fmla="*/ 225627 h 384233"/>
                <a:gd name="connsiteX438" fmla="*/ 343072 w 1695641"/>
                <a:gd name="connsiteY438" fmla="*/ 208939 h 384233"/>
                <a:gd name="connsiteX439" fmla="*/ 350212 w 1695641"/>
                <a:gd name="connsiteY439" fmla="*/ 205101 h 384233"/>
                <a:gd name="connsiteX440" fmla="*/ 469269 w 1695641"/>
                <a:gd name="connsiteY440" fmla="*/ 183145 h 384233"/>
                <a:gd name="connsiteX441" fmla="*/ 476410 w 1695641"/>
                <a:gd name="connsiteY441" fmla="*/ 184752 h 384233"/>
                <a:gd name="connsiteX442" fmla="*/ 483639 w 1695641"/>
                <a:gd name="connsiteY442" fmla="*/ 188500 h 384233"/>
                <a:gd name="connsiteX443" fmla="*/ 490868 w 1695641"/>
                <a:gd name="connsiteY443" fmla="*/ 189125 h 384233"/>
                <a:gd name="connsiteX444" fmla="*/ 498008 w 1695641"/>
                <a:gd name="connsiteY444" fmla="*/ 191356 h 384233"/>
                <a:gd name="connsiteX445" fmla="*/ 504166 w 1695641"/>
                <a:gd name="connsiteY445" fmla="*/ 190375 h 384233"/>
                <a:gd name="connsiteX446" fmla="*/ 518802 w 1695641"/>
                <a:gd name="connsiteY446" fmla="*/ 203316 h 384233"/>
                <a:gd name="connsiteX447" fmla="*/ 517999 w 1695641"/>
                <a:gd name="connsiteY447" fmla="*/ 203494 h 384233"/>
                <a:gd name="connsiteX448" fmla="*/ 521837 w 1695641"/>
                <a:gd name="connsiteY448" fmla="*/ 209117 h 384233"/>
                <a:gd name="connsiteX449" fmla="*/ 521837 w 1695641"/>
                <a:gd name="connsiteY449" fmla="*/ 216435 h 384233"/>
                <a:gd name="connsiteX450" fmla="*/ 516660 w 1695641"/>
                <a:gd name="connsiteY450" fmla="*/ 223219 h 384233"/>
                <a:gd name="connsiteX451" fmla="*/ 512644 w 1695641"/>
                <a:gd name="connsiteY451" fmla="*/ 231430 h 384233"/>
                <a:gd name="connsiteX452" fmla="*/ 507915 w 1695641"/>
                <a:gd name="connsiteY452" fmla="*/ 236963 h 384233"/>
                <a:gd name="connsiteX453" fmla="*/ 499704 w 1695641"/>
                <a:gd name="connsiteY453" fmla="*/ 240265 h 384233"/>
                <a:gd name="connsiteX454" fmla="*/ 492742 w 1695641"/>
                <a:gd name="connsiteY454" fmla="*/ 240265 h 384233"/>
                <a:gd name="connsiteX455" fmla="*/ 485424 w 1695641"/>
                <a:gd name="connsiteY455" fmla="*/ 243746 h 384233"/>
                <a:gd name="connsiteX456" fmla="*/ 479712 w 1695641"/>
                <a:gd name="connsiteY456" fmla="*/ 237677 h 384233"/>
                <a:gd name="connsiteX457" fmla="*/ 479712 w 1695641"/>
                <a:gd name="connsiteY457" fmla="*/ 229645 h 384233"/>
                <a:gd name="connsiteX458" fmla="*/ 473821 w 1695641"/>
                <a:gd name="connsiteY458" fmla="*/ 218845 h 384233"/>
                <a:gd name="connsiteX459" fmla="*/ 469091 w 1695641"/>
                <a:gd name="connsiteY459" fmla="*/ 209474 h 384233"/>
                <a:gd name="connsiteX460" fmla="*/ 466324 w 1695641"/>
                <a:gd name="connsiteY460" fmla="*/ 199032 h 384233"/>
                <a:gd name="connsiteX461" fmla="*/ 466860 w 1695641"/>
                <a:gd name="connsiteY461" fmla="*/ 192606 h 384233"/>
                <a:gd name="connsiteX462" fmla="*/ 469269 w 1695641"/>
                <a:gd name="connsiteY462" fmla="*/ 183145 h 384233"/>
                <a:gd name="connsiteX463" fmla="*/ 443656 w 1695641"/>
                <a:gd name="connsiteY463" fmla="*/ 131382 h 384233"/>
                <a:gd name="connsiteX464" fmla="*/ 437051 w 1695641"/>
                <a:gd name="connsiteY464" fmla="*/ 132274 h 384233"/>
                <a:gd name="connsiteX465" fmla="*/ 430269 w 1695641"/>
                <a:gd name="connsiteY465" fmla="*/ 134505 h 384233"/>
                <a:gd name="connsiteX466" fmla="*/ 425181 w 1695641"/>
                <a:gd name="connsiteY466" fmla="*/ 137718 h 384233"/>
                <a:gd name="connsiteX467" fmla="*/ 411972 w 1695641"/>
                <a:gd name="connsiteY467" fmla="*/ 143429 h 384233"/>
                <a:gd name="connsiteX468" fmla="*/ 407956 w 1695641"/>
                <a:gd name="connsiteY468" fmla="*/ 150212 h 384233"/>
                <a:gd name="connsiteX469" fmla="*/ 413668 w 1695641"/>
                <a:gd name="connsiteY469" fmla="*/ 155924 h 384233"/>
                <a:gd name="connsiteX470" fmla="*/ 423753 w 1695641"/>
                <a:gd name="connsiteY470" fmla="*/ 152801 h 384233"/>
                <a:gd name="connsiteX471" fmla="*/ 433214 w 1695641"/>
                <a:gd name="connsiteY471" fmla="*/ 145482 h 384233"/>
                <a:gd name="connsiteX472" fmla="*/ 441068 w 1695641"/>
                <a:gd name="connsiteY472" fmla="*/ 138521 h 384233"/>
                <a:gd name="connsiteX473" fmla="*/ 443656 w 1695641"/>
                <a:gd name="connsiteY473" fmla="*/ 131382 h 384233"/>
                <a:gd name="connsiteX474" fmla="*/ 757186 w 1695641"/>
                <a:gd name="connsiteY474" fmla="*/ 117012 h 384233"/>
                <a:gd name="connsiteX475" fmla="*/ 746743 w 1695641"/>
                <a:gd name="connsiteY475" fmla="*/ 118797 h 384233"/>
                <a:gd name="connsiteX476" fmla="*/ 744244 w 1695641"/>
                <a:gd name="connsiteY476" fmla="*/ 124330 h 384233"/>
                <a:gd name="connsiteX477" fmla="*/ 745048 w 1695641"/>
                <a:gd name="connsiteY477" fmla="*/ 129507 h 384233"/>
                <a:gd name="connsiteX478" fmla="*/ 753973 w 1695641"/>
                <a:gd name="connsiteY478" fmla="*/ 130488 h 384233"/>
                <a:gd name="connsiteX479" fmla="*/ 754062 w 1695641"/>
                <a:gd name="connsiteY479" fmla="*/ 130488 h 384233"/>
                <a:gd name="connsiteX480" fmla="*/ 760042 w 1695641"/>
                <a:gd name="connsiteY480" fmla="*/ 120135 h 384233"/>
                <a:gd name="connsiteX481" fmla="*/ 760062 w 1695641"/>
                <a:gd name="connsiteY481" fmla="*/ 119664 h 384233"/>
                <a:gd name="connsiteX482" fmla="*/ 757186 w 1695641"/>
                <a:gd name="connsiteY482" fmla="*/ 117012 h 384233"/>
                <a:gd name="connsiteX483" fmla="*/ 788423 w 1695641"/>
                <a:gd name="connsiteY483" fmla="*/ 107730 h 384233"/>
                <a:gd name="connsiteX484" fmla="*/ 780302 w 1695641"/>
                <a:gd name="connsiteY484" fmla="*/ 110407 h 384233"/>
                <a:gd name="connsiteX485" fmla="*/ 779319 w 1695641"/>
                <a:gd name="connsiteY485" fmla="*/ 118529 h 384233"/>
                <a:gd name="connsiteX486" fmla="*/ 784317 w 1695641"/>
                <a:gd name="connsiteY486" fmla="*/ 123080 h 384233"/>
                <a:gd name="connsiteX487" fmla="*/ 793242 w 1695641"/>
                <a:gd name="connsiteY487" fmla="*/ 116387 h 384233"/>
                <a:gd name="connsiteX488" fmla="*/ 793600 w 1695641"/>
                <a:gd name="connsiteY488" fmla="*/ 116387 h 384233"/>
                <a:gd name="connsiteX489" fmla="*/ 793600 w 1695641"/>
                <a:gd name="connsiteY489" fmla="*/ 109604 h 384233"/>
                <a:gd name="connsiteX490" fmla="*/ 788423 w 1695641"/>
                <a:gd name="connsiteY490" fmla="*/ 107730 h 384233"/>
                <a:gd name="connsiteX491" fmla="*/ 462041 w 1695641"/>
                <a:gd name="connsiteY491" fmla="*/ 97466 h 384233"/>
                <a:gd name="connsiteX492" fmla="*/ 469716 w 1695641"/>
                <a:gd name="connsiteY492" fmla="*/ 100412 h 384233"/>
                <a:gd name="connsiteX493" fmla="*/ 478641 w 1695641"/>
                <a:gd name="connsiteY493" fmla="*/ 100412 h 384233"/>
                <a:gd name="connsiteX494" fmla="*/ 491225 w 1695641"/>
                <a:gd name="connsiteY494" fmla="*/ 108623 h 384233"/>
                <a:gd name="connsiteX495" fmla="*/ 494706 w 1695641"/>
                <a:gd name="connsiteY495" fmla="*/ 119065 h 384233"/>
                <a:gd name="connsiteX496" fmla="*/ 494706 w 1695641"/>
                <a:gd name="connsiteY496" fmla="*/ 127187 h 384233"/>
                <a:gd name="connsiteX497" fmla="*/ 484085 w 1695641"/>
                <a:gd name="connsiteY497" fmla="*/ 137985 h 384233"/>
                <a:gd name="connsiteX498" fmla="*/ 483728 w 1695641"/>
                <a:gd name="connsiteY498" fmla="*/ 137985 h 384233"/>
                <a:gd name="connsiteX499" fmla="*/ 478641 w 1695641"/>
                <a:gd name="connsiteY499" fmla="*/ 146910 h 384233"/>
                <a:gd name="connsiteX500" fmla="*/ 461951 w 1695641"/>
                <a:gd name="connsiteY500" fmla="*/ 176006 h 384233"/>
                <a:gd name="connsiteX501" fmla="*/ 454633 w 1695641"/>
                <a:gd name="connsiteY501" fmla="*/ 185377 h 384233"/>
                <a:gd name="connsiteX502" fmla="*/ 449189 w 1695641"/>
                <a:gd name="connsiteY502" fmla="*/ 186091 h 384233"/>
                <a:gd name="connsiteX503" fmla="*/ 444013 w 1695641"/>
                <a:gd name="connsiteY503" fmla="*/ 191892 h 384233"/>
                <a:gd name="connsiteX504" fmla="*/ 445709 w 1695641"/>
                <a:gd name="connsiteY504" fmla="*/ 202513 h 384233"/>
                <a:gd name="connsiteX505" fmla="*/ 445709 w 1695641"/>
                <a:gd name="connsiteY505" fmla="*/ 249725 h 384233"/>
                <a:gd name="connsiteX506" fmla="*/ 436784 w 1695641"/>
                <a:gd name="connsiteY506" fmla="*/ 263113 h 384233"/>
                <a:gd name="connsiteX507" fmla="*/ 427234 w 1695641"/>
                <a:gd name="connsiteY507" fmla="*/ 272662 h 384233"/>
                <a:gd name="connsiteX508" fmla="*/ 418309 w 1695641"/>
                <a:gd name="connsiteY508" fmla="*/ 277214 h 384233"/>
                <a:gd name="connsiteX509" fmla="*/ 414293 w 1695641"/>
                <a:gd name="connsiteY509" fmla="*/ 274447 h 384233"/>
                <a:gd name="connsiteX510" fmla="*/ 408045 w 1695641"/>
                <a:gd name="connsiteY510" fmla="*/ 271681 h 384233"/>
                <a:gd name="connsiteX511" fmla="*/ 403136 w 1695641"/>
                <a:gd name="connsiteY511" fmla="*/ 267843 h 384233"/>
                <a:gd name="connsiteX512" fmla="*/ 394926 w 1695641"/>
                <a:gd name="connsiteY512" fmla="*/ 263827 h 384233"/>
                <a:gd name="connsiteX513" fmla="*/ 390464 w 1695641"/>
                <a:gd name="connsiteY513" fmla="*/ 255437 h 384233"/>
                <a:gd name="connsiteX514" fmla="*/ 377880 w 1695641"/>
                <a:gd name="connsiteY514" fmla="*/ 242585 h 384233"/>
                <a:gd name="connsiteX515" fmla="*/ 385912 w 1695641"/>
                <a:gd name="connsiteY515" fmla="*/ 239283 h 384233"/>
                <a:gd name="connsiteX516" fmla="*/ 397781 w 1695641"/>
                <a:gd name="connsiteY516" fmla="*/ 243388 h 384233"/>
                <a:gd name="connsiteX517" fmla="*/ 407331 w 1695641"/>
                <a:gd name="connsiteY517" fmla="*/ 232232 h 384233"/>
                <a:gd name="connsiteX518" fmla="*/ 407331 w 1695641"/>
                <a:gd name="connsiteY518" fmla="*/ 224467 h 384233"/>
                <a:gd name="connsiteX519" fmla="*/ 407331 w 1695641"/>
                <a:gd name="connsiteY519" fmla="*/ 213847 h 384233"/>
                <a:gd name="connsiteX520" fmla="*/ 409027 w 1695641"/>
                <a:gd name="connsiteY520" fmla="*/ 199657 h 384233"/>
                <a:gd name="connsiteX521" fmla="*/ 406439 w 1695641"/>
                <a:gd name="connsiteY521" fmla="*/ 194837 h 384233"/>
                <a:gd name="connsiteX522" fmla="*/ 398763 w 1695641"/>
                <a:gd name="connsiteY522" fmla="*/ 192695 h 384233"/>
                <a:gd name="connsiteX523" fmla="*/ 392695 w 1695641"/>
                <a:gd name="connsiteY523" fmla="*/ 193766 h 384233"/>
                <a:gd name="connsiteX524" fmla="*/ 382967 w 1695641"/>
                <a:gd name="connsiteY524" fmla="*/ 192874 h 384233"/>
                <a:gd name="connsiteX525" fmla="*/ 379486 w 1695641"/>
                <a:gd name="connsiteY525" fmla="*/ 189750 h 384233"/>
                <a:gd name="connsiteX526" fmla="*/ 377522 w 1695641"/>
                <a:gd name="connsiteY526" fmla="*/ 182610 h 384233"/>
                <a:gd name="connsiteX527" fmla="*/ 375827 w 1695641"/>
                <a:gd name="connsiteY527" fmla="*/ 178772 h 384233"/>
                <a:gd name="connsiteX528" fmla="*/ 374934 w 1695641"/>
                <a:gd name="connsiteY528" fmla="*/ 171275 h 384233"/>
                <a:gd name="connsiteX529" fmla="*/ 372524 w 1695641"/>
                <a:gd name="connsiteY529" fmla="*/ 160298 h 384233"/>
                <a:gd name="connsiteX530" fmla="*/ 370204 w 1695641"/>
                <a:gd name="connsiteY530" fmla="*/ 146196 h 384233"/>
                <a:gd name="connsiteX531" fmla="*/ 369490 w 1695641"/>
                <a:gd name="connsiteY531" fmla="*/ 131917 h 384233"/>
                <a:gd name="connsiteX532" fmla="*/ 378415 w 1695641"/>
                <a:gd name="connsiteY532" fmla="*/ 115763 h 384233"/>
                <a:gd name="connsiteX533" fmla="*/ 386626 w 1695641"/>
                <a:gd name="connsiteY533" fmla="*/ 112104 h 384233"/>
                <a:gd name="connsiteX534" fmla="*/ 393944 w 1695641"/>
                <a:gd name="connsiteY534" fmla="*/ 115941 h 384233"/>
                <a:gd name="connsiteX535" fmla="*/ 397424 w 1695641"/>
                <a:gd name="connsiteY535" fmla="*/ 120582 h 384233"/>
                <a:gd name="connsiteX536" fmla="*/ 412597 w 1695641"/>
                <a:gd name="connsiteY536" fmla="*/ 116120 h 384233"/>
                <a:gd name="connsiteX537" fmla="*/ 423842 w 1695641"/>
                <a:gd name="connsiteY537" fmla="*/ 113085 h 384233"/>
                <a:gd name="connsiteX538" fmla="*/ 432053 w 1695641"/>
                <a:gd name="connsiteY538" fmla="*/ 110140 h 384233"/>
                <a:gd name="connsiteX539" fmla="*/ 438479 w 1695641"/>
                <a:gd name="connsiteY539" fmla="*/ 108266 h 384233"/>
                <a:gd name="connsiteX540" fmla="*/ 447404 w 1695641"/>
                <a:gd name="connsiteY540" fmla="*/ 104785 h 384233"/>
                <a:gd name="connsiteX541" fmla="*/ 452492 w 1695641"/>
                <a:gd name="connsiteY541" fmla="*/ 101483 h 384233"/>
                <a:gd name="connsiteX542" fmla="*/ 456953 w 1695641"/>
                <a:gd name="connsiteY542" fmla="*/ 99162 h 384233"/>
                <a:gd name="connsiteX543" fmla="*/ 462041 w 1695641"/>
                <a:gd name="connsiteY543" fmla="*/ 97466 h 384233"/>
                <a:gd name="connsiteX544" fmla="*/ 754508 w 1695641"/>
                <a:gd name="connsiteY544" fmla="*/ 82830 h 384233"/>
                <a:gd name="connsiteX545" fmla="*/ 745583 w 1695641"/>
                <a:gd name="connsiteY545" fmla="*/ 88988 h 384233"/>
                <a:gd name="connsiteX546" fmla="*/ 746565 w 1695641"/>
                <a:gd name="connsiteY546" fmla="*/ 97913 h 384233"/>
                <a:gd name="connsiteX547" fmla="*/ 750402 w 1695641"/>
                <a:gd name="connsiteY547" fmla="*/ 100234 h 384233"/>
                <a:gd name="connsiteX548" fmla="*/ 760577 w 1695641"/>
                <a:gd name="connsiteY548" fmla="*/ 90595 h 384233"/>
                <a:gd name="connsiteX549" fmla="*/ 761023 w 1695641"/>
                <a:gd name="connsiteY549" fmla="*/ 90327 h 384233"/>
                <a:gd name="connsiteX550" fmla="*/ 754508 w 1695641"/>
                <a:gd name="connsiteY550" fmla="*/ 82830 h 384233"/>
                <a:gd name="connsiteX551" fmla="*/ 802702 w 1695641"/>
                <a:gd name="connsiteY551" fmla="*/ 69710 h 384233"/>
                <a:gd name="connsiteX552" fmla="*/ 782265 w 1695641"/>
                <a:gd name="connsiteY552" fmla="*/ 77742 h 384233"/>
                <a:gd name="connsiteX553" fmla="*/ 785210 w 1695641"/>
                <a:gd name="connsiteY553" fmla="*/ 87381 h 384233"/>
                <a:gd name="connsiteX554" fmla="*/ 796188 w 1695641"/>
                <a:gd name="connsiteY554" fmla="*/ 88006 h 384233"/>
                <a:gd name="connsiteX555" fmla="*/ 803505 w 1695641"/>
                <a:gd name="connsiteY555" fmla="*/ 77564 h 384233"/>
                <a:gd name="connsiteX556" fmla="*/ 802702 w 1695641"/>
                <a:gd name="connsiteY556" fmla="*/ 69710 h 384233"/>
                <a:gd name="connsiteX557" fmla="*/ 1094368 w 1695641"/>
                <a:gd name="connsiteY557" fmla="*/ 67658 h 384233"/>
                <a:gd name="connsiteX558" fmla="*/ 1100348 w 1695641"/>
                <a:gd name="connsiteY558" fmla="*/ 71139 h 384233"/>
                <a:gd name="connsiteX559" fmla="*/ 1109273 w 1695641"/>
                <a:gd name="connsiteY559" fmla="*/ 79438 h 384233"/>
                <a:gd name="connsiteX560" fmla="*/ 1111950 w 1695641"/>
                <a:gd name="connsiteY560" fmla="*/ 87649 h 384233"/>
                <a:gd name="connsiteX561" fmla="*/ 1115430 w 1695641"/>
                <a:gd name="connsiteY561" fmla="*/ 93093 h 384233"/>
                <a:gd name="connsiteX562" fmla="*/ 1101597 w 1695641"/>
                <a:gd name="connsiteY562" fmla="*/ 105945 h 384233"/>
                <a:gd name="connsiteX563" fmla="*/ 1090709 w 1695641"/>
                <a:gd name="connsiteY563" fmla="*/ 114870 h 384233"/>
                <a:gd name="connsiteX564" fmla="*/ 1082319 w 1695641"/>
                <a:gd name="connsiteY564" fmla="*/ 120493 h 384233"/>
                <a:gd name="connsiteX565" fmla="*/ 1065630 w 1695641"/>
                <a:gd name="connsiteY565" fmla="*/ 132185 h 384233"/>
                <a:gd name="connsiteX566" fmla="*/ 1069646 w 1695641"/>
                <a:gd name="connsiteY566" fmla="*/ 146108 h 384233"/>
                <a:gd name="connsiteX567" fmla="*/ 1066879 w 1695641"/>
                <a:gd name="connsiteY567" fmla="*/ 152533 h 384233"/>
                <a:gd name="connsiteX568" fmla="*/ 1064648 w 1695641"/>
                <a:gd name="connsiteY568" fmla="*/ 158423 h 384233"/>
                <a:gd name="connsiteX569" fmla="*/ 1062952 w 1695641"/>
                <a:gd name="connsiteY569" fmla="*/ 164671 h 384233"/>
                <a:gd name="connsiteX570" fmla="*/ 1061792 w 1695641"/>
                <a:gd name="connsiteY570" fmla="*/ 171275 h 384233"/>
                <a:gd name="connsiteX571" fmla="*/ 1062684 w 1695641"/>
                <a:gd name="connsiteY571" fmla="*/ 188411 h 384233"/>
                <a:gd name="connsiteX572" fmla="*/ 1093565 w 1695641"/>
                <a:gd name="connsiteY572" fmla="*/ 187697 h 384233"/>
                <a:gd name="connsiteX573" fmla="*/ 1101598 w 1695641"/>
                <a:gd name="connsiteY573" fmla="*/ 184574 h 384233"/>
                <a:gd name="connsiteX574" fmla="*/ 1109273 w 1695641"/>
                <a:gd name="connsiteY574" fmla="*/ 183770 h 384233"/>
                <a:gd name="connsiteX575" fmla="*/ 1117662 w 1695641"/>
                <a:gd name="connsiteY575" fmla="*/ 186002 h 384233"/>
                <a:gd name="connsiteX576" fmla="*/ 1125872 w 1695641"/>
                <a:gd name="connsiteY576" fmla="*/ 190553 h 384233"/>
                <a:gd name="connsiteX577" fmla="*/ 1136582 w 1695641"/>
                <a:gd name="connsiteY577" fmla="*/ 199478 h 384233"/>
                <a:gd name="connsiteX578" fmla="*/ 1137564 w 1695641"/>
                <a:gd name="connsiteY578" fmla="*/ 206797 h 384233"/>
                <a:gd name="connsiteX579" fmla="*/ 1136046 w 1695641"/>
                <a:gd name="connsiteY579" fmla="*/ 206975 h 384233"/>
                <a:gd name="connsiteX580" fmla="*/ 1137117 w 1695641"/>
                <a:gd name="connsiteY580" fmla="*/ 209653 h 384233"/>
                <a:gd name="connsiteX581" fmla="*/ 1137832 w 1695641"/>
                <a:gd name="connsiteY581" fmla="*/ 213580 h 384233"/>
                <a:gd name="connsiteX582" fmla="*/ 1135154 w 1695641"/>
                <a:gd name="connsiteY582" fmla="*/ 219917 h 384233"/>
                <a:gd name="connsiteX583" fmla="*/ 1129799 w 1695641"/>
                <a:gd name="connsiteY583" fmla="*/ 225360 h 384233"/>
                <a:gd name="connsiteX584" fmla="*/ 1119357 w 1695641"/>
                <a:gd name="connsiteY584" fmla="*/ 225985 h 384233"/>
                <a:gd name="connsiteX585" fmla="*/ 1108023 w 1695641"/>
                <a:gd name="connsiteY585" fmla="*/ 224021 h 384233"/>
                <a:gd name="connsiteX586" fmla="*/ 1096421 w 1695641"/>
                <a:gd name="connsiteY586" fmla="*/ 225003 h 384233"/>
                <a:gd name="connsiteX587" fmla="*/ 1077232 w 1695641"/>
                <a:gd name="connsiteY587" fmla="*/ 223397 h 384233"/>
                <a:gd name="connsiteX588" fmla="*/ 1059382 w 1695641"/>
                <a:gd name="connsiteY588" fmla="*/ 223397 h 384233"/>
                <a:gd name="connsiteX589" fmla="*/ 1041532 w 1695641"/>
                <a:gd name="connsiteY589" fmla="*/ 224824 h 384233"/>
                <a:gd name="connsiteX590" fmla="*/ 1024486 w 1695641"/>
                <a:gd name="connsiteY590" fmla="*/ 227234 h 384233"/>
                <a:gd name="connsiteX591" fmla="*/ 1005119 w 1695641"/>
                <a:gd name="connsiteY591" fmla="*/ 226788 h 384233"/>
                <a:gd name="connsiteX592" fmla="*/ 970758 w 1695641"/>
                <a:gd name="connsiteY592" fmla="*/ 233839 h 384233"/>
                <a:gd name="connsiteX593" fmla="*/ 928633 w 1695641"/>
                <a:gd name="connsiteY593" fmla="*/ 249904 h 384233"/>
                <a:gd name="connsiteX594" fmla="*/ 912568 w 1695641"/>
                <a:gd name="connsiteY594" fmla="*/ 234731 h 384233"/>
                <a:gd name="connsiteX595" fmla="*/ 912568 w 1695641"/>
                <a:gd name="connsiteY595" fmla="*/ 225806 h 384233"/>
                <a:gd name="connsiteX596" fmla="*/ 911586 w 1695641"/>
                <a:gd name="connsiteY596" fmla="*/ 214919 h 384233"/>
                <a:gd name="connsiteX597" fmla="*/ 929436 w 1695641"/>
                <a:gd name="connsiteY597" fmla="*/ 205190 h 384233"/>
                <a:gd name="connsiteX598" fmla="*/ 939789 w 1695641"/>
                <a:gd name="connsiteY598" fmla="*/ 206172 h 384233"/>
                <a:gd name="connsiteX599" fmla="*/ 961208 w 1695641"/>
                <a:gd name="connsiteY599" fmla="*/ 198050 h 384233"/>
                <a:gd name="connsiteX600" fmla="*/ 970133 w 1695641"/>
                <a:gd name="connsiteY600" fmla="*/ 196355 h 384233"/>
                <a:gd name="connsiteX601" fmla="*/ 993606 w 1695641"/>
                <a:gd name="connsiteY601" fmla="*/ 186537 h 384233"/>
                <a:gd name="connsiteX602" fmla="*/ 1011991 w 1695641"/>
                <a:gd name="connsiteY602" fmla="*/ 155121 h 384233"/>
                <a:gd name="connsiteX603" fmla="*/ 1013866 w 1695641"/>
                <a:gd name="connsiteY603" fmla="*/ 144591 h 384233"/>
                <a:gd name="connsiteX604" fmla="*/ 1011991 w 1695641"/>
                <a:gd name="connsiteY604" fmla="*/ 136290 h 384233"/>
                <a:gd name="connsiteX605" fmla="*/ 1003066 w 1695641"/>
                <a:gd name="connsiteY605" fmla="*/ 137718 h 384233"/>
                <a:gd name="connsiteX606" fmla="*/ 991375 w 1695641"/>
                <a:gd name="connsiteY606" fmla="*/ 138522 h 384233"/>
                <a:gd name="connsiteX607" fmla="*/ 987805 w 1695641"/>
                <a:gd name="connsiteY607" fmla="*/ 127901 h 384233"/>
                <a:gd name="connsiteX608" fmla="*/ 980843 w 1695641"/>
                <a:gd name="connsiteY608" fmla="*/ 115138 h 384233"/>
                <a:gd name="connsiteX609" fmla="*/ 979058 w 1695641"/>
                <a:gd name="connsiteY609" fmla="*/ 104874 h 384233"/>
                <a:gd name="connsiteX610" fmla="*/ 978166 w 1695641"/>
                <a:gd name="connsiteY610" fmla="*/ 94968 h 384233"/>
                <a:gd name="connsiteX611" fmla="*/ 987091 w 1695641"/>
                <a:gd name="connsiteY611" fmla="*/ 87560 h 384233"/>
                <a:gd name="connsiteX612" fmla="*/ 1002799 w 1695641"/>
                <a:gd name="connsiteY612" fmla="*/ 91308 h 384233"/>
                <a:gd name="connsiteX613" fmla="*/ 1040283 w 1695641"/>
                <a:gd name="connsiteY613" fmla="*/ 85061 h 384233"/>
                <a:gd name="connsiteX614" fmla="*/ 1046798 w 1695641"/>
                <a:gd name="connsiteY614" fmla="*/ 83276 h 384233"/>
                <a:gd name="connsiteX615" fmla="*/ 1051439 w 1695641"/>
                <a:gd name="connsiteY615" fmla="*/ 81491 h 384233"/>
                <a:gd name="connsiteX616" fmla="*/ 1079553 w 1695641"/>
                <a:gd name="connsiteY616" fmla="*/ 69622 h 384233"/>
                <a:gd name="connsiteX617" fmla="*/ 1087496 w 1695641"/>
                <a:gd name="connsiteY617" fmla="*/ 68640 h 384233"/>
                <a:gd name="connsiteX618" fmla="*/ 1094368 w 1695641"/>
                <a:gd name="connsiteY618" fmla="*/ 67658 h 384233"/>
                <a:gd name="connsiteX619" fmla="*/ 699531 w 1695641"/>
                <a:gd name="connsiteY619" fmla="*/ 57304 h 384233"/>
                <a:gd name="connsiteX620" fmla="*/ 707564 w 1695641"/>
                <a:gd name="connsiteY620" fmla="*/ 67836 h 384233"/>
                <a:gd name="connsiteX621" fmla="*/ 705689 w 1695641"/>
                <a:gd name="connsiteY621" fmla="*/ 78456 h 384233"/>
                <a:gd name="connsiteX622" fmla="*/ 702030 w 1695641"/>
                <a:gd name="connsiteY622" fmla="*/ 90594 h 384233"/>
                <a:gd name="connsiteX623" fmla="*/ 695426 w 1695641"/>
                <a:gd name="connsiteY623" fmla="*/ 99519 h 384233"/>
                <a:gd name="connsiteX624" fmla="*/ 684449 w 1695641"/>
                <a:gd name="connsiteY624" fmla="*/ 111656 h 384233"/>
                <a:gd name="connsiteX625" fmla="*/ 683288 w 1695641"/>
                <a:gd name="connsiteY625" fmla="*/ 125133 h 384233"/>
                <a:gd name="connsiteX626" fmla="*/ 684091 w 1695641"/>
                <a:gd name="connsiteY626" fmla="*/ 134058 h 384233"/>
                <a:gd name="connsiteX627" fmla="*/ 691231 w 1695641"/>
                <a:gd name="connsiteY627" fmla="*/ 134058 h 384233"/>
                <a:gd name="connsiteX628" fmla="*/ 693552 w 1695641"/>
                <a:gd name="connsiteY628" fmla="*/ 140573 h 384233"/>
                <a:gd name="connsiteX629" fmla="*/ 697925 w 1695641"/>
                <a:gd name="connsiteY629" fmla="*/ 151016 h 384233"/>
                <a:gd name="connsiteX630" fmla="*/ 696408 w 1695641"/>
                <a:gd name="connsiteY630" fmla="*/ 155210 h 384233"/>
                <a:gd name="connsiteX631" fmla="*/ 675791 w 1695641"/>
                <a:gd name="connsiteY631" fmla="*/ 175023 h 384233"/>
                <a:gd name="connsiteX632" fmla="*/ 676773 w 1695641"/>
                <a:gd name="connsiteY632" fmla="*/ 183145 h 384233"/>
                <a:gd name="connsiteX633" fmla="*/ 684627 w 1695641"/>
                <a:gd name="connsiteY633" fmla="*/ 183145 h 384233"/>
                <a:gd name="connsiteX634" fmla="*/ 684359 w 1695641"/>
                <a:gd name="connsiteY634" fmla="*/ 183680 h 384233"/>
                <a:gd name="connsiteX635" fmla="*/ 691499 w 1695641"/>
                <a:gd name="connsiteY635" fmla="*/ 188321 h 384233"/>
                <a:gd name="connsiteX636" fmla="*/ 693641 w 1695641"/>
                <a:gd name="connsiteY636" fmla="*/ 195997 h 384233"/>
                <a:gd name="connsiteX637" fmla="*/ 673560 w 1695641"/>
                <a:gd name="connsiteY637" fmla="*/ 220094 h 384233"/>
                <a:gd name="connsiteX638" fmla="*/ 640806 w 1695641"/>
                <a:gd name="connsiteY638" fmla="*/ 236426 h 384233"/>
                <a:gd name="connsiteX639" fmla="*/ 624830 w 1695641"/>
                <a:gd name="connsiteY639" fmla="*/ 250706 h 384233"/>
                <a:gd name="connsiteX640" fmla="*/ 618494 w 1695641"/>
                <a:gd name="connsiteY640" fmla="*/ 250706 h 384233"/>
                <a:gd name="connsiteX641" fmla="*/ 609569 w 1695641"/>
                <a:gd name="connsiteY641" fmla="*/ 248207 h 384233"/>
                <a:gd name="connsiteX642" fmla="*/ 605732 w 1695641"/>
                <a:gd name="connsiteY642" fmla="*/ 240353 h 384233"/>
                <a:gd name="connsiteX643" fmla="*/ 600198 w 1695641"/>
                <a:gd name="connsiteY643" fmla="*/ 232411 h 384233"/>
                <a:gd name="connsiteX644" fmla="*/ 597699 w 1695641"/>
                <a:gd name="connsiteY644" fmla="*/ 217952 h 384233"/>
                <a:gd name="connsiteX645" fmla="*/ 611889 w 1695641"/>
                <a:gd name="connsiteY645" fmla="*/ 204297 h 384233"/>
                <a:gd name="connsiteX646" fmla="*/ 620011 w 1695641"/>
                <a:gd name="connsiteY646" fmla="*/ 198317 h 384233"/>
                <a:gd name="connsiteX647" fmla="*/ 625812 w 1695641"/>
                <a:gd name="connsiteY647" fmla="*/ 192337 h 384233"/>
                <a:gd name="connsiteX648" fmla="*/ 627329 w 1695641"/>
                <a:gd name="connsiteY648" fmla="*/ 186536 h 384233"/>
                <a:gd name="connsiteX649" fmla="*/ 629024 w 1695641"/>
                <a:gd name="connsiteY649" fmla="*/ 179039 h 384233"/>
                <a:gd name="connsiteX650" fmla="*/ 626347 w 1695641"/>
                <a:gd name="connsiteY650" fmla="*/ 173060 h 384233"/>
                <a:gd name="connsiteX651" fmla="*/ 623134 w 1695641"/>
                <a:gd name="connsiteY651" fmla="*/ 167884 h 384233"/>
                <a:gd name="connsiteX652" fmla="*/ 616708 w 1695641"/>
                <a:gd name="connsiteY652" fmla="*/ 156728 h 384233"/>
                <a:gd name="connsiteX653" fmla="*/ 626972 w 1695641"/>
                <a:gd name="connsiteY653" fmla="*/ 146107 h 384233"/>
                <a:gd name="connsiteX654" fmla="*/ 633844 w 1695641"/>
                <a:gd name="connsiteY654" fmla="*/ 146107 h 384233"/>
                <a:gd name="connsiteX655" fmla="*/ 643484 w 1695641"/>
                <a:gd name="connsiteY655" fmla="*/ 138164 h 384233"/>
                <a:gd name="connsiteX656" fmla="*/ 645625 w 1695641"/>
                <a:gd name="connsiteY656" fmla="*/ 123527 h 384233"/>
                <a:gd name="connsiteX657" fmla="*/ 638128 w 1695641"/>
                <a:gd name="connsiteY657" fmla="*/ 116565 h 384233"/>
                <a:gd name="connsiteX658" fmla="*/ 629203 w 1695641"/>
                <a:gd name="connsiteY658" fmla="*/ 113352 h 384233"/>
                <a:gd name="connsiteX659" fmla="*/ 623581 w 1695641"/>
                <a:gd name="connsiteY659" fmla="*/ 107195 h 384233"/>
                <a:gd name="connsiteX660" fmla="*/ 618940 w 1695641"/>
                <a:gd name="connsiteY660" fmla="*/ 104071 h 384233"/>
                <a:gd name="connsiteX661" fmla="*/ 616440 w 1695641"/>
                <a:gd name="connsiteY661" fmla="*/ 93629 h 384233"/>
                <a:gd name="connsiteX662" fmla="*/ 621260 w 1695641"/>
                <a:gd name="connsiteY662" fmla="*/ 90594 h 384233"/>
                <a:gd name="connsiteX663" fmla="*/ 624919 w 1695641"/>
                <a:gd name="connsiteY663" fmla="*/ 84972 h 384233"/>
                <a:gd name="connsiteX664" fmla="*/ 632684 w 1695641"/>
                <a:gd name="connsiteY664" fmla="*/ 80420 h 384233"/>
                <a:gd name="connsiteX665" fmla="*/ 642859 w 1695641"/>
                <a:gd name="connsiteY665" fmla="*/ 79260 h 384233"/>
                <a:gd name="connsiteX666" fmla="*/ 686947 w 1695641"/>
                <a:gd name="connsiteY666" fmla="*/ 58197 h 384233"/>
                <a:gd name="connsiteX667" fmla="*/ 699531 w 1695641"/>
                <a:gd name="connsiteY667" fmla="*/ 57304 h 384233"/>
                <a:gd name="connsiteX668" fmla="*/ 1315527 w 1695641"/>
                <a:gd name="connsiteY668" fmla="*/ 56948 h 384233"/>
                <a:gd name="connsiteX669" fmla="*/ 1328468 w 1695641"/>
                <a:gd name="connsiteY669" fmla="*/ 57483 h 384233"/>
                <a:gd name="connsiteX670" fmla="*/ 1338821 w 1695641"/>
                <a:gd name="connsiteY670" fmla="*/ 65962 h 384233"/>
                <a:gd name="connsiteX671" fmla="*/ 1341231 w 1695641"/>
                <a:gd name="connsiteY671" fmla="*/ 73280 h 384233"/>
                <a:gd name="connsiteX672" fmla="*/ 1342659 w 1695641"/>
                <a:gd name="connsiteY672" fmla="*/ 80330 h 384233"/>
                <a:gd name="connsiteX673" fmla="*/ 1337215 w 1695641"/>
                <a:gd name="connsiteY673" fmla="*/ 93450 h 384233"/>
                <a:gd name="connsiteX674" fmla="*/ 1337215 w 1695641"/>
                <a:gd name="connsiteY674" fmla="*/ 101125 h 384233"/>
                <a:gd name="connsiteX675" fmla="*/ 1342481 w 1695641"/>
                <a:gd name="connsiteY675" fmla="*/ 99787 h 384233"/>
                <a:gd name="connsiteX676" fmla="*/ 1349085 w 1695641"/>
                <a:gd name="connsiteY676" fmla="*/ 96841 h 384233"/>
                <a:gd name="connsiteX677" fmla="*/ 1356849 w 1695641"/>
                <a:gd name="connsiteY677" fmla="*/ 94164 h 384233"/>
                <a:gd name="connsiteX678" fmla="*/ 1365774 w 1695641"/>
                <a:gd name="connsiteY678" fmla="*/ 87738 h 384233"/>
                <a:gd name="connsiteX679" fmla="*/ 1379697 w 1695641"/>
                <a:gd name="connsiteY679" fmla="*/ 87738 h 384233"/>
                <a:gd name="connsiteX680" fmla="*/ 1391835 w 1695641"/>
                <a:gd name="connsiteY680" fmla="*/ 91665 h 384233"/>
                <a:gd name="connsiteX681" fmla="*/ 1400224 w 1695641"/>
                <a:gd name="connsiteY681" fmla="*/ 107641 h 384233"/>
                <a:gd name="connsiteX682" fmla="*/ 1397011 w 1695641"/>
                <a:gd name="connsiteY682" fmla="*/ 111657 h 384233"/>
                <a:gd name="connsiteX683" fmla="*/ 1390318 w 1695641"/>
                <a:gd name="connsiteY683" fmla="*/ 116655 h 384233"/>
                <a:gd name="connsiteX684" fmla="*/ 1374877 w 1695641"/>
                <a:gd name="connsiteY684" fmla="*/ 123259 h 384233"/>
                <a:gd name="connsiteX685" fmla="*/ 1365952 w 1695641"/>
                <a:gd name="connsiteY685" fmla="*/ 127097 h 384233"/>
                <a:gd name="connsiteX686" fmla="*/ 1355600 w 1695641"/>
                <a:gd name="connsiteY686" fmla="*/ 128436 h 384233"/>
                <a:gd name="connsiteX687" fmla="*/ 1339714 w 1695641"/>
                <a:gd name="connsiteY687" fmla="*/ 134505 h 384233"/>
                <a:gd name="connsiteX688" fmla="*/ 1334448 w 1695641"/>
                <a:gd name="connsiteY688" fmla="*/ 142180 h 384233"/>
                <a:gd name="connsiteX689" fmla="*/ 1336322 w 1695641"/>
                <a:gd name="connsiteY689" fmla="*/ 154496 h 384233"/>
                <a:gd name="connsiteX690" fmla="*/ 1362561 w 1695641"/>
                <a:gd name="connsiteY690" fmla="*/ 181271 h 384233"/>
                <a:gd name="connsiteX691" fmla="*/ 1381928 w 1695641"/>
                <a:gd name="connsiteY691" fmla="*/ 203137 h 384233"/>
                <a:gd name="connsiteX692" fmla="*/ 1401831 w 1695641"/>
                <a:gd name="connsiteY692" fmla="*/ 216791 h 384233"/>
                <a:gd name="connsiteX693" fmla="*/ 1413255 w 1695641"/>
                <a:gd name="connsiteY693" fmla="*/ 221254 h 384233"/>
                <a:gd name="connsiteX694" fmla="*/ 1422179 w 1695641"/>
                <a:gd name="connsiteY694" fmla="*/ 226877 h 384233"/>
                <a:gd name="connsiteX695" fmla="*/ 1441903 w 1695641"/>
                <a:gd name="connsiteY695" fmla="*/ 234195 h 384233"/>
                <a:gd name="connsiteX696" fmla="*/ 1448686 w 1695641"/>
                <a:gd name="connsiteY696" fmla="*/ 237319 h 384233"/>
                <a:gd name="connsiteX697" fmla="*/ 1447972 w 1695641"/>
                <a:gd name="connsiteY697" fmla="*/ 238211 h 384233"/>
                <a:gd name="connsiteX698" fmla="*/ 1445830 w 1695641"/>
                <a:gd name="connsiteY698" fmla="*/ 243388 h 384233"/>
                <a:gd name="connsiteX699" fmla="*/ 1444849 w 1695641"/>
                <a:gd name="connsiteY699" fmla="*/ 250706 h 384233"/>
                <a:gd name="connsiteX700" fmla="*/ 1433514 w 1695641"/>
                <a:gd name="connsiteY700" fmla="*/ 256597 h 384233"/>
                <a:gd name="connsiteX701" fmla="*/ 1428873 w 1695641"/>
                <a:gd name="connsiteY701" fmla="*/ 260435 h 384233"/>
                <a:gd name="connsiteX702" fmla="*/ 1424231 w 1695641"/>
                <a:gd name="connsiteY702" fmla="*/ 261416 h 384233"/>
                <a:gd name="connsiteX703" fmla="*/ 1413790 w 1695641"/>
                <a:gd name="connsiteY703" fmla="*/ 260792 h 384233"/>
                <a:gd name="connsiteX704" fmla="*/ 1402991 w 1695641"/>
                <a:gd name="connsiteY704" fmla="*/ 260792 h 384233"/>
                <a:gd name="connsiteX705" fmla="*/ 1393530 w 1695641"/>
                <a:gd name="connsiteY705" fmla="*/ 259007 h 384233"/>
                <a:gd name="connsiteX706" fmla="*/ 1378715 w 1695641"/>
                <a:gd name="connsiteY706" fmla="*/ 256954 h 384233"/>
                <a:gd name="connsiteX707" fmla="*/ 1370326 w 1695641"/>
                <a:gd name="connsiteY707" fmla="*/ 251153 h 384233"/>
                <a:gd name="connsiteX708" fmla="*/ 1357474 w 1695641"/>
                <a:gd name="connsiteY708" fmla="*/ 228215 h 384233"/>
                <a:gd name="connsiteX709" fmla="*/ 1342927 w 1695641"/>
                <a:gd name="connsiteY709" fmla="*/ 209741 h 384233"/>
                <a:gd name="connsiteX710" fmla="*/ 1334002 w 1695641"/>
                <a:gd name="connsiteY710" fmla="*/ 199656 h 384233"/>
                <a:gd name="connsiteX711" fmla="*/ 1313742 w 1695641"/>
                <a:gd name="connsiteY711" fmla="*/ 181806 h 384233"/>
                <a:gd name="connsiteX712" fmla="*/ 1299730 w 1695641"/>
                <a:gd name="connsiteY712" fmla="*/ 203048 h 384233"/>
                <a:gd name="connsiteX713" fmla="*/ 1279470 w 1695641"/>
                <a:gd name="connsiteY713" fmla="*/ 222860 h 384233"/>
                <a:gd name="connsiteX714" fmla="*/ 1258676 w 1695641"/>
                <a:gd name="connsiteY714" fmla="*/ 235534 h 384233"/>
                <a:gd name="connsiteX715" fmla="*/ 1243236 w 1695641"/>
                <a:gd name="connsiteY715" fmla="*/ 243923 h 384233"/>
                <a:gd name="connsiteX716" fmla="*/ 1229045 w 1695641"/>
                <a:gd name="connsiteY716" fmla="*/ 247583 h 384233"/>
                <a:gd name="connsiteX717" fmla="*/ 1221280 w 1695641"/>
                <a:gd name="connsiteY717" fmla="*/ 249011 h 384233"/>
                <a:gd name="connsiteX718" fmla="*/ 1216014 w 1695641"/>
                <a:gd name="connsiteY718" fmla="*/ 244459 h 384233"/>
                <a:gd name="connsiteX719" fmla="*/ 1211998 w 1695641"/>
                <a:gd name="connsiteY719" fmla="*/ 236426 h 384233"/>
                <a:gd name="connsiteX720" fmla="*/ 1205216 w 1695641"/>
                <a:gd name="connsiteY720" fmla="*/ 234106 h 384233"/>
                <a:gd name="connsiteX721" fmla="*/ 1209589 w 1695641"/>
                <a:gd name="connsiteY721" fmla="*/ 229019 h 384233"/>
                <a:gd name="connsiteX722" fmla="*/ 1219584 w 1695641"/>
                <a:gd name="connsiteY722" fmla="*/ 223128 h 384233"/>
                <a:gd name="connsiteX723" fmla="*/ 1226457 w 1695641"/>
                <a:gd name="connsiteY723" fmla="*/ 218041 h 384233"/>
                <a:gd name="connsiteX724" fmla="*/ 1231277 w 1695641"/>
                <a:gd name="connsiteY724" fmla="*/ 215899 h 384233"/>
                <a:gd name="connsiteX725" fmla="*/ 1263406 w 1695641"/>
                <a:gd name="connsiteY725" fmla="*/ 185109 h 384233"/>
                <a:gd name="connsiteX726" fmla="*/ 1275812 w 1695641"/>
                <a:gd name="connsiteY726" fmla="*/ 163332 h 384233"/>
                <a:gd name="connsiteX727" fmla="*/ 1278400 w 1695641"/>
                <a:gd name="connsiteY727" fmla="*/ 154407 h 384233"/>
                <a:gd name="connsiteX728" fmla="*/ 1271974 w 1695641"/>
                <a:gd name="connsiteY728" fmla="*/ 154407 h 384233"/>
                <a:gd name="connsiteX729" fmla="*/ 1267065 w 1695641"/>
                <a:gd name="connsiteY729" fmla="*/ 154407 h 384233"/>
                <a:gd name="connsiteX730" fmla="*/ 1260461 w 1695641"/>
                <a:gd name="connsiteY730" fmla="*/ 156192 h 384233"/>
                <a:gd name="connsiteX731" fmla="*/ 1254124 w 1695641"/>
                <a:gd name="connsiteY731" fmla="*/ 156192 h 384233"/>
                <a:gd name="connsiteX732" fmla="*/ 1244395 w 1695641"/>
                <a:gd name="connsiteY732" fmla="*/ 151640 h 384233"/>
                <a:gd name="connsiteX733" fmla="*/ 1233060 w 1695641"/>
                <a:gd name="connsiteY733" fmla="*/ 137539 h 384233"/>
                <a:gd name="connsiteX734" fmla="*/ 1236095 w 1695641"/>
                <a:gd name="connsiteY734" fmla="*/ 128614 h 384233"/>
                <a:gd name="connsiteX735" fmla="*/ 1241451 w 1695641"/>
                <a:gd name="connsiteY735" fmla="*/ 123081 h 384233"/>
                <a:gd name="connsiteX736" fmla="*/ 1248234 w 1695641"/>
                <a:gd name="connsiteY736" fmla="*/ 120493 h 384233"/>
                <a:gd name="connsiteX737" fmla="*/ 1253945 w 1695641"/>
                <a:gd name="connsiteY737" fmla="*/ 116744 h 384233"/>
                <a:gd name="connsiteX738" fmla="*/ 1267869 w 1695641"/>
                <a:gd name="connsiteY738" fmla="*/ 116744 h 384233"/>
                <a:gd name="connsiteX739" fmla="*/ 1290805 w 1695641"/>
                <a:gd name="connsiteY739" fmla="*/ 108622 h 384233"/>
                <a:gd name="connsiteX740" fmla="*/ 1295178 w 1695641"/>
                <a:gd name="connsiteY740" fmla="*/ 87470 h 384233"/>
                <a:gd name="connsiteX741" fmla="*/ 1296695 w 1695641"/>
                <a:gd name="connsiteY741" fmla="*/ 74084 h 384233"/>
                <a:gd name="connsiteX742" fmla="*/ 1296071 w 1695641"/>
                <a:gd name="connsiteY742" fmla="*/ 62570 h 384233"/>
                <a:gd name="connsiteX743" fmla="*/ 1299641 w 1695641"/>
                <a:gd name="connsiteY743" fmla="*/ 58465 h 384233"/>
                <a:gd name="connsiteX744" fmla="*/ 1308566 w 1695641"/>
                <a:gd name="connsiteY744" fmla="*/ 59179 h 384233"/>
                <a:gd name="connsiteX745" fmla="*/ 1315527 w 1695641"/>
                <a:gd name="connsiteY745" fmla="*/ 56948 h 384233"/>
                <a:gd name="connsiteX746" fmla="*/ 80146 w 1695641"/>
                <a:gd name="connsiteY746" fmla="*/ 54092 h 384233"/>
                <a:gd name="connsiteX747" fmla="*/ 86750 w 1695641"/>
                <a:gd name="connsiteY747" fmla="*/ 57751 h 384233"/>
                <a:gd name="connsiteX748" fmla="*/ 97280 w 1695641"/>
                <a:gd name="connsiteY748" fmla="*/ 58912 h 384233"/>
                <a:gd name="connsiteX749" fmla="*/ 107991 w 1695641"/>
                <a:gd name="connsiteY749" fmla="*/ 58912 h 384233"/>
                <a:gd name="connsiteX750" fmla="*/ 114952 w 1695641"/>
                <a:gd name="connsiteY750" fmla="*/ 60697 h 384233"/>
                <a:gd name="connsiteX751" fmla="*/ 121110 w 1695641"/>
                <a:gd name="connsiteY751" fmla="*/ 63642 h 384233"/>
                <a:gd name="connsiteX752" fmla="*/ 127715 w 1695641"/>
                <a:gd name="connsiteY752" fmla="*/ 73906 h 384233"/>
                <a:gd name="connsiteX753" fmla="*/ 126554 w 1695641"/>
                <a:gd name="connsiteY753" fmla="*/ 74352 h 384233"/>
                <a:gd name="connsiteX754" fmla="*/ 126019 w 1695641"/>
                <a:gd name="connsiteY754" fmla="*/ 81135 h 384233"/>
                <a:gd name="connsiteX755" fmla="*/ 126019 w 1695641"/>
                <a:gd name="connsiteY755" fmla="*/ 91488 h 384233"/>
                <a:gd name="connsiteX756" fmla="*/ 120753 w 1695641"/>
                <a:gd name="connsiteY756" fmla="*/ 102734 h 384233"/>
                <a:gd name="connsiteX757" fmla="*/ 119236 w 1695641"/>
                <a:gd name="connsiteY757" fmla="*/ 114335 h 384233"/>
                <a:gd name="connsiteX758" fmla="*/ 118076 w 1695641"/>
                <a:gd name="connsiteY758" fmla="*/ 135398 h 384233"/>
                <a:gd name="connsiteX759" fmla="*/ 116201 w 1695641"/>
                <a:gd name="connsiteY759" fmla="*/ 148250 h 384233"/>
                <a:gd name="connsiteX760" fmla="*/ 115398 w 1695641"/>
                <a:gd name="connsiteY760" fmla="*/ 159138 h 384233"/>
                <a:gd name="connsiteX761" fmla="*/ 117897 w 1695641"/>
                <a:gd name="connsiteY761" fmla="*/ 166546 h 384233"/>
                <a:gd name="connsiteX762" fmla="*/ 118611 w 1695641"/>
                <a:gd name="connsiteY762" fmla="*/ 170830 h 384233"/>
                <a:gd name="connsiteX763" fmla="*/ 120039 w 1695641"/>
                <a:gd name="connsiteY763" fmla="*/ 177524 h 384233"/>
                <a:gd name="connsiteX764" fmla="*/ 116023 w 1695641"/>
                <a:gd name="connsiteY764" fmla="*/ 191892 h 384233"/>
                <a:gd name="connsiteX765" fmla="*/ 110936 w 1695641"/>
                <a:gd name="connsiteY765" fmla="*/ 199746 h 384233"/>
                <a:gd name="connsiteX766" fmla="*/ 95763 w 1695641"/>
                <a:gd name="connsiteY766" fmla="*/ 208671 h 384233"/>
                <a:gd name="connsiteX767" fmla="*/ 82466 w 1695641"/>
                <a:gd name="connsiteY767" fmla="*/ 221255 h 384233"/>
                <a:gd name="connsiteX768" fmla="*/ 68454 w 1695641"/>
                <a:gd name="connsiteY768" fmla="*/ 227592 h 384233"/>
                <a:gd name="connsiteX769" fmla="*/ 50604 w 1695641"/>
                <a:gd name="connsiteY769" fmla="*/ 238213 h 384233"/>
                <a:gd name="connsiteX770" fmla="*/ 39626 w 1695641"/>
                <a:gd name="connsiteY770" fmla="*/ 242854 h 384233"/>
                <a:gd name="connsiteX771" fmla="*/ 22491 w 1695641"/>
                <a:gd name="connsiteY771" fmla="*/ 255170 h 384233"/>
                <a:gd name="connsiteX772" fmla="*/ 11513 w 1695641"/>
                <a:gd name="connsiteY772" fmla="*/ 245263 h 384233"/>
                <a:gd name="connsiteX773" fmla="*/ 4463 w 1695641"/>
                <a:gd name="connsiteY773" fmla="*/ 239820 h 384233"/>
                <a:gd name="connsiteX774" fmla="*/ 2499 w 1695641"/>
                <a:gd name="connsiteY774" fmla="*/ 230895 h 384233"/>
                <a:gd name="connsiteX775" fmla="*/ 0 w 1695641"/>
                <a:gd name="connsiteY775" fmla="*/ 223130 h 384233"/>
                <a:gd name="connsiteX776" fmla="*/ 4284 w 1695641"/>
                <a:gd name="connsiteY776" fmla="*/ 217239 h 384233"/>
                <a:gd name="connsiteX777" fmla="*/ 10889 w 1695641"/>
                <a:gd name="connsiteY777" fmla="*/ 216614 h 384233"/>
                <a:gd name="connsiteX778" fmla="*/ 21152 w 1695641"/>
                <a:gd name="connsiteY778" fmla="*/ 210545 h 384233"/>
                <a:gd name="connsiteX779" fmla="*/ 32129 w 1695641"/>
                <a:gd name="connsiteY779" fmla="*/ 206351 h 384233"/>
                <a:gd name="connsiteX780" fmla="*/ 51139 w 1695641"/>
                <a:gd name="connsiteY780" fmla="*/ 195819 h 384233"/>
                <a:gd name="connsiteX781" fmla="*/ 60064 w 1695641"/>
                <a:gd name="connsiteY781" fmla="*/ 186894 h 384233"/>
                <a:gd name="connsiteX782" fmla="*/ 59529 w 1695641"/>
                <a:gd name="connsiteY782" fmla="*/ 166725 h 384233"/>
                <a:gd name="connsiteX783" fmla="*/ 54799 w 1695641"/>
                <a:gd name="connsiteY783" fmla="*/ 163869 h 384233"/>
                <a:gd name="connsiteX784" fmla="*/ 45874 w 1695641"/>
                <a:gd name="connsiteY784" fmla="*/ 165029 h 384233"/>
                <a:gd name="connsiteX785" fmla="*/ 37484 w 1695641"/>
                <a:gd name="connsiteY785" fmla="*/ 168063 h 384233"/>
                <a:gd name="connsiteX786" fmla="*/ 31147 w 1695641"/>
                <a:gd name="connsiteY786" fmla="*/ 168867 h 384233"/>
                <a:gd name="connsiteX787" fmla="*/ 27042 w 1695641"/>
                <a:gd name="connsiteY787" fmla="*/ 165386 h 384233"/>
                <a:gd name="connsiteX788" fmla="*/ 25168 w 1695641"/>
                <a:gd name="connsiteY788" fmla="*/ 155033 h 384233"/>
                <a:gd name="connsiteX789" fmla="*/ 23383 w 1695641"/>
                <a:gd name="connsiteY789" fmla="*/ 147804 h 384233"/>
                <a:gd name="connsiteX790" fmla="*/ 24187 w 1695641"/>
                <a:gd name="connsiteY790" fmla="*/ 133167 h 384233"/>
                <a:gd name="connsiteX791" fmla="*/ 33111 w 1695641"/>
                <a:gd name="connsiteY791" fmla="*/ 124688 h 384233"/>
                <a:gd name="connsiteX792" fmla="*/ 44981 w 1695641"/>
                <a:gd name="connsiteY792" fmla="*/ 120940 h 384233"/>
                <a:gd name="connsiteX793" fmla="*/ 53906 w 1695641"/>
                <a:gd name="connsiteY793" fmla="*/ 120315 h 384233"/>
                <a:gd name="connsiteX794" fmla="*/ 65866 w 1695641"/>
                <a:gd name="connsiteY794" fmla="*/ 114871 h 384233"/>
                <a:gd name="connsiteX795" fmla="*/ 71667 w 1695641"/>
                <a:gd name="connsiteY795" fmla="*/ 103983 h 384233"/>
                <a:gd name="connsiteX796" fmla="*/ 75326 w 1695641"/>
                <a:gd name="connsiteY796" fmla="*/ 80510 h 384233"/>
                <a:gd name="connsiteX797" fmla="*/ 69346 w 1695641"/>
                <a:gd name="connsiteY797" fmla="*/ 65338 h 384233"/>
                <a:gd name="connsiteX798" fmla="*/ 69346 w 1695641"/>
                <a:gd name="connsiteY798" fmla="*/ 61054 h 384233"/>
                <a:gd name="connsiteX799" fmla="*/ 76040 w 1695641"/>
                <a:gd name="connsiteY799" fmla="*/ 55877 h 384233"/>
                <a:gd name="connsiteX800" fmla="*/ 80146 w 1695641"/>
                <a:gd name="connsiteY800" fmla="*/ 54092 h 384233"/>
                <a:gd name="connsiteX801" fmla="*/ 206879 w 1695641"/>
                <a:gd name="connsiteY801" fmla="*/ 42222 h 384233"/>
                <a:gd name="connsiteX802" fmla="*/ 213394 w 1695641"/>
                <a:gd name="connsiteY802" fmla="*/ 46059 h 384233"/>
                <a:gd name="connsiteX803" fmla="*/ 218838 w 1695641"/>
                <a:gd name="connsiteY803" fmla="*/ 47308 h 384233"/>
                <a:gd name="connsiteX804" fmla="*/ 223033 w 1695641"/>
                <a:gd name="connsiteY804" fmla="*/ 52038 h 384233"/>
                <a:gd name="connsiteX805" fmla="*/ 226424 w 1695641"/>
                <a:gd name="connsiteY805" fmla="*/ 65158 h 384233"/>
                <a:gd name="connsiteX806" fmla="*/ 216696 w 1695641"/>
                <a:gd name="connsiteY806" fmla="*/ 83008 h 384233"/>
                <a:gd name="connsiteX807" fmla="*/ 214822 w 1695641"/>
                <a:gd name="connsiteY807" fmla="*/ 91933 h 384233"/>
                <a:gd name="connsiteX808" fmla="*/ 222854 w 1695641"/>
                <a:gd name="connsiteY808" fmla="*/ 94700 h 384233"/>
                <a:gd name="connsiteX809" fmla="*/ 230887 w 1695641"/>
                <a:gd name="connsiteY809" fmla="*/ 90148 h 384233"/>
                <a:gd name="connsiteX810" fmla="*/ 243827 w 1695641"/>
                <a:gd name="connsiteY810" fmla="*/ 94700 h 384233"/>
                <a:gd name="connsiteX811" fmla="*/ 251056 w 1695641"/>
                <a:gd name="connsiteY811" fmla="*/ 108177 h 384233"/>
                <a:gd name="connsiteX812" fmla="*/ 252573 w 1695641"/>
                <a:gd name="connsiteY812" fmla="*/ 117815 h 384233"/>
                <a:gd name="connsiteX813" fmla="*/ 248200 w 1695641"/>
                <a:gd name="connsiteY813" fmla="*/ 122813 h 384233"/>
                <a:gd name="connsiteX814" fmla="*/ 239276 w 1695641"/>
                <a:gd name="connsiteY814" fmla="*/ 125133 h 384233"/>
                <a:gd name="connsiteX815" fmla="*/ 231512 w 1695641"/>
                <a:gd name="connsiteY815" fmla="*/ 130577 h 384233"/>
                <a:gd name="connsiteX816" fmla="*/ 220623 w 1695641"/>
                <a:gd name="connsiteY816" fmla="*/ 136646 h 384233"/>
                <a:gd name="connsiteX817" fmla="*/ 203309 w 1695641"/>
                <a:gd name="connsiteY817" fmla="*/ 145036 h 384233"/>
                <a:gd name="connsiteX818" fmla="*/ 197329 w 1695641"/>
                <a:gd name="connsiteY818" fmla="*/ 164135 h 384233"/>
                <a:gd name="connsiteX819" fmla="*/ 197954 w 1695641"/>
                <a:gd name="connsiteY819" fmla="*/ 173060 h 384233"/>
                <a:gd name="connsiteX820" fmla="*/ 202773 w 1695641"/>
                <a:gd name="connsiteY820" fmla="*/ 188857 h 384233"/>
                <a:gd name="connsiteX821" fmla="*/ 215982 w 1695641"/>
                <a:gd name="connsiteY821" fmla="*/ 194747 h 384233"/>
                <a:gd name="connsiteX822" fmla="*/ 225443 w 1695641"/>
                <a:gd name="connsiteY822" fmla="*/ 195997 h 384233"/>
                <a:gd name="connsiteX823" fmla="*/ 232136 w 1695641"/>
                <a:gd name="connsiteY823" fmla="*/ 197425 h 384233"/>
                <a:gd name="connsiteX824" fmla="*/ 238741 w 1695641"/>
                <a:gd name="connsiteY824" fmla="*/ 200013 h 384233"/>
                <a:gd name="connsiteX825" fmla="*/ 249093 w 1695641"/>
                <a:gd name="connsiteY825" fmla="*/ 201084 h 384233"/>
                <a:gd name="connsiteX826" fmla="*/ 249539 w 1695641"/>
                <a:gd name="connsiteY826" fmla="*/ 201262 h 384233"/>
                <a:gd name="connsiteX827" fmla="*/ 255340 w 1695641"/>
                <a:gd name="connsiteY827" fmla="*/ 214561 h 384233"/>
                <a:gd name="connsiteX828" fmla="*/ 250164 w 1695641"/>
                <a:gd name="connsiteY828" fmla="*/ 229376 h 384233"/>
                <a:gd name="connsiteX829" fmla="*/ 245880 w 1695641"/>
                <a:gd name="connsiteY829" fmla="*/ 239105 h 384233"/>
                <a:gd name="connsiteX830" fmla="*/ 234725 w 1695641"/>
                <a:gd name="connsiteY830" fmla="*/ 240800 h 384233"/>
                <a:gd name="connsiteX831" fmla="*/ 223747 w 1695641"/>
                <a:gd name="connsiteY831" fmla="*/ 243388 h 384233"/>
                <a:gd name="connsiteX832" fmla="*/ 216071 w 1695641"/>
                <a:gd name="connsiteY832" fmla="*/ 240086 h 384233"/>
                <a:gd name="connsiteX833" fmla="*/ 204201 w 1695641"/>
                <a:gd name="connsiteY833" fmla="*/ 238926 h 384233"/>
                <a:gd name="connsiteX834" fmla="*/ 192509 w 1695641"/>
                <a:gd name="connsiteY834" fmla="*/ 238926 h 384233"/>
                <a:gd name="connsiteX835" fmla="*/ 182603 w 1695641"/>
                <a:gd name="connsiteY835" fmla="*/ 236070 h 384233"/>
                <a:gd name="connsiteX836" fmla="*/ 168145 w 1695641"/>
                <a:gd name="connsiteY836" fmla="*/ 235267 h 384233"/>
                <a:gd name="connsiteX837" fmla="*/ 160827 w 1695641"/>
                <a:gd name="connsiteY837" fmla="*/ 231250 h 384233"/>
                <a:gd name="connsiteX838" fmla="*/ 154044 w 1695641"/>
                <a:gd name="connsiteY838" fmla="*/ 220362 h 384233"/>
                <a:gd name="connsiteX839" fmla="*/ 153151 w 1695641"/>
                <a:gd name="connsiteY839" fmla="*/ 207688 h 384233"/>
                <a:gd name="connsiteX840" fmla="*/ 150027 w 1695641"/>
                <a:gd name="connsiteY840" fmla="*/ 192605 h 384233"/>
                <a:gd name="connsiteX841" fmla="*/ 149403 w 1695641"/>
                <a:gd name="connsiteY841" fmla="*/ 183145 h 384233"/>
                <a:gd name="connsiteX842" fmla="*/ 148243 w 1695641"/>
                <a:gd name="connsiteY842" fmla="*/ 174221 h 384233"/>
                <a:gd name="connsiteX843" fmla="*/ 146814 w 1695641"/>
                <a:gd name="connsiteY843" fmla="*/ 160209 h 384233"/>
                <a:gd name="connsiteX844" fmla="*/ 150563 w 1695641"/>
                <a:gd name="connsiteY844" fmla="*/ 137628 h 384233"/>
                <a:gd name="connsiteX845" fmla="*/ 153687 w 1695641"/>
                <a:gd name="connsiteY845" fmla="*/ 130577 h 384233"/>
                <a:gd name="connsiteX846" fmla="*/ 156364 w 1695641"/>
                <a:gd name="connsiteY846" fmla="*/ 118975 h 384233"/>
                <a:gd name="connsiteX847" fmla="*/ 158863 w 1695641"/>
                <a:gd name="connsiteY847" fmla="*/ 107106 h 384233"/>
                <a:gd name="connsiteX848" fmla="*/ 159935 w 1695641"/>
                <a:gd name="connsiteY848" fmla="*/ 88631 h 384233"/>
                <a:gd name="connsiteX849" fmla="*/ 162612 w 1695641"/>
                <a:gd name="connsiteY849" fmla="*/ 77385 h 384233"/>
                <a:gd name="connsiteX850" fmla="*/ 166450 w 1695641"/>
                <a:gd name="connsiteY850" fmla="*/ 59535 h 384233"/>
                <a:gd name="connsiteX851" fmla="*/ 166896 w 1695641"/>
                <a:gd name="connsiteY851" fmla="*/ 47308 h 384233"/>
                <a:gd name="connsiteX852" fmla="*/ 173946 w 1695641"/>
                <a:gd name="connsiteY852" fmla="*/ 42311 h 384233"/>
                <a:gd name="connsiteX853" fmla="*/ 182870 w 1695641"/>
                <a:gd name="connsiteY853" fmla="*/ 44185 h 384233"/>
                <a:gd name="connsiteX854" fmla="*/ 190814 w 1695641"/>
                <a:gd name="connsiteY854" fmla="*/ 42490 h 384233"/>
                <a:gd name="connsiteX855" fmla="*/ 197954 w 1695641"/>
                <a:gd name="connsiteY855" fmla="*/ 43917 h 384233"/>
                <a:gd name="connsiteX856" fmla="*/ 206879 w 1695641"/>
                <a:gd name="connsiteY856" fmla="*/ 42222 h 384233"/>
                <a:gd name="connsiteX857" fmla="*/ 815643 w 1695641"/>
                <a:gd name="connsiteY857" fmla="*/ 39723 h 384233"/>
                <a:gd name="connsiteX858" fmla="*/ 824568 w 1695641"/>
                <a:gd name="connsiteY858" fmla="*/ 43203 h 384233"/>
                <a:gd name="connsiteX859" fmla="*/ 842418 w 1695641"/>
                <a:gd name="connsiteY859" fmla="*/ 44541 h 384233"/>
                <a:gd name="connsiteX860" fmla="*/ 843222 w 1695641"/>
                <a:gd name="connsiteY860" fmla="*/ 44988 h 384233"/>
                <a:gd name="connsiteX861" fmla="*/ 846256 w 1695641"/>
                <a:gd name="connsiteY861" fmla="*/ 52306 h 384233"/>
                <a:gd name="connsiteX862" fmla="*/ 852414 w 1695641"/>
                <a:gd name="connsiteY862" fmla="*/ 64801 h 384233"/>
                <a:gd name="connsiteX863" fmla="*/ 847416 w 1695641"/>
                <a:gd name="connsiteY863" fmla="*/ 75422 h 384233"/>
                <a:gd name="connsiteX864" fmla="*/ 845096 w 1695641"/>
                <a:gd name="connsiteY864" fmla="*/ 85239 h 384233"/>
                <a:gd name="connsiteX865" fmla="*/ 836171 w 1695641"/>
                <a:gd name="connsiteY865" fmla="*/ 101037 h 384233"/>
                <a:gd name="connsiteX866" fmla="*/ 828138 w 1695641"/>
                <a:gd name="connsiteY866" fmla="*/ 109961 h 384233"/>
                <a:gd name="connsiteX867" fmla="*/ 810288 w 1695641"/>
                <a:gd name="connsiteY867" fmla="*/ 147267 h 384233"/>
                <a:gd name="connsiteX868" fmla="*/ 804309 w 1695641"/>
                <a:gd name="connsiteY868" fmla="*/ 153247 h 384233"/>
                <a:gd name="connsiteX869" fmla="*/ 796991 w 1695641"/>
                <a:gd name="connsiteY869" fmla="*/ 153247 h 384233"/>
                <a:gd name="connsiteX870" fmla="*/ 789315 w 1695641"/>
                <a:gd name="connsiteY870" fmla="*/ 155746 h 384233"/>
                <a:gd name="connsiteX871" fmla="*/ 777892 w 1695641"/>
                <a:gd name="connsiteY871" fmla="*/ 159227 h 384233"/>
                <a:gd name="connsiteX872" fmla="*/ 777892 w 1695641"/>
                <a:gd name="connsiteY872" fmla="*/ 168152 h 384233"/>
                <a:gd name="connsiteX873" fmla="*/ 786816 w 1695641"/>
                <a:gd name="connsiteY873" fmla="*/ 166545 h 384233"/>
                <a:gd name="connsiteX874" fmla="*/ 793778 w 1695641"/>
                <a:gd name="connsiteY874" fmla="*/ 163332 h 384233"/>
                <a:gd name="connsiteX875" fmla="*/ 803416 w 1695641"/>
                <a:gd name="connsiteY875" fmla="*/ 166367 h 384233"/>
                <a:gd name="connsiteX876" fmla="*/ 807254 w 1695641"/>
                <a:gd name="connsiteY876" fmla="*/ 170829 h 384233"/>
                <a:gd name="connsiteX877" fmla="*/ 809753 w 1695641"/>
                <a:gd name="connsiteY877" fmla="*/ 182966 h 384233"/>
                <a:gd name="connsiteX878" fmla="*/ 808236 w 1695641"/>
                <a:gd name="connsiteY878" fmla="*/ 187964 h 384233"/>
                <a:gd name="connsiteX879" fmla="*/ 799311 w 1695641"/>
                <a:gd name="connsiteY879" fmla="*/ 194122 h 384233"/>
                <a:gd name="connsiteX880" fmla="*/ 789315 w 1695641"/>
                <a:gd name="connsiteY880" fmla="*/ 197782 h 384233"/>
                <a:gd name="connsiteX881" fmla="*/ 786192 w 1695641"/>
                <a:gd name="connsiteY881" fmla="*/ 203583 h 384233"/>
                <a:gd name="connsiteX882" fmla="*/ 791011 w 1695641"/>
                <a:gd name="connsiteY882" fmla="*/ 207421 h 384233"/>
                <a:gd name="connsiteX883" fmla="*/ 804309 w 1695641"/>
                <a:gd name="connsiteY883" fmla="*/ 204922 h 384233"/>
                <a:gd name="connsiteX884" fmla="*/ 814305 w 1695641"/>
                <a:gd name="connsiteY884" fmla="*/ 204922 h 384233"/>
                <a:gd name="connsiteX885" fmla="*/ 826621 w 1695641"/>
                <a:gd name="connsiteY885" fmla="*/ 202423 h 384233"/>
                <a:gd name="connsiteX886" fmla="*/ 837420 w 1695641"/>
                <a:gd name="connsiteY886" fmla="*/ 202423 h 384233"/>
                <a:gd name="connsiteX887" fmla="*/ 846345 w 1695641"/>
                <a:gd name="connsiteY887" fmla="*/ 216435 h 384233"/>
                <a:gd name="connsiteX888" fmla="*/ 830548 w 1695641"/>
                <a:gd name="connsiteY888" fmla="*/ 239193 h 384233"/>
                <a:gd name="connsiteX889" fmla="*/ 816179 w 1695641"/>
                <a:gd name="connsiteY889" fmla="*/ 236694 h 384233"/>
                <a:gd name="connsiteX890" fmla="*/ 792439 w 1695641"/>
                <a:gd name="connsiteY890" fmla="*/ 237676 h 384233"/>
                <a:gd name="connsiteX891" fmla="*/ 779498 w 1695641"/>
                <a:gd name="connsiteY891" fmla="*/ 236873 h 384233"/>
                <a:gd name="connsiteX892" fmla="*/ 768163 w 1695641"/>
                <a:gd name="connsiteY892" fmla="*/ 238033 h 384233"/>
                <a:gd name="connsiteX893" fmla="*/ 755490 w 1695641"/>
                <a:gd name="connsiteY893" fmla="*/ 240175 h 384233"/>
                <a:gd name="connsiteX894" fmla="*/ 740050 w 1695641"/>
                <a:gd name="connsiteY894" fmla="*/ 243209 h 384233"/>
                <a:gd name="connsiteX895" fmla="*/ 724074 w 1695641"/>
                <a:gd name="connsiteY895" fmla="*/ 244815 h 384233"/>
                <a:gd name="connsiteX896" fmla="*/ 707652 w 1695641"/>
                <a:gd name="connsiteY896" fmla="*/ 249813 h 384233"/>
                <a:gd name="connsiteX897" fmla="*/ 697300 w 1695641"/>
                <a:gd name="connsiteY897" fmla="*/ 244369 h 384233"/>
                <a:gd name="connsiteX898" fmla="*/ 694980 w 1695641"/>
                <a:gd name="connsiteY898" fmla="*/ 230536 h 384233"/>
                <a:gd name="connsiteX899" fmla="*/ 695514 w 1695641"/>
                <a:gd name="connsiteY899" fmla="*/ 224200 h 384233"/>
                <a:gd name="connsiteX900" fmla="*/ 698995 w 1695641"/>
                <a:gd name="connsiteY900" fmla="*/ 216881 h 384233"/>
                <a:gd name="connsiteX901" fmla="*/ 702833 w 1695641"/>
                <a:gd name="connsiteY901" fmla="*/ 213758 h 384233"/>
                <a:gd name="connsiteX902" fmla="*/ 707652 w 1695641"/>
                <a:gd name="connsiteY902" fmla="*/ 216078 h 384233"/>
                <a:gd name="connsiteX903" fmla="*/ 721754 w 1695641"/>
                <a:gd name="connsiteY903" fmla="*/ 211259 h 384233"/>
                <a:gd name="connsiteX904" fmla="*/ 739604 w 1695641"/>
                <a:gd name="connsiteY904" fmla="*/ 203405 h 384233"/>
                <a:gd name="connsiteX905" fmla="*/ 736658 w 1695641"/>
                <a:gd name="connsiteY905" fmla="*/ 198407 h 384233"/>
                <a:gd name="connsiteX906" fmla="*/ 729340 w 1695641"/>
                <a:gd name="connsiteY906" fmla="*/ 197425 h 384233"/>
                <a:gd name="connsiteX907" fmla="*/ 723181 w 1695641"/>
                <a:gd name="connsiteY907" fmla="*/ 194301 h 384233"/>
                <a:gd name="connsiteX908" fmla="*/ 723181 w 1695641"/>
                <a:gd name="connsiteY908" fmla="*/ 188321 h 384233"/>
                <a:gd name="connsiteX909" fmla="*/ 723985 w 1695641"/>
                <a:gd name="connsiteY909" fmla="*/ 181003 h 384233"/>
                <a:gd name="connsiteX910" fmla="*/ 728001 w 1695641"/>
                <a:gd name="connsiteY910" fmla="*/ 175648 h 384233"/>
                <a:gd name="connsiteX911" fmla="*/ 732106 w 1695641"/>
                <a:gd name="connsiteY911" fmla="*/ 176986 h 384233"/>
                <a:gd name="connsiteX912" fmla="*/ 736480 w 1695641"/>
                <a:gd name="connsiteY912" fmla="*/ 176183 h 384233"/>
                <a:gd name="connsiteX913" fmla="*/ 740764 w 1695641"/>
                <a:gd name="connsiteY913" fmla="*/ 176183 h 384233"/>
                <a:gd name="connsiteX914" fmla="*/ 744602 w 1695641"/>
                <a:gd name="connsiteY914" fmla="*/ 172703 h 384233"/>
                <a:gd name="connsiteX915" fmla="*/ 745583 w 1695641"/>
                <a:gd name="connsiteY915" fmla="*/ 163778 h 384233"/>
                <a:gd name="connsiteX916" fmla="*/ 740317 w 1695641"/>
                <a:gd name="connsiteY916" fmla="*/ 163064 h 384233"/>
                <a:gd name="connsiteX917" fmla="*/ 733623 w 1695641"/>
                <a:gd name="connsiteY917" fmla="*/ 164939 h 384233"/>
                <a:gd name="connsiteX918" fmla="*/ 727465 w 1695641"/>
                <a:gd name="connsiteY918" fmla="*/ 166277 h 384233"/>
                <a:gd name="connsiteX919" fmla="*/ 722467 w 1695641"/>
                <a:gd name="connsiteY919" fmla="*/ 165563 h 384233"/>
                <a:gd name="connsiteX920" fmla="*/ 719968 w 1695641"/>
                <a:gd name="connsiteY920" fmla="*/ 161636 h 384233"/>
                <a:gd name="connsiteX921" fmla="*/ 718005 w 1695641"/>
                <a:gd name="connsiteY921" fmla="*/ 155924 h 384233"/>
                <a:gd name="connsiteX922" fmla="*/ 713543 w 1695641"/>
                <a:gd name="connsiteY922" fmla="*/ 147624 h 384233"/>
                <a:gd name="connsiteX923" fmla="*/ 711043 w 1695641"/>
                <a:gd name="connsiteY923" fmla="*/ 138699 h 384233"/>
                <a:gd name="connsiteX924" fmla="*/ 715863 w 1695641"/>
                <a:gd name="connsiteY924" fmla="*/ 124687 h 384233"/>
                <a:gd name="connsiteX925" fmla="*/ 713542 w 1695641"/>
                <a:gd name="connsiteY925" fmla="*/ 102108 h 384233"/>
                <a:gd name="connsiteX926" fmla="*/ 710686 w 1695641"/>
                <a:gd name="connsiteY926" fmla="*/ 92469 h 384233"/>
                <a:gd name="connsiteX927" fmla="*/ 711846 w 1695641"/>
                <a:gd name="connsiteY927" fmla="*/ 85150 h 384233"/>
                <a:gd name="connsiteX928" fmla="*/ 714346 w 1695641"/>
                <a:gd name="connsiteY928" fmla="*/ 72655 h 384233"/>
                <a:gd name="connsiteX929" fmla="*/ 720504 w 1695641"/>
                <a:gd name="connsiteY929" fmla="*/ 59982 h 384233"/>
                <a:gd name="connsiteX930" fmla="*/ 728447 w 1695641"/>
                <a:gd name="connsiteY930" fmla="*/ 64801 h 384233"/>
                <a:gd name="connsiteX931" fmla="*/ 735944 w 1695641"/>
                <a:gd name="connsiteY931" fmla="*/ 63998 h 384233"/>
                <a:gd name="connsiteX932" fmla="*/ 745762 w 1695641"/>
                <a:gd name="connsiteY932" fmla="*/ 60874 h 384233"/>
                <a:gd name="connsiteX933" fmla="*/ 762540 w 1695641"/>
                <a:gd name="connsiteY933" fmla="*/ 54002 h 384233"/>
                <a:gd name="connsiteX934" fmla="*/ 775839 w 1695641"/>
                <a:gd name="connsiteY934" fmla="*/ 52663 h 384233"/>
                <a:gd name="connsiteX935" fmla="*/ 815643 w 1695641"/>
                <a:gd name="connsiteY935" fmla="*/ 39723 h 384233"/>
                <a:gd name="connsiteX936" fmla="*/ 439014 w 1695641"/>
                <a:gd name="connsiteY936" fmla="*/ 1614 h 384233"/>
                <a:gd name="connsiteX937" fmla="*/ 445798 w 1695641"/>
                <a:gd name="connsiteY937" fmla="*/ 2328 h 384233"/>
                <a:gd name="connsiteX938" fmla="*/ 454187 w 1695641"/>
                <a:gd name="connsiteY938" fmla="*/ 2328 h 384233"/>
                <a:gd name="connsiteX939" fmla="*/ 458560 w 1695641"/>
                <a:gd name="connsiteY939" fmla="*/ 5808 h 384233"/>
                <a:gd name="connsiteX940" fmla="*/ 466415 w 1695641"/>
                <a:gd name="connsiteY940" fmla="*/ 8217 h 384233"/>
                <a:gd name="connsiteX941" fmla="*/ 469003 w 1695641"/>
                <a:gd name="connsiteY941" fmla="*/ 17142 h 384233"/>
                <a:gd name="connsiteX942" fmla="*/ 475072 w 1695641"/>
                <a:gd name="connsiteY942" fmla="*/ 30530 h 384233"/>
                <a:gd name="connsiteX943" fmla="*/ 467575 w 1695641"/>
                <a:gd name="connsiteY943" fmla="*/ 44275 h 384233"/>
                <a:gd name="connsiteX944" fmla="*/ 469003 w 1695641"/>
                <a:gd name="connsiteY944" fmla="*/ 48826 h 384233"/>
                <a:gd name="connsiteX945" fmla="*/ 495777 w 1695641"/>
                <a:gd name="connsiteY945" fmla="*/ 42579 h 384233"/>
                <a:gd name="connsiteX946" fmla="*/ 511039 w 1695641"/>
                <a:gd name="connsiteY946" fmla="*/ 39098 h 384233"/>
                <a:gd name="connsiteX947" fmla="*/ 517554 w 1695641"/>
                <a:gd name="connsiteY947" fmla="*/ 41865 h 384233"/>
                <a:gd name="connsiteX948" fmla="*/ 524337 w 1695641"/>
                <a:gd name="connsiteY948" fmla="*/ 44096 h 384233"/>
                <a:gd name="connsiteX949" fmla="*/ 532458 w 1695641"/>
                <a:gd name="connsiteY949" fmla="*/ 51236 h 384233"/>
                <a:gd name="connsiteX950" fmla="*/ 532280 w 1695641"/>
                <a:gd name="connsiteY950" fmla="*/ 51236 h 384233"/>
                <a:gd name="connsiteX951" fmla="*/ 535939 w 1695641"/>
                <a:gd name="connsiteY951" fmla="*/ 55252 h 384233"/>
                <a:gd name="connsiteX952" fmla="*/ 535493 w 1695641"/>
                <a:gd name="connsiteY952" fmla="*/ 63463 h 384233"/>
                <a:gd name="connsiteX953" fmla="*/ 520856 w 1695641"/>
                <a:gd name="connsiteY953" fmla="*/ 75868 h 384233"/>
                <a:gd name="connsiteX954" fmla="*/ 513002 w 1695641"/>
                <a:gd name="connsiteY954" fmla="*/ 73548 h 384233"/>
                <a:gd name="connsiteX955" fmla="*/ 499704 w 1695641"/>
                <a:gd name="connsiteY955" fmla="*/ 74440 h 384233"/>
                <a:gd name="connsiteX956" fmla="*/ 489083 w 1695641"/>
                <a:gd name="connsiteY956" fmla="*/ 75690 h 384233"/>
                <a:gd name="connsiteX957" fmla="*/ 479356 w 1695641"/>
                <a:gd name="connsiteY957" fmla="*/ 78635 h 384233"/>
                <a:gd name="connsiteX958" fmla="*/ 469627 w 1695641"/>
                <a:gd name="connsiteY958" fmla="*/ 82116 h 384233"/>
                <a:gd name="connsiteX959" fmla="*/ 460702 w 1695641"/>
                <a:gd name="connsiteY959" fmla="*/ 82116 h 384233"/>
                <a:gd name="connsiteX960" fmla="*/ 447136 w 1695641"/>
                <a:gd name="connsiteY960" fmla="*/ 87827 h 384233"/>
                <a:gd name="connsiteX961" fmla="*/ 415453 w 1695641"/>
                <a:gd name="connsiteY961" fmla="*/ 95681 h 384233"/>
                <a:gd name="connsiteX962" fmla="*/ 406528 w 1695641"/>
                <a:gd name="connsiteY962" fmla="*/ 98002 h 384233"/>
                <a:gd name="connsiteX963" fmla="*/ 397604 w 1695641"/>
                <a:gd name="connsiteY963" fmla="*/ 100233 h 384233"/>
                <a:gd name="connsiteX964" fmla="*/ 389571 w 1695641"/>
                <a:gd name="connsiteY964" fmla="*/ 102286 h 384233"/>
                <a:gd name="connsiteX965" fmla="*/ 382788 w 1695641"/>
                <a:gd name="connsiteY965" fmla="*/ 103178 h 384233"/>
                <a:gd name="connsiteX966" fmla="*/ 375470 w 1695641"/>
                <a:gd name="connsiteY966" fmla="*/ 105142 h 384233"/>
                <a:gd name="connsiteX967" fmla="*/ 369044 w 1695641"/>
                <a:gd name="connsiteY967" fmla="*/ 105142 h 384233"/>
                <a:gd name="connsiteX968" fmla="*/ 363956 w 1695641"/>
                <a:gd name="connsiteY968" fmla="*/ 105142 h 384233"/>
                <a:gd name="connsiteX969" fmla="*/ 355745 w 1695641"/>
                <a:gd name="connsiteY969" fmla="*/ 107373 h 384233"/>
                <a:gd name="connsiteX970" fmla="*/ 348784 w 1695641"/>
                <a:gd name="connsiteY970" fmla="*/ 109783 h 384233"/>
                <a:gd name="connsiteX971" fmla="*/ 342715 w 1695641"/>
                <a:gd name="connsiteY971" fmla="*/ 113264 h 384233"/>
                <a:gd name="connsiteX972" fmla="*/ 337806 w 1695641"/>
                <a:gd name="connsiteY972" fmla="*/ 109783 h 384233"/>
                <a:gd name="connsiteX973" fmla="*/ 328881 w 1695641"/>
                <a:gd name="connsiteY973" fmla="*/ 109248 h 384233"/>
                <a:gd name="connsiteX974" fmla="*/ 326561 w 1695641"/>
                <a:gd name="connsiteY974" fmla="*/ 99698 h 384233"/>
                <a:gd name="connsiteX975" fmla="*/ 326115 w 1695641"/>
                <a:gd name="connsiteY975" fmla="*/ 91844 h 384233"/>
                <a:gd name="connsiteX976" fmla="*/ 327810 w 1695641"/>
                <a:gd name="connsiteY976" fmla="*/ 85596 h 384233"/>
                <a:gd name="connsiteX977" fmla="*/ 345660 w 1695641"/>
                <a:gd name="connsiteY977" fmla="*/ 76671 h 384233"/>
                <a:gd name="connsiteX978" fmla="*/ 350391 w 1695641"/>
                <a:gd name="connsiteY978" fmla="*/ 79349 h 384233"/>
                <a:gd name="connsiteX979" fmla="*/ 360654 w 1695641"/>
                <a:gd name="connsiteY979" fmla="*/ 75868 h 384233"/>
                <a:gd name="connsiteX980" fmla="*/ 385198 w 1695641"/>
                <a:gd name="connsiteY980" fmla="*/ 70959 h 384233"/>
                <a:gd name="connsiteX981" fmla="*/ 395640 w 1695641"/>
                <a:gd name="connsiteY981" fmla="*/ 69531 h 384233"/>
                <a:gd name="connsiteX982" fmla="*/ 414828 w 1695641"/>
                <a:gd name="connsiteY982" fmla="*/ 63641 h 384233"/>
                <a:gd name="connsiteX983" fmla="*/ 422682 w 1695641"/>
                <a:gd name="connsiteY983" fmla="*/ 59090 h 384233"/>
                <a:gd name="connsiteX984" fmla="*/ 421790 w 1695641"/>
                <a:gd name="connsiteY984" fmla="*/ 53735 h 384233"/>
                <a:gd name="connsiteX985" fmla="*/ 416256 w 1695641"/>
                <a:gd name="connsiteY985" fmla="*/ 51950 h 384233"/>
                <a:gd name="connsiteX986" fmla="*/ 410990 w 1695641"/>
                <a:gd name="connsiteY986" fmla="*/ 47934 h 384233"/>
                <a:gd name="connsiteX987" fmla="*/ 412240 w 1695641"/>
                <a:gd name="connsiteY987" fmla="*/ 42400 h 384233"/>
                <a:gd name="connsiteX988" fmla="*/ 414293 w 1695641"/>
                <a:gd name="connsiteY988" fmla="*/ 37134 h 384233"/>
                <a:gd name="connsiteX989" fmla="*/ 416434 w 1695641"/>
                <a:gd name="connsiteY989" fmla="*/ 30530 h 384233"/>
                <a:gd name="connsiteX990" fmla="*/ 409741 w 1695641"/>
                <a:gd name="connsiteY990" fmla="*/ 14019 h 384233"/>
                <a:gd name="connsiteX991" fmla="*/ 411704 w 1695641"/>
                <a:gd name="connsiteY991" fmla="*/ 8396 h 384233"/>
                <a:gd name="connsiteX992" fmla="*/ 421790 w 1695641"/>
                <a:gd name="connsiteY992" fmla="*/ 6700 h 384233"/>
                <a:gd name="connsiteX993" fmla="*/ 427680 w 1695641"/>
                <a:gd name="connsiteY993" fmla="*/ 4380 h 384233"/>
                <a:gd name="connsiteX994" fmla="*/ 433303 w 1695641"/>
                <a:gd name="connsiteY994" fmla="*/ 3755 h 384233"/>
                <a:gd name="connsiteX995" fmla="*/ 439014 w 1695641"/>
                <a:gd name="connsiteY995" fmla="*/ 1614 h 384233"/>
                <a:gd name="connsiteX996" fmla="*/ 1616919 w 1695641"/>
                <a:gd name="connsiteY996" fmla="*/ 7 h 384233"/>
                <a:gd name="connsiteX997" fmla="*/ 1626380 w 1695641"/>
                <a:gd name="connsiteY997" fmla="*/ 7326 h 384233"/>
                <a:gd name="connsiteX998" fmla="*/ 1622363 w 1695641"/>
                <a:gd name="connsiteY998" fmla="*/ 18928 h 384233"/>
                <a:gd name="connsiteX999" fmla="*/ 1614599 w 1695641"/>
                <a:gd name="connsiteY999" fmla="*/ 29103 h 384233"/>
                <a:gd name="connsiteX1000" fmla="*/ 1614599 w 1695641"/>
                <a:gd name="connsiteY1000" fmla="*/ 38027 h 384233"/>
                <a:gd name="connsiteX1001" fmla="*/ 1619418 w 1695641"/>
                <a:gd name="connsiteY1001" fmla="*/ 45256 h 384233"/>
                <a:gd name="connsiteX1002" fmla="*/ 1608886 w 1695641"/>
                <a:gd name="connsiteY1002" fmla="*/ 66587 h 384233"/>
                <a:gd name="connsiteX1003" fmla="*/ 1600943 w 1695641"/>
                <a:gd name="connsiteY1003" fmla="*/ 78100 h 384233"/>
                <a:gd name="connsiteX1004" fmla="*/ 1610582 w 1695641"/>
                <a:gd name="connsiteY1004" fmla="*/ 83187 h 384233"/>
                <a:gd name="connsiteX1005" fmla="*/ 1615313 w 1695641"/>
                <a:gd name="connsiteY1005" fmla="*/ 90773 h 384233"/>
                <a:gd name="connsiteX1006" fmla="*/ 1624238 w 1695641"/>
                <a:gd name="connsiteY1006" fmla="*/ 81848 h 384233"/>
                <a:gd name="connsiteX1007" fmla="*/ 1616473 w 1695641"/>
                <a:gd name="connsiteY1007" fmla="*/ 79260 h 384233"/>
                <a:gd name="connsiteX1008" fmla="*/ 1614688 w 1695641"/>
                <a:gd name="connsiteY1008" fmla="*/ 70335 h 384233"/>
                <a:gd name="connsiteX1009" fmla="*/ 1619775 w 1695641"/>
                <a:gd name="connsiteY1009" fmla="*/ 66319 h 384233"/>
                <a:gd name="connsiteX1010" fmla="*/ 1623880 w 1695641"/>
                <a:gd name="connsiteY1010" fmla="*/ 61499 h 384233"/>
                <a:gd name="connsiteX1011" fmla="*/ 1623167 w 1695641"/>
                <a:gd name="connsiteY1011" fmla="*/ 53021 h 384233"/>
                <a:gd name="connsiteX1012" fmla="*/ 1630396 w 1695641"/>
                <a:gd name="connsiteY1012" fmla="*/ 49361 h 384233"/>
                <a:gd name="connsiteX1013" fmla="*/ 1634501 w 1695641"/>
                <a:gd name="connsiteY1013" fmla="*/ 43203 h 384233"/>
                <a:gd name="connsiteX1014" fmla="*/ 1636376 w 1695641"/>
                <a:gd name="connsiteY1014" fmla="*/ 36420 h 384233"/>
                <a:gd name="connsiteX1015" fmla="*/ 1631199 w 1695641"/>
                <a:gd name="connsiteY1015" fmla="*/ 23926 h 384233"/>
                <a:gd name="connsiteX1016" fmla="*/ 1657171 w 1695641"/>
                <a:gd name="connsiteY1016" fmla="*/ 10182 h 384233"/>
                <a:gd name="connsiteX1017" fmla="*/ 1659492 w 1695641"/>
                <a:gd name="connsiteY1017" fmla="*/ 6880 h 384233"/>
                <a:gd name="connsiteX1018" fmla="*/ 1667256 w 1695641"/>
                <a:gd name="connsiteY1018" fmla="*/ 5987 h 384233"/>
                <a:gd name="connsiteX1019" fmla="*/ 1675646 w 1695641"/>
                <a:gd name="connsiteY1019" fmla="*/ 11253 h 384233"/>
                <a:gd name="connsiteX1020" fmla="*/ 1677788 w 1695641"/>
                <a:gd name="connsiteY1020" fmla="*/ 17411 h 384233"/>
                <a:gd name="connsiteX1021" fmla="*/ 1676806 w 1695641"/>
                <a:gd name="connsiteY1021" fmla="*/ 28210 h 384233"/>
                <a:gd name="connsiteX1022" fmla="*/ 1665382 w 1695641"/>
                <a:gd name="connsiteY1022" fmla="*/ 37134 h 384233"/>
                <a:gd name="connsiteX1023" fmla="*/ 1656457 w 1695641"/>
                <a:gd name="connsiteY1023" fmla="*/ 58733 h 384233"/>
                <a:gd name="connsiteX1024" fmla="*/ 1653779 w 1695641"/>
                <a:gd name="connsiteY1024" fmla="*/ 66230 h 384233"/>
                <a:gd name="connsiteX1025" fmla="*/ 1651548 w 1695641"/>
                <a:gd name="connsiteY1025" fmla="*/ 75155 h 384233"/>
                <a:gd name="connsiteX1026" fmla="*/ 1649763 w 1695641"/>
                <a:gd name="connsiteY1026" fmla="*/ 86400 h 384233"/>
                <a:gd name="connsiteX1027" fmla="*/ 1654939 w 1695641"/>
                <a:gd name="connsiteY1027" fmla="*/ 88007 h 384233"/>
                <a:gd name="connsiteX1028" fmla="*/ 1665025 w 1695641"/>
                <a:gd name="connsiteY1028" fmla="*/ 82473 h 384233"/>
                <a:gd name="connsiteX1029" fmla="*/ 1671986 w 1695641"/>
                <a:gd name="connsiteY1029" fmla="*/ 82473 h 384233"/>
                <a:gd name="connsiteX1030" fmla="*/ 1677609 w 1695641"/>
                <a:gd name="connsiteY1030" fmla="*/ 86579 h 384233"/>
                <a:gd name="connsiteX1031" fmla="*/ 1683946 w 1695641"/>
                <a:gd name="connsiteY1031" fmla="*/ 88453 h 384233"/>
                <a:gd name="connsiteX1032" fmla="*/ 1691174 w 1695641"/>
                <a:gd name="connsiteY1032" fmla="*/ 91041 h 384233"/>
                <a:gd name="connsiteX1033" fmla="*/ 1691710 w 1695641"/>
                <a:gd name="connsiteY1033" fmla="*/ 90952 h 384233"/>
                <a:gd name="connsiteX1034" fmla="*/ 1695548 w 1695641"/>
                <a:gd name="connsiteY1034" fmla="*/ 107462 h 384233"/>
                <a:gd name="connsiteX1035" fmla="*/ 1691442 w 1695641"/>
                <a:gd name="connsiteY1035" fmla="*/ 122367 h 384233"/>
                <a:gd name="connsiteX1036" fmla="*/ 1668952 w 1695641"/>
                <a:gd name="connsiteY1036" fmla="*/ 128347 h 384233"/>
                <a:gd name="connsiteX1037" fmla="*/ 1661990 w 1695641"/>
                <a:gd name="connsiteY1037" fmla="*/ 131292 h 384233"/>
                <a:gd name="connsiteX1038" fmla="*/ 1653065 w 1695641"/>
                <a:gd name="connsiteY1038" fmla="*/ 130489 h 384233"/>
                <a:gd name="connsiteX1039" fmla="*/ 1641909 w 1695641"/>
                <a:gd name="connsiteY1039" fmla="*/ 130489 h 384233"/>
                <a:gd name="connsiteX1040" fmla="*/ 1622720 w 1695641"/>
                <a:gd name="connsiteY1040" fmla="*/ 144144 h 384233"/>
                <a:gd name="connsiteX1041" fmla="*/ 1615670 w 1695641"/>
                <a:gd name="connsiteY1041" fmla="*/ 151641 h 384233"/>
                <a:gd name="connsiteX1042" fmla="*/ 1604424 w 1695641"/>
                <a:gd name="connsiteY1042" fmla="*/ 161994 h 384233"/>
                <a:gd name="connsiteX1043" fmla="*/ 1602639 w 1695641"/>
                <a:gd name="connsiteY1043" fmla="*/ 172614 h 384233"/>
                <a:gd name="connsiteX1044" fmla="*/ 1607994 w 1695641"/>
                <a:gd name="connsiteY1044" fmla="*/ 173685 h 384233"/>
                <a:gd name="connsiteX1045" fmla="*/ 1617633 w 1695641"/>
                <a:gd name="connsiteY1045" fmla="*/ 169847 h 384233"/>
                <a:gd name="connsiteX1046" fmla="*/ 1623970 w 1695641"/>
                <a:gd name="connsiteY1046" fmla="*/ 166456 h 384233"/>
                <a:gd name="connsiteX1047" fmla="*/ 1635037 w 1695641"/>
                <a:gd name="connsiteY1047" fmla="*/ 172078 h 384233"/>
                <a:gd name="connsiteX1048" fmla="*/ 1645836 w 1695641"/>
                <a:gd name="connsiteY1048" fmla="*/ 176541 h 384233"/>
                <a:gd name="connsiteX1049" fmla="*/ 1650031 w 1695641"/>
                <a:gd name="connsiteY1049" fmla="*/ 180825 h 384233"/>
                <a:gd name="connsiteX1050" fmla="*/ 1647264 w 1695641"/>
                <a:gd name="connsiteY1050" fmla="*/ 192070 h 384233"/>
                <a:gd name="connsiteX1051" fmla="*/ 1640838 w 1695641"/>
                <a:gd name="connsiteY1051" fmla="*/ 197604 h 384233"/>
                <a:gd name="connsiteX1052" fmla="*/ 1629503 w 1695641"/>
                <a:gd name="connsiteY1052" fmla="*/ 199746 h 384233"/>
                <a:gd name="connsiteX1053" fmla="*/ 1621828 w 1695641"/>
                <a:gd name="connsiteY1053" fmla="*/ 202334 h 384233"/>
                <a:gd name="connsiteX1054" fmla="*/ 1603978 w 1695641"/>
                <a:gd name="connsiteY1054" fmla="*/ 210366 h 384233"/>
                <a:gd name="connsiteX1055" fmla="*/ 1604781 w 1695641"/>
                <a:gd name="connsiteY1055" fmla="*/ 222683 h 384233"/>
                <a:gd name="connsiteX1056" fmla="*/ 1603442 w 1695641"/>
                <a:gd name="connsiteY1056" fmla="*/ 233214 h 384233"/>
                <a:gd name="connsiteX1057" fmla="*/ 1600943 w 1695641"/>
                <a:gd name="connsiteY1057" fmla="*/ 245262 h 384233"/>
                <a:gd name="connsiteX1058" fmla="*/ 1596303 w 1695641"/>
                <a:gd name="connsiteY1058" fmla="*/ 253295 h 384233"/>
                <a:gd name="connsiteX1059" fmla="*/ 1587378 w 1695641"/>
                <a:gd name="connsiteY1059" fmla="*/ 270609 h 384233"/>
                <a:gd name="connsiteX1060" fmla="*/ 1574348 w 1695641"/>
                <a:gd name="connsiteY1060" fmla="*/ 275250 h 384233"/>
                <a:gd name="connsiteX1061" fmla="*/ 1563906 w 1695641"/>
                <a:gd name="connsiteY1061" fmla="*/ 278106 h 384233"/>
                <a:gd name="connsiteX1062" fmla="*/ 1548198 w 1695641"/>
                <a:gd name="connsiteY1062" fmla="*/ 278106 h 384233"/>
                <a:gd name="connsiteX1063" fmla="*/ 1547216 w 1695641"/>
                <a:gd name="connsiteY1063" fmla="*/ 268646 h 384233"/>
                <a:gd name="connsiteX1064" fmla="*/ 1532043 w 1695641"/>
                <a:gd name="connsiteY1064" fmla="*/ 254276 h 384233"/>
                <a:gd name="connsiteX1065" fmla="*/ 1540165 w 1695641"/>
                <a:gd name="connsiteY1065" fmla="*/ 250260 h 384233"/>
                <a:gd name="connsiteX1066" fmla="*/ 1559800 w 1695641"/>
                <a:gd name="connsiteY1066" fmla="*/ 246690 h 384233"/>
                <a:gd name="connsiteX1067" fmla="*/ 1575240 w 1695641"/>
                <a:gd name="connsiteY1067" fmla="*/ 219916 h 384233"/>
                <a:gd name="connsiteX1068" fmla="*/ 1570956 w 1695641"/>
                <a:gd name="connsiteY1068" fmla="*/ 213847 h 384233"/>
                <a:gd name="connsiteX1069" fmla="*/ 1556498 w 1695641"/>
                <a:gd name="connsiteY1069" fmla="*/ 216436 h 384233"/>
                <a:gd name="connsiteX1070" fmla="*/ 1541593 w 1695641"/>
                <a:gd name="connsiteY1070" fmla="*/ 219024 h 384233"/>
                <a:gd name="connsiteX1071" fmla="*/ 1529366 w 1695641"/>
                <a:gd name="connsiteY1071" fmla="*/ 223397 h 384233"/>
                <a:gd name="connsiteX1072" fmla="*/ 1518388 w 1695641"/>
                <a:gd name="connsiteY1072" fmla="*/ 220720 h 384233"/>
                <a:gd name="connsiteX1073" fmla="*/ 1513390 w 1695641"/>
                <a:gd name="connsiteY1073" fmla="*/ 218488 h 384233"/>
                <a:gd name="connsiteX1074" fmla="*/ 1512230 w 1695641"/>
                <a:gd name="connsiteY1074" fmla="*/ 210456 h 384233"/>
                <a:gd name="connsiteX1075" fmla="*/ 1514461 w 1695641"/>
                <a:gd name="connsiteY1075" fmla="*/ 199389 h 384233"/>
                <a:gd name="connsiteX1076" fmla="*/ 1527848 w 1695641"/>
                <a:gd name="connsiteY1076" fmla="*/ 191088 h 384233"/>
                <a:gd name="connsiteX1077" fmla="*/ 1537577 w 1695641"/>
                <a:gd name="connsiteY1077" fmla="*/ 193587 h 384233"/>
                <a:gd name="connsiteX1078" fmla="*/ 1547037 w 1695641"/>
                <a:gd name="connsiteY1078" fmla="*/ 187697 h 384233"/>
                <a:gd name="connsiteX1079" fmla="*/ 1558729 w 1695641"/>
                <a:gd name="connsiteY1079" fmla="*/ 184573 h 384233"/>
                <a:gd name="connsiteX1080" fmla="*/ 1565780 w 1695641"/>
                <a:gd name="connsiteY1080" fmla="*/ 181003 h 384233"/>
                <a:gd name="connsiteX1081" fmla="*/ 1568279 w 1695641"/>
                <a:gd name="connsiteY1081" fmla="*/ 176898 h 384233"/>
                <a:gd name="connsiteX1082" fmla="*/ 1569528 w 1695641"/>
                <a:gd name="connsiteY1082" fmla="*/ 167973 h 384233"/>
                <a:gd name="connsiteX1083" fmla="*/ 1572831 w 1695641"/>
                <a:gd name="connsiteY1083" fmla="*/ 159049 h 384233"/>
                <a:gd name="connsiteX1084" fmla="*/ 1566048 w 1695641"/>
                <a:gd name="connsiteY1084" fmla="*/ 158424 h 384233"/>
                <a:gd name="connsiteX1085" fmla="*/ 1558550 w 1695641"/>
                <a:gd name="connsiteY1085" fmla="*/ 163333 h 384233"/>
                <a:gd name="connsiteX1086" fmla="*/ 1550071 w 1695641"/>
                <a:gd name="connsiteY1086" fmla="*/ 167706 h 384233"/>
                <a:gd name="connsiteX1087" fmla="*/ 1542932 w 1695641"/>
                <a:gd name="connsiteY1087" fmla="*/ 167706 h 384233"/>
                <a:gd name="connsiteX1088" fmla="*/ 1540255 w 1695641"/>
                <a:gd name="connsiteY1088" fmla="*/ 161191 h 384233"/>
                <a:gd name="connsiteX1089" fmla="*/ 1542218 w 1695641"/>
                <a:gd name="connsiteY1089" fmla="*/ 151462 h 384233"/>
                <a:gd name="connsiteX1090" fmla="*/ 1549715 w 1695641"/>
                <a:gd name="connsiteY1090" fmla="*/ 133612 h 384233"/>
                <a:gd name="connsiteX1091" fmla="*/ 1560246 w 1695641"/>
                <a:gd name="connsiteY1091" fmla="*/ 132898 h 384233"/>
                <a:gd name="connsiteX1092" fmla="*/ 1564173 w 1695641"/>
                <a:gd name="connsiteY1092" fmla="*/ 130310 h 384233"/>
                <a:gd name="connsiteX1093" fmla="*/ 1573902 w 1695641"/>
                <a:gd name="connsiteY1093" fmla="*/ 129418 h 384233"/>
                <a:gd name="connsiteX1094" fmla="*/ 1584969 w 1695641"/>
                <a:gd name="connsiteY1094" fmla="*/ 126651 h 384233"/>
                <a:gd name="connsiteX1095" fmla="*/ 1593269 w 1695641"/>
                <a:gd name="connsiteY1095" fmla="*/ 125223 h 384233"/>
                <a:gd name="connsiteX1096" fmla="*/ 1600230 w 1695641"/>
                <a:gd name="connsiteY1096" fmla="*/ 122724 h 384233"/>
                <a:gd name="connsiteX1097" fmla="*/ 1604335 w 1695641"/>
                <a:gd name="connsiteY1097" fmla="*/ 119779 h 384233"/>
                <a:gd name="connsiteX1098" fmla="*/ 1614063 w 1695641"/>
                <a:gd name="connsiteY1098" fmla="*/ 119779 h 384233"/>
                <a:gd name="connsiteX1099" fmla="*/ 1622007 w 1695641"/>
                <a:gd name="connsiteY1099" fmla="*/ 119779 h 384233"/>
                <a:gd name="connsiteX1100" fmla="*/ 1630217 w 1695641"/>
                <a:gd name="connsiteY1100" fmla="*/ 121742 h 384233"/>
                <a:gd name="connsiteX1101" fmla="*/ 1639142 w 1695641"/>
                <a:gd name="connsiteY1101" fmla="*/ 117369 h 384233"/>
                <a:gd name="connsiteX1102" fmla="*/ 1644140 w 1695641"/>
                <a:gd name="connsiteY1102" fmla="*/ 107819 h 384233"/>
                <a:gd name="connsiteX1103" fmla="*/ 1632270 w 1695641"/>
                <a:gd name="connsiteY1103" fmla="*/ 109158 h 384233"/>
                <a:gd name="connsiteX1104" fmla="*/ 1619775 w 1695641"/>
                <a:gd name="connsiteY1104" fmla="*/ 110943 h 384233"/>
                <a:gd name="connsiteX1105" fmla="*/ 1600140 w 1695641"/>
                <a:gd name="connsiteY1105" fmla="*/ 112996 h 384233"/>
                <a:gd name="connsiteX1106" fmla="*/ 1590234 w 1695641"/>
                <a:gd name="connsiteY1106" fmla="*/ 115316 h 384233"/>
                <a:gd name="connsiteX1107" fmla="*/ 1580327 w 1695641"/>
                <a:gd name="connsiteY1107" fmla="*/ 117369 h 384233"/>
                <a:gd name="connsiteX1108" fmla="*/ 1564262 w 1695641"/>
                <a:gd name="connsiteY1108" fmla="*/ 119422 h 384233"/>
                <a:gd name="connsiteX1109" fmla="*/ 1551946 w 1695641"/>
                <a:gd name="connsiteY1109" fmla="*/ 121921 h 384233"/>
                <a:gd name="connsiteX1110" fmla="*/ 1537398 w 1695641"/>
                <a:gd name="connsiteY1110" fmla="*/ 127811 h 384233"/>
                <a:gd name="connsiteX1111" fmla="*/ 1528473 w 1695641"/>
                <a:gd name="connsiteY1111" fmla="*/ 139681 h 384233"/>
                <a:gd name="connsiteX1112" fmla="*/ 1524189 w 1695641"/>
                <a:gd name="connsiteY1112" fmla="*/ 144769 h 384233"/>
                <a:gd name="connsiteX1113" fmla="*/ 1505626 w 1695641"/>
                <a:gd name="connsiteY1113" fmla="*/ 158960 h 384233"/>
                <a:gd name="connsiteX1114" fmla="*/ 1498397 w 1695641"/>
                <a:gd name="connsiteY1114" fmla="*/ 156014 h 384233"/>
                <a:gd name="connsiteX1115" fmla="*/ 1492953 w 1695641"/>
                <a:gd name="connsiteY1115" fmla="*/ 138967 h 384233"/>
                <a:gd name="connsiteX1116" fmla="*/ 1492953 w 1695641"/>
                <a:gd name="connsiteY1116" fmla="*/ 121831 h 384233"/>
                <a:gd name="connsiteX1117" fmla="*/ 1495630 w 1695641"/>
                <a:gd name="connsiteY1117" fmla="*/ 114870 h 384233"/>
                <a:gd name="connsiteX1118" fmla="*/ 1500539 w 1695641"/>
                <a:gd name="connsiteY1118" fmla="*/ 111657 h 384233"/>
                <a:gd name="connsiteX1119" fmla="*/ 1512498 w 1695641"/>
                <a:gd name="connsiteY1119" fmla="*/ 91844 h 384233"/>
                <a:gd name="connsiteX1120" fmla="*/ 1515889 w 1695641"/>
                <a:gd name="connsiteY1120" fmla="*/ 91844 h 384233"/>
                <a:gd name="connsiteX1121" fmla="*/ 1518299 w 1695641"/>
                <a:gd name="connsiteY1121" fmla="*/ 107194 h 384233"/>
                <a:gd name="connsiteX1122" fmla="*/ 1518530 w 1695641"/>
                <a:gd name="connsiteY1122" fmla="*/ 108779 h 384233"/>
                <a:gd name="connsiteX1123" fmla="*/ 1523564 w 1695641"/>
                <a:gd name="connsiteY1123" fmla="*/ 111121 h 384233"/>
                <a:gd name="connsiteX1124" fmla="*/ 1533828 w 1695641"/>
                <a:gd name="connsiteY1124" fmla="*/ 107105 h 384233"/>
                <a:gd name="connsiteX1125" fmla="*/ 1537309 w 1695641"/>
                <a:gd name="connsiteY1125" fmla="*/ 103625 h 384233"/>
                <a:gd name="connsiteX1126" fmla="*/ 1534631 w 1695641"/>
                <a:gd name="connsiteY1126" fmla="*/ 96486 h 384233"/>
                <a:gd name="connsiteX1127" fmla="*/ 1532846 w 1695641"/>
                <a:gd name="connsiteY1127" fmla="*/ 86132 h 384233"/>
                <a:gd name="connsiteX1128" fmla="*/ 1534453 w 1695641"/>
                <a:gd name="connsiteY1128" fmla="*/ 64891 h 384233"/>
                <a:gd name="connsiteX1129" fmla="*/ 1532936 w 1695641"/>
                <a:gd name="connsiteY1129" fmla="*/ 42400 h 384233"/>
                <a:gd name="connsiteX1130" fmla="*/ 1530883 w 1695641"/>
                <a:gd name="connsiteY1130" fmla="*/ 29549 h 384233"/>
                <a:gd name="connsiteX1131" fmla="*/ 1535167 w 1695641"/>
                <a:gd name="connsiteY1131" fmla="*/ 22141 h 384233"/>
                <a:gd name="connsiteX1132" fmla="*/ 1541325 w 1695641"/>
                <a:gd name="connsiteY1132" fmla="*/ 22141 h 384233"/>
                <a:gd name="connsiteX1133" fmla="*/ 1544449 w 1695641"/>
                <a:gd name="connsiteY1133" fmla="*/ 20088 h 384233"/>
                <a:gd name="connsiteX1134" fmla="*/ 1547127 w 1695641"/>
                <a:gd name="connsiteY1134" fmla="*/ 24105 h 384233"/>
                <a:gd name="connsiteX1135" fmla="*/ 1548198 w 1695641"/>
                <a:gd name="connsiteY1135" fmla="*/ 31423 h 384233"/>
                <a:gd name="connsiteX1136" fmla="*/ 1549001 w 1695641"/>
                <a:gd name="connsiteY1136" fmla="*/ 40347 h 384233"/>
                <a:gd name="connsiteX1137" fmla="*/ 1549001 w 1695641"/>
                <a:gd name="connsiteY1137" fmla="*/ 45970 h 384233"/>
                <a:gd name="connsiteX1138" fmla="*/ 1549001 w 1695641"/>
                <a:gd name="connsiteY1138" fmla="*/ 52128 h 384233"/>
                <a:gd name="connsiteX1139" fmla="*/ 1549001 w 1695641"/>
                <a:gd name="connsiteY1139" fmla="*/ 59893 h 384233"/>
                <a:gd name="connsiteX1140" fmla="*/ 1549893 w 1695641"/>
                <a:gd name="connsiteY1140" fmla="*/ 75065 h 384233"/>
                <a:gd name="connsiteX1141" fmla="*/ 1551857 w 1695641"/>
                <a:gd name="connsiteY1141" fmla="*/ 85240 h 384233"/>
                <a:gd name="connsiteX1142" fmla="*/ 1551857 w 1695641"/>
                <a:gd name="connsiteY1142" fmla="*/ 92737 h 384233"/>
                <a:gd name="connsiteX1143" fmla="*/ 1548822 w 1695641"/>
                <a:gd name="connsiteY1143" fmla="*/ 101662 h 384233"/>
                <a:gd name="connsiteX1144" fmla="*/ 1553106 w 1695641"/>
                <a:gd name="connsiteY1144" fmla="*/ 106034 h 384233"/>
                <a:gd name="connsiteX1145" fmla="*/ 1561584 w 1695641"/>
                <a:gd name="connsiteY1145" fmla="*/ 103714 h 384233"/>
                <a:gd name="connsiteX1146" fmla="*/ 1568903 w 1695641"/>
                <a:gd name="connsiteY1146" fmla="*/ 103268 h 384233"/>
                <a:gd name="connsiteX1147" fmla="*/ 1580863 w 1695641"/>
                <a:gd name="connsiteY1147" fmla="*/ 101126 h 384233"/>
                <a:gd name="connsiteX1148" fmla="*/ 1587378 w 1695641"/>
                <a:gd name="connsiteY1148" fmla="*/ 98895 h 384233"/>
                <a:gd name="connsiteX1149" fmla="*/ 1592465 w 1695641"/>
                <a:gd name="connsiteY1149" fmla="*/ 95504 h 384233"/>
                <a:gd name="connsiteX1150" fmla="*/ 1593179 w 1695641"/>
                <a:gd name="connsiteY1150" fmla="*/ 91666 h 384233"/>
                <a:gd name="connsiteX1151" fmla="*/ 1586039 w 1695641"/>
                <a:gd name="connsiteY1151" fmla="*/ 90952 h 384233"/>
                <a:gd name="connsiteX1152" fmla="*/ 1579524 w 1695641"/>
                <a:gd name="connsiteY1152" fmla="*/ 93629 h 384233"/>
                <a:gd name="connsiteX1153" fmla="*/ 1577650 w 1695641"/>
                <a:gd name="connsiteY1153" fmla="*/ 87650 h 384233"/>
                <a:gd name="connsiteX1154" fmla="*/ 1573723 w 1695641"/>
                <a:gd name="connsiteY1154" fmla="*/ 82741 h 384233"/>
                <a:gd name="connsiteX1155" fmla="*/ 1571135 w 1695641"/>
                <a:gd name="connsiteY1155" fmla="*/ 90060 h 384233"/>
                <a:gd name="connsiteX1156" fmla="*/ 1568011 w 1695641"/>
                <a:gd name="connsiteY1156" fmla="*/ 94433 h 384233"/>
                <a:gd name="connsiteX1157" fmla="*/ 1563638 w 1695641"/>
                <a:gd name="connsiteY1157" fmla="*/ 96753 h 384233"/>
                <a:gd name="connsiteX1158" fmla="*/ 1559175 w 1695641"/>
                <a:gd name="connsiteY1158" fmla="*/ 88364 h 384233"/>
                <a:gd name="connsiteX1159" fmla="*/ 1559800 w 1695641"/>
                <a:gd name="connsiteY1159" fmla="*/ 71049 h 384233"/>
                <a:gd name="connsiteX1160" fmla="*/ 1557837 w 1695641"/>
                <a:gd name="connsiteY1160" fmla="*/ 59268 h 384233"/>
                <a:gd name="connsiteX1161" fmla="*/ 1557837 w 1695641"/>
                <a:gd name="connsiteY1161" fmla="*/ 42579 h 384233"/>
                <a:gd name="connsiteX1162" fmla="*/ 1556587 w 1695641"/>
                <a:gd name="connsiteY1162" fmla="*/ 36956 h 384233"/>
                <a:gd name="connsiteX1163" fmla="*/ 1559979 w 1695641"/>
                <a:gd name="connsiteY1163" fmla="*/ 28835 h 384233"/>
                <a:gd name="connsiteX1164" fmla="*/ 1565691 w 1695641"/>
                <a:gd name="connsiteY1164" fmla="*/ 25622 h 384233"/>
                <a:gd name="connsiteX1165" fmla="*/ 1568457 w 1695641"/>
                <a:gd name="connsiteY1165" fmla="*/ 34546 h 384233"/>
                <a:gd name="connsiteX1166" fmla="*/ 1570331 w 1695641"/>
                <a:gd name="connsiteY1166" fmla="*/ 40169 h 384233"/>
                <a:gd name="connsiteX1167" fmla="*/ 1573009 w 1695641"/>
                <a:gd name="connsiteY1167" fmla="*/ 59000 h 384233"/>
                <a:gd name="connsiteX1168" fmla="*/ 1575508 w 1695641"/>
                <a:gd name="connsiteY1168" fmla="*/ 63374 h 384233"/>
                <a:gd name="connsiteX1169" fmla="*/ 1585237 w 1695641"/>
                <a:gd name="connsiteY1169" fmla="*/ 63374 h 384233"/>
                <a:gd name="connsiteX1170" fmla="*/ 1588896 w 1695641"/>
                <a:gd name="connsiteY1170" fmla="*/ 68015 h 384233"/>
                <a:gd name="connsiteX1171" fmla="*/ 1597820 w 1695641"/>
                <a:gd name="connsiteY1171" fmla="*/ 59714 h 384233"/>
                <a:gd name="connsiteX1172" fmla="*/ 1593090 w 1695641"/>
                <a:gd name="connsiteY1172" fmla="*/ 48469 h 384233"/>
                <a:gd name="connsiteX1173" fmla="*/ 1585237 w 1695641"/>
                <a:gd name="connsiteY1173" fmla="*/ 51503 h 384233"/>
                <a:gd name="connsiteX1174" fmla="*/ 1579703 w 1695641"/>
                <a:gd name="connsiteY1174" fmla="*/ 54092 h 384233"/>
                <a:gd name="connsiteX1175" fmla="*/ 1579703 w 1695641"/>
                <a:gd name="connsiteY1175" fmla="*/ 42936 h 384233"/>
                <a:gd name="connsiteX1176" fmla="*/ 1583094 w 1695641"/>
                <a:gd name="connsiteY1176" fmla="*/ 34011 h 384233"/>
                <a:gd name="connsiteX1177" fmla="*/ 1579346 w 1695641"/>
                <a:gd name="connsiteY1177" fmla="*/ 24105 h 384233"/>
                <a:gd name="connsiteX1178" fmla="*/ 1585593 w 1695641"/>
                <a:gd name="connsiteY1178" fmla="*/ 17857 h 384233"/>
                <a:gd name="connsiteX1179" fmla="*/ 1592466 w 1695641"/>
                <a:gd name="connsiteY1179" fmla="*/ 23480 h 384233"/>
                <a:gd name="connsiteX1180" fmla="*/ 1600765 w 1695641"/>
                <a:gd name="connsiteY1180" fmla="*/ 12502 h 384233"/>
                <a:gd name="connsiteX1181" fmla="*/ 1606923 w 1695641"/>
                <a:gd name="connsiteY1181" fmla="*/ 1078 h 384233"/>
                <a:gd name="connsiteX1182" fmla="*/ 1611921 w 1695641"/>
                <a:gd name="connsiteY1182" fmla="*/ 1078 h 384233"/>
                <a:gd name="connsiteX1183" fmla="*/ 1616919 w 1695641"/>
                <a:gd name="connsiteY1183" fmla="*/ 7 h 38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</a:cxnLst>
              <a:rect l="l" t="t" r="r" b="b"/>
              <a:pathLst>
                <a:path w="1695641" h="384233">
                  <a:moveTo>
                    <a:pt x="337551" y="383456"/>
                  </a:moveTo>
                  <a:lnTo>
                    <a:pt x="338074" y="383688"/>
                  </a:lnTo>
                  <a:lnTo>
                    <a:pt x="337450" y="383510"/>
                  </a:lnTo>
                  <a:close/>
                  <a:moveTo>
                    <a:pt x="27042" y="352807"/>
                  </a:moveTo>
                  <a:lnTo>
                    <a:pt x="27132" y="370567"/>
                  </a:lnTo>
                  <a:lnTo>
                    <a:pt x="42750" y="370567"/>
                  </a:lnTo>
                  <a:cubicBezTo>
                    <a:pt x="45484" y="370803"/>
                    <a:pt x="48202" y="369971"/>
                    <a:pt x="50336" y="368247"/>
                  </a:cubicBezTo>
                  <a:cubicBezTo>
                    <a:pt x="52107" y="366307"/>
                    <a:pt x="53010" y="363728"/>
                    <a:pt x="52835" y="361107"/>
                  </a:cubicBezTo>
                  <a:cubicBezTo>
                    <a:pt x="52999" y="358734"/>
                    <a:pt x="52042" y="356421"/>
                    <a:pt x="50246" y="354859"/>
                  </a:cubicBezTo>
                  <a:cubicBezTo>
                    <a:pt x="47976" y="353295"/>
                    <a:pt x="45231" y="352569"/>
                    <a:pt x="42482" y="352807"/>
                  </a:cubicBezTo>
                  <a:close/>
                  <a:moveTo>
                    <a:pt x="27042" y="326836"/>
                  </a:moveTo>
                  <a:lnTo>
                    <a:pt x="27132" y="341562"/>
                  </a:lnTo>
                  <a:lnTo>
                    <a:pt x="41857" y="341562"/>
                  </a:lnTo>
                  <a:cubicBezTo>
                    <a:pt x="44417" y="341725"/>
                    <a:pt x="46960" y="341034"/>
                    <a:pt x="49086" y="339599"/>
                  </a:cubicBezTo>
                  <a:cubicBezTo>
                    <a:pt x="50717" y="338054"/>
                    <a:pt x="51568" y="335859"/>
                    <a:pt x="51407" y="333619"/>
                  </a:cubicBezTo>
                  <a:cubicBezTo>
                    <a:pt x="51533" y="331601"/>
                    <a:pt x="50583" y="329666"/>
                    <a:pt x="48908" y="328532"/>
                  </a:cubicBezTo>
                  <a:cubicBezTo>
                    <a:pt x="46601" y="327233"/>
                    <a:pt x="43962" y="326644"/>
                    <a:pt x="41322" y="326836"/>
                  </a:cubicBezTo>
                  <a:close/>
                  <a:moveTo>
                    <a:pt x="1530352" y="324967"/>
                  </a:moveTo>
                  <a:cubicBezTo>
                    <a:pt x="1526517" y="324361"/>
                    <a:pt x="1522450" y="325218"/>
                    <a:pt x="1519062" y="327682"/>
                  </a:cubicBezTo>
                  <a:cubicBezTo>
                    <a:pt x="1517776" y="328616"/>
                    <a:pt x="1516646" y="329746"/>
                    <a:pt x="1515712" y="331030"/>
                  </a:cubicBezTo>
                  <a:cubicBezTo>
                    <a:pt x="1512385" y="336364"/>
                    <a:pt x="1510823" y="342610"/>
                    <a:pt x="1511249" y="348880"/>
                  </a:cubicBezTo>
                  <a:cubicBezTo>
                    <a:pt x="1510937" y="354848"/>
                    <a:pt x="1512463" y="360766"/>
                    <a:pt x="1515623" y="365838"/>
                  </a:cubicBezTo>
                  <a:cubicBezTo>
                    <a:pt x="1520683" y="372640"/>
                    <a:pt x="1530299" y="374052"/>
                    <a:pt x="1537102" y="368992"/>
                  </a:cubicBezTo>
                  <a:cubicBezTo>
                    <a:pt x="1538300" y="368099"/>
                    <a:pt x="1539363" y="367037"/>
                    <a:pt x="1540255" y="365838"/>
                  </a:cubicBezTo>
                  <a:lnTo>
                    <a:pt x="1540255" y="365838"/>
                  </a:lnTo>
                  <a:cubicBezTo>
                    <a:pt x="1543483" y="360793"/>
                    <a:pt x="1545045" y="354861"/>
                    <a:pt x="1544717" y="348880"/>
                  </a:cubicBezTo>
                  <a:cubicBezTo>
                    <a:pt x="1545144" y="342610"/>
                    <a:pt x="1543582" y="336364"/>
                    <a:pt x="1540255" y="331030"/>
                  </a:cubicBezTo>
                  <a:cubicBezTo>
                    <a:pt x="1537792" y="327642"/>
                    <a:pt x="1534187" y="325573"/>
                    <a:pt x="1530352" y="324967"/>
                  </a:cubicBezTo>
                  <a:close/>
                  <a:moveTo>
                    <a:pt x="1404435" y="324962"/>
                  </a:moveTo>
                  <a:cubicBezTo>
                    <a:pt x="1400575" y="324364"/>
                    <a:pt x="1396487" y="325238"/>
                    <a:pt x="1393086" y="327727"/>
                  </a:cubicBezTo>
                  <a:cubicBezTo>
                    <a:pt x="1391822" y="328652"/>
                    <a:pt x="1390707" y="329767"/>
                    <a:pt x="1389782" y="331031"/>
                  </a:cubicBezTo>
                  <a:cubicBezTo>
                    <a:pt x="1386487" y="336375"/>
                    <a:pt x="1384956" y="342620"/>
                    <a:pt x="1385409" y="348881"/>
                  </a:cubicBezTo>
                  <a:cubicBezTo>
                    <a:pt x="1385055" y="354852"/>
                    <a:pt x="1386584" y="360783"/>
                    <a:pt x="1389782" y="365838"/>
                  </a:cubicBezTo>
                  <a:cubicBezTo>
                    <a:pt x="1394843" y="372640"/>
                    <a:pt x="1404459" y="374052"/>
                    <a:pt x="1411261" y="368991"/>
                  </a:cubicBezTo>
                  <a:cubicBezTo>
                    <a:pt x="1412460" y="368099"/>
                    <a:pt x="1413523" y="367037"/>
                    <a:pt x="1414415" y="365838"/>
                  </a:cubicBezTo>
                  <a:cubicBezTo>
                    <a:pt x="1417613" y="360783"/>
                    <a:pt x="1419142" y="354851"/>
                    <a:pt x="1418788" y="348881"/>
                  </a:cubicBezTo>
                  <a:cubicBezTo>
                    <a:pt x="1419240" y="342620"/>
                    <a:pt x="1417710" y="336375"/>
                    <a:pt x="1414415" y="331031"/>
                  </a:cubicBezTo>
                  <a:cubicBezTo>
                    <a:pt x="1411926" y="327630"/>
                    <a:pt x="1408295" y="325560"/>
                    <a:pt x="1404435" y="324962"/>
                  </a:cubicBezTo>
                  <a:close/>
                  <a:moveTo>
                    <a:pt x="939002" y="324962"/>
                  </a:moveTo>
                  <a:cubicBezTo>
                    <a:pt x="935142" y="324364"/>
                    <a:pt x="931054" y="325238"/>
                    <a:pt x="927653" y="327727"/>
                  </a:cubicBezTo>
                  <a:cubicBezTo>
                    <a:pt x="926389" y="328652"/>
                    <a:pt x="925274" y="329767"/>
                    <a:pt x="924349" y="331031"/>
                  </a:cubicBezTo>
                  <a:cubicBezTo>
                    <a:pt x="921053" y="336375"/>
                    <a:pt x="919523" y="342620"/>
                    <a:pt x="919976" y="348881"/>
                  </a:cubicBezTo>
                  <a:cubicBezTo>
                    <a:pt x="919622" y="354852"/>
                    <a:pt x="921151" y="360783"/>
                    <a:pt x="924349" y="365838"/>
                  </a:cubicBezTo>
                  <a:cubicBezTo>
                    <a:pt x="929410" y="372640"/>
                    <a:pt x="939026" y="374052"/>
                    <a:pt x="945828" y="368991"/>
                  </a:cubicBezTo>
                  <a:cubicBezTo>
                    <a:pt x="947027" y="368099"/>
                    <a:pt x="948090" y="367037"/>
                    <a:pt x="948982" y="365838"/>
                  </a:cubicBezTo>
                  <a:cubicBezTo>
                    <a:pt x="952180" y="360783"/>
                    <a:pt x="953709" y="354851"/>
                    <a:pt x="953355" y="348881"/>
                  </a:cubicBezTo>
                  <a:cubicBezTo>
                    <a:pt x="953807" y="342620"/>
                    <a:pt x="952277" y="336375"/>
                    <a:pt x="948982" y="331031"/>
                  </a:cubicBezTo>
                  <a:cubicBezTo>
                    <a:pt x="946493" y="327630"/>
                    <a:pt x="942861" y="325560"/>
                    <a:pt x="939002" y="324962"/>
                  </a:cubicBezTo>
                  <a:close/>
                  <a:moveTo>
                    <a:pt x="1636450" y="315451"/>
                  </a:moveTo>
                  <a:lnTo>
                    <a:pt x="1644036" y="315451"/>
                  </a:lnTo>
                  <a:lnTo>
                    <a:pt x="1651712" y="315451"/>
                  </a:lnTo>
                  <a:lnTo>
                    <a:pt x="1664518" y="344353"/>
                  </a:lnTo>
                  <a:lnTo>
                    <a:pt x="1664475" y="344457"/>
                  </a:lnTo>
                  <a:lnTo>
                    <a:pt x="1664564" y="344457"/>
                  </a:lnTo>
                  <a:lnTo>
                    <a:pt x="1664518" y="344353"/>
                  </a:lnTo>
                  <a:lnTo>
                    <a:pt x="1676522" y="315451"/>
                  </a:lnTo>
                  <a:lnTo>
                    <a:pt x="1683841" y="315451"/>
                  </a:lnTo>
                  <a:lnTo>
                    <a:pt x="1691070" y="315451"/>
                  </a:lnTo>
                  <a:lnTo>
                    <a:pt x="1670721" y="356951"/>
                  </a:lnTo>
                  <a:lnTo>
                    <a:pt x="1670721" y="382388"/>
                  </a:lnTo>
                  <a:lnTo>
                    <a:pt x="1664385" y="382388"/>
                  </a:lnTo>
                  <a:lnTo>
                    <a:pt x="1657870" y="382388"/>
                  </a:lnTo>
                  <a:lnTo>
                    <a:pt x="1657870" y="357219"/>
                  </a:lnTo>
                  <a:close/>
                  <a:moveTo>
                    <a:pt x="1445726" y="315451"/>
                  </a:moveTo>
                  <a:lnTo>
                    <a:pt x="1452152" y="315451"/>
                  </a:lnTo>
                  <a:lnTo>
                    <a:pt x="1458578" y="315451"/>
                  </a:lnTo>
                  <a:lnTo>
                    <a:pt x="1458578" y="370428"/>
                  </a:lnTo>
                  <a:lnTo>
                    <a:pt x="1489101" y="370428"/>
                  </a:lnTo>
                  <a:lnTo>
                    <a:pt x="1489101" y="376408"/>
                  </a:lnTo>
                  <a:lnTo>
                    <a:pt x="1489101" y="382298"/>
                  </a:lnTo>
                  <a:lnTo>
                    <a:pt x="1445726" y="382298"/>
                  </a:lnTo>
                  <a:close/>
                  <a:moveTo>
                    <a:pt x="1309711" y="315451"/>
                  </a:moveTo>
                  <a:lnTo>
                    <a:pt x="1316405" y="315451"/>
                  </a:lnTo>
                  <a:lnTo>
                    <a:pt x="1323099" y="315451"/>
                  </a:lnTo>
                  <a:lnTo>
                    <a:pt x="1347820" y="362396"/>
                  </a:lnTo>
                  <a:lnTo>
                    <a:pt x="1347820" y="315451"/>
                  </a:lnTo>
                  <a:lnTo>
                    <a:pt x="1353800" y="315451"/>
                  </a:lnTo>
                  <a:lnTo>
                    <a:pt x="1359868" y="315451"/>
                  </a:lnTo>
                  <a:lnTo>
                    <a:pt x="1359868" y="382298"/>
                  </a:lnTo>
                  <a:lnTo>
                    <a:pt x="1353442" y="382298"/>
                  </a:lnTo>
                  <a:lnTo>
                    <a:pt x="1347016" y="382298"/>
                  </a:lnTo>
                  <a:lnTo>
                    <a:pt x="1321670" y="334104"/>
                  </a:lnTo>
                  <a:lnTo>
                    <a:pt x="1321670" y="382298"/>
                  </a:lnTo>
                  <a:lnTo>
                    <a:pt x="1315691" y="382298"/>
                  </a:lnTo>
                  <a:lnTo>
                    <a:pt x="1309711" y="382298"/>
                  </a:lnTo>
                  <a:close/>
                  <a:moveTo>
                    <a:pt x="1244559" y="315451"/>
                  </a:moveTo>
                  <a:lnTo>
                    <a:pt x="1250896" y="315451"/>
                  </a:lnTo>
                  <a:lnTo>
                    <a:pt x="1257322" y="315451"/>
                  </a:lnTo>
                  <a:lnTo>
                    <a:pt x="1257322" y="340530"/>
                  </a:lnTo>
                  <a:lnTo>
                    <a:pt x="1281418" y="340530"/>
                  </a:lnTo>
                  <a:lnTo>
                    <a:pt x="1281418" y="315451"/>
                  </a:lnTo>
                  <a:lnTo>
                    <a:pt x="1287844" y="315451"/>
                  </a:lnTo>
                  <a:lnTo>
                    <a:pt x="1294270" y="315451"/>
                  </a:lnTo>
                  <a:lnTo>
                    <a:pt x="1294270" y="382298"/>
                  </a:lnTo>
                  <a:lnTo>
                    <a:pt x="1287844" y="382298"/>
                  </a:lnTo>
                  <a:lnTo>
                    <a:pt x="1281418" y="382298"/>
                  </a:lnTo>
                  <a:lnTo>
                    <a:pt x="1281418" y="352043"/>
                  </a:lnTo>
                  <a:lnTo>
                    <a:pt x="1257322" y="352043"/>
                  </a:lnTo>
                  <a:lnTo>
                    <a:pt x="1257322" y="382298"/>
                  </a:lnTo>
                  <a:lnTo>
                    <a:pt x="1250985" y="382298"/>
                  </a:lnTo>
                  <a:lnTo>
                    <a:pt x="1244559" y="382298"/>
                  </a:lnTo>
                  <a:close/>
                  <a:moveTo>
                    <a:pt x="1119075" y="315451"/>
                  </a:moveTo>
                  <a:lnTo>
                    <a:pt x="1164324" y="315451"/>
                  </a:lnTo>
                  <a:lnTo>
                    <a:pt x="1164324" y="321341"/>
                  </a:lnTo>
                  <a:lnTo>
                    <a:pt x="1164324" y="327321"/>
                  </a:lnTo>
                  <a:lnTo>
                    <a:pt x="1131927" y="327321"/>
                  </a:lnTo>
                  <a:lnTo>
                    <a:pt x="1131927" y="341512"/>
                  </a:lnTo>
                  <a:lnTo>
                    <a:pt x="1162003" y="341512"/>
                  </a:lnTo>
                  <a:lnTo>
                    <a:pt x="1162003" y="347224"/>
                  </a:lnTo>
                  <a:lnTo>
                    <a:pt x="1162003" y="353024"/>
                  </a:lnTo>
                  <a:lnTo>
                    <a:pt x="1131927" y="353024"/>
                  </a:lnTo>
                  <a:lnTo>
                    <a:pt x="1131927" y="370428"/>
                  </a:lnTo>
                  <a:lnTo>
                    <a:pt x="1165752" y="370428"/>
                  </a:lnTo>
                  <a:lnTo>
                    <a:pt x="1165752" y="376408"/>
                  </a:lnTo>
                  <a:lnTo>
                    <a:pt x="1165752" y="382298"/>
                  </a:lnTo>
                  <a:lnTo>
                    <a:pt x="1119075" y="382298"/>
                  </a:lnTo>
                  <a:close/>
                  <a:moveTo>
                    <a:pt x="1057939" y="315451"/>
                  </a:moveTo>
                  <a:lnTo>
                    <a:pt x="1108007" y="315451"/>
                  </a:lnTo>
                  <a:lnTo>
                    <a:pt x="1108007" y="321341"/>
                  </a:lnTo>
                  <a:lnTo>
                    <a:pt x="1108007" y="327321"/>
                  </a:lnTo>
                  <a:lnTo>
                    <a:pt x="1089354" y="327321"/>
                  </a:lnTo>
                  <a:lnTo>
                    <a:pt x="1089354" y="382298"/>
                  </a:lnTo>
                  <a:lnTo>
                    <a:pt x="1083017" y="382298"/>
                  </a:lnTo>
                  <a:lnTo>
                    <a:pt x="1076592" y="382298"/>
                  </a:lnTo>
                  <a:lnTo>
                    <a:pt x="1076592" y="327321"/>
                  </a:lnTo>
                  <a:lnTo>
                    <a:pt x="1057939" y="327321"/>
                  </a:lnTo>
                  <a:lnTo>
                    <a:pt x="1057939" y="321431"/>
                  </a:lnTo>
                  <a:close/>
                  <a:moveTo>
                    <a:pt x="980293" y="315451"/>
                  </a:moveTo>
                  <a:lnTo>
                    <a:pt x="1024024" y="315451"/>
                  </a:lnTo>
                  <a:lnTo>
                    <a:pt x="1024024" y="321341"/>
                  </a:lnTo>
                  <a:lnTo>
                    <a:pt x="1024024" y="327321"/>
                  </a:lnTo>
                  <a:lnTo>
                    <a:pt x="993145" y="327321"/>
                  </a:lnTo>
                  <a:lnTo>
                    <a:pt x="993145" y="342494"/>
                  </a:lnTo>
                  <a:lnTo>
                    <a:pt x="1020098" y="342494"/>
                  </a:lnTo>
                  <a:lnTo>
                    <a:pt x="1020098" y="348295"/>
                  </a:lnTo>
                  <a:lnTo>
                    <a:pt x="1020098" y="354006"/>
                  </a:lnTo>
                  <a:lnTo>
                    <a:pt x="993145" y="354006"/>
                  </a:lnTo>
                  <a:lnTo>
                    <a:pt x="993145" y="382298"/>
                  </a:lnTo>
                  <a:lnTo>
                    <a:pt x="986719" y="382298"/>
                  </a:lnTo>
                  <a:lnTo>
                    <a:pt x="980293" y="382298"/>
                  </a:lnTo>
                  <a:close/>
                  <a:moveTo>
                    <a:pt x="822323" y="315451"/>
                  </a:moveTo>
                  <a:lnTo>
                    <a:pt x="867661" y="315451"/>
                  </a:lnTo>
                  <a:lnTo>
                    <a:pt x="867661" y="321341"/>
                  </a:lnTo>
                  <a:lnTo>
                    <a:pt x="867661" y="327321"/>
                  </a:lnTo>
                  <a:lnTo>
                    <a:pt x="835175" y="327321"/>
                  </a:lnTo>
                  <a:lnTo>
                    <a:pt x="835175" y="341512"/>
                  </a:lnTo>
                  <a:lnTo>
                    <a:pt x="865251" y="341512"/>
                  </a:lnTo>
                  <a:lnTo>
                    <a:pt x="865251" y="347224"/>
                  </a:lnTo>
                  <a:lnTo>
                    <a:pt x="865251" y="353024"/>
                  </a:lnTo>
                  <a:lnTo>
                    <a:pt x="835175" y="353024"/>
                  </a:lnTo>
                  <a:lnTo>
                    <a:pt x="835175" y="370428"/>
                  </a:lnTo>
                  <a:lnTo>
                    <a:pt x="869089" y="370428"/>
                  </a:lnTo>
                  <a:lnTo>
                    <a:pt x="869089" y="376408"/>
                  </a:lnTo>
                  <a:lnTo>
                    <a:pt x="869089" y="382298"/>
                  </a:lnTo>
                  <a:lnTo>
                    <a:pt x="822323" y="382298"/>
                  </a:lnTo>
                  <a:close/>
                  <a:moveTo>
                    <a:pt x="761277" y="315451"/>
                  </a:moveTo>
                  <a:lnTo>
                    <a:pt x="811256" y="315451"/>
                  </a:lnTo>
                  <a:lnTo>
                    <a:pt x="811256" y="321341"/>
                  </a:lnTo>
                  <a:lnTo>
                    <a:pt x="811256" y="327321"/>
                  </a:lnTo>
                  <a:lnTo>
                    <a:pt x="792692" y="327321"/>
                  </a:lnTo>
                  <a:lnTo>
                    <a:pt x="792692" y="382298"/>
                  </a:lnTo>
                  <a:lnTo>
                    <a:pt x="786266" y="382298"/>
                  </a:lnTo>
                  <a:lnTo>
                    <a:pt x="779841" y="382298"/>
                  </a:lnTo>
                  <a:lnTo>
                    <a:pt x="779841" y="327321"/>
                  </a:lnTo>
                  <a:lnTo>
                    <a:pt x="761277" y="327321"/>
                  </a:lnTo>
                  <a:lnTo>
                    <a:pt x="761277" y="321431"/>
                  </a:lnTo>
                  <a:close/>
                  <a:moveTo>
                    <a:pt x="640166" y="315451"/>
                  </a:moveTo>
                  <a:lnTo>
                    <a:pt x="690145" y="315451"/>
                  </a:lnTo>
                  <a:lnTo>
                    <a:pt x="690145" y="321341"/>
                  </a:lnTo>
                  <a:lnTo>
                    <a:pt x="690145" y="327321"/>
                  </a:lnTo>
                  <a:lnTo>
                    <a:pt x="671581" y="327321"/>
                  </a:lnTo>
                  <a:lnTo>
                    <a:pt x="671581" y="382298"/>
                  </a:lnTo>
                  <a:lnTo>
                    <a:pt x="665155" y="382298"/>
                  </a:lnTo>
                  <a:lnTo>
                    <a:pt x="658730" y="382298"/>
                  </a:lnTo>
                  <a:lnTo>
                    <a:pt x="658730" y="327321"/>
                  </a:lnTo>
                  <a:lnTo>
                    <a:pt x="640166" y="327321"/>
                  </a:lnTo>
                  <a:lnTo>
                    <a:pt x="640166" y="321431"/>
                  </a:lnTo>
                  <a:close/>
                  <a:moveTo>
                    <a:pt x="617140" y="315451"/>
                  </a:moveTo>
                  <a:lnTo>
                    <a:pt x="623566" y="315451"/>
                  </a:lnTo>
                  <a:lnTo>
                    <a:pt x="629992" y="315451"/>
                  </a:lnTo>
                  <a:lnTo>
                    <a:pt x="629992" y="382298"/>
                  </a:lnTo>
                  <a:lnTo>
                    <a:pt x="623655" y="382298"/>
                  </a:lnTo>
                  <a:lnTo>
                    <a:pt x="617140" y="382298"/>
                  </a:lnTo>
                  <a:close/>
                  <a:moveTo>
                    <a:pt x="557165" y="315451"/>
                  </a:moveTo>
                  <a:lnTo>
                    <a:pt x="607144" y="315451"/>
                  </a:lnTo>
                  <a:lnTo>
                    <a:pt x="607144" y="321341"/>
                  </a:lnTo>
                  <a:lnTo>
                    <a:pt x="607144" y="327321"/>
                  </a:lnTo>
                  <a:lnTo>
                    <a:pt x="588580" y="327321"/>
                  </a:lnTo>
                  <a:lnTo>
                    <a:pt x="588580" y="382298"/>
                  </a:lnTo>
                  <a:lnTo>
                    <a:pt x="582154" y="382298"/>
                  </a:lnTo>
                  <a:lnTo>
                    <a:pt x="575729" y="382298"/>
                  </a:lnTo>
                  <a:lnTo>
                    <a:pt x="575729" y="327321"/>
                  </a:lnTo>
                  <a:lnTo>
                    <a:pt x="557165" y="327321"/>
                  </a:lnTo>
                  <a:lnTo>
                    <a:pt x="557165" y="321431"/>
                  </a:lnTo>
                  <a:close/>
                  <a:moveTo>
                    <a:pt x="435876" y="315451"/>
                  </a:moveTo>
                  <a:lnTo>
                    <a:pt x="442659" y="315451"/>
                  </a:lnTo>
                  <a:lnTo>
                    <a:pt x="449353" y="315451"/>
                  </a:lnTo>
                  <a:lnTo>
                    <a:pt x="474074" y="362396"/>
                  </a:lnTo>
                  <a:lnTo>
                    <a:pt x="474074" y="315451"/>
                  </a:lnTo>
                  <a:lnTo>
                    <a:pt x="480054" y="315451"/>
                  </a:lnTo>
                  <a:lnTo>
                    <a:pt x="486123" y="315451"/>
                  </a:lnTo>
                  <a:lnTo>
                    <a:pt x="486123" y="382298"/>
                  </a:lnTo>
                  <a:lnTo>
                    <a:pt x="479697" y="382298"/>
                  </a:lnTo>
                  <a:lnTo>
                    <a:pt x="473271" y="382298"/>
                  </a:lnTo>
                  <a:lnTo>
                    <a:pt x="447925" y="334104"/>
                  </a:lnTo>
                  <a:lnTo>
                    <a:pt x="447925" y="382298"/>
                  </a:lnTo>
                  <a:lnTo>
                    <a:pt x="441945" y="382298"/>
                  </a:lnTo>
                  <a:lnTo>
                    <a:pt x="435876" y="382298"/>
                  </a:lnTo>
                  <a:close/>
                  <a:moveTo>
                    <a:pt x="408298" y="315451"/>
                  </a:moveTo>
                  <a:lnTo>
                    <a:pt x="414635" y="315451"/>
                  </a:lnTo>
                  <a:lnTo>
                    <a:pt x="421150" y="315451"/>
                  </a:lnTo>
                  <a:lnTo>
                    <a:pt x="421150" y="382298"/>
                  </a:lnTo>
                  <a:lnTo>
                    <a:pt x="414724" y="382298"/>
                  </a:lnTo>
                  <a:lnTo>
                    <a:pt x="408298" y="382298"/>
                  </a:lnTo>
                  <a:close/>
                  <a:moveTo>
                    <a:pt x="246043" y="315451"/>
                  </a:moveTo>
                  <a:lnTo>
                    <a:pt x="252737" y="315451"/>
                  </a:lnTo>
                  <a:lnTo>
                    <a:pt x="259520" y="315451"/>
                  </a:lnTo>
                  <a:lnTo>
                    <a:pt x="284152" y="362396"/>
                  </a:lnTo>
                  <a:lnTo>
                    <a:pt x="284152" y="315451"/>
                  </a:lnTo>
                  <a:lnTo>
                    <a:pt x="290131" y="315451"/>
                  </a:lnTo>
                  <a:lnTo>
                    <a:pt x="296200" y="315451"/>
                  </a:lnTo>
                  <a:lnTo>
                    <a:pt x="296200" y="382298"/>
                  </a:lnTo>
                  <a:lnTo>
                    <a:pt x="289775" y="382298"/>
                  </a:lnTo>
                  <a:lnTo>
                    <a:pt x="283349" y="382298"/>
                  </a:lnTo>
                  <a:lnTo>
                    <a:pt x="258002" y="334104"/>
                  </a:lnTo>
                  <a:lnTo>
                    <a:pt x="258002" y="382298"/>
                  </a:lnTo>
                  <a:lnTo>
                    <a:pt x="252023" y="382298"/>
                  </a:lnTo>
                  <a:lnTo>
                    <a:pt x="246043" y="382298"/>
                  </a:lnTo>
                  <a:close/>
                  <a:moveTo>
                    <a:pt x="218377" y="315451"/>
                  </a:moveTo>
                  <a:lnTo>
                    <a:pt x="224803" y="315451"/>
                  </a:lnTo>
                  <a:lnTo>
                    <a:pt x="231229" y="315451"/>
                  </a:lnTo>
                  <a:lnTo>
                    <a:pt x="231229" y="382298"/>
                  </a:lnTo>
                  <a:lnTo>
                    <a:pt x="224803" y="382298"/>
                  </a:lnTo>
                  <a:lnTo>
                    <a:pt x="218377" y="382298"/>
                  </a:lnTo>
                  <a:close/>
                  <a:moveTo>
                    <a:pt x="140016" y="315451"/>
                  </a:moveTo>
                  <a:lnTo>
                    <a:pt x="146442" y="315451"/>
                  </a:lnTo>
                  <a:lnTo>
                    <a:pt x="152868" y="315451"/>
                  </a:lnTo>
                  <a:lnTo>
                    <a:pt x="152868" y="382298"/>
                  </a:lnTo>
                  <a:lnTo>
                    <a:pt x="146531" y="382298"/>
                  </a:lnTo>
                  <a:lnTo>
                    <a:pt x="140016" y="382298"/>
                  </a:lnTo>
                  <a:close/>
                  <a:moveTo>
                    <a:pt x="80487" y="315451"/>
                  </a:moveTo>
                  <a:lnTo>
                    <a:pt x="125736" y="315451"/>
                  </a:lnTo>
                  <a:lnTo>
                    <a:pt x="125736" y="321341"/>
                  </a:lnTo>
                  <a:lnTo>
                    <a:pt x="125736" y="327321"/>
                  </a:lnTo>
                  <a:lnTo>
                    <a:pt x="93339" y="327321"/>
                  </a:lnTo>
                  <a:lnTo>
                    <a:pt x="93339" y="341512"/>
                  </a:lnTo>
                  <a:lnTo>
                    <a:pt x="123415" y="341512"/>
                  </a:lnTo>
                  <a:lnTo>
                    <a:pt x="123415" y="347224"/>
                  </a:lnTo>
                  <a:lnTo>
                    <a:pt x="123415" y="353024"/>
                  </a:lnTo>
                  <a:lnTo>
                    <a:pt x="93339" y="353024"/>
                  </a:lnTo>
                  <a:lnTo>
                    <a:pt x="93339" y="370428"/>
                  </a:lnTo>
                  <a:lnTo>
                    <a:pt x="127164" y="370428"/>
                  </a:lnTo>
                  <a:lnTo>
                    <a:pt x="127164" y="376408"/>
                  </a:lnTo>
                  <a:lnTo>
                    <a:pt x="127164" y="382298"/>
                  </a:lnTo>
                  <a:lnTo>
                    <a:pt x="80487" y="382298"/>
                  </a:lnTo>
                  <a:close/>
                  <a:moveTo>
                    <a:pt x="190189" y="315324"/>
                  </a:moveTo>
                  <a:lnTo>
                    <a:pt x="202952" y="315324"/>
                  </a:lnTo>
                  <a:lnTo>
                    <a:pt x="202952" y="363429"/>
                  </a:lnTo>
                  <a:cubicBezTo>
                    <a:pt x="203391" y="369006"/>
                    <a:pt x="201593" y="374529"/>
                    <a:pt x="197954" y="378779"/>
                  </a:cubicBezTo>
                  <a:cubicBezTo>
                    <a:pt x="193965" y="382522"/>
                    <a:pt x="188596" y="384430"/>
                    <a:pt x="183138" y="384045"/>
                  </a:cubicBezTo>
                  <a:cubicBezTo>
                    <a:pt x="177434" y="384531"/>
                    <a:pt x="171819" y="382397"/>
                    <a:pt x="167878" y="378243"/>
                  </a:cubicBezTo>
                  <a:cubicBezTo>
                    <a:pt x="164222" y="373053"/>
                    <a:pt x="162602" y="366701"/>
                    <a:pt x="163326" y="360394"/>
                  </a:cubicBezTo>
                  <a:lnTo>
                    <a:pt x="163326" y="356914"/>
                  </a:lnTo>
                  <a:lnTo>
                    <a:pt x="175553" y="356914"/>
                  </a:lnTo>
                  <a:lnTo>
                    <a:pt x="175553" y="360930"/>
                  </a:lnTo>
                  <a:cubicBezTo>
                    <a:pt x="175263" y="364005"/>
                    <a:pt x="175850" y="367100"/>
                    <a:pt x="177248" y="369854"/>
                  </a:cubicBezTo>
                  <a:cubicBezTo>
                    <a:pt x="178479" y="371845"/>
                    <a:pt x="180717" y="372981"/>
                    <a:pt x="183049" y="372799"/>
                  </a:cubicBezTo>
                  <a:cubicBezTo>
                    <a:pt x="185103" y="373001"/>
                    <a:pt x="187128" y="372204"/>
                    <a:pt x="188493" y="370657"/>
                  </a:cubicBezTo>
                  <a:cubicBezTo>
                    <a:pt x="189773" y="368572"/>
                    <a:pt x="190366" y="366136"/>
                    <a:pt x="190189" y="363697"/>
                  </a:cubicBezTo>
                  <a:close/>
                  <a:moveTo>
                    <a:pt x="14815" y="315323"/>
                  </a:moveTo>
                  <a:lnTo>
                    <a:pt x="44891" y="315323"/>
                  </a:lnTo>
                  <a:cubicBezTo>
                    <a:pt x="49926" y="315025"/>
                    <a:pt x="54891" y="316617"/>
                    <a:pt x="58814" y="319785"/>
                  </a:cubicBezTo>
                  <a:cubicBezTo>
                    <a:pt x="62292" y="322980"/>
                    <a:pt x="64159" y="327564"/>
                    <a:pt x="63902" y="332280"/>
                  </a:cubicBezTo>
                  <a:cubicBezTo>
                    <a:pt x="64223" y="337166"/>
                    <a:pt x="62079" y="341889"/>
                    <a:pt x="58189" y="344864"/>
                  </a:cubicBezTo>
                  <a:cubicBezTo>
                    <a:pt x="57592" y="345431"/>
                    <a:pt x="56897" y="345885"/>
                    <a:pt x="56137" y="346203"/>
                  </a:cubicBezTo>
                  <a:cubicBezTo>
                    <a:pt x="57541" y="346765"/>
                    <a:pt x="58862" y="347515"/>
                    <a:pt x="60064" y="348434"/>
                  </a:cubicBezTo>
                  <a:cubicBezTo>
                    <a:pt x="64038" y="351475"/>
                    <a:pt x="66245" y="356290"/>
                    <a:pt x="65954" y="361285"/>
                  </a:cubicBezTo>
                  <a:cubicBezTo>
                    <a:pt x="66360" y="367075"/>
                    <a:pt x="64207" y="372751"/>
                    <a:pt x="60064" y="376815"/>
                  </a:cubicBezTo>
                  <a:cubicBezTo>
                    <a:pt x="55269" y="380702"/>
                    <a:pt x="49174" y="382617"/>
                    <a:pt x="43017" y="382170"/>
                  </a:cubicBezTo>
                  <a:lnTo>
                    <a:pt x="15083" y="382170"/>
                  </a:lnTo>
                  <a:close/>
                  <a:moveTo>
                    <a:pt x="700246" y="315235"/>
                  </a:moveTo>
                  <a:lnTo>
                    <a:pt x="713098" y="315235"/>
                  </a:lnTo>
                  <a:lnTo>
                    <a:pt x="713098" y="357360"/>
                  </a:lnTo>
                  <a:cubicBezTo>
                    <a:pt x="712840" y="361202"/>
                    <a:pt x="713911" y="365014"/>
                    <a:pt x="716132" y="368159"/>
                  </a:cubicBezTo>
                  <a:cubicBezTo>
                    <a:pt x="718400" y="370658"/>
                    <a:pt x="721692" y="371974"/>
                    <a:pt x="725057" y="371729"/>
                  </a:cubicBezTo>
                  <a:cubicBezTo>
                    <a:pt x="728374" y="372003"/>
                    <a:pt x="731642" y="370795"/>
                    <a:pt x="733982" y="368427"/>
                  </a:cubicBezTo>
                  <a:cubicBezTo>
                    <a:pt x="736148" y="365165"/>
                    <a:pt x="737124" y="361257"/>
                    <a:pt x="736749" y="357360"/>
                  </a:cubicBezTo>
                  <a:lnTo>
                    <a:pt x="736749" y="315235"/>
                  </a:lnTo>
                  <a:lnTo>
                    <a:pt x="749958" y="315235"/>
                  </a:lnTo>
                  <a:lnTo>
                    <a:pt x="749958" y="356914"/>
                  </a:lnTo>
                  <a:cubicBezTo>
                    <a:pt x="750641" y="364295"/>
                    <a:pt x="748575" y="371668"/>
                    <a:pt x="744156" y="377620"/>
                  </a:cubicBezTo>
                  <a:cubicBezTo>
                    <a:pt x="738981" y="382290"/>
                    <a:pt x="732089" y="384588"/>
                    <a:pt x="725146" y="383956"/>
                  </a:cubicBezTo>
                  <a:cubicBezTo>
                    <a:pt x="718247" y="384495"/>
                    <a:pt x="711440" y="382097"/>
                    <a:pt x="706404" y="377352"/>
                  </a:cubicBezTo>
                  <a:cubicBezTo>
                    <a:pt x="701929" y="371517"/>
                    <a:pt x="699739" y="364250"/>
                    <a:pt x="700246" y="356914"/>
                  </a:cubicBezTo>
                  <a:close/>
                  <a:moveTo>
                    <a:pt x="1526374" y="313761"/>
                  </a:moveTo>
                  <a:cubicBezTo>
                    <a:pt x="1533763" y="313349"/>
                    <a:pt x="1541309" y="315755"/>
                    <a:pt x="1547261" y="321079"/>
                  </a:cubicBezTo>
                  <a:cubicBezTo>
                    <a:pt x="1548062" y="321795"/>
                    <a:pt x="1548821" y="322555"/>
                    <a:pt x="1549537" y="323355"/>
                  </a:cubicBezTo>
                  <a:cubicBezTo>
                    <a:pt x="1555243" y="330769"/>
                    <a:pt x="1558093" y="339986"/>
                    <a:pt x="1557570" y="349327"/>
                  </a:cubicBezTo>
                  <a:cubicBezTo>
                    <a:pt x="1558076" y="358500"/>
                    <a:pt x="1555221" y="367544"/>
                    <a:pt x="1549537" y="374763"/>
                  </a:cubicBezTo>
                  <a:cubicBezTo>
                    <a:pt x="1538598" y="386667"/>
                    <a:pt x="1520079" y="387448"/>
                    <a:pt x="1508175" y="376508"/>
                  </a:cubicBezTo>
                  <a:cubicBezTo>
                    <a:pt x="1507569" y="375951"/>
                    <a:pt x="1506986" y="375369"/>
                    <a:pt x="1506430" y="374763"/>
                  </a:cubicBezTo>
                  <a:cubicBezTo>
                    <a:pt x="1500747" y="367544"/>
                    <a:pt x="1497891" y="358500"/>
                    <a:pt x="1498397" y="349327"/>
                  </a:cubicBezTo>
                  <a:cubicBezTo>
                    <a:pt x="1497873" y="339986"/>
                    <a:pt x="1500724" y="330769"/>
                    <a:pt x="1506430" y="323355"/>
                  </a:cubicBezTo>
                  <a:cubicBezTo>
                    <a:pt x="1511753" y="317404"/>
                    <a:pt x="1518985" y="314173"/>
                    <a:pt x="1526374" y="313761"/>
                  </a:cubicBezTo>
                  <a:close/>
                  <a:moveTo>
                    <a:pt x="1400517" y="313754"/>
                  </a:moveTo>
                  <a:cubicBezTo>
                    <a:pt x="1407929" y="313349"/>
                    <a:pt x="1415496" y="315772"/>
                    <a:pt x="1421460" y="321118"/>
                  </a:cubicBezTo>
                  <a:cubicBezTo>
                    <a:pt x="1422246" y="321823"/>
                    <a:pt x="1422992" y="322570"/>
                    <a:pt x="1423697" y="323355"/>
                  </a:cubicBezTo>
                  <a:cubicBezTo>
                    <a:pt x="1429378" y="330778"/>
                    <a:pt x="1432198" y="339997"/>
                    <a:pt x="1431641" y="349327"/>
                  </a:cubicBezTo>
                  <a:cubicBezTo>
                    <a:pt x="1432173" y="358490"/>
                    <a:pt x="1429349" y="367532"/>
                    <a:pt x="1423697" y="374763"/>
                  </a:cubicBezTo>
                  <a:cubicBezTo>
                    <a:pt x="1412711" y="386691"/>
                    <a:pt x="1394135" y="387455"/>
                    <a:pt x="1382207" y="376469"/>
                  </a:cubicBezTo>
                  <a:cubicBezTo>
                    <a:pt x="1381615" y="375924"/>
                    <a:pt x="1381046" y="375355"/>
                    <a:pt x="1380501" y="374763"/>
                  </a:cubicBezTo>
                  <a:lnTo>
                    <a:pt x="1380500" y="374763"/>
                  </a:lnTo>
                  <a:cubicBezTo>
                    <a:pt x="1374886" y="367513"/>
                    <a:pt x="1372065" y="358484"/>
                    <a:pt x="1372557" y="349327"/>
                  </a:cubicBezTo>
                  <a:cubicBezTo>
                    <a:pt x="1372047" y="340003"/>
                    <a:pt x="1374862" y="330800"/>
                    <a:pt x="1380500" y="323355"/>
                  </a:cubicBezTo>
                  <a:cubicBezTo>
                    <a:pt x="1385847" y="317391"/>
                    <a:pt x="1393104" y="314159"/>
                    <a:pt x="1400517" y="313754"/>
                  </a:cubicBezTo>
                  <a:close/>
                  <a:moveTo>
                    <a:pt x="935084" y="313754"/>
                  </a:moveTo>
                  <a:cubicBezTo>
                    <a:pt x="942496" y="313349"/>
                    <a:pt x="950063" y="315772"/>
                    <a:pt x="956027" y="321118"/>
                  </a:cubicBezTo>
                  <a:cubicBezTo>
                    <a:pt x="956813" y="321823"/>
                    <a:pt x="957559" y="322570"/>
                    <a:pt x="958264" y="323355"/>
                  </a:cubicBezTo>
                  <a:cubicBezTo>
                    <a:pt x="963945" y="330778"/>
                    <a:pt x="966765" y="339997"/>
                    <a:pt x="966208" y="349327"/>
                  </a:cubicBezTo>
                  <a:cubicBezTo>
                    <a:pt x="966740" y="358490"/>
                    <a:pt x="963916" y="367532"/>
                    <a:pt x="958264" y="374763"/>
                  </a:cubicBezTo>
                  <a:cubicBezTo>
                    <a:pt x="947278" y="386691"/>
                    <a:pt x="928702" y="387455"/>
                    <a:pt x="916774" y="376469"/>
                  </a:cubicBezTo>
                  <a:cubicBezTo>
                    <a:pt x="916182" y="375924"/>
                    <a:pt x="915613" y="375355"/>
                    <a:pt x="915068" y="374763"/>
                  </a:cubicBezTo>
                  <a:lnTo>
                    <a:pt x="915067" y="374763"/>
                  </a:lnTo>
                  <a:cubicBezTo>
                    <a:pt x="909452" y="367513"/>
                    <a:pt x="906632" y="358484"/>
                    <a:pt x="907124" y="349327"/>
                  </a:cubicBezTo>
                  <a:cubicBezTo>
                    <a:pt x="906614" y="340003"/>
                    <a:pt x="909429" y="330800"/>
                    <a:pt x="915067" y="323355"/>
                  </a:cubicBezTo>
                  <a:cubicBezTo>
                    <a:pt x="920413" y="317391"/>
                    <a:pt x="927671" y="314159"/>
                    <a:pt x="935084" y="313754"/>
                  </a:cubicBezTo>
                  <a:close/>
                  <a:moveTo>
                    <a:pt x="1598624" y="313717"/>
                  </a:moveTo>
                  <a:cubicBezTo>
                    <a:pt x="1605317" y="313413"/>
                    <a:pt x="1611889" y="315572"/>
                    <a:pt x="1617099" y="319786"/>
                  </a:cubicBezTo>
                  <a:cubicBezTo>
                    <a:pt x="1621980" y="323927"/>
                    <a:pt x="1625027" y="329829"/>
                    <a:pt x="1625578" y="336207"/>
                  </a:cubicBezTo>
                  <a:lnTo>
                    <a:pt x="1612994" y="336207"/>
                  </a:lnTo>
                  <a:cubicBezTo>
                    <a:pt x="1612548" y="333173"/>
                    <a:pt x="1610909" y="330443"/>
                    <a:pt x="1608442" y="328621"/>
                  </a:cubicBezTo>
                  <a:cubicBezTo>
                    <a:pt x="1605968" y="326472"/>
                    <a:pt x="1602795" y="325298"/>
                    <a:pt x="1599517" y="325319"/>
                  </a:cubicBezTo>
                  <a:cubicBezTo>
                    <a:pt x="1594372" y="325068"/>
                    <a:pt x="1589445" y="327415"/>
                    <a:pt x="1586397" y="331566"/>
                  </a:cubicBezTo>
                  <a:cubicBezTo>
                    <a:pt x="1580217" y="342345"/>
                    <a:pt x="1580217" y="355594"/>
                    <a:pt x="1586397" y="366373"/>
                  </a:cubicBezTo>
                  <a:cubicBezTo>
                    <a:pt x="1589591" y="370415"/>
                    <a:pt x="1594553" y="372647"/>
                    <a:pt x="1599696" y="372353"/>
                  </a:cubicBezTo>
                  <a:cubicBezTo>
                    <a:pt x="1604408" y="372523"/>
                    <a:pt x="1608846" y="370134"/>
                    <a:pt x="1611298" y="366106"/>
                  </a:cubicBezTo>
                  <a:cubicBezTo>
                    <a:pt x="1612941" y="363609"/>
                    <a:pt x="1614092" y="360823"/>
                    <a:pt x="1614689" y="357895"/>
                  </a:cubicBezTo>
                  <a:lnTo>
                    <a:pt x="1600231" y="357895"/>
                  </a:lnTo>
                  <a:lnTo>
                    <a:pt x="1600231" y="346382"/>
                  </a:lnTo>
                  <a:lnTo>
                    <a:pt x="1626024" y="346382"/>
                  </a:lnTo>
                  <a:lnTo>
                    <a:pt x="1626024" y="382081"/>
                  </a:lnTo>
                  <a:lnTo>
                    <a:pt x="1617099" y="382081"/>
                  </a:lnTo>
                  <a:lnTo>
                    <a:pt x="1615850" y="373156"/>
                  </a:lnTo>
                  <a:lnTo>
                    <a:pt x="1615671" y="374762"/>
                  </a:lnTo>
                  <a:cubicBezTo>
                    <a:pt x="1611817" y="380856"/>
                    <a:pt x="1605027" y="384454"/>
                    <a:pt x="1597821" y="384223"/>
                  </a:cubicBezTo>
                  <a:lnTo>
                    <a:pt x="1597821" y="383687"/>
                  </a:lnTo>
                  <a:cubicBezTo>
                    <a:pt x="1589696" y="384122"/>
                    <a:pt x="1581814" y="380838"/>
                    <a:pt x="1576401" y="374762"/>
                  </a:cubicBezTo>
                  <a:cubicBezTo>
                    <a:pt x="1565540" y="359348"/>
                    <a:pt x="1565540" y="338770"/>
                    <a:pt x="1576401" y="323356"/>
                  </a:cubicBezTo>
                  <a:cubicBezTo>
                    <a:pt x="1581942" y="316909"/>
                    <a:pt x="1590131" y="313358"/>
                    <a:pt x="1598624" y="313717"/>
                  </a:cubicBezTo>
                  <a:close/>
                  <a:moveTo>
                    <a:pt x="1205662" y="313538"/>
                  </a:moveTo>
                  <a:cubicBezTo>
                    <a:pt x="1212206" y="313370"/>
                    <a:pt x="1218575" y="315663"/>
                    <a:pt x="1223511" y="319964"/>
                  </a:cubicBezTo>
                  <a:cubicBezTo>
                    <a:pt x="1228575" y="324432"/>
                    <a:pt x="1231762" y="330648"/>
                    <a:pt x="1232436" y="337367"/>
                  </a:cubicBezTo>
                  <a:lnTo>
                    <a:pt x="1219584" y="337367"/>
                  </a:lnTo>
                  <a:cubicBezTo>
                    <a:pt x="1219368" y="333950"/>
                    <a:pt x="1217831" y="330749"/>
                    <a:pt x="1215300" y="328442"/>
                  </a:cubicBezTo>
                  <a:cubicBezTo>
                    <a:pt x="1212801" y="326346"/>
                    <a:pt x="1209638" y="325208"/>
                    <a:pt x="1206376" y="325229"/>
                  </a:cubicBezTo>
                  <a:cubicBezTo>
                    <a:pt x="1201775" y="325133"/>
                    <a:pt x="1197479" y="327519"/>
                    <a:pt x="1195130" y="331477"/>
                  </a:cubicBezTo>
                  <a:cubicBezTo>
                    <a:pt x="1192174" y="336718"/>
                    <a:pt x="1190781" y="342695"/>
                    <a:pt x="1191114" y="348702"/>
                  </a:cubicBezTo>
                  <a:cubicBezTo>
                    <a:pt x="1190786" y="354566"/>
                    <a:pt x="1192182" y="360400"/>
                    <a:pt x="1195130" y="365480"/>
                  </a:cubicBezTo>
                  <a:cubicBezTo>
                    <a:pt x="1199377" y="371772"/>
                    <a:pt x="1207921" y="373429"/>
                    <a:pt x="1214212" y="369182"/>
                  </a:cubicBezTo>
                  <a:cubicBezTo>
                    <a:pt x="1214751" y="368818"/>
                    <a:pt x="1215264" y="368416"/>
                    <a:pt x="1215746" y="367979"/>
                  </a:cubicBezTo>
                  <a:cubicBezTo>
                    <a:pt x="1218269" y="365409"/>
                    <a:pt x="1219789" y="362022"/>
                    <a:pt x="1220030" y="358430"/>
                  </a:cubicBezTo>
                  <a:lnTo>
                    <a:pt x="1231901" y="358787"/>
                  </a:lnTo>
                  <a:cubicBezTo>
                    <a:pt x="1231455" y="365737"/>
                    <a:pt x="1228469" y="372281"/>
                    <a:pt x="1223511" y="377172"/>
                  </a:cubicBezTo>
                  <a:cubicBezTo>
                    <a:pt x="1218688" y="381706"/>
                    <a:pt x="1212280" y="384172"/>
                    <a:pt x="1205662" y="384044"/>
                  </a:cubicBezTo>
                  <a:cubicBezTo>
                    <a:pt x="1197672" y="384371"/>
                    <a:pt x="1190008" y="380854"/>
                    <a:pt x="1185045" y="374584"/>
                  </a:cubicBezTo>
                  <a:cubicBezTo>
                    <a:pt x="1179596" y="367262"/>
                    <a:pt x="1176880" y="358263"/>
                    <a:pt x="1177370" y="349148"/>
                  </a:cubicBezTo>
                  <a:cubicBezTo>
                    <a:pt x="1176859" y="339865"/>
                    <a:pt x="1179571" y="330691"/>
                    <a:pt x="1185045" y="323177"/>
                  </a:cubicBezTo>
                  <a:cubicBezTo>
                    <a:pt x="1189961" y="316827"/>
                    <a:pt x="1197637" y="313239"/>
                    <a:pt x="1205662" y="313538"/>
                  </a:cubicBezTo>
                  <a:close/>
                  <a:moveTo>
                    <a:pt x="523890" y="313538"/>
                  </a:moveTo>
                  <a:cubicBezTo>
                    <a:pt x="530060" y="313268"/>
                    <a:pt x="536098" y="315376"/>
                    <a:pt x="540758" y="319428"/>
                  </a:cubicBezTo>
                  <a:cubicBezTo>
                    <a:pt x="545164" y="323595"/>
                    <a:pt x="547732" y="329342"/>
                    <a:pt x="547898" y="335404"/>
                  </a:cubicBezTo>
                  <a:lnTo>
                    <a:pt x="534867" y="335404"/>
                  </a:lnTo>
                  <a:cubicBezTo>
                    <a:pt x="534768" y="332433"/>
                    <a:pt x="533364" y="329658"/>
                    <a:pt x="531029" y="327817"/>
                  </a:cubicBezTo>
                  <a:cubicBezTo>
                    <a:pt x="528456" y="325908"/>
                    <a:pt x="525308" y="324932"/>
                    <a:pt x="522105" y="325051"/>
                  </a:cubicBezTo>
                  <a:cubicBezTo>
                    <a:pt x="519376" y="324860"/>
                    <a:pt x="516674" y="325687"/>
                    <a:pt x="514519" y="327371"/>
                  </a:cubicBezTo>
                  <a:cubicBezTo>
                    <a:pt x="512626" y="328989"/>
                    <a:pt x="511602" y="331401"/>
                    <a:pt x="511752" y="333886"/>
                  </a:cubicBezTo>
                  <a:cubicBezTo>
                    <a:pt x="511747" y="335850"/>
                    <a:pt x="512853" y="337647"/>
                    <a:pt x="514608" y="338527"/>
                  </a:cubicBezTo>
                  <a:cubicBezTo>
                    <a:pt x="518481" y="340299"/>
                    <a:pt x="522558" y="341588"/>
                    <a:pt x="526745" y="342365"/>
                  </a:cubicBezTo>
                  <a:cubicBezTo>
                    <a:pt x="533196" y="343499"/>
                    <a:pt x="539302" y="346094"/>
                    <a:pt x="544595" y="349951"/>
                  </a:cubicBezTo>
                  <a:cubicBezTo>
                    <a:pt x="547906" y="353655"/>
                    <a:pt x="549523" y="358571"/>
                    <a:pt x="549058" y="363517"/>
                  </a:cubicBezTo>
                  <a:cubicBezTo>
                    <a:pt x="549373" y="369321"/>
                    <a:pt x="546842" y="374915"/>
                    <a:pt x="542274" y="378510"/>
                  </a:cubicBezTo>
                  <a:cubicBezTo>
                    <a:pt x="536941" y="382434"/>
                    <a:pt x="530413" y="384390"/>
                    <a:pt x="523801" y="384044"/>
                  </a:cubicBezTo>
                  <a:cubicBezTo>
                    <a:pt x="517327" y="384352"/>
                    <a:pt x="510968" y="382254"/>
                    <a:pt x="505951" y="378153"/>
                  </a:cubicBezTo>
                  <a:cubicBezTo>
                    <a:pt x="501401" y="373800"/>
                    <a:pt x="498849" y="367761"/>
                    <a:pt x="498900" y="361464"/>
                  </a:cubicBezTo>
                  <a:lnTo>
                    <a:pt x="511306" y="361465"/>
                  </a:lnTo>
                  <a:cubicBezTo>
                    <a:pt x="511240" y="364591"/>
                    <a:pt x="512543" y="367591"/>
                    <a:pt x="514876" y="369675"/>
                  </a:cubicBezTo>
                  <a:cubicBezTo>
                    <a:pt x="517438" y="371617"/>
                    <a:pt x="520587" y="372624"/>
                    <a:pt x="523801" y="372531"/>
                  </a:cubicBezTo>
                  <a:cubicBezTo>
                    <a:pt x="527148" y="372709"/>
                    <a:pt x="530482" y="371968"/>
                    <a:pt x="533439" y="370389"/>
                  </a:cubicBezTo>
                  <a:cubicBezTo>
                    <a:pt x="535592" y="369168"/>
                    <a:pt x="536921" y="366884"/>
                    <a:pt x="536920" y="364410"/>
                  </a:cubicBezTo>
                  <a:cubicBezTo>
                    <a:pt x="537065" y="362238"/>
                    <a:pt x="536130" y="360135"/>
                    <a:pt x="534421" y="358787"/>
                  </a:cubicBezTo>
                  <a:cubicBezTo>
                    <a:pt x="531167" y="356996"/>
                    <a:pt x="527638" y="355759"/>
                    <a:pt x="523979" y="355128"/>
                  </a:cubicBezTo>
                  <a:cubicBezTo>
                    <a:pt x="517004" y="353942"/>
                    <a:pt x="510351" y="351328"/>
                    <a:pt x="504434" y="347452"/>
                  </a:cubicBezTo>
                  <a:cubicBezTo>
                    <a:pt x="500957" y="344156"/>
                    <a:pt x="499153" y="339466"/>
                    <a:pt x="499525" y="334690"/>
                  </a:cubicBezTo>
                  <a:cubicBezTo>
                    <a:pt x="499229" y="328819"/>
                    <a:pt x="501627" y="323134"/>
                    <a:pt x="506040" y="319249"/>
                  </a:cubicBezTo>
                  <a:cubicBezTo>
                    <a:pt x="511041" y="315135"/>
                    <a:pt x="517429" y="313092"/>
                    <a:pt x="523890" y="313538"/>
                  </a:cubicBezTo>
                  <a:close/>
                  <a:moveTo>
                    <a:pt x="336367" y="313293"/>
                  </a:moveTo>
                  <a:cubicBezTo>
                    <a:pt x="343627" y="312654"/>
                    <a:pt x="351114" y="314597"/>
                    <a:pt x="357351" y="319250"/>
                  </a:cubicBezTo>
                  <a:cubicBezTo>
                    <a:pt x="362264" y="323367"/>
                    <a:pt x="365317" y="329284"/>
                    <a:pt x="365830" y="335672"/>
                  </a:cubicBezTo>
                  <a:lnTo>
                    <a:pt x="352978" y="335672"/>
                  </a:lnTo>
                  <a:cubicBezTo>
                    <a:pt x="352614" y="332631"/>
                    <a:pt x="350996" y="329881"/>
                    <a:pt x="348515" y="328086"/>
                  </a:cubicBezTo>
                  <a:cubicBezTo>
                    <a:pt x="346042" y="325937"/>
                    <a:pt x="342868" y="324762"/>
                    <a:pt x="339591" y="324783"/>
                  </a:cubicBezTo>
                  <a:cubicBezTo>
                    <a:pt x="334457" y="324581"/>
                    <a:pt x="329551" y="326917"/>
                    <a:pt x="326472" y="331031"/>
                  </a:cubicBezTo>
                  <a:cubicBezTo>
                    <a:pt x="322986" y="336304"/>
                    <a:pt x="321325" y="342574"/>
                    <a:pt x="321741" y="348881"/>
                  </a:cubicBezTo>
                  <a:cubicBezTo>
                    <a:pt x="321325" y="354995"/>
                    <a:pt x="322923" y="361077"/>
                    <a:pt x="326293" y="366195"/>
                  </a:cubicBezTo>
                  <a:cubicBezTo>
                    <a:pt x="329495" y="370225"/>
                    <a:pt x="334451" y="372454"/>
                    <a:pt x="339591" y="372175"/>
                  </a:cubicBezTo>
                  <a:cubicBezTo>
                    <a:pt x="344295" y="372308"/>
                    <a:pt x="348715" y="369928"/>
                    <a:pt x="351193" y="365928"/>
                  </a:cubicBezTo>
                  <a:cubicBezTo>
                    <a:pt x="352800" y="363413"/>
                    <a:pt x="353948" y="360633"/>
                    <a:pt x="354584" y="357717"/>
                  </a:cubicBezTo>
                  <a:lnTo>
                    <a:pt x="340127" y="357717"/>
                  </a:lnTo>
                  <a:lnTo>
                    <a:pt x="340127" y="346203"/>
                  </a:lnTo>
                  <a:lnTo>
                    <a:pt x="366187" y="346203"/>
                  </a:lnTo>
                  <a:lnTo>
                    <a:pt x="366187" y="381903"/>
                  </a:lnTo>
                  <a:lnTo>
                    <a:pt x="357262" y="381903"/>
                  </a:lnTo>
                  <a:lnTo>
                    <a:pt x="356012" y="372978"/>
                  </a:lnTo>
                  <a:lnTo>
                    <a:pt x="355299" y="374049"/>
                  </a:lnTo>
                  <a:lnTo>
                    <a:pt x="337551" y="383456"/>
                  </a:lnTo>
                  <a:lnTo>
                    <a:pt x="316743" y="374228"/>
                  </a:lnTo>
                  <a:cubicBezTo>
                    <a:pt x="306039" y="358763"/>
                    <a:pt x="306039" y="338284"/>
                    <a:pt x="316743" y="322820"/>
                  </a:cubicBezTo>
                  <a:cubicBezTo>
                    <a:pt x="322074" y="317150"/>
                    <a:pt x="329107" y="313931"/>
                    <a:pt x="336367" y="313293"/>
                  </a:cubicBezTo>
                  <a:close/>
                  <a:moveTo>
                    <a:pt x="381539" y="228751"/>
                  </a:moveTo>
                  <a:lnTo>
                    <a:pt x="381449" y="228930"/>
                  </a:lnTo>
                  <a:lnTo>
                    <a:pt x="381464" y="228833"/>
                  </a:lnTo>
                  <a:close/>
                  <a:moveTo>
                    <a:pt x="350212" y="205101"/>
                  </a:moveTo>
                  <a:cubicBezTo>
                    <a:pt x="356549" y="205101"/>
                    <a:pt x="356906" y="216256"/>
                    <a:pt x="359137" y="216256"/>
                  </a:cubicBezTo>
                  <a:cubicBezTo>
                    <a:pt x="362394" y="215993"/>
                    <a:pt x="365588" y="215210"/>
                    <a:pt x="368597" y="213936"/>
                  </a:cubicBezTo>
                  <a:cubicBezTo>
                    <a:pt x="372253" y="213720"/>
                    <a:pt x="375918" y="213720"/>
                    <a:pt x="379575" y="213936"/>
                  </a:cubicBezTo>
                  <a:cubicBezTo>
                    <a:pt x="381360" y="213936"/>
                    <a:pt x="383413" y="214293"/>
                    <a:pt x="383413" y="215721"/>
                  </a:cubicBezTo>
                  <a:cubicBezTo>
                    <a:pt x="383772" y="217846"/>
                    <a:pt x="383460" y="220030"/>
                    <a:pt x="382520" y="221968"/>
                  </a:cubicBezTo>
                  <a:lnTo>
                    <a:pt x="381464" y="228833"/>
                  </a:lnTo>
                  <a:lnTo>
                    <a:pt x="376719" y="234017"/>
                  </a:lnTo>
                  <a:cubicBezTo>
                    <a:pt x="376005" y="235177"/>
                    <a:pt x="372524" y="235980"/>
                    <a:pt x="371810" y="237676"/>
                  </a:cubicBezTo>
                  <a:cubicBezTo>
                    <a:pt x="370204" y="241692"/>
                    <a:pt x="370204" y="245352"/>
                    <a:pt x="368330" y="247583"/>
                  </a:cubicBezTo>
                  <a:cubicBezTo>
                    <a:pt x="366455" y="249814"/>
                    <a:pt x="364313" y="250439"/>
                    <a:pt x="361368" y="252313"/>
                  </a:cubicBezTo>
                  <a:cubicBezTo>
                    <a:pt x="358423" y="254188"/>
                    <a:pt x="355299" y="252492"/>
                    <a:pt x="353336" y="253027"/>
                  </a:cubicBezTo>
                  <a:cubicBezTo>
                    <a:pt x="350016" y="254992"/>
                    <a:pt x="346442" y="256494"/>
                    <a:pt x="342715" y="257490"/>
                  </a:cubicBezTo>
                  <a:cubicBezTo>
                    <a:pt x="336200" y="257490"/>
                    <a:pt x="330041" y="254544"/>
                    <a:pt x="330041" y="247048"/>
                  </a:cubicBezTo>
                  <a:cubicBezTo>
                    <a:pt x="330041" y="245263"/>
                    <a:pt x="331380" y="240978"/>
                    <a:pt x="331380" y="239193"/>
                  </a:cubicBezTo>
                  <a:cubicBezTo>
                    <a:pt x="331380" y="237408"/>
                    <a:pt x="329506" y="234731"/>
                    <a:pt x="329506" y="232946"/>
                  </a:cubicBezTo>
                  <a:cubicBezTo>
                    <a:pt x="329506" y="231161"/>
                    <a:pt x="332808" y="227769"/>
                    <a:pt x="333344" y="225627"/>
                  </a:cubicBezTo>
                  <a:cubicBezTo>
                    <a:pt x="334396" y="219048"/>
                    <a:pt x="337865" y="213097"/>
                    <a:pt x="343072" y="208939"/>
                  </a:cubicBezTo>
                  <a:cubicBezTo>
                    <a:pt x="345482" y="207689"/>
                    <a:pt x="348427" y="205101"/>
                    <a:pt x="350212" y="205101"/>
                  </a:cubicBezTo>
                  <a:close/>
                  <a:moveTo>
                    <a:pt x="469269" y="183145"/>
                  </a:moveTo>
                  <a:cubicBezTo>
                    <a:pt x="471590" y="182788"/>
                    <a:pt x="472750" y="185377"/>
                    <a:pt x="476410" y="184752"/>
                  </a:cubicBezTo>
                  <a:cubicBezTo>
                    <a:pt x="477570" y="184663"/>
                    <a:pt x="481943" y="188500"/>
                    <a:pt x="483639" y="188500"/>
                  </a:cubicBezTo>
                  <a:cubicBezTo>
                    <a:pt x="485985" y="189175"/>
                    <a:pt x="488440" y="189388"/>
                    <a:pt x="490868" y="189125"/>
                  </a:cubicBezTo>
                  <a:cubicBezTo>
                    <a:pt x="493010" y="188857"/>
                    <a:pt x="496312" y="191356"/>
                    <a:pt x="498008" y="191356"/>
                  </a:cubicBezTo>
                  <a:cubicBezTo>
                    <a:pt x="500084" y="191204"/>
                    <a:pt x="502145" y="190876"/>
                    <a:pt x="504166" y="190375"/>
                  </a:cubicBezTo>
                  <a:cubicBezTo>
                    <a:pt x="507825" y="189660"/>
                    <a:pt x="516036" y="199567"/>
                    <a:pt x="518802" y="203316"/>
                  </a:cubicBezTo>
                  <a:lnTo>
                    <a:pt x="517999" y="203494"/>
                  </a:lnTo>
                  <a:cubicBezTo>
                    <a:pt x="519478" y="205225"/>
                    <a:pt x="520764" y="207110"/>
                    <a:pt x="521837" y="209117"/>
                  </a:cubicBezTo>
                  <a:cubicBezTo>
                    <a:pt x="522358" y="211529"/>
                    <a:pt x="522358" y="214024"/>
                    <a:pt x="521837" y="216435"/>
                  </a:cubicBezTo>
                  <a:cubicBezTo>
                    <a:pt x="520587" y="220363"/>
                    <a:pt x="518267" y="221434"/>
                    <a:pt x="516660" y="223219"/>
                  </a:cubicBezTo>
                  <a:cubicBezTo>
                    <a:pt x="515054" y="225004"/>
                    <a:pt x="514429" y="229288"/>
                    <a:pt x="512644" y="231430"/>
                  </a:cubicBezTo>
                  <a:cubicBezTo>
                    <a:pt x="511269" y="233437"/>
                    <a:pt x="509684" y="235292"/>
                    <a:pt x="507915" y="236963"/>
                  </a:cubicBezTo>
                  <a:cubicBezTo>
                    <a:pt x="505453" y="238652"/>
                    <a:pt x="502650" y="239780"/>
                    <a:pt x="499704" y="240265"/>
                  </a:cubicBezTo>
                  <a:cubicBezTo>
                    <a:pt x="497740" y="240265"/>
                    <a:pt x="494706" y="239730"/>
                    <a:pt x="492742" y="240265"/>
                  </a:cubicBezTo>
                  <a:cubicBezTo>
                    <a:pt x="489351" y="241158"/>
                    <a:pt x="487834" y="243746"/>
                    <a:pt x="485424" y="243746"/>
                  </a:cubicBezTo>
                  <a:cubicBezTo>
                    <a:pt x="483014" y="243746"/>
                    <a:pt x="480604" y="241515"/>
                    <a:pt x="479712" y="237677"/>
                  </a:cubicBezTo>
                  <a:cubicBezTo>
                    <a:pt x="479712" y="235714"/>
                    <a:pt x="480693" y="232054"/>
                    <a:pt x="479712" y="229645"/>
                  </a:cubicBezTo>
                  <a:cubicBezTo>
                    <a:pt x="477548" y="226158"/>
                    <a:pt x="475581" y="222553"/>
                    <a:pt x="473821" y="218845"/>
                  </a:cubicBezTo>
                  <a:cubicBezTo>
                    <a:pt x="473643" y="214472"/>
                    <a:pt x="469091" y="212330"/>
                    <a:pt x="469091" y="209474"/>
                  </a:cubicBezTo>
                  <a:cubicBezTo>
                    <a:pt x="469105" y="205810"/>
                    <a:pt x="468151" y="202209"/>
                    <a:pt x="466324" y="199032"/>
                  </a:cubicBezTo>
                  <a:cubicBezTo>
                    <a:pt x="465696" y="196898"/>
                    <a:pt x="465887" y="194607"/>
                    <a:pt x="466860" y="192606"/>
                  </a:cubicBezTo>
                  <a:cubicBezTo>
                    <a:pt x="468288" y="190642"/>
                    <a:pt x="466324" y="185377"/>
                    <a:pt x="469269" y="183145"/>
                  </a:cubicBezTo>
                  <a:close/>
                  <a:moveTo>
                    <a:pt x="443656" y="131382"/>
                  </a:moveTo>
                  <a:cubicBezTo>
                    <a:pt x="441416" y="131221"/>
                    <a:pt x="439168" y="131525"/>
                    <a:pt x="437051" y="132274"/>
                  </a:cubicBezTo>
                  <a:cubicBezTo>
                    <a:pt x="434463" y="133881"/>
                    <a:pt x="431964" y="132988"/>
                    <a:pt x="430269" y="134505"/>
                  </a:cubicBezTo>
                  <a:cubicBezTo>
                    <a:pt x="428719" y="135792"/>
                    <a:pt x="427009" y="136872"/>
                    <a:pt x="425181" y="137718"/>
                  </a:cubicBezTo>
                  <a:cubicBezTo>
                    <a:pt x="420652" y="139316"/>
                    <a:pt x="416238" y="141225"/>
                    <a:pt x="411972" y="143429"/>
                  </a:cubicBezTo>
                  <a:cubicBezTo>
                    <a:pt x="409426" y="144715"/>
                    <a:pt x="407859" y="147362"/>
                    <a:pt x="407956" y="150212"/>
                  </a:cubicBezTo>
                  <a:cubicBezTo>
                    <a:pt x="408049" y="153328"/>
                    <a:pt x="410553" y="155831"/>
                    <a:pt x="413668" y="155924"/>
                  </a:cubicBezTo>
                  <a:cubicBezTo>
                    <a:pt x="417176" y="155436"/>
                    <a:pt x="420582" y="154381"/>
                    <a:pt x="423753" y="152801"/>
                  </a:cubicBezTo>
                  <a:cubicBezTo>
                    <a:pt x="427144" y="150748"/>
                    <a:pt x="428840" y="148160"/>
                    <a:pt x="433214" y="145482"/>
                  </a:cubicBezTo>
                  <a:cubicBezTo>
                    <a:pt x="436161" y="143562"/>
                    <a:pt x="438807" y="141215"/>
                    <a:pt x="441068" y="138521"/>
                  </a:cubicBezTo>
                  <a:cubicBezTo>
                    <a:pt x="442763" y="135576"/>
                    <a:pt x="444994" y="131382"/>
                    <a:pt x="443656" y="131382"/>
                  </a:cubicBezTo>
                  <a:close/>
                  <a:moveTo>
                    <a:pt x="757186" y="117012"/>
                  </a:moveTo>
                  <a:cubicBezTo>
                    <a:pt x="753664" y="117335"/>
                    <a:pt x="750172" y="117932"/>
                    <a:pt x="746743" y="118797"/>
                  </a:cubicBezTo>
                  <a:cubicBezTo>
                    <a:pt x="745289" y="120293"/>
                    <a:pt x="744405" y="122250"/>
                    <a:pt x="744244" y="124330"/>
                  </a:cubicBezTo>
                  <a:cubicBezTo>
                    <a:pt x="743988" y="126097"/>
                    <a:pt x="744268" y="127900"/>
                    <a:pt x="745048" y="129507"/>
                  </a:cubicBezTo>
                  <a:cubicBezTo>
                    <a:pt x="747993" y="130488"/>
                    <a:pt x="752188" y="131470"/>
                    <a:pt x="753973" y="130488"/>
                  </a:cubicBezTo>
                  <a:lnTo>
                    <a:pt x="754062" y="130488"/>
                  </a:lnTo>
                  <a:cubicBezTo>
                    <a:pt x="757511" y="128113"/>
                    <a:pt x="759707" y="124311"/>
                    <a:pt x="760042" y="120135"/>
                  </a:cubicBezTo>
                  <a:cubicBezTo>
                    <a:pt x="760062" y="119979"/>
                    <a:pt x="760069" y="119821"/>
                    <a:pt x="760062" y="119664"/>
                  </a:cubicBezTo>
                  <a:cubicBezTo>
                    <a:pt x="760000" y="118137"/>
                    <a:pt x="758712" y="116950"/>
                    <a:pt x="757186" y="117012"/>
                  </a:cubicBezTo>
                  <a:close/>
                  <a:moveTo>
                    <a:pt x="788423" y="107730"/>
                  </a:moveTo>
                  <a:cubicBezTo>
                    <a:pt x="785924" y="108444"/>
                    <a:pt x="784139" y="110407"/>
                    <a:pt x="780302" y="110407"/>
                  </a:cubicBezTo>
                  <a:cubicBezTo>
                    <a:pt x="778427" y="112549"/>
                    <a:pt x="779231" y="116654"/>
                    <a:pt x="779319" y="118529"/>
                  </a:cubicBezTo>
                  <a:cubicBezTo>
                    <a:pt x="779409" y="120403"/>
                    <a:pt x="783157" y="123080"/>
                    <a:pt x="784317" y="123080"/>
                  </a:cubicBezTo>
                  <a:cubicBezTo>
                    <a:pt x="788190" y="122402"/>
                    <a:pt x="791506" y="119915"/>
                    <a:pt x="793242" y="116387"/>
                  </a:cubicBezTo>
                  <a:lnTo>
                    <a:pt x="793600" y="116387"/>
                  </a:lnTo>
                  <a:cubicBezTo>
                    <a:pt x="793827" y="114132"/>
                    <a:pt x="793827" y="111859"/>
                    <a:pt x="793600" y="109604"/>
                  </a:cubicBezTo>
                  <a:cubicBezTo>
                    <a:pt x="793242" y="107284"/>
                    <a:pt x="790922" y="107016"/>
                    <a:pt x="788423" y="107730"/>
                  </a:cubicBezTo>
                  <a:close/>
                  <a:moveTo>
                    <a:pt x="462041" y="97466"/>
                  </a:moveTo>
                  <a:cubicBezTo>
                    <a:pt x="464711" y="98128"/>
                    <a:pt x="467289" y="99117"/>
                    <a:pt x="469716" y="100412"/>
                  </a:cubicBezTo>
                  <a:cubicBezTo>
                    <a:pt x="471501" y="100412"/>
                    <a:pt x="476856" y="99252"/>
                    <a:pt x="478641" y="100412"/>
                  </a:cubicBezTo>
                  <a:cubicBezTo>
                    <a:pt x="483100" y="102721"/>
                    <a:pt x="487316" y="105471"/>
                    <a:pt x="491225" y="108623"/>
                  </a:cubicBezTo>
                  <a:cubicBezTo>
                    <a:pt x="492681" y="111998"/>
                    <a:pt x="493845" y="115491"/>
                    <a:pt x="494706" y="119065"/>
                  </a:cubicBezTo>
                  <a:cubicBezTo>
                    <a:pt x="495617" y="121695"/>
                    <a:pt x="495617" y="124556"/>
                    <a:pt x="494706" y="127187"/>
                  </a:cubicBezTo>
                  <a:cubicBezTo>
                    <a:pt x="490970" y="130589"/>
                    <a:pt x="487424" y="134193"/>
                    <a:pt x="484085" y="137985"/>
                  </a:cubicBezTo>
                  <a:lnTo>
                    <a:pt x="483728" y="137985"/>
                  </a:lnTo>
                  <a:cubicBezTo>
                    <a:pt x="482224" y="141066"/>
                    <a:pt x="480525" y="144047"/>
                    <a:pt x="478641" y="146910"/>
                  </a:cubicBezTo>
                  <a:cubicBezTo>
                    <a:pt x="472535" y="156287"/>
                    <a:pt x="466962" y="166001"/>
                    <a:pt x="461951" y="176006"/>
                  </a:cubicBezTo>
                  <a:cubicBezTo>
                    <a:pt x="459705" y="179275"/>
                    <a:pt x="457261" y="182405"/>
                    <a:pt x="454633" y="185377"/>
                  </a:cubicBezTo>
                  <a:cubicBezTo>
                    <a:pt x="453087" y="186598"/>
                    <a:pt x="450997" y="186872"/>
                    <a:pt x="449189" y="186091"/>
                  </a:cubicBezTo>
                  <a:cubicBezTo>
                    <a:pt x="447851" y="185555"/>
                    <a:pt x="444013" y="188233"/>
                    <a:pt x="444013" y="191892"/>
                  </a:cubicBezTo>
                  <a:cubicBezTo>
                    <a:pt x="443853" y="195510"/>
                    <a:pt x="444431" y="199123"/>
                    <a:pt x="445709" y="202513"/>
                  </a:cubicBezTo>
                  <a:cubicBezTo>
                    <a:pt x="446781" y="218232"/>
                    <a:pt x="446781" y="234006"/>
                    <a:pt x="445709" y="249725"/>
                  </a:cubicBezTo>
                  <a:cubicBezTo>
                    <a:pt x="444935" y="255317"/>
                    <a:pt x="441648" y="260247"/>
                    <a:pt x="436784" y="263113"/>
                  </a:cubicBezTo>
                  <a:cubicBezTo>
                    <a:pt x="434195" y="264362"/>
                    <a:pt x="430536" y="271145"/>
                    <a:pt x="427234" y="272662"/>
                  </a:cubicBezTo>
                  <a:cubicBezTo>
                    <a:pt x="423932" y="274180"/>
                    <a:pt x="420094" y="277214"/>
                    <a:pt x="418309" y="277214"/>
                  </a:cubicBezTo>
                  <a:cubicBezTo>
                    <a:pt x="416587" y="277035"/>
                    <a:pt x="415074" y="275993"/>
                    <a:pt x="414293" y="274447"/>
                  </a:cubicBezTo>
                  <a:cubicBezTo>
                    <a:pt x="413489" y="273376"/>
                    <a:pt x="410009" y="272841"/>
                    <a:pt x="408045" y="271681"/>
                  </a:cubicBezTo>
                  <a:cubicBezTo>
                    <a:pt x="406082" y="270520"/>
                    <a:pt x="405189" y="268914"/>
                    <a:pt x="403136" y="267843"/>
                  </a:cubicBezTo>
                  <a:cubicBezTo>
                    <a:pt x="400161" y="267059"/>
                    <a:pt x="397370" y="265694"/>
                    <a:pt x="394926" y="263827"/>
                  </a:cubicBezTo>
                  <a:cubicBezTo>
                    <a:pt x="392873" y="261863"/>
                    <a:pt x="392517" y="259007"/>
                    <a:pt x="390464" y="255437"/>
                  </a:cubicBezTo>
                  <a:cubicBezTo>
                    <a:pt x="387608" y="250350"/>
                    <a:pt x="378058" y="245441"/>
                    <a:pt x="377880" y="242585"/>
                  </a:cubicBezTo>
                  <a:cubicBezTo>
                    <a:pt x="377701" y="239729"/>
                    <a:pt x="385019" y="239283"/>
                    <a:pt x="385912" y="239283"/>
                  </a:cubicBezTo>
                  <a:cubicBezTo>
                    <a:pt x="391981" y="239104"/>
                    <a:pt x="396086" y="243388"/>
                    <a:pt x="397781" y="243388"/>
                  </a:cubicBezTo>
                  <a:cubicBezTo>
                    <a:pt x="403850" y="243388"/>
                    <a:pt x="406795" y="241157"/>
                    <a:pt x="407331" y="232232"/>
                  </a:cubicBezTo>
                  <a:cubicBezTo>
                    <a:pt x="407331" y="230447"/>
                    <a:pt x="407331" y="226252"/>
                    <a:pt x="407331" y="224467"/>
                  </a:cubicBezTo>
                  <a:cubicBezTo>
                    <a:pt x="406969" y="220937"/>
                    <a:pt x="406969" y="217378"/>
                    <a:pt x="407331" y="213847"/>
                  </a:cubicBezTo>
                  <a:cubicBezTo>
                    <a:pt x="407502" y="209078"/>
                    <a:pt x="408069" y="204331"/>
                    <a:pt x="409027" y="199657"/>
                  </a:cubicBezTo>
                  <a:cubicBezTo>
                    <a:pt x="409027" y="198229"/>
                    <a:pt x="407688" y="194837"/>
                    <a:pt x="406439" y="194837"/>
                  </a:cubicBezTo>
                  <a:cubicBezTo>
                    <a:pt x="403493" y="195551"/>
                    <a:pt x="400548" y="192695"/>
                    <a:pt x="398763" y="192695"/>
                  </a:cubicBezTo>
                  <a:cubicBezTo>
                    <a:pt x="396978" y="192695"/>
                    <a:pt x="394480" y="193766"/>
                    <a:pt x="392695" y="193766"/>
                  </a:cubicBezTo>
                  <a:cubicBezTo>
                    <a:pt x="389429" y="193835"/>
                    <a:pt x="386166" y="193536"/>
                    <a:pt x="382967" y="192874"/>
                  </a:cubicBezTo>
                  <a:cubicBezTo>
                    <a:pt x="381611" y="192074"/>
                    <a:pt x="380427" y="191012"/>
                    <a:pt x="379486" y="189750"/>
                  </a:cubicBezTo>
                  <a:cubicBezTo>
                    <a:pt x="378551" y="187456"/>
                    <a:pt x="377891" y="185059"/>
                    <a:pt x="377522" y="182610"/>
                  </a:cubicBezTo>
                  <a:cubicBezTo>
                    <a:pt x="377076" y="181985"/>
                    <a:pt x="376541" y="178772"/>
                    <a:pt x="375827" y="178772"/>
                  </a:cubicBezTo>
                  <a:cubicBezTo>
                    <a:pt x="375648" y="176720"/>
                    <a:pt x="374934" y="173328"/>
                    <a:pt x="374934" y="171275"/>
                  </a:cubicBezTo>
                  <a:cubicBezTo>
                    <a:pt x="374934" y="169223"/>
                    <a:pt x="373149" y="165474"/>
                    <a:pt x="372524" y="160298"/>
                  </a:cubicBezTo>
                  <a:cubicBezTo>
                    <a:pt x="371900" y="155121"/>
                    <a:pt x="370204" y="151819"/>
                    <a:pt x="370204" y="146196"/>
                  </a:cubicBezTo>
                  <a:cubicBezTo>
                    <a:pt x="369490" y="137718"/>
                    <a:pt x="369490" y="133613"/>
                    <a:pt x="369490" y="131917"/>
                  </a:cubicBezTo>
                  <a:cubicBezTo>
                    <a:pt x="370025" y="121832"/>
                    <a:pt x="376005" y="119601"/>
                    <a:pt x="378415" y="115763"/>
                  </a:cubicBezTo>
                  <a:cubicBezTo>
                    <a:pt x="381003" y="114335"/>
                    <a:pt x="383502" y="111747"/>
                    <a:pt x="386626" y="112104"/>
                  </a:cubicBezTo>
                  <a:cubicBezTo>
                    <a:pt x="389750" y="112461"/>
                    <a:pt x="390642" y="113621"/>
                    <a:pt x="393944" y="115941"/>
                  </a:cubicBezTo>
                  <a:cubicBezTo>
                    <a:pt x="395190" y="117422"/>
                    <a:pt x="396352" y="118971"/>
                    <a:pt x="397424" y="120582"/>
                  </a:cubicBezTo>
                  <a:cubicBezTo>
                    <a:pt x="402743" y="120193"/>
                    <a:pt x="407916" y="118672"/>
                    <a:pt x="412597" y="116120"/>
                  </a:cubicBezTo>
                  <a:cubicBezTo>
                    <a:pt x="414917" y="114870"/>
                    <a:pt x="419915" y="114870"/>
                    <a:pt x="423842" y="113085"/>
                  </a:cubicBezTo>
                  <a:cubicBezTo>
                    <a:pt x="426420" y="111705"/>
                    <a:pt x="429187" y="110712"/>
                    <a:pt x="432053" y="110140"/>
                  </a:cubicBezTo>
                  <a:cubicBezTo>
                    <a:pt x="433838" y="110140"/>
                    <a:pt x="434374" y="109426"/>
                    <a:pt x="438479" y="108266"/>
                  </a:cubicBezTo>
                  <a:cubicBezTo>
                    <a:pt x="441676" y="107782"/>
                    <a:pt x="444724" y="106593"/>
                    <a:pt x="447404" y="104785"/>
                  </a:cubicBezTo>
                  <a:cubicBezTo>
                    <a:pt x="449279" y="103446"/>
                    <a:pt x="450974" y="102375"/>
                    <a:pt x="452492" y="101483"/>
                  </a:cubicBezTo>
                  <a:cubicBezTo>
                    <a:pt x="453922" y="100605"/>
                    <a:pt x="455413" y="99830"/>
                    <a:pt x="456953" y="99162"/>
                  </a:cubicBezTo>
                  <a:cubicBezTo>
                    <a:pt x="458322" y="97883"/>
                    <a:pt x="460179" y="97264"/>
                    <a:pt x="462041" y="97466"/>
                  </a:cubicBezTo>
                  <a:close/>
                  <a:moveTo>
                    <a:pt x="754508" y="82830"/>
                  </a:moveTo>
                  <a:cubicBezTo>
                    <a:pt x="752366" y="84972"/>
                    <a:pt x="745583" y="82830"/>
                    <a:pt x="745583" y="88988"/>
                  </a:cubicBezTo>
                  <a:cubicBezTo>
                    <a:pt x="745672" y="92023"/>
                    <a:pt x="744423" y="96039"/>
                    <a:pt x="746565" y="97913"/>
                  </a:cubicBezTo>
                  <a:cubicBezTo>
                    <a:pt x="746565" y="97913"/>
                    <a:pt x="748261" y="101929"/>
                    <a:pt x="750402" y="100234"/>
                  </a:cubicBezTo>
                  <a:cubicBezTo>
                    <a:pt x="754687" y="97021"/>
                    <a:pt x="760042" y="95682"/>
                    <a:pt x="760577" y="90595"/>
                  </a:cubicBezTo>
                  <a:lnTo>
                    <a:pt x="761023" y="90327"/>
                  </a:lnTo>
                  <a:cubicBezTo>
                    <a:pt x="761827" y="83454"/>
                    <a:pt x="760131" y="81491"/>
                    <a:pt x="754508" y="82830"/>
                  </a:cubicBezTo>
                  <a:close/>
                  <a:moveTo>
                    <a:pt x="802702" y="69710"/>
                  </a:moveTo>
                  <a:cubicBezTo>
                    <a:pt x="795117" y="72120"/>
                    <a:pt x="782890" y="71763"/>
                    <a:pt x="782265" y="77742"/>
                  </a:cubicBezTo>
                  <a:cubicBezTo>
                    <a:pt x="781997" y="80866"/>
                    <a:pt x="781997" y="86221"/>
                    <a:pt x="785210" y="87381"/>
                  </a:cubicBezTo>
                  <a:cubicBezTo>
                    <a:pt x="788796" y="88283"/>
                    <a:pt x="792522" y="88495"/>
                    <a:pt x="796188" y="88006"/>
                  </a:cubicBezTo>
                  <a:cubicBezTo>
                    <a:pt x="799655" y="85373"/>
                    <a:pt x="802214" y="81722"/>
                    <a:pt x="803505" y="77564"/>
                  </a:cubicBezTo>
                  <a:cubicBezTo>
                    <a:pt x="803505" y="75690"/>
                    <a:pt x="803595" y="70513"/>
                    <a:pt x="802702" y="69710"/>
                  </a:cubicBezTo>
                  <a:close/>
                  <a:moveTo>
                    <a:pt x="1094368" y="67658"/>
                  </a:moveTo>
                  <a:cubicBezTo>
                    <a:pt x="1096701" y="68098"/>
                    <a:pt x="1098813" y="69326"/>
                    <a:pt x="1100348" y="71139"/>
                  </a:cubicBezTo>
                  <a:cubicBezTo>
                    <a:pt x="1103472" y="74441"/>
                    <a:pt x="1106863" y="76047"/>
                    <a:pt x="1109273" y="79438"/>
                  </a:cubicBezTo>
                  <a:cubicBezTo>
                    <a:pt x="1110654" y="81991"/>
                    <a:pt x="1111561" y="84773"/>
                    <a:pt x="1111950" y="87649"/>
                  </a:cubicBezTo>
                  <a:cubicBezTo>
                    <a:pt x="1112486" y="89613"/>
                    <a:pt x="1115430" y="92022"/>
                    <a:pt x="1115430" y="93093"/>
                  </a:cubicBezTo>
                  <a:cubicBezTo>
                    <a:pt x="1114806" y="100769"/>
                    <a:pt x="1109184" y="100590"/>
                    <a:pt x="1101597" y="105945"/>
                  </a:cubicBezTo>
                  <a:cubicBezTo>
                    <a:pt x="1097439" y="108210"/>
                    <a:pt x="1093745" y="111237"/>
                    <a:pt x="1090709" y="114870"/>
                  </a:cubicBezTo>
                  <a:cubicBezTo>
                    <a:pt x="1088320" y="117292"/>
                    <a:pt x="1085466" y="119205"/>
                    <a:pt x="1082319" y="120493"/>
                  </a:cubicBezTo>
                  <a:cubicBezTo>
                    <a:pt x="1073840" y="124152"/>
                    <a:pt x="1066254" y="123795"/>
                    <a:pt x="1065630" y="132185"/>
                  </a:cubicBezTo>
                  <a:cubicBezTo>
                    <a:pt x="1065005" y="140574"/>
                    <a:pt x="1069646" y="137183"/>
                    <a:pt x="1069646" y="146108"/>
                  </a:cubicBezTo>
                  <a:cubicBezTo>
                    <a:pt x="1069247" y="148439"/>
                    <a:pt x="1068299" y="150641"/>
                    <a:pt x="1066879" y="152533"/>
                  </a:cubicBezTo>
                  <a:cubicBezTo>
                    <a:pt x="1065557" y="154226"/>
                    <a:pt x="1064779" y="156280"/>
                    <a:pt x="1064648" y="158423"/>
                  </a:cubicBezTo>
                  <a:cubicBezTo>
                    <a:pt x="1064626" y="160617"/>
                    <a:pt x="1064041" y="162767"/>
                    <a:pt x="1062952" y="164671"/>
                  </a:cubicBezTo>
                  <a:cubicBezTo>
                    <a:pt x="1061975" y="166727"/>
                    <a:pt x="1061574" y="169010"/>
                    <a:pt x="1061792" y="171275"/>
                  </a:cubicBezTo>
                  <a:cubicBezTo>
                    <a:pt x="1061613" y="179486"/>
                    <a:pt x="1060275" y="186359"/>
                    <a:pt x="1062684" y="188411"/>
                  </a:cubicBezTo>
                  <a:cubicBezTo>
                    <a:pt x="1072955" y="187582"/>
                    <a:pt x="1083266" y="187344"/>
                    <a:pt x="1093565" y="187697"/>
                  </a:cubicBezTo>
                  <a:cubicBezTo>
                    <a:pt x="1097313" y="187697"/>
                    <a:pt x="1098831" y="185198"/>
                    <a:pt x="1101598" y="184574"/>
                  </a:cubicBezTo>
                  <a:cubicBezTo>
                    <a:pt x="1104116" y="184016"/>
                    <a:pt x="1106692" y="183746"/>
                    <a:pt x="1109273" y="183770"/>
                  </a:cubicBezTo>
                  <a:cubicBezTo>
                    <a:pt x="1112131" y="184257"/>
                    <a:pt x="1114940" y="185004"/>
                    <a:pt x="1117662" y="186002"/>
                  </a:cubicBezTo>
                  <a:cubicBezTo>
                    <a:pt x="1120517" y="187296"/>
                    <a:pt x="1123262" y="188819"/>
                    <a:pt x="1125872" y="190553"/>
                  </a:cubicBezTo>
                  <a:cubicBezTo>
                    <a:pt x="1128907" y="192695"/>
                    <a:pt x="1134351" y="193856"/>
                    <a:pt x="1136582" y="199478"/>
                  </a:cubicBezTo>
                  <a:cubicBezTo>
                    <a:pt x="1137264" y="201857"/>
                    <a:pt x="1137595" y="204322"/>
                    <a:pt x="1137564" y="206797"/>
                  </a:cubicBezTo>
                  <a:lnTo>
                    <a:pt x="1136046" y="206975"/>
                  </a:lnTo>
                  <a:cubicBezTo>
                    <a:pt x="1136051" y="207971"/>
                    <a:pt x="1136434" y="208928"/>
                    <a:pt x="1137117" y="209653"/>
                  </a:cubicBezTo>
                  <a:cubicBezTo>
                    <a:pt x="1137779" y="210848"/>
                    <a:pt x="1138030" y="212228"/>
                    <a:pt x="1137832" y="213580"/>
                  </a:cubicBezTo>
                  <a:cubicBezTo>
                    <a:pt x="1137415" y="215863"/>
                    <a:pt x="1136502" y="218026"/>
                    <a:pt x="1135154" y="219917"/>
                  </a:cubicBezTo>
                  <a:cubicBezTo>
                    <a:pt x="1133726" y="222148"/>
                    <a:pt x="1131941" y="225360"/>
                    <a:pt x="1129799" y="225360"/>
                  </a:cubicBezTo>
                  <a:cubicBezTo>
                    <a:pt x="1124087" y="225538"/>
                    <a:pt x="1121231" y="226074"/>
                    <a:pt x="1119357" y="225985"/>
                  </a:cubicBezTo>
                  <a:cubicBezTo>
                    <a:pt x="1117483" y="225895"/>
                    <a:pt x="1111950" y="224021"/>
                    <a:pt x="1108023" y="224021"/>
                  </a:cubicBezTo>
                  <a:cubicBezTo>
                    <a:pt x="1104096" y="224021"/>
                    <a:pt x="1101330" y="225092"/>
                    <a:pt x="1096421" y="225003"/>
                  </a:cubicBezTo>
                  <a:cubicBezTo>
                    <a:pt x="1091512" y="224914"/>
                    <a:pt x="1082677" y="224021"/>
                    <a:pt x="1077232" y="223397"/>
                  </a:cubicBezTo>
                  <a:cubicBezTo>
                    <a:pt x="1073752" y="222951"/>
                    <a:pt x="1062863" y="223843"/>
                    <a:pt x="1059382" y="223397"/>
                  </a:cubicBezTo>
                  <a:cubicBezTo>
                    <a:pt x="1053395" y="222836"/>
                    <a:pt x="1047355" y="223319"/>
                    <a:pt x="1041532" y="224824"/>
                  </a:cubicBezTo>
                  <a:lnTo>
                    <a:pt x="1024486" y="227234"/>
                  </a:lnTo>
                  <a:cubicBezTo>
                    <a:pt x="1018418" y="228127"/>
                    <a:pt x="1010564" y="226788"/>
                    <a:pt x="1005119" y="226788"/>
                  </a:cubicBezTo>
                  <a:cubicBezTo>
                    <a:pt x="993442" y="227877"/>
                    <a:pt x="981920" y="230241"/>
                    <a:pt x="970758" y="233839"/>
                  </a:cubicBezTo>
                  <a:cubicBezTo>
                    <a:pt x="956567" y="238747"/>
                    <a:pt x="931757" y="250261"/>
                    <a:pt x="928633" y="249904"/>
                  </a:cubicBezTo>
                  <a:cubicBezTo>
                    <a:pt x="925509" y="249547"/>
                    <a:pt x="918905" y="240711"/>
                    <a:pt x="912568" y="234731"/>
                  </a:cubicBezTo>
                  <a:cubicBezTo>
                    <a:pt x="912032" y="231781"/>
                    <a:pt x="912032" y="228757"/>
                    <a:pt x="912568" y="225806"/>
                  </a:cubicBezTo>
                  <a:cubicBezTo>
                    <a:pt x="913155" y="222152"/>
                    <a:pt x="912819" y="218408"/>
                    <a:pt x="911586" y="214919"/>
                  </a:cubicBezTo>
                  <a:cubicBezTo>
                    <a:pt x="913996" y="210724"/>
                    <a:pt x="928008" y="205547"/>
                    <a:pt x="929436" y="205190"/>
                  </a:cubicBezTo>
                  <a:cubicBezTo>
                    <a:pt x="930864" y="204833"/>
                    <a:pt x="936398" y="206975"/>
                    <a:pt x="939789" y="206172"/>
                  </a:cubicBezTo>
                  <a:cubicBezTo>
                    <a:pt x="941574" y="205726"/>
                    <a:pt x="954247" y="200549"/>
                    <a:pt x="961208" y="198050"/>
                  </a:cubicBezTo>
                  <a:cubicBezTo>
                    <a:pt x="963975" y="197158"/>
                    <a:pt x="967991" y="196979"/>
                    <a:pt x="970133" y="196355"/>
                  </a:cubicBezTo>
                  <a:cubicBezTo>
                    <a:pt x="976737" y="194302"/>
                    <a:pt x="986466" y="189393"/>
                    <a:pt x="993606" y="186537"/>
                  </a:cubicBezTo>
                  <a:cubicBezTo>
                    <a:pt x="1008868" y="180468"/>
                    <a:pt x="1009671" y="162083"/>
                    <a:pt x="1011991" y="155121"/>
                  </a:cubicBezTo>
                  <a:cubicBezTo>
                    <a:pt x="1013215" y="151744"/>
                    <a:pt x="1013849" y="148182"/>
                    <a:pt x="1013866" y="144591"/>
                  </a:cubicBezTo>
                  <a:cubicBezTo>
                    <a:pt x="1013955" y="141110"/>
                    <a:pt x="1013687" y="136915"/>
                    <a:pt x="1011991" y="136290"/>
                  </a:cubicBezTo>
                  <a:cubicBezTo>
                    <a:pt x="1008985" y="136545"/>
                    <a:pt x="1006001" y="137023"/>
                    <a:pt x="1003066" y="137718"/>
                  </a:cubicBezTo>
                  <a:cubicBezTo>
                    <a:pt x="999308" y="139010"/>
                    <a:pt x="995274" y="139287"/>
                    <a:pt x="991375" y="138522"/>
                  </a:cubicBezTo>
                  <a:cubicBezTo>
                    <a:pt x="987805" y="136826"/>
                    <a:pt x="988340" y="132631"/>
                    <a:pt x="987805" y="127901"/>
                  </a:cubicBezTo>
                  <a:cubicBezTo>
                    <a:pt x="986663" y="123101"/>
                    <a:pt x="984259" y="118696"/>
                    <a:pt x="980843" y="115138"/>
                  </a:cubicBezTo>
                  <a:cubicBezTo>
                    <a:pt x="979504" y="111888"/>
                    <a:pt x="978895" y="108385"/>
                    <a:pt x="979058" y="104874"/>
                  </a:cubicBezTo>
                  <a:cubicBezTo>
                    <a:pt x="979147" y="103000"/>
                    <a:pt x="978166" y="96842"/>
                    <a:pt x="978166" y="94968"/>
                  </a:cubicBezTo>
                  <a:cubicBezTo>
                    <a:pt x="978166" y="90059"/>
                    <a:pt x="982807" y="89702"/>
                    <a:pt x="987091" y="87560"/>
                  </a:cubicBezTo>
                  <a:cubicBezTo>
                    <a:pt x="992398" y="88487"/>
                    <a:pt x="997644" y="89739"/>
                    <a:pt x="1002799" y="91308"/>
                  </a:cubicBezTo>
                  <a:cubicBezTo>
                    <a:pt x="1015402" y="89943"/>
                    <a:pt x="1027918" y="87857"/>
                    <a:pt x="1040283" y="85061"/>
                  </a:cubicBezTo>
                  <a:cubicBezTo>
                    <a:pt x="1043050" y="84436"/>
                    <a:pt x="1046084" y="83454"/>
                    <a:pt x="1046798" y="83276"/>
                  </a:cubicBezTo>
                  <a:cubicBezTo>
                    <a:pt x="1047512" y="83097"/>
                    <a:pt x="1050100" y="81937"/>
                    <a:pt x="1051439" y="81491"/>
                  </a:cubicBezTo>
                  <a:cubicBezTo>
                    <a:pt x="1061232" y="78619"/>
                    <a:pt x="1070665" y="74636"/>
                    <a:pt x="1079553" y="69622"/>
                  </a:cubicBezTo>
                  <a:cubicBezTo>
                    <a:pt x="1082103" y="68745"/>
                    <a:pt x="1084808" y="68410"/>
                    <a:pt x="1087496" y="68640"/>
                  </a:cubicBezTo>
                  <a:cubicBezTo>
                    <a:pt x="1089804" y="68442"/>
                    <a:pt x="1092097" y="68114"/>
                    <a:pt x="1094368" y="67658"/>
                  </a:cubicBezTo>
                  <a:close/>
                  <a:moveTo>
                    <a:pt x="699531" y="57304"/>
                  </a:moveTo>
                  <a:cubicBezTo>
                    <a:pt x="703905" y="54716"/>
                    <a:pt x="706136" y="64355"/>
                    <a:pt x="707564" y="67836"/>
                  </a:cubicBezTo>
                  <a:cubicBezTo>
                    <a:pt x="708367" y="69531"/>
                    <a:pt x="705958" y="76136"/>
                    <a:pt x="705689" y="78456"/>
                  </a:cubicBezTo>
                  <a:cubicBezTo>
                    <a:pt x="705422" y="80777"/>
                    <a:pt x="702030" y="83633"/>
                    <a:pt x="702030" y="90594"/>
                  </a:cubicBezTo>
                  <a:cubicBezTo>
                    <a:pt x="702120" y="93718"/>
                    <a:pt x="699264" y="96039"/>
                    <a:pt x="695426" y="99519"/>
                  </a:cubicBezTo>
                  <a:cubicBezTo>
                    <a:pt x="691500" y="103315"/>
                    <a:pt x="687834" y="107371"/>
                    <a:pt x="684449" y="111656"/>
                  </a:cubicBezTo>
                  <a:cubicBezTo>
                    <a:pt x="682660" y="115916"/>
                    <a:pt x="682254" y="120631"/>
                    <a:pt x="683288" y="125133"/>
                  </a:cubicBezTo>
                  <a:cubicBezTo>
                    <a:pt x="683288" y="126650"/>
                    <a:pt x="681414" y="131470"/>
                    <a:pt x="684091" y="134058"/>
                  </a:cubicBezTo>
                  <a:cubicBezTo>
                    <a:pt x="686769" y="136647"/>
                    <a:pt x="689714" y="133880"/>
                    <a:pt x="691231" y="134058"/>
                  </a:cubicBezTo>
                  <a:cubicBezTo>
                    <a:pt x="692749" y="134237"/>
                    <a:pt x="691767" y="137271"/>
                    <a:pt x="693552" y="140573"/>
                  </a:cubicBezTo>
                  <a:cubicBezTo>
                    <a:pt x="696854" y="146910"/>
                    <a:pt x="697925" y="147892"/>
                    <a:pt x="697925" y="151016"/>
                  </a:cubicBezTo>
                  <a:cubicBezTo>
                    <a:pt x="697835" y="152801"/>
                    <a:pt x="697835" y="154318"/>
                    <a:pt x="696408" y="155210"/>
                  </a:cubicBezTo>
                  <a:cubicBezTo>
                    <a:pt x="688142" y="160192"/>
                    <a:pt x="681098" y="166962"/>
                    <a:pt x="675791" y="175023"/>
                  </a:cubicBezTo>
                  <a:cubicBezTo>
                    <a:pt x="675205" y="177764"/>
                    <a:pt x="675551" y="180623"/>
                    <a:pt x="676773" y="183145"/>
                  </a:cubicBezTo>
                  <a:cubicBezTo>
                    <a:pt x="678468" y="183145"/>
                    <a:pt x="682752" y="183145"/>
                    <a:pt x="684627" y="183145"/>
                  </a:cubicBezTo>
                  <a:lnTo>
                    <a:pt x="684359" y="183680"/>
                  </a:lnTo>
                  <a:cubicBezTo>
                    <a:pt x="687161" y="184454"/>
                    <a:pt x="689654" y="186075"/>
                    <a:pt x="691499" y="188321"/>
                  </a:cubicBezTo>
                  <a:cubicBezTo>
                    <a:pt x="692783" y="190686"/>
                    <a:pt x="693515" y="193310"/>
                    <a:pt x="693641" y="195997"/>
                  </a:cubicBezTo>
                  <a:cubicBezTo>
                    <a:pt x="692302" y="207332"/>
                    <a:pt x="682485" y="214382"/>
                    <a:pt x="673560" y="220094"/>
                  </a:cubicBezTo>
                  <a:cubicBezTo>
                    <a:pt x="664636" y="225806"/>
                    <a:pt x="648481" y="232054"/>
                    <a:pt x="640806" y="236426"/>
                  </a:cubicBezTo>
                  <a:cubicBezTo>
                    <a:pt x="634469" y="240085"/>
                    <a:pt x="628490" y="249189"/>
                    <a:pt x="624830" y="250706"/>
                  </a:cubicBezTo>
                  <a:cubicBezTo>
                    <a:pt x="624830" y="250706"/>
                    <a:pt x="620457" y="252134"/>
                    <a:pt x="618494" y="250706"/>
                  </a:cubicBezTo>
                  <a:cubicBezTo>
                    <a:pt x="615585" y="249656"/>
                    <a:pt x="612601" y="248820"/>
                    <a:pt x="609569" y="248207"/>
                  </a:cubicBezTo>
                  <a:cubicBezTo>
                    <a:pt x="606535" y="247225"/>
                    <a:pt x="607963" y="242941"/>
                    <a:pt x="605732" y="240353"/>
                  </a:cubicBezTo>
                  <a:cubicBezTo>
                    <a:pt x="603399" y="238081"/>
                    <a:pt x="601521" y="235385"/>
                    <a:pt x="600198" y="232411"/>
                  </a:cubicBezTo>
                  <a:cubicBezTo>
                    <a:pt x="598334" y="227827"/>
                    <a:pt x="597481" y="222895"/>
                    <a:pt x="597699" y="217952"/>
                  </a:cubicBezTo>
                  <a:cubicBezTo>
                    <a:pt x="600361" y="211650"/>
                    <a:pt x="605490" y="206714"/>
                    <a:pt x="611889" y="204297"/>
                  </a:cubicBezTo>
                  <a:cubicBezTo>
                    <a:pt x="614707" y="202459"/>
                    <a:pt x="617419" y="200462"/>
                    <a:pt x="620011" y="198317"/>
                  </a:cubicBezTo>
                  <a:cubicBezTo>
                    <a:pt x="622492" y="196941"/>
                    <a:pt x="624512" y="194860"/>
                    <a:pt x="625812" y="192337"/>
                  </a:cubicBezTo>
                  <a:cubicBezTo>
                    <a:pt x="626587" y="190485"/>
                    <a:pt x="627099" y="188532"/>
                    <a:pt x="627329" y="186536"/>
                  </a:cubicBezTo>
                  <a:cubicBezTo>
                    <a:pt x="627508" y="183502"/>
                    <a:pt x="629025" y="181271"/>
                    <a:pt x="629024" y="179039"/>
                  </a:cubicBezTo>
                  <a:cubicBezTo>
                    <a:pt x="628779" y="176816"/>
                    <a:pt x="627843" y="174725"/>
                    <a:pt x="626347" y="173060"/>
                  </a:cubicBezTo>
                  <a:cubicBezTo>
                    <a:pt x="624905" y="171595"/>
                    <a:pt x="623807" y="169826"/>
                    <a:pt x="623134" y="167884"/>
                  </a:cubicBezTo>
                  <a:cubicBezTo>
                    <a:pt x="623134" y="167795"/>
                    <a:pt x="616709" y="160387"/>
                    <a:pt x="616708" y="156728"/>
                  </a:cubicBezTo>
                  <a:cubicBezTo>
                    <a:pt x="616921" y="151088"/>
                    <a:pt x="621344" y="146513"/>
                    <a:pt x="626972" y="146107"/>
                  </a:cubicBezTo>
                  <a:cubicBezTo>
                    <a:pt x="628757" y="145393"/>
                    <a:pt x="632059" y="146107"/>
                    <a:pt x="633844" y="146107"/>
                  </a:cubicBezTo>
                  <a:cubicBezTo>
                    <a:pt x="638128" y="145750"/>
                    <a:pt x="641163" y="141644"/>
                    <a:pt x="643484" y="138164"/>
                  </a:cubicBezTo>
                  <a:cubicBezTo>
                    <a:pt x="644724" y="133376"/>
                    <a:pt x="645441" y="128469"/>
                    <a:pt x="645625" y="123527"/>
                  </a:cubicBezTo>
                  <a:cubicBezTo>
                    <a:pt x="647053" y="118529"/>
                    <a:pt x="641074" y="117725"/>
                    <a:pt x="638128" y="116565"/>
                  </a:cubicBezTo>
                  <a:cubicBezTo>
                    <a:pt x="635296" y="115136"/>
                    <a:pt x="632298" y="114057"/>
                    <a:pt x="629203" y="113352"/>
                  </a:cubicBezTo>
                  <a:cubicBezTo>
                    <a:pt x="626794" y="113174"/>
                    <a:pt x="624741" y="110318"/>
                    <a:pt x="623581" y="107195"/>
                  </a:cubicBezTo>
                  <a:cubicBezTo>
                    <a:pt x="622421" y="104071"/>
                    <a:pt x="621438" y="105053"/>
                    <a:pt x="618940" y="104071"/>
                  </a:cubicBezTo>
                  <a:cubicBezTo>
                    <a:pt x="616440" y="103089"/>
                    <a:pt x="616440" y="94611"/>
                    <a:pt x="616440" y="93629"/>
                  </a:cubicBezTo>
                  <a:cubicBezTo>
                    <a:pt x="616440" y="92647"/>
                    <a:pt x="619029" y="91576"/>
                    <a:pt x="621260" y="90594"/>
                  </a:cubicBezTo>
                  <a:cubicBezTo>
                    <a:pt x="623492" y="89613"/>
                    <a:pt x="623492" y="88006"/>
                    <a:pt x="624919" y="84972"/>
                  </a:cubicBezTo>
                  <a:cubicBezTo>
                    <a:pt x="626348" y="81937"/>
                    <a:pt x="629650" y="81223"/>
                    <a:pt x="632684" y="80420"/>
                  </a:cubicBezTo>
                  <a:cubicBezTo>
                    <a:pt x="636094" y="80219"/>
                    <a:pt x="639491" y="79831"/>
                    <a:pt x="642859" y="79260"/>
                  </a:cubicBezTo>
                  <a:cubicBezTo>
                    <a:pt x="657138" y="73459"/>
                    <a:pt x="673292" y="57483"/>
                    <a:pt x="686947" y="58197"/>
                  </a:cubicBezTo>
                  <a:cubicBezTo>
                    <a:pt x="693908" y="58643"/>
                    <a:pt x="696764" y="58822"/>
                    <a:pt x="699531" y="57304"/>
                  </a:cubicBezTo>
                  <a:close/>
                  <a:moveTo>
                    <a:pt x="1315527" y="56948"/>
                  </a:moveTo>
                  <a:cubicBezTo>
                    <a:pt x="1318829" y="57483"/>
                    <a:pt x="1327665" y="55966"/>
                    <a:pt x="1328468" y="57483"/>
                  </a:cubicBezTo>
                  <a:cubicBezTo>
                    <a:pt x="1331034" y="61243"/>
                    <a:pt x="1334628" y="64186"/>
                    <a:pt x="1338821" y="65962"/>
                  </a:cubicBezTo>
                  <a:cubicBezTo>
                    <a:pt x="1342302" y="67747"/>
                    <a:pt x="1340785" y="70157"/>
                    <a:pt x="1341231" y="73280"/>
                  </a:cubicBezTo>
                  <a:cubicBezTo>
                    <a:pt x="1341677" y="76403"/>
                    <a:pt x="1343641" y="77653"/>
                    <a:pt x="1342659" y="80330"/>
                  </a:cubicBezTo>
                  <a:cubicBezTo>
                    <a:pt x="1341677" y="83008"/>
                    <a:pt x="1339268" y="87738"/>
                    <a:pt x="1337215" y="93450"/>
                  </a:cubicBezTo>
                  <a:cubicBezTo>
                    <a:pt x="1337215" y="94699"/>
                    <a:pt x="1335608" y="101125"/>
                    <a:pt x="1337215" y="101125"/>
                  </a:cubicBezTo>
                  <a:cubicBezTo>
                    <a:pt x="1339066" y="101238"/>
                    <a:pt x="1340907" y="100769"/>
                    <a:pt x="1342481" y="99787"/>
                  </a:cubicBezTo>
                  <a:cubicBezTo>
                    <a:pt x="1343284" y="99430"/>
                    <a:pt x="1346854" y="97645"/>
                    <a:pt x="1349085" y="96841"/>
                  </a:cubicBezTo>
                  <a:cubicBezTo>
                    <a:pt x="1351765" y="96244"/>
                    <a:pt x="1354370" y="95347"/>
                    <a:pt x="1356849" y="94164"/>
                  </a:cubicBezTo>
                  <a:cubicBezTo>
                    <a:pt x="1359884" y="92022"/>
                    <a:pt x="1363899" y="87738"/>
                    <a:pt x="1365774" y="87738"/>
                  </a:cubicBezTo>
                  <a:cubicBezTo>
                    <a:pt x="1365774" y="87738"/>
                    <a:pt x="1377644" y="84257"/>
                    <a:pt x="1379697" y="87738"/>
                  </a:cubicBezTo>
                  <a:cubicBezTo>
                    <a:pt x="1381749" y="91219"/>
                    <a:pt x="1386747" y="90862"/>
                    <a:pt x="1391835" y="91665"/>
                  </a:cubicBezTo>
                  <a:cubicBezTo>
                    <a:pt x="1396922" y="92468"/>
                    <a:pt x="1400224" y="100679"/>
                    <a:pt x="1400224" y="107641"/>
                  </a:cubicBezTo>
                  <a:cubicBezTo>
                    <a:pt x="1400313" y="110497"/>
                    <a:pt x="1400135" y="111657"/>
                    <a:pt x="1397011" y="111657"/>
                  </a:cubicBezTo>
                  <a:cubicBezTo>
                    <a:pt x="1395316" y="111746"/>
                    <a:pt x="1393441" y="114602"/>
                    <a:pt x="1390318" y="116655"/>
                  </a:cubicBezTo>
                  <a:cubicBezTo>
                    <a:pt x="1385448" y="119456"/>
                    <a:pt x="1380266" y="121672"/>
                    <a:pt x="1374877" y="123259"/>
                  </a:cubicBezTo>
                  <a:cubicBezTo>
                    <a:pt x="1372162" y="125072"/>
                    <a:pt x="1369137" y="126372"/>
                    <a:pt x="1365952" y="127097"/>
                  </a:cubicBezTo>
                  <a:cubicBezTo>
                    <a:pt x="1362025" y="127633"/>
                    <a:pt x="1358545" y="127811"/>
                    <a:pt x="1355600" y="128436"/>
                  </a:cubicBezTo>
                  <a:cubicBezTo>
                    <a:pt x="1350073" y="129792"/>
                    <a:pt x="1344737" y="131830"/>
                    <a:pt x="1339714" y="134505"/>
                  </a:cubicBezTo>
                  <a:cubicBezTo>
                    <a:pt x="1337572" y="136775"/>
                    <a:pt x="1335795" y="139365"/>
                    <a:pt x="1334448" y="142180"/>
                  </a:cubicBezTo>
                  <a:cubicBezTo>
                    <a:pt x="1333207" y="146359"/>
                    <a:pt x="1333894" y="150875"/>
                    <a:pt x="1336322" y="154496"/>
                  </a:cubicBezTo>
                  <a:cubicBezTo>
                    <a:pt x="1343755" y="164620"/>
                    <a:pt x="1352590" y="173635"/>
                    <a:pt x="1362561" y="181271"/>
                  </a:cubicBezTo>
                  <a:cubicBezTo>
                    <a:pt x="1367291" y="185287"/>
                    <a:pt x="1373985" y="199121"/>
                    <a:pt x="1381928" y="203137"/>
                  </a:cubicBezTo>
                  <a:cubicBezTo>
                    <a:pt x="1389014" y="206991"/>
                    <a:pt x="1395684" y="211568"/>
                    <a:pt x="1401831" y="216791"/>
                  </a:cubicBezTo>
                  <a:cubicBezTo>
                    <a:pt x="1405455" y="218711"/>
                    <a:pt x="1409288" y="220210"/>
                    <a:pt x="1413255" y="221254"/>
                  </a:cubicBezTo>
                  <a:cubicBezTo>
                    <a:pt x="1416825" y="222771"/>
                    <a:pt x="1419948" y="226073"/>
                    <a:pt x="1422179" y="226877"/>
                  </a:cubicBezTo>
                  <a:cubicBezTo>
                    <a:pt x="1427980" y="228840"/>
                    <a:pt x="1432978" y="230625"/>
                    <a:pt x="1441903" y="234195"/>
                  </a:cubicBezTo>
                  <a:cubicBezTo>
                    <a:pt x="1444045" y="235088"/>
                    <a:pt x="1447615" y="235355"/>
                    <a:pt x="1448686" y="237319"/>
                  </a:cubicBezTo>
                  <a:lnTo>
                    <a:pt x="1447972" y="238211"/>
                  </a:lnTo>
                  <a:cubicBezTo>
                    <a:pt x="1448865" y="239907"/>
                    <a:pt x="1446008" y="241424"/>
                    <a:pt x="1445830" y="243388"/>
                  </a:cubicBezTo>
                  <a:cubicBezTo>
                    <a:pt x="1445652" y="245351"/>
                    <a:pt x="1446544" y="248654"/>
                    <a:pt x="1444849" y="250706"/>
                  </a:cubicBezTo>
                  <a:cubicBezTo>
                    <a:pt x="1442106" y="254223"/>
                    <a:pt x="1437969" y="256373"/>
                    <a:pt x="1433514" y="256597"/>
                  </a:cubicBezTo>
                  <a:cubicBezTo>
                    <a:pt x="1431639" y="256775"/>
                    <a:pt x="1430211" y="259453"/>
                    <a:pt x="1428873" y="260435"/>
                  </a:cubicBezTo>
                  <a:cubicBezTo>
                    <a:pt x="1427534" y="261416"/>
                    <a:pt x="1425570" y="261416"/>
                    <a:pt x="1424231" y="261416"/>
                  </a:cubicBezTo>
                  <a:cubicBezTo>
                    <a:pt x="1420742" y="261430"/>
                    <a:pt x="1417254" y="261221"/>
                    <a:pt x="1413790" y="260792"/>
                  </a:cubicBezTo>
                  <a:cubicBezTo>
                    <a:pt x="1410192" y="260988"/>
                    <a:pt x="1406588" y="260988"/>
                    <a:pt x="1402991" y="260792"/>
                  </a:cubicBezTo>
                  <a:cubicBezTo>
                    <a:pt x="1399756" y="260763"/>
                    <a:pt x="1396553" y="260158"/>
                    <a:pt x="1393530" y="259007"/>
                  </a:cubicBezTo>
                  <a:cubicBezTo>
                    <a:pt x="1387640" y="255615"/>
                    <a:pt x="1383178" y="258114"/>
                    <a:pt x="1378715" y="256954"/>
                  </a:cubicBezTo>
                  <a:cubicBezTo>
                    <a:pt x="1375212" y="256323"/>
                    <a:pt x="1372152" y="254207"/>
                    <a:pt x="1370326" y="251153"/>
                  </a:cubicBezTo>
                  <a:cubicBezTo>
                    <a:pt x="1367470" y="243209"/>
                    <a:pt x="1371307" y="240889"/>
                    <a:pt x="1357474" y="228215"/>
                  </a:cubicBezTo>
                  <a:cubicBezTo>
                    <a:pt x="1352255" y="222358"/>
                    <a:pt x="1347397" y="216188"/>
                    <a:pt x="1342927" y="209741"/>
                  </a:cubicBezTo>
                  <a:cubicBezTo>
                    <a:pt x="1340205" y="206163"/>
                    <a:pt x="1337222" y="202793"/>
                    <a:pt x="1334002" y="199656"/>
                  </a:cubicBezTo>
                  <a:cubicBezTo>
                    <a:pt x="1324898" y="192963"/>
                    <a:pt x="1316777" y="183681"/>
                    <a:pt x="1313742" y="181806"/>
                  </a:cubicBezTo>
                  <a:cubicBezTo>
                    <a:pt x="1312671" y="181182"/>
                    <a:pt x="1306602" y="195640"/>
                    <a:pt x="1299730" y="203048"/>
                  </a:cubicBezTo>
                  <a:cubicBezTo>
                    <a:pt x="1292858" y="210455"/>
                    <a:pt x="1287860" y="213935"/>
                    <a:pt x="1279470" y="222860"/>
                  </a:cubicBezTo>
                  <a:cubicBezTo>
                    <a:pt x="1273347" y="228287"/>
                    <a:pt x="1266306" y="232580"/>
                    <a:pt x="1258676" y="235534"/>
                  </a:cubicBezTo>
                  <a:cubicBezTo>
                    <a:pt x="1255195" y="237854"/>
                    <a:pt x="1247252" y="241424"/>
                    <a:pt x="1243236" y="243923"/>
                  </a:cubicBezTo>
                  <a:cubicBezTo>
                    <a:pt x="1239219" y="246422"/>
                    <a:pt x="1232169" y="246065"/>
                    <a:pt x="1229045" y="247583"/>
                  </a:cubicBezTo>
                  <a:cubicBezTo>
                    <a:pt x="1226572" y="248550"/>
                    <a:pt x="1223936" y="249034"/>
                    <a:pt x="1221280" y="249011"/>
                  </a:cubicBezTo>
                  <a:cubicBezTo>
                    <a:pt x="1219138" y="248654"/>
                    <a:pt x="1217621" y="245619"/>
                    <a:pt x="1216014" y="244459"/>
                  </a:cubicBezTo>
                  <a:cubicBezTo>
                    <a:pt x="1214408" y="243299"/>
                    <a:pt x="1214408" y="237497"/>
                    <a:pt x="1211998" y="236426"/>
                  </a:cubicBezTo>
                  <a:cubicBezTo>
                    <a:pt x="1209673" y="235855"/>
                    <a:pt x="1207403" y="235079"/>
                    <a:pt x="1205216" y="234106"/>
                  </a:cubicBezTo>
                  <a:cubicBezTo>
                    <a:pt x="1203787" y="232767"/>
                    <a:pt x="1204947" y="230536"/>
                    <a:pt x="1209589" y="229019"/>
                  </a:cubicBezTo>
                  <a:cubicBezTo>
                    <a:pt x="1213290" y="227763"/>
                    <a:pt x="1216692" y="225757"/>
                    <a:pt x="1219584" y="223128"/>
                  </a:cubicBezTo>
                  <a:cubicBezTo>
                    <a:pt x="1222038" y="221665"/>
                    <a:pt x="1224341" y="219960"/>
                    <a:pt x="1226457" y="218041"/>
                  </a:cubicBezTo>
                  <a:cubicBezTo>
                    <a:pt x="1227260" y="217059"/>
                    <a:pt x="1230116" y="216613"/>
                    <a:pt x="1231277" y="215899"/>
                  </a:cubicBezTo>
                  <a:cubicBezTo>
                    <a:pt x="1242604" y="206299"/>
                    <a:pt x="1253333" y="196016"/>
                    <a:pt x="1263406" y="185109"/>
                  </a:cubicBezTo>
                  <a:cubicBezTo>
                    <a:pt x="1269165" y="178903"/>
                    <a:pt x="1273411" y="171450"/>
                    <a:pt x="1275812" y="163332"/>
                  </a:cubicBezTo>
                  <a:cubicBezTo>
                    <a:pt x="1277331" y="160588"/>
                    <a:pt x="1278215" y="157538"/>
                    <a:pt x="1278400" y="154407"/>
                  </a:cubicBezTo>
                  <a:cubicBezTo>
                    <a:pt x="1278132" y="152979"/>
                    <a:pt x="1273848" y="154407"/>
                    <a:pt x="1271974" y="154407"/>
                  </a:cubicBezTo>
                  <a:cubicBezTo>
                    <a:pt x="1270100" y="154407"/>
                    <a:pt x="1268940" y="154317"/>
                    <a:pt x="1267065" y="154407"/>
                  </a:cubicBezTo>
                  <a:cubicBezTo>
                    <a:pt x="1265191" y="154496"/>
                    <a:pt x="1262603" y="156192"/>
                    <a:pt x="1260461" y="156192"/>
                  </a:cubicBezTo>
                  <a:cubicBezTo>
                    <a:pt x="1258409" y="156906"/>
                    <a:pt x="1256176" y="156906"/>
                    <a:pt x="1254124" y="156192"/>
                  </a:cubicBezTo>
                  <a:cubicBezTo>
                    <a:pt x="1250732" y="155121"/>
                    <a:pt x="1248947" y="152265"/>
                    <a:pt x="1244395" y="151640"/>
                  </a:cubicBezTo>
                  <a:cubicBezTo>
                    <a:pt x="1238254" y="149462"/>
                    <a:pt x="1233867" y="144005"/>
                    <a:pt x="1233060" y="137539"/>
                  </a:cubicBezTo>
                  <a:cubicBezTo>
                    <a:pt x="1232290" y="134229"/>
                    <a:pt x="1233467" y="130769"/>
                    <a:pt x="1236095" y="128614"/>
                  </a:cubicBezTo>
                  <a:cubicBezTo>
                    <a:pt x="1238416" y="126919"/>
                    <a:pt x="1239576" y="124509"/>
                    <a:pt x="1241451" y="123081"/>
                  </a:cubicBezTo>
                  <a:cubicBezTo>
                    <a:pt x="1243325" y="121653"/>
                    <a:pt x="1246716" y="121474"/>
                    <a:pt x="1248234" y="120493"/>
                  </a:cubicBezTo>
                  <a:cubicBezTo>
                    <a:pt x="1249751" y="119511"/>
                    <a:pt x="1251357" y="117726"/>
                    <a:pt x="1253945" y="116744"/>
                  </a:cubicBezTo>
                  <a:cubicBezTo>
                    <a:pt x="1256534" y="115762"/>
                    <a:pt x="1263138" y="116744"/>
                    <a:pt x="1267869" y="116744"/>
                  </a:cubicBezTo>
                  <a:cubicBezTo>
                    <a:pt x="1275999" y="115676"/>
                    <a:pt x="1283813" y="112909"/>
                    <a:pt x="1290805" y="108622"/>
                  </a:cubicBezTo>
                  <a:cubicBezTo>
                    <a:pt x="1290563" y="101325"/>
                    <a:pt x="1292062" y="94073"/>
                    <a:pt x="1295178" y="87470"/>
                  </a:cubicBezTo>
                  <a:cubicBezTo>
                    <a:pt x="1296233" y="83087"/>
                    <a:pt x="1296744" y="78591"/>
                    <a:pt x="1296695" y="74084"/>
                  </a:cubicBezTo>
                  <a:cubicBezTo>
                    <a:pt x="1297185" y="70239"/>
                    <a:pt x="1296974" y="66338"/>
                    <a:pt x="1296071" y="62570"/>
                  </a:cubicBezTo>
                  <a:cubicBezTo>
                    <a:pt x="1295981" y="59357"/>
                    <a:pt x="1297766" y="59000"/>
                    <a:pt x="1299641" y="58465"/>
                  </a:cubicBezTo>
                  <a:cubicBezTo>
                    <a:pt x="1305531" y="56858"/>
                    <a:pt x="1305442" y="59090"/>
                    <a:pt x="1308566" y="59179"/>
                  </a:cubicBezTo>
                  <a:cubicBezTo>
                    <a:pt x="1311689" y="59268"/>
                    <a:pt x="1312225" y="56412"/>
                    <a:pt x="1315527" y="56948"/>
                  </a:cubicBezTo>
                  <a:close/>
                  <a:moveTo>
                    <a:pt x="80146" y="54092"/>
                  </a:moveTo>
                  <a:cubicBezTo>
                    <a:pt x="81841" y="54271"/>
                    <a:pt x="83805" y="57127"/>
                    <a:pt x="86750" y="57751"/>
                  </a:cubicBezTo>
                  <a:cubicBezTo>
                    <a:pt x="89695" y="58376"/>
                    <a:pt x="93889" y="58287"/>
                    <a:pt x="97280" y="58912"/>
                  </a:cubicBezTo>
                  <a:cubicBezTo>
                    <a:pt x="99066" y="58912"/>
                    <a:pt x="106205" y="58912"/>
                    <a:pt x="107991" y="58912"/>
                  </a:cubicBezTo>
                  <a:cubicBezTo>
                    <a:pt x="110404" y="59059"/>
                    <a:pt x="112766" y="59665"/>
                    <a:pt x="114952" y="60697"/>
                  </a:cubicBezTo>
                  <a:cubicBezTo>
                    <a:pt x="116023" y="61322"/>
                    <a:pt x="119772" y="62125"/>
                    <a:pt x="121110" y="63642"/>
                  </a:cubicBezTo>
                  <a:cubicBezTo>
                    <a:pt x="124141" y="66452"/>
                    <a:pt x="126412" y="69983"/>
                    <a:pt x="127715" y="73906"/>
                  </a:cubicBezTo>
                  <a:lnTo>
                    <a:pt x="126554" y="74352"/>
                  </a:lnTo>
                  <a:cubicBezTo>
                    <a:pt x="127001" y="77565"/>
                    <a:pt x="126019" y="78636"/>
                    <a:pt x="126019" y="81135"/>
                  </a:cubicBezTo>
                  <a:cubicBezTo>
                    <a:pt x="126412" y="84575"/>
                    <a:pt x="126412" y="88048"/>
                    <a:pt x="126019" y="91488"/>
                  </a:cubicBezTo>
                  <a:cubicBezTo>
                    <a:pt x="125573" y="93273"/>
                    <a:pt x="122895" y="97646"/>
                    <a:pt x="120753" y="102734"/>
                  </a:cubicBezTo>
                  <a:cubicBezTo>
                    <a:pt x="119991" y="106563"/>
                    <a:pt x="119485" y="110438"/>
                    <a:pt x="119236" y="114335"/>
                  </a:cubicBezTo>
                  <a:cubicBezTo>
                    <a:pt x="119147" y="119779"/>
                    <a:pt x="118879" y="123796"/>
                    <a:pt x="118076" y="135398"/>
                  </a:cubicBezTo>
                  <a:cubicBezTo>
                    <a:pt x="117897" y="139325"/>
                    <a:pt x="116826" y="142984"/>
                    <a:pt x="116201" y="148250"/>
                  </a:cubicBezTo>
                  <a:cubicBezTo>
                    <a:pt x="115934" y="150213"/>
                    <a:pt x="115398" y="155747"/>
                    <a:pt x="115398" y="159138"/>
                  </a:cubicBezTo>
                  <a:cubicBezTo>
                    <a:pt x="115309" y="164226"/>
                    <a:pt x="117629" y="165208"/>
                    <a:pt x="117897" y="166546"/>
                  </a:cubicBezTo>
                  <a:cubicBezTo>
                    <a:pt x="118165" y="167885"/>
                    <a:pt x="118254" y="168153"/>
                    <a:pt x="118611" y="170830"/>
                  </a:cubicBezTo>
                  <a:cubicBezTo>
                    <a:pt x="118968" y="173508"/>
                    <a:pt x="120486" y="174757"/>
                    <a:pt x="120039" y="177524"/>
                  </a:cubicBezTo>
                  <a:cubicBezTo>
                    <a:pt x="119593" y="180290"/>
                    <a:pt x="117272" y="184931"/>
                    <a:pt x="116023" y="191892"/>
                  </a:cubicBezTo>
                  <a:cubicBezTo>
                    <a:pt x="115375" y="195057"/>
                    <a:pt x="113559" y="197861"/>
                    <a:pt x="110936" y="199746"/>
                  </a:cubicBezTo>
                  <a:cubicBezTo>
                    <a:pt x="106406" y="203538"/>
                    <a:pt x="101279" y="206553"/>
                    <a:pt x="95763" y="208671"/>
                  </a:cubicBezTo>
                  <a:cubicBezTo>
                    <a:pt x="89695" y="210635"/>
                    <a:pt x="85947" y="219024"/>
                    <a:pt x="82466" y="221255"/>
                  </a:cubicBezTo>
                  <a:cubicBezTo>
                    <a:pt x="77924" y="223641"/>
                    <a:pt x="73245" y="225757"/>
                    <a:pt x="68454" y="227592"/>
                  </a:cubicBezTo>
                  <a:cubicBezTo>
                    <a:pt x="62069" y="230345"/>
                    <a:pt x="56070" y="233915"/>
                    <a:pt x="50604" y="238213"/>
                  </a:cubicBezTo>
                  <a:cubicBezTo>
                    <a:pt x="47096" y="240096"/>
                    <a:pt x="43421" y="241650"/>
                    <a:pt x="39626" y="242854"/>
                  </a:cubicBezTo>
                  <a:cubicBezTo>
                    <a:pt x="34255" y="247413"/>
                    <a:pt x="28524" y="251531"/>
                    <a:pt x="22491" y="255170"/>
                  </a:cubicBezTo>
                  <a:cubicBezTo>
                    <a:pt x="19010" y="256687"/>
                    <a:pt x="14816" y="248744"/>
                    <a:pt x="11513" y="245263"/>
                  </a:cubicBezTo>
                  <a:cubicBezTo>
                    <a:pt x="9305" y="243271"/>
                    <a:pt x="6949" y="241451"/>
                    <a:pt x="4463" y="239820"/>
                  </a:cubicBezTo>
                  <a:cubicBezTo>
                    <a:pt x="2499" y="238213"/>
                    <a:pt x="3213" y="233661"/>
                    <a:pt x="2499" y="230895"/>
                  </a:cubicBezTo>
                  <a:cubicBezTo>
                    <a:pt x="1785" y="228128"/>
                    <a:pt x="0" y="224379"/>
                    <a:pt x="0" y="223130"/>
                  </a:cubicBezTo>
                  <a:cubicBezTo>
                    <a:pt x="185" y="220509"/>
                    <a:pt x="1848" y="218223"/>
                    <a:pt x="4284" y="217239"/>
                  </a:cubicBezTo>
                  <a:cubicBezTo>
                    <a:pt x="6248" y="216614"/>
                    <a:pt x="9014" y="217507"/>
                    <a:pt x="10889" y="216614"/>
                  </a:cubicBezTo>
                  <a:cubicBezTo>
                    <a:pt x="14472" y="214879"/>
                    <a:pt x="17904" y="212849"/>
                    <a:pt x="21152" y="210545"/>
                  </a:cubicBezTo>
                  <a:cubicBezTo>
                    <a:pt x="24569" y="208581"/>
                    <a:pt x="28274" y="207166"/>
                    <a:pt x="32129" y="206351"/>
                  </a:cubicBezTo>
                  <a:cubicBezTo>
                    <a:pt x="38706" y="203293"/>
                    <a:pt x="45059" y="199773"/>
                    <a:pt x="51139" y="195819"/>
                  </a:cubicBezTo>
                  <a:cubicBezTo>
                    <a:pt x="54263" y="194123"/>
                    <a:pt x="60064" y="191268"/>
                    <a:pt x="60064" y="186894"/>
                  </a:cubicBezTo>
                  <a:cubicBezTo>
                    <a:pt x="60309" y="180167"/>
                    <a:pt x="60130" y="173430"/>
                    <a:pt x="59529" y="166725"/>
                  </a:cubicBezTo>
                  <a:cubicBezTo>
                    <a:pt x="58547" y="164672"/>
                    <a:pt x="54798" y="163869"/>
                    <a:pt x="54799" y="163869"/>
                  </a:cubicBezTo>
                  <a:cubicBezTo>
                    <a:pt x="51901" y="164711"/>
                    <a:pt x="48891" y="165103"/>
                    <a:pt x="45874" y="165029"/>
                  </a:cubicBezTo>
                  <a:cubicBezTo>
                    <a:pt x="43004" y="165824"/>
                    <a:pt x="40200" y="166839"/>
                    <a:pt x="37484" y="168063"/>
                  </a:cubicBezTo>
                  <a:cubicBezTo>
                    <a:pt x="35788" y="168867"/>
                    <a:pt x="32754" y="169670"/>
                    <a:pt x="31147" y="168867"/>
                  </a:cubicBezTo>
                  <a:cubicBezTo>
                    <a:pt x="29324" y="168385"/>
                    <a:pt x="27816" y="167106"/>
                    <a:pt x="27042" y="165386"/>
                  </a:cubicBezTo>
                  <a:cubicBezTo>
                    <a:pt x="25876" y="162055"/>
                    <a:pt x="25243" y="158561"/>
                    <a:pt x="25168" y="155033"/>
                  </a:cubicBezTo>
                  <a:cubicBezTo>
                    <a:pt x="24100" y="152765"/>
                    <a:pt x="23493" y="150308"/>
                    <a:pt x="23383" y="147804"/>
                  </a:cubicBezTo>
                  <a:cubicBezTo>
                    <a:pt x="24201" y="142971"/>
                    <a:pt x="24470" y="138060"/>
                    <a:pt x="24187" y="133167"/>
                  </a:cubicBezTo>
                  <a:cubicBezTo>
                    <a:pt x="24187" y="127365"/>
                    <a:pt x="29005" y="125402"/>
                    <a:pt x="33111" y="124688"/>
                  </a:cubicBezTo>
                  <a:cubicBezTo>
                    <a:pt x="37216" y="123974"/>
                    <a:pt x="40875" y="120939"/>
                    <a:pt x="44981" y="120940"/>
                  </a:cubicBezTo>
                  <a:cubicBezTo>
                    <a:pt x="47969" y="121031"/>
                    <a:pt x="50960" y="120822"/>
                    <a:pt x="53906" y="120315"/>
                  </a:cubicBezTo>
                  <a:cubicBezTo>
                    <a:pt x="58137" y="119092"/>
                    <a:pt x="62165" y="117258"/>
                    <a:pt x="65866" y="114871"/>
                  </a:cubicBezTo>
                  <a:cubicBezTo>
                    <a:pt x="68186" y="111479"/>
                    <a:pt x="71667" y="109337"/>
                    <a:pt x="71667" y="103983"/>
                  </a:cubicBezTo>
                  <a:cubicBezTo>
                    <a:pt x="72202" y="93898"/>
                    <a:pt x="75326" y="89435"/>
                    <a:pt x="75326" y="80510"/>
                  </a:cubicBezTo>
                  <a:cubicBezTo>
                    <a:pt x="75727" y="74809"/>
                    <a:pt x="73529" y="69232"/>
                    <a:pt x="69346" y="65338"/>
                  </a:cubicBezTo>
                  <a:cubicBezTo>
                    <a:pt x="68499" y="64036"/>
                    <a:pt x="68499" y="62357"/>
                    <a:pt x="69346" y="61054"/>
                  </a:cubicBezTo>
                  <a:cubicBezTo>
                    <a:pt x="71825" y="59675"/>
                    <a:pt x="74081" y="57930"/>
                    <a:pt x="76040" y="55877"/>
                  </a:cubicBezTo>
                  <a:cubicBezTo>
                    <a:pt x="76950" y="54541"/>
                    <a:pt x="78547" y="53847"/>
                    <a:pt x="80146" y="54092"/>
                  </a:cubicBezTo>
                  <a:close/>
                  <a:moveTo>
                    <a:pt x="206879" y="42222"/>
                  </a:moveTo>
                  <a:cubicBezTo>
                    <a:pt x="210984" y="42400"/>
                    <a:pt x="211520" y="44720"/>
                    <a:pt x="213394" y="46059"/>
                  </a:cubicBezTo>
                  <a:cubicBezTo>
                    <a:pt x="215106" y="46839"/>
                    <a:pt x="216957" y="47264"/>
                    <a:pt x="218838" y="47308"/>
                  </a:cubicBezTo>
                  <a:cubicBezTo>
                    <a:pt x="220534" y="47576"/>
                    <a:pt x="222140" y="49986"/>
                    <a:pt x="223033" y="52038"/>
                  </a:cubicBezTo>
                  <a:cubicBezTo>
                    <a:pt x="225018" y="56145"/>
                    <a:pt x="226171" y="60604"/>
                    <a:pt x="226424" y="65158"/>
                  </a:cubicBezTo>
                  <a:cubicBezTo>
                    <a:pt x="226067" y="74886"/>
                    <a:pt x="219195" y="77028"/>
                    <a:pt x="216696" y="83008"/>
                  </a:cubicBezTo>
                  <a:cubicBezTo>
                    <a:pt x="215714" y="85897"/>
                    <a:pt x="215084" y="88893"/>
                    <a:pt x="214822" y="91933"/>
                  </a:cubicBezTo>
                  <a:cubicBezTo>
                    <a:pt x="215714" y="96842"/>
                    <a:pt x="220712" y="98181"/>
                    <a:pt x="222854" y="94700"/>
                  </a:cubicBezTo>
                  <a:cubicBezTo>
                    <a:pt x="226871" y="93808"/>
                    <a:pt x="228120" y="91487"/>
                    <a:pt x="230887" y="90148"/>
                  </a:cubicBezTo>
                  <a:cubicBezTo>
                    <a:pt x="233654" y="88810"/>
                    <a:pt x="237581" y="93272"/>
                    <a:pt x="243827" y="94700"/>
                  </a:cubicBezTo>
                  <a:cubicBezTo>
                    <a:pt x="247308" y="95503"/>
                    <a:pt x="248736" y="104160"/>
                    <a:pt x="251056" y="108177"/>
                  </a:cubicBezTo>
                  <a:cubicBezTo>
                    <a:pt x="252105" y="111280"/>
                    <a:pt x="252617" y="114540"/>
                    <a:pt x="252573" y="117815"/>
                  </a:cubicBezTo>
                  <a:cubicBezTo>
                    <a:pt x="252450" y="120293"/>
                    <a:pt x="250640" y="122362"/>
                    <a:pt x="248200" y="122813"/>
                  </a:cubicBezTo>
                  <a:cubicBezTo>
                    <a:pt x="245077" y="123527"/>
                    <a:pt x="243202" y="123973"/>
                    <a:pt x="239276" y="125133"/>
                  </a:cubicBezTo>
                  <a:cubicBezTo>
                    <a:pt x="236343" y="126399"/>
                    <a:pt x="233700" y="128252"/>
                    <a:pt x="231512" y="130577"/>
                  </a:cubicBezTo>
                  <a:cubicBezTo>
                    <a:pt x="228031" y="133076"/>
                    <a:pt x="224371" y="133612"/>
                    <a:pt x="220623" y="136646"/>
                  </a:cubicBezTo>
                  <a:cubicBezTo>
                    <a:pt x="215467" y="140568"/>
                    <a:pt x="209581" y="143420"/>
                    <a:pt x="203309" y="145036"/>
                  </a:cubicBezTo>
                  <a:cubicBezTo>
                    <a:pt x="200105" y="150958"/>
                    <a:pt x="198074" y="157443"/>
                    <a:pt x="197329" y="164135"/>
                  </a:cubicBezTo>
                  <a:cubicBezTo>
                    <a:pt x="196927" y="167122"/>
                    <a:pt x="197140" y="170159"/>
                    <a:pt x="197954" y="173060"/>
                  </a:cubicBezTo>
                  <a:cubicBezTo>
                    <a:pt x="199471" y="178415"/>
                    <a:pt x="198132" y="183502"/>
                    <a:pt x="202773" y="188857"/>
                  </a:cubicBezTo>
                  <a:cubicBezTo>
                    <a:pt x="206381" y="192262"/>
                    <a:pt x="211038" y="194339"/>
                    <a:pt x="215982" y="194747"/>
                  </a:cubicBezTo>
                  <a:cubicBezTo>
                    <a:pt x="219173" y="194803"/>
                    <a:pt x="222347" y="195222"/>
                    <a:pt x="225443" y="195997"/>
                  </a:cubicBezTo>
                  <a:cubicBezTo>
                    <a:pt x="227615" y="196718"/>
                    <a:pt x="229859" y="197197"/>
                    <a:pt x="232136" y="197425"/>
                  </a:cubicBezTo>
                  <a:cubicBezTo>
                    <a:pt x="234118" y="198766"/>
                    <a:pt x="236375" y="199651"/>
                    <a:pt x="238741" y="200013"/>
                  </a:cubicBezTo>
                  <a:cubicBezTo>
                    <a:pt x="242225" y="199869"/>
                    <a:pt x="245712" y="200230"/>
                    <a:pt x="249093" y="201084"/>
                  </a:cubicBezTo>
                  <a:lnTo>
                    <a:pt x="249539" y="201262"/>
                  </a:lnTo>
                  <a:cubicBezTo>
                    <a:pt x="254091" y="204023"/>
                    <a:pt x="256414" y="209348"/>
                    <a:pt x="255340" y="214561"/>
                  </a:cubicBezTo>
                  <a:cubicBezTo>
                    <a:pt x="253892" y="219592"/>
                    <a:pt x="252163" y="224537"/>
                    <a:pt x="250164" y="229376"/>
                  </a:cubicBezTo>
                  <a:cubicBezTo>
                    <a:pt x="248914" y="233303"/>
                    <a:pt x="248111" y="237409"/>
                    <a:pt x="245880" y="239105"/>
                  </a:cubicBezTo>
                  <a:cubicBezTo>
                    <a:pt x="243649" y="240800"/>
                    <a:pt x="237938" y="239551"/>
                    <a:pt x="234725" y="240800"/>
                  </a:cubicBezTo>
                  <a:cubicBezTo>
                    <a:pt x="231242" y="242290"/>
                    <a:pt x="227528" y="243166"/>
                    <a:pt x="223747" y="243388"/>
                  </a:cubicBezTo>
                  <a:cubicBezTo>
                    <a:pt x="221069" y="243388"/>
                    <a:pt x="217767" y="240800"/>
                    <a:pt x="216071" y="240086"/>
                  </a:cubicBezTo>
                  <a:cubicBezTo>
                    <a:pt x="212225" y="238941"/>
                    <a:pt x="208195" y="238546"/>
                    <a:pt x="204201" y="238926"/>
                  </a:cubicBezTo>
                  <a:cubicBezTo>
                    <a:pt x="200988" y="238926"/>
                    <a:pt x="192509" y="238926"/>
                    <a:pt x="192509" y="238926"/>
                  </a:cubicBezTo>
                  <a:cubicBezTo>
                    <a:pt x="190724" y="238926"/>
                    <a:pt x="186887" y="236873"/>
                    <a:pt x="182603" y="236070"/>
                  </a:cubicBezTo>
                  <a:cubicBezTo>
                    <a:pt x="178319" y="235267"/>
                    <a:pt x="171269" y="236248"/>
                    <a:pt x="168145" y="235267"/>
                  </a:cubicBezTo>
                  <a:cubicBezTo>
                    <a:pt x="165511" y="234318"/>
                    <a:pt x="163041" y="232964"/>
                    <a:pt x="160827" y="231250"/>
                  </a:cubicBezTo>
                  <a:cubicBezTo>
                    <a:pt x="158053" y="227967"/>
                    <a:pt x="155769" y="224299"/>
                    <a:pt x="154044" y="220362"/>
                  </a:cubicBezTo>
                  <a:cubicBezTo>
                    <a:pt x="153394" y="216170"/>
                    <a:pt x="153096" y="211931"/>
                    <a:pt x="153151" y="207688"/>
                  </a:cubicBezTo>
                  <a:cubicBezTo>
                    <a:pt x="152794" y="205279"/>
                    <a:pt x="150027" y="194390"/>
                    <a:pt x="150027" y="192605"/>
                  </a:cubicBezTo>
                  <a:lnTo>
                    <a:pt x="149403" y="183145"/>
                  </a:lnTo>
                  <a:cubicBezTo>
                    <a:pt x="149393" y="180133"/>
                    <a:pt x="149005" y="177135"/>
                    <a:pt x="148243" y="174221"/>
                  </a:cubicBezTo>
                  <a:cubicBezTo>
                    <a:pt x="147133" y="169636"/>
                    <a:pt x="146653" y="164922"/>
                    <a:pt x="146814" y="160209"/>
                  </a:cubicBezTo>
                  <a:cubicBezTo>
                    <a:pt x="146725" y="152890"/>
                    <a:pt x="148867" y="151730"/>
                    <a:pt x="150563" y="137628"/>
                  </a:cubicBezTo>
                  <a:cubicBezTo>
                    <a:pt x="150741" y="136200"/>
                    <a:pt x="153687" y="131916"/>
                    <a:pt x="153687" y="130577"/>
                  </a:cubicBezTo>
                  <a:cubicBezTo>
                    <a:pt x="154222" y="123616"/>
                    <a:pt x="155739" y="123705"/>
                    <a:pt x="156364" y="118975"/>
                  </a:cubicBezTo>
                  <a:cubicBezTo>
                    <a:pt x="156989" y="114246"/>
                    <a:pt x="158863" y="108534"/>
                    <a:pt x="158863" y="107106"/>
                  </a:cubicBezTo>
                  <a:cubicBezTo>
                    <a:pt x="159934" y="99876"/>
                    <a:pt x="159934" y="90505"/>
                    <a:pt x="159935" y="88631"/>
                  </a:cubicBezTo>
                  <a:cubicBezTo>
                    <a:pt x="160293" y="84775"/>
                    <a:pt x="161194" y="80990"/>
                    <a:pt x="162612" y="77385"/>
                  </a:cubicBezTo>
                  <a:cubicBezTo>
                    <a:pt x="164268" y="71523"/>
                    <a:pt x="165549" y="65561"/>
                    <a:pt x="166450" y="59535"/>
                  </a:cubicBezTo>
                  <a:cubicBezTo>
                    <a:pt x="166149" y="55456"/>
                    <a:pt x="166299" y="51355"/>
                    <a:pt x="166896" y="47308"/>
                  </a:cubicBezTo>
                  <a:cubicBezTo>
                    <a:pt x="168145" y="43025"/>
                    <a:pt x="170376" y="42311"/>
                    <a:pt x="173946" y="42311"/>
                  </a:cubicBezTo>
                  <a:cubicBezTo>
                    <a:pt x="175552" y="42222"/>
                    <a:pt x="180282" y="44096"/>
                    <a:pt x="182870" y="44185"/>
                  </a:cubicBezTo>
                  <a:cubicBezTo>
                    <a:pt x="185459" y="44274"/>
                    <a:pt x="189029" y="42490"/>
                    <a:pt x="190814" y="42490"/>
                  </a:cubicBezTo>
                  <a:cubicBezTo>
                    <a:pt x="193221" y="42817"/>
                    <a:pt x="195606" y="43294"/>
                    <a:pt x="197954" y="43917"/>
                  </a:cubicBezTo>
                  <a:cubicBezTo>
                    <a:pt x="200879" y="43118"/>
                    <a:pt x="203864" y="42551"/>
                    <a:pt x="206879" y="42222"/>
                  </a:cubicBezTo>
                  <a:close/>
                  <a:moveTo>
                    <a:pt x="815643" y="39723"/>
                  </a:moveTo>
                  <a:cubicBezTo>
                    <a:pt x="818945" y="39723"/>
                    <a:pt x="821623" y="43203"/>
                    <a:pt x="824568" y="43203"/>
                  </a:cubicBezTo>
                  <a:cubicBezTo>
                    <a:pt x="830552" y="42768"/>
                    <a:pt x="836566" y="43218"/>
                    <a:pt x="842418" y="44541"/>
                  </a:cubicBezTo>
                  <a:lnTo>
                    <a:pt x="843222" y="44988"/>
                  </a:lnTo>
                  <a:cubicBezTo>
                    <a:pt x="844293" y="45880"/>
                    <a:pt x="845007" y="51146"/>
                    <a:pt x="846256" y="52306"/>
                  </a:cubicBezTo>
                  <a:cubicBezTo>
                    <a:pt x="849746" y="55593"/>
                    <a:pt x="851933" y="60031"/>
                    <a:pt x="852414" y="64801"/>
                  </a:cubicBezTo>
                  <a:cubicBezTo>
                    <a:pt x="852147" y="68371"/>
                    <a:pt x="847416" y="74083"/>
                    <a:pt x="847416" y="75422"/>
                  </a:cubicBezTo>
                  <a:cubicBezTo>
                    <a:pt x="847680" y="78856"/>
                    <a:pt x="846869" y="82286"/>
                    <a:pt x="845096" y="85239"/>
                  </a:cubicBezTo>
                  <a:cubicBezTo>
                    <a:pt x="841506" y="90134"/>
                    <a:pt x="838511" y="95436"/>
                    <a:pt x="836171" y="101037"/>
                  </a:cubicBezTo>
                  <a:cubicBezTo>
                    <a:pt x="835189" y="102911"/>
                    <a:pt x="829120" y="107730"/>
                    <a:pt x="828138" y="109961"/>
                  </a:cubicBezTo>
                  <a:cubicBezTo>
                    <a:pt x="822069" y="123795"/>
                    <a:pt x="815286" y="133434"/>
                    <a:pt x="810288" y="147267"/>
                  </a:cubicBezTo>
                  <a:cubicBezTo>
                    <a:pt x="809485" y="149498"/>
                    <a:pt x="806005" y="154050"/>
                    <a:pt x="804309" y="153247"/>
                  </a:cubicBezTo>
                  <a:cubicBezTo>
                    <a:pt x="801982" y="152200"/>
                    <a:pt x="799318" y="152200"/>
                    <a:pt x="796991" y="153247"/>
                  </a:cubicBezTo>
                  <a:cubicBezTo>
                    <a:pt x="795831" y="154229"/>
                    <a:pt x="790922" y="154139"/>
                    <a:pt x="789315" y="155746"/>
                  </a:cubicBezTo>
                  <a:cubicBezTo>
                    <a:pt x="787709" y="157352"/>
                    <a:pt x="779498" y="156103"/>
                    <a:pt x="777892" y="159227"/>
                  </a:cubicBezTo>
                  <a:cubicBezTo>
                    <a:pt x="776731" y="162088"/>
                    <a:pt x="776731" y="165290"/>
                    <a:pt x="777892" y="168152"/>
                  </a:cubicBezTo>
                  <a:cubicBezTo>
                    <a:pt x="780480" y="171186"/>
                    <a:pt x="785746" y="168152"/>
                    <a:pt x="786816" y="166545"/>
                  </a:cubicBezTo>
                  <a:cubicBezTo>
                    <a:pt x="788535" y="164480"/>
                    <a:pt x="791092" y="163301"/>
                    <a:pt x="793778" y="163332"/>
                  </a:cubicBezTo>
                  <a:cubicBezTo>
                    <a:pt x="796873" y="164684"/>
                    <a:pt x="800104" y="165701"/>
                    <a:pt x="803416" y="166367"/>
                  </a:cubicBezTo>
                  <a:cubicBezTo>
                    <a:pt x="805615" y="166715"/>
                    <a:pt x="807238" y="168603"/>
                    <a:pt x="807254" y="170829"/>
                  </a:cubicBezTo>
                  <a:cubicBezTo>
                    <a:pt x="807310" y="174996"/>
                    <a:pt x="808158" y="179116"/>
                    <a:pt x="809753" y="182966"/>
                  </a:cubicBezTo>
                  <a:cubicBezTo>
                    <a:pt x="809826" y="184756"/>
                    <a:pt x="809290" y="186517"/>
                    <a:pt x="808236" y="187964"/>
                  </a:cubicBezTo>
                  <a:cubicBezTo>
                    <a:pt x="805533" y="190386"/>
                    <a:pt x="802535" y="192455"/>
                    <a:pt x="799311" y="194122"/>
                  </a:cubicBezTo>
                  <a:cubicBezTo>
                    <a:pt x="797169" y="195461"/>
                    <a:pt x="792350" y="195818"/>
                    <a:pt x="789315" y="197782"/>
                  </a:cubicBezTo>
                  <a:cubicBezTo>
                    <a:pt x="787473" y="199164"/>
                    <a:pt x="786332" y="201285"/>
                    <a:pt x="786192" y="203583"/>
                  </a:cubicBezTo>
                  <a:cubicBezTo>
                    <a:pt x="786192" y="207421"/>
                    <a:pt x="789137" y="207421"/>
                    <a:pt x="791011" y="207421"/>
                  </a:cubicBezTo>
                  <a:cubicBezTo>
                    <a:pt x="792886" y="207421"/>
                    <a:pt x="800649" y="204922"/>
                    <a:pt x="804309" y="204922"/>
                  </a:cubicBezTo>
                  <a:cubicBezTo>
                    <a:pt x="807639" y="205090"/>
                    <a:pt x="810975" y="205090"/>
                    <a:pt x="814305" y="204922"/>
                  </a:cubicBezTo>
                  <a:cubicBezTo>
                    <a:pt x="818289" y="203576"/>
                    <a:pt x="822427" y="202736"/>
                    <a:pt x="826621" y="202423"/>
                  </a:cubicBezTo>
                  <a:cubicBezTo>
                    <a:pt x="830548" y="203405"/>
                    <a:pt x="834921" y="199745"/>
                    <a:pt x="837420" y="202423"/>
                  </a:cubicBezTo>
                  <a:cubicBezTo>
                    <a:pt x="837420" y="207064"/>
                    <a:pt x="846345" y="209206"/>
                    <a:pt x="846345" y="216435"/>
                  </a:cubicBezTo>
                  <a:cubicBezTo>
                    <a:pt x="846345" y="226788"/>
                    <a:pt x="839473" y="238479"/>
                    <a:pt x="830548" y="239193"/>
                  </a:cubicBezTo>
                  <a:cubicBezTo>
                    <a:pt x="826799" y="239550"/>
                    <a:pt x="829388" y="236694"/>
                    <a:pt x="816179" y="236694"/>
                  </a:cubicBezTo>
                  <a:cubicBezTo>
                    <a:pt x="804398" y="236873"/>
                    <a:pt x="794313" y="237676"/>
                    <a:pt x="792439" y="237676"/>
                  </a:cubicBezTo>
                  <a:cubicBezTo>
                    <a:pt x="788111" y="237730"/>
                    <a:pt x="783785" y="237461"/>
                    <a:pt x="779498" y="236873"/>
                  </a:cubicBezTo>
                  <a:cubicBezTo>
                    <a:pt x="775694" y="236953"/>
                    <a:pt x="771903" y="237341"/>
                    <a:pt x="768163" y="238033"/>
                  </a:cubicBezTo>
                  <a:cubicBezTo>
                    <a:pt x="764006" y="239103"/>
                    <a:pt x="759767" y="239819"/>
                    <a:pt x="755490" y="240175"/>
                  </a:cubicBezTo>
                  <a:cubicBezTo>
                    <a:pt x="750187" y="240099"/>
                    <a:pt x="744928" y="241132"/>
                    <a:pt x="740050" y="243209"/>
                  </a:cubicBezTo>
                  <a:cubicBezTo>
                    <a:pt x="734793" y="244284"/>
                    <a:pt x="729440" y="244822"/>
                    <a:pt x="724074" y="244815"/>
                  </a:cubicBezTo>
                  <a:cubicBezTo>
                    <a:pt x="718794" y="247063"/>
                    <a:pt x="713289" y="248740"/>
                    <a:pt x="707652" y="249813"/>
                  </a:cubicBezTo>
                  <a:cubicBezTo>
                    <a:pt x="704618" y="250170"/>
                    <a:pt x="697568" y="249278"/>
                    <a:pt x="697300" y="244369"/>
                  </a:cubicBezTo>
                  <a:cubicBezTo>
                    <a:pt x="697032" y="239460"/>
                    <a:pt x="694355" y="236873"/>
                    <a:pt x="694980" y="230536"/>
                  </a:cubicBezTo>
                  <a:cubicBezTo>
                    <a:pt x="695515" y="228662"/>
                    <a:pt x="695515" y="225628"/>
                    <a:pt x="695514" y="224200"/>
                  </a:cubicBezTo>
                  <a:cubicBezTo>
                    <a:pt x="695531" y="221364"/>
                    <a:pt x="696806" y="218683"/>
                    <a:pt x="698995" y="216881"/>
                  </a:cubicBezTo>
                  <a:cubicBezTo>
                    <a:pt x="699620" y="216703"/>
                    <a:pt x="701048" y="213579"/>
                    <a:pt x="702833" y="213758"/>
                  </a:cubicBezTo>
                  <a:cubicBezTo>
                    <a:pt x="704618" y="213936"/>
                    <a:pt x="704975" y="216078"/>
                    <a:pt x="707652" y="216078"/>
                  </a:cubicBezTo>
                  <a:cubicBezTo>
                    <a:pt x="712524" y="215024"/>
                    <a:pt x="717256" y="213406"/>
                    <a:pt x="721754" y="211259"/>
                  </a:cubicBezTo>
                  <a:cubicBezTo>
                    <a:pt x="727548" y="208299"/>
                    <a:pt x="733508" y="205677"/>
                    <a:pt x="739604" y="203405"/>
                  </a:cubicBezTo>
                  <a:cubicBezTo>
                    <a:pt x="741924" y="200102"/>
                    <a:pt x="738086" y="198407"/>
                    <a:pt x="736658" y="198407"/>
                  </a:cubicBezTo>
                  <a:cubicBezTo>
                    <a:pt x="734185" y="199074"/>
                    <a:pt x="731549" y="198720"/>
                    <a:pt x="729340" y="197425"/>
                  </a:cubicBezTo>
                  <a:cubicBezTo>
                    <a:pt x="725681" y="196800"/>
                    <a:pt x="724163" y="195908"/>
                    <a:pt x="723181" y="194301"/>
                  </a:cubicBezTo>
                  <a:cubicBezTo>
                    <a:pt x="722200" y="192695"/>
                    <a:pt x="722913" y="190820"/>
                    <a:pt x="723181" y="188321"/>
                  </a:cubicBezTo>
                  <a:cubicBezTo>
                    <a:pt x="723449" y="185822"/>
                    <a:pt x="723627" y="183145"/>
                    <a:pt x="723985" y="181003"/>
                  </a:cubicBezTo>
                  <a:cubicBezTo>
                    <a:pt x="724342" y="178861"/>
                    <a:pt x="724609" y="175648"/>
                    <a:pt x="728001" y="175648"/>
                  </a:cubicBezTo>
                  <a:cubicBezTo>
                    <a:pt x="729875" y="175648"/>
                    <a:pt x="730321" y="176986"/>
                    <a:pt x="732106" y="176986"/>
                  </a:cubicBezTo>
                  <a:cubicBezTo>
                    <a:pt x="733891" y="176986"/>
                    <a:pt x="734694" y="176183"/>
                    <a:pt x="736480" y="176183"/>
                  </a:cubicBezTo>
                  <a:cubicBezTo>
                    <a:pt x="737898" y="176420"/>
                    <a:pt x="739346" y="176420"/>
                    <a:pt x="740764" y="176183"/>
                  </a:cubicBezTo>
                  <a:cubicBezTo>
                    <a:pt x="742345" y="175407"/>
                    <a:pt x="743675" y="174201"/>
                    <a:pt x="744602" y="172703"/>
                  </a:cubicBezTo>
                  <a:cubicBezTo>
                    <a:pt x="745404" y="169800"/>
                    <a:pt x="745737" y="166786"/>
                    <a:pt x="745583" y="163778"/>
                  </a:cubicBezTo>
                  <a:cubicBezTo>
                    <a:pt x="745226" y="161369"/>
                    <a:pt x="743084" y="161726"/>
                    <a:pt x="740317" y="163064"/>
                  </a:cubicBezTo>
                  <a:cubicBezTo>
                    <a:pt x="738138" y="163858"/>
                    <a:pt x="735899" y="164485"/>
                    <a:pt x="733623" y="164939"/>
                  </a:cubicBezTo>
                  <a:cubicBezTo>
                    <a:pt x="731596" y="165492"/>
                    <a:pt x="729541" y="165939"/>
                    <a:pt x="727465" y="166277"/>
                  </a:cubicBezTo>
                  <a:cubicBezTo>
                    <a:pt x="725773" y="166284"/>
                    <a:pt x="724089" y="166044"/>
                    <a:pt x="722467" y="165563"/>
                  </a:cubicBezTo>
                  <a:cubicBezTo>
                    <a:pt x="719968" y="164939"/>
                    <a:pt x="720593" y="163422"/>
                    <a:pt x="719968" y="161636"/>
                  </a:cubicBezTo>
                  <a:cubicBezTo>
                    <a:pt x="718959" y="159873"/>
                    <a:pt x="718293" y="157936"/>
                    <a:pt x="718005" y="155924"/>
                  </a:cubicBezTo>
                  <a:cubicBezTo>
                    <a:pt x="718362" y="150837"/>
                    <a:pt x="714256" y="148963"/>
                    <a:pt x="713543" y="147624"/>
                  </a:cubicBezTo>
                  <a:cubicBezTo>
                    <a:pt x="712198" y="144817"/>
                    <a:pt x="711352" y="141797"/>
                    <a:pt x="711043" y="138699"/>
                  </a:cubicBezTo>
                  <a:cubicBezTo>
                    <a:pt x="711043" y="132898"/>
                    <a:pt x="716488" y="128346"/>
                    <a:pt x="715863" y="124687"/>
                  </a:cubicBezTo>
                  <a:cubicBezTo>
                    <a:pt x="714242" y="117272"/>
                    <a:pt x="713464" y="109697"/>
                    <a:pt x="713542" y="102108"/>
                  </a:cubicBezTo>
                  <a:cubicBezTo>
                    <a:pt x="713810" y="100055"/>
                    <a:pt x="710686" y="96574"/>
                    <a:pt x="710686" y="92469"/>
                  </a:cubicBezTo>
                  <a:cubicBezTo>
                    <a:pt x="710819" y="89995"/>
                    <a:pt x="711207" y="87543"/>
                    <a:pt x="711846" y="85150"/>
                  </a:cubicBezTo>
                  <a:cubicBezTo>
                    <a:pt x="713127" y="81087"/>
                    <a:pt x="713965" y="76898"/>
                    <a:pt x="714346" y="72655"/>
                  </a:cubicBezTo>
                  <a:cubicBezTo>
                    <a:pt x="713810" y="67033"/>
                    <a:pt x="716666" y="59982"/>
                    <a:pt x="720504" y="59982"/>
                  </a:cubicBezTo>
                  <a:cubicBezTo>
                    <a:pt x="724342" y="59982"/>
                    <a:pt x="724252" y="64801"/>
                    <a:pt x="728447" y="64801"/>
                  </a:cubicBezTo>
                  <a:cubicBezTo>
                    <a:pt x="730972" y="64931"/>
                    <a:pt x="733503" y="64661"/>
                    <a:pt x="735944" y="63998"/>
                  </a:cubicBezTo>
                  <a:cubicBezTo>
                    <a:pt x="736837" y="63373"/>
                    <a:pt x="743709" y="61677"/>
                    <a:pt x="745762" y="60874"/>
                  </a:cubicBezTo>
                  <a:cubicBezTo>
                    <a:pt x="751741" y="58732"/>
                    <a:pt x="756025" y="56055"/>
                    <a:pt x="762540" y="54002"/>
                  </a:cubicBezTo>
                  <a:cubicBezTo>
                    <a:pt x="766914" y="52663"/>
                    <a:pt x="772358" y="53823"/>
                    <a:pt x="775839" y="52663"/>
                  </a:cubicBezTo>
                  <a:cubicBezTo>
                    <a:pt x="785478" y="49361"/>
                    <a:pt x="812341" y="39723"/>
                    <a:pt x="815643" y="39723"/>
                  </a:cubicBezTo>
                  <a:close/>
                  <a:moveTo>
                    <a:pt x="439014" y="1614"/>
                  </a:moveTo>
                  <a:cubicBezTo>
                    <a:pt x="441289" y="1698"/>
                    <a:pt x="443556" y="1936"/>
                    <a:pt x="445798" y="2328"/>
                  </a:cubicBezTo>
                  <a:cubicBezTo>
                    <a:pt x="448591" y="2507"/>
                    <a:pt x="451394" y="2507"/>
                    <a:pt x="454187" y="2328"/>
                  </a:cubicBezTo>
                  <a:cubicBezTo>
                    <a:pt x="456329" y="2328"/>
                    <a:pt x="457668" y="5094"/>
                    <a:pt x="458560" y="5808"/>
                  </a:cubicBezTo>
                  <a:cubicBezTo>
                    <a:pt x="459453" y="6522"/>
                    <a:pt x="465076" y="6790"/>
                    <a:pt x="466415" y="8217"/>
                  </a:cubicBezTo>
                  <a:cubicBezTo>
                    <a:pt x="467753" y="9645"/>
                    <a:pt x="467575" y="14197"/>
                    <a:pt x="469003" y="17142"/>
                  </a:cubicBezTo>
                  <a:cubicBezTo>
                    <a:pt x="470431" y="20088"/>
                    <a:pt x="474715" y="21605"/>
                    <a:pt x="475072" y="30530"/>
                  </a:cubicBezTo>
                  <a:cubicBezTo>
                    <a:pt x="475429" y="39455"/>
                    <a:pt x="473019" y="39633"/>
                    <a:pt x="467575" y="44275"/>
                  </a:cubicBezTo>
                  <a:cubicBezTo>
                    <a:pt x="466057" y="46238"/>
                    <a:pt x="466236" y="49362"/>
                    <a:pt x="469003" y="48826"/>
                  </a:cubicBezTo>
                  <a:cubicBezTo>
                    <a:pt x="473912" y="47844"/>
                    <a:pt x="491582" y="43917"/>
                    <a:pt x="495777" y="42579"/>
                  </a:cubicBezTo>
                  <a:cubicBezTo>
                    <a:pt x="500764" y="41016"/>
                    <a:pt x="505867" y="39852"/>
                    <a:pt x="511039" y="39098"/>
                  </a:cubicBezTo>
                  <a:cubicBezTo>
                    <a:pt x="512734" y="38919"/>
                    <a:pt x="515501" y="41329"/>
                    <a:pt x="517554" y="41865"/>
                  </a:cubicBezTo>
                  <a:cubicBezTo>
                    <a:pt x="519606" y="42400"/>
                    <a:pt x="523623" y="42222"/>
                    <a:pt x="524337" y="44096"/>
                  </a:cubicBezTo>
                  <a:cubicBezTo>
                    <a:pt x="525728" y="47651"/>
                    <a:pt x="528754" y="50312"/>
                    <a:pt x="532458" y="51236"/>
                  </a:cubicBezTo>
                  <a:lnTo>
                    <a:pt x="532280" y="51236"/>
                  </a:lnTo>
                  <a:cubicBezTo>
                    <a:pt x="534197" y="51715"/>
                    <a:pt x="535639" y="53299"/>
                    <a:pt x="535939" y="55252"/>
                  </a:cubicBezTo>
                  <a:cubicBezTo>
                    <a:pt x="535939" y="56948"/>
                    <a:pt x="535493" y="59804"/>
                    <a:pt x="535493" y="63463"/>
                  </a:cubicBezTo>
                  <a:cubicBezTo>
                    <a:pt x="534957" y="69174"/>
                    <a:pt x="525140" y="73191"/>
                    <a:pt x="520856" y="75868"/>
                  </a:cubicBezTo>
                  <a:cubicBezTo>
                    <a:pt x="519428" y="76850"/>
                    <a:pt x="518000" y="73548"/>
                    <a:pt x="513002" y="73548"/>
                  </a:cubicBezTo>
                  <a:cubicBezTo>
                    <a:pt x="511306" y="73637"/>
                    <a:pt x="501399" y="74440"/>
                    <a:pt x="499704" y="74440"/>
                  </a:cubicBezTo>
                  <a:lnTo>
                    <a:pt x="489083" y="75690"/>
                  </a:lnTo>
                  <a:cubicBezTo>
                    <a:pt x="486674" y="76225"/>
                    <a:pt x="481676" y="77921"/>
                    <a:pt x="479356" y="78635"/>
                  </a:cubicBezTo>
                  <a:cubicBezTo>
                    <a:pt x="476037" y="79570"/>
                    <a:pt x="472786" y="80734"/>
                    <a:pt x="469627" y="82116"/>
                  </a:cubicBezTo>
                  <a:cubicBezTo>
                    <a:pt x="468199" y="83008"/>
                    <a:pt x="464719" y="81402"/>
                    <a:pt x="460702" y="82116"/>
                  </a:cubicBezTo>
                  <a:cubicBezTo>
                    <a:pt x="458918" y="82473"/>
                    <a:pt x="452581" y="86310"/>
                    <a:pt x="447136" y="87827"/>
                  </a:cubicBezTo>
                  <a:cubicBezTo>
                    <a:pt x="436406" y="89705"/>
                    <a:pt x="425818" y="92329"/>
                    <a:pt x="415453" y="95681"/>
                  </a:cubicBezTo>
                  <a:cubicBezTo>
                    <a:pt x="413132" y="98002"/>
                    <a:pt x="408313" y="97020"/>
                    <a:pt x="406528" y="98002"/>
                  </a:cubicBezTo>
                  <a:cubicBezTo>
                    <a:pt x="404743" y="98984"/>
                    <a:pt x="400014" y="98984"/>
                    <a:pt x="397604" y="100233"/>
                  </a:cubicBezTo>
                  <a:cubicBezTo>
                    <a:pt x="393588" y="102286"/>
                    <a:pt x="391802" y="101126"/>
                    <a:pt x="389571" y="102286"/>
                  </a:cubicBezTo>
                  <a:cubicBezTo>
                    <a:pt x="387406" y="103093"/>
                    <a:pt x="385087" y="103398"/>
                    <a:pt x="382788" y="103178"/>
                  </a:cubicBezTo>
                  <a:cubicBezTo>
                    <a:pt x="380309" y="103673"/>
                    <a:pt x="377864" y="104328"/>
                    <a:pt x="375470" y="105142"/>
                  </a:cubicBezTo>
                  <a:cubicBezTo>
                    <a:pt x="373356" y="105630"/>
                    <a:pt x="371158" y="105630"/>
                    <a:pt x="369044" y="105142"/>
                  </a:cubicBezTo>
                  <a:cubicBezTo>
                    <a:pt x="367357" y="104892"/>
                    <a:pt x="365643" y="104892"/>
                    <a:pt x="363956" y="105142"/>
                  </a:cubicBezTo>
                  <a:cubicBezTo>
                    <a:pt x="362261" y="107373"/>
                    <a:pt x="359048" y="107373"/>
                    <a:pt x="355745" y="107373"/>
                  </a:cubicBezTo>
                  <a:cubicBezTo>
                    <a:pt x="353323" y="107845"/>
                    <a:pt x="350980" y="108656"/>
                    <a:pt x="348784" y="109783"/>
                  </a:cubicBezTo>
                  <a:cubicBezTo>
                    <a:pt x="348248" y="111390"/>
                    <a:pt x="345393" y="112817"/>
                    <a:pt x="342715" y="113264"/>
                  </a:cubicBezTo>
                  <a:cubicBezTo>
                    <a:pt x="340038" y="113710"/>
                    <a:pt x="341644" y="111568"/>
                    <a:pt x="337806" y="109783"/>
                  </a:cubicBezTo>
                  <a:cubicBezTo>
                    <a:pt x="336021" y="109248"/>
                    <a:pt x="332005" y="110765"/>
                    <a:pt x="328881" y="109248"/>
                  </a:cubicBezTo>
                  <a:cubicBezTo>
                    <a:pt x="325758" y="107730"/>
                    <a:pt x="325936" y="103357"/>
                    <a:pt x="326561" y="99698"/>
                  </a:cubicBezTo>
                  <a:cubicBezTo>
                    <a:pt x="326650" y="98894"/>
                    <a:pt x="326115" y="95503"/>
                    <a:pt x="326115" y="91844"/>
                  </a:cubicBezTo>
                  <a:cubicBezTo>
                    <a:pt x="325731" y="89613"/>
                    <a:pt x="326352" y="87327"/>
                    <a:pt x="327810" y="85596"/>
                  </a:cubicBezTo>
                  <a:cubicBezTo>
                    <a:pt x="333196" y="81606"/>
                    <a:pt x="339237" y="78586"/>
                    <a:pt x="345660" y="76671"/>
                  </a:cubicBezTo>
                  <a:cubicBezTo>
                    <a:pt x="347356" y="76314"/>
                    <a:pt x="349052" y="79349"/>
                    <a:pt x="350391" y="79349"/>
                  </a:cubicBezTo>
                  <a:cubicBezTo>
                    <a:pt x="351729" y="79349"/>
                    <a:pt x="357977" y="75868"/>
                    <a:pt x="360654" y="75868"/>
                  </a:cubicBezTo>
                  <a:cubicBezTo>
                    <a:pt x="368950" y="74869"/>
                    <a:pt x="377156" y="73229"/>
                    <a:pt x="385198" y="70959"/>
                  </a:cubicBezTo>
                  <a:cubicBezTo>
                    <a:pt x="389393" y="69531"/>
                    <a:pt x="393230" y="71495"/>
                    <a:pt x="395640" y="69531"/>
                  </a:cubicBezTo>
                  <a:cubicBezTo>
                    <a:pt x="401920" y="67209"/>
                    <a:pt x="408327" y="65242"/>
                    <a:pt x="414828" y="63641"/>
                  </a:cubicBezTo>
                  <a:cubicBezTo>
                    <a:pt x="417148" y="63106"/>
                    <a:pt x="421432" y="61946"/>
                    <a:pt x="422682" y="59090"/>
                  </a:cubicBezTo>
                  <a:cubicBezTo>
                    <a:pt x="422816" y="57259"/>
                    <a:pt x="422510" y="55423"/>
                    <a:pt x="421790" y="53735"/>
                  </a:cubicBezTo>
                  <a:cubicBezTo>
                    <a:pt x="420718" y="50968"/>
                    <a:pt x="418576" y="51950"/>
                    <a:pt x="416256" y="51950"/>
                  </a:cubicBezTo>
                  <a:cubicBezTo>
                    <a:pt x="414051" y="51336"/>
                    <a:pt x="412165" y="49898"/>
                    <a:pt x="410990" y="47934"/>
                  </a:cubicBezTo>
                  <a:cubicBezTo>
                    <a:pt x="410879" y="46008"/>
                    <a:pt x="411312" y="44090"/>
                    <a:pt x="412240" y="42400"/>
                  </a:cubicBezTo>
                  <a:cubicBezTo>
                    <a:pt x="412954" y="40437"/>
                    <a:pt x="413400" y="39633"/>
                    <a:pt x="414293" y="37134"/>
                  </a:cubicBezTo>
                  <a:cubicBezTo>
                    <a:pt x="415124" y="34973"/>
                    <a:pt x="415839" y="32768"/>
                    <a:pt x="416434" y="30530"/>
                  </a:cubicBezTo>
                  <a:cubicBezTo>
                    <a:pt x="417595" y="26871"/>
                    <a:pt x="410633" y="16786"/>
                    <a:pt x="409741" y="14019"/>
                  </a:cubicBezTo>
                  <a:cubicBezTo>
                    <a:pt x="409310" y="11926"/>
                    <a:pt x="410065" y="9766"/>
                    <a:pt x="411704" y="8396"/>
                  </a:cubicBezTo>
                  <a:cubicBezTo>
                    <a:pt x="414739" y="5272"/>
                    <a:pt x="418219" y="6700"/>
                    <a:pt x="421790" y="6700"/>
                  </a:cubicBezTo>
                  <a:cubicBezTo>
                    <a:pt x="423891" y="6335"/>
                    <a:pt x="425894" y="5545"/>
                    <a:pt x="427680" y="4380"/>
                  </a:cubicBezTo>
                  <a:cubicBezTo>
                    <a:pt x="428840" y="3755"/>
                    <a:pt x="430715" y="4648"/>
                    <a:pt x="433303" y="3755"/>
                  </a:cubicBezTo>
                  <a:cubicBezTo>
                    <a:pt x="435891" y="2863"/>
                    <a:pt x="435891" y="1614"/>
                    <a:pt x="439014" y="1614"/>
                  </a:cubicBezTo>
                  <a:close/>
                  <a:moveTo>
                    <a:pt x="1616919" y="7"/>
                  </a:moveTo>
                  <a:cubicBezTo>
                    <a:pt x="1621024" y="275"/>
                    <a:pt x="1623970" y="4113"/>
                    <a:pt x="1626380" y="7326"/>
                  </a:cubicBezTo>
                  <a:cubicBezTo>
                    <a:pt x="1628789" y="10539"/>
                    <a:pt x="1625487" y="16162"/>
                    <a:pt x="1622363" y="18928"/>
                  </a:cubicBezTo>
                  <a:cubicBezTo>
                    <a:pt x="1619035" y="21684"/>
                    <a:pt x="1616379" y="25164"/>
                    <a:pt x="1614599" y="29103"/>
                  </a:cubicBezTo>
                  <a:cubicBezTo>
                    <a:pt x="1614063" y="30263"/>
                    <a:pt x="1614063" y="37580"/>
                    <a:pt x="1614599" y="38027"/>
                  </a:cubicBezTo>
                  <a:cubicBezTo>
                    <a:pt x="1615134" y="38473"/>
                    <a:pt x="1619150" y="41240"/>
                    <a:pt x="1619418" y="45256"/>
                  </a:cubicBezTo>
                  <a:cubicBezTo>
                    <a:pt x="1619686" y="49272"/>
                    <a:pt x="1615848" y="52396"/>
                    <a:pt x="1608886" y="66587"/>
                  </a:cubicBezTo>
                  <a:cubicBezTo>
                    <a:pt x="1609154" y="66765"/>
                    <a:pt x="1602639" y="75690"/>
                    <a:pt x="1600943" y="78100"/>
                  </a:cubicBezTo>
                  <a:cubicBezTo>
                    <a:pt x="1599248" y="80510"/>
                    <a:pt x="1605227" y="84615"/>
                    <a:pt x="1610582" y="83187"/>
                  </a:cubicBezTo>
                  <a:cubicBezTo>
                    <a:pt x="1613438" y="82384"/>
                    <a:pt x="1608886" y="90773"/>
                    <a:pt x="1615313" y="90773"/>
                  </a:cubicBezTo>
                  <a:cubicBezTo>
                    <a:pt x="1620221" y="90773"/>
                    <a:pt x="1626112" y="86400"/>
                    <a:pt x="1624238" y="81848"/>
                  </a:cubicBezTo>
                  <a:cubicBezTo>
                    <a:pt x="1622631" y="80331"/>
                    <a:pt x="1619507" y="81848"/>
                    <a:pt x="1616473" y="79260"/>
                  </a:cubicBezTo>
                  <a:cubicBezTo>
                    <a:pt x="1613438" y="76672"/>
                    <a:pt x="1613528" y="70335"/>
                    <a:pt x="1614688" y="70335"/>
                  </a:cubicBezTo>
                  <a:cubicBezTo>
                    <a:pt x="1616747" y="69534"/>
                    <a:pt x="1618519" y="68136"/>
                    <a:pt x="1619775" y="66319"/>
                  </a:cubicBezTo>
                  <a:cubicBezTo>
                    <a:pt x="1620757" y="65337"/>
                    <a:pt x="1623880" y="63106"/>
                    <a:pt x="1623880" y="61499"/>
                  </a:cubicBezTo>
                  <a:cubicBezTo>
                    <a:pt x="1623880" y="59893"/>
                    <a:pt x="1619240" y="58733"/>
                    <a:pt x="1623167" y="53021"/>
                  </a:cubicBezTo>
                  <a:cubicBezTo>
                    <a:pt x="1625666" y="49361"/>
                    <a:pt x="1628789" y="49718"/>
                    <a:pt x="1630396" y="49361"/>
                  </a:cubicBezTo>
                  <a:cubicBezTo>
                    <a:pt x="1632002" y="49004"/>
                    <a:pt x="1633609" y="45167"/>
                    <a:pt x="1634501" y="43203"/>
                  </a:cubicBezTo>
                  <a:cubicBezTo>
                    <a:pt x="1635521" y="41071"/>
                    <a:pt x="1636155" y="38774"/>
                    <a:pt x="1636376" y="36420"/>
                  </a:cubicBezTo>
                  <a:cubicBezTo>
                    <a:pt x="1636465" y="30799"/>
                    <a:pt x="1630128" y="28299"/>
                    <a:pt x="1631199" y="23926"/>
                  </a:cubicBezTo>
                  <a:cubicBezTo>
                    <a:pt x="1633430" y="15090"/>
                    <a:pt x="1654940" y="11699"/>
                    <a:pt x="1657171" y="10182"/>
                  </a:cubicBezTo>
                  <a:cubicBezTo>
                    <a:pt x="1657795" y="9736"/>
                    <a:pt x="1658331" y="7772"/>
                    <a:pt x="1659492" y="6880"/>
                  </a:cubicBezTo>
                  <a:cubicBezTo>
                    <a:pt x="1661723" y="5188"/>
                    <a:pt x="1664699" y="4846"/>
                    <a:pt x="1667256" y="5987"/>
                  </a:cubicBezTo>
                  <a:cubicBezTo>
                    <a:pt x="1670221" y="7457"/>
                    <a:pt x="1673031" y="9221"/>
                    <a:pt x="1675646" y="11253"/>
                  </a:cubicBezTo>
                  <a:cubicBezTo>
                    <a:pt x="1677350" y="12815"/>
                    <a:pt x="1678155" y="15128"/>
                    <a:pt x="1677788" y="17411"/>
                  </a:cubicBezTo>
                  <a:cubicBezTo>
                    <a:pt x="1677430" y="20088"/>
                    <a:pt x="1676003" y="27586"/>
                    <a:pt x="1676806" y="28210"/>
                  </a:cubicBezTo>
                  <a:cubicBezTo>
                    <a:pt x="1677609" y="28835"/>
                    <a:pt x="1669220" y="33386"/>
                    <a:pt x="1665382" y="37134"/>
                  </a:cubicBezTo>
                  <a:cubicBezTo>
                    <a:pt x="1660510" y="43395"/>
                    <a:pt x="1657427" y="50860"/>
                    <a:pt x="1656457" y="58733"/>
                  </a:cubicBezTo>
                  <a:cubicBezTo>
                    <a:pt x="1656278" y="59447"/>
                    <a:pt x="1654047" y="64802"/>
                    <a:pt x="1653779" y="66230"/>
                  </a:cubicBezTo>
                  <a:cubicBezTo>
                    <a:pt x="1653511" y="67658"/>
                    <a:pt x="1652530" y="71674"/>
                    <a:pt x="1651548" y="75155"/>
                  </a:cubicBezTo>
                  <a:cubicBezTo>
                    <a:pt x="1650325" y="78776"/>
                    <a:pt x="1649722" y="82578"/>
                    <a:pt x="1649763" y="86400"/>
                  </a:cubicBezTo>
                  <a:cubicBezTo>
                    <a:pt x="1650031" y="88631"/>
                    <a:pt x="1653065" y="88007"/>
                    <a:pt x="1654939" y="88007"/>
                  </a:cubicBezTo>
                  <a:cubicBezTo>
                    <a:pt x="1658751" y="87138"/>
                    <a:pt x="1662244" y="85221"/>
                    <a:pt x="1665025" y="82473"/>
                  </a:cubicBezTo>
                  <a:cubicBezTo>
                    <a:pt x="1667329" y="82085"/>
                    <a:pt x="1669682" y="82085"/>
                    <a:pt x="1671986" y="82473"/>
                  </a:cubicBezTo>
                  <a:cubicBezTo>
                    <a:pt x="1673771" y="83009"/>
                    <a:pt x="1675645" y="85954"/>
                    <a:pt x="1677609" y="86579"/>
                  </a:cubicBezTo>
                  <a:cubicBezTo>
                    <a:pt x="1679572" y="87203"/>
                    <a:pt x="1682339" y="87382"/>
                    <a:pt x="1683946" y="88453"/>
                  </a:cubicBezTo>
                  <a:cubicBezTo>
                    <a:pt x="1685552" y="89524"/>
                    <a:pt x="1689032" y="88453"/>
                    <a:pt x="1691174" y="91041"/>
                  </a:cubicBezTo>
                  <a:lnTo>
                    <a:pt x="1691710" y="90952"/>
                  </a:lnTo>
                  <a:cubicBezTo>
                    <a:pt x="1694680" y="95921"/>
                    <a:pt x="1696022" y="101693"/>
                    <a:pt x="1695548" y="107462"/>
                  </a:cubicBezTo>
                  <a:cubicBezTo>
                    <a:pt x="1695402" y="112689"/>
                    <a:pt x="1693994" y="117803"/>
                    <a:pt x="1691442" y="122367"/>
                  </a:cubicBezTo>
                  <a:cubicBezTo>
                    <a:pt x="1684679" y="126488"/>
                    <a:pt x="1676868" y="128564"/>
                    <a:pt x="1668952" y="128347"/>
                  </a:cubicBezTo>
                  <a:cubicBezTo>
                    <a:pt x="1666327" y="128340"/>
                    <a:pt x="1663813" y="129403"/>
                    <a:pt x="1661990" y="131292"/>
                  </a:cubicBezTo>
                  <a:cubicBezTo>
                    <a:pt x="1659028" y="132230"/>
                    <a:pt x="1655812" y="131941"/>
                    <a:pt x="1653065" y="130489"/>
                  </a:cubicBezTo>
                  <a:cubicBezTo>
                    <a:pt x="1649401" y="129592"/>
                    <a:pt x="1645574" y="129592"/>
                    <a:pt x="1641909" y="130489"/>
                  </a:cubicBezTo>
                  <a:cubicBezTo>
                    <a:pt x="1634094" y="132617"/>
                    <a:pt x="1627291" y="137457"/>
                    <a:pt x="1622720" y="144144"/>
                  </a:cubicBezTo>
                  <a:cubicBezTo>
                    <a:pt x="1621023" y="147185"/>
                    <a:pt x="1618601" y="149760"/>
                    <a:pt x="1615670" y="151641"/>
                  </a:cubicBezTo>
                  <a:cubicBezTo>
                    <a:pt x="1611417" y="154501"/>
                    <a:pt x="1607626" y="157993"/>
                    <a:pt x="1604424" y="161994"/>
                  </a:cubicBezTo>
                  <a:cubicBezTo>
                    <a:pt x="1602518" y="165184"/>
                    <a:pt x="1601881" y="168975"/>
                    <a:pt x="1602639" y="172614"/>
                  </a:cubicBezTo>
                  <a:cubicBezTo>
                    <a:pt x="1602996" y="173685"/>
                    <a:pt x="1605406" y="174309"/>
                    <a:pt x="1607994" y="173685"/>
                  </a:cubicBezTo>
                  <a:cubicBezTo>
                    <a:pt x="1611137" y="172237"/>
                    <a:pt x="1614355" y="170956"/>
                    <a:pt x="1617633" y="169847"/>
                  </a:cubicBezTo>
                  <a:cubicBezTo>
                    <a:pt x="1620221" y="169490"/>
                    <a:pt x="1621828" y="166278"/>
                    <a:pt x="1623970" y="166456"/>
                  </a:cubicBezTo>
                  <a:cubicBezTo>
                    <a:pt x="1626112" y="166635"/>
                    <a:pt x="1628968" y="170650"/>
                    <a:pt x="1635037" y="172078"/>
                  </a:cubicBezTo>
                  <a:cubicBezTo>
                    <a:pt x="1636911" y="172614"/>
                    <a:pt x="1640392" y="174845"/>
                    <a:pt x="1645836" y="176541"/>
                  </a:cubicBezTo>
                  <a:cubicBezTo>
                    <a:pt x="1646550" y="176719"/>
                    <a:pt x="1650834" y="177612"/>
                    <a:pt x="1650031" y="180825"/>
                  </a:cubicBezTo>
                  <a:cubicBezTo>
                    <a:pt x="1649891" y="184724"/>
                    <a:pt x="1648950" y="188552"/>
                    <a:pt x="1647264" y="192070"/>
                  </a:cubicBezTo>
                  <a:cubicBezTo>
                    <a:pt x="1645390" y="194301"/>
                    <a:pt x="1643159" y="197068"/>
                    <a:pt x="1640838" y="197604"/>
                  </a:cubicBezTo>
                  <a:cubicBezTo>
                    <a:pt x="1636643" y="198407"/>
                    <a:pt x="1634144" y="198496"/>
                    <a:pt x="1629503" y="199746"/>
                  </a:cubicBezTo>
                  <a:cubicBezTo>
                    <a:pt x="1627183" y="200371"/>
                    <a:pt x="1625487" y="201709"/>
                    <a:pt x="1621828" y="202334"/>
                  </a:cubicBezTo>
                  <a:cubicBezTo>
                    <a:pt x="1618169" y="202959"/>
                    <a:pt x="1603978" y="205636"/>
                    <a:pt x="1603978" y="210366"/>
                  </a:cubicBezTo>
                  <a:cubicBezTo>
                    <a:pt x="1604463" y="214455"/>
                    <a:pt x="1604731" y="218566"/>
                    <a:pt x="1604781" y="222683"/>
                  </a:cubicBezTo>
                  <a:cubicBezTo>
                    <a:pt x="1604577" y="226220"/>
                    <a:pt x="1604129" y="229738"/>
                    <a:pt x="1603442" y="233214"/>
                  </a:cubicBezTo>
                  <a:cubicBezTo>
                    <a:pt x="1601919" y="237055"/>
                    <a:pt x="1601073" y="241132"/>
                    <a:pt x="1600943" y="245262"/>
                  </a:cubicBezTo>
                  <a:cubicBezTo>
                    <a:pt x="1601211" y="249011"/>
                    <a:pt x="1596839" y="252581"/>
                    <a:pt x="1596303" y="253295"/>
                  </a:cubicBezTo>
                  <a:cubicBezTo>
                    <a:pt x="1593447" y="259453"/>
                    <a:pt x="1593894" y="268557"/>
                    <a:pt x="1587378" y="270609"/>
                  </a:cubicBezTo>
                  <a:cubicBezTo>
                    <a:pt x="1583140" y="272438"/>
                    <a:pt x="1578787" y="273989"/>
                    <a:pt x="1574348" y="275250"/>
                  </a:cubicBezTo>
                  <a:cubicBezTo>
                    <a:pt x="1570753" y="275722"/>
                    <a:pt x="1567240" y="276683"/>
                    <a:pt x="1563906" y="278106"/>
                  </a:cubicBezTo>
                  <a:cubicBezTo>
                    <a:pt x="1558776" y="279598"/>
                    <a:pt x="1553327" y="279598"/>
                    <a:pt x="1548198" y="278106"/>
                  </a:cubicBezTo>
                  <a:cubicBezTo>
                    <a:pt x="1546323" y="276589"/>
                    <a:pt x="1547216" y="271591"/>
                    <a:pt x="1547216" y="268646"/>
                  </a:cubicBezTo>
                  <a:cubicBezTo>
                    <a:pt x="1547127" y="263201"/>
                    <a:pt x="1533382" y="257489"/>
                    <a:pt x="1532043" y="254276"/>
                  </a:cubicBezTo>
                  <a:cubicBezTo>
                    <a:pt x="1530704" y="251063"/>
                    <a:pt x="1535435" y="251153"/>
                    <a:pt x="1540165" y="250260"/>
                  </a:cubicBezTo>
                  <a:cubicBezTo>
                    <a:pt x="1548287" y="248832"/>
                    <a:pt x="1555962" y="247940"/>
                    <a:pt x="1559800" y="246690"/>
                  </a:cubicBezTo>
                  <a:cubicBezTo>
                    <a:pt x="1567833" y="243745"/>
                    <a:pt x="1571224" y="227324"/>
                    <a:pt x="1575240" y="219916"/>
                  </a:cubicBezTo>
                  <a:cubicBezTo>
                    <a:pt x="1576490" y="217596"/>
                    <a:pt x="1576133" y="213847"/>
                    <a:pt x="1570956" y="213847"/>
                  </a:cubicBezTo>
                  <a:cubicBezTo>
                    <a:pt x="1566068" y="214260"/>
                    <a:pt x="1561227" y="215127"/>
                    <a:pt x="1556498" y="216436"/>
                  </a:cubicBezTo>
                  <a:cubicBezTo>
                    <a:pt x="1551612" y="217718"/>
                    <a:pt x="1546626" y="218584"/>
                    <a:pt x="1541593" y="219024"/>
                  </a:cubicBezTo>
                  <a:cubicBezTo>
                    <a:pt x="1538291" y="219202"/>
                    <a:pt x="1531329" y="223397"/>
                    <a:pt x="1529366" y="223397"/>
                  </a:cubicBezTo>
                  <a:cubicBezTo>
                    <a:pt x="1525796" y="223486"/>
                    <a:pt x="1522672" y="224914"/>
                    <a:pt x="1518388" y="220720"/>
                  </a:cubicBezTo>
                  <a:cubicBezTo>
                    <a:pt x="1516809" y="219796"/>
                    <a:pt x="1515133" y="219047"/>
                    <a:pt x="1513390" y="218488"/>
                  </a:cubicBezTo>
                  <a:cubicBezTo>
                    <a:pt x="1510981" y="217239"/>
                    <a:pt x="1512230" y="212330"/>
                    <a:pt x="1512230" y="210456"/>
                  </a:cubicBezTo>
                  <a:cubicBezTo>
                    <a:pt x="1512492" y="206685"/>
                    <a:pt x="1513241" y="202966"/>
                    <a:pt x="1514461" y="199389"/>
                  </a:cubicBezTo>
                  <a:cubicBezTo>
                    <a:pt x="1517569" y="194875"/>
                    <a:pt x="1522423" y="191866"/>
                    <a:pt x="1527848" y="191088"/>
                  </a:cubicBezTo>
                  <a:cubicBezTo>
                    <a:pt x="1529723" y="191088"/>
                    <a:pt x="1535614" y="193587"/>
                    <a:pt x="1537577" y="193587"/>
                  </a:cubicBezTo>
                  <a:cubicBezTo>
                    <a:pt x="1539540" y="193587"/>
                    <a:pt x="1543914" y="189393"/>
                    <a:pt x="1547037" y="187697"/>
                  </a:cubicBezTo>
                  <a:cubicBezTo>
                    <a:pt x="1550831" y="186303"/>
                    <a:pt x="1554745" y="185257"/>
                    <a:pt x="1558729" y="184573"/>
                  </a:cubicBezTo>
                  <a:cubicBezTo>
                    <a:pt x="1561265" y="183794"/>
                    <a:pt x="1563649" y="182586"/>
                    <a:pt x="1565780" y="181003"/>
                  </a:cubicBezTo>
                  <a:cubicBezTo>
                    <a:pt x="1567743" y="179843"/>
                    <a:pt x="1567565" y="178861"/>
                    <a:pt x="1568279" y="176898"/>
                  </a:cubicBezTo>
                  <a:cubicBezTo>
                    <a:pt x="1568993" y="174934"/>
                    <a:pt x="1568636" y="169847"/>
                    <a:pt x="1569528" y="167973"/>
                  </a:cubicBezTo>
                  <a:cubicBezTo>
                    <a:pt x="1570964" y="165133"/>
                    <a:pt x="1572072" y="162139"/>
                    <a:pt x="1572831" y="159049"/>
                  </a:cubicBezTo>
                  <a:cubicBezTo>
                    <a:pt x="1573277" y="156550"/>
                    <a:pt x="1567922" y="158424"/>
                    <a:pt x="1566048" y="158424"/>
                  </a:cubicBezTo>
                  <a:cubicBezTo>
                    <a:pt x="1563096" y="159236"/>
                    <a:pt x="1560475" y="160953"/>
                    <a:pt x="1558550" y="163333"/>
                  </a:cubicBezTo>
                  <a:cubicBezTo>
                    <a:pt x="1556144" y="165490"/>
                    <a:pt x="1553225" y="166996"/>
                    <a:pt x="1550071" y="167706"/>
                  </a:cubicBezTo>
                  <a:cubicBezTo>
                    <a:pt x="1547760" y="168508"/>
                    <a:pt x="1545244" y="168508"/>
                    <a:pt x="1542932" y="167706"/>
                  </a:cubicBezTo>
                  <a:cubicBezTo>
                    <a:pt x="1540254" y="166278"/>
                    <a:pt x="1540254" y="164404"/>
                    <a:pt x="1540255" y="161191"/>
                  </a:cubicBezTo>
                  <a:cubicBezTo>
                    <a:pt x="1539977" y="157827"/>
                    <a:pt x="1540657" y="154455"/>
                    <a:pt x="1542218" y="151462"/>
                  </a:cubicBezTo>
                  <a:cubicBezTo>
                    <a:pt x="1543824" y="149588"/>
                    <a:pt x="1543200" y="139592"/>
                    <a:pt x="1549715" y="133612"/>
                  </a:cubicBezTo>
                  <a:cubicBezTo>
                    <a:pt x="1551857" y="131738"/>
                    <a:pt x="1557837" y="134326"/>
                    <a:pt x="1560246" y="132898"/>
                  </a:cubicBezTo>
                  <a:cubicBezTo>
                    <a:pt x="1561510" y="131970"/>
                    <a:pt x="1562821" y="131107"/>
                    <a:pt x="1564173" y="130310"/>
                  </a:cubicBezTo>
                  <a:cubicBezTo>
                    <a:pt x="1566315" y="129418"/>
                    <a:pt x="1571314" y="130042"/>
                    <a:pt x="1573902" y="129418"/>
                  </a:cubicBezTo>
                  <a:cubicBezTo>
                    <a:pt x="1577653" y="128771"/>
                    <a:pt x="1581353" y="127846"/>
                    <a:pt x="1584969" y="126651"/>
                  </a:cubicBezTo>
                  <a:cubicBezTo>
                    <a:pt x="1586308" y="126205"/>
                    <a:pt x="1591662" y="126205"/>
                    <a:pt x="1593269" y="125223"/>
                  </a:cubicBezTo>
                  <a:cubicBezTo>
                    <a:pt x="1594875" y="124241"/>
                    <a:pt x="1594340" y="124509"/>
                    <a:pt x="1600230" y="122724"/>
                  </a:cubicBezTo>
                  <a:cubicBezTo>
                    <a:pt x="1599694" y="122546"/>
                    <a:pt x="1602639" y="120760"/>
                    <a:pt x="1604335" y="119779"/>
                  </a:cubicBezTo>
                  <a:cubicBezTo>
                    <a:pt x="1607560" y="119288"/>
                    <a:pt x="1610839" y="119288"/>
                    <a:pt x="1614063" y="119779"/>
                  </a:cubicBezTo>
                  <a:cubicBezTo>
                    <a:pt x="1617009" y="120403"/>
                    <a:pt x="1620578" y="119779"/>
                    <a:pt x="1622007" y="119779"/>
                  </a:cubicBezTo>
                  <a:cubicBezTo>
                    <a:pt x="1624610" y="120901"/>
                    <a:pt x="1627388" y="121565"/>
                    <a:pt x="1630217" y="121742"/>
                  </a:cubicBezTo>
                  <a:cubicBezTo>
                    <a:pt x="1632092" y="121653"/>
                    <a:pt x="1637179" y="117369"/>
                    <a:pt x="1639142" y="117369"/>
                  </a:cubicBezTo>
                  <a:cubicBezTo>
                    <a:pt x="1642760" y="115665"/>
                    <a:pt x="1644802" y="111763"/>
                    <a:pt x="1644140" y="107819"/>
                  </a:cubicBezTo>
                  <a:cubicBezTo>
                    <a:pt x="1640140" y="107702"/>
                    <a:pt x="1636144" y="108153"/>
                    <a:pt x="1632270" y="109158"/>
                  </a:cubicBezTo>
                  <a:cubicBezTo>
                    <a:pt x="1629593" y="110229"/>
                    <a:pt x="1621560" y="110050"/>
                    <a:pt x="1619775" y="110943"/>
                  </a:cubicBezTo>
                  <a:cubicBezTo>
                    <a:pt x="1613474" y="113125"/>
                    <a:pt x="1606756" y="113827"/>
                    <a:pt x="1600140" y="112996"/>
                  </a:cubicBezTo>
                  <a:cubicBezTo>
                    <a:pt x="1596725" y="113165"/>
                    <a:pt x="1593369" y="113951"/>
                    <a:pt x="1590234" y="115316"/>
                  </a:cubicBezTo>
                  <a:cubicBezTo>
                    <a:pt x="1587006" y="116321"/>
                    <a:pt x="1583688" y="117009"/>
                    <a:pt x="1580327" y="117369"/>
                  </a:cubicBezTo>
                  <a:cubicBezTo>
                    <a:pt x="1574941" y="117780"/>
                    <a:pt x="1569579" y="118465"/>
                    <a:pt x="1564262" y="119422"/>
                  </a:cubicBezTo>
                  <a:cubicBezTo>
                    <a:pt x="1561496" y="120047"/>
                    <a:pt x="1555605" y="120939"/>
                    <a:pt x="1551946" y="121921"/>
                  </a:cubicBezTo>
                  <a:cubicBezTo>
                    <a:pt x="1546839" y="123178"/>
                    <a:pt x="1541940" y="125161"/>
                    <a:pt x="1537398" y="127811"/>
                  </a:cubicBezTo>
                  <a:cubicBezTo>
                    <a:pt x="1533856" y="131307"/>
                    <a:pt x="1530849" y="135307"/>
                    <a:pt x="1528473" y="139681"/>
                  </a:cubicBezTo>
                  <a:cubicBezTo>
                    <a:pt x="1527210" y="141509"/>
                    <a:pt x="1525776" y="143213"/>
                    <a:pt x="1524189" y="144769"/>
                  </a:cubicBezTo>
                  <a:cubicBezTo>
                    <a:pt x="1516960" y="150035"/>
                    <a:pt x="1512498" y="157710"/>
                    <a:pt x="1505626" y="158960"/>
                  </a:cubicBezTo>
                  <a:cubicBezTo>
                    <a:pt x="1502822" y="159825"/>
                    <a:pt x="1499797" y="158592"/>
                    <a:pt x="1498397" y="156014"/>
                  </a:cubicBezTo>
                  <a:cubicBezTo>
                    <a:pt x="1495300" y="150824"/>
                    <a:pt x="1493437" y="144992"/>
                    <a:pt x="1492953" y="138967"/>
                  </a:cubicBezTo>
                  <a:cubicBezTo>
                    <a:pt x="1492953" y="133523"/>
                    <a:pt x="1496076" y="132185"/>
                    <a:pt x="1492953" y="121831"/>
                  </a:cubicBezTo>
                  <a:cubicBezTo>
                    <a:pt x="1492487" y="119195"/>
                    <a:pt x="1493517" y="116516"/>
                    <a:pt x="1495630" y="114870"/>
                  </a:cubicBezTo>
                  <a:cubicBezTo>
                    <a:pt x="1497446" y="114103"/>
                    <a:pt x="1499109" y="113014"/>
                    <a:pt x="1500539" y="111657"/>
                  </a:cubicBezTo>
                  <a:cubicBezTo>
                    <a:pt x="1504881" y="105275"/>
                    <a:pt x="1508873" y="98660"/>
                    <a:pt x="1512498" y="91844"/>
                  </a:cubicBezTo>
                  <a:cubicBezTo>
                    <a:pt x="1512498" y="91844"/>
                    <a:pt x="1514461" y="90684"/>
                    <a:pt x="1515889" y="91844"/>
                  </a:cubicBezTo>
                  <a:cubicBezTo>
                    <a:pt x="1517444" y="96814"/>
                    <a:pt x="1518256" y="101988"/>
                    <a:pt x="1518299" y="107194"/>
                  </a:cubicBezTo>
                  <a:cubicBezTo>
                    <a:pt x="1518267" y="107733"/>
                    <a:pt x="1518345" y="108272"/>
                    <a:pt x="1518530" y="108779"/>
                  </a:cubicBezTo>
                  <a:cubicBezTo>
                    <a:pt x="1519273" y="110816"/>
                    <a:pt x="1521527" y="111865"/>
                    <a:pt x="1523564" y="111121"/>
                  </a:cubicBezTo>
                  <a:cubicBezTo>
                    <a:pt x="1527188" y="110367"/>
                    <a:pt x="1530657" y="109009"/>
                    <a:pt x="1533828" y="107105"/>
                  </a:cubicBezTo>
                  <a:cubicBezTo>
                    <a:pt x="1534453" y="106659"/>
                    <a:pt x="1537309" y="105410"/>
                    <a:pt x="1537309" y="103625"/>
                  </a:cubicBezTo>
                  <a:cubicBezTo>
                    <a:pt x="1536694" y="101150"/>
                    <a:pt x="1535795" y="98754"/>
                    <a:pt x="1534631" y="96486"/>
                  </a:cubicBezTo>
                  <a:cubicBezTo>
                    <a:pt x="1533677" y="93106"/>
                    <a:pt x="1533080" y="89636"/>
                    <a:pt x="1532846" y="86132"/>
                  </a:cubicBezTo>
                  <a:cubicBezTo>
                    <a:pt x="1532846" y="84258"/>
                    <a:pt x="1533650" y="73191"/>
                    <a:pt x="1534453" y="64891"/>
                  </a:cubicBezTo>
                  <a:cubicBezTo>
                    <a:pt x="1534989" y="60250"/>
                    <a:pt x="1532936" y="54716"/>
                    <a:pt x="1532936" y="42400"/>
                  </a:cubicBezTo>
                  <a:cubicBezTo>
                    <a:pt x="1533136" y="38021"/>
                    <a:pt x="1532437" y="33648"/>
                    <a:pt x="1530883" y="29549"/>
                  </a:cubicBezTo>
                  <a:cubicBezTo>
                    <a:pt x="1528652" y="28210"/>
                    <a:pt x="1531687" y="22944"/>
                    <a:pt x="1535167" y="22141"/>
                  </a:cubicBezTo>
                  <a:cubicBezTo>
                    <a:pt x="1537216" y="21964"/>
                    <a:pt x="1539277" y="21964"/>
                    <a:pt x="1541325" y="22141"/>
                  </a:cubicBezTo>
                  <a:cubicBezTo>
                    <a:pt x="1542664" y="22052"/>
                    <a:pt x="1542485" y="19285"/>
                    <a:pt x="1544449" y="20088"/>
                  </a:cubicBezTo>
                  <a:cubicBezTo>
                    <a:pt x="1546412" y="20892"/>
                    <a:pt x="1546056" y="21249"/>
                    <a:pt x="1547127" y="24105"/>
                  </a:cubicBezTo>
                  <a:cubicBezTo>
                    <a:pt x="1548198" y="26961"/>
                    <a:pt x="1547394" y="28478"/>
                    <a:pt x="1548198" y="31423"/>
                  </a:cubicBezTo>
                  <a:cubicBezTo>
                    <a:pt x="1549001" y="34368"/>
                    <a:pt x="1547751" y="38651"/>
                    <a:pt x="1549001" y="40347"/>
                  </a:cubicBezTo>
                  <a:cubicBezTo>
                    <a:pt x="1549781" y="42141"/>
                    <a:pt x="1549781" y="44177"/>
                    <a:pt x="1549001" y="45970"/>
                  </a:cubicBezTo>
                  <a:cubicBezTo>
                    <a:pt x="1548629" y="48006"/>
                    <a:pt x="1548629" y="50092"/>
                    <a:pt x="1549001" y="52128"/>
                  </a:cubicBezTo>
                  <a:cubicBezTo>
                    <a:pt x="1549715" y="54449"/>
                    <a:pt x="1548733" y="56858"/>
                    <a:pt x="1549001" y="59893"/>
                  </a:cubicBezTo>
                  <a:cubicBezTo>
                    <a:pt x="1549269" y="62927"/>
                    <a:pt x="1549893" y="72923"/>
                    <a:pt x="1549893" y="75065"/>
                  </a:cubicBezTo>
                  <a:cubicBezTo>
                    <a:pt x="1549893" y="77207"/>
                    <a:pt x="1552392" y="80599"/>
                    <a:pt x="1551857" y="85240"/>
                  </a:cubicBezTo>
                  <a:cubicBezTo>
                    <a:pt x="1551857" y="87114"/>
                    <a:pt x="1551857" y="90952"/>
                    <a:pt x="1551857" y="92737"/>
                  </a:cubicBezTo>
                  <a:cubicBezTo>
                    <a:pt x="1551321" y="96575"/>
                    <a:pt x="1548019" y="99520"/>
                    <a:pt x="1548822" y="101662"/>
                  </a:cubicBezTo>
                  <a:cubicBezTo>
                    <a:pt x="1549600" y="103639"/>
                    <a:pt x="1551146" y="105216"/>
                    <a:pt x="1553106" y="106034"/>
                  </a:cubicBezTo>
                  <a:cubicBezTo>
                    <a:pt x="1555516" y="106570"/>
                    <a:pt x="1559621" y="103714"/>
                    <a:pt x="1561584" y="103714"/>
                  </a:cubicBezTo>
                  <a:cubicBezTo>
                    <a:pt x="1564032" y="103777"/>
                    <a:pt x="1566481" y="103628"/>
                    <a:pt x="1568903" y="103268"/>
                  </a:cubicBezTo>
                  <a:cubicBezTo>
                    <a:pt x="1572798" y="102113"/>
                    <a:pt x="1576809" y="101395"/>
                    <a:pt x="1580863" y="101126"/>
                  </a:cubicBezTo>
                  <a:cubicBezTo>
                    <a:pt x="1582648" y="101037"/>
                    <a:pt x="1585772" y="98895"/>
                    <a:pt x="1587378" y="98895"/>
                  </a:cubicBezTo>
                  <a:cubicBezTo>
                    <a:pt x="1589266" y="98083"/>
                    <a:pt x="1590990" y="96934"/>
                    <a:pt x="1592465" y="95504"/>
                  </a:cubicBezTo>
                  <a:cubicBezTo>
                    <a:pt x="1593542" y="94532"/>
                    <a:pt x="1593834" y="92960"/>
                    <a:pt x="1593179" y="91666"/>
                  </a:cubicBezTo>
                  <a:cubicBezTo>
                    <a:pt x="1591930" y="88542"/>
                    <a:pt x="1589342" y="89792"/>
                    <a:pt x="1586039" y="90952"/>
                  </a:cubicBezTo>
                  <a:cubicBezTo>
                    <a:pt x="1584254" y="91666"/>
                    <a:pt x="1580685" y="94790"/>
                    <a:pt x="1579524" y="93629"/>
                  </a:cubicBezTo>
                  <a:cubicBezTo>
                    <a:pt x="1577479" y="92395"/>
                    <a:pt x="1576675" y="89830"/>
                    <a:pt x="1577650" y="87650"/>
                  </a:cubicBezTo>
                  <a:cubicBezTo>
                    <a:pt x="1578096" y="85686"/>
                    <a:pt x="1576312" y="81938"/>
                    <a:pt x="1573723" y="82741"/>
                  </a:cubicBezTo>
                  <a:cubicBezTo>
                    <a:pt x="1571135" y="83544"/>
                    <a:pt x="1570956" y="87293"/>
                    <a:pt x="1571135" y="90060"/>
                  </a:cubicBezTo>
                  <a:cubicBezTo>
                    <a:pt x="1571314" y="92826"/>
                    <a:pt x="1569260" y="93451"/>
                    <a:pt x="1568011" y="94433"/>
                  </a:cubicBezTo>
                  <a:cubicBezTo>
                    <a:pt x="1566762" y="95414"/>
                    <a:pt x="1565601" y="97556"/>
                    <a:pt x="1563638" y="96753"/>
                  </a:cubicBezTo>
                  <a:cubicBezTo>
                    <a:pt x="1560661" y="95046"/>
                    <a:pt x="1558927" y="91786"/>
                    <a:pt x="1559175" y="88364"/>
                  </a:cubicBezTo>
                  <a:cubicBezTo>
                    <a:pt x="1559086" y="86489"/>
                    <a:pt x="1559800" y="72834"/>
                    <a:pt x="1559800" y="71049"/>
                  </a:cubicBezTo>
                  <a:cubicBezTo>
                    <a:pt x="1560157" y="67390"/>
                    <a:pt x="1557837" y="62392"/>
                    <a:pt x="1557837" y="59268"/>
                  </a:cubicBezTo>
                  <a:cubicBezTo>
                    <a:pt x="1558130" y="53709"/>
                    <a:pt x="1558130" y="48139"/>
                    <a:pt x="1557837" y="42579"/>
                  </a:cubicBezTo>
                  <a:cubicBezTo>
                    <a:pt x="1557530" y="40682"/>
                    <a:pt x="1557114" y="38804"/>
                    <a:pt x="1556587" y="36956"/>
                  </a:cubicBezTo>
                  <a:cubicBezTo>
                    <a:pt x="1556852" y="33964"/>
                    <a:pt x="1558037" y="31126"/>
                    <a:pt x="1559979" y="28835"/>
                  </a:cubicBezTo>
                  <a:cubicBezTo>
                    <a:pt x="1561439" y="27117"/>
                    <a:pt x="1563465" y="25978"/>
                    <a:pt x="1565691" y="25622"/>
                  </a:cubicBezTo>
                  <a:cubicBezTo>
                    <a:pt x="1567833" y="25176"/>
                    <a:pt x="1568458" y="30709"/>
                    <a:pt x="1568457" y="34546"/>
                  </a:cubicBezTo>
                  <a:cubicBezTo>
                    <a:pt x="1568376" y="36586"/>
                    <a:pt x="1569042" y="38585"/>
                    <a:pt x="1570331" y="40169"/>
                  </a:cubicBezTo>
                  <a:cubicBezTo>
                    <a:pt x="1572019" y="46307"/>
                    <a:pt x="1572919" y="52635"/>
                    <a:pt x="1573009" y="59000"/>
                  </a:cubicBezTo>
                  <a:cubicBezTo>
                    <a:pt x="1572920" y="62481"/>
                    <a:pt x="1573455" y="62035"/>
                    <a:pt x="1575508" y="63374"/>
                  </a:cubicBezTo>
                  <a:cubicBezTo>
                    <a:pt x="1577561" y="64712"/>
                    <a:pt x="1583719" y="62124"/>
                    <a:pt x="1585237" y="63374"/>
                  </a:cubicBezTo>
                  <a:cubicBezTo>
                    <a:pt x="1586754" y="64623"/>
                    <a:pt x="1587468" y="68015"/>
                    <a:pt x="1588896" y="68015"/>
                  </a:cubicBezTo>
                  <a:cubicBezTo>
                    <a:pt x="1593447" y="68639"/>
                    <a:pt x="1596571" y="61499"/>
                    <a:pt x="1597820" y="59714"/>
                  </a:cubicBezTo>
                  <a:cubicBezTo>
                    <a:pt x="1601122" y="55073"/>
                    <a:pt x="1594072" y="48648"/>
                    <a:pt x="1593090" y="48469"/>
                  </a:cubicBezTo>
                  <a:cubicBezTo>
                    <a:pt x="1592108" y="48290"/>
                    <a:pt x="1589252" y="50879"/>
                    <a:pt x="1585237" y="51503"/>
                  </a:cubicBezTo>
                  <a:cubicBezTo>
                    <a:pt x="1581220" y="52128"/>
                    <a:pt x="1582916" y="54984"/>
                    <a:pt x="1579703" y="54092"/>
                  </a:cubicBezTo>
                  <a:cubicBezTo>
                    <a:pt x="1576490" y="53199"/>
                    <a:pt x="1577918" y="46148"/>
                    <a:pt x="1579703" y="42936"/>
                  </a:cubicBezTo>
                  <a:cubicBezTo>
                    <a:pt x="1581521" y="40271"/>
                    <a:pt x="1582683" y="37212"/>
                    <a:pt x="1583094" y="34011"/>
                  </a:cubicBezTo>
                  <a:cubicBezTo>
                    <a:pt x="1582737" y="30174"/>
                    <a:pt x="1579346" y="25533"/>
                    <a:pt x="1579346" y="24105"/>
                  </a:cubicBezTo>
                  <a:cubicBezTo>
                    <a:pt x="1579346" y="22677"/>
                    <a:pt x="1583719" y="17946"/>
                    <a:pt x="1585593" y="17857"/>
                  </a:cubicBezTo>
                  <a:cubicBezTo>
                    <a:pt x="1587468" y="17768"/>
                    <a:pt x="1590681" y="23480"/>
                    <a:pt x="1592466" y="23480"/>
                  </a:cubicBezTo>
                  <a:cubicBezTo>
                    <a:pt x="1594250" y="23480"/>
                    <a:pt x="1598713" y="16518"/>
                    <a:pt x="1600765" y="12502"/>
                  </a:cubicBezTo>
                  <a:cubicBezTo>
                    <a:pt x="1602104" y="10003"/>
                    <a:pt x="1602907" y="2863"/>
                    <a:pt x="1606923" y="1078"/>
                  </a:cubicBezTo>
                  <a:cubicBezTo>
                    <a:pt x="1608530" y="1078"/>
                    <a:pt x="1610761" y="1881"/>
                    <a:pt x="1611921" y="1078"/>
                  </a:cubicBezTo>
                  <a:cubicBezTo>
                    <a:pt x="1613472" y="309"/>
                    <a:pt x="1615190" y="-59"/>
                    <a:pt x="1616919" y="7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121" name="组合 120">
              <a:extLst>
                <a:ext uri="{FF2B5EF4-FFF2-40B4-BE49-F238E27FC236}">
                  <a16:creationId xmlns:a16="http://schemas.microsoft.com/office/drawing/2014/main" id="{8776F0A3-AE43-4E9D-8CD7-B51DE50155D5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468000" y="514800"/>
              <a:ext cx="507600" cy="507600"/>
              <a:chOff x="2216986" y="864164"/>
              <a:chExt cx="5847244" cy="5847244"/>
            </a:xfrm>
          </p:grpSpPr>
          <p:sp>
            <p:nvSpPr>
              <p:cNvPr id="122" name="任意多边形: 形状 121">
                <a:extLst>
                  <a:ext uri="{FF2B5EF4-FFF2-40B4-BE49-F238E27FC236}">
                    <a16:creationId xmlns:a16="http://schemas.microsoft.com/office/drawing/2014/main" id="{70C77EE7-C5ED-4C80-8BB2-080C0678F623}"/>
                  </a:ext>
                </a:extLst>
              </p:cNvPr>
              <p:cNvSpPr/>
              <p:nvPr userDrawn="1"/>
            </p:nvSpPr>
            <p:spPr>
              <a:xfrm>
                <a:off x="2953301" y="1600488"/>
                <a:ext cx="4374605" cy="4374605"/>
              </a:xfrm>
              <a:custGeom>
                <a:avLst/>
                <a:gdLst>
                  <a:gd name="connsiteX0" fmla="*/ -365 w 404050"/>
                  <a:gd name="connsiteY0" fmla="*/ 201889 h 404050"/>
                  <a:gd name="connsiteX1" fmla="*/ 201660 w 404050"/>
                  <a:gd name="connsiteY1" fmla="*/ -136 h 404050"/>
                  <a:gd name="connsiteX2" fmla="*/ 403685 w 404050"/>
                  <a:gd name="connsiteY2" fmla="*/ 201889 h 404050"/>
                  <a:gd name="connsiteX3" fmla="*/ 201660 w 404050"/>
                  <a:gd name="connsiteY3" fmla="*/ 403914 h 404050"/>
                  <a:gd name="connsiteX4" fmla="*/ -365 w 404050"/>
                  <a:gd name="connsiteY4" fmla="*/ 201889 h 404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4050" h="404050">
                    <a:moveTo>
                      <a:pt x="-365" y="201889"/>
                    </a:moveTo>
                    <a:cubicBezTo>
                      <a:pt x="-365" y="90314"/>
                      <a:pt x="90085" y="-136"/>
                      <a:pt x="201660" y="-136"/>
                    </a:cubicBezTo>
                    <a:cubicBezTo>
                      <a:pt x="313236" y="-136"/>
                      <a:pt x="403685" y="90314"/>
                      <a:pt x="403685" y="201889"/>
                    </a:cubicBezTo>
                    <a:cubicBezTo>
                      <a:pt x="403685" y="313465"/>
                      <a:pt x="313236" y="403914"/>
                      <a:pt x="201660" y="403914"/>
                    </a:cubicBezTo>
                    <a:cubicBezTo>
                      <a:pt x="90107" y="403862"/>
                      <a:pt x="-312" y="313443"/>
                      <a:pt x="-365" y="201889"/>
                    </a:cubicBezTo>
                  </a:path>
                </a:pathLst>
              </a:custGeom>
              <a:solidFill>
                <a:srgbClr val="005C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3" name="任意多边形: 形状 122">
                <a:extLst>
                  <a:ext uri="{FF2B5EF4-FFF2-40B4-BE49-F238E27FC236}">
                    <a16:creationId xmlns:a16="http://schemas.microsoft.com/office/drawing/2014/main" id="{AF5AB7A1-E922-4165-B6A2-74ACE11E8FFC}"/>
                  </a:ext>
                </a:extLst>
              </p:cNvPr>
              <p:cNvSpPr/>
              <p:nvPr/>
            </p:nvSpPr>
            <p:spPr>
              <a:xfrm>
                <a:off x="4296171" y="5162025"/>
                <a:ext cx="1689209" cy="788797"/>
              </a:xfrm>
              <a:custGeom>
                <a:avLst/>
                <a:gdLst>
                  <a:gd name="connsiteX0" fmla="*/ 884371 w 1689209"/>
                  <a:gd name="connsiteY0" fmla="*/ 777495 h 788797"/>
                  <a:gd name="connsiteX1" fmla="*/ 884308 w 1689209"/>
                  <a:gd name="connsiteY1" fmla="*/ 777576 h 788797"/>
                  <a:gd name="connsiteX2" fmla="*/ 881730 w 1689209"/>
                  <a:gd name="connsiteY2" fmla="*/ 778607 h 788797"/>
                  <a:gd name="connsiteX3" fmla="*/ 1398399 w 1689209"/>
                  <a:gd name="connsiteY3" fmla="*/ 610508 h 788797"/>
                  <a:gd name="connsiteX4" fmla="*/ 1409735 w 1689209"/>
                  <a:gd name="connsiteY4" fmla="*/ 635258 h 788797"/>
                  <a:gd name="connsiteX5" fmla="*/ 1398399 w 1689209"/>
                  <a:gd name="connsiteY5" fmla="*/ 709509 h 788797"/>
                  <a:gd name="connsiteX6" fmla="*/ 1391177 w 1689209"/>
                  <a:gd name="connsiteY6" fmla="*/ 639383 h 788797"/>
                  <a:gd name="connsiteX7" fmla="*/ 1398399 w 1689209"/>
                  <a:gd name="connsiteY7" fmla="*/ 610508 h 788797"/>
                  <a:gd name="connsiteX8" fmla="*/ 900298 w 1689209"/>
                  <a:gd name="connsiteY8" fmla="*/ 610508 h 788797"/>
                  <a:gd name="connsiteX9" fmla="*/ 912673 w 1689209"/>
                  <a:gd name="connsiteY9" fmla="*/ 635258 h 788797"/>
                  <a:gd name="connsiteX10" fmla="*/ 900298 w 1689209"/>
                  <a:gd name="connsiteY10" fmla="*/ 709509 h 788797"/>
                  <a:gd name="connsiteX11" fmla="*/ 893076 w 1689209"/>
                  <a:gd name="connsiteY11" fmla="*/ 639383 h 788797"/>
                  <a:gd name="connsiteX12" fmla="*/ 900298 w 1689209"/>
                  <a:gd name="connsiteY12" fmla="*/ 610508 h 788797"/>
                  <a:gd name="connsiteX13" fmla="*/ 1312802 w 1689209"/>
                  <a:gd name="connsiteY13" fmla="*/ 607412 h 788797"/>
                  <a:gd name="connsiteX14" fmla="*/ 1323120 w 1689209"/>
                  <a:gd name="connsiteY14" fmla="*/ 635259 h 788797"/>
                  <a:gd name="connsiteX15" fmla="*/ 1314860 w 1689209"/>
                  <a:gd name="connsiteY15" fmla="*/ 708481 h 788797"/>
                  <a:gd name="connsiteX16" fmla="*/ 1300427 w 1689209"/>
                  <a:gd name="connsiteY16" fmla="*/ 638344 h 788797"/>
                  <a:gd name="connsiteX17" fmla="*/ 1312802 w 1689209"/>
                  <a:gd name="connsiteY17" fmla="*/ 607412 h 788797"/>
                  <a:gd name="connsiteX18" fmla="*/ 818826 w 1689209"/>
                  <a:gd name="connsiteY18" fmla="*/ 607412 h 788797"/>
                  <a:gd name="connsiteX19" fmla="*/ 829144 w 1689209"/>
                  <a:gd name="connsiteY19" fmla="*/ 635259 h 788797"/>
                  <a:gd name="connsiteX20" fmla="*/ 819866 w 1689209"/>
                  <a:gd name="connsiteY20" fmla="*/ 709510 h 788797"/>
                  <a:gd name="connsiteX21" fmla="*/ 805422 w 1689209"/>
                  <a:gd name="connsiteY21" fmla="*/ 638344 h 788797"/>
                  <a:gd name="connsiteX22" fmla="*/ 818826 w 1689209"/>
                  <a:gd name="connsiteY22" fmla="*/ 607412 h 788797"/>
                  <a:gd name="connsiteX23" fmla="*/ 320211 w 1689209"/>
                  <a:gd name="connsiteY23" fmla="*/ 606386 h 788797"/>
                  <a:gd name="connsiteX24" fmla="*/ 327946 w 1689209"/>
                  <a:gd name="connsiteY24" fmla="*/ 609480 h 788797"/>
                  <a:gd name="connsiteX25" fmla="*/ 327946 w 1689209"/>
                  <a:gd name="connsiteY25" fmla="*/ 705385 h 788797"/>
                  <a:gd name="connsiteX26" fmla="*/ 310418 w 1689209"/>
                  <a:gd name="connsiteY26" fmla="*/ 705385 h 788797"/>
                  <a:gd name="connsiteX27" fmla="*/ 310418 w 1689209"/>
                  <a:gd name="connsiteY27" fmla="*/ 608452 h 788797"/>
                  <a:gd name="connsiteX28" fmla="*/ 312475 w 1689209"/>
                  <a:gd name="connsiteY28" fmla="*/ 609480 h 788797"/>
                  <a:gd name="connsiteX29" fmla="*/ 320211 w 1689209"/>
                  <a:gd name="connsiteY29" fmla="*/ 606386 h 788797"/>
                  <a:gd name="connsiteX30" fmla="*/ 397044 w 1689209"/>
                  <a:gd name="connsiteY30" fmla="*/ 601229 h 788797"/>
                  <a:gd name="connsiteX31" fmla="*/ 405294 w 1689209"/>
                  <a:gd name="connsiteY31" fmla="*/ 635258 h 788797"/>
                  <a:gd name="connsiteX32" fmla="*/ 397044 w 1689209"/>
                  <a:gd name="connsiteY32" fmla="*/ 704356 h 788797"/>
                  <a:gd name="connsiteX33" fmla="*/ 387765 w 1689209"/>
                  <a:gd name="connsiteY33" fmla="*/ 635258 h 788797"/>
                  <a:gd name="connsiteX34" fmla="*/ 397044 w 1689209"/>
                  <a:gd name="connsiteY34" fmla="*/ 601229 h 788797"/>
                  <a:gd name="connsiteX35" fmla="*/ 362834 w 1689209"/>
                  <a:gd name="connsiteY35" fmla="*/ 586035 h 788797"/>
                  <a:gd name="connsiteX36" fmla="*/ 369196 w 1689209"/>
                  <a:gd name="connsiteY36" fmla="*/ 591951 h 788797"/>
                  <a:gd name="connsiteX37" fmla="*/ 369196 w 1689209"/>
                  <a:gd name="connsiteY37" fmla="*/ 711577 h 788797"/>
                  <a:gd name="connsiteX38" fmla="*/ 348571 w 1689209"/>
                  <a:gd name="connsiteY38" fmla="*/ 711577 h 788797"/>
                  <a:gd name="connsiteX39" fmla="*/ 348571 w 1689209"/>
                  <a:gd name="connsiteY39" fmla="*/ 595036 h 788797"/>
                  <a:gd name="connsiteX40" fmla="*/ 348571 w 1689209"/>
                  <a:gd name="connsiteY40" fmla="*/ 591951 h 788797"/>
                  <a:gd name="connsiteX41" fmla="*/ 354158 w 1689209"/>
                  <a:gd name="connsiteY41" fmla="*/ 586364 h 788797"/>
                  <a:gd name="connsiteX42" fmla="*/ 362834 w 1689209"/>
                  <a:gd name="connsiteY42" fmla="*/ 586035 h 788797"/>
                  <a:gd name="connsiteX43" fmla="*/ 1360234 w 1689209"/>
                  <a:gd name="connsiteY43" fmla="*/ 585758 h 788797"/>
                  <a:gd name="connsiteX44" fmla="*/ 1371581 w 1689209"/>
                  <a:gd name="connsiteY44" fmla="*/ 630105 h 788797"/>
                  <a:gd name="connsiteX45" fmla="*/ 1359206 w 1689209"/>
                  <a:gd name="connsiteY45" fmla="*/ 715692 h 788797"/>
                  <a:gd name="connsiteX46" fmla="*/ 1346831 w 1689209"/>
                  <a:gd name="connsiteY46" fmla="*/ 629066 h 788797"/>
                  <a:gd name="connsiteX47" fmla="*/ 1360234 w 1689209"/>
                  <a:gd name="connsiteY47" fmla="*/ 585758 h 788797"/>
                  <a:gd name="connsiteX48" fmla="*/ 863173 w 1689209"/>
                  <a:gd name="connsiteY48" fmla="*/ 585758 h 788797"/>
                  <a:gd name="connsiteX49" fmla="*/ 873481 w 1689209"/>
                  <a:gd name="connsiteY49" fmla="*/ 630105 h 788797"/>
                  <a:gd name="connsiteX50" fmla="*/ 861105 w 1689209"/>
                  <a:gd name="connsiteY50" fmla="*/ 715692 h 788797"/>
                  <a:gd name="connsiteX51" fmla="*/ 848730 w 1689209"/>
                  <a:gd name="connsiteY51" fmla="*/ 629066 h 788797"/>
                  <a:gd name="connsiteX52" fmla="*/ 863173 w 1689209"/>
                  <a:gd name="connsiteY52" fmla="*/ 585758 h 788797"/>
                  <a:gd name="connsiteX53" fmla="*/ 651698 w 1689209"/>
                  <a:gd name="connsiteY53" fmla="*/ 575844 h 788797"/>
                  <a:gd name="connsiteX54" fmla="*/ 788738 w 1689209"/>
                  <a:gd name="connsiteY54" fmla="*/ 678111 h 788797"/>
                  <a:gd name="connsiteX55" fmla="*/ 797172 w 1689209"/>
                  <a:gd name="connsiteY55" fmla="*/ 744567 h 788797"/>
                  <a:gd name="connsiteX56" fmla="*/ 914731 w 1689209"/>
                  <a:gd name="connsiteY56" fmla="*/ 744567 h 788797"/>
                  <a:gd name="connsiteX57" fmla="*/ 959078 w 1689209"/>
                  <a:gd name="connsiteY57" fmla="*/ 641440 h 788797"/>
                  <a:gd name="connsiteX58" fmla="*/ 1084886 w 1689209"/>
                  <a:gd name="connsiteY58" fmla="*/ 590911 h 788797"/>
                  <a:gd name="connsiteX59" fmla="*/ 1260206 w 1689209"/>
                  <a:gd name="connsiteY59" fmla="*/ 637315 h 788797"/>
                  <a:gd name="connsiteX60" fmla="*/ 1294234 w 1689209"/>
                  <a:gd name="connsiteY60" fmla="*/ 750760 h 788797"/>
                  <a:gd name="connsiteX61" fmla="*/ 1412832 w 1689209"/>
                  <a:gd name="connsiteY61" fmla="*/ 750760 h 788797"/>
                  <a:gd name="connsiteX62" fmla="*/ 1480890 w 1689209"/>
                  <a:gd name="connsiteY62" fmla="*/ 614633 h 788797"/>
                  <a:gd name="connsiteX63" fmla="*/ 1603612 w 1689209"/>
                  <a:gd name="connsiteY63" fmla="*/ 586786 h 788797"/>
                  <a:gd name="connsiteX64" fmla="*/ 1603612 w 1689209"/>
                  <a:gd name="connsiteY64" fmla="*/ 630105 h 788797"/>
                  <a:gd name="connsiteX65" fmla="*/ 1481929 w 1689209"/>
                  <a:gd name="connsiteY65" fmla="*/ 647633 h 788797"/>
                  <a:gd name="connsiteX66" fmla="*/ 1431400 w 1689209"/>
                  <a:gd name="connsiteY66" fmla="*/ 750760 h 788797"/>
                  <a:gd name="connsiteX67" fmla="*/ 1426236 w 1689209"/>
                  <a:gd name="connsiteY67" fmla="*/ 766231 h 788797"/>
                  <a:gd name="connsiteX68" fmla="*/ 1362303 w 1689209"/>
                  <a:gd name="connsiteY68" fmla="*/ 778607 h 788797"/>
                  <a:gd name="connsiteX69" fmla="*/ 1363633 w 1689209"/>
                  <a:gd name="connsiteY69" fmla="*/ 776539 h 788797"/>
                  <a:gd name="connsiteX70" fmla="*/ 1363672 w 1689209"/>
                  <a:gd name="connsiteY70" fmla="*/ 776479 h 788797"/>
                  <a:gd name="connsiteX71" fmla="*/ 1394264 w 1689209"/>
                  <a:gd name="connsiteY71" fmla="*/ 763135 h 788797"/>
                  <a:gd name="connsiteX72" fmla="*/ 1331360 w 1689209"/>
                  <a:gd name="connsiteY72" fmla="*/ 776539 h 788797"/>
                  <a:gd name="connsiteX73" fmla="*/ 1309706 w 1689209"/>
                  <a:gd name="connsiteY73" fmla="*/ 776539 h 788797"/>
                  <a:gd name="connsiteX74" fmla="*/ 1327235 w 1689209"/>
                  <a:gd name="connsiteY74" fmla="*/ 771385 h 788797"/>
                  <a:gd name="connsiteX75" fmla="*/ 1224109 w 1689209"/>
                  <a:gd name="connsiteY75" fmla="*/ 771385 h 788797"/>
                  <a:gd name="connsiteX76" fmla="*/ 1166358 w 1689209"/>
                  <a:gd name="connsiteY76" fmla="*/ 638355 h 788797"/>
                  <a:gd name="connsiteX77" fmla="*/ 1015800 w 1689209"/>
                  <a:gd name="connsiteY77" fmla="*/ 631133 h 788797"/>
                  <a:gd name="connsiteX78" fmla="*/ 940520 w 1689209"/>
                  <a:gd name="connsiteY78" fmla="*/ 746635 h 788797"/>
                  <a:gd name="connsiteX79" fmla="*/ 933299 w 1689209"/>
                  <a:gd name="connsiteY79" fmla="*/ 764164 h 788797"/>
                  <a:gd name="connsiteX80" fmla="*/ 931231 w 1689209"/>
                  <a:gd name="connsiteY80" fmla="*/ 741481 h 788797"/>
                  <a:gd name="connsiteX81" fmla="*/ 931231 w 1689209"/>
                  <a:gd name="connsiteY81" fmla="*/ 786857 h 788797"/>
                  <a:gd name="connsiteX82" fmla="*/ 877605 w 1689209"/>
                  <a:gd name="connsiteY82" fmla="*/ 786857 h 788797"/>
                  <a:gd name="connsiteX83" fmla="*/ 900298 w 1689209"/>
                  <a:gd name="connsiteY83" fmla="*/ 778607 h 788797"/>
                  <a:gd name="connsiteX84" fmla="*/ 889082 w 1689209"/>
                  <a:gd name="connsiteY84" fmla="*/ 775513 h 788797"/>
                  <a:gd name="connsiteX85" fmla="*/ 884371 w 1689209"/>
                  <a:gd name="connsiteY85" fmla="*/ 777495 h 788797"/>
                  <a:gd name="connsiteX86" fmla="*/ 889980 w 1689209"/>
                  <a:gd name="connsiteY86" fmla="*/ 770357 h 788797"/>
                  <a:gd name="connsiteX87" fmla="*/ 860077 w 1689209"/>
                  <a:gd name="connsiteY87" fmla="*/ 770357 h 788797"/>
                  <a:gd name="connsiteX88" fmla="*/ 871423 w 1689209"/>
                  <a:gd name="connsiteY88" fmla="*/ 763135 h 788797"/>
                  <a:gd name="connsiteX89" fmla="*/ 820894 w 1689209"/>
                  <a:gd name="connsiteY89" fmla="*/ 763135 h 788797"/>
                  <a:gd name="connsiteX90" fmla="*/ 831201 w 1689209"/>
                  <a:gd name="connsiteY90" fmla="*/ 754885 h 788797"/>
                  <a:gd name="connsiteX91" fmla="*/ 728075 w 1689209"/>
                  <a:gd name="connsiteY91" fmla="*/ 754885 h 788797"/>
                  <a:gd name="connsiteX92" fmla="*/ 670325 w 1689209"/>
                  <a:gd name="connsiteY92" fmla="*/ 621854 h 788797"/>
                  <a:gd name="connsiteX93" fmla="*/ 519755 w 1689209"/>
                  <a:gd name="connsiteY93" fmla="*/ 614633 h 788797"/>
                  <a:gd name="connsiteX94" fmla="*/ 444476 w 1689209"/>
                  <a:gd name="connsiteY94" fmla="*/ 730134 h 788797"/>
                  <a:gd name="connsiteX95" fmla="*/ 431072 w 1689209"/>
                  <a:gd name="connsiteY95" fmla="*/ 730134 h 788797"/>
                  <a:gd name="connsiteX96" fmla="*/ 465101 w 1689209"/>
                  <a:gd name="connsiteY96" fmla="*/ 635258 h 788797"/>
                  <a:gd name="connsiteX97" fmla="*/ 590920 w 1689209"/>
                  <a:gd name="connsiteY97" fmla="*/ 584729 h 788797"/>
                  <a:gd name="connsiteX98" fmla="*/ 651698 w 1689209"/>
                  <a:gd name="connsiteY98" fmla="*/ 575844 h 788797"/>
                  <a:gd name="connsiteX99" fmla="*/ 70137 w 1689209"/>
                  <a:gd name="connsiteY99" fmla="*/ 573383 h 788797"/>
                  <a:gd name="connsiteX100" fmla="*/ 199042 w 1689209"/>
                  <a:gd name="connsiteY100" fmla="*/ 596065 h 788797"/>
                  <a:gd name="connsiteX101" fmla="*/ 281543 w 1689209"/>
                  <a:gd name="connsiteY101" fmla="*/ 723942 h 788797"/>
                  <a:gd name="connsiteX102" fmla="*/ 310418 w 1689209"/>
                  <a:gd name="connsiteY102" fmla="*/ 723942 h 788797"/>
                  <a:gd name="connsiteX103" fmla="*/ 321765 w 1689209"/>
                  <a:gd name="connsiteY103" fmla="*/ 738374 h 788797"/>
                  <a:gd name="connsiteX104" fmla="*/ 424891 w 1689209"/>
                  <a:gd name="connsiteY104" fmla="*/ 738374 h 788797"/>
                  <a:gd name="connsiteX105" fmla="*/ 424891 w 1689209"/>
                  <a:gd name="connsiteY105" fmla="*/ 776539 h 788797"/>
                  <a:gd name="connsiteX106" fmla="*/ 330015 w 1689209"/>
                  <a:gd name="connsiteY106" fmla="*/ 776539 h 788797"/>
                  <a:gd name="connsiteX107" fmla="*/ 383630 w 1689209"/>
                  <a:gd name="connsiteY107" fmla="*/ 770346 h 788797"/>
                  <a:gd name="connsiteX108" fmla="*/ 325890 w 1689209"/>
                  <a:gd name="connsiteY108" fmla="*/ 770346 h 788797"/>
                  <a:gd name="connsiteX109" fmla="*/ 344447 w 1689209"/>
                  <a:gd name="connsiteY109" fmla="*/ 764164 h 788797"/>
                  <a:gd name="connsiteX110" fmla="*/ 286697 w 1689209"/>
                  <a:gd name="connsiteY110" fmla="*/ 764164 h 788797"/>
                  <a:gd name="connsiteX111" fmla="*/ 286697 w 1689209"/>
                  <a:gd name="connsiteY111" fmla="*/ 740442 h 788797"/>
                  <a:gd name="connsiteX112" fmla="*/ 218639 w 1689209"/>
                  <a:gd name="connsiteY112" fmla="*/ 740442 h 788797"/>
                  <a:gd name="connsiteX113" fmla="*/ 165013 w 1689209"/>
                  <a:gd name="connsiteY113" fmla="*/ 619787 h 788797"/>
                  <a:gd name="connsiteX114" fmla="*/ 82512 w 1689209"/>
                  <a:gd name="connsiteY114" fmla="*/ 589883 h 788797"/>
                  <a:gd name="connsiteX115" fmla="*/ 68069 w 1689209"/>
                  <a:gd name="connsiteY115" fmla="*/ 576469 h 788797"/>
                  <a:gd name="connsiteX116" fmla="*/ 833341 w 1689209"/>
                  <a:gd name="connsiteY116" fmla="*/ 5257 h 788797"/>
                  <a:gd name="connsiteX117" fmla="*/ 854912 w 1689209"/>
                  <a:gd name="connsiteY117" fmla="*/ 31973 h 788797"/>
                  <a:gd name="connsiteX118" fmla="*/ 878634 w 1689209"/>
                  <a:gd name="connsiteY118" fmla="*/ 54666 h 788797"/>
                  <a:gd name="connsiteX119" fmla="*/ 872452 w 1689209"/>
                  <a:gd name="connsiteY119" fmla="*/ 61877 h 788797"/>
                  <a:gd name="connsiteX120" fmla="*/ 872441 w 1689209"/>
                  <a:gd name="connsiteY120" fmla="*/ 243379 h 788797"/>
                  <a:gd name="connsiteX121" fmla="*/ 964231 w 1689209"/>
                  <a:gd name="connsiteY121" fmla="*/ 258850 h 788797"/>
                  <a:gd name="connsiteX122" fmla="*/ 1035385 w 1689209"/>
                  <a:gd name="connsiteY122" fmla="*/ 302169 h 788797"/>
                  <a:gd name="connsiteX123" fmla="*/ 1103454 w 1689209"/>
                  <a:gd name="connsiteY123" fmla="*/ 321755 h 788797"/>
                  <a:gd name="connsiteX124" fmla="*/ 1138511 w 1689209"/>
                  <a:gd name="connsiteY124" fmla="*/ 355784 h 788797"/>
                  <a:gd name="connsiteX125" fmla="*/ 1177704 w 1689209"/>
                  <a:gd name="connsiteY125" fmla="*/ 355784 h 788797"/>
                  <a:gd name="connsiteX126" fmla="*/ 1233387 w 1689209"/>
                  <a:gd name="connsiteY126" fmla="*/ 397034 h 788797"/>
                  <a:gd name="connsiteX127" fmla="*/ 1275677 w 1689209"/>
                  <a:gd name="connsiteY127" fmla="*/ 423852 h 788797"/>
                  <a:gd name="connsiteX128" fmla="*/ 1296291 w 1689209"/>
                  <a:gd name="connsiteY128" fmla="*/ 449631 h 788797"/>
                  <a:gd name="connsiteX129" fmla="*/ 1335484 w 1689209"/>
                  <a:gd name="connsiteY129" fmla="*/ 466132 h 788797"/>
                  <a:gd name="connsiteX130" fmla="*/ 1380860 w 1689209"/>
                  <a:gd name="connsiteY130" fmla="*/ 471285 h 788797"/>
                  <a:gd name="connsiteX131" fmla="*/ 1438610 w 1689209"/>
                  <a:gd name="connsiteY131" fmla="*/ 495007 h 788797"/>
                  <a:gd name="connsiteX132" fmla="*/ 1524208 w 1689209"/>
                  <a:gd name="connsiteY132" fmla="*/ 542450 h 788797"/>
                  <a:gd name="connsiteX133" fmla="*/ 1689209 w 1689209"/>
                  <a:gd name="connsiteY133" fmla="*/ 569258 h 788797"/>
                  <a:gd name="connsiteX134" fmla="*/ 0 w 1689209"/>
                  <a:gd name="connsiteY134" fmla="*/ 569258 h 788797"/>
                  <a:gd name="connsiteX135" fmla="*/ 206252 w 1689209"/>
                  <a:gd name="connsiteY135" fmla="*/ 545536 h 788797"/>
                  <a:gd name="connsiteX136" fmla="*/ 294946 w 1689209"/>
                  <a:gd name="connsiteY136" fmla="*/ 498103 h 788797"/>
                  <a:gd name="connsiteX137" fmla="*/ 342379 w 1689209"/>
                  <a:gd name="connsiteY137" fmla="*/ 452728 h 788797"/>
                  <a:gd name="connsiteX138" fmla="*/ 389822 w 1689209"/>
                  <a:gd name="connsiteY138" fmla="*/ 429006 h 788797"/>
                  <a:gd name="connsiteX139" fmla="*/ 432101 w 1689209"/>
                  <a:gd name="connsiteY139" fmla="*/ 405295 h 788797"/>
                  <a:gd name="connsiteX140" fmla="*/ 469226 w 1689209"/>
                  <a:gd name="connsiteY140" fmla="*/ 357852 h 788797"/>
                  <a:gd name="connsiteX141" fmla="*/ 523880 w 1689209"/>
                  <a:gd name="connsiteY141" fmla="*/ 337226 h 788797"/>
                  <a:gd name="connsiteX142" fmla="*/ 577506 w 1689209"/>
                  <a:gd name="connsiteY142" fmla="*/ 300101 h 788797"/>
                  <a:gd name="connsiteX143" fmla="*/ 645574 w 1689209"/>
                  <a:gd name="connsiteY143" fmla="*/ 281533 h 788797"/>
                  <a:gd name="connsiteX144" fmla="*/ 706411 w 1689209"/>
                  <a:gd name="connsiteY144" fmla="*/ 244407 h 788797"/>
                  <a:gd name="connsiteX145" fmla="*/ 802326 w 1689209"/>
                  <a:gd name="connsiteY145" fmla="*/ 239254 h 788797"/>
                  <a:gd name="connsiteX146" fmla="*/ 802326 w 1689209"/>
                  <a:gd name="connsiteY146" fmla="*/ 59819 h 788797"/>
                  <a:gd name="connsiteX147" fmla="*/ 794076 w 1689209"/>
                  <a:gd name="connsiteY147" fmla="*/ 51569 h 788797"/>
                  <a:gd name="connsiteX148" fmla="*/ 816758 w 1689209"/>
                  <a:gd name="connsiteY148" fmla="*/ 26819 h 788797"/>
                  <a:gd name="connsiteX149" fmla="*/ 837383 w 1689209"/>
                  <a:gd name="connsiteY149" fmla="*/ 0 h 788797"/>
                  <a:gd name="connsiteX150" fmla="*/ 833341 w 1689209"/>
                  <a:gd name="connsiteY150" fmla="*/ 5257 h 788797"/>
                  <a:gd name="connsiteX151" fmla="*/ 833258 w 1689209"/>
                  <a:gd name="connsiteY151" fmla="*/ 5154 h 788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</a:cxnLst>
                <a:rect l="l" t="t" r="r" b="b"/>
                <a:pathLst>
                  <a:path w="1689209" h="788797">
                    <a:moveTo>
                      <a:pt x="884371" y="777495"/>
                    </a:moveTo>
                    <a:lnTo>
                      <a:pt x="884308" y="777576"/>
                    </a:lnTo>
                    <a:cubicBezTo>
                      <a:pt x="881987" y="778607"/>
                      <a:pt x="880182" y="778607"/>
                      <a:pt x="881730" y="778607"/>
                    </a:cubicBezTo>
                    <a:close/>
                    <a:moveTo>
                      <a:pt x="1398399" y="610508"/>
                    </a:moveTo>
                    <a:cubicBezTo>
                      <a:pt x="1409735" y="610508"/>
                      <a:pt x="1411803" y="620826"/>
                      <a:pt x="1409735" y="635258"/>
                    </a:cubicBezTo>
                    <a:cubicBezTo>
                      <a:pt x="1407678" y="649701"/>
                      <a:pt x="1405610" y="709509"/>
                      <a:pt x="1398399" y="709509"/>
                    </a:cubicBezTo>
                    <a:cubicBezTo>
                      <a:pt x="1391177" y="709509"/>
                      <a:pt x="1391177" y="661037"/>
                      <a:pt x="1391177" y="639383"/>
                    </a:cubicBezTo>
                    <a:cubicBezTo>
                      <a:pt x="1391177" y="617729"/>
                      <a:pt x="1391177" y="610508"/>
                      <a:pt x="1398399" y="610508"/>
                    </a:cubicBezTo>
                    <a:close/>
                    <a:moveTo>
                      <a:pt x="900298" y="610508"/>
                    </a:moveTo>
                    <a:cubicBezTo>
                      <a:pt x="912673" y="610508"/>
                      <a:pt x="914731" y="620826"/>
                      <a:pt x="912673" y="635258"/>
                    </a:cubicBezTo>
                    <a:cubicBezTo>
                      <a:pt x="910605" y="649701"/>
                      <a:pt x="907520" y="709509"/>
                      <a:pt x="900298" y="709509"/>
                    </a:cubicBezTo>
                    <a:cubicBezTo>
                      <a:pt x="893076" y="709509"/>
                      <a:pt x="893076" y="661037"/>
                      <a:pt x="893076" y="639383"/>
                    </a:cubicBezTo>
                    <a:cubicBezTo>
                      <a:pt x="893076" y="617729"/>
                      <a:pt x="893076" y="610508"/>
                      <a:pt x="900298" y="610508"/>
                    </a:cubicBezTo>
                    <a:close/>
                    <a:moveTo>
                      <a:pt x="1312802" y="607412"/>
                    </a:moveTo>
                    <a:cubicBezTo>
                      <a:pt x="1323120" y="607412"/>
                      <a:pt x="1323120" y="621855"/>
                      <a:pt x="1323120" y="635259"/>
                    </a:cubicBezTo>
                    <a:cubicBezTo>
                      <a:pt x="1323120" y="648662"/>
                      <a:pt x="1329303" y="708481"/>
                      <a:pt x="1314860" y="708481"/>
                    </a:cubicBezTo>
                    <a:cubicBezTo>
                      <a:pt x="1300427" y="708481"/>
                      <a:pt x="1300427" y="660009"/>
                      <a:pt x="1300427" y="638344"/>
                    </a:cubicBezTo>
                    <a:cubicBezTo>
                      <a:pt x="1300427" y="616690"/>
                      <a:pt x="1300427" y="607412"/>
                      <a:pt x="1312802" y="607412"/>
                    </a:cubicBezTo>
                    <a:close/>
                    <a:moveTo>
                      <a:pt x="818826" y="607412"/>
                    </a:moveTo>
                    <a:cubicBezTo>
                      <a:pt x="829144" y="607412"/>
                      <a:pt x="829144" y="621855"/>
                      <a:pt x="829144" y="635259"/>
                    </a:cubicBezTo>
                    <a:cubicBezTo>
                      <a:pt x="829144" y="648662"/>
                      <a:pt x="828116" y="709510"/>
                      <a:pt x="819866" y="709510"/>
                    </a:cubicBezTo>
                    <a:cubicBezTo>
                      <a:pt x="811615" y="709510"/>
                      <a:pt x="805422" y="660009"/>
                      <a:pt x="805422" y="638344"/>
                    </a:cubicBezTo>
                    <a:cubicBezTo>
                      <a:pt x="805422" y="616690"/>
                      <a:pt x="805422" y="607412"/>
                      <a:pt x="818826" y="607412"/>
                    </a:cubicBezTo>
                    <a:close/>
                    <a:moveTo>
                      <a:pt x="320211" y="606386"/>
                    </a:moveTo>
                    <a:cubicBezTo>
                      <a:pt x="324078" y="605355"/>
                      <a:pt x="327946" y="605355"/>
                      <a:pt x="327946" y="609480"/>
                    </a:cubicBezTo>
                    <a:cubicBezTo>
                      <a:pt x="330003" y="641409"/>
                      <a:pt x="330003" y="673445"/>
                      <a:pt x="327946" y="705385"/>
                    </a:cubicBezTo>
                    <a:cubicBezTo>
                      <a:pt x="327946" y="712606"/>
                      <a:pt x="310418" y="715692"/>
                      <a:pt x="310418" y="705385"/>
                    </a:cubicBezTo>
                    <a:cubicBezTo>
                      <a:pt x="308339" y="673110"/>
                      <a:pt x="308339" y="640726"/>
                      <a:pt x="310418" y="608452"/>
                    </a:cubicBezTo>
                    <a:lnTo>
                      <a:pt x="312475" y="609480"/>
                    </a:lnTo>
                    <a:cubicBezTo>
                      <a:pt x="312475" y="609480"/>
                      <a:pt x="316343" y="607418"/>
                      <a:pt x="320211" y="606386"/>
                    </a:cubicBezTo>
                    <a:close/>
                    <a:moveTo>
                      <a:pt x="397044" y="601229"/>
                    </a:moveTo>
                    <a:cubicBezTo>
                      <a:pt x="405294" y="600190"/>
                      <a:pt x="405294" y="627008"/>
                      <a:pt x="405294" y="635258"/>
                    </a:cubicBezTo>
                    <a:cubicBezTo>
                      <a:pt x="405294" y="643508"/>
                      <a:pt x="406322" y="704356"/>
                      <a:pt x="397044" y="704356"/>
                    </a:cubicBezTo>
                    <a:cubicBezTo>
                      <a:pt x="387765" y="704356"/>
                      <a:pt x="387765" y="651758"/>
                      <a:pt x="387765" y="635258"/>
                    </a:cubicBezTo>
                    <a:cubicBezTo>
                      <a:pt x="387765" y="618758"/>
                      <a:pt x="386725" y="601229"/>
                      <a:pt x="397044" y="601229"/>
                    </a:cubicBezTo>
                    <a:close/>
                    <a:moveTo>
                      <a:pt x="362834" y="586035"/>
                    </a:moveTo>
                    <a:cubicBezTo>
                      <a:pt x="365556" y="587046"/>
                      <a:pt x="367892" y="589098"/>
                      <a:pt x="369196" y="591951"/>
                    </a:cubicBezTo>
                    <a:cubicBezTo>
                      <a:pt x="371275" y="631794"/>
                      <a:pt x="371275" y="671723"/>
                      <a:pt x="369196" y="711577"/>
                    </a:cubicBezTo>
                    <a:cubicBezTo>
                      <a:pt x="369196" y="717759"/>
                      <a:pt x="348571" y="716730"/>
                      <a:pt x="348571" y="711577"/>
                    </a:cubicBezTo>
                    <a:cubicBezTo>
                      <a:pt x="344901" y="672817"/>
                      <a:pt x="344901" y="633797"/>
                      <a:pt x="348571" y="595036"/>
                    </a:cubicBezTo>
                    <a:lnTo>
                      <a:pt x="348571" y="591951"/>
                    </a:lnTo>
                    <a:cubicBezTo>
                      <a:pt x="349708" y="589471"/>
                      <a:pt x="351690" y="587490"/>
                      <a:pt x="354158" y="586364"/>
                    </a:cubicBezTo>
                    <a:cubicBezTo>
                      <a:pt x="357006" y="585054"/>
                      <a:pt x="360113" y="585024"/>
                      <a:pt x="362834" y="586035"/>
                    </a:cubicBezTo>
                    <a:close/>
                    <a:moveTo>
                      <a:pt x="1360234" y="585758"/>
                    </a:moveTo>
                    <a:cubicBezTo>
                      <a:pt x="1371581" y="585758"/>
                      <a:pt x="1371581" y="607412"/>
                      <a:pt x="1371581" y="630105"/>
                    </a:cubicBezTo>
                    <a:cubicBezTo>
                      <a:pt x="1371581" y="652787"/>
                      <a:pt x="1371581" y="715692"/>
                      <a:pt x="1359206" y="715692"/>
                    </a:cubicBezTo>
                    <a:cubicBezTo>
                      <a:pt x="1346831" y="715692"/>
                      <a:pt x="1346831" y="649691"/>
                      <a:pt x="1346831" y="629066"/>
                    </a:cubicBezTo>
                    <a:cubicBezTo>
                      <a:pt x="1346831" y="608451"/>
                      <a:pt x="1342706" y="585758"/>
                      <a:pt x="1360234" y="585758"/>
                    </a:cubicBezTo>
                    <a:close/>
                    <a:moveTo>
                      <a:pt x="863173" y="585758"/>
                    </a:moveTo>
                    <a:cubicBezTo>
                      <a:pt x="878645" y="585758"/>
                      <a:pt x="873481" y="607412"/>
                      <a:pt x="873481" y="630105"/>
                    </a:cubicBezTo>
                    <a:cubicBezTo>
                      <a:pt x="873481" y="652787"/>
                      <a:pt x="873481" y="715692"/>
                      <a:pt x="861105" y="715692"/>
                    </a:cubicBezTo>
                    <a:cubicBezTo>
                      <a:pt x="848730" y="715692"/>
                      <a:pt x="848730" y="649691"/>
                      <a:pt x="848730" y="629066"/>
                    </a:cubicBezTo>
                    <a:cubicBezTo>
                      <a:pt x="848730" y="608451"/>
                      <a:pt x="845644" y="585758"/>
                      <a:pt x="863173" y="585758"/>
                    </a:cubicBezTo>
                    <a:close/>
                    <a:moveTo>
                      <a:pt x="651698" y="575844"/>
                    </a:moveTo>
                    <a:cubicBezTo>
                      <a:pt x="711885" y="579205"/>
                      <a:pt x="767114" y="617803"/>
                      <a:pt x="788738" y="678111"/>
                    </a:cubicBezTo>
                    <a:cubicBezTo>
                      <a:pt x="796371" y="699386"/>
                      <a:pt x="799251" y="722068"/>
                      <a:pt x="797172" y="744567"/>
                    </a:cubicBezTo>
                    <a:lnTo>
                      <a:pt x="914731" y="744567"/>
                    </a:lnTo>
                    <a:cubicBezTo>
                      <a:pt x="924215" y="708156"/>
                      <a:pt x="939167" y="673380"/>
                      <a:pt x="959078" y="641440"/>
                    </a:cubicBezTo>
                    <a:cubicBezTo>
                      <a:pt x="992273" y="608007"/>
                      <a:pt x="1037789" y="589720"/>
                      <a:pt x="1084886" y="590911"/>
                    </a:cubicBezTo>
                    <a:cubicBezTo>
                      <a:pt x="1147216" y="581708"/>
                      <a:pt x="1210597" y="598490"/>
                      <a:pt x="1260206" y="637315"/>
                    </a:cubicBezTo>
                    <a:cubicBezTo>
                      <a:pt x="1281773" y="671279"/>
                      <a:pt x="1293552" y="710538"/>
                      <a:pt x="1294234" y="750760"/>
                    </a:cubicBezTo>
                    <a:lnTo>
                      <a:pt x="1412832" y="750760"/>
                    </a:lnTo>
                    <a:cubicBezTo>
                      <a:pt x="1424189" y="700555"/>
                      <a:pt x="1447543" y="653848"/>
                      <a:pt x="1480890" y="614633"/>
                    </a:cubicBezTo>
                    <a:cubicBezTo>
                      <a:pt x="1517907" y="592795"/>
                      <a:pt x="1560803" y="583062"/>
                      <a:pt x="1603612" y="586786"/>
                    </a:cubicBezTo>
                    <a:lnTo>
                      <a:pt x="1603612" y="630105"/>
                    </a:lnTo>
                    <a:cubicBezTo>
                      <a:pt x="1562221" y="625665"/>
                      <a:pt x="1520386" y="631685"/>
                      <a:pt x="1481929" y="647633"/>
                    </a:cubicBezTo>
                    <a:cubicBezTo>
                      <a:pt x="1455208" y="676227"/>
                      <a:pt x="1437626" y="712129"/>
                      <a:pt x="1431400" y="750760"/>
                    </a:cubicBezTo>
                    <a:cubicBezTo>
                      <a:pt x="1431389" y="763135"/>
                      <a:pt x="1438611" y="760038"/>
                      <a:pt x="1426236" y="766231"/>
                    </a:cubicBezTo>
                    <a:cubicBezTo>
                      <a:pt x="1405632" y="773421"/>
                      <a:pt x="1384097" y="777589"/>
                      <a:pt x="1362303" y="778607"/>
                    </a:cubicBezTo>
                    <a:lnTo>
                      <a:pt x="1363633" y="776539"/>
                    </a:lnTo>
                    <a:lnTo>
                      <a:pt x="1363672" y="776479"/>
                    </a:lnTo>
                    <a:cubicBezTo>
                      <a:pt x="1371259" y="772609"/>
                      <a:pt x="1393492" y="764678"/>
                      <a:pt x="1394264" y="763135"/>
                    </a:cubicBezTo>
                    <a:cubicBezTo>
                      <a:pt x="1395303" y="761067"/>
                      <a:pt x="1338581" y="776539"/>
                      <a:pt x="1331360" y="776539"/>
                    </a:cubicBezTo>
                    <a:lnTo>
                      <a:pt x="1309706" y="776539"/>
                    </a:lnTo>
                    <a:lnTo>
                      <a:pt x="1327235" y="771385"/>
                    </a:lnTo>
                    <a:lnTo>
                      <a:pt x="1224109" y="771385"/>
                    </a:lnTo>
                    <a:cubicBezTo>
                      <a:pt x="1224109" y="771385"/>
                      <a:pt x="1229262" y="662066"/>
                      <a:pt x="1166358" y="638355"/>
                    </a:cubicBezTo>
                    <a:cubicBezTo>
                      <a:pt x="1118536" y="618520"/>
                      <a:pt x="1065300" y="615965"/>
                      <a:pt x="1015800" y="631133"/>
                    </a:cubicBezTo>
                    <a:cubicBezTo>
                      <a:pt x="962174" y="649690"/>
                      <a:pt x="948760" y="741481"/>
                      <a:pt x="940520" y="746635"/>
                    </a:cubicBezTo>
                    <a:cubicBezTo>
                      <a:pt x="937500" y="752211"/>
                      <a:pt x="935074" y="758079"/>
                      <a:pt x="933299" y="764164"/>
                    </a:cubicBezTo>
                    <a:lnTo>
                      <a:pt x="931231" y="741481"/>
                    </a:lnTo>
                    <a:cubicBezTo>
                      <a:pt x="926813" y="756282"/>
                      <a:pt x="926813" y="772046"/>
                      <a:pt x="931231" y="786857"/>
                    </a:cubicBezTo>
                    <a:cubicBezTo>
                      <a:pt x="913453" y="789444"/>
                      <a:pt x="895383" y="789444"/>
                      <a:pt x="877605" y="786857"/>
                    </a:cubicBezTo>
                    <a:cubicBezTo>
                      <a:pt x="870384" y="786857"/>
                      <a:pt x="908549" y="786857"/>
                      <a:pt x="900298" y="778607"/>
                    </a:cubicBezTo>
                    <a:cubicBezTo>
                      <a:pt x="896173" y="774482"/>
                      <a:pt x="892305" y="774482"/>
                      <a:pt x="889082" y="775513"/>
                    </a:cubicBezTo>
                    <a:lnTo>
                      <a:pt x="884371" y="777495"/>
                    </a:lnTo>
                    <a:lnTo>
                      <a:pt x="889980" y="770357"/>
                    </a:lnTo>
                    <a:cubicBezTo>
                      <a:pt x="891009" y="762106"/>
                      <a:pt x="864202" y="770357"/>
                      <a:pt x="860077" y="770357"/>
                    </a:cubicBezTo>
                    <a:cubicBezTo>
                      <a:pt x="855952" y="770357"/>
                      <a:pt x="871423" y="763135"/>
                      <a:pt x="871423" y="763135"/>
                    </a:cubicBezTo>
                    <a:lnTo>
                      <a:pt x="820894" y="763135"/>
                    </a:lnTo>
                    <a:lnTo>
                      <a:pt x="831201" y="754885"/>
                    </a:lnTo>
                    <a:lnTo>
                      <a:pt x="728075" y="754885"/>
                    </a:lnTo>
                    <a:cubicBezTo>
                      <a:pt x="728075" y="754885"/>
                      <a:pt x="734268" y="645565"/>
                      <a:pt x="670325" y="621854"/>
                    </a:cubicBezTo>
                    <a:cubicBezTo>
                      <a:pt x="622513" y="601933"/>
                      <a:pt x="569245" y="599378"/>
                      <a:pt x="519755" y="614633"/>
                    </a:cubicBezTo>
                    <a:cubicBezTo>
                      <a:pt x="466130" y="633190"/>
                      <a:pt x="452726" y="724981"/>
                      <a:pt x="444476" y="730134"/>
                    </a:cubicBezTo>
                    <a:cubicBezTo>
                      <a:pt x="436226" y="735288"/>
                      <a:pt x="431072" y="730134"/>
                      <a:pt x="431072" y="730134"/>
                    </a:cubicBezTo>
                    <a:cubicBezTo>
                      <a:pt x="435869" y="696528"/>
                      <a:pt x="447454" y="664253"/>
                      <a:pt x="465101" y="635258"/>
                    </a:cubicBezTo>
                    <a:cubicBezTo>
                      <a:pt x="498091" y="601500"/>
                      <a:pt x="543748" y="583159"/>
                      <a:pt x="590920" y="584729"/>
                    </a:cubicBezTo>
                    <a:cubicBezTo>
                      <a:pt x="611023" y="577518"/>
                      <a:pt x="631636" y="574723"/>
                      <a:pt x="651698" y="575844"/>
                    </a:cubicBezTo>
                    <a:close/>
                    <a:moveTo>
                      <a:pt x="70137" y="573383"/>
                    </a:moveTo>
                    <a:cubicBezTo>
                      <a:pt x="114214" y="571943"/>
                      <a:pt x="158106" y="579663"/>
                      <a:pt x="199042" y="596065"/>
                    </a:cubicBezTo>
                    <a:cubicBezTo>
                      <a:pt x="260918" y="620816"/>
                      <a:pt x="281543" y="723942"/>
                      <a:pt x="281543" y="723942"/>
                    </a:cubicBezTo>
                    <a:lnTo>
                      <a:pt x="310418" y="723942"/>
                    </a:lnTo>
                    <a:cubicBezTo>
                      <a:pt x="321765" y="724971"/>
                      <a:pt x="321765" y="738374"/>
                      <a:pt x="321765" y="738374"/>
                    </a:cubicBezTo>
                    <a:lnTo>
                      <a:pt x="424891" y="738374"/>
                    </a:lnTo>
                    <a:cubicBezTo>
                      <a:pt x="424891" y="738374"/>
                      <a:pt x="433141" y="769318"/>
                      <a:pt x="424891" y="776539"/>
                    </a:cubicBezTo>
                    <a:cubicBezTo>
                      <a:pt x="393363" y="780101"/>
                      <a:pt x="361532" y="780101"/>
                      <a:pt x="330015" y="776539"/>
                    </a:cubicBezTo>
                    <a:cubicBezTo>
                      <a:pt x="315572" y="776539"/>
                      <a:pt x="379515" y="770346"/>
                      <a:pt x="383630" y="770346"/>
                    </a:cubicBezTo>
                    <a:cubicBezTo>
                      <a:pt x="387766" y="770346"/>
                      <a:pt x="342390" y="771386"/>
                      <a:pt x="325890" y="770346"/>
                    </a:cubicBezTo>
                    <a:cubicBezTo>
                      <a:pt x="309379" y="769318"/>
                      <a:pt x="344447" y="764164"/>
                      <a:pt x="344447" y="764164"/>
                    </a:cubicBezTo>
                    <a:lnTo>
                      <a:pt x="286697" y="764164"/>
                    </a:lnTo>
                    <a:lnTo>
                      <a:pt x="286697" y="740442"/>
                    </a:lnTo>
                    <a:lnTo>
                      <a:pt x="218639" y="740442"/>
                    </a:lnTo>
                    <a:cubicBezTo>
                      <a:pt x="218639" y="740442"/>
                      <a:pt x="211417" y="647634"/>
                      <a:pt x="165013" y="619787"/>
                    </a:cubicBezTo>
                    <a:cubicBezTo>
                      <a:pt x="139115" y="605842"/>
                      <a:pt x="111323" y="595773"/>
                      <a:pt x="82512" y="589883"/>
                    </a:cubicBezTo>
                    <a:cubicBezTo>
                      <a:pt x="75107" y="589450"/>
                      <a:pt x="69044" y="583820"/>
                      <a:pt x="68069" y="576469"/>
                    </a:cubicBezTo>
                    <a:close/>
                    <a:moveTo>
                      <a:pt x="833341" y="5257"/>
                    </a:moveTo>
                    <a:lnTo>
                      <a:pt x="854912" y="31973"/>
                    </a:lnTo>
                    <a:cubicBezTo>
                      <a:pt x="864201" y="41251"/>
                      <a:pt x="877605" y="47444"/>
                      <a:pt x="878634" y="54666"/>
                    </a:cubicBezTo>
                    <a:cubicBezTo>
                      <a:pt x="879662" y="61877"/>
                      <a:pt x="872452" y="61877"/>
                      <a:pt x="872452" y="61877"/>
                    </a:cubicBezTo>
                    <a:lnTo>
                      <a:pt x="872441" y="243379"/>
                    </a:lnTo>
                    <a:cubicBezTo>
                      <a:pt x="903785" y="242047"/>
                      <a:pt x="935063" y="247320"/>
                      <a:pt x="964231" y="258850"/>
                    </a:cubicBezTo>
                    <a:cubicBezTo>
                      <a:pt x="985885" y="276379"/>
                      <a:pt x="1026107" y="289794"/>
                      <a:pt x="1035385" y="302169"/>
                    </a:cubicBezTo>
                    <a:cubicBezTo>
                      <a:pt x="1044664" y="314533"/>
                      <a:pt x="1085914" y="317630"/>
                      <a:pt x="1103454" y="321755"/>
                    </a:cubicBezTo>
                    <a:cubicBezTo>
                      <a:pt x="1120982" y="325880"/>
                      <a:pt x="1129232" y="355784"/>
                      <a:pt x="1138511" y="355784"/>
                    </a:cubicBezTo>
                    <a:cubicBezTo>
                      <a:pt x="1147790" y="355784"/>
                      <a:pt x="1163261" y="350630"/>
                      <a:pt x="1177704" y="355784"/>
                    </a:cubicBezTo>
                    <a:cubicBezTo>
                      <a:pt x="1192137" y="360948"/>
                      <a:pt x="1217915" y="388784"/>
                      <a:pt x="1233387" y="397034"/>
                    </a:cubicBezTo>
                    <a:cubicBezTo>
                      <a:pt x="1248859" y="405295"/>
                      <a:pt x="1268455" y="407352"/>
                      <a:pt x="1275677" y="423852"/>
                    </a:cubicBezTo>
                    <a:cubicBezTo>
                      <a:pt x="1282887" y="440353"/>
                      <a:pt x="1278762" y="449631"/>
                      <a:pt x="1296291" y="449631"/>
                    </a:cubicBezTo>
                    <a:cubicBezTo>
                      <a:pt x="1311178" y="448960"/>
                      <a:pt x="1325567" y="455023"/>
                      <a:pt x="1335484" y="466132"/>
                    </a:cubicBezTo>
                    <a:cubicBezTo>
                      <a:pt x="1342706" y="471285"/>
                      <a:pt x="1372610" y="469228"/>
                      <a:pt x="1380860" y="471285"/>
                    </a:cubicBezTo>
                    <a:cubicBezTo>
                      <a:pt x="1389110" y="473353"/>
                      <a:pt x="1420042" y="488825"/>
                      <a:pt x="1438610" y="495007"/>
                    </a:cubicBezTo>
                    <a:cubicBezTo>
                      <a:pt x="1468850" y="507512"/>
                      <a:pt x="1497563" y="523427"/>
                      <a:pt x="1524208" y="542450"/>
                    </a:cubicBezTo>
                    <a:cubicBezTo>
                      <a:pt x="1579966" y="545774"/>
                      <a:pt x="1635248" y="554761"/>
                      <a:pt x="1689209" y="569258"/>
                    </a:cubicBezTo>
                    <a:lnTo>
                      <a:pt x="0" y="569258"/>
                    </a:lnTo>
                    <a:cubicBezTo>
                      <a:pt x="0" y="569258"/>
                      <a:pt x="59819" y="557911"/>
                      <a:pt x="206252" y="545536"/>
                    </a:cubicBezTo>
                    <a:cubicBezTo>
                      <a:pt x="232172" y="523698"/>
                      <a:pt x="262390" y="507534"/>
                      <a:pt x="294946" y="498103"/>
                    </a:cubicBezTo>
                    <a:cubicBezTo>
                      <a:pt x="305253" y="497075"/>
                      <a:pt x="338254" y="458910"/>
                      <a:pt x="342379" y="452728"/>
                    </a:cubicBezTo>
                    <a:cubicBezTo>
                      <a:pt x="346504" y="446535"/>
                      <a:pt x="382600" y="452728"/>
                      <a:pt x="389822" y="429006"/>
                    </a:cubicBezTo>
                    <a:cubicBezTo>
                      <a:pt x="397033" y="405295"/>
                      <a:pt x="419726" y="409409"/>
                      <a:pt x="432101" y="405295"/>
                    </a:cubicBezTo>
                    <a:cubicBezTo>
                      <a:pt x="444476" y="401159"/>
                      <a:pt x="459948" y="363005"/>
                      <a:pt x="469226" y="357852"/>
                    </a:cubicBezTo>
                    <a:cubicBezTo>
                      <a:pt x="478505" y="352698"/>
                      <a:pt x="504284" y="344448"/>
                      <a:pt x="523880" y="337226"/>
                    </a:cubicBezTo>
                    <a:cubicBezTo>
                      <a:pt x="543477" y="330005"/>
                      <a:pt x="563074" y="300101"/>
                      <a:pt x="577506" y="300101"/>
                    </a:cubicBezTo>
                    <a:cubicBezTo>
                      <a:pt x="601206" y="298531"/>
                      <a:pt x="624354" y="292219"/>
                      <a:pt x="645574" y="281533"/>
                    </a:cubicBezTo>
                    <a:cubicBezTo>
                      <a:pt x="665160" y="268129"/>
                      <a:pt x="687853" y="255754"/>
                      <a:pt x="706411" y="244407"/>
                    </a:cubicBezTo>
                    <a:cubicBezTo>
                      <a:pt x="737949" y="237933"/>
                      <a:pt x="770278" y="236201"/>
                      <a:pt x="802326" y="239254"/>
                    </a:cubicBezTo>
                    <a:lnTo>
                      <a:pt x="802326" y="59819"/>
                    </a:lnTo>
                    <a:lnTo>
                      <a:pt x="794076" y="51569"/>
                    </a:lnTo>
                    <a:cubicBezTo>
                      <a:pt x="789951" y="48473"/>
                      <a:pt x="806451" y="38166"/>
                      <a:pt x="816758" y="26819"/>
                    </a:cubicBezTo>
                    <a:close/>
                    <a:moveTo>
                      <a:pt x="837383" y="0"/>
                    </a:moveTo>
                    <a:lnTo>
                      <a:pt x="833341" y="5257"/>
                    </a:lnTo>
                    <a:lnTo>
                      <a:pt x="833258" y="5154"/>
                    </a:lnTo>
                    <a:close/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24" name="任意多边形: 形状 123">
                <a:extLst>
                  <a:ext uri="{FF2B5EF4-FFF2-40B4-BE49-F238E27FC236}">
                    <a16:creationId xmlns:a16="http://schemas.microsoft.com/office/drawing/2014/main" id="{11B432B3-4D67-4BD9-BFEE-CA88315950B2}"/>
                  </a:ext>
                </a:extLst>
              </p:cNvPr>
              <p:cNvSpPr/>
              <p:nvPr/>
            </p:nvSpPr>
            <p:spPr>
              <a:xfrm>
                <a:off x="2252210" y="898783"/>
                <a:ext cx="5775066" cy="5775066"/>
              </a:xfrm>
              <a:custGeom>
                <a:avLst/>
                <a:gdLst>
                  <a:gd name="connsiteX0" fmla="*/ 680730 w 1362920"/>
                  <a:gd name="connsiteY0" fmla="*/ 165255 h 1362920"/>
                  <a:gd name="connsiteX1" fmla="*/ 164524 w 1362920"/>
                  <a:gd name="connsiteY1" fmla="*/ 681460 h 1362920"/>
                  <a:gd name="connsiteX2" fmla="*/ 680730 w 1362920"/>
                  <a:gd name="connsiteY2" fmla="*/ 1197665 h 1362920"/>
                  <a:gd name="connsiteX3" fmla="*/ 1196935 w 1362920"/>
                  <a:gd name="connsiteY3" fmla="*/ 681460 h 1362920"/>
                  <a:gd name="connsiteX4" fmla="*/ 680730 w 1362920"/>
                  <a:gd name="connsiteY4" fmla="*/ 165255 h 1362920"/>
                  <a:gd name="connsiteX5" fmla="*/ 681460 w 1362920"/>
                  <a:gd name="connsiteY5" fmla="*/ 0 h 1362920"/>
                  <a:gd name="connsiteX6" fmla="*/ 1362920 w 1362920"/>
                  <a:gd name="connsiteY6" fmla="*/ 681460 h 1362920"/>
                  <a:gd name="connsiteX7" fmla="*/ 681460 w 1362920"/>
                  <a:gd name="connsiteY7" fmla="*/ 1362920 h 1362920"/>
                  <a:gd name="connsiteX8" fmla="*/ 0 w 1362920"/>
                  <a:gd name="connsiteY8" fmla="*/ 681460 h 1362920"/>
                  <a:gd name="connsiteX9" fmla="*/ 681460 w 1362920"/>
                  <a:gd name="connsiteY9" fmla="*/ 0 h 1362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2920" h="1362920">
                    <a:moveTo>
                      <a:pt x="680730" y="165255"/>
                    </a:moveTo>
                    <a:cubicBezTo>
                      <a:pt x="395638" y="165255"/>
                      <a:pt x="164524" y="396368"/>
                      <a:pt x="164524" y="681460"/>
                    </a:cubicBezTo>
                    <a:cubicBezTo>
                      <a:pt x="164660" y="966497"/>
                      <a:pt x="395694" y="1197532"/>
                      <a:pt x="680730" y="1197665"/>
                    </a:cubicBezTo>
                    <a:cubicBezTo>
                      <a:pt x="965823" y="1197665"/>
                      <a:pt x="1196935" y="966554"/>
                      <a:pt x="1196935" y="681460"/>
                    </a:cubicBezTo>
                    <a:cubicBezTo>
                      <a:pt x="1196935" y="396368"/>
                      <a:pt x="965823" y="165255"/>
                      <a:pt x="680730" y="165255"/>
                    </a:cubicBezTo>
                    <a:close/>
                    <a:moveTo>
                      <a:pt x="681460" y="0"/>
                    </a:moveTo>
                    <a:cubicBezTo>
                      <a:pt x="1057819" y="0"/>
                      <a:pt x="1362920" y="305101"/>
                      <a:pt x="1362920" y="681460"/>
                    </a:cubicBezTo>
                    <a:cubicBezTo>
                      <a:pt x="1362920" y="1057819"/>
                      <a:pt x="1057819" y="1362920"/>
                      <a:pt x="681460" y="1362920"/>
                    </a:cubicBezTo>
                    <a:cubicBezTo>
                      <a:pt x="305101" y="1362920"/>
                      <a:pt x="0" y="1057819"/>
                      <a:pt x="0" y="681460"/>
                    </a:cubicBezTo>
                    <a:cubicBezTo>
                      <a:pt x="0" y="305101"/>
                      <a:pt x="305101" y="0"/>
                      <a:pt x="681460" y="0"/>
                    </a:cubicBezTo>
                    <a:close/>
                  </a:path>
                </a:pathLst>
              </a:custGeom>
              <a:solidFill>
                <a:srgbClr val="A13F0B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25" name="任意多边形: 形状 124">
                <a:extLst>
                  <a:ext uri="{FF2B5EF4-FFF2-40B4-BE49-F238E27FC236}">
                    <a16:creationId xmlns:a16="http://schemas.microsoft.com/office/drawing/2014/main" id="{CB71029B-2440-42A1-94AE-8491E7E4EDB0}"/>
                  </a:ext>
                </a:extLst>
              </p:cNvPr>
              <p:cNvSpPr/>
              <p:nvPr/>
            </p:nvSpPr>
            <p:spPr>
              <a:xfrm>
                <a:off x="2216986" y="864164"/>
                <a:ext cx="5847244" cy="5847244"/>
              </a:xfrm>
              <a:custGeom>
                <a:avLst/>
                <a:gdLst>
                  <a:gd name="connsiteX0" fmla="*/ 269669 w 540067"/>
                  <a:gd name="connsiteY0" fmla="*/ 539932 h 540067"/>
                  <a:gd name="connsiteX1" fmla="*/ -365 w 540067"/>
                  <a:gd name="connsiteY1" fmla="*/ 269898 h 540067"/>
                  <a:gd name="connsiteX2" fmla="*/ 269669 w 540067"/>
                  <a:gd name="connsiteY2" fmla="*/ -136 h 540067"/>
                  <a:gd name="connsiteX3" fmla="*/ 539703 w 540067"/>
                  <a:gd name="connsiteY3" fmla="*/ 269898 h 540067"/>
                  <a:gd name="connsiteX4" fmla="*/ 269669 w 540067"/>
                  <a:gd name="connsiteY4" fmla="*/ 539932 h 540067"/>
                  <a:gd name="connsiteX5" fmla="*/ 269669 w 540067"/>
                  <a:gd name="connsiteY5" fmla="*/ 7198 h 540067"/>
                  <a:gd name="connsiteX6" fmla="*/ 6779 w 540067"/>
                  <a:gd name="connsiteY6" fmla="*/ 269898 h 540067"/>
                  <a:gd name="connsiteX7" fmla="*/ 269478 w 540067"/>
                  <a:gd name="connsiteY7" fmla="*/ 532788 h 540067"/>
                  <a:gd name="connsiteX8" fmla="*/ 532368 w 540067"/>
                  <a:gd name="connsiteY8" fmla="*/ 270089 h 540067"/>
                  <a:gd name="connsiteX9" fmla="*/ 532368 w 540067"/>
                  <a:gd name="connsiteY9" fmla="*/ 269898 h 540067"/>
                  <a:gd name="connsiteX10" fmla="*/ 269573 w 540067"/>
                  <a:gd name="connsiteY10" fmla="*/ 7199 h 540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40067" h="540067">
                    <a:moveTo>
                      <a:pt x="269669" y="539932"/>
                    </a:moveTo>
                    <a:cubicBezTo>
                      <a:pt x="120533" y="539932"/>
                      <a:pt x="-365" y="419034"/>
                      <a:pt x="-365" y="269898"/>
                    </a:cubicBezTo>
                    <a:cubicBezTo>
                      <a:pt x="-365" y="120762"/>
                      <a:pt x="120533" y="-136"/>
                      <a:pt x="269669" y="-136"/>
                    </a:cubicBezTo>
                    <a:cubicBezTo>
                      <a:pt x="418804" y="-136"/>
                      <a:pt x="539703" y="120762"/>
                      <a:pt x="539703" y="269898"/>
                    </a:cubicBezTo>
                    <a:cubicBezTo>
                      <a:pt x="539545" y="418968"/>
                      <a:pt x="418739" y="539774"/>
                      <a:pt x="269669" y="539932"/>
                    </a:cubicBezTo>
                    <a:moveTo>
                      <a:pt x="269669" y="7198"/>
                    </a:moveTo>
                    <a:cubicBezTo>
                      <a:pt x="124531" y="7146"/>
                      <a:pt x="6831" y="124760"/>
                      <a:pt x="6779" y="269898"/>
                    </a:cubicBezTo>
                    <a:cubicBezTo>
                      <a:pt x="6726" y="415036"/>
                      <a:pt x="124341" y="532735"/>
                      <a:pt x="269478" y="532788"/>
                    </a:cubicBezTo>
                    <a:cubicBezTo>
                      <a:pt x="414616" y="532841"/>
                      <a:pt x="532316" y="415226"/>
                      <a:pt x="532368" y="270089"/>
                    </a:cubicBezTo>
                    <a:cubicBezTo>
                      <a:pt x="532368" y="270025"/>
                      <a:pt x="532368" y="269962"/>
                      <a:pt x="532368" y="269898"/>
                    </a:cubicBezTo>
                    <a:cubicBezTo>
                      <a:pt x="532211" y="124841"/>
                      <a:pt x="414630" y="7304"/>
                      <a:pt x="269573" y="7199"/>
                    </a:cubicBezTo>
                  </a:path>
                </a:pathLst>
              </a:custGeom>
              <a:solidFill>
                <a:srgbClr val="DAB29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6" name="任意多边形: 形状 125">
                <a:extLst>
                  <a:ext uri="{FF2B5EF4-FFF2-40B4-BE49-F238E27FC236}">
                    <a16:creationId xmlns:a16="http://schemas.microsoft.com/office/drawing/2014/main" id="{A4DCAA0F-8391-4160-856D-74300CF0EB45}"/>
                  </a:ext>
                </a:extLst>
              </p:cNvPr>
              <p:cNvSpPr/>
              <p:nvPr/>
            </p:nvSpPr>
            <p:spPr>
              <a:xfrm>
                <a:off x="2925454" y="1572645"/>
                <a:ext cx="4430295" cy="4430295"/>
              </a:xfrm>
              <a:custGeom>
                <a:avLst/>
                <a:gdLst>
                  <a:gd name="connsiteX0" fmla="*/ 204232 w 409194"/>
                  <a:gd name="connsiteY0" fmla="*/ 409058 h 409194"/>
                  <a:gd name="connsiteX1" fmla="*/ -365 w 409194"/>
                  <a:gd name="connsiteY1" fmla="*/ 204461 h 409194"/>
                  <a:gd name="connsiteX2" fmla="*/ 204232 w 409194"/>
                  <a:gd name="connsiteY2" fmla="*/ -136 h 409194"/>
                  <a:gd name="connsiteX3" fmla="*/ 408829 w 409194"/>
                  <a:gd name="connsiteY3" fmla="*/ 204461 h 409194"/>
                  <a:gd name="connsiteX4" fmla="*/ 204232 w 409194"/>
                  <a:gd name="connsiteY4" fmla="*/ 409058 h 409194"/>
                  <a:gd name="connsiteX5" fmla="*/ 204232 w 409194"/>
                  <a:gd name="connsiteY5" fmla="*/ 5008 h 409194"/>
                  <a:gd name="connsiteX6" fmla="*/ 4779 w 409194"/>
                  <a:gd name="connsiteY6" fmla="*/ 204461 h 409194"/>
                  <a:gd name="connsiteX7" fmla="*/ 204232 w 409194"/>
                  <a:gd name="connsiteY7" fmla="*/ 403915 h 409194"/>
                  <a:gd name="connsiteX8" fmla="*/ 403686 w 409194"/>
                  <a:gd name="connsiteY8" fmla="*/ 204461 h 409194"/>
                  <a:gd name="connsiteX9" fmla="*/ 204232 w 409194"/>
                  <a:gd name="connsiteY9" fmla="*/ 5008 h 409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9194" h="409194">
                    <a:moveTo>
                      <a:pt x="204232" y="409058"/>
                    </a:moveTo>
                    <a:cubicBezTo>
                      <a:pt x="91236" y="409058"/>
                      <a:pt x="-365" y="317457"/>
                      <a:pt x="-365" y="204461"/>
                    </a:cubicBezTo>
                    <a:cubicBezTo>
                      <a:pt x="-365" y="91465"/>
                      <a:pt x="91236" y="-136"/>
                      <a:pt x="204232" y="-136"/>
                    </a:cubicBezTo>
                    <a:cubicBezTo>
                      <a:pt x="317228" y="-136"/>
                      <a:pt x="408829" y="91465"/>
                      <a:pt x="408829" y="204461"/>
                    </a:cubicBezTo>
                    <a:cubicBezTo>
                      <a:pt x="408672" y="317392"/>
                      <a:pt x="317163" y="408901"/>
                      <a:pt x="204232" y="409058"/>
                    </a:cubicBezTo>
                    <a:moveTo>
                      <a:pt x="204232" y="5008"/>
                    </a:moveTo>
                    <a:cubicBezTo>
                      <a:pt x="94077" y="5008"/>
                      <a:pt x="4779" y="94306"/>
                      <a:pt x="4779" y="204461"/>
                    </a:cubicBezTo>
                    <a:cubicBezTo>
                      <a:pt x="4779" y="314616"/>
                      <a:pt x="94077" y="403915"/>
                      <a:pt x="204232" y="403915"/>
                    </a:cubicBezTo>
                    <a:cubicBezTo>
                      <a:pt x="314387" y="403915"/>
                      <a:pt x="403686" y="314616"/>
                      <a:pt x="403686" y="204461"/>
                    </a:cubicBezTo>
                    <a:cubicBezTo>
                      <a:pt x="403372" y="94436"/>
                      <a:pt x="314257" y="5322"/>
                      <a:pt x="204232" y="5008"/>
                    </a:cubicBezTo>
                  </a:path>
                </a:pathLst>
              </a:custGeom>
              <a:solidFill>
                <a:srgbClr val="DAB29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" name="任意多边形: 形状 126">
                <a:extLst>
                  <a:ext uri="{FF2B5EF4-FFF2-40B4-BE49-F238E27FC236}">
                    <a16:creationId xmlns:a16="http://schemas.microsoft.com/office/drawing/2014/main" id="{711C51F1-CA4B-409A-8383-0BF605F3EBE6}"/>
                  </a:ext>
                </a:extLst>
              </p:cNvPr>
              <p:cNvSpPr/>
              <p:nvPr/>
            </p:nvSpPr>
            <p:spPr>
              <a:xfrm>
                <a:off x="4803560" y="5511495"/>
                <a:ext cx="663105" cy="184906"/>
              </a:xfrm>
              <a:custGeom>
                <a:avLst/>
                <a:gdLst>
                  <a:gd name="connsiteX0" fmla="*/ 430891 w 663105"/>
                  <a:gd name="connsiteY0" fmla="*/ 41814 h 184906"/>
                  <a:gd name="connsiteX1" fmla="*/ 364890 w 663105"/>
                  <a:gd name="connsiteY1" fmla="*/ 121216 h 184906"/>
                  <a:gd name="connsiteX2" fmla="*/ 431919 w 663105"/>
                  <a:gd name="connsiteY2" fmla="*/ 121216 h 184906"/>
                  <a:gd name="connsiteX3" fmla="*/ 431919 w 663105"/>
                  <a:gd name="connsiteY3" fmla="*/ 41814 h 184906"/>
                  <a:gd name="connsiteX4" fmla="*/ 591939 w 663105"/>
                  <a:gd name="connsiteY4" fmla="*/ 25910 h 184906"/>
                  <a:gd name="connsiteX5" fmla="*/ 548632 w 663105"/>
                  <a:gd name="connsiteY5" fmla="*/ 96035 h 184906"/>
                  <a:gd name="connsiteX6" fmla="*/ 591939 w 663105"/>
                  <a:gd name="connsiteY6" fmla="*/ 165132 h 184906"/>
                  <a:gd name="connsiteX7" fmla="*/ 635257 w 663105"/>
                  <a:gd name="connsiteY7" fmla="*/ 96035 h 184906"/>
                  <a:gd name="connsiteX8" fmla="*/ 591939 w 663105"/>
                  <a:gd name="connsiteY8" fmla="*/ 25910 h 184906"/>
                  <a:gd name="connsiteX9" fmla="*/ 226833 w 663105"/>
                  <a:gd name="connsiteY9" fmla="*/ 20253 h 184906"/>
                  <a:gd name="connsiteX10" fmla="*/ 196296 w 663105"/>
                  <a:gd name="connsiteY10" fmla="*/ 31255 h 184906"/>
                  <a:gd name="connsiteX11" fmla="*/ 184471 w 663105"/>
                  <a:gd name="connsiteY11" fmla="*/ 59635 h 184906"/>
                  <a:gd name="connsiteX12" fmla="*/ 196296 w 663105"/>
                  <a:gd name="connsiteY12" fmla="*/ 88078 h 184906"/>
                  <a:gd name="connsiteX13" fmla="*/ 226833 w 663105"/>
                  <a:gd name="connsiteY13" fmla="*/ 99142 h 184906"/>
                  <a:gd name="connsiteX14" fmla="*/ 257369 w 663105"/>
                  <a:gd name="connsiteY14" fmla="*/ 88015 h 184906"/>
                  <a:gd name="connsiteX15" fmla="*/ 269194 w 663105"/>
                  <a:gd name="connsiteY15" fmla="*/ 59635 h 184906"/>
                  <a:gd name="connsiteX16" fmla="*/ 257369 w 663105"/>
                  <a:gd name="connsiteY16" fmla="*/ 31255 h 184906"/>
                  <a:gd name="connsiteX17" fmla="*/ 226833 w 663105"/>
                  <a:gd name="connsiteY17" fmla="*/ 20253 h 184906"/>
                  <a:gd name="connsiteX18" fmla="*/ 436041 w 663105"/>
                  <a:gd name="connsiteY18" fmla="*/ 7784 h 184906"/>
                  <a:gd name="connsiteX19" fmla="*/ 457695 w 663105"/>
                  <a:gd name="connsiteY19" fmla="*/ 7784 h 184906"/>
                  <a:gd name="connsiteX20" fmla="*/ 457695 w 663105"/>
                  <a:gd name="connsiteY20" fmla="*/ 121227 h 184906"/>
                  <a:gd name="connsiteX21" fmla="*/ 488638 w 663105"/>
                  <a:gd name="connsiteY21" fmla="*/ 121227 h 184906"/>
                  <a:gd name="connsiteX22" fmla="*/ 488638 w 663105"/>
                  <a:gd name="connsiteY22" fmla="*/ 139785 h 184906"/>
                  <a:gd name="connsiteX23" fmla="*/ 457695 w 663105"/>
                  <a:gd name="connsiteY23" fmla="*/ 139785 h 184906"/>
                  <a:gd name="connsiteX24" fmla="*/ 457695 w 663105"/>
                  <a:gd name="connsiteY24" fmla="*/ 182063 h 184906"/>
                  <a:gd name="connsiteX25" fmla="*/ 431916 w 663105"/>
                  <a:gd name="connsiteY25" fmla="*/ 182063 h 184906"/>
                  <a:gd name="connsiteX26" fmla="*/ 431916 w 663105"/>
                  <a:gd name="connsiteY26" fmla="*/ 139785 h 184906"/>
                  <a:gd name="connsiteX27" fmla="*/ 341166 w 663105"/>
                  <a:gd name="connsiteY27" fmla="*/ 139785 h 184906"/>
                  <a:gd name="connsiteX28" fmla="*/ 341166 w 663105"/>
                  <a:gd name="connsiteY28" fmla="*/ 118131 h 184906"/>
                  <a:gd name="connsiteX29" fmla="*/ 591940 w 663105"/>
                  <a:gd name="connsiteY29" fmla="*/ 6311 h 184906"/>
                  <a:gd name="connsiteX30" fmla="*/ 663105 w 663105"/>
                  <a:gd name="connsiteY30" fmla="*/ 96034 h 184906"/>
                  <a:gd name="connsiteX31" fmla="*/ 591940 w 663105"/>
                  <a:gd name="connsiteY31" fmla="*/ 184718 h 184906"/>
                  <a:gd name="connsiteX32" fmla="*/ 520785 w 663105"/>
                  <a:gd name="connsiteY32" fmla="*/ 96034 h 184906"/>
                  <a:gd name="connsiteX33" fmla="*/ 591940 w 663105"/>
                  <a:gd name="connsiteY33" fmla="*/ 6311 h 184906"/>
                  <a:gd name="connsiteX34" fmla="*/ 55695 w 663105"/>
                  <a:gd name="connsiteY34" fmla="*/ 6311 h 184906"/>
                  <a:gd name="connsiteX35" fmla="*/ 76309 w 663105"/>
                  <a:gd name="connsiteY35" fmla="*/ 6311 h 184906"/>
                  <a:gd name="connsiteX36" fmla="*/ 76309 w 663105"/>
                  <a:gd name="connsiteY36" fmla="*/ 180591 h 184906"/>
                  <a:gd name="connsiteX37" fmla="*/ 48473 w 663105"/>
                  <a:gd name="connsiteY37" fmla="*/ 180591 h 184906"/>
                  <a:gd name="connsiteX38" fmla="*/ 48473 w 663105"/>
                  <a:gd name="connsiteY38" fmla="*/ 56840 h 184906"/>
                  <a:gd name="connsiteX39" fmla="*/ 0 w 663105"/>
                  <a:gd name="connsiteY39" fmla="*/ 56840 h 184906"/>
                  <a:gd name="connsiteX40" fmla="*/ 0 w 663105"/>
                  <a:gd name="connsiteY40" fmla="*/ 39312 h 184906"/>
                  <a:gd name="connsiteX41" fmla="*/ 55695 w 663105"/>
                  <a:gd name="connsiteY41" fmla="*/ 6311 h 184906"/>
                  <a:gd name="connsiteX42" fmla="*/ 228329 w 663105"/>
                  <a:gd name="connsiteY42" fmla="*/ 0 h 184906"/>
                  <a:gd name="connsiteX43" fmla="*/ 281842 w 663105"/>
                  <a:gd name="connsiteY43" fmla="*/ 20567 h 184906"/>
                  <a:gd name="connsiteX44" fmla="*/ 300627 w 663105"/>
                  <a:gd name="connsiteY44" fmla="*/ 79013 h 184906"/>
                  <a:gd name="connsiteX45" fmla="*/ 280271 w 663105"/>
                  <a:gd name="connsiteY45" fmla="*/ 157402 h 184906"/>
                  <a:gd name="connsiteX46" fmla="*/ 222492 w 663105"/>
                  <a:gd name="connsiteY46" fmla="*/ 184906 h 184906"/>
                  <a:gd name="connsiteX47" fmla="*/ 176912 w 663105"/>
                  <a:gd name="connsiteY47" fmla="*/ 172092 h 184906"/>
                  <a:gd name="connsiteX48" fmla="*/ 158725 w 663105"/>
                  <a:gd name="connsiteY48" fmla="*/ 136773 h 184906"/>
                  <a:gd name="connsiteX49" fmla="*/ 184772 w 663105"/>
                  <a:gd name="connsiteY49" fmla="*/ 136773 h 184906"/>
                  <a:gd name="connsiteX50" fmla="*/ 196223 w 663105"/>
                  <a:gd name="connsiteY50" fmla="*/ 158214 h 184906"/>
                  <a:gd name="connsiteX51" fmla="*/ 222492 w 663105"/>
                  <a:gd name="connsiteY51" fmla="*/ 165778 h 184906"/>
                  <a:gd name="connsiteX52" fmla="*/ 259913 w 663105"/>
                  <a:gd name="connsiteY52" fmla="*/ 143150 h 184906"/>
                  <a:gd name="connsiteX53" fmla="*/ 272337 w 663105"/>
                  <a:gd name="connsiteY53" fmla="*/ 98768 h 184906"/>
                  <a:gd name="connsiteX54" fmla="*/ 222492 w 663105"/>
                  <a:gd name="connsiteY54" fmla="*/ 119396 h 184906"/>
                  <a:gd name="connsiteX55" fmla="*/ 174218 w 663105"/>
                  <a:gd name="connsiteY55" fmla="*/ 102955 h 184906"/>
                  <a:gd name="connsiteX56" fmla="*/ 155882 w 663105"/>
                  <a:gd name="connsiteY56" fmla="*/ 59635 h 184906"/>
                  <a:gd name="connsiteX57" fmla="*/ 175790 w 663105"/>
                  <a:gd name="connsiteY57" fmla="*/ 16378 h 184906"/>
                  <a:gd name="connsiteX58" fmla="*/ 228329 w 663105"/>
                  <a:gd name="connsiteY58" fmla="*/ 0 h 184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663105" h="184906">
                    <a:moveTo>
                      <a:pt x="430891" y="41814"/>
                    </a:moveTo>
                    <a:lnTo>
                      <a:pt x="364890" y="121216"/>
                    </a:lnTo>
                    <a:lnTo>
                      <a:pt x="431919" y="121216"/>
                    </a:lnTo>
                    <a:lnTo>
                      <a:pt x="431919" y="41814"/>
                    </a:lnTo>
                    <a:close/>
                    <a:moveTo>
                      <a:pt x="591939" y="25910"/>
                    </a:moveTo>
                    <a:cubicBezTo>
                      <a:pt x="562036" y="25910"/>
                      <a:pt x="548632" y="52728"/>
                      <a:pt x="548632" y="96035"/>
                    </a:cubicBezTo>
                    <a:cubicBezTo>
                      <a:pt x="548632" y="139353"/>
                      <a:pt x="562036" y="165132"/>
                      <a:pt x="591939" y="165132"/>
                    </a:cubicBezTo>
                    <a:cubicBezTo>
                      <a:pt x="621854" y="165132"/>
                      <a:pt x="635257" y="139353"/>
                      <a:pt x="635257" y="96035"/>
                    </a:cubicBezTo>
                    <a:cubicBezTo>
                      <a:pt x="635257" y="52728"/>
                      <a:pt x="621854" y="25910"/>
                      <a:pt x="591939" y="25910"/>
                    </a:cubicBezTo>
                    <a:close/>
                    <a:moveTo>
                      <a:pt x="226833" y="20253"/>
                    </a:moveTo>
                    <a:cubicBezTo>
                      <a:pt x="214358" y="20253"/>
                      <a:pt x="204180" y="23921"/>
                      <a:pt x="196296" y="31255"/>
                    </a:cubicBezTo>
                    <a:cubicBezTo>
                      <a:pt x="188414" y="38591"/>
                      <a:pt x="184471" y="48050"/>
                      <a:pt x="184471" y="59635"/>
                    </a:cubicBezTo>
                    <a:cubicBezTo>
                      <a:pt x="184471" y="71221"/>
                      <a:pt x="188414" y="80701"/>
                      <a:pt x="196296" y="88078"/>
                    </a:cubicBezTo>
                    <a:cubicBezTo>
                      <a:pt x="204180" y="95454"/>
                      <a:pt x="214358" y="99142"/>
                      <a:pt x="226833" y="99142"/>
                    </a:cubicBezTo>
                    <a:cubicBezTo>
                      <a:pt x="239307" y="99142"/>
                      <a:pt x="249485" y="95433"/>
                      <a:pt x="257369" y="88015"/>
                    </a:cubicBezTo>
                    <a:cubicBezTo>
                      <a:pt x="265251" y="80681"/>
                      <a:pt x="269194" y="71221"/>
                      <a:pt x="269194" y="59635"/>
                    </a:cubicBezTo>
                    <a:cubicBezTo>
                      <a:pt x="269194" y="48050"/>
                      <a:pt x="265251" y="38591"/>
                      <a:pt x="257369" y="31255"/>
                    </a:cubicBezTo>
                    <a:cubicBezTo>
                      <a:pt x="249485" y="23921"/>
                      <a:pt x="239307" y="20253"/>
                      <a:pt x="226833" y="20253"/>
                    </a:cubicBezTo>
                    <a:close/>
                    <a:moveTo>
                      <a:pt x="436041" y="7784"/>
                    </a:moveTo>
                    <a:lnTo>
                      <a:pt x="457695" y="7784"/>
                    </a:lnTo>
                    <a:lnTo>
                      <a:pt x="457695" y="121227"/>
                    </a:lnTo>
                    <a:lnTo>
                      <a:pt x="488638" y="121227"/>
                    </a:lnTo>
                    <a:lnTo>
                      <a:pt x="488638" y="139785"/>
                    </a:lnTo>
                    <a:lnTo>
                      <a:pt x="457695" y="139785"/>
                    </a:lnTo>
                    <a:lnTo>
                      <a:pt x="457695" y="182063"/>
                    </a:lnTo>
                    <a:lnTo>
                      <a:pt x="431916" y="182063"/>
                    </a:lnTo>
                    <a:lnTo>
                      <a:pt x="431916" y="139785"/>
                    </a:lnTo>
                    <a:lnTo>
                      <a:pt x="341166" y="139785"/>
                    </a:lnTo>
                    <a:lnTo>
                      <a:pt x="341166" y="118131"/>
                    </a:lnTo>
                    <a:close/>
                    <a:moveTo>
                      <a:pt x="591940" y="6311"/>
                    </a:moveTo>
                    <a:cubicBezTo>
                      <a:pt x="651759" y="6311"/>
                      <a:pt x="663105" y="59938"/>
                      <a:pt x="663105" y="96034"/>
                    </a:cubicBezTo>
                    <a:cubicBezTo>
                      <a:pt x="663105" y="132131"/>
                      <a:pt x="651759" y="184718"/>
                      <a:pt x="591940" y="184718"/>
                    </a:cubicBezTo>
                    <a:cubicBezTo>
                      <a:pt x="532132" y="184718"/>
                      <a:pt x="520785" y="132131"/>
                      <a:pt x="520785" y="96034"/>
                    </a:cubicBezTo>
                    <a:cubicBezTo>
                      <a:pt x="520785" y="59938"/>
                      <a:pt x="532132" y="6311"/>
                      <a:pt x="591940" y="6311"/>
                    </a:cubicBezTo>
                    <a:close/>
                    <a:moveTo>
                      <a:pt x="55695" y="6311"/>
                    </a:moveTo>
                    <a:lnTo>
                      <a:pt x="76309" y="6311"/>
                    </a:lnTo>
                    <a:lnTo>
                      <a:pt x="76309" y="180591"/>
                    </a:lnTo>
                    <a:lnTo>
                      <a:pt x="48473" y="180591"/>
                    </a:lnTo>
                    <a:lnTo>
                      <a:pt x="48473" y="56840"/>
                    </a:lnTo>
                    <a:lnTo>
                      <a:pt x="0" y="56840"/>
                    </a:lnTo>
                    <a:lnTo>
                      <a:pt x="0" y="39312"/>
                    </a:lnTo>
                    <a:cubicBezTo>
                      <a:pt x="33001" y="37244"/>
                      <a:pt x="47434" y="35187"/>
                      <a:pt x="55695" y="6311"/>
                    </a:cubicBezTo>
                    <a:close/>
                    <a:moveTo>
                      <a:pt x="228329" y="0"/>
                    </a:moveTo>
                    <a:cubicBezTo>
                      <a:pt x="251480" y="0"/>
                      <a:pt x="269319" y="6855"/>
                      <a:pt x="281842" y="20567"/>
                    </a:cubicBezTo>
                    <a:cubicBezTo>
                      <a:pt x="294366" y="34277"/>
                      <a:pt x="300627" y="53759"/>
                      <a:pt x="300627" y="79013"/>
                    </a:cubicBezTo>
                    <a:cubicBezTo>
                      <a:pt x="300627" y="112936"/>
                      <a:pt x="293842" y="139066"/>
                      <a:pt x="280271" y="157402"/>
                    </a:cubicBezTo>
                    <a:cubicBezTo>
                      <a:pt x="266698" y="175739"/>
                      <a:pt x="247440" y="184906"/>
                      <a:pt x="222492" y="184906"/>
                    </a:cubicBezTo>
                    <a:cubicBezTo>
                      <a:pt x="203432" y="184906"/>
                      <a:pt x="188238" y="180635"/>
                      <a:pt x="176912" y="172092"/>
                    </a:cubicBezTo>
                    <a:cubicBezTo>
                      <a:pt x="165586" y="163549"/>
                      <a:pt x="159524" y="151776"/>
                      <a:pt x="158725" y="136773"/>
                    </a:cubicBezTo>
                    <a:lnTo>
                      <a:pt x="184772" y="136773"/>
                    </a:lnTo>
                    <a:cubicBezTo>
                      <a:pt x="185869" y="146025"/>
                      <a:pt x="189685" y="153172"/>
                      <a:pt x="196223" y="158214"/>
                    </a:cubicBezTo>
                    <a:cubicBezTo>
                      <a:pt x="202759" y="163257"/>
                      <a:pt x="211514" y="165778"/>
                      <a:pt x="222492" y="165778"/>
                    </a:cubicBezTo>
                    <a:cubicBezTo>
                      <a:pt x="238658" y="165778"/>
                      <a:pt x="251132" y="158236"/>
                      <a:pt x="259913" y="143150"/>
                    </a:cubicBezTo>
                    <a:cubicBezTo>
                      <a:pt x="266300" y="131898"/>
                      <a:pt x="270441" y="117104"/>
                      <a:pt x="272337" y="98768"/>
                    </a:cubicBezTo>
                    <a:cubicBezTo>
                      <a:pt x="258965" y="112520"/>
                      <a:pt x="242349" y="119396"/>
                      <a:pt x="222492" y="119396"/>
                    </a:cubicBezTo>
                    <a:cubicBezTo>
                      <a:pt x="202533" y="119396"/>
                      <a:pt x="186443" y="113915"/>
                      <a:pt x="174218" y="102955"/>
                    </a:cubicBezTo>
                    <a:cubicBezTo>
                      <a:pt x="161995" y="91995"/>
                      <a:pt x="155882" y="77555"/>
                      <a:pt x="155882" y="59635"/>
                    </a:cubicBezTo>
                    <a:cubicBezTo>
                      <a:pt x="155882" y="41715"/>
                      <a:pt x="162518" y="27296"/>
                      <a:pt x="175790" y="16378"/>
                    </a:cubicBezTo>
                    <a:cubicBezTo>
                      <a:pt x="189062" y="5459"/>
                      <a:pt x="206575" y="0"/>
                      <a:pt x="228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28" name="任意多边形: 形状 127">
                <a:extLst>
                  <a:ext uri="{FF2B5EF4-FFF2-40B4-BE49-F238E27FC236}">
                    <a16:creationId xmlns:a16="http://schemas.microsoft.com/office/drawing/2014/main" id="{CBFED35B-D6D2-4860-9CDE-B7CC5FEFD820}"/>
                  </a:ext>
                </a:extLst>
              </p:cNvPr>
              <p:cNvSpPr/>
              <p:nvPr/>
            </p:nvSpPr>
            <p:spPr>
              <a:xfrm>
                <a:off x="3373025" y="4211641"/>
                <a:ext cx="3537217" cy="893065"/>
              </a:xfrm>
              <a:custGeom>
                <a:avLst/>
                <a:gdLst>
                  <a:gd name="connsiteX0" fmla="*/ 162894 w 326707"/>
                  <a:gd name="connsiteY0" fmla="*/ 82351 h 82486"/>
                  <a:gd name="connsiteX1" fmla="*/ 135176 w 326707"/>
                  <a:gd name="connsiteY1" fmla="*/ 76350 h 82486"/>
                  <a:gd name="connsiteX2" fmla="*/ 143177 w 326707"/>
                  <a:gd name="connsiteY2" fmla="*/ 44536 h 82486"/>
                  <a:gd name="connsiteX3" fmla="*/ 19352 w 326707"/>
                  <a:gd name="connsiteY3" fmla="*/ 21771 h 82486"/>
                  <a:gd name="connsiteX4" fmla="*/ -365 w 326707"/>
                  <a:gd name="connsiteY4" fmla="*/ -136 h 82486"/>
                  <a:gd name="connsiteX5" fmla="*/ 30877 w 326707"/>
                  <a:gd name="connsiteY5" fmla="*/ 4817 h 82486"/>
                  <a:gd name="connsiteX6" fmla="*/ 133842 w 326707"/>
                  <a:gd name="connsiteY6" fmla="*/ 5674 h 82486"/>
                  <a:gd name="connsiteX7" fmla="*/ 162989 w 326707"/>
                  <a:gd name="connsiteY7" fmla="*/ 5674 h 82486"/>
                  <a:gd name="connsiteX8" fmla="*/ 192135 w 326707"/>
                  <a:gd name="connsiteY8" fmla="*/ 5674 h 82486"/>
                  <a:gd name="connsiteX9" fmla="*/ 295100 w 326707"/>
                  <a:gd name="connsiteY9" fmla="*/ 4817 h 82486"/>
                  <a:gd name="connsiteX10" fmla="*/ 326342 w 326707"/>
                  <a:gd name="connsiteY10" fmla="*/ -136 h 82486"/>
                  <a:gd name="connsiteX11" fmla="*/ 306721 w 326707"/>
                  <a:gd name="connsiteY11" fmla="*/ 21771 h 82486"/>
                  <a:gd name="connsiteX12" fmla="*/ 182896 w 326707"/>
                  <a:gd name="connsiteY12" fmla="*/ 44536 h 82486"/>
                  <a:gd name="connsiteX13" fmla="*/ 190897 w 326707"/>
                  <a:gd name="connsiteY13" fmla="*/ 76350 h 82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6707" h="82486">
                    <a:moveTo>
                      <a:pt x="162894" y="82351"/>
                    </a:moveTo>
                    <a:lnTo>
                      <a:pt x="135176" y="76350"/>
                    </a:lnTo>
                    <a:lnTo>
                      <a:pt x="143177" y="44536"/>
                    </a:lnTo>
                    <a:cubicBezTo>
                      <a:pt x="101245" y="41102"/>
                      <a:pt x="59763" y="33475"/>
                      <a:pt x="19352" y="21771"/>
                    </a:cubicBezTo>
                    <a:cubicBezTo>
                      <a:pt x="11564" y="15662"/>
                      <a:pt x="4893" y="8250"/>
                      <a:pt x="-365" y="-136"/>
                    </a:cubicBezTo>
                    <a:cubicBezTo>
                      <a:pt x="9900" y="2347"/>
                      <a:pt x="20347" y="4003"/>
                      <a:pt x="30877" y="4817"/>
                    </a:cubicBezTo>
                    <a:cubicBezTo>
                      <a:pt x="58785" y="5865"/>
                      <a:pt x="102410" y="2245"/>
                      <a:pt x="133842" y="5674"/>
                    </a:cubicBezTo>
                    <a:lnTo>
                      <a:pt x="162989" y="5674"/>
                    </a:lnTo>
                    <a:lnTo>
                      <a:pt x="192135" y="5674"/>
                    </a:lnTo>
                    <a:cubicBezTo>
                      <a:pt x="223568" y="2245"/>
                      <a:pt x="267288" y="5674"/>
                      <a:pt x="295100" y="4817"/>
                    </a:cubicBezTo>
                    <a:cubicBezTo>
                      <a:pt x="305630" y="4003"/>
                      <a:pt x="316077" y="2347"/>
                      <a:pt x="326342" y="-136"/>
                    </a:cubicBezTo>
                    <a:cubicBezTo>
                      <a:pt x="321105" y="8236"/>
                      <a:pt x="314468" y="15647"/>
                      <a:pt x="306721" y="21771"/>
                    </a:cubicBezTo>
                    <a:cubicBezTo>
                      <a:pt x="266307" y="33462"/>
                      <a:pt x="224826" y="41088"/>
                      <a:pt x="182896" y="44536"/>
                    </a:cubicBezTo>
                    <a:lnTo>
                      <a:pt x="190897" y="76350"/>
                    </a:lnTo>
                    <a:close/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9" name="任意多边形: 形状 128">
                <a:extLst>
                  <a:ext uri="{FF2B5EF4-FFF2-40B4-BE49-F238E27FC236}">
                    <a16:creationId xmlns:a16="http://schemas.microsoft.com/office/drawing/2014/main" id="{35E67892-DADE-4230-9756-4CC096EE5E0E}"/>
                  </a:ext>
                </a:extLst>
              </p:cNvPr>
              <p:cNvSpPr/>
              <p:nvPr/>
            </p:nvSpPr>
            <p:spPr>
              <a:xfrm>
                <a:off x="3518431" y="3788820"/>
                <a:ext cx="3246401" cy="902357"/>
              </a:xfrm>
              <a:custGeom>
                <a:avLst/>
                <a:gdLst>
                  <a:gd name="connsiteX0" fmla="*/ 149463 w 299846"/>
                  <a:gd name="connsiteY0" fmla="*/ 6151 h 83344"/>
                  <a:gd name="connsiteX1" fmla="*/ 191564 w 299846"/>
                  <a:gd name="connsiteY1" fmla="*/ 6151 h 83344"/>
                  <a:gd name="connsiteX2" fmla="*/ 277289 w 299846"/>
                  <a:gd name="connsiteY2" fmla="*/ 2722 h 83344"/>
                  <a:gd name="connsiteX3" fmla="*/ 299482 w 299846"/>
                  <a:gd name="connsiteY3" fmla="*/ -135 h 83344"/>
                  <a:gd name="connsiteX4" fmla="*/ 279289 w 299846"/>
                  <a:gd name="connsiteY4" fmla="*/ 21391 h 83344"/>
                  <a:gd name="connsiteX5" fmla="*/ 254619 w 299846"/>
                  <a:gd name="connsiteY5" fmla="*/ 32631 h 83344"/>
                  <a:gd name="connsiteX6" fmla="*/ 195278 w 299846"/>
                  <a:gd name="connsiteY6" fmla="*/ 45871 h 83344"/>
                  <a:gd name="connsiteX7" fmla="*/ 168799 w 299846"/>
                  <a:gd name="connsiteY7" fmla="*/ 48823 h 83344"/>
                  <a:gd name="connsiteX8" fmla="*/ 176229 w 299846"/>
                  <a:gd name="connsiteY8" fmla="*/ 78636 h 83344"/>
                  <a:gd name="connsiteX9" fmla="*/ 149558 w 299846"/>
                  <a:gd name="connsiteY9" fmla="*/ 83208 h 83344"/>
                  <a:gd name="connsiteX10" fmla="*/ 122889 w 299846"/>
                  <a:gd name="connsiteY10" fmla="*/ 78636 h 83344"/>
                  <a:gd name="connsiteX11" fmla="*/ 130318 w 299846"/>
                  <a:gd name="connsiteY11" fmla="*/ 48823 h 83344"/>
                  <a:gd name="connsiteX12" fmla="*/ 103839 w 299846"/>
                  <a:gd name="connsiteY12" fmla="*/ 45870 h 83344"/>
                  <a:gd name="connsiteX13" fmla="*/ 44498 w 299846"/>
                  <a:gd name="connsiteY13" fmla="*/ 32630 h 83344"/>
                  <a:gd name="connsiteX14" fmla="*/ 19828 w 299846"/>
                  <a:gd name="connsiteY14" fmla="*/ 21391 h 83344"/>
                  <a:gd name="connsiteX15" fmla="*/ -365 w 299846"/>
                  <a:gd name="connsiteY15" fmla="*/ -136 h 83344"/>
                  <a:gd name="connsiteX16" fmla="*/ 21828 w 299846"/>
                  <a:gd name="connsiteY16" fmla="*/ 2721 h 83344"/>
                  <a:gd name="connsiteX17" fmla="*/ 107553 w 299846"/>
                  <a:gd name="connsiteY17" fmla="*/ 6150 h 83344"/>
                  <a:gd name="connsiteX18" fmla="*/ 149654 w 299846"/>
                  <a:gd name="connsiteY18" fmla="*/ 6151 h 83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99846" h="83344">
                    <a:moveTo>
                      <a:pt x="149463" y="6151"/>
                    </a:moveTo>
                    <a:cubicBezTo>
                      <a:pt x="170323" y="6151"/>
                      <a:pt x="191659" y="6151"/>
                      <a:pt x="191564" y="6151"/>
                    </a:cubicBezTo>
                    <a:cubicBezTo>
                      <a:pt x="219999" y="2694"/>
                      <a:pt x="248668" y="1547"/>
                      <a:pt x="277289" y="2722"/>
                    </a:cubicBezTo>
                    <a:cubicBezTo>
                      <a:pt x="284757" y="2441"/>
                      <a:pt x="292185" y="1485"/>
                      <a:pt x="299482" y="-135"/>
                    </a:cubicBezTo>
                    <a:cubicBezTo>
                      <a:pt x="294242" y="8306"/>
                      <a:pt x="287378" y="15623"/>
                      <a:pt x="279289" y="21391"/>
                    </a:cubicBezTo>
                    <a:cubicBezTo>
                      <a:pt x="271430" y="25890"/>
                      <a:pt x="263171" y="29653"/>
                      <a:pt x="254619" y="32631"/>
                    </a:cubicBezTo>
                    <a:cubicBezTo>
                      <a:pt x="235136" y="38283"/>
                      <a:pt x="215317" y="42705"/>
                      <a:pt x="195278" y="45871"/>
                    </a:cubicBezTo>
                    <a:cubicBezTo>
                      <a:pt x="185754" y="47013"/>
                      <a:pt x="176800" y="48156"/>
                      <a:pt x="168799" y="48823"/>
                    </a:cubicBezTo>
                    <a:lnTo>
                      <a:pt x="176229" y="78636"/>
                    </a:lnTo>
                    <a:lnTo>
                      <a:pt x="149558" y="83208"/>
                    </a:lnTo>
                    <a:lnTo>
                      <a:pt x="122889" y="78636"/>
                    </a:lnTo>
                    <a:lnTo>
                      <a:pt x="130318" y="48823"/>
                    </a:lnTo>
                    <a:cubicBezTo>
                      <a:pt x="122317" y="48156"/>
                      <a:pt x="113078" y="47013"/>
                      <a:pt x="103839" y="45870"/>
                    </a:cubicBezTo>
                    <a:cubicBezTo>
                      <a:pt x="83800" y="42705"/>
                      <a:pt x="63981" y="38283"/>
                      <a:pt x="44498" y="32630"/>
                    </a:cubicBezTo>
                    <a:cubicBezTo>
                      <a:pt x="35946" y="29652"/>
                      <a:pt x="27687" y="25889"/>
                      <a:pt x="19828" y="21391"/>
                    </a:cubicBezTo>
                    <a:cubicBezTo>
                      <a:pt x="11739" y="15622"/>
                      <a:pt x="4875" y="8305"/>
                      <a:pt x="-365" y="-136"/>
                    </a:cubicBezTo>
                    <a:cubicBezTo>
                      <a:pt x="6931" y="1484"/>
                      <a:pt x="14359" y="2441"/>
                      <a:pt x="21828" y="2721"/>
                    </a:cubicBezTo>
                    <a:cubicBezTo>
                      <a:pt x="50449" y="1547"/>
                      <a:pt x="79118" y="2694"/>
                      <a:pt x="107553" y="6150"/>
                    </a:cubicBezTo>
                    <a:cubicBezTo>
                      <a:pt x="107553" y="6151"/>
                      <a:pt x="128794" y="6151"/>
                      <a:pt x="149654" y="6151"/>
                    </a:cubicBezTo>
                  </a:path>
                </a:pathLst>
              </a:custGeom>
              <a:solidFill>
                <a:srgbClr val="13AE6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0" name="任意多边形: 形状 129">
                <a:extLst>
                  <a:ext uri="{FF2B5EF4-FFF2-40B4-BE49-F238E27FC236}">
                    <a16:creationId xmlns:a16="http://schemas.microsoft.com/office/drawing/2014/main" id="{D149E704-06D3-419E-A289-268204C4FAE9}"/>
                  </a:ext>
                </a:extLst>
              </p:cNvPr>
              <p:cNvSpPr/>
              <p:nvPr/>
            </p:nvSpPr>
            <p:spPr>
              <a:xfrm>
                <a:off x="3703032" y="3358787"/>
                <a:ext cx="2883406" cy="928137"/>
              </a:xfrm>
              <a:custGeom>
                <a:avLst/>
                <a:gdLst>
                  <a:gd name="connsiteX0" fmla="*/ 132699 w 266319"/>
                  <a:gd name="connsiteY0" fmla="*/ 85589 h 85725"/>
                  <a:gd name="connsiteX1" fmla="*/ 132223 w 266319"/>
                  <a:gd name="connsiteY1" fmla="*/ 85589 h 85725"/>
                  <a:gd name="connsiteX2" fmla="*/ 107077 w 266319"/>
                  <a:gd name="connsiteY2" fmla="*/ 82637 h 85725"/>
                  <a:gd name="connsiteX3" fmla="*/ 113840 w 266319"/>
                  <a:gd name="connsiteY3" fmla="*/ 54062 h 85725"/>
                  <a:gd name="connsiteX4" fmla="*/ 91551 w 266319"/>
                  <a:gd name="connsiteY4" fmla="*/ 52728 h 85725"/>
                  <a:gd name="connsiteX5" fmla="*/ 43355 w 266319"/>
                  <a:gd name="connsiteY5" fmla="*/ 38536 h 85725"/>
                  <a:gd name="connsiteX6" fmla="*/ 18685 w 266319"/>
                  <a:gd name="connsiteY6" fmla="*/ 22629 h 85725"/>
                  <a:gd name="connsiteX7" fmla="*/ -365 w 266319"/>
                  <a:gd name="connsiteY7" fmla="*/ -136 h 85725"/>
                  <a:gd name="connsiteX8" fmla="*/ 21352 w 266319"/>
                  <a:gd name="connsiteY8" fmla="*/ 2627 h 85725"/>
                  <a:gd name="connsiteX9" fmla="*/ 91456 w 266319"/>
                  <a:gd name="connsiteY9" fmla="*/ 6818 h 85725"/>
                  <a:gd name="connsiteX10" fmla="*/ 132794 w 266319"/>
                  <a:gd name="connsiteY10" fmla="*/ 6818 h 85725"/>
                  <a:gd name="connsiteX11" fmla="*/ 174133 w 266319"/>
                  <a:gd name="connsiteY11" fmla="*/ 6818 h 85725"/>
                  <a:gd name="connsiteX12" fmla="*/ 244237 w 266319"/>
                  <a:gd name="connsiteY12" fmla="*/ 2627 h 85725"/>
                  <a:gd name="connsiteX13" fmla="*/ 265954 w 266319"/>
                  <a:gd name="connsiteY13" fmla="*/ -136 h 85725"/>
                  <a:gd name="connsiteX14" fmla="*/ 246904 w 266319"/>
                  <a:gd name="connsiteY14" fmla="*/ 22629 h 85725"/>
                  <a:gd name="connsiteX15" fmla="*/ 222234 w 266319"/>
                  <a:gd name="connsiteY15" fmla="*/ 38536 h 85725"/>
                  <a:gd name="connsiteX16" fmla="*/ 174038 w 266319"/>
                  <a:gd name="connsiteY16" fmla="*/ 52728 h 85725"/>
                  <a:gd name="connsiteX17" fmla="*/ 151654 w 266319"/>
                  <a:gd name="connsiteY17" fmla="*/ 54062 h 85725"/>
                  <a:gd name="connsiteX18" fmla="*/ 158417 w 266319"/>
                  <a:gd name="connsiteY18" fmla="*/ 82637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6319" h="85725">
                    <a:moveTo>
                      <a:pt x="132699" y="85589"/>
                    </a:moveTo>
                    <a:lnTo>
                      <a:pt x="132223" y="85589"/>
                    </a:lnTo>
                    <a:lnTo>
                      <a:pt x="107077" y="82637"/>
                    </a:lnTo>
                    <a:lnTo>
                      <a:pt x="113840" y="54062"/>
                    </a:lnTo>
                    <a:cubicBezTo>
                      <a:pt x="106384" y="54659"/>
                      <a:pt x="98882" y="54210"/>
                      <a:pt x="91551" y="52728"/>
                    </a:cubicBezTo>
                    <a:cubicBezTo>
                      <a:pt x="74928" y="50153"/>
                      <a:pt x="58721" y="45380"/>
                      <a:pt x="43355" y="38536"/>
                    </a:cubicBezTo>
                    <a:cubicBezTo>
                      <a:pt x="34466" y="34344"/>
                      <a:pt x="26171" y="28996"/>
                      <a:pt x="18685" y="22629"/>
                    </a:cubicBezTo>
                    <a:cubicBezTo>
                      <a:pt x="11003" y="16263"/>
                      <a:pt x="4548" y="8548"/>
                      <a:pt x="-365" y="-136"/>
                    </a:cubicBezTo>
                    <a:cubicBezTo>
                      <a:pt x="-365" y="-136"/>
                      <a:pt x="14684" y="2246"/>
                      <a:pt x="21352" y="2627"/>
                    </a:cubicBezTo>
                    <a:cubicBezTo>
                      <a:pt x="34020" y="3198"/>
                      <a:pt x="58404" y="4055"/>
                      <a:pt x="91456" y="6818"/>
                    </a:cubicBezTo>
                    <a:cubicBezTo>
                      <a:pt x="91456" y="6818"/>
                      <a:pt x="112411" y="6818"/>
                      <a:pt x="132794" y="6818"/>
                    </a:cubicBezTo>
                    <a:cubicBezTo>
                      <a:pt x="153178" y="6818"/>
                      <a:pt x="173942" y="6818"/>
                      <a:pt x="174133" y="6818"/>
                    </a:cubicBezTo>
                    <a:cubicBezTo>
                      <a:pt x="207185" y="4055"/>
                      <a:pt x="231283" y="3198"/>
                      <a:pt x="244237" y="2627"/>
                    </a:cubicBezTo>
                    <a:cubicBezTo>
                      <a:pt x="250904" y="2627"/>
                      <a:pt x="266049" y="55"/>
                      <a:pt x="265954" y="-136"/>
                    </a:cubicBezTo>
                    <a:cubicBezTo>
                      <a:pt x="261024" y="8536"/>
                      <a:pt x="254571" y="16248"/>
                      <a:pt x="246904" y="22629"/>
                    </a:cubicBezTo>
                    <a:cubicBezTo>
                      <a:pt x="239402" y="28975"/>
                      <a:pt x="231110" y="34322"/>
                      <a:pt x="222234" y="38536"/>
                    </a:cubicBezTo>
                    <a:cubicBezTo>
                      <a:pt x="206859" y="45355"/>
                      <a:pt x="190655" y="50127"/>
                      <a:pt x="174038" y="52728"/>
                    </a:cubicBezTo>
                    <a:cubicBezTo>
                      <a:pt x="166675" y="54209"/>
                      <a:pt x="159141" y="54658"/>
                      <a:pt x="151654" y="54062"/>
                    </a:cubicBezTo>
                    <a:lnTo>
                      <a:pt x="158417" y="82637"/>
                    </a:lnTo>
                    <a:close/>
                  </a:path>
                </a:pathLst>
              </a:custGeom>
              <a:solidFill>
                <a:srgbClr val="89C99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31" name="任意多边形: 形状 130">
                <a:extLst>
                  <a:ext uri="{FF2B5EF4-FFF2-40B4-BE49-F238E27FC236}">
                    <a16:creationId xmlns:a16="http://schemas.microsoft.com/office/drawing/2014/main" id="{C66CCFE4-B844-45B9-A3AE-3A952E977C14}"/>
                  </a:ext>
                </a:extLst>
              </p:cNvPr>
              <p:cNvSpPr/>
              <p:nvPr/>
            </p:nvSpPr>
            <p:spPr>
              <a:xfrm>
                <a:off x="3872159" y="2875128"/>
                <a:ext cx="2534835" cy="962162"/>
              </a:xfrm>
              <a:custGeom>
                <a:avLst/>
                <a:gdLst>
                  <a:gd name="connsiteX0" fmla="*/ 116793 w 234124"/>
                  <a:gd name="connsiteY0" fmla="*/ 88732 h 88868"/>
                  <a:gd name="connsiteX1" fmla="*/ 92790 w 234124"/>
                  <a:gd name="connsiteY1" fmla="*/ 87208 h 88868"/>
                  <a:gd name="connsiteX2" fmla="*/ 99076 w 234124"/>
                  <a:gd name="connsiteY2" fmla="*/ 61300 h 88868"/>
                  <a:gd name="connsiteX3" fmla="*/ 82407 w 234124"/>
                  <a:gd name="connsiteY3" fmla="*/ 61300 h 88868"/>
                  <a:gd name="connsiteX4" fmla="*/ 47736 w 234124"/>
                  <a:gd name="connsiteY4" fmla="*/ 50251 h 88868"/>
                  <a:gd name="connsiteX5" fmla="*/ 15351 w 234124"/>
                  <a:gd name="connsiteY5" fmla="*/ 24534 h 88868"/>
                  <a:gd name="connsiteX6" fmla="*/ -365 w 234124"/>
                  <a:gd name="connsiteY6" fmla="*/ -136 h 88868"/>
                  <a:gd name="connsiteX7" fmla="*/ 12684 w 234124"/>
                  <a:gd name="connsiteY7" fmla="*/ 2817 h 88868"/>
                  <a:gd name="connsiteX8" fmla="*/ 88884 w 234124"/>
                  <a:gd name="connsiteY8" fmla="*/ 12342 h 88868"/>
                  <a:gd name="connsiteX9" fmla="*/ 144510 w 234124"/>
                  <a:gd name="connsiteY9" fmla="*/ 12342 h 88868"/>
                  <a:gd name="connsiteX10" fmla="*/ 220710 w 234124"/>
                  <a:gd name="connsiteY10" fmla="*/ 2817 h 88868"/>
                  <a:gd name="connsiteX11" fmla="*/ 233759 w 234124"/>
                  <a:gd name="connsiteY11" fmla="*/ -136 h 88868"/>
                  <a:gd name="connsiteX12" fmla="*/ 218043 w 234124"/>
                  <a:gd name="connsiteY12" fmla="*/ 24534 h 88868"/>
                  <a:gd name="connsiteX13" fmla="*/ 185753 w 234124"/>
                  <a:gd name="connsiteY13" fmla="*/ 50252 h 88868"/>
                  <a:gd name="connsiteX14" fmla="*/ 150892 w 234124"/>
                  <a:gd name="connsiteY14" fmla="*/ 62063 h 88868"/>
                  <a:gd name="connsiteX15" fmla="*/ 134318 w 234124"/>
                  <a:gd name="connsiteY15" fmla="*/ 62063 h 88868"/>
                  <a:gd name="connsiteX16" fmla="*/ 140510 w 234124"/>
                  <a:gd name="connsiteY16" fmla="*/ 87971 h 8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4124" h="88868">
                    <a:moveTo>
                      <a:pt x="116793" y="88732"/>
                    </a:moveTo>
                    <a:lnTo>
                      <a:pt x="92790" y="87208"/>
                    </a:lnTo>
                    <a:lnTo>
                      <a:pt x="99076" y="61300"/>
                    </a:lnTo>
                    <a:cubicBezTo>
                      <a:pt x="93620" y="62791"/>
                      <a:pt x="87864" y="62791"/>
                      <a:pt x="82407" y="61300"/>
                    </a:cubicBezTo>
                    <a:cubicBezTo>
                      <a:pt x="70332" y="59502"/>
                      <a:pt x="58625" y="55771"/>
                      <a:pt x="47736" y="50251"/>
                    </a:cubicBezTo>
                    <a:cubicBezTo>
                      <a:pt x="35340" y="43915"/>
                      <a:pt x="24330" y="35173"/>
                      <a:pt x="15351" y="24534"/>
                    </a:cubicBezTo>
                    <a:cubicBezTo>
                      <a:pt x="8934" y="17123"/>
                      <a:pt x="3639" y="8812"/>
                      <a:pt x="-365" y="-136"/>
                    </a:cubicBezTo>
                    <a:cubicBezTo>
                      <a:pt x="3925" y="1097"/>
                      <a:pt x="8282" y="2082"/>
                      <a:pt x="12684" y="2817"/>
                    </a:cubicBezTo>
                    <a:cubicBezTo>
                      <a:pt x="37809" y="7902"/>
                      <a:pt x="63281" y="11086"/>
                      <a:pt x="88884" y="12342"/>
                    </a:cubicBezTo>
                    <a:lnTo>
                      <a:pt x="144510" y="12342"/>
                    </a:lnTo>
                    <a:cubicBezTo>
                      <a:pt x="170114" y="11086"/>
                      <a:pt x="195586" y="7902"/>
                      <a:pt x="220710" y="2817"/>
                    </a:cubicBezTo>
                    <a:cubicBezTo>
                      <a:pt x="225113" y="2083"/>
                      <a:pt x="229470" y="1097"/>
                      <a:pt x="233759" y="-136"/>
                    </a:cubicBezTo>
                    <a:cubicBezTo>
                      <a:pt x="229756" y="8812"/>
                      <a:pt x="224460" y="17124"/>
                      <a:pt x="218043" y="24534"/>
                    </a:cubicBezTo>
                    <a:cubicBezTo>
                      <a:pt x="209092" y="35163"/>
                      <a:pt x="198116" y="43905"/>
                      <a:pt x="185753" y="50252"/>
                    </a:cubicBezTo>
                    <a:cubicBezTo>
                      <a:pt x="174841" y="56032"/>
                      <a:pt x="163070" y="60020"/>
                      <a:pt x="150892" y="62063"/>
                    </a:cubicBezTo>
                    <a:cubicBezTo>
                      <a:pt x="145468" y="63555"/>
                      <a:pt x="139742" y="63555"/>
                      <a:pt x="134318" y="62063"/>
                    </a:cubicBezTo>
                    <a:lnTo>
                      <a:pt x="140510" y="87971"/>
                    </a:lnTo>
                    <a:close/>
                  </a:path>
                </a:pathLst>
              </a:custGeom>
              <a:solidFill>
                <a:srgbClr val="CAE5C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2" name="任意多边形: 形状 131">
                <a:extLst>
                  <a:ext uri="{FF2B5EF4-FFF2-40B4-BE49-F238E27FC236}">
                    <a16:creationId xmlns:a16="http://schemas.microsoft.com/office/drawing/2014/main" id="{7619DFD9-97E1-46AF-A749-A34CBA6B64E1}"/>
                  </a:ext>
                </a:extLst>
              </p:cNvPr>
              <p:cNvSpPr/>
              <p:nvPr/>
            </p:nvSpPr>
            <p:spPr>
              <a:xfrm>
                <a:off x="4050561" y="2168719"/>
                <a:ext cx="2183167" cy="1215848"/>
              </a:xfrm>
              <a:custGeom>
                <a:avLst/>
                <a:gdLst>
                  <a:gd name="connsiteX0" fmla="*/ 78597 w 201643"/>
                  <a:gd name="connsiteY0" fmla="*/ 112164 h 112299"/>
                  <a:gd name="connsiteX1" fmla="*/ 84217 w 201643"/>
                  <a:gd name="connsiteY1" fmla="*/ 89113 h 112299"/>
                  <a:gd name="connsiteX2" fmla="*/ 69072 w 201643"/>
                  <a:gd name="connsiteY2" fmla="*/ 89685 h 112299"/>
                  <a:gd name="connsiteX3" fmla="*/ 56118 w 201643"/>
                  <a:gd name="connsiteY3" fmla="*/ 78731 h 112299"/>
                  <a:gd name="connsiteX4" fmla="*/ 37068 w 201643"/>
                  <a:gd name="connsiteY4" fmla="*/ 73397 h 112299"/>
                  <a:gd name="connsiteX5" fmla="*/ 28972 w 201643"/>
                  <a:gd name="connsiteY5" fmla="*/ 57014 h 112299"/>
                  <a:gd name="connsiteX6" fmla="*/ 7636 w 201643"/>
                  <a:gd name="connsiteY6" fmla="*/ 43679 h 112299"/>
                  <a:gd name="connsiteX7" fmla="*/ -365 w 201643"/>
                  <a:gd name="connsiteY7" fmla="*/ 21105 h 112299"/>
                  <a:gd name="connsiteX8" fmla="*/ 87837 w 201643"/>
                  <a:gd name="connsiteY8" fmla="*/ 34154 h 112299"/>
                  <a:gd name="connsiteX9" fmla="*/ 92599 w 201643"/>
                  <a:gd name="connsiteY9" fmla="*/ 9961 h 112299"/>
                  <a:gd name="connsiteX10" fmla="*/ 100409 w 201643"/>
                  <a:gd name="connsiteY10" fmla="*/ -136 h 112299"/>
                  <a:gd name="connsiteX11" fmla="*/ 100409 w 201643"/>
                  <a:gd name="connsiteY11" fmla="*/ -136 h 112299"/>
                  <a:gd name="connsiteX12" fmla="*/ 108220 w 201643"/>
                  <a:gd name="connsiteY12" fmla="*/ 9961 h 112299"/>
                  <a:gd name="connsiteX13" fmla="*/ 112982 w 201643"/>
                  <a:gd name="connsiteY13" fmla="*/ 34154 h 112299"/>
                  <a:gd name="connsiteX14" fmla="*/ 201279 w 201643"/>
                  <a:gd name="connsiteY14" fmla="*/ 21105 h 112299"/>
                  <a:gd name="connsiteX15" fmla="*/ 193278 w 201643"/>
                  <a:gd name="connsiteY15" fmla="*/ 43679 h 112299"/>
                  <a:gd name="connsiteX16" fmla="*/ 171942 w 201643"/>
                  <a:gd name="connsiteY16" fmla="*/ 57014 h 112299"/>
                  <a:gd name="connsiteX17" fmla="*/ 163751 w 201643"/>
                  <a:gd name="connsiteY17" fmla="*/ 73397 h 112299"/>
                  <a:gd name="connsiteX18" fmla="*/ 144701 w 201643"/>
                  <a:gd name="connsiteY18" fmla="*/ 78731 h 112299"/>
                  <a:gd name="connsiteX19" fmla="*/ 131651 w 201643"/>
                  <a:gd name="connsiteY19" fmla="*/ 89685 h 112299"/>
                  <a:gd name="connsiteX20" fmla="*/ 116507 w 201643"/>
                  <a:gd name="connsiteY20" fmla="*/ 89113 h 112299"/>
                  <a:gd name="connsiteX21" fmla="*/ 122126 w 201643"/>
                  <a:gd name="connsiteY21" fmla="*/ 112164 h 11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1643" h="112299">
                    <a:moveTo>
                      <a:pt x="78597" y="112164"/>
                    </a:moveTo>
                    <a:lnTo>
                      <a:pt x="84217" y="89113"/>
                    </a:lnTo>
                    <a:cubicBezTo>
                      <a:pt x="79371" y="90976"/>
                      <a:pt x="74044" y="91177"/>
                      <a:pt x="69072" y="89685"/>
                    </a:cubicBezTo>
                    <a:cubicBezTo>
                      <a:pt x="63385" y="88055"/>
                      <a:pt x="58670" y="84068"/>
                      <a:pt x="56118" y="78731"/>
                    </a:cubicBezTo>
                    <a:cubicBezTo>
                      <a:pt x="49336" y="79278"/>
                      <a:pt x="42581" y="77387"/>
                      <a:pt x="37068" y="73397"/>
                    </a:cubicBezTo>
                    <a:cubicBezTo>
                      <a:pt x="32448" y="69117"/>
                      <a:pt x="29565" y="63285"/>
                      <a:pt x="28972" y="57014"/>
                    </a:cubicBezTo>
                    <a:cubicBezTo>
                      <a:pt x="20600" y="55005"/>
                      <a:pt x="13110" y="50324"/>
                      <a:pt x="7636" y="43679"/>
                    </a:cubicBezTo>
                    <a:cubicBezTo>
                      <a:pt x="2458" y="37295"/>
                      <a:pt x="-368" y="29325"/>
                      <a:pt x="-365" y="21105"/>
                    </a:cubicBezTo>
                    <a:cubicBezTo>
                      <a:pt x="28175" y="30029"/>
                      <a:pt x="57935" y="34432"/>
                      <a:pt x="87837" y="34154"/>
                    </a:cubicBezTo>
                    <a:lnTo>
                      <a:pt x="92599" y="9961"/>
                    </a:lnTo>
                    <a:cubicBezTo>
                      <a:pt x="93075" y="7389"/>
                      <a:pt x="94218" y="-136"/>
                      <a:pt x="100409" y="-136"/>
                    </a:cubicBezTo>
                    <a:lnTo>
                      <a:pt x="100409" y="-136"/>
                    </a:lnTo>
                    <a:cubicBezTo>
                      <a:pt x="106600" y="-136"/>
                      <a:pt x="107744" y="7389"/>
                      <a:pt x="108220" y="9961"/>
                    </a:cubicBezTo>
                    <a:lnTo>
                      <a:pt x="112982" y="34154"/>
                    </a:lnTo>
                    <a:cubicBezTo>
                      <a:pt x="142914" y="34422"/>
                      <a:pt x="172704" y="30019"/>
                      <a:pt x="201279" y="21105"/>
                    </a:cubicBezTo>
                    <a:cubicBezTo>
                      <a:pt x="201236" y="29317"/>
                      <a:pt x="198416" y="37273"/>
                      <a:pt x="193278" y="43679"/>
                    </a:cubicBezTo>
                    <a:cubicBezTo>
                      <a:pt x="187790" y="50308"/>
                      <a:pt x="180306" y="54986"/>
                      <a:pt x="171942" y="57014"/>
                    </a:cubicBezTo>
                    <a:cubicBezTo>
                      <a:pt x="171289" y="63288"/>
                      <a:pt x="168378" y="69110"/>
                      <a:pt x="163751" y="73397"/>
                    </a:cubicBezTo>
                    <a:cubicBezTo>
                      <a:pt x="158238" y="77387"/>
                      <a:pt x="151483" y="79278"/>
                      <a:pt x="144701" y="78731"/>
                    </a:cubicBezTo>
                    <a:cubicBezTo>
                      <a:pt x="142098" y="84066"/>
                      <a:pt x="137356" y="88046"/>
                      <a:pt x="131651" y="89685"/>
                    </a:cubicBezTo>
                    <a:cubicBezTo>
                      <a:pt x="126679" y="91177"/>
                      <a:pt x="121352" y="90976"/>
                      <a:pt x="116507" y="89113"/>
                    </a:cubicBezTo>
                    <a:lnTo>
                      <a:pt x="122126" y="11216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3" name="任意多边形: 形状 132">
                <a:extLst>
                  <a:ext uri="{FF2B5EF4-FFF2-40B4-BE49-F238E27FC236}">
                    <a16:creationId xmlns:a16="http://schemas.microsoft.com/office/drawing/2014/main" id="{7785BCC0-5C0D-4B64-BA40-951986DCE09D}"/>
                  </a:ext>
                </a:extLst>
              </p:cNvPr>
              <p:cNvSpPr/>
              <p:nvPr/>
            </p:nvSpPr>
            <p:spPr>
              <a:xfrm>
                <a:off x="4030967" y="2154274"/>
                <a:ext cx="2216175" cy="1248848"/>
              </a:xfrm>
              <a:custGeom>
                <a:avLst/>
                <a:gdLst>
                  <a:gd name="connsiteX0" fmla="*/ 126032 w 204692"/>
                  <a:gd name="connsiteY0" fmla="*/ 115212 h 115347"/>
                  <a:gd name="connsiteX1" fmla="*/ 78407 w 204692"/>
                  <a:gd name="connsiteY1" fmla="*/ 115212 h 115347"/>
                  <a:gd name="connsiteX2" fmla="*/ 83932 w 204692"/>
                  <a:gd name="connsiteY2" fmla="*/ 93019 h 115347"/>
                  <a:gd name="connsiteX3" fmla="*/ 77740 w 204692"/>
                  <a:gd name="connsiteY3" fmla="*/ 93685 h 115347"/>
                  <a:gd name="connsiteX4" fmla="*/ 70597 w 204692"/>
                  <a:gd name="connsiteY4" fmla="*/ 92638 h 115347"/>
                  <a:gd name="connsiteX5" fmla="*/ 57071 w 204692"/>
                  <a:gd name="connsiteY5" fmla="*/ 81874 h 115347"/>
                  <a:gd name="connsiteX6" fmla="*/ 55737 w 204692"/>
                  <a:gd name="connsiteY6" fmla="*/ 81874 h 115347"/>
                  <a:gd name="connsiteX7" fmla="*/ 37735 w 204692"/>
                  <a:gd name="connsiteY7" fmla="*/ 76064 h 115347"/>
                  <a:gd name="connsiteX8" fmla="*/ 29067 w 204692"/>
                  <a:gd name="connsiteY8" fmla="*/ 59777 h 115347"/>
                  <a:gd name="connsiteX9" fmla="*/ 8017 w 204692"/>
                  <a:gd name="connsiteY9" fmla="*/ 46156 h 115347"/>
                  <a:gd name="connsiteX10" fmla="*/ -365 w 204692"/>
                  <a:gd name="connsiteY10" fmla="*/ 22439 h 115347"/>
                  <a:gd name="connsiteX11" fmla="*/ -365 w 204692"/>
                  <a:gd name="connsiteY11" fmla="*/ 20057 h 115347"/>
                  <a:gd name="connsiteX12" fmla="*/ 1826 w 204692"/>
                  <a:gd name="connsiteY12" fmla="*/ 20819 h 115347"/>
                  <a:gd name="connsiteX13" fmla="*/ 88027 w 204692"/>
                  <a:gd name="connsiteY13" fmla="*/ 33773 h 115347"/>
                  <a:gd name="connsiteX14" fmla="*/ 88027 w 204692"/>
                  <a:gd name="connsiteY14" fmla="*/ 33773 h 115347"/>
                  <a:gd name="connsiteX15" fmla="*/ 92409 w 204692"/>
                  <a:gd name="connsiteY15" fmla="*/ 10913 h 115347"/>
                  <a:gd name="connsiteX16" fmla="*/ 92409 w 204692"/>
                  <a:gd name="connsiteY16" fmla="*/ 10913 h 115347"/>
                  <a:gd name="connsiteX17" fmla="*/ 101934 w 204692"/>
                  <a:gd name="connsiteY17" fmla="*/ -136 h 115347"/>
                  <a:gd name="connsiteX18" fmla="*/ 101934 w 204692"/>
                  <a:gd name="connsiteY18" fmla="*/ -136 h 115347"/>
                  <a:gd name="connsiteX19" fmla="*/ 111459 w 204692"/>
                  <a:gd name="connsiteY19" fmla="*/ 10913 h 115347"/>
                  <a:gd name="connsiteX20" fmla="*/ 111459 w 204692"/>
                  <a:gd name="connsiteY20" fmla="*/ 10913 h 115347"/>
                  <a:gd name="connsiteX21" fmla="*/ 115935 w 204692"/>
                  <a:gd name="connsiteY21" fmla="*/ 33773 h 115347"/>
                  <a:gd name="connsiteX22" fmla="*/ 115935 w 204692"/>
                  <a:gd name="connsiteY22" fmla="*/ 33773 h 115347"/>
                  <a:gd name="connsiteX23" fmla="*/ 202137 w 204692"/>
                  <a:gd name="connsiteY23" fmla="*/ 20819 h 115347"/>
                  <a:gd name="connsiteX24" fmla="*/ 204327 w 204692"/>
                  <a:gd name="connsiteY24" fmla="*/ 20057 h 115347"/>
                  <a:gd name="connsiteX25" fmla="*/ 204327 w 204692"/>
                  <a:gd name="connsiteY25" fmla="*/ 22438 h 115347"/>
                  <a:gd name="connsiteX26" fmla="*/ 196041 w 204692"/>
                  <a:gd name="connsiteY26" fmla="*/ 46155 h 115347"/>
                  <a:gd name="connsiteX27" fmla="*/ 174895 w 204692"/>
                  <a:gd name="connsiteY27" fmla="*/ 59776 h 115347"/>
                  <a:gd name="connsiteX28" fmla="*/ 166227 w 204692"/>
                  <a:gd name="connsiteY28" fmla="*/ 76064 h 115347"/>
                  <a:gd name="connsiteX29" fmla="*/ 147177 w 204692"/>
                  <a:gd name="connsiteY29" fmla="*/ 81874 h 115347"/>
                  <a:gd name="connsiteX30" fmla="*/ 133747 w 204692"/>
                  <a:gd name="connsiteY30" fmla="*/ 92637 h 115347"/>
                  <a:gd name="connsiteX31" fmla="*/ 126603 w 204692"/>
                  <a:gd name="connsiteY31" fmla="*/ 93685 h 115347"/>
                  <a:gd name="connsiteX32" fmla="*/ 120412 w 204692"/>
                  <a:gd name="connsiteY32" fmla="*/ 93018 h 115347"/>
                  <a:gd name="connsiteX33" fmla="*/ 82598 w 204692"/>
                  <a:gd name="connsiteY33" fmla="*/ 111783 h 115347"/>
                  <a:gd name="connsiteX34" fmla="*/ 121651 w 204692"/>
                  <a:gd name="connsiteY34" fmla="*/ 111783 h 115347"/>
                  <a:gd name="connsiteX35" fmla="*/ 115745 w 204692"/>
                  <a:gd name="connsiteY35" fmla="*/ 87589 h 115347"/>
                  <a:gd name="connsiteX36" fmla="*/ 118888 w 204692"/>
                  <a:gd name="connsiteY36" fmla="*/ 88923 h 115347"/>
                  <a:gd name="connsiteX37" fmla="*/ 126794 w 204692"/>
                  <a:gd name="connsiteY37" fmla="*/ 90352 h 115347"/>
                  <a:gd name="connsiteX38" fmla="*/ 132890 w 204692"/>
                  <a:gd name="connsiteY38" fmla="*/ 89399 h 115347"/>
                  <a:gd name="connsiteX39" fmla="*/ 144796 w 204692"/>
                  <a:gd name="connsiteY39" fmla="*/ 79874 h 115347"/>
                  <a:gd name="connsiteX40" fmla="*/ 145273 w 204692"/>
                  <a:gd name="connsiteY40" fmla="*/ 78636 h 115347"/>
                  <a:gd name="connsiteX41" fmla="*/ 148702 w 204692"/>
                  <a:gd name="connsiteY41" fmla="*/ 78636 h 115347"/>
                  <a:gd name="connsiteX42" fmla="*/ 164513 w 204692"/>
                  <a:gd name="connsiteY42" fmla="*/ 73683 h 115347"/>
                  <a:gd name="connsiteX43" fmla="*/ 172133 w 204692"/>
                  <a:gd name="connsiteY43" fmla="*/ 58443 h 115347"/>
                  <a:gd name="connsiteX44" fmla="*/ 172133 w 204692"/>
                  <a:gd name="connsiteY44" fmla="*/ 57205 h 115347"/>
                  <a:gd name="connsiteX45" fmla="*/ 173371 w 204692"/>
                  <a:gd name="connsiteY45" fmla="*/ 57205 h 115347"/>
                  <a:gd name="connsiteX46" fmla="*/ 193755 w 204692"/>
                  <a:gd name="connsiteY46" fmla="*/ 44441 h 115347"/>
                  <a:gd name="connsiteX47" fmla="*/ 201280 w 204692"/>
                  <a:gd name="connsiteY47" fmla="*/ 25391 h 115347"/>
                  <a:gd name="connsiteX48" fmla="*/ 116317 w 204692"/>
                  <a:gd name="connsiteY48" fmla="*/ 37774 h 115347"/>
                  <a:gd name="connsiteX49" fmla="*/ 113364 w 204692"/>
                  <a:gd name="connsiteY49" fmla="*/ 37774 h 115347"/>
                  <a:gd name="connsiteX50" fmla="*/ 113364 w 204692"/>
                  <a:gd name="connsiteY50" fmla="*/ 36345 h 115347"/>
                  <a:gd name="connsiteX51" fmla="*/ 108696 w 204692"/>
                  <a:gd name="connsiteY51" fmla="*/ 12151 h 115347"/>
                  <a:gd name="connsiteX52" fmla="*/ 108696 w 204692"/>
                  <a:gd name="connsiteY52" fmla="*/ 12151 h 115347"/>
                  <a:gd name="connsiteX53" fmla="*/ 102601 w 204692"/>
                  <a:gd name="connsiteY53" fmla="*/ 3865 h 115347"/>
                  <a:gd name="connsiteX54" fmla="*/ 102601 w 204692"/>
                  <a:gd name="connsiteY54" fmla="*/ 3865 h 115347"/>
                  <a:gd name="connsiteX55" fmla="*/ 96504 w 204692"/>
                  <a:gd name="connsiteY55" fmla="*/ 12151 h 115347"/>
                  <a:gd name="connsiteX56" fmla="*/ 96504 w 204692"/>
                  <a:gd name="connsiteY56" fmla="*/ 12151 h 115347"/>
                  <a:gd name="connsiteX57" fmla="*/ 91837 w 204692"/>
                  <a:gd name="connsiteY57" fmla="*/ 36345 h 115347"/>
                  <a:gd name="connsiteX58" fmla="*/ 91837 w 204692"/>
                  <a:gd name="connsiteY58" fmla="*/ 37774 h 115347"/>
                  <a:gd name="connsiteX59" fmla="*/ 88885 w 204692"/>
                  <a:gd name="connsiteY59" fmla="*/ 37774 h 115347"/>
                  <a:gd name="connsiteX60" fmla="*/ 3921 w 204692"/>
                  <a:gd name="connsiteY60" fmla="*/ 25391 h 115347"/>
                  <a:gd name="connsiteX61" fmla="*/ 11541 w 204692"/>
                  <a:gd name="connsiteY61" fmla="*/ 44441 h 115347"/>
                  <a:gd name="connsiteX62" fmla="*/ 31830 w 204692"/>
                  <a:gd name="connsiteY62" fmla="*/ 57205 h 115347"/>
                  <a:gd name="connsiteX63" fmla="*/ 33068 w 204692"/>
                  <a:gd name="connsiteY63" fmla="*/ 57205 h 115347"/>
                  <a:gd name="connsiteX64" fmla="*/ 33068 w 204692"/>
                  <a:gd name="connsiteY64" fmla="*/ 58443 h 115347"/>
                  <a:gd name="connsiteX65" fmla="*/ 40688 w 204692"/>
                  <a:gd name="connsiteY65" fmla="*/ 73683 h 115347"/>
                  <a:gd name="connsiteX66" fmla="*/ 56500 w 204692"/>
                  <a:gd name="connsiteY66" fmla="*/ 78636 h 115347"/>
                  <a:gd name="connsiteX67" fmla="*/ 59928 w 204692"/>
                  <a:gd name="connsiteY67" fmla="*/ 78636 h 115347"/>
                  <a:gd name="connsiteX68" fmla="*/ 60405 w 204692"/>
                  <a:gd name="connsiteY68" fmla="*/ 79874 h 115347"/>
                  <a:gd name="connsiteX69" fmla="*/ 72406 w 204692"/>
                  <a:gd name="connsiteY69" fmla="*/ 89399 h 115347"/>
                  <a:gd name="connsiteX70" fmla="*/ 78503 w 204692"/>
                  <a:gd name="connsiteY70" fmla="*/ 90352 h 115347"/>
                  <a:gd name="connsiteX71" fmla="*/ 86313 w 204692"/>
                  <a:gd name="connsiteY71" fmla="*/ 88923 h 115347"/>
                  <a:gd name="connsiteX72" fmla="*/ 89456 w 204692"/>
                  <a:gd name="connsiteY72" fmla="*/ 87685 h 115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204692" h="115347">
                    <a:moveTo>
                      <a:pt x="126032" y="115212"/>
                    </a:moveTo>
                    <a:lnTo>
                      <a:pt x="78407" y="115212"/>
                    </a:lnTo>
                    <a:lnTo>
                      <a:pt x="83932" y="93019"/>
                    </a:lnTo>
                    <a:cubicBezTo>
                      <a:pt x="81899" y="93471"/>
                      <a:pt x="79823" y="93695"/>
                      <a:pt x="77740" y="93685"/>
                    </a:cubicBezTo>
                    <a:cubicBezTo>
                      <a:pt x="75321" y="93686"/>
                      <a:pt x="72914" y="93333"/>
                      <a:pt x="70597" y="92638"/>
                    </a:cubicBezTo>
                    <a:cubicBezTo>
                      <a:pt x="64863" y="90940"/>
                      <a:pt x="60013" y="87081"/>
                      <a:pt x="57071" y="81874"/>
                    </a:cubicBezTo>
                    <a:lnTo>
                      <a:pt x="55737" y="81874"/>
                    </a:lnTo>
                    <a:cubicBezTo>
                      <a:pt x="49259" y="81986"/>
                      <a:pt x="42926" y="79942"/>
                      <a:pt x="37735" y="76064"/>
                    </a:cubicBezTo>
                    <a:cubicBezTo>
                      <a:pt x="33007" y="71834"/>
                      <a:pt x="29935" y="66061"/>
                      <a:pt x="29067" y="59777"/>
                    </a:cubicBezTo>
                    <a:cubicBezTo>
                      <a:pt x="20837" y="57463"/>
                      <a:pt x="13500" y="52715"/>
                      <a:pt x="8017" y="46156"/>
                    </a:cubicBezTo>
                    <a:cubicBezTo>
                      <a:pt x="2619" y="39427"/>
                      <a:pt x="-337" y="31065"/>
                      <a:pt x="-365" y="22439"/>
                    </a:cubicBezTo>
                    <a:lnTo>
                      <a:pt x="-365" y="20057"/>
                    </a:lnTo>
                    <a:lnTo>
                      <a:pt x="1826" y="20819"/>
                    </a:lnTo>
                    <a:cubicBezTo>
                      <a:pt x="29712" y="29590"/>
                      <a:pt x="58795" y="33961"/>
                      <a:pt x="88027" y="33773"/>
                    </a:cubicBezTo>
                    <a:lnTo>
                      <a:pt x="88027" y="33773"/>
                    </a:lnTo>
                    <a:cubicBezTo>
                      <a:pt x="88980" y="28915"/>
                      <a:pt x="92123" y="12532"/>
                      <a:pt x="92409" y="10913"/>
                    </a:cubicBezTo>
                    <a:lnTo>
                      <a:pt x="92409" y="10913"/>
                    </a:lnTo>
                    <a:cubicBezTo>
                      <a:pt x="92980" y="7960"/>
                      <a:pt x="94600" y="-136"/>
                      <a:pt x="101934" y="-136"/>
                    </a:cubicBezTo>
                    <a:lnTo>
                      <a:pt x="101934" y="-136"/>
                    </a:lnTo>
                    <a:cubicBezTo>
                      <a:pt x="109268" y="-136"/>
                      <a:pt x="110792" y="7960"/>
                      <a:pt x="111459" y="10913"/>
                    </a:cubicBezTo>
                    <a:lnTo>
                      <a:pt x="111459" y="10913"/>
                    </a:lnTo>
                    <a:cubicBezTo>
                      <a:pt x="111459" y="12532"/>
                      <a:pt x="114983" y="28915"/>
                      <a:pt x="115935" y="33773"/>
                    </a:cubicBezTo>
                    <a:lnTo>
                      <a:pt x="115935" y="33773"/>
                    </a:lnTo>
                    <a:cubicBezTo>
                      <a:pt x="145168" y="33961"/>
                      <a:pt x="174251" y="29590"/>
                      <a:pt x="202137" y="20819"/>
                    </a:cubicBezTo>
                    <a:lnTo>
                      <a:pt x="204327" y="20057"/>
                    </a:lnTo>
                    <a:lnTo>
                      <a:pt x="204327" y="22438"/>
                    </a:lnTo>
                    <a:cubicBezTo>
                      <a:pt x="204326" y="31053"/>
                      <a:pt x="201405" y="39414"/>
                      <a:pt x="196041" y="46155"/>
                    </a:cubicBezTo>
                    <a:cubicBezTo>
                      <a:pt x="190529" y="52726"/>
                      <a:pt x="183157" y="57474"/>
                      <a:pt x="174895" y="59776"/>
                    </a:cubicBezTo>
                    <a:cubicBezTo>
                      <a:pt x="174028" y="66061"/>
                      <a:pt x="170956" y="71833"/>
                      <a:pt x="166227" y="76064"/>
                    </a:cubicBezTo>
                    <a:cubicBezTo>
                      <a:pt x="160724" y="80113"/>
                      <a:pt x="154004" y="82163"/>
                      <a:pt x="147177" y="81874"/>
                    </a:cubicBezTo>
                    <a:cubicBezTo>
                      <a:pt x="144258" y="87061"/>
                      <a:pt x="139446" y="90918"/>
                      <a:pt x="133747" y="92637"/>
                    </a:cubicBezTo>
                    <a:cubicBezTo>
                      <a:pt x="131428" y="93324"/>
                      <a:pt x="129022" y="93677"/>
                      <a:pt x="126603" y="93685"/>
                    </a:cubicBezTo>
                    <a:cubicBezTo>
                      <a:pt x="124521" y="93699"/>
                      <a:pt x="122444" y="93475"/>
                      <a:pt x="120412" y="93018"/>
                    </a:cubicBezTo>
                    <a:close/>
                    <a:moveTo>
                      <a:pt x="82598" y="111783"/>
                    </a:moveTo>
                    <a:lnTo>
                      <a:pt x="121651" y="111783"/>
                    </a:lnTo>
                    <a:lnTo>
                      <a:pt x="115745" y="87589"/>
                    </a:lnTo>
                    <a:lnTo>
                      <a:pt x="118888" y="88923"/>
                    </a:lnTo>
                    <a:cubicBezTo>
                      <a:pt x="121417" y="89866"/>
                      <a:pt x="124095" y="90350"/>
                      <a:pt x="126794" y="90352"/>
                    </a:cubicBezTo>
                    <a:cubicBezTo>
                      <a:pt x="128861" y="90330"/>
                      <a:pt x="130915" y="90009"/>
                      <a:pt x="132890" y="89399"/>
                    </a:cubicBezTo>
                    <a:cubicBezTo>
                      <a:pt x="138012" y="88020"/>
                      <a:pt x="142327" y="84568"/>
                      <a:pt x="144796" y="79874"/>
                    </a:cubicBezTo>
                    <a:lnTo>
                      <a:pt x="145273" y="78636"/>
                    </a:lnTo>
                    <a:lnTo>
                      <a:pt x="148702" y="78636"/>
                    </a:lnTo>
                    <a:cubicBezTo>
                      <a:pt x="154379" y="78811"/>
                      <a:pt x="159950" y="77066"/>
                      <a:pt x="164513" y="73683"/>
                    </a:cubicBezTo>
                    <a:cubicBezTo>
                      <a:pt x="168817" y="69695"/>
                      <a:pt x="171525" y="64279"/>
                      <a:pt x="172133" y="58443"/>
                    </a:cubicBezTo>
                    <a:lnTo>
                      <a:pt x="172133" y="57205"/>
                    </a:lnTo>
                    <a:lnTo>
                      <a:pt x="173371" y="57205"/>
                    </a:lnTo>
                    <a:cubicBezTo>
                      <a:pt x="181350" y="55225"/>
                      <a:pt x="188489" y="50754"/>
                      <a:pt x="193755" y="44441"/>
                    </a:cubicBezTo>
                    <a:cubicBezTo>
                      <a:pt x="198109" y="38985"/>
                      <a:pt x="200730" y="32350"/>
                      <a:pt x="201280" y="25391"/>
                    </a:cubicBezTo>
                    <a:cubicBezTo>
                      <a:pt x="173736" y="33738"/>
                      <a:pt x="145097" y="37911"/>
                      <a:pt x="116317" y="37774"/>
                    </a:cubicBezTo>
                    <a:lnTo>
                      <a:pt x="113364" y="37774"/>
                    </a:lnTo>
                    <a:lnTo>
                      <a:pt x="113364" y="36345"/>
                    </a:lnTo>
                    <a:lnTo>
                      <a:pt x="108696" y="12151"/>
                    </a:lnTo>
                    <a:lnTo>
                      <a:pt x="108696" y="12151"/>
                    </a:lnTo>
                    <a:cubicBezTo>
                      <a:pt x="107935" y="8056"/>
                      <a:pt x="106601" y="3865"/>
                      <a:pt x="102601" y="3865"/>
                    </a:cubicBezTo>
                    <a:lnTo>
                      <a:pt x="102601" y="3865"/>
                    </a:lnTo>
                    <a:cubicBezTo>
                      <a:pt x="98695" y="3865"/>
                      <a:pt x="97362" y="8056"/>
                      <a:pt x="96504" y="12151"/>
                    </a:cubicBezTo>
                    <a:lnTo>
                      <a:pt x="96504" y="12151"/>
                    </a:lnTo>
                    <a:lnTo>
                      <a:pt x="91837" y="36345"/>
                    </a:lnTo>
                    <a:lnTo>
                      <a:pt x="91837" y="37774"/>
                    </a:lnTo>
                    <a:lnTo>
                      <a:pt x="88885" y="37774"/>
                    </a:lnTo>
                    <a:cubicBezTo>
                      <a:pt x="60105" y="37901"/>
                      <a:pt x="31468" y="33728"/>
                      <a:pt x="3921" y="25391"/>
                    </a:cubicBezTo>
                    <a:cubicBezTo>
                      <a:pt x="4470" y="32367"/>
                      <a:pt x="7127" y="39012"/>
                      <a:pt x="11541" y="44441"/>
                    </a:cubicBezTo>
                    <a:cubicBezTo>
                      <a:pt x="16755" y="50768"/>
                      <a:pt x="23870" y="55244"/>
                      <a:pt x="31830" y="57205"/>
                    </a:cubicBezTo>
                    <a:lnTo>
                      <a:pt x="33068" y="57205"/>
                    </a:lnTo>
                    <a:lnTo>
                      <a:pt x="33068" y="58443"/>
                    </a:lnTo>
                    <a:cubicBezTo>
                      <a:pt x="33726" y="64264"/>
                      <a:pt x="36425" y="69664"/>
                      <a:pt x="40688" y="73683"/>
                    </a:cubicBezTo>
                    <a:cubicBezTo>
                      <a:pt x="45255" y="77059"/>
                      <a:pt x="50823" y="78803"/>
                      <a:pt x="56500" y="78636"/>
                    </a:cubicBezTo>
                    <a:lnTo>
                      <a:pt x="59928" y="78636"/>
                    </a:lnTo>
                    <a:lnTo>
                      <a:pt x="60405" y="79874"/>
                    </a:lnTo>
                    <a:cubicBezTo>
                      <a:pt x="62896" y="84589"/>
                      <a:pt x="67249" y="88044"/>
                      <a:pt x="72406" y="89399"/>
                    </a:cubicBezTo>
                    <a:cubicBezTo>
                      <a:pt x="74380" y="90016"/>
                      <a:pt x="76435" y="90336"/>
                      <a:pt x="78503" y="90352"/>
                    </a:cubicBezTo>
                    <a:cubicBezTo>
                      <a:pt x="81172" y="90357"/>
                      <a:pt x="83819" y="89873"/>
                      <a:pt x="86313" y="88923"/>
                    </a:cubicBezTo>
                    <a:lnTo>
                      <a:pt x="89456" y="87685"/>
                    </a:lnTo>
                    <a:close/>
                  </a:path>
                </a:pathLst>
              </a:custGeom>
              <a:solidFill>
                <a:srgbClr val="005C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4" name="任意多边形: 形状 133">
                <a:extLst>
                  <a:ext uri="{FF2B5EF4-FFF2-40B4-BE49-F238E27FC236}">
                    <a16:creationId xmlns:a16="http://schemas.microsoft.com/office/drawing/2014/main" id="{6605EA92-85C1-4992-9F42-EFC688352156}"/>
                  </a:ext>
                </a:extLst>
              </p:cNvPr>
              <p:cNvSpPr/>
              <p:nvPr/>
            </p:nvSpPr>
            <p:spPr>
              <a:xfrm>
                <a:off x="5089901" y="1768141"/>
                <a:ext cx="765536" cy="591631"/>
              </a:xfrm>
              <a:custGeom>
                <a:avLst/>
                <a:gdLst>
                  <a:gd name="connsiteX0" fmla="*/ 235474 w 765536"/>
                  <a:gd name="connsiteY0" fmla="*/ 492940 h 591631"/>
                  <a:gd name="connsiteX1" fmla="*/ 238582 w 765536"/>
                  <a:gd name="connsiteY1" fmla="*/ 497458 h 591631"/>
                  <a:gd name="connsiteX2" fmla="*/ 235474 w 765536"/>
                  <a:gd name="connsiteY2" fmla="*/ 498104 h 591631"/>
                  <a:gd name="connsiteX3" fmla="*/ 294255 w 765536"/>
                  <a:gd name="connsiteY3" fmla="*/ 485883 h 591631"/>
                  <a:gd name="connsiteX4" fmla="*/ 353043 w 765536"/>
                  <a:gd name="connsiteY4" fmla="*/ 498104 h 591631"/>
                  <a:gd name="connsiteX5" fmla="*/ 467503 w 765536"/>
                  <a:gd name="connsiteY5" fmla="*/ 580604 h 591631"/>
                  <a:gd name="connsiteX6" fmla="*/ 332418 w 765536"/>
                  <a:gd name="connsiteY6" fmla="*/ 580604 h 591631"/>
                  <a:gd name="connsiteX7" fmla="*/ 273540 w 765536"/>
                  <a:gd name="connsiteY7" fmla="*/ 548278 h 591631"/>
                  <a:gd name="connsiteX8" fmla="*/ 238582 w 765536"/>
                  <a:gd name="connsiteY8" fmla="*/ 497458 h 591631"/>
                  <a:gd name="connsiteX9" fmla="*/ 454621 w 765536"/>
                  <a:gd name="connsiteY9" fmla="*/ 406943 h 591631"/>
                  <a:gd name="connsiteX10" fmla="*/ 519074 w 765536"/>
                  <a:gd name="connsiteY10" fmla="*/ 417670 h 591631"/>
                  <a:gd name="connsiteX11" fmla="*/ 636644 w 765536"/>
                  <a:gd name="connsiteY11" fmla="*/ 492952 h 591631"/>
                  <a:gd name="connsiteX12" fmla="*/ 497420 w 765536"/>
                  <a:gd name="connsiteY12" fmla="*/ 501202 h 591631"/>
                  <a:gd name="connsiteX13" fmla="*/ 394293 w 765536"/>
                  <a:gd name="connsiteY13" fmla="*/ 424881 h 591631"/>
                  <a:gd name="connsiteX14" fmla="*/ 390168 w 765536"/>
                  <a:gd name="connsiteY14" fmla="*/ 417670 h 591631"/>
                  <a:gd name="connsiteX15" fmla="*/ 454621 w 765536"/>
                  <a:gd name="connsiteY15" fmla="*/ 406943 h 591631"/>
                  <a:gd name="connsiteX16" fmla="*/ 644882 w 765536"/>
                  <a:gd name="connsiteY16" fmla="*/ 279479 h 591631"/>
                  <a:gd name="connsiteX17" fmla="*/ 765536 w 765536"/>
                  <a:gd name="connsiteY17" fmla="*/ 295979 h 591631"/>
                  <a:gd name="connsiteX18" fmla="*/ 651075 w 765536"/>
                  <a:gd name="connsiteY18" fmla="*/ 359921 h 591631"/>
                  <a:gd name="connsiteX19" fmla="*/ 529380 w 765536"/>
                  <a:gd name="connsiteY19" fmla="*/ 321757 h 591631"/>
                  <a:gd name="connsiteX20" fmla="*/ 644882 w 765536"/>
                  <a:gd name="connsiteY20" fmla="*/ 279479 h 591631"/>
                  <a:gd name="connsiteX21" fmla="*/ 725324 w 765536"/>
                  <a:gd name="connsiteY21" fmla="*/ 0 h 591631"/>
                  <a:gd name="connsiteX22" fmla="*/ 702642 w 765536"/>
                  <a:gd name="connsiteY22" fmla="*/ 135098 h 591631"/>
                  <a:gd name="connsiteX23" fmla="*/ 672700 w 765536"/>
                  <a:gd name="connsiteY23" fmla="*/ 184089 h 591631"/>
                  <a:gd name="connsiteX24" fmla="*/ 622477 w 765536"/>
                  <a:gd name="connsiteY24" fmla="*/ 211255 h 591631"/>
                  <a:gd name="connsiteX25" fmla="*/ 600535 w 765536"/>
                  <a:gd name="connsiteY25" fmla="*/ 244409 h 591631"/>
                  <a:gd name="connsiteX26" fmla="*/ 24068 w 765536"/>
                  <a:gd name="connsiteY26" fmla="*/ 558942 h 591631"/>
                  <a:gd name="connsiteX27" fmla="*/ 520 w 765536"/>
                  <a:gd name="connsiteY27" fmla="*/ 544336 h 591631"/>
                  <a:gd name="connsiteX28" fmla="*/ 15136 w 765536"/>
                  <a:gd name="connsiteY28" fmla="*/ 520788 h 591631"/>
                  <a:gd name="connsiteX29" fmla="*/ 22000 w 765536"/>
                  <a:gd name="connsiteY29" fmla="*/ 520788 h 591631"/>
                  <a:gd name="connsiteX30" fmla="*/ 79751 w 765536"/>
                  <a:gd name="connsiteY30" fmla="*/ 507384 h 591631"/>
                  <a:gd name="connsiteX31" fmla="*/ 222404 w 765536"/>
                  <a:gd name="connsiteY31" fmla="*/ 459271 h 591631"/>
                  <a:gd name="connsiteX32" fmla="*/ 224223 w 765536"/>
                  <a:gd name="connsiteY32" fmla="*/ 458380 h 591631"/>
                  <a:gd name="connsiteX33" fmla="*/ 200027 w 765536"/>
                  <a:gd name="connsiteY33" fmla="*/ 401188 h 591631"/>
                  <a:gd name="connsiteX34" fmla="*/ 196289 w 765536"/>
                  <a:gd name="connsiteY34" fmla="*/ 334133 h 591631"/>
                  <a:gd name="connsiteX35" fmla="*/ 267444 w 765536"/>
                  <a:gd name="connsiteY35" fmla="*/ 210381 h 591631"/>
                  <a:gd name="connsiteX36" fmla="*/ 290126 w 765536"/>
                  <a:gd name="connsiteY36" fmla="*/ 349604 h 591631"/>
                  <a:gd name="connsiteX37" fmla="*/ 258160 w 765536"/>
                  <a:gd name="connsiteY37" fmla="*/ 427978 h 591631"/>
                  <a:gd name="connsiteX38" fmla="*/ 237560 w 765536"/>
                  <a:gd name="connsiteY38" fmla="*/ 451839 h 591631"/>
                  <a:gd name="connsiteX39" fmla="*/ 357006 w 765536"/>
                  <a:gd name="connsiteY39" fmla="*/ 393266 h 591631"/>
                  <a:gd name="connsiteX40" fmla="*/ 374979 w 765536"/>
                  <a:gd name="connsiteY40" fmla="*/ 381329 h 591631"/>
                  <a:gd name="connsiteX41" fmla="*/ 351341 w 765536"/>
                  <a:gd name="connsiteY41" fmla="*/ 323131 h 591631"/>
                  <a:gd name="connsiteX42" fmla="*/ 346848 w 765536"/>
                  <a:gd name="connsiteY42" fmla="*/ 255756 h 591631"/>
                  <a:gd name="connsiteX43" fmla="*/ 411818 w 765536"/>
                  <a:gd name="connsiteY43" fmla="*/ 128907 h 591631"/>
                  <a:gd name="connsiteX44" fmla="*/ 435529 w 765536"/>
                  <a:gd name="connsiteY44" fmla="*/ 269160 h 591631"/>
                  <a:gd name="connsiteX45" fmla="*/ 416846 w 765536"/>
                  <a:gd name="connsiteY45" fmla="*/ 332829 h 591631"/>
                  <a:gd name="connsiteX46" fmla="*/ 385216 w 765536"/>
                  <a:gd name="connsiteY46" fmla="*/ 374530 h 591631"/>
                  <a:gd name="connsiteX47" fmla="*/ 481888 w 765536"/>
                  <a:gd name="connsiteY47" fmla="*/ 310325 h 591631"/>
                  <a:gd name="connsiteX48" fmla="*/ 506039 w 765536"/>
                  <a:gd name="connsiteY48" fmla="*/ 289276 h 591631"/>
                  <a:gd name="connsiteX49" fmla="*/ 484391 w 765536"/>
                  <a:gd name="connsiteY49" fmla="*/ 235880 h 591631"/>
                  <a:gd name="connsiteX50" fmla="*/ 479881 w 765536"/>
                  <a:gd name="connsiteY50" fmla="*/ 171186 h 591631"/>
                  <a:gd name="connsiteX51" fmla="*/ 540727 w 765536"/>
                  <a:gd name="connsiteY51" fmla="*/ 50530 h 591631"/>
                  <a:gd name="connsiteX52" fmla="*/ 563420 w 765536"/>
                  <a:gd name="connsiteY52" fmla="*/ 184590 h 591631"/>
                  <a:gd name="connsiteX53" fmla="*/ 546019 w 765536"/>
                  <a:gd name="connsiteY53" fmla="*/ 245158 h 591631"/>
                  <a:gd name="connsiteX54" fmla="*/ 527169 w 765536"/>
                  <a:gd name="connsiteY54" fmla="*/ 270860 h 591631"/>
                  <a:gd name="connsiteX55" fmla="*/ 595382 w 765536"/>
                  <a:gd name="connsiteY55" fmla="*/ 211408 h 591631"/>
                  <a:gd name="connsiteX56" fmla="*/ 619656 w 765536"/>
                  <a:gd name="connsiteY56" fmla="*/ 180334 h 591631"/>
                  <a:gd name="connsiteX57" fmla="*/ 617073 w 765536"/>
                  <a:gd name="connsiteY57" fmla="*/ 148754 h 591631"/>
                  <a:gd name="connsiteX58" fmla="*/ 635602 w 765536"/>
                  <a:gd name="connsiteY58" fmla="*/ 88684 h 591631"/>
                  <a:gd name="connsiteX59" fmla="*/ 725324 w 765536"/>
                  <a:gd name="connsiteY59" fmla="*/ 0 h 591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765536" h="591631">
                    <a:moveTo>
                      <a:pt x="235474" y="492940"/>
                    </a:moveTo>
                    <a:lnTo>
                      <a:pt x="238582" y="497458"/>
                    </a:lnTo>
                    <a:lnTo>
                      <a:pt x="235474" y="498104"/>
                    </a:lnTo>
                    <a:close/>
                    <a:moveTo>
                      <a:pt x="294255" y="485883"/>
                    </a:moveTo>
                    <a:cubicBezTo>
                      <a:pt x="314272" y="485883"/>
                      <a:pt x="334291" y="489957"/>
                      <a:pt x="353043" y="498104"/>
                    </a:cubicBezTo>
                    <a:cubicBezTo>
                      <a:pt x="395646" y="518827"/>
                      <a:pt x="434373" y="546727"/>
                      <a:pt x="467503" y="580604"/>
                    </a:cubicBezTo>
                    <a:cubicBezTo>
                      <a:pt x="423677" y="595307"/>
                      <a:pt x="376244" y="595307"/>
                      <a:pt x="332418" y="580604"/>
                    </a:cubicBezTo>
                    <a:cubicBezTo>
                      <a:pt x="310234" y="574487"/>
                      <a:pt x="290153" y="563300"/>
                      <a:pt x="273540" y="548278"/>
                    </a:cubicBezTo>
                    <a:lnTo>
                      <a:pt x="238582" y="497458"/>
                    </a:lnTo>
                    <a:close/>
                    <a:moveTo>
                      <a:pt x="454621" y="406943"/>
                    </a:moveTo>
                    <a:cubicBezTo>
                      <a:pt x="476402" y="406943"/>
                      <a:pt x="498183" y="410519"/>
                      <a:pt x="519074" y="417670"/>
                    </a:cubicBezTo>
                    <a:cubicBezTo>
                      <a:pt x="563757" y="432915"/>
                      <a:pt x="604098" y="458749"/>
                      <a:pt x="636644" y="492952"/>
                    </a:cubicBezTo>
                    <a:cubicBezTo>
                      <a:pt x="590998" y="503291"/>
                      <a:pt x="543965" y="506085"/>
                      <a:pt x="497420" y="501202"/>
                    </a:cubicBezTo>
                    <a:cubicBezTo>
                      <a:pt x="454860" y="489249"/>
                      <a:pt x="418167" y="462094"/>
                      <a:pt x="394293" y="424881"/>
                    </a:cubicBezTo>
                    <a:lnTo>
                      <a:pt x="390168" y="417670"/>
                    </a:lnTo>
                    <a:cubicBezTo>
                      <a:pt x="411059" y="410519"/>
                      <a:pt x="432840" y="406943"/>
                      <a:pt x="454621" y="406943"/>
                    </a:cubicBezTo>
                    <a:close/>
                    <a:moveTo>
                      <a:pt x="644882" y="279479"/>
                    </a:moveTo>
                    <a:cubicBezTo>
                      <a:pt x="685537" y="281092"/>
                      <a:pt x="725943" y="286624"/>
                      <a:pt x="765536" y="295979"/>
                    </a:cubicBezTo>
                    <a:cubicBezTo>
                      <a:pt x="734398" y="327950"/>
                      <a:pt x="694620" y="350167"/>
                      <a:pt x="651075" y="359921"/>
                    </a:cubicBezTo>
                    <a:cubicBezTo>
                      <a:pt x="607345" y="361448"/>
                      <a:pt x="564405" y="347990"/>
                      <a:pt x="529380" y="321757"/>
                    </a:cubicBezTo>
                    <a:cubicBezTo>
                      <a:pt x="561699" y="294495"/>
                      <a:pt x="602603" y="279522"/>
                      <a:pt x="644882" y="279479"/>
                    </a:cubicBezTo>
                    <a:close/>
                    <a:moveTo>
                      <a:pt x="725324" y="0"/>
                    </a:moveTo>
                    <a:cubicBezTo>
                      <a:pt x="724642" y="45917"/>
                      <a:pt x="716988" y="91477"/>
                      <a:pt x="702642" y="135098"/>
                    </a:cubicBezTo>
                    <a:cubicBezTo>
                      <a:pt x="697061" y="154116"/>
                      <a:pt x="686594" y="170908"/>
                      <a:pt x="672700" y="184089"/>
                    </a:cubicBezTo>
                    <a:lnTo>
                      <a:pt x="622477" y="211255"/>
                    </a:lnTo>
                    <a:lnTo>
                      <a:pt x="600535" y="244409"/>
                    </a:lnTo>
                    <a:cubicBezTo>
                      <a:pt x="445321" y="406077"/>
                      <a:pt x="244006" y="515916"/>
                      <a:pt x="24068" y="558942"/>
                    </a:cubicBezTo>
                    <a:cubicBezTo>
                      <a:pt x="13523" y="561411"/>
                      <a:pt x="2988" y="554871"/>
                      <a:pt x="520" y="544336"/>
                    </a:cubicBezTo>
                    <a:cubicBezTo>
                      <a:pt x="-1949" y="533802"/>
                      <a:pt x="4601" y="523256"/>
                      <a:pt x="15136" y="520788"/>
                    </a:cubicBezTo>
                    <a:lnTo>
                      <a:pt x="22000" y="520788"/>
                    </a:lnTo>
                    <a:lnTo>
                      <a:pt x="79751" y="507384"/>
                    </a:lnTo>
                    <a:cubicBezTo>
                      <a:pt x="128458" y="494435"/>
                      <a:pt x="176102" y="478344"/>
                      <a:pt x="222404" y="459271"/>
                    </a:cubicBezTo>
                    <a:lnTo>
                      <a:pt x="224223" y="458380"/>
                    </a:lnTo>
                    <a:lnTo>
                      <a:pt x="200027" y="401188"/>
                    </a:lnTo>
                    <a:cubicBezTo>
                      <a:pt x="194968" y="379378"/>
                      <a:pt x="193647" y="356702"/>
                      <a:pt x="196289" y="334133"/>
                    </a:cubicBezTo>
                    <a:cubicBezTo>
                      <a:pt x="206986" y="286657"/>
                      <a:pt x="231791" y="243512"/>
                      <a:pt x="267444" y="210381"/>
                    </a:cubicBezTo>
                    <a:cubicBezTo>
                      <a:pt x="280534" y="255714"/>
                      <a:pt x="288156" y="302453"/>
                      <a:pt x="290126" y="349604"/>
                    </a:cubicBezTo>
                    <a:cubicBezTo>
                      <a:pt x="290126" y="378480"/>
                      <a:pt x="274143" y="406838"/>
                      <a:pt x="258160" y="427978"/>
                    </a:cubicBezTo>
                    <a:lnTo>
                      <a:pt x="237560" y="451839"/>
                    </a:lnTo>
                    <a:lnTo>
                      <a:pt x="357006" y="393266"/>
                    </a:lnTo>
                    <a:lnTo>
                      <a:pt x="374979" y="381329"/>
                    </a:lnTo>
                    <a:lnTo>
                      <a:pt x="351341" y="323131"/>
                    </a:lnTo>
                    <a:cubicBezTo>
                      <a:pt x="346293" y="301194"/>
                      <a:pt x="344731" y="278455"/>
                      <a:pt x="346848" y="255756"/>
                    </a:cubicBezTo>
                    <a:cubicBezTo>
                      <a:pt x="355596" y="208020"/>
                      <a:pt x="378191" y="163911"/>
                      <a:pt x="411818" y="128907"/>
                    </a:cubicBezTo>
                    <a:cubicBezTo>
                      <a:pt x="424897" y="174630"/>
                      <a:pt x="432854" y="221673"/>
                      <a:pt x="435529" y="269160"/>
                    </a:cubicBezTo>
                    <a:cubicBezTo>
                      <a:pt x="433201" y="291529"/>
                      <a:pt x="426808" y="313080"/>
                      <a:pt x="416846" y="332829"/>
                    </a:cubicBezTo>
                    <a:lnTo>
                      <a:pt x="385216" y="374530"/>
                    </a:lnTo>
                    <a:lnTo>
                      <a:pt x="481888" y="310325"/>
                    </a:lnTo>
                    <a:lnTo>
                      <a:pt x="506039" y="289276"/>
                    </a:lnTo>
                    <a:lnTo>
                      <a:pt x="484391" y="235880"/>
                    </a:lnTo>
                    <a:cubicBezTo>
                      <a:pt x="479518" y="214819"/>
                      <a:pt x="477953" y="192991"/>
                      <a:pt x="479881" y="171186"/>
                    </a:cubicBezTo>
                    <a:cubicBezTo>
                      <a:pt x="488629" y="126124"/>
                      <a:pt x="509698" y="84365"/>
                      <a:pt x="540727" y="50530"/>
                    </a:cubicBezTo>
                    <a:cubicBezTo>
                      <a:pt x="553189" y="94250"/>
                      <a:pt x="560800" y="139214"/>
                      <a:pt x="563420" y="184590"/>
                    </a:cubicBezTo>
                    <a:cubicBezTo>
                      <a:pt x="561217" y="205816"/>
                      <a:pt x="555273" y="226301"/>
                      <a:pt x="546019" y="245158"/>
                    </a:cubicBezTo>
                    <a:lnTo>
                      <a:pt x="527169" y="270860"/>
                    </a:lnTo>
                    <a:lnTo>
                      <a:pt x="595382" y="211408"/>
                    </a:lnTo>
                    <a:lnTo>
                      <a:pt x="619656" y="180334"/>
                    </a:lnTo>
                    <a:lnTo>
                      <a:pt x="617073" y="148754"/>
                    </a:lnTo>
                    <a:cubicBezTo>
                      <a:pt x="619348" y="127920"/>
                      <a:pt x="625565" y="107517"/>
                      <a:pt x="635602" y="88684"/>
                    </a:cubicBezTo>
                    <a:cubicBezTo>
                      <a:pt x="655512" y="50486"/>
                      <a:pt x="686889" y="19467"/>
                      <a:pt x="7253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35" name="任意多边形: 形状 134">
                <a:extLst>
                  <a:ext uri="{FF2B5EF4-FFF2-40B4-BE49-F238E27FC236}">
                    <a16:creationId xmlns:a16="http://schemas.microsoft.com/office/drawing/2014/main" id="{8FB10D14-65F9-42FF-A03C-8A9E63DC6F2B}"/>
                  </a:ext>
                </a:extLst>
              </p:cNvPr>
              <p:cNvSpPr/>
              <p:nvPr/>
            </p:nvSpPr>
            <p:spPr>
              <a:xfrm>
                <a:off x="2452782" y="1084415"/>
                <a:ext cx="5372199" cy="5390836"/>
              </a:xfrm>
              <a:custGeom>
                <a:avLst/>
                <a:gdLst>
                  <a:gd name="connsiteX0" fmla="*/ 3137621 w 5372199"/>
                  <a:gd name="connsiteY0" fmla="*/ 5098566 h 5390836"/>
                  <a:gd name="connsiteX1" fmla="*/ 3090189 w 5372199"/>
                  <a:gd name="connsiteY1" fmla="*/ 5135680 h 5390836"/>
                  <a:gd name="connsiteX2" fmla="*/ 3090189 w 5372199"/>
                  <a:gd name="connsiteY2" fmla="*/ 5214053 h 5390836"/>
                  <a:gd name="connsiteX3" fmla="*/ 3123189 w 5372199"/>
                  <a:gd name="connsiteY3" fmla="*/ 5282125 h 5390836"/>
                  <a:gd name="connsiteX4" fmla="*/ 3179909 w 5372199"/>
                  <a:gd name="connsiteY4" fmla="*/ 5298625 h 5390836"/>
                  <a:gd name="connsiteX5" fmla="*/ 3227342 w 5372199"/>
                  <a:gd name="connsiteY5" fmla="*/ 5262527 h 5390836"/>
                  <a:gd name="connsiteX6" fmla="*/ 3223219 w 5372199"/>
                  <a:gd name="connsiteY6" fmla="*/ 5262527 h 5390836"/>
                  <a:gd name="connsiteX7" fmla="*/ 3228384 w 5372199"/>
                  <a:gd name="connsiteY7" fmla="*/ 5186218 h 5390836"/>
                  <a:gd name="connsiteX8" fmla="*/ 3195371 w 5372199"/>
                  <a:gd name="connsiteY8" fmla="*/ 5115066 h 5390836"/>
                  <a:gd name="connsiteX9" fmla="*/ 3137621 w 5372199"/>
                  <a:gd name="connsiteY9" fmla="*/ 5098566 h 5390836"/>
                  <a:gd name="connsiteX10" fmla="*/ 2793012 w 5372199"/>
                  <a:gd name="connsiteY10" fmla="*/ 5095901 h 5390836"/>
                  <a:gd name="connsiteX11" fmla="*/ 2794038 w 5372199"/>
                  <a:gd name="connsiteY11" fmla="*/ 5121680 h 5390836"/>
                  <a:gd name="connsiteX12" fmla="*/ 2794038 w 5372199"/>
                  <a:gd name="connsiteY12" fmla="*/ 5147468 h 5390836"/>
                  <a:gd name="connsiteX13" fmla="*/ 2652759 w 5372199"/>
                  <a:gd name="connsiteY13" fmla="*/ 5150557 h 5390836"/>
                  <a:gd name="connsiteX14" fmla="*/ 2654818 w 5372199"/>
                  <a:gd name="connsiteY14" fmla="*/ 5212430 h 5390836"/>
                  <a:gd name="connsiteX15" fmla="*/ 2785788 w 5372199"/>
                  <a:gd name="connsiteY15" fmla="*/ 5210375 h 5390836"/>
                  <a:gd name="connsiteX16" fmla="*/ 2785788 w 5372199"/>
                  <a:gd name="connsiteY16" fmla="*/ 5235125 h 5390836"/>
                  <a:gd name="connsiteX17" fmla="*/ 2785788 w 5372199"/>
                  <a:gd name="connsiteY17" fmla="*/ 5259875 h 5390836"/>
                  <a:gd name="connsiteX18" fmla="*/ 2654818 w 5372199"/>
                  <a:gd name="connsiteY18" fmla="*/ 5261930 h 5390836"/>
                  <a:gd name="connsiteX19" fmla="*/ 2656886 w 5372199"/>
                  <a:gd name="connsiteY19" fmla="*/ 5338252 h 5390836"/>
                  <a:gd name="connsiteX20" fmla="*/ 2803317 w 5372199"/>
                  <a:gd name="connsiteY20" fmla="*/ 5335154 h 5390836"/>
                  <a:gd name="connsiteX21" fmla="*/ 2804347 w 5372199"/>
                  <a:gd name="connsiteY21" fmla="*/ 5360934 h 5390836"/>
                  <a:gd name="connsiteX22" fmla="*/ 2804347 w 5372199"/>
                  <a:gd name="connsiteY22" fmla="*/ 5386722 h 5390836"/>
                  <a:gd name="connsiteX23" fmla="*/ 2601191 w 5372199"/>
                  <a:gd name="connsiteY23" fmla="*/ 5390836 h 5390836"/>
                  <a:gd name="connsiteX24" fmla="*/ 2597068 w 5372199"/>
                  <a:gd name="connsiteY24" fmla="*/ 5100028 h 5390836"/>
                  <a:gd name="connsiteX25" fmla="*/ 2311412 w 5372199"/>
                  <a:gd name="connsiteY25" fmla="*/ 5073218 h 5390836"/>
                  <a:gd name="connsiteX26" fmla="*/ 2527979 w 5372199"/>
                  <a:gd name="connsiteY26" fmla="*/ 5100036 h 5390836"/>
                  <a:gd name="connsiteX27" fmla="*/ 2524886 w 5372199"/>
                  <a:gd name="connsiteY27" fmla="*/ 5124786 h 5390836"/>
                  <a:gd name="connsiteX28" fmla="*/ 2521789 w 5372199"/>
                  <a:gd name="connsiteY28" fmla="*/ 5150566 h 5390836"/>
                  <a:gd name="connsiteX29" fmla="*/ 2441357 w 5372199"/>
                  <a:gd name="connsiteY29" fmla="*/ 5141286 h 5390836"/>
                  <a:gd name="connsiteX30" fmla="*/ 2412480 w 5372199"/>
                  <a:gd name="connsiteY30" fmla="*/ 5378472 h 5390836"/>
                  <a:gd name="connsiteX31" fmla="*/ 2384632 w 5372199"/>
                  <a:gd name="connsiteY31" fmla="*/ 5375374 h 5390836"/>
                  <a:gd name="connsiteX32" fmla="*/ 2356798 w 5372199"/>
                  <a:gd name="connsiteY32" fmla="*/ 5372277 h 5390836"/>
                  <a:gd name="connsiteX33" fmla="*/ 2385662 w 5372199"/>
                  <a:gd name="connsiteY33" fmla="*/ 5134066 h 5390836"/>
                  <a:gd name="connsiteX34" fmla="*/ 2305230 w 5372199"/>
                  <a:gd name="connsiteY34" fmla="*/ 5124786 h 5390836"/>
                  <a:gd name="connsiteX35" fmla="*/ 2308328 w 5372199"/>
                  <a:gd name="connsiteY35" fmla="*/ 5098998 h 5390836"/>
                  <a:gd name="connsiteX36" fmla="*/ 3178501 w 5372199"/>
                  <a:gd name="connsiteY36" fmla="*/ 5049077 h 5390836"/>
                  <a:gd name="connsiteX37" fmla="*/ 3227342 w 5372199"/>
                  <a:gd name="connsiteY37" fmla="*/ 5072774 h 5390836"/>
                  <a:gd name="connsiteX38" fmla="*/ 3283036 w 5372199"/>
                  <a:gd name="connsiteY38" fmla="*/ 5175900 h 5390836"/>
                  <a:gd name="connsiteX39" fmla="*/ 3270659 w 5372199"/>
                  <a:gd name="connsiteY39" fmla="*/ 5291404 h 5390836"/>
                  <a:gd name="connsiteX40" fmla="*/ 3094478 w 5372199"/>
                  <a:gd name="connsiteY40" fmla="*/ 5332188 h 5390836"/>
                  <a:gd name="connsiteX41" fmla="*/ 3086062 w 5372199"/>
                  <a:gd name="connsiteY41" fmla="*/ 5326472 h 5390836"/>
                  <a:gd name="connsiteX42" fmla="*/ 3082978 w 5372199"/>
                  <a:gd name="connsiteY42" fmla="*/ 5329557 h 5390836"/>
                  <a:gd name="connsiteX43" fmla="*/ 3027283 w 5372199"/>
                  <a:gd name="connsiteY43" fmla="*/ 5226430 h 5390836"/>
                  <a:gd name="connsiteX44" fmla="*/ 3040690 w 5372199"/>
                  <a:gd name="connsiteY44" fmla="*/ 5108871 h 5390836"/>
                  <a:gd name="connsiteX45" fmla="*/ 3124219 w 5372199"/>
                  <a:gd name="connsiteY45" fmla="*/ 5050083 h 5390836"/>
                  <a:gd name="connsiteX46" fmla="*/ 3178501 w 5372199"/>
                  <a:gd name="connsiteY46" fmla="*/ 5049077 h 5390836"/>
                  <a:gd name="connsiteX47" fmla="*/ 2038303 w 5372199"/>
                  <a:gd name="connsiteY47" fmla="*/ 5009871 h 5390836"/>
                  <a:gd name="connsiteX48" fmla="*/ 2065121 w 5372199"/>
                  <a:gd name="connsiteY48" fmla="*/ 5017092 h 5390836"/>
                  <a:gd name="connsiteX49" fmla="*/ 2092960 w 5372199"/>
                  <a:gd name="connsiteY49" fmla="*/ 5023274 h 5390836"/>
                  <a:gd name="connsiteX50" fmla="*/ 2048621 w 5372199"/>
                  <a:gd name="connsiteY50" fmla="*/ 5201688 h 5390836"/>
                  <a:gd name="connsiteX51" fmla="*/ 2048621 w 5372199"/>
                  <a:gd name="connsiteY51" fmla="*/ 5250150 h 5390836"/>
                  <a:gd name="connsiteX52" fmla="*/ 2082650 w 5372199"/>
                  <a:gd name="connsiteY52" fmla="*/ 5274900 h 5390836"/>
                  <a:gd name="connsiteX53" fmla="*/ 2124930 w 5372199"/>
                  <a:gd name="connsiteY53" fmla="*/ 5274900 h 5390836"/>
                  <a:gd name="connsiteX54" fmla="*/ 2148650 w 5372199"/>
                  <a:gd name="connsiteY54" fmla="*/ 5230565 h 5390836"/>
                  <a:gd name="connsiteX55" fmla="*/ 2192989 w 5372199"/>
                  <a:gd name="connsiteY55" fmla="*/ 5053189 h 5390836"/>
                  <a:gd name="connsiteX56" fmla="*/ 2219807 w 5372199"/>
                  <a:gd name="connsiteY56" fmla="*/ 5059371 h 5390836"/>
                  <a:gd name="connsiteX57" fmla="*/ 2247654 w 5372199"/>
                  <a:gd name="connsiteY57" fmla="*/ 5066591 h 5390836"/>
                  <a:gd name="connsiteX58" fmla="*/ 2200209 w 5372199"/>
                  <a:gd name="connsiteY58" fmla="*/ 5237773 h 5390836"/>
                  <a:gd name="connsiteX59" fmla="*/ 2153807 w 5372199"/>
                  <a:gd name="connsiteY59" fmla="*/ 5319247 h 5390836"/>
                  <a:gd name="connsiteX60" fmla="*/ 2067180 w 5372199"/>
                  <a:gd name="connsiteY60" fmla="*/ 5326468 h 5390836"/>
                  <a:gd name="connsiteX61" fmla="*/ 1994985 w 5372199"/>
                  <a:gd name="connsiteY61" fmla="*/ 5279023 h 5390836"/>
                  <a:gd name="connsiteX62" fmla="*/ 1994985 w 5372199"/>
                  <a:gd name="connsiteY62" fmla="*/ 5186218 h 5390836"/>
                  <a:gd name="connsiteX63" fmla="*/ 3514900 w 5372199"/>
                  <a:gd name="connsiteY63" fmla="*/ 4952554 h 5390836"/>
                  <a:gd name="connsiteX64" fmla="*/ 3523150 w 5372199"/>
                  <a:gd name="connsiteY64" fmla="*/ 4977304 h 5390836"/>
                  <a:gd name="connsiteX65" fmla="*/ 3531400 w 5372199"/>
                  <a:gd name="connsiteY65" fmla="*/ 5002053 h 5390836"/>
                  <a:gd name="connsiteX66" fmla="*/ 3403523 w 5372199"/>
                  <a:gd name="connsiteY66" fmla="*/ 5043303 h 5390836"/>
                  <a:gd name="connsiteX67" fmla="*/ 3424146 w 5372199"/>
                  <a:gd name="connsiteY67" fmla="*/ 5106210 h 5390836"/>
                  <a:gd name="connsiteX68" fmla="*/ 3535523 w 5372199"/>
                  <a:gd name="connsiteY68" fmla="*/ 5070125 h 5390836"/>
                  <a:gd name="connsiteX69" fmla="*/ 3542743 w 5372199"/>
                  <a:gd name="connsiteY69" fmla="*/ 5093833 h 5390836"/>
                  <a:gd name="connsiteX70" fmla="*/ 3550993 w 5372199"/>
                  <a:gd name="connsiteY70" fmla="*/ 5117557 h 5390836"/>
                  <a:gd name="connsiteX71" fmla="*/ 3439621 w 5372199"/>
                  <a:gd name="connsiteY71" fmla="*/ 5153655 h 5390836"/>
                  <a:gd name="connsiteX72" fmla="*/ 3477773 w 5372199"/>
                  <a:gd name="connsiteY72" fmla="*/ 5271222 h 5390836"/>
                  <a:gd name="connsiteX73" fmla="*/ 3450955 w 5372199"/>
                  <a:gd name="connsiteY73" fmla="*/ 5279459 h 5390836"/>
                  <a:gd name="connsiteX74" fmla="*/ 3424146 w 5372199"/>
                  <a:gd name="connsiteY74" fmla="*/ 5288752 h 5390836"/>
                  <a:gd name="connsiteX75" fmla="*/ 3334426 w 5372199"/>
                  <a:gd name="connsiteY75" fmla="*/ 5012371 h 5390836"/>
                  <a:gd name="connsiteX76" fmla="*/ 1772071 w 5372199"/>
                  <a:gd name="connsiteY76" fmla="*/ 4919562 h 5390836"/>
                  <a:gd name="connsiteX77" fmla="*/ 1978320 w 5372199"/>
                  <a:gd name="connsiteY77" fmla="*/ 4990719 h 5390836"/>
                  <a:gd name="connsiteX78" fmla="*/ 1970070 w 5372199"/>
                  <a:gd name="connsiteY78" fmla="*/ 5014439 h 5390836"/>
                  <a:gd name="connsiteX79" fmla="*/ 1960782 w 5372199"/>
                  <a:gd name="connsiteY79" fmla="*/ 5039189 h 5390836"/>
                  <a:gd name="connsiteX80" fmla="*/ 1884473 w 5372199"/>
                  <a:gd name="connsiteY80" fmla="*/ 5013409 h 5390836"/>
                  <a:gd name="connsiteX81" fmla="*/ 1807130 w 5372199"/>
                  <a:gd name="connsiteY81" fmla="*/ 5239260 h 5390836"/>
                  <a:gd name="connsiteX82" fmla="*/ 1780321 w 5372199"/>
                  <a:gd name="connsiteY82" fmla="*/ 5229968 h 5390836"/>
                  <a:gd name="connsiteX83" fmla="*/ 1753503 w 5372199"/>
                  <a:gd name="connsiteY83" fmla="*/ 5220693 h 5390836"/>
                  <a:gd name="connsiteX84" fmla="*/ 1831880 w 5372199"/>
                  <a:gd name="connsiteY84" fmla="*/ 4994842 h 5390836"/>
                  <a:gd name="connsiteX85" fmla="*/ 1755571 w 5372199"/>
                  <a:gd name="connsiteY85" fmla="*/ 4969062 h 5390836"/>
                  <a:gd name="connsiteX86" fmla="*/ 1763821 w 5372199"/>
                  <a:gd name="connsiteY86" fmla="*/ 4944312 h 5390836"/>
                  <a:gd name="connsiteX87" fmla="*/ 1666876 w 5372199"/>
                  <a:gd name="connsiteY87" fmla="*/ 4867995 h 5390836"/>
                  <a:gd name="connsiteX88" fmla="*/ 1691626 w 5372199"/>
                  <a:gd name="connsiteY88" fmla="*/ 4879342 h 5390836"/>
                  <a:gd name="connsiteX89" fmla="*/ 1717406 w 5372199"/>
                  <a:gd name="connsiteY89" fmla="*/ 4891715 h 5390836"/>
                  <a:gd name="connsiteX90" fmla="*/ 1594694 w 5372199"/>
                  <a:gd name="connsiteY90" fmla="*/ 5154680 h 5390836"/>
                  <a:gd name="connsiteX91" fmla="*/ 1568906 w 5372199"/>
                  <a:gd name="connsiteY91" fmla="*/ 5143345 h 5390836"/>
                  <a:gd name="connsiteX92" fmla="*/ 1543127 w 5372199"/>
                  <a:gd name="connsiteY92" fmla="*/ 5130968 h 5390836"/>
                  <a:gd name="connsiteX93" fmla="*/ 3872751 w 5372199"/>
                  <a:gd name="connsiteY93" fmla="*/ 4780342 h 5390836"/>
                  <a:gd name="connsiteX94" fmla="*/ 3884085 w 5372199"/>
                  <a:gd name="connsiteY94" fmla="*/ 4803037 h 5390836"/>
                  <a:gd name="connsiteX95" fmla="*/ 3896462 w 5372199"/>
                  <a:gd name="connsiteY95" fmla="*/ 4825719 h 5390836"/>
                  <a:gd name="connsiteX96" fmla="*/ 3825306 w 5372199"/>
                  <a:gd name="connsiteY96" fmla="*/ 4863872 h 5390836"/>
                  <a:gd name="connsiteX97" fmla="*/ 3937712 w 5372199"/>
                  <a:gd name="connsiteY97" fmla="*/ 5075278 h 5390836"/>
                  <a:gd name="connsiteX98" fmla="*/ 3912962 w 5372199"/>
                  <a:gd name="connsiteY98" fmla="*/ 5088689 h 5390836"/>
                  <a:gd name="connsiteX99" fmla="*/ 3888212 w 5372199"/>
                  <a:gd name="connsiteY99" fmla="*/ 5102096 h 5390836"/>
                  <a:gd name="connsiteX100" fmla="*/ 3775806 w 5372199"/>
                  <a:gd name="connsiteY100" fmla="*/ 4890689 h 5390836"/>
                  <a:gd name="connsiteX101" fmla="*/ 3704649 w 5372199"/>
                  <a:gd name="connsiteY101" fmla="*/ 4927816 h 5390836"/>
                  <a:gd name="connsiteX102" fmla="*/ 3692277 w 5372199"/>
                  <a:gd name="connsiteY102" fmla="*/ 4905122 h 5390836"/>
                  <a:gd name="connsiteX103" fmla="*/ 3680929 w 5372199"/>
                  <a:gd name="connsiteY103" fmla="*/ 4882439 h 5390836"/>
                  <a:gd name="connsiteX104" fmla="*/ 1417309 w 5372199"/>
                  <a:gd name="connsiteY104" fmla="*/ 4732898 h 5390836"/>
                  <a:gd name="connsiteX105" fmla="*/ 1607059 w 5372199"/>
                  <a:gd name="connsiteY105" fmla="*/ 4839122 h 5390836"/>
                  <a:gd name="connsiteX106" fmla="*/ 1594682 w 5372199"/>
                  <a:gd name="connsiteY106" fmla="*/ 4861804 h 5390836"/>
                  <a:gd name="connsiteX107" fmla="*/ 1582309 w 5372199"/>
                  <a:gd name="connsiteY107" fmla="*/ 4883456 h 5390836"/>
                  <a:gd name="connsiteX108" fmla="*/ 1512182 w 5372199"/>
                  <a:gd name="connsiteY108" fmla="*/ 4844274 h 5390836"/>
                  <a:gd name="connsiteX109" fmla="*/ 1395653 w 5372199"/>
                  <a:gd name="connsiteY109" fmla="*/ 5053625 h 5390836"/>
                  <a:gd name="connsiteX110" fmla="*/ 1370903 w 5372199"/>
                  <a:gd name="connsiteY110" fmla="*/ 5040210 h 5390836"/>
                  <a:gd name="connsiteX111" fmla="*/ 1347182 w 5372199"/>
                  <a:gd name="connsiteY111" fmla="*/ 5026808 h 5390836"/>
                  <a:gd name="connsiteX112" fmla="*/ 1462682 w 5372199"/>
                  <a:gd name="connsiteY112" fmla="*/ 4817457 h 5390836"/>
                  <a:gd name="connsiteX113" fmla="*/ 1392555 w 5372199"/>
                  <a:gd name="connsiteY113" fmla="*/ 4778274 h 5390836"/>
                  <a:gd name="connsiteX114" fmla="*/ 1404932 w 5372199"/>
                  <a:gd name="connsiteY114" fmla="*/ 4755592 h 5390836"/>
                  <a:gd name="connsiteX115" fmla="*/ 4097559 w 5372199"/>
                  <a:gd name="connsiteY115" fmla="*/ 4639059 h 5390836"/>
                  <a:gd name="connsiteX116" fmla="*/ 4110962 w 5372199"/>
                  <a:gd name="connsiteY116" fmla="*/ 4660711 h 5390836"/>
                  <a:gd name="connsiteX117" fmla="*/ 4125402 w 5372199"/>
                  <a:gd name="connsiteY117" fmla="*/ 4682368 h 5390836"/>
                  <a:gd name="connsiteX118" fmla="*/ 4006805 w 5372199"/>
                  <a:gd name="connsiteY118" fmla="*/ 4759715 h 5390836"/>
                  <a:gd name="connsiteX119" fmla="*/ 4040835 w 5372199"/>
                  <a:gd name="connsiteY119" fmla="*/ 4811283 h 5390836"/>
                  <a:gd name="connsiteX120" fmla="*/ 4150152 w 5372199"/>
                  <a:gd name="connsiteY120" fmla="*/ 4740118 h 5390836"/>
                  <a:gd name="connsiteX121" fmla="*/ 4164589 w 5372199"/>
                  <a:gd name="connsiteY121" fmla="*/ 4760741 h 5390836"/>
                  <a:gd name="connsiteX122" fmla="*/ 4177991 w 5372199"/>
                  <a:gd name="connsiteY122" fmla="*/ 4782406 h 5390836"/>
                  <a:gd name="connsiteX123" fmla="*/ 4067652 w 5372199"/>
                  <a:gd name="connsiteY123" fmla="*/ 4853562 h 5390836"/>
                  <a:gd name="connsiteX124" fmla="*/ 4108902 w 5372199"/>
                  <a:gd name="connsiteY124" fmla="*/ 4916465 h 5390836"/>
                  <a:gd name="connsiteX125" fmla="*/ 4232656 w 5372199"/>
                  <a:gd name="connsiteY125" fmla="*/ 4837062 h 5390836"/>
                  <a:gd name="connsiteX126" fmla="*/ 4247088 w 5372199"/>
                  <a:gd name="connsiteY126" fmla="*/ 4858715 h 5390836"/>
                  <a:gd name="connsiteX127" fmla="*/ 4261529 w 5372199"/>
                  <a:gd name="connsiteY127" fmla="*/ 4880367 h 5390836"/>
                  <a:gd name="connsiteX128" fmla="*/ 4090335 w 5372199"/>
                  <a:gd name="connsiteY128" fmla="*/ 4990714 h 5390836"/>
                  <a:gd name="connsiteX129" fmla="*/ 3932555 w 5372199"/>
                  <a:gd name="connsiteY129" fmla="*/ 4746308 h 5390836"/>
                  <a:gd name="connsiteX130" fmla="*/ 1204009 w 5372199"/>
                  <a:gd name="connsiteY130" fmla="*/ 4608716 h 5390836"/>
                  <a:gd name="connsiteX131" fmla="*/ 1280327 w 5372199"/>
                  <a:gd name="connsiteY131" fmla="*/ 4633466 h 5390836"/>
                  <a:gd name="connsiteX132" fmla="*/ 1323636 w 5372199"/>
                  <a:gd name="connsiteY132" fmla="*/ 4697398 h 5390836"/>
                  <a:gd name="connsiteX133" fmla="*/ 1308174 w 5372199"/>
                  <a:gd name="connsiteY133" fmla="*/ 4771647 h 5390836"/>
                  <a:gd name="connsiteX134" fmla="*/ 1268992 w 5372199"/>
                  <a:gd name="connsiteY134" fmla="*/ 4739686 h 5390836"/>
                  <a:gd name="connsiteX135" fmla="*/ 1274144 w 5372199"/>
                  <a:gd name="connsiteY135" fmla="*/ 4703593 h 5390836"/>
                  <a:gd name="connsiteX136" fmla="*/ 1249395 w 5372199"/>
                  <a:gd name="connsiteY136" fmla="*/ 4670588 h 5390836"/>
                  <a:gd name="connsiteX137" fmla="*/ 1216395 w 5372199"/>
                  <a:gd name="connsiteY137" fmla="*/ 4659245 h 5390836"/>
                  <a:gd name="connsiteX138" fmla="*/ 1189577 w 5372199"/>
                  <a:gd name="connsiteY138" fmla="*/ 4674715 h 5390836"/>
                  <a:gd name="connsiteX139" fmla="*/ 1189577 w 5372199"/>
                  <a:gd name="connsiteY139" fmla="*/ 4698436 h 5390836"/>
                  <a:gd name="connsiteX140" fmla="*/ 1221547 w 5372199"/>
                  <a:gd name="connsiteY140" fmla="*/ 4742775 h 5390836"/>
                  <a:gd name="connsiteX141" fmla="*/ 1265894 w 5372199"/>
                  <a:gd name="connsiteY141" fmla="*/ 4815995 h 5390836"/>
                  <a:gd name="connsiteX142" fmla="*/ 1247327 w 5372199"/>
                  <a:gd name="connsiteY142" fmla="*/ 4874774 h 5390836"/>
                  <a:gd name="connsiteX143" fmla="*/ 1184424 w 5372199"/>
                  <a:gd name="connsiteY143" fmla="*/ 4909842 h 5390836"/>
                  <a:gd name="connsiteX144" fmla="*/ 1106048 w 5372199"/>
                  <a:gd name="connsiteY144" fmla="*/ 4881999 h 5390836"/>
                  <a:gd name="connsiteX145" fmla="*/ 1056548 w 5372199"/>
                  <a:gd name="connsiteY145" fmla="*/ 4814965 h 5390836"/>
                  <a:gd name="connsiteX146" fmla="*/ 1074073 w 5372199"/>
                  <a:gd name="connsiteY146" fmla="*/ 4738660 h 5390836"/>
                  <a:gd name="connsiteX147" fmla="*/ 1118420 w 5372199"/>
                  <a:gd name="connsiteY147" fmla="*/ 4769592 h 5390836"/>
                  <a:gd name="connsiteX148" fmla="*/ 1109145 w 5372199"/>
                  <a:gd name="connsiteY148" fmla="*/ 4807745 h 5390836"/>
                  <a:gd name="connsiteX149" fmla="*/ 1134920 w 5372199"/>
                  <a:gd name="connsiteY149" fmla="*/ 4841774 h 5390836"/>
                  <a:gd name="connsiteX150" fmla="*/ 1174115 w 5372199"/>
                  <a:gd name="connsiteY150" fmla="*/ 4859312 h 5390836"/>
                  <a:gd name="connsiteX151" fmla="*/ 1201954 w 5372199"/>
                  <a:gd name="connsiteY151" fmla="*/ 4846940 h 5390836"/>
                  <a:gd name="connsiteX152" fmla="*/ 1201954 w 5372199"/>
                  <a:gd name="connsiteY152" fmla="*/ 4821160 h 5390836"/>
                  <a:gd name="connsiteX153" fmla="*/ 1175145 w 5372199"/>
                  <a:gd name="connsiteY153" fmla="*/ 4780940 h 5390836"/>
                  <a:gd name="connsiteX154" fmla="*/ 1125645 w 5372199"/>
                  <a:gd name="connsiteY154" fmla="*/ 4703593 h 5390836"/>
                  <a:gd name="connsiteX155" fmla="*/ 1141102 w 5372199"/>
                  <a:gd name="connsiteY155" fmla="*/ 4646868 h 5390836"/>
                  <a:gd name="connsiteX156" fmla="*/ 1204009 w 5372199"/>
                  <a:gd name="connsiteY156" fmla="*/ 4608716 h 5390836"/>
                  <a:gd name="connsiteX157" fmla="*/ 4318414 w 5372199"/>
                  <a:gd name="connsiteY157" fmla="*/ 4479809 h 5390836"/>
                  <a:gd name="connsiteX158" fmla="*/ 4394732 w 5372199"/>
                  <a:gd name="connsiteY158" fmla="*/ 4513839 h 5390836"/>
                  <a:gd name="connsiteX159" fmla="*/ 4352444 w 5372199"/>
                  <a:gd name="connsiteY159" fmla="*/ 4549936 h 5390836"/>
                  <a:gd name="connsiteX160" fmla="*/ 4314287 w 5372199"/>
                  <a:gd name="connsiteY160" fmla="*/ 4533436 h 5390836"/>
                  <a:gd name="connsiteX161" fmla="*/ 4274067 w 5372199"/>
                  <a:gd name="connsiteY161" fmla="*/ 4548894 h 5390836"/>
                  <a:gd name="connsiteX162" fmla="*/ 4253440 w 5372199"/>
                  <a:gd name="connsiteY162" fmla="*/ 4600466 h 5390836"/>
                  <a:gd name="connsiteX163" fmla="*/ 4288508 w 5372199"/>
                  <a:gd name="connsiteY163" fmla="*/ 4669563 h 5390836"/>
                  <a:gd name="connsiteX164" fmla="*/ 4349347 w 5372199"/>
                  <a:gd name="connsiteY164" fmla="*/ 4714936 h 5390836"/>
                  <a:gd name="connsiteX165" fmla="*/ 4402974 w 5372199"/>
                  <a:gd name="connsiteY165" fmla="*/ 4703593 h 5390836"/>
                  <a:gd name="connsiteX166" fmla="*/ 4424626 w 5372199"/>
                  <a:gd name="connsiteY166" fmla="*/ 4665436 h 5390836"/>
                  <a:gd name="connsiteX167" fmla="*/ 4412262 w 5372199"/>
                  <a:gd name="connsiteY167" fmla="*/ 4621089 h 5390836"/>
                  <a:gd name="connsiteX168" fmla="*/ 4454541 w 5372199"/>
                  <a:gd name="connsiteY168" fmla="*/ 4581898 h 5390836"/>
                  <a:gd name="connsiteX169" fmla="*/ 4478261 w 5372199"/>
                  <a:gd name="connsiteY169" fmla="*/ 4667495 h 5390836"/>
                  <a:gd name="connsiteX170" fmla="*/ 4344389 w 5372199"/>
                  <a:gd name="connsiteY170" fmla="*/ 4770936 h 5390836"/>
                  <a:gd name="connsiteX171" fmla="*/ 4342135 w 5372199"/>
                  <a:gd name="connsiteY171" fmla="*/ 4770622 h 5390836"/>
                  <a:gd name="connsiteX172" fmla="*/ 4245203 w 5372199"/>
                  <a:gd name="connsiteY172" fmla="*/ 4706686 h 5390836"/>
                  <a:gd name="connsiteX173" fmla="*/ 4197758 w 5372199"/>
                  <a:gd name="connsiteY173" fmla="*/ 4598398 h 5390836"/>
                  <a:gd name="connsiteX174" fmla="*/ 4239008 w 5372199"/>
                  <a:gd name="connsiteY174" fmla="*/ 4508686 h 5390836"/>
                  <a:gd name="connsiteX175" fmla="*/ 4318414 w 5372199"/>
                  <a:gd name="connsiteY175" fmla="*/ 4479809 h 5390836"/>
                  <a:gd name="connsiteX176" fmla="*/ 976955 w 5372199"/>
                  <a:gd name="connsiteY176" fmla="*/ 4384335 h 5390836"/>
                  <a:gd name="connsiteX177" fmla="*/ 998607 w 5372199"/>
                  <a:gd name="connsiteY177" fmla="*/ 4403932 h 5390836"/>
                  <a:gd name="connsiteX178" fmla="*/ 1019243 w 5372199"/>
                  <a:gd name="connsiteY178" fmla="*/ 4424560 h 5390836"/>
                  <a:gd name="connsiteX179" fmla="*/ 958400 w 5372199"/>
                  <a:gd name="connsiteY179" fmla="*/ 4647309 h 5390836"/>
                  <a:gd name="connsiteX180" fmla="*/ 1097611 w 5372199"/>
                  <a:gd name="connsiteY180" fmla="*/ 4497780 h 5390836"/>
                  <a:gd name="connsiteX181" fmla="*/ 1117204 w 5372199"/>
                  <a:gd name="connsiteY181" fmla="*/ 4515309 h 5390836"/>
                  <a:gd name="connsiteX182" fmla="*/ 1135772 w 5372199"/>
                  <a:gd name="connsiteY182" fmla="*/ 4532839 h 5390836"/>
                  <a:gd name="connsiteX183" fmla="*/ 937773 w 5372199"/>
                  <a:gd name="connsiteY183" fmla="*/ 4746313 h 5390836"/>
                  <a:gd name="connsiteX184" fmla="*/ 917146 w 5372199"/>
                  <a:gd name="connsiteY184" fmla="*/ 4726715 h 5390836"/>
                  <a:gd name="connsiteX185" fmla="*/ 897552 w 5372199"/>
                  <a:gd name="connsiteY185" fmla="*/ 4708148 h 5390836"/>
                  <a:gd name="connsiteX186" fmla="*/ 959425 w 5372199"/>
                  <a:gd name="connsiteY186" fmla="*/ 4479212 h 5390836"/>
                  <a:gd name="connsiteX187" fmla="*/ 816078 w 5372199"/>
                  <a:gd name="connsiteY187" fmla="*/ 4632868 h 5390836"/>
                  <a:gd name="connsiteX188" fmla="*/ 797523 w 5372199"/>
                  <a:gd name="connsiteY188" fmla="*/ 4615339 h 5390836"/>
                  <a:gd name="connsiteX189" fmla="*/ 777926 w 5372199"/>
                  <a:gd name="connsiteY189" fmla="*/ 4596771 h 5390836"/>
                  <a:gd name="connsiteX190" fmla="*/ 883108 w 5372199"/>
                  <a:gd name="connsiteY190" fmla="*/ 4280170 h 5390836"/>
                  <a:gd name="connsiteX191" fmla="*/ 901675 w 5372199"/>
                  <a:gd name="connsiteY191" fmla="*/ 4301823 h 5390836"/>
                  <a:gd name="connsiteX192" fmla="*/ 920235 w 5372199"/>
                  <a:gd name="connsiteY192" fmla="*/ 4322450 h 5390836"/>
                  <a:gd name="connsiteX193" fmla="*/ 703676 w 5372199"/>
                  <a:gd name="connsiteY193" fmla="*/ 4516326 h 5390836"/>
                  <a:gd name="connsiteX194" fmla="*/ 685104 w 5372199"/>
                  <a:gd name="connsiteY194" fmla="*/ 4495703 h 5390836"/>
                  <a:gd name="connsiteX195" fmla="*/ 666549 w 5372199"/>
                  <a:gd name="connsiteY195" fmla="*/ 4475076 h 5390836"/>
                  <a:gd name="connsiteX196" fmla="*/ 4535842 w 5372199"/>
                  <a:gd name="connsiteY196" fmla="*/ 4224488 h 5390836"/>
                  <a:gd name="connsiteX197" fmla="*/ 4751379 w 5372199"/>
                  <a:gd name="connsiteY197" fmla="*/ 4419394 h 5390836"/>
                  <a:gd name="connsiteX198" fmla="*/ 4732811 w 5372199"/>
                  <a:gd name="connsiteY198" fmla="*/ 4440030 h 5390836"/>
                  <a:gd name="connsiteX199" fmla="*/ 4714244 w 5372199"/>
                  <a:gd name="connsiteY199" fmla="*/ 4460644 h 5390836"/>
                  <a:gd name="connsiteX200" fmla="*/ 4616282 w 5372199"/>
                  <a:gd name="connsiteY200" fmla="*/ 4372992 h 5390836"/>
                  <a:gd name="connsiteX201" fmla="*/ 4546160 w 5372199"/>
                  <a:gd name="connsiteY201" fmla="*/ 4450339 h 5390836"/>
                  <a:gd name="connsiteX202" fmla="*/ 4644121 w 5372199"/>
                  <a:gd name="connsiteY202" fmla="*/ 4539021 h 5390836"/>
                  <a:gd name="connsiteX203" fmla="*/ 4625562 w 5372199"/>
                  <a:gd name="connsiteY203" fmla="*/ 4559648 h 5390836"/>
                  <a:gd name="connsiteX204" fmla="*/ 4606994 w 5372199"/>
                  <a:gd name="connsiteY204" fmla="*/ 4580271 h 5390836"/>
                  <a:gd name="connsiteX205" fmla="*/ 4390435 w 5372199"/>
                  <a:gd name="connsiteY205" fmla="*/ 4385365 h 5390836"/>
                  <a:gd name="connsiteX206" fmla="*/ 4409003 w 5372199"/>
                  <a:gd name="connsiteY206" fmla="*/ 4364742 h 5390836"/>
                  <a:gd name="connsiteX207" fmla="*/ 4428588 w 5372199"/>
                  <a:gd name="connsiteY207" fmla="*/ 4344115 h 5390836"/>
                  <a:gd name="connsiteX208" fmla="*/ 4509033 w 5372199"/>
                  <a:gd name="connsiteY208" fmla="*/ 4417339 h 5390836"/>
                  <a:gd name="connsiteX209" fmla="*/ 4579159 w 5372199"/>
                  <a:gd name="connsiteY209" fmla="*/ 4338962 h 5390836"/>
                  <a:gd name="connsiteX210" fmla="*/ 4497685 w 5372199"/>
                  <a:gd name="connsiteY210" fmla="*/ 4265738 h 5390836"/>
                  <a:gd name="connsiteX211" fmla="*/ 4517282 w 5372199"/>
                  <a:gd name="connsiteY211" fmla="*/ 4245115 h 5390836"/>
                  <a:gd name="connsiteX212" fmla="*/ 4714244 w 5372199"/>
                  <a:gd name="connsiteY212" fmla="*/ 3980082 h 5390836"/>
                  <a:gd name="connsiteX213" fmla="*/ 4952468 w 5372199"/>
                  <a:gd name="connsiteY213" fmla="*/ 4147141 h 5390836"/>
                  <a:gd name="connsiteX214" fmla="*/ 4936997 w 5372199"/>
                  <a:gd name="connsiteY214" fmla="*/ 4169836 h 5390836"/>
                  <a:gd name="connsiteX215" fmla="*/ 4920497 w 5372199"/>
                  <a:gd name="connsiteY215" fmla="*/ 4193556 h 5390836"/>
                  <a:gd name="connsiteX216" fmla="*/ 4685371 w 5372199"/>
                  <a:gd name="connsiteY216" fmla="*/ 4162611 h 5390836"/>
                  <a:gd name="connsiteX217" fmla="*/ 4857595 w 5372199"/>
                  <a:gd name="connsiteY217" fmla="*/ 4283280 h 5390836"/>
                  <a:gd name="connsiteX218" fmla="*/ 4843150 w 5372199"/>
                  <a:gd name="connsiteY218" fmla="*/ 4304933 h 5390836"/>
                  <a:gd name="connsiteX219" fmla="*/ 4827688 w 5372199"/>
                  <a:gd name="connsiteY219" fmla="*/ 4326585 h 5390836"/>
                  <a:gd name="connsiteX220" fmla="*/ 4589464 w 5372199"/>
                  <a:gd name="connsiteY220" fmla="*/ 4159526 h 5390836"/>
                  <a:gd name="connsiteX221" fmla="*/ 4605964 w 5372199"/>
                  <a:gd name="connsiteY221" fmla="*/ 4135806 h 5390836"/>
                  <a:gd name="connsiteX222" fmla="*/ 4622464 w 5372199"/>
                  <a:gd name="connsiteY222" fmla="*/ 4111056 h 5390836"/>
                  <a:gd name="connsiteX223" fmla="*/ 4852438 w 5372199"/>
                  <a:gd name="connsiteY223" fmla="*/ 4140959 h 5390836"/>
                  <a:gd name="connsiteX224" fmla="*/ 4684341 w 5372199"/>
                  <a:gd name="connsiteY224" fmla="*/ 4023400 h 5390836"/>
                  <a:gd name="connsiteX225" fmla="*/ 4699812 w 5372199"/>
                  <a:gd name="connsiteY225" fmla="*/ 4001735 h 5390836"/>
                  <a:gd name="connsiteX226" fmla="*/ 597638 w 5372199"/>
                  <a:gd name="connsiteY226" fmla="*/ 3950764 h 5390836"/>
                  <a:gd name="connsiteX227" fmla="*/ 685290 w 5372199"/>
                  <a:gd name="connsiteY227" fmla="*/ 4008514 h 5390836"/>
                  <a:gd name="connsiteX228" fmla="*/ 706947 w 5372199"/>
                  <a:gd name="connsiteY228" fmla="*/ 4089984 h 5390836"/>
                  <a:gd name="connsiteX229" fmla="*/ 666723 w 5372199"/>
                  <a:gd name="connsiteY229" fmla="*/ 4160111 h 5390836"/>
                  <a:gd name="connsiteX230" fmla="*/ 636820 w 5372199"/>
                  <a:gd name="connsiteY230" fmla="*/ 4113709 h 5390836"/>
                  <a:gd name="connsiteX231" fmla="*/ 653320 w 5372199"/>
                  <a:gd name="connsiteY231" fmla="*/ 4078637 h 5390836"/>
                  <a:gd name="connsiteX232" fmla="*/ 645083 w 5372199"/>
                  <a:gd name="connsiteY232" fmla="*/ 4038417 h 5390836"/>
                  <a:gd name="connsiteX233" fmla="*/ 590418 w 5372199"/>
                  <a:gd name="connsiteY233" fmla="*/ 4005417 h 5390836"/>
                  <a:gd name="connsiteX234" fmla="*/ 516164 w 5372199"/>
                  <a:gd name="connsiteY234" fmla="*/ 4030167 h 5390836"/>
                  <a:gd name="connsiteX235" fmla="*/ 463579 w 5372199"/>
                  <a:gd name="connsiteY235" fmla="*/ 4087917 h 5390836"/>
                  <a:gd name="connsiteX236" fmla="*/ 472859 w 5372199"/>
                  <a:gd name="connsiteY236" fmla="*/ 4149793 h 5390836"/>
                  <a:gd name="connsiteX237" fmla="*/ 523388 w 5372199"/>
                  <a:gd name="connsiteY237" fmla="*/ 4177641 h 5390836"/>
                  <a:gd name="connsiteX238" fmla="*/ 561537 w 5372199"/>
                  <a:gd name="connsiteY238" fmla="*/ 4170421 h 5390836"/>
                  <a:gd name="connsiteX239" fmla="*/ 561541 w 5372199"/>
                  <a:gd name="connsiteY239" fmla="*/ 4170429 h 5390836"/>
                  <a:gd name="connsiteX240" fmla="*/ 561541 w 5372199"/>
                  <a:gd name="connsiteY240" fmla="*/ 4170416 h 5390836"/>
                  <a:gd name="connsiteX241" fmla="*/ 561537 w 5372199"/>
                  <a:gd name="connsiteY241" fmla="*/ 4170421 h 5390836"/>
                  <a:gd name="connsiteX242" fmla="*/ 527511 w 5372199"/>
                  <a:gd name="connsiteY242" fmla="*/ 4117832 h 5390836"/>
                  <a:gd name="connsiteX243" fmla="*/ 569791 w 5372199"/>
                  <a:gd name="connsiteY243" fmla="*/ 4089984 h 5390836"/>
                  <a:gd name="connsiteX244" fmla="*/ 630638 w 5372199"/>
                  <a:gd name="connsiteY244" fmla="*/ 4183831 h 5390836"/>
                  <a:gd name="connsiteX245" fmla="*/ 498638 w 5372199"/>
                  <a:gd name="connsiteY245" fmla="*/ 4269420 h 5390836"/>
                  <a:gd name="connsiteX246" fmla="*/ 478011 w 5372199"/>
                  <a:gd name="connsiteY246" fmla="*/ 4238488 h 5390836"/>
                  <a:gd name="connsiteX247" fmla="*/ 506888 w 5372199"/>
                  <a:gd name="connsiteY247" fmla="*/ 4212709 h 5390836"/>
                  <a:gd name="connsiteX248" fmla="*/ 501732 w 5372199"/>
                  <a:gd name="connsiteY248" fmla="*/ 4212709 h 5390836"/>
                  <a:gd name="connsiteX249" fmla="*/ 425414 w 5372199"/>
                  <a:gd name="connsiteY249" fmla="*/ 4171459 h 5390836"/>
                  <a:gd name="connsiteX250" fmla="*/ 425414 w 5372199"/>
                  <a:gd name="connsiteY250" fmla="*/ 4174543 h 5390836"/>
                  <a:gd name="connsiteX251" fmla="*/ 408914 w 5372199"/>
                  <a:gd name="connsiteY251" fmla="*/ 4071417 h 5390836"/>
                  <a:gd name="connsiteX252" fmla="*/ 597638 w 5372199"/>
                  <a:gd name="connsiteY252" fmla="*/ 3950764 h 5390836"/>
                  <a:gd name="connsiteX253" fmla="*/ 4896947 w 5372199"/>
                  <a:gd name="connsiteY253" fmla="*/ 3786790 h 5390836"/>
                  <a:gd name="connsiteX254" fmla="*/ 4848489 w 5372199"/>
                  <a:gd name="connsiteY254" fmla="*/ 3820820 h 5390836"/>
                  <a:gd name="connsiteX255" fmla="*/ 4848489 w 5372199"/>
                  <a:gd name="connsiteY255" fmla="*/ 3880625 h 5390836"/>
                  <a:gd name="connsiteX256" fmla="*/ 4906239 w 5372199"/>
                  <a:gd name="connsiteY256" fmla="*/ 3933222 h 5390836"/>
                  <a:gd name="connsiteX257" fmla="*/ 4980489 w 5372199"/>
                  <a:gd name="connsiteY257" fmla="*/ 3950764 h 5390836"/>
                  <a:gd name="connsiteX258" fmla="*/ 5028950 w 5372199"/>
                  <a:gd name="connsiteY258" fmla="*/ 3916722 h 5390836"/>
                  <a:gd name="connsiteX259" fmla="*/ 5028950 w 5372199"/>
                  <a:gd name="connsiteY259" fmla="*/ 3856917 h 5390836"/>
                  <a:gd name="connsiteX260" fmla="*/ 4973268 w 5372199"/>
                  <a:gd name="connsiteY260" fmla="*/ 3805345 h 5390836"/>
                  <a:gd name="connsiteX261" fmla="*/ 4896947 w 5372199"/>
                  <a:gd name="connsiteY261" fmla="*/ 3786790 h 5390836"/>
                  <a:gd name="connsiteX262" fmla="*/ 4883544 w 5372199"/>
                  <a:gd name="connsiteY262" fmla="*/ 3732138 h 5390836"/>
                  <a:gd name="connsiteX263" fmla="*/ 5000073 w 5372199"/>
                  <a:gd name="connsiteY263" fmla="*/ 3754820 h 5390836"/>
                  <a:gd name="connsiteX264" fmla="*/ 5081548 w 5372199"/>
                  <a:gd name="connsiteY264" fmla="*/ 3837320 h 5390836"/>
                  <a:gd name="connsiteX265" fmla="*/ 5073298 w 5372199"/>
                  <a:gd name="connsiteY265" fmla="*/ 3940447 h 5390836"/>
                  <a:gd name="connsiteX266" fmla="*/ 4992866 w 5372199"/>
                  <a:gd name="connsiteY266" fmla="*/ 4004387 h 5390836"/>
                  <a:gd name="connsiteX267" fmla="*/ 4992853 w 5372199"/>
                  <a:gd name="connsiteY267" fmla="*/ 4002319 h 5390836"/>
                  <a:gd name="connsiteX268" fmla="*/ 4795892 w 5372199"/>
                  <a:gd name="connsiteY268" fmla="*/ 3899193 h 5390836"/>
                  <a:gd name="connsiteX269" fmla="*/ 4802074 w 5372199"/>
                  <a:gd name="connsiteY269" fmla="*/ 3796070 h 5390836"/>
                  <a:gd name="connsiteX270" fmla="*/ 4883544 w 5372199"/>
                  <a:gd name="connsiteY270" fmla="*/ 3732138 h 5390836"/>
                  <a:gd name="connsiteX271" fmla="*/ 484020 w 5372199"/>
                  <a:gd name="connsiteY271" fmla="*/ 3640799 h 5390836"/>
                  <a:gd name="connsiteX272" fmla="*/ 496393 w 5372199"/>
                  <a:gd name="connsiteY272" fmla="*/ 3667609 h 5390836"/>
                  <a:gd name="connsiteX273" fmla="*/ 508770 w 5372199"/>
                  <a:gd name="connsiteY273" fmla="*/ 3693397 h 5390836"/>
                  <a:gd name="connsiteX274" fmla="*/ 368516 w 5372199"/>
                  <a:gd name="connsiteY274" fmla="*/ 3877985 h 5390836"/>
                  <a:gd name="connsiteX275" fmla="*/ 554147 w 5372199"/>
                  <a:gd name="connsiteY275" fmla="*/ 3791358 h 5390836"/>
                  <a:gd name="connsiteX276" fmla="*/ 564464 w 5372199"/>
                  <a:gd name="connsiteY276" fmla="*/ 3815083 h 5390836"/>
                  <a:gd name="connsiteX277" fmla="*/ 575799 w 5372199"/>
                  <a:gd name="connsiteY277" fmla="*/ 3838803 h 5390836"/>
                  <a:gd name="connsiteX278" fmla="*/ 311796 w 5372199"/>
                  <a:gd name="connsiteY278" fmla="*/ 3961527 h 5390836"/>
                  <a:gd name="connsiteX279" fmla="*/ 300448 w 5372199"/>
                  <a:gd name="connsiteY279" fmla="*/ 3936777 h 5390836"/>
                  <a:gd name="connsiteX280" fmla="*/ 289114 w 5372199"/>
                  <a:gd name="connsiteY280" fmla="*/ 3910985 h 5390836"/>
                  <a:gd name="connsiteX281" fmla="*/ 432461 w 5372199"/>
                  <a:gd name="connsiteY281" fmla="*/ 3722274 h 5390836"/>
                  <a:gd name="connsiteX282" fmla="*/ 241669 w 5372199"/>
                  <a:gd name="connsiteY282" fmla="*/ 3810956 h 5390836"/>
                  <a:gd name="connsiteX283" fmla="*/ 231364 w 5372199"/>
                  <a:gd name="connsiteY283" fmla="*/ 3787235 h 5390836"/>
                  <a:gd name="connsiteX284" fmla="*/ 220016 w 5372199"/>
                  <a:gd name="connsiteY284" fmla="*/ 3763511 h 5390836"/>
                  <a:gd name="connsiteX285" fmla="*/ 5190696 w 5372199"/>
                  <a:gd name="connsiteY285" fmla="*/ 3522202 h 5390836"/>
                  <a:gd name="connsiteX286" fmla="*/ 5214407 w 5372199"/>
                  <a:gd name="connsiteY286" fmla="*/ 3530452 h 5390836"/>
                  <a:gd name="connsiteX287" fmla="*/ 5238128 w 5372199"/>
                  <a:gd name="connsiteY287" fmla="*/ 3540770 h 5390836"/>
                  <a:gd name="connsiteX288" fmla="*/ 5171098 w 5372199"/>
                  <a:gd name="connsiteY288" fmla="*/ 3717108 h 5390836"/>
                  <a:gd name="connsiteX289" fmla="*/ 4898845 w 5372199"/>
                  <a:gd name="connsiteY289" fmla="*/ 3612952 h 5390836"/>
                  <a:gd name="connsiteX290" fmla="*/ 4909150 w 5372199"/>
                  <a:gd name="connsiteY290" fmla="*/ 3586134 h 5390836"/>
                  <a:gd name="connsiteX291" fmla="*/ 4919468 w 5372199"/>
                  <a:gd name="connsiteY291" fmla="*/ 3560359 h 5390836"/>
                  <a:gd name="connsiteX292" fmla="*/ 5142225 w 5372199"/>
                  <a:gd name="connsiteY292" fmla="*/ 3645956 h 5390836"/>
                  <a:gd name="connsiteX293" fmla="*/ 432461 w 5372199"/>
                  <a:gd name="connsiteY293" fmla="*/ 3510855 h 5390836"/>
                  <a:gd name="connsiteX294" fmla="*/ 442766 w 5372199"/>
                  <a:gd name="connsiteY294" fmla="*/ 3537673 h 5390836"/>
                  <a:gd name="connsiteX295" fmla="*/ 453083 w 5372199"/>
                  <a:gd name="connsiteY295" fmla="*/ 3563452 h 5390836"/>
                  <a:gd name="connsiteX296" fmla="*/ 180834 w 5372199"/>
                  <a:gd name="connsiteY296" fmla="*/ 3667609 h 5390836"/>
                  <a:gd name="connsiteX297" fmla="*/ 170517 w 5372199"/>
                  <a:gd name="connsiteY297" fmla="*/ 3641829 h 5390836"/>
                  <a:gd name="connsiteX298" fmla="*/ 161237 w 5372199"/>
                  <a:gd name="connsiteY298" fmla="*/ 3616037 h 5390836"/>
                  <a:gd name="connsiteX299" fmla="*/ 175851 w 5372199"/>
                  <a:gd name="connsiteY299" fmla="*/ 3314478 h 5390836"/>
                  <a:gd name="connsiteX300" fmla="*/ 189254 w 5372199"/>
                  <a:gd name="connsiteY300" fmla="*/ 3366046 h 5390836"/>
                  <a:gd name="connsiteX301" fmla="*/ 172754 w 5372199"/>
                  <a:gd name="connsiteY301" fmla="*/ 3371198 h 5390836"/>
                  <a:gd name="connsiteX302" fmla="*/ 136656 w 5372199"/>
                  <a:gd name="connsiteY302" fmla="*/ 3387698 h 5390836"/>
                  <a:gd name="connsiteX303" fmla="*/ 130474 w 5372199"/>
                  <a:gd name="connsiteY303" fmla="*/ 3415546 h 5390836"/>
                  <a:gd name="connsiteX304" fmla="*/ 145936 w 5372199"/>
                  <a:gd name="connsiteY304" fmla="*/ 3436169 h 5390836"/>
                  <a:gd name="connsiteX305" fmla="*/ 176881 w 5372199"/>
                  <a:gd name="connsiteY305" fmla="*/ 3436169 h 5390836"/>
                  <a:gd name="connsiteX306" fmla="*/ 383130 w 5372199"/>
                  <a:gd name="connsiteY306" fmla="*/ 3378410 h 5390836"/>
                  <a:gd name="connsiteX307" fmla="*/ 390342 w 5372199"/>
                  <a:gd name="connsiteY307" fmla="*/ 3405228 h 5390836"/>
                  <a:gd name="connsiteX308" fmla="*/ 397562 w 5372199"/>
                  <a:gd name="connsiteY308" fmla="*/ 3432046 h 5390836"/>
                  <a:gd name="connsiteX309" fmla="*/ 191313 w 5372199"/>
                  <a:gd name="connsiteY309" fmla="*/ 3485668 h 5390836"/>
                  <a:gd name="connsiteX310" fmla="*/ 121186 w 5372199"/>
                  <a:gd name="connsiteY310" fmla="*/ 3485668 h 5390836"/>
                  <a:gd name="connsiteX311" fmla="*/ 83034 w 5372199"/>
                  <a:gd name="connsiteY311" fmla="*/ 3428948 h 5390836"/>
                  <a:gd name="connsiteX312" fmla="*/ 89224 w 5372199"/>
                  <a:gd name="connsiteY312" fmla="*/ 3358821 h 5390836"/>
                  <a:gd name="connsiteX313" fmla="*/ 159351 w 5372199"/>
                  <a:gd name="connsiteY313" fmla="*/ 3319631 h 5390836"/>
                  <a:gd name="connsiteX314" fmla="*/ 5138274 w 5372199"/>
                  <a:gd name="connsiteY314" fmla="*/ 3210244 h 5390836"/>
                  <a:gd name="connsiteX315" fmla="*/ 5099086 w 5372199"/>
                  <a:gd name="connsiteY315" fmla="*/ 3216504 h 5390836"/>
                  <a:gd name="connsiteX316" fmla="*/ 5059891 w 5372199"/>
                  <a:gd name="connsiteY316" fmla="*/ 3261881 h 5390836"/>
                  <a:gd name="connsiteX317" fmla="*/ 5073306 w 5372199"/>
                  <a:gd name="connsiteY317" fmla="*/ 3320669 h 5390836"/>
                  <a:gd name="connsiteX318" fmla="*/ 5142395 w 5372199"/>
                  <a:gd name="connsiteY318" fmla="*/ 3357783 h 5390836"/>
                  <a:gd name="connsiteX319" fmla="*/ 5218712 w 5372199"/>
                  <a:gd name="connsiteY319" fmla="*/ 3357783 h 5390836"/>
                  <a:gd name="connsiteX320" fmla="*/ 5257895 w 5372199"/>
                  <a:gd name="connsiteY320" fmla="*/ 3312406 h 5390836"/>
                  <a:gd name="connsiteX321" fmla="*/ 5244492 w 5372199"/>
                  <a:gd name="connsiteY321" fmla="*/ 3253631 h 5390836"/>
                  <a:gd name="connsiteX322" fmla="*/ 5244492 w 5372199"/>
                  <a:gd name="connsiteY322" fmla="*/ 3252601 h 5390836"/>
                  <a:gd name="connsiteX323" fmla="*/ 5177463 w 5372199"/>
                  <a:gd name="connsiteY323" fmla="*/ 3216504 h 5390836"/>
                  <a:gd name="connsiteX324" fmla="*/ 5138274 w 5372199"/>
                  <a:gd name="connsiteY324" fmla="*/ 3210244 h 5390836"/>
                  <a:gd name="connsiteX325" fmla="*/ 5126906 w 5372199"/>
                  <a:gd name="connsiteY325" fmla="*/ 3154598 h 5390836"/>
                  <a:gd name="connsiteX326" fmla="*/ 5186742 w 5372199"/>
                  <a:gd name="connsiteY326" fmla="*/ 3161852 h 5390836"/>
                  <a:gd name="connsiteX327" fmla="*/ 5289865 w 5372199"/>
                  <a:gd name="connsiteY327" fmla="*/ 3222699 h 5390836"/>
                  <a:gd name="connsiteX328" fmla="*/ 5249797 w 5372199"/>
                  <a:gd name="connsiteY328" fmla="*/ 3402033 h 5390836"/>
                  <a:gd name="connsiteX329" fmla="*/ 5244492 w 5372199"/>
                  <a:gd name="connsiteY329" fmla="*/ 3405228 h 5390836"/>
                  <a:gd name="connsiteX330" fmla="*/ 5240365 w 5372199"/>
                  <a:gd name="connsiteY330" fmla="*/ 3407296 h 5390836"/>
                  <a:gd name="connsiteX331" fmla="*/ 5022768 w 5372199"/>
                  <a:gd name="connsiteY331" fmla="*/ 3352631 h 5390836"/>
                  <a:gd name="connsiteX332" fmla="*/ 5004209 w 5372199"/>
                  <a:gd name="connsiteY332" fmla="*/ 3249504 h 5390836"/>
                  <a:gd name="connsiteX333" fmla="*/ 5068141 w 5372199"/>
                  <a:gd name="connsiteY333" fmla="*/ 3168042 h 5390836"/>
                  <a:gd name="connsiteX334" fmla="*/ 5126906 w 5372199"/>
                  <a:gd name="connsiteY334" fmla="*/ 3154598 h 5390836"/>
                  <a:gd name="connsiteX335" fmla="*/ 332419 w 5372199"/>
                  <a:gd name="connsiteY335" fmla="*/ 3145784 h 5390836"/>
                  <a:gd name="connsiteX336" fmla="*/ 337575 w 5372199"/>
                  <a:gd name="connsiteY336" fmla="*/ 3173631 h 5390836"/>
                  <a:gd name="connsiteX337" fmla="*/ 342736 w 5372199"/>
                  <a:gd name="connsiteY337" fmla="*/ 3201479 h 5390836"/>
                  <a:gd name="connsiteX338" fmla="*/ 57080 w 5372199"/>
                  <a:gd name="connsiteY338" fmla="*/ 3256135 h 5390836"/>
                  <a:gd name="connsiteX339" fmla="*/ 51915 w 5372199"/>
                  <a:gd name="connsiteY339" fmla="*/ 3229313 h 5390836"/>
                  <a:gd name="connsiteX340" fmla="*/ 46763 w 5372199"/>
                  <a:gd name="connsiteY340" fmla="*/ 3201479 h 5390836"/>
                  <a:gd name="connsiteX341" fmla="*/ 298393 w 5372199"/>
                  <a:gd name="connsiteY341" fmla="*/ 2871475 h 5390836"/>
                  <a:gd name="connsiteX342" fmla="*/ 322114 w 5372199"/>
                  <a:gd name="connsiteY342" fmla="*/ 3066382 h 5390836"/>
                  <a:gd name="connsiteX343" fmla="*/ 296334 w 5372199"/>
                  <a:gd name="connsiteY343" fmla="*/ 3069479 h 5390836"/>
                  <a:gd name="connsiteX344" fmla="*/ 270554 w 5372199"/>
                  <a:gd name="connsiteY344" fmla="*/ 3072576 h 5390836"/>
                  <a:gd name="connsiteX345" fmla="*/ 253016 w 5372199"/>
                  <a:gd name="connsiteY345" fmla="*/ 2933352 h 5390836"/>
                  <a:gd name="connsiteX346" fmla="*/ 192169 w 5372199"/>
                  <a:gd name="connsiteY346" fmla="*/ 2940573 h 5390836"/>
                  <a:gd name="connsiteX347" fmla="*/ 207639 w 5372199"/>
                  <a:gd name="connsiteY347" fmla="*/ 3070509 h 5390836"/>
                  <a:gd name="connsiteX348" fmla="*/ 183932 w 5372199"/>
                  <a:gd name="connsiteY348" fmla="*/ 3073606 h 5390836"/>
                  <a:gd name="connsiteX349" fmla="*/ 158139 w 5372199"/>
                  <a:gd name="connsiteY349" fmla="*/ 3076699 h 5390836"/>
                  <a:gd name="connsiteX350" fmla="*/ 142669 w 5372199"/>
                  <a:gd name="connsiteY350" fmla="*/ 2946755 h 5390836"/>
                  <a:gd name="connsiteX351" fmla="*/ 67390 w 5372199"/>
                  <a:gd name="connsiteY351" fmla="*/ 2956047 h 5390836"/>
                  <a:gd name="connsiteX352" fmla="*/ 84919 w 5372199"/>
                  <a:gd name="connsiteY352" fmla="*/ 3102479 h 5390836"/>
                  <a:gd name="connsiteX353" fmla="*/ 60178 w 5372199"/>
                  <a:gd name="connsiteY353" fmla="*/ 3105576 h 5390836"/>
                  <a:gd name="connsiteX354" fmla="*/ 34390 w 5372199"/>
                  <a:gd name="connsiteY354" fmla="*/ 3108674 h 5390836"/>
                  <a:gd name="connsiteX355" fmla="*/ 8610 w 5372199"/>
                  <a:gd name="connsiteY355" fmla="*/ 2906535 h 5390836"/>
                  <a:gd name="connsiteX356" fmla="*/ 5165090 w 5372199"/>
                  <a:gd name="connsiteY356" fmla="*/ 2814306 h 5390836"/>
                  <a:gd name="connsiteX357" fmla="*/ 5159933 w 5372199"/>
                  <a:gd name="connsiteY357" fmla="*/ 2870001 h 5390836"/>
                  <a:gd name="connsiteX358" fmla="*/ 5124865 w 5372199"/>
                  <a:gd name="connsiteY358" fmla="*/ 2886501 h 5390836"/>
                  <a:gd name="connsiteX359" fmla="*/ 5107340 w 5372199"/>
                  <a:gd name="connsiteY359" fmla="*/ 2924653 h 5390836"/>
                  <a:gd name="connsiteX360" fmla="*/ 5130022 w 5372199"/>
                  <a:gd name="connsiteY360" fmla="*/ 2983433 h 5390836"/>
                  <a:gd name="connsiteX361" fmla="*/ 5203242 w 5372199"/>
                  <a:gd name="connsiteY361" fmla="*/ 3010250 h 5390836"/>
                  <a:gd name="connsiteX362" fmla="*/ 5280589 w 5372199"/>
                  <a:gd name="connsiteY362" fmla="*/ 2997878 h 5390836"/>
                  <a:gd name="connsiteX363" fmla="*/ 5311521 w 5372199"/>
                  <a:gd name="connsiteY363" fmla="*/ 2942183 h 5390836"/>
                  <a:gd name="connsiteX364" fmla="*/ 5311534 w 5372199"/>
                  <a:gd name="connsiteY364" fmla="*/ 2942183 h 5390836"/>
                  <a:gd name="connsiteX365" fmla="*/ 5288839 w 5372199"/>
                  <a:gd name="connsiteY365" fmla="*/ 2889598 h 5390836"/>
                  <a:gd name="connsiteX366" fmla="*/ 5254810 w 5372199"/>
                  <a:gd name="connsiteY366" fmla="*/ 2872056 h 5390836"/>
                  <a:gd name="connsiteX367" fmla="*/ 5254810 w 5372199"/>
                  <a:gd name="connsiteY367" fmla="*/ 2933933 h 5390836"/>
                  <a:gd name="connsiteX368" fmla="*/ 5204272 w 5372199"/>
                  <a:gd name="connsiteY368" fmla="*/ 2933933 h 5390836"/>
                  <a:gd name="connsiteX369" fmla="*/ 5214590 w 5372199"/>
                  <a:gd name="connsiteY369" fmla="*/ 2822556 h 5390836"/>
                  <a:gd name="connsiteX370" fmla="*/ 5370309 w 5372199"/>
                  <a:gd name="connsiteY370" fmla="*/ 2835971 h 5390836"/>
                  <a:gd name="connsiteX371" fmla="*/ 5370309 w 5372199"/>
                  <a:gd name="connsiteY371" fmla="*/ 2873098 h 5390836"/>
                  <a:gd name="connsiteX372" fmla="*/ 5337310 w 5372199"/>
                  <a:gd name="connsiteY372" fmla="*/ 2873098 h 5390836"/>
                  <a:gd name="connsiteX373" fmla="*/ 5371339 w 5372199"/>
                  <a:gd name="connsiteY373" fmla="*/ 2952501 h 5390836"/>
                  <a:gd name="connsiteX374" fmla="*/ 5362059 w 5372199"/>
                  <a:gd name="connsiteY374" fmla="*/ 2957653 h 5390836"/>
                  <a:gd name="connsiteX375" fmla="*/ 5312560 w 5372199"/>
                  <a:gd name="connsiteY375" fmla="*/ 3046335 h 5390836"/>
                  <a:gd name="connsiteX376" fmla="*/ 5199115 w 5372199"/>
                  <a:gd name="connsiteY376" fmla="*/ 3071085 h 5390836"/>
                  <a:gd name="connsiteX377" fmla="*/ 5089810 w 5372199"/>
                  <a:gd name="connsiteY377" fmla="*/ 3025712 h 5390836"/>
                  <a:gd name="connsiteX378" fmla="*/ 5056806 w 5372199"/>
                  <a:gd name="connsiteY378" fmla="*/ 2922585 h 5390836"/>
                  <a:gd name="connsiteX379" fmla="*/ 5089810 w 5372199"/>
                  <a:gd name="connsiteY379" fmla="*/ 2845251 h 5390836"/>
                  <a:gd name="connsiteX380" fmla="*/ 5165090 w 5372199"/>
                  <a:gd name="connsiteY380" fmla="*/ 2814306 h 5390836"/>
                  <a:gd name="connsiteX381" fmla="*/ 176868 w 5372199"/>
                  <a:gd name="connsiteY381" fmla="*/ 2618374 h 5390836"/>
                  <a:gd name="connsiteX382" fmla="*/ 176868 w 5372199"/>
                  <a:gd name="connsiteY382" fmla="*/ 2682319 h 5390836"/>
                  <a:gd name="connsiteX383" fmla="*/ 184089 w 5372199"/>
                  <a:gd name="connsiteY383" fmla="*/ 2713251 h 5390836"/>
                  <a:gd name="connsiteX384" fmla="*/ 209868 w 5372199"/>
                  <a:gd name="connsiteY384" fmla="*/ 2724599 h 5390836"/>
                  <a:gd name="connsiteX385" fmla="*/ 232550 w 5372199"/>
                  <a:gd name="connsiteY385" fmla="*/ 2714281 h 5390836"/>
                  <a:gd name="connsiteX386" fmla="*/ 240800 w 5372199"/>
                  <a:gd name="connsiteY386" fmla="*/ 2681281 h 5390836"/>
                  <a:gd name="connsiteX387" fmla="*/ 240813 w 5372199"/>
                  <a:gd name="connsiteY387" fmla="*/ 2619413 h 5390836"/>
                  <a:gd name="connsiteX388" fmla="*/ 50021 w 5372199"/>
                  <a:gd name="connsiteY388" fmla="*/ 2618374 h 5390836"/>
                  <a:gd name="connsiteX389" fmla="*/ 50021 w 5372199"/>
                  <a:gd name="connsiteY389" fmla="*/ 2686442 h 5390836"/>
                  <a:gd name="connsiteX390" fmla="*/ 59309 w 5372199"/>
                  <a:gd name="connsiteY390" fmla="*/ 2719446 h 5390836"/>
                  <a:gd name="connsiteX391" fmla="*/ 90241 w 5372199"/>
                  <a:gd name="connsiteY391" fmla="*/ 2730781 h 5390836"/>
                  <a:gd name="connsiteX392" fmla="*/ 118089 w 5372199"/>
                  <a:gd name="connsiteY392" fmla="*/ 2719446 h 5390836"/>
                  <a:gd name="connsiteX393" fmla="*/ 127368 w 5372199"/>
                  <a:gd name="connsiteY393" fmla="*/ 2686442 h 5390836"/>
                  <a:gd name="connsiteX394" fmla="*/ 127368 w 5372199"/>
                  <a:gd name="connsiteY394" fmla="*/ 2619413 h 5390836"/>
                  <a:gd name="connsiteX395" fmla="*/ 521 w 5372199"/>
                  <a:gd name="connsiteY395" fmla="*/ 2563722 h 5390836"/>
                  <a:gd name="connsiteX396" fmla="*/ 291342 w 5372199"/>
                  <a:gd name="connsiteY396" fmla="*/ 2568875 h 5390836"/>
                  <a:gd name="connsiteX397" fmla="*/ 291342 w 5372199"/>
                  <a:gd name="connsiteY397" fmla="*/ 2595692 h 5390836"/>
                  <a:gd name="connsiteX398" fmla="*/ 291342 w 5372199"/>
                  <a:gd name="connsiteY398" fmla="*/ 2698819 h 5390836"/>
                  <a:gd name="connsiteX399" fmla="*/ 270715 w 5372199"/>
                  <a:gd name="connsiteY399" fmla="*/ 2758628 h 5390836"/>
                  <a:gd name="connsiteX400" fmla="*/ 216050 w 5372199"/>
                  <a:gd name="connsiteY400" fmla="*/ 2779251 h 5390836"/>
                  <a:gd name="connsiteX401" fmla="*/ 161398 w 5372199"/>
                  <a:gd name="connsiteY401" fmla="*/ 2754501 h 5390836"/>
                  <a:gd name="connsiteX402" fmla="*/ 156245 w 5372199"/>
                  <a:gd name="connsiteY402" fmla="*/ 2745222 h 5390836"/>
                  <a:gd name="connsiteX403" fmla="*/ 145928 w 5372199"/>
                  <a:gd name="connsiteY403" fmla="*/ 2761721 h 5390836"/>
                  <a:gd name="connsiteX404" fmla="*/ 90241 w 5372199"/>
                  <a:gd name="connsiteY404" fmla="*/ 2786476 h 5390836"/>
                  <a:gd name="connsiteX405" fmla="*/ 22174 w 5372199"/>
                  <a:gd name="connsiteY405" fmla="*/ 2759654 h 5390836"/>
                  <a:gd name="connsiteX406" fmla="*/ 521 w 5372199"/>
                  <a:gd name="connsiteY406" fmla="*/ 2685404 h 5390836"/>
                  <a:gd name="connsiteX407" fmla="*/ 521 w 5372199"/>
                  <a:gd name="connsiteY407" fmla="*/ 2590540 h 5390836"/>
                  <a:gd name="connsiteX408" fmla="*/ 5076221 w 5372199"/>
                  <a:gd name="connsiteY408" fmla="*/ 2512595 h 5390836"/>
                  <a:gd name="connsiteX409" fmla="*/ 5259793 w 5372199"/>
                  <a:gd name="connsiteY409" fmla="*/ 2594069 h 5390836"/>
                  <a:gd name="connsiteX410" fmla="*/ 5370131 w 5372199"/>
                  <a:gd name="connsiteY410" fmla="*/ 2589942 h 5390836"/>
                  <a:gd name="connsiteX411" fmla="*/ 5371170 w 5372199"/>
                  <a:gd name="connsiteY411" fmla="*/ 2618819 h 5390836"/>
                  <a:gd name="connsiteX412" fmla="*/ 5372199 w 5372199"/>
                  <a:gd name="connsiteY412" fmla="*/ 2646654 h 5390836"/>
                  <a:gd name="connsiteX413" fmla="*/ 5262878 w 5372199"/>
                  <a:gd name="connsiteY413" fmla="*/ 2649751 h 5390836"/>
                  <a:gd name="connsiteX414" fmla="*/ 5084471 w 5372199"/>
                  <a:gd name="connsiteY414" fmla="*/ 2749781 h 5390836"/>
                  <a:gd name="connsiteX415" fmla="*/ 5083442 w 5372199"/>
                  <a:gd name="connsiteY415" fmla="*/ 2716781 h 5390836"/>
                  <a:gd name="connsiteX416" fmla="*/ 5082416 w 5372199"/>
                  <a:gd name="connsiteY416" fmla="*/ 2683781 h 5390836"/>
                  <a:gd name="connsiteX417" fmla="*/ 5206166 w 5372199"/>
                  <a:gd name="connsiteY417" fmla="*/ 2622942 h 5390836"/>
                  <a:gd name="connsiteX418" fmla="*/ 5207196 w 5372199"/>
                  <a:gd name="connsiteY418" fmla="*/ 2622942 h 5390836"/>
                  <a:gd name="connsiteX419" fmla="*/ 5078289 w 5372199"/>
                  <a:gd name="connsiteY419" fmla="*/ 2575502 h 5390836"/>
                  <a:gd name="connsiteX420" fmla="*/ 5077251 w 5372199"/>
                  <a:gd name="connsiteY420" fmla="*/ 2543527 h 5390836"/>
                  <a:gd name="connsiteX421" fmla="*/ 605887 w 5372199"/>
                  <a:gd name="connsiteY421" fmla="*/ 985886 h 5390836"/>
                  <a:gd name="connsiteX422" fmla="*/ 605887 w 5372199"/>
                  <a:gd name="connsiteY422" fmla="*/ 994136 h 5390836"/>
                  <a:gd name="connsiteX423" fmla="*/ 605887 w 5372199"/>
                  <a:gd name="connsiteY423" fmla="*/ 998261 h 5390836"/>
                  <a:gd name="connsiteX424" fmla="*/ 601762 w 5372199"/>
                  <a:gd name="connsiteY424" fmla="*/ 998261 h 5390836"/>
                  <a:gd name="connsiteX425" fmla="*/ 667763 w 5372199"/>
                  <a:gd name="connsiteY425" fmla="*/ 958039 h 5390836"/>
                  <a:gd name="connsiteX426" fmla="*/ 690446 w 5372199"/>
                  <a:gd name="connsiteY426" fmla="*/ 958039 h 5390836"/>
                  <a:gd name="connsiteX427" fmla="*/ 699735 w 5372199"/>
                  <a:gd name="connsiteY427" fmla="*/ 967329 h 5390836"/>
                  <a:gd name="connsiteX428" fmla="*/ 713139 w 5372199"/>
                  <a:gd name="connsiteY428" fmla="*/ 981761 h 5390836"/>
                  <a:gd name="connsiteX429" fmla="*/ 721389 w 5372199"/>
                  <a:gd name="connsiteY429" fmla="*/ 1003414 h 5390836"/>
                  <a:gd name="connsiteX430" fmla="*/ 735821 w 5372199"/>
                  <a:gd name="connsiteY430" fmla="*/ 1020943 h 5390836"/>
                  <a:gd name="connsiteX431" fmla="*/ 763668 w 5372199"/>
                  <a:gd name="connsiteY431" fmla="*/ 1049818 h 5390836"/>
                  <a:gd name="connsiteX432" fmla="*/ 779140 w 5372199"/>
                  <a:gd name="connsiteY432" fmla="*/ 1068386 h 5390836"/>
                  <a:gd name="connsiteX433" fmla="*/ 793572 w 5372199"/>
                  <a:gd name="connsiteY433" fmla="*/ 1083858 h 5390836"/>
                  <a:gd name="connsiteX434" fmla="*/ 806987 w 5372199"/>
                  <a:gd name="connsiteY434" fmla="*/ 1090040 h 5390836"/>
                  <a:gd name="connsiteX435" fmla="*/ 813169 w 5372199"/>
                  <a:gd name="connsiteY435" fmla="*/ 1090040 h 5390836"/>
                  <a:gd name="connsiteX436" fmla="*/ 824515 w 5372199"/>
                  <a:gd name="connsiteY436" fmla="*/ 1097261 h 5390836"/>
                  <a:gd name="connsiteX437" fmla="*/ 838948 w 5372199"/>
                  <a:gd name="connsiteY437" fmla="*/ 1120983 h 5390836"/>
                  <a:gd name="connsiteX438" fmla="*/ 844112 w 5372199"/>
                  <a:gd name="connsiteY438" fmla="*/ 1138512 h 5390836"/>
                  <a:gd name="connsiteX439" fmla="*/ 836890 w 5372199"/>
                  <a:gd name="connsiteY439" fmla="*/ 1171512 h 5390836"/>
                  <a:gd name="connsiteX440" fmla="*/ 836890 w 5372199"/>
                  <a:gd name="connsiteY440" fmla="*/ 1206570 h 5390836"/>
                  <a:gd name="connsiteX441" fmla="*/ 827612 w 5372199"/>
                  <a:gd name="connsiteY441" fmla="*/ 1233388 h 5390836"/>
                  <a:gd name="connsiteX442" fmla="*/ 819362 w 5372199"/>
                  <a:gd name="connsiteY442" fmla="*/ 1272570 h 5390836"/>
                  <a:gd name="connsiteX443" fmla="*/ 811112 w 5372199"/>
                  <a:gd name="connsiteY443" fmla="*/ 1294235 h 5390836"/>
                  <a:gd name="connsiteX444" fmla="*/ 811112 w 5372199"/>
                  <a:gd name="connsiteY444" fmla="*/ 1333418 h 5390836"/>
                  <a:gd name="connsiteX445" fmla="*/ 782236 w 5372199"/>
                  <a:gd name="connsiteY445" fmla="*/ 1333418 h 5390836"/>
                  <a:gd name="connsiteX446" fmla="*/ 765736 w 5372199"/>
                  <a:gd name="connsiteY446" fmla="*/ 1333418 h 5390836"/>
                  <a:gd name="connsiteX447" fmla="*/ 751293 w 5372199"/>
                  <a:gd name="connsiteY447" fmla="*/ 1325168 h 5390836"/>
                  <a:gd name="connsiteX448" fmla="*/ 736861 w 5372199"/>
                  <a:gd name="connsiteY448" fmla="*/ 1317946 h 5390836"/>
                  <a:gd name="connsiteX449" fmla="*/ 736861 w 5372199"/>
                  <a:gd name="connsiteY449" fmla="*/ 1304542 h 5390836"/>
                  <a:gd name="connsiteX450" fmla="*/ 744071 w 5372199"/>
                  <a:gd name="connsiteY450" fmla="*/ 1294235 h 5390836"/>
                  <a:gd name="connsiteX451" fmla="*/ 749225 w 5372199"/>
                  <a:gd name="connsiteY451" fmla="*/ 1272570 h 5390836"/>
                  <a:gd name="connsiteX452" fmla="*/ 757475 w 5372199"/>
                  <a:gd name="connsiteY452" fmla="*/ 1251945 h 5390836"/>
                  <a:gd name="connsiteX453" fmla="*/ 767793 w 5372199"/>
                  <a:gd name="connsiteY453" fmla="*/ 1211723 h 5390836"/>
                  <a:gd name="connsiteX454" fmla="*/ 767793 w 5372199"/>
                  <a:gd name="connsiteY454" fmla="*/ 1188012 h 5390836"/>
                  <a:gd name="connsiteX455" fmla="*/ 738918 w 5372199"/>
                  <a:gd name="connsiteY455" fmla="*/ 1163262 h 5390836"/>
                  <a:gd name="connsiteX456" fmla="*/ 728610 w 5372199"/>
                  <a:gd name="connsiteY456" fmla="*/ 1163262 h 5390836"/>
                  <a:gd name="connsiteX457" fmla="*/ 719321 w 5372199"/>
                  <a:gd name="connsiteY457" fmla="*/ 1177705 h 5390836"/>
                  <a:gd name="connsiteX458" fmla="*/ 712110 w 5372199"/>
                  <a:gd name="connsiteY458" fmla="*/ 1193166 h 5390836"/>
                  <a:gd name="connsiteX459" fmla="*/ 704889 w 5372199"/>
                  <a:gd name="connsiteY459" fmla="*/ 1203484 h 5390836"/>
                  <a:gd name="connsiteX460" fmla="*/ 695610 w 5372199"/>
                  <a:gd name="connsiteY460" fmla="*/ 1203484 h 5390836"/>
                  <a:gd name="connsiteX461" fmla="*/ 678070 w 5372199"/>
                  <a:gd name="connsiteY461" fmla="*/ 1192138 h 5390836"/>
                  <a:gd name="connsiteX462" fmla="*/ 665695 w 5372199"/>
                  <a:gd name="connsiteY462" fmla="*/ 1185945 h 5390836"/>
                  <a:gd name="connsiteX463" fmla="*/ 647138 w 5372199"/>
                  <a:gd name="connsiteY463" fmla="*/ 1165319 h 5390836"/>
                  <a:gd name="connsiteX464" fmla="*/ 647138 w 5372199"/>
                  <a:gd name="connsiteY464" fmla="*/ 1142637 h 5390836"/>
                  <a:gd name="connsiteX465" fmla="*/ 657445 w 5372199"/>
                  <a:gd name="connsiteY465" fmla="*/ 1120983 h 5390836"/>
                  <a:gd name="connsiteX466" fmla="*/ 667763 w 5372199"/>
                  <a:gd name="connsiteY466" fmla="*/ 1108608 h 5390836"/>
                  <a:gd name="connsiteX467" fmla="*/ 676013 w 5372199"/>
                  <a:gd name="connsiteY467" fmla="*/ 1084886 h 5390836"/>
                  <a:gd name="connsiteX468" fmla="*/ 667763 w 5372199"/>
                  <a:gd name="connsiteY468" fmla="*/ 1063233 h 5390836"/>
                  <a:gd name="connsiteX469" fmla="*/ 639916 w 5372199"/>
                  <a:gd name="connsiteY469" fmla="*/ 1027136 h 5390836"/>
                  <a:gd name="connsiteX470" fmla="*/ 612080 w 5372199"/>
                  <a:gd name="connsiteY470" fmla="*/ 1015789 h 5390836"/>
                  <a:gd name="connsiteX471" fmla="*/ 605887 w 5372199"/>
                  <a:gd name="connsiteY471" fmla="*/ 1010636 h 5390836"/>
                  <a:gd name="connsiteX472" fmla="*/ 605887 w 5372199"/>
                  <a:gd name="connsiteY472" fmla="*/ 998261 h 5390836"/>
                  <a:gd name="connsiteX473" fmla="*/ 607303 w 5372199"/>
                  <a:gd name="connsiteY473" fmla="*/ 998261 h 5390836"/>
                  <a:gd name="connsiteX474" fmla="*/ 615166 w 5372199"/>
                  <a:gd name="connsiteY474" fmla="*/ 998261 h 5390836"/>
                  <a:gd name="connsiteX475" fmla="*/ 630638 w 5372199"/>
                  <a:gd name="connsiteY475" fmla="*/ 984858 h 5390836"/>
                  <a:gd name="connsiteX476" fmla="*/ 644041 w 5372199"/>
                  <a:gd name="connsiteY476" fmla="*/ 970415 h 5390836"/>
                  <a:gd name="connsiteX477" fmla="*/ 655388 w 5372199"/>
                  <a:gd name="connsiteY477" fmla="*/ 963193 h 5390836"/>
                  <a:gd name="connsiteX478" fmla="*/ 667763 w 5372199"/>
                  <a:gd name="connsiteY478" fmla="*/ 958039 h 5390836"/>
                  <a:gd name="connsiteX479" fmla="*/ 4670338 w 5372199"/>
                  <a:gd name="connsiteY479" fmla="*/ 809159 h 5390836"/>
                  <a:gd name="connsiteX480" fmla="*/ 4680391 w 5372199"/>
                  <a:gd name="connsiteY480" fmla="*/ 812634 h 5390836"/>
                  <a:gd name="connsiteX481" fmla="*/ 4688641 w 5372199"/>
                  <a:gd name="connsiteY481" fmla="*/ 820884 h 5390836"/>
                  <a:gd name="connsiteX482" fmla="*/ 4695863 w 5372199"/>
                  <a:gd name="connsiteY482" fmla="*/ 820884 h 5390836"/>
                  <a:gd name="connsiteX483" fmla="*/ 4695863 w 5372199"/>
                  <a:gd name="connsiteY483" fmla="*/ 830174 h 5390836"/>
                  <a:gd name="connsiteX484" fmla="*/ 4687613 w 5372199"/>
                  <a:gd name="connsiteY484" fmla="*/ 841510 h 5390836"/>
                  <a:gd name="connsiteX485" fmla="*/ 4675238 w 5372199"/>
                  <a:gd name="connsiteY485" fmla="*/ 853885 h 5390836"/>
                  <a:gd name="connsiteX486" fmla="*/ 4668016 w 5372199"/>
                  <a:gd name="connsiteY486" fmla="*/ 861106 h 5390836"/>
                  <a:gd name="connsiteX487" fmla="*/ 4658737 w 5372199"/>
                  <a:gd name="connsiteY487" fmla="*/ 868328 h 5390836"/>
                  <a:gd name="connsiteX488" fmla="*/ 4647391 w 5372199"/>
                  <a:gd name="connsiteY488" fmla="*/ 878635 h 5390836"/>
                  <a:gd name="connsiteX489" fmla="*/ 4627794 w 5372199"/>
                  <a:gd name="connsiteY489" fmla="*/ 899260 h 5390836"/>
                  <a:gd name="connsiteX490" fmla="*/ 4616459 w 5372199"/>
                  <a:gd name="connsiteY490" fmla="*/ 914732 h 5390836"/>
                  <a:gd name="connsiteX491" fmla="*/ 4606141 w 5372199"/>
                  <a:gd name="connsiteY491" fmla="*/ 924011 h 5390836"/>
                  <a:gd name="connsiteX492" fmla="*/ 4589640 w 5372199"/>
                  <a:gd name="connsiteY492" fmla="*/ 932261 h 5390836"/>
                  <a:gd name="connsiteX493" fmla="*/ 4589640 w 5372199"/>
                  <a:gd name="connsiteY493" fmla="*/ 943608 h 5390836"/>
                  <a:gd name="connsiteX494" fmla="*/ 4604083 w 5372199"/>
                  <a:gd name="connsiteY494" fmla="*/ 951858 h 5390836"/>
                  <a:gd name="connsiteX495" fmla="*/ 4614391 w 5372199"/>
                  <a:gd name="connsiteY495" fmla="*/ 962176 h 5390836"/>
                  <a:gd name="connsiteX496" fmla="*/ 4632959 w 5372199"/>
                  <a:gd name="connsiteY496" fmla="*/ 975579 h 5390836"/>
                  <a:gd name="connsiteX497" fmla="*/ 4644294 w 5372199"/>
                  <a:gd name="connsiteY497" fmla="*/ 981762 h 5390836"/>
                  <a:gd name="connsiteX498" fmla="*/ 4655641 w 5372199"/>
                  <a:gd name="connsiteY498" fmla="*/ 981762 h 5390836"/>
                  <a:gd name="connsiteX499" fmla="*/ 4661834 w 5372199"/>
                  <a:gd name="connsiteY499" fmla="*/ 981762 h 5390836"/>
                  <a:gd name="connsiteX500" fmla="*/ 4653584 w 5372199"/>
                  <a:gd name="connsiteY500" fmla="*/ 970426 h 5390836"/>
                  <a:gd name="connsiteX501" fmla="*/ 4641209 w 5372199"/>
                  <a:gd name="connsiteY501" fmla="*/ 965261 h 5390836"/>
                  <a:gd name="connsiteX502" fmla="*/ 4647391 w 5372199"/>
                  <a:gd name="connsiteY502" fmla="*/ 954954 h 5390836"/>
                  <a:gd name="connsiteX503" fmla="*/ 4647391 w 5372199"/>
                  <a:gd name="connsiteY503" fmla="*/ 942579 h 5390836"/>
                  <a:gd name="connsiteX504" fmla="*/ 4633987 w 5372199"/>
                  <a:gd name="connsiteY504" fmla="*/ 948761 h 5390836"/>
                  <a:gd name="connsiteX505" fmla="*/ 4625250 w 5372199"/>
                  <a:gd name="connsiteY505" fmla="*/ 949313 h 5390836"/>
                  <a:gd name="connsiteX506" fmla="*/ 4624709 w 5372199"/>
                  <a:gd name="connsiteY506" fmla="*/ 948761 h 5390836"/>
                  <a:gd name="connsiteX507" fmla="*/ 4615419 w 5372199"/>
                  <a:gd name="connsiteY507" fmla="*/ 948761 h 5390836"/>
                  <a:gd name="connsiteX508" fmla="*/ 4621612 w 5372199"/>
                  <a:gd name="connsiteY508" fmla="*/ 932261 h 5390836"/>
                  <a:gd name="connsiteX509" fmla="*/ 4646362 w 5372199"/>
                  <a:gd name="connsiteY509" fmla="*/ 910607 h 5390836"/>
                  <a:gd name="connsiteX510" fmla="*/ 4659766 w 5372199"/>
                  <a:gd name="connsiteY510" fmla="*/ 893078 h 5390836"/>
                  <a:gd name="connsiteX511" fmla="*/ 4682459 w 5372199"/>
                  <a:gd name="connsiteY511" fmla="*/ 870385 h 5390836"/>
                  <a:gd name="connsiteX512" fmla="*/ 4688641 w 5372199"/>
                  <a:gd name="connsiteY512" fmla="*/ 862146 h 5390836"/>
                  <a:gd name="connsiteX513" fmla="*/ 4705141 w 5372199"/>
                  <a:gd name="connsiteY513" fmla="*/ 855953 h 5390836"/>
                  <a:gd name="connsiteX514" fmla="*/ 4716488 w 5372199"/>
                  <a:gd name="connsiteY514" fmla="*/ 855953 h 5390836"/>
                  <a:gd name="connsiteX515" fmla="*/ 4707209 w 5372199"/>
                  <a:gd name="connsiteY515" fmla="*/ 871424 h 5390836"/>
                  <a:gd name="connsiteX516" fmla="*/ 4702056 w 5372199"/>
                  <a:gd name="connsiteY516" fmla="*/ 881732 h 5390836"/>
                  <a:gd name="connsiteX517" fmla="*/ 4679363 w 5372199"/>
                  <a:gd name="connsiteY517" fmla="*/ 909579 h 5390836"/>
                  <a:gd name="connsiteX518" fmla="*/ 4679363 w 5372199"/>
                  <a:gd name="connsiteY518" fmla="*/ 918857 h 5390836"/>
                  <a:gd name="connsiteX519" fmla="*/ 4691738 w 5372199"/>
                  <a:gd name="connsiteY519" fmla="*/ 932261 h 5390836"/>
                  <a:gd name="connsiteX520" fmla="*/ 4691738 w 5372199"/>
                  <a:gd name="connsiteY520" fmla="*/ 943608 h 5390836"/>
                  <a:gd name="connsiteX521" fmla="*/ 4714420 w 5372199"/>
                  <a:gd name="connsiteY521" fmla="*/ 943608 h 5390836"/>
                  <a:gd name="connsiteX522" fmla="*/ 4723709 w 5372199"/>
                  <a:gd name="connsiteY522" fmla="*/ 922982 h 5390836"/>
                  <a:gd name="connsiteX523" fmla="*/ 4709266 w 5372199"/>
                  <a:gd name="connsiteY523" fmla="*/ 915761 h 5390836"/>
                  <a:gd name="connsiteX524" fmla="*/ 4698959 w 5372199"/>
                  <a:gd name="connsiteY524" fmla="*/ 915761 h 5390836"/>
                  <a:gd name="connsiteX525" fmla="*/ 4714420 w 5372199"/>
                  <a:gd name="connsiteY525" fmla="*/ 901328 h 5390836"/>
                  <a:gd name="connsiteX526" fmla="*/ 4731959 w 5372199"/>
                  <a:gd name="connsiteY526" fmla="*/ 893078 h 5390836"/>
                  <a:gd name="connsiteX527" fmla="*/ 4740209 w 5372199"/>
                  <a:gd name="connsiteY527" fmla="*/ 875549 h 5390836"/>
                  <a:gd name="connsiteX528" fmla="*/ 4757738 w 5372199"/>
                  <a:gd name="connsiteY528" fmla="*/ 875549 h 5390836"/>
                  <a:gd name="connsiteX529" fmla="*/ 4757738 w 5372199"/>
                  <a:gd name="connsiteY529" fmla="*/ 893078 h 5390836"/>
                  <a:gd name="connsiteX530" fmla="*/ 4783517 w 5372199"/>
                  <a:gd name="connsiteY530" fmla="*/ 893078 h 5390836"/>
                  <a:gd name="connsiteX531" fmla="*/ 4807239 w 5372199"/>
                  <a:gd name="connsiteY531" fmla="*/ 886885 h 5390836"/>
                  <a:gd name="connsiteX532" fmla="*/ 4814460 w 5372199"/>
                  <a:gd name="connsiteY532" fmla="*/ 893078 h 5390836"/>
                  <a:gd name="connsiteX533" fmla="*/ 4822710 w 5372199"/>
                  <a:gd name="connsiteY533" fmla="*/ 899260 h 5390836"/>
                  <a:gd name="connsiteX534" fmla="*/ 4815489 w 5372199"/>
                  <a:gd name="connsiteY534" fmla="*/ 903386 h 5390836"/>
                  <a:gd name="connsiteX535" fmla="*/ 4815489 w 5372199"/>
                  <a:gd name="connsiteY535" fmla="*/ 926079 h 5390836"/>
                  <a:gd name="connsiteX536" fmla="*/ 4793835 w 5372199"/>
                  <a:gd name="connsiteY536" fmla="*/ 935357 h 5390836"/>
                  <a:gd name="connsiteX537" fmla="*/ 4770113 w 5372199"/>
                  <a:gd name="connsiteY537" fmla="*/ 935357 h 5390836"/>
                  <a:gd name="connsiteX538" fmla="*/ 4756710 w 5372199"/>
                  <a:gd name="connsiteY538" fmla="*/ 946704 h 5390836"/>
                  <a:gd name="connsiteX539" fmla="*/ 4756710 w 5372199"/>
                  <a:gd name="connsiteY539" fmla="*/ 963204 h 5390836"/>
                  <a:gd name="connsiteX540" fmla="*/ 4713391 w 5372199"/>
                  <a:gd name="connsiteY540" fmla="*/ 976608 h 5390836"/>
                  <a:gd name="connsiteX541" fmla="*/ 4686584 w 5372199"/>
                  <a:gd name="connsiteY541" fmla="*/ 976608 h 5390836"/>
                  <a:gd name="connsiteX542" fmla="*/ 4692766 w 5372199"/>
                  <a:gd name="connsiteY542" fmla="*/ 997233 h 5390836"/>
                  <a:gd name="connsiteX543" fmla="*/ 4687613 w 5372199"/>
                  <a:gd name="connsiteY543" fmla="*/ 1013733 h 5390836"/>
                  <a:gd name="connsiteX544" fmla="*/ 4711334 w 5372199"/>
                  <a:gd name="connsiteY544" fmla="*/ 1013733 h 5390836"/>
                  <a:gd name="connsiteX545" fmla="*/ 4705141 w 5372199"/>
                  <a:gd name="connsiteY545" fmla="*/ 999301 h 5390836"/>
                  <a:gd name="connsiteX546" fmla="*/ 4714420 w 5372199"/>
                  <a:gd name="connsiteY546" fmla="*/ 985887 h 5390836"/>
                  <a:gd name="connsiteX547" fmla="*/ 4726795 w 5372199"/>
                  <a:gd name="connsiteY547" fmla="*/ 985887 h 5390836"/>
                  <a:gd name="connsiteX548" fmla="*/ 4739181 w 5372199"/>
                  <a:gd name="connsiteY548" fmla="*/ 985887 h 5390836"/>
                  <a:gd name="connsiteX549" fmla="*/ 4749488 w 5372199"/>
                  <a:gd name="connsiteY549" fmla="*/ 974551 h 5390836"/>
                  <a:gd name="connsiteX550" fmla="*/ 4763920 w 5372199"/>
                  <a:gd name="connsiteY550" fmla="*/ 979704 h 5390836"/>
                  <a:gd name="connsiteX551" fmla="*/ 4778363 w 5372199"/>
                  <a:gd name="connsiteY551" fmla="*/ 979704 h 5390836"/>
                  <a:gd name="connsiteX552" fmla="*/ 4789710 w 5372199"/>
                  <a:gd name="connsiteY552" fmla="*/ 973511 h 5390836"/>
                  <a:gd name="connsiteX553" fmla="*/ 4800017 w 5372199"/>
                  <a:gd name="connsiteY553" fmla="*/ 949800 h 5390836"/>
                  <a:gd name="connsiteX554" fmla="*/ 4852614 w 5372199"/>
                  <a:gd name="connsiteY554" fmla="*/ 968358 h 5390836"/>
                  <a:gd name="connsiteX555" fmla="*/ 4860864 w 5372199"/>
                  <a:gd name="connsiteY555" fmla="*/ 968358 h 5390836"/>
                  <a:gd name="connsiteX556" fmla="*/ 4872210 w 5372199"/>
                  <a:gd name="connsiteY556" fmla="*/ 977637 h 5390836"/>
                  <a:gd name="connsiteX557" fmla="*/ 4872210 w 5372199"/>
                  <a:gd name="connsiteY557" fmla="*/ 996205 h 5390836"/>
                  <a:gd name="connsiteX558" fmla="*/ 4866017 w 5372199"/>
                  <a:gd name="connsiteY558" fmla="*/ 1006512 h 5390836"/>
                  <a:gd name="connsiteX559" fmla="*/ 4850546 w 5372199"/>
                  <a:gd name="connsiteY559" fmla="*/ 1019926 h 5390836"/>
                  <a:gd name="connsiteX560" fmla="*/ 4822710 w 5372199"/>
                  <a:gd name="connsiteY560" fmla="*/ 1019926 h 5390836"/>
                  <a:gd name="connsiteX561" fmla="*/ 4781460 w 5372199"/>
                  <a:gd name="connsiteY561" fmla="*/ 1035387 h 5390836"/>
                  <a:gd name="connsiteX562" fmla="*/ 4767017 w 5372199"/>
                  <a:gd name="connsiteY562" fmla="*/ 1041580 h 5390836"/>
                  <a:gd name="connsiteX563" fmla="*/ 4752585 w 5372199"/>
                  <a:gd name="connsiteY563" fmla="*/ 1049830 h 5390836"/>
                  <a:gd name="connsiteX564" fmla="*/ 4734016 w 5372199"/>
                  <a:gd name="connsiteY564" fmla="*/ 1062205 h 5390836"/>
                  <a:gd name="connsiteX565" fmla="*/ 4739181 w 5372199"/>
                  <a:gd name="connsiteY565" fmla="*/ 1071484 h 5390836"/>
                  <a:gd name="connsiteX566" fmla="*/ 4759806 w 5372199"/>
                  <a:gd name="connsiteY566" fmla="*/ 1077677 h 5390836"/>
                  <a:gd name="connsiteX567" fmla="*/ 4769085 w 5372199"/>
                  <a:gd name="connsiteY567" fmla="*/ 1086956 h 5390836"/>
                  <a:gd name="connsiteX568" fmla="*/ 4769085 w 5372199"/>
                  <a:gd name="connsiteY568" fmla="*/ 1100359 h 5390836"/>
                  <a:gd name="connsiteX569" fmla="*/ 4775267 w 5372199"/>
                  <a:gd name="connsiteY569" fmla="*/ 1111706 h 5390836"/>
                  <a:gd name="connsiteX570" fmla="*/ 4775267 w 5372199"/>
                  <a:gd name="connsiteY570" fmla="*/ 1125110 h 5390836"/>
                  <a:gd name="connsiteX571" fmla="*/ 4757738 w 5372199"/>
                  <a:gd name="connsiteY571" fmla="*/ 1151928 h 5390836"/>
                  <a:gd name="connsiteX572" fmla="*/ 4731959 w 5372199"/>
                  <a:gd name="connsiteY572" fmla="*/ 1165332 h 5390836"/>
                  <a:gd name="connsiteX573" fmla="*/ 4694834 w 5372199"/>
                  <a:gd name="connsiteY573" fmla="*/ 1141610 h 5390836"/>
                  <a:gd name="connsiteX574" fmla="*/ 4681430 w 5372199"/>
                  <a:gd name="connsiteY574" fmla="*/ 1135428 h 5390836"/>
                  <a:gd name="connsiteX575" fmla="*/ 4671112 w 5372199"/>
                  <a:gd name="connsiteY575" fmla="*/ 1123053 h 5390836"/>
                  <a:gd name="connsiteX576" fmla="*/ 4656669 w 5372199"/>
                  <a:gd name="connsiteY576" fmla="*/ 1107581 h 5390836"/>
                  <a:gd name="connsiteX577" fmla="*/ 4612333 w 5372199"/>
                  <a:gd name="connsiteY577" fmla="*/ 1098302 h 5390836"/>
                  <a:gd name="connsiteX578" fmla="*/ 4592737 w 5372199"/>
                  <a:gd name="connsiteY578" fmla="*/ 1098302 h 5390836"/>
                  <a:gd name="connsiteX579" fmla="*/ 4567987 w 5372199"/>
                  <a:gd name="connsiteY579" fmla="*/ 1098302 h 5390836"/>
                  <a:gd name="connsiteX580" fmla="*/ 4550458 w 5372199"/>
                  <a:gd name="connsiteY580" fmla="*/ 1109638 h 5390836"/>
                  <a:gd name="connsiteX581" fmla="*/ 4550458 w 5372199"/>
                  <a:gd name="connsiteY581" fmla="*/ 1118928 h 5390836"/>
                  <a:gd name="connsiteX582" fmla="*/ 4569015 w 5372199"/>
                  <a:gd name="connsiteY582" fmla="*/ 1127178 h 5390836"/>
                  <a:gd name="connsiteX583" fmla="*/ 4581390 w 5372199"/>
                  <a:gd name="connsiteY583" fmla="*/ 1127178 h 5390836"/>
                  <a:gd name="connsiteX584" fmla="*/ 4587583 w 5372199"/>
                  <a:gd name="connsiteY584" fmla="*/ 1149860 h 5390836"/>
                  <a:gd name="connsiteX585" fmla="*/ 4595833 w 5372199"/>
                  <a:gd name="connsiteY585" fmla="*/ 1170485 h 5390836"/>
                  <a:gd name="connsiteX586" fmla="*/ 4595833 w 5372199"/>
                  <a:gd name="connsiteY586" fmla="*/ 1181832 h 5390836"/>
                  <a:gd name="connsiteX587" fmla="*/ 4577265 w 5372199"/>
                  <a:gd name="connsiteY587" fmla="*/ 1192139 h 5390836"/>
                  <a:gd name="connsiteX588" fmla="*/ 4560765 w 5372199"/>
                  <a:gd name="connsiteY588" fmla="*/ 1192139 h 5390836"/>
                  <a:gd name="connsiteX589" fmla="*/ 4543237 w 5372199"/>
                  <a:gd name="connsiteY589" fmla="*/ 1178736 h 5390836"/>
                  <a:gd name="connsiteX590" fmla="*/ 4529833 w 5372199"/>
                  <a:gd name="connsiteY590" fmla="*/ 1171514 h 5390836"/>
                  <a:gd name="connsiteX591" fmla="*/ 4495793 w 5372199"/>
                  <a:gd name="connsiteY591" fmla="*/ 1157082 h 5390836"/>
                  <a:gd name="connsiteX592" fmla="*/ 4480332 w 5372199"/>
                  <a:gd name="connsiteY592" fmla="*/ 1174611 h 5390836"/>
                  <a:gd name="connsiteX593" fmla="*/ 4463832 w 5372199"/>
                  <a:gd name="connsiteY593" fmla="*/ 1185957 h 5390836"/>
                  <a:gd name="connsiteX594" fmla="*/ 4443207 w 5372199"/>
                  <a:gd name="connsiteY594" fmla="*/ 1198332 h 5390836"/>
                  <a:gd name="connsiteX595" fmla="*/ 4426707 w 5372199"/>
                  <a:gd name="connsiteY595" fmla="*/ 1198332 h 5390836"/>
                  <a:gd name="connsiteX596" fmla="*/ 4390610 w 5372199"/>
                  <a:gd name="connsiteY596" fmla="*/ 1208640 h 5390836"/>
                  <a:gd name="connsiteX597" fmla="*/ 4367928 w 5372199"/>
                  <a:gd name="connsiteY597" fmla="*/ 1196264 h 5390836"/>
                  <a:gd name="connsiteX598" fmla="*/ 4350389 w 5372199"/>
                  <a:gd name="connsiteY598" fmla="*/ 1184929 h 5390836"/>
                  <a:gd name="connsiteX599" fmla="*/ 4329763 w 5372199"/>
                  <a:gd name="connsiteY599" fmla="*/ 1163275 h 5390836"/>
                  <a:gd name="connsiteX600" fmla="*/ 4342139 w 5372199"/>
                  <a:gd name="connsiteY600" fmla="*/ 1149860 h 5390836"/>
                  <a:gd name="connsiteX601" fmla="*/ 4342139 w 5372199"/>
                  <a:gd name="connsiteY601" fmla="*/ 1110678 h 5390836"/>
                  <a:gd name="connsiteX602" fmla="*/ 4358639 w 5372199"/>
                  <a:gd name="connsiteY602" fmla="*/ 1116860 h 5390836"/>
                  <a:gd name="connsiteX603" fmla="*/ 4388553 w 5372199"/>
                  <a:gd name="connsiteY603" fmla="*/ 1138514 h 5390836"/>
                  <a:gd name="connsiteX604" fmla="*/ 4445264 w 5372199"/>
                  <a:gd name="connsiteY604" fmla="*/ 1126138 h 5390836"/>
                  <a:gd name="connsiteX605" fmla="*/ 4445264 w 5372199"/>
                  <a:gd name="connsiteY605" fmla="*/ 1112735 h 5390836"/>
                  <a:gd name="connsiteX606" fmla="*/ 4422582 w 5372199"/>
                  <a:gd name="connsiteY606" fmla="*/ 1095206 h 5390836"/>
                  <a:gd name="connsiteX607" fmla="*/ 4399889 w 5372199"/>
                  <a:gd name="connsiteY607" fmla="*/ 1078706 h 5390836"/>
                  <a:gd name="connsiteX608" fmla="*/ 4378235 w 5372199"/>
                  <a:gd name="connsiteY608" fmla="*/ 1067359 h 5390836"/>
                  <a:gd name="connsiteX609" fmla="*/ 4367928 w 5372199"/>
                  <a:gd name="connsiteY609" fmla="*/ 1048802 h 5390836"/>
                  <a:gd name="connsiteX610" fmla="*/ 4367928 w 5372199"/>
                  <a:gd name="connsiteY610" fmla="*/ 1038484 h 5390836"/>
                  <a:gd name="connsiteX611" fmla="*/ 4378235 w 5372199"/>
                  <a:gd name="connsiteY611" fmla="*/ 1026108 h 5390836"/>
                  <a:gd name="connsiteX612" fmla="*/ 4395764 w 5372199"/>
                  <a:gd name="connsiteY612" fmla="*/ 1015790 h 5390836"/>
                  <a:gd name="connsiteX613" fmla="*/ 4424639 w 5372199"/>
                  <a:gd name="connsiteY613" fmla="*/ 1023012 h 5390836"/>
                  <a:gd name="connsiteX614" fmla="*/ 4433929 w 5372199"/>
                  <a:gd name="connsiteY614" fmla="*/ 1039512 h 5390836"/>
                  <a:gd name="connsiteX615" fmla="*/ 4454543 w 5372199"/>
                  <a:gd name="connsiteY615" fmla="*/ 1045705 h 5390836"/>
                  <a:gd name="connsiteX616" fmla="*/ 4474140 w 5372199"/>
                  <a:gd name="connsiteY616" fmla="*/ 1057041 h 5390836"/>
                  <a:gd name="connsiteX617" fmla="*/ 4488583 w 5372199"/>
                  <a:gd name="connsiteY617" fmla="*/ 1062205 h 5390836"/>
                  <a:gd name="connsiteX618" fmla="*/ 4496833 w 5372199"/>
                  <a:gd name="connsiteY618" fmla="*/ 1062205 h 5390836"/>
                  <a:gd name="connsiteX619" fmla="*/ 4510236 w 5372199"/>
                  <a:gd name="connsiteY619" fmla="*/ 1052927 h 5390836"/>
                  <a:gd name="connsiteX620" fmla="*/ 4526736 w 5372199"/>
                  <a:gd name="connsiteY620" fmla="*/ 1045705 h 5390836"/>
                  <a:gd name="connsiteX621" fmla="*/ 4518486 w 5372199"/>
                  <a:gd name="connsiteY621" fmla="*/ 1035387 h 5390836"/>
                  <a:gd name="connsiteX622" fmla="*/ 4501986 w 5372199"/>
                  <a:gd name="connsiteY622" fmla="*/ 1035387 h 5390836"/>
                  <a:gd name="connsiteX623" fmla="*/ 4485486 w 5372199"/>
                  <a:gd name="connsiteY623" fmla="*/ 1030234 h 5390836"/>
                  <a:gd name="connsiteX624" fmla="*/ 4476207 w 5372199"/>
                  <a:gd name="connsiteY624" fmla="*/ 1019926 h 5390836"/>
                  <a:gd name="connsiteX625" fmla="*/ 4476207 w 5372199"/>
                  <a:gd name="connsiteY625" fmla="*/ 1007551 h 5390836"/>
                  <a:gd name="connsiteX626" fmla="*/ 4492708 w 5372199"/>
                  <a:gd name="connsiteY626" fmla="*/ 998262 h 5390836"/>
                  <a:gd name="connsiteX627" fmla="*/ 4526736 w 5372199"/>
                  <a:gd name="connsiteY627" fmla="*/ 984858 h 5390836"/>
                  <a:gd name="connsiteX628" fmla="*/ 4541169 w 5372199"/>
                  <a:gd name="connsiteY628" fmla="*/ 999301 h 5390836"/>
                  <a:gd name="connsiteX629" fmla="*/ 4550458 w 5372199"/>
                  <a:gd name="connsiteY629" fmla="*/ 999301 h 5390836"/>
                  <a:gd name="connsiteX630" fmla="*/ 4563862 w 5372199"/>
                  <a:gd name="connsiteY630" fmla="*/ 1011676 h 5390836"/>
                  <a:gd name="connsiteX631" fmla="*/ 4582419 w 5372199"/>
                  <a:gd name="connsiteY631" fmla="*/ 1023012 h 5390836"/>
                  <a:gd name="connsiteX632" fmla="*/ 4594805 w 5372199"/>
                  <a:gd name="connsiteY632" fmla="*/ 1032291 h 5390836"/>
                  <a:gd name="connsiteX633" fmla="*/ 4607180 w 5372199"/>
                  <a:gd name="connsiteY633" fmla="*/ 1039512 h 5390836"/>
                  <a:gd name="connsiteX634" fmla="*/ 4616459 w 5372199"/>
                  <a:gd name="connsiteY634" fmla="*/ 1039512 h 5390836"/>
                  <a:gd name="connsiteX635" fmla="*/ 4628834 w 5372199"/>
                  <a:gd name="connsiteY635" fmla="*/ 1052927 h 5390836"/>
                  <a:gd name="connsiteX636" fmla="*/ 4640169 w 5372199"/>
                  <a:gd name="connsiteY636" fmla="*/ 1063234 h 5390836"/>
                  <a:gd name="connsiteX637" fmla="*/ 4647391 w 5372199"/>
                  <a:gd name="connsiteY637" fmla="*/ 1076638 h 5390836"/>
                  <a:gd name="connsiteX638" fmla="*/ 4665959 w 5372199"/>
                  <a:gd name="connsiteY638" fmla="*/ 1083859 h 5390836"/>
                  <a:gd name="connsiteX639" fmla="*/ 4685545 w 5372199"/>
                  <a:gd name="connsiteY639" fmla="*/ 1078706 h 5390836"/>
                  <a:gd name="connsiteX640" fmla="*/ 4668016 w 5372199"/>
                  <a:gd name="connsiteY640" fmla="*/ 1064263 h 5390836"/>
                  <a:gd name="connsiteX641" fmla="*/ 4649459 w 5372199"/>
                  <a:gd name="connsiteY641" fmla="*/ 1048802 h 5390836"/>
                  <a:gd name="connsiteX642" fmla="*/ 4620584 w 5372199"/>
                  <a:gd name="connsiteY642" fmla="*/ 1024051 h 5390836"/>
                  <a:gd name="connsiteX643" fmla="*/ 4605112 w 5372199"/>
                  <a:gd name="connsiteY643" fmla="*/ 1013733 h 5390836"/>
                  <a:gd name="connsiteX644" fmla="*/ 4589640 w 5372199"/>
                  <a:gd name="connsiteY644" fmla="*/ 1002387 h 5390836"/>
                  <a:gd name="connsiteX645" fmla="*/ 4565930 w 5372199"/>
                  <a:gd name="connsiteY645" fmla="*/ 982801 h 5390836"/>
                  <a:gd name="connsiteX646" fmla="*/ 4519515 w 5372199"/>
                  <a:gd name="connsiteY646" fmla="*/ 955983 h 5390836"/>
                  <a:gd name="connsiteX647" fmla="*/ 4496833 w 5372199"/>
                  <a:gd name="connsiteY647" fmla="*/ 955983 h 5390836"/>
                  <a:gd name="connsiteX648" fmla="*/ 4453514 w 5372199"/>
                  <a:gd name="connsiteY648" fmla="*/ 947732 h 5390836"/>
                  <a:gd name="connsiteX649" fmla="*/ 4448361 w 5372199"/>
                  <a:gd name="connsiteY649" fmla="*/ 934329 h 5390836"/>
                  <a:gd name="connsiteX650" fmla="*/ 4464861 w 5372199"/>
                  <a:gd name="connsiteY650" fmla="*/ 904425 h 5390836"/>
                  <a:gd name="connsiteX651" fmla="*/ 4488583 w 5372199"/>
                  <a:gd name="connsiteY651" fmla="*/ 882760 h 5390836"/>
                  <a:gd name="connsiteX652" fmla="*/ 4501986 w 5372199"/>
                  <a:gd name="connsiteY652" fmla="*/ 882760 h 5390836"/>
                  <a:gd name="connsiteX653" fmla="*/ 4512304 w 5372199"/>
                  <a:gd name="connsiteY653" fmla="*/ 882760 h 5390836"/>
                  <a:gd name="connsiteX654" fmla="*/ 4555612 w 5372199"/>
                  <a:gd name="connsiteY654" fmla="*/ 873482 h 5390836"/>
                  <a:gd name="connsiteX655" fmla="*/ 4560765 w 5372199"/>
                  <a:gd name="connsiteY655" fmla="*/ 873482 h 5390836"/>
                  <a:gd name="connsiteX656" fmla="*/ 4542208 w 5372199"/>
                  <a:gd name="connsiteY656" fmla="*/ 897203 h 5390836"/>
                  <a:gd name="connsiteX657" fmla="*/ 4541472 w 5372199"/>
                  <a:gd name="connsiteY657" fmla="*/ 908853 h 5390836"/>
                  <a:gd name="connsiteX658" fmla="*/ 4542208 w 5372199"/>
                  <a:gd name="connsiteY658" fmla="*/ 909579 h 5390836"/>
                  <a:gd name="connsiteX659" fmla="*/ 4561805 w 5372199"/>
                  <a:gd name="connsiteY659" fmla="*/ 917829 h 5390836"/>
                  <a:gd name="connsiteX660" fmla="*/ 4571083 w 5372199"/>
                  <a:gd name="connsiteY660" fmla="*/ 917829 h 5390836"/>
                  <a:gd name="connsiteX661" fmla="*/ 4577265 w 5372199"/>
                  <a:gd name="connsiteY661" fmla="*/ 904425 h 5390836"/>
                  <a:gd name="connsiteX662" fmla="*/ 4589640 w 5372199"/>
                  <a:gd name="connsiteY662" fmla="*/ 888953 h 5390836"/>
                  <a:gd name="connsiteX663" fmla="*/ 4620584 w 5372199"/>
                  <a:gd name="connsiteY663" fmla="*/ 863174 h 5390836"/>
                  <a:gd name="connsiteX664" fmla="*/ 4649459 w 5372199"/>
                  <a:gd name="connsiteY664" fmla="*/ 832231 h 5390836"/>
                  <a:gd name="connsiteX665" fmla="*/ 4664930 w 5372199"/>
                  <a:gd name="connsiteY665" fmla="*/ 812634 h 5390836"/>
                  <a:gd name="connsiteX666" fmla="*/ 4670338 w 5372199"/>
                  <a:gd name="connsiteY666" fmla="*/ 809159 h 5390836"/>
                  <a:gd name="connsiteX667" fmla="*/ 770888 w 5372199"/>
                  <a:gd name="connsiteY667" fmla="*/ 804383 h 5390836"/>
                  <a:gd name="connsiteX668" fmla="*/ 782234 w 5372199"/>
                  <a:gd name="connsiteY668" fmla="*/ 804383 h 5390836"/>
                  <a:gd name="connsiteX669" fmla="*/ 804917 w 5372199"/>
                  <a:gd name="connsiteY669" fmla="*/ 816759 h 5390836"/>
                  <a:gd name="connsiteX670" fmla="*/ 817292 w 5372199"/>
                  <a:gd name="connsiteY670" fmla="*/ 853884 h 5390836"/>
                  <a:gd name="connsiteX671" fmla="*/ 827610 w 5372199"/>
                  <a:gd name="connsiteY671" fmla="*/ 868327 h 5390836"/>
                  <a:gd name="connsiteX672" fmla="*/ 842042 w 5372199"/>
                  <a:gd name="connsiteY672" fmla="*/ 861105 h 5390836"/>
                  <a:gd name="connsiteX673" fmla="*/ 842042 w 5372199"/>
                  <a:gd name="connsiteY673" fmla="*/ 843576 h 5390836"/>
                  <a:gd name="connsiteX674" fmla="*/ 864735 w 5372199"/>
                  <a:gd name="connsiteY674" fmla="*/ 832230 h 5390836"/>
                  <a:gd name="connsiteX675" fmla="*/ 893610 w 5372199"/>
                  <a:gd name="connsiteY675" fmla="*/ 839441 h 5390836"/>
                  <a:gd name="connsiteX676" fmla="*/ 909071 w 5372199"/>
                  <a:gd name="connsiteY676" fmla="*/ 849759 h 5390836"/>
                  <a:gd name="connsiteX677" fmla="*/ 909071 w 5372199"/>
                  <a:gd name="connsiteY677" fmla="*/ 862134 h 5390836"/>
                  <a:gd name="connsiteX678" fmla="*/ 899793 w 5372199"/>
                  <a:gd name="connsiteY678" fmla="*/ 877606 h 5390836"/>
                  <a:gd name="connsiteX679" fmla="*/ 899793 w 5372199"/>
                  <a:gd name="connsiteY679" fmla="*/ 895134 h 5390836"/>
                  <a:gd name="connsiteX680" fmla="*/ 899793 w 5372199"/>
                  <a:gd name="connsiteY680" fmla="*/ 918856 h 5390836"/>
                  <a:gd name="connsiteX681" fmla="*/ 888457 w 5372199"/>
                  <a:gd name="connsiteY681" fmla="*/ 952885 h 5390836"/>
                  <a:gd name="connsiteX682" fmla="*/ 907014 w 5372199"/>
                  <a:gd name="connsiteY682" fmla="*/ 985885 h 5390836"/>
                  <a:gd name="connsiteX683" fmla="*/ 920418 w 5372199"/>
                  <a:gd name="connsiteY683" fmla="*/ 997232 h 5390836"/>
                  <a:gd name="connsiteX684" fmla="*/ 949293 w 5372199"/>
                  <a:gd name="connsiteY684" fmla="*/ 1010636 h 5390836"/>
                  <a:gd name="connsiteX685" fmla="*/ 974043 w 5372199"/>
                  <a:gd name="connsiteY685" fmla="*/ 1000318 h 5390836"/>
                  <a:gd name="connsiteX686" fmla="*/ 988486 w 5372199"/>
                  <a:gd name="connsiteY686" fmla="*/ 988982 h 5390836"/>
                  <a:gd name="connsiteX687" fmla="*/ 998794 w 5372199"/>
                  <a:gd name="connsiteY687" fmla="*/ 981760 h 5390836"/>
                  <a:gd name="connsiteX688" fmla="*/ 1011169 w 5372199"/>
                  <a:gd name="connsiteY688" fmla="*/ 975578 h 5390836"/>
                  <a:gd name="connsiteX689" fmla="*/ 1025612 w 5372199"/>
                  <a:gd name="connsiteY689" fmla="*/ 962164 h 5390836"/>
                  <a:gd name="connsiteX690" fmla="*/ 1051391 w 5372199"/>
                  <a:gd name="connsiteY690" fmla="*/ 971442 h 5390836"/>
                  <a:gd name="connsiteX691" fmla="*/ 1065834 w 5372199"/>
                  <a:gd name="connsiteY691" fmla="*/ 998260 h 5390836"/>
                  <a:gd name="connsiteX692" fmla="*/ 1073044 w 5372199"/>
                  <a:gd name="connsiteY692" fmla="*/ 1016828 h 5390836"/>
                  <a:gd name="connsiteX693" fmla="*/ 1061698 w 5372199"/>
                  <a:gd name="connsiteY693" fmla="*/ 1034357 h 5390836"/>
                  <a:gd name="connsiteX694" fmla="*/ 1051391 w 5372199"/>
                  <a:gd name="connsiteY694" fmla="*/ 1052914 h 5390836"/>
                  <a:gd name="connsiteX695" fmla="*/ 1035919 w 5372199"/>
                  <a:gd name="connsiteY695" fmla="*/ 1059107 h 5390836"/>
                  <a:gd name="connsiteX696" fmla="*/ 1019419 w 5372199"/>
                  <a:gd name="connsiteY696" fmla="*/ 1074568 h 5390836"/>
                  <a:gd name="connsiteX697" fmla="*/ 1003947 w 5372199"/>
                  <a:gd name="connsiteY697" fmla="*/ 1090039 h 5390836"/>
                  <a:gd name="connsiteX698" fmla="*/ 987447 w 5372199"/>
                  <a:gd name="connsiteY698" fmla="*/ 1100357 h 5390836"/>
                  <a:gd name="connsiteX699" fmla="*/ 967861 w 5372199"/>
                  <a:gd name="connsiteY699" fmla="*/ 1118915 h 5390836"/>
                  <a:gd name="connsiteX700" fmla="*/ 952390 w 5372199"/>
                  <a:gd name="connsiteY700" fmla="*/ 1124079 h 5390836"/>
                  <a:gd name="connsiteX701" fmla="*/ 928668 w 5372199"/>
                  <a:gd name="connsiteY701" fmla="*/ 1124079 h 5390836"/>
                  <a:gd name="connsiteX702" fmla="*/ 910111 w 5372199"/>
                  <a:gd name="connsiteY702" fmla="*/ 1108607 h 5390836"/>
                  <a:gd name="connsiteX703" fmla="*/ 885360 w 5372199"/>
                  <a:gd name="connsiteY703" fmla="*/ 1093136 h 5390836"/>
                  <a:gd name="connsiteX704" fmla="*/ 870917 w 5372199"/>
                  <a:gd name="connsiteY704" fmla="*/ 1081789 h 5390836"/>
                  <a:gd name="connsiteX705" fmla="*/ 856485 w 5372199"/>
                  <a:gd name="connsiteY705" fmla="*/ 1071482 h 5390836"/>
                  <a:gd name="connsiteX706" fmla="*/ 835849 w 5372199"/>
                  <a:gd name="connsiteY706" fmla="*/ 1056010 h 5390836"/>
                  <a:gd name="connsiteX707" fmla="*/ 809042 w 5372199"/>
                  <a:gd name="connsiteY707" fmla="*/ 1020953 h 5390836"/>
                  <a:gd name="connsiteX708" fmla="*/ 803888 w 5372199"/>
                  <a:gd name="connsiteY708" fmla="*/ 1007539 h 5390836"/>
                  <a:gd name="connsiteX709" fmla="*/ 790484 w 5372199"/>
                  <a:gd name="connsiteY709" fmla="*/ 988982 h 5390836"/>
                  <a:gd name="connsiteX710" fmla="*/ 778109 w 5372199"/>
                  <a:gd name="connsiteY710" fmla="*/ 970414 h 5390836"/>
                  <a:gd name="connsiteX711" fmla="*/ 753359 w 5372199"/>
                  <a:gd name="connsiteY711" fmla="*/ 944635 h 5390836"/>
                  <a:gd name="connsiteX712" fmla="*/ 740984 w 5372199"/>
                  <a:gd name="connsiteY712" fmla="*/ 927106 h 5390836"/>
                  <a:gd name="connsiteX713" fmla="*/ 721387 w 5372199"/>
                  <a:gd name="connsiteY713" fmla="*/ 898231 h 5390836"/>
                  <a:gd name="connsiteX714" fmla="*/ 704887 w 5372199"/>
                  <a:gd name="connsiteY714" fmla="*/ 881731 h 5390836"/>
                  <a:gd name="connsiteX715" fmla="*/ 704887 w 5372199"/>
                  <a:gd name="connsiteY715" fmla="*/ 865230 h 5390836"/>
                  <a:gd name="connsiteX716" fmla="*/ 719319 w 5372199"/>
                  <a:gd name="connsiteY716" fmla="*/ 854912 h 5390836"/>
                  <a:gd name="connsiteX717" fmla="*/ 727580 w 5372199"/>
                  <a:gd name="connsiteY717" fmla="*/ 841508 h 5390836"/>
                  <a:gd name="connsiteX718" fmla="*/ 738916 w 5372199"/>
                  <a:gd name="connsiteY718" fmla="*/ 833259 h 5390836"/>
                  <a:gd name="connsiteX719" fmla="*/ 748194 w 5372199"/>
                  <a:gd name="connsiteY719" fmla="*/ 818815 h 5390836"/>
                  <a:gd name="connsiteX720" fmla="*/ 748194 w 5372199"/>
                  <a:gd name="connsiteY720" fmla="*/ 810576 h 5390836"/>
                  <a:gd name="connsiteX721" fmla="*/ 761609 w 5372199"/>
                  <a:gd name="connsiteY721" fmla="*/ 810576 h 5390836"/>
                  <a:gd name="connsiteX722" fmla="*/ 770888 w 5372199"/>
                  <a:gd name="connsiteY722" fmla="*/ 804383 h 5390836"/>
                  <a:gd name="connsiteX723" fmla="*/ 1449455 w 5372199"/>
                  <a:gd name="connsiteY723" fmla="*/ 662074 h 5390836"/>
                  <a:gd name="connsiteX724" fmla="*/ 1457705 w 5372199"/>
                  <a:gd name="connsiteY724" fmla="*/ 662074 h 5390836"/>
                  <a:gd name="connsiteX725" fmla="*/ 1457705 w 5372199"/>
                  <a:gd name="connsiteY725" fmla="*/ 673421 h 5390836"/>
                  <a:gd name="connsiteX726" fmla="*/ 1462859 w 5372199"/>
                  <a:gd name="connsiteY726" fmla="*/ 685795 h 5390836"/>
                  <a:gd name="connsiteX727" fmla="*/ 1462859 w 5372199"/>
                  <a:gd name="connsiteY727" fmla="*/ 698171 h 5390836"/>
                  <a:gd name="connsiteX728" fmla="*/ 1457705 w 5372199"/>
                  <a:gd name="connsiteY728" fmla="*/ 709517 h 5390836"/>
                  <a:gd name="connsiteX729" fmla="*/ 1457705 w 5372199"/>
                  <a:gd name="connsiteY729" fmla="*/ 729114 h 5390836"/>
                  <a:gd name="connsiteX730" fmla="*/ 1451512 w 5372199"/>
                  <a:gd name="connsiteY730" fmla="*/ 743546 h 5390836"/>
                  <a:gd name="connsiteX731" fmla="*/ 1439137 w 5372199"/>
                  <a:gd name="connsiteY731" fmla="*/ 752825 h 5390836"/>
                  <a:gd name="connsiteX732" fmla="*/ 1425733 w 5372199"/>
                  <a:gd name="connsiteY732" fmla="*/ 770353 h 5390836"/>
                  <a:gd name="connsiteX733" fmla="*/ 1396619 w 5372199"/>
                  <a:gd name="connsiteY733" fmla="*/ 772182 h 5390836"/>
                  <a:gd name="connsiteX734" fmla="*/ 1394800 w 5372199"/>
                  <a:gd name="connsiteY734" fmla="*/ 770353 h 5390836"/>
                  <a:gd name="connsiteX735" fmla="*/ 1389646 w 5372199"/>
                  <a:gd name="connsiteY735" fmla="*/ 755921 h 5390836"/>
                  <a:gd name="connsiteX736" fmla="*/ 1380357 w 5372199"/>
                  <a:gd name="connsiteY736" fmla="*/ 747671 h 5390836"/>
                  <a:gd name="connsiteX737" fmla="*/ 1380357 w 5372199"/>
                  <a:gd name="connsiteY737" fmla="*/ 732199 h 5390836"/>
                  <a:gd name="connsiteX738" fmla="*/ 1380357 w 5372199"/>
                  <a:gd name="connsiteY738" fmla="*/ 696103 h 5390836"/>
                  <a:gd name="connsiteX739" fmla="*/ 1387578 w 5372199"/>
                  <a:gd name="connsiteY739" fmla="*/ 682699 h 5390836"/>
                  <a:gd name="connsiteX740" fmla="*/ 1392732 w 5372199"/>
                  <a:gd name="connsiteY740" fmla="*/ 676517 h 5390836"/>
                  <a:gd name="connsiteX741" fmla="*/ 1418511 w 5372199"/>
                  <a:gd name="connsiteY741" fmla="*/ 685795 h 5390836"/>
                  <a:gd name="connsiteX742" fmla="*/ 1431926 w 5372199"/>
                  <a:gd name="connsiteY742" fmla="*/ 672392 h 5390836"/>
                  <a:gd name="connsiteX743" fmla="*/ 1646166 w 5372199"/>
                  <a:gd name="connsiteY743" fmla="*/ 509318 h 5390836"/>
                  <a:gd name="connsiteX744" fmla="*/ 1664986 w 5372199"/>
                  <a:gd name="connsiteY744" fmla="*/ 516660 h 5390836"/>
                  <a:gd name="connsiteX745" fmla="*/ 1677361 w 5372199"/>
                  <a:gd name="connsiteY745" fmla="*/ 521825 h 5390836"/>
                  <a:gd name="connsiteX746" fmla="*/ 1683554 w 5372199"/>
                  <a:gd name="connsiteY746" fmla="*/ 534200 h 5390836"/>
                  <a:gd name="connsiteX747" fmla="*/ 1683554 w 5372199"/>
                  <a:gd name="connsiteY747" fmla="*/ 550701 h 5390836"/>
                  <a:gd name="connsiteX748" fmla="*/ 1683554 w 5372199"/>
                  <a:gd name="connsiteY748" fmla="*/ 568229 h 5390836"/>
                  <a:gd name="connsiteX749" fmla="*/ 1683554 w 5372199"/>
                  <a:gd name="connsiteY749" fmla="*/ 581633 h 5390836"/>
                  <a:gd name="connsiteX750" fmla="*/ 1674265 w 5372199"/>
                  <a:gd name="connsiteY750" fmla="*/ 595036 h 5390836"/>
                  <a:gd name="connsiteX751" fmla="*/ 1662929 w 5372199"/>
                  <a:gd name="connsiteY751" fmla="*/ 602258 h 5390836"/>
                  <a:gd name="connsiteX752" fmla="*/ 1654678 w 5372199"/>
                  <a:gd name="connsiteY752" fmla="*/ 614633 h 5390836"/>
                  <a:gd name="connsiteX753" fmla="*/ 1639206 w 5372199"/>
                  <a:gd name="connsiteY753" fmla="*/ 614633 h 5390836"/>
                  <a:gd name="connsiteX754" fmla="*/ 1630956 w 5372199"/>
                  <a:gd name="connsiteY754" fmla="*/ 602258 h 5390836"/>
                  <a:gd name="connsiteX755" fmla="*/ 1610331 w 5372199"/>
                  <a:gd name="connsiteY755" fmla="*/ 589883 h 5390836"/>
                  <a:gd name="connsiteX756" fmla="*/ 1593830 w 5372199"/>
                  <a:gd name="connsiteY756" fmla="*/ 579576 h 5390836"/>
                  <a:gd name="connsiteX757" fmla="*/ 1579387 w 5372199"/>
                  <a:gd name="connsiteY757" fmla="*/ 565133 h 5390836"/>
                  <a:gd name="connsiteX758" fmla="*/ 1573204 w 5372199"/>
                  <a:gd name="connsiteY758" fmla="*/ 553797 h 5390836"/>
                  <a:gd name="connsiteX759" fmla="*/ 1568051 w 5372199"/>
                  <a:gd name="connsiteY759" fmla="*/ 536257 h 5390836"/>
                  <a:gd name="connsiteX760" fmla="*/ 1564954 w 5372199"/>
                  <a:gd name="connsiteY760" fmla="*/ 523882 h 5390836"/>
                  <a:gd name="connsiteX761" fmla="*/ 1578358 w 5372199"/>
                  <a:gd name="connsiteY761" fmla="*/ 523882 h 5390836"/>
                  <a:gd name="connsiteX762" fmla="*/ 1593830 w 5372199"/>
                  <a:gd name="connsiteY762" fmla="*/ 523882 h 5390836"/>
                  <a:gd name="connsiteX763" fmla="*/ 1606205 w 5372199"/>
                  <a:gd name="connsiteY763" fmla="*/ 517700 h 5390836"/>
                  <a:gd name="connsiteX764" fmla="*/ 1619609 w 5372199"/>
                  <a:gd name="connsiteY764" fmla="*/ 517700 h 5390836"/>
                  <a:gd name="connsiteX765" fmla="*/ 1628888 w 5372199"/>
                  <a:gd name="connsiteY765" fmla="*/ 510479 h 5390836"/>
                  <a:gd name="connsiteX766" fmla="*/ 1646166 w 5372199"/>
                  <a:gd name="connsiteY766" fmla="*/ 509318 h 5390836"/>
                  <a:gd name="connsiteX767" fmla="*/ 1473177 w 5372199"/>
                  <a:gd name="connsiteY767" fmla="*/ 465101 h 5390836"/>
                  <a:gd name="connsiteX768" fmla="*/ 1463898 w 5372199"/>
                  <a:gd name="connsiteY768" fmla="*/ 472322 h 5390836"/>
                  <a:gd name="connsiteX769" fmla="*/ 1460802 w 5372199"/>
                  <a:gd name="connsiteY769" fmla="*/ 476447 h 5390836"/>
                  <a:gd name="connsiteX770" fmla="*/ 1451512 w 5372199"/>
                  <a:gd name="connsiteY770" fmla="*/ 486753 h 5390836"/>
                  <a:gd name="connsiteX771" fmla="*/ 1446358 w 5372199"/>
                  <a:gd name="connsiteY771" fmla="*/ 497071 h 5390836"/>
                  <a:gd name="connsiteX772" fmla="*/ 1430897 w 5372199"/>
                  <a:gd name="connsiteY772" fmla="*/ 519754 h 5390836"/>
                  <a:gd name="connsiteX773" fmla="*/ 1430897 w 5372199"/>
                  <a:gd name="connsiteY773" fmla="*/ 534197 h 5390836"/>
                  <a:gd name="connsiteX774" fmla="*/ 1445330 w 5372199"/>
                  <a:gd name="connsiteY774" fmla="*/ 534197 h 5390836"/>
                  <a:gd name="connsiteX775" fmla="*/ 1458734 w 5372199"/>
                  <a:gd name="connsiteY775" fmla="*/ 518725 h 5390836"/>
                  <a:gd name="connsiteX776" fmla="*/ 1466984 w 5372199"/>
                  <a:gd name="connsiteY776" fmla="*/ 498100 h 5390836"/>
                  <a:gd name="connsiteX777" fmla="*/ 1473177 w 5372199"/>
                  <a:gd name="connsiteY777" fmla="*/ 478503 h 5390836"/>
                  <a:gd name="connsiteX778" fmla="*/ 1473177 w 5372199"/>
                  <a:gd name="connsiteY778" fmla="*/ 465101 h 5390836"/>
                  <a:gd name="connsiteX779" fmla="*/ 1498954 w 5372199"/>
                  <a:gd name="connsiteY779" fmla="*/ 383631 h 5390836"/>
                  <a:gd name="connsiteX780" fmla="*/ 1527830 w 5372199"/>
                  <a:gd name="connsiteY780" fmla="*/ 383631 h 5390836"/>
                  <a:gd name="connsiteX781" fmla="*/ 1543291 w 5372199"/>
                  <a:gd name="connsiteY781" fmla="*/ 398073 h 5390836"/>
                  <a:gd name="connsiteX782" fmla="*/ 1551541 w 5372199"/>
                  <a:gd name="connsiteY782" fmla="*/ 410449 h 5390836"/>
                  <a:gd name="connsiteX783" fmla="*/ 1545359 w 5372199"/>
                  <a:gd name="connsiteY783" fmla="*/ 438295 h 5390836"/>
                  <a:gd name="connsiteX784" fmla="*/ 1545359 w 5372199"/>
                  <a:gd name="connsiteY784" fmla="*/ 456852 h 5390836"/>
                  <a:gd name="connsiteX785" fmla="*/ 1545359 w 5372199"/>
                  <a:gd name="connsiteY785" fmla="*/ 520796 h 5390836"/>
                  <a:gd name="connsiteX786" fmla="*/ 1545359 w 5372199"/>
                  <a:gd name="connsiteY786" fmla="*/ 543478 h 5390836"/>
                  <a:gd name="connsiteX787" fmla="*/ 1538137 w 5372199"/>
                  <a:gd name="connsiteY787" fmla="*/ 549671 h 5390836"/>
                  <a:gd name="connsiteX788" fmla="*/ 1538137 w 5372199"/>
                  <a:gd name="connsiteY788" fmla="*/ 564104 h 5390836"/>
                  <a:gd name="connsiteX789" fmla="*/ 1551552 w 5372199"/>
                  <a:gd name="connsiteY789" fmla="*/ 579576 h 5390836"/>
                  <a:gd name="connsiteX790" fmla="*/ 1596927 w 5372199"/>
                  <a:gd name="connsiteY790" fmla="*/ 656923 h 5390836"/>
                  <a:gd name="connsiteX791" fmla="*/ 1596927 w 5372199"/>
                  <a:gd name="connsiteY791" fmla="*/ 686827 h 5390836"/>
                  <a:gd name="connsiteX792" fmla="*/ 1590734 w 5372199"/>
                  <a:gd name="connsiteY792" fmla="*/ 711577 h 5390836"/>
                  <a:gd name="connsiteX793" fmla="*/ 1580427 w 5372199"/>
                  <a:gd name="connsiteY793" fmla="*/ 728078 h 5390836"/>
                  <a:gd name="connsiteX794" fmla="*/ 1571138 w 5372199"/>
                  <a:gd name="connsiteY794" fmla="*/ 728078 h 5390836"/>
                  <a:gd name="connsiteX795" fmla="*/ 1558762 w 5372199"/>
                  <a:gd name="connsiteY795" fmla="*/ 728078 h 5390836"/>
                  <a:gd name="connsiteX796" fmla="*/ 1547427 w 5372199"/>
                  <a:gd name="connsiteY796" fmla="*/ 728078 h 5390836"/>
                  <a:gd name="connsiteX797" fmla="*/ 1529887 w 5372199"/>
                  <a:gd name="connsiteY797" fmla="*/ 728078 h 5390836"/>
                  <a:gd name="connsiteX798" fmla="*/ 1514415 w 5372199"/>
                  <a:gd name="connsiteY798" fmla="*/ 718798 h 5390836"/>
                  <a:gd name="connsiteX799" fmla="*/ 1481415 w 5372199"/>
                  <a:gd name="connsiteY799" fmla="*/ 710548 h 5390836"/>
                  <a:gd name="connsiteX800" fmla="*/ 1490704 w 5372199"/>
                  <a:gd name="connsiteY800" fmla="*/ 697135 h 5390836"/>
                  <a:gd name="connsiteX801" fmla="*/ 1506176 w 5372199"/>
                  <a:gd name="connsiteY801" fmla="*/ 688884 h 5390836"/>
                  <a:gd name="connsiteX802" fmla="*/ 1506176 w 5372199"/>
                  <a:gd name="connsiteY802" fmla="*/ 661048 h 5390836"/>
                  <a:gd name="connsiteX803" fmla="*/ 1498954 w 5372199"/>
                  <a:gd name="connsiteY803" fmla="*/ 648674 h 5390836"/>
                  <a:gd name="connsiteX804" fmla="*/ 1488636 w 5372199"/>
                  <a:gd name="connsiteY804" fmla="*/ 631133 h 5390836"/>
                  <a:gd name="connsiteX805" fmla="*/ 1477300 w 5372199"/>
                  <a:gd name="connsiteY805" fmla="*/ 606383 h 5390836"/>
                  <a:gd name="connsiteX806" fmla="*/ 1469050 w 5372199"/>
                  <a:gd name="connsiteY806" fmla="*/ 601230 h 5390836"/>
                  <a:gd name="connsiteX807" fmla="*/ 1454607 w 5372199"/>
                  <a:gd name="connsiteY807" fmla="*/ 601230 h 5390836"/>
                  <a:gd name="connsiteX808" fmla="*/ 1445328 w 5372199"/>
                  <a:gd name="connsiteY808" fmla="*/ 608451 h 5390836"/>
                  <a:gd name="connsiteX809" fmla="*/ 1428828 w 5372199"/>
                  <a:gd name="connsiteY809" fmla="*/ 616702 h 5390836"/>
                  <a:gd name="connsiteX810" fmla="*/ 1420578 w 5372199"/>
                  <a:gd name="connsiteY810" fmla="*/ 616702 h 5390836"/>
                  <a:gd name="connsiteX811" fmla="*/ 1410260 w 5372199"/>
                  <a:gd name="connsiteY811" fmla="*/ 607411 h 5390836"/>
                  <a:gd name="connsiteX812" fmla="*/ 1404078 w 5372199"/>
                  <a:gd name="connsiteY812" fmla="*/ 607411 h 5390836"/>
                  <a:gd name="connsiteX813" fmla="*/ 1394799 w 5372199"/>
                  <a:gd name="connsiteY813" fmla="*/ 596076 h 5390836"/>
                  <a:gd name="connsiteX814" fmla="*/ 1380356 w 5372199"/>
                  <a:gd name="connsiteY814" fmla="*/ 580605 h 5390836"/>
                  <a:gd name="connsiteX815" fmla="*/ 1362827 w 5372199"/>
                  <a:gd name="connsiteY815" fmla="*/ 559979 h 5390836"/>
                  <a:gd name="connsiteX816" fmla="*/ 1347355 w 5372199"/>
                  <a:gd name="connsiteY816" fmla="*/ 537296 h 5390836"/>
                  <a:gd name="connsiteX817" fmla="*/ 1347355 w 5372199"/>
                  <a:gd name="connsiteY817" fmla="*/ 502228 h 5390836"/>
                  <a:gd name="connsiteX818" fmla="*/ 1357673 w 5372199"/>
                  <a:gd name="connsiteY818" fmla="*/ 488825 h 5390836"/>
                  <a:gd name="connsiteX819" fmla="*/ 1373134 w 5372199"/>
                  <a:gd name="connsiteY819" fmla="*/ 488825 h 5390836"/>
                  <a:gd name="connsiteX820" fmla="*/ 1383452 w 5372199"/>
                  <a:gd name="connsiteY820" fmla="*/ 488825 h 5390836"/>
                  <a:gd name="connsiteX821" fmla="*/ 1404078 w 5372199"/>
                  <a:gd name="connsiteY821" fmla="*/ 467171 h 5390836"/>
                  <a:gd name="connsiteX822" fmla="*/ 1418510 w 5372199"/>
                  <a:gd name="connsiteY822" fmla="*/ 450670 h 5390836"/>
                  <a:gd name="connsiteX823" fmla="*/ 1428828 w 5372199"/>
                  <a:gd name="connsiteY823" fmla="*/ 438295 h 5390836"/>
                  <a:gd name="connsiteX824" fmla="*/ 1438107 w 5372199"/>
                  <a:gd name="connsiteY824" fmla="*/ 429006 h 5390836"/>
                  <a:gd name="connsiteX825" fmla="*/ 1448425 w 5372199"/>
                  <a:gd name="connsiteY825" fmla="*/ 414573 h 5390836"/>
                  <a:gd name="connsiteX826" fmla="*/ 1448425 w 5372199"/>
                  <a:gd name="connsiteY826" fmla="*/ 404255 h 5390836"/>
                  <a:gd name="connsiteX827" fmla="*/ 1453579 w 5372199"/>
                  <a:gd name="connsiteY827" fmla="*/ 396005 h 5390836"/>
                  <a:gd name="connsiteX828" fmla="*/ 1459761 w 5372199"/>
                  <a:gd name="connsiteY828" fmla="*/ 388795 h 5390836"/>
                  <a:gd name="connsiteX829" fmla="*/ 1469050 w 5372199"/>
                  <a:gd name="connsiteY829" fmla="*/ 391881 h 5390836"/>
                  <a:gd name="connsiteX830" fmla="*/ 1484511 w 5372199"/>
                  <a:gd name="connsiteY830" fmla="*/ 391881 h 5390836"/>
                  <a:gd name="connsiteX831" fmla="*/ 1498954 w 5372199"/>
                  <a:gd name="connsiteY831" fmla="*/ 383631 h 5390836"/>
                  <a:gd name="connsiteX832" fmla="*/ 4049260 w 5372199"/>
                  <a:gd name="connsiteY832" fmla="*/ 354753 h 5390836"/>
                  <a:gd name="connsiteX833" fmla="*/ 4069885 w 5372199"/>
                  <a:gd name="connsiteY833" fmla="*/ 368156 h 5390836"/>
                  <a:gd name="connsiteX834" fmla="*/ 4079164 w 5372199"/>
                  <a:gd name="connsiteY834" fmla="*/ 390849 h 5390836"/>
                  <a:gd name="connsiteX835" fmla="*/ 4079164 w 5372199"/>
                  <a:gd name="connsiteY835" fmla="*/ 405282 h 5390836"/>
                  <a:gd name="connsiteX836" fmla="*/ 4074010 w 5372199"/>
                  <a:gd name="connsiteY836" fmla="*/ 418685 h 5390836"/>
                  <a:gd name="connsiteX837" fmla="*/ 4053385 w 5372199"/>
                  <a:gd name="connsiteY837" fmla="*/ 435196 h 5390836"/>
                  <a:gd name="connsiteX838" fmla="*/ 4045135 w 5372199"/>
                  <a:gd name="connsiteY838" fmla="*/ 447561 h 5390836"/>
                  <a:gd name="connsiteX839" fmla="*/ 4055442 w 5372199"/>
                  <a:gd name="connsiteY839" fmla="*/ 447561 h 5390836"/>
                  <a:gd name="connsiteX840" fmla="*/ 4068856 w 5372199"/>
                  <a:gd name="connsiteY840" fmla="*/ 447561 h 5390836"/>
                  <a:gd name="connsiteX841" fmla="*/ 4084317 w 5372199"/>
                  <a:gd name="connsiteY841" fmla="*/ 447561 h 5390836"/>
                  <a:gd name="connsiteX842" fmla="*/ 4105971 w 5372199"/>
                  <a:gd name="connsiteY842" fmla="*/ 447561 h 5390836"/>
                  <a:gd name="connsiteX843" fmla="*/ 4128664 w 5372199"/>
                  <a:gd name="connsiteY843" fmla="*/ 460975 h 5390836"/>
                  <a:gd name="connsiteX844" fmla="*/ 4145164 w 5372199"/>
                  <a:gd name="connsiteY844" fmla="*/ 478504 h 5390836"/>
                  <a:gd name="connsiteX845" fmla="*/ 4145164 w 5372199"/>
                  <a:gd name="connsiteY845" fmla="*/ 512533 h 5390836"/>
                  <a:gd name="connsiteX846" fmla="*/ 4135886 w 5372199"/>
                  <a:gd name="connsiteY846" fmla="*/ 512533 h 5390836"/>
                  <a:gd name="connsiteX847" fmla="*/ 4120414 w 5372199"/>
                  <a:gd name="connsiteY847" fmla="*/ 512533 h 5390836"/>
                  <a:gd name="connsiteX848" fmla="*/ 4088442 w 5372199"/>
                  <a:gd name="connsiteY848" fmla="*/ 512533 h 5390836"/>
                  <a:gd name="connsiteX849" fmla="*/ 4069885 w 5372199"/>
                  <a:gd name="connsiteY849" fmla="*/ 512533 h 5390836"/>
                  <a:gd name="connsiteX850" fmla="*/ 4052356 w 5372199"/>
                  <a:gd name="connsiteY850" fmla="*/ 504283 h 5390836"/>
                  <a:gd name="connsiteX851" fmla="*/ 4020384 w 5372199"/>
                  <a:gd name="connsiteY851" fmla="*/ 499129 h 5390836"/>
                  <a:gd name="connsiteX852" fmla="*/ 4004913 w 5372199"/>
                  <a:gd name="connsiteY852" fmla="*/ 507379 h 5390836"/>
                  <a:gd name="connsiteX853" fmla="*/ 3995634 w 5372199"/>
                  <a:gd name="connsiteY853" fmla="*/ 529033 h 5390836"/>
                  <a:gd name="connsiteX854" fmla="*/ 4013163 w 5372199"/>
                  <a:gd name="connsiteY854" fmla="*/ 598130 h 5390836"/>
                  <a:gd name="connsiteX855" fmla="*/ 4024509 w 5372199"/>
                  <a:gd name="connsiteY855" fmla="*/ 651756 h 5390836"/>
                  <a:gd name="connsiteX856" fmla="*/ 4044106 w 5372199"/>
                  <a:gd name="connsiteY856" fmla="*/ 693006 h 5390836"/>
                  <a:gd name="connsiteX857" fmla="*/ 4058538 w 5372199"/>
                  <a:gd name="connsiteY857" fmla="*/ 711564 h 5390836"/>
                  <a:gd name="connsiteX858" fmla="*/ 4067817 w 5372199"/>
                  <a:gd name="connsiteY858" fmla="*/ 729103 h 5390836"/>
                  <a:gd name="connsiteX859" fmla="*/ 4092567 w 5372199"/>
                  <a:gd name="connsiteY859" fmla="*/ 760036 h 5390836"/>
                  <a:gd name="connsiteX860" fmla="*/ 4100817 w 5372199"/>
                  <a:gd name="connsiteY860" fmla="*/ 771382 h 5390836"/>
                  <a:gd name="connsiteX861" fmla="*/ 4092567 w 5372199"/>
                  <a:gd name="connsiteY861" fmla="*/ 777564 h 5390836"/>
                  <a:gd name="connsiteX862" fmla="*/ 4084317 w 5372199"/>
                  <a:gd name="connsiteY862" fmla="*/ 788911 h 5390836"/>
                  <a:gd name="connsiteX863" fmla="*/ 4059567 w 5372199"/>
                  <a:gd name="connsiteY863" fmla="*/ 788911 h 5390836"/>
                  <a:gd name="connsiteX864" fmla="*/ 4049260 w 5372199"/>
                  <a:gd name="connsiteY864" fmla="*/ 788911 h 5390836"/>
                  <a:gd name="connsiteX865" fmla="*/ 4039981 w 5372199"/>
                  <a:gd name="connsiteY865" fmla="*/ 788911 h 5390836"/>
                  <a:gd name="connsiteX866" fmla="*/ 4023481 w 5372199"/>
                  <a:gd name="connsiteY866" fmla="*/ 777564 h 5390836"/>
                  <a:gd name="connsiteX867" fmla="*/ 4005941 w 5372199"/>
                  <a:gd name="connsiteY867" fmla="*/ 768286 h 5390836"/>
                  <a:gd name="connsiteX868" fmla="*/ 3991509 w 5372199"/>
                  <a:gd name="connsiteY868" fmla="*/ 755910 h 5390836"/>
                  <a:gd name="connsiteX869" fmla="*/ 3969855 w 5372199"/>
                  <a:gd name="connsiteY869" fmla="*/ 738382 h 5390836"/>
                  <a:gd name="connsiteX870" fmla="*/ 3961605 w 5372199"/>
                  <a:gd name="connsiteY870" fmla="*/ 720853 h 5390836"/>
                  <a:gd name="connsiteX871" fmla="*/ 3961605 w 5372199"/>
                  <a:gd name="connsiteY871" fmla="*/ 671352 h 5390836"/>
                  <a:gd name="connsiteX872" fmla="*/ 3955412 w 5372199"/>
                  <a:gd name="connsiteY872" fmla="*/ 627006 h 5390836"/>
                  <a:gd name="connsiteX873" fmla="*/ 3949230 w 5372199"/>
                  <a:gd name="connsiteY873" fmla="*/ 601227 h 5390836"/>
                  <a:gd name="connsiteX874" fmla="*/ 3933758 w 5372199"/>
                  <a:gd name="connsiteY874" fmla="*/ 553783 h 5390836"/>
                  <a:gd name="connsiteX875" fmla="*/ 3890440 w 5372199"/>
                  <a:gd name="connsiteY875" fmla="*/ 575437 h 5390836"/>
                  <a:gd name="connsiteX876" fmla="*/ 3837843 w 5372199"/>
                  <a:gd name="connsiteY876" fmla="*/ 587812 h 5390836"/>
                  <a:gd name="connsiteX877" fmla="*/ 3791439 w 5372199"/>
                  <a:gd name="connsiteY877" fmla="*/ 587812 h 5390836"/>
                  <a:gd name="connsiteX878" fmla="*/ 3758439 w 5372199"/>
                  <a:gd name="connsiteY878" fmla="*/ 587812 h 5390836"/>
                  <a:gd name="connsiteX879" fmla="*/ 3731631 w 5372199"/>
                  <a:gd name="connsiteY879" fmla="*/ 579562 h 5390836"/>
                  <a:gd name="connsiteX880" fmla="*/ 3718228 w 5372199"/>
                  <a:gd name="connsiteY880" fmla="*/ 579562 h 5390836"/>
                  <a:gd name="connsiteX881" fmla="*/ 3718228 w 5372199"/>
                  <a:gd name="connsiteY881" fmla="*/ 567198 h 5390836"/>
                  <a:gd name="connsiteX882" fmla="*/ 3718228 w 5372199"/>
                  <a:gd name="connsiteY882" fmla="*/ 549658 h 5390836"/>
                  <a:gd name="connsiteX883" fmla="*/ 3709977 w 5372199"/>
                  <a:gd name="connsiteY883" fmla="*/ 539351 h 5390836"/>
                  <a:gd name="connsiteX884" fmla="*/ 3721313 w 5372199"/>
                  <a:gd name="connsiteY884" fmla="*/ 539351 h 5390836"/>
                  <a:gd name="connsiteX885" fmla="*/ 3744006 w 5372199"/>
                  <a:gd name="connsiteY885" fmla="*/ 539351 h 5390836"/>
                  <a:gd name="connsiteX886" fmla="*/ 3759478 w 5372199"/>
                  <a:gd name="connsiteY886" fmla="*/ 539351 h 5390836"/>
                  <a:gd name="connsiteX887" fmla="*/ 3769785 w 5372199"/>
                  <a:gd name="connsiteY887" fmla="*/ 539351 h 5390836"/>
                  <a:gd name="connsiteX888" fmla="*/ 3851258 w 5372199"/>
                  <a:gd name="connsiteY888" fmla="*/ 519754 h 5390836"/>
                  <a:gd name="connsiteX889" fmla="*/ 3892508 w 5372199"/>
                  <a:gd name="connsiteY889" fmla="*/ 495004 h 5390836"/>
                  <a:gd name="connsiteX890" fmla="*/ 3905912 w 5372199"/>
                  <a:gd name="connsiteY890" fmla="*/ 482629 h 5390836"/>
                  <a:gd name="connsiteX891" fmla="*/ 3894565 w 5372199"/>
                  <a:gd name="connsiteY891" fmla="*/ 477476 h 5390836"/>
                  <a:gd name="connsiteX892" fmla="*/ 3886315 w 5372199"/>
                  <a:gd name="connsiteY892" fmla="*/ 477476 h 5390836"/>
                  <a:gd name="connsiteX893" fmla="*/ 3873940 w 5372199"/>
                  <a:gd name="connsiteY893" fmla="*/ 477476 h 5390836"/>
                  <a:gd name="connsiteX894" fmla="*/ 3863633 w 5372199"/>
                  <a:gd name="connsiteY894" fmla="*/ 471282 h 5390836"/>
                  <a:gd name="connsiteX895" fmla="*/ 3852286 w 5372199"/>
                  <a:gd name="connsiteY895" fmla="*/ 454782 h 5390836"/>
                  <a:gd name="connsiteX896" fmla="*/ 3847132 w 5372199"/>
                  <a:gd name="connsiteY896" fmla="*/ 420753 h 5390836"/>
                  <a:gd name="connsiteX897" fmla="*/ 3860536 w 5372199"/>
                  <a:gd name="connsiteY897" fmla="*/ 409418 h 5390836"/>
                  <a:gd name="connsiteX898" fmla="*/ 3873951 w 5372199"/>
                  <a:gd name="connsiteY898" fmla="*/ 409418 h 5390836"/>
                  <a:gd name="connsiteX899" fmla="*/ 3887354 w 5372199"/>
                  <a:gd name="connsiteY899" fmla="*/ 409407 h 5390836"/>
                  <a:gd name="connsiteX900" fmla="*/ 3900758 w 5372199"/>
                  <a:gd name="connsiteY900" fmla="*/ 409407 h 5390836"/>
                  <a:gd name="connsiteX901" fmla="*/ 3923440 w 5372199"/>
                  <a:gd name="connsiteY901" fmla="*/ 422821 h 5390836"/>
                  <a:gd name="connsiteX902" fmla="*/ 3968816 w 5372199"/>
                  <a:gd name="connsiteY902" fmla="*/ 431061 h 5390836"/>
                  <a:gd name="connsiteX903" fmla="*/ 3995634 w 5372199"/>
                  <a:gd name="connsiteY903" fmla="*/ 401157 h 5390836"/>
                  <a:gd name="connsiteX904" fmla="*/ 4011106 w 5372199"/>
                  <a:gd name="connsiteY904" fmla="*/ 380532 h 5390836"/>
                  <a:gd name="connsiteX905" fmla="*/ 4020384 w 5372199"/>
                  <a:gd name="connsiteY905" fmla="*/ 360935 h 5390836"/>
                  <a:gd name="connsiteX906" fmla="*/ 4030692 w 5372199"/>
                  <a:gd name="connsiteY906" fmla="*/ 360946 h 5390836"/>
                  <a:gd name="connsiteX907" fmla="*/ 4045135 w 5372199"/>
                  <a:gd name="connsiteY907" fmla="*/ 371253 h 5390836"/>
                  <a:gd name="connsiteX908" fmla="*/ 4058538 w 5372199"/>
                  <a:gd name="connsiteY908" fmla="*/ 371253 h 5390836"/>
                  <a:gd name="connsiteX909" fmla="*/ 1383200 w 5372199"/>
                  <a:gd name="connsiteY909" fmla="*/ 242484 h 5390836"/>
                  <a:gd name="connsiteX910" fmla="*/ 1389646 w 5372199"/>
                  <a:gd name="connsiteY910" fmla="*/ 244417 h 5390836"/>
                  <a:gd name="connsiteX911" fmla="*/ 1403049 w 5372199"/>
                  <a:gd name="connsiteY911" fmla="*/ 256792 h 5390836"/>
                  <a:gd name="connsiteX912" fmla="*/ 1425742 w 5372199"/>
                  <a:gd name="connsiteY912" fmla="*/ 272253 h 5390836"/>
                  <a:gd name="connsiteX913" fmla="*/ 1425742 w 5372199"/>
                  <a:gd name="connsiteY913" fmla="*/ 302168 h 5390836"/>
                  <a:gd name="connsiteX914" fmla="*/ 1432953 w 5372199"/>
                  <a:gd name="connsiteY914" fmla="*/ 308350 h 5390836"/>
                  <a:gd name="connsiteX915" fmla="*/ 1470078 w 5372199"/>
                  <a:gd name="connsiteY915" fmla="*/ 272253 h 5390836"/>
                  <a:gd name="connsiteX916" fmla="*/ 1491732 w 5372199"/>
                  <a:gd name="connsiteY916" fmla="*/ 251628 h 5390836"/>
                  <a:gd name="connsiteX917" fmla="*/ 1505146 w 5372199"/>
                  <a:gd name="connsiteY917" fmla="*/ 251628 h 5390836"/>
                  <a:gd name="connsiteX918" fmla="*/ 1517522 w 5372199"/>
                  <a:gd name="connsiteY918" fmla="*/ 251628 h 5390836"/>
                  <a:gd name="connsiteX919" fmla="*/ 1538147 w 5372199"/>
                  <a:gd name="connsiteY919" fmla="*/ 251628 h 5390836"/>
                  <a:gd name="connsiteX920" fmla="*/ 1547425 w 5372199"/>
                  <a:gd name="connsiteY920" fmla="*/ 251628 h 5390836"/>
                  <a:gd name="connsiteX921" fmla="*/ 1555675 w 5372199"/>
                  <a:gd name="connsiteY921" fmla="*/ 266071 h 5390836"/>
                  <a:gd name="connsiteX922" fmla="*/ 1543300 w 5372199"/>
                  <a:gd name="connsiteY922" fmla="*/ 300100 h 5390836"/>
                  <a:gd name="connsiteX923" fmla="*/ 1528868 w 5372199"/>
                  <a:gd name="connsiteY923" fmla="*/ 300100 h 5390836"/>
                  <a:gd name="connsiteX924" fmla="*/ 1507204 w 5372199"/>
                  <a:gd name="connsiteY924" fmla="*/ 314543 h 5390836"/>
                  <a:gd name="connsiteX925" fmla="*/ 1491732 w 5372199"/>
                  <a:gd name="connsiteY925" fmla="*/ 326918 h 5390836"/>
                  <a:gd name="connsiteX926" fmla="*/ 1478328 w 5372199"/>
                  <a:gd name="connsiteY926" fmla="*/ 341350 h 5390836"/>
                  <a:gd name="connsiteX927" fmla="*/ 1465953 w 5372199"/>
                  <a:gd name="connsiteY927" fmla="*/ 356822 h 5390836"/>
                  <a:gd name="connsiteX928" fmla="*/ 1450493 w 5372199"/>
                  <a:gd name="connsiteY928" fmla="*/ 365072 h 5390836"/>
                  <a:gd name="connsiteX929" fmla="*/ 1433982 w 5372199"/>
                  <a:gd name="connsiteY929" fmla="*/ 387754 h 5390836"/>
                  <a:gd name="connsiteX930" fmla="*/ 1390674 w 5372199"/>
                  <a:gd name="connsiteY930" fmla="*/ 431072 h 5390836"/>
                  <a:gd name="connsiteX931" fmla="*/ 1378299 w 5372199"/>
                  <a:gd name="connsiteY931" fmla="*/ 443448 h 5390836"/>
                  <a:gd name="connsiteX932" fmla="*/ 1366953 w 5372199"/>
                  <a:gd name="connsiteY932" fmla="*/ 455823 h 5390836"/>
                  <a:gd name="connsiteX933" fmla="*/ 1355617 w 5372199"/>
                  <a:gd name="connsiteY933" fmla="*/ 466130 h 5390836"/>
                  <a:gd name="connsiteX934" fmla="*/ 1345299 w 5372199"/>
                  <a:gd name="connsiteY934" fmla="*/ 474391 h 5390836"/>
                  <a:gd name="connsiteX935" fmla="*/ 1336020 w 5372199"/>
                  <a:gd name="connsiteY935" fmla="*/ 484698 h 5390836"/>
                  <a:gd name="connsiteX936" fmla="*/ 1325702 w 5372199"/>
                  <a:gd name="connsiteY936" fmla="*/ 491920 h 5390836"/>
                  <a:gd name="connsiteX937" fmla="*/ 1317452 w 5372199"/>
                  <a:gd name="connsiteY937" fmla="*/ 497073 h 5390836"/>
                  <a:gd name="connsiteX938" fmla="*/ 1306117 w 5372199"/>
                  <a:gd name="connsiteY938" fmla="*/ 508420 h 5390836"/>
                  <a:gd name="connsiteX939" fmla="*/ 1296827 w 5372199"/>
                  <a:gd name="connsiteY939" fmla="*/ 519756 h 5390836"/>
                  <a:gd name="connsiteX940" fmla="*/ 1290645 w 5372199"/>
                  <a:gd name="connsiteY940" fmla="*/ 531102 h 5390836"/>
                  <a:gd name="connsiteX941" fmla="*/ 1279299 w 5372199"/>
                  <a:gd name="connsiteY941" fmla="*/ 531102 h 5390836"/>
                  <a:gd name="connsiteX942" fmla="*/ 1263827 w 5372199"/>
                  <a:gd name="connsiteY942" fmla="*/ 539352 h 5390836"/>
                  <a:gd name="connsiteX943" fmla="*/ 1251452 w 5372199"/>
                  <a:gd name="connsiteY943" fmla="*/ 525949 h 5390836"/>
                  <a:gd name="connsiteX944" fmla="*/ 1242173 w 5372199"/>
                  <a:gd name="connsiteY944" fmla="*/ 513574 h 5390836"/>
                  <a:gd name="connsiteX945" fmla="*/ 1242173 w 5372199"/>
                  <a:gd name="connsiteY945" fmla="*/ 501198 h 5390836"/>
                  <a:gd name="connsiteX946" fmla="*/ 1262798 w 5372199"/>
                  <a:gd name="connsiteY946" fmla="*/ 469227 h 5390836"/>
                  <a:gd name="connsiteX947" fmla="*/ 1273106 w 5372199"/>
                  <a:gd name="connsiteY947" fmla="*/ 469227 h 5390836"/>
                  <a:gd name="connsiteX948" fmla="*/ 1286520 w 5372199"/>
                  <a:gd name="connsiteY948" fmla="*/ 453755 h 5390836"/>
                  <a:gd name="connsiteX949" fmla="*/ 1321577 w 5372199"/>
                  <a:gd name="connsiteY949" fmla="*/ 421794 h 5390836"/>
                  <a:gd name="connsiteX950" fmla="*/ 1337049 w 5372199"/>
                  <a:gd name="connsiteY950" fmla="*/ 408380 h 5390836"/>
                  <a:gd name="connsiteX951" fmla="*/ 1362828 w 5372199"/>
                  <a:gd name="connsiteY951" fmla="*/ 380543 h 5390836"/>
                  <a:gd name="connsiteX952" fmla="*/ 1371078 w 5372199"/>
                  <a:gd name="connsiteY952" fmla="*/ 365072 h 5390836"/>
                  <a:gd name="connsiteX953" fmla="*/ 1363867 w 5372199"/>
                  <a:gd name="connsiteY953" fmla="*/ 357851 h 5390836"/>
                  <a:gd name="connsiteX954" fmla="*/ 1353549 w 5372199"/>
                  <a:gd name="connsiteY954" fmla="*/ 357851 h 5390836"/>
                  <a:gd name="connsiteX955" fmla="*/ 1341174 w 5372199"/>
                  <a:gd name="connsiteY955" fmla="*/ 357851 h 5390836"/>
                  <a:gd name="connsiteX956" fmla="*/ 1341174 w 5372199"/>
                  <a:gd name="connsiteY956" fmla="*/ 347543 h 5390836"/>
                  <a:gd name="connsiteX957" fmla="*/ 1341174 w 5372199"/>
                  <a:gd name="connsiteY957" fmla="*/ 337225 h 5390836"/>
                  <a:gd name="connsiteX958" fmla="*/ 1341174 w 5372199"/>
                  <a:gd name="connsiteY958" fmla="*/ 323822 h 5390836"/>
                  <a:gd name="connsiteX959" fmla="*/ 1313327 w 5372199"/>
                  <a:gd name="connsiteY959" fmla="*/ 304225 h 5390836"/>
                  <a:gd name="connsiteX960" fmla="*/ 1313327 w 5372199"/>
                  <a:gd name="connsiteY960" fmla="*/ 292878 h 5390836"/>
                  <a:gd name="connsiteX961" fmla="*/ 1328799 w 5372199"/>
                  <a:gd name="connsiteY961" fmla="*/ 280503 h 5390836"/>
                  <a:gd name="connsiteX962" fmla="*/ 1336020 w 5372199"/>
                  <a:gd name="connsiteY962" fmla="*/ 270196 h 5390836"/>
                  <a:gd name="connsiteX963" fmla="*/ 1344270 w 5372199"/>
                  <a:gd name="connsiteY963" fmla="*/ 264003 h 5390836"/>
                  <a:gd name="connsiteX964" fmla="*/ 1351492 w 5372199"/>
                  <a:gd name="connsiteY964" fmla="*/ 254724 h 5390836"/>
                  <a:gd name="connsiteX965" fmla="*/ 1339117 w 5372199"/>
                  <a:gd name="connsiteY965" fmla="*/ 257821 h 5390836"/>
                  <a:gd name="connsiteX966" fmla="*/ 1350453 w 5372199"/>
                  <a:gd name="connsiteY966" fmla="*/ 252667 h 5390836"/>
                  <a:gd name="connsiteX967" fmla="*/ 1363867 w 5372199"/>
                  <a:gd name="connsiteY967" fmla="*/ 244417 h 5390836"/>
                  <a:gd name="connsiteX968" fmla="*/ 1375203 w 5372199"/>
                  <a:gd name="connsiteY968" fmla="*/ 244417 h 5390836"/>
                  <a:gd name="connsiteX969" fmla="*/ 1383200 w 5372199"/>
                  <a:gd name="connsiteY969" fmla="*/ 242484 h 5390836"/>
                  <a:gd name="connsiteX970" fmla="*/ 2319836 w 5372199"/>
                  <a:gd name="connsiteY970" fmla="*/ 154694 h 5390836"/>
                  <a:gd name="connsiteX971" fmla="*/ 2301267 w 5372199"/>
                  <a:gd name="connsiteY971" fmla="*/ 159847 h 5390836"/>
                  <a:gd name="connsiteX972" fmla="*/ 2301267 w 5372199"/>
                  <a:gd name="connsiteY972" fmla="*/ 171193 h 5390836"/>
                  <a:gd name="connsiteX973" fmla="*/ 2301267 w 5372199"/>
                  <a:gd name="connsiteY973" fmla="*/ 180472 h 5390836"/>
                  <a:gd name="connsiteX974" fmla="*/ 2318808 w 5372199"/>
                  <a:gd name="connsiteY974" fmla="*/ 180472 h 5390836"/>
                  <a:gd name="connsiteX975" fmla="*/ 2327047 w 5372199"/>
                  <a:gd name="connsiteY975" fmla="*/ 158819 h 5390836"/>
                  <a:gd name="connsiteX976" fmla="*/ 2320865 w 5372199"/>
                  <a:gd name="connsiteY976" fmla="*/ 158819 h 5390836"/>
                  <a:gd name="connsiteX977" fmla="*/ 2375531 w 5372199"/>
                  <a:gd name="connsiteY977" fmla="*/ 130974 h 5390836"/>
                  <a:gd name="connsiteX978" fmla="*/ 2361089 w 5372199"/>
                  <a:gd name="connsiteY978" fmla="*/ 138195 h 5390836"/>
                  <a:gd name="connsiteX979" fmla="*/ 2361089 w 5372199"/>
                  <a:gd name="connsiteY979" fmla="*/ 153665 h 5390836"/>
                  <a:gd name="connsiteX980" fmla="*/ 2371407 w 5372199"/>
                  <a:gd name="connsiteY980" fmla="*/ 160876 h 5390836"/>
                  <a:gd name="connsiteX981" fmla="*/ 2386877 w 5372199"/>
                  <a:gd name="connsiteY981" fmla="*/ 146444 h 5390836"/>
                  <a:gd name="connsiteX982" fmla="*/ 2386877 w 5372199"/>
                  <a:gd name="connsiteY982" fmla="*/ 133031 h 5390836"/>
                  <a:gd name="connsiteX983" fmla="*/ 2376560 w 5372199"/>
                  <a:gd name="connsiteY983" fmla="*/ 133031 h 5390836"/>
                  <a:gd name="connsiteX984" fmla="*/ 2306432 w 5372199"/>
                  <a:gd name="connsiteY984" fmla="*/ 95915 h 5390836"/>
                  <a:gd name="connsiteX985" fmla="*/ 2310546 w 5372199"/>
                  <a:gd name="connsiteY985" fmla="*/ 100039 h 5390836"/>
                  <a:gd name="connsiteX986" fmla="*/ 2296113 w 5372199"/>
                  <a:gd name="connsiteY986" fmla="*/ 113442 h 5390836"/>
                  <a:gd name="connsiteX987" fmla="*/ 2296113 w 5372199"/>
                  <a:gd name="connsiteY987" fmla="*/ 128913 h 5390836"/>
                  <a:gd name="connsiteX988" fmla="*/ 2304364 w 5372199"/>
                  <a:gd name="connsiteY988" fmla="*/ 128913 h 5390836"/>
                  <a:gd name="connsiteX989" fmla="*/ 2320865 w 5372199"/>
                  <a:gd name="connsiteY989" fmla="*/ 108289 h 5390836"/>
                  <a:gd name="connsiteX990" fmla="*/ 2306432 w 5372199"/>
                  <a:gd name="connsiteY990" fmla="*/ 95915 h 5390836"/>
                  <a:gd name="connsiteX991" fmla="*/ 3341817 w 5372199"/>
                  <a:gd name="connsiteY991" fmla="*/ 93847 h 5390836"/>
                  <a:gd name="connsiteX992" fmla="*/ 3351096 w 5372199"/>
                  <a:gd name="connsiteY992" fmla="*/ 103125 h 5390836"/>
                  <a:gd name="connsiteX993" fmla="*/ 3363471 w 5372199"/>
                  <a:gd name="connsiteY993" fmla="*/ 121693 h 5390836"/>
                  <a:gd name="connsiteX994" fmla="*/ 3363471 w 5372199"/>
                  <a:gd name="connsiteY994" fmla="*/ 138193 h 5390836"/>
                  <a:gd name="connsiteX995" fmla="*/ 3363482 w 5372199"/>
                  <a:gd name="connsiteY995" fmla="*/ 150569 h 5390836"/>
                  <a:gd name="connsiteX996" fmla="*/ 3332539 w 5372199"/>
                  <a:gd name="connsiteY996" fmla="*/ 167069 h 5390836"/>
                  <a:gd name="connsiteX997" fmla="*/ 3307789 w 5372199"/>
                  <a:gd name="connsiteY997" fmla="*/ 179444 h 5390836"/>
                  <a:gd name="connsiteX998" fmla="*/ 3290260 w 5372199"/>
                  <a:gd name="connsiteY998" fmla="*/ 185626 h 5390836"/>
                  <a:gd name="connsiteX999" fmla="*/ 3254163 w 5372199"/>
                  <a:gd name="connsiteY999" fmla="*/ 200069 h 5390836"/>
                  <a:gd name="connsiteX1000" fmla="*/ 3254163 w 5372199"/>
                  <a:gd name="connsiteY1000" fmla="*/ 226877 h 5390836"/>
                  <a:gd name="connsiteX1001" fmla="*/ 3245913 w 5372199"/>
                  <a:gd name="connsiteY1001" fmla="*/ 238223 h 5390836"/>
                  <a:gd name="connsiteX1002" fmla="*/ 3238692 w 5372199"/>
                  <a:gd name="connsiteY1002" fmla="*/ 247502 h 5390836"/>
                  <a:gd name="connsiteX1003" fmla="*/ 3232510 w 5372199"/>
                  <a:gd name="connsiteY1003" fmla="*/ 257820 h 5390836"/>
                  <a:gd name="connsiteX1004" fmla="*/ 3227356 w 5372199"/>
                  <a:gd name="connsiteY1004" fmla="*/ 270195 h 5390836"/>
                  <a:gd name="connsiteX1005" fmla="*/ 3221163 w 5372199"/>
                  <a:gd name="connsiteY1005" fmla="*/ 302156 h 5390836"/>
                  <a:gd name="connsiteX1006" fmla="*/ 3278913 w 5372199"/>
                  <a:gd name="connsiteY1006" fmla="*/ 314531 h 5390836"/>
                  <a:gd name="connsiteX1007" fmla="*/ 3294385 w 5372199"/>
                  <a:gd name="connsiteY1007" fmla="*/ 314531 h 5390836"/>
                  <a:gd name="connsiteX1008" fmla="*/ 3309846 w 5372199"/>
                  <a:gd name="connsiteY1008" fmla="*/ 314531 h 5390836"/>
                  <a:gd name="connsiteX1009" fmla="*/ 3323260 w 5372199"/>
                  <a:gd name="connsiteY1009" fmla="*/ 322792 h 5390836"/>
                  <a:gd name="connsiteX1010" fmla="*/ 3336664 w 5372199"/>
                  <a:gd name="connsiteY1010" fmla="*/ 335156 h 5390836"/>
                  <a:gd name="connsiteX1011" fmla="*/ 3352135 w 5372199"/>
                  <a:gd name="connsiteY1011" fmla="*/ 355792 h 5390836"/>
                  <a:gd name="connsiteX1012" fmla="*/ 3352135 w 5372199"/>
                  <a:gd name="connsiteY1012" fmla="*/ 369196 h 5390836"/>
                  <a:gd name="connsiteX1013" fmla="*/ 3352135 w 5372199"/>
                  <a:gd name="connsiteY1013" fmla="*/ 374349 h 5390836"/>
                  <a:gd name="connsiteX1014" fmla="*/ 3352135 w 5372199"/>
                  <a:gd name="connsiteY1014" fmla="*/ 382599 h 5390836"/>
                  <a:gd name="connsiteX1015" fmla="*/ 3344914 w 5372199"/>
                  <a:gd name="connsiteY1015" fmla="*/ 392907 h 5390836"/>
                  <a:gd name="connsiteX1016" fmla="*/ 3332539 w 5372199"/>
                  <a:gd name="connsiteY1016" fmla="*/ 400128 h 5390836"/>
                  <a:gd name="connsiteX1017" fmla="*/ 3312942 w 5372199"/>
                  <a:gd name="connsiteY1017" fmla="*/ 400128 h 5390836"/>
                  <a:gd name="connsiteX1018" fmla="*/ 3292317 w 5372199"/>
                  <a:gd name="connsiteY1018" fmla="*/ 390849 h 5390836"/>
                  <a:gd name="connsiteX1019" fmla="*/ 3270663 w 5372199"/>
                  <a:gd name="connsiteY1019" fmla="*/ 390849 h 5390836"/>
                  <a:gd name="connsiteX1020" fmla="*/ 3236635 w 5372199"/>
                  <a:gd name="connsiteY1020" fmla="*/ 378474 h 5390836"/>
                  <a:gd name="connsiteX1021" fmla="*/ 3203634 w 5372199"/>
                  <a:gd name="connsiteY1021" fmla="*/ 371253 h 5390836"/>
                  <a:gd name="connsiteX1022" fmla="*/ 3170634 w 5372199"/>
                  <a:gd name="connsiteY1022" fmla="*/ 365070 h 5390836"/>
                  <a:gd name="connsiteX1023" fmla="*/ 3138662 w 5372199"/>
                  <a:gd name="connsiteY1023" fmla="*/ 365070 h 5390836"/>
                  <a:gd name="connsiteX1024" fmla="*/ 3102566 w 5372199"/>
                  <a:gd name="connsiteY1024" fmla="*/ 355781 h 5390836"/>
                  <a:gd name="connsiteX1025" fmla="*/ 3036565 w 5372199"/>
                  <a:gd name="connsiteY1025" fmla="*/ 355781 h 5390836"/>
                  <a:gd name="connsiteX1026" fmla="*/ 2952008 w 5372199"/>
                  <a:gd name="connsiteY1026" fmla="*/ 366099 h 5390836"/>
                  <a:gd name="connsiteX1027" fmla="*/ 2929314 w 5372199"/>
                  <a:gd name="connsiteY1027" fmla="*/ 331031 h 5390836"/>
                  <a:gd name="connsiteX1028" fmla="*/ 2929314 w 5372199"/>
                  <a:gd name="connsiteY1028" fmla="*/ 314531 h 5390836"/>
                  <a:gd name="connsiteX1029" fmla="*/ 2929314 w 5372199"/>
                  <a:gd name="connsiteY1029" fmla="*/ 293906 h 5390836"/>
                  <a:gd name="connsiteX1030" fmla="*/ 2965411 w 5372199"/>
                  <a:gd name="connsiteY1030" fmla="*/ 283598 h 5390836"/>
                  <a:gd name="connsiteX1031" fmla="*/ 2983968 w 5372199"/>
                  <a:gd name="connsiteY1031" fmla="*/ 290820 h 5390836"/>
                  <a:gd name="connsiteX1032" fmla="*/ 3027287 w 5372199"/>
                  <a:gd name="connsiteY1032" fmla="*/ 290820 h 5390836"/>
                  <a:gd name="connsiteX1033" fmla="*/ 3043787 w 5372199"/>
                  <a:gd name="connsiteY1033" fmla="*/ 290820 h 5390836"/>
                  <a:gd name="connsiteX1034" fmla="*/ 3092259 w 5372199"/>
                  <a:gd name="connsiteY1034" fmla="*/ 283598 h 5390836"/>
                  <a:gd name="connsiteX1035" fmla="*/ 3139691 w 5372199"/>
                  <a:gd name="connsiteY1035" fmla="*/ 234098 h 5390836"/>
                  <a:gd name="connsiteX1036" fmla="*/ 3147941 w 5372199"/>
                  <a:gd name="connsiteY1036" fmla="*/ 216569 h 5390836"/>
                  <a:gd name="connsiteX1037" fmla="*/ 3147941 w 5372199"/>
                  <a:gd name="connsiteY1037" fmla="*/ 200069 h 5390836"/>
                  <a:gd name="connsiteX1038" fmla="*/ 3130412 w 5372199"/>
                  <a:gd name="connsiteY1038" fmla="*/ 200069 h 5390836"/>
                  <a:gd name="connsiteX1039" fmla="*/ 3108759 w 5372199"/>
                  <a:gd name="connsiteY1039" fmla="*/ 200069 h 5390836"/>
                  <a:gd name="connsiteX1040" fmla="*/ 3108759 w 5372199"/>
                  <a:gd name="connsiteY1040" fmla="*/ 178405 h 5390836"/>
                  <a:gd name="connsiteX1041" fmla="*/ 3101537 w 5372199"/>
                  <a:gd name="connsiteY1041" fmla="*/ 151597 h 5390836"/>
                  <a:gd name="connsiteX1042" fmla="*/ 3101537 w 5372199"/>
                  <a:gd name="connsiteY1042" fmla="*/ 132001 h 5390836"/>
                  <a:gd name="connsiteX1043" fmla="*/ 3101537 w 5372199"/>
                  <a:gd name="connsiteY1043" fmla="*/ 113443 h 5390836"/>
                  <a:gd name="connsiteX1044" fmla="*/ 3121134 w 5372199"/>
                  <a:gd name="connsiteY1044" fmla="*/ 104154 h 5390836"/>
                  <a:gd name="connsiteX1045" fmla="*/ 3147941 w 5372199"/>
                  <a:gd name="connsiteY1045" fmla="*/ 117569 h 5390836"/>
                  <a:gd name="connsiteX1046" fmla="*/ 3220134 w 5372199"/>
                  <a:gd name="connsiteY1046" fmla="*/ 123750 h 5390836"/>
                  <a:gd name="connsiteX1047" fmla="*/ 3259317 w 5372199"/>
                  <a:gd name="connsiteY1047" fmla="*/ 123750 h 5390836"/>
                  <a:gd name="connsiteX1048" fmla="*/ 3316039 w 5372199"/>
                  <a:gd name="connsiteY1048" fmla="*/ 114472 h 5390836"/>
                  <a:gd name="connsiteX1049" fmla="*/ 3331510 w 5372199"/>
                  <a:gd name="connsiteY1049" fmla="*/ 114472 h 5390836"/>
                  <a:gd name="connsiteX1050" fmla="*/ 3343885 w 5372199"/>
                  <a:gd name="connsiteY1050" fmla="*/ 114472 h 5390836"/>
                  <a:gd name="connsiteX1051" fmla="*/ 2198081 w 5372199"/>
                  <a:gd name="connsiteY1051" fmla="*/ 79112 h 5390836"/>
                  <a:gd name="connsiteX1052" fmla="*/ 2212588 w 5372199"/>
                  <a:gd name="connsiteY1052" fmla="*/ 96946 h 5390836"/>
                  <a:gd name="connsiteX1053" fmla="*/ 2218770 w 5372199"/>
                  <a:gd name="connsiteY1053" fmla="*/ 79417 h 5390836"/>
                  <a:gd name="connsiteX1054" fmla="*/ 2218770 w 5372199"/>
                  <a:gd name="connsiteY1054" fmla="*/ 100042 h 5390836"/>
                  <a:gd name="connsiteX1055" fmla="*/ 2218770 w 5372199"/>
                  <a:gd name="connsiteY1055" fmla="*/ 123764 h 5390836"/>
                  <a:gd name="connsiteX1056" fmla="*/ 2208463 w 5372199"/>
                  <a:gd name="connsiteY1056" fmla="*/ 142321 h 5390836"/>
                  <a:gd name="connsiteX1057" fmla="*/ 2191952 w 5372199"/>
                  <a:gd name="connsiteY1057" fmla="*/ 168100 h 5390836"/>
                  <a:gd name="connsiteX1058" fmla="*/ 2191952 w 5372199"/>
                  <a:gd name="connsiteY1058" fmla="*/ 192850 h 5390836"/>
                  <a:gd name="connsiteX1059" fmla="*/ 2191952 w 5372199"/>
                  <a:gd name="connsiteY1059" fmla="*/ 210379 h 5390836"/>
                  <a:gd name="connsiteX1060" fmla="*/ 2205367 w 5372199"/>
                  <a:gd name="connsiteY1060" fmla="*/ 210379 h 5390836"/>
                  <a:gd name="connsiteX1061" fmla="*/ 2211549 w 5372199"/>
                  <a:gd name="connsiteY1061" fmla="*/ 221725 h 5390836"/>
                  <a:gd name="connsiteX1062" fmla="*/ 2221867 w 5372199"/>
                  <a:gd name="connsiteY1062" fmla="*/ 240293 h 5390836"/>
                  <a:gd name="connsiteX1063" fmla="*/ 2221867 w 5372199"/>
                  <a:gd name="connsiteY1063" fmla="*/ 248543 h 5390836"/>
                  <a:gd name="connsiteX1064" fmla="*/ 2186798 w 5372199"/>
                  <a:gd name="connsiteY1064" fmla="*/ 291851 h 5390836"/>
                  <a:gd name="connsiteX1065" fmla="*/ 2186798 w 5372199"/>
                  <a:gd name="connsiteY1065" fmla="*/ 306293 h 5390836"/>
                  <a:gd name="connsiteX1066" fmla="*/ 2202270 w 5372199"/>
                  <a:gd name="connsiteY1066" fmla="*/ 306293 h 5390836"/>
                  <a:gd name="connsiteX1067" fmla="*/ 2216713 w 5372199"/>
                  <a:gd name="connsiteY1067" fmla="*/ 313515 h 5390836"/>
                  <a:gd name="connsiteX1068" fmla="*/ 2222895 w 5372199"/>
                  <a:gd name="connsiteY1068" fmla="*/ 326919 h 5390836"/>
                  <a:gd name="connsiteX1069" fmla="*/ 2190923 w 5372199"/>
                  <a:gd name="connsiteY1069" fmla="*/ 377448 h 5390836"/>
                  <a:gd name="connsiteX1070" fmla="*/ 2134201 w 5372199"/>
                  <a:gd name="connsiteY1070" fmla="*/ 416630 h 5390836"/>
                  <a:gd name="connsiteX1071" fmla="*/ 2107393 w 5372199"/>
                  <a:gd name="connsiteY1071" fmla="*/ 447573 h 5390836"/>
                  <a:gd name="connsiteX1072" fmla="*/ 2096047 w 5372199"/>
                  <a:gd name="connsiteY1072" fmla="*/ 447573 h 5390836"/>
                  <a:gd name="connsiteX1073" fmla="*/ 2078518 w 5372199"/>
                  <a:gd name="connsiteY1073" fmla="*/ 447573 h 5390836"/>
                  <a:gd name="connsiteX1074" fmla="*/ 2069239 w 5372199"/>
                  <a:gd name="connsiteY1074" fmla="*/ 434169 h 5390836"/>
                  <a:gd name="connsiteX1075" fmla="*/ 2056864 w 5372199"/>
                  <a:gd name="connsiteY1075" fmla="*/ 420765 h 5390836"/>
                  <a:gd name="connsiteX1076" fmla="*/ 2047585 w 5372199"/>
                  <a:gd name="connsiteY1076" fmla="*/ 393948 h 5390836"/>
                  <a:gd name="connsiteX1077" fmla="*/ 2071296 w 5372199"/>
                  <a:gd name="connsiteY1077" fmla="*/ 365072 h 5390836"/>
                  <a:gd name="connsiteX1078" fmla="*/ 2084700 w 5372199"/>
                  <a:gd name="connsiteY1078" fmla="*/ 351669 h 5390836"/>
                  <a:gd name="connsiteX1079" fmla="*/ 2093989 w 5372199"/>
                  <a:gd name="connsiteY1079" fmla="*/ 338265 h 5390836"/>
                  <a:gd name="connsiteX1080" fmla="*/ 2093989 w 5372199"/>
                  <a:gd name="connsiteY1080" fmla="*/ 326919 h 5390836"/>
                  <a:gd name="connsiteX1081" fmla="*/ 2093989 w 5372199"/>
                  <a:gd name="connsiteY1081" fmla="*/ 312475 h 5390836"/>
                  <a:gd name="connsiteX1082" fmla="*/ 2087796 w 5372199"/>
                  <a:gd name="connsiteY1082" fmla="*/ 302169 h 5390836"/>
                  <a:gd name="connsiteX1083" fmla="*/ 2080575 w 5372199"/>
                  <a:gd name="connsiteY1083" fmla="*/ 292890 h 5390836"/>
                  <a:gd name="connsiteX1084" fmla="*/ 2065114 w 5372199"/>
                  <a:gd name="connsiteY1084" fmla="*/ 274322 h 5390836"/>
                  <a:gd name="connsiteX1085" fmla="*/ 2081614 w 5372199"/>
                  <a:gd name="connsiteY1085" fmla="*/ 251639 h 5390836"/>
                  <a:gd name="connsiteX1086" fmla="*/ 2095018 w 5372199"/>
                  <a:gd name="connsiteY1086" fmla="*/ 251639 h 5390836"/>
                  <a:gd name="connsiteX1087" fmla="*/ 2110490 w 5372199"/>
                  <a:gd name="connsiteY1087" fmla="*/ 234100 h 5390836"/>
                  <a:gd name="connsiteX1088" fmla="*/ 2110490 w 5372199"/>
                  <a:gd name="connsiteY1088" fmla="*/ 206264 h 5390836"/>
                  <a:gd name="connsiteX1089" fmla="*/ 2093989 w 5372199"/>
                  <a:gd name="connsiteY1089" fmla="*/ 194918 h 5390836"/>
                  <a:gd name="connsiteX1090" fmla="*/ 2076461 w 5372199"/>
                  <a:gd name="connsiteY1090" fmla="*/ 194918 h 5390836"/>
                  <a:gd name="connsiteX1091" fmla="*/ 2065114 w 5372199"/>
                  <a:gd name="connsiteY1091" fmla="*/ 184599 h 5390836"/>
                  <a:gd name="connsiteX1092" fmla="*/ 2054796 w 5372199"/>
                  <a:gd name="connsiteY1092" fmla="*/ 184599 h 5390836"/>
                  <a:gd name="connsiteX1093" fmla="*/ 2047585 w 5372199"/>
                  <a:gd name="connsiteY1093" fmla="*/ 166043 h 5390836"/>
                  <a:gd name="connsiteX1094" fmla="*/ 2055824 w 5372199"/>
                  <a:gd name="connsiteY1094" fmla="*/ 158821 h 5390836"/>
                  <a:gd name="connsiteX1095" fmla="*/ 2060989 w 5372199"/>
                  <a:gd name="connsiteY1095" fmla="*/ 147475 h 5390836"/>
                  <a:gd name="connsiteX1096" fmla="*/ 2074393 w 5372199"/>
                  <a:gd name="connsiteY1096" fmla="*/ 136139 h 5390836"/>
                  <a:gd name="connsiteX1097" fmla="*/ 2093989 w 5372199"/>
                  <a:gd name="connsiteY1097" fmla="*/ 136139 h 5390836"/>
                  <a:gd name="connsiteX1098" fmla="*/ 2171337 w 5372199"/>
                  <a:gd name="connsiteY1098" fmla="*/ 84571 h 5390836"/>
                  <a:gd name="connsiteX1099" fmla="*/ 2194020 w 5372199"/>
                  <a:gd name="connsiteY1099" fmla="*/ 79417 h 5390836"/>
                  <a:gd name="connsiteX1100" fmla="*/ 2198081 w 5372199"/>
                  <a:gd name="connsiteY1100" fmla="*/ 79112 h 5390836"/>
                  <a:gd name="connsiteX1101" fmla="*/ 2394088 w 5372199"/>
                  <a:gd name="connsiteY1101" fmla="*/ 55695 h 5390836"/>
                  <a:gd name="connsiteX1102" fmla="*/ 2356963 w 5372199"/>
                  <a:gd name="connsiteY1102" fmla="*/ 76320 h 5390836"/>
                  <a:gd name="connsiteX1103" fmla="*/ 2365213 w 5372199"/>
                  <a:gd name="connsiteY1103" fmla="*/ 93860 h 5390836"/>
                  <a:gd name="connsiteX1104" fmla="*/ 2385838 w 5372199"/>
                  <a:gd name="connsiteY1104" fmla="*/ 93860 h 5390836"/>
                  <a:gd name="connsiteX1105" fmla="*/ 2397185 w 5372199"/>
                  <a:gd name="connsiteY1105" fmla="*/ 73224 h 5390836"/>
                  <a:gd name="connsiteX1106" fmla="*/ 2397185 w 5372199"/>
                  <a:gd name="connsiteY1106" fmla="*/ 57763 h 5390836"/>
                  <a:gd name="connsiteX1107" fmla="*/ 2409561 w 5372199"/>
                  <a:gd name="connsiteY1107" fmla="*/ 1039 h 5390836"/>
                  <a:gd name="connsiteX1108" fmla="*/ 2427090 w 5372199"/>
                  <a:gd name="connsiteY1108" fmla="*/ 1039 h 5390836"/>
                  <a:gd name="connsiteX1109" fmla="*/ 2461119 w 5372199"/>
                  <a:gd name="connsiteY1109" fmla="*/ 1039 h 5390836"/>
                  <a:gd name="connsiteX1110" fmla="*/ 2469369 w 5372199"/>
                  <a:gd name="connsiteY1110" fmla="*/ 14443 h 5390836"/>
                  <a:gd name="connsiteX1111" fmla="*/ 2483812 w 5372199"/>
                  <a:gd name="connsiteY1111" fmla="*/ 36096 h 5390836"/>
                  <a:gd name="connsiteX1112" fmla="*/ 2477630 w 5372199"/>
                  <a:gd name="connsiteY1112" fmla="*/ 57761 h 5390836"/>
                  <a:gd name="connsiteX1113" fmla="*/ 2477630 w 5372199"/>
                  <a:gd name="connsiteY1113" fmla="*/ 76318 h 5390836"/>
                  <a:gd name="connsiteX1114" fmla="*/ 2466283 w 5372199"/>
                  <a:gd name="connsiteY1114" fmla="*/ 108290 h 5390836"/>
                  <a:gd name="connsiteX1115" fmla="*/ 2452879 w 5372199"/>
                  <a:gd name="connsiteY1115" fmla="*/ 127886 h 5390836"/>
                  <a:gd name="connsiteX1116" fmla="*/ 2429158 w 5372199"/>
                  <a:gd name="connsiteY1116" fmla="*/ 203165 h 5390836"/>
                  <a:gd name="connsiteX1117" fmla="*/ 2419868 w 5372199"/>
                  <a:gd name="connsiteY1117" fmla="*/ 215541 h 5390836"/>
                  <a:gd name="connsiteX1118" fmla="*/ 2406464 w 5372199"/>
                  <a:gd name="connsiteY1118" fmla="*/ 215541 h 5390836"/>
                  <a:gd name="connsiteX1119" fmla="*/ 2392032 w 5372199"/>
                  <a:gd name="connsiteY1119" fmla="*/ 222762 h 5390836"/>
                  <a:gd name="connsiteX1120" fmla="*/ 2372435 w 5372199"/>
                  <a:gd name="connsiteY1120" fmla="*/ 232041 h 5390836"/>
                  <a:gd name="connsiteX1121" fmla="*/ 2372435 w 5372199"/>
                  <a:gd name="connsiteY1121" fmla="*/ 248541 h 5390836"/>
                  <a:gd name="connsiteX1122" fmla="*/ 2387907 w 5372199"/>
                  <a:gd name="connsiteY1122" fmla="*/ 243387 h 5390836"/>
                  <a:gd name="connsiteX1123" fmla="*/ 2400282 w 5372199"/>
                  <a:gd name="connsiteY1123" fmla="*/ 235137 h 5390836"/>
                  <a:gd name="connsiteX1124" fmla="*/ 2418840 w 5372199"/>
                  <a:gd name="connsiteY1124" fmla="*/ 235137 h 5390836"/>
                  <a:gd name="connsiteX1125" fmla="*/ 2427090 w 5372199"/>
                  <a:gd name="connsiteY1125" fmla="*/ 242348 h 5390836"/>
                  <a:gd name="connsiteX1126" fmla="*/ 2435340 w 5372199"/>
                  <a:gd name="connsiteY1126" fmla="*/ 265041 h 5390836"/>
                  <a:gd name="connsiteX1127" fmla="*/ 2435340 w 5372199"/>
                  <a:gd name="connsiteY1127" fmla="*/ 274319 h 5390836"/>
                  <a:gd name="connsiteX1128" fmla="*/ 2419868 w 5372199"/>
                  <a:gd name="connsiteY1128" fmla="*/ 288763 h 5390836"/>
                  <a:gd name="connsiteX1129" fmla="*/ 2402339 w 5372199"/>
                  <a:gd name="connsiteY1129" fmla="*/ 298041 h 5390836"/>
                  <a:gd name="connsiteX1130" fmla="*/ 2402339 w 5372199"/>
                  <a:gd name="connsiteY1130" fmla="*/ 309377 h 5390836"/>
                  <a:gd name="connsiteX1131" fmla="*/ 2412657 w 5372199"/>
                  <a:gd name="connsiteY1131" fmla="*/ 315570 h 5390836"/>
                  <a:gd name="connsiteX1132" fmla="*/ 2436368 w 5372199"/>
                  <a:gd name="connsiteY1132" fmla="*/ 307320 h 5390836"/>
                  <a:gd name="connsiteX1133" fmla="*/ 2455965 w 5372199"/>
                  <a:gd name="connsiteY1133" fmla="*/ 307320 h 5390836"/>
                  <a:gd name="connsiteX1134" fmla="*/ 2477630 w 5372199"/>
                  <a:gd name="connsiteY1134" fmla="*/ 300098 h 5390836"/>
                  <a:gd name="connsiteX1135" fmla="*/ 2498244 w 5372199"/>
                  <a:gd name="connsiteY1135" fmla="*/ 300098 h 5390836"/>
                  <a:gd name="connsiteX1136" fmla="*/ 2517841 w 5372199"/>
                  <a:gd name="connsiteY1136" fmla="*/ 323820 h 5390836"/>
                  <a:gd name="connsiteX1137" fmla="*/ 2494119 w 5372199"/>
                  <a:gd name="connsiteY1137" fmla="*/ 370224 h 5390836"/>
                  <a:gd name="connsiteX1138" fmla="*/ 2467312 w 5372199"/>
                  <a:gd name="connsiteY1138" fmla="*/ 370224 h 5390836"/>
                  <a:gd name="connsiteX1139" fmla="*/ 2422965 w 5372199"/>
                  <a:gd name="connsiteY1139" fmla="*/ 377445 h 5390836"/>
                  <a:gd name="connsiteX1140" fmla="*/ 2398214 w 5372199"/>
                  <a:gd name="connsiteY1140" fmla="*/ 377445 h 5390836"/>
                  <a:gd name="connsiteX1141" fmla="*/ 2377589 w 5372199"/>
                  <a:gd name="connsiteY1141" fmla="*/ 382599 h 5390836"/>
                  <a:gd name="connsiteX1142" fmla="*/ 2353878 w 5372199"/>
                  <a:gd name="connsiteY1142" fmla="*/ 389820 h 5390836"/>
                  <a:gd name="connsiteX1143" fmla="*/ 2326031 w 5372199"/>
                  <a:gd name="connsiteY1143" fmla="*/ 400138 h 5390836"/>
                  <a:gd name="connsiteX1144" fmla="*/ 2296127 w 5372199"/>
                  <a:gd name="connsiteY1144" fmla="*/ 407360 h 5390836"/>
                  <a:gd name="connsiteX1145" fmla="*/ 2266212 w 5372199"/>
                  <a:gd name="connsiteY1145" fmla="*/ 420763 h 5390836"/>
                  <a:gd name="connsiteX1146" fmla="*/ 2245587 w 5372199"/>
                  <a:gd name="connsiteY1146" fmla="*/ 413542 h 5390836"/>
                  <a:gd name="connsiteX1147" fmla="*/ 2237348 w 5372199"/>
                  <a:gd name="connsiteY1147" fmla="*/ 387752 h 5390836"/>
                  <a:gd name="connsiteX1148" fmla="*/ 2237337 w 5372199"/>
                  <a:gd name="connsiteY1148" fmla="*/ 379513 h 5390836"/>
                  <a:gd name="connsiteX1149" fmla="*/ 2237337 w 5372199"/>
                  <a:gd name="connsiteY1149" fmla="*/ 364042 h 5390836"/>
                  <a:gd name="connsiteX1150" fmla="*/ 2243530 w 5372199"/>
                  <a:gd name="connsiteY1150" fmla="*/ 357849 h 5390836"/>
                  <a:gd name="connsiteX1151" fmla="*/ 2253837 w 5372199"/>
                  <a:gd name="connsiteY1151" fmla="*/ 357849 h 5390836"/>
                  <a:gd name="connsiteX1152" fmla="*/ 2278588 w 5372199"/>
                  <a:gd name="connsiteY1152" fmla="*/ 344445 h 5390836"/>
                  <a:gd name="connsiteX1153" fmla="*/ 2310560 w 5372199"/>
                  <a:gd name="connsiteY1153" fmla="*/ 324848 h 5390836"/>
                  <a:gd name="connsiteX1154" fmla="*/ 2303338 w 5372199"/>
                  <a:gd name="connsiteY1154" fmla="*/ 316609 h 5390836"/>
                  <a:gd name="connsiteX1155" fmla="*/ 2289934 w 5372199"/>
                  <a:gd name="connsiteY1155" fmla="*/ 316609 h 5390836"/>
                  <a:gd name="connsiteX1156" fmla="*/ 2277559 w 5372199"/>
                  <a:gd name="connsiteY1156" fmla="*/ 316609 h 5390836"/>
                  <a:gd name="connsiteX1157" fmla="*/ 2277559 w 5372199"/>
                  <a:gd name="connsiteY1157" fmla="*/ 305263 h 5390836"/>
                  <a:gd name="connsiteX1158" fmla="*/ 2277559 w 5372199"/>
                  <a:gd name="connsiteY1158" fmla="*/ 291848 h 5390836"/>
                  <a:gd name="connsiteX1159" fmla="*/ 2283752 w 5372199"/>
                  <a:gd name="connsiteY1159" fmla="*/ 280512 h 5390836"/>
                  <a:gd name="connsiteX1160" fmla="*/ 2291991 w 5372199"/>
                  <a:gd name="connsiteY1160" fmla="*/ 280512 h 5390836"/>
                  <a:gd name="connsiteX1161" fmla="*/ 2300252 w 5372199"/>
                  <a:gd name="connsiteY1161" fmla="*/ 280512 h 5390836"/>
                  <a:gd name="connsiteX1162" fmla="*/ 2307463 w 5372199"/>
                  <a:gd name="connsiteY1162" fmla="*/ 280512 h 5390836"/>
                  <a:gd name="connsiteX1163" fmla="*/ 2313656 w 5372199"/>
                  <a:gd name="connsiteY1163" fmla="*/ 273291 h 5390836"/>
                  <a:gd name="connsiteX1164" fmla="*/ 2313656 w 5372199"/>
                  <a:gd name="connsiteY1164" fmla="*/ 256791 h 5390836"/>
                  <a:gd name="connsiteX1165" fmla="*/ 2303338 w 5372199"/>
                  <a:gd name="connsiteY1165" fmla="*/ 256791 h 5390836"/>
                  <a:gd name="connsiteX1166" fmla="*/ 2290963 w 5372199"/>
                  <a:gd name="connsiteY1166" fmla="*/ 261944 h 5390836"/>
                  <a:gd name="connsiteX1167" fmla="*/ 2280656 w 5372199"/>
                  <a:gd name="connsiteY1167" fmla="*/ 261944 h 5390836"/>
                  <a:gd name="connsiteX1168" fmla="*/ 2270338 w 5372199"/>
                  <a:gd name="connsiteY1168" fmla="*/ 261944 h 5390836"/>
                  <a:gd name="connsiteX1169" fmla="*/ 2265184 w 5372199"/>
                  <a:gd name="connsiteY1169" fmla="*/ 255751 h 5390836"/>
                  <a:gd name="connsiteX1170" fmla="*/ 2260030 w 5372199"/>
                  <a:gd name="connsiteY1170" fmla="*/ 245444 h 5390836"/>
                  <a:gd name="connsiteX1171" fmla="*/ 2248684 w 5372199"/>
                  <a:gd name="connsiteY1171" fmla="*/ 231012 h 5390836"/>
                  <a:gd name="connsiteX1172" fmla="*/ 2242502 w 5372199"/>
                  <a:gd name="connsiteY1172" fmla="*/ 213473 h 5390836"/>
                  <a:gd name="connsiteX1173" fmla="*/ 2247655 w 5372199"/>
                  <a:gd name="connsiteY1173" fmla="*/ 186665 h 5390836"/>
                  <a:gd name="connsiteX1174" fmla="*/ 2237337 w 5372199"/>
                  <a:gd name="connsiteY1174" fmla="*/ 144386 h 5390836"/>
                  <a:gd name="connsiteX1175" fmla="*/ 2229086 w 5372199"/>
                  <a:gd name="connsiteY1175" fmla="*/ 126847 h 5390836"/>
                  <a:gd name="connsiteX1176" fmla="*/ 2229086 w 5372199"/>
                  <a:gd name="connsiteY1176" fmla="*/ 113443 h 5390836"/>
                  <a:gd name="connsiteX1177" fmla="*/ 2229086 w 5372199"/>
                  <a:gd name="connsiteY1177" fmla="*/ 88693 h 5390836"/>
                  <a:gd name="connsiteX1178" fmla="*/ 2228058 w 5372199"/>
                  <a:gd name="connsiteY1178" fmla="*/ 86636 h 5390836"/>
                  <a:gd name="connsiteX1179" fmla="*/ 2236309 w 5372199"/>
                  <a:gd name="connsiteY1179" fmla="*/ 61886 h 5390836"/>
                  <a:gd name="connsiteX1180" fmla="*/ 2251780 w 5372199"/>
                  <a:gd name="connsiteY1180" fmla="*/ 68068 h 5390836"/>
                  <a:gd name="connsiteX1181" fmla="*/ 2266223 w 5372199"/>
                  <a:gd name="connsiteY1181" fmla="*/ 68068 h 5390836"/>
                  <a:gd name="connsiteX1182" fmla="*/ 2283752 w 5372199"/>
                  <a:gd name="connsiteY1182" fmla="*/ 59818 h 5390836"/>
                  <a:gd name="connsiteX1183" fmla="*/ 2313656 w 5372199"/>
                  <a:gd name="connsiteY1183" fmla="*/ 42289 h 5390836"/>
                  <a:gd name="connsiteX1184" fmla="*/ 2337367 w 5372199"/>
                  <a:gd name="connsiteY1184" fmla="*/ 36096 h 5390836"/>
                  <a:gd name="connsiteX1185" fmla="*/ 2409561 w 5372199"/>
                  <a:gd name="connsiteY1185" fmla="*/ 1039 h 539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</a:cxnLst>
                <a:rect l="l" t="t" r="r" b="b"/>
                <a:pathLst>
                  <a:path w="5372199" h="5390836">
                    <a:moveTo>
                      <a:pt x="3137621" y="5098566"/>
                    </a:moveTo>
                    <a:cubicBezTo>
                      <a:pt x="3116367" y="5101693"/>
                      <a:pt x="3098342" y="5115799"/>
                      <a:pt x="3090189" y="5135680"/>
                    </a:cubicBezTo>
                    <a:cubicBezTo>
                      <a:pt x="3082122" y="5161189"/>
                      <a:pt x="3082122" y="5188557"/>
                      <a:pt x="3090189" y="5214053"/>
                    </a:cubicBezTo>
                    <a:cubicBezTo>
                      <a:pt x="3092906" y="5239900"/>
                      <a:pt x="3104588" y="5263976"/>
                      <a:pt x="3123189" y="5282125"/>
                    </a:cubicBezTo>
                    <a:cubicBezTo>
                      <a:pt x="3137977" y="5297044"/>
                      <a:pt x="3159427" y="5303290"/>
                      <a:pt x="3179909" y="5298625"/>
                    </a:cubicBezTo>
                    <a:cubicBezTo>
                      <a:pt x="3200859" y="5295506"/>
                      <a:pt x="3218757" y="5281887"/>
                      <a:pt x="3227342" y="5262527"/>
                    </a:cubicBezTo>
                    <a:lnTo>
                      <a:pt x="3223219" y="5262527"/>
                    </a:lnTo>
                    <a:cubicBezTo>
                      <a:pt x="3233028" y="5238286"/>
                      <a:pt x="3234837" y="5211553"/>
                      <a:pt x="3228384" y="5186218"/>
                    </a:cubicBezTo>
                    <a:cubicBezTo>
                      <a:pt x="3224659" y="5159756"/>
                      <a:pt x="3213172" y="5134998"/>
                      <a:pt x="3195371" y="5115066"/>
                    </a:cubicBezTo>
                    <a:cubicBezTo>
                      <a:pt x="3180159" y="5100134"/>
                      <a:pt x="3158431" y="5093918"/>
                      <a:pt x="3137621" y="5098566"/>
                    </a:cubicBezTo>
                    <a:close/>
                    <a:moveTo>
                      <a:pt x="2793012" y="5095901"/>
                    </a:moveTo>
                    <a:lnTo>
                      <a:pt x="2794038" y="5121680"/>
                    </a:lnTo>
                    <a:lnTo>
                      <a:pt x="2794038" y="5147468"/>
                    </a:lnTo>
                    <a:lnTo>
                      <a:pt x="2652759" y="5150557"/>
                    </a:lnTo>
                    <a:lnTo>
                      <a:pt x="2654818" y="5212430"/>
                    </a:lnTo>
                    <a:lnTo>
                      <a:pt x="2785788" y="5210375"/>
                    </a:lnTo>
                    <a:lnTo>
                      <a:pt x="2785788" y="5235125"/>
                    </a:lnTo>
                    <a:lnTo>
                      <a:pt x="2785788" y="5259875"/>
                    </a:lnTo>
                    <a:lnTo>
                      <a:pt x="2654818" y="5261930"/>
                    </a:lnTo>
                    <a:lnTo>
                      <a:pt x="2656886" y="5338252"/>
                    </a:lnTo>
                    <a:lnTo>
                      <a:pt x="2803317" y="5335154"/>
                    </a:lnTo>
                    <a:lnTo>
                      <a:pt x="2804347" y="5360934"/>
                    </a:lnTo>
                    <a:lnTo>
                      <a:pt x="2804347" y="5386722"/>
                    </a:lnTo>
                    <a:lnTo>
                      <a:pt x="2601191" y="5390836"/>
                    </a:lnTo>
                    <a:lnTo>
                      <a:pt x="2597068" y="5100028"/>
                    </a:lnTo>
                    <a:close/>
                    <a:moveTo>
                      <a:pt x="2311412" y="5073218"/>
                    </a:moveTo>
                    <a:lnTo>
                      <a:pt x="2527979" y="5100036"/>
                    </a:lnTo>
                    <a:lnTo>
                      <a:pt x="2524886" y="5124786"/>
                    </a:lnTo>
                    <a:lnTo>
                      <a:pt x="2521789" y="5150566"/>
                    </a:lnTo>
                    <a:lnTo>
                      <a:pt x="2441357" y="5141286"/>
                    </a:lnTo>
                    <a:lnTo>
                      <a:pt x="2412480" y="5378472"/>
                    </a:lnTo>
                    <a:lnTo>
                      <a:pt x="2384632" y="5375374"/>
                    </a:lnTo>
                    <a:lnTo>
                      <a:pt x="2356798" y="5372277"/>
                    </a:lnTo>
                    <a:lnTo>
                      <a:pt x="2385662" y="5134066"/>
                    </a:lnTo>
                    <a:lnTo>
                      <a:pt x="2305230" y="5124786"/>
                    </a:lnTo>
                    <a:lnTo>
                      <a:pt x="2308328" y="5098998"/>
                    </a:lnTo>
                    <a:close/>
                    <a:moveTo>
                      <a:pt x="3178501" y="5049077"/>
                    </a:moveTo>
                    <a:cubicBezTo>
                      <a:pt x="3196181" y="5052967"/>
                      <a:pt x="3212954" y="5060973"/>
                      <a:pt x="3227342" y="5072774"/>
                    </a:cubicBezTo>
                    <a:cubicBezTo>
                      <a:pt x="3257680" y="5099354"/>
                      <a:pt x="3277452" y="5135960"/>
                      <a:pt x="3283036" y="5175900"/>
                    </a:cubicBezTo>
                    <a:cubicBezTo>
                      <a:pt x="3293053" y="5214629"/>
                      <a:pt x="3288655" y="5255671"/>
                      <a:pt x="3270659" y="5291404"/>
                    </a:cubicBezTo>
                    <a:cubicBezTo>
                      <a:pt x="3233278" y="5351319"/>
                      <a:pt x="3154393" y="5369582"/>
                      <a:pt x="3094478" y="5332188"/>
                    </a:cubicBezTo>
                    <a:cubicBezTo>
                      <a:pt x="3091596" y="5330391"/>
                      <a:pt x="3088791" y="5328485"/>
                      <a:pt x="3086062" y="5326472"/>
                    </a:cubicBezTo>
                    <a:lnTo>
                      <a:pt x="3082978" y="5329557"/>
                    </a:lnTo>
                    <a:cubicBezTo>
                      <a:pt x="3052338" y="5303214"/>
                      <a:pt x="3032503" y="5266502"/>
                      <a:pt x="3027283" y="5226430"/>
                    </a:cubicBezTo>
                    <a:cubicBezTo>
                      <a:pt x="3017995" y="5186879"/>
                      <a:pt x="3022736" y="5145316"/>
                      <a:pt x="3040690" y="5108871"/>
                    </a:cubicBezTo>
                    <a:cubicBezTo>
                      <a:pt x="3057762" y="5077244"/>
                      <a:pt x="3088694" y="5055485"/>
                      <a:pt x="3124219" y="5050083"/>
                    </a:cubicBezTo>
                    <a:cubicBezTo>
                      <a:pt x="3142234" y="5045416"/>
                      <a:pt x="3160821" y="5045188"/>
                      <a:pt x="3178501" y="5049077"/>
                    </a:cubicBezTo>
                    <a:close/>
                    <a:moveTo>
                      <a:pt x="2038303" y="5009871"/>
                    </a:moveTo>
                    <a:lnTo>
                      <a:pt x="2065121" y="5017092"/>
                    </a:lnTo>
                    <a:lnTo>
                      <a:pt x="2092960" y="5023274"/>
                    </a:lnTo>
                    <a:lnTo>
                      <a:pt x="2048621" y="5201688"/>
                    </a:lnTo>
                    <a:cubicBezTo>
                      <a:pt x="2042765" y="5217311"/>
                      <a:pt x="2042765" y="5234527"/>
                      <a:pt x="2048621" y="5250150"/>
                    </a:cubicBezTo>
                    <a:cubicBezTo>
                      <a:pt x="2055604" y="5263154"/>
                      <a:pt x="2068133" y="5272269"/>
                      <a:pt x="2082650" y="5274900"/>
                    </a:cubicBezTo>
                    <a:cubicBezTo>
                      <a:pt x="2096066" y="5281082"/>
                      <a:pt x="2111515" y="5281082"/>
                      <a:pt x="2124930" y="5274900"/>
                    </a:cubicBezTo>
                    <a:cubicBezTo>
                      <a:pt x="2137748" y="5263337"/>
                      <a:pt x="2146142" y="5247650"/>
                      <a:pt x="2148650" y="5230565"/>
                    </a:cubicBezTo>
                    <a:lnTo>
                      <a:pt x="2192989" y="5053189"/>
                    </a:lnTo>
                    <a:lnTo>
                      <a:pt x="2219807" y="5059371"/>
                    </a:lnTo>
                    <a:lnTo>
                      <a:pt x="2247654" y="5066591"/>
                    </a:lnTo>
                    <a:lnTo>
                      <a:pt x="2200209" y="5237773"/>
                    </a:lnTo>
                    <a:cubicBezTo>
                      <a:pt x="2195425" y="5269756"/>
                      <a:pt x="2178870" y="5298815"/>
                      <a:pt x="2153807" y="5319247"/>
                    </a:cubicBezTo>
                    <a:cubicBezTo>
                      <a:pt x="2127400" y="5334294"/>
                      <a:pt x="2095710" y="5336938"/>
                      <a:pt x="2067180" y="5326468"/>
                    </a:cubicBezTo>
                    <a:cubicBezTo>
                      <a:pt x="2037328" y="5321976"/>
                      <a:pt x="2010956" y="5304641"/>
                      <a:pt x="1994985" y="5279023"/>
                    </a:cubicBezTo>
                    <a:cubicBezTo>
                      <a:pt x="1983261" y="5249209"/>
                      <a:pt x="1983261" y="5216044"/>
                      <a:pt x="1994985" y="5186218"/>
                    </a:cubicBezTo>
                    <a:close/>
                    <a:moveTo>
                      <a:pt x="3514900" y="4952554"/>
                    </a:moveTo>
                    <a:lnTo>
                      <a:pt x="3523150" y="4977304"/>
                    </a:lnTo>
                    <a:lnTo>
                      <a:pt x="3531400" y="5002053"/>
                    </a:lnTo>
                    <a:lnTo>
                      <a:pt x="3403523" y="5043303"/>
                    </a:lnTo>
                    <a:lnTo>
                      <a:pt x="3424146" y="5106210"/>
                    </a:lnTo>
                    <a:lnTo>
                      <a:pt x="3535523" y="5070125"/>
                    </a:lnTo>
                    <a:lnTo>
                      <a:pt x="3542743" y="5093833"/>
                    </a:lnTo>
                    <a:lnTo>
                      <a:pt x="3550993" y="5117557"/>
                    </a:lnTo>
                    <a:lnTo>
                      <a:pt x="3439621" y="5153655"/>
                    </a:lnTo>
                    <a:lnTo>
                      <a:pt x="3477773" y="5271222"/>
                    </a:lnTo>
                    <a:lnTo>
                      <a:pt x="3450955" y="5279459"/>
                    </a:lnTo>
                    <a:lnTo>
                      <a:pt x="3424146" y="5288752"/>
                    </a:lnTo>
                    <a:lnTo>
                      <a:pt x="3334426" y="5012371"/>
                    </a:lnTo>
                    <a:close/>
                    <a:moveTo>
                      <a:pt x="1772071" y="4919562"/>
                    </a:moveTo>
                    <a:lnTo>
                      <a:pt x="1978320" y="4990719"/>
                    </a:lnTo>
                    <a:lnTo>
                      <a:pt x="1970070" y="5014439"/>
                    </a:lnTo>
                    <a:lnTo>
                      <a:pt x="1960782" y="5039189"/>
                    </a:lnTo>
                    <a:lnTo>
                      <a:pt x="1884473" y="5013409"/>
                    </a:lnTo>
                    <a:lnTo>
                      <a:pt x="1807130" y="5239260"/>
                    </a:lnTo>
                    <a:lnTo>
                      <a:pt x="1780321" y="5229968"/>
                    </a:lnTo>
                    <a:lnTo>
                      <a:pt x="1753503" y="5220693"/>
                    </a:lnTo>
                    <a:lnTo>
                      <a:pt x="1831880" y="4994842"/>
                    </a:lnTo>
                    <a:lnTo>
                      <a:pt x="1755571" y="4969062"/>
                    </a:lnTo>
                    <a:lnTo>
                      <a:pt x="1763821" y="4944312"/>
                    </a:lnTo>
                    <a:close/>
                    <a:moveTo>
                      <a:pt x="1666876" y="4867995"/>
                    </a:moveTo>
                    <a:lnTo>
                      <a:pt x="1691626" y="4879342"/>
                    </a:lnTo>
                    <a:lnTo>
                      <a:pt x="1717406" y="4891715"/>
                    </a:lnTo>
                    <a:lnTo>
                      <a:pt x="1594694" y="5154680"/>
                    </a:lnTo>
                    <a:lnTo>
                      <a:pt x="1568906" y="5143345"/>
                    </a:lnTo>
                    <a:lnTo>
                      <a:pt x="1543127" y="5130968"/>
                    </a:lnTo>
                    <a:close/>
                    <a:moveTo>
                      <a:pt x="3872751" y="4780342"/>
                    </a:moveTo>
                    <a:lnTo>
                      <a:pt x="3884085" y="4803037"/>
                    </a:lnTo>
                    <a:lnTo>
                      <a:pt x="3896462" y="4825719"/>
                    </a:lnTo>
                    <a:lnTo>
                      <a:pt x="3825306" y="4863872"/>
                    </a:lnTo>
                    <a:lnTo>
                      <a:pt x="3937712" y="5075278"/>
                    </a:lnTo>
                    <a:lnTo>
                      <a:pt x="3912962" y="5088689"/>
                    </a:lnTo>
                    <a:lnTo>
                      <a:pt x="3888212" y="5102096"/>
                    </a:lnTo>
                    <a:lnTo>
                      <a:pt x="3775806" y="4890689"/>
                    </a:lnTo>
                    <a:lnTo>
                      <a:pt x="3704649" y="4927816"/>
                    </a:lnTo>
                    <a:lnTo>
                      <a:pt x="3692277" y="4905122"/>
                    </a:lnTo>
                    <a:lnTo>
                      <a:pt x="3680929" y="4882439"/>
                    </a:lnTo>
                    <a:close/>
                    <a:moveTo>
                      <a:pt x="1417309" y="4732898"/>
                    </a:moveTo>
                    <a:lnTo>
                      <a:pt x="1607059" y="4839122"/>
                    </a:lnTo>
                    <a:lnTo>
                      <a:pt x="1594682" y="4861804"/>
                    </a:lnTo>
                    <a:lnTo>
                      <a:pt x="1582309" y="4883456"/>
                    </a:lnTo>
                    <a:lnTo>
                      <a:pt x="1512182" y="4844274"/>
                    </a:lnTo>
                    <a:lnTo>
                      <a:pt x="1395653" y="5053625"/>
                    </a:lnTo>
                    <a:lnTo>
                      <a:pt x="1370903" y="5040210"/>
                    </a:lnTo>
                    <a:lnTo>
                      <a:pt x="1347182" y="5026808"/>
                    </a:lnTo>
                    <a:lnTo>
                      <a:pt x="1462682" y="4817457"/>
                    </a:lnTo>
                    <a:lnTo>
                      <a:pt x="1392555" y="4778274"/>
                    </a:lnTo>
                    <a:lnTo>
                      <a:pt x="1404932" y="4755592"/>
                    </a:lnTo>
                    <a:close/>
                    <a:moveTo>
                      <a:pt x="4097559" y="4639059"/>
                    </a:moveTo>
                    <a:lnTo>
                      <a:pt x="4110962" y="4660711"/>
                    </a:lnTo>
                    <a:lnTo>
                      <a:pt x="4125402" y="4682368"/>
                    </a:lnTo>
                    <a:lnTo>
                      <a:pt x="4006805" y="4759715"/>
                    </a:lnTo>
                    <a:lnTo>
                      <a:pt x="4040835" y="4811283"/>
                    </a:lnTo>
                    <a:lnTo>
                      <a:pt x="4150152" y="4740118"/>
                    </a:lnTo>
                    <a:lnTo>
                      <a:pt x="4164589" y="4760741"/>
                    </a:lnTo>
                    <a:lnTo>
                      <a:pt x="4177991" y="4782406"/>
                    </a:lnTo>
                    <a:lnTo>
                      <a:pt x="4067652" y="4853562"/>
                    </a:lnTo>
                    <a:lnTo>
                      <a:pt x="4108902" y="4916465"/>
                    </a:lnTo>
                    <a:lnTo>
                      <a:pt x="4232656" y="4837062"/>
                    </a:lnTo>
                    <a:lnTo>
                      <a:pt x="4247088" y="4858715"/>
                    </a:lnTo>
                    <a:lnTo>
                      <a:pt x="4261529" y="4880367"/>
                    </a:lnTo>
                    <a:lnTo>
                      <a:pt x="4090335" y="4990714"/>
                    </a:lnTo>
                    <a:lnTo>
                      <a:pt x="3932555" y="4746308"/>
                    </a:lnTo>
                    <a:close/>
                    <a:moveTo>
                      <a:pt x="1204009" y="4608716"/>
                    </a:moveTo>
                    <a:cubicBezTo>
                      <a:pt x="1231598" y="4607576"/>
                      <a:pt x="1258666" y="4616360"/>
                      <a:pt x="1280327" y="4633466"/>
                    </a:cubicBezTo>
                    <a:cubicBezTo>
                      <a:pt x="1302500" y="4648364"/>
                      <a:pt x="1318026" y="4671283"/>
                      <a:pt x="1323636" y="4697398"/>
                    </a:cubicBezTo>
                    <a:cubicBezTo>
                      <a:pt x="1328106" y="4723220"/>
                      <a:pt x="1322576" y="4749766"/>
                      <a:pt x="1308174" y="4771647"/>
                    </a:cubicBezTo>
                    <a:lnTo>
                      <a:pt x="1268992" y="4739686"/>
                    </a:lnTo>
                    <a:cubicBezTo>
                      <a:pt x="1276225" y="4729109"/>
                      <a:pt x="1278132" y="4715770"/>
                      <a:pt x="1274144" y="4703593"/>
                    </a:cubicBezTo>
                    <a:cubicBezTo>
                      <a:pt x="1270238" y="4689915"/>
                      <a:pt x="1261424" y="4678169"/>
                      <a:pt x="1249395" y="4670588"/>
                    </a:cubicBezTo>
                    <a:cubicBezTo>
                      <a:pt x="1240407" y="4662457"/>
                      <a:pt x="1228479" y="4658355"/>
                      <a:pt x="1216395" y="4659245"/>
                    </a:cubicBezTo>
                    <a:cubicBezTo>
                      <a:pt x="1205534" y="4659957"/>
                      <a:pt x="1195640" y="4665673"/>
                      <a:pt x="1189577" y="4674715"/>
                    </a:cubicBezTo>
                    <a:cubicBezTo>
                      <a:pt x="1184865" y="4681915"/>
                      <a:pt x="1184865" y="4691228"/>
                      <a:pt x="1189577" y="4698436"/>
                    </a:cubicBezTo>
                    <a:cubicBezTo>
                      <a:pt x="1198229" y="4714567"/>
                      <a:pt x="1208979" y="4729478"/>
                      <a:pt x="1221547" y="4742775"/>
                    </a:cubicBezTo>
                    <a:cubicBezTo>
                      <a:pt x="1242259" y="4763063"/>
                      <a:pt x="1257505" y="4788245"/>
                      <a:pt x="1265894" y="4815995"/>
                    </a:cubicBezTo>
                    <a:cubicBezTo>
                      <a:pt x="1267878" y="4837291"/>
                      <a:pt x="1261187" y="4858482"/>
                      <a:pt x="1247327" y="4874774"/>
                    </a:cubicBezTo>
                    <a:cubicBezTo>
                      <a:pt x="1233297" y="4895973"/>
                      <a:pt x="1209835" y="4909054"/>
                      <a:pt x="1184424" y="4909842"/>
                    </a:cubicBezTo>
                    <a:cubicBezTo>
                      <a:pt x="1155734" y="4910719"/>
                      <a:pt x="1127768" y="4900783"/>
                      <a:pt x="1106048" y="4881999"/>
                    </a:cubicBezTo>
                    <a:cubicBezTo>
                      <a:pt x="1081501" y="4866906"/>
                      <a:pt x="1063755" y="4842867"/>
                      <a:pt x="1056548" y="4814965"/>
                    </a:cubicBezTo>
                    <a:cubicBezTo>
                      <a:pt x="1051404" y="4788202"/>
                      <a:pt x="1057768" y="4760495"/>
                      <a:pt x="1074073" y="4738660"/>
                    </a:cubicBezTo>
                    <a:lnTo>
                      <a:pt x="1118420" y="4769592"/>
                    </a:lnTo>
                    <a:cubicBezTo>
                      <a:pt x="1110204" y="4780482"/>
                      <a:pt x="1106836" y="4794300"/>
                      <a:pt x="1109145" y="4807745"/>
                    </a:cubicBezTo>
                    <a:cubicBezTo>
                      <a:pt x="1113721" y="4821635"/>
                      <a:pt x="1122797" y="4833601"/>
                      <a:pt x="1134920" y="4841774"/>
                    </a:cubicBezTo>
                    <a:cubicBezTo>
                      <a:pt x="1146280" y="4850859"/>
                      <a:pt x="1159772" y="4856889"/>
                      <a:pt x="1174115" y="4859312"/>
                    </a:cubicBezTo>
                    <a:cubicBezTo>
                      <a:pt x="1184857" y="4859973"/>
                      <a:pt x="1195251" y="4855351"/>
                      <a:pt x="1201954" y="4846940"/>
                    </a:cubicBezTo>
                    <a:cubicBezTo>
                      <a:pt x="1206174" y="4838863"/>
                      <a:pt x="1206174" y="4829228"/>
                      <a:pt x="1201954" y="4821160"/>
                    </a:cubicBezTo>
                    <a:cubicBezTo>
                      <a:pt x="1195488" y="4806253"/>
                      <a:pt x="1186403" y="4792630"/>
                      <a:pt x="1175145" y="4780940"/>
                    </a:cubicBezTo>
                    <a:cubicBezTo>
                      <a:pt x="1153467" y="4758851"/>
                      <a:pt x="1136611" y="4732520"/>
                      <a:pt x="1125645" y="4703593"/>
                    </a:cubicBezTo>
                    <a:cubicBezTo>
                      <a:pt x="1122094" y="4683321"/>
                      <a:pt x="1127768" y="4662533"/>
                      <a:pt x="1141102" y="4646868"/>
                    </a:cubicBezTo>
                    <a:cubicBezTo>
                      <a:pt x="1155158" y="4625216"/>
                      <a:pt x="1178327" y="4611161"/>
                      <a:pt x="1204009" y="4608716"/>
                    </a:cubicBezTo>
                    <a:close/>
                    <a:moveTo>
                      <a:pt x="4318414" y="4479809"/>
                    </a:moveTo>
                    <a:cubicBezTo>
                      <a:pt x="4347236" y="4481131"/>
                      <a:pt x="4374486" y="4493280"/>
                      <a:pt x="4394732" y="4513839"/>
                    </a:cubicBezTo>
                    <a:lnTo>
                      <a:pt x="4352444" y="4549936"/>
                    </a:lnTo>
                    <a:cubicBezTo>
                      <a:pt x="4342224" y="4539890"/>
                      <a:pt x="4328614" y="4534000"/>
                      <a:pt x="4314287" y="4533436"/>
                    </a:cubicBezTo>
                    <a:cubicBezTo>
                      <a:pt x="4299465" y="4533597"/>
                      <a:pt x="4285198" y="4539085"/>
                      <a:pt x="4274067" y="4548894"/>
                    </a:cubicBezTo>
                    <a:cubicBezTo>
                      <a:pt x="4258508" y="4561186"/>
                      <a:pt x="4250648" y="4580826"/>
                      <a:pt x="4253440" y="4600466"/>
                    </a:cubicBezTo>
                    <a:cubicBezTo>
                      <a:pt x="4258521" y="4626296"/>
                      <a:pt x="4270656" y="4650216"/>
                      <a:pt x="4288508" y="4669563"/>
                    </a:cubicBezTo>
                    <a:cubicBezTo>
                      <a:pt x="4303906" y="4690317"/>
                      <a:pt x="4325063" y="4706093"/>
                      <a:pt x="4349347" y="4714936"/>
                    </a:cubicBezTo>
                    <a:cubicBezTo>
                      <a:pt x="4367991" y="4720609"/>
                      <a:pt x="4388236" y="4716334"/>
                      <a:pt x="4402974" y="4703593"/>
                    </a:cubicBezTo>
                    <a:cubicBezTo>
                      <a:pt x="4414851" y="4694139"/>
                      <a:pt x="4422613" y="4680474"/>
                      <a:pt x="4424626" y="4665436"/>
                    </a:cubicBezTo>
                    <a:cubicBezTo>
                      <a:pt x="4425384" y="4649707"/>
                      <a:pt x="4421041" y="4634156"/>
                      <a:pt x="4412262" y="4621089"/>
                    </a:cubicBezTo>
                    <a:lnTo>
                      <a:pt x="4454541" y="4581898"/>
                    </a:lnTo>
                    <a:cubicBezTo>
                      <a:pt x="4472859" y="4606474"/>
                      <a:pt x="4481316" y="4637004"/>
                      <a:pt x="4478261" y="4667495"/>
                    </a:cubicBezTo>
                    <a:cubicBezTo>
                      <a:pt x="4469859" y="4733029"/>
                      <a:pt x="4409923" y="4779334"/>
                      <a:pt x="4344389" y="4770936"/>
                    </a:cubicBezTo>
                    <a:cubicBezTo>
                      <a:pt x="4343639" y="4770838"/>
                      <a:pt x="4342880" y="4770728"/>
                      <a:pt x="4342135" y="4770622"/>
                    </a:cubicBezTo>
                    <a:cubicBezTo>
                      <a:pt x="4303364" y="4761253"/>
                      <a:pt x="4269076" y="4738639"/>
                      <a:pt x="4245203" y="4706686"/>
                    </a:cubicBezTo>
                    <a:cubicBezTo>
                      <a:pt x="4217258" y="4677215"/>
                      <a:pt x="4200474" y="4638923"/>
                      <a:pt x="4197758" y="4598398"/>
                    </a:cubicBezTo>
                    <a:cubicBezTo>
                      <a:pt x="4196449" y="4563631"/>
                      <a:pt x="4211771" y="4530318"/>
                      <a:pt x="4239008" y="4508686"/>
                    </a:cubicBezTo>
                    <a:cubicBezTo>
                      <a:pt x="4260771" y="4489186"/>
                      <a:pt x="4289215" y="4478848"/>
                      <a:pt x="4318414" y="4479809"/>
                    </a:cubicBezTo>
                    <a:close/>
                    <a:moveTo>
                      <a:pt x="976955" y="4384335"/>
                    </a:moveTo>
                    <a:lnTo>
                      <a:pt x="998607" y="4403932"/>
                    </a:lnTo>
                    <a:lnTo>
                      <a:pt x="1019243" y="4424560"/>
                    </a:lnTo>
                    <a:lnTo>
                      <a:pt x="958400" y="4647309"/>
                    </a:lnTo>
                    <a:lnTo>
                      <a:pt x="1097611" y="4497780"/>
                    </a:lnTo>
                    <a:lnTo>
                      <a:pt x="1117204" y="4515309"/>
                    </a:lnTo>
                    <a:lnTo>
                      <a:pt x="1135772" y="4532839"/>
                    </a:lnTo>
                    <a:lnTo>
                      <a:pt x="937773" y="4746313"/>
                    </a:lnTo>
                    <a:lnTo>
                      <a:pt x="917146" y="4726715"/>
                    </a:lnTo>
                    <a:lnTo>
                      <a:pt x="897552" y="4708148"/>
                    </a:lnTo>
                    <a:lnTo>
                      <a:pt x="959425" y="4479212"/>
                    </a:lnTo>
                    <a:lnTo>
                      <a:pt x="816078" y="4632868"/>
                    </a:lnTo>
                    <a:lnTo>
                      <a:pt x="797523" y="4615339"/>
                    </a:lnTo>
                    <a:lnTo>
                      <a:pt x="777926" y="4596771"/>
                    </a:lnTo>
                    <a:close/>
                    <a:moveTo>
                      <a:pt x="883108" y="4280170"/>
                    </a:moveTo>
                    <a:lnTo>
                      <a:pt x="901675" y="4301823"/>
                    </a:lnTo>
                    <a:lnTo>
                      <a:pt x="920235" y="4322450"/>
                    </a:lnTo>
                    <a:lnTo>
                      <a:pt x="703676" y="4516326"/>
                    </a:lnTo>
                    <a:lnTo>
                      <a:pt x="685104" y="4495703"/>
                    </a:lnTo>
                    <a:lnTo>
                      <a:pt x="666549" y="4475076"/>
                    </a:lnTo>
                    <a:close/>
                    <a:moveTo>
                      <a:pt x="4535842" y="4224488"/>
                    </a:moveTo>
                    <a:lnTo>
                      <a:pt x="4751379" y="4419394"/>
                    </a:lnTo>
                    <a:lnTo>
                      <a:pt x="4732811" y="4440030"/>
                    </a:lnTo>
                    <a:lnTo>
                      <a:pt x="4714244" y="4460644"/>
                    </a:lnTo>
                    <a:lnTo>
                      <a:pt x="4616282" y="4372992"/>
                    </a:lnTo>
                    <a:lnTo>
                      <a:pt x="4546160" y="4450339"/>
                    </a:lnTo>
                    <a:lnTo>
                      <a:pt x="4644121" y="4539021"/>
                    </a:lnTo>
                    <a:lnTo>
                      <a:pt x="4625562" y="4559648"/>
                    </a:lnTo>
                    <a:lnTo>
                      <a:pt x="4606994" y="4580271"/>
                    </a:lnTo>
                    <a:lnTo>
                      <a:pt x="4390435" y="4385365"/>
                    </a:lnTo>
                    <a:lnTo>
                      <a:pt x="4409003" y="4364742"/>
                    </a:lnTo>
                    <a:lnTo>
                      <a:pt x="4428588" y="4344115"/>
                    </a:lnTo>
                    <a:lnTo>
                      <a:pt x="4509033" y="4417339"/>
                    </a:lnTo>
                    <a:lnTo>
                      <a:pt x="4579159" y="4338962"/>
                    </a:lnTo>
                    <a:lnTo>
                      <a:pt x="4497685" y="4265738"/>
                    </a:lnTo>
                    <a:lnTo>
                      <a:pt x="4517282" y="4245115"/>
                    </a:lnTo>
                    <a:close/>
                    <a:moveTo>
                      <a:pt x="4714244" y="3980082"/>
                    </a:moveTo>
                    <a:lnTo>
                      <a:pt x="4952468" y="4147141"/>
                    </a:lnTo>
                    <a:lnTo>
                      <a:pt x="4936997" y="4169836"/>
                    </a:lnTo>
                    <a:lnTo>
                      <a:pt x="4920497" y="4193556"/>
                    </a:lnTo>
                    <a:lnTo>
                      <a:pt x="4685371" y="4162611"/>
                    </a:lnTo>
                    <a:lnTo>
                      <a:pt x="4857595" y="4283280"/>
                    </a:lnTo>
                    <a:lnTo>
                      <a:pt x="4843150" y="4304933"/>
                    </a:lnTo>
                    <a:lnTo>
                      <a:pt x="4827688" y="4326585"/>
                    </a:lnTo>
                    <a:lnTo>
                      <a:pt x="4589464" y="4159526"/>
                    </a:lnTo>
                    <a:lnTo>
                      <a:pt x="4605964" y="4135806"/>
                    </a:lnTo>
                    <a:lnTo>
                      <a:pt x="4622464" y="4111056"/>
                    </a:lnTo>
                    <a:lnTo>
                      <a:pt x="4852438" y="4140959"/>
                    </a:lnTo>
                    <a:lnTo>
                      <a:pt x="4684341" y="4023400"/>
                    </a:lnTo>
                    <a:lnTo>
                      <a:pt x="4699812" y="4001735"/>
                    </a:lnTo>
                    <a:close/>
                    <a:moveTo>
                      <a:pt x="597638" y="3950764"/>
                    </a:moveTo>
                    <a:cubicBezTo>
                      <a:pt x="634299" y="3955171"/>
                      <a:pt x="666769" y="3976565"/>
                      <a:pt x="685290" y="4008514"/>
                    </a:cubicBezTo>
                    <a:cubicBezTo>
                      <a:pt x="701824" y="4032298"/>
                      <a:pt x="709489" y="4061133"/>
                      <a:pt x="706947" y="4089984"/>
                    </a:cubicBezTo>
                    <a:cubicBezTo>
                      <a:pt x="703642" y="4117853"/>
                      <a:pt x="689112" y="4143179"/>
                      <a:pt x="666723" y="4160111"/>
                    </a:cubicBezTo>
                    <a:lnTo>
                      <a:pt x="636820" y="4113709"/>
                    </a:lnTo>
                    <a:cubicBezTo>
                      <a:pt x="646858" y="4104743"/>
                      <a:pt x="652824" y="4092086"/>
                      <a:pt x="653320" y="4078637"/>
                    </a:cubicBezTo>
                    <a:cubicBezTo>
                      <a:pt x="655312" y="4064684"/>
                      <a:pt x="652401" y="4050467"/>
                      <a:pt x="645083" y="4038417"/>
                    </a:cubicBezTo>
                    <a:cubicBezTo>
                      <a:pt x="633333" y="4019158"/>
                      <a:pt x="612935" y="4006836"/>
                      <a:pt x="590418" y="4005417"/>
                    </a:cubicBezTo>
                    <a:cubicBezTo>
                      <a:pt x="563672" y="4005633"/>
                      <a:pt x="537689" y="4014294"/>
                      <a:pt x="516164" y="4030167"/>
                    </a:cubicBezTo>
                    <a:cubicBezTo>
                      <a:pt x="492672" y="4042984"/>
                      <a:pt x="474155" y="4063332"/>
                      <a:pt x="463579" y="4087917"/>
                    </a:cubicBezTo>
                    <a:cubicBezTo>
                      <a:pt x="456444" y="4108823"/>
                      <a:pt x="459910" y="4131895"/>
                      <a:pt x="472859" y="4149793"/>
                    </a:cubicBezTo>
                    <a:cubicBezTo>
                      <a:pt x="483524" y="4167429"/>
                      <a:pt x="502782" y="4178039"/>
                      <a:pt x="523388" y="4177641"/>
                    </a:cubicBezTo>
                    <a:lnTo>
                      <a:pt x="561537" y="4170421"/>
                    </a:lnTo>
                    <a:lnTo>
                      <a:pt x="561541" y="4170429"/>
                    </a:lnTo>
                    <a:lnTo>
                      <a:pt x="561541" y="4170416"/>
                    </a:lnTo>
                    <a:lnTo>
                      <a:pt x="561537" y="4170421"/>
                    </a:lnTo>
                    <a:lnTo>
                      <a:pt x="527511" y="4117832"/>
                    </a:lnTo>
                    <a:lnTo>
                      <a:pt x="569791" y="4089984"/>
                    </a:lnTo>
                    <a:lnTo>
                      <a:pt x="630638" y="4183831"/>
                    </a:lnTo>
                    <a:lnTo>
                      <a:pt x="498638" y="4269420"/>
                    </a:lnTo>
                    <a:lnTo>
                      <a:pt x="478011" y="4238488"/>
                    </a:lnTo>
                    <a:lnTo>
                      <a:pt x="506888" y="4212709"/>
                    </a:lnTo>
                    <a:lnTo>
                      <a:pt x="501732" y="4212709"/>
                    </a:lnTo>
                    <a:cubicBezTo>
                      <a:pt x="470791" y="4213391"/>
                      <a:pt x="441787" y="4197713"/>
                      <a:pt x="425414" y="4171459"/>
                    </a:cubicBezTo>
                    <a:lnTo>
                      <a:pt x="425414" y="4174543"/>
                    </a:lnTo>
                    <a:cubicBezTo>
                      <a:pt x="403478" y="4144899"/>
                      <a:pt x="397321" y="4106433"/>
                      <a:pt x="408914" y="4071417"/>
                    </a:cubicBezTo>
                    <a:cubicBezTo>
                      <a:pt x="439867" y="3995252"/>
                      <a:pt x="515507" y="3946900"/>
                      <a:pt x="597638" y="3950764"/>
                    </a:cubicBezTo>
                    <a:close/>
                    <a:moveTo>
                      <a:pt x="4896947" y="3786790"/>
                    </a:moveTo>
                    <a:cubicBezTo>
                      <a:pt x="4875921" y="3788782"/>
                      <a:pt x="4857493" y="3801710"/>
                      <a:pt x="4848489" y="3820820"/>
                    </a:cubicBezTo>
                    <a:cubicBezTo>
                      <a:pt x="4837582" y="3839269"/>
                      <a:pt x="4837582" y="3862188"/>
                      <a:pt x="4848489" y="3880625"/>
                    </a:cubicBezTo>
                    <a:cubicBezTo>
                      <a:pt x="4861425" y="3904036"/>
                      <a:pt x="4881726" y="3922515"/>
                      <a:pt x="4906239" y="3933222"/>
                    </a:cubicBezTo>
                    <a:cubicBezTo>
                      <a:pt x="4928574" y="3946616"/>
                      <a:pt x="4954514" y="3952735"/>
                      <a:pt x="4980489" y="3950764"/>
                    </a:cubicBezTo>
                    <a:cubicBezTo>
                      <a:pt x="5001234" y="3948036"/>
                      <a:pt x="5019344" y="3935324"/>
                      <a:pt x="5028950" y="3916722"/>
                    </a:cubicBezTo>
                    <a:cubicBezTo>
                      <a:pt x="5039226" y="3898112"/>
                      <a:pt x="5039226" y="3875527"/>
                      <a:pt x="5028950" y="3856917"/>
                    </a:cubicBezTo>
                    <a:cubicBezTo>
                      <a:pt x="5016544" y="3834091"/>
                      <a:pt x="4996980" y="3815981"/>
                      <a:pt x="4973268" y="3805345"/>
                    </a:cubicBezTo>
                    <a:cubicBezTo>
                      <a:pt x="4950455" y="3791176"/>
                      <a:pt x="4923722" y="3784680"/>
                      <a:pt x="4896947" y="3786790"/>
                    </a:cubicBezTo>
                    <a:close/>
                    <a:moveTo>
                      <a:pt x="4883544" y="3732138"/>
                    </a:moveTo>
                    <a:cubicBezTo>
                      <a:pt x="4923853" y="3725553"/>
                      <a:pt x="4965179" y="3733596"/>
                      <a:pt x="5000073" y="3754820"/>
                    </a:cubicBezTo>
                    <a:cubicBezTo>
                      <a:pt x="5036268" y="3771634"/>
                      <a:pt x="5065188" y="3800917"/>
                      <a:pt x="5081548" y="3837320"/>
                    </a:cubicBezTo>
                    <a:cubicBezTo>
                      <a:pt x="5095048" y="3871099"/>
                      <a:pt x="5091997" y="3909243"/>
                      <a:pt x="5073298" y="3940447"/>
                    </a:cubicBezTo>
                    <a:cubicBezTo>
                      <a:pt x="5057586" y="3972870"/>
                      <a:pt x="5027997" y="3996396"/>
                      <a:pt x="4992866" y="4004387"/>
                    </a:cubicBezTo>
                    <a:lnTo>
                      <a:pt x="4992853" y="4002319"/>
                    </a:lnTo>
                    <a:cubicBezTo>
                      <a:pt x="4912332" y="4011243"/>
                      <a:pt x="4834434" y="3970455"/>
                      <a:pt x="4795892" y="3899193"/>
                    </a:cubicBezTo>
                    <a:cubicBezTo>
                      <a:pt x="4781608" y="3865760"/>
                      <a:pt x="4783892" y="3827553"/>
                      <a:pt x="4802074" y="3796070"/>
                    </a:cubicBezTo>
                    <a:cubicBezTo>
                      <a:pt x="4817879" y="3763295"/>
                      <a:pt x="4847955" y="3739693"/>
                      <a:pt x="4883544" y="3732138"/>
                    </a:cubicBezTo>
                    <a:close/>
                    <a:moveTo>
                      <a:pt x="484020" y="3640799"/>
                    </a:moveTo>
                    <a:lnTo>
                      <a:pt x="496393" y="3667609"/>
                    </a:lnTo>
                    <a:lnTo>
                      <a:pt x="508770" y="3693397"/>
                    </a:lnTo>
                    <a:lnTo>
                      <a:pt x="368516" y="3877985"/>
                    </a:lnTo>
                    <a:lnTo>
                      <a:pt x="554147" y="3791358"/>
                    </a:lnTo>
                    <a:lnTo>
                      <a:pt x="564464" y="3815083"/>
                    </a:lnTo>
                    <a:lnTo>
                      <a:pt x="575799" y="3838803"/>
                    </a:lnTo>
                    <a:lnTo>
                      <a:pt x="311796" y="3961527"/>
                    </a:lnTo>
                    <a:lnTo>
                      <a:pt x="300448" y="3936777"/>
                    </a:lnTo>
                    <a:lnTo>
                      <a:pt x="289114" y="3910985"/>
                    </a:lnTo>
                    <a:lnTo>
                      <a:pt x="432461" y="3722274"/>
                    </a:lnTo>
                    <a:lnTo>
                      <a:pt x="241669" y="3810956"/>
                    </a:lnTo>
                    <a:lnTo>
                      <a:pt x="231364" y="3787235"/>
                    </a:lnTo>
                    <a:lnTo>
                      <a:pt x="220016" y="3763511"/>
                    </a:lnTo>
                    <a:close/>
                    <a:moveTo>
                      <a:pt x="5190696" y="3522202"/>
                    </a:moveTo>
                    <a:lnTo>
                      <a:pt x="5214407" y="3530452"/>
                    </a:lnTo>
                    <a:lnTo>
                      <a:pt x="5238128" y="3540770"/>
                    </a:lnTo>
                    <a:lnTo>
                      <a:pt x="5171098" y="3717108"/>
                    </a:lnTo>
                    <a:lnTo>
                      <a:pt x="4898845" y="3612952"/>
                    </a:lnTo>
                    <a:lnTo>
                      <a:pt x="4909150" y="3586134"/>
                    </a:lnTo>
                    <a:lnTo>
                      <a:pt x="4919468" y="3560359"/>
                    </a:lnTo>
                    <a:lnTo>
                      <a:pt x="5142225" y="3645956"/>
                    </a:lnTo>
                    <a:close/>
                    <a:moveTo>
                      <a:pt x="432461" y="3510855"/>
                    </a:moveTo>
                    <a:lnTo>
                      <a:pt x="442766" y="3537673"/>
                    </a:lnTo>
                    <a:lnTo>
                      <a:pt x="453083" y="3563452"/>
                    </a:lnTo>
                    <a:lnTo>
                      <a:pt x="180834" y="3667609"/>
                    </a:lnTo>
                    <a:lnTo>
                      <a:pt x="170517" y="3641829"/>
                    </a:lnTo>
                    <a:lnTo>
                      <a:pt x="161237" y="3616037"/>
                    </a:lnTo>
                    <a:close/>
                    <a:moveTo>
                      <a:pt x="175851" y="3314478"/>
                    </a:moveTo>
                    <a:lnTo>
                      <a:pt x="189254" y="3366046"/>
                    </a:lnTo>
                    <a:lnTo>
                      <a:pt x="172754" y="3371198"/>
                    </a:lnTo>
                    <a:cubicBezTo>
                      <a:pt x="159428" y="3373266"/>
                      <a:pt x="146945" y="3378982"/>
                      <a:pt x="136656" y="3387698"/>
                    </a:cubicBezTo>
                    <a:cubicBezTo>
                      <a:pt x="129428" y="3395016"/>
                      <a:pt x="127012" y="3405842"/>
                      <a:pt x="130474" y="3415546"/>
                    </a:cubicBezTo>
                    <a:cubicBezTo>
                      <a:pt x="132250" y="3424402"/>
                      <a:pt x="137936" y="3431978"/>
                      <a:pt x="145936" y="3436169"/>
                    </a:cubicBezTo>
                    <a:cubicBezTo>
                      <a:pt x="155932" y="3439796"/>
                      <a:pt x="166885" y="3439796"/>
                      <a:pt x="176881" y="3436169"/>
                    </a:cubicBezTo>
                    <a:lnTo>
                      <a:pt x="383130" y="3378410"/>
                    </a:lnTo>
                    <a:lnTo>
                      <a:pt x="390342" y="3405228"/>
                    </a:lnTo>
                    <a:lnTo>
                      <a:pt x="397562" y="3432046"/>
                    </a:lnTo>
                    <a:lnTo>
                      <a:pt x="191313" y="3485668"/>
                    </a:lnTo>
                    <a:cubicBezTo>
                      <a:pt x="168911" y="3495177"/>
                      <a:pt x="143597" y="3495177"/>
                      <a:pt x="121186" y="3485668"/>
                    </a:cubicBezTo>
                    <a:cubicBezTo>
                      <a:pt x="101059" y="3472969"/>
                      <a:pt x="87203" y="3452376"/>
                      <a:pt x="83034" y="3428948"/>
                    </a:cubicBezTo>
                    <a:cubicBezTo>
                      <a:pt x="74220" y="3405864"/>
                      <a:pt x="76491" y="3380012"/>
                      <a:pt x="89224" y="3358821"/>
                    </a:cubicBezTo>
                    <a:cubicBezTo>
                      <a:pt x="106907" y="3337495"/>
                      <a:pt x="131906" y="3323516"/>
                      <a:pt x="159351" y="3319631"/>
                    </a:cubicBezTo>
                    <a:close/>
                    <a:moveTo>
                      <a:pt x="5138274" y="3210244"/>
                    </a:moveTo>
                    <a:cubicBezTo>
                      <a:pt x="5125043" y="3210244"/>
                      <a:pt x="5111813" y="3212330"/>
                      <a:pt x="5099086" y="3216504"/>
                    </a:cubicBezTo>
                    <a:cubicBezTo>
                      <a:pt x="5079077" y="3223868"/>
                      <a:pt x="5064268" y="3241017"/>
                      <a:pt x="5059891" y="3261881"/>
                    </a:cubicBezTo>
                    <a:cubicBezTo>
                      <a:pt x="5054264" y="3282483"/>
                      <a:pt x="5059298" y="3304538"/>
                      <a:pt x="5073306" y="3320669"/>
                    </a:cubicBezTo>
                    <a:cubicBezTo>
                      <a:pt x="5092234" y="3339495"/>
                      <a:pt x="5116247" y="3352402"/>
                      <a:pt x="5142395" y="3357783"/>
                    </a:cubicBezTo>
                    <a:cubicBezTo>
                      <a:pt x="5167221" y="3365686"/>
                      <a:pt x="5193886" y="3365686"/>
                      <a:pt x="5218712" y="3357783"/>
                    </a:cubicBezTo>
                    <a:cubicBezTo>
                      <a:pt x="5238386" y="3349957"/>
                      <a:pt x="5253013" y="3333021"/>
                      <a:pt x="5257895" y="3312406"/>
                    </a:cubicBezTo>
                    <a:cubicBezTo>
                      <a:pt x="5263526" y="3291805"/>
                      <a:pt x="5258500" y="3269762"/>
                      <a:pt x="5244492" y="3253631"/>
                    </a:cubicBezTo>
                    <a:lnTo>
                      <a:pt x="5244492" y="3252601"/>
                    </a:lnTo>
                    <a:cubicBezTo>
                      <a:pt x="5226539" y="3233775"/>
                      <a:pt x="5203068" y="3221127"/>
                      <a:pt x="5177463" y="3216504"/>
                    </a:cubicBezTo>
                    <a:cubicBezTo>
                      <a:pt x="5164736" y="3212330"/>
                      <a:pt x="5151505" y="3210244"/>
                      <a:pt x="5138274" y="3210244"/>
                    </a:cubicBezTo>
                    <a:close/>
                    <a:moveTo>
                      <a:pt x="5126906" y="3154598"/>
                    </a:moveTo>
                    <a:cubicBezTo>
                      <a:pt x="5146974" y="3153550"/>
                      <a:pt x="5167221" y="3155951"/>
                      <a:pt x="5186742" y="3161852"/>
                    </a:cubicBezTo>
                    <a:cubicBezTo>
                      <a:pt x="5227289" y="3169148"/>
                      <a:pt x="5263869" y="3190737"/>
                      <a:pt x="5289865" y="3222699"/>
                    </a:cubicBezTo>
                    <a:cubicBezTo>
                      <a:pt x="5328322" y="3283283"/>
                      <a:pt x="5310382" y="3363576"/>
                      <a:pt x="5249797" y="3402033"/>
                    </a:cubicBezTo>
                    <a:cubicBezTo>
                      <a:pt x="5248051" y="3403135"/>
                      <a:pt x="5246289" y="3404207"/>
                      <a:pt x="5244492" y="3405228"/>
                    </a:cubicBezTo>
                    <a:lnTo>
                      <a:pt x="5240365" y="3407296"/>
                    </a:lnTo>
                    <a:cubicBezTo>
                      <a:pt x="5163484" y="3435283"/>
                      <a:pt x="5077302" y="3413639"/>
                      <a:pt x="5022768" y="3352631"/>
                    </a:cubicBezTo>
                    <a:cubicBezTo>
                      <a:pt x="5000455" y="3323203"/>
                      <a:pt x="4993544" y="3284877"/>
                      <a:pt x="5004209" y="3249504"/>
                    </a:cubicBezTo>
                    <a:cubicBezTo>
                      <a:pt x="5012188" y="3214123"/>
                      <a:pt x="5035675" y="3184199"/>
                      <a:pt x="5068141" y="3168042"/>
                    </a:cubicBezTo>
                    <a:cubicBezTo>
                      <a:pt x="5086948" y="3160144"/>
                      <a:pt x="5106838" y="3155646"/>
                      <a:pt x="5126906" y="3154598"/>
                    </a:cubicBezTo>
                    <a:close/>
                    <a:moveTo>
                      <a:pt x="332419" y="3145784"/>
                    </a:moveTo>
                    <a:lnTo>
                      <a:pt x="337575" y="3173631"/>
                    </a:lnTo>
                    <a:lnTo>
                      <a:pt x="342736" y="3201479"/>
                    </a:lnTo>
                    <a:lnTo>
                      <a:pt x="57080" y="3256135"/>
                    </a:lnTo>
                    <a:lnTo>
                      <a:pt x="51915" y="3229313"/>
                    </a:lnTo>
                    <a:lnTo>
                      <a:pt x="46763" y="3201479"/>
                    </a:lnTo>
                    <a:close/>
                    <a:moveTo>
                      <a:pt x="298393" y="2871475"/>
                    </a:moveTo>
                    <a:lnTo>
                      <a:pt x="322114" y="3066382"/>
                    </a:lnTo>
                    <a:lnTo>
                      <a:pt x="296334" y="3069479"/>
                    </a:lnTo>
                    <a:lnTo>
                      <a:pt x="270554" y="3072576"/>
                    </a:lnTo>
                    <a:lnTo>
                      <a:pt x="253016" y="2933352"/>
                    </a:lnTo>
                    <a:lnTo>
                      <a:pt x="192169" y="2940573"/>
                    </a:lnTo>
                    <a:lnTo>
                      <a:pt x="207639" y="3070509"/>
                    </a:lnTo>
                    <a:lnTo>
                      <a:pt x="183932" y="3073606"/>
                    </a:lnTo>
                    <a:lnTo>
                      <a:pt x="158139" y="3076699"/>
                    </a:lnTo>
                    <a:lnTo>
                      <a:pt x="142669" y="2946755"/>
                    </a:lnTo>
                    <a:lnTo>
                      <a:pt x="67390" y="2956047"/>
                    </a:lnTo>
                    <a:lnTo>
                      <a:pt x="84919" y="3102479"/>
                    </a:lnTo>
                    <a:lnTo>
                      <a:pt x="60178" y="3105576"/>
                    </a:lnTo>
                    <a:lnTo>
                      <a:pt x="34390" y="3108674"/>
                    </a:lnTo>
                    <a:lnTo>
                      <a:pt x="8610" y="2906535"/>
                    </a:lnTo>
                    <a:close/>
                    <a:moveTo>
                      <a:pt x="5165090" y="2814306"/>
                    </a:moveTo>
                    <a:lnTo>
                      <a:pt x="5159933" y="2870001"/>
                    </a:lnTo>
                    <a:cubicBezTo>
                      <a:pt x="5146649" y="2871128"/>
                      <a:pt x="5134200" y="2876984"/>
                      <a:pt x="5124865" y="2886501"/>
                    </a:cubicBezTo>
                    <a:cubicBezTo>
                      <a:pt x="5114755" y="2896785"/>
                      <a:pt x="5108552" y="2910285"/>
                      <a:pt x="5107340" y="2924653"/>
                    </a:cubicBezTo>
                    <a:cubicBezTo>
                      <a:pt x="5104459" y="2946827"/>
                      <a:pt x="5112988" y="2968945"/>
                      <a:pt x="5130022" y="2983433"/>
                    </a:cubicBezTo>
                    <a:cubicBezTo>
                      <a:pt x="5150581" y="3000594"/>
                      <a:pt x="5176467" y="3010068"/>
                      <a:pt x="5203242" y="3010250"/>
                    </a:cubicBezTo>
                    <a:cubicBezTo>
                      <a:pt x="5229683" y="3014538"/>
                      <a:pt x="5256801" y="3010195"/>
                      <a:pt x="5280589" y="2997878"/>
                    </a:cubicBezTo>
                    <a:cubicBezTo>
                      <a:pt x="5298852" y="2985000"/>
                      <a:pt x="5310255" y="2964496"/>
                      <a:pt x="5311521" y="2942183"/>
                    </a:cubicBezTo>
                    <a:lnTo>
                      <a:pt x="5311534" y="2942183"/>
                    </a:lnTo>
                    <a:cubicBezTo>
                      <a:pt x="5313394" y="2921937"/>
                      <a:pt x="5304852" y="2902124"/>
                      <a:pt x="5288839" y="2889598"/>
                    </a:cubicBezTo>
                    <a:cubicBezTo>
                      <a:pt x="5278695" y="2881683"/>
                      <a:pt x="5267140" y="2875725"/>
                      <a:pt x="5254810" y="2872056"/>
                    </a:cubicBezTo>
                    <a:lnTo>
                      <a:pt x="5254810" y="2933933"/>
                    </a:lnTo>
                    <a:lnTo>
                      <a:pt x="5204272" y="2933933"/>
                    </a:lnTo>
                    <a:lnTo>
                      <a:pt x="5214590" y="2822556"/>
                    </a:lnTo>
                    <a:lnTo>
                      <a:pt x="5370309" y="2835971"/>
                    </a:lnTo>
                    <a:lnTo>
                      <a:pt x="5370309" y="2873098"/>
                    </a:lnTo>
                    <a:lnTo>
                      <a:pt x="5337310" y="2873098"/>
                    </a:lnTo>
                    <a:cubicBezTo>
                      <a:pt x="5362157" y="2891471"/>
                      <a:pt x="5375161" y="2921827"/>
                      <a:pt x="5371339" y="2952501"/>
                    </a:cubicBezTo>
                    <a:lnTo>
                      <a:pt x="5362059" y="2957653"/>
                    </a:lnTo>
                    <a:cubicBezTo>
                      <a:pt x="5360623" y="2993416"/>
                      <a:pt x="5342237" y="3026339"/>
                      <a:pt x="5312560" y="3046335"/>
                    </a:cubicBezTo>
                    <a:cubicBezTo>
                      <a:pt x="5278996" y="3068064"/>
                      <a:pt x="5238678" y="3076856"/>
                      <a:pt x="5199115" y="3071085"/>
                    </a:cubicBezTo>
                    <a:cubicBezTo>
                      <a:pt x="5158463" y="3069356"/>
                      <a:pt x="5119734" y="3053276"/>
                      <a:pt x="5089810" y="3025712"/>
                    </a:cubicBezTo>
                    <a:cubicBezTo>
                      <a:pt x="5062840" y="2998653"/>
                      <a:pt x="5050552" y="2960276"/>
                      <a:pt x="5056806" y="2922585"/>
                    </a:cubicBezTo>
                    <a:cubicBezTo>
                      <a:pt x="5058268" y="2893700"/>
                      <a:pt x="5069963" y="2866285"/>
                      <a:pt x="5089810" y="2845251"/>
                    </a:cubicBezTo>
                    <a:cubicBezTo>
                      <a:pt x="5109603" y="2825048"/>
                      <a:pt x="5136819" y="2813861"/>
                      <a:pt x="5165090" y="2814306"/>
                    </a:cubicBezTo>
                    <a:close/>
                    <a:moveTo>
                      <a:pt x="176868" y="2618374"/>
                    </a:moveTo>
                    <a:lnTo>
                      <a:pt x="176868" y="2682319"/>
                    </a:lnTo>
                    <a:cubicBezTo>
                      <a:pt x="175377" y="2693167"/>
                      <a:pt x="177940" y="2704188"/>
                      <a:pt x="184089" y="2713251"/>
                    </a:cubicBezTo>
                    <a:cubicBezTo>
                      <a:pt x="190466" y="2720819"/>
                      <a:pt x="199983" y="2725010"/>
                      <a:pt x="209868" y="2724599"/>
                    </a:cubicBezTo>
                    <a:cubicBezTo>
                      <a:pt x="218703" y="2725281"/>
                      <a:pt x="227266" y="2721391"/>
                      <a:pt x="232550" y="2714281"/>
                    </a:cubicBezTo>
                    <a:cubicBezTo>
                      <a:pt x="238097" y="2704167"/>
                      <a:pt x="240944" y="2692811"/>
                      <a:pt x="240800" y="2681281"/>
                    </a:cubicBezTo>
                    <a:lnTo>
                      <a:pt x="240813" y="2619413"/>
                    </a:lnTo>
                    <a:close/>
                    <a:moveTo>
                      <a:pt x="50021" y="2618374"/>
                    </a:moveTo>
                    <a:lnTo>
                      <a:pt x="50021" y="2686442"/>
                    </a:lnTo>
                    <a:cubicBezTo>
                      <a:pt x="49352" y="2698171"/>
                      <a:pt x="52619" y="2709785"/>
                      <a:pt x="59309" y="2719446"/>
                    </a:cubicBezTo>
                    <a:cubicBezTo>
                      <a:pt x="67886" y="2726883"/>
                      <a:pt x="78885" y="2730921"/>
                      <a:pt x="90241" y="2730781"/>
                    </a:cubicBezTo>
                    <a:cubicBezTo>
                      <a:pt x="100758" y="2731374"/>
                      <a:pt x="110979" y="2727217"/>
                      <a:pt x="118089" y="2719446"/>
                    </a:cubicBezTo>
                    <a:cubicBezTo>
                      <a:pt x="124932" y="2709861"/>
                      <a:pt x="128212" y="2698192"/>
                      <a:pt x="127368" y="2686442"/>
                    </a:cubicBezTo>
                    <a:lnTo>
                      <a:pt x="127368" y="2619413"/>
                    </a:lnTo>
                    <a:close/>
                    <a:moveTo>
                      <a:pt x="521" y="2563722"/>
                    </a:moveTo>
                    <a:lnTo>
                      <a:pt x="291342" y="2568875"/>
                    </a:lnTo>
                    <a:lnTo>
                      <a:pt x="291342" y="2595692"/>
                    </a:lnTo>
                    <a:lnTo>
                      <a:pt x="291342" y="2698819"/>
                    </a:lnTo>
                    <a:cubicBezTo>
                      <a:pt x="292465" y="2720667"/>
                      <a:pt x="285071" y="2742116"/>
                      <a:pt x="270715" y="2758628"/>
                    </a:cubicBezTo>
                    <a:cubicBezTo>
                      <a:pt x="256694" y="2773632"/>
                      <a:pt x="236491" y="2781255"/>
                      <a:pt x="216050" y="2779251"/>
                    </a:cubicBezTo>
                    <a:cubicBezTo>
                      <a:pt x="194898" y="2780421"/>
                      <a:pt x="174487" y="2771175"/>
                      <a:pt x="161398" y="2754501"/>
                    </a:cubicBezTo>
                    <a:cubicBezTo>
                      <a:pt x="159296" y="2751645"/>
                      <a:pt x="157563" y="2748527"/>
                      <a:pt x="156245" y="2745222"/>
                    </a:cubicBezTo>
                    <a:cubicBezTo>
                      <a:pt x="153419" y="2751090"/>
                      <a:pt x="149966" y="2756624"/>
                      <a:pt x="145928" y="2761721"/>
                    </a:cubicBezTo>
                    <a:cubicBezTo>
                      <a:pt x="132512" y="2778569"/>
                      <a:pt x="111733" y="2787806"/>
                      <a:pt x="90241" y="2786476"/>
                    </a:cubicBezTo>
                    <a:cubicBezTo>
                      <a:pt x="64780" y="2787611"/>
                      <a:pt x="40030" y="2777865"/>
                      <a:pt x="22174" y="2759654"/>
                    </a:cubicBezTo>
                    <a:cubicBezTo>
                      <a:pt x="5598" y="2738650"/>
                      <a:pt x="-2165" y="2712027"/>
                      <a:pt x="521" y="2685404"/>
                    </a:cubicBezTo>
                    <a:lnTo>
                      <a:pt x="521" y="2590540"/>
                    </a:lnTo>
                    <a:close/>
                    <a:moveTo>
                      <a:pt x="5076221" y="2512595"/>
                    </a:moveTo>
                    <a:lnTo>
                      <a:pt x="5259793" y="2594069"/>
                    </a:lnTo>
                    <a:lnTo>
                      <a:pt x="5370131" y="2589942"/>
                    </a:lnTo>
                    <a:lnTo>
                      <a:pt x="5371170" y="2618819"/>
                    </a:lnTo>
                    <a:lnTo>
                      <a:pt x="5372199" y="2646654"/>
                    </a:lnTo>
                    <a:lnTo>
                      <a:pt x="5262878" y="2649751"/>
                    </a:lnTo>
                    <a:lnTo>
                      <a:pt x="5084471" y="2749781"/>
                    </a:lnTo>
                    <a:lnTo>
                      <a:pt x="5083442" y="2716781"/>
                    </a:lnTo>
                    <a:lnTo>
                      <a:pt x="5082416" y="2683781"/>
                    </a:lnTo>
                    <a:lnTo>
                      <a:pt x="5206166" y="2622942"/>
                    </a:lnTo>
                    <a:lnTo>
                      <a:pt x="5207196" y="2622942"/>
                    </a:lnTo>
                    <a:lnTo>
                      <a:pt x="5078289" y="2575502"/>
                    </a:lnTo>
                    <a:lnTo>
                      <a:pt x="5077251" y="2543527"/>
                    </a:lnTo>
                    <a:close/>
                    <a:moveTo>
                      <a:pt x="605887" y="985886"/>
                    </a:moveTo>
                    <a:cubicBezTo>
                      <a:pt x="604415" y="988441"/>
                      <a:pt x="604415" y="991581"/>
                      <a:pt x="605887" y="994136"/>
                    </a:cubicBezTo>
                    <a:lnTo>
                      <a:pt x="605887" y="998261"/>
                    </a:lnTo>
                    <a:lnTo>
                      <a:pt x="601762" y="998261"/>
                    </a:lnTo>
                    <a:close/>
                    <a:moveTo>
                      <a:pt x="667763" y="958039"/>
                    </a:moveTo>
                    <a:cubicBezTo>
                      <a:pt x="671888" y="958039"/>
                      <a:pt x="685292" y="958039"/>
                      <a:pt x="690446" y="958039"/>
                    </a:cubicBezTo>
                    <a:lnTo>
                      <a:pt x="699735" y="967329"/>
                    </a:lnTo>
                    <a:cubicBezTo>
                      <a:pt x="704705" y="971638"/>
                      <a:pt x="709198" y="976478"/>
                      <a:pt x="713139" y="981761"/>
                    </a:cubicBezTo>
                    <a:cubicBezTo>
                      <a:pt x="713139" y="981761"/>
                      <a:pt x="713139" y="994136"/>
                      <a:pt x="721389" y="1003414"/>
                    </a:cubicBezTo>
                    <a:lnTo>
                      <a:pt x="735821" y="1020943"/>
                    </a:lnTo>
                    <a:lnTo>
                      <a:pt x="763668" y="1049818"/>
                    </a:lnTo>
                    <a:cubicBezTo>
                      <a:pt x="769276" y="1055621"/>
                      <a:pt x="774452" y="1061825"/>
                      <a:pt x="779140" y="1068386"/>
                    </a:cubicBezTo>
                    <a:lnTo>
                      <a:pt x="793572" y="1083858"/>
                    </a:lnTo>
                    <a:cubicBezTo>
                      <a:pt x="799765" y="1090040"/>
                      <a:pt x="804919" y="1083858"/>
                      <a:pt x="806987" y="1090040"/>
                    </a:cubicBezTo>
                    <a:lnTo>
                      <a:pt x="813169" y="1090040"/>
                    </a:lnTo>
                    <a:cubicBezTo>
                      <a:pt x="813169" y="1090040"/>
                      <a:pt x="822447" y="1090040"/>
                      <a:pt x="824515" y="1097261"/>
                    </a:cubicBezTo>
                    <a:cubicBezTo>
                      <a:pt x="826572" y="1104483"/>
                      <a:pt x="831737" y="1110665"/>
                      <a:pt x="838948" y="1120983"/>
                    </a:cubicBezTo>
                    <a:cubicBezTo>
                      <a:pt x="842672" y="1126039"/>
                      <a:pt x="844491" y="1132243"/>
                      <a:pt x="844112" y="1138512"/>
                    </a:cubicBezTo>
                    <a:cubicBezTo>
                      <a:pt x="843527" y="1149837"/>
                      <a:pt x="841091" y="1160989"/>
                      <a:pt x="836890" y="1171512"/>
                    </a:cubicBezTo>
                    <a:cubicBezTo>
                      <a:pt x="831737" y="1182859"/>
                      <a:pt x="836890" y="1198320"/>
                      <a:pt x="836890" y="1206570"/>
                    </a:cubicBezTo>
                    <a:cubicBezTo>
                      <a:pt x="834877" y="1215848"/>
                      <a:pt x="831758" y="1224856"/>
                      <a:pt x="827612" y="1233388"/>
                    </a:cubicBezTo>
                    <a:cubicBezTo>
                      <a:pt x="823389" y="1246099"/>
                      <a:pt x="820618" y="1259243"/>
                      <a:pt x="819362" y="1272570"/>
                    </a:cubicBezTo>
                    <a:cubicBezTo>
                      <a:pt x="819362" y="1279792"/>
                      <a:pt x="813169" y="1287014"/>
                      <a:pt x="811112" y="1294235"/>
                    </a:cubicBezTo>
                    <a:cubicBezTo>
                      <a:pt x="812238" y="1307271"/>
                      <a:pt x="812238" y="1320382"/>
                      <a:pt x="811112" y="1333418"/>
                    </a:cubicBezTo>
                    <a:cubicBezTo>
                      <a:pt x="811112" y="1340639"/>
                      <a:pt x="791515" y="1333418"/>
                      <a:pt x="782236" y="1333418"/>
                    </a:cubicBezTo>
                    <a:lnTo>
                      <a:pt x="765736" y="1333418"/>
                    </a:lnTo>
                    <a:cubicBezTo>
                      <a:pt x="765736" y="1333418"/>
                      <a:pt x="755418" y="1327235"/>
                      <a:pt x="751293" y="1325168"/>
                    </a:cubicBezTo>
                    <a:lnTo>
                      <a:pt x="736861" y="1317946"/>
                    </a:lnTo>
                    <a:cubicBezTo>
                      <a:pt x="733937" y="1313962"/>
                      <a:pt x="733937" y="1308537"/>
                      <a:pt x="736861" y="1304542"/>
                    </a:cubicBezTo>
                    <a:cubicBezTo>
                      <a:pt x="736861" y="1304542"/>
                      <a:pt x="743043" y="1298360"/>
                      <a:pt x="744071" y="1294235"/>
                    </a:cubicBezTo>
                    <a:cubicBezTo>
                      <a:pt x="746388" y="1287165"/>
                      <a:pt x="748121" y="1279922"/>
                      <a:pt x="749225" y="1272570"/>
                    </a:cubicBezTo>
                    <a:cubicBezTo>
                      <a:pt x="750589" y="1265219"/>
                      <a:pt x="753393" y="1258214"/>
                      <a:pt x="757475" y="1251945"/>
                    </a:cubicBezTo>
                    <a:cubicBezTo>
                      <a:pt x="761633" y="1238736"/>
                      <a:pt x="765076" y="1225311"/>
                      <a:pt x="767793" y="1211723"/>
                    </a:cubicBezTo>
                    <a:cubicBezTo>
                      <a:pt x="767793" y="1205541"/>
                      <a:pt x="772958" y="1194195"/>
                      <a:pt x="767793" y="1188012"/>
                    </a:cubicBezTo>
                    <a:cubicBezTo>
                      <a:pt x="758807" y="1179048"/>
                      <a:pt x="749149" y="1170776"/>
                      <a:pt x="738918" y="1163262"/>
                    </a:cubicBezTo>
                    <a:cubicBezTo>
                      <a:pt x="735540" y="1162342"/>
                      <a:pt x="731978" y="1162342"/>
                      <a:pt x="728610" y="1163262"/>
                    </a:cubicBezTo>
                    <a:cubicBezTo>
                      <a:pt x="726510" y="1168643"/>
                      <a:pt x="723349" y="1173559"/>
                      <a:pt x="719321" y="1177705"/>
                    </a:cubicBezTo>
                    <a:cubicBezTo>
                      <a:pt x="719321" y="1177694"/>
                      <a:pt x="719321" y="1189041"/>
                      <a:pt x="712110" y="1193166"/>
                    </a:cubicBezTo>
                    <a:cubicBezTo>
                      <a:pt x="704889" y="1197291"/>
                      <a:pt x="712110" y="1202456"/>
                      <a:pt x="704889" y="1203484"/>
                    </a:cubicBezTo>
                    <a:cubicBezTo>
                      <a:pt x="701890" y="1204588"/>
                      <a:pt x="698609" y="1204588"/>
                      <a:pt x="695610" y="1203484"/>
                    </a:cubicBezTo>
                    <a:cubicBezTo>
                      <a:pt x="687360" y="1203484"/>
                      <a:pt x="684263" y="1196263"/>
                      <a:pt x="678070" y="1192138"/>
                    </a:cubicBezTo>
                    <a:cubicBezTo>
                      <a:pt x="671888" y="1188012"/>
                      <a:pt x="670860" y="1192138"/>
                      <a:pt x="665695" y="1185945"/>
                    </a:cubicBezTo>
                    <a:cubicBezTo>
                      <a:pt x="660336" y="1178377"/>
                      <a:pt x="654100" y="1171458"/>
                      <a:pt x="647138" y="1165319"/>
                    </a:cubicBezTo>
                    <a:cubicBezTo>
                      <a:pt x="637859" y="1158109"/>
                      <a:pt x="647138" y="1147791"/>
                      <a:pt x="647138" y="1142637"/>
                    </a:cubicBezTo>
                    <a:cubicBezTo>
                      <a:pt x="647138" y="1137483"/>
                      <a:pt x="652292" y="1127165"/>
                      <a:pt x="657445" y="1120983"/>
                    </a:cubicBezTo>
                    <a:cubicBezTo>
                      <a:pt x="661473" y="1117389"/>
                      <a:pt x="664959" y="1113220"/>
                      <a:pt x="667763" y="1108608"/>
                    </a:cubicBezTo>
                    <a:cubicBezTo>
                      <a:pt x="671574" y="1101105"/>
                      <a:pt x="674346" y="1093126"/>
                      <a:pt x="676013" y="1084886"/>
                    </a:cubicBezTo>
                    <a:cubicBezTo>
                      <a:pt x="676013" y="1077665"/>
                      <a:pt x="676013" y="1070454"/>
                      <a:pt x="667763" y="1063233"/>
                    </a:cubicBezTo>
                    <a:cubicBezTo>
                      <a:pt x="659513" y="1056011"/>
                      <a:pt x="652292" y="1039511"/>
                      <a:pt x="639916" y="1027136"/>
                    </a:cubicBezTo>
                    <a:cubicBezTo>
                      <a:pt x="632511" y="1019806"/>
                      <a:pt x="622496" y="1015724"/>
                      <a:pt x="612080" y="1015789"/>
                    </a:cubicBezTo>
                    <a:cubicBezTo>
                      <a:pt x="609255" y="1015269"/>
                      <a:pt x="606916" y="1013310"/>
                      <a:pt x="605887" y="1010636"/>
                    </a:cubicBezTo>
                    <a:lnTo>
                      <a:pt x="605887" y="998261"/>
                    </a:lnTo>
                    <a:lnTo>
                      <a:pt x="607303" y="998261"/>
                    </a:lnTo>
                    <a:cubicBezTo>
                      <a:pt x="610267" y="998261"/>
                      <a:pt x="613618" y="998261"/>
                      <a:pt x="615166" y="998261"/>
                    </a:cubicBezTo>
                    <a:cubicBezTo>
                      <a:pt x="620569" y="994093"/>
                      <a:pt x="625733" y="989610"/>
                      <a:pt x="630638" y="984858"/>
                    </a:cubicBezTo>
                    <a:cubicBezTo>
                      <a:pt x="635358" y="980289"/>
                      <a:pt x="639830" y="975460"/>
                      <a:pt x="644041" y="970415"/>
                    </a:cubicBezTo>
                    <a:cubicBezTo>
                      <a:pt x="647051" y="966961"/>
                      <a:pt x="650992" y="964460"/>
                      <a:pt x="655388" y="963193"/>
                    </a:cubicBezTo>
                    <a:cubicBezTo>
                      <a:pt x="655388" y="963193"/>
                      <a:pt x="663638" y="958039"/>
                      <a:pt x="667763" y="958039"/>
                    </a:cubicBezTo>
                    <a:close/>
                    <a:moveTo>
                      <a:pt x="4670338" y="809159"/>
                    </a:moveTo>
                    <a:cubicBezTo>
                      <a:pt x="4673689" y="808515"/>
                      <a:pt x="4677814" y="809029"/>
                      <a:pt x="4680391" y="812634"/>
                    </a:cubicBezTo>
                    <a:cubicBezTo>
                      <a:pt x="4685545" y="819856"/>
                      <a:pt x="4686584" y="818827"/>
                      <a:pt x="4688641" y="820884"/>
                    </a:cubicBezTo>
                    <a:cubicBezTo>
                      <a:pt x="4690709" y="822952"/>
                      <a:pt x="4694834" y="820884"/>
                      <a:pt x="4695863" y="820884"/>
                    </a:cubicBezTo>
                    <a:cubicBezTo>
                      <a:pt x="4697768" y="823689"/>
                      <a:pt x="4697768" y="827370"/>
                      <a:pt x="4695863" y="830174"/>
                    </a:cubicBezTo>
                    <a:cubicBezTo>
                      <a:pt x="4695863" y="835327"/>
                      <a:pt x="4689670" y="836356"/>
                      <a:pt x="4687613" y="841510"/>
                    </a:cubicBezTo>
                    <a:cubicBezTo>
                      <a:pt x="4685545" y="846674"/>
                      <a:pt x="4676266" y="849760"/>
                      <a:pt x="4675238" y="853885"/>
                    </a:cubicBezTo>
                    <a:cubicBezTo>
                      <a:pt x="4674209" y="858021"/>
                      <a:pt x="4675238" y="861106"/>
                      <a:pt x="4668016" y="861106"/>
                    </a:cubicBezTo>
                    <a:cubicBezTo>
                      <a:pt x="4660794" y="861106"/>
                      <a:pt x="4660794" y="867299"/>
                      <a:pt x="4658737" y="868328"/>
                    </a:cubicBezTo>
                    <a:cubicBezTo>
                      <a:pt x="4655197" y="872020"/>
                      <a:pt x="4651408" y="875463"/>
                      <a:pt x="4647391" y="878635"/>
                    </a:cubicBezTo>
                    <a:lnTo>
                      <a:pt x="4627794" y="899260"/>
                    </a:lnTo>
                    <a:cubicBezTo>
                      <a:pt x="4627794" y="899260"/>
                      <a:pt x="4627794" y="909579"/>
                      <a:pt x="4616459" y="914732"/>
                    </a:cubicBezTo>
                    <a:lnTo>
                      <a:pt x="4606141" y="924011"/>
                    </a:lnTo>
                    <a:cubicBezTo>
                      <a:pt x="4599958" y="929164"/>
                      <a:pt x="4591708" y="924011"/>
                      <a:pt x="4589640" y="932261"/>
                    </a:cubicBezTo>
                    <a:cubicBezTo>
                      <a:pt x="4588092" y="935888"/>
                      <a:pt x="4588092" y="939981"/>
                      <a:pt x="4589640" y="943608"/>
                    </a:cubicBezTo>
                    <a:cubicBezTo>
                      <a:pt x="4589640" y="943608"/>
                      <a:pt x="4600987" y="949800"/>
                      <a:pt x="4604083" y="951858"/>
                    </a:cubicBezTo>
                    <a:cubicBezTo>
                      <a:pt x="4606985" y="955799"/>
                      <a:pt x="4610460" y="959274"/>
                      <a:pt x="4614391" y="962176"/>
                    </a:cubicBezTo>
                    <a:lnTo>
                      <a:pt x="4632959" y="975579"/>
                    </a:lnTo>
                    <a:lnTo>
                      <a:pt x="4644294" y="981762"/>
                    </a:lnTo>
                    <a:lnTo>
                      <a:pt x="4655641" y="981762"/>
                    </a:lnTo>
                    <a:cubicBezTo>
                      <a:pt x="4657601" y="982693"/>
                      <a:pt x="4659874" y="982693"/>
                      <a:pt x="4661834" y="981762"/>
                    </a:cubicBezTo>
                    <a:cubicBezTo>
                      <a:pt x="4661834" y="975579"/>
                      <a:pt x="4661834" y="973511"/>
                      <a:pt x="4653584" y="970426"/>
                    </a:cubicBezTo>
                    <a:cubicBezTo>
                      <a:pt x="4645334" y="967329"/>
                      <a:pt x="4641209" y="970426"/>
                      <a:pt x="4641209" y="965261"/>
                    </a:cubicBezTo>
                    <a:cubicBezTo>
                      <a:pt x="4641209" y="960108"/>
                      <a:pt x="4641209" y="957011"/>
                      <a:pt x="4647391" y="954954"/>
                    </a:cubicBezTo>
                    <a:cubicBezTo>
                      <a:pt x="4653584" y="952886"/>
                      <a:pt x="4654612" y="945675"/>
                      <a:pt x="4647391" y="942579"/>
                    </a:cubicBezTo>
                    <a:cubicBezTo>
                      <a:pt x="4640180" y="939482"/>
                      <a:pt x="4637084" y="942579"/>
                      <a:pt x="4633987" y="948761"/>
                    </a:cubicBezTo>
                    <a:cubicBezTo>
                      <a:pt x="4631724" y="951327"/>
                      <a:pt x="4627816" y="951576"/>
                      <a:pt x="4625250" y="949313"/>
                    </a:cubicBezTo>
                    <a:cubicBezTo>
                      <a:pt x="4625055" y="949140"/>
                      <a:pt x="4624871" y="948956"/>
                      <a:pt x="4624709" y="948761"/>
                    </a:cubicBezTo>
                    <a:cubicBezTo>
                      <a:pt x="4624709" y="948761"/>
                      <a:pt x="4616459" y="948761"/>
                      <a:pt x="4615419" y="948761"/>
                    </a:cubicBezTo>
                    <a:cubicBezTo>
                      <a:pt x="4613503" y="942503"/>
                      <a:pt x="4616036" y="935726"/>
                      <a:pt x="4621612" y="932261"/>
                    </a:cubicBezTo>
                    <a:cubicBezTo>
                      <a:pt x="4629375" y="924509"/>
                      <a:pt x="4637647" y="917266"/>
                      <a:pt x="4646362" y="910607"/>
                    </a:cubicBezTo>
                    <a:cubicBezTo>
                      <a:pt x="4651516" y="910607"/>
                      <a:pt x="4655641" y="896175"/>
                      <a:pt x="4659766" y="893078"/>
                    </a:cubicBezTo>
                    <a:cubicBezTo>
                      <a:pt x="4667854" y="886062"/>
                      <a:pt x="4675443" y="878484"/>
                      <a:pt x="4682459" y="870385"/>
                    </a:cubicBezTo>
                    <a:cubicBezTo>
                      <a:pt x="4684689" y="867776"/>
                      <a:pt x="4686757" y="865015"/>
                      <a:pt x="4688641" y="862146"/>
                    </a:cubicBezTo>
                    <a:cubicBezTo>
                      <a:pt x="4693199" y="858129"/>
                      <a:pt x="4699067" y="855920"/>
                      <a:pt x="4705141" y="855953"/>
                    </a:cubicBezTo>
                    <a:cubicBezTo>
                      <a:pt x="4708855" y="854946"/>
                      <a:pt x="4712774" y="854946"/>
                      <a:pt x="4716488" y="855953"/>
                    </a:cubicBezTo>
                    <a:cubicBezTo>
                      <a:pt x="4716488" y="855953"/>
                      <a:pt x="4716488" y="866260"/>
                      <a:pt x="4707209" y="871424"/>
                    </a:cubicBezTo>
                    <a:cubicBezTo>
                      <a:pt x="4704134" y="873990"/>
                      <a:pt x="4702261" y="877726"/>
                      <a:pt x="4702056" y="881732"/>
                    </a:cubicBezTo>
                    <a:cubicBezTo>
                      <a:pt x="4695440" y="891747"/>
                      <a:pt x="4687840" y="901079"/>
                      <a:pt x="4679363" y="909579"/>
                    </a:cubicBezTo>
                    <a:cubicBezTo>
                      <a:pt x="4674209" y="909579"/>
                      <a:pt x="4679363" y="914732"/>
                      <a:pt x="4679363" y="918857"/>
                    </a:cubicBezTo>
                    <a:cubicBezTo>
                      <a:pt x="4679363" y="922982"/>
                      <a:pt x="4690709" y="927107"/>
                      <a:pt x="4691738" y="932261"/>
                    </a:cubicBezTo>
                    <a:cubicBezTo>
                      <a:pt x="4692766" y="937425"/>
                      <a:pt x="4691738" y="941550"/>
                      <a:pt x="4691738" y="943608"/>
                    </a:cubicBezTo>
                    <a:cubicBezTo>
                      <a:pt x="4691738" y="945675"/>
                      <a:pt x="4710306" y="943608"/>
                      <a:pt x="4714420" y="943608"/>
                    </a:cubicBezTo>
                    <a:cubicBezTo>
                      <a:pt x="4718545" y="943608"/>
                      <a:pt x="4725766" y="926079"/>
                      <a:pt x="4723709" y="922982"/>
                    </a:cubicBezTo>
                    <a:cubicBezTo>
                      <a:pt x="4721641" y="919886"/>
                      <a:pt x="4714420" y="922982"/>
                      <a:pt x="4709266" y="915761"/>
                    </a:cubicBezTo>
                    <a:cubicBezTo>
                      <a:pt x="4704113" y="908550"/>
                      <a:pt x="4701016" y="915761"/>
                      <a:pt x="4698959" y="915761"/>
                    </a:cubicBezTo>
                    <a:cubicBezTo>
                      <a:pt x="4696891" y="915761"/>
                      <a:pt x="4707209" y="902357"/>
                      <a:pt x="4714420" y="901328"/>
                    </a:cubicBezTo>
                    <a:cubicBezTo>
                      <a:pt x="4720862" y="900083"/>
                      <a:pt x="4726892" y="897247"/>
                      <a:pt x="4731959" y="893078"/>
                    </a:cubicBezTo>
                    <a:cubicBezTo>
                      <a:pt x="4737113" y="887925"/>
                      <a:pt x="4738142" y="877606"/>
                      <a:pt x="4740209" y="875549"/>
                    </a:cubicBezTo>
                    <a:cubicBezTo>
                      <a:pt x="4745872" y="873492"/>
                      <a:pt x="4752076" y="873492"/>
                      <a:pt x="4757738" y="875549"/>
                    </a:cubicBezTo>
                    <a:cubicBezTo>
                      <a:pt x="4757738" y="875549"/>
                      <a:pt x="4757738" y="888953"/>
                      <a:pt x="4757738" y="893078"/>
                    </a:cubicBezTo>
                    <a:cubicBezTo>
                      <a:pt x="4766183" y="895309"/>
                      <a:pt x="4775072" y="895309"/>
                      <a:pt x="4783517" y="893078"/>
                    </a:cubicBezTo>
                    <a:cubicBezTo>
                      <a:pt x="4788670" y="893078"/>
                      <a:pt x="4800017" y="883800"/>
                      <a:pt x="4807239" y="886885"/>
                    </a:cubicBezTo>
                    <a:cubicBezTo>
                      <a:pt x="4814460" y="889982"/>
                      <a:pt x="4807239" y="893078"/>
                      <a:pt x="4814460" y="893078"/>
                    </a:cubicBezTo>
                    <a:lnTo>
                      <a:pt x="4822710" y="899260"/>
                    </a:lnTo>
                    <a:lnTo>
                      <a:pt x="4815489" y="903386"/>
                    </a:lnTo>
                    <a:cubicBezTo>
                      <a:pt x="4818000" y="910748"/>
                      <a:pt x="4818000" y="918716"/>
                      <a:pt x="4815489" y="926079"/>
                    </a:cubicBezTo>
                    <a:cubicBezTo>
                      <a:pt x="4815489" y="933300"/>
                      <a:pt x="4802085" y="936386"/>
                      <a:pt x="4793835" y="935357"/>
                    </a:cubicBezTo>
                    <a:cubicBezTo>
                      <a:pt x="4786018" y="933625"/>
                      <a:pt x="4777919" y="933625"/>
                      <a:pt x="4770113" y="935357"/>
                    </a:cubicBezTo>
                    <a:cubicBezTo>
                      <a:pt x="4770113" y="935357"/>
                      <a:pt x="4756710" y="943608"/>
                      <a:pt x="4756710" y="946704"/>
                    </a:cubicBezTo>
                    <a:cubicBezTo>
                      <a:pt x="4758442" y="952063"/>
                      <a:pt x="4758442" y="957845"/>
                      <a:pt x="4756710" y="963204"/>
                    </a:cubicBezTo>
                    <a:cubicBezTo>
                      <a:pt x="4751556" y="968358"/>
                      <a:pt x="4741238" y="963204"/>
                      <a:pt x="4713391" y="976608"/>
                    </a:cubicBezTo>
                    <a:lnTo>
                      <a:pt x="4686584" y="976608"/>
                    </a:lnTo>
                    <a:cubicBezTo>
                      <a:pt x="4681430" y="976608"/>
                      <a:pt x="4686584" y="991051"/>
                      <a:pt x="4692766" y="997233"/>
                    </a:cubicBezTo>
                    <a:cubicBezTo>
                      <a:pt x="4698959" y="1003415"/>
                      <a:pt x="4679363" y="1004455"/>
                      <a:pt x="4687613" y="1013733"/>
                    </a:cubicBezTo>
                    <a:cubicBezTo>
                      <a:pt x="4695863" y="1023012"/>
                      <a:pt x="4707209" y="1021983"/>
                      <a:pt x="4711334" y="1013733"/>
                    </a:cubicBezTo>
                    <a:cubicBezTo>
                      <a:pt x="4715459" y="1005483"/>
                      <a:pt x="4705141" y="1003415"/>
                      <a:pt x="4705141" y="999301"/>
                    </a:cubicBezTo>
                    <a:cubicBezTo>
                      <a:pt x="4705141" y="995176"/>
                      <a:pt x="4712363" y="984858"/>
                      <a:pt x="4714420" y="985887"/>
                    </a:cubicBezTo>
                    <a:cubicBezTo>
                      <a:pt x="4718426" y="987305"/>
                      <a:pt x="4722800" y="987305"/>
                      <a:pt x="4726795" y="985887"/>
                    </a:cubicBezTo>
                    <a:cubicBezTo>
                      <a:pt x="4726806" y="985887"/>
                      <a:pt x="4735045" y="985887"/>
                      <a:pt x="4739181" y="985887"/>
                    </a:cubicBezTo>
                    <a:cubicBezTo>
                      <a:pt x="4743306" y="985887"/>
                      <a:pt x="4739181" y="976608"/>
                      <a:pt x="4749488" y="974551"/>
                    </a:cubicBezTo>
                    <a:cubicBezTo>
                      <a:pt x="4759795" y="972483"/>
                      <a:pt x="4760835" y="974551"/>
                      <a:pt x="4763920" y="979704"/>
                    </a:cubicBezTo>
                    <a:cubicBezTo>
                      <a:pt x="4767017" y="984858"/>
                      <a:pt x="4774238" y="979704"/>
                      <a:pt x="4778363" y="979704"/>
                    </a:cubicBezTo>
                    <a:lnTo>
                      <a:pt x="4789710" y="973511"/>
                    </a:lnTo>
                    <a:cubicBezTo>
                      <a:pt x="4797960" y="966301"/>
                      <a:pt x="4789710" y="953926"/>
                      <a:pt x="4800017" y="949800"/>
                    </a:cubicBezTo>
                    <a:cubicBezTo>
                      <a:pt x="4810335" y="945675"/>
                      <a:pt x="4847460" y="967329"/>
                      <a:pt x="4852614" y="968358"/>
                    </a:cubicBezTo>
                    <a:cubicBezTo>
                      <a:pt x="4857767" y="969386"/>
                      <a:pt x="4857767" y="968358"/>
                      <a:pt x="4860864" y="968358"/>
                    </a:cubicBezTo>
                    <a:cubicBezTo>
                      <a:pt x="4866050" y="969159"/>
                      <a:pt x="4870392" y="972710"/>
                      <a:pt x="4872210" y="977637"/>
                    </a:cubicBezTo>
                    <a:cubicBezTo>
                      <a:pt x="4872633" y="983819"/>
                      <a:pt x="4872633" y="990023"/>
                      <a:pt x="4872210" y="996205"/>
                    </a:cubicBezTo>
                    <a:cubicBezTo>
                      <a:pt x="4872286" y="1000535"/>
                      <a:pt x="4869883" y="1004541"/>
                      <a:pt x="4866017" y="1006512"/>
                    </a:cubicBezTo>
                    <a:cubicBezTo>
                      <a:pt x="4866017" y="1006512"/>
                      <a:pt x="4850546" y="1013733"/>
                      <a:pt x="4850546" y="1019926"/>
                    </a:cubicBezTo>
                    <a:cubicBezTo>
                      <a:pt x="4850546" y="1026108"/>
                      <a:pt x="4833017" y="1019926"/>
                      <a:pt x="4822710" y="1019926"/>
                    </a:cubicBezTo>
                    <a:cubicBezTo>
                      <a:pt x="4807747" y="1020966"/>
                      <a:pt x="4793413" y="1026347"/>
                      <a:pt x="4781460" y="1035387"/>
                    </a:cubicBezTo>
                    <a:lnTo>
                      <a:pt x="4767017" y="1041580"/>
                    </a:lnTo>
                    <a:lnTo>
                      <a:pt x="4752585" y="1049830"/>
                    </a:lnTo>
                    <a:cubicBezTo>
                      <a:pt x="4745515" y="1052450"/>
                      <a:pt x="4739159" y="1056695"/>
                      <a:pt x="4734016" y="1062205"/>
                    </a:cubicBezTo>
                    <a:cubicBezTo>
                      <a:pt x="4734016" y="1062205"/>
                      <a:pt x="4734016" y="1068388"/>
                      <a:pt x="4739181" y="1071484"/>
                    </a:cubicBezTo>
                    <a:cubicBezTo>
                      <a:pt x="4745363" y="1075382"/>
                      <a:pt x="4752487" y="1077526"/>
                      <a:pt x="4759806" y="1077677"/>
                    </a:cubicBezTo>
                    <a:lnTo>
                      <a:pt x="4769085" y="1086956"/>
                    </a:lnTo>
                    <a:cubicBezTo>
                      <a:pt x="4769085" y="1086956"/>
                      <a:pt x="4769085" y="1097263"/>
                      <a:pt x="4769085" y="1100359"/>
                    </a:cubicBezTo>
                    <a:cubicBezTo>
                      <a:pt x="4769085" y="1103456"/>
                      <a:pt x="4774238" y="1100359"/>
                      <a:pt x="4775267" y="1111706"/>
                    </a:cubicBezTo>
                    <a:cubicBezTo>
                      <a:pt x="4776295" y="1123053"/>
                      <a:pt x="4781460" y="1118928"/>
                      <a:pt x="4775267" y="1125110"/>
                    </a:cubicBezTo>
                    <a:cubicBezTo>
                      <a:pt x="4772300" y="1135623"/>
                      <a:pt x="4766183" y="1144988"/>
                      <a:pt x="4757738" y="1151928"/>
                    </a:cubicBezTo>
                    <a:cubicBezTo>
                      <a:pt x="4750073" y="1157980"/>
                      <a:pt x="4741325" y="1162528"/>
                      <a:pt x="4731959" y="1165332"/>
                    </a:cubicBezTo>
                    <a:cubicBezTo>
                      <a:pt x="4717700" y="1160850"/>
                      <a:pt x="4704892" y="1152664"/>
                      <a:pt x="4694834" y="1141610"/>
                    </a:cubicBezTo>
                    <a:cubicBezTo>
                      <a:pt x="4691175" y="1138113"/>
                      <a:pt x="4686465" y="1135937"/>
                      <a:pt x="4681430" y="1135428"/>
                    </a:cubicBezTo>
                    <a:cubicBezTo>
                      <a:pt x="4681430" y="1135417"/>
                      <a:pt x="4672141" y="1127178"/>
                      <a:pt x="4671112" y="1123053"/>
                    </a:cubicBezTo>
                    <a:cubicBezTo>
                      <a:pt x="4667767" y="1116697"/>
                      <a:pt x="4662787" y="1111349"/>
                      <a:pt x="4656669" y="1107581"/>
                    </a:cubicBezTo>
                    <a:cubicBezTo>
                      <a:pt x="4643385" y="1099515"/>
                      <a:pt x="4627740" y="1096234"/>
                      <a:pt x="4612333" y="1098302"/>
                    </a:cubicBezTo>
                    <a:cubicBezTo>
                      <a:pt x="4605892" y="1099829"/>
                      <a:pt x="4599179" y="1099829"/>
                      <a:pt x="4592737" y="1098302"/>
                    </a:cubicBezTo>
                    <a:cubicBezTo>
                      <a:pt x="4584519" y="1097198"/>
                      <a:pt x="4576193" y="1097198"/>
                      <a:pt x="4567987" y="1098302"/>
                    </a:cubicBezTo>
                    <a:cubicBezTo>
                      <a:pt x="4561003" y="1099937"/>
                      <a:pt x="4554810" y="1103943"/>
                      <a:pt x="4550458" y="1109638"/>
                    </a:cubicBezTo>
                    <a:cubicBezTo>
                      <a:pt x="4550458" y="1109638"/>
                      <a:pt x="4550458" y="1115831"/>
                      <a:pt x="4550458" y="1118928"/>
                    </a:cubicBezTo>
                    <a:cubicBezTo>
                      <a:pt x="4556922" y="1120996"/>
                      <a:pt x="4563147" y="1123767"/>
                      <a:pt x="4569015" y="1127178"/>
                    </a:cubicBezTo>
                    <a:cubicBezTo>
                      <a:pt x="4569015" y="1127178"/>
                      <a:pt x="4579333" y="1127178"/>
                      <a:pt x="4581390" y="1127178"/>
                    </a:cubicBezTo>
                    <a:cubicBezTo>
                      <a:pt x="4583458" y="1127178"/>
                      <a:pt x="4581390" y="1139553"/>
                      <a:pt x="4587583" y="1149860"/>
                    </a:cubicBezTo>
                    <a:cubicBezTo>
                      <a:pt x="4593765" y="1160178"/>
                      <a:pt x="4587583" y="1161207"/>
                      <a:pt x="4595833" y="1170485"/>
                    </a:cubicBezTo>
                    <a:cubicBezTo>
                      <a:pt x="4604083" y="1179764"/>
                      <a:pt x="4600987" y="1178736"/>
                      <a:pt x="4595833" y="1181832"/>
                    </a:cubicBezTo>
                    <a:cubicBezTo>
                      <a:pt x="4590680" y="1184929"/>
                      <a:pt x="4583458" y="1192139"/>
                      <a:pt x="4577265" y="1192139"/>
                    </a:cubicBezTo>
                    <a:cubicBezTo>
                      <a:pt x="4571874" y="1193688"/>
                      <a:pt x="4566157" y="1193688"/>
                      <a:pt x="4560765" y="1192139"/>
                    </a:cubicBezTo>
                    <a:cubicBezTo>
                      <a:pt x="4555308" y="1187191"/>
                      <a:pt x="4549451" y="1182698"/>
                      <a:pt x="4543237" y="1178736"/>
                    </a:cubicBezTo>
                    <a:lnTo>
                      <a:pt x="4529833" y="1171514"/>
                    </a:lnTo>
                    <a:cubicBezTo>
                      <a:pt x="4524668" y="1171514"/>
                      <a:pt x="4503015" y="1151928"/>
                      <a:pt x="4495793" y="1157082"/>
                    </a:cubicBezTo>
                    <a:cubicBezTo>
                      <a:pt x="4490975" y="1163210"/>
                      <a:pt x="4485811" y="1169067"/>
                      <a:pt x="4480332" y="1174611"/>
                    </a:cubicBezTo>
                    <a:cubicBezTo>
                      <a:pt x="4480332" y="1174611"/>
                      <a:pt x="4470015" y="1182861"/>
                      <a:pt x="4463832" y="1185957"/>
                    </a:cubicBezTo>
                    <a:cubicBezTo>
                      <a:pt x="4456394" y="1189075"/>
                      <a:pt x="4449454" y="1193244"/>
                      <a:pt x="4443207" y="1198332"/>
                    </a:cubicBezTo>
                    <a:cubicBezTo>
                      <a:pt x="4443207" y="1203486"/>
                      <a:pt x="4427736" y="1198332"/>
                      <a:pt x="4426707" y="1198332"/>
                    </a:cubicBezTo>
                    <a:cubicBezTo>
                      <a:pt x="4425668" y="1198332"/>
                      <a:pt x="4401957" y="1214833"/>
                      <a:pt x="4390610" y="1208640"/>
                    </a:cubicBezTo>
                    <a:cubicBezTo>
                      <a:pt x="4379264" y="1202457"/>
                      <a:pt x="4373082" y="1200389"/>
                      <a:pt x="4367928" y="1196264"/>
                    </a:cubicBezTo>
                    <a:cubicBezTo>
                      <a:pt x="4362439" y="1191966"/>
                      <a:pt x="4356571" y="1188166"/>
                      <a:pt x="4350389" y="1184929"/>
                    </a:cubicBezTo>
                    <a:cubicBezTo>
                      <a:pt x="4341532" y="1179905"/>
                      <a:pt x="4334354" y="1172369"/>
                      <a:pt x="4329763" y="1163275"/>
                    </a:cubicBezTo>
                    <a:cubicBezTo>
                      <a:pt x="4329763" y="1163264"/>
                      <a:pt x="4338014" y="1153985"/>
                      <a:pt x="4342139" y="1149860"/>
                    </a:cubicBezTo>
                    <a:cubicBezTo>
                      <a:pt x="4346264" y="1145735"/>
                      <a:pt x="4342139" y="1114803"/>
                      <a:pt x="4342139" y="1110678"/>
                    </a:cubicBezTo>
                    <a:cubicBezTo>
                      <a:pt x="4342139" y="1106542"/>
                      <a:pt x="4351417" y="1110678"/>
                      <a:pt x="4358639" y="1116860"/>
                    </a:cubicBezTo>
                    <a:cubicBezTo>
                      <a:pt x="4368188" y="1124655"/>
                      <a:pt x="4378170" y="1131877"/>
                      <a:pt x="4388553" y="1138514"/>
                    </a:cubicBezTo>
                    <a:cubicBezTo>
                      <a:pt x="4402985" y="1146764"/>
                      <a:pt x="4429804" y="1130263"/>
                      <a:pt x="4445264" y="1126138"/>
                    </a:cubicBezTo>
                    <a:cubicBezTo>
                      <a:pt x="4460736" y="1122013"/>
                      <a:pt x="4454543" y="1119956"/>
                      <a:pt x="4445264" y="1112735"/>
                    </a:cubicBezTo>
                    <a:cubicBezTo>
                      <a:pt x="4438249" y="1106217"/>
                      <a:pt x="4430659" y="1100349"/>
                      <a:pt x="4422582" y="1095206"/>
                    </a:cubicBezTo>
                    <a:lnTo>
                      <a:pt x="4399889" y="1078706"/>
                    </a:lnTo>
                    <a:cubicBezTo>
                      <a:pt x="4399889" y="1073552"/>
                      <a:pt x="4380292" y="1069427"/>
                      <a:pt x="4378235" y="1067359"/>
                    </a:cubicBezTo>
                    <a:cubicBezTo>
                      <a:pt x="4376167" y="1065302"/>
                      <a:pt x="4366889" y="1060137"/>
                      <a:pt x="4367928" y="1048802"/>
                    </a:cubicBezTo>
                    <a:cubicBezTo>
                      <a:pt x="4368957" y="1037455"/>
                      <a:pt x="4367928" y="1041580"/>
                      <a:pt x="4367928" y="1038484"/>
                    </a:cubicBezTo>
                    <a:cubicBezTo>
                      <a:pt x="4367928" y="1035387"/>
                      <a:pt x="4375139" y="1029205"/>
                      <a:pt x="4378235" y="1026108"/>
                    </a:cubicBezTo>
                    <a:cubicBezTo>
                      <a:pt x="4383497" y="1021767"/>
                      <a:pt x="4389419" y="1018291"/>
                      <a:pt x="4395764" y="1015790"/>
                    </a:cubicBezTo>
                    <a:cubicBezTo>
                      <a:pt x="4405984" y="1013939"/>
                      <a:pt x="4416508" y="1016570"/>
                      <a:pt x="4424639" y="1023012"/>
                    </a:cubicBezTo>
                    <a:cubicBezTo>
                      <a:pt x="4424639" y="1023012"/>
                      <a:pt x="4431861" y="1037455"/>
                      <a:pt x="4433929" y="1039512"/>
                    </a:cubicBezTo>
                    <a:cubicBezTo>
                      <a:pt x="4435986" y="1041580"/>
                      <a:pt x="4448361" y="1039512"/>
                      <a:pt x="4454543" y="1045705"/>
                    </a:cubicBezTo>
                    <a:cubicBezTo>
                      <a:pt x="4461418" y="1048867"/>
                      <a:pt x="4467979" y="1052667"/>
                      <a:pt x="4474140" y="1057041"/>
                    </a:cubicBezTo>
                    <a:cubicBezTo>
                      <a:pt x="4478427" y="1059986"/>
                      <a:pt x="4483396" y="1061762"/>
                      <a:pt x="4488583" y="1062205"/>
                    </a:cubicBezTo>
                    <a:cubicBezTo>
                      <a:pt x="4491062" y="1063927"/>
                      <a:pt x="4494353" y="1063927"/>
                      <a:pt x="4496833" y="1062205"/>
                    </a:cubicBezTo>
                    <a:cubicBezTo>
                      <a:pt x="4496833" y="1062205"/>
                      <a:pt x="4507140" y="1053955"/>
                      <a:pt x="4510236" y="1052927"/>
                    </a:cubicBezTo>
                    <a:lnTo>
                      <a:pt x="4526736" y="1045705"/>
                    </a:lnTo>
                    <a:cubicBezTo>
                      <a:pt x="4526736" y="1045705"/>
                      <a:pt x="4526736" y="1038484"/>
                      <a:pt x="4518486" y="1035387"/>
                    </a:cubicBezTo>
                    <a:cubicBezTo>
                      <a:pt x="4513084" y="1033947"/>
                      <a:pt x="4507389" y="1033947"/>
                      <a:pt x="4501986" y="1035387"/>
                    </a:cubicBezTo>
                    <a:cubicBezTo>
                      <a:pt x="4496172" y="1034922"/>
                      <a:pt x="4490531" y="1033157"/>
                      <a:pt x="4485486" y="1030234"/>
                    </a:cubicBezTo>
                    <a:cubicBezTo>
                      <a:pt x="4481394" y="1027852"/>
                      <a:pt x="4478145" y="1024246"/>
                      <a:pt x="4476207" y="1019926"/>
                    </a:cubicBezTo>
                    <a:cubicBezTo>
                      <a:pt x="4476207" y="1013733"/>
                      <a:pt x="4476207" y="1011676"/>
                      <a:pt x="4476207" y="1007551"/>
                    </a:cubicBezTo>
                    <a:cubicBezTo>
                      <a:pt x="4480549" y="1002744"/>
                      <a:pt x="4486341" y="999485"/>
                      <a:pt x="4492708" y="998262"/>
                    </a:cubicBezTo>
                    <a:cubicBezTo>
                      <a:pt x="4492708" y="998262"/>
                      <a:pt x="4510236" y="983830"/>
                      <a:pt x="4526736" y="984858"/>
                    </a:cubicBezTo>
                    <a:cubicBezTo>
                      <a:pt x="4543237" y="985887"/>
                      <a:pt x="4536015" y="997233"/>
                      <a:pt x="4541169" y="999301"/>
                    </a:cubicBezTo>
                    <a:lnTo>
                      <a:pt x="4550458" y="999301"/>
                    </a:lnTo>
                    <a:lnTo>
                      <a:pt x="4563862" y="1011676"/>
                    </a:lnTo>
                    <a:cubicBezTo>
                      <a:pt x="4569762" y="1015910"/>
                      <a:pt x="4575966" y="1019699"/>
                      <a:pt x="4582419" y="1023012"/>
                    </a:cubicBezTo>
                    <a:cubicBezTo>
                      <a:pt x="4582419" y="1023012"/>
                      <a:pt x="4589640" y="1031262"/>
                      <a:pt x="4594805" y="1032291"/>
                    </a:cubicBezTo>
                    <a:lnTo>
                      <a:pt x="4607180" y="1039512"/>
                    </a:lnTo>
                    <a:cubicBezTo>
                      <a:pt x="4607180" y="1039512"/>
                      <a:pt x="4613362" y="1039512"/>
                      <a:pt x="4616459" y="1039512"/>
                    </a:cubicBezTo>
                    <a:cubicBezTo>
                      <a:pt x="4619555" y="1039512"/>
                      <a:pt x="4626766" y="1049830"/>
                      <a:pt x="4628834" y="1052927"/>
                    </a:cubicBezTo>
                    <a:cubicBezTo>
                      <a:pt x="4632818" y="1056121"/>
                      <a:pt x="4636607" y="1059564"/>
                      <a:pt x="4640169" y="1063234"/>
                    </a:cubicBezTo>
                    <a:cubicBezTo>
                      <a:pt x="4641534" y="1068193"/>
                      <a:pt x="4644002" y="1072773"/>
                      <a:pt x="4647391" y="1076638"/>
                    </a:cubicBezTo>
                    <a:cubicBezTo>
                      <a:pt x="4647391" y="1076638"/>
                      <a:pt x="4662862" y="1081802"/>
                      <a:pt x="4665959" y="1083859"/>
                    </a:cubicBezTo>
                    <a:cubicBezTo>
                      <a:pt x="4669055" y="1085927"/>
                      <a:pt x="4683488" y="1083859"/>
                      <a:pt x="4685545" y="1078706"/>
                    </a:cubicBezTo>
                    <a:cubicBezTo>
                      <a:pt x="4680553" y="1072946"/>
                      <a:pt x="4674631" y="1068063"/>
                      <a:pt x="4668016" y="1064263"/>
                    </a:cubicBezTo>
                    <a:cubicBezTo>
                      <a:pt x="4662862" y="1064273"/>
                      <a:pt x="4652555" y="1049830"/>
                      <a:pt x="4649459" y="1048802"/>
                    </a:cubicBezTo>
                    <a:cubicBezTo>
                      <a:pt x="4638101" y="1042814"/>
                      <a:pt x="4628227" y="1034359"/>
                      <a:pt x="4620584" y="1024051"/>
                    </a:cubicBezTo>
                    <a:cubicBezTo>
                      <a:pt x="4616383" y="1019352"/>
                      <a:pt x="4611067" y="1015801"/>
                      <a:pt x="4605112" y="1013733"/>
                    </a:cubicBezTo>
                    <a:cubicBezTo>
                      <a:pt x="4599493" y="1010637"/>
                      <a:pt x="4594285" y="1006826"/>
                      <a:pt x="4589640" y="1002387"/>
                    </a:cubicBezTo>
                    <a:lnTo>
                      <a:pt x="4565930" y="982801"/>
                    </a:lnTo>
                    <a:cubicBezTo>
                      <a:pt x="4551746" y="971790"/>
                      <a:pt x="4536134" y="962760"/>
                      <a:pt x="4519515" y="955983"/>
                    </a:cubicBezTo>
                    <a:lnTo>
                      <a:pt x="4496833" y="955983"/>
                    </a:lnTo>
                    <a:cubicBezTo>
                      <a:pt x="4479293" y="955983"/>
                      <a:pt x="4463832" y="955983"/>
                      <a:pt x="4453514" y="947732"/>
                    </a:cubicBezTo>
                    <a:cubicBezTo>
                      <a:pt x="4448458" y="945394"/>
                      <a:pt x="4446174" y="939461"/>
                      <a:pt x="4448361" y="934329"/>
                    </a:cubicBezTo>
                    <a:cubicBezTo>
                      <a:pt x="4451652" y="923296"/>
                      <a:pt x="4457282" y="913097"/>
                      <a:pt x="4464861" y="904425"/>
                    </a:cubicBezTo>
                    <a:cubicBezTo>
                      <a:pt x="4472082" y="897203"/>
                      <a:pt x="4478265" y="904425"/>
                      <a:pt x="4488583" y="882760"/>
                    </a:cubicBezTo>
                    <a:cubicBezTo>
                      <a:pt x="4492729" y="880367"/>
                      <a:pt x="4497840" y="880367"/>
                      <a:pt x="4501986" y="882760"/>
                    </a:cubicBezTo>
                    <a:cubicBezTo>
                      <a:pt x="4505375" y="883637"/>
                      <a:pt x="4508915" y="883637"/>
                      <a:pt x="4512304" y="882760"/>
                    </a:cubicBezTo>
                    <a:cubicBezTo>
                      <a:pt x="4525708" y="882760"/>
                      <a:pt x="4539111" y="876578"/>
                      <a:pt x="4555612" y="873482"/>
                    </a:cubicBezTo>
                    <a:cubicBezTo>
                      <a:pt x="4555612" y="873482"/>
                      <a:pt x="4555612" y="873482"/>
                      <a:pt x="4560765" y="873482"/>
                    </a:cubicBezTo>
                    <a:cubicBezTo>
                      <a:pt x="4555373" y="881981"/>
                      <a:pt x="4549159" y="889928"/>
                      <a:pt x="4542208" y="897203"/>
                    </a:cubicBezTo>
                    <a:cubicBezTo>
                      <a:pt x="4538787" y="900224"/>
                      <a:pt x="4538462" y="905432"/>
                      <a:pt x="4541472" y="908853"/>
                    </a:cubicBezTo>
                    <a:cubicBezTo>
                      <a:pt x="4541699" y="909102"/>
                      <a:pt x="4541948" y="909351"/>
                      <a:pt x="4542208" y="909579"/>
                    </a:cubicBezTo>
                    <a:cubicBezTo>
                      <a:pt x="4548390" y="913097"/>
                      <a:pt x="4554962" y="915858"/>
                      <a:pt x="4561805" y="917829"/>
                    </a:cubicBezTo>
                    <a:cubicBezTo>
                      <a:pt x="4564674" y="919485"/>
                      <a:pt x="4568214" y="919485"/>
                      <a:pt x="4571083" y="917829"/>
                    </a:cubicBezTo>
                    <a:cubicBezTo>
                      <a:pt x="4571083" y="917829"/>
                      <a:pt x="4571083" y="907511"/>
                      <a:pt x="4577265" y="904425"/>
                    </a:cubicBezTo>
                    <a:cubicBezTo>
                      <a:pt x="4580286" y="898470"/>
                      <a:pt x="4584498" y="893197"/>
                      <a:pt x="4589640" y="888953"/>
                    </a:cubicBezTo>
                    <a:cubicBezTo>
                      <a:pt x="4599320" y="879620"/>
                      <a:pt x="4609659" y="871002"/>
                      <a:pt x="4620584" y="863174"/>
                    </a:cubicBezTo>
                    <a:cubicBezTo>
                      <a:pt x="4628834" y="858021"/>
                      <a:pt x="4631919" y="847703"/>
                      <a:pt x="4649459" y="832231"/>
                    </a:cubicBezTo>
                    <a:cubicBezTo>
                      <a:pt x="4666987" y="816759"/>
                      <a:pt x="4665959" y="814702"/>
                      <a:pt x="4664930" y="812634"/>
                    </a:cubicBezTo>
                    <a:cubicBezTo>
                      <a:pt x="4664411" y="811606"/>
                      <a:pt x="4666987" y="809803"/>
                      <a:pt x="4670338" y="809159"/>
                    </a:cubicBezTo>
                    <a:close/>
                    <a:moveTo>
                      <a:pt x="770888" y="804383"/>
                    </a:moveTo>
                    <a:cubicBezTo>
                      <a:pt x="770888" y="804383"/>
                      <a:pt x="778109" y="804383"/>
                      <a:pt x="782234" y="804383"/>
                    </a:cubicBezTo>
                    <a:cubicBezTo>
                      <a:pt x="790419" y="807242"/>
                      <a:pt x="798085" y="811420"/>
                      <a:pt x="804917" y="816759"/>
                    </a:cubicBezTo>
                    <a:cubicBezTo>
                      <a:pt x="818320" y="830162"/>
                      <a:pt x="812138" y="842537"/>
                      <a:pt x="817292" y="853884"/>
                    </a:cubicBezTo>
                    <a:cubicBezTo>
                      <a:pt x="820172" y="859070"/>
                      <a:pt x="823636" y="863920"/>
                      <a:pt x="827610" y="868327"/>
                    </a:cubicBezTo>
                    <a:cubicBezTo>
                      <a:pt x="835860" y="873481"/>
                      <a:pt x="844110" y="868316"/>
                      <a:pt x="842042" y="861105"/>
                    </a:cubicBezTo>
                    <a:cubicBezTo>
                      <a:pt x="843265" y="855324"/>
                      <a:pt x="843265" y="849358"/>
                      <a:pt x="842042" y="843576"/>
                    </a:cubicBezTo>
                    <a:cubicBezTo>
                      <a:pt x="842042" y="843576"/>
                      <a:pt x="855446" y="843576"/>
                      <a:pt x="864735" y="832230"/>
                    </a:cubicBezTo>
                    <a:cubicBezTo>
                      <a:pt x="874014" y="820884"/>
                      <a:pt x="884321" y="832230"/>
                      <a:pt x="893610" y="839441"/>
                    </a:cubicBezTo>
                    <a:cubicBezTo>
                      <a:pt x="899143" y="842278"/>
                      <a:pt x="904340" y="845731"/>
                      <a:pt x="909071" y="849759"/>
                    </a:cubicBezTo>
                    <a:cubicBezTo>
                      <a:pt x="909071" y="849759"/>
                      <a:pt x="909071" y="858009"/>
                      <a:pt x="909071" y="862134"/>
                    </a:cubicBezTo>
                    <a:lnTo>
                      <a:pt x="899793" y="877606"/>
                    </a:lnTo>
                    <a:cubicBezTo>
                      <a:pt x="899793" y="883788"/>
                      <a:pt x="899793" y="889981"/>
                      <a:pt x="899793" y="895134"/>
                    </a:cubicBezTo>
                    <a:cubicBezTo>
                      <a:pt x="899208" y="903027"/>
                      <a:pt x="899208" y="910963"/>
                      <a:pt x="899793" y="918856"/>
                    </a:cubicBezTo>
                    <a:cubicBezTo>
                      <a:pt x="898212" y="930820"/>
                      <a:pt x="894357" y="942372"/>
                      <a:pt x="888457" y="952885"/>
                    </a:cubicBezTo>
                    <a:cubicBezTo>
                      <a:pt x="892549" y="964935"/>
                      <a:pt x="898840" y="976119"/>
                      <a:pt x="907014" y="985885"/>
                    </a:cubicBezTo>
                    <a:cubicBezTo>
                      <a:pt x="910836" y="990368"/>
                      <a:pt x="915372" y="994201"/>
                      <a:pt x="920418" y="997232"/>
                    </a:cubicBezTo>
                    <a:cubicBezTo>
                      <a:pt x="929696" y="1002386"/>
                      <a:pt x="935889" y="1010636"/>
                      <a:pt x="949293" y="1010636"/>
                    </a:cubicBezTo>
                    <a:cubicBezTo>
                      <a:pt x="958604" y="1010733"/>
                      <a:pt x="967558" y="1007009"/>
                      <a:pt x="974043" y="1000318"/>
                    </a:cubicBezTo>
                    <a:cubicBezTo>
                      <a:pt x="978266" y="995846"/>
                      <a:pt x="983138" y="992024"/>
                      <a:pt x="988486" y="988982"/>
                    </a:cubicBezTo>
                    <a:cubicBezTo>
                      <a:pt x="988486" y="988982"/>
                      <a:pt x="997765" y="981760"/>
                      <a:pt x="998794" y="981760"/>
                    </a:cubicBezTo>
                    <a:cubicBezTo>
                      <a:pt x="1003287" y="980537"/>
                      <a:pt x="1007498" y="978436"/>
                      <a:pt x="1011169" y="975578"/>
                    </a:cubicBezTo>
                    <a:cubicBezTo>
                      <a:pt x="1015489" y="970598"/>
                      <a:pt x="1020328" y="966105"/>
                      <a:pt x="1025612" y="962164"/>
                    </a:cubicBezTo>
                    <a:cubicBezTo>
                      <a:pt x="1035302" y="959479"/>
                      <a:pt x="1045631" y="963203"/>
                      <a:pt x="1051391" y="971442"/>
                    </a:cubicBezTo>
                    <a:cubicBezTo>
                      <a:pt x="1057021" y="979919"/>
                      <a:pt x="1061860" y="988895"/>
                      <a:pt x="1065834" y="998260"/>
                    </a:cubicBezTo>
                    <a:cubicBezTo>
                      <a:pt x="1070446" y="1003349"/>
                      <a:pt x="1073012" y="1009964"/>
                      <a:pt x="1073044" y="1016828"/>
                    </a:cubicBezTo>
                    <a:cubicBezTo>
                      <a:pt x="1073044" y="1021981"/>
                      <a:pt x="1063766" y="1028164"/>
                      <a:pt x="1061698" y="1034357"/>
                    </a:cubicBezTo>
                    <a:cubicBezTo>
                      <a:pt x="1059424" y="1041123"/>
                      <a:pt x="1055927" y="1047403"/>
                      <a:pt x="1051391" y="1052914"/>
                    </a:cubicBezTo>
                    <a:cubicBezTo>
                      <a:pt x="1046551" y="1055686"/>
                      <a:pt x="1041343" y="1057775"/>
                      <a:pt x="1035919" y="1059107"/>
                    </a:cubicBezTo>
                    <a:cubicBezTo>
                      <a:pt x="1029509" y="1063189"/>
                      <a:pt x="1023901" y="1068429"/>
                      <a:pt x="1019419" y="1074568"/>
                    </a:cubicBezTo>
                    <a:lnTo>
                      <a:pt x="1003947" y="1090039"/>
                    </a:lnTo>
                    <a:lnTo>
                      <a:pt x="987447" y="1100357"/>
                    </a:lnTo>
                    <a:cubicBezTo>
                      <a:pt x="981265" y="1105511"/>
                      <a:pt x="973015" y="1115829"/>
                      <a:pt x="967861" y="1118915"/>
                    </a:cubicBezTo>
                    <a:cubicBezTo>
                      <a:pt x="962989" y="1121405"/>
                      <a:pt x="957770" y="1123137"/>
                      <a:pt x="952390" y="1124079"/>
                    </a:cubicBezTo>
                    <a:cubicBezTo>
                      <a:pt x="944508" y="1124989"/>
                      <a:pt x="936550" y="1124989"/>
                      <a:pt x="928668" y="1124079"/>
                    </a:cubicBezTo>
                    <a:cubicBezTo>
                      <a:pt x="922107" y="1119380"/>
                      <a:pt x="915903" y="1114216"/>
                      <a:pt x="910111" y="1108607"/>
                    </a:cubicBezTo>
                    <a:lnTo>
                      <a:pt x="885360" y="1093136"/>
                    </a:lnTo>
                    <a:lnTo>
                      <a:pt x="870917" y="1081789"/>
                    </a:lnTo>
                    <a:cubicBezTo>
                      <a:pt x="866543" y="1077783"/>
                      <a:pt x="861693" y="1074319"/>
                      <a:pt x="856485" y="1071482"/>
                    </a:cubicBezTo>
                    <a:cubicBezTo>
                      <a:pt x="848885" y="1067357"/>
                      <a:pt x="841944" y="1062149"/>
                      <a:pt x="835849" y="1056010"/>
                    </a:cubicBezTo>
                    <a:cubicBezTo>
                      <a:pt x="825542" y="1046732"/>
                      <a:pt x="826570" y="1041578"/>
                      <a:pt x="809042" y="1020953"/>
                    </a:cubicBezTo>
                    <a:lnTo>
                      <a:pt x="803888" y="1007539"/>
                    </a:lnTo>
                    <a:cubicBezTo>
                      <a:pt x="794609" y="998260"/>
                      <a:pt x="797695" y="997232"/>
                      <a:pt x="790484" y="988982"/>
                    </a:cubicBezTo>
                    <a:lnTo>
                      <a:pt x="778109" y="970414"/>
                    </a:lnTo>
                    <a:lnTo>
                      <a:pt x="753359" y="944635"/>
                    </a:lnTo>
                    <a:cubicBezTo>
                      <a:pt x="748422" y="939406"/>
                      <a:pt x="744264" y="933505"/>
                      <a:pt x="740984" y="927106"/>
                    </a:cubicBezTo>
                    <a:cubicBezTo>
                      <a:pt x="735202" y="916994"/>
                      <a:pt x="728652" y="907336"/>
                      <a:pt x="721387" y="898231"/>
                    </a:cubicBezTo>
                    <a:cubicBezTo>
                      <a:pt x="715367" y="893272"/>
                      <a:pt x="709846" y="887750"/>
                      <a:pt x="704887" y="881731"/>
                    </a:cubicBezTo>
                    <a:cubicBezTo>
                      <a:pt x="700686" y="877032"/>
                      <a:pt x="700686" y="869930"/>
                      <a:pt x="704887" y="865230"/>
                    </a:cubicBezTo>
                    <a:cubicBezTo>
                      <a:pt x="704887" y="865230"/>
                      <a:pt x="715194" y="859037"/>
                      <a:pt x="719319" y="854912"/>
                    </a:cubicBezTo>
                    <a:cubicBezTo>
                      <a:pt x="723444" y="850787"/>
                      <a:pt x="725512" y="843576"/>
                      <a:pt x="727580" y="841508"/>
                    </a:cubicBezTo>
                    <a:cubicBezTo>
                      <a:pt x="729637" y="839441"/>
                      <a:pt x="735819" y="841508"/>
                      <a:pt x="738916" y="833259"/>
                    </a:cubicBezTo>
                    <a:cubicBezTo>
                      <a:pt x="741742" y="828278"/>
                      <a:pt x="744838" y="823460"/>
                      <a:pt x="748194" y="818815"/>
                    </a:cubicBezTo>
                    <a:lnTo>
                      <a:pt x="748194" y="810576"/>
                    </a:lnTo>
                    <a:cubicBezTo>
                      <a:pt x="753359" y="805412"/>
                      <a:pt x="757484" y="810576"/>
                      <a:pt x="761609" y="810576"/>
                    </a:cubicBezTo>
                    <a:cubicBezTo>
                      <a:pt x="764922" y="808877"/>
                      <a:pt x="768040" y="806798"/>
                      <a:pt x="770888" y="804383"/>
                    </a:cubicBezTo>
                    <a:close/>
                    <a:moveTo>
                      <a:pt x="1449455" y="662074"/>
                    </a:moveTo>
                    <a:cubicBezTo>
                      <a:pt x="1449455" y="662074"/>
                      <a:pt x="1455637" y="662074"/>
                      <a:pt x="1457705" y="662074"/>
                    </a:cubicBezTo>
                    <a:cubicBezTo>
                      <a:pt x="1459762" y="662074"/>
                      <a:pt x="1457705" y="673421"/>
                      <a:pt x="1457705" y="673421"/>
                    </a:cubicBezTo>
                    <a:cubicBezTo>
                      <a:pt x="1457705" y="673421"/>
                      <a:pt x="1463888" y="682699"/>
                      <a:pt x="1462859" y="685795"/>
                    </a:cubicBezTo>
                    <a:cubicBezTo>
                      <a:pt x="1461830" y="688892"/>
                      <a:pt x="1462859" y="693017"/>
                      <a:pt x="1462859" y="698171"/>
                    </a:cubicBezTo>
                    <a:cubicBezTo>
                      <a:pt x="1462859" y="703324"/>
                      <a:pt x="1457705" y="706421"/>
                      <a:pt x="1457705" y="709517"/>
                    </a:cubicBezTo>
                    <a:cubicBezTo>
                      <a:pt x="1457705" y="712603"/>
                      <a:pt x="1462859" y="721892"/>
                      <a:pt x="1457705" y="729114"/>
                    </a:cubicBezTo>
                    <a:cubicBezTo>
                      <a:pt x="1456146" y="734127"/>
                      <a:pt x="1454078" y="738966"/>
                      <a:pt x="1451512" y="743546"/>
                    </a:cubicBezTo>
                    <a:cubicBezTo>
                      <a:pt x="1451512" y="748699"/>
                      <a:pt x="1441205" y="749728"/>
                      <a:pt x="1439137" y="752825"/>
                    </a:cubicBezTo>
                    <a:cubicBezTo>
                      <a:pt x="1437080" y="755921"/>
                      <a:pt x="1430887" y="767268"/>
                      <a:pt x="1425733" y="770353"/>
                    </a:cubicBezTo>
                    <a:cubicBezTo>
                      <a:pt x="1418197" y="778906"/>
                      <a:pt x="1405161" y="779718"/>
                      <a:pt x="1396619" y="772182"/>
                    </a:cubicBezTo>
                    <a:cubicBezTo>
                      <a:pt x="1395980" y="771609"/>
                      <a:pt x="1395363" y="771002"/>
                      <a:pt x="1394800" y="770353"/>
                    </a:cubicBezTo>
                    <a:cubicBezTo>
                      <a:pt x="1393544" y="765394"/>
                      <a:pt x="1391812" y="760555"/>
                      <a:pt x="1389646" y="755921"/>
                    </a:cubicBezTo>
                    <a:cubicBezTo>
                      <a:pt x="1386301" y="753463"/>
                      <a:pt x="1383193" y="750702"/>
                      <a:pt x="1380357" y="747671"/>
                    </a:cubicBezTo>
                    <a:cubicBezTo>
                      <a:pt x="1380357" y="747671"/>
                      <a:pt x="1380357" y="736324"/>
                      <a:pt x="1380357" y="732199"/>
                    </a:cubicBezTo>
                    <a:cubicBezTo>
                      <a:pt x="1375712" y="720626"/>
                      <a:pt x="1375712" y="707688"/>
                      <a:pt x="1380357" y="696103"/>
                    </a:cubicBezTo>
                    <a:cubicBezTo>
                      <a:pt x="1382089" y="691306"/>
                      <a:pt x="1384525" y="686792"/>
                      <a:pt x="1387578" y="682699"/>
                    </a:cubicBezTo>
                    <a:lnTo>
                      <a:pt x="1392732" y="676517"/>
                    </a:lnTo>
                    <a:cubicBezTo>
                      <a:pt x="1404079" y="670325"/>
                      <a:pt x="1415415" y="687853"/>
                      <a:pt x="1418511" y="685795"/>
                    </a:cubicBezTo>
                    <a:cubicBezTo>
                      <a:pt x="1423730" y="682136"/>
                      <a:pt x="1428266" y="677600"/>
                      <a:pt x="1431926" y="672392"/>
                    </a:cubicBezTo>
                    <a:close/>
                    <a:moveTo>
                      <a:pt x="1646166" y="509318"/>
                    </a:moveTo>
                    <a:cubicBezTo>
                      <a:pt x="1653642" y="510735"/>
                      <a:pt x="1661375" y="513570"/>
                      <a:pt x="1664986" y="516660"/>
                    </a:cubicBezTo>
                    <a:lnTo>
                      <a:pt x="1677361" y="521825"/>
                    </a:lnTo>
                    <a:cubicBezTo>
                      <a:pt x="1680035" y="525614"/>
                      <a:pt x="1682114" y="529794"/>
                      <a:pt x="1683554" y="534200"/>
                    </a:cubicBezTo>
                    <a:cubicBezTo>
                      <a:pt x="1683554" y="542450"/>
                      <a:pt x="1683554" y="544507"/>
                      <a:pt x="1683554" y="550701"/>
                    </a:cubicBezTo>
                    <a:cubicBezTo>
                      <a:pt x="1683099" y="556536"/>
                      <a:pt x="1683099" y="562393"/>
                      <a:pt x="1683554" y="568229"/>
                    </a:cubicBezTo>
                    <a:cubicBezTo>
                      <a:pt x="1683814" y="572701"/>
                      <a:pt x="1683814" y="577172"/>
                      <a:pt x="1683554" y="581633"/>
                    </a:cubicBezTo>
                    <a:cubicBezTo>
                      <a:pt x="1683554" y="586797"/>
                      <a:pt x="1678400" y="589883"/>
                      <a:pt x="1674265" y="595036"/>
                    </a:cubicBezTo>
                    <a:cubicBezTo>
                      <a:pt x="1670139" y="600201"/>
                      <a:pt x="1664986" y="595036"/>
                      <a:pt x="1662929" y="602258"/>
                    </a:cubicBezTo>
                    <a:cubicBezTo>
                      <a:pt x="1660861" y="609480"/>
                      <a:pt x="1656735" y="613605"/>
                      <a:pt x="1654678" y="614633"/>
                    </a:cubicBezTo>
                    <a:cubicBezTo>
                      <a:pt x="1650044" y="617914"/>
                      <a:pt x="1643840" y="617914"/>
                      <a:pt x="1639206" y="614633"/>
                    </a:cubicBezTo>
                    <a:cubicBezTo>
                      <a:pt x="1639206" y="614633"/>
                      <a:pt x="1639206" y="605355"/>
                      <a:pt x="1630956" y="602258"/>
                    </a:cubicBezTo>
                    <a:cubicBezTo>
                      <a:pt x="1622706" y="599173"/>
                      <a:pt x="1612388" y="592980"/>
                      <a:pt x="1610331" y="589883"/>
                    </a:cubicBezTo>
                    <a:cubicBezTo>
                      <a:pt x="1608263" y="586797"/>
                      <a:pt x="1596927" y="583701"/>
                      <a:pt x="1593830" y="579576"/>
                    </a:cubicBezTo>
                    <a:cubicBezTo>
                      <a:pt x="1590235" y="573675"/>
                      <a:pt x="1585288" y="568727"/>
                      <a:pt x="1579387" y="565133"/>
                    </a:cubicBezTo>
                    <a:cubicBezTo>
                      <a:pt x="1575662" y="562534"/>
                      <a:pt x="1573367" y="558333"/>
                      <a:pt x="1573204" y="553797"/>
                    </a:cubicBezTo>
                    <a:cubicBezTo>
                      <a:pt x="1573204" y="553797"/>
                      <a:pt x="1565983" y="542450"/>
                      <a:pt x="1568051" y="536257"/>
                    </a:cubicBezTo>
                    <a:lnTo>
                      <a:pt x="1564954" y="523882"/>
                    </a:lnTo>
                    <a:cubicBezTo>
                      <a:pt x="1564954" y="523882"/>
                      <a:pt x="1573204" y="523882"/>
                      <a:pt x="1578358" y="523882"/>
                    </a:cubicBezTo>
                    <a:lnTo>
                      <a:pt x="1593830" y="523882"/>
                    </a:lnTo>
                    <a:lnTo>
                      <a:pt x="1606205" y="517700"/>
                    </a:lnTo>
                    <a:cubicBezTo>
                      <a:pt x="1606205" y="517700"/>
                      <a:pt x="1617552" y="517700"/>
                      <a:pt x="1619609" y="517700"/>
                    </a:cubicBezTo>
                    <a:lnTo>
                      <a:pt x="1628888" y="510479"/>
                    </a:lnTo>
                    <a:cubicBezTo>
                      <a:pt x="1631470" y="507902"/>
                      <a:pt x="1638689" y="507902"/>
                      <a:pt x="1646166" y="509318"/>
                    </a:cubicBezTo>
                    <a:close/>
                    <a:moveTo>
                      <a:pt x="1473177" y="465101"/>
                    </a:moveTo>
                    <a:cubicBezTo>
                      <a:pt x="1469572" y="466757"/>
                      <a:pt x="1466388" y="469225"/>
                      <a:pt x="1463898" y="472322"/>
                    </a:cubicBezTo>
                    <a:lnTo>
                      <a:pt x="1460802" y="476447"/>
                    </a:lnTo>
                    <a:cubicBezTo>
                      <a:pt x="1457705" y="481601"/>
                      <a:pt x="1451523" y="486753"/>
                      <a:pt x="1451512" y="486753"/>
                    </a:cubicBezTo>
                    <a:cubicBezTo>
                      <a:pt x="1450667" y="490564"/>
                      <a:pt x="1448903" y="494105"/>
                      <a:pt x="1446358" y="497071"/>
                    </a:cubicBezTo>
                    <a:cubicBezTo>
                      <a:pt x="1440750" y="504304"/>
                      <a:pt x="1435574" y="511883"/>
                      <a:pt x="1430897" y="519754"/>
                    </a:cubicBezTo>
                    <a:cubicBezTo>
                      <a:pt x="1427800" y="524074"/>
                      <a:pt x="1427800" y="529877"/>
                      <a:pt x="1430897" y="534197"/>
                    </a:cubicBezTo>
                    <a:cubicBezTo>
                      <a:pt x="1434903" y="538128"/>
                      <a:pt x="1441324" y="538128"/>
                      <a:pt x="1445330" y="534197"/>
                    </a:cubicBezTo>
                    <a:cubicBezTo>
                      <a:pt x="1450851" y="530050"/>
                      <a:pt x="1455421" y="524777"/>
                      <a:pt x="1458734" y="518725"/>
                    </a:cubicBezTo>
                    <a:cubicBezTo>
                      <a:pt x="1461841" y="512002"/>
                      <a:pt x="1464602" y="505116"/>
                      <a:pt x="1466984" y="498100"/>
                    </a:cubicBezTo>
                    <a:cubicBezTo>
                      <a:pt x="1469875" y="491864"/>
                      <a:pt x="1471954" y="485282"/>
                      <a:pt x="1473177" y="478503"/>
                    </a:cubicBezTo>
                    <a:cubicBezTo>
                      <a:pt x="1473177" y="472322"/>
                      <a:pt x="1473177" y="465101"/>
                      <a:pt x="1473177" y="465101"/>
                    </a:cubicBezTo>
                    <a:close/>
                    <a:moveTo>
                      <a:pt x="1498954" y="383631"/>
                    </a:moveTo>
                    <a:cubicBezTo>
                      <a:pt x="1508569" y="383078"/>
                      <a:pt x="1518205" y="383078"/>
                      <a:pt x="1527830" y="383631"/>
                    </a:cubicBezTo>
                    <a:cubicBezTo>
                      <a:pt x="1532983" y="383631"/>
                      <a:pt x="1540205" y="396005"/>
                      <a:pt x="1543291" y="398073"/>
                    </a:cubicBezTo>
                    <a:cubicBezTo>
                      <a:pt x="1547654" y="400866"/>
                      <a:pt x="1550642" y="405349"/>
                      <a:pt x="1551541" y="410449"/>
                    </a:cubicBezTo>
                    <a:cubicBezTo>
                      <a:pt x="1551552" y="423852"/>
                      <a:pt x="1545359" y="432102"/>
                      <a:pt x="1545359" y="438295"/>
                    </a:cubicBezTo>
                    <a:cubicBezTo>
                      <a:pt x="1545922" y="444466"/>
                      <a:pt x="1545922" y="450681"/>
                      <a:pt x="1545359" y="456852"/>
                    </a:cubicBezTo>
                    <a:cubicBezTo>
                      <a:pt x="1545359" y="478506"/>
                      <a:pt x="1545359" y="499132"/>
                      <a:pt x="1545359" y="520796"/>
                    </a:cubicBezTo>
                    <a:cubicBezTo>
                      <a:pt x="1545359" y="526978"/>
                      <a:pt x="1545359" y="535229"/>
                      <a:pt x="1545359" y="543478"/>
                    </a:cubicBezTo>
                    <a:cubicBezTo>
                      <a:pt x="1544276" y="546716"/>
                      <a:pt x="1541504" y="549087"/>
                      <a:pt x="1538137" y="549671"/>
                    </a:cubicBezTo>
                    <a:cubicBezTo>
                      <a:pt x="1538137" y="549671"/>
                      <a:pt x="1531955" y="557922"/>
                      <a:pt x="1538137" y="564104"/>
                    </a:cubicBezTo>
                    <a:cubicBezTo>
                      <a:pt x="1541234" y="570307"/>
                      <a:pt x="1545846" y="575623"/>
                      <a:pt x="1551552" y="579576"/>
                    </a:cubicBezTo>
                    <a:cubicBezTo>
                      <a:pt x="1568767" y="604067"/>
                      <a:pt x="1583946" y="629942"/>
                      <a:pt x="1596927" y="656923"/>
                    </a:cubicBezTo>
                    <a:cubicBezTo>
                      <a:pt x="1601702" y="666320"/>
                      <a:pt x="1601702" y="677429"/>
                      <a:pt x="1596927" y="686827"/>
                    </a:cubicBezTo>
                    <a:cubicBezTo>
                      <a:pt x="1596927" y="691980"/>
                      <a:pt x="1596927" y="704355"/>
                      <a:pt x="1590734" y="711577"/>
                    </a:cubicBezTo>
                    <a:cubicBezTo>
                      <a:pt x="1584552" y="718798"/>
                      <a:pt x="1583513" y="726010"/>
                      <a:pt x="1580427" y="728078"/>
                    </a:cubicBezTo>
                    <a:cubicBezTo>
                      <a:pt x="1577504" y="729550"/>
                      <a:pt x="1574061" y="729550"/>
                      <a:pt x="1571138" y="728078"/>
                    </a:cubicBezTo>
                    <a:cubicBezTo>
                      <a:pt x="1571138" y="728078"/>
                      <a:pt x="1561859" y="728078"/>
                      <a:pt x="1558762" y="728078"/>
                    </a:cubicBezTo>
                    <a:lnTo>
                      <a:pt x="1547427" y="728078"/>
                    </a:lnTo>
                    <a:cubicBezTo>
                      <a:pt x="1541623" y="729138"/>
                      <a:pt x="1535690" y="729138"/>
                      <a:pt x="1529887" y="728078"/>
                    </a:cubicBezTo>
                    <a:cubicBezTo>
                      <a:pt x="1524733" y="728078"/>
                      <a:pt x="1520608" y="721885"/>
                      <a:pt x="1514415" y="718798"/>
                    </a:cubicBezTo>
                    <a:cubicBezTo>
                      <a:pt x="1503697" y="715043"/>
                      <a:pt x="1492653" y="712282"/>
                      <a:pt x="1481415" y="710548"/>
                    </a:cubicBezTo>
                    <a:cubicBezTo>
                      <a:pt x="1481425" y="705384"/>
                      <a:pt x="1489676" y="698173"/>
                      <a:pt x="1490704" y="697135"/>
                    </a:cubicBezTo>
                    <a:cubicBezTo>
                      <a:pt x="1495371" y="693551"/>
                      <a:pt x="1500600" y="690769"/>
                      <a:pt x="1506176" y="688884"/>
                    </a:cubicBezTo>
                    <a:cubicBezTo>
                      <a:pt x="1516483" y="682702"/>
                      <a:pt x="1518551" y="676509"/>
                      <a:pt x="1506176" y="661048"/>
                    </a:cubicBezTo>
                    <a:cubicBezTo>
                      <a:pt x="1504151" y="656706"/>
                      <a:pt x="1501737" y="652560"/>
                      <a:pt x="1498954" y="648674"/>
                    </a:cubicBezTo>
                    <a:cubicBezTo>
                      <a:pt x="1498954" y="648662"/>
                      <a:pt x="1491733" y="637327"/>
                      <a:pt x="1488636" y="631133"/>
                    </a:cubicBezTo>
                    <a:cubicBezTo>
                      <a:pt x="1485540" y="624952"/>
                      <a:pt x="1481425" y="616702"/>
                      <a:pt x="1477300" y="606383"/>
                    </a:cubicBezTo>
                    <a:cubicBezTo>
                      <a:pt x="1473175" y="596076"/>
                      <a:pt x="1471107" y="600202"/>
                      <a:pt x="1469050" y="601230"/>
                    </a:cubicBezTo>
                    <a:cubicBezTo>
                      <a:pt x="1466982" y="602258"/>
                      <a:pt x="1458732" y="601230"/>
                      <a:pt x="1454607" y="601230"/>
                    </a:cubicBezTo>
                    <a:cubicBezTo>
                      <a:pt x="1450482" y="601230"/>
                      <a:pt x="1448425" y="607411"/>
                      <a:pt x="1445328" y="608451"/>
                    </a:cubicBezTo>
                    <a:cubicBezTo>
                      <a:pt x="1440283" y="612025"/>
                      <a:pt x="1434718" y="614806"/>
                      <a:pt x="1428828" y="616702"/>
                    </a:cubicBezTo>
                    <a:cubicBezTo>
                      <a:pt x="1426143" y="617568"/>
                      <a:pt x="1423263" y="617568"/>
                      <a:pt x="1420578" y="616702"/>
                    </a:cubicBezTo>
                    <a:cubicBezTo>
                      <a:pt x="1415424" y="616702"/>
                      <a:pt x="1414385" y="616702"/>
                      <a:pt x="1410260" y="607411"/>
                    </a:cubicBezTo>
                    <a:lnTo>
                      <a:pt x="1404078" y="607411"/>
                    </a:lnTo>
                    <a:lnTo>
                      <a:pt x="1394799" y="596076"/>
                    </a:lnTo>
                    <a:lnTo>
                      <a:pt x="1380356" y="580605"/>
                    </a:lnTo>
                    <a:cubicBezTo>
                      <a:pt x="1373968" y="574217"/>
                      <a:pt x="1368100" y="567319"/>
                      <a:pt x="1362827" y="559979"/>
                    </a:cubicBezTo>
                    <a:lnTo>
                      <a:pt x="1347355" y="537296"/>
                    </a:lnTo>
                    <a:cubicBezTo>
                      <a:pt x="1338076" y="520796"/>
                      <a:pt x="1347355" y="511507"/>
                      <a:pt x="1347355" y="502228"/>
                    </a:cubicBezTo>
                    <a:lnTo>
                      <a:pt x="1357673" y="488825"/>
                    </a:lnTo>
                    <a:cubicBezTo>
                      <a:pt x="1357673" y="488825"/>
                      <a:pt x="1365924" y="488825"/>
                      <a:pt x="1373134" y="488825"/>
                    </a:cubicBezTo>
                    <a:cubicBezTo>
                      <a:pt x="1380356" y="488825"/>
                      <a:pt x="1381384" y="488825"/>
                      <a:pt x="1383452" y="488825"/>
                    </a:cubicBezTo>
                    <a:cubicBezTo>
                      <a:pt x="1391573" y="482903"/>
                      <a:pt x="1398556" y="475561"/>
                      <a:pt x="1404078" y="467171"/>
                    </a:cubicBezTo>
                    <a:cubicBezTo>
                      <a:pt x="1404078" y="462007"/>
                      <a:pt x="1414385" y="457881"/>
                      <a:pt x="1418510" y="450670"/>
                    </a:cubicBezTo>
                    <a:cubicBezTo>
                      <a:pt x="1421477" y="446167"/>
                      <a:pt x="1424930" y="442009"/>
                      <a:pt x="1428828" y="438295"/>
                    </a:cubicBezTo>
                    <a:lnTo>
                      <a:pt x="1438107" y="429006"/>
                    </a:lnTo>
                    <a:cubicBezTo>
                      <a:pt x="1442665" y="425098"/>
                      <a:pt x="1446195" y="420149"/>
                      <a:pt x="1448425" y="414573"/>
                    </a:cubicBezTo>
                    <a:lnTo>
                      <a:pt x="1448425" y="404255"/>
                    </a:lnTo>
                    <a:cubicBezTo>
                      <a:pt x="1449908" y="401364"/>
                      <a:pt x="1451630" y="398605"/>
                      <a:pt x="1453579" y="396005"/>
                    </a:cubicBezTo>
                    <a:cubicBezTo>
                      <a:pt x="1453579" y="396005"/>
                      <a:pt x="1453579" y="396005"/>
                      <a:pt x="1459761" y="388795"/>
                    </a:cubicBezTo>
                    <a:lnTo>
                      <a:pt x="1469050" y="391881"/>
                    </a:lnTo>
                    <a:cubicBezTo>
                      <a:pt x="1474171" y="391090"/>
                      <a:pt x="1479390" y="391090"/>
                      <a:pt x="1484511" y="391881"/>
                    </a:cubicBezTo>
                    <a:cubicBezTo>
                      <a:pt x="1484511" y="391881"/>
                      <a:pt x="1494829" y="383631"/>
                      <a:pt x="1498954" y="383631"/>
                    </a:cubicBezTo>
                    <a:close/>
                    <a:moveTo>
                      <a:pt x="4049260" y="354753"/>
                    </a:moveTo>
                    <a:cubicBezTo>
                      <a:pt x="4049260" y="354753"/>
                      <a:pt x="4069885" y="364031"/>
                      <a:pt x="4069885" y="368156"/>
                    </a:cubicBezTo>
                    <a:cubicBezTo>
                      <a:pt x="4070318" y="376558"/>
                      <a:pt x="4073588" y="384548"/>
                      <a:pt x="4079164" y="390849"/>
                    </a:cubicBezTo>
                    <a:cubicBezTo>
                      <a:pt x="4079164" y="398060"/>
                      <a:pt x="4079164" y="399100"/>
                      <a:pt x="4079164" y="405282"/>
                    </a:cubicBezTo>
                    <a:cubicBezTo>
                      <a:pt x="4079164" y="411475"/>
                      <a:pt x="4079164" y="415600"/>
                      <a:pt x="4074010" y="418685"/>
                    </a:cubicBezTo>
                    <a:lnTo>
                      <a:pt x="4053385" y="435196"/>
                    </a:lnTo>
                    <a:cubicBezTo>
                      <a:pt x="4053385" y="435196"/>
                      <a:pt x="4043067" y="445504"/>
                      <a:pt x="4045135" y="447561"/>
                    </a:cubicBezTo>
                    <a:cubicBezTo>
                      <a:pt x="4048545" y="448167"/>
                      <a:pt x="4052031" y="448167"/>
                      <a:pt x="4055442" y="447561"/>
                    </a:cubicBezTo>
                    <a:lnTo>
                      <a:pt x="4068856" y="447561"/>
                    </a:lnTo>
                    <a:lnTo>
                      <a:pt x="4084317" y="447561"/>
                    </a:lnTo>
                    <a:cubicBezTo>
                      <a:pt x="4091539" y="447561"/>
                      <a:pt x="4102885" y="447561"/>
                      <a:pt x="4105971" y="447561"/>
                    </a:cubicBezTo>
                    <a:cubicBezTo>
                      <a:pt x="4109068" y="447561"/>
                      <a:pt x="4128664" y="454782"/>
                      <a:pt x="4128664" y="460975"/>
                    </a:cubicBezTo>
                    <a:cubicBezTo>
                      <a:pt x="4128664" y="467157"/>
                      <a:pt x="4135886" y="471282"/>
                      <a:pt x="4145164" y="478504"/>
                    </a:cubicBezTo>
                    <a:cubicBezTo>
                      <a:pt x="4154443" y="485725"/>
                      <a:pt x="4145164" y="501186"/>
                      <a:pt x="4145164" y="512533"/>
                    </a:cubicBezTo>
                    <a:cubicBezTo>
                      <a:pt x="4145164" y="523879"/>
                      <a:pt x="4145164" y="519754"/>
                      <a:pt x="4135886" y="512533"/>
                    </a:cubicBezTo>
                    <a:cubicBezTo>
                      <a:pt x="4126607" y="505311"/>
                      <a:pt x="4127636" y="512533"/>
                      <a:pt x="4120414" y="512533"/>
                    </a:cubicBezTo>
                    <a:cubicBezTo>
                      <a:pt x="4109804" y="513886"/>
                      <a:pt x="4099063" y="513886"/>
                      <a:pt x="4088442" y="512533"/>
                    </a:cubicBezTo>
                    <a:cubicBezTo>
                      <a:pt x="4082271" y="513042"/>
                      <a:pt x="4076067" y="513042"/>
                      <a:pt x="4069885" y="512533"/>
                    </a:cubicBezTo>
                    <a:lnTo>
                      <a:pt x="4052356" y="504283"/>
                    </a:lnTo>
                    <a:cubicBezTo>
                      <a:pt x="4041887" y="501565"/>
                      <a:pt x="4031179" y="499833"/>
                      <a:pt x="4020384" y="499129"/>
                    </a:cubicBezTo>
                    <a:cubicBezTo>
                      <a:pt x="4014830" y="501056"/>
                      <a:pt x="4009612" y="503839"/>
                      <a:pt x="4004913" y="507379"/>
                    </a:cubicBezTo>
                    <a:cubicBezTo>
                      <a:pt x="3997691" y="507379"/>
                      <a:pt x="3995634" y="524908"/>
                      <a:pt x="3995634" y="529033"/>
                    </a:cubicBezTo>
                    <a:cubicBezTo>
                      <a:pt x="3998341" y="552755"/>
                      <a:pt x="4004242" y="576000"/>
                      <a:pt x="4013163" y="598130"/>
                    </a:cubicBezTo>
                    <a:cubicBezTo>
                      <a:pt x="4013163" y="608437"/>
                      <a:pt x="4013163" y="638352"/>
                      <a:pt x="4024509" y="651756"/>
                    </a:cubicBezTo>
                    <a:cubicBezTo>
                      <a:pt x="4032337" y="664856"/>
                      <a:pt x="4038898" y="678661"/>
                      <a:pt x="4044106" y="693006"/>
                    </a:cubicBezTo>
                    <a:cubicBezTo>
                      <a:pt x="4044095" y="700228"/>
                      <a:pt x="4055442" y="706410"/>
                      <a:pt x="4058538" y="711564"/>
                    </a:cubicBezTo>
                    <a:cubicBezTo>
                      <a:pt x="4061635" y="716728"/>
                      <a:pt x="4064731" y="726007"/>
                      <a:pt x="4067817" y="729103"/>
                    </a:cubicBezTo>
                    <a:cubicBezTo>
                      <a:pt x="4076641" y="738945"/>
                      <a:pt x="4084902" y="749273"/>
                      <a:pt x="4092567" y="760036"/>
                    </a:cubicBezTo>
                    <a:cubicBezTo>
                      <a:pt x="4092567" y="760036"/>
                      <a:pt x="4100817" y="767257"/>
                      <a:pt x="4100817" y="771382"/>
                    </a:cubicBezTo>
                    <a:cubicBezTo>
                      <a:pt x="4100817" y="775507"/>
                      <a:pt x="4094635" y="771382"/>
                      <a:pt x="4092567" y="777564"/>
                    </a:cubicBezTo>
                    <a:cubicBezTo>
                      <a:pt x="4090510" y="783757"/>
                      <a:pt x="4092567" y="786854"/>
                      <a:pt x="4084317" y="788911"/>
                    </a:cubicBezTo>
                    <a:cubicBezTo>
                      <a:pt x="4076359" y="792018"/>
                      <a:pt x="4067525" y="792018"/>
                      <a:pt x="4059567" y="788911"/>
                    </a:cubicBezTo>
                    <a:cubicBezTo>
                      <a:pt x="4059567" y="788911"/>
                      <a:pt x="4052356" y="788911"/>
                      <a:pt x="4049260" y="788911"/>
                    </a:cubicBezTo>
                    <a:cubicBezTo>
                      <a:pt x="4046196" y="789496"/>
                      <a:pt x="4043045" y="789496"/>
                      <a:pt x="4039981" y="788911"/>
                    </a:cubicBezTo>
                    <a:lnTo>
                      <a:pt x="4023481" y="777564"/>
                    </a:lnTo>
                    <a:cubicBezTo>
                      <a:pt x="4017234" y="775280"/>
                      <a:pt x="4011344" y="772162"/>
                      <a:pt x="4005941" y="768286"/>
                    </a:cubicBezTo>
                    <a:cubicBezTo>
                      <a:pt x="4005941" y="768286"/>
                      <a:pt x="3994606" y="761075"/>
                      <a:pt x="3991509" y="755910"/>
                    </a:cubicBezTo>
                    <a:cubicBezTo>
                      <a:pt x="3988413" y="750757"/>
                      <a:pt x="3976037" y="744575"/>
                      <a:pt x="3969855" y="738382"/>
                    </a:cubicBezTo>
                    <a:cubicBezTo>
                      <a:pt x="3964734" y="733975"/>
                      <a:pt x="3961735" y="727598"/>
                      <a:pt x="3961605" y="720853"/>
                    </a:cubicBezTo>
                    <a:cubicBezTo>
                      <a:pt x="3961605" y="705381"/>
                      <a:pt x="3972941" y="705381"/>
                      <a:pt x="3961605" y="671352"/>
                    </a:cubicBezTo>
                    <a:cubicBezTo>
                      <a:pt x="3958595" y="656715"/>
                      <a:pt x="3956527" y="641903"/>
                      <a:pt x="3955412" y="627006"/>
                    </a:cubicBezTo>
                    <a:cubicBezTo>
                      <a:pt x="3954373" y="618192"/>
                      <a:pt x="3952294" y="609542"/>
                      <a:pt x="3949230" y="601227"/>
                    </a:cubicBezTo>
                    <a:cubicBezTo>
                      <a:pt x="3940969" y="582658"/>
                      <a:pt x="3936855" y="558937"/>
                      <a:pt x="3933758" y="553783"/>
                    </a:cubicBezTo>
                    <a:cubicBezTo>
                      <a:pt x="3930662" y="548630"/>
                      <a:pt x="3906940" y="570283"/>
                      <a:pt x="3890440" y="575437"/>
                    </a:cubicBezTo>
                    <a:cubicBezTo>
                      <a:pt x="3873940" y="580602"/>
                      <a:pt x="3860536" y="580602"/>
                      <a:pt x="3837843" y="587812"/>
                    </a:cubicBezTo>
                    <a:cubicBezTo>
                      <a:pt x="3822469" y="590227"/>
                      <a:pt x="3806813" y="590227"/>
                      <a:pt x="3791439" y="587812"/>
                    </a:cubicBezTo>
                    <a:lnTo>
                      <a:pt x="3758439" y="587812"/>
                    </a:lnTo>
                    <a:cubicBezTo>
                      <a:pt x="3749160" y="587812"/>
                      <a:pt x="3738853" y="580602"/>
                      <a:pt x="3731631" y="579562"/>
                    </a:cubicBezTo>
                    <a:lnTo>
                      <a:pt x="3718228" y="579562"/>
                    </a:lnTo>
                    <a:cubicBezTo>
                      <a:pt x="3718228" y="579562"/>
                      <a:pt x="3718228" y="571312"/>
                      <a:pt x="3718228" y="567198"/>
                    </a:cubicBezTo>
                    <a:cubicBezTo>
                      <a:pt x="3718228" y="563062"/>
                      <a:pt x="3718228" y="553783"/>
                      <a:pt x="3718228" y="549658"/>
                    </a:cubicBezTo>
                    <a:cubicBezTo>
                      <a:pt x="3718228" y="545533"/>
                      <a:pt x="3711006" y="542437"/>
                      <a:pt x="3709977" y="539351"/>
                    </a:cubicBezTo>
                    <a:cubicBezTo>
                      <a:pt x="3708938" y="536254"/>
                      <a:pt x="3709977" y="533158"/>
                      <a:pt x="3721313" y="539351"/>
                    </a:cubicBezTo>
                    <a:cubicBezTo>
                      <a:pt x="3728805" y="540899"/>
                      <a:pt x="3736525" y="540899"/>
                      <a:pt x="3744006" y="539351"/>
                    </a:cubicBezTo>
                    <a:cubicBezTo>
                      <a:pt x="3749127" y="540174"/>
                      <a:pt x="3754346" y="540174"/>
                      <a:pt x="3759478" y="539351"/>
                    </a:cubicBezTo>
                    <a:cubicBezTo>
                      <a:pt x="3759478" y="539351"/>
                      <a:pt x="3766689" y="539351"/>
                      <a:pt x="3769785" y="539351"/>
                    </a:cubicBezTo>
                    <a:cubicBezTo>
                      <a:pt x="3797329" y="534544"/>
                      <a:pt x="3824537" y="527994"/>
                      <a:pt x="3851258" y="519754"/>
                    </a:cubicBezTo>
                    <a:cubicBezTo>
                      <a:pt x="3866762" y="514871"/>
                      <a:pt x="3880902" y="506394"/>
                      <a:pt x="3892508" y="495004"/>
                    </a:cubicBezTo>
                    <a:cubicBezTo>
                      <a:pt x="3897911" y="492027"/>
                      <a:pt x="3902512" y="487772"/>
                      <a:pt x="3905912" y="482629"/>
                    </a:cubicBezTo>
                    <a:cubicBezTo>
                      <a:pt x="3905912" y="482629"/>
                      <a:pt x="3897662" y="482629"/>
                      <a:pt x="3894565" y="477476"/>
                    </a:cubicBezTo>
                    <a:lnTo>
                      <a:pt x="3886315" y="477476"/>
                    </a:lnTo>
                    <a:lnTo>
                      <a:pt x="3873940" y="477476"/>
                    </a:lnTo>
                    <a:cubicBezTo>
                      <a:pt x="3869717" y="477151"/>
                      <a:pt x="3865895" y="474866"/>
                      <a:pt x="3863633" y="471282"/>
                    </a:cubicBezTo>
                    <a:cubicBezTo>
                      <a:pt x="3863633" y="466129"/>
                      <a:pt x="3863633" y="459936"/>
                      <a:pt x="3852286" y="454782"/>
                    </a:cubicBezTo>
                    <a:cubicBezTo>
                      <a:pt x="3843830" y="445536"/>
                      <a:pt x="3841795" y="432089"/>
                      <a:pt x="3847132" y="420753"/>
                    </a:cubicBezTo>
                    <a:cubicBezTo>
                      <a:pt x="3849049" y="414712"/>
                      <a:pt x="3854257" y="410305"/>
                      <a:pt x="3860536" y="409418"/>
                    </a:cubicBezTo>
                    <a:cubicBezTo>
                      <a:pt x="3864975" y="410143"/>
                      <a:pt x="3869501" y="410143"/>
                      <a:pt x="3873951" y="409418"/>
                    </a:cubicBezTo>
                    <a:cubicBezTo>
                      <a:pt x="3873940" y="409407"/>
                      <a:pt x="3882190" y="409407"/>
                      <a:pt x="3887354" y="409407"/>
                    </a:cubicBezTo>
                    <a:cubicBezTo>
                      <a:pt x="3891750" y="408357"/>
                      <a:pt x="3896352" y="408357"/>
                      <a:pt x="3900758" y="409407"/>
                    </a:cubicBezTo>
                    <a:cubicBezTo>
                      <a:pt x="3900758" y="409407"/>
                      <a:pt x="3915190" y="418685"/>
                      <a:pt x="3923440" y="422821"/>
                    </a:cubicBezTo>
                    <a:cubicBezTo>
                      <a:pt x="3937829" y="428700"/>
                      <a:pt x="3953290" y="431515"/>
                      <a:pt x="3968816" y="431061"/>
                    </a:cubicBezTo>
                    <a:cubicBezTo>
                      <a:pt x="3974836" y="418826"/>
                      <a:pt x="3984114" y="408476"/>
                      <a:pt x="3995634" y="401157"/>
                    </a:cubicBezTo>
                    <a:cubicBezTo>
                      <a:pt x="4001275" y="394660"/>
                      <a:pt x="4006450" y="387775"/>
                      <a:pt x="4011106" y="380532"/>
                    </a:cubicBezTo>
                    <a:cubicBezTo>
                      <a:pt x="4015664" y="374804"/>
                      <a:pt x="4018847" y="368102"/>
                      <a:pt x="4020384" y="360935"/>
                    </a:cubicBezTo>
                    <a:cubicBezTo>
                      <a:pt x="4020384" y="355781"/>
                      <a:pt x="4026567" y="360946"/>
                      <a:pt x="4030692" y="360946"/>
                    </a:cubicBezTo>
                    <a:cubicBezTo>
                      <a:pt x="4034817" y="360946"/>
                      <a:pt x="4041010" y="369185"/>
                      <a:pt x="4045135" y="371253"/>
                    </a:cubicBezTo>
                    <a:cubicBezTo>
                      <a:pt x="4049260" y="373310"/>
                      <a:pt x="4055442" y="371253"/>
                      <a:pt x="4058538" y="371253"/>
                    </a:cubicBezTo>
                    <a:close/>
                    <a:moveTo>
                      <a:pt x="1383200" y="242484"/>
                    </a:moveTo>
                    <a:cubicBezTo>
                      <a:pt x="1385778" y="241841"/>
                      <a:pt x="1388098" y="241841"/>
                      <a:pt x="1389646" y="244417"/>
                    </a:cubicBezTo>
                    <a:cubicBezTo>
                      <a:pt x="1392742" y="249571"/>
                      <a:pt x="1399953" y="254724"/>
                      <a:pt x="1403049" y="256792"/>
                    </a:cubicBezTo>
                    <a:cubicBezTo>
                      <a:pt x="1406146" y="258850"/>
                      <a:pt x="1416453" y="256792"/>
                      <a:pt x="1425742" y="272253"/>
                    </a:cubicBezTo>
                    <a:cubicBezTo>
                      <a:pt x="1435021" y="287725"/>
                      <a:pt x="1431925" y="288753"/>
                      <a:pt x="1425742" y="302168"/>
                    </a:cubicBezTo>
                    <a:cubicBezTo>
                      <a:pt x="1419549" y="315572"/>
                      <a:pt x="1425742" y="311447"/>
                      <a:pt x="1432953" y="308350"/>
                    </a:cubicBezTo>
                    <a:lnTo>
                      <a:pt x="1470078" y="272253"/>
                    </a:lnTo>
                    <a:cubicBezTo>
                      <a:pt x="1476488" y="264566"/>
                      <a:pt x="1483753" y="257647"/>
                      <a:pt x="1491732" y="251628"/>
                    </a:cubicBezTo>
                    <a:cubicBezTo>
                      <a:pt x="1491732" y="251628"/>
                      <a:pt x="1499993" y="251628"/>
                      <a:pt x="1505146" y="251628"/>
                    </a:cubicBezTo>
                    <a:cubicBezTo>
                      <a:pt x="1510300" y="251628"/>
                      <a:pt x="1514425" y="246474"/>
                      <a:pt x="1517522" y="251628"/>
                    </a:cubicBezTo>
                    <a:cubicBezTo>
                      <a:pt x="1524115" y="254389"/>
                      <a:pt x="1531542" y="254389"/>
                      <a:pt x="1538147" y="251628"/>
                    </a:cubicBezTo>
                    <a:cubicBezTo>
                      <a:pt x="1538147" y="251628"/>
                      <a:pt x="1546397" y="251628"/>
                      <a:pt x="1547425" y="251628"/>
                    </a:cubicBezTo>
                    <a:lnTo>
                      <a:pt x="1555675" y="266071"/>
                    </a:lnTo>
                    <a:cubicBezTo>
                      <a:pt x="1555675" y="275350"/>
                      <a:pt x="1547425" y="291850"/>
                      <a:pt x="1543300" y="300100"/>
                    </a:cubicBezTo>
                    <a:cubicBezTo>
                      <a:pt x="1539175" y="308350"/>
                      <a:pt x="1536079" y="300100"/>
                      <a:pt x="1528868" y="300100"/>
                    </a:cubicBezTo>
                    <a:lnTo>
                      <a:pt x="1507204" y="314543"/>
                    </a:lnTo>
                    <a:lnTo>
                      <a:pt x="1491732" y="326918"/>
                    </a:lnTo>
                    <a:lnTo>
                      <a:pt x="1478328" y="341350"/>
                    </a:lnTo>
                    <a:lnTo>
                      <a:pt x="1465953" y="356822"/>
                    </a:lnTo>
                    <a:cubicBezTo>
                      <a:pt x="1460616" y="359204"/>
                      <a:pt x="1455440" y="361965"/>
                      <a:pt x="1450493" y="365072"/>
                    </a:cubicBezTo>
                    <a:cubicBezTo>
                      <a:pt x="1445577" y="373040"/>
                      <a:pt x="1440056" y="380631"/>
                      <a:pt x="1433982" y="387754"/>
                    </a:cubicBezTo>
                    <a:cubicBezTo>
                      <a:pt x="1418467" y="401061"/>
                      <a:pt x="1403980" y="415547"/>
                      <a:pt x="1390674" y="431072"/>
                    </a:cubicBezTo>
                    <a:cubicBezTo>
                      <a:pt x="1390674" y="437255"/>
                      <a:pt x="1381396" y="438294"/>
                      <a:pt x="1378299" y="443448"/>
                    </a:cubicBezTo>
                    <a:cubicBezTo>
                      <a:pt x="1375203" y="448601"/>
                      <a:pt x="1369021" y="450669"/>
                      <a:pt x="1366953" y="455823"/>
                    </a:cubicBezTo>
                    <a:cubicBezTo>
                      <a:pt x="1364896" y="460977"/>
                      <a:pt x="1358703" y="463044"/>
                      <a:pt x="1355617" y="466130"/>
                    </a:cubicBezTo>
                    <a:cubicBezTo>
                      <a:pt x="1352521" y="469227"/>
                      <a:pt x="1350453" y="471295"/>
                      <a:pt x="1345299" y="474391"/>
                    </a:cubicBezTo>
                    <a:cubicBezTo>
                      <a:pt x="1340145" y="477477"/>
                      <a:pt x="1340145" y="481602"/>
                      <a:pt x="1336020" y="484698"/>
                    </a:cubicBezTo>
                    <a:cubicBezTo>
                      <a:pt x="1332826" y="487438"/>
                      <a:pt x="1329373" y="489863"/>
                      <a:pt x="1325702" y="491920"/>
                    </a:cubicBezTo>
                    <a:cubicBezTo>
                      <a:pt x="1325702" y="491920"/>
                      <a:pt x="1317452" y="497073"/>
                      <a:pt x="1317452" y="497073"/>
                    </a:cubicBezTo>
                    <a:cubicBezTo>
                      <a:pt x="1317452" y="497073"/>
                      <a:pt x="1311270" y="505323"/>
                      <a:pt x="1306117" y="508420"/>
                    </a:cubicBezTo>
                    <a:cubicBezTo>
                      <a:pt x="1302425" y="511668"/>
                      <a:pt x="1299285" y="515501"/>
                      <a:pt x="1296827" y="519756"/>
                    </a:cubicBezTo>
                    <a:cubicBezTo>
                      <a:pt x="1296827" y="519756"/>
                      <a:pt x="1296827" y="526977"/>
                      <a:pt x="1290645" y="531102"/>
                    </a:cubicBezTo>
                    <a:cubicBezTo>
                      <a:pt x="1284452" y="535227"/>
                      <a:pt x="1290645" y="531102"/>
                      <a:pt x="1279299" y="531102"/>
                    </a:cubicBezTo>
                    <a:cubicBezTo>
                      <a:pt x="1267952" y="531102"/>
                      <a:pt x="1268991" y="538324"/>
                      <a:pt x="1263827" y="539352"/>
                    </a:cubicBezTo>
                    <a:cubicBezTo>
                      <a:pt x="1258673" y="540381"/>
                      <a:pt x="1253520" y="532131"/>
                      <a:pt x="1251452" y="525949"/>
                    </a:cubicBezTo>
                    <a:lnTo>
                      <a:pt x="1242173" y="513574"/>
                    </a:lnTo>
                    <a:cubicBezTo>
                      <a:pt x="1240755" y="509568"/>
                      <a:pt x="1240755" y="505204"/>
                      <a:pt x="1242173" y="501198"/>
                    </a:cubicBezTo>
                    <a:cubicBezTo>
                      <a:pt x="1247316" y="489516"/>
                      <a:pt x="1254278" y="478722"/>
                      <a:pt x="1262798" y="469227"/>
                    </a:cubicBezTo>
                    <a:cubicBezTo>
                      <a:pt x="1262798" y="469227"/>
                      <a:pt x="1270020" y="469227"/>
                      <a:pt x="1273106" y="469227"/>
                    </a:cubicBezTo>
                    <a:cubicBezTo>
                      <a:pt x="1276202" y="469227"/>
                      <a:pt x="1282395" y="456852"/>
                      <a:pt x="1286520" y="453755"/>
                    </a:cubicBezTo>
                    <a:lnTo>
                      <a:pt x="1321577" y="421794"/>
                    </a:lnTo>
                    <a:cubicBezTo>
                      <a:pt x="1326742" y="415601"/>
                      <a:pt x="1334992" y="414573"/>
                      <a:pt x="1337049" y="408380"/>
                    </a:cubicBezTo>
                    <a:cubicBezTo>
                      <a:pt x="1345028" y="398560"/>
                      <a:pt x="1353647" y="389259"/>
                      <a:pt x="1362828" y="380543"/>
                    </a:cubicBezTo>
                    <a:cubicBezTo>
                      <a:pt x="1367375" y="376559"/>
                      <a:pt x="1370309" y="371059"/>
                      <a:pt x="1371078" y="365072"/>
                    </a:cubicBezTo>
                    <a:lnTo>
                      <a:pt x="1363867" y="357851"/>
                    </a:lnTo>
                    <a:cubicBezTo>
                      <a:pt x="1363867" y="357851"/>
                      <a:pt x="1357674" y="357851"/>
                      <a:pt x="1353549" y="357851"/>
                    </a:cubicBezTo>
                    <a:cubicBezTo>
                      <a:pt x="1349424" y="357851"/>
                      <a:pt x="1342203" y="357851"/>
                      <a:pt x="1341174" y="357851"/>
                    </a:cubicBezTo>
                    <a:cubicBezTo>
                      <a:pt x="1340145" y="357851"/>
                      <a:pt x="1341174" y="350629"/>
                      <a:pt x="1341174" y="347543"/>
                    </a:cubicBezTo>
                    <a:cubicBezTo>
                      <a:pt x="1341683" y="344122"/>
                      <a:pt x="1341683" y="340646"/>
                      <a:pt x="1341174" y="337225"/>
                    </a:cubicBezTo>
                    <a:lnTo>
                      <a:pt x="1341174" y="323822"/>
                    </a:lnTo>
                    <a:cubicBezTo>
                      <a:pt x="1341174" y="316600"/>
                      <a:pt x="1318492" y="307321"/>
                      <a:pt x="1313327" y="304225"/>
                    </a:cubicBezTo>
                    <a:cubicBezTo>
                      <a:pt x="1311779" y="300598"/>
                      <a:pt x="1311779" y="296506"/>
                      <a:pt x="1313327" y="292878"/>
                    </a:cubicBezTo>
                    <a:cubicBezTo>
                      <a:pt x="1313327" y="284628"/>
                      <a:pt x="1322617" y="283599"/>
                      <a:pt x="1328799" y="280503"/>
                    </a:cubicBezTo>
                    <a:cubicBezTo>
                      <a:pt x="1334992" y="277418"/>
                      <a:pt x="1328799" y="272253"/>
                      <a:pt x="1336020" y="270196"/>
                    </a:cubicBezTo>
                    <a:cubicBezTo>
                      <a:pt x="1343242" y="268128"/>
                      <a:pt x="1342203" y="270196"/>
                      <a:pt x="1344270" y="264003"/>
                    </a:cubicBezTo>
                    <a:cubicBezTo>
                      <a:pt x="1346328" y="257821"/>
                      <a:pt x="1344270" y="257821"/>
                      <a:pt x="1351492" y="254724"/>
                    </a:cubicBezTo>
                    <a:lnTo>
                      <a:pt x="1339117" y="257821"/>
                    </a:lnTo>
                    <a:lnTo>
                      <a:pt x="1350453" y="252667"/>
                    </a:lnTo>
                    <a:cubicBezTo>
                      <a:pt x="1355325" y="250632"/>
                      <a:pt x="1359850" y="247849"/>
                      <a:pt x="1363867" y="244417"/>
                    </a:cubicBezTo>
                    <a:cubicBezTo>
                      <a:pt x="1363867" y="244417"/>
                      <a:pt x="1370049" y="244417"/>
                      <a:pt x="1375203" y="244417"/>
                    </a:cubicBezTo>
                    <a:cubicBezTo>
                      <a:pt x="1377785" y="244417"/>
                      <a:pt x="1380622" y="243129"/>
                      <a:pt x="1383200" y="242484"/>
                    </a:cubicBezTo>
                    <a:close/>
                    <a:moveTo>
                      <a:pt x="2319836" y="154694"/>
                    </a:moveTo>
                    <a:lnTo>
                      <a:pt x="2301267" y="159847"/>
                    </a:lnTo>
                    <a:cubicBezTo>
                      <a:pt x="2299589" y="163441"/>
                      <a:pt x="2299589" y="167599"/>
                      <a:pt x="2301267" y="171193"/>
                    </a:cubicBezTo>
                    <a:cubicBezTo>
                      <a:pt x="2301267" y="175318"/>
                      <a:pt x="2301267" y="180472"/>
                      <a:pt x="2301267" y="180472"/>
                    </a:cubicBezTo>
                    <a:cubicBezTo>
                      <a:pt x="2307006" y="182052"/>
                      <a:pt x="2313069" y="182052"/>
                      <a:pt x="2318808" y="180472"/>
                    </a:cubicBezTo>
                    <a:cubicBezTo>
                      <a:pt x="2324968" y="175069"/>
                      <a:pt x="2328054" y="166960"/>
                      <a:pt x="2327047" y="158819"/>
                    </a:cubicBezTo>
                    <a:lnTo>
                      <a:pt x="2320865" y="158819"/>
                    </a:lnTo>
                    <a:close/>
                    <a:moveTo>
                      <a:pt x="2375531" y="130974"/>
                    </a:moveTo>
                    <a:cubicBezTo>
                      <a:pt x="2370378" y="133031"/>
                      <a:pt x="2361089" y="133031"/>
                      <a:pt x="2361089" y="138195"/>
                    </a:cubicBezTo>
                    <a:cubicBezTo>
                      <a:pt x="2361089" y="143348"/>
                      <a:pt x="2360061" y="146444"/>
                      <a:pt x="2361089" y="153665"/>
                    </a:cubicBezTo>
                    <a:cubicBezTo>
                      <a:pt x="2362118" y="160876"/>
                      <a:pt x="2371407" y="160876"/>
                      <a:pt x="2371407" y="160876"/>
                    </a:cubicBezTo>
                    <a:cubicBezTo>
                      <a:pt x="2378541" y="158754"/>
                      <a:pt x="2384268" y="153416"/>
                      <a:pt x="2386877" y="146444"/>
                    </a:cubicBezTo>
                    <a:cubicBezTo>
                      <a:pt x="2387212" y="141984"/>
                      <a:pt x="2387212" y="137502"/>
                      <a:pt x="2386877" y="133031"/>
                    </a:cubicBezTo>
                    <a:cubicBezTo>
                      <a:pt x="2384809" y="133031"/>
                      <a:pt x="2376560" y="133031"/>
                      <a:pt x="2376560" y="133031"/>
                    </a:cubicBezTo>
                    <a:close/>
                    <a:moveTo>
                      <a:pt x="2306432" y="95915"/>
                    </a:moveTo>
                    <a:lnTo>
                      <a:pt x="2310546" y="100039"/>
                    </a:lnTo>
                    <a:cubicBezTo>
                      <a:pt x="2307460" y="104164"/>
                      <a:pt x="2296113" y="108289"/>
                      <a:pt x="2296113" y="113442"/>
                    </a:cubicBezTo>
                    <a:cubicBezTo>
                      <a:pt x="2296113" y="118607"/>
                      <a:pt x="2296113" y="128913"/>
                      <a:pt x="2296113" y="128913"/>
                    </a:cubicBezTo>
                    <a:cubicBezTo>
                      <a:pt x="2296113" y="128913"/>
                      <a:pt x="2297142" y="136134"/>
                      <a:pt x="2304364" y="128913"/>
                    </a:cubicBezTo>
                    <a:cubicBezTo>
                      <a:pt x="2311586" y="121692"/>
                      <a:pt x="2320865" y="120664"/>
                      <a:pt x="2320865" y="108289"/>
                    </a:cubicBezTo>
                    <a:cubicBezTo>
                      <a:pt x="2320865" y="95915"/>
                      <a:pt x="2316740" y="95915"/>
                      <a:pt x="2306432" y="95915"/>
                    </a:cubicBezTo>
                    <a:close/>
                    <a:moveTo>
                      <a:pt x="3341817" y="93847"/>
                    </a:moveTo>
                    <a:cubicBezTo>
                      <a:pt x="3346224" y="95276"/>
                      <a:pt x="3349678" y="98730"/>
                      <a:pt x="3351096" y="103125"/>
                    </a:cubicBezTo>
                    <a:cubicBezTo>
                      <a:pt x="3355578" y="109069"/>
                      <a:pt x="3359714" y="115273"/>
                      <a:pt x="3363471" y="121693"/>
                    </a:cubicBezTo>
                    <a:cubicBezTo>
                      <a:pt x="3364532" y="127139"/>
                      <a:pt x="3364532" y="132737"/>
                      <a:pt x="3363471" y="138193"/>
                    </a:cubicBezTo>
                    <a:cubicBezTo>
                      <a:pt x="3363482" y="138193"/>
                      <a:pt x="3368636" y="148501"/>
                      <a:pt x="3363482" y="150569"/>
                    </a:cubicBezTo>
                    <a:cubicBezTo>
                      <a:pt x="3358318" y="152626"/>
                      <a:pt x="3348010" y="160876"/>
                      <a:pt x="3332539" y="167069"/>
                    </a:cubicBezTo>
                    <a:cubicBezTo>
                      <a:pt x="3323542" y="169505"/>
                      <a:pt x="3315129" y="173716"/>
                      <a:pt x="3307789" y="179444"/>
                    </a:cubicBezTo>
                    <a:cubicBezTo>
                      <a:pt x="3302581" y="182995"/>
                      <a:pt x="3296540" y="185128"/>
                      <a:pt x="3290260" y="185626"/>
                    </a:cubicBezTo>
                    <a:cubicBezTo>
                      <a:pt x="3272731" y="185626"/>
                      <a:pt x="3258288" y="185626"/>
                      <a:pt x="3254163" y="200069"/>
                    </a:cubicBezTo>
                    <a:cubicBezTo>
                      <a:pt x="3250038" y="214501"/>
                      <a:pt x="3254163" y="210376"/>
                      <a:pt x="3254163" y="226877"/>
                    </a:cubicBezTo>
                    <a:cubicBezTo>
                      <a:pt x="3252290" y="231229"/>
                      <a:pt x="3249464" y="235094"/>
                      <a:pt x="3245913" y="238223"/>
                    </a:cubicBezTo>
                    <a:cubicBezTo>
                      <a:pt x="3240760" y="238223"/>
                      <a:pt x="3240760" y="244405"/>
                      <a:pt x="3238692" y="247502"/>
                    </a:cubicBezTo>
                    <a:cubicBezTo>
                      <a:pt x="3238378" y="251724"/>
                      <a:pt x="3236082" y="255546"/>
                      <a:pt x="3232510" y="257820"/>
                    </a:cubicBezTo>
                    <a:cubicBezTo>
                      <a:pt x="3232510" y="257820"/>
                      <a:pt x="3232510" y="266070"/>
                      <a:pt x="3227356" y="270195"/>
                    </a:cubicBezTo>
                    <a:cubicBezTo>
                      <a:pt x="3222192" y="274320"/>
                      <a:pt x="3218067" y="297002"/>
                      <a:pt x="3221163" y="302156"/>
                    </a:cubicBezTo>
                    <a:cubicBezTo>
                      <a:pt x="3224259" y="307320"/>
                      <a:pt x="3261385" y="310406"/>
                      <a:pt x="3278913" y="314531"/>
                    </a:cubicBezTo>
                    <a:cubicBezTo>
                      <a:pt x="3296442" y="318656"/>
                      <a:pt x="3289231" y="314531"/>
                      <a:pt x="3294385" y="314531"/>
                    </a:cubicBezTo>
                    <a:lnTo>
                      <a:pt x="3309846" y="314531"/>
                    </a:lnTo>
                    <a:lnTo>
                      <a:pt x="3323260" y="322792"/>
                    </a:lnTo>
                    <a:cubicBezTo>
                      <a:pt x="3328219" y="326332"/>
                      <a:pt x="3332723" y="330490"/>
                      <a:pt x="3336664" y="335156"/>
                    </a:cubicBezTo>
                    <a:cubicBezTo>
                      <a:pt x="3344665" y="339346"/>
                      <a:pt x="3350360" y="346925"/>
                      <a:pt x="3352135" y="355792"/>
                    </a:cubicBezTo>
                    <a:cubicBezTo>
                      <a:pt x="3353142" y="360198"/>
                      <a:pt x="3353142" y="364778"/>
                      <a:pt x="3352135" y="369196"/>
                    </a:cubicBezTo>
                    <a:cubicBezTo>
                      <a:pt x="3352135" y="369196"/>
                      <a:pt x="3352135" y="374349"/>
                      <a:pt x="3352135" y="374349"/>
                    </a:cubicBezTo>
                    <a:cubicBezTo>
                      <a:pt x="3352579" y="377078"/>
                      <a:pt x="3352579" y="379871"/>
                      <a:pt x="3352135" y="382599"/>
                    </a:cubicBezTo>
                    <a:cubicBezTo>
                      <a:pt x="3350078" y="386270"/>
                      <a:pt x="3347653" y="389723"/>
                      <a:pt x="3344914" y="392907"/>
                    </a:cubicBezTo>
                    <a:cubicBezTo>
                      <a:pt x="3344914" y="392907"/>
                      <a:pt x="3335635" y="401157"/>
                      <a:pt x="3332539" y="400128"/>
                    </a:cubicBezTo>
                    <a:lnTo>
                      <a:pt x="3312942" y="400128"/>
                    </a:lnTo>
                    <a:lnTo>
                      <a:pt x="3292317" y="390849"/>
                    </a:lnTo>
                    <a:lnTo>
                      <a:pt x="3270663" y="390849"/>
                    </a:lnTo>
                    <a:lnTo>
                      <a:pt x="3236635" y="378474"/>
                    </a:lnTo>
                    <a:lnTo>
                      <a:pt x="3203634" y="371253"/>
                    </a:lnTo>
                    <a:cubicBezTo>
                      <a:pt x="3193002" y="367572"/>
                      <a:pt x="3181872" y="365482"/>
                      <a:pt x="3170634" y="365070"/>
                    </a:cubicBezTo>
                    <a:lnTo>
                      <a:pt x="3138662" y="365070"/>
                    </a:lnTo>
                    <a:cubicBezTo>
                      <a:pt x="3126287" y="365070"/>
                      <a:pt x="3112884" y="356821"/>
                      <a:pt x="3102566" y="355781"/>
                    </a:cubicBezTo>
                    <a:cubicBezTo>
                      <a:pt x="3080630" y="353432"/>
                      <a:pt x="3058511" y="353432"/>
                      <a:pt x="3036565" y="355781"/>
                    </a:cubicBezTo>
                    <a:cubicBezTo>
                      <a:pt x="3007690" y="355781"/>
                      <a:pt x="2955093" y="367128"/>
                      <a:pt x="2952008" y="366099"/>
                    </a:cubicBezTo>
                    <a:cubicBezTo>
                      <a:pt x="2948911" y="365070"/>
                      <a:pt x="2937564" y="344446"/>
                      <a:pt x="2929314" y="331031"/>
                    </a:cubicBezTo>
                    <a:cubicBezTo>
                      <a:pt x="2928145" y="325596"/>
                      <a:pt x="2928145" y="319977"/>
                      <a:pt x="2929314" y="314531"/>
                    </a:cubicBezTo>
                    <a:cubicBezTo>
                      <a:pt x="2931155" y="307786"/>
                      <a:pt x="2931155" y="300662"/>
                      <a:pt x="2929314" y="293906"/>
                    </a:cubicBezTo>
                    <a:cubicBezTo>
                      <a:pt x="2929314" y="286695"/>
                      <a:pt x="2961286" y="283598"/>
                      <a:pt x="2965411" y="283598"/>
                    </a:cubicBezTo>
                    <a:cubicBezTo>
                      <a:pt x="2969536" y="283598"/>
                      <a:pt x="2977786" y="290820"/>
                      <a:pt x="2983968" y="290820"/>
                    </a:cubicBezTo>
                    <a:lnTo>
                      <a:pt x="3027287" y="290820"/>
                    </a:lnTo>
                    <a:cubicBezTo>
                      <a:pt x="3032440" y="290820"/>
                      <a:pt x="3039662" y="290820"/>
                      <a:pt x="3043787" y="290820"/>
                    </a:cubicBezTo>
                    <a:cubicBezTo>
                      <a:pt x="3060070" y="289348"/>
                      <a:pt x="3076256" y="286933"/>
                      <a:pt x="3092259" y="283598"/>
                    </a:cubicBezTo>
                    <a:cubicBezTo>
                      <a:pt x="3122162" y="283598"/>
                      <a:pt x="3132469" y="246473"/>
                      <a:pt x="3139691" y="234098"/>
                    </a:cubicBezTo>
                    <a:cubicBezTo>
                      <a:pt x="3143448" y="228782"/>
                      <a:pt x="3146241" y="222849"/>
                      <a:pt x="3147941" y="216569"/>
                    </a:cubicBezTo>
                    <a:cubicBezTo>
                      <a:pt x="3147941" y="209348"/>
                      <a:pt x="3147941" y="202126"/>
                      <a:pt x="3147941" y="200069"/>
                    </a:cubicBezTo>
                    <a:cubicBezTo>
                      <a:pt x="3142105" y="199733"/>
                      <a:pt x="3136248" y="199733"/>
                      <a:pt x="3130412" y="200069"/>
                    </a:cubicBezTo>
                    <a:cubicBezTo>
                      <a:pt x="3123277" y="201661"/>
                      <a:pt x="3115883" y="201661"/>
                      <a:pt x="3108759" y="200069"/>
                    </a:cubicBezTo>
                    <a:cubicBezTo>
                      <a:pt x="3102566" y="200069"/>
                      <a:pt x="3108759" y="187694"/>
                      <a:pt x="3108759" y="178405"/>
                    </a:cubicBezTo>
                    <a:cubicBezTo>
                      <a:pt x="3109073" y="168953"/>
                      <a:pt x="3106561" y="159609"/>
                      <a:pt x="3101537" y="151597"/>
                    </a:cubicBezTo>
                    <a:cubicBezTo>
                      <a:pt x="3101537" y="151597"/>
                      <a:pt x="3101537" y="135097"/>
                      <a:pt x="3101537" y="132001"/>
                    </a:cubicBezTo>
                    <a:cubicBezTo>
                      <a:pt x="3102046" y="125829"/>
                      <a:pt x="3102046" y="119615"/>
                      <a:pt x="3101537" y="113443"/>
                    </a:cubicBezTo>
                    <a:cubicBezTo>
                      <a:pt x="3101537" y="104154"/>
                      <a:pt x="3112884" y="106222"/>
                      <a:pt x="3121134" y="104154"/>
                    </a:cubicBezTo>
                    <a:cubicBezTo>
                      <a:pt x="3129384" y="102097"/>
                      <a:pt x="3139691" y="114472"/>
                      <a:pt x="3147941" y="117569"/>
                    </a:cubicBezTo>
                    <a:cubicBezTo>
                      <a:pt x="3171858" y="121076"/>
                      <a:pt x="3195969" y="123144"/>
                      <a:pt x="3220134" y="123750"/>
                    </a:cubicBezTo>
                    <a:lnTo>
                      <a:pt x="3259317" y="123750"/>
                    </a:lnTo>
                    <a:cubicBezTo>
                      <a:pt x="3278480" y="122516"/>
                      <a:pt x="3297481" y="119398"/>
                      <a:pt x="3316039" y="114472"/>
                    </a:cubicBezTo>
                    <a:cubicBezTo>
                      <a:pt x="3321095" y="113064"/>
                      <a:pt x="3326443" y="113064"/>
                      <a:pt x="3331510" y="114472"/>
                    </a:cubicBezTo>
                    <a:lnTo>
                      <a:pt x="3343885" y="114472"/>
                    </a:lnTo>
                    <a:close/>
                    <a:moveTo>
                      <a:pt x="2198081" y="79112"/>
                    </a:moveTo>
                    <a:cubicBezTo>
                      <a:pt x="2202917" y="81869"/>
                      <a:pt x="2209495" y="92309"/>
                      <a:pt x="2212588" y="96946"/>
                    </a:cubicBezTo>
                    <a:lnTo>
                      <a:pt x="2218770" y="79417"/>
                    </a:lnTo>
                    <a:cubicBezTo>
                      <a:pt x="2218770" y="79417"/>
                      <a:pt x="2218770" y="94889"/>
                      <a:pt x="2218770" y="100042"/>
                    </a:cubicBezTo>
                    <a:cubicBezTo>
                      <a:pt x="2216995" y="107848"/>
                      <a:pt x="2216995" y="115957"/>
                      <a:pt x="2218770" y="123764"/>
                    </a:cubicBezTo>
                    <a:cubicBezTo>
                      <a:pt x="2218770" y="128917"/>
                      <a:pt x="2218770" y="134071"/>
                      <a:pt x="2208463" y="142321"/>
                    </a:cubicBezTo>
                    <a:cubicBezTo>
                      <a:pt x="2202108" y="150344"/>
                      <a:pt x="2196575" y="158984"/>
                      <a:pt x="2191952" y="168100"/>
                    </a:cubicBezTo>
                    <a:cubicBezTo>
                      <a:pt x="2188509" y="175992"/>
                      <a:pt x="2188509" y="184968"/>
                      <a:pt x="2191952" y="192850"/>
                    </a:cubicBezTo>
                    <a:cubicBezTo>
                      <a:pt x="2191952" y="192850"/>
                      <a:pt x="2191952" y="207293"/>
                      <a:pt x="2191952" y="210379"/>
                    </a:cubicBezTo>
                    <a:cubicBezTo>
                      <a:pt x="2191952" y="213475"/>
                      <a:pt x="2200213" y="210379"/>
                      <a:pt x="2205367" y="210379"/>
                    </a:cubicBezTo>
                    <a:cubicBezTo>
                      <a:pt x="2210520" y="210379"/>
                      <a:pt x="2205367" y="216572"/>
                      <a:pt x="2211549" y="221725"/>
                    </a:cubicBezTo>
                    <a:cubicBezTo>
                      <a:pt x="2217742" y="226879"/>
                      <a:pt x="2221867" y="234100"/>
                      <a:pt x="2221867" y="240293"/>
                    </a:cubicBezTo>
                    <a:cubicBezTo>
                      <a:pt x="2223339" y="242848"/>
                      <a:pt x="2223339" y="245988"/>
                      <a:pt x="2221867" y="248543"/>
                    </a:cubicBezTo>
                    <a:cubicBezTo>
                      <a:pt x="2206872" y="259954"/>
                      <a:pt x="2194854" y="274809"/>
                      <a:pt x="2186798" y="291851"/>
                    </a:cubicBezTo>
                    <a:cubicBezTo>
                      <a:pt x="2186798" y="291851"/>
                      <a:pt x="2186798" y="305265"/>
                      <a:pt x="2186798" y="306293"/>
                    </a:cubicBezTo>
                    <a:lnTo>
                      <a:pt x="2202270" y="306293"/>
                    </a:lnTo>
                    <a:cubicBezTo>
                      <a:pt x="2207694" y="307224"/>
                      <a:pt x="2212718" y="309736"/>
                      <a:pt x="2216713" y="313515"/>
                    </a:cubicBezTo>
                    <a:cubicBezTo>
                      <a:pt x="2219788" y="317434"/>
                      <a:pt x="2221910" y="322025"/>
                      <a:pt x="2222895" y="326919"/>
                    </a:cubicBezTo>
                    <a:cubicBezTo>
                      <a:pt x="2220611" y="347793"/>
                      <a:pt x="2208810" y="366436"/>
                      <a:pt x="2190923" y="377448"/>
                    </a:cubicBezTo>
                    <a:cubicBezTo>
                      <a:pt x="2175452" y="390851"/>
                      <a:pt x="2147615" y="406323"/>
                      <a:pt x="2134201" y="416630"/>
                    </a:cubicBezTo>
                    <a:cubicBezTo>
                      <a:pt x="2120797" y="426948"/>
                      <a:pt x="2114615" y="444476"/>
                      <a:pt x="2107393" y="447573"/>
                    </a:cubicBezTo>
                    <a:cubicBezTo>
                      <a:pt x="2100172" y="450669"/>
                      <a:pt x="2100172" y="447573"/>
                      <a:pt x="2096047" y="447573"/>
                    </a:cubicBezTo>
                    <a:lnTo>
                      <a:pt x="2078518" y="447573"/>
                    </a:lnTo>
                    <a:cubicBezTo>
                      <a:pt x="2072325" y="447573"/>
                      <a:pt x="2073364" y="438294"/>
                      <a:pt x="2069239" y="434169"/>
                    </a:cubicBezTo>
                    <a:cubicBezTo>
                      <a:pt x="2064085" y="430769"/>
                      <a:pt x="2059841" y="426168"/>
                      <a:pt x="2056864" y="420765"/>
                    </a:cubicBezTo>
                    <a:cubicBezTo>
                      <a:pt x="2052100" y="412494"/>
                      <a:pt x="2048949" y="403388"/>
                      <a:pt x="2047585" y="393948"/>
                    </a:cubicBezTo>
                    <a:cubicBezTo>
                      <a:pt x="2051504" y="381648"/>
                      <a:pt x="2059993" y="371308"/>
                      <a:pt x="2071296" y="365072"/>
                    </a:cubicBezTo>
                    <a:cubicBezTo>
                      <a:pt x="2071296" y="365072"/>
                      <a:pt x="2081614" y="353726"/>
                      <a:pt x="2084700" y="351669"/>
                    </a:cubicBezTo>
                    <a:cubicBezTo>
                      <a:pt x="2088836" y="348020"/>
                      <a:pt x="2092030" y="343419"/>
                      <a:pt x="2093989" y="338265"/>
                    </a:cubicBezTo>
                    <a:cubicBezTo>
                      <a:pt x="2094552" y="334497"/>
                      <a:pt x="2094552" y="330676"/>
                      <a:pt x="2093989" y="326919"/>
                    </a:cubicBezTo>
                    <a:cubicBezTo>
                      <a:pt x="2094455" y="322122"/>
                      <a:pt x="2094455" y="317283"/>
                      <a:pt x="2093989" y="312475"/>
                    </a:cubicBezTo>
                    <a:cubicBezTo>
                      <a:pt x="2092885" y="308546"/>
                      <a:pt x="2090752" y="304983"/>
                      <a:pt x="2087796" y="302169"/>
                    </a:cubicBezTo>
                    <a:cubicBezTo>
                      <a:pt x="2084624" y="299765"/>
                      <a:pt x="2082123" y="296560"/>
                      <a:pt x="2080575" y="292890"/>
                    </a:cubicBezTo>
                    <a:cubicBezTo>
                      <a:pt x="2080586" y="292890"/>
                      <a:pt x="2066142" y="280515"/>
                      <a:pt x="2065114" y="274322"/>
                    </a:cubicBezTo>
                    <a:cubicBezTo>
                      <a:pt x="2064313" y="263744"/>
                      <a:pt x="2071296" y="254130"/>
                      <a:pt x="2081614" y="251639"/>
                    </a:cubicBezTo>
                    <a:lnTo>
                      <a:pt x="2095018" y="251639"/>
                    </a:lnTo>
                    <a:cubicBezTo>
                      <a:pt x="2103268" y="251639"/>
                      <a:pt x="2107393" y="241322"/>
                      <a:pt x="2110490" y="234100"/>
                    </a:cubicBezTo>
                    <a:cubicBezTo>
                      <a:pt x="2113586" y="226879"/>
                      <a:pt x="2110490" y="213475"/>
                      <a:pt x="2110490" y="206264"/>
                    </a:cubicBezTo>
                    <a:cubicBezTo>
                      <a:pt x="2110490" y="199043"/>
                      <a:pt x="2100172" y="195946"/>
                      <a:pt x="2093989" y="194918"/>
                    </a:cubicBezTo>
                    <a:cubicBezTo>
                      <a:pt x="2088154" y="194420"/>
                      <a:pt x="2082285" y="194420"/>
                      <a:pt x="2076461" y="194918"/>
                    </a:cubicBezTo>
                    <a:cubicBezTo>
                      <a:pt x="2076461" y="194918"/>
                      <a:pt x="2066142" y="189764"/>
                      <a:pt x="2065114" y="184599"/>
                    </a:cubicBezTo>
                    <a:cubicBezTo>
                      <a:pt x="2064085" y="179446"/>
                      <a:pt x="2059949" y="184599"/>
                      <a:pt x="2054796" y="184599"/>
                    </a:cubicBezTo>
                    <a:cubicBezTo>
                      <a:pt x="2049642" y="184599"/>
                      <a:pt x="2048614" y="169139"/>
                      <a:pt x="2047585" y="166043"/>
                    </a:cubicBezTo>
                    <a:cubicBezTo>
                      <a:pt x="2046546" y="162946"/>
                      <a:pt x="2047585" y="166043"/>
                      <a:pt x="2055824" y="158821"/>
                    </a:cubicBezTo>
                    <a:cubicBezTo>
                      <a:pt x="2064085" y="151600"/>
                      <a:pt x="2055824" y="151600"/>
                      <a:pt x="2060989" y="147475"/>
                    </a:cubicBezTo>
                    <a:cubicBezTo>
                      <a:pt x="2066142" y="143350"/>
                      <a:pt x="2069239" y="139225"/>
                      <a:pt x="2074393" y="136139"/>
                    </a:cubicBezTo>
                    <a:lnTo>
                      <a:pt x="2093989" y="136139"/>
                    </a:lnTo>
                    <a:cubicBezTo>
                      <a:pt x="2118740" y="121696"/>
                      <a:pt x="2144519" y="86639"/>
                      <a:pt x="2171337" y="84571"/>
                    </a:cubicBezTo>
                    <a:cubicBezTo>
                      <a:pt x="2198145" y="82514"/>
                      <a:pt x="2189895" y="84571"/>
                      <a:pt x="2194020" y="79417"/>
                    </a:cubicBezTo>
                    <a:cubicBezTo>
                      <a:pt x="2195051" y="78129"/>
                      <a:pt x="2196469" y="78194"/>
                      <a:pt x="2198081" y="79112"/>
                    </a:cubicBezTo>
                    <a:close/>
                    <a:moveTo>
                      <a:pt x="2394088" y="55695"/>
                    </a:moveTo>
                    <a:cubicBezTo>
                      <a:pt x="2379656" y="62916"/>
                      <a:pt x="2355934" y="70138"/>
                      <a:pt x="2356963" y="76320"/>
                    </a:cubicBezTo>
                    <a:cubicBezTo>
                      <a:pt x="2357991" y="82513"/>
                      <a:pt x="2359020" y="93860"/>
                      <a:pt x="2365213" y="93860"/>
                    </a:cubicBezTo>
                    <a:cubicBezTo>
                      <a:pt x="2372001" y="95408"/>
                      <a:pt x="2379050" y="95408"/>
                      <a:pt x="2385838" y="93860"/>
                    </a:cubicBezTo>
                    <a:cubicBezTo>
                      <a:pt x="2390992" y="88695"/>
                      <a:pt x="2397185" y="73224"/>
                      <a:pt x="2397185" y="73224"/>
                    </a:cubicBezTo>
                    <a:cubicBezTo>
                      <a:pt x="2397867" y="68092"/>
                      <a:pt x="2397867" y="62895"/>
                      <a:pt x="2397185" y="57763"/>
                    </a:cubicBezTo>
                    <a:close/>
                    <a:moveTo>
                      <a:pt x="2409561" y="1039"/>
                    </a:moveTo>
                    <a:cubicBezTo>
                      <a:pt x="2416782" y="10"/>
                      <a:pt x="2421936" y="6193"/>
                      <a:pt x="2427090" y="1039"/>
                    </a:cubicBezTo>
                    <a:cubicBezTo>
                      <a:pt x="2438393" y="-347"/>
                      <a:pt x="2449815" y="-347"/>
                      <a:pt x="2461119" y="1039"/>
                    </a:cubicBezTo>
                    <a:cubicBezTo>
                      <a:pt x="2461130" y="1039"/>
                      <a:pt x="2461130" y="12386"/>
                      <a:pt x="2469369" y="14443"/>
                    </a:cubicBezTo>
                    <a:cubicBezTo>
                      <a:pt x="2476872" y="19466"/>
                      <a:pt x="2482058" y="27251"/>
                      <a:pt x="2483812" y="36096"/>
                    </a:cubicBezTo>
                    <a:cubicBezTo>
                      <a:pt x="2483812" y="43318"/>
                      <a:pt x="2477630" y="54664"/>
                      <a:pt x="2477630" y="57761"/>
                    </a:cubicBezTo>
                    <a:cubicBezTo>
                      <a:pt x="2479600" y="63791"/>
                      <a:pt x="2479600" y="70288"/>
                      <a:pt x="2477630" y="76318"/>
                    </a:cubicBezTo>
                    <a:cubicBezTo>
                      <a:pt x="2472747" y="86549"/>
                      <a:pt x="2468936" y="97268"/>
                      <a:pt x="2466283" y="108290"/>
                    </a:cubicBezTo>
                    <a:cubicBezTo>
                      <a:pt x="2462169" y="115057"/>
                      <a:pt x="2457697" y="121596"/>
                      <a:pt x="2452879" y="127886"/>
                    </a:cubicBezTo>
                    <a:cubicBezTo>
                      <a:pt x="2445658" y="155722"/>
                      <a:pt x="2435340" y="175319"/>
                      <a:pt x="2429158" y="203165"/>
                    </a:cubicBezTo>
                    <a:cubicBezTo>
                      <a:pt x="2429158" y="203165"/>
                      <a:pt x="2422965" y="216569"/>
                      <a:pt x="2419868" y="215541"/>
                    </a:cubicBezTo>
                    <a:cubicBezTo>
                      <a:pt x="2416782" y="214512"/>
                      <a:pt x="2408532" y="215541"/>
                      <a:pt x="2406464" y="215541"/>
                    </a:cubicBezTo>
                    <a:cubicBezTo>
                      <a:pt x="2404407" y="215541"/>
                      <a:pt x="2396157" y="215541"/>
                      <a:pt x="2392032" y="222762"/>
                    </a:cubicBezTo>
                    <a:cubicBezTo>
                      <a:pt x="2387907" y="229973"/>
                      <a:pt x="2374503" y="222762"/>
                      <a:pt x="2372435" y="232041"/>
                    </a:cubicBezTo>
                    <a:cubicBezTo>
                      <a:pt x="2369859" y="237238"/>
                      <a:pt x="2369859" y="243344"/>
                      <a:pt x="2372435" y="248541"/>
                    </a:cubicBezTo>
                    <a:cubicBezTo>
                      <a:pt x="2377589" y="253694"/>
                      <a:pt x="2386879" y="248541"/>
                      <a:pt x="2387907" y="243387"/>
                    </a:cubicBezTo>
                    <a:cubicBezTo>
                      <a:pt x="2390603" y="238937"/>
                      <a:pt x="2395129" y="235906"/>
                      <a:pt x="2400282" y="235137"/>
                    </a:cubicBezTo>
                    <a:cubicBezTo>
                      <a:pt x="2406432" y="236079"/>
                      <a:pt x="2412690" y="236079"/>
                      <a:pt x="2418840" y="235137"/>
                    </a:cubicBezTo>
                    <a:cubicBezTo>
                      <a:pt x="2422867" y="235484"/>
                      <a:pt x="2426213" y="238407"/>
                      <a:pt x="2427090" y="242348"/>
                    </a:cubicBezTo>
                    <a:cubicBezTo>
                      <a:pt x="2428486" y="250338"/>
                      <a:pt x="2431280" y="258014"/>
                      <a:pt x="2435340" y="265041"/>
                    </a:cubicBezTo>
                    <a:cubicBezTo>
                      <a:pt x="2436444" y="268040"/>
                      <a:pt x="2436444" y="271320"/>
                      <a:pt x="2435340" y="274319"/>
                    </a:cubicBezTo>
                    <a:cubicBezTo>
                      <a:pt x="2430663" y="279625"/>
                      <a:pt x="2425477" y="284453"/>
                      <a:pt x="2419868" y="288763"/>
                    </a:cubicBezTo>
                    <a:cubicBezTo>
                      <a:pt x="2419868" y="288763"/>
                      <a:pt x="2407493" y="288763"/>
                      <a:pt x="2402339" y="298041"/>
                    </a:cubicBezTo>
                    <a:cubicBezTo>
                      <a:pt x="2400791" y="301657"/>
                      <a:pt x="2400791" y="305761"/>
                      <a:pt x="2402339" y="309377"/>
                    </a:cubicBezTo>
                    <a:cubicBezTo>
                      <a:pt x="2402339" y="316609"/>
                      <a:pt x="2408532" y="316609"/>
                      <a:pt x="2412657" y="315570"/>
                    </a:cubicBezTo>
                    <a:cubicBezTo>
                      <a:pt x="2416782" y="314541"/>
                      <a:pt x="2430186" y="308348"/>
                      <a:pt x="2436368" y="307320"/>
                    </a:cubicBezTo>
                    <a:cubicBezTo>
                      <a:pt x="2442886" y="307883"/>
                      <a:pt x="2449447" y="307883"/>
                      <a:pt x="2455965" y="307320"/>
                    </a:cubicBezTo>
                    <a:cubicBezTo>
                      <a:pt x="2455965" y="307320"/>
                      <a:pt x="2471437" y="299070"/>
                      <a:pt x="2477630" y="300098"/>
                    </a:cubicBezTo>
                    <a:cubicBezTo>
                      <a:pt x="2483812" y="301138"/>
                      <a:pt x="2493091" y="291848"/>
                      <a:pt x="2498244" y="300098"/>
                    </a:cubicBezTo>
                    <a:cubicBezTo>
                      <a:pt x="2503409" y="308348"/>
                      <a:pt x="2516812" y="310416"/>
                      <a:pt x="2517841" y="323820"/>
                    </a:cubicBezTo>
                    <a:cubicBezTo>
                      <a:pt x="2518880" y="337223"/>
                      <a:pt x="2511659" y="367138"/>
                      <a:pt x="2494119" y="370224"/>
                    </a:cubicBezTo>
                    <a:cubicBezTo>
                      <a:pt x="2476590" y="373320"/>
                      <a:pt x="2494119" y="370224"/>
                      <a:pt x="2467312" y="370224"/>
                    </a:cubicBezTo>
                    <a:lnTo>
                      <a:pt x="2422965" y="377445"/>
                    </a:lnTo>
                    <a:cubicBezTo>
                      <a:pt x="2414725" y="377997"/>
                      <a:pt x="2406454" y="377997"/>
                      <a:pt x="2398214" y="377445"/>
                    </a:cubicBezTo>
                    <a:cubicBezTo>
                      <a:pt x="2391177" y="378398"/>
                      <a:pt x="2384258" y="380130"/>
                      <a:pt x="2377589" y="382599"/>
                    </a:cubicBezTo>
                    <a:cubicBezTo>
                      <a:pt x="2369934" y="385760"/>
                      <a:pt x="2361987" y="388185"/>
                      <a:pt x="2353878" y="389820"/>
                    </a:cubicBezTo>
                    <a:cubicBezTo>
                      <a:pt x="2343971" y="391260"/>
                      <a:pt x="2334487" y="394779"/>
                      <a:pt x="2326031" y="400138"/>
                    </a:cubicBezTo>
                    <a:cubicBezTo>
                      <a:pt x="2316244" y="403256"/>
                      <a:pt x="2306250" y="405671"/>
                      <a:pt x="2296127" y="407360"/>
                    </a:cubicBezTo>
                    <a:cubicBezTo>
                      <a:pt x="2286578" y="412708"/>
                      <a:pt x="2276563" y="417191"/>
                      <a:pt x="2266212" y="420763"/>
                    </a:cubicBezTo>
                    <a:cubicBezTo>
                      <a:pt x="2261059" y="420763"/>
                      <a:pt x="2246616" y="420763"/>
                      <a:pt x="2245587" y="413542"/>
                    </a:cubicBezTo>
                    <a:cubicBezTo>
                      <a:pt x="2241776" y="405324"/>
                      <a:pt x="2239004" y="396663"/>
                      <a:pt x="2237348" y="387752"/>
                    </a:cubicBezTo>
                    <a:lnTo>
                      <a:pt x="2237337" y="379513"/>
                    </a:lnTo>
                    <a:cubicBezTo>
                      <a:pt x="2237337" y="379513"/>
                      <a:pt x="2237337" y="368167"/>
                      <a:pt x="2237337" y="364042"/>
                    </a:cubicBezTo>
                    <a:cubicBezTo>
                      <a:pt x="2237337" y="359917"/>
                      <a:pt x="2237337" y="357849"/>
                      <a:pt x="2243530" y="357849"/>
                    </a:cubicBezTo>
                    <a:cubicBezTo>
                      <a:pt x="2249712" y="357849"/>
                      <a:pt x="2248684" y="357849"/>
                      <a:pt x="2253837" y="357849"/>
                    </a:cubicBezTo>
                    <a:cubicBezTo>
                      <a:pt x="2262585" y="354362"/>
                      <a:pt x="2270890" y="349869"/>
                      <a:pt x="2278588" y="344445"/>
                    </a:cubicBezTo>
                    <a:lnTo>
                      <a:pt x="2310560" y="324848"/>
                    </a:lnTo>
                    <a:cubicBezTo>
                      <a:pt x="2310560" y="318666"/>
                      <a:pt x="2310560" y="315570"/>
                      <a:pt x="2303338" y="316609"/>
                    </a:cubicBezTo>
                    <a:cubicBezTo>
                      <a:pt x="2296127" y="317638"/>
                      <a:pt x="2293031" y="316609"/>
                      <a:pt x="2289934" y="316609"/>
                    </a:cubicBezTo>
                    <a:cubicBezTo>
                      <a:pt x="2286838" y="316609"/>
                      <a:pt x="2278588" y="316609"/>
                      <a:pt x="2277559" y="316609"/>
                    </a:cubicBezTo>
                    <a:cubicBezTo>
                      <a:pt x="2276531" y="316609"/>
                      <a:pt x="2277559" y="308348"/>
                      <a:pt x="2277559" y="305263"/>
                    </a:cubicBezTo>
                    <a:lnTo>
                      <a:pt x="2277559" y="291848"/>
                    </a:lnTo>
                    <a:cubicBezTo>
                      <a:pt x="2277559" y="291848"/>
                      <a:pt x="2277559" y="281541"/>
                      <a:pt x="2283752" y="280512"/>
                    </a:cubicBezTo>
                    <a:cubicBezTo>
                      <a:pt x="2289934" y="279473"/>
                      <a:pt x="2283752" y="280512"/>
                      <a:pt x="2291991" y="280512"/>
                    </a:cubicBezTo>
                    <a:lnTo>
                      <a:pt x="2300252" y="280512"/>
                    </a:lnTo>
                    <a:lnTo>
                      <a:pt x="2307463" y="280512"/>
                    </a:lnTo>
                    <a:cubicBezTo>
                      <a:pt x="2310289" y="278867"/>
                      <a:pt x="2312465" y="276322"/>
                      <a:pt x="2313656" y="273291"/>
                    </a:cubicBezTo>
                    <a:cubicBezTo>
                      <a:pt x="2314706" y="267845"/>
                      <a:pt x="2314706" y="262237"/>
                      <a:pt x="2313656" y="256791"/>
                    </a:cubicBezTo>
                    <a:cubicBezTo>
                      <a:pt x="2313656" y="256791"/>
                      <a:pt x="2308492" y="256791"/>
                      <a:pt x="2303338" y="256791"/>
                    </a:cubicBezTo>
                    <a:lnTo>
                      <a:pt x="2290963" y="261944"/>
                    </a:lnTo>
                    <a:cubicBezTo>
                      <a:pt x="2287552" y="262518"/>
                      <a:pt x="2284066" y="262518"/>
                      <a:pt x="2280656" y="261944"/>
                    </a:cubicBezTo>
                    <a:cubicBezTo>
                      <a:pt x="2277288" y="262984"/>
                      <a:pt x="2273694" y="262984"/>
                      <a:pt x="2270338" y="261944"/>
                    </a:cubicBezTo>
                    <a:cubicBezTo>
                      <a:pt x="2270338" y="261944"/>
                      <a:pt x="2270338" y="261944"/>
                      <a:pt x="2265184" y="255751"/>
                    </a:cubicBezTo>
                    <a:cubicBezTo>
                      <a:pt x="2262672" y="252774"/>
                      <a:pt x="2260907" y="249245"/>
                      <a:pt x="2260030" y="245444"/>
                    </a:cubicBezTo>
                    <a:cubicBezTo>
                      <a:pt x="2260030" y="235137"/>
                      <a:pt x="2250752" y="233069"/>
                      <a:pt x="2248684" y="231012"/>
                    </a:cubicBezTo>
                    <a:cubicBezTo>
                      <a:pt x="2245576" y="225588"/>
                      <a:pt x="2243476" y="219644"/>
                      <a:pt x="2242502" y="213473"/>
                    </a:cubicBezTo>
                    <a:cubicBezTo>
                      <a:pt x="2242502" y="203165"/>
                      <a:pt x="2249712" y="192847"/>
                      <a:pt x="2247655" y="186665"/>
                    </a:cubicBezTo>
                    <a:cubicBezTo>
                      <a:pt x="2242631" y="173002"/>
                      <a:pt x="2239167" y="158819"/>
                      <a:pt x="2237337" y="144386"/>
                    </a:cubicBezTo>
                    <a:cubicBezTo>
                      <a:pt x="2237337" y="144386"/>
                      <a:pt x="2231154" y="135097"/>
                      <a:pt x="2229086" y="126847"/>
                    </a:cubicBezTo>
                    <a:cubicBezTo>
                      <a:pt x="2227029" y="118597"/>
                      <a:pt x="2229086" y="117568"/>
                      <a:pt x="2229086" y="113443"/>
                    </a:cubicBezTo>
                    <a:cubicBezTo>
                      <a:pt x="2230191" y="105237"/>
                      <a:pt x="2230191" y="96911"/>
                      <a:pt x="2229086" y="88693"/>
                    </a:cubicBezTo>
                    <a:lnTo>
                      <a:pt x="2228058" y="86636"/>
                    </a:lnTo>
                    <a:cubicBezTo>
                      <a:pt x="2228058" y="76318"/>
                      <a:pt x="2228058" y="61886"/>
                      <a:pt x="2236309" y="61886"/>
                    </a:cubicBezTo>
                    <a:cubicBezTo>
                      <a:pt x="2244559" y="61886"/>
                      <a:pt x="2244559" y="69097"/>
                      <a:pt x="2251780" y="68068"/>
                    </a:cubicBezTo>
                    <a:cubicBezTo>
                      <a:pt x="2256533" y="69140"/>
                      <a:pt x="2261459" y="69140"/>
                      <a:pt x="2266223" y="68068"/>
                    </a:cubicBezTo>
                    <a:lnTo>
                      <a:pt x="2283752" y="59818"/>
                    </a:lnTo>
                    <a:cubicBezTo>
                      <a:pt x="2293204" y="53149"/>
                      <a:pt x="2303208" y="47280"/>
                      <a:pt x="2313656" y="42289"/>
                    </a:cubicBezTo>
                    <a:cubicBezTo>
                      <a:pt x="2320867" y="42289"/>
                      <a:pt x="2331185" y="42289"/>
                      <a:pt x="2337367" y="36096"/>
                    </a:cubicBezTo>
                    <a:cubicBezTo>
                      <a:pt x="2343560" y="29914"/>
                      <a:pt x="2402339" y="2068"/>
                      <a:pt x="2409561" y="10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2801986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标题 11">
            <a:extLst>
              <a:ext uri="{FF2B5EF4-FFF2-40B4-BE49-F238E27FC236}">
                <a16:creationId xmlns:a16="http://schemas.microsoft.com/office/drawing/2014/main" id="{C75E756C-98CD-4DE4-BB41-9C72D0D63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E31E8B1F-809F-4699-B5B5-0B66DEEDAD53}"/>
              </a:ext>
            </a:extLst>
          </p:cNvPr>
          <p:cNvGrpSpPr/>
          <p:nvPr userDrawn="1"/>
        </p:nvGrpSpPr>
        <p:grpSpPr>
          <a:xfrm>
            <a:off x="571944" y="6385053"/>
            <a:ext cx="2494917" cy="307427"/>
            <a:chOff x="650975" y="5882279"/>
            <a:chExt cx="3328166" cy="410101"/>
          </a:xfrm>
          <a:solidFill>
            <a:schemeClr val="bg1">
              <a:lumMod val="65000"/>
            </a:schemeClr>
          </a:solidFill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44D9C79D-ABA0-481F-A068-44F7AEDF9E7B}"/>
                </a:ext>
              </a:extLst>
            </p:cNvPr>
            <p:cNvGrpSpPr/>
            <p:nvPr/>
          </p:nvGrpSpPr>
          <p:grpSpPr>
            <a:xfrm>
              <a:off x="2581367" y="5885220"/>
              <a:ext cx="322098" cy="404221"/>
              <a:chOff x="2450389" y="5885095"/>
              <a:chExt cx="371863" cy="466673"/>
            </a:xfrm>
            <a:grpFill/>
          </p:grpSpPr>
          <p:sp>
            <p:nvSpPr>
              <p:cNvPr id="78" name="任意多边形: 形状 77">
                <a:extLst>
                  <a:ext uri="{FF2B5EF4-FFF2-40B4-BE49-F238E27FC236}">
                    <a16:creationId xmlns:a16="http://schemas.microsoft.com/office/drawing/2014/main" id="{488A535D-E678-4F79-8C08-1C636757B62C}"/>
                  </a:ext>
                </a:extLst>
              </p:cNvPr>
              <p:cNvSpPr/>
              <p:nvPr/>
            </p:nvSpPr>
            <p:spPr>
              <a:xfrm>
                <a:off x="2450389" y="5885095"/>
                <a:ext cx="371863" cy="306919"/>
              </a:xfrm>
              <a:custGeom>
                <a:avLst/>
                <a:gdLst>
                  <a:gd name="connsiteX0" fmla="*/ 97477 w 371863"/>
                  <a:gd name="connsiteY0" fmla="*/ 42876 h 306919"/>
                  <a:gd name="connsiteX1" fmla="*/ 100327 w 371863"/>
                  <a:gd name="connsiteY1" fmla="*/ 31744 h 306919"/>
                  <a:gd name="connsiteX2" fmla="*/ 115644 w 371863"/>
                  <a:gd name="connsiteY2" fmla="*/ 30052 h 306919"/>
                  <a:gd name="connsiteX3" fmla="*/ 130962 w 371863"/>
                  <a:gd name="connsiteY3" fmla="*/ 47863 h 306919"/>
                  <a:gd name="connsiteX4" fmla="*/ 145478 w 371863"/>
                  <a:gd name="connsiteY4" fmla="*/ 37889 h 306919"/>
                  <a:gd name="connsiteX5" fmla="*/ 176915 w 371863"/>
                  <a:gd name="connsiteY5" fmla="*/ 41808 h 306919"/>
                  <a:gd name="connsiteX6" fmla="*/ 203632 w 371863"/>
                  <a:gd name="connsiteY6" fmla="*/ 16783 h 306919"/>
                  <a:gd name="connsiteX7" fmla="*/ 231862 w 371863"/>
                  <a:gd name="connsiteY7" fmla="*/ 664 h 306919"/>
                  <a:gd name="connsiteX8" fmla="*/ 260805 w 371863"/>
                  <a:gd name="connsiteY8" fmla="*/ 664 h 306919"/>
                  <a:gd name="connsiteX9" fmla="*/ 278617 w 371863"/>
                  <a:gd name="connsiteY9" fmla="*/ 10994 h 306919"/>
                  <a:gd name="connsiteX10" fmla="*/ 289303 w 371863"/>
                  <a:gd name="connsiteY10" fmla="*/ 30854 h 306919"/>
                  <a:gd name="connsiteX11" fmla="*/ 288146 w 371863"/>
                  <a:gd name="connsiteY11" fmla="*/ 49110 h 306919"/>
                  <a:gd name="connsiteX12" fmla="*/ 262853 w 371863"/>
                  <a:gd name="connsiteY12" fmla="*/ 84287 h 306919"/>
                  <a:gd name="connsiteX13" fmla="*/ 250029 w 371863"/>
                  <a:gd name="connsiteY13" fmla="*/ 118217 h 306919"/>
                  <a:gd name="connsiteX14" fmla="*/ 257866 w 371863"/>
                  <a:gd name="connsiteY14" fmla="*/ 126054 h 306919"/>
                  <a:gd name="connsiteX15" fmla="*/ 293489 w 371863"/>
                  <a:gd name="connsiteY15" fmla="*/ 131843 h 306919"/>
                  <a:gd name="connsiteX16" fmla="*/ 341490 w 371863"/>
                  <a:gd name="connsiteY16" fmla="*/ 154285 h 306919"/>
                  <a:gd name="connsiteX17" fmla="*/ 368207 w 371863"/>
                  <a:gd name="connsiteY17" fmla="*/ 186167 h 306919"/>
                  <a:gd name="connsiteX18" fmla="*/ 368207 w 371863"/>
                  <a:gd name="connsiteY18" fmla="*/ 201484 h 306919"/>
                  <a:gd name="connsiteX19" fmla="*/ 338017 w 371863"/>
                  <a:gd name="connsiteY19" fmla="*/ 220453 h 306919"/>
                  <a:gd name="connsiteX20" fmla="*/ 303641 w 371863"/>
                  <a:gd name="connsiteY20" fmla="*/ 221700 h 306919"/>
                  <a:gd name="connsiteX21" fmla="*/ 292420 w 371863"/>
                  <a:gd name="connsiteY21" fmla="*/ 215911 h 306919"/>
                  <a:gd name="connsiteX22" fmla="*/ 279596 w 371863"/>
                  <a:gd name="connsiteY22" fmla="*/ 205136 h 306919"/>
                  <a:gd name="connsiteX23" fmla="*/ 294557 w 371863"/>
                  <a:gd name="connsiteY23" fmla="*/ 177439 h 306919"/>
                  <a:gd name="connsiteX24" fmla="*/ 290372 w 371863"/>
                  <a:gd name="connsiteY24" fmla="*/ 163725 h 306919"/>
                  <a:gd name="connsiteX25" fmla="*/ 232842 w 371863"/>
                  <a:gd name="connsiteY25" fmla="*/ 157135 h 306919"/>
                  <a:gd name="connsiteX26" fmla="*/ 207995 w 371863"/>
                  <a:gd name="connsiteY26" fmla="*/ 170404 h 306919"/>
                  <a:gd name="connsiteX27" fmla="*/ 178963 w 371863"/>
                  <a:gd name="connsiteY27" fmla="*/ 167287 h 306919"/>
                  <a:gd name="connsiteX28" fmla="*/ 148773 w 371863"/>
                  <a:gd name="connsiteY28" fmla="*/ 174411 h 306919"/>
                  <a:gd name="connsiteX29" fmla="*/ 99525 w 371863"/>
                  <a:gd name="connsiteY29" fmla="*/ 194004 h 306919"/>
                  <a:gd name="connsiteX30" fmla="*/ 87325 w 371863"/>
                  <a:gd name="connsiteY30" fmla="*/ 201662 h 306919"/>
                  <a:gd name="connsiteX31" fmla="*/ 77974 w 371863"/>
                  <a:gd name="connsiteY31" fmla="*/ 220097 h 306919"/>
                  <a:gd name="connsiteX32" fmla="*/ 72185 w 371863"/>
                  <a:gd name="connsiteY32" fmla="*/ 235771 h 306919"/>
                  <a:gd name="connsiteX33" fmla="*/ 64704 w 371863"/>
                  <a:gd name="connsiteY33" fmla="*/ 249842 h 306919"/>
                  <a:gd name="connsiteX34" fmla="*/ 59450 w 371863"/>
                  <a:gd name="connsiteY34" fmla="*/ 263378 h 306919"/>
                  <a:gd name="connsiteX35" fmla="*/ 55176 w 371863"/>
                  <a:gd name="connsiteY35" fmla="*/ 277182 h 306919"/>
                  <a:gd name="connsiteX36" fmla="*/ 50990 w 371863"/>
                  <a:gd name="connsiteY36" fmla="*/ 289560 h 306919"/>
                  <a:gd name="connsiteX37" fmla="*/ 49387 w 371863"/>
                  <a:gd name="connsiteY37" fmla="*/ 302295 h 306919"/>
                  <a:gd name="connsiteX38" fmla="*/ 43420 w 371863"/>
                  <a:gd name="connsiteY38" fmla="*/ 306481 h 306919"/>
                  <a:gd name="connsiteX39" fmla="*/ 29172 w 371863"/>
                  <a:gd name="connsiteY39" fmla="*/ 303988 h 306919"/>
                  <a:gd name="connsiteX40" fmla="*/ 18841 w 371863"/>
                  <a:gd name="connsiteY40" fmla="*/ 299446 h 306919"/>
                  <a:gd name="connsiteX41" fmla="*/ 8778 w 371863"/>
                  <a:gd name="connsiteY41" fmla="*/ 293835 h 306919"/>
                  <a:gd name="connsiteX42" fmla="*/ 3612 w 371863"/>
                  <a:gd name="connsiteY42" fmla="*/ 288937 h 306919"/>
                  <a:gd name="connsiteX43" fmla="*/ -306 w 371863"/>
                  <a:gd name="connsiteY43" fmla="*/ 280477 h 306919"/>
                  <a:gd name="connsiteX44" fmla="*/ 5393 w 371863"/>
                  <a:gd name="connsiteY44" fmla="*/ 266406 h 306919"/>
                  <a:gd name="connsiteX45" fmla="*/ 10559 w 371863"/>
                  <a:gd name="connsiteY45" fmla="*/ 251801 h 306919"/>
                  <a:gd name="connsiteX46" fmla="*/ 17861 w 371863"/>
                  <a:gd name="connsiteY46" fmla="*/ 235325 h 306919"/>
                  <a:gd name="connsiteX47" fmla="*/ 34693 w 371863"/>
                  <a:gd name="connsiteY47" fmla="*/ 198991 h 306919"/>
                  <a:gd name="connsiteX48" fmla="*/ 44043 w 371863"/>
                  <a:gd name="connsiteY48" fmla="*/ 179399 h 306919"/>
                  <a:gd name="connsiteX49" fmla="*/ 49565 w 371863"/>
                  <a:gd name="connsiteY49" fmla="*/ 168890 h 306919"/>
                  <a:gd name="connsiteX50" fmla="*/ 51257 w 371863"/>
                  <a:gd name="connsiteY50" fmla="*/ 157313 h 306919"/>
                  <a:gd name="connsiteX51" fmla="*/ 60163 w 371863"/>
                  <a:gd name="connsiteY51" fmla="*/ 150545 h 306919"/>
                  <a:gd name="connsiteX52" fmla="*/ 83941 w 371863"/>
                  <a:gd name="connsiteY52" fmla="*/ 150545 h 306919"/>
                  <a:gd name="connsiteX53" fmla="*/ 93647 w 371863"/>
                  <a:gd name="connsiteY53" fmla="*/ 156155 h 306919"/>
                  <a:gd name="connsiteX54" fmla="*/ 100861 w 371863"/>
                  <a:gd name="connsiteY54" fmla="*/ 163547 h 306919"/>
                  <a:gd name="connsiteX55" fmla="*/ 117959 w 371863"/>
                  <a:gd name="connsiteY55" fmla="*/ 159183 h 306919"/>
                  <a:gd name="connsiteX56" fmla="*/ 150554 w 371863"/>
                  <a:gd name="connsiteY56" fmla="*/ 147250 h 306919"/>
                  <a:gd name="connsiteX57" fmla="*/ 167652 w 371863"/>
                  <a:gd name="connsiteY57" fmla="*/ 133624 h 306919"/>
                  <a:gd name="connsiteX58" fmla="*/ 184128 w 371863"/>
                  <a:gd name="connsiteY58" fmla="*/ 115813 h 306919"/>
                  <a:gd name="connsiteX59" fmla="*/ 195706 w 371863"/>
                  <a:gd name="connsiteY59" fmla="*/ 96577 h 306919"/>
                  <a:gd name="connsiteX60" fmla="*/ 204611 w 371863"/>
                  <a:gd name="connsiteY60" fmla="*/ 80458 h 306919"/>
                  <a:gd name="connsiteX61" fmla="*/ 212092 w 371863"/>
                  <a:gd name="connsiteY61" fmla="*/ 59352 h 306919"/>
                  <a:gd name="connsiteX62" fmla="*/ 221621 w 371863"/>
                  <a:gd name="connsiteY62" fmla="*/ 35752 h 306919"/>
                  <a:gd name="connsiteX63" fmla="*/ 216087 w 371863"/>
                  <a:gd name="connsiteY63" fmla="*/ 31179 h 306919"/>
                  <a:gd name="connsiteX64" fmla="*/ 215833 w 371863"/>
                  <a:gd name="connsiteY64" fmla="*/ 31210 h 306919"/>
                  <a:gd name="connsiteX65" fmla="*/ 200069 w 371863"/>
                  <a:gd name="connsiteY65" fmla="*/ 39492 h 306919"/>
                  <a:gd name="connsiteX66" fmla="*/ 200693 w 371863"/>
                  <a:gd name="connsiteY66" fmla="*/ 58639 h 306919"/>
                  <a:gd name="connsiteX67" fmla="*/ 200693 w 371863"/>
                  <a:gd name="connsiteY67" fmla="*/ 76450 h 306919"/>
                  <a:gd name="connsiteX68" fmla="*/ 193479 w 371863"/>
                  <a:gd name="connsiteY68" fmla="*/ 84643 h 306919"/>
                  <a:gd name="connsiteX69" fmla="*/ 172373 w 371863"/>
                  <a:gd name="connsiteY69" fmla="*/ 86336 h 306919"/>
                  <a:gd name="connsiteX70" fmla="*/ 151534 w 371863"/>
                  <a:gd name="connsiteY70" fmla="*/ 77430 h 306919"/>
                  <a:gd name="connsiteX71" fmla="*/ 140402 w 371863"/>
                  <a:gd name="connsiteY71" fmla="*/ 68524 h 306919"/>
                  <a:gd name="connsiteX72" fmla="*/ 138354 w 371863"/>
                  <a:gd name="connsiteY72" fmla="*/ 77964 h 306919"/>
                  <a:gd name="connsiteX73" fmla="*/ 138354 w 371863"/>
                  <a:gd name="connsiteY73" fmla="*/ 115724 h 306919"/>
                  <a:gd name="connsiteX74" fmla="*/ 125174 w 371863"/>
                  <a:gd name="connsiteY74" fmla="*/ 130596 h 306919"/>
                  <a:gd name="connsiteX75" fmla="*/ 102197 w 371863"/>
                  <a:gd name="connsiteY75" fmla="*/ 126589 h 306919"/>
                  <a:gd name="connsiteX76" fmla="*/ 81180 w 371863"/>
                  <a:gd name="connsiteY76" fmla="*/ 90966 h 306919"/>
                  <a:gd name="connsiteX77" fmla="*/ 81180 w 371863"/>
                  <a:gd name="connsiteY77" fmla="*/ 74669 h 306919"/>
                  <a:gd name="connsiteX78" fmla="*/ 88571 w 371863"/>
                  <a:gd name="connsiteY78" fmla="*/ 66387 h 306919"/>
                  <a:gd name="connsiteX79" fmla="*/ 91510 w 371863"/>
                  <a:gd name="connsiteY79" fmla="*/ 56056 h 306919"/>
                  <a:gd name="connsiteX80" fmla="*/ 97477 w 371863"/>
                  <a:gd name="connsiteY80" fmla="*/ 42876 h 306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371863" h="306919">
                    <a:moveTo>
                      <a:pt x="97477" y="42876"/>
                    </a:moveTo>
                    <a:cubicBezTo>
                      <a:pt x="97523" y="38991"/>
                      <a:pt x="98501" y="35174"/>
                      <a:pt x="100327" y="31744"/>
                    </a:cubicBezTo>
                    <a:cubicBezTo>
                      <a:pt x="103266" y="27202"/>
                      <a:pt x="104067" y="23818"/>
                      <a:pt x="115644" y="30052"/>
                    </a:cubicBezTo>
                    <a:cubicBezTo>
                      <a:pt x="127222" y="36286"/>
                      <a:pt x="127667" y="47863"/>
                      <a:pt x="130962" y="47863"/>
                    </a:cubicBezTo>
                    <a:cubicBezTo>
                      <a:pt x="134257" y="47863"/>
                      <a:pt x="138443" y="38958"/>
                      <a:pt x="145478" y="37889"/>
                    </a:cubicBezTo>
                    <a:cubicBezTo>
                      <a:pt x="158925" y="33169"/>
                      <a:pt x="170681" y="45548"/>
                      <a:pt x="176915" y="41808"/>
                    </a:cubicBezTo>
                    <a:cubicBezTo>
                      <a:pt x="183149" y="38067"/>
                      <a:pt x="195973" y="20880"/>
                      <a:pt x="203632" y="16783"/>
                    </a:cubicBezTo>
                    <a:cubicBezTo>
                      <a:pt x="211290" y="12686"/>
                      <a:pt x="221888" y="1020"/>
                      <a:pt x="231862" y="664"/>
                    </a:cubicBezTo>
                    <a:cubicBezTo>
                      <a:pt x="241454" y="-806"/>
                      <a:pt x="251214" y="-806"/>
                      <a:pt x="260805" y="664"/>
                    </a:cubicBezTo>
                    <a:cubicBezTo>
                      <a:pt x="271136" y="3158"/>
                      <a:pt x="276568" y="6453"/>
                      <a:pt x="278617" y="10994"/>
                    </a:cubicBezTo>
                    <a:cubicBezTo>
                      <a:pt x="282652" y="17348"/>
                      <a:pt x="286224" y="23985"/>
                      <a:pt x="289303" y="30854"/>
                    </a:cubicBezTo>
                    <a:cubicBezTo>
                      <a:pt x="291408" y="36845"/>
                      <a:pt x="290990" y="43433"/>
                      <a:pt x="288146" y="49110"/>
                    </a:cubicBezTo>
                    <a:cubicBezTo>
                      <a:pt x="279107" y="60387"/>
                      <a:pt x="270665" y="72128"/>
                      <a:pt x="262853" y="84287"/>
                    </a:cubicBezTo>
                    <a:cubicBezTo>
                      <a:pt x="258312" y="94172"/>
                      <a:pt x="254571" y="111983"/>
                      <a:pt x="250029" y="118217"/>
                    </a:cubicBezTo>
                    <a:cubicBezTo>
                      <a:pt x="245488" y="124451"/>
                      <a:pt x="249139" y="126054"/>
                      <a:pt x="257866" y="126054"/>
                    </a:cubicBezTo>
                    <a:cubicBezTo>
                      <a:pt x="266594" y="126054"/>
                      <a:pt x="286899" y="131843"/>
                      <a:pt x="293489" y="131843"/>
                    </a:cubicBezTo>
                    <a:cubicBezTo>
                      <a:pt x="310932" y="135739"/>
                      <a:pt x="327315" y="143398"/>
                      <a:pt x="341490" y="154285"/>
                    </a:cubicBezTo>
                    <a:cubicBezTo>
                      <a:pt x="351464" y="164170"/>
                      <a:pt x="365980" y="177796"/>
                      <a:pt x="368207" y="186167"/>
                    </a:cubicBezTo>
                    <a:cubicBezTo>
                      <a:pt x="370433" y="194538"/>
                      <a:pt x="374441" y="194004"/>
                      <a:pt x="368207" y="201484"/>
                    </a:cubicBezTo>
                    <a:cubicBezTo>
                      <a:pt x="360204" y="210612"/>
                      <a:pt x="349712" y="217205"/>
                      <a:pt x="338017" y="220453"/>
                    </a:cubicBezTo>
                    <a:cubicBezTo>
                      <a:pt x="328488" y="222145"/>
                      <a:pt x="310231" y="224639"/>
                      <a:pt x="303641" y="221700"/>
                    </a:cubicBezTo>
                    <a:cubicBezTo>
                      <a:pt x="297051" y="218761"/>
                      <a:pt x="295359" y="219652"/>
                      <a:pt x="292420" y="215911"/>
                    </a:cubicBezTo>
                    <a:cubicBezTo>
                      <a:pt x="289482" y="212171"/>
                      <a:pt x="280041" y="210123"/>
                      <a:pt x="279596" y="205136"/>
                    </a:cubicBezTo>
                    <a:cubicBezTo>
                      <a:pt x="279151" y="200149"/>
                      <a:pt x="293311" y="185722"/>
                      <a:pt x="294557" y="177439"/>
                    </a:cubicBezTo>
                    <a:cubicBezTo>
                      <a:pt x="295804" y="169157"/>
                      <a:pt x="299456" y="166664"/>
                      <a:pt x="290372" y="163725"/>
                    </a:cubicBezTo>
                    <a:cubicBezTo>
                      <a:pt x="281288" y="160786"/>
                      <a:pt x="258490" y="148407"/>
                      <a:pt x="232842" y="157135"/>
                    </a:cubicBezTo>
                    <a:cubicBezTo>
                      <a:pt x="207194" y="165862"/>
                      <a:pt x="218326" y="171651"/>
                      <a:pt x="207995" y="170404"/>
                    </a:cubicBezTo>
                    <a:cubicBezTo>
                      <a:pt x="198465" y="168280"/>
                      <a:pt x="188727" y="167234"/>
                      <a:pt x="178963" y="167287"/>
                    </a:cubicBezTo>
                    <a:cubicBezTo>
                      <a:pt x="171571" y="168534"/>
                      <a:pt x="159282" y="171384"/>
                      <a:pt x="148773" y="174411"/>
                    </a:cubicBezTo>
                    <a:cubicBezTo>
                      <a:pt x="132037" y="180107"/>
                      <a:pt x="115600" y="186646"/>
                      <a:pt x="99525" y="194004"/>
                    </a:cubicBezTo>
                    <a:cubicBezTo>
                      <a:pt x="95607" y="196497"/>
                      <a:pt x="91421" y="194449"/>
                      <a:pt x="87325" y="201662"/>
                    </a:cubicBezTo>
                    <a:cubicBezTo>
                      <a:pt x="83228" y="208876"/>
                      <a:pt x="81714" y="212616"/>
                      <a:pt x="77974" y="220097"/>
                    </a:cubicBezTo>
                    <a:cubicBezTo>
                      <a:pt x="74233" y="227578"/>
                      <a:pt x="75480" y="230873"/>
                      <a:pt x="72185" y="235771"/>
                    </a:cubicBezTo>
                    <a:cubicBezTo>
                      <a:pt x="68708" y="239868"/>
                      <a:pt x="66156" y="244668"/>
                      <a:pt x="64704" y="249842"/>
                    </a:cubicBezTo>
                    <a:cubicBezTo>
                      <a:pt x="61854" y="258747"/>
                      <a:pt x="60697" y="258747"/>
                      <a:pt x="59450" y="263378"/>
                    </a:cubicBezTo>
                    <a:cubicBezTo>
                      <a:pt x="58314" y="268064"/>
                      <a:pt x="56886" y="272674"/>
                      <a:pt x="55176" y="277182"/>
                    </a:cubicBezTo>
                    <a:cubicBezTo>
                      <a:pt x="53489" y="281203"/>
                      <a:pt x="52090" y="285340"/>
                      <a:pt x="50990" y="289560"/>
                    </a:cubicBezTo>
                    <a:cubicBezTo>
                      <a:pt x="50166" y="293764"/>
                      <a:pt x="49631" y="298019"/>
                      <a:pt x="49387" y="302295"/>
                    </a:cubicBezTo>
                    <a:cubicBezTo>
                      <a:pt x="49387" y="305234"/>
                      <a:pt x="48585" y="306214"/>
                      <a:pt x="43420" y="306481"/>
                    </a:cubicBezTo>
                    <a:cubicBezTo>
                      <a:pt x="38590" y="306206"/>
                      <a:pt x="33808" y="305369"/>
                      <a:pt x="29172" y="303988"/>
                    </a:cubicBezTo>
                    <a:cubicBezTo>
                      <a:pt x="25876" y="303364"/>
                      <a:pt x="22314" y="300514"/>
                      <a:pt x="18841" y="299446"/>
                    </a:cubicBezTo>
                    <a:cubicBezTo>
                      <a:pt x="15305" y="297921"/>
                      <a:pt x="11933" y="296041"/>
                      <a:pt x="8778" y="293835"/>
                    </a:cubicBezTo>
                    <a:cubicBezTo>
                      <a:pt x="6771" y="292531"/>
                      <a:pt x="5020" y="290871"/>
                      <a:pt x="3612" y="288937"/>
                    </a:cubicBezTo>
                    <a:cubicBezTo>
                      <a:pt x="974" y="286949"/>
                      <a:pt x="-496" y="283775"/>
                      <a:pt x="-306" y="280477"/>
                    </a:cubicBezTo>
                    <a:cubicBezTo>
                      <a:pt x="157" y="275325"/>
                      <a:pt x="2141" y="270428"/>
                      <a:pt x="5393" y="266406"/>
                    </a:cubicBezTo>
                    <a:cubicBezTo>
                      <a:pt x="7895" y="261850"/>
                      <a:pt x="9639" y="256917"/>
                      <a:pt x="10559" y="251801"/>
                    </a:cubicBezTo>
                    <a:cubicBezTo>
                      <a:pt x="12605" y="246145"/>
                      <a:pt x="15046" y="240640"/>
                      <a:pt x="17861" y="235325"/>
                    </a:cubicBezTo>
                    <a:cubicBezTo>
                      <a:pt x="19909" y="231763"/>
                      <a:pt x="31665" y="204779"/>
                      <a:pt x="34693" y="198991"/>
                    </a:cubicBezTo>
                    <a:cubicBezTo>
                      <a:pt x="37721" y="193202"/>
                      <a:pt x="42173" y="182872"/>
                      <a:pt x="44043" y="179399"/>
                    </a:cubicBezTo>
                    <a:cubicBezTo>
                      <a:pt x="45914" y="175926"/>
                      <a:pt x="49565" y="171740"/>
                      <a:pt x="49565" y="168890"/>
                    </a:cubicBezTo>
                    <a:cubicBezTo>
                      <a:pt x="49320" y="164955"/>
                      <a:pt x="49896" y="161013"/>
                      <a:pt x="51257" y="157313"/>
                    </a:cubicBezTo>
                    <a:cubicBezTo>
                      <a:pt x="52956" y="153749"/>
                      <a:pt x="56274" y="151227"/>
                      <a:pt x="60163" y="150545"/>
                    </a:cubicBezTo>
                    <a:cubicBezTo>
                      <a:pt x="68076" y="149924"/>
                      <a:pt x="76027" y="149924"/>
                      <a:pt x="83941" y="150545"/>
                    </a:cubicBezTo>
                    <a:cubicBezTo>
                      <a:pt x="88660" y="151346"/>
                      <a:pt x="92134" y="155532"/>
                      <a:pt x="93647" y="156155"/>
                    </a:cubicBezTo>
                    <a:cubicBezTo>
                      <a:pt x="95162" y="156779"/>
                      <a:pt x="97299" y="163101"/>
                      <a:pt x="100861" y="163547"/>
                    </a:cubicBezTo>
                    <a:cubicBezTo>
                      <a:pt x="106737" y="162901"/>
                      <a:pt x="112493" y="161432"/>
                      <a:pt x="117959" y="159183"/>
                    </a:cubicBezTo>
                    <a:cubicBezTo>
                      <a:pt x="129072" y="155917"/>
                      <a:pt x="139960" y="151931"/>
                      <a:pt x="150554" y="147250"/>
                    </a:cubicBezTo>
                    <a:cubicBezTo>
                      <a:pt x="156517" y="143049"/>
                      <a:pt x="162226" y="138499"/>
                      <a:pt x="167652" y="133624"/>
                    </a:cubicBezTo>
                    <a:cubicBezTo>
                      <a:pt x="170948" y="130774"/>
                      <a:pt x="180655" y="119642"/>
                      <a:pt x="184128" y="115813"/>
                    </a:cubicBezTo>
                    <a:cubicBezTo>
                      <a:pt x="187602" y="111983"/>
                      <a:pt x="192232" y="101742"/>
                      <a:pt x="195706" y="96577"/>
                    </a:cubicBezTo>
                    <a:cubicBezTo>
                      <a:pt x="199179" y="91412"/>
                      <a:pt x="201405" y="85445"/>
                      <a:pt x="204611" y="80458"/>
                    </a:cubicBezTo>
                    <a:cubicBezTo>
                      <a:pt x="207817" y="75471"/>
                      <a:pt x="208708" y="65140"/>
                      <a:pt x="212092" y="59352"/>
                    </a:cubicBezTo>
                    <a:cubicBezTo>
                      <a:pt x="215694" y="51664"/>
                      <a:pt x="218875" y="43785"/>
                      <a:pt x="221621" y="35752"/>
                    </a:cubicBezTo>
                    <a:cubicBezTo>
                      <a:pt x="221355" y="32961"/>
                      <a:pt x="218878" y="30914"/>
                      <a:pt x="216087" y="31179"/>
                    </a:cubicBezTo>
                    <a:cubicBezTo>
                      <a:pt x="216002" y="31188"/>
                      <a:pt x="215917" y="31198"/>
                      <a:pt x="215833" y="31210"/>
                    </a:cubicBezTo>
                    <a:cubicBezTo>
                      <a:pt x="210400" y="31210"/>
                      <a:pt x="201672" y="31210"/>
                      <a:pt x="200069" y="39492"/>
                    </a:cubicBezTo>
                    <a:cubicBezTo>
                      <a:pt x="198993" y="45852"/>
                      <a:pt x="199205" y="52363"/>
                      <a:pt x="200693" y="58639"/>
                    </a:cubicBezTo>
                    <a:cubicBezTo>
                      <a:pt x="201821" y="64523"/>
                      <a:pt x="201821" y="70567"/>
                      <a:pt x="200693" y="76450"/>
                    </a:cubicBezTo>
                    <a:cubicBezTo>
                      <a:pt x="199179" y="79924"/>
                      <a:pt x="199624" y="83397"/>
                      <a:pt x="193479" y="84643"/>
                    </a:cubicBezTo>
                    <a:cubicBezTo>
                      <a:pt x="186712" y="87039"/>
                      <a:pt x="179435" y="87622"/>
                      <a:pt x="172373" y="86336"/>
                    </a:cubicBezTo>
                    <a:cubicBezTo>
                      <a:pt x="165051" y="84337"/>
                      <a:pt x="158039" y="81340"/>
                      <a:pt x="151534" y="77430"/>
                    </a:cubicBezTo>
                    <a:cubicBezTo>
                      <a:pt x="146369" y="72888"/>
                      <a:pt x="143341" y="67901"/>
                      <a:pt x="140402" y="68524"/>
                    </a:cubicBezTo>
                    <a:cubicBezTo>
                      <a:pt x="137463" y="69148"/>
                      <a:pt x="137908" y="73690"/>
                      <a:pt x="138354" y="77964"/>
                    </a:cubicBezTo>
                    <a:cubicBezTo>
                      <a:pt x="139111" y="90539"/>
                      <a:pt x="139111" y="103149"/>
                      <a:pt x="138354" y="115724"/>
                    </a:cubicBezTo>
                    <a:cubicBezTo>
                      <a:pt x="137391" y="122899"/>
                      <a:pt x="132181" y="128778"/>
                      <a:pt x="125174" y="130596"/>
                    </a:cubicBezTo>
                    <a:cubicBezTo>
                      <a:pt x="117324" y="133145"/>
                      <a:pt x="108721" y="131645"/>
                      <a:pt x="102197" y="126589"/>
                    </a:cubicBezTo>
                    <a:cubicBezTo>
                      <a:pt x="96408" y="120978"/>
                      <a:pt x="88126" y="117060"/>
                      <a:pt x="81180" y="90966"/>
                    </a:cubicBezTo>
                    <a:cubicBezTo>
                      <a:pt x="79826" y="85618"/>
                      <a:pt x="79826" y="80017"/>
                      <a:pt x="81180" y="74669"/>
                    </a:cubicBezTo>
                    <a:cubicBezTo>
                      <a:pt x="82159" y="72621"/>
                      <a:pt x="88126" y="69237"/>
                      <a:pt x="88571" y="66387"/>
                    </a:cubicBezTo>
                    <a:cubicBezTo>
                      <a:pt x="88643" y="62748"/>
                      <a:pt x="89656" y="59189"/>
                      <a:pt x="91510" y="56056"/>
                    </a:cubicBezTo>
                    <a:cubicBezTo>
                      <a:pt x="93930" y="51871"/>
                      <a:pt x="95928" y="47456"/>
                      <a:pt x="97477" y="42876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" name="任意多边形: 形状 78">
                <a:extLst>
                  <a:ext uri="{FF2B5EF4-FFF2-40B4-BE49-F238E27FC236}">
                    <a16:creationId xmlns:a16="http://schemas.microsoft.com/office/drawing/2014/main" id="{4FB71EB5-25F5-48AD-80F9-A3F754319CC2}"/>
                  </a:ext>
                </a:extLst>
              </p:cNvPr>
              <p:cNvSpPr/>
              <p:nvPr/>
            </p:nvSpPr>
            <p:spPr>
              <a:xfrm>
                <a:off x="2536547" y="6071524"/>
                <a:ext cx="228254" cy="280244"/>
              </a:xfrm>
              <a:custGeom>
                <a:avLst/>
                <a:gdLst>
                  <a:gd name="connsiteX0" fmla="*/ 1612 w 228254"/>
                  <a:gd name="connsiteY0" fmla="*/ 55932 h 280244"/>
                  <a:gd name="connsiteX1" fmla="*/ 1064 w 228254"/>
                  <a:gd name="connsiteY1" fmla="*/ 51178 h 280244"/>
                  <a:gd name="connsiteX2" fmla="*/ 3037 w 228254"/>
                  <a:gd name="connsiteY2" fmla="*/ 49965 h 280244"/>
                  <a:gd name="connsiteX3" fmla="*/ 15861 w 228254"/>
                  <a:gd name="connsiteY3" fmla="*/ 45869 h 280244"/>
                  <a:gd name="connsiteX4" fmla="*/ 105719 w 228254"/>
                  <a:gd name="connsiteY4" fmla="*/ 5170 h 280244"/>
                  <a:gd name="connsiteX5" fmla="*/ 162002 w 228254"/>
                  <a:gd name="connsiteY5" fmla="*/ 985 h 280244"/>
                  <a:gd name="connsiteX6" fmla="*/ 176340 w 228254"/>
                  <a:gd name="connsiteY6" fmla="*/ 20310 h 280244"/>
                  <a:gd name="connsiteX7" fmla="*/ 175538 w 228254"/>
                  <a:gd name="connsiteY7" fmla="*/ 35182 h 280244"/>
                  <a:gd name="connsiteX8" fmla="*/ 142766 w 228254"/>
                  <a:gd name="connsiteY8" fmla="*/ 69201 h 280244"/>
                  <a:gd name="connsiteX9" fmla="*/ 139115 w 228254"/>
                  <a:gd name="connsiteY9" fmla="*/ 78107 h 280244"/>
                  <a:gd name="connsiteX10" fmla="*/ 133504 w 228254"/>
                  <a:gd name="connsiteY10" fmla="*/ 82204 h 280244"/>
                  <a:gd name="connsiteX11" fmla="*/ 138759 w 228254"/>
                  <a:gd name="connsiteY11" fmla="*/ 87814 h 280244"/>
                  <a:gd name="connsiteX12" fmla="*/ 182218 w 228254"/>
                  <a:gd name="connsiteY12" fmla="*/ 88972 h 280244"/>
                  <a:gd name="connsiteX13" fmla="*/ 192459 w 228254"/>
                  <a:gd name="connsiteY13" fmla="*/ 84519 h 280244"/>
                  <a:gd name="connsiteX14" fmla="*/ 221758 w 228254"/>
                  <a:gd name="connsiteY14" fmla="*/ 99213 h 280244"/>
                  <a:gd name="connsiteX15" fmla="*/ 225231 w 228254"/>
                  <a:gd name="connsiteY15" fmla="*/ 112482 h 280244"/>
                  <a:gd name="connsiteX16" fmla="*/ 227903 w 228254"/>
                  <a:gd name="connsiteY16" fmla="*/ 117024 h 280244"/>
                  <a:gd name="connsiteX17" fmla="*/ 223984 w 228254"/>
                  <a:gd name="connsiteY17" fmla="*/ 126909 h 280244"/>
                  <a:gd name="connsiteX18" fmla="*/ 161645 w 228254"/>
                  <a:gd name="connsiteY18" fmla="*/ 126909 h 280244"/>
                  <a:gd name="connsiteX19" fmla="*/ 147218 w 228254"/>
                  <a:gd name="connsiteY19" fmla="*/ 134568 h 280244"/>
                  <a:gd name="connsiteX20" fmla="*/ 141697 w 228254"/>
                  <a:gd name="connsiteY20" fmla="*/ 236003 h 280244"/>
                  <a:gd name="connsiteX21" fmla="*/ 130120 w 228254"/>
                  <a:gd name="connsiteY21" fmla="*/ 276523 h 280244"/>
                  <a:gd name="connsiteX22" fmla="*/ 94497 w 228254"/>
                  <a:gd name="connsiteY22" fmla="*/ 276523 h 280244"/>
                  <a:gd name="connsiteX23" fmla="*/ 57183 w 228254"/>
                  <a:gd name="connsiteY23" fmla="*/ 248292 h 280244"/>
                  <a:gd name="connsiteX24" fmla="*/ 53086 w 228254"/>
                  <a:gd name="connsiteY24" fmla="*/ 212670 h 280244"/>
                  <a:gd name="connsiteX25" fmla="*/ 58697 w 228254"/>
                  <a:gd name="connsiteY25" fmla="*/ 194859 h 280244"/>
                  <a:gd name="connsiteX26" fmla="*/ 59499 w 228254"/>
                  <a:gd name="connsiteY26" fmla="*/ 181679 h 280244"/>
                  <a:gd name="connsiteX27" fmla="*/ 65287 w 228254"/>
                  <a:gd name="connsiteY27" fmla="*/ 191564 h 280244"/>
                  <a:gd name="connsiteX28" fmla="*/ 86127 w 228254"/>
                  <a:gd name="connsiteY28" fmla="*/ 217568 h 280244"/>
                  <a:gd name="connsiteX29" fmla="*/ 108390 w 228254"/>
                  <a:gd name="connsiteY29" fmla="*/ 218191 h 280244"/>
                  <a:gd name="connsiteX30" fmla="*/ 118097 w 228254"/>
                  <a:gd name="connsiteY30" fmla="*/ 188269 h 280244"/>
                  <a:gd name="connsiteX31" fmla="*/ 119967 w 228254"/>
                  <a:gd name="connsiteY31" fmla="*/ 137774 h 280244"/>
                  <a:gd name="connsiteX32" fmla="*/ 114001 w 228254"/>
                  <a:gd name="connsiteY32" fmla="*/ 134034 h 280244"/>
                  <a:gd name="connsiteX33" fmla="*/ 94231 w 228254"/>
                  <a:gd name="connsiteY33" fmla="*/ 139199 h 280244"/>
                  <a:gd name="connsiteX34" fmla="*/ 73124 w 228254"/>
                  <a:gd name="connsiteY34" fmla="*/ 148906 h 280244"/>
                  <a:gd name="connsiteX35" fmla="*/ 52107 w 228254"/>
                  <a:gd name="connsiteY35" fmla="*/ 162532 h 280244"/>
                  <a:gd name="connsiteX36" fmla="*/ 28418 w 228254"/>
                  <a:gd name="connsiteY36" fmla="*/ 167697 h 280244"/>
                  <a:gd name="connsiteX37" fmla="*/ 8826 w 228254"/>
                  <a:gd name="connsiteY37" fmla="*/ 154695 h 280244"/>
                  <a:gd name="connsiteX38" fmla="*/ 2592 w 228254"/>
                  <a:gd name="connsiteY38" fmla="*/ 139823 h 280244"/>
                  <a:gd name="connsiteX39" fmla="*/ -258 w 228254"/>
                  <a:gd name="connsiteY39" fmla="*/ 128067 h 280244"/>
                  <a:gd name="connsiteX40" fmla="*/ 4640 w 228254"/>
                  <a:gd name="connsiteY40" fmla="*/ 112571 h 280244"/>
                  <a:gd name="connsiteX41" fmla="*/ 21204 w 228254"/>
                  <a:gd name="connsiteY41" fmla="*/ 111770 h 280244"/>
                  <a:gd name="connsiteX42" fmla="*/ 50058 w 228254"/>
                  <a:gd name="connsiteY42" fmla="*/ 107673 h 280244"/>
                  <a:gd name="connsiteX43" fmla="*/ 86305 w 228254"/>
                  <a:gd name="connsiteY43" fmla="*/ 98144 h 280244"/>
                  <a:gd name="connsiteX44" fmla="*/ 92093 w 228254"/>
                  <a:gd name="connsiteY44" fmla="*/ 92534 h 280244"/>
                  <a:gd name="connsiteX45" fmla="*/ 87551 w 228254"/>
                  <a:gd name="connsiteY45" fmla="*/ 79175 h 280244"/>
                  <a:gd name="connsiteX46" fmla="*/ 92539 w 228254"/>
                  <a:gd name="connsiteY46" fmla="*/ 69468 h 280244"/>
                  <a:gd name="connsiteX47" fmla="*/ 128161 w 228254"/>
                  <a:gd name="connsiteY47" fmla="*/ 36696 h 280244"/>
                  <a:gd name="connsiteX48" fmla="*/ 125934 w 228254"/>
                  <a:gd name="connsiteY48" fmla="*/ 32956 h 280244"/>
                  <a:gd name="connsiteX49" fmla="*/ 94765 w 228254"/>
                  <a:gd name="connsiteY49" fmla="*/ 43286 h 280244"/>
                  <a:gd name="connsiteX50" fmla="*/ 73302 w 228254"/>
                  <a:gd name="connsiteY50" fmla="*/ 52192 h 280244"/>
                  <a:gd name="connsiteX51" fmla="*/ 47120 w 228254"/>
                  <a:gd name="connsiteY51" fmla="*/ 66619 h 280244"/>
                  <a:gd name="connsiteX52" fmla="*/ 29309 w 228254"/>
                  <a:gd name="connsiteY52" fmla="*/ 75524 h 280244"/>
                  <a:gd name="connsiteX53" fmla="*/ 20403 w 228254"/>
                  <a:gd name="connsiteY53" fmla="*/ 77840 h 280244"/>
                  <a:gd name="connsiteX54" fmla="*/ 11497 w 228254"/>
                  <a:gd name="connsiteY54" fmla="*/ 68489 h 280244"/>
                  <a:gd name="connsiteX55" fmla="*/ 6689 w 228254"/>
                  <a:gd name="connsiteY55" fmla="*/ 63769 h 280244"/>
                  <a:gd name="connsiteX56" fmla="*/ 1791 w 228254"/>
                  <a:gd name="connsiteY56" fmla="*/ 56734 h 280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28254" h="280244">
                    <a:moveTo>
                      <a:pt x="1612" y="55932"/>
                    </a:moveTo>
                    <a:cubicBezTo>
                      <a:pt x="148" y="54770"/>
                      <a:pt x="-97" y="52642"/>
                      <a:pt x="1064" y="51178"/>
                    </a:cubicBezTo>
                    <a:cubicBezTo>
                      <a:pt x="1559" y="50554"/>
                      <a:pt x="2257" y="50125"/>
                      <a:pt x="3037" y="49965"/>
                    </a:cubicBezTo>
                    <a:cubicBezTo>
                      <a:pt x="8381" y="47917"/>
                      <a:pt x="9182" y="49965"/>
                      <a:pt x="15861" y="45869"/>
                    </a:cubicBezTo>
                    <a:cubicBezTo>
                      <a:pt x="22540" y="41772"/>
                      <a:pt x="72946" y="8911"/>
                      <a:pt x="105719" y="5170"/>
                    </a:cubicBezTo>
                    <a:cubicBezTo>
                      <a:pt x="138491" y="1430"/>
                      <a:pt x="152028" y="-2666"/>
                      <a:pt x="162002" y="985"/>
                    </a:cubicBezTo>
                    <a:cubicBezTo>
                      <a:pt x="169790" y="4528"/>
                      <a:pt x="175206" y="11829"/>
                      <a:pt x="176340" y="20310"/>
                    </a:cubicBezTo>
                    <a:cubicBezTo>
                      <a:pt x="177825" y="25208"/>
                      <a:pt x="177542" y="30472"/>
                      <a:pt x="175538" y="35182"/>
                    </a:cubicBezTo>
                    <a:cubicBezTo>
                      <a:pt x="173490" y="37676"/>
                      <a:pt x="146061" y="61899"/>
                      <a:pt x="142766" y="69201"/>
                    </a:cubicBezTo>
                    <a:cubicBezTo>
                      <a:pt x="139471" y="76504"/>
                      <a:pt x="140807" y="76771"/>
                      <a:pt x="139115" y="78107"/>
                    </a:cubicBezTo>
                    <a:cubicBezTo>
                      <a:pt x="137422" y="79443"/>
                      <a:pt x="133237" y="79710"/>
                      <a:pt x="133504" y="82204"/>
                    </a:cubicBezTo>
                    <a:cubicBezTo>
                      <a:pt x="133771" y="84697"/>
                      <a:pt x="134483" y="86478"/>
                      <a:pt x="138759" y="87814"/>
                    </a:cubicBezTo>
                    <a:cubicBezTo>
                      <a:pt x="153182" y="89481"/>
                      <a:pt x="167726" y="89869"/>
                      <a:pt x="182218" y="88972"/>
                    </a:cubicBezTo>
                    <a:cubicBezTo>
                      <a:pt x="185869" y="87636"/>
                      <a:pt x="189075" y="83361"/>
                      <a:pt x="192459" y="84519"/>
                    </a:cubicBezTo>
                    <a:cubicBezTo>
                      <a:pt x="195843" y="85677"/>
                      <a:pt x="219176" y="94938"/>
                      <a:pt x="221758" y="99213"/>
                    </a:cubicBezTo>
                    <a:cubicBezTo>
                      <a:pt x="224180" y="103205"/>
                      <a:pt x="225386" y="107816"/>
                      <a:pt x="225231" y="112482"/>
                    </a:cubicBezTo>
                    <a:cubicBezTo>
                      <a:pt x="225231" y="117826"/>
                      <a:pt x="227903" y="115154"/>
                      <a:pt x="227903" y="117024"/>
                    </a:cubicBezTo>
                    <a:cubicBezTo>
                      <a:pt x="227903" y="118894"/>
                      <a:pt x="228526" y="125217"/>
                      <a:pt x="223984" y="126909"/>
                    </a:cubicBezTo>
                    <a:cubicBezTo>
                      <a:pt x="219443" y="128601"/>
                      <a:pt x="163961" y="126909"/>
                      <a:pt x="161645" y="126909"/>
                    </a:cubicBezTo>
                    <a:cubicBezTo>
                      <a:pt x="159330" y="126909"/>
                      <a:pt x="147486" y="128780"/>
                      <a:pt x="147218" y="134568"/>
                    </a:cubicBezTo>
                    <a:cubicBezTo>
                      <a:pt x="146951" y="140357"/>
                      <a:pt x="142944" y="228077"/>
                      <a:pt x="141697" y="236003"/>
                    </a:cubicBezTo>
                    <a:cubicBezTo>
                      <a:pt x="140450" y="243928"/>
                      <a:pt x="141697" y="271180"/>
                      <a:pt x="130120" y="276523"/>
                    </a:cubicBezTo>
                    <a:cubicBezTo>
                      <a:pt x="118543" y="281866"/>
                      <a:pt x="109459" y="279818"/>
                      <a:pt x="94497" y="276523"/>
                    </a:cubicBezTo>
                    <a:cubicBezTo>
                      <a:pt x="78923" y="272197"/>
                      <a:pt x="65581" y="262103"/>
                      <a:pt x="57183" y="248292"/>
                    </a:cubicBezTo>
                    <a:cubicBezTo>
                      <a:pt x="52169" y="237127"/>
                      <a:pt x="50738" y="224682"/>
                      <a:pt x="53086" y="212670"/>
                    </a:cubicBezTo>
                    <a:cubicBezTo>
                      <a:pt x="55936" y="205189"/>
                      <a:pt x="59143" y="201004"/>
                      <a:pt x="58697" y="194859"/>
                    </a:cubicBezTo>
                    <a:cubicBezTo>
                      <a:pt x="58252" y="188714"/>
                      <a:pt x="56649" y="179987"/>
                      <a:pt x="59499" y="181679"/>
                    </a:cubicBezTo>
                    <a:cubicBezTo>
                      <a:pt x="62348" y="183371"/>
                      <a:pt x="63417" y="185597"/>
                      <a:pt x="65287" y="191564"/>
                    </a:cubicBezTo>
                    <a:cubicBezTo>
                      <a:pt x="68905" y="202442"/>
                      <a:pt x="76298" y="211667"/>
                      <a:pt x="86127" y="217568"/>
                    </a:cubicBezTo>
                    <a:cubicBezTo>
                      <a:pt x="97080" y="222288"/>
                      <a:pt x="106164" y="221308"/>
                      <a:pt x="108390" y="218191"/>
                    </a:cubicBezTo>
                    <a:cubicBezTo>
                      <a:pt x="110617" y="215074"/>
                      <a:pt x="116495" y="209731"/>
                      <a:pt x="118097" y="188269"/>
                    </a:cubicBezTo>
                    <a:cubicBezTo>
                      <a:pt x="119700" y="166806"/>
                      <a:pt x="122016" y="140446"/>
                      <a:pt x="119967" y="137774"/>
                    </a:cubicBezTo>
                    <a:cubicBezTo>
                      <a:pt x="117919" y="135103"/>
                      <a:pt x="117919" y="133411"/>
                      <a:pt x="114001" y="134034"/>
                    </a:cubicBezTo>
                    <a:cubicBezTo>
                      <a:pt x="107294" y="135275"/>
                      <a:pt x="100687" y="137001"/>
                      <a:pt x="94231" y="139199"/>
                    </a:cubicBezTo>
                    <a:cubicBezTo>
                      <a:pt x="87036" y="142077"/>
                      <a:pt x="79992" y="145317"/>
                      <a:pt x="73124" y="148906"/>
                    </a:cubicBezTo>
                    <a:cubicBezTo>
                      <a:pt x="67602" y="151934"/>
                      <a:pt x="58875" y="158791"/>
                      <a:pt x="52107" y="162532"/>
                    </a:cubicBezTo>
                    <a:cubicBezTo>
                      <a:pt x="45140" y="167168"/>
                      <a:pt x="36683" y="169012"/>
                      <a:pt x="28418" y="167697"/>
                    </a:cubicBezTo>
                    <a:cubicBezTo>
                      <a:pt x="20649" y="165605"/>
                      <a:pt x="13772" y="161041"/>
                      <a:pt x="8826" y="154695"/>
                    </a:cubicBezTo>
                    <a:cubicBezTo>
                      <a:pt x="5263" y="150331"/>
                      <a:pt x="5531" y="144543"/>
                      <a:pt x="2592" y="139823"/>
                    </a:cubicBezTo>
                    <a:cubicBezTo>
                      <a:pt x="402" y="136313"/>
                      <a:pt x="-597" y="132190"/>
                      <a:pt x="-258" y="128067"/>
                    </a:cubicBezTo>
                    <a:cubicBezTo>
                      <a:pt x="-258" y="124149"/>
                      <a:pt x="365" y="114887"/>
                      <a:pt x="4640" y="112571"/>
                    </a:cubicBezTo>
                    <a:cubicBezTo>
                      <a:pt x="9810" y="110013"/>
                      <a:pt x="15812" y="109723"/>
                      <a:pt x="21204" y="111770"/>
                    </a:cubicBezTo>
                    <a:cubicBezTo>
                      <a:pt x="31015" y="113319"/>
                      <a:pt x="41066" y="111892"/>
                      <a:pt x="50058" y="107673"/>
                    </a:cubicBezTo>
                    <a:cubicBezTo>
                      <a:pt x="61191" y="103310"/>
                      <a:pt x="82475" y="99748"/>
                      <a:pt x="86305" y="98144"/>
                    </a:cubicBezTo>
                    <a:cubicBezTo>
                      <a:pt x="90134" y="96541"/>
                      <a:pt x="94587" y="95028"/>
                      <a:pt x="92093" y="92534"/>
                    </a:cubicBezTo>
                    <a:cubicBezTo>
                      <a:pt x="89600" y="90040"/>
                      <a:pt x="86126" y="82025"/>
                      <a:pt x="87551" y="79175"/>
                    </a:cubicBezTo>
                    <a:cubicBezTo>
                      <a:pt x="88976" y="76326"/>
                      <a:pt x="89065" y="70715"/>
                      <a:pt x="92539" y="69468"/>
                    </a:cubicBezTo>
                    <a:cubicBezTo>
                      <a:pt x="96011" y="68222"/>
                      <a:pt x="125934" y="44533"/>
                      <a:pt x="128161" y="36696"/>
                    </a:cubicBezTo>
                    <a:cubicBezTo>
                      <a:pt x="131278" y="32154"/>
                      <a:pt x="127537" y="32956"/>
                      <a:pt x="125934" y="32956"/>
                    </a:cubicBezTo>
                    <a:cubicBezTo>
                      <a:pt x="115302" y="35618"/>
                      <a:pt x="104883" y="39071"/>
                      <a:pt x="94765" y="43286"/>
                    </a:cubicBezTo>
                    <a:cubicBezTo>
                      <a:pt x="88798" y="46403"/>
                      <a:pt x="81763" y="48006"/>
                      <a:pt x="73302" y="52192"/>
                    </a:cubicBezTo>
                    <a:cubicBezTo>
                      <a:pt x="64842" y="56377"/>
                      <a:pt x="53532" y="62878"/>
                      <a:pt x="47120" y="66619"/>
                    </a:cubicBezTo>
                    <a:cubicBezTo>
                      <a:pt x="40708" y="70359"/>
                      <a:pt x="33049" y="72407"/>
                      <a:pt x="29309" y="75524"/>
                    </a:cubicBezTo>
                    <a:cubicBezTo>
                      <a:pt x="25568" y="78641"/>
                      <a:pt x="24500" y="80066"/>
                      <a:pt x="20403" y="77840"/>
                    </a:cubicBezTo>
                    <a:cubicBezTo>
                      <a:pt x="16726" y="75484"/>
                      <a:pt x="13671" y="72276"/>
                      <a:pt x="11497" y="68489"/>
                    </a:cubicBezTo>
                    <a:cubicBezTo>
                      <a:pt x="10298" y="66551"/>
                      <a:pt x="8648" y="64932"/>
                      <a:pt x="6689" y="63769"/>
                    </a:cubicBezTo>
                    <a:cubicBezTo>
                      <a:pt x="4695" y="61697"/>
                      <a:pt x="3042" y="59322"/>
                      <a:pt x="1791" y="5673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0B665AB4-C797-4912-B899-FB56DE2F0656}"/>
                </a:ext>
              </a:extLst>
            </p:cNvPr>
            <p:cNvGrpSpPr/>
            <p:nvPr/>
          </p:nvGrpSpPr>
          <p:grpSpPr>
            <a:xfrm>
              <a:off x="3002748" y="5975592"/>
              <a:ext cx="220072" cy="223475"/>
              <a:chOff x="2902072" y="6015506"/>
              <a:chExt cx="254073" cy="258002"/>
            </a:xfrm>
            <a:grpFill/>
          </p:grpSpPr>
          <p:sp>
            <p:nvSpPr>
              <p:cNvPr id="75" name="任意多边形: 形状 74">
                <a:extLst>
                  <a:ext uri="{FF2B5EF4-FFF2-40B4-BE49-F238E27FC236}">
                    <a16:creationId xmlns:a16="http://schemas.microsoft.com/office/drawing/2014/main" id="{CC3145CD-BD93-483F-8FC3-56B0E2CCD43B}"/>
                  </a:ext>
                </a:extLst>
              </p:cNvPr>
              <p:cNvSpPr/>
              <p:nvPr/>
            </p:nvSpPr>
            <p:spPr>
              <a:xfrm>
                <a:off x="2970314" y="6015506"/>
                <a:ext cx="70364" cy="55672"/>
              </a:xfrm>
              <a:custGeom>
                <a:avLst/>
                <a:gdLst>
                  <a:gd name="connsiteX0" fmla="*/ -323 w 70364"/>
                  <a:gd name="connsiteY0" fmla="*/ 96 h 55672"/>
                  <a:gd name="connsiteX1" fmla="*/ 27730 w 70364"/>
                  <a:gd name="connsiteY1" fmla="*/ 5261 h 55672"/>
                  <a:gd name="connsiteX2" fmla="*/ 56852 w 70364"/>
                  <a:gd name="connsiteY2" fmla="*/ 5261 h 55672"/>
                  <a:gd name="connsiteX3" fmla="*/ 69408 w 70364"/>
                  <a:gd name="connsiteY3" fmla="*/ 11940 h 55672"/>
                  <a:gd name="connsiteX4" fmla="*/ 69408 w 70364"/>
                  <a:gd name="connsiteY4" fmla="*/ 22627 h 55672"/>
                  <a:gd name="connsiteX5" fmla="*/ 69408 w 70364"/>
                  <a:gd name="connsiteY5" fmla="*/ 31533 h 55672"/>
                  <a:gd name="connsiteX6" fmla="*/ 54447 w 70364"/>
                  <a:gd name="connsiteY6" fmla="*/ 49344 h 55672"/>
                  <a:gd name="connsiteX7" fmla="*/ 31114 w 70364"/>
                  <a:gd name="connsiteY7" fmla="*/ 54509 h 55672"/>
                  <a:gd name="connsiteX8" fmla="*/ -144 w 70364"/>
                  <a:gd name="connsiteY8" fmla="*/ -438 h 55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364" h="55672">
                    <a:moveTo>
                      <a:pt x="-323" y="96"/>
                    </a:moveTo>
                    <a:cubicBezTo>
                      <a:pt x="-323" y="96"/>
                      <a:pt x="22387" y="4104"/>
                      <a:pt x="27730" y="5261"/>
                    </a:cubicBezTo>
                    <a:cubicBezTo>
                      <a:pt x="37408" y="6333"/>
                      <a:pt x="47174" y="6333"/>
                      <a:pt x="56852" y="5261"/>
                    </a:cubicBezTo>
                    <a:cubicBezTo>
                      <a:pt x="62083" y="4283"/>
                      <a:pt x="67295" y="7055"/>
                      <a:pt x="69408" y="11940"/>
                    </a:cubicBezTo>
                    <a:cubicBezTo>
                      <a:pt x="69988" y="15479"/>
                      <a:pt x="69988" y="19088"/>
                      <a:pt x="69408" y="22627"/>
                    </a:cubicBezTo>
                    <a:cubicBezTo>
                      <a:pt x="69408" y="25299"/>
                      <a:pt x="70833" y="27347"/>
                      <a:pt x="69408" y="31533"/>
                    </a:cubicBezTo>
                    <a:cubicBezTo>
                      <a:pt x="66156" y="38734"/>
                      <a:pt x="60978" y="44897"/>
                      <a:pt x="54447" y="49344"/>
                    </a:cubicBezTo>
                    <a:cubicBezTo>
                      <a:pt x="47856" y="54517"/>
                      <a:pt x="39273" y="56417"/>
                      <a:pt x="31114" y="54509"/>
                    </a:cubicBezTo>
                    <a:cubicBezTo>
                      <a:pt x="19091" y="51214"/>
                      <a:pt x="2349" y="37767"/>
                      <a:pt x="-144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" name="任意多边形: 形状 75">
                <a:extLst>
                  <a:ext uri="{FF2B5EF4-FFF2-40B4-BE49-F238E27FC236}">
                    <a16:creationId xmlns:a16="http://schemas.microsoft.com/office/drawing/2014/main" id="{1038A68A-AA14-4CAA-9A35-EF4305CA0CCF}"/>
                  </a:ext>
                </a:extLst>
              </p:cNvPr>
              <p:cNvSpPr/>
              <p:nvPr/>
            </p:nvSpPr>
            <p:spPr>
              <a:xfrm>
                <a:off x="2902072" y="6084961"/>
                <a:ext cx="108227" cy="171886"/>
              </a:xfrm>
              <a:custGeom>
                <a:avLst/>
                <a:gdLst>
                  <a:gd name="connsiteX0" fmla="*/ 11012 w 108227"/>
                  <a:gd name="connsiteY0" fmla="*/ 10079 h 171886"/>
                  <a:gd name="connsiteX1" fmla="*/ 18048 w 108227"/>
                  <a:gd name="connsiteY1" fmla="*/ -430 h 171886"/>
                  <a:gd name="connsiteX2" fmla="*/ 35859 w 108227"/>
                  <a:gd name="connsiteY2" fmla="*/ 1886 h 171886"/>
                  <a:gd name="connsiteX3" fmla="*/ 42894 w 108227"/>
                  <a:gd name="connsiteY3" fmla="*/ 10079 h 171886"/>
                  <a:gd name="connsiteX4" fmla="*/ 43339 w 108227"/>
                  <a:gd name="connsiteY4" fmla="*/ 42673 h 171886"/>
                  <a:gd name="connsiteX5" fmla="*/ 40222 w 108227"/>
                  <a:gd name="connsiteY5" fmla="*/ 83461 h 171886"/>
                  <a:gd name="connsiteX6" fmla="*/ 51978 w 108227"/>
                  <a:gd name="connsiteY6" fmla="*/ 70369 h 171886"/>
                  <a:gd name="connsiteX7" fmla="*/ 66049 w 108227"/>
                  <a:gd name="connsiteY7" fmla="*/ 45167 h 171886"/>
                  <a:gd name="connsiteX8" fmla="*/ 73440 w 108227"/>
                  <a:gd name="connsiteY8" fmla="*/ 29493 h 171886"/>
                  <a:gd name="connsiteX9" fmla="*/ 77804 w 108227"/>
                  <a:gd name="connsiteY9" fmla="*/ 21211 h 171886"/>
                  <a:gd name="connsiteX10" fmla="*/ 80030 w 108227"/>
                  <a:gd name="connsiteY10" fmla="*/ 10079 h 171886"/>
                  <a:gd name="connsiteX11" fmla="*/ 83503 w 108227"/>
                  <a:gd name="connsiteY11" fmla="*/ 5181 h 171886"/>
                  <a:gd name="connsiteX12" fmla="*/ 84127 w 108227"/>
                  <a:gd name="connsiteY12" fmla="*/ 9455 h 171886"/>
                  <a:gd name="connsiteX13" fmla="*/ 88045 w 108227"/>
                  <a:gd name="connsiteY13" fmla="*/ 4290 h 171886"/>
                  <a:gd name="connsiteX14" fmla="*/ 92409 w 108227"/>
                  <a:gd name="connsiteY14" fmla="*/ 2242 h 171886"/>
                  <a:gd name="connsiteX15" fmla="*/ 93834 w 108227"/>
                  <a:gd name="connsiteY15" fmla="*/ 11147 h 171886"/>
                  <a:gd name="connsiteX16" fmla="*/ 102739 w 108227"/>
                  <a:gd name="connsiteY16" fmla="*/ 26198 h 171886"/>
                  <a:gd name="connsiteX17" fmla="*/ 107905 w 108227"/>
                  <a:gd name="connsiteY17" fmla="*/ 44811 h 171886"/>
                  <a:gd name="connsiteX18" fmla="*/ 107905 w 108227"/>
                  <a:gd name="connsiteY18" fmla="*/ 60930 h 171886"/>
                  <a:gd name="connsiteX19" fmla="*/ 97218 w 108227"/>
                  <a:gd name="connsiteY19" fmla="*/ 82926 h 171886"/>
                  <a:gd name="connsiteX20" fmla="*/ 90183 w 108227"/>
                  <a:gd name="connsiteY20" fmla="*/ 98600 h 171886"/>
                  <a:gd name="connsiteX21" fmla="*/ 80208 w 108227"/>
                  <a:gd name="connsiteY21" fmla="*/ 113116 h 171886"/>
                  <a:gd name="connsiteX22" fmla="*/ 72728 w 108227"/>
                  <a:gd name="connsiteY22" fmla="*/ 125139 h 171886"/>
                  <a:gd name="connsiteX23" fmla="*/ 62842 w 108227"/>
                  <a:gd name="connsiteY23" fmla="*/ 144197 h 171886"/>
                  <a:gd name="connsiteX24" fmla="*/ 50375 w 108227"/>
                  <a:gd name="connsiteY24" fmla="*/ 157466 h 171886"/>
                  <a:gd name="connsiteX25" fmla="*/ 38352 w 108227"/>
                  <a:gd name="connsiteY25" fmla="*/ 168598 h 171886"/>
                  <a:gd name="connsiteX26" fmla="*/ 24281 w 108227"/>
                  <a:gd name="connsiteY26" fmla="*/ 165659 h 171886"/>
                  <a:gd name="connsiteX27" fmla="*/ 1127 w 108227"/>
                  <a:gd name="connsiteY27" fmla="*/ 145800 h 171886"/>
                  <a:gd name="connsiteX28" fmla="*/ 1929 w 108227"/>
                  <a:gd name="connsiteY28" fmla="*/ 126386 h 171886"/>
                  <a:gd name="connsiteX29" fmla="*/ 10834 w 108227"/>
                  <a:gd name="connsiteY29" fmla="*/ 9901 h 171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8227" h="171886">
                    <a:moveTo>
                      <a:pt x="11012" y="10079"/>
                    </a:moveTo>
                    <a:cubicBezTo>
                      <a:pt x="11012" y="10079"/>
                      <a:pt x="11012" y="-430"/>
                      <a:pt x="18048" y="-430"/>
                    </a:cubicBezTo>
                    <a:cubicBezTo>
                      <a:pt x="24066" y="-529"/>
                      <a:pt x="30066" y="251"/>
                      <a:pt x="35859" y="1886"/>
                    </a:cubicBezTo>
                    <a:cubicBezTo>
                      <a:pt x="39595" y="3021"/>
                      <a:pt x="42337" y="6214"/>
                      <a:pt x="42894" y="10079"/>
                    </a:cubicBezTo>
                    <a:cubicBezTo>
                      <a:pt x="44306" y="20890"/>
                      <a:pt x="44455" y="31828"/>
                      <a:pt x="43339" y="42673"/>
                    </a:cubicBezTo>
                    <a:cubicBezTo>
                      <a:pt x="41291" y="50688"/>
                      <a:pt x="36927" y="82214"/>
                      <a:pt x="40222" y="83461"/>
                    </a:cubicBezTo>
                    <a:cubicBezTo>
                      <a:pt x="43517" y="84707"/>
                      <a:pt x="49128" y="73842"/>
                      <a:pt x="51978" y="70369"/>
                    </a:cubicBezTo>
                    <a:cubicBezTo>
                      <a:pt x="57209" y="62282"/>
                      <a:pt x="61909" y="53863"/>
                      <a:pt x="66049" y="45167"/>
                    </a:cubicBezTo>
                    <a:cubicBezTo>
                      <a:pt x="68097" y="40001"/>
                      <a:pt x="72371" y="33411"/>
                      <a:pt x="73440" y="29493"/>
                    </a:cubicBezTo>
                    <a:cubicBezTo>
                      <a:pt x="74509" y="25574"/>
                      <a:pt x="76913" y="23882"/>
                      <a:pt x="77804" y="21211"/>
                    </a:cubicBezTo>
                    <a:cubicBezTo>
                      <a:pt x="78695" y="18539"/>
                      <a:pt x="78784" y="13196"/>
                      <a:pt x="80030" y="10079"/>
                    </a:cubicBezTo>
                    <a:cubicBezTo>
                      <a:pt x="80787" y="8196"/>
                      <a:pt x="81977" y="6518"/>
                      <a:pt x="83503" y="5181"/>
                    </a:cubicBezTo>
                    <a:lnTo>
                      <a:pt x="84127" y="9455"/>
                    </a:lnTo>
                    <a:cubicBezTo>
                      <a:pt x="85692" y="7947"/>
                      <a:pt x="87014" y="6204"/>
                      <a:pt x="88045" y="4290"/>
                    </a:cubicBezTo>
                    <a:cubicBezTo>
                      <a:pt x="89114" y="2064"/>
                      <a:pt x="92409" y="-430"/>
                      <a:pt x="92409" y="2242"/>
                    </a:cubicBezTo>
                    <a:cubicBezTo>
                      <a:pt x="92037" y="5285"/>
                      <a:pt x="92531" y="8372"/>
                      <a:pt x="93834" y="11147"/>
                    </a:cubicBezTo>
                    <a:cubicBezTo>
                      <a:pt x="97178" y="15933"/>
                      <a:pt x="100155" y="20964"/>
                      <a:pt x="102739" y="26198"/>
                    </a:cubicBezTo>
                    <a:cubicBezTo>
                      <a:pt x="105096" y="32209"/>
                      <a:pt x="106826" y="38446"/>
                      <a:pt x="107905" y="44811"/>
                    </a:cubicBezTo>
                    <a:cubicBezTo>
                      <a:pt x="107905" y="48907"/>
                      <a:pt x="107905" y="58080"/>
                      <a:pt x="107905" y="60930"/>
                    </a:cubicBezTo>
                    <a:cubicBezTo>
                      <a:pt x="107905" y="63779"/>
                      <a:pt x="98999" y="77138"/>
                      <a:pt x="97218" y="82926"/>
                    </a:cubicBezTo>
                    <a:cubicBezTo>
                      <a:pt x="95155" y="88273"/>
                      <a:pt x="92806" y="93505"/>
                      <a:pt x="90183" y="98600"/>
                    </a:cubicBezTo>
                    <a:cubicBezTo>
                      <a:pt x="88045" y="102786"/>
                      <a:pt x="81277" y="109821"/>
                      <a:pt x="80208" y="113116"/>
                    </a:cubicBezTo>
                    <a:cubicBezTo>
                      <a:pt x="79140" y="116411"/>
                      <a:pt x="73529" y="120597"/>
                      <a:pt x="72728" y="125139"/>
                    </a:cubicBezTo>
                    <a:cubicBezTo>
                      <a:pt x="69991" y="131766"/>
                      <a:pt x="66683" y="138142"/>
                      <a:pt x="62842" y="144197"/>
                    </a:cubicBezTo>
                    <a:cubicBezTo>
                      <a:pt x="59458" y="150787"/>
                      <a:pt x="54560" y="152479"/>
                      <a:pt x="50375" y="157466"/>
                    </a:cubicBezTo>
                    <a:cubicBezTo>
                      <a:pt x="46189" y="162453"/>
                      <a:pt x="42538" y="163254"/>
                      <a:pt x="38352" y="168598"/>
                    </a:cubicBezTo>
                    <a:cubicBezTo>
                      <a:pt x="34167" y="173941"/>
                      <a:pt x="32118" y="171091"/>
                      <a:pt x="24281" y="165659"/>
                    </a:cubicBezTo>
                    <a:cubicBezTo>
                      <a:pt x="16445" y="160227"/>
                      <a:pt x="3175" y="152835"/>
                      <a:pt x="1127" y="145800"/>
                    </a:cubicBezTo>
                    <a:cubicBezTo>
                      <a:pt x="-1052" y="139457"/>
                      <a:pt x="-766" y="132527"/>
                      <a:pt x="1929" y="126386"/>
                    </a:cubicBezTo>
                    <a:cubicBezTo>
                      <a:pt x="4867" y="119706"/>
                      <a:pt x="10834" y="9901"/>
                      <a:pt x="10834" y="9901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" name="任意多边形: 形状 76">
                <a:extLst>
                  <a:ext uri="{FF2B5EF4-FFF2-40B4-BE49-F238E27FC236}">
                    <a16:creationId xmlns:a16="http://schemas.microsoft.com/office/drawing/2014/main" id="{31E1A91D-001B-40E3-B91F-3E5BB4FAE17A}"/>
                  </a:ext>
                </a:extLst>
              </p:cNvPr>
              <p:cNvSpPr/>
              <p:nvPr/>
            </p:nvSpPr>
            <p:spPr>
              <a:xfrm>
                <a:off x="3024281" y="6019252"/>
                <a:ext cx="131864" cy="254256"/>
              </a:xfrm>
              <a:custGeom>
                <a:avLst/>
                <a:gdLst>
                  <a:gd name="connsiteX0" fmla="*/ 93186 w 131864"/>
                  <a:gd name="connsiteY0" fmla="*/ 8550 h 254256"/>
                  <a:gd name="connsiteX1" fmla="*/ 90693 w 131864"/>
                  <a:gd name="connsiteY1" fmla="*/ 1515 h 254256"/>
                  <a:gd name="connsiteX2" fmla="*/ 98797 w 131864"/>
                  <a:gd name="connsiteY2" fmla="*/ 357 h 254256"/>
                  <a:gd name="connsiteX3" fmla="*/ 114826 w 131864"/>
                  <a:gd name="connsiteY3" fmla="*/ 11044 h 254256"/>
                  <a:gd name="connsiteX4" fmla="*/ 128274 w 131864"/>
                  <a:gd name="connsiteY4" fmla="*/ 34377 h 254256"/>
                  <a:gd name="connsiteX5" fmla="*/ 131302 w 131864"/>
                  <a:gd name="connsiteY5" fmla="*/ 59134 h 254256"/>
                  <a:gd name="connsiteX6" fmla="*/ 124979 w 131864"/>
                  <a:gd name="connsiteY6" fmla="*/ 72582 h 254256"/>
                  <a:gd name="connsiteX7" fmla="*/ 117765 w 131864"/>
                  <a:gd name="connsiteY7" fmla="*/ 85138 h 254256"/>
                  <a:gd name="connsiteX8" fmla="*/ 111621 w 131864"/>
                  <a:gd name="connsiteY8" fmla="*/ 98586 h 254256"/>
                  <a:gd name="connsiteX9" fmla="*/ 101468 w 131864"/>
                  <a:gd name="connsiteY9" fmla="*/ 114081 h 254256"/>
                  <a:gd name="connsiteX10" fmla="*/ 92563 w 131864"/>
                  <a:gd name="connsiteY10" fmla="*/ 127083 h 254256"/>
                  <a:gd name="connsiteX11" fmla="*/ 79026 w 131864"/>
                  <a:gd name="connsiteY11" fmla="*/ 142935 h 254256"/>
                  <a:gd name="connsiteX12" fmla="*/ 84103 w 131864"/>
                  <a:gd name="connsiteY12" fmla="*/ 151841 h 254256"/>
                  <a:gd name="connsiteX13" fmla="*/ 97995 w 131864"/>
                  <a:gd name="connsiteY13" fmla="*/ 162349 h 254256"/>
                  <a:gd name="connsiteX14" fmla="*/ 106900 w 131864"/>
                  <a:gd name="connsiteY14" fmla="*/ 180873 h 254256"/>
                  <a:gd name="connsiteX15" fmla="*/ 114114 w 131864"/>
                  <a:gd name="connsiteY15" fmla="*/ 210795 h 254256"/>
                  <a:gd name="connsiteX16" fmla="*/ 116786 w 131864"/>
                  <a:gd name="connsiteY16" fmla="*/ 249179 h 254256"/>
                  <a:gd name="connsiteX17" fmla="*/ 109394 w 131864"/>
                  <a:gd name="connsiteY17" fmla="*/ 252919 h 254256"/>
                  <a:gd name="connsiteX18" fmla="*/ 90870 w 131864"/>
                  <a:gd name="connsiteY18" fmla="*/ 236622 h 254256"/>
                  <a:gd name="connsiteX19" fmla="*/ 88377 w 131864"/>
                  <a:gd name="connsiteY19" fmla="*/ 212488 h 254256"/>
                  <a:gd name="connsiteX20" fmla="*/ 83835 w 131864"/>
                  <a:gd name="connsiteY20" fmla="*/ 182565 h 254256"/>
                  <a:gd name="connsiteX21" fmla="*/ 71635 w 131864"/>
                  <a:gd name="connsiteY21" fmla="*/ 162171 h 254256"/>
                  <a:gd name="connsiteX22" fmla="*/ 63619 w 131864"/>
                  <a:gd name="connsiteY22" fmla="*/ 167960 h 254256"/>
                  <a:gd name="connsiteX23" fmla="*/ 26483 w 131864"/>
                  <a:gd name="connsiteY23" fmla="*/ 208569 h 254256"/>
                  <a:gd name="connsiteX24" fmla="*/ 18468 w 131864"/>
                  <a:gd name="connsiteY24" fmla="*/ 208569 h 254256"/>
                  <a:gd name="connsiteX25" fmla="*/ 8138 w 131864"/>
                  <a:gd name="connsiteY25" fmla="*/ 196636 h 254256"/>
                  <a:gd name="connsiteX26" fmla="*/ -323 w 131864"/>
                  <a:gd name="connsiteY26" fmla="*/ 180517 h 254256"/>
                  <a:gd name="connsiteX27" fmla="*/ 7336 w 131864"/>
                  <a:gd name="connsiteY27" fmla="*/ 165645 h 254256"/>
                  <a:gd name="connsiteX28" fmla="*/ 29778 w 131864"/>
                  <a:gd name="connsiteY28" fmla="*/ 142401 h 254256"/>
                  <a:gd name="connsiteX29" fmla="*/ 49638 w 131864"/>
                  <a:gd name="connsiteY29" fmla="*/ 116397 h 254256"/>
                  <a:gd name="connsiteX30" fmla="*/ 68696 w 131864"/>
                  <a:gd name="connsiteY30" fmla="*/ 93687 h 254256"/>
                  <a:gd name="connsiteX31" fmla="*/ 80273 w 131864"/>
                  <a:gd name="connsiteY31" fmla="*/ 77479 h 254256"/>
                  <a:gd name="connsiteX32" fmla="*/ 96838 w 131864"/>
                  <a:gd name="connsiteY32" fmla="*/ 46488 h 254256"/>
                  <a:gd name="connsiteX33" fmla="*/ 93097 w 131864"/>
                  <a:gd name="connsiteY33" fmla="*/ 8907 h 25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31864" h="254256">
                    <a:moveTo>
                      <a:pt x="93186" y="8550"/>
                    </a:moveTo>
                    <a:cubicBezTo>
                      <a:pt x="93186" y="8550"/>
                      <a:pt x="89267" y="4276"/>
                      <a:pt x="90693" y="1515"/>
                    </a:cubicBezTo>
                    <a:cubicBezTo>
                      <a:pt x="92117" y="-1246"/>
                      <a:pt x="96036" y="-533"/>
                      <a:pt x="98797" y="357"/>
                    </a:cubicBezTo>
                    <a:cubicBezTo>
                      <a:pt x="104727" y="2949"/>
                      <a:pt x="110153" y="6567"/>
                      <a:pt x="114826" y="11044"/>
                    </a:cubicBezTo>
                    <a:cubicBezTo>
                      <a:pt x="120752" y="17896"/>
                      <a:pt x="125315" y="25815"/>
                      <a:pt x="128274" y="34377"/>
                    </a:cubicBezTo>
                    <a:cubicBezTo>
                      <a:pt x="131024" y="42322"/>
                      <a:pt x="132056" y="50760"/>
                      <a:pt x="131302" y="59134"/>
                    </a:cubicBezTo>
                    <a:cubicBezTo>
                      <a:pt x="129963" y="63939"/>
                      <a:pt x="127825" y="68485"/>
                      <a:pt x="124979" y="72582"/>
                    </a:cubicBezTo>
                    <a:cubicBezTo>
                      <a:pt x="122337" y="76626"/>
                      <a:pt x="119929" y="80819"/>
                      <a:pt x="117765" y="85138"/>
                    </a:cubicBezTo>
                    <a:cubicBezTo>
                      <a:pt x="116086" y="89781"/>
                      <a:pt x="114031" y="94278"/>
                      <a:pt x="111621" y="98586"/>
                    </a:cubicBezTo>
                    <a:cubicBezTo>
                      <a:pt x="108682" y="103573"/>
                      <a:pt x="104763" y="109272"/>
                      <a:pt x="101468" y="114081"/>
                    </a:cubicBezTo>
                    <a:cubicBezTo>
                      <a:pt x="98173" y="118890"/>
                      <a:pt x="98173" y="119425"/>
                      <a:pt x="92563" y="127083"/>
                    </a:cubicBezTo>
                    <a:cubicBezTo>
                      <a:pt x="86952" y="134742"/>
                      <a:pt x="79382" y="138572"/>
                      <a:pt x="79026" y="142935"/>
                    </a:cubicBezTo>
                    <a:cubicBezTo>
                      <a:pt x="78927" y="146618"/>
                      <a:pt x="80883" y="150050"/>
                      <a:pt x="84103" y="151841"/>
                    </a:cubicBezTo>
                    <a:cubicBezTo>
                      <a:pt x="86863" y="153711"/>
                      <a:pt x="95056" y="157006"/>
                      <a:pt x="97995" y="162349"/>
                    </a:cubicBezTo>
                    <a:cubicBezTo>
                      <a:pt x="101921" y="168016"/>
                      <a:pt x="104927" y="174267"/>
                      <a:pt x="106900" y="180873"/>
                    </a:cubicBezTo>
                    <a:cubicBezTo>
                      <a:pt x="109915" y="190690"/>
                      <a:pt x="112324" y="200683"/>
                      <a:pt x="114114" y="210795"/>
                    </a:cubicBezTo>
                    <a:cubicBezTo>
                      <a:pt x="115005" y="218455"/>
                      <a:pt x="118923" y="243657"/>
                      <a:pt x="116786" y="249179"/>
                    </a:cubicBezTo>
                    <a:cubicBezTo>
                      <a:pt x="114649" y="254700"/>
                      <a:pt x="112868" y="254344"/>
                      <a:pt x="109394" y="252919"/>
                    </a:cubicBezTo>
                    <a:cubicBezTo>
                      <a:pt x="102493" y="248373"/>
                      <a:pt x="96259" y="242888"/>
                      <a:pt x="90870" y="236622"/>
                    </a:cubicBezTo>
                    <a:cubicBezTo>
                      <a:pt x="87932" y="232704"/>
                      <a:pt x="88377" y="227716"/>
                      <a:pt x="88377" y="212488"/>
                    </a:cubicBezTo>
                    <a:cubicBezTo>
                      <a:pt x="88191" y="202357"/>
                      <a:pt x="86664" y="192295"/>
                      <a:pt x="83835" y="182565"/>
                    </a:cubicBezTo>
                    <a:cubicBezTo>
                      <a:pt x="83033" y="178469"/>
                      <a:pt x="74930" y="161548"/>
                      <a:pt x="71635" y="162171"/>
                    </a:cubicBezTo>
                    <a:cubicBezTo>
                      <a:pt x="68340" y="162795"/>
                      <a:pt x="65045" y="162171"/>
                      <a:pt x="63619" y="167960"/>
                    </a:cubicBezTo>
                    <a:cubicBezTo>
                      <a:pt x="62195" y="173748"/>
                      <a:pt x="31649" y="205274"/>
                      <a:pt x="26483" y="208569"/>
                    </a:cubicBezTo>
                    <a:cubicBezTo>
                      <a:pt x="21318" y="211865"/>
                      <a:pt x="21496" y="213735"/>
                      <a:pt x="18468" y="208569"/>
                    </a:cubicBezTo>
                    <a:cubicBezTo>
                      <a:pt x="15440" y="203404"/>
                      <a:pt x="11611" y="197616"/>
                      <a:pt x="8138" y="196636"/>
                    </a:cubicBezTo>
                    <a:cubicBezTo>
                      <a:pt x="4664" y="195656"/>
                      <a:pt x="-323" y="185237"/>
                      <a:pt x="-323" y="180517"/>
                    </a:cubicBezTo>
                    <a:cubicBezTo>
                      <a:pt x="-323" y="175797"/>
                      <a:pt x="5021" y="170186"/>
                      <a:pt x="7336" y="165645"/>
                    </a:cubicBezTo>
                    <a:cubicBezTo>
                      <a:pt x="9652" y="161103"/>
                      <a:pt x="27908" y="145073"/>
                      <a:pt x="29778" y="142401"/>
                    </a:cubicBezTo>
                    <a:cubicBezTo>
                      <a:pt x="31649" y="139729"/>
                      <a:pt x="46343" y="121829"/>
                      <a:pt x="49638" y="116397"/>
                    </a:cubicBezTo>
                    <a:cubicBezTo>
                      <a:pt x="52933" y="110964"/>
                      <a:pt x="65757" y="99476"/>
                      <a:pt x="68696" y="93687"/>
                    </a:cubicBezTo>
                    <a:cubicBezTo>
                      <a:pt x="71635" y="87899"/>
                      <a:pt x="77601" y="84158"/>
                      <a:pt x="80273" y="77479"/>
                    </a:cubicBezTo>
                    <a:cubicBezTo>
                      <a:pt x="82945" y="70800"/>
                      <a:pt x="94789" y="57264"/>
                      <a:pt x="96838" y="46488"/>
                    </a:cubicBezTo>
                    <a:cubicBezTo>
                      <a:pt x="98886" y="35712"/>
                      <a:pt x="105743" y="33842"/>
                      <a:pt x="93097" y="8907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EA457497-E729-4639-BCEA-71892886C55D}"/>
                </a:ext>
              </a:extLst>
            </p:cNvPr>
            <p:cNvSpPr/>
            <p:nvPr/>
          </p:nvSpPr>
          <p:spPr>
            <a:xfrm>
              <a:off x="3357179" y="5904858"/>
              <a:ext cx="311430" cy="364943"/>
            </a:xfrm>
            <a:custGeom>
              <a:avLst/>
              <a:gdLst>
                <a:gd name="connsiteX0" fmla="*/ 70502 w 359546"/>
                <a:gd name="connsiteY0" fmla="*/ 61296 h 421327"/>
                <a:gd name="connsiteX1" fmla="*/ 85908 w 359546"/>
                <a:gd name="connsiteY1" fmla="*/ 62543 h 421327"/>
                <a:gd name="connsiteX2" fmla="*/ 92766 w 359546"/>
                <a:gd name="connsiteY2" fmla="*/ 71448 h 421327"/>
                <a:gd name="connsiteX3" fmla="*/ 90272 w 359546"/>
                <a:gd name="connsiteY3" fmla="*/ 78662 h 421327"/>
                <a:gd name="connsiteX4" fmla="*/ 83058 w 359546"/>
                <a:gd name="connsiteY4" fmla="*/ 86054 h 421327"/>
                <a:gd name="connsiteX5" fmla="*/ 79497 w 359546"/>
                <a:gd name="connsiteY5" fmla="*/ 100748 h 421327"/>
                <a:gd name="connsiteX6" fmla="*/ 111111 w 359546"/>
                <a:gd name="connsiteY6" fmla="*/ 77860 h 421327"/>
                <a:gd name="connsiteX7" fmla="*/ 117701 w 359546"/>
                <a:gd name="connsiteY7" fmla="*/ 49986 h 421327"/>
                <a:gd name="connsiteX8" fmla="*/ 125538 w 359546"/>
                <a:gd name="connsiteY8" fmla="*/ 28168 h 421327"/>
                <a:gd name="connsiteX9" fmla="*/ 132573 w 359546"/>
                <a:gd name="connsiteY9" fmla="*/ 12494 h 421327"/>
                <a:gd name="connsiteX10" fmla="*/ 153769 w 359546"/>
                <a:gd name="connsiteY10" fmla="*/ 18193 h 421327"/>
                <a:gd name="connsiteX11" fmla="*/ 168196 w 359546"/>
                <a:gd name="connsiteY11" fmla="*/ 36004 h 421327"/>
                <a:gd name="connsiteX12" fmla="*/ 170066 w 359546"/>
                <a:gd name="connsiteY12" fmla="*/ 56042 h 421327"/>
                <a:gd name="connsiteX13" fmla="*/ 190549 w 359546"/>
                <a:gd name="connsiteY13" fmla="*/ 68153 h 421327"/>
                <a:gd name="connsiteX14" fmla="*/ 200167 w 359546"/>
                <a:gd name="connsiteY14" fmla="*/ 85965 h 421327"/>
                <a:gd name="connsiteX15" fmla="*/ 193220 w 359546"/>
                <a:gd name="connsiteY15" fmla="*/ 100748 h 421327"/>
                <a:gd name="connsiteX16" fmla="*/ 167395 w 359546"/>
                <a:gd name="connsiteY16" fmla="*/ 91842 h 421327"/>
                <a:gd name="connsiteX17" fmla="*/ 143884 w 359546"/>
                <a:gd name="connsiteY17" fmla="*/ 96384 h 421327"/>
                <a:gd name="connsiteX18" fmla="*/ 136136 w 359546"/>
                <a:gd name="connsiteY18" fmla="*/ 152578 h 421327"/>
                <a:gd name="connsiteX19" fmla="*/ 137472 w 359546"/>
                <a:gd name="connsiteY19" fmla="*/ 168608 h 421327"/>
                <a:gd name="connsiteX20" fmla="*/ 145308 w 359546"/>
                <a:gd name="connsiteY20" fmla="*/ 187399 h 421327"/>
                <a:gd name="connsiteX21" fmla="*/ 146555 w 359546"/>
                <a:gd name="connsiteY21" fmla="*/ 197462 h 421327"/>
                <a:gd name="connsiteX22" fmla="*/ 155461 w 359546"/>
                <a:gd name="connsiteY22" fmla="*/ 189626 h 421327"/>
                <a:gd name="connsiteX23" fmla="*/ 160181 w 359546"/>
                <a:gd name="connsiteY23" fmla="*/ 181789 h 421327"/>
                <a:gd name="connsiteX24" fmla="*/ 166860 w 359546"/>
                <a:gd name="connsiteY24" fmla="*/ 175020 h 421327"/>
                <a:gd name="connsiteX25" fmla="*/ 173450 w 359546"/>
                <a:gd name="connsiteY25" fmla="*/ 187132 h 421327"/>
                <a:gd name="connsiteX26" fmla="*/ 177101 w 359546"/>
                <a:gd name="connsiteY26" fmla="*/ 181789 h 421327"/>
                <a:gd name="connsiteX27" fmla="*/ 182890 w 359546"/>
                <a:gd name="connsiteY27" fmla="*/ 201025 h 421327"/>
                <a:gd name="connsiteX28" fmla="*/ 188056 w 359546"/>
                <a:gd name="connsiteY28" fmla="*/ 202628 h 421327"/>
                <a:gd name="connsiteX29" fmla="*/ 200880 w 359546"/>
                <a:gd name="connsiteY29" fmla="*/ 189447 h 421327"/>
                <a:gd name="connsiteX30" fmla="*/ 218691 w 359546"/>
                <a:gd name="connsiteY30" fmla="*/ 174397 h 421327"/>
                <a:gd name="connsiteX31" fmla="*/ 220115 w 359546"/>
                <a:gd name="connsiteY31" fmla="*/ 166560 h 421327"/>
                <a:gd name="connsiteX32" fmla="*/ 203373 w 359546"/>
                <a:gd name="connsiteY32" fmla="*/ 154538 h 421327"/>
                <a:gd name="connsiteX33" fmla="*/ 206935 w 359546"/>
                <a:gd name="connsiteY33" fmla="*/ 145632 h 421327"/>
                <a:gd name="connsiteX34" fmla="*/ 217622 w 359546"/>
                <a:gd name="connsiteY34" fmla="*/ 139220 h 421327"/>
                <a:gd name="connsiteX35" fmla="*/ 231069 w 359546"/>
                <a:gd name="connsiteY35" fmla="*/ 140645 h 421327"/>
                <a:gd name="connsiteX36" fmla="*/ 238016 w 359546"/>
                <a:gd name="connsiteY36" fmla="*/ 110722 h 421327"/>
                <a:gd name="connsiteX37" fmla="*/ 221540 w 359546"/>
                <a:gd name="connsiteY37" fmla="*/ 112860 h 421327"/>
                <a:gd name="connsiteX38" fmla="*/ 182534 w 359546"/>
                <a:gd name="connsiteY38" fmla="*/ 130671 h 421327"/>
                <a:gd name="connsiteX39" fmla="*/ 170155 w 359546"/>
                <a:gd name="connsiteY39" fmla="*/ 129068 h 421327"/>
                <a:gd name="connsiteX40" fmla="*/ 162942 w 359546"/>
                <a:gd name="connsiteY40" fmla="*/ 121587 h 421327"/>
                <a:gd name="connsiteX41" fmla="*/ 184404 w 359546"/>
                <a:gd name="connsiteY41" fmla="*/ 109030 h 421327"/>
                <a:gd name="connsiteX42" fmla="*/ 205243 w 359546"/>
                <a:gd name="connsiteY42" fmla="*/ 103063 h 421327"/>
                <a:gd name="connsiteX43" fmla="*/ 235968 w 359546"/>
                <a:gd name="connsiteY43" fmla="*/ 91753 h 421327"/>
                <a:gd name="connsiteX44" fmla="*/ 244873 w 359546"/>
                <a:gd name="connsiteY44" fmla="*/ 84540 h 421327"/>
                <a:gd name="connsiteX45" fmla="*/ 248703 w 359546"/>
                <a:gd name="connsiteY45" fmla="*/ 57823 h 421327"/>
                <a:gd name="connsiteX46" fmla="*/ 259478 w 359546"/>
                <a:gd name="connsiteY46" fmla="*/ 20153 h 421327"/>
                <a:gd name="connsiteX47" fmla="*/ 269809 w 359546"/>
                <a:gd name="connsiteY47" fmla="*/ 6438 h 421327"/>
                <a:gd name="connsiteX48" fmla="*/ 283879 w 359546"/>
                <a:gd name="connsiteY48" fmla="*/ 649 h 421327"/>
                <a:gd name="connsiteX49" fmla="*/ 286996 w 359546"/>
                <a:gd name="connsiteY49" fmla="*/ 15165 h 421327"/>
                <a:gd name="connsiteX50" fmla="*/ 275864 w 359546"/>
                <a:gd name="connsiteY50" fmla="*/ 32977 h 421327"/>
                <a:gd name="connsiteX51" fmla="*/ 270699 w 359546"/>
                <a:gd name="connsiteY51" fmla="*/ 59159 h 421327"/>
                <a:gd name="connsiteX52" fmla="*/ 265534 w 359546"/>
                <a:gd name="connsiteY52" fmla="*/ 81512 h 421327"/>
                <a:gd name="connsiteX53" fmla="*/ 273371 w 359546"/>
                <a:gd name="connsiteY53" fmla="*/ 87657 h 421327"/>
                <a:gd name="connsiteX54" fmla="*/ 299108 w 359546"/>
                <a:gd name="connsiteY54" fmla="*/ 84184 h 421327"/>
                <a:gd name="connsiteX55" fmla="*/ 316296 w 359546"/>
                <a:gd name="connsiteY55" fmla="*/ 85609 h 421327"/>
                <a:gd name="connsiteX56" fmla="*/ 318344 w 359546"/>
                <a:gd name="connsiteY56" fmla="*/ 94514 h 421327"/>
                <a:gd name="connsiteX57" fmla="*/ 310863 w 359546"/>
                <a:gd name="connsiteY57" fmla="*/ 104399 h 421327"/>
                <a:gd name="connsiteX58" fmla="*/ 297505 w 359546"/>
                <a:gd name="connsiteY58" fmla="*/ 104399 h 421327"/>
                <a:gd name="connsiteX59" fmla="*/ 270254 w 359546"/>
                <a:gd name="connsiteY59" fmla="*/ 105468 h 421327"/>
                <a:gd name="connsiteX60" fmla="*/ 263486 w 359546"/>
                <a:gd name="connsiteY60" fmla="*/ 109832 h 421327"/>
                <a:gd name="connsiteX61" fmla="*/ 259923 w 359546"/>
                <a:gd name="connsiteY61" fmla="*/ 147948 h 421327"/>
                <a:gd name="connsiteX62" fmla="*/ 269452 w 359546"/>
                <a:gd name="connsiteY62" fmla="*/ 160326 h 421327"/>
                <a:gd name="connsiteX63" fmla="*/ 270521 w 359546"/>
                <a:gd name="connsiteY63" fmla="*/ 177425 h 421327"/>
                <a:gd name="connsiteX64" fmla="*/ 313980 w 359546"/>
                <a:gd name="connsiteY64" fmla="*/ 169855 h 421327"/>
                <a:gd name="connsiteX65" fmla="*/ 325558 w 359546"/>
                <a:gd name="connsiteY65" fmla="*/ 167183 h 421327"/>
                <a:gd name="connsiteX66" fmla="*/ 348445 w 359546"/>
                <a:gd name="connsiteY66" fmla="*/ 175198 h 421327"/>
                <a:gd name="connsiteX67" fmla="*/ 358954 w 359546"/>
                <a:gd name="connsiteY67" fmla="*/ 187132 h 421327"/>
                <a:gd name="connsiteX68" fmla="*/ 357351 w 359546"/>
                <a:gd name="connsiteY68" fmla="*/ 196037 h 421327"/>
                <a:gd name="connsiteX69" fmla="*/ 335265 w 359546"/>
                <a:gd name="connsiteY69" fmla="*/ 207614 h 421327"/>
                <a:gd name="connsiteX70" fmla="*/ 326359 w 359546"/>
                <a:gd name="connsiteY70" fmla="*/ 210910 h 421327"/>
                <a:gd name="connsiteX71" fmla="*/ 315227 w 359546"/>
                <a:gd name="connsiteY71" fmla="*/ 210108 h 421327"/>
                <a:gd name="connsiteX72" fmla="*/ 299464 w 359546"/>
                <a:gd name="connsiteY72" fmla="*/ 210108 h 421327"/>
                <a:gd name="connsiteX73" fmla="*/ 287086 w 359546"/>
                <a:gd name="connsiteY73" fmla="*/ 221686 h 421327"/>
                <a:gd name="connsiteX74" fmla="*/ 274974 w 359546"/>
                <a:gd name="connsiteY74" fmla="*/ 236113 h 421327"/>
                <a:gd name="connsiteX75" fmla="*/ 289579 w 359546"/>
                <a:gd name="connsiteY75" fmla="*/ 237537 h 421327"/>
                <a:gd name="connsiteX76" fmla="*/ 305074 w 359546"/>
                <a:gd name="connsiteY76" fmla="*/ 243950 h 421327"/>
                <a:gd name="connsiteX77" fmla="*/ 314693 w 359546"/>
                <a:gd name="connsiteY77" fmla="*/ 258287 h 421327"/>
                <a:gd name="connsiteX78" fmla="*/ 319680 w 359546"/>
                <a:gd name="connsiteY78" fmla="*/ 299698 h 421327"/>
                <a:gd name="connsiteX79" fmla="*/ 320125 w 359546"/>
                <a:gd name="connsiteY79" fmla="*/ 362037 h 421327"/>
                <a:gd name="connsiteX80" fmla="*/ 322530 w 359546"/>
                <a:gd name="connsiteY80" fmla="*/ 380650 h 421327"/>
                <a:gd name="connsiteX81" fmla="*/ 321372 w 359546"/>
                <a:gd name="connsiteY81" fmla="*/ 411285 h 421327"/>
                <a:gd name="connsiteX82" fmla="*/ 314693 w 359546"/>
                <a:gd name="connsiteY82" fmla="*/ 420814 h 421327"/>
                <a:gd name="connsiteX83" fmla="*/ 301779 w 359546"/>
                <a:gd name="connsiteY83" fmla="*/ 417430 h 421327"/>
                <a:gd name="connsiteX84" fmla="*/ 289223 w 359546"/>
                <a:gd name="connsiteY84" fmla="*/ 410483 h 421327"/>
                <a:gd name="connsiteX85" fmla="*/ 276220 w 359546"/>
                <a:gd name="connsiteY85" fmla="*/ 396056 h 421327"/>
                <a:gd name="connsiteX86" fmla="*/ 261793 w 359546"/>
                <a:gd name="connsiteY86" fmla="*/ 380294 h 421327"/>
                <a:gd name="connsiteX87" fmla="*/ 254580 w 359546"/>
                <a:gd name="connsiteY87" fmla="*/ 365867 h 421327"/>
                <a:gd name="connsiteX88" fmla="*/ 255203 w 359546"/>
                <a:gd name="connsiteY88" fmla="*/ 356961 h 421327"/>
                <a:gd name="connsiteX89" fmla="*/ 260547 w 359546"/>
                <a:gd name="connsiteY89" fmla="*/ 363818 h 421327"/>
                <a:gd name="connsiteX90" fmla="*/ 271679 w 359546"/>
                <a:gd name="connsiteY90" fmla="*/ 373882 h 421327"/>
                <a:gd name="connsiteX91" fmla="*/ 288154 w 359546"/>
                <a:gd name="connsiteY91" fmla="*/ 380917 h 421327"/>
                <a:gd name="connsiteX92" fmla="*/ 292874 w 359546"/>
                <a:gd name="connsiteY92" fmla="*/ 376375 h 421327"/>
                <a:gd name="connsiteX93" fmla="*/ 292250 w 359546"/>
                <a:gd name="connsiteY93" fmla="*/ 353666 h 421327"/>
                <a:gd name="connsiteX94" fmla="*/ 292250 w 359546"/>
                <a:gd name="connsiteY94" fmla="*/ 294889 h 421327"/>
                <a:gd name="connsiteX95" fmla="*/ 286907 w 359546"/>
                <a:gd name="connsiteY95" fmla="*/ 261404 h 421327"/>
                <a:gd name="connsiteX96" fmla="*/ 278002 w 359546"/>
                <a:gd name="connsiteY96" fmla="*/ 255259 h 421327"/>
                <a:gd name="connsiteX97" fmla="*/ 269096 w 359546"/>
                <a:gd name="connsiteY97" fmla="*/ 260247 h 421327"/>
                <a:gd name="connsiteX98" fmla="*/ 262239 w 359546"/>
                <a:gd name="connsiteY98" fmla="*/ 260247 h 421327"/>
                <a:gd name="connsiteX99" fmla="*/ 258766 w 359546"/>
                <a:gd name="connsiteY99" fmla="*/ 267549 h 421327"/>
                <a:gd name="connsiteX100" fmla="*/ 272569 w 359546"/>
                <a:gd name="connsiteY100" fmla="*/ 276455 h 421327"/>
                <a:gd name="connsiteX101" fmla="*/ 281475 w 359546"/>
                <a:gd name="connsiteY101" fmla="*/ 286162 h 421327"/>
                <a:gd name="connsiteX102" fmla="*/ 275686 w 359546"/>
                <a:gd name="connsiteY102" fmla="*/ 292930 h 421327"/>
                <a:gd name="connsiteX103" fmla="*/ 268117 w 359546"/>
                <a:gd name="connsiteY103" fmla="*/ 292930 h 421327"/>
                <a:gd name="connsiteX104" fmla="*/ 254313 w 359546"/>
                <a:gd name="connsiteY104" fmla="*/ 281353 h 421327"/>
                <a:gd name="connsiteX105" fmla="*/ 247901 w 359546"/>
                <a:gd name="connsiteY105" fmla="*/ 290882 h 421327"/>
                <a:gd name="connsiteX106" fmla="*/ 248703 w 359546"/>
                <a:gd name="connsiteY106" fmla="*/ 301569 h 421327"/>
                <a:gd name="connsiteX107" fmla="*/ 260458 w 359546"/>
                <a:gd name="connsiteY107" fmla="*/ 307001 h 421327"/>
                <a:gd name="connsiteX108" fmla="*/ 275330 w 359546"/>
                <a:gd name="connsiteY108" fmla="*/ 318756 h 421327"/>
                <a:gd name="connsiteX109" fmla="*/ 279426 w 359546"/>
                <a:gd name="connsiteY109" fmla="*/ 333985 h 421327"/>
                <a:gd name="connsiteX110" fmla="*/ 265445 w 359546"/>
                <a:gd name="connsiteY110" fmla="*/ 335232 h 421327"/>
                <a:gd name="connsiteX111" fmla="*/ 244160 w 359546"/>
                <a:gd name="connsiteY111" fmla="*/ 322853 h 421327"/>
                <a:gd name="connsiteX112" fmla="*/ 238995 w 359546"/>
                <a:gd name="connsiteY112" fmla="*/ 323654 h 421327"/>
                <a:gd name="connsiteX113" fmla="*/ 234276 w 359546"/>
                <a:gd name="connsiteY113" fmla="*/ 351529 h 421327"/>
                <a:gd name="connsiteX114" fmla="*/ 228932 w 359546"/>
                <a:gd name="connsiteY114" fmla="*/ 355892 h 421327"/>
                <a:gd name="connsiteX115" fmla="*/ 211121 w 359546"/>
                <a:gd name="connsiteY115" fmla="*/ 340218 h 421327"/>
                <a:gd name="connsiteX116" fmla="*/ 209874 w 359546"/>
                <a:gd name="connsiteY116" fmla="*/ 324723 h 421327"/>
                <a:gd name="connsiteX117" fmla="*/ 220828 w 359546"/>
                <a:gd name="connsiteY117" fmla="*/ 287141 h 421327"/>
                <a:gd name="connsiteX118" fmla="*/ 232405 w 359546"/>
                <a:gd name="connsiteY118" fmla="*/ 253211 h 421327"/>
                <a:gd name="connsiteX119" fmla="*/ 245764 w 359546"/>
                <a:gd name="connsiteY119" fmla="*/ 230680 h 421327"/>
                <a:gd name="connsiteX120" fmla="*/ 257341 w 359546"/>
                <a:gd name="connsiteY120" fmla="*/ 214561 h 421327"/>
                <a:gd name="connsiteX121" fmla="*/ 255470 w 359546"/>
                <a:gd name="connsiteY121" fmla="*/ 211889 h 421327"/>
                <a:gd name="connsiteX122" fmla="*/ 221273 w 359546"/>
                <a:gd name="connsiteY122" fmla="*/ 229701 h 421327"/>
                <a:gd name="connsiteX123" fmla="*/ 204709 w 359546"/>
                <a:gd name="connsiteY123" fmla="*/ 239586 h 421327"/>
                <a:gd name="connsiteX124" fmla="*/ 194022 w 359546"/>
                <a:gd name="connsiteY124" fmla="*/ 246799 h 421327"/>
                <a:gd name="connsiteX125" fmla="*/ 180396 w 359546"/>
                <a:gd name="connsiteY125" fmla="*/ 252142 h 421327"/>
                <a:gd name="connsiteX126" fmla="*/ 168997 w 359546"/>
                <a:gd name="connsiteY126" fmla="*/ 259712 h 421327"/>
                <a:gd name="connsiteX127" fmla="*/ 158132 w 359546"/>
                <a:gd name="connsiteY127" fmla="*/ 259712 h 421327"/>
                <a:gd name="connsiteX128" fmla="*/ 147179 w 359546"/>
                <a:gd name="connsiteY128" fmla="*/ 270221 h 421327"/>
                <a:gd name="connsiteX129" fmla="*/ 140767 w 359546"/>
                <a:gd name="connsiteY129" fmla="*/ 287141 h 421327"/>
                <a:gd name="connsiteX130" fmla="*/ 145932 w 359546"/>
                <a:gd name="connsiteY130" fmla="*/ 382253 h 421327"/>
                <a:gd name="connsiteX131" fmla="*/ 143260 w 359546"/>
                <a:gd name="connsiteY131" fmla="*/ 404784 h 421327"/>
                <a:gd name="connsiteX132" fmla="*/ 132752 w 359546"/>
                <a:gd name="connsiteY132" fmla="*/ 403537 h 421327"/>
                <a:gd name="connsiteX133" fmla="*/ 122421 w 359546"/>
                <a:gd name="connsiteY133" fmla="*/ 397927 h 421327"/>
                <a:gd name="connsiteX134" fmla="*/ 114585 w 359546"/>
                <a:gd name="connsiteY134" fmla="*/ 392405 h 421327"/>
                <a:gd name="connsiteX135" fmla="*/ 107193 w 359546"/>
                <a:gd name="connsiteY135" fmla="*/ 382431 h 421327"/>
                <a:gd name="connsiteX136" fmla="*/ 109419 w 359546"/>
                <a:gd name="connsiteY136" fmla="*/ 372368 h 421327"/>
                <a:gd name="connsiteX137" fmla="*/ 107816 w 359546"/>
                <a:gd name="connsiteY137" fmla="*/ 315817 h 421327"/>
                <a:gd name="connsiteX138" fmla="*/ 102651 w 359546"/>
                <a:gd name="connsiteY138" fmla="*/ 318934 h 421327"/>
                <a:gd name="connsiteX139" fmla="*/ 92943 w 359546"/>
                <a:gd name="connsiteY139" fmla="*/ 334608 h 421327"/>
                <a:gd name="connsiteX140" fmla="*/ 86175 w 359546"/>
                <a:gd name="connsiteY140" fmla="*/ 349481 h 421327"/>
                <a:gd name="connsiteX141" fmla="*/ 72728 w 359546"/>
                <a:gd name="connsiteY141" fmla="*/ 357941 h 421327"/>
                <a:gd name="connsiteX142" fmla="*/ 56074 w 359546"/>
                <a:gd name="connsiteY142" fmla="*/ 356872 h 421327"/>
                <a:gd name="connsiteX143" fmla="*/ 43874 w 359546"/>
                <a:gd name="connsiteY143" fmla="*/ 344137 h 421327"/>
                <a:gd name="connsiteX144" fmla="*/ 42004 w 359546"/>
                <a:gd name="connsiteY144" fmla="*/ 329443 h 421327"/>
                <a:gd name="connsiteX145" fmla="*/ 49039 w 359546"/>
                <a:gd name="connsiteY145" fmla="*/ 317064 h 421327"/>
                <a:gd name="connsiteX146" fmla="*/ 53581 w 359546"/>
                <a:gd name="connsiteY146" fmla="*/ 298540 h 421327"/>
                <a:gd name="connsiteX147" fmla="*/ 59904 w 359546"/>
                <a:gd name="connsiteY147" fmla="*/ 278681 h 421327"/>
                <a:gd name="connsiteX148" fmla="*/ 68810 w 359546"/>
                <a:gd name="connsiteY148" fmla="*/ 259089 h 421327"/>
                <a:gd name="connsiteX149" fmla="*/ 72906 w 359546"/>
                <a:gd name="connsiteY149" fmla="*/ 246087 h 421327"/>
                <a:gd name="connsiteX150" fmla="*/ 71036 w 359546"/>
                <a:gd name="connsiteY150" fmla="*/ 243682 h 421327"/>
                <a:gd name="connsiteX151" fmla="*/ 56609 w 359546"/>
                <a:gd name="connsiteY151" fmla="*/ 255170 h 421327"/>
                <a:gd name="connsiteX152" fmla="*/ 41737 w 359546"/>
                <a:gd name="connsiteY152" fmla="*/ 257308 h 421327"/>
                <a:gd name="connsiteX153" fmla="*/ 27755 w 359546"/>
                <a:gd name="connsiteY153" fmla="*/ 250094 h 421327"/>
                <a:gd name="connsiteX154" fmla="*/ 13951 w 359546"/>
                <a:gd name="connsiteY154" fmla="*/ 243237 h 421327"/>
                <a:gd name="connsiteX155" fmla="*/ 1750 w 359546"/>
                <a:gd name="connsiteY155" fmla="*/ 234331 h 421327"/>
                <a:gd name="connsiteX156" fmla="*/ 2819 w 359546"/>
                <a:gd name="connsiteY156" fmla="*/ 225426 h 421327"/>
                <a:gd name="connsiteX157" fmla="*/ 28378 w 359546"/>
                <a:gd name="connsiteY157" fmla="*/ 210732 h 421327"/>
                <a:gd name="connsiteX158" fmla="*/ 68008 w 359546"/>
                <a:gd name="connsiteY158" fmla="*/ 184015 h 421327"/>
                <a:gd name="connsiteX159" fmla="*/ 103630 w 359546"/>
                <a:gd name="connsiteY159" fmla="*/ 162642 h 421327"/>
                <a:gd name="connsiteX160" fmla="*/ 104877 w 359546"/>
                <a:gd name="connsiteY160" fmla="*/ 135123 h 421327"/>
                <a:gd name="connsiteX161" fmla="*/ 109241 w 359546"/>
                <a:gd name="connsiteY161" fmla="*/ 99056 h 421327"/>
                <a:gd name="connsiteX162" fmla="*/ 103274 w 359546"/>
                <a:gd name="connsiteY162" fmla="*/ 102173 h 421327"/>
                <a:gd name="connsiteX163" fmla="*/ 87957 w 359546"/>
                <a:gd name="connsiteY163" fmla="*/ 122745 h 421327"/>
                <a:gd name="connsiteX164" fmla="*/ 74420 w 359546"/>
                <a:gd name="connsiteY164" fmla="*/ 142960 h 421327"/>
                <a:gd name="connsiteX165" fmla="*/ 64713 w 359546"/>
                <a:gd name="connsiteY165" fmla="*/ 157031 h 421327"/>
                <a:gd name="connsiteX166" fmla="*/ 63288 w 359546"/>
                <a:gd name="connsiteY166" fmla="*/ 168965 h 421327"/>
                <a:gd name="connsiteX167" fmla="*/ 46546 w 359546"/>
                <a:gd name="connsiteY167" fmla="*/ 166916 h 421327"/>
                <a:gd name="connsiteX168" fmla="*/ 28735 w 359546"/>
                <a:gd name="connsiteY168" fmla="*/ 159525 h 421327"/>
                <a:gd name="connsiteX169" fmla="*/ 20898 w 359546"/>
                <a:gd name="connsiteY169" fmla="*/ 140912 h 421327"/>
                <a:gd name="connsiteX170" fmla="*/ 27309 w 359546"/>
                <a:gd name="connsiteY170" fmla="*/ 112860 h 421327"/>
                <a:gd name="connsiteX171" fmla="*/ 36749 w 359546"/>
                <a:gd name="connsiteY171" fmla="*/ 89349 h 421327"/>
                <a:gd name="connsiteX172" fmla="*/ 70234 w 359546"/>
                <a:gd name="connsiteY172" fmla="*/ 62632 h 42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359546" h="421327">
                  <a:moveTo>
                    <a:pt x="70502" y="61296"/>
                  </a:moveTo>
                  <a:cubicBezTo>
                    <a:pt x="75441" y="58671"/>
                    <a:pt x="81455" y="59158"/>
                    <a:pt x="85908" y="62543"/>
                  </a:cubicBezTo>
                  <a:cubicBezTo>
                    <a:pt x="93745" y="68332"/>
                    <a:pt x="92766" y="69757"/>
                    <a:pt x="92766" y="71448"/>
                  </a:cubicBezTo>
                  <a:cubicBezTo>
                    <a:pt x="93277" y="74125"/>
                    <a:pt x="92328" y="76872"/>
                    <a:pt x="90272" y="78662"/>
                  </a:cubicBezTo>
                  <a:cubicBezTo>
                    <a:pt x="87422" y="80710"/>
                    <a:pt x="84305" y="80889"/>
                    <a:pt x="83058" y="86054"/>
                  </a:cubicBezTo>
                  <a:cubicBezTo>
                    <a:pt x="81812" y="91219"/>
                    <a:pt x="77270" y="100748"/>
                    <a:pt x="79497" y="100748"/>
                  </a:cubicBezTo>
                  <a:cubicBezTo>
                    <a:pt x="91099" y="94708"/>
                    <a:pt x="101751" y="86996"/>
                    <a:pt x="111111" y="77860"/>
                  </a:cubicBezTo>
                  <a:cubicBezTo>
                    <a:pt x="116009" y="71270"/>
                    <a:pt x="115030" y="57378"/>
                    <a:pt x="117701" y="49986"/>
                  </a:cubicBezTo>
                  <a:cubicBezTo>
                    <a:pt x="120756" y="42880"/>
                    <a:pt x="123373" y="35594"/>
                    <a:pt x="125538" y="28168"/>
                  </a:cubicBezTo>
                  <a:cubicBezTo>
                    <a:pt x="127230" y="20954"/>
                    <a:pt x="125538" y="14720"/>
                    <a:pt x="132573" y="12494"/>
                  </a:cubicBezTo>
                  <a:cubicBezTo>
                    <a:pt x="140139" y="11029"/>
                    <a:pt x="147958" y="13131"/>
                    <a:pt x="153769" y="18193"/>
                  </a:cubicBezTo>
                  <a:cubicBezTo>
                    <a:pt x="159717" y="23110"/>
                    <a:pt x="164622" y="29165"/>
                    <a:pt x="168196" y="36004"/>
                  </a:cubicBezTo>
                  <a:cubicBezTo>
                    <a:pt x="168819" y="40101"/>
                    <a:pt x="167216" y="54528"/>
                    <a:pt x="170066" y="56042"/>
                  </a:cubicBezTo>
                  <a:cubicBezTo>
                    <a:pt x="177541" y="58869"/>
                    <a:pt x="184470" y="62967"/>
                    <a:pt x="190549" y="68153"/>
                  </a:cubicBezTo>
                  <a:cubicBezTo>
                    <a:pt x="195207" y="73183"/>
                    <a:pt x="198516" y="79311"/>
                    <a:pt x="200167" y="85965"/>
                  </a:cubicBezTo>
                  <a:cubicBezTo>
                    <a:pt x="200167" y="91130"/>
                    <a:pt x="202304" y="97720"/>
                    <a:pt x="193220" y="100748"/>
                  </a:cubicBezTo>
                  <a:cubicBezTo>
                    <a:pt x="184137" y="103776"/>
                    <a:pt x="184315" y="96028"/>
                    <a:pt x="167395" y="91842"/>
                  </a:cubicBezTo>
                  <a:cubicBezTo>
                    <a:pt x="150474" y="87657"/>
                    <a:pt x="146823" y="86321"/>
                    <a:pt x="143884" y="96384"/>
                  </a:cubicBezTo>
                  <a:cubicBezTo>
                    <a:pt x="140945" y="106448"/>
                    <a:pt x="136581" y="146790"/>
                    <a:pt x="136136" y="152578"/>
                  </a:cubicBezTo>
                  <a:cubicBezTo>
                    <a:pt x="135708" y="157959"/>
                    <a:pt x="136159" y="163373"/>
                    <a:pt x="137472" y="168608"/>
                  </a:cubicBezTo>
                  <a:cubicBezTo>
                    <a:pt x="138718" y="172705"/>
                    <a:pt x="144685" y="183481"/>
                    <a:pt x="145308" y="187399"/>
                  </a:cubicBezTo>
                  <a:cubicBezTo>
                    <a:pt x="145932" y="191318"/>
                    <a:pt x="144329" y="197462"/>
                    <a:pt x="146555" y="197462"/>
                  </a:cubicBezTo>
                  <a:cubicBezTo>
                    <a:pt x="148782" y="197462"/>
                    <a:pt x="153591" y="193099"/>
                    <a:pt x="155461" y="189626"/>
                  </a:cubicBezTo>
                  <a:cubicBezTo>
                    <a:pt x="157331" y="186152"/>
                    <a:pt x="158400" y="184282"/>
                    <a:pt x="160181" y="181789"/>
                  </a:cubicBezTo>
                  <a:cubicBezTo>
                    <a:pt x="161962" y="179295"/>
                    <a:pt x="165969" y="177425"/>
                    <a:pt x="166860" y="175020"/>
                  </a:cubicBezTo>
                  <a:cubicBezTo>
                    <a:pt x="167751" y="172616"/>
                    <a:pt x="171402" y="187132"/>
                    <a:pt x="173450" y="187132"/>
                  </a:cubicBezTo>
                  <a:cubicBezTo>
                    <a:pt x="175498" y="187132"/>
                    <a:pt x="176122" y="180186"/>
                    <a:pt x="177101" y="181789"/>
                  </a:cubicBezTo>
                  <a:cubicBezTo>
                    <a:pt x="178081" y="183392"/>
                    <a:pt x="180842" y="196839"/>
                    <a:pt x="182890" y="201025"/>
                  </a:cubicBezTo>
                  <a:cubicBezTo>
                    <a:pt x="184938" y="205210"/>
                    <a:pt x="184582" y="205745"/>
                    <a:pt x="188056" y="202628"/>
                  </a:cubicBezTo>
                  <a:cubicBezTo>
                    <a:pt x="191528" y="199511"/>
                    <a:pt x="197762" y="191496"/>
                    <a:pt x="200880" y="189447"/>
                  </a:cubicBezTo>
                  <a:cubicBezTo>
                    <a:pt x="207395" y="185158"/>
                    <a:pt x="213374" y="180105"/>
                    <a:pt x="218691" y="174397"/>
                  </a:cubicBezTo>
                  <a:cubicBezTo>
                    <a:pt x="220471" y="170835"/>
                    <a:pt x="223589" y="169232"/>
                    <a:pt x="220115" y="166560"/>
                  </a:cubicBezTo>
                  <a:cubicBezTo>
                    <a:pt x="216642" y="163888"/>
                    <a:pt x="204442" y="158278"/>
                    <a:pt x="203373" y="154538"/>
                  </a:cubicBezTo>
                  <a:cubicBezTo>
                    <a:pt x="202304" y="150797"/>
                    <a:pt x="201948" y="149818"/>
                    <a:pt x="206935" y="145632"/>
                  </a:cubicBezTo>
                  <a:cubicBezTo>
                    <a:pt x="211922" y="141446"/>
                    <a:pt x="213525" y="139042"/>
                    <a:pt x="217622" y="139220"/>
                  </a:cubicBezTo>
                  <a:cubicBezTo>
                    <a:pt x="221718" y="139398"/>
                    <a:pt x="228131" y="142337"/>
                    <a:pt x="231069" y="140645"/>
                  </a:cubicBezTo>
                  <a:cubicBezTo>
                    <a:pt x="234008" y="138953"/>
                    <a:pt x="237837" y="135302"/>
                    <a:pt x="238016" y="110722"/>
                  </a:cubicBezTo>
                  <a:cubicBezTo>
                    <a:pt x="232049" y="109475"/>
                    <a:pt x="238016" y="108674"/>
                    <a:pt x="221540" y="112860"/>
                  </a:cubicBezTo>
                  <a:cubicBezTo>
                    <a:pt x="205065" y="117045"/>
                    <a:pt x="187076" y="129513"/>
                    <a:pt x="182534" y="130671"/>
                  </a:cubicBezTo>
                  <a:cubicBezTo>
                    <a:pt x="178372" y="131965"/>
                    <a:pt x="173851" y="131380"/>
                    <a:pt x="170155" y="129068"/>
                  </a:cubicBezTo>
                  <a:cubicBezTo>
                    <a:pt x="164990" y="126129"/>
                    <a:pt x="161250" y="125149"/>
                    <a:pt x="162942" y="121587"/>
                  </a:cubicBezTo>
                  <a:cubicBezTo>
                    <a:pt x="169093" y="115884"/>
                    <a:pt x="176419" y="111598"/>
                    <a:pt x="184404" y="109030"/>
                  </a:cubicBezTo>
                  <a:cubicBezTo>
                    <a:pt x="191452" y="107414"/>
                    <a:pt x="198408" y="105422"/>
                    <a:pt x="205243" y="103063"/>
                  </a:cubicBezTo>
                  <a:cubicBezTo>
                    <a:pt x="215016" y="98125"/>
                    <a:pt x="225325" y="94330"/>
                    <a:pt x="235968" y="91753"/>
                  </a:cubicBezTo>
                  <a:cubicBezTo>
                    <a:pt x="243448" y="91308"/>
                    <a:pt x="244873" y="87835"/>
                    <a:pt x="244873" y="84540"/>
                  </a:cubicBezTo>
                  <a:cubicBezTo>
                    <a:pt x="245414" y="75544"/>
                    <a:pt x="246695" y="66608"/>
                    <a:pt x="248703" y="57823"/>
                  </a:cubicBezTo>
                  <a:cubicBezTo>
                    <a:pt x="251196" y="51589"/>
                    <a:pt x="258677" y="23893"/>
                    <a:pt x="259478" y="20153"/>
                  </a:cubicBezTo>
                  <a:cubicBezTo>
                    <a:pt x="260280" y="16412"/>
                    <a:pt x="266514" y="11247"/>
                    <a:pt x="269809" y="6438"/>
                  </a:cubicBezTo>
                  <a:cubicBezTo>
                    <a:pt x="273104" y="1629"/>
                    <a:pt x="279783" y="-2468"/>
                    <a:pt x="283879" y="649"/>
                  </a:cubicBezTo>
                  <a:cubicBezTo>
                    <a:pt x="287923" y="4319"/>
                    <a:pt x="289177" y="10159"/>
                    <a:pt x="286996" y="15165"/>
                  </a:cubicBezTo>
                  <a:cubicBezTo>
                    <a:pt x="282741" y="20745"/>
                    <a:pt x="279014" y="26707"/>
                    <a:pt x="275864" y="32977"/>
                  </a:cubicBezTo>
                  <a:cubicBezTo>
                    <a:pt x="273527" y="41572"/>
                    <a:pt x="271801" y="50321"/>
                    <a:pt x="270699" y="59159"/>
                  </a:cubicBezTo>
                  <a:cubicBezTo>
                    <a:pt x="269898" y="64769"/>
                    <a:pt x="265356" y="76970"/>
                    <a:pt x="265534" y="81512"/>
                  </a:cubicBezTo>
                  <a:cubicBezTo>
                    <a:pt x="265712" y="86054"/>
                    <a:pt x="263486" y="88458"/>
                    <a:pt x="273371" y="87657"/>
                  </a:cubicBezTo>
                  <a:cubicBezTo>
                    <a:pt x="283256" y="86855"/>
                    <a:pt x="293408" y="84362"/>
                    <a:pt x="299108" y="84184"/>
                  </a:cubicBezTo>
                  <a:cubicBezTo>
                    <a:pt x="304808" y="84005"/>
                    <a:pt x="312734" y="82313"/>
                    <a:pt x="316296" y="85609"/>
                  </a:cubicBezTo>
                  <a:cubicBezTo>
                    <a:pt x="319858" y="88904"/>
                    <a:pt x="321639" y="89527"/>
                    <a:pt x="318344" y="94514"/>
                  </a:cubicBezTo>
                  <a:cubicBezTo>
                    <a:pt x="315049" y="99501"/>
                    <a:pt x="314247" y="103420"/>
                    <a:pt x="310863" y="104399"/>
                  </a:cubicBezTo>
                  <a:cubicBezTo>
                    <a:pt x="306431" y="104994"/>
                    <a:pt x="301938" y="104994"/>
                    <a:pt x="297505" y="104399"/>
                  </a:cubicBezTo>
                  <a:cubicBezTo>
                    <a:pt x="288413" y="103599"/>
                    <a:pt x="279256" y="103958"/>
                    <a:pt x="270254" y="105468"/>
                  </a:cubicBezTo>
                  <a:cubicBezTo>
                    <a:pt x="266157" y="107516"/>
                    <a:pt x="264465" y="105468"/>
                    <a:pt x="263486" y="109832"/>
                  </a:cubicBezTo>
                  <a:cubicBezTo>
                    <a:pt x="261233" y="122415"/>
                    <a:pt x="260042" y="135165"/>
                    <a:pt x="259923" y="147948"/>
                  </a:cubicBezTo>
                  <a:cubicBezTo>
                    <a:pt x="261170" y="150441"/>
                    <a:pt x="267404" y="154805"/>
                    <a:pt x="269452" y="160326"/>
                  </a:cubicBezTo>
                  <a:cubicBezTo>
                    <a:pt x="271501" y="165848"/>
                    <a:pt x="268384" y="177247"/>
                    <a:pt x="270521" y="177425"/>
                  </a:cubicBezTo>
                  <a:cubicBezTo>
                    <a:pt x="272659" y="177603"/>
                    <a:pt x="307835" y="168519"/>
                    <a:pt x="313980" y="169855"/>
                  </a:cubicBezTo>
                  <a:cubicBezTo>
                    <a:pt x="320125" y="171191"/>
                    <a:pt x="317721" y="165937"/>
                    <a:pt x="325558" y="167183"/>
                  </a:cubicBezTo>
                  <a:cubicBezTo>
                    <a:pt x="333400" y="169203"/>
                    <a:pt x="341056" y="171885"/>
                    <a:pt x="348445" y="175198"/>
                  </a:cubicBezTo>
                  <a:cubicBezTo>
                    <a:pt x="353187" y="177886"/>
                    <a:pt x="356888" y="182089"/>
                    <a:pt x="358954" y="187132"/>
                  </a:cubicBezTo>
                  <a:cubicBezTo>
                    <a:pt x="359619" y="190195"/>
                    <a:pt x="359043" y="193398"/>
                    <a:pt x="357351" y="196037"/>
                  </a:cubicBezTo>
                  <a:cubicBezTo>
                    <a:pt x="350260" y="200392"/>
                    <a:pt x="342881" y="204260"/>
                    <a:pt x="335265" y="207614"/>
                  </a:cubicBezTo>
                  <a:cubicBezTo>
                    <a:pt x="329298" y="209841"/>
                    <a:pt x="329921" y="210910"/>
                    <a:pt x="326359" y="210910"/>
                  </a:cubicBezTo>
                  <a:cubicBezTo>
                    <a:pt x="322797" y="210910"/>
                    <a:pt x="320748" y="210286"/>
                    <a:pt x="315227" y="210108"/>
                  </a:cubicBezTo>
                  <a:cubicBezTo>
                    <a:pt x="309706" y="209930"/>
                    <a:pt x="303026" y="206991"/>
                    <a:pt x="299464" y="210108"/>
                  </a:cubicBezTo>
                  <a:cubicBezTo>
                    <a:pt x="295902" y="213225"/>
                    <a:pt x="289579" y="219637"/>
                    <a:pt x="287086" y="221686"/>
                  </a:cubicBezTo>
                  <a:cubicBezTo>
                    <a:pt x="284592" y="223734"/>
                    <a:pt x="274974" y="233441"/>
                    <a:pt x="274974" y="236113"/>
                  </a:cubicBezTo>
                  <a:cubicBezTo>
                    <a:pt x="274974" y="238784"/>
                    <a:pt x="282811" y="236736"/>
                    <a:pt x="289579" y="237537"/>
                  </a:cubicBezTo>
                  <a:cubicBezTo>
                    <a:pt x="295261" y="238109"/>
                    <a:pt x="300650" y="240339"/>
                    <a:pt x="305074" y="243950"/>
                  </a:cubicBezTo>
                  <a:cubicBezTo>
                    <a:pt x="308192" y="246888"/>
                    <a:pt x="315138" y="252855"/>
                    <a:pt x="314693" y="258287"/>
                  </a:cubicBezTo>
                  <a:cubicBezTo>
                    <a:pt x="314247" y="263720"/>
                    <a:pt x="319680" y="292663"/>
                    <a:pt x="319680" y="299698"/>
                  </a:cubicBezTo>
                  <a:cubicBezTo>
                    <a:pt x="319680" y="306734"/>
                    <a:pt x="320125" y="362037"/>
                    <a:pt x="320125" y="362037"/>
                  </a:cubicBezTo>
                  <a:cubicBezTo>
                    <a:pt x="321340" y="368181"/>
                    <a:pt x="322144" y="374399"/>
                    <a:pt x="322530" y="380650"/>
                  </a:cubicBezTo>
                  <a:cubicBezTo>
                    <a:pt x="322755" y="390875"/>
                    <a:pt x="322368" y="401105"/>
                    <a:pt x="321372" y="411285"/>
                  </a:cubicBezTo>
                  <a:cubicBezTo>
                    <a:pt x="320125" y="415827"/>
                    <a:pt x="318879" y="421615"/>
                    <a:pt x="314693" y="420814"/>
                  </a:cubicBezTo>
                  <a:cubicBezTo>
                    <a:pt x="310257" y="420262"/>
                    <a:pt x="305915" y="419124"/>
                    <a:pt x="301779" y="417430"/>
                  </a:cubicBezTo>
                  <a:cubicBezTo>
                    <a:pt x="297211" y="415885"/>
                    <a:pt x="292958" y="413532"/>
                    <a:pt x="289223" y="410483"/>
                  </a:cubicBezTo>
                  <a:cubicBezTo>
                    <a:pt x="284619" y="405924"/>
                    <a:pt x="280278" y="401107"/>
                    <a:pt x="276220" y="396056"/>
                  </a:cubicBezTo>
                  <a:cubicBezTo>
                    <a:pt x="272925" y="391693"/>
                    <a:pt x="263842" y="383232"/>
                    <a:pt x="261793" y="380294"/>
                  </a:cubicBezTo>
                  <a:cubicBezTo>
                    <a:pt x="258231" y="376156"/>
                    <a:pt x="255752" y="371199"/>
                    <a:pt x="254580" y="365867"/>
                  </a:cubicBezTo>
                  <a:cubicBezTo>
                    <a:pt x="254580" y="361325"/>
                    <a:pt x="253690" y="356961"/>
                    <a:pt x="255203" y="356961"/>
                  </a:cubicBezTo>
                  <a:cubicBezTo>
                    <a:pt x="256717" y="356961"/>
                    <a:pt x="259033" y="360523"/>
                    <a:pt x="260547" y="363818"/>
                  </a:cubicBezTo>
                  <a:cubicBezTo>
                    <a:pt x="263089" y="368274"/>
                    <a:pt x="266989" y="371801"/>
                    <a:pt x="271679" y="373882"/>
                  </a:cubicBezTo>
                  <a:cubicBezTo>
                    <a:pt x="277200" y="376731"/>
                    <a:pt x="286551" y="381897"/>
                    <a:pt x="288154" y="380917"/>
                  </a:cubicBezTo>
                  <a:cubicBezTo>
                    <a:pt x="289757" y="379937"/>
                    <a:pt x="292874" y="379225"/>
                    <a:pt x="292874" y="376375"/>
                  </a:cubicBezTo>
                  <a:cubicBezTo>
                    <a:pt x="292874" y="373525"/>
                    <a:pt x="292250" y="357763"/>
                    <a:pt x="292250" y="353666"/>
                  </a:cubicBezTo>
                  <a:cubicBezTo>
                    <a:pt x="292250" y="349569"/>
                    <a:pt x="292250" y="294889"/>
                    <a:pt x="292250" y="294889"/>
                  </a:cubicBezTo>
                  <a:cubicBezTo>
                    <a:pt x="292250" y="294889"/>
                    <a:pt x="292250" y="268173"/>
                    <a:pt x="286907" y="261404"/>
                  </a:cubicBezTo>
                  <a:cubicBezTo>
                    <a:pt x="281564" y="254636"/>
                    <a:pt x="280852" y="254458"/>
                    <a:pt x="278002" y="255259"/>
                  </a:cubicBezTo>
                  <a:cubicBezTo>
                    <a:pt x="275152" y="256061"/>
                    <a:pt x="272213" y="260247"/>
                    <a:pt x="269096" y="260247"/>
                  </a:cubicBezTo>
                  <a:cubicBezTo>
                    <a:pt x="265979" y="260247"/>
                    <a:pt x="264287" y="258822"/>
                    <a:pt x="262239" y="260247"/>
                  </a:cubicBezTo>
                  <a:cubicBezTo>
                    <a:pt x="260191" y="261672"/>
                    <a:pt x="256450" y="266302"/>
                    <a:pt x="258766" y="267549"/>
                  </a:cubicBezTo>
                  <a:cubicBezTo>
                    <a:pt x="261081" y="268796"/>
                    <a:pt x="269452" y="274139"/>
                    <a:pt x="272569" y="276455"/>
                  </a:cubicBezTo>
                  <a:cubicBezTo>
                    <a:pt x="275686" y="278770"/>
                    <a:pt x="281475" y="283223"/>
                    <a:pt x="281475" y="286162"/>
                  </a:cubicBezTo>
                  <a:cubicBezTo>
                    <a:pt x="285839" y="293197"/>
                    <a:pt x="278447" y="292930"/>
                    <a:pt x="275686" y="292930"/>
                  </a:cubicBezTo>
                  <a:cubicBezTo>
                    <a:pt x="272925" y="292930"/>
                    <a:pt x="272213" y="295424"/>
                    <a:pt x="268117" y="292930"/>
                  </a:cubicBezTo>
                  <a:cubicBezTo>
                    <a:pt x="264020" y="290437"/>
                    <a:pt x="257162" y="280818"/>
                    <a:pt x="254313" y="281353"/>
                  </a:cubicBezTo>
                  <a:cubicBezTo>
                    <a:pt x="251463" y="281887"/>
                    <a:pt x="249148" y="286518"/>
                    <a:pt x="247901" y="290882"/>
                  </a:cubicBezTo>
                  <a:cubicBezTo>
                    <a:pt x="246654" y="295245"/>
                    <a:pt x="245408" y="300411"/>
                    <a:pt x="248703" y="301569"/>
                  </a:cubicBezTo>
                  <a:cubicBezTo>
                    <a:pt x="251998" y="302726"/>
                    <a:pt x="255738" y="304685"/>
                    <a:pt x="260458" y="307001"/>
                  </a:cubicBezTo>
                  <a:cubicBezTo>
                    <a:pt x="266225" y="309770"/>
                    <a:pt x="271305" y="313785"/>
                    <a:pt x="275330" y="318756"/>
                  </a:cubicBezTo>
                  <a:cubicBezTo>
                    <a:pt x="278002" y="322853"/>
                    <a:pt x="282098" y="326771"/>
                    <a:pt x="279426" y="333985"/>
                  </a:cubicBezTo>
                  <a:cubicBezTo>
                    <a:pt x="275591" y="337530"/>
                    <a:pt x="269847" y="338043"/>
                    <a:pt x="265445" y="335232"/>
                  </a:cubicBezTo>
                  <a:cubicBezTo>
                    <a:pt x="257719" y="332300"/>
                    <a:pt x="250528" y="328118"/>
                    <a:pt x="244160" y="322853"/>
                  </a:cubicBezTo>
                  <a:cubicBezTo>
                    <a:pt x="240242" y="317866"/>
                    <a:pt x="239440" y="320804"/>
                    <a:pt x="238995" y="323654"/>
                  </a:cubicBezTo>
                  <a:cubicBezTo>
                    <a:pt x="238550" y="326504"/>
                    <a:pt x="234453" y="349124"/>
                    <a:pt x="234276" y="351529"/>
                  </a:cubicBezTo>
                  <a:cubicBezTo>
                    <a:pt x="234097" y="353933"/>
                    <a:pt x="234276" y="357139"/>
                    <a:pt x="228932" y="355892"/>
                  </a:cubicBezTo>
                  <a:cubicBezTo>
                    <a:pt x="221852" y="352131"/>
                    <a:pt x="215751" y="346763"/>
                    <a:pt x="211121" y="340218"/>
                  </a:cubicBezTo>
                  <a:cubicBezTo>
                    <a:pt x="209020" y="335329"/>
                    <a:pt x="208582" y="329885"/>
                    <a:pt x="209874" y="324723"/>
                  </a:cubicBezTo>
                  <a:cubicBezTo>
                    <a:pt x="211922" y="320181"/>
                    <a:pt x="217978" y="297116"/>
                    <a:pt x="220828" y="287141"/>
                  </a:cubicBezTo>
                  <a:cubicBezTo>
                    <a:pt x="223654" y="275505"/>
                    <a:pt x="227529" y="264148"/>
                    <a:pt x="232405" y="253211"/>
                  </a:cubicBezTo>
                  <a:cubicBezTo>
                    <a:pt x="237242" y="245935"/>
                    <a:pt x="241700" y="238415"/>
                    <a:pt x="245764" y="230680"/>
                  </a:cubicBezTo>
                  <a:cubicBezTo>
                    <a:pt x="248257" y="225248"/>
                    <a:pt x="256896" y="216609"/>
                    <a:pt x="257341" y="214561"/>
                  </a:cubicBezTo>
                  <a:cubicBezTo>
                    <a:pt x="257786" y="212513"/>
                    <a:pt x="258588" y="210465"/>
                    <a:pt x="255470" y="211889"/>
                  </a:cubicBezTo>
                  <a:cubicBezTo>
                    <a:pt x="252354" y="213314"/>
                    <a:pt x="227863" y="225248"/>
                    <a:pt x="221273" y="229701"/>
                  </a:cubicBezTo>
                  <a:cubicBezTo>
                    <a:pt x="215571" y="232683"/>
                    <a:pt x="210041" y="235984"/>
                    <a:pt x="204709" y="239586"/>
                  </a:cubicBezTo>
                  <a:cubicBezTo>
                    <a:pt x="201236" y="242703"/>
                    <a:pt x="199365" y="245730"/>
                    <a:pt x="194022" y="246799"/>
                  </a:cubicBezTo>
                  <a:cubicBezTo>
                    <a:pt x="189220" y="247827"/>
                    <a:pt x="184618" y="249632"/>
                    <a:pt x="180396" y="252142"/>
                  </a:cubicBezTo>
                  <a:cubicBezTo>
                    <a:pt x="177547" y="254013"/>
                    <a:pt x="174786" y="258644"/>
                    <a:pt x="168997" y="259712"/>
                  </a:cubicBezTo>
                  <a:cubicBezTo>
                    <a:pt x="163209" y="260781"/>
                    <a:pt x="162497" y="258555"/>
                    <a:pt x="158132" y="259712"/>
                  </a:cubicBezTo>
                  <a:cubicBezTo>
                    <a:pt x="153769" y="260870"/>
                    <a:pt x="150474" y="263898"/>
                    <a:pt x="147179" y="270221"/>
                  </a:cubicBezTo>
                  <a:cubicBezTo>
                    <a:pt x="144147" y="275480"/>
                    <a:pt x="141982" y="281193"/>
                    <a:pt x="140767" y="287141"/>
                  </a:cubicBezTo>
                  <a:cubicBezTo>
                    <a:pt x="137294" y="298719"/>
                    <a:pt x="141657" y="365956"/>
                    <a:pt x="145932" y="382253"/>
                  </a:cubicBezTo>
                  <a:cubicBezTo>
                    <a:pt x="150207" y="398550"/>
                    <a:pt x="145131" y="403715"/>
                    <a:pt x="143260" y="404784"/>
                  </a:cubicBezTo>
                  <a:cubicBezTo>
                    <a:pt x="139724" y="405697"/>
                    <a:pt x="135976" y="405252"/>
                    <a:pt x="132752" y="403537"/>
                  </a:cubicBezTo>
                  <a:cubicBezTo>
                    <a:pt x="129425" y="401460"/>
                    <a:pt x="125975" y="399586"/>
                    <a:pt x="122421" y="397927"/>
                  </a:cubicBezTo>
                  <a:cubicBezTo>
                    <a:pt x="119322" y="396899"/>
                    <a:pt x="116596" y="394978"/>
                    <a:pt x="114585" y="392405"/>
                  </a:cubicBezTo>
                  <a:cubicBezTo>
                    <a:pt x="111735" y="389466"/>
                    <a:pt x="109063" y="384568"/>
                    <a:pt x="107193" y="382431"/>
                  </a:cubicBezTo>
                  <a:cubicBezTo>
                    <a:pt x="105322" y="380294"/>
                    <a:pt x="107816" y="375841"/>
                    <a:pt x="109419" y="372368"/>
                  </a:cubicBezTo>
                  <a:cubicBezTo>
                    <a:pt x="110625" y="353508"/>
                    <a:pt x="110088" y="334578"/>
                    <a:pt x="107816" y="315817"/>
                  </a:cubicBezTo>
                  <a:cubicBezTo>
                    <a:pt x="105946" y="309227"/>
                    <a:pt x="105322" y="315817"/>
                    <a:pt x="102651" y="318934"/>
                  </a:cubicBezTo>
                  <a:cubicBezTo>
                    <a:pt x="98614" y="323618"/>
                    <a:pt x="95339" y="328907"/>
                    <a:pt x="92943" y="334608"/>
                  </a:cubicBezTo>
                  <a:cubicBezTo>
                    <a:pt x="91784" y="339995"/>
                    <a:pt x="89475" y="345068"/>
                    <a:pt x="86175" y="349481"/>
                  </a:cubicBezTo>
                  <a:cubicBezTo>
                    <a:pt x="82714" y="353667"/>
                    <a:pt x="78000" y="356633"/>
                    <a:pt x="72728" y="357941"/>
                  </a:cubicBezTo>
                  <a:cubicBezTo>
                    <a:pt x="67261" y="359856"/>
                    <a:pt x="61251" y="359470"/>
                    <a:pt x="56074" y="356872"/>
                  </a:cubicBezTo>
                  <a:cubicBezTo>
                    <a:pt x="52067" y="354022"/>
                    <a:pt x="44498" y="348679"/>
                    <a:pt x="43874" y="344137"/>
                  </a:cubicBezTo>
                  <a:cubicBezTo>
                    <a:pt x="42395" y="339386"/>
                    <a:pt x="41762" y="334413"/>
                    <a:pt x="42004" y="329443"/>
                  </a:cubicBezTo>
                  <a:cubicBezTo>
                    <a:pt x="43072" y="324545"/>
                    <a:pt x="48149" y="320537"/>
                    <a:pt x="49039" y="317064"/>
                  </a:cubicBezTo>
                  <a:cubicBezTo>
                    <a:pt x="49930" y="313591"/>
                    <a:pt x="52334" y="302459"/>
                    <a:pt x="53581" y="298540"/>
                  </a:cubicBezTo>
                  <a:cubicBezTo>
                    <a:pt x="54828" y="294622"/>
                    <a:pt x="58123" y="283045"/>
                    <a:pt x="59904" y="278681"/>
                  </a:cubicBezTo>
                  <a:cubicBezTo>
                    <a:pt x="63552" y="272481"/>
                    <a:pt x="66538" y="265914"/>
                    <a:pt x="68810" y="259089"/>
                  </a:cubicBezTo>
                  <a:cubicBezTo>
                    <a:pt x="69433" y="254013"/>
                    <a:pt x="72906" y="248402"/>
                    <a:pt x="72906" y="246087"/>
                  </a:cubicBezTo>
                  <a:cubicBezTo>
                    <a:pt x="72906" y="243771"/>
                    <a:pt x="74153" y="242435"/>
                    <a:pt x="71036" y="243682"/>
                  </a:cubicBezTo>
                  <a:cubicBezTo>
                    <a:pt x="67919" y="244929"/>
                    <a:pt x="62131" y="253567"/>
                    <a:pt x="56609" y="255170"/>
                  </a:cubicBezTo>
                  <a:cubicBezTo>
                    <a:pt x="51910" y="257121"/>
                    <a:pt x="46795" y="257856"/>
                    <a:pt x="41737" y="257308"/>
                  </a:cubicBezTo>
                  <a:cubicBezTo>
                    <a:pt x="37336" y="254431"/>
                    <a:pt x="32650" y="252013"/>
                    <a:pt x="27755" y="250094"/>
                  </a:cubicBezTo>
                  <a:cubicBezTo>
                    <a:pt x="24193" y="250094"/>
                    <a:pt x="16979" y="243415"/>
                    <a:pt x="13951" y="243237"/>
                  </a:cubicBezTo>
                  <a:cubicBezTo>
                    <a:pt x="10923" y="243059"/>
                    <a:pt x="5847" y="238072"/>
                    <a:pt x="1750" y="234331"/>
                  </a:cubicBezTo>
                  <a:cubicBezTo>
                    <a:pt x="-2346" y="230591"/>
                    <a:pt x="504" y="227919"/>
                    <a:pt x="2819" y="225426"/>
                  </a:cubicBezTo>
                  <a:cubicBezTo>
                    <a:pt x="11088" y="220103"/>
                    <a:pt x="19618" y="215199"/>
                    <a:pt x="28378" y="210732"/>
                  </a:cubicBezTo>
                  <a:cubicBezTo>
                    <a:pt x="32030" y="208060"/>
                    <a:pt x="61596" y="188290"/>
                    <a:pt x="68008" y="184015"/>
                  </a:cubicBezTo>
                  <a:cubicBezTo>
                    <a:pt x="74420" y="179740"/>
                    <a:pt x="103007" y="165670"/>
                    <a:pt x="103630" y="162642"/>
                  </a:cubicBezTo>
                  <a:cubicBezTo>
                    <a:pt x="104254" y="159614"/>
                    <a:pt x="104254" y="141536"/>
                    <a:pt x="104877" y="135123"/>
                  </a:cubicBezTo>
                  <a:cubicBezTo>
                    <a:pt x="105501" y="128711"/>
                    <a:pt x="111467" y="100926"/>
                    <a:pt x="109241" y="99056"/>
                  </a:cubicBezTo>
                  <a:cubicBezTo>
                    <a:pt x="107014" y="97186"/>
                    <a:pt x="105768" y="99679"/>
                    <a:pt x="103274" y="102173"/>
                  </a:cubicBezTo>
                  <a:cubicBezTo>
                    <a:pt x="97430" y="108448"/>
                    <a:pt x="92293" y="115347"/>
                    <a:pt x="87957" y="122745"/>
                  </a:cubicBezTo>
                  <a:cubicBezTo>
                    <a:pt x="84082" y="129889"/>
                    <a:pt x="79550" y="136657"/>
                    <a:pt x="74420" y="142960"/>
                  </a:cubicBezTo>
                  <a:cubicBezTo>
                    <a:pt x="69611" y="149194"/>
                    <a:pt x="64446" y="150797"/>
                    <a:pt x="64713" y="157031"/>
                  </a:cubicBezTo>
                  <a:cubicBezTo>
                    <a:pt x="64980" y="163265"/>
                    <a:pt x="67385" y="169410"/>
                    <a:pt x="63288" y="168965"/>
                  </a:cubicBezTo>
                  <a:cubicBezTo>
                    <a:pt x="59192" y="168519"/>
                    <a:pt x="52067" y="167540"/>
                    <a:pt x="46546" y="166916"/>
                  </a:cubicBezTo>
                  <a:cubicBezTo>
                    <a:pt x="39869" y="166882"/>
                    <a:pt x="33473" y="164227"/>
                    <a:pt x="28735" y="159525"/>
                  </a:cubicBezTo>
                  <a:cubicBezTo>
                    <a:pt x="23391" y="153291"/>
                    <a:pt x="18226" y="150619"/>
                    <a:pt x="20898" y="140912"/>
                  </a:cubicBezTo>
                  <a:cubicBezTo>
                    <a:pt x="23569" y="131205"/>
                    <a:pt x="24994" y="122567"/>
                    <a:pt x="27309" y="112860"/>
                  </a:cubicBezTo>
                  <a:cubicBezTo>
                    <a:pt x="29083" y="104539"/>
                    <a:pt x="32276" y="96586"/>
                    <a:pt x="36749" y="89349"/>
                  </a:cubicBezTo>
                  <a:cubicBezTo>
                    <a:pt x="45611" y="77891"/>
                    <a:pt x="57095" y="68729"/>
                    <a:pt x="70234" y="62632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984C2362-FA23-4DDC-AF6B-7B5FB9F3E086}"/>
                </a:ext>
              </a:extLst>
            </p:cNvPr>
            <p:cNvSpPr/>
            <p:nvPr/>
          </p:nvSpPr>
          <p:spPr>
            <a:xfrm>
              <a:off x="3803783" y="5953870"/>
              <a:ext cx="175358" cy="266919"/>
            </a:xfrm>
            <a:custGeom>
              <a:avLst/>
              <a:gdLst>
                <a:gd name="connsiteX0" fmla="*/ 32735 w 202451"/>
                <a:gd name="connsiteY0" fmla="*/ 34958 h 308158"/>
                <a:gd name="connsiteX1" fmla="*/ 31489 w 202451"/>
                <a:gd name="connsiteY1" fmla="*/ 23559 h 308158"/>
                <a:gd name="connsiteX2" fmla="*/ 41196 w 202451"/>
                <a:gd name="connsiteY2" fmla="*/ 19463 h 308158"/>
                <a:gd name="connsiteX3" fmla="*/ 58473 w 202451"/>
                <a:gd name="connsiteY3" fmla="*/ 18839 h 308158"/>
                <a:gd name="connsiteX4" fmla="*/ 98726 w 202451"/>
                <a:gd name="connsiteY4" fmla="*/ 1028 h 308158"/>
                <a:gd name="connsiteX5" fmla="*/ 133190 w 202451"/>
                <a:gd name="connsiteY5" fmla="*/ 1028 h 308158"/>
                <a:gd name="connsiteX6" fmla="*/ 159907 w 202451"/>
                <a:gd name="connsiteY6" fmla="*/ 12427 h 308158"/>
                <a:gd name="connsiteX7" fmla="*/ 177006 w 202451"/>
                <a:gd name="connsiteY7" fmla="*/ 46447 h 308158"/>
                <a:gd name="connsiteX8" fmla="*/ 171217 w 202451"/>
                <a:gd name="connsiteY8" fmla="*/ 65682 h 308158"/>
                <a:gd name="connsiteX9" fmla="*/ 157146 w 202451"/>
                <a:gd name="connsiteY9" fmla="*/ 86254 h 308158"/>
                <a:gd name="connsiteX10" fmla="*/ 144411 w 202451"/>
                <a:gd name="connsiteY10" fmla="*/ 112971 h 308158"/>
                <a:gd name="connsiteX11" fmla="*/ 134259 w 202451"/>
                <a:gd name="connsiteY11" fmla="*/ 132118 h 308158"/>
                <a:gd name="connsiteX12" fmla="*/ 126689 w 202451"/>
                <a:gd name="connsiteY12" fmla="*/ 147169 h 308158"/>
                <a:gd name="connsiteX13" fmla="*/ 111639 w 202451"/>
                <a:gd name="connsiteY13" fmla="*/ 173885 h 308158"/>
                <a:gd name="connsiteX14" fmla="*/ 101309 w 202451"/>
                <a:gd name="connsiteY14" fmla="*/ 194991 h 308158"/>
                <a:gd name="connsiteX15" fmla="*/ 96767 w 202451"/>
                <a:gd name="connsiteY15" fmla="*/ 209775 h 308158"/>
                <a:gd name="connsiteX16" fmla="*/ 133636 w 202451"/>
                <a:gd name="connsiteY16" fmla="*/ 200869 h 308158"/>
                <a:gd name="connsiteX17" fmla="*/ 181280 w 202451"/>
                <a:gd name="connsiteY17" fmla="*/ 201492 h 308158"/>
                <a:gd name="connsiteX18" fmla="*/ 201763 w 202451"/>
                <a:gd name="connsiteY18" fmla="*/ 241300 h 308158"/>
                <a:gd name="connsiteX19" fmla="*/ 198468 w 202451"/>
                <a:gd name="connsiteY19" fmla="*/ 264188 h 308158"/>
                <a:gd name="connsiteX20" fmla="*/ 190364 w 202451"/>
                <a:gd name="connsiteY20" fmla="*/ 264989 h 308158"/>
                <a:gd name="connsiteX21" fmla="*/ 162935 w 202451"/>
                <a:gd name="connsiteY21" fmla="*/ 264188 h 308158"/>
                <a:gd name="connsiteX22" fmla="*/ 122504 w 202451"/>
                <a:gd name="connsiteY22" fmla="*/ 279238 h 308158"/>
                <a:gd name="connsiteX23" fmla="*/ 92581 w 202451"/>
                <a:gd name="connsiteY23" fmla="*/ 292596 h 308158"/>
                <a:gd name="connsiteX24" fmla="*/ 80826 w 202451"/>
                <a:gd name="connsiteY24" fmla="*/ 301502 h 308158"/>
                <a:gd name="connsiteX25" fmla="*/ 66043 w 202451"/>
                <a:gd name="connsiteY25" fmla="*/ 306489 h 308158"/>
                <a:gd name="connsiteX26" fmla="*/ 56157 w 202451"/>
                <a:gd name="connsiteY26" fmla="*/ 306489 h 308158"/>
                <a:gd name="connsiteX27" fmla="*/ 41285 w 202451"/>
                <a:gd name="connsiteY27" fmla="*/ 296159 h 308158"/>
                <a:gd name="connsiteX28" fmla="*/ 27659 w 202451"/>
                <a:gd name="connsiteY28" fmla="*/ 283513 h 308158"/>
                <a:gd name="connsiteX29" fmla="*/ 15904 w 202451"/>
                <a:gd name="connsiteY29" fmla="*/ 267305 h 308158"/>
                <a:gd name="connsiteX30" fmla="*/ 6998 w 202451"/>
                <a:gd name="connsiteY30" fmla="*/ 243171 h 308158"/>
                <a:gd name="connsiteX31" fmla="*/ 52 w 202451"/>
                <a:gd name="connsiteY31" fmla="*/ 215474 h 308158"/>
                <a:gd name="connsiteX32" fmla="*/ 14212 w 202451"/>
                <a:gd name="connsiteY32" fmla="*/ 185997 h 308158"/>
                <a:gd name="connsiteX33" fmla="*/ 36120 w 202451"/>
                <a:gd name="connsiteY33" fmla="*/ 142449 h 308158"/>
                <a:gd name="connsiteX34" fmla="*/ 57582 w 202451"/>
                <a:gd name="connsiteY34" fmla="*/ 98366 h 308158"/>
                <a:gd name="connsiteX35" fmla="*/ 69070 w 202451"/>
                <a:gd name="connsiteY35" fmla="*/ 73341 h 308158"/>
                <a:gd name="connsiteX36" fmla="*/ 60165 w 202451"/>
                <a:gd name="connsiteY36" fmla="*/ 64970 h 308158"/>
                <a:gd name="connsiteX37" fmla="*/ 45203 w 202451"/>
                <a:gd name="connsiteY37" fmla="*/ 50454 h 308158"/>
                <a:gd name="connsiteX38" fmla="*/ 32825 w 202451"/>
                <a:gd name="connsiteY38" fmla="*/ 35047 h 3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02451" h="308158">
                  <a:moveTo>
                    <a:pt x="32735" y="34958"/>
                  </a:moveTo>
                  <a:cubicBezTo>
                    <a:pt x="31696" y="31253"/>
                    <a:pt x="31275" y="27402"/>
                    <a:pt x="31489" y="23559"/>
                  </a:cubicBezTo>
                  <a:cubicBezTo>
                    <a:pt x="32112" y="20709"/>
                    <a:pt x="36030" y="19463"/>
                    <a:pt x="41196" y="19463"/>
                  </a:cubicBezTo>
                  <a:cubicBezTo>
                    <a:pt x="46949" y="20215"/>
                    <a:pt x="52788" y="20005"/>
                    <a:pt x="58473" y="18839"/>
                  </a:cubicBezTo>
                  <a:cubicBezTo>
                    <a:pt x="62391" y="16969"/>
                    <a:pt x="93382" y="3611"/>
                    <a:pt x="98726" y="1028"/>
                  </a:cubicBezTo>
                  <a:cubicBezTo>
                    <a:pt x="110130" y="-927"/>
                    <a:pt x="121785" y="-927"/>
                    <a:pt x="133190" y="1028"/>
                  </a:cubicBezTo>
                  <a:cubicBezTo>
                    <a:pt x="136663" y="2631"/>
                    <a:pt x="156879" y="10379"/>
                    <a:pt x="159907" y="12427"/>
                  </a:cubicBezTo>
                  <a:cubicBezTo>
                    <a:pt x="162935" y="14475"/>
                    <a:pt x="177006" y="34335"/>
                    <a:pt x="177006" y="46447"/>
                  </a:cubicBezTo>
                  <a:cubicBezTo>
                    <a:pt x="177006" y="58558"/>
                    <a:pt x="175937" y="61497"/>
                    <a:pt x="171217" y="65682"/>
                  </a:cubicBezTo>
                  <a:cubicBezTo>
                    <a:pt x="165847" y="72049"/>
                    <a:pt x="161133" y="78941"/>
                    <a:pt x="157146" y="86254"/>
                  </a:cubicBezTo>
                  <a:cubicBezTo>
                    <a:pt x="154119" y="90885"/>
                    <a:pt x="147261" y="107361"/>
                    <a:pt x="144411" y="112971"/>
                  </a:cubicBezTo>
                  <a:cubicBezTo>
                    <a:pt x="140360" y="118976"/>
                    <a:pt x="136956" y="125395"/>
                    <a:pt x="134259" y="132118"/>
                  </a:cubicBezTo>
                  <a:cubicBezTo>
                    <a:pt x="132339" y="137417"/>
                    <a:pt x="129798" y="142469"/>
                    <a:pt x="126689" y="147169"/>
                  </a:cubicBezTo>
                  <a:cubicBezTo>
                    <a:pt x="124018" y="152779"/>
                    <a:pt x="114667" y="168275"/>
                    <a:pt x="111639" y="173885"/>
                  </a:cubicBezTo>
                  <a:cubicBezTo>
                    <a:pt x="108611" y="179496"/>
                    <a:pt x="104336" y="189203"/>
                    <a:pt x="101309" y="194991"/>
                  </a:cubicBezTo>
                  <a:cubicBezTo>
                    <a:pt x="98280" y="200780"/>
                    <a:pt x="93026" y="207726"/>
                    <a:pt x="96767" y="209775"/>
                  </a:cubicBezTo>
                  <a:cubicBezTo>
                    <a:pt x="100507" y="211823"/>
                    <a:pt x="121079" y="203452"/>
                    <a:pt x="133636" y="200869"/>
                  </a:cubicBezTo>
                  <a:cubicBezTo>
                    <a:pt x="146192" y="198286"/>
                    <a:pt x="165607" y="190093"/>
                    <a:pt x="181280" y="201492"/>
                  </a:cubicBezTo>
                  <a:cubicBezTo>
                    <a:pt x="193606" y="211124"/>
                    <a:pt x="201091" y="225673"/>
                    <a:pt x="201763" y="241300"/>
                  </a:cubicBezTo>
                  <a:cubicBezTo>
                    <a:pt x="202788" y="249087"/>
                    <a:pt x="201648" y="257006"/>
                    <a:pt x="198468" y="264188"/>
                  </a:cubicBezTo>
                  <a:cubicBezTo>
                    <a:pt x="196153" y="266414"/>
                    <a:pt x="194906" y="267037"/>
                    <a:pt x="190364" y="264989"/>
                  </a:cubicBezTo>
                  <a:cubicBezTo>
                    <a:pt x="181487" y="262099"/>
                    <a:pt x="171966" y="261821"/>
                    <a:pt x="162935" y="264188"/>
                  </a:cubicBezTo>
                  <a:cubicBezTo>
                    <a:pt x="155989" y="267305"/>
                    <a:pt x="132389" y="273627"/>
                    <a:pt x="122504" y="279238"/>
                  </a:cubicBezTo>
                  <a:cubicBezTo>
                    <a:pt x="112619" y="284849"/>
                    <a:pt x="95787" y="289925"/>
                    <a:pt x="92581" y="292596"/>
                  </a:cubicBezTo>
                  <a:cubicBezTo>
                    <a:pt x="89002" y="295989"/>
                    <a:pt x="85060" y="298975"/>
                    <a:pt x="80826" y="301502"/>
                  </a:cubicBezTo>
                  <a:cubicBezTo>
                    <a:pt x="76235" y="304034"/>
                    <a:pt x="71228" y="305723"/>
                    <a:pt x="66043" y="306489"/>
                  </a:cubicBezTo>
                  <a:cubicBezTo>
                    <a:pt x="62925" y="307291"/>
                    <a:pt x="59808" y="308805"/>
                    <a:pt x="56157" y="306489"/>
                  </a:cubicBezTo>
                  <a:cubicBezTo>
                    <a:pt x="51381" y="302792"/>
                    <a:pt x="46417" y="299344"/>
                    <a:pt x="41285" y="296159"/>
                  </a:cubicBezTo>
                  <a:cubicBezTo>
                    <a:pt x="36304" y="292443"/>
                    <a:pt x="31736" y="288203"/>
                    <a:pt x="27659" y="283513"/>
                  </a:cubicBezTo>
                  <a:cubicBezTo>
                    <a:pt x="23117" y="279683"/>
                    <a:pt x="15904" y="271847"/>
                    <a:pt x="15904" y="267305"/>
                  </a:cubicBezTo>
                  <a:cubicBezTo>
                    <a:pt x="13865" y="258947"/>
                    <a:pt x="10877" y="250849"/>
                    <a:pt x="6998" y="243171"/>
                  </a:cubicBezTo>
                  <a:cubicBezTo>
                    <a:pt x="4327" y="236937"/>
                    <a:pt x="-1907" y="225359"/>
                    <a:pt x="52" y="215474"/>
                  </a:cubicBezTo>
                  <a:cubicBezTo>
                    <a:pt x="2011" y="205589"/>
                    <a:pt x="10917" y="196505"/>
                    <a:pt x="14212" y="185997"/>
                  </a:cubicBezTo>
                  <a:cubicBezTo>
                    <a:pt x="17507" y="175488"/>
                    <a:pt x="32023" y="154026"/>
                    <a:pt x="36120" y="142449"/>
                  </a:cubicBezTo>
                  <a:cubicBezTo>
                    <a:pt x="40216" y="130871"/>
                    <a:pt x="53931" y="106826"/>
                    <a:pt x="57582" y="98366"/>
                  </a:cubicBezTo>
                  <a:cubicBezTo>
                    <a:pt x="61233" y="89906"/>
                    <a:pt x="70139" y="77260"/>
                    <a:pt x="69070" y="73341"/>
                  </a:cubicBezTo>
                  <a:cubicBezTo>
                    <a:pt x="68002" y="69423"/>
                    <a:pt x="64350" y="67909"/>
                    <a:pt x="60165" y="64970"/>
                  </a:cubicBezTo>
                  <a:cubicBezTo>
                    <a:pt x="54799" y="60537"/>
                    <a:pt x="49796" y="55683"/>
                    <a:pt x="45203" y="50454"/>
                  </a:cubicBezTo>
                  <a:cubicBezTo>
                    <a:pt x="40769" y="45574"/>
                    <a:pt x="36635" y="40429"/>
                    <a:pt x="32825" y="35047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F1EBB10A-72B6-4C27-9604-6095E02823C4}"/>
                </a:ext>
              </a:extLst>
            </p:cNvPr>
            <p:cNvGrpSpPr/>
            <p:nvPr/>
          </p:nvGrpSpPr>
          <p:grpSpPr>
            <a:xfrm>
              <a:off x="1100231" y="5991688"/>
              <a:ext cx="214467" cy="191283"/>
              <a:chOff x="1123240" y="6067950"/>
              <a:chExt cx="247602" cy="220836"/>
            </a:xfrm>
            <a:grpFill/>
          </p:grpSpPr>
          <p:sp>
            <p:nvSpPr>
              <p:cNvPr id="72" name="任意多边形: 形状 71">
                <a:extLst>
                  <a:ext uri="{FF2B5EF4-FFF2-40B4-BE49-F238E27FC236}">
                    <a16:creationId xmlns:a16="http://schemas.microsoft.com/office/drawing/2014/main" id="{0BAFF1FD-BEC6-4919-87FE-40CB25A90CBC}"/>
                  </a:ext>
                </a:extLst>
              </p:cNvPr>
              <p:cNvSpPr/>
              <p:nvPr/>
            </p:nvSpPr>
            <p:spPr>
              <a:xfrm>
                <a:off x="1168543" y="6071886"/>
                <a:ext cx="83898" cy="45679"/>
              </a:xfrm>
              <a:custGeom>
                <a:avLst/>
                <a:gdLst>
                  <a:gd name="connsiteX0" fmla="*/ 2017 w 83898"/>
                  <a:gd name="connsiteY0" fmla="*/ 17010 h 45679"/>
                  <a:gd name="connsiteX1" fmla="*/ 5312 w 83898"/>
                  <a:gd name="connsiteY1" fmla="*/ 7481 h 45679"/>
                  <a:gd name="connsiteX2" fmla="*/ 44674 w 83898"/>
                  <a:gd name="connsiteY2" fmla="*/ 4185 h 45679"/>
                  <a:gd name="connsiteX3" fmla="*/ 77358 w 83898"/>
                  <a:gd name="connsiteY3" fmla="*/ -356 h 45679"/>
                  <a:gd name="connsiteX4" fmla="*/ 82345 w 83898"/>
                  <a:gd name="connsiteY4" fmla="*/ 5432 h 45679"/>
                  <a:gd name="connsiteX5" fmla="*/ 75844 w 83898"/>
                  <a:gd name="connsiteY5" fmla="*/ 10776 h 45679"/>
                  <a:gd name="connsiteX6" fmla="*/ 70500 w 83898"/>
                  <a:gd name="connsiteY6" fmla="*/ 17633 h 45679"/>
                  <a:gd name="connsiteX7" fmla="*/ 63732 w 83898"/>
                  <a:gd name="connsiteY7" fmla="*/ 22531 h 45679"/>
                  <a:gd name="connsiteX8" fmla="*/ 56964 w 83898"/>
                  <a:gd name="connsiteY8" fmla="*/ 32238 h 45679"/>
                  <a:gd name="connsiteX9" fmla="*/ 51442 w 83898"/>
                  <a:gd name="connsiteY9" fmla="*/ 40431 h 45679"/>
                  <a:gd name="connsiteX10" fmla="*/ 44585 w 83898"/>
                  <a:gd name="connsiteY10" fmla="*/ 44528 h 45679"/>
                  <a:gd name="connsiteX11" fmla="*/ 33186 w 83898"/>
                  <a:gd name="connsiteY11" fmla="*/ 45151 h 45679"/>
                  <a:gd name="connsiteX12" fmla="*/ 23746 w 83898"/>
                  <a:gd name="connsiteY12" fmla="*/ 41144 h 45679"/>
                  <a:gd name="connsiteX13" fmla="*/ 15999 w 83898"/>
                  <a:gd name="connsiteY13" fmla="*/ 36156 h 45679"/>
                  <a:gd name="connsiteX14" fmla="*/ 9230 w 83898"/>
                  <a:gd name="connsiteY14" fmla="*/ 28052 h 45679"/>
                  <a:gd name="connsiteX15" fmla="*/ 2017 w 83898"/>
                  <a:gd name="connsiteY15" fmla="*/ 17010 h 45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898" h="45679">
                    <a:moveTo>
                      <a:pt x="2017" y="17010"/>
                    </a:moveTo>
                    <a:cubicBezTo>
                      <a:pt x="2017" y="17010"/>
                      <a:pt x="-5019" y="8727"/>
                      <a:pt x="5312" y="7481"/>
                    </a:cubicBezTo>
                    <a:cubicBezTo>
                      <a:pt x="15642" y="6234"/>
                      <a:pt x="38441" y="4185"/>
                      <a:pt x="44674" y="4185"/>
                    </a:cubicBezTo>
                    <a:cubicBezTo>
                      <a:pt x="50908" y="4185"/>
                      <a:pt x="72015" y="-1158"/>
                      <a:pt x="77358" y="-356"/>
                    </a:cubicBezTo>
                    <a:cubicBezTo>
                      <a:pt x="82701" y="445"/>
                      <a:pt x="85284" y="1692"/>
                      <a:pt x="82345" y="5432"/>
                    </a:cubicBezTo>
                    <a:cubicBezTo>
                      <a:pt x="79406" y="9173"/>
                      <a:pt x="76289" y="8638"/>
                      <a:pt x="75844" y="10776"/>
                    </a:cubicBezTo>
                    <a:cubicBezTo>
                      <a:pt x="74790" y="13545"/>
                      <a:pt x="72929" y="15934"/>
                      <a:pt x="70500" y="17633"/>
                    </a:cubicBezTo>
                    <a:cubicBezTo>
                      <a:pt x="68001" y="18900"/>
                      <a:pt x="65717" y="20553"/>
                      <a:pt x="63732" y="22531"/>
                    </a:cubicBezTo>
                    <a:cubicBezTo>
                      <a:pt x="61298" y="25639"/>
                      <a:pt x="59039" y="28880"/>
                      <a:pt x="56964" y="32238"/>
                    </a:cubicBezTo>
                    <a:cubicBezTo>
                      <a:pt x="55706" y="35319"/>
                      <a:pt x="53826" y="38108"/>
                      <a:pt x="51442" y="40431"/>
                    </a:cubicBezTo>
                    <a:cubicBezTo>
                      <a:pt x="49127" y="42034"/>
                      <a:pt x="46723" y="44439"/>
                      <a:pt x="44585" y="44528"/>
                    </a:cubicBezTo>
                    <a:cubicBezTo>
                      <a:pt x="40822" y="45171"/>
                      <a:pt x="36997" y="45380"/>
                      <a:pt x="33186" y="45151"/>
                    </a:cubicBezTo>
                    <a:cubicBezTo>
                      <a:pt x="29797" y="44481"/>
                      <a:pt x="26583" y="43117"/>
                      <a:pt x="23746" y="41144"/>
                    </a:cubicBezTo>
                    <a:cubicBezTo>
                      <a:pt x="21035" y="39691"/>
                      <a:pt x="18444" y="38023"/>
                      <a:pt x="15999" y="36156"/>
                    </a:cubicBezTo>
                    <a:cubicBezTo>
                      <a:pt x="13861" y="33841"/>
                      <a:pt x="13149" y="32950"/>
                      <a:pt x="9230" y="28052"/>
                    </a:cubicBezTo>
                    <a:cubicBezTo>
                      <a:pt x="6563" y="24550"/>
                      <a:pt x="4152" y="20859"/>
                      <a:pt x="2017" y="17010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" name="任意多边形: 形状 72">
                <a:extLst>
                  <a:ext uri="{FF2B5EF4-FFF2-40B4-BE49-F238E27FC236}">
                    <a16:creationId xmlns:a16="http://schemas.microsoft.com/office/drawing/2014/main" id="{99EC4DAF-F614-45EE-911B-7B03D3BD4B00}"/>
                  </a:ext>
                </a:extLst>
              </p:cNvPr>
              <p:cNvSpPr/>
              <p:nvPr/>
            </p:nvSpPr>
            <p:spPr>
              <a:xfrm>
                <a:off x="1123240" y="6126452"/>
                <a:ext cx="77719" cy="159372"/>
              </a:xfrm>
              <a:custGeom>
                <a:avLst/>
                <a:gdLst>
                  <a:gd name="connsiteX0" fmla="*/ 4752 w 77719"/>
                  <a:gd name="connsiteY0" fmla="*/ 15788 h 159372"/>
                  <a:gd name="connsiteX1" fmla="*/ 7067 w 77719"/>
                  <a:gd name="connsiteY1" fmla="*/ 9999 h 159372"/>
                  <a:gd name="connsiteX2" fmla="*/ 17754 w 77719"/>
                  <a:gd name="connsiteY2" fmla="*/ 11068 h 159372"/>
                  <a:gd name="connsiteX3" fmla="*/ 28351 w 77719"/>
                  <a:gd name="connsiteY3" fmla="*/ 29769 h 159372"/>
                  <a:gd name="connsiteX4" fmla="*/ 28351 w 77719"/>
                  <a:gd name="connsiteY4" fmla="*/ 58980 h 159372"/>
                  <a:gd name="connsiteX5" fmla="*/ 28351 w 77719"/>
                  <a:gd name="connsiteY5" fmla="*/ 88724 h 159372"/>
                  <a:gd name="connsiteX6" fmla="*/ 43313 w 77719"/>
                  <a:gd name="connsiteY6" fmla="*/ 60137 h 159372"/>
                  <a:gd name="connsiteX7" fmla="*/ 53643 w 77719"/>
                  <a:gd name="connsiteY7" fmla="*/ 27098 h 159372"/>
                  <a:gd name="connsiteX8" fmla="*/ 63172 w 77719"/>
                  <a:gd name="connsiteY8" fmla="*/ 2607 h 159372"/>
                  <a:gd name="connsiteX9" fmla="*/ 73146 w 77719"/>
                  <a:gd name="connsiteY9" fmla="*/ 470 h 159372"/>
                  <a:gd name="connsiteX10" fmla="*/ 77065 w 77719"/>
                  <a:gd name="connsiteY10" fmla="*/ 14095 h 159372"/>
                  <a:gd name="connsiteX11" fmla="*/ 68694 w 77719"/>
                  <a:gd name="connsiteY11" fmla="*/ 45265 h 159372"/>
                  <a:gd name="connsiteX12" fmla="*/ 59788 w 77719"/>
                  <a:gd name="connsiteY12" fmla="*/ 78839 h 159372"/>
                  <a:gd name="connsiteX13" fmla="*/ 42600 w 77719"/>
                  <a:gd name="connsiteY13" fmla="*/ 115619 h 159372"/>
                  <a:gd name="connsiteX14" fmla="*/ 40196 w 77719"/>
                  <a:gd name="connsiteY14" fmla="*/ 139753 h 159372"/>
                  <a:gd name="connsiteX15" fmla="*/ 30667 w 77719"/>
                  <a:gd name="connsiteY15" fmla="*/ 158277 h 159372"/>
                  <a:gd name="connsiteX16" fmla="*/ 20960 w 77719"/>
                  <a:gd name="connsiteY16" fmla="*/ 156407 h 159372"/>
                  <a:gd name="connsiteX17" fmla="*/ 922 w 77719"/>
                  <a:gd name="connsiteY17" fmla="*/ 142425 h 159372"/>
                  <a:gd name="connsiteX18" fmla="*/ 922 w 77719"/>
                  <a:gd name="connsiteY18" fmla="*/ 126306 h 159372"/>
                  <a:gd name="connsiteX19" fmla="*/ 6711 w 77719"/>
                  <a:gd name="connsiteY19" fmla="*/ 108495 h 159372"/>
                  <a:gd name="connsiteX20" fmla="*/ 5553 w 77719"/>
                  <a:gd name="connsiteY20" fmla="*/ 65926 h 159372"/>
                  <a:gd name="connsiteX21" fmla="*/ 7512 w 77719"/>
                  <a:gd name="connsiteY21" fmla="*/ 29769 h 159372"/>
                  <a:gd name="connsiteX22" fmla="*/ 3950 w 77719"/>
                  <a:gd name="connsiteY22" fmla="*/ 16144 h 159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7719" h="159372">
                    <a:moveTo>
                      <a:pt x="4752" y="15788"/>
                    </a:moveTo>
                    <a:cubicBezTo>
                      <a:pt x="4752" y="15788"/>
                      <a:pt x="4217" y="9999"/>
                      <a:pt x="7067" y="9999"/>
                    </a:cubicBezTo>
                    <a:cubicBezTo>
                      <a:pt x="9917" y="9999"/>
                      <a:pt x="12232" y="5902"/>
                      <a:pt x="17754" y="11068"/>
                    </a:cubicBezTo>
                    <a:cubicBezTo>
                      <a:pt x="22844" y="16280"/>
                      <a:pt x="26496" y="22724"/>
                      <a:pt x="28351" y="29769"/>
                    </a:cubicBezTo>
                    <a:cubicBezTo>
                      <a:pt x="29157" y="39489"/>
                      <a:pt x="29157" y="49260"/>
                      <a:pt x="28351" y="58980"/>
                    </a:cubicBezTo>
                    <a:cubicBezTo>
                      <a:pt x="26659" y="62275"/>
                      <a:pt x="25056" y="91663"/>
                      <a:pt x="28351" y="88724"/>
                    </a:cubicBezTo>
                    <a:cubicBezTo>
                      <a:pt x="34426" y="79805"/>
                      <a:pt x="39446" y="70212"/>
                      <a:pt x="43313" y="60137"/>
                    </a:cubicBezTo>
                    <a:cubicBezTo>
                      <a:pt x="47834" y="49491"/>
                      <a:pt x="51294" y="38424"/>
                      <a:pt x="53643" y="27098"/>
                    </a:cubicBezTo>
                    <a:cubicBezTo>
                      <a:pt x="54884" y="18308"/>
                      <a:pt x="58146" y="9925"/>
                      <a:pt x="63172" y="2607"/>
                    </a:cubicBezTo>
                    <a:cubicBezTo>
                      <a:pt x="66111" y="559"/>
                      <a:pt x="71365" y="-1756"/>
                      <a:pt x="73146" y="470"/>
                    </a:cubicBezTo>
                    <a:cubicBezTo>
                      <a:pt x="76644" y="4074"/>
                      <a:pt x="78114" y="9184"/>
                      <a:pt x="77065" y="14095"/>
                    </a:cubicBezTo>
                    <a:cubicBezTo>
                      <a:pt x="75284" y="20329"/>
                      <a:pt x="70475" y="38853"/>
                      <a:pt x="68694" y="45265"/>
                    </a:cubicBezTo>
                    <a:cubicBezTo>
                      <a:pt x="66565" y="56662"/>
                      <a:pt x="63588" y="67885"/>
                      <a:pt x="59788" y="78839"/>
                    </a:cubicBezTo>
                    <a:cubicBezTo>
                      <a:pt x="56226" y="84628"/>
                      <a:pt x="43847" y="112057"/>
                      <a:pt x="42600" y="115619"/>
                    </a:cubicBezTo>
                    <a:cubicBezTo>
                      <a:pt x="41353" y="119181"/>
                      <a:pt x="41353" y="134588"/>
                      <a:pt x="40196" y="139753"/>
                    </a:cubicBezTo>
                    <a:cubicBezTo>
                      <a:pt x="39038" y="144918"/>
                      <a:pt x="34140" y="156674"/>
                      <a:pt x="30667" y="158277"/>
                    </a:cubicBezTo>
                    <a:cubicBezTo>
                      <a:pt x="27194" y="159880"/>
                      <a:pt x="24255" y="158277"/>
                      <a:pt x="20960" y="156407"/>
                    </a:cubicBezTo>
                    <a:cubicBezTo>
                      <a:pt x="17665" y="154536"/>
                      <a:pt x="1367" y="145096"/>
                      <a:pt x="922" y="142425"/>
                    </a:cubicBezTo>
                    <a:cubicBezTo>
                      <a:pt x="-737" y="137180"/>
                      <a:pt x="-737" y="131550"/>
                      <a:pt x="922" y="126306"/>
                    </a:cubicBezTo>
                    <a:cubicBezTo>
                      <a:pt x="3358" y="120545"/>
                      <a:pt x="5295" y="114586"/>
                      <a:pt x="6711" y="108495"/>
                    </a:cubicBezTo>
                    <a:cubicBezTo>
                      <a:pt x="7690" y="103775"/>
                      <a:pt x="4306" y="76256"/>
                      <a:pt x="5553" y="65926"/>
                    </a:cubicBezTo>
                    <a:cubicBezTo>
                      <a:pt x="6972" y="53928"/>
                      <a:pt x="7626" y="41851"/>
                      <a:pt x="7512" y="29769"/>
                    </a:cubicBezTo>
                    <a:cubicBezTo>
                      <a:pt x="6734" y="25130"/>
                      <a:pt x="5542" y="20570"/>
                      <a:pt x="3950" y="1614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" name="任意多边形: 形状 73">
                <a:extLst>
                  <a:ext uri="{FF2B5EF4-FFF2-40B4-BE49-F238E27FC236}">
                    <a16:creationId xmlns:a16="http://schemas.microsoft.com/office/drawing/2014/main" id="{A1ADE547-B711-4212-B7DA-5A5905DF8083}"/>
                  </a:ext>
                </a:extLst>
              </p:cNvPr>
              <p:cNvSpPr/>
              <p:nvPr/>
            </p:nvSpPr>
            <p:spPr>
              <a:xfrm>
                <a:off x="1208555" y="6067950"/>
                <a:ext cx="162287" cy="220836"/>
              </a:xfrm>
              <a:custGeom>
                <a:avLst/>
                <a:gdLst>
                  <a:gd name="connsiteX0" fmla="*/ 113934 w 162287"/>
                  <a:gd name="connsiteY0" fmla="*/ 27980 h 220836"/>
                  <a:gd name="connsiteX1" fmla="*/ 116873 w 162287"/>
                  <a:gd name="connsiteY1" fmla="*/ 19075 h 220836"/>
                  <a:gd name="connsiteX2" fmla="*/ 118921 w 162287"/>
                  <a:gd name="connsiteY2" fmla="*/ 5805 h 220836"/>
                  <a:gd name="connsiteX3" fmla="*/ 134239 w 162287"/>
                  <a:gd name="connsiteY3" fmla="*/ -429 h 220836"/>
                  <a:gd name="connsiteX4" fmla="*/ 153297 w 162287"/>
                  <a:gd name="connsiteY4" fmla="*/ 9100 h 220836"/>
                  <a:gd name="connsiteX5" fmla="*/ 161579 w 162287"/>
                  <a:gd name="connsiteY5" fmla="*/ 31454 h 220836"/>
                  <a:gd name="connsiteX6" fmla="*/ 157037 w 162287"/>
                  <a:gd name="connsiteY6" fmla="*/ 54697 h 220836"/>
                  <a:gd name="connsiteX7" fmla="*/ 142075 w 162287"/>
                  <a:gd name="connsiteY7" fmla="*/ 70015 h 220836"/>
                  <a:gd name="connsiteX8" fmla="*/ 128895 w 162287"/>
                  <a:gd name="connsiteY8" fmla="*/ 82393 h 220836"/>
                  <a:gd name="connsiteX9" fmla="*/ 119990 w 162287"/>
                  <a:gd name="connsiteY9" fmla="*/ 93970 h 220836"/>
                  <a:gd name="connsiteX10" fmla="*/ 112153 w 162287"/>
                  <a:gd name="connsiteY10" fmla="*/ 107685 h 220836"/>
                  <a:gd name="connsiteX11" fmla="*/ 107165 w 162287"/>
                  <a:gd name="connsiteY11" fmla="*/ 114275 h 220836"/>
                  <a:gd name="connsiteX12" fmla="*/ 139493 w 162287"/>
                  <a:gd name="connsiteY12" fmla="*/ 192110 h 220836"/>
                  <a:gd name="connsiteX13" fmla="*/ 138157 w 162287"/>
                  <a:gd name="connsiteY13" fmla="*/ 220251 h 220836"/>
                  <a:gd name="connsiteX14" fmla="*/ 129251 w 162287"/>
                  <a:gd name="connsiteY14" fmla="*/ 218381 h 220836"/>
                  <a:gd name="connsiteX15" fmla="*/ 120346 w 162287"/>
                  <a:gd name="connsiteY15" fmla="*/ 213216 h 220836"/>
                  <a:gd name="connsiteX16" fmla="*/ 113934 w 162287"/>
                  <a:gd name="connsiteY16" fmla="*/ 206626 h 220836"/>
                  <a:gd name="connsiteX17" fmla="*/ 112242 w 162287"/>
                  <a:gd name="connsiteY17" fmla="*/ 185074 h 220836"/>
                  <a:gd name="connsiteX18" fmla="*/ 105652 w 162287"/>
                  <a:gd name="connsiteY18" fmla="*/ 161920 h 220836"/>
                  <a:gd name="connsiteX19" fmla="*/ 86594 w 162287"/>
                  <a:gd name="connsiteY19" fmla="*/ 132086 h 220836"/>
                  <a:gd name="connsiteX20" fmla="*/ 72879 w 162287"/>
                  <a:gd name="connsiteY20" fmla="*/ 139567 h 220836"/>
                  <a:gd name="connsiteX21" fmla="*/ 58007 w 162287"/>
                  <a:gd name="connsiteY21" fmla="*/ 153638 h 220836"/>
                  <a:gd name="connsiteX22" fmla="*/ 43936 w 162287"/>
                  <a:gd name="connsiteY22" fmla="*/ 167263 h 220836"/>
                  <a:gd name="connsiteX23" fmla="*/ 24878 w 162287"/>
                  <a:gd name="connsiteY23" fmla="*/ 181334 h 220836"/>
                  <a:gd name="connsiteX24" fmla="*/ 15349 w 162287"/>
                  <a:gd name="connsiteY24" fmla="*/ 179731 h 220836"/>
                  <a:gd name="connsiteX25" fmla="*/ 2525 w 162287"/>
                  <a:gd name="connsiteY25" fmla="*/ 160673 h 220836"/>
                  <a:gd name="connsiteX26" fmla="*/ 477 w 162287"/>
                  <a:gd name="connsiteY26" fmla="*/ 147404 h 220836"/>
                  <a:gd name="connsiteX27" fmla="*/ 14904 w 162287"/>
                  <a:gd name="connsiteY27" fmla="*/ 135827 h 220836"/>
                  <a:gd name="connsiteX28" fmla="*/ 39750 w 162287"/>
                  <a:gd name="connsiteY28" fmla="*/ 113919 h 220836"/>
                  <a:gd name="connsiteX29" fmla="*/ 53465 w 162287"/>
                  <a:gd name="connsiteY29" fmla="*/ 98958 h 220836"/>
                  <a:gd name="connsiteX30" fmla="*/ 74126 w 162287"/>
                  <a:gd name="connsiteY30" fmla="*/ 79900 h 220836"/>
                  <a:gd name="connsiteX31" fmla="*/ 93629 w 162287"/>
                  <a:gd name="connsiteY31" fmla="*/ 60931 h 220836"/>
                  <a:gd name="connsiteX32" fmla="*/ 106898 w 162287"/>
                  <a:gd name="connsiteY32" fmla="*/ 42674 h 220836"/>
                  <a:gd name="connsiteX33" fmla="*/ 114290 w 162287"/>
                  <a:gd name="connsiteY33" fmla="*/ 28159 h 22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2287" h="220836">
                    <a:moveTo>
                      <a:pt x="113934" y="27980"/>
                    </a:moveTo>
                    <a:cubicBezTo>
                      <a:pt x="115351" y="25174"/>
                      <a:pt x="116341" y="22173"/>
                      <a:pt x="116873" y="19075"/>
                    </a:cubicBezTo>
                    <a:cubicBezTo>
                      <a:pt x="116873" y="14978"/>
                      <a:pt x="114379" y="10169"/>
                      <a:pt x="118921" y="5805"/>
                    </a:cubicBezTo>
                    <a:cubicBezTo>
                      <a:pt x="122917" y="1658"/>
                      <a:pt x="128481" y="-607"/>
                      <a:pt x="134239" y="-429"/>
                    </a:cubicBezTo>
                    <a:cubicBezTo>
                      <a:pt x="141749" y="-478"/>
                      <a:pt x="148831" y="3062"/>
                      <a:pt x="153297" y="9100"/>
                    </a:cubicBezTo>
                    <a:cubicBezTo>
                      <a:pt x="157037" y="15780"/>
                      <a:pt x="163627" y="18006"/>
                      <a:pt x="161579" y="31454"/>
                    </a:cubicBezTo>
                    <a:cubicBezTo>
                      <a:pt x="159530" y="44901"/>
                      <a:pt x="159887" y="51402"/>
                      <a:pt x="157037" y="54697"/>
                    </a:cubicBezTo>
                    <a:cubicBezTo>
                      <a:pt x="154187" y="57992"/>
                      <a:pt x="148755" y="62979"/>
                      <a:pt x="142075" y="70015"/>
                    </a:cubicBezTo>
                    <a:cubicBezTo>
                      <a:pt x="135396" y="77050"/>
                      <a:pt x="132190" y="76605"/>
                      <a:pt x="128895" y="82393"/>
                    </a:cubicBezTo>
                    <a:cubicBezTo>
                      <a:pt x="125600" y="88182"/>
                      <a:pt x="120969" y="91299"/>
                      <a:pt x="119990" y="93970"/>
                    </a:cubicBezTo>
                    <a:cubicBezTo>
                      <a:pt x="119010" y="96642"/>
                      <a:pt x="116338" y="104746"/>
                      <a:pt x="112153" y="107685"/>
                    </a:cubicBezTo>
                    <a:cubicBezTo>
                      <a:pt x="107967" y="110624"/>
                      <a:pt x="106809" y="111782"/>
                      <a:pt x="107165" y="114275"/>
                    </a:cubicBezTo>
                    <a:cubicBezTo>
                      <a:pt x="124137" y="137190"/>
                      <a:pt x="135237" y="163914"/>
                      <a:pt x="139493" y="192110"/>
                    </a:cubicBezTo>
                    <a:cubicBezTo>
                      <a:pt x="145281" y="223012"/>
                      <a:pt x="140205" y="218827"/>
                      <a:pt x="138157" y="220251"/>
                    </a:cubicBezTo>
                    <a:cubicBezTo>
                      <a:pt x="135060" y="220721"/>
                      <a:pt x="131898" y="220057"/>
                      <a:pt x="129251" y="218381"/>
                    </a:cubicBezTo>
                    <a:cubicBezTo>
                      <a:pt x="126405" y="216457"/>
                      <a:pt x="123430" y="214731"/>
                      <a:pt x="120346" y="213216"/>
                    </a:cubicBezTo>
                    <a:cubicBezTo>
                      <a:pt x="116784" y="211791"/>
                      <a:pt x="113934" y="209565"/>
                      <a:pt x="113934" y="206626"/>
                    </a:cubicBezTo>
                    <a:cubicBezTo>
                      <a:pt x="114076" y="199404"/>
                      <a:pt x="113509" y="192186"/>
                      <a:pt x="112242" y="185074"/>
                    </a:cubicBezTo>
                    <a:cubicBezTo>
                      <a:pt x="111005" y="177114"/>
                      <a:pt x="108792" y="169338"/>
                      <a:pt x="105652" y="161920"/>
                    </a:cubicBezTo>
                    <a:cubicBezTo>
                      <a:pt x="102268" y="156933"/>
                      <a:pt x="93629" y="131285"/>
                      <a:pt x="86594" y="132086"/>
                    </a:cubicBezTo>
                    <a:cubicBezTo>
                      <a:pt x="79558" y="132888"/>
                      <a:pt x="78312" y="136272"/>
                      <a:pt x="72879" y="139567"/>
                    </a:cubicBezTo>
                    <a:cubicBezTo>
                      <a:pt x="67157" y="143376"/>
                      <a:pt x="62127" y="148135"/>
                      <a:pt x="58007" y="153638"/>
                    </a:cubicBezTo>
                    <a:cubicBezTo>
                      <a:pt x="53851" y="158701"/>
                      <a:pt x="49130" y="163272"/>
                      <a:pt x="43936" y="167263"/>
                    </a:cubicBezTo>
                    <a:cubicBezTo>
                      <a:pt x="37968" y="172454"/>
                      <a:pt x="31595" y="177159"/>
                      <a:pt x="24878" y="181334"/>
                    </a:cubicBezTo>
                    <a:cubicBezTo>
                      <a:pt x="21760" y="183320"/>
                      <a:pt x="17645" y="182628"/>
                      <a:pt x="15349" y="179731"/>
                    </a:cubicBezTo>
                    <a:cubicBezTo>
                      <a:pt x="10440" y="173828"/>
                      <a:pt x="6144" y="167443"/>
                      <a:pt x="2525" y="160673"/>
                    </a:cubicBezTo>
                    <a:cubicBezTo>
                      <a:pt x="2080" y="158180"/>
                      <a:pt x="-2017" y="152836"/>
                      <a:pt x="477" y="147404"/>
                    </a:cubicBezTo>
                    <a:cubicBezTo>
                      <a:pt x="2970" y="141972"/>
                      <a:pt x="12054" y="139567"/>
                      <a:pt x="14904" y="135827"/>
                    </a:cubicBezTo>
                    <a:cubicBezTo>
                      <a:pt x="17753" y="132086"/>
                      <a:pt x="37346" y="117214"/>
                      <a:pt x="39750" y="113919"/>
                    </a:cubicBezTo>
                    <a:cubicBezTo>
                      <a:pt x="42155" y="110624"/>
                      <a:pt x="50526" y="102253"/>
                      <a:pt x="53465" y="98958"/>
                    </a:cubicBezTo>
                    <a:cubicBezTo>
                      <a:pt x="56404" y="95663"/>
                      <a:pt x="69228" y="85332"/>
                      <a:pt x="74126" y="79900"/>
                    </a:cubicBezTo>
                    <a:cubicBezTo>
                      <a:pt x="79024" y="74467"/>
                      <a:pt x="89443" y="68322"/>
                      <a:pt x="93629" y="60931"/>
                    </a:cubicBezTo>
                    <a:cubicBezTo>
                      <a:pt x="97815" y="53539"/>
                      <a:pt x="104405" y="48018"/>
                      <a:pt x="106898" y="42674"/>
                    </a:cubicBezTo>
                    <a:cubicBezTo>
                      <a:pt x="109392" y="37331"/>
                      <a:pt x="115359" y="25754"/>
                      <a:pt x="114290" y="2815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7434A867-0A52-4EA1-9E34-FBAEC515700D}"/>
                </a:ext>
              </a:extLst>
            </p:cNvPr>
            <p:cNvGrpSpPr/>
            <p:nvPr/>
          </p:nvGrpSpPr>
          <p:grpSpPr>
            <a:xfrm>
              <a:off x="1881495" y="5959214"/>
              <a:ext cx="256860" cy="256232"/>
              <a:chOff x="1909201" y="6025900"/>
              <a:chExt cx="296545" cy="295820"/>
            </a:xfrm>
            <a:grpFill/>
          </p:grpSpPr>
          <p:sp>
            <p:nvSpPr>
              <p:cNvPr id="70" name="任意多边形: 形状 69">
                <a:extLst>
                  <a:ext uri="{FF2B5EF4-FFF2-40B4-BE49-F238E27FC236}">
                    <a16:creationId xmlns:a16="http://schemas.microsoft.com/office/drawing/2014/main" id="{557AFC43-C903-484B-AC50-127EC09CCB42}"/>
                  </a:ext>
                </a:extLst>
              </p:cNvPr>
              <p:cNvSpPr/>
              <p:nvPr/>
            </p:nvSpPr>
            <p:spPr>
              <a:xfrm>
                <a:off x="1909201" y="6034133"/>
                <a:ext cx="112020" cy="287587"/>
              </a:xfrm>
              <a:custGeom>
                <a:avLst/>
                <a:gdLst>
                  <a:gd name="connsiteX0" fmla="*/ -55 w 112020"/>
                  <a:gd name="connsiteY0" fmla="*/ 39890 h 287587"/>
                  <a:gd name="connsiteX1" fmla="*/ 7425 w 112020"/>
                  <a:gd name="connsiteY1" fmla="*/ 28669 h 287587"/>
                  <a:gd name="connsiteX2" fmla="*/ 42157 w 112020"/>
                  <a:gd name="connsiteY2" fmla="*/ 22524 h 287587"/>
                  <a:gd name="connsiteX3" fmla="*/ 68874 w 112020"/>
                  <a:gd name="connsiteY3" fmla="*/ 11748 h 287587"/>
                  <a:gd name="connsiteX4" fmla="*/ 82054 w 112020"/>
                  <a:gd name="connsiteY4" fmla="*/ 1418 h 287587"/>
                  <a:gd name="connsiteX5" fmla="*/ 96570 w 112020"/>
                  <a:gd name="connsiteY5" fmla="*/ 2219 h 287587"/>
                  <a:gd name="connsiteX6" fmla="*/ 105475 w 112020"/>
                  <a:gd name="connsiteY6" fmla="*/ 14598 h 287587"/>
                  <a:gd name="connsiteX7" fmla="*/ 103783 w 112020"/>
                  <a:gd name="connsiteY7" fmla="*/ 27867 h 287587"/>
                  <a:gd name="connsiteX8" fmla="*/ 87664 w 112020"/>
                  <a:gd name="connsiteY8" fmla="*/ 48973 h 287587"/>
                  <a:gd name="connsiteX9" fmla="*/ 83033 w 112020"/>
                  <a:gd name="connsiteY9" fmla="*/ 75067 h 287587"/>
                  <a:gd name="connsiteX10" fmla="*/ 78492 w 112020"/>
                  <a:gd name="connsiteY10" fmla="*/ 111936 h 287587"/>
                  <a:gd name="connsiteX11" fmla="*/ 84280 w 112020"/>
                  <a:gd name="connsiteY11" fmla="*/ 129747 h 287587"/>
                  <a:gd name="connsiteX12" fmla="*/ 89446 w 112020"/>
                  <a:gd name="connsiteY12" fmla="*/ 127075 h 287587"/>
                  <a:gd name="connsiteX13" fmla="*/ 105743 w 112020"/>
                  <a:gd name="connsiteY13" fmla="*/ 100359 h 287587"/>
                  <a:gd name="connsiteX14" fmla="*/ 107257 w 112020"/>
                  <a:gd name="connsiteY14" fmla="*/ 104544 h 287587"/>
                  <a:gd name="connsiteX15" fmla="*/ 107791 w 112020"/>
                  <a:gd name="connsiteY15" fmla="*/ 107839 h 287587"/>
                  <a:gd name="connsiteX16" fmla="*/ 109661 w 112020"/>
                  <a:gd name="connsiteY16" fmla="*/ 122890 h 287587"/>
                  <a:gd name="connsiteX17" fmla="*/ 111353 w 112020"/>
                  <a:gd name="connsiteY17" fmla="*/ 139988 h 287587"/>
                  <a:gd name="connsiteX18" fmla="*/ 101735 w 112020"/>
                  <a:gd name="connsiteY18" fmla="*/ 162430 h 287587"/>
                  <a:gd name="connsiteX19" fmla="*/ 92830 w 112020"/>
                  <a:gd name="connsiteY19" fmla="*/ 192175 h 287587"/>
                  <a:gd name="connsiteX20" fmla="*/ 89178 w 112020"/>
                  <a:gd name="connsiteY20" fmla="*/ 207671 h 287587"/>
                  <a:gd name="connsiteX21" fmla="*/ 80273 w 112020"/>
                  <a:gd name="connsiteY21" fmla="*/ 226817 h 287587"/>
                  <a:gd name="connsiteX22" fmla="*/ 71991 w 112020"/>
                  <a:gd name="connsiteY22" fmla="*/ 244629 h 287587"/>
                  <a:gd name="connsiteX23" fmla="*/ 69497 w 112020"/>
                  <a:gd name="connsiteY23" fmla="*/ 258254 h 287587"/>
                  <a:gd name="connsiteX24" fmla="*/ 68072 w 112020"/>
                  <a:gd name="connsiteY24" fmla="*/ 267961 h 287587"/>
                  <a:gd name="connsiteX25" fmla="*/ 66469 w 112020"/>
                  <a:gd name="connsiteY25" fmla="*/ 275531 h 287587"/>
                  <a:gd name="connsiteX26" fmla="*/ 64599 w 112020"/>
                  <a:gd name="connsiteY26" fmla="*/ 282388 h 287587"/>
                  <a:gd name="connsiteX27" fmla="*/ 58632 w 112020"/>
                  <a:gd name="connsiteY27" fmla="*/ 286307 h 287587"/>
                  <a:gd name="connsiteX28" fmla="*/ 49727 w 112020"/>
                  <a:gd name="connsiteY28" fmla="*/ 283813 h 287587"/>
                  <a:gd name="connsiteX29" fmla="*/ 30758 w 112020"/>
                  <a:gd name="connsiteY29" fmla="*/ 279717 h 287587"/>
                  <a:gd name="connsiteX30" fmla="*/ 16776 w 112020"/>
                  <a:gd name="connsiteY30" fmla="*/ 263776 h 287587"/>
                  <a:gd name="connsiteX31" fmla="*/ 14104 w 112020"/>
                  <a:gd name="connsiteY31" fmla="*/ 245965 h 287587"/>
                  <a:gd name="connsiteX32" fmla="*/ 21318 w 112020"/>
                  <a:gd name="connsiteY32" fmla="*/ 219248 h 287587"/>
                  <a:gd name="connsiteX33" fmla="*/ 32628 w 112020"/>
                  <a:gd name="connsiteY33" fmla="*/ 186119 h 287587"/>
                  <a:gd name="connsiteX34" fmla="*/ 36992 w 112020"/>
                  <a:gd name="connsiteY34" fmla="*/ 154059 h 287587"/>
                  <a:gd name="connsiteX35" fmla="*/ 34320 w 112020"/>
                  <a:gd name="connsiteY35" fmla="*/ 138029 h 287587"/>
                  <a:gd name="connsiteX36" fmla="*/ 24969 w 112020"/>
                  <a:gd name="connsiteY36" fmla="*/ 122177 h 287587"/>
                  <a:gd name="connsiteX37" fmla="*/ 28264 w 112020"/>
                  <a:gd name="connsiteY37" fmla="*/ 113271 h 287587"/>
                  <a:gd name="connsiteX38" fmla="*/ 49994 w 112020"/>
                  <a:gd name="connsiteY38" fmla="*/ 112826 h 287587"/>
                  <a:gd name="connsiteX39" fmla="*/ 55426 w 112020"/>
                  <a:gd name="connsiteY39" fmla="*/ 81924 h 287587"/>
                  <a:gd name="connsiteX40" fmla="*/ 67805 w 112020"/>
                  <a:gd name="connsiteY40" fmla="*/ 36416 h 287587"/>
                  <a:gd name="connsiteX41" fmla="*/ 41088 w 112020"/>
                  <a:gd name="connsiteY41" fmla="*/ 45322 h 287587"/>
                  <a:gd name="connsiteX42" fmla="*/ 14995 w 112020"/>
                  <a:gd name="connsiteY42" fmla="*/ 50309 h 287587"/>
                  <a:gd name="connsiteX43" fmla="*/ -323 w 112020"/>
                  <a:gd name="connsiteY43" fmla="*/ 39979 h 287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2020" h="287587">
                    <a:moveTo>
                      <a:pt x="-55" y="39890"/>
                    </a:moveTo>
                    <a:cubicBezTo>
                      <a:pt x="-55" y="34457"/>
                      <a:pt x="390" y="29915"/>
                      <a:pt x="7425" y="28669"/>
                    </a:cubicBezTo>
                    <a:cubicBezTo>
                      <a:pt x="14460" y="27422"/>
                      <a:pt x="33073" y="25017"/>
                      <a:pt x="42157" y="22524"/>
                    </a:cubicBezTo>
                    <a:cubicBezTo>
                      <a:pt x="51238" y="19382"/>
                      <a:pt x="60154" y="15785"/>
                      <a:pt x="68874" y="11748"/>
                    </a:cubicBezTo>
                    <a:cubicBezTo>
                      <a:pt x="74217" y="9700"/>
                      <a:pt x="77156" y="4713"/>
                      <a:pt x="82054" y="1418"/>
                    </a:cubicBezTo>
                    <a:cubicBezTo>
                      <a:pt x="86598" y="-1323"/>
                      <a:pt x="92355" y="-1005"/>
                      <a:pt x="96570" y="2219"/>
                    </a:cubicBezTo>
                    <a:cubicBezTo>
                      <a:pt x="100595" y="5472"/>
                      <a:pt x="103671" y="9747"/>
                      <a:pt x="105475" y="14598"/>
                    </a:cubicBezTo>
                    <a:cubicBezTo>
                      <a:pt x="106419" y="19085"/>
                      <a:pt x="105823" y="23760"/>
                      <a:pt x="103783" y="27867"/>
                    </a:cubicBezTo>
                    <a:cubicBezTo>
                      <a:pt x="102091" y="31162"/>
                      <a:pt x="89713" y="41938"/>
                      <a:pt x="87664" y="48973"/>
                    </a:cubicBezTo>
                    <a:cubicBezTo>
                      <a:pt x="85616" y="56009"/>
                      <a:pt x="84280" y="70525"/>
                      <a:pt x="83033" y="75067"/>
                    </a:cubicBezTo>
                    <a:cubicBezTo>
                      <a:pt x="79283" y="86976"/>
                      <a:pt x="77743" y="99472"/>
                      <a:pt x="78492" y="111936"/>
                    </a:cubicBezTo>
                    <a:cubicBezTo>
                      <a:pt x="80985" y="122711"/>
                      <a:pt x="79827" y="128678"/>
                      <a:pt x="84280" y="129747"/>
                    </a:cubicBezTo>
                    <a:cubicBezTo>
                      <a:pt x="88733" y="130815"/>
                      <a:pt x="87575" y="129747"/>
                      <a:pt x="89446" y="127075"/>
                    </a:cubicBezTo>
                    <a:cubicBezTo>
                      <a:pt x="91316" y="124403"/>
                      <a:pt x="104318" y="101694"/>
                      <a:pt x="105743" y="100359"/>
                    </a:cubicBezTo>
                    <a:cubicBezTo>
                      <a:pt x="107168" y="99023"/>
                      <a:pt x="107613" y="102674"/>
                      <a:pt x="107257" y="104544"/>
                    </a:cubicBezTo>
                    <a:cubicBezTo>
                      <a:pt x="106900" y="106414"/>
                      <a:pt x="107257" y="106147"/>
                      <a:pt x="107791" y="107839"/>
                    </a:cubicBezTo>
                    <a:cubicBezTo>
                      <a:pt x="108325" y="109531"/>
                      <a:pt x="109038" y="120574"/>
                      <a:pt x="109661" y="122890"/>
                    </a:cubicBezTo>
                    <a:cubicBezTo>
                      <a:pt x="111567" y="128376"/>
                      <a:pt x="112147" y="134235"/>
                      <a:pt x="111353" y="139988"/>
                    </a:cubicBezTo>
                    <a:cubicBezTo>
                      <a:pt x="109928" y="147647"/>
                      <a:pt x="105475" y="151298"/>
                      <a:pt x="101735" y="162430"/>
                    </a:cubicBezTo>
                    <a:cubicBezTo>
                      <a:pt x="97995" y="173562"/>
                      <a:pt x="93987" y="186564"/>
                      <a:pt x="92830" y="192175"/>
                    </a:cubicBezTo>
                    <a:cubicBezTo>
                      <a:pt x="91939" y="197412"/>
                      <a:pt x="90720" y="202587"/>
                      <a:pt x="89178" y="207671"/>
                    </a:cubicBezTo>
                    <a:cubicBezTo>
                      <a:pt x="87308" y="213014"/>
                      <a:pt x="82143" y="221029"/>
                      <a:pt x="80273" y="226817"/>
                    </a:cubicBezTo>
                    <a:cubicBezTo>
                      <a:pt x="77194" y="232601"/>
                      <a:pt x="74429" y="238547"/>
                      <a:pt x="71991" y="244629"/>
                    </a:cubicBezTo>
                    <a:cubicBezTo>
                      <a:pt x="70757" y="249088"/>
                      <a:pt x="69923" y="253647"/>
                      <a:pt x="69497" y="258254"/>
                    </a:cubicBezTo>
                    <a:cubicBezTo>
                      <a:pt x="69497" y="263152"/>
                      <a:pt x="68250" y="264399"/>
                      <a:pt x="68072" y="267961"/>
                    </a:cubicBezTo>
                    <a:cubicBezTo>
                      <a:pt x="67894" y="271524"/>
                      <a:pt x="66647" y="272058"/>
                      <a:pt x="66469" y="275531"/>
                    </a:cubicBezTo>
                    <a:cubicBezTo>
                      <a:pt x="66476" y="277944"/>
                      <a:pt x="65830" y="280313"/>
                      <a:pt x="64599" y="282388"/>
                    </a:cubicBezTo>
                    <a:cubicBezTo>
                      <a:pt x="63174" y="285238"/>
                      <a:pt x="62284" y="288800"/>
                      <a:pt x="58632" y="286307"/>
                    </a:cubicBezTo>
                    <a:cubicBezTo>
                      <a:pt x="56177" y="284202"/>
                      <a:pt x="52918" y="283289"/>
                      <a:pt x="49727" y="283813"/>
                    </a:cubicBezTo>
                    <a:cubicBezTo>
                      <a:pt x="43118" y="284748"/>
                      <a:pt x="36392" y="283296"/>
                      <a:pt x="30758" y="279717"/>
                    </a:cubicBezTo>
                    <a:cubicBezTo>
                      <a:pt x="24790" y="275710"/>
                      <a:pt x="19971" y="270215"/>
                      <a:pt x="16776" y="263776"/>
                    </a:cubicBezTo>
                    <a:cubicBezTo>
                      <a:pt x="13714" y="258373"/>
                      <a:pt x="12762" y="252028"/>
                      <a:pt x="14104" y="245965"/>
                    </a:cubicBezTo>
                    <a:cubicBezTo>
                      <a:pt x="16331" y="237682"/>
                      <a:pt x="19448" y="224502"/>
                      <a:pt x="21318" y="219248"/>
                    </a:cubicBezTo>
                    <a:cubicBezTo>
                      <a:pt x="23188" y="213993"/>
                      <a:pt x="31381" y="191284"/>
                      <a:pt x="32628" y="186119"/>
                    </a:cubicBezTo>
                    <a:cubicBezTo>
                      <a:pt x="35315" y="175637"/>
                      <a:pt x="36780" y="164879"/>
                      <a:pt x="36992" y="154059"/>
                    </a:cubicBezTo>
                    <a:cubicBezTo>
                      <a:pt x="36101" y="145688"/>
                      <a:pt x="38595" y="145154"/>
                      <a:pt x="34320" y="138029"/>
                    </a:cubicBezTo>
                    <a:cubicBezTo>
                      <a:pt x="30811" y="132986"/>
                      <a:pt x="27685" y="127687"/>
                      <a:pt x="24969" y="122177"/>
                    </a:cubicBezTo>
                    <a:cubicBezTo>
                      <a:pt x="23366" y="117991"/>
                      <a:pt x="23366" y="113271"/>
                      <a:pt x="28264" y="113271"/>
                    </a:cubicBezTo>
                    <a:cubicBezTo>
                      <a:pt x="33162" y="113271"/>
                      <a:pt x="48925" y="114696"/>
                      <a:pt x="49994" y="112826"/>
                    </a:cubicBezTo>
                    <a:cubicBezTo>
                      <a:pt x="51062" y="110956"/>
                      <a:pt x="52933" y="89048"/>
                      <a:pt x="55426" y="81924"/>
                    </a:cubicBezTo>
                    <a:cubicBezTo>
                      <a:pt x="57920" y="74800"/>
                      <a:pt x="70299" y="37396"/>
                      <a:pt x="67805" y="36416"/>
                    </a:cubicBezTo>
                    <a:cubicBezTo>
                      <a:pt x="58565" y="38267"/>
                      <a:pt x="49591" y="41259"/>
                      <a:pt x="41088" y="45322"/>
                    </a:cubicBezTo>
                    <a:cubicBezTo>
                      <a:pt x="33000" y="49309"/>
                      <a:pt x="23983" y="51032"/>
                      <a:pt x="14995" y="50309"/>
                    </a:cubicBezTo>
                    <a:cubicBezTo>
                      <a:pt x="9166" y="48082"/>
                      <a:pt x="3926" y="44548"/>
                      <a:pt x="-323" y="3997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" name="任意多边形: 形状 70">
                <a:extLst>
                  <a:ext uri="{FF2B5EF4-FFF2-40B4-BE49-F238E27FC236}">
                    <a16:creationId xmlns:a16="http://schemas.microsoft.com/office/drawing/2014/main" id="{83EF1F99-7266-4C47-940E-2DFEC0E0E7D2}"/>
                  </a:ext>
                </a:extLst>
              </p:cNvPr>
              <p:cNvSpPr/>
              <p:nvPr/>
            </p:nvSpPr>
            <p:spPr>
              <a:xfrm>
                <a:off x="2003184" y="6025900"/>
                <a:ext cx="202562" cy="293802"/>
              </a:xfrm>
              <a:custGeom>
                <a:avLst/>
                <a:gdLst>
                  <a:gd name="connsiteX0" fmla="*/ 63323 w 202562"/>
                  <a:gd name="connsiteY0" fmla="*/ 97459 h 293802"/>
                  <a:gd name="connsiteX1" fmla="*/ 89417 w 202562"/>
                  <a:gd name="connsiteY1" fmla="*/ 82943 h 293802"/>
                  <a:gd name="connsiteX2" fmla="*/ 97343 w 202562"/>
                  <a:gd name="connsiteY2" fmla="*/ 87485 h 293802"/>
                  <a:gd name="connsiteX3" fmla="*/ 90307 w 202562"/>
                  <a:gd name="connsiteY3" fmla="*/ 108502 h 293802"/>
                  <a:gd name="connsiteX4" fmla="*/ 82470 w 202562"/>
                  <a:gd name="connsiteY4" fmla="*/ 122128 h 293802"/>
                  <a:gd name="connsiteX5" fmla="*/ 70091 w 202562"/>
                  <a:gd name="connsiteY5" fmla="*/ 117586 h 293802"/>
                  <a:gd name="connsiteX6" fmla="*/ 63323 w 202562"/>
                  <a:gd name="connsiteY6" fmla="*/ 97459 h 293802"/>
                  <a:gd name="connsiteX7" fmla="*/ 25564 w 202562"/>
                  <a:gd name="connsiteY7" fmla="*/ 59432 h 293802"/>
                  <a:gd name="connsiteX8" fmla="*/ 25564 w 202562"/>
                  <a:gd name="connsiteY8" fmla="*/ 49903 h 293802"/>
                  <a:gd name="connsiteX9" fmla="*/ 36072 w 202562"/>
                  <a:gd name="connsiteY9" fmla="*/ 39216 h 293802"/>
                  <a:gd name="connsiteX10" fmla="*/ 47471 w 202562"/>
                  <a:gd name="connsiteY10" fmla="*/ 42868 h 293802"/>
                  <a:gd name="connsiteX11" fmla="*/ 53616 w 202562"/>
                  <a:gd name="connsiteY11" fmla="*/ 53644 h 293802"/>
                  <a:gd name="connsiteX12" fmla="*/ 57357 w 202562"/>
                  <a:gd name="connsiteY12" fmla="*/ 70921 h 293802"/>
                  <a:gd name="connsiteX13" fmla="*/ 65550 w 202562"/>
                  <a:gd name="connsiteY13" fmla="*/ 72613 h 293802"/>
                  <a:gd name="connsiteX14" fmla="*/ 102330 w 202562"/>
                  <a:gd name="connsiteY14" fmla="*/ 63707 h 293802"/>
                  <a:gd name="connsiteX15" fmla="*/ 116579 w 202562"/>
                  <a:gd name="connsiteY15" fmla="*/ 38593 h 293802"/>
                  <a:gd name="connsiteX16" fmla="*/ 122100 w 202562"/>
                  <a:gd name="connsiteY16" fmla="*/ 36456 h 293802"/>
                  <a:gd name="connsiteX17" fmla="*/ 129314 w 202562"/>
                  <a:gd name="connsiteY17" fmla="*/ 42067 h 293802"/>
                  <a:gd name="connsiteX18" fmla="*/ 127889 w 202562"/>
                  <a:gd name="connsiteY18" fmla="*/ 50972 h 293802"/>
                  <a:gd name="connsiteX19" fmla="*/ 121922 w 202562"/>
                  <a:gd name="connsiteY19" fmla="*/ 64331 h 293802"/>
                  <a:gd name="connsiteX20" fmla="*/ 126820 w 202562"/>
                  <a:gd name="connsiteY20" fmla="*/ 74394 h 293802"/>
                  <a:gd name="connsiteX21" fmla="*/ 126019 w 202562"/>
                  <a:gd name="connsiteY21" fmla="*/ 81696 h 293802"/>
                  <a:gd name="connsiteX22" fmla="*/ 115510 w 202562"/>
                  <a:gd name="connsiteY22" fmla="*/ 83121 h 293802"/>
                  <a:gd name="connsiteX23" fmla="*/ 104556 w 202562"/>
                  <a:gd name="connsiteY23" fmla="*/ 111797 h 293802"/>
                  <a:gd name="connsiteX24" fmla="*/ 104556 w 202562"/>
                  <a:gd name="connsiteY24" fmla="*/ 118565 h 293802"/>
                  <a:gd name="connsiteX25" fmla="*/ 116133 w 202562"/>
                  <a:gd name="connsiteY25" fmla="*/ 117764 h 293802"/>
                  <a:gd name="connsiteX26" fmla="*/ 125039 w 202562"/>
                  <a:gd name="connsiteY26" fmla="*/ 109749 h 293802"/>
                  <a:gd name="connsiteX27" fmla="*/ 138308 w 202562"/>
                  <a:gd name="connsiteY27" fmla="*/ 89889 h 293802"/>
                  <a:gd name="connsiteX28" fmla="*/ 152913 w 202562"/>
                  <a:gd name="connsiteY28" fmla="*/ 70119 h 293802"/>
                  <a:gd name="connsiteX29" fmla="*/ 164045 w 202562"/>
                  <a:gd name="connsiteY29" fmla="*/ 47410 h 293802"/>
                  <a:gd name="connsiteX30" fmla="*/ 163066 w 202562"/>
                  <a:gd name="connsiteY30" fmla="*/ 35031 h 293802"/>
                  <a:gd name="connsiteX31" fmla="*/ 146501 w 202562"/>
                  <a:gd name="connsiteY31" fmla="*/ 23276 h 293802"/>
                  <a:gd name="connsiteX32" fmla="*/ 112927 w 202562"/>
                  <a:gd name="connsiteY32" fmla="*/ 24523 h 293802"/>
                  <a:gd name="connsiteX33" fmla="*/ 86923 w 202562"/>
                  <a:gd name="connsiteY33" fmla="*/ 32003 h 293802"/>
                  <a:gd name="connsiteX34" fmla="*/ 75969 w 202562"/>
                  <a:gd name="connsiteY34" fmla="*/ 38148 h 293802"/>
                  <a:gd name="connsiteX35" fmla="*/ 65906 w 202562"/>
                  <a:gd name="connsiteY35" fmla="*/ 41621 h 293802"/>
                  <a:gd name="connsiteX36" fmla="*/ 53705 w 202562"/>
                  <a:gd name="connsiteY36" fmla="*/ 32716 h 293802"/>
                  <a:gd name="connsiteX37" fmla="*/ 49787 w 202562"/>
                  <a:gd name="connsiteY37" fmla="*/ 21762 h 293802"/>
                  <a:gd name="connsiteX38" fmla="*/ 62967 w 202562"/>
                  <a:gd name="connsiteY38" fmla="*/ 13569 h 293802"/>
                  <a:gd name="connsiteX39" fmla="*/ 116400 w 202562"/>
                  <a:gd name="connsiteY39" fmla="*/ 121 h 293802"/>
                  <a:gd name="connsiteX40" fmla="*/ 154783 w 202562"/>
                  <a:gd name="connsiteY40" fmla="*/ 1190 h 293802"/>
                  <a:gd name="connsiteX41" fmla="*/ 170635 w 202562"/>
                  <a:gd name="connsiteY41" fmla="*/ 8403 h 293802"/>
                  <a:gd name="connsiteX42" fmla="*/ 188447 w 202562"/>
                  <a:gd name="connsiteY42" fmla="*/ 21584 h 293802"/>
                  <a:gd name="connsiteX43" fmla="*/ 201983 w 202562"/>
                  <a:gd name="connsiteY43" fmla="*/ 39395 h 293802"/>
                  <a:gd name="connsiteX44" fmla="*/ 197530 w 202562"/>
                  <a:gd name="connsiteY44" fmla="*/ 61570 h 293802"/>
                  <a:gd name="connsiteX45" fmla="*/ 180788 w 202562"/>
                  <a:gd name="connsiteY45" fmla="*/ 80717 h 293802"/>
                  <a:gd name="connsiteX46" fmla="*/ 168053 w 202562"/>
                  <a:gd name="connsiteY46" fmla="*/ 98528 h 293802"/>
                  <a:gd name="connsiteX47" fmla="*/ 155229 w 202562"/>
                  <a:gd name="connsiteY47" fmla="*/ 114291 h 293802"/>
                  <a:gd name="connsiteX48" fmla="*/ 142761 w 202562"/>
                  <a:gd name="connsiteY48" fmla="*/ 132547 h 293802"/>
                  <a:gd name="connsiteX49" fmla="*/ 132876 w 202562"/>
                  <a:gd name="connsiteY49" fmla="*/ 147419 h 293802"/>
                  <a:gd name="connsiteX50" fmla="*/ 115065 w 202562"/>
                  <a:gd name="connsiteY50" fmla="*/ 137089 h 293802"/>
                  <a:gd name="connsiteX51" fmla="*/ 101350 w 202562"/>
                  <a:gd name="connsiteY51" fmla="*/ 139137 h 293802"/>
                  <a:gd name="connsiteX52" fmla="*/ 99302 w 202562"/>
                  <a:gd name="connsiteY52" fmla="*/ 165230 h 293802"/>
                  <a:gd name="connsiteX53" fmla="*/ 105090 w 202562"/>
                  <a:gd name="connsiteY53" fmla="*/ 168525 h 293802"/>
                  <a:gd name="connsiteX54" fmla="*/ 125395 w 202562"/>
                  <a:gd name="connsiteY54" fmla="*/ 164785 h 293802"/>
                  <a:gd name="connsiteX55" fmla="*/ 145700 w 202562"/>
                  <a:gd name="connsiteY55" fmla="*/ 163182 h 293802"/>
                  <a:gd name="connsiteX56" fmla="*/ 156030 w 202562"/>
                  <a:gd name="connsiteY56" fmla="*/ 174759 h 293802"/>
                  <a:gd name="connsiteX57" fmla="*/ 153181 w 202562"/>
                  <a:gd name="connsiteY57" fmla="*/ 189632 h 293802"/>
                  <a:gd name="connsiteX58" fmla="*/ 143295 w 202562"/>
                  <a:gd name="connsiteY58" fmla="*/ 201209 h 293802"/>
                  <a:gd name="connsiteX59" fmla="*/ 124683 w 202562"/>
                  <a:gd name="connsiteY59" fmla="*/ 212074 h 293802"/>
                  <a:gd name="connsiteX60" fmla="*/ 108653 w 202562"/>
                  <a:gd name="connsiteY60" fmla="*/ 226323 h 293802"/>
                  <a:gd name="connsiteX61" fmla="*/ 111948 w 202562"/>
                  <a:gd name="connsiteY61" fmla="*/ 233981 h 293802"/>
                  <a:gd name="connsiteX62" fmla="*/ 142939 w 202562"/>
                  <a:gd name="connsiteY62" fmla="*/ 235139 h 293802"/>
                  <a:gd name="connsiteX63" fmla="*/ 159415 w 202562"/>
                  <a:gd name="connsiteY63" fmla="*/ 246716 h 293802"/>
                  <a:gd name="connsiteX64" fmla="*/ 166628 w 202562"/>
                  <a:gd name="connsiteY64" fmla="*/ 260253 h 293802"/>
                  <a:gd name="connsiteX65" fmla="*/ 163333 w 202562"/>
                  <a:gd name="connsiteY65" fmla="*/ 273255 h 293802"/>
                  <a:gd name="connsiteX66" fmla="*/ 153626 w 202562"/>
                  <a:gd name="connsiteY66" fmla="*/ 283408 h 293802"/>
                  <a:gd name="connsiteX67" fmla="*/ 79621 w 202562"/>
                  <a:gd name="connsiteY67" fmla="*/ 292313 h 293802"/>
                  <a:gd name="connsiteX68" fmla="*/ 57713 w 202562"/>
                  <a:gd name="connsiteY68" fmla="*/ 290087 h 293802"/>
                  <a:gd name="connsiteX69" fmla="*/ 35894 w 202562"/>
                  <a:gd name="connsiteY69" fmla="*/ 257047 h 293802"/>
                  <a:gd name="connsiteX70" fmla="*/ 48629 w 202562"/>
                  <a:gd name="connsiteY70" fmla="*/ 226145 h 293802"/>
                  <a:gd name="connsiteX71" fmla="*/ 78552 w 202562"/>
                  <a:gd name="connsiteY71" fmla="*/ 199428 h 293802"/>
                  <a:gd name="connsiteX72" fmla="*/ 66173 w 202562"/>
                  <a:gd name="connsiteY72" fmla="*/ 199428 h 293802"/>
                  <a:gd name="connsiteX73" fmla="*/ 23248 w 202562"/>
                  <a:gd name="connsiteY73" fmla="*/ 219020 h 293802"/>
                  <a:gd name="connsiteX74" fmla="*/ 450 w 202562"/>
                  <a:gd name="connsiteY74" fmla="*/ 210204 h 293802"/>
                  <a:gd name="connsiteX75" fmla="*/ 6595 w 202562"/>
                  <a:gd name="connsiteY75" fmla="*/ 200051 h 293802"/>
                  <a:gd name="connsiteX76" fmla="*/ 27612 w 202562"/>
                  <a:gd name="connsiteY76" fmla="*/ 191680 h 293802"/>
                  <a:gd name="connsiteX77" fmla="*/ 70092 w 202562"/>
                  <a:gd name="connsiteY77" fmla="*/ 174314 h 293802"/>
                  <a:gd name="connsiteX78" fmla="*/ 80689 w 202562"/>
                  <a:gd name="connsiteY78" fmla="*/ 169149 h 293802"/>
                  <a:gd name="connsiteX79" fmla="*/ 81669 w 202562"/>
                  <a:gd name="connsiteY79" fmla="*/ 141720 h 293802"/>
                  <a:gd name="connsiteX80" fmla="*/ 74900 w 202562"/>
                  <a:gd name="connsiteY80" fmla="*/ 142967 h 293802"/>
                  <a:gd name="connsiteX81" fmla="*/ 57802 w 202562"/>
                  <a:gd name="connsiteY81" fmla="*/ 147508 h 293802"/>
                  <a:gd name="connsiteX82" fmla="*/ 41861 w 202562"/>
                  <a:gd name="connsiteY82" fmla="*/ 123552 h 293802"/>
                  <a:gd name="connsiteX83" fmla="*/ 31530 w 202562"/>
                  <a:gd name="connsiteY83" fmla="*/ 83834 h 293802"/>
                  <a:gd name="connsiteX84" fmla="*/ 25563 w 202562"/>
                  <a:gd name="connsiteY84" fmla="*/ 59433 h 29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202562" h="293802">
                    <a:moveTo>
                      <a:pt x="63323" y="97459"/>
                    </a:moveTo>
                    <a:cubicBezTo>
                      <a:pt x="70309" y="90037"/>
                      <a:pt x="79426" y="84965"/>
                      <a:pt x="89417" y="82943"/>
                    </a:cubicBezTo>
                    <a:cubicBezTo>
                      <a:pt x="103042" y="81696"/>
                      <a:pt x="98946" y="80895"/>
                      <a:pt x="97343" y="87485"/>
                    </a:cubicBezTo>
                    <a:cubicBezTo>
                      <a:pt x="95740" y="94075"/>
                      <a:pt x="92534" y="101289"/>
                      <a:pt x="90307" y="108502"/>
                    </a:cubicBezTo>
                    <a:cubicBezTo>
                      <a:pt x="88081" y="115716"/>
                      <a:pt x="86567" y="121504"/>
                      <a:pt x="82470" y="122128"/>
                    </a:cubicBezTo>
                    <a:cubicBezTo>
                      <a:pt x="77844" y="122777"/>
                      <a:pt x="73200" y="121073"/>
                      <a:pt x="70091" y="117586"/>
                    </a:cubicBezTo>
                    <a:cubicBezTo>
                      <a:pt x="66797" y="113845"/>
                      <a:pt x="60206" y="103515"/>
                      <a:pt x="63323" y="97459"/>
                    </a:cubicBezTo>
                    <a:moveTo>
                      <a:pt x="25564" y="59432"/>
                    </a:moveTo>
                    <a:cubicBezTo>
                      <a:pt x="24433" y="56357"/>
                      <a:pt x="24433" y="52979"/>
                      <a:pt x="25564" y="49903"/>
                    </a:cubicBezTo>
                    <a:cubicBezTo>
                      <a:pt x="27688" y="45208"/>
                      <a:pt x="31413" y="41420"/>
                      <a:pt x="36072" y="39216"/>
                    </a:cubicBezTo>
                    <a:cubicBezTo>
                      <a:pt x="40261" y="38017"/>
                      <a:pt x="44759" y="39458"/>
                      <a:pt x="47471" y="42868"/>
                    </a:cubicBezTo>
                    <a:cubicBezTo>
                      <a:pt x="50945" y="47410"/>
                      <a:pt x="53616" y="48657"/>
                      <a:pt x="53616" y="53644"/>
                    </a:cubicBezTo>
                    <a:cubicBezTo>
                      <a:pt x="53436" y="59621"/>
                      <a:pt x="54720" y="65552"/>
                      <a:pt x="57357" y="70921"/>
                    </a:cubicBezTo>
                    <a:cubicBezTo>
                      <a:pt x="59850" y="73860"/>
                      <a:pt x="57357" y="75641"/>
                      <a:pt x="65550" y="72613"/>
                    </a:cubicBezTo>
                    <a:cubicBezTo>
                      <a:pt x="76662" y="66078"/>
                      <a:pt x="89459" y="62979"/>
                      <a:pt x="102330" y="63707"/>
                    </a:cubicBezTo>
                    <a:cubicBezTo>
                      <a:pt x="107673" y="53822"/>
                      <a:pt x="115332" y="41443"/>
                      <a:pt x="116579" y="38593"/>
                    </a:cubicBezTo>
                    <a:cubicBezTo>
                      <a:pt x="117825" y="35743"/>
                      <a:pt x="119428" y="35655"/>
                      <a:pt x="122100" y="36456"/>
                    </a:cubicBezTo>
                    <a:cubicBezTo>
                      <a:pt x="124772" y="37258"/>
                      <a:pt x="129314" y="38950"/>
                      <a:pt x="129314" y="42067"/>
                    </a:cubicBezTo>
                    <a:cubicBezTo>
                      <a:pt x="129878" y="45111"/>
                      <a:pt x="129375" y="48256"/>
                      <a:pt x="127889" y="50972"/>
                    </a:cubicBezTo>
                    <a:cubicBezTo>
                      <a:pt x="125307" y="55136"/>
                      <a:pt x="123299" y="59629"/>
                      <a:pt x="121922" y="64331"/>
                    </a:cubicBezTo>
                    <a:cubicBezTo>
                      <a:pt x="121299" y="67626"/>
                      <a:pt x="125395" y="73236"/>
                      <a:pt x="126820" y="74394"/>
                    </a:cubicBezTo>
                    <a:cubicBezTo>
                      <a:pt x="128245" y="75551"/>
                      <a:pt x="128334" y="80806"/>
                      <a:pt x="126019" y="81696"/>
                    </a:cubicBezTo>
                    <a:cubicBezTo>
                      <a:pt x="123703" y="82587"/>
                      <a:pt x="117113" y="81073"/>
                      <a:pt x="115510" y="83121"/>
                    </a:cubicBezTo>
                    <a:cubicBezTo>
                      <a:pt x="113907" y="85170"/>
                      <a:pt x="105625" y="109126"/>
                      <a:pt x="104556" y="111797"/>
                    </a:cubicBezTo>
                    <a:cubicBezTo>
                      <a:pt x="103488" y="114469"/>
                      <a:pt x="102686" y="118387"/>
                      <a:pt x="104556" y="118565"/>
                    </a:cubicBezTo>
                    <a:cubicBezTo>
                      <a:pt x="108427" y="119150"/>
                      <a:pt x="112380" y="118876"/>
                      <a:pt x="116133" y="117764"/>
                    </a:cubicBezTo>
                    <a:cubicBezTo>
                      <a:pt x="119389" y="115429"/>
                      <a:pt x="122375" y="112741"/>
                      <a:pt x="125039" y="109749"/>
                    </a:cubicBezTo>
                    <a:cubicBezTo>
                      <a:pt x="126909" y="107433"/>
                      <a:pt x="133944" y="95500"/>
                      <a:pt x="138308" y="89889"/>
                    </a:cubicBezTo>
                    <a:cubicBezTo>
                      <a:pt x="142672" y="84279"/>
                      <a:pt x="149440" y="75017"/>
                      <a:pt x="152913" y="70119"/>
                    </a:cubicBezTo>
                    <a:cubicBezTo>
                      <a:pt x="157480" y="63000"/>
                      <a:pt x="161215" y="55380"/>
                      <a:pt x="164045" y="47410"/>
                    </a:cubicBezTo>
                    <a:cubicBezTo>
                      <a:pt x="165114" y="43313"/>
                      <a:pt x="166984" y="38504"/>
                      <a:pt x="163066" y="35031"/>
                    </a:cubicBezTo>
                    <a:cubicBezTo>
                      <a:pt x="159147" y="31558"/>
                      <a:pt x="154962" y="24077"/>
                      <a:pt x="146501" y="23276"/>
                    </a:cubicBezTo>
                    <a:cubicBezTo>
                      <a:pt x="135296" y="22643"/>
                      <a:pt x="124055" y="23060"/>
                      <a:pt x="112927" y="24523"/>
                    </a:cubicBezTo>
                    <a:cubicBezTo>
                      <a:pt x="103908" y="25574"/>
                      <a:pt x="95123" y="28101"/>
                      <a:pt x="86923" y="32003"/>
                    </a:cubicBezTo>
                    <a:cubicBezTo>
                      <a:pt x="82990" y="33502"/>
                      <a:pt x="79299" y="35573"/>
                      <a:pt x="75969" y="38148"/>
                    </a:cubicBezTo>
                    <a:cubicBezTo>
                      <a:pt x="73482" y="41029"/>
                      <a:pt x="69640" y="42355"/>
                      <a:pt x="65906" y="41621"/>
                    </a:cubicBezTo>
                    <a:cubicBezTo>
                      <a:pt x="60996" y="40024"/>
                      <a:pt x="56723" y="36904"/>
                      <a:pt x="53705" y="32716"/>
                    </a:cubicBezTo>
                    <a:cubicBezTo>
                      <a:pt x="50410" y="28352"/>
                      <a:pt x="47917" y="25057"/>
                      <a:pt x="49787" y="21762"/>
                    </a:cubicBezTo>
                    <a:cubicBezTo>
                      <a:pt x="51657" y="18467"/>
                      <a:pt x="50410" y="16864"/>
                      <a:pt x="62967" y="13569"/>
                    </a:cubicBezTo>
                    <a:cubicBezTo>
                      <a:pt x="80540" y="8189"/>
                      <a:pt x="98374" y="3701"/>
                      <a:pt x="116400" y="121"/>
                    </a:cubicBezTo>
                    <a:cubicBezTo>
                      <a:pt x="129197" y="-889"/>
                      <a:pt x="142064" y="-531"/>
                      <a:pt x="154783" y="1190"/>
                    </a:cubicBezTo>
                    <a:cubicBezTo>
                      <a:pt x="160515" y="2456"/>
                      <a:pt x="165916" y="4914"/>
                      <a:pt x="170635" y="8403"/>
                    </a:cubicBezTo>
                    <a:cubicBezTo>
                      <a:pt x="175177" y="11877"/>
                      <a:pt x="185330" y="19357"/>
                      <a:pt x="188447" y="21584"/>
                    </a:cubicBezTo>
                    <a:cubicBezTo>
                      <a:pt x="191564" y="23810"/>
                      <a:pt x="201983" y="29510"/>
                      <a:pt x="201983" y="39395"/>
                    </a:cubicBezTo>
                    <a:cubicBezTo>
                      <a:pt x="202902" y="47072"/>
                      <a:pt x="201342" y="54842"/>
                      <a:pt x="197530" y="61570"/>
                    </a:cubicBezTo>
                    <a:cubicBezTo>
                      <a:pt x="193790" y="65666"/>
                      <a:pt x="185775" y="74928"/>
                      <a:pt x="180788" y="80717"/>
                    </a:cubicBezTo>
                    <a:cubicBezTo>
                      <a:pt x="175801" y="86505"/>
                      <a:pt x="171882" y="93630"/>
                      <a:pt x="168053" y="98528"/>
                    </a:cubicBezTo>
                    <a:cubicBezTo>
                      <a:pt x="163471" y="103524"/>
                      <a:pt x="159188" y="108788"/>
                      <a:pt x="155229" y="114291"/>
                    </a:cubicBezTo>
                    <a:cubicBezTo>
                      <a:pt x="150478" y="119948"/>
                      <a:pt x="146302" y="126063"/>
                      <a:pt x="142761" y="132547"/>
                    </a:cubicBezTo>
                    <a:cubicBezTo>
                      <a:pt x="140268" y="138336"/>
                      <a:pt x="137774" y="147419"/>
                      <a:pt x="132876" y="147419"/>
                    </a:cubicBezTo>
                    <a:cubicBezTo>
                      <a:pt x="127978" y="147419"/>
                      <a:pt x="119161" y="138514"/>
                      <a:pt x="115065" y="137089"/>
                    </a:cubicBezTo>
                    <a:cubicBezTo>
                      <a:pt x="110544" y="134656"/>
                      <a:pt x="104962" y="135489"/>
                      <a:pt x="101350" y="139137"/>
                    </a:cubicBezTo>
                    <a:cubicBezTo>
                      <a:pt x="96808" y="144124"/>
                      <a:pt x="99302" y="165230"/>
                      <a:pt x="99302" y="165230"/>
                    </a:cubicBezTo>
                    <a:cubicBezTo>
                      <a:pt x="99302" y="165230"/>
                      <a:pt x="99302" y="168525"/>
                      <a:pt x="105090" y="168525"/>
                    </a:cubicBezTo>
                    <a:cubicBezTo>
                      <a:pt x="111976" y="168031"/>
                      <a:pt x="118785" y="166776"/>
                      <a:pt x="125395" y="164785"/>
                    </a:cubicBezTo>
                    <a:cubicBezTo>
                      <a:pt x="131955" y="162723"/>
                      <a:pt x="138898" y="162175"/>
                      <a:pt x="145700" y="163182"/>
                    </a:cubicBezTo>
                    <a:cubicBezTo>
                      <a:pt x="149440" y="164785"/>
                      <a:pt x="156030" y="170218"/>
                      <a:pt x="156030" y="174759"/>
                    </a:cubicBezTo>
                    <a:cubicBezTo>
                      <a:pt x="157254" y="179896"/>
                      <a:pt x="156217" y="185311"/>
                      <a:pt x="153181" y="189632"/>
                    </a:cubicBezTo>
                    <a:cubicBezTo>
                      <a:pt x="148461" y="196222"/>
                      <a:pt x="147570" y="198537"/>
                      <a:pt x="143295" y="201209"/>
                    </a:cubicBezTo>
                    <a:cubicBezTo>
                      <a:pt x="136468" y="203639"/>
                      <a:pt x="130156" y="207324"/>
                      <a:pt x="124683" y="212074"/>
                    </a:cubicBezTo>
                    <a:cubicBezTo>
                      <a:pt x="116668" y="219554"/>
                      <a:pt x="110078" y="219732"/>
                      <a:pt x="108653" y="226323"/>
                    </a:cubicBezTo>
                    <a:cubicBezTo>
                      <a:pt x="107228" y="232913"/>
                      <a:pt x="106961" y="233981"/>
                      <a:pt x="111948" y="233981"/>
                    </a:cubicBezTo>
                    <a:cubicBezTo>
                      <a:pt x="122287" y="233139"/>
                      <a:pt x="132691" y="233528"/>
                      <a:pt x="142939" y="235139"/>
                    </a:cubicBezTo>
                    <a:cubicBezTo>
                      <a:pt x="149361" y="237467"/>
                      <a:pt x="155048" y="241463"/>
                      <a:pt x="159415" y="246716"/>
                    </a:cubicBezTo>
                    <a:cubicBezTo>
                      <a:pt x="162264" y="252060"/>
                      <a:pt x="166895" y="255622"/>
                      <a:pt x="166628" y="260253"/>
                    </a:cubicBezTo>
                    <a:cubicBezTo>
                      <a:pt x="167078" y="264839"/>
                      <a:pt x="165913" y="269437"/>
                      <a:pt x="163333" y="273255"/>
                    </a:cubicBezTo>
                    <a:cubicBezTo>
                      <a:pt x="160038" y="277174"/>
                      <a:pt x="158613" y="282784"/>
                      <a:pt x="153626" y="283408"/>
                    </a:cubicBezTo>
                    <a:cubicBezTo>
                      <a:pt x="148639" y="284031"/>
                      <a:pt x="91287" y="290799"/>
                      <a:pt x="79621" y="292313"/>
                    </a:cubicBezTo>
                    <a:cubicBezTo>
                      <a:pt x="67954" y="293827"/>
                      <a:pt x="63323" y="294183"/>
                      <a:pt x="57713" y="290087"/>
                    </a:cubicBezTo>
                    <a:cubicBezTo>
                      <a:pt x="52102" y="285990"/>
                      <a:pt x="48273" y="286346"/>
                      <a:pt x="35894" y="257047"/>
                    </a:cubicBezTo>
                    <a:cubicBezTo>
                      <a:pt x="27790" y="242175"/>
                      <a:pt x="41059" y="231221"/>
                      <a:pt x="48629" y="226145"/>
                    </a:cubicBezTo>
                    <a:cubicBezTo>
                      <a:pt x="56199" y="221069"/>
                      <a:pt x="79621" y="202189"/>
                      <a:pt x="78552" y="199428"/>
                    </a:cubicBezTo>
                    <a:cubicBezTo>
                      <a:pt x="77483" y="196667"/>
                      <a:pt x="74812" y="196756"/>
                      <a:pt x="66173" y="199428"/>
                    </a:cubicBezTo>
                    <a:cubicBezTo>
                      <a:pt x="57535" y="202100"/>
                      <a:pt x="31709" y="217239"/>
                      <a:pt x="23248" y="219020"/>
                    </a:cubicBezTo>
                    <a:cubicBezTo>
                      <a:pt x="14649" y="220108"/>
                      <a:pt x="6080" y="216794"/>
                      <a:pt x="450" y="210204"/>
                    </a:cubicBezTo>
                    <a:cubicBezTo>
                      <a:pt x="-2133" y="205662"/>
                      <a:pt x="2231" y="201298"/>
                      <a:pt x="6595" y="200051"/>
                    </a:cubicBezTo>
                    <a:cubicBezTo>
                      <a:pt x="13742" y="197630"/>
                      <a:pt x="20757" y="194836"/>
                      <a:pt x="27612" y="191680"/>
                    </a:cubicBezTo>
                    <a:cubicBezTo>
                      <a:pt x="34647" y="188919"/>
                      <a:pt x="63234" y="174670"/>
                      <a:pt x="70092" y="174314"/>
                    </a:cubicBezTo>
                    <a:cubicBezTo>
                      <a:pt x="76949" y="173958"/>
                      <a:pt x="80867" y="171999"/>
                      <a:pt x="80689" y="169149"/>
                    </a:cubicBezTo>
                    <a:cubicBezTo>
                      <a:pt x="80511" y="166299"/>
                      <a:pt x="83539" y="143145"/>
                      <a:pt x="81669" y="141720"/>
                    </a:cubicBezTo>
                    <a:cubicBezTo>
                      <a:pt x="79799" y="140295"/>
                      <a:pt x="79442" y="140918"/>
                      <a:pt x="74900" y="142967"/>
                    </a:cubicBezTo>
                    <a:cubicBezTo>
                      <a:pt x="70359" y="145015"/>
                      <a:pt x="59405" y="149111"/>
                      <a:pt x="57802" y="147508"/>
                    </a:cubicBezTo>
                    <a:cubicBezTo>
                      <a:pt x="49356" y="142120"/>
                      <a:pt x="43569" y="133424"/>
                      <a:pt x="41861" y="123552"/>
                    </a:cubicBezTo>
                    <a:cubicBezTo>
                      <a:pt x="36072" y="104049"/>
                      <a:pt x="30640" y="97904"/>
                      <a:pt x="31530" y="83834"/>
                    </a:cubicBezTo>
                    <a:cubicBezTo>
                      <a:pt x="32064" y="75283"/>
                      <a:pt x="29983" y="66772"/>
                      <a:pt x="25563" y="59433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96F1D81B-D1DC-4937-93B4-7C48BB160EDE}"/>
                </a:ext>
              </a:extLst>
            </p:cNvPr>
            <p:cNvGrpSpPr/>
            <p:nvPr/>
          </p:nvGrpSpPr>
          <p:grpSpPr>
            <a:xfrm>
              <a:off x="1442035" y="5934218"/>
              <a:ext cx="281030" cy="306223"/>
              <a:chOff x="1459851" y="5996894"/>
              <a:chExt cx="324450" cy="353535"/>
            </a:xfrm>
            <a:grpFill/>
          </p:grpSpPr>
          <p:sp>
            <p:nvSpPr>
              <p:cNvPr id="68" name="任意多边形: 形状 67">
                <a:extLst>
                  <a:ext uri="{FF2B5EF4-FFF2-40B4-BE49-F238E27FC236}">
                    <a16:creationId xmlns:a16="http://schemas.microsoft.com/office/drawing/2014/main" id="{FB3B18C1-58FE-41FE-BD64-6C08CE894EFA}"/>
                  </a:ext>
                </a:extLst>
              </p:cNvPr>
              <p:cNvSpPr/>
              <p:nvPr/>
            </p:nvSpPr>
            <p:spPr>
              <a:xfrm>
                <a:off x="1631034" y="5996894"/>
                <a:ext cx="153267" cy="353535"/>
              </a:xfrm>
              <a:custGeom>
                <a:avLst/>
                <a:gdLst>
                  <a:gd name="connsiteX0" fmla="*/ 56495 w 153267"/>
                  <a:gd name="connsiteY0" fmla="*/ 162979 h 353535"/>
                  <a:gd name="connsiteX1" fmla="*/ 61482 w 153267"/>
                  <a:gd name="connsiteY1" fmla="*/ 154073 h 353535"/>
                  <a:gd name="connsiteX2" fmla="*/ 66024 w 153267"/>
                  <a:gd name="connsiteY2" fmla="*/ 158170 h 353535"/>
                  <a:gd name="connsiteX3" fmla="*/ 85438 w 153267"/>
                  <a:gd name="connsiteY3" fmla="*/ 179810 h 353535"/>
                  <a:gd name="connsiteX4" fmla="*/ 99064 w 153267"/>
                  <a:gd name="connsiteY4" fmla="*/ 185866 h 353535"/>
                  <a:gd name="connsiteX5" fmla="*/ 92474 w 153267"/>
                  <a:gd name="connsiteY5" fmla="*/ 199046 h 353535"/>
                  <a:gd name="connsiteX6" fmla="*/ 67271 w 153267"/>
                  <a:gd name="connsiteY6" fmla="*/ 214898 h 353535"/>
                  <a:gd name="connsiteX7" fmla="*/ 76978 w 153267"/>
                  <a:gd name="connsiteY7" fmla="*/ 221132 h 353535"/>
                  <a:gd name="connsiteX8" fmla="*/ 88644 w 153267"/>
                  <a:gd name="connsiteY8" fmla="*/ 218549 h 353535"/>
                  <a:gd name="connsiteX9" fmla="*/ 97550 w 153267"/>
                  <a:gd name="connsiteY9" fmla="*/ 218549 h 353535"/>
                  <a:gd name="connsiteX10" fmla="*/ 99954 w 153267"/>
                  <a:gd name="connsiteY10" fmla="*/ 228524 h 353535"/>
                  <a:gd name="connsiteX11" fmla="*/ 98529 w 153267"/>
                  <a:gd name="connsiteY11" fmla="*/ 277949 h 353535"/>
                  <a:gd name="connsiteX12" fmla="*/ 96392 w 153267"/>
                  <a:gd name="connsiteY12" fmla="*/ 301549 h 353535"/>
                  <a:gd name="connsiteX13" fmla="*/ 94255 w 153267"/>
                  <a:gd name="connsiteY13" fmla="*/ 310455 h 353535"/>
                  <a:gd name="connsiteX14" fmla="*/ 83924 w 153267"/>
                  <a:gd name="connsiteY14" fmla="*/ 305468 h 353535"/>
                  <a:gd name="connsiteX15" fmla="*/ 68607 w 153267"/>
                  <a:gd name="connsiteY15" fmla="*/ 286054 h 353535"/>
                  <a:gd name="connsiteX16" fmla="*/ 57297 w 153267"/>
                  <a:gd name="connsiteY16" fmla="*/ 273319 h 353535"/>
                  <a:gd name="connsiteX17" fmla="*/ 44116 w 153267"/>
                  <a:gd name="connsiteY17" fmla="*/ 223804 h 353535"/>
                  <a:gd name="connsiteX18" fmla="*/ 56228 w 153267"/>
                  <a:gd name="connsiteY18" fmla="*/ 162801 h 353535"/>
                  <a:gd name="connsiteX19" fmla="*/ 23277 w 153267"/>
                  <a:gd name="connsiteY19" fmla="*/ 25388 h 353535"/>
                  <a:gd name="connsiteX20" fmla="*/ 33340 w 153267"/>
                  <a:gd name="connsiteY20" fmla="*/ 18976 h 353535"/>
                  <a:gd name="connsiteX21" fmla="*/ 63531 w 153267"/>
                  <a:gd name="connsiteY21" fmla="*/ 3124 h 353535"/>
                  <a:gd name="connsiteX22" fmla="*/ 97728 w 153267"/>
                  <a:gd name="connsiteY22" fmla="*/ -438 h 353535"/>
                  <a:gd name="connsiteX23" fmla="*/ 131747 w 153267"/>
                  <a:gd name="connsiteY23" fmla="*/ 25388 h 353535"/>
                  <a:gd name="connsiteX24" fmla="*/ 128897 w 153267"/>
                  <a:gd name="connsiteY24" fmla="*/ 149353 h 353535"/>
                  <a:gd name="connsiteX25" fmla="*/ 151339 w 153267"/>
                  <a:gd name="connsiteY25" fmla="*/ 168322 h 353535"/>
                  <a:gd name="connsiteX26" fmla="*/ 152408 w 153267"/>
                  <a:gd name="connsiteY26" fmla="*/ 180701 h 353535"/>
                  <a:gd name="connsiteX27" fmla="*/ 152408 w 153267"/>
                  <a:gd name="connsiteY27" fmla="*/ 186044 h 353535"/>
                  <a:gd name="connsiteX28" fmla="*/ 127829 w 153267"/>
                  <a:gd name="connsiteY28" fmla="*/ 212761 h 353535"/>
                  <a:gd name="connsiteX29" fmla="*/ 127829 w 153267"/>
                  <a:gd name="connsiteY29" fmla="*/ 248383 h 353535"/>
                  <a:gd name="connsiteX30" fmla="*/ 127829 w 153267"/>
                  <a:gd name="connsiteY30" fmla="*/ 326218 h 353535"/>
                  <a:gd name="connsiteX31" fmla="*/ 120793 w 153267"/>
                  <a:gd name="connsiteY31" fmla="*/ 350263 h 353535"/>
                  <a:gd name="connsiteX32" fmla="*/ 107346 w 153267"/>
                  <a:gd name="connsiteY32" fmla="*/ 352133 h 353535"/>
                  <a:gd name="connsiteX33" fmla="*/ 83034 w 153267"/>
                  <a:gd name="connsiteY33" fmla="*/ 333609 h 353535"/>
                  <a:gd name="connsiteX34" fmla="*/ 61393 w 153267"/>
                  <a:gd name="connsiteY34" fmla="*/ 305735 h 353535"/>
                  <a:gd name="connsiteX35" fmla="*/ 47411 w 153267"/>
                  <a:gd name="connsiteY35" fmla="*/ 284629 h 353535"/>
                  <a:gd name="connsiteX36" fmla="*/ 36725 w 153267"/>
                  <a:gd name="connsiteY36" fmla="*/ 268688 h 353535"/>
                  <a:gd name="connsiteX37" fmla="*/ 31381 w 153267"/>
                  <a:gd name="connsiteY37" fmla="*/ 257022 h 353535"/>
                  <a:gd name="connsiteX38" fmla="*/ 26394 w 153267"/>
                  <a:gd name="connsiteY38" fmla="*/ 298432 h 353535"/>
                  <a:gd name="connsiteX39" fmla="*/ 18557 w 153267"/>
                  <a:gd name="connsiteY39" fmla="*/ 303420 h 353535"/>
                  <a:gd name="connsiteX40" fmla="*/ 8583 w 153267"/>
                  <a:gd name="connsiteY40" fmla="*/ 300570 h 353535"/>
                  <a:gd name="connsiteX41" fmla="*/ -323 w 153267"/>
                  <a:gd name="connsiteY41" fmla="*/ 291664 h 353535"/>
                  <a:gd name="connsiteX42" fmla="*/ 5466 w 153267"/>
                  <a:gd name="connsiteY42" fmla="*/ 252301 h 353535"/>
                  <a:gd name="connsiteX43" fmla="*/ 18735 w 153267"/>
                  <a:gd name="connsiteY43" fmla="*/ 202698 h 353535"/>
                  <a:gd name="connsiteX44" fmla="*/ 36547 w 153267"/>
                  <a:gd name="connsiteY44" fmla="*/ 106250 h 353535"/>
                  <a:gd name="connsiteX45" fmla="*/ 58098 w 153267"/>
                  <a:gd name="connsiteY45" fmla="*/ 39993 h 353535"/>
                  <a:gd name="connsiteX46" fmla="*/ 67004 w 153267"/>
                  <a:gd name="connsiteY46" fmla="*/ 32067 h 353535"/>
                  <a:gd name="connsiteX47" fmla="*/ 75108 w 153267"/>
                  <a:gd name="connsiteY47" fmla="*/ 40171 h 353535"/>
                  <a:gd name="connsiteX48" fmla="*/ 72792 w 153267"/>
                  <a:gd name="connsiteY48" fmla="*/ 53975 h 353535"/>
                  <a:gd name="connsiteX49" fmla="*/ 65223 w 153267"/>
                  <a:gd name="connsiteY49" fmla="*/ 78910 h 353535"/>
                  <a:gd name="connsiteX50" fmla="*/ 58187 w 153267"/>
                  <a:gd name="connsiteY50" fmla="*/ 111148 h 353535"/>
                  <a:gd name="connsiteX51" fmla="*/ 68874 w 153267"/>
                  <a:gd name="connsiteY51" fmla="*/ 105004 h 353535"/>
                  <a:gd name="connsiteX52" fmla="*/ 81342 w 153267"/>
                  <a:gd name="connsiteY52" fmla="*/ 98324 h 353535"/>
                  <a:gd name="connsiteX53" fmla="*/ 91316 w 153267"/>
                  <a:gd name="connsiteY53" fmla="*/ 92536 h 353535"/>
                  <a:gd name="connsiteX54" fmla="*/ 99598 w 153267"/>
                  <a:gd name="connsiteY54" fmla="*/ 90487 h 353535"/>
                  <a:gd name="connsiteX55" fmla="*/ 100399 w 153267"/>
                  <a:gd name="connsiteY55" fmla="*/ 39102 h 353535"/>
                  <a:gd name="connsiteX56" fmla="*/ 90425 w 153267"/>
                  <a:gd name="connsiteY56" fmla="*/ 20044 h 353535"/>
                  <a:gd name="connsiteX57" fmla="*/ 65223 w 153267"/>
                  <a:gd name="connsiteY57" fmla="*/ 24675 h 353535"/>
                  <a:gd name="connsiteX58" fmla="*/ 40732 w 153267"/>
                  <a:gd name="connsiteY58" fmla="*/ 40794 h 353535"/>
                  <a:gd name="connsiteX59" fmla="*/ 23545 w 153267"/>
                  <a:gd name="connsiteY59" fmla="*/ 25566 h 353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53267" h="353535">
                    <a:moveTo>
                      <a:pt x="56495" y="162979"/>
                    </a:moveTo>
                    <a:cubicBezTo>
                      <a:pt x="56495" y="162979"/>
                      <a:pt x="57742" y="155498"/>
                      <a:pt x="61482" y="154073"/>
                    </a:cubicBezTo>
                    <a:cubicBezTo>
                      <a:pt x="65223" y="152648"/>
                      <a:pt x="65401" y="152381"/>
                      <a:pt x="66024" y="158170"/>
                    </a:cubicBezTo>
                    <a:cubicBezTo>
                      <a:pt x="66648" y="163958"/>
                      <a:pt x="76800" y="179454"/>
                      <a:pt x="85438" y="179810"/>
                    </a:cubicBezTo>
                    <a:cubicBezTo>
                      <a:pt x="94077" y="180167"/>
                      <a:pt x="99064" y="182571"/>
                      <a:pt x="99064" y="185866"/>
                    </a:cubicBezTo>
                    <a:cubicBezTo>
                      <a:pt x="99064" y="189161"/>
                      <a:pt x="103160" y="191387"/>
                      <a:pt x="92474" y="199046"/>
                    </a:cubicBezTo>
                    <a:cubicBezTo>
                      <a:pt x="81787" y="206705"/>
                      <a:pt x="68696" y="211158"/>
                      <a:pt x="67271" y="214898"/>
                    </a:cubicBezTo>
                    <a:cubicBezTo>
                      <a:pt x="65846" y="218639"/>
                      <a:pt x="68696" y="222379"/>
                      <a:pt x="76978" y="221132"/>
                    </a:cubicBezTo>
                    <a:cubicBezTo>
                      <a:pt x="85260" y="219885"/>
                      <a:pt x="86507" y="219974"/>
                      <a:pt x="88644" y="218549"/>
                    </a:cubicBezTo>
                    <a:cubicBezTo>
                      <a:pt x="90782" y="217125"/>
                      <a:pt x="96659" y="216590"/>
                      <a:pt x="97550" y="218549"/>
                    </a:cubicBezTo>
                    <a:cubicBezTo>
                      <a:pt x="99353" y="221550"/>
                      <a:pt x="100193" y="225031"/>
                      <a:pt x="99954" y="228524"/>
                    </a:cubicBezTo>
                    <a:cubicBezTo>
                      <a:pt x="99954" y="232175"/>
                      <a:pt x="99331" y="271716"/>
                      <a:pt x="98529" y="277949"/>
                    </a:cubicBezTo>
                    <a:cubicBezTo>
                      <a:pt x="97728" y="284183"/>
                      <a:pt x="97639" y="297453"/>
                      <a:pt x="96392" y="301549"/>
                    </a:cubicBezTo>
                    <a:cubicBezTo>
                      <a:pt x="95145" y="305646"/>
                      <a:pt x="96926" y="309297"/>
                      <a:pt x="94255" y="310455"/>
                    </a:cubicBezTo>
                    <a:cubicBezTo>
                      <a:pt x="91583" y="311613"/>
                      <a:pt x="88021" y="311256"/>
                      <a:pt x="83924" y="305468"/>
                    </a:cubicBezTo>
                    <a:cubicBezTo>
                      <a:pt x="79242" y="298674"/>
                      <a:pt x="74125" y="292189"/>
                      <a:pt x="68607" y="286054"/>
                    </a:cubicBezTo>
                    <a:cubicBezTo>
                      <a:pt x="64552" y="282070"/>
                      <a:pt x="60774" y="277815"/>
                      <a:pt x="57297" y="273319"/>
                    </a:cubicBezTo>
                    <a:cubicBezTo>
                      <a:pt x="47295" y="258842"/>
                      <a:pt x="42636" y="241338"/>
                      <a:pt x="44116" y="223804"/>
                    </a:cubicBezTo>
                    <a:cubicBezTo>
                      <a:pt x="44690" y="202933"/>
                      <a:pt x="48785" y="182308"/>
                      <a:pt x="56228" y="162801"/>
                    </a:cubicBezTo>
                    <a:moveTo>
                      <a:pt x="23277" y="25388"/>
                    </a:moveTo>
                    <a:lnTo>
                      <a:pt x="33340" y="18976"/>
                    </a:lnTo>
                    <a:cubicBezTo>
                      <a:pt x="42993" y="12944"/>
                      <a:pt x="53085" y="7646"/>
                      <a:pt x="63531" y="3124"/>
                    </a:cubicBezTo>
                    <a:cubicBezTo>
                      <a:pt x="74787" y="828"/>
                      <a:pt x="86240" y="-365"/>
                      <a:pt x="97728" y="-438"/>
                    </a:cubicBezTo>
                    <a:cubicBezTo>
                      <a:pt x="105119" y="7"/>
                      <a:pt x="127205" y="5350"/>
                      <a:pt x="131747" y="25388"/>
                    </a:cubicBezTo>
                    <a:cubicBezTo>
                      <a:pt x="132371" y="49967"/>
                      <a:pt x="122307" y="142674"/>
                      <a:pt x="128897" y="149353"/>
                    </a:cubicBezTo>
                    <a:cubicBezTo>
                      <a:pt x="135487" y="156032"/>
                      <a:pt x="148579" y="164315"/>
                      <a:pt x="151339" y="168322"/>
                    </a:cubicBezTo>
                    <a:cubicBezTo>
                      <a:pt x="153017" y="172226"/>
                      <a:pt x="153391" y="176567"/>
                      <a:pt x="152408" y="180701"/>
                    </a:cubicBezTo>
                    <a:cubicBezTo>
                      <a:pt x="152955" y="182440"/>
                      <a:pt x="152955" y="184305"/>
                      <a:pt x="152408" y="186044"/>
                    </a:cubicBezTo>
                    <a:cubicBezTo>
                      <a:pt x="151607" y="189339"/>
                      <a:pt x="152408" y="196731"/>
                      <a:pt x="127829" y="212761"/>
                    </a:cubicBezTo>
                    <a:cubicBezTo>
                      <a:pt x="127829" y="228257"/>
                      <a:pt x="127829" y="242862"/>
                      <a:pt x="127829" y="248383"/>
                    </a:cubicBezTo>
                    <a:cubicBezTo>
                      <a:pt x="127829" y="253905"/>
                      <a:pt x="129877" y="319628"/>
                      <a:pt x="127829" y="326218"/>
                    </a:cubicBezTo>
                    <a:cubicBezTo>
                      <a:pt x="125780" y="332808"/>
                      <a:pt x="126226" y="346879"/>
                      <a:pt x="120793" y="350263"/>
                    </a:cubicBezTo>
                    <a:cubicBezTo>
                      <a:pt x="116949" y="353200"/>
                      <a:pt x="111846" y="353910"/>
                      <a:pt x="107346" y="352133"/>
                    </a:cubicBezTo>
                    <a:cubicBezTo>
                      <a:pt x="102270" y="350708"/>
                      <a:pt x="95412" y="348838"/>
                      <a:pt x="83034" y="333609"/>
                    </a:cubicBezTo>
                    <a:cubicBezTo>
                      <a:pt x="70655" y="318381"/>
                      <a:pt x="64243" y="309921"/>
                      <a:pt x="61393" y="305735"/>
                    </a:cubicBezTo>
                    <a:cubicBezTo>
                      <a:pt x="57088" y="298470"/>
                      <a:pt x="52422" y="291426"/>
                      <a:pt x="47411" y="284629"/>
                    </a:cubicBezTo>
                    <a:cubicBezTo>
                      <a:pt x="45007" y="278840"/>
                      <a:pt x="39218" y="274031"/>
                      <a:pt x="36725" y="268688"/>
                    </a:cubicBezTo>
                    <a:cubicBezTo>
                      <a:pt x="34231" y="263344"/>
                      <a:pt x="34677" y="254973"/>
                      <a:pt x="31381" y="257022"/>
                    </a:cubicBezTo>
                    <a:cubicBezTo>
                      <a:pt x="28086" y="259070"/>
                      <a:pt x="24791" y="286855"/>
                      <a:pt x="26394" y="298432"/>
                    </a:cubicBezTo>
                    <a:cubicBezTo>
                      <a:pt x="24924" y="301433"/>
                      <a:pt x="21898" y="303359"/>
                      <a:pt x="18557" y="303420"/>
                    </a:cubicBezTo>
                    <a:cubicBezTo>
                      <a:pt x="15618" y="303420"/>
                      <a:pt x="11522" y="300570"/>
                      <a:pt x="8583" y="300570"/>
                    </a:cubicBezTo>
                    <a:cubicBezTo>
                      <a:pt x="5644" y="300570"/>
                      <a:pt x="746" y="303420"/>
                      <a:pt x="-323" y="291664"/>
                    </a:cubicBezTo>
                    <a:cubicBezTo>
                      <a:pt x="173" y="278372"/>
                      <a:pt x="2114" y="265174"/>
                      <a:pt x="5466" y="252301"/>
                    </a:cubicBezTo>
                    <a:cubicBezTo>
                      <a:pt x="7069" y="243396"/>
                      <a:pt x="17043" y="212583"/>
                      <a:pt x="18735" y="202698"/>
                    </a:cubicBezTo>
                    <a:cubicBezTo>
                      <a:pt x="20428" y="192812"/>
                      <a:pt x="31560" y="127713"/>
                      <a:pt x="36547" y="106250"/>
                    </a:cubicBezTo>
                    <a:cubicBezTo>
                      <a:pt x="42320" y="83730"/>
                      <a:pt x="49518" y="61600"/>
                      <a:pt x="58098" y="39993"/>
                    </a:cubicBezTo>
                    <a:cubicBezTo>
                      <a:pt x="61838" y="32958"/>
                      <a:pt x="60948" y="27970"/>
                      <a:pt x="67004" y="32067"/>
                    </a:cubicBezTo>
                    <a:cubicBezTo>
                      <a:pt x="73060" y="36163"/>
                      <a:pt x="75108" y="38123"/>
                      <a:pt x="75108" y="40171"/>
                    </a:cubicBezTo>
                    <a:cubicBezTo>
                      <a:pt x="75298" y="44883"/>
                      <a:pt x="74510" y="49583"/>
                      <a:pt x="72792" y="53975"/>
                    </a:cubicBezTo>
                    <a:cubicBezTo>
                      <a:pt x="70299" y="59763"/>
                      <a:pt x="66826" y="73923"/>
                      <a:pt x="65223" y="78910"/>
                    </a:cubicBezTo>
                    <a:cubicBezTo>
                      <a:pt x="63620" y="83897"/>
                      <a:pt x="55248" y="108299"/>
                      <a:pt x="58187" y="111148"/>
                    </a:cubicBezTo>
                    <a:cubicBezTo>
                      <a:pt x="61126" y="113998"/>
                      <a:pt x="66024" y="107408"/>
                      <a:pt x="68874" y="105004"/>
                    </a:cubicBezTo>
                    <a:cubicBezTo>
                      <a:pt x="72458" y="101843"/>
                      <a:pt x="76725" y="99557"/>
                      <a:pt x="81342" y="98324"/>
                    </a:cubicBezTo>
                    <a:cubicBezTo>
                      <a:pt x="85082" y="97879"/>
                      <a:pt x="88377" y="92536"/>
                      <a:pt x="91316" y="92536"/>
                    </a:cubicBezTo>
                    <a:cubicBezTo>
                      <a:pt x="94255" y="92536"/>
                      <a:pt x="98975" y="93159"/>
                      <a:pt x="99598" y="90487"/>
                    </a:cubicBezTo>
                    <a:cubicBezTo>
                      <a:pt x="100819" y="73387"/>
                      <a:pt x="101087" y="56232"/>
                      <a:pt x="100399" y="39102"/>
                    </a:cubicBezTo>
                    <a:cubicBezTo>
                      <a:pt x="99153" y="34204"/>
                      <a:pt x="96214" y="20044"/>
                      <a:pt x="90425" y="20044"/>
                    </a:cubicBezTo>
                    <a:cubicBezTo>
                      <a:pt x="81741" y="18501"/>
                      <a:pt x="72791" y="20145"/>
                      <a:pt x="65223" y="24675"/>
                    </a:cubicBezTo>
                    <a:cubicBezTo>
                      <a:pt x="49014" y="32067"/>
                      <a:pt x="53556" y="37855"/>
                      <a:pt x="40732" y="40794"/>
                    </a:cubicBezTo>
                    <a:cubicBezTo>
                      <a:pt x="27908" y="43733"/>
                      <a:pt x="19270" y="37499"/>
                      <a:pt x="23545" y="2556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" name="任意多边形: 形状 68">
                <a:extLst>
                  <a:ext uri="{FF2B5EF4-FFF2-40B4-BE49-F238E27FC236}">
                    <a16:creationId xmlns:a16="http://schemas.microsoft.com/office/drawing/2014/main" id="{FB55BE2D-37AA-459F-A1B6-06E29D889D57}"/>
                  </a:ext>
                </a:extLst>
              </p:cNvPr>
              <p:cNvSpPr/>
              <p:nvPr/>
            </p:nvSpPr>
            <p:spPr>
              <a:xfrm>
                <a:off x="1459851" y="6022750"/>
                <a:ext cx="169846" cy="296483"/>
              </a:xfrm>
              <a:custGeom>
                <a:avLst/>
                <a:gdLst>
                  <a:gd name="connsiteX0" fmla="*/ 94717 w 169846"/>
                  <a:gd name="connsiteY0" fmla="*/ 132135 h 296483"/>
                  <a:gd name="connsiteX1" fmla="*/ 99437 w 169846"/>
                  <a:gd name="connsiteY1" fmla="*/ 128840 h 296483"/>
                  <a:gd name="connsiteX2" fmla="*/ 113063 w 169846"/>
                  <a:gd name="connsiteY2" fmla="*/ 133738 h 296483"/>
                  <a:gd name="connsiteX3" fmla="*/ 121256 w 169846"/>
                  <a:gd name="connsiteY3" fmla="*/ 134985 h 296483"/>
                  <a:gd name="connsiteX4" fmla="*/ 122146 w 169846"/>
                  <a:gd name="connsiteY4" fmla="*/ 147185 h 296483"/>
                  <a:gd name="connsiteX5" fmla="*/ 120276 w 169846"/>
                  <a:gd name="connsiteY5" fmla="*/ 163483 h 296483"/>
                  <a:gd name="connsiteX6" fmla="*/ 92402 w 169846"/>
                  <a:gd name="connsiteY6" fmla="*/ 185747 h 296483"/>
                  <a:gd name="connsiteX7" fmla="*/ 85990 w 169846"/>
                  <a:gd name="connsiteY7" fmla="*/ 184054 h 296483"/>
                  <a:gd name="connsiteX8" fmla="*/ 94895 w 169846"/>
                  <a:gd name="connsiteY8" fmla="*/ 132135 h 296483"/>
                  <a:gd name="connsiteX9" fmla="*/ 59986 w 169846"/>
                  <a:gd name="connsiteY9" fmla="*/ 15116 h 296483"/>
                  <a:gd name="connsiteX10" fmla="*/ 66220 w 169846"/>
                  <a:gd name="connsiteY10" fmla="*/ 11643 h 296483"/>
                  <a:gd name="connsiteX11" fmla="*/ 91511 w 169846"/>
                  <a:gd name="connsiteY11" fmla="*/ 8526 h 296483"/>
                  <a:gd name="connsiteX12" fmla="*/ 113419 w 169846"/>
                  <a:gd name="connsiteY12" fmla="*/ 511 h 296483"/>
                  <a:gd name="connsiteX13" fmla="*/ 140136 w 169846"/>
                  <a:gd name="connsiteY13" fmla="*/ 1757 h 296483"/>
                  <a:gd name="connsiteX14" fmla="*/ 167387 w 169846"/>
                  <a:gd name="connsiteY14" fmla="*/ 28474 h 296483"/>
                  <a:gd name="connsiteX15" fmla="*/ 163468 w 169846"/>
                  <a:gd name="connsiteY15" fmla="*/ 65165 h 296483"/>
                  <a:gd name="connsiteX16" fmla="*/ 162578 w 169846"/>
                  <a:gd name="connsiteY16" fmla="*/ 146740 h 296483"/>
                  <a:gd name="connsiteX17" fmla="*/ 169524 w 169846"/>
                  <a:gd name="connsiteY17" fmla="*/ 143712 h 296483"/>
                  <a:gd name="connsiteX18" fmla="*/ 167476 w 169846"/>
                  <a:gd name="connsiteY18" fmla="*/ 152173 h 296483"/>
                  <a:gd name="connsiteX19" fmla="*/ 168901 w 169846"/>
                  <a:gd name="connsiteY19" fmla="*/ 162147 h 296483"/>
                  <a:gd name="connsiteX20" fmla="*/ 168901 w 169846"/>
                  <a:gd name="connsiteY20" fmla="*/ 177375 h 296483"/>
                  <a:gd name="connsiteX21" fmla="*/ 157323 w 169846"/>
                  <a:gd name="connsiteY21" fmla="*/ 196789 h 296483"/>
                  <a:gd name="connsiteX22" fmla="*/ 152514 w 169846"/>
                  <a:gd name="connsiteY22" fmla="*/ 278008 h 296483"/>
                  <a:gd name="connsiteX23" fmla="*/ 145924 w 169846"/>
                  <a:gd name="connsiteY23" fmla="*/ 295374 h 296483"/>
                  <a:gd name="connsiteX24" fmla="*/ 128915 w 169846"/>
                  <a:gd name="connsiteY24" fmla="*/ 292880 h 296483"/>
                  <a:gd name="connsiteX25" fmla="*/ 111103 w 169846"/>
                  <a:gd name="connsiteY25" fmla="*/ 270527 h 296483"/>
                  <a:gd name="connsiteX26" fmla="*/ 111905 w 169846"/>
                  <a:gd name="connsiteY26" fmla="*/ 255210 h 296483"/>
                  <a:gd name="connsiteX27" fmla="*/ 114220 w 169846"/>
                  <a:gd name="connsiteY27" fmla="*/ 227870 h 296483"/>
                  <a:gd name="connsiteX28" fmla="*/ 105315 w 169846"/>
                  <a:gd name="connsiteY28" fmla="*/ 233302 h 296483"/>
                  <a:gd name="connsiteX29" fmla="*/ 86346 w 169846"/>
                  <a:gd name="connsiteY29" fmla="*/ 248709 h 296483"/>
                  <a:gd name="connsiteX30" fmla="*/ 60164 w 169846"/>
                  <a:gd name="connsiteY30" fmla="*/ 268568 h 296483"/>
                  <a:gd name="connsiteX31" fmla="*/ 42352 w 169846"/>
                  <a:gd name="connsiteY31" fmla="*/ 280502 h 296483"/>
                  <a:gd name="connsiteX32" fmla="*/ 30241 w 169846"/>
                  <a:gd name="connsiteY32" fmla="*/ 278810 h 296483"/>
                  <a:gd name="connsiteX33" fmla="*/ 7532 w 169846"/>
                  <a:gd name="connsiteY33" fmla="*/ 256991 h 296483"/>
                  <a:gd name="connsiteX34" fmla="*/ 1921 w 169846"/>
                  <a:gd name="connsiteY34" fmla="*/ 245414 h 296483"/>
                  <a:gd name="connsiteX35" fmla="*/ -305 w 169846"/>
                  <a:gd name="connsiteY35" fmla="*/ 235351 h 296483"/>
                  <a:gd name="connsiteX36" fmla="*/ 2990 w 169846"/>
                  <a:gd name="connsiteY36" fmla="*/ 230809 h 296483"/>
                  <a:gd name="connsiteX37" fmla="*/ 14122 w 169846"/>
                  <a:gd name="connsiteY37" fmla="*/ 238200 h 296483"/>
                  <a:gd name="connsiteX38" fmla="*/ 48586 w 169846"/>
                  <a:gd name="connsiteY38" fmla="*/ 217628 h 296483"/>
                  <a:gd name="connsiteX39" fmla="*/ 47785 w 169846"/>
                  <a:gd name="connsiteY39" fmla="*/ 210326 h 296483"/>
                  <a:gd name="connsiteX40" fmla="*/ 23205 w 169846"/>
                  <a:gd name="connsiteY40" fmla="*/ 192515 h 296483"/>
                  <a:gd name="connsiteX41" fmla="*/ 25254 w 169846"/>
                  <a:gd name="connsiteY41" fmla="*/ 170518 h 296483"/>
                  <a:gd name="connsiteX42" fmla="*/ 31488 w 169846"/>
                  <a:gd name="connsiteY42" fmla="*/ 155111 h 296483"/>
                  <a:gd name="connsiteX43" fmla="*/ 45024 w 169846"/>
                  <a:gd name="connsiteY43" fmla="*/ 103726 h 296483"/>
                  <a:gd name="connsiteX44" fmla="*/ 53930 w 169846"/>
                  <a:gd name="connsiteY44" fmla="*/ 71488 h 296483"/>
                  <a:gd name="connsiteX45" fmla="*/ 62835 w 169846"/>
                  <a:gd name="connsiteY45" fmla="*/ 49046 h 296483"/>
                  <a:gd name="connsiteX46" fmla="*/ 92224 w 169846"/>
                  <a:gd name="connsiteY46" fmla="*/ 52430 h 296483"/>
                  <a:gd name="connsiteX47" fmla="*/ 107363 w 169846"/>
                  <a:gd name="connsiteY47" fmla="*/ 72290 h 296483"/>
                  <a:gd name="connsiteX48" fmla="*/ 105760 w 169846"/>
                  <a:gd name="connsiteY48" fmla="*/ 98472 h 296483"/>
                  <a:gd name="connsiteX49" fmla="*/ 124729 w 169846"/>
                  <a:gd name="connsiteY49" fmla="*/ 116283 h 296483"/>
                  <a:gd name="connsiteX50" fmla="*/ 126332 w 169846"/>
                  <a:gd name="connsiteY50" fmla="*/ 113344 h 296483"/>
                  <a:gd name="connsiteX51" fmla="*/ 125530 w 169846"/>
                  <a:gd name="connsiteY51" fmla="*/ 51718 h 296483"/>
                  <a:gd name="connsiteX52" fmla="*/ 120633 w 169846"/>
                  <a:gd name="connsiteY52" fmla="*/ 34975 h 296483"/>
                  <a:gd name="connsiteX53" fmla="*/ 109055 w 169846"/>
                  <a:gd name="connsiteY53" fmla="*/ 40586 h 296483"/>
                  <a:gd name="connsiteX54" fmla="*/ 91957 w 169846"/>
                  <a:gd name="connsiteY54" fmla="*/ 39695 h 296483"/>
                  <a:gd name="connsiteX55" fmla="*/ 68980 w 169846"/>
                  <a:gd name="connsiteY55" fmla="*/ 29988 h 296483"/>
                  <a:gd name="connsiteX56" fmla="*/ 59807 w 169846"/>
                  <a:gd name="connsiteY56" fmla="*/ 15116 h 29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69846" h="296483">
                    <a:moveTo>
                      <a:pt x="94717" y="132135"/>
                    </a:moveTo>
                    <a:cubicBezTo>
                      <a:pt x="94717" y="132135"/>
                      <a:pt x="95964" y="127593"/>
                      <a:pt x="99437" y="128840"/>
                    </a:cubicBezTo>
                    <a:cubicBezTo>
                      <a:pt x="102910" y="130087"/>
                      <a:pt x="110747" y="132758"/>
                      <a:pt x="113063" y="133738"/>
                    </a:cubicBezTo>
                    <a:cubicBezTo>
                      <a:pt x="115706" y="134604"/>
                      <a:pt x="118475" y="135026"/>
                      <a:pt x="121256" y="134985"/>
                    </a:cubicBezTo>
                    <a:cubicBezTo>
                      <a:pt x="122503" y="134985"/>
                      <a:pt x="122325" y="143890"/>
                      <a:pt x="122146" y="147185"/>
                    </a:cubicBezTo>
                    <a:cubicBezTo>
                      <a:pt x="121968" y="150481"/>
                      <a:pt x="120276" y="161613"/>
                      <a:pt x="120276" y="163483"/>
                    </a:cubicBezTo>
                    <a:cubicBezTo>
                      <a:pt x="111816" y="171888"/>
                      <a:pt x="102470" y="179353"/>
                      <a:pt x="92402" y="185747"/>
                    </a:cubicBezTo>
                    <a:cubicBezTo>
                      <a:pt x="89285" y="186726"/>
                      <a:pt x="85634" y="186548"/>
                      <a:pt x="85990" y="184054"/>
                    </a:cubicBezTo>
                    <a:cubicBezTo>
                      <a:pt x="86346" y="181561"/>
                      <a:pt x="88038" y="137300"/>
                      <a:pt x="94895" y="132135"/>
                    </a:cubicBezTo>
                    <a:moveTo>
                      <a:pt x="59986" y="15116"/>
                    </a:moveTo>
                    <a:cubicBezTo>
                      <a:pt x="61186" y="12819"/>
                      <a:pt x="63635" y="11454"/>
                      <a:pt x="66220" y="11643"/>
                    </a:cubicBezTo>
                    <a:cubicBezTo>
                      <a:pt x="74761" y="11939"/>
                      <a:pt x="83297" y="10888"/>
                      <a:pt x="91511" y="8526"/>
                    </a:cubicBezTo>
                    <a:cubicBezTo>
                      <a:pt x="98615" y="5339"/>
                      <a:pt x="105936" y="2661"/>
                      <a:pt x="113419" y="511"/>
                    </a:cubicBezTo>
                    <a:cubicBezTo>
                      <a:pt x="122305" y="-1089"/>
                      <a:pt x="131437" y="-662"/>
                      <a:pt x="140136" y="1757"/>
                    </a:cubicBezTo>
                    <a:cubicBezTo>
                      <a:pt x="153964" y="3986"/>
                      <a:pt x="164885" y="14692"/>
                      <a:pt x="167387" y="28474"/>
                    </a:cubicBezTo>
                    <a:cubicBezTo>
                      <a:pt x="170504" y="46285"/>
                      <a:pt x="165071" y="51450"/>
                      <a:pt x="163468" y="65165"/>
                    </a:cubicBezTo>
                    <a:cubicBezTo>
                      <a:pt x="161556" y="92315"/>
                      <a:pt x="161258" y="119555"/>
                      <a:pt x="162578" y="146740"/>
                    </a:cubicBezTo>
                    <a:cubicBezTo>
                      <a:pt x="164715" y="149145"/>
                      <a:pt x="169524" y="143712"/>
                      <a:pt x="169524" y="143712"/>
                    </a:cubicBezTo>
                    <a:cubicBezTo>
                      <a:pt x="168359" y="146393"/>
                      <a:pt x="167666" y="149255"/>
                      <a:pt x="167476" y="152173"/>
                    </a:cubicBezTo>
                    <a:cubicBezTo>
                      <a:pt x="166833" y="155563"/>
                      <a:pt x="167334" y="159072"/>
                      <a:pt x="168901" y="162147"/>
                    </a:cubicBezTo>
                    <a:cubicBezTo>
                      <a:pt x="168277" y="167223"/>
                      <a:pt x="169702" y="174703"/>
                      <a:pt x="168901" y="177375"/>
                    </a:cubicBezTo>
                    <a:cubicBezTo>
                      <a:pt x="168099" y="180047"/>
                      <a:pt x="158392" y="188685"/>
                      <a:pt x="157323" y="196789"/>
                    </a:cubicBezTo>
                    <a:cubicBezTo>
                      <a:pt x="156255" y="204893"/>
                      <a:pt x="152514" y="278008"/>
                      <a:pt x="152514" y="278008"/>
                    </a:cubicBezTo>
                    <a:cubicBezTo>
                      <a:pt x="152514" y="278008"/>
                      <a:pt x="152514" y="294127"/>
                      <a:pt x="145924" y="295374"/>
                    </a:cubicBezTo>
                    <a:cubicBezTo>
                      <a:pt x="140147" y="296814"/>
                      <a:pt x="134035" y="295918"/>
                      <a:pt x="128915" y="292880"/>
                    </a:cubicBezTo>
                    <a:cubicBezTo>
                      <a:pt x="125174" y="289942"/>
                      <a:pt x="111549" y="279611"/>
                      <a:pt x="111103" y="270527"/>
                    </a:cubicBezTo>
                    <a:cubicBezTo>
                      <a:pt x="110023" y="265440"/>
                      <a:pt x="110299" y="260157"/>
                      <a:pt x="111905" y="255210"/>
                    </a:cubicBezTo>
                    <a:cubicBezTo>
                      <a:pt x="114085" y="246271"/>
                      <a:pt x="114866" y="237048"/>
                      <a:pt x="114220" y="227870"/>
                    </a:cubicBezTo>
                    <a:cubicBezTo>
                      <a:pt x="112528" y="226890"/>
                      <a:pt x="108610" y="228939"/>
                      <a:pt x="105315" y="233302"/>
                    </a:cubicBezTo>
                    <a:cubicBezTo>
                      <a:pt x="99638" y="239185"/>
                      <a:pt x="93268" y="244359"/>
                      <a:pt x="86346" y="248709"/>
                    </a:cubicBezTo>
                    <a:cubicBezTo>
                      <a:pt x="79132" y="253429"/>
                      <a:pt x="66130" y="264383"/>
                      <a:pt x="60164" y="268568"/>
                    </a:cubicBezTo>
                    <a:cubicBezTo>
                      <a:pt x="54197" y="272754"/>
                      <a:pt x="48319" y="279255"/>
                      <a:pt x="42352" y="280502"/>
                    </a:cubicBezTo>
                    <a:cubicBezTo>
                      <a:pt x="36386" y="281749"/>
                      <a:pt x="34337" y="281927"/>
                      <a:pt x="30241" y="278810"/>
                    </a:cubicBezTo>
                    <a:cubicBezTo>
                      <a:pt x="22236" y="272004"/>
                      <a:pt x="14652" y="264718"/>
                      <a:pt x="7532" y="256991"/>
                    </a:cubicBezTo>
                    <a:cubicBezTo>
                      <a:pt x="4358" y="253912"/>
                      <a:pt x="2371" y="249813"/>
                      <a:pt x="1921" y="245414"/>
                    </a:cubicBezTo>
                    <a:cubicBezTo>
                      <a:pt x="2366" y="243187"/>
                      <a:pt x="-573" y="238022"/>
                      <a:pt x="-305" y="235351"/>
                    </a:cubicBezTo>
                    <a:cubicBezTo>
                      <a:pt x="-38" y="232679"/>
                      <a:pt x="1298" y="229562"/>
                      <a:pt x="2990" y="230809"/>
                    </a:cubicBezTo>
                    <a:cubicBezTo>
                      <a:pt x="4682" y="232055"/>
                      <a:pt x="11450" y="239714"/>
                      <a:pt x="14122" y="238200"/>
                    </a:cubicBezTo>
                    <a:cubicBezTo>
                      <a:pt x="16793" y="236686"/>
                      <a:pt x="47161" y="222972"/>
                      <a:pt x="48586" y="217628"/>
                    </a:cubicBezTo>
                    <a:cubicBezTo>
                      <a:pt x="50011" y="212285"/>
                      <a:pt x="49388" y="210593"/>
                      <a:pt x="47785" y="210326"/>
                    </a:cubicBezTo>
                    <a:cubicBezTo>
                      <a:pt x="46182" y="210059"/>
                      <a:pt x="42352" y="210326"/>
                      <a:pt x="23205" y="192515"/>
                    </a:cubicBezTo>
                    <a:cubicBezTo>
                      <a:pt x="20808" y="185215"/>
                      <a:pt x="21550" y="177249"/>
                      <a:pt x="25254" y="170518"/>
                    </a:cubicBezTo>
                    <a:cubicBezTo>
                      <a:pt x="27666" y="165524"/>
                      <a:pt x="29748" y="160377"/>
                      <a:pt x="31488" y="155111"/>
                    </a:cubicBezTo>
                    <a:cubicBezTo>
                      <a:pt x="31488" y="153241"/>
                      <a:pt x="43777" y="111207"/>
                      <a:pt x="45024" y="103726"/>
                    </a:cubicBezTo>
                    <a:cubicBezTo>
                      <a:pt x="46271" y="96245"/>
                      <a:pt x="51614" y="79325"/>
                      <a:pt x="53930" y="71488"/>
                    </a:cubicBezTo>
                    <a:cubicBezTo>
                      <a:pt x="56245" y="63651"/>
                      <a:pt x="55622" y="49046"/>
                      <a:pt x="62835" y="49046"/>
                    </a:cubicBezTo>
                    <a:cubicBezTo>
                      <a:pt x="70049" y="49046"/>
                      <a:pt x="83585" y="46998"/>
                      <a:pt x="92224" y="52430"/>
                    </a:cubicBezTo>
                    <a:cubicBezTo>
                      <a:pt x="100244" y="56139"/>
                      <a:pt x="105911" y="63574"/>
                      <a:pt x="107363" y="72290"/>
                    </a:cubicBezTo>
                    <a:cubicBezTo>
                      <a:pt x="108432" y="81195"/>
                      <a:pt x="103267" y="95177"/>
                      <a:pt x="105760" y="98472"/>
                    </a:cubicBezTo>
                    <a:cubicBezTo>
                      <a:pt x="108254" y="101767"/>
                      <a:pt x="122681" y="113522"/>
                      <a:pt x="124729" y="116283"/>
                    </a:cubicBezTo>
                    <a:cubicBezTo>
                      <a:pt x="126777" y="119044"/>
                      <a:pt x="125976" y="116283"/>
                      <a:pt x="126332" y="113344"/>
                    </a:cubicBezTo>
                    <a:cubicBezTo>
                      <a:pt x="126688" y="110406"/>
                      <a:pt x="125709" y="57061"/>
                      <a:pt x="125530" y="51718"/>
                    </a:cubicBezTo>
                    <a:cubicBezTo>
                      <a:pt x="125352" y="46374"/>
                      <a:pt x="123304" y="34530"/>
                      <a:pt x="120633" y="34975"/>
                    </a:cubicBezTo>
                    <a:cubicBezTo>
                      <a:pt x="116598" y="36460"/>
                      <a:pt x="112720" y="38339"/>
                      <a:pt x="109055" y="40586"/>
                    </a:cubicBezTo>
                    <a:cubicBezTo>
                      <a:pt x="103418" y="42221"/>
                      <a:pt x="97394" y="41907"/>
                      <a:pt x="91957" y="39695"/>
                    </a:cubicBezTo>
                    <a:cubicBezTo>
                      <a:pt x="83747" y="37960"/>
                      <a:pt x="75947" y="34665"/>
                      <a:pt x="68980" y="29988"/>
                    </a:cubicBezTo>
                    <a:cubicBezTo>
                      <a:pt x="62924" y="25713"/>
                      <a:pt x="58561" y="20904"/>
                      <a:pt x="59807" y="1511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CF5CB59C-641E-4781-8A87-D5D8AAC135E3}"/>
                </a:ext>
              </a:extLst>
            </p:cNvPr>
            <p:cNvGrpSpPr/>
            <p:nvPr/>
          </p:nvGrpSpPr>
          <p:grpSpPr>
            <a:xfrm>
              <a:off x="650975" y="5882279"/>
              <a:ext cx="322203" cy="410101"/>
              <a:chOff x="650975" y="5882279"/>
              <a:chExt cx="371984" cy="473462"/>
            </a:xfrm>
            <a:grpFill/>
          </p:grpSpPr>
          <p:sp>
            <p:nvSpPr>
              <p:cNvPr id="65" name="任意多边形: 形状 64">
                <a:extLst>
                  <a:ext uri="{FF2B5EF4-FFF2-40B4-BE49-F238E27FC236}">
                    <a16:creationId xmlns:a16="http://schemas.microsoft.com/office/drawing/2014/main" id="{5DE49860-E955-4214-BA8D-7E232596B94E}"/>
                  </a:ext>
                </a:extLst>
              </p:cNvPr>
              <p:cNvSpPr/>
              <p:nvPr/>
            </p:nvSpPr>
            <p:spPr>
              <a:xfrm>
                <a:off x="650975" y="5915544"/>
                <a:ext cx="160776" cy="414061"/>
              </a:xfrm>
              <a:custGeom>
                <a:avLst/>
                <a:gdLst>
                  <a:gd name="connsiteX0" fmla="*/ 76176 w 160776"/>
                  <a:gd name="connsiteY0" fmla="*/ 119205 h 414061"/>
                  <a:gd name="connsiteX1" fmla="*/ 58365 w 160776"/>
                  <a:gd name="connsiteY1" fmla="*/ 66662 h 414061"/>
                  <a:gd name="connsiteX2" fmla="*/ 106188 w 160776"/>
                  <a:gd name="connsiteY2" fmla="*/ 7886 h 414061"/>
                  <a:gd name="connsiteX3" fmla="*/ 158642 w 160776"/>
                  <a:gd name="connsiteY3" fmla="*/ 27389 h 414061"/>
                  <a:gd name="connsiteX4" fmla="*/ 136289 w 160776"/>
                  <a:gd name="connsiteY4" fmla="*/ 36739 h 414061"/>
                  <a:gd name="connsiteX5" fmla="*/ 106366 w 160776"/>
                  <a:gd name="connsiteY5" fmla="*/ 82514 h 414061"/>
                  <a:gd name="connsiteX6" fmla="*/ 136022 w 160776"/>
                  <a:gd name="connsiteY6" fmla="*/ 114663 h 414061"/>
                  <a:gd name="connsiteX7" fmla="*/ 129432 w 160776"/>
                  <a:gd name="connsiteY7" fmla="*/ 185106 h 414061"/>
                  <a:gd name="connsiteX8" fmla="*/ 92473 w 160776"/>
                  <a:gd name="connsiteY8" fmla="*/ 243438 h 414061"/>
                  <a:gd name="connsiteX9" fmla="*/ 92473 w 160776"/>
                  <a:gd name="connsiteY9" fmla="*/ 301858 h 414061"/>
                  <a:gd name="connsiteX10" fmla="*/ 79828 w 160776"/>
                  <a:gd name="connsiteY10" fmla="*/ 384769 h 414061"/>
                  <a:gd name="connsiteX11" fmla="*/ 73238 w 160776"/>
                  <a:gd name="connsiteY11" fmla="*/ 413623 h 414061"/>
                  <a:gd name="connsiteX12" fmla="*/ 55426 w 160776"/>
                  <a:gd name="connsiteY12" fmla="*/ 410952 h 414061"/>
                  <a:gd name="connsiteX13" fmla="*/ 41445 w 160776"/>
                  <a:gd name="connsiteY13" fmla="*/ 391181 h 414061"/>
                  <a:gd name="connsiteX14" fmla="*/ 49014 w 160776"/>
                  <a:gd name="connsiteY14" fmla="*/ 347366 h 414061"/>
                  <a:gd name="connsiteX15" fmla="*/ 56940 w 160776"/>
                  <a:gd name="connsiteY15" fmla="*/ 309962 h 414061"/>
                  <a:gd name="connsiteX16" fmla="*/ 40376 w 160776"/>
                  <a:gd name="connsiteY16" fmla="*/ 319402 h 414061"/>
                  <a:gd name="connsiteX17" fmla="*/ 15084 w 160776"/>
                  <a:gd name="connsiteY17" fmla="*/ 302749 h 414061"/>
                  <a:gd name="connsiteX18" fmla="*/ 2616 w 160776"/>
                  <a:gd name="connsiteY18" fmla="*/ 282889 h 414061"/>
                  <a:gd name="connsiteX19" fmla="*/ -323 w 160776"/>
                  <a:gd name="connsiteY19" fmla="*/ 263030 h 414061"/>
                  <a:gd name="connsiteX20" fmla="*/ 23099 w 160776"/>
                  <a:gd name="connsiteY20" fmla="*/ 225983 h 414061"/>
                  <a:gd name="connsiteX21" fmla="*/ 66291 w 160776"/>
                  <a:gd name="connsiteY21" fmla="*/ 152779 h 414061"/>
                  <a:gd name="connsiteX22" fmla="*/ 76800 w 160776"/>
                  <a:gd name="connsiteY22" fmla="*/ 119205 h 414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776" h="414061">
                    <a:moveTo>
                      <a:pt x="76176" y="119205"/>
                    </a:moveTo>
                    <a:cubicBezTo>
                      <a:pt x="57386" y="97297"/>
                      <a:pt x="50974" y="81980"/>
                      <a:pt x="58365" y="66662"/>
                    </a:cubicBezTo>
                    <a:cubicBezTo>
                      <a:pt x="69323" y="43494"/>
                      <a:pt x="85732" y="23326"/>
                      <a:pt x="106188" y="7886"/>
                    </a:cubicBezTo>
                    <a:cubicBezTo>
                      <a:pt x="136111" y="-13933"/>
                      <a:pt x="168527" y="12338"/>
                      <a:pt x="158642" y="27389"/>
                    </a:cubicBezTo>
                    <a:cubicBezTo>
                      <a:pt x="153031" y="33444"/>
                      <a:pt x="143324" y="32109"/>
                      <a:pt x="136289" y="36739"/>
                    </a:cubicBezTo>
                    <a:cubicBezTo>
                      <a:pt x="122129" y="46090"/>
                      <a:pt x="104229" y="69512"/>
                      <a:pt x="106366" y="82514"/>
                    </a:cubicBezTo>
                    <a:cubicBezTo>
                      <a:pt x="110374" y="90707"/>
                      <a:pt x="124712" y="100325"/>
                      <a:pt x="136022" y="114663"/>
                    </a:cubicBezTo>
                    <a:cubicBezTo>
                      <a:pt x="151339" y="133810"/>
                      <a:pt x="157929" y="160616"/>
                      <a:pt x="129432" y="185106"/>
                    </a:cubicBezTo>
                    <a:cubicBezTo>
                      <a:pt x="109661" y="225538"/>
                      <a:pt x="90069" y="237471"/>
                      <a:pt x="92473" y="243438"/>
                    </a:cubicBezTo>
                    <a:cubicBezTo>
                      <a:pt x="111799" y="253857"/>
                      <a:pt x="97550" y="275320"/>
                      <a:pt x="92473" y="301858"/>
                    </a:cubicBezTo>
                    <a:cubicBezTo>
                      <a:pt x="85705" y="335967"/>
                      <a:pt x="79828" y="384591"/>
                      <a:pt x="79828" y="384769"/>
                    </a:cubicBezTo>
                    <a:cubicBezTo>
                      <a:pt x="78581" y="398573"/>
                      <a:pt x="78937" y="410506"/>
                      <a:pt x="73238" y="413623"/>
                    </a:cubicBezTo>
                    <a:cubicBezTo>
                      <a:pt x="67004" y="412109"/>
                      <a:pt x="62640" y="412732"/>
                      <a:pt x="55426" y="410952"/>
                    </a:cubicBezTo>
                    <a:cubicBezTo>
                      <a:pt x="49460" y="405786"/>
                      <a:pt x="49460" y="401512"/>
                      <a:pt x="41445" y="391181"/>
                    </a:cubicBezTo>
                    <a:cubicBezTo>
                      <a:pt x="45096" y="370876"/>
                      <a:pt x="48124" y="357162"/>
                      <a:pt x="49014" y="347366"/>
                    </a:cubicBezTo>
                    <a:cubicBezTo>
                      <a:pt x="50617" y="329555"/>
                      <a:pt x="57920" y="308894"/>
                      <a:pt x="56940" y="309962"/>
                    </a:cubicBezTo>
                    <a:cubicBezTo>
                      <a:pt x="51580" y="313384"/>
                      <a:pt x="46052" y="316535"/>
                      <a:pt x="40376" y="319402"/>
                    </a:cubicBezTo>
                    <a:cubicBezTo>
                      <a:pt x="33340" y="319402"/>
                      <a:pt x="22565" y="310497"/>
                      <a:pt x="15084" y="302749"/>
                    </a:cubicBezTo>
                    <a:cubicBezTo>
                      <a:pt x="11433" y="295624"/>
                      <a:pt x="3952" y="292240"/>
                      <a:pt x="2616" y="282889"/>
                    </a:cubicBezTo>
                    <a:cubicBezTo>
                      <a:pt x="568" y="275409"/>
                      <a:pt x="1904" y="270867"/>
                      <a:pt x="-323" y="263030"/>
                    </a:cubicBezTo>
                    <a:cubicBezTo>
                      <a:pt x="7781" y="249316"/>
                      <a:pt x="17489" y="235690"/>
                      <a:pt x="23099" y="225983"/>
                    </a:cubicBezTo>
                    <a:cubicBezTo>
                      <a:pt x="32005" y="209508"/>
                      <a:pt x="67093" y="162308"/>
                      <a:pt x="66291" y="152779"/>
                    </a:cubicBezTo>
                    <a:cubicBezTo>
                      <a:pt x="68518" y="142003"/>
                      <a:pt x="76800" y="128022"/>
                      <a:pt x="76800" y="119205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" name="任意多边形: 形状 65">
                <a:extLst>
                  <a:ext uri="{FF2B5EF4-FFF2-40B4-BE49-F238E27FC236}">
                    <a16:creationId xmlns:a16="http://schemas.microsoft.com/office/drawing/2014/main" id="{5A733D1A-9A62-4B55-8B74-DD82FA1B6F54}"/>
                  </a:ext>
                </a:extLst>
              </p:cNvPr>
              <p:cNvSpPr/>
              <p:nvPr/>
            </p:nvSpPr>
            <p:spPr>
              <a:xfrm>
                <a:off x="754099" y="6231199"/>
                <a:ext cx="44150" cy="124542"/>
              </a:xfrm>
              <a:custGeom>
                <a:avLst/>
                <a:gdLst>
                  <a:gd name="connsiteX0" fmla="*/ 28979 w 44150"/>
                  <a:gd name="connsiteY0" fmla="*/ -438 h 124542"/>
                  <a:gd name="connsiteX1" fmla="*/ 43763 w 44150"/>
                  <a:gd name="connsiteY1" fmla="*/ 16749 h 124542"/>
                  <a:gd name="connsiteX2" fmla="*/ 34323 w 44150"/>
                  <a:gd name="connsiteY2" fmla="*/ 66888 h 124542"/>
                  <a:gd name="connsiteX3" fmla="*/ 26397 w 44150"/>
                  <a:gd name="connsiteY3" fmla="*/ 121835 h 124542"/>
                  <a:gd name="connsiteX4" fmla="*/ 15087 w 44150"/>
                  <a:gd name="connsiteY4" fmla="*/ 118451 h 124542"/>
                  <a:gd name="connsiteX5" fmla="*/ 125 w 44150"/>
                  <a:gd name="connsiteY5" fmla="*/ 112306 h 124542"/>
                  <a:gd name="connsiteX6" fmla="*/ 8497 w 44150"/>
                  <a:gd name="connsiteY6" fmla="*/ 64127 h 124542"/>
                  <a:gd name="connsiteX7" fmla="*/ 28979 w 44150"/>
                  <a:gd name="connsiteY7" fmla="*/ -438 h 124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150" h="124542">
                    <a:moveTo>
                      <a:pt x="28979" y="-438"/>
                    </a:moveTo>
                    <a:cubicBezTo>
                      <a:pt x="41714" y="11317"/>
                      <a:pt x="44297" y="7755"/>
                      <a:pt x="43763" y="16749"/>
                    </a:cubicBezTo>
                    <a:cubicBezTo>
                      <a:pt x="39738" y="33285"/>
                      <a:pt x="36587" y="50021"/>
                      <a:pt x="34323" y="66888"/>
                    </a:cubicBezTo>
                    <a:cubicBezTo>
                      <a:pt x="30493" y="82829"/>
                      <a:pt x="28089" y="111950"/>
                      <a:pt x="26397" y="121835"/>
                    </a:cubicBezTo>
                    <a:cubicBezTo>
                      <a:pt x="19450" y="126733"/>
                      <a:pt x="21944" y="122815"/>
                      <a:pt x="15087" y="118451"/>
                    </a:cubicBezTo>
                    <a:cubicBezTo>
                      <a:pt x="8229" y="114087"/>
                      <a:pt x="2797" y="114889"/>
                      <a:pt x="125" y="112306"/>
                    </a:cubicBezTo>
                    <a:cubicBezTo>
                      <a:pt x="-2279" y="100016"/>
                      <a:pt x="5647" y="83986"/>
                      <a:pt x="8497" y="64127"/>
                    </a:cubicBezTo>
                    <a:cubicBezTo>
                      <a:pt x="11346" y="44267"/>
                      <a:pt x="21588" y="5528"/>
                      <a:pt x="28979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" name="任意多边形: 形状 66">
                <a:extLst>
                  <a:ext uri="{FF2B5EF4-FFF2-40B4-BE49-F238E27FC236}">
                    <a16:creationId xmlns:a16="http://schemas.microsoft.com/office/drawing/2014/main" id="{E0AE2C2B-D5CB-4657-99CE-ED3998971697}"/>
                  </a:ext>
                </a:extLst>
              </p:cNvPr>
              <p:cNvSpPr/>
              <p:nvPr/>
            </p:nvSpPr>
            <p:spPr>
              <a:xfrm>
                <a:off x="758183" y="5882279"/>
                <a:ext cx="264776" cy="446792"/>
              </a:xfrm>
              <a:custGeom>
                <a:avLst/>
                <a:gdLst>
                  <a:gd name="connsiteX0" fmla="*/ 128467 w 264776"/>
                  <a:gd name="connsiteY0" fmla="*/ 209555 h 446792"/>
                  <a:gd name="connsiteX1" fmla="*/ 129713 w 264776"/>
                  <a:gd name="connsiteY1" fmla="*/ 204835 h 446792"/>
                  <a:gd name="connsiteX2" fmla="*/ 164713 w 264776"/>
                  <a:gd name="connsiteY2" fmla="*/ 204835 h 446792"/>
                  <a:gd name="connsiteX3" fmla="*/ 172549 w 264776"/>
                  <a:gd name="connsiteY3" fmla="*/ 213741 h 446792"/>
                  <a:gd name="connsiteX4" fmla="*/ 130693 w 264776"/>
                  <a:gd name="connsiteY4" fmla="*/ 257022 h 446792"/>
                  <a:gd name="connsiteX5" fmla="*/ 124281 w 264776"/>
                  <a:gd name="connsiteY5" fmla="*/ 254795 h 446792"/>
                  <a:gd name="connsiteX6" fmla="*/ 129446 w 264776"/>
                  <a:gd name="connsiteY6" fmla="*/ 229415 h 446792"/>
                  <a:gd name="connsiteX7" fmla="*/ 128467 w 264776"/>
                  <a:gd name="connsiteY7" fmla="*/ 209555 h 446792"/>
                  <a:gd name="connsiteX8" fmla="*/ 89015 w 264776"/>
                  <a:gd name="connsiteY8" fmla="*/ 231285 h 446792"/>
                  <a:gd name="connsiteX9" fmla="*/ 87768 w 264776"/>
                  <a:gd name="connsiteY9" fmla="*/ 224605 h 446792"/>
                  <a:gd name="connsiteX10" fmla="*/ 113149 w 264776"/>
                  <a:gd name="connsiteY10" fmla="*/ 209377 h 446792"/>
                  <a:gd name="connsiteX11" fmla="*/ 117335 w 264776"/>
                  <a:gd name="connsiteY11" fmla="*/ 212227 h 446792"/>
                  <a:gd name="connsiteX12" fmla="*/ 115643 w 264776"/>
                  <a:gd name="connsiteY12" fmla="*/ 233333 h 446792"/>
                  <a:gd name="connsiteX13" fmla="*/ 92310 w 264776"/>
                  <a:gd name="connsiteY13" fmla="*/ 266105 h 446792"/>
                  <a:gd name="connsiteX14" fmla="*/ 89015 w 264776"/>
                  <a:gd name="connsiteY14" fmla="*/ 231107 h 446792"/>
                  <a:gd name="connsiteX15" fmla="*/ 54194 w 264776"/>
                  <a:gd name="connsiteY15" fmla="*/ 243574 h 446792"/>
                  <a:gd name="connsiteX16" fmla="*/ 61853 w 264776"/>
                  <a:gd name="connsiteY16" fmla="*/ 240547 h 446792"/>
                  <a:gd name="connsiteX17" fmla="*/ 74232 w 264776"/>
                  <a:gd name="connsiteY17" fmla="*/ 233333 h 446792"/>
                  <a:gd name="connsiteX18" fmla="*/ 77527 w 264776"/>
                  <a:gd name="connsiteY18" fmla="*/ 237430 h 446792"/>
                  <a:gd name="connsiteX19" fmla="*/ 81178 w 264776"/>
                  <a:gd name="connsiteY19" fmla="*/ 268332 h 446792"/>
                  <a:gd name="connsiteX20" fmla="*/ 78328 w 264776"/>
                  <a:gd name="connsiteY20" fmla="*/ 272072 h 446792"/>
                  <a:gd name="connsiteX21" fmla="*/ 67553 w 264776"/>
                  <a:gd name="connsiteY21" fmla="*/ 273497 h 446792"/>
                  <a:gd name="connsiteX22" fmla="*/ 56242 w 264776"/>
                  <a:gd name="connsiteY22" fmla="*/ 255686 h 446792"/>
                  <a:gd name="connsiteX23" fmla="*/ 54194 w 264776"/>
                  <a:gd name="connsiteY23" fmla="*/ 243396 h 446792"/>
                  <a:gd name="connsiteX24" fmla="*/ 38609 w 264776"/>
                  <a:gd name="connsiteY24" fmla="*/ 127802 h 446792"/>
                  <a:gd name="connsiteX25" fmla="*/ 59003 w 264776"/>
                  <a:gd name="connsiteY25" fmla="*/ 150422 h 446792"/>
                  <a:gd name="connsiteX26" fmla="*/ 84918 w 264776"/>
                  <a:gd name="connsiteY26" fmla="*/ 149175 h 446792"/>
                  <a:gd name="connsiteX27" fmla="*/ 69244 w 264776"/>
                  <a:gd name="connsiteY27" fmla="*/ 186045 h 446792"/>
                  <a:gd name="connsiteX28" fmla="*/ 75746 w 264776"/>
                  <a:gd name="connsiteY28" fmla="*/ 199670 h 446792"/>
                  <a:gd name="connsiteX29" fmla="*/ 50009 w 264776"/>
                  <a:gd name="connsiteY29" fmla="*/ 217481 h 446792"/>
                  <a:gd name="connsiteX30" fmla="*/ 29170 w 264776"/>
                  <a:gd name="connsiteY30" fmla="*/ 210980 h 446792"/>
                  <a:gd name="connsiteX31" fmla="*/ 40123 w 264776"/>
                  <a:gd name="connsiteY31" fmla="*/ 269400 h 446792"/>
                  <a:gd name="connsiteX32" fmla="*/ 23648 w 264776"/>
                  <a:gd name="connsiteY32" fmla="*/ 280354 h 446792"/>
                  <a:gd name="connsiteX33" fmla="*/ 3699 w 264776"/>
                  <a:gd name="connsiteY33" fmla="*/ 274833 h 446792"/>
                  <a:gd name="connsiteX34" fmla="*/ 850 w 264776"/>
                  <a:gd name="connsiteY34" fmla="*/ 299145 h 446792"/>
                  <a:gd name="connsiteX35" fmla="*/ 98811 w 264776"/>
                  <a:gd name="connsiteY35" fmla="*/ 312325 h 446792"/>
                  <a:gd name="connsiteX36" fmla="*/ 145654 w 264776"/>
                  <a:gd name="connsiteY36" fmla="*/ 366827 h 446792"/>
                  <a:gd name="connsiteX37" fmla="*/ 167028 w 264776"/>
                  <a:gd name="connsiteY37" fmla="*/ 406813 h 446792"/>
                  <a:gd name="connsiteX38" fmla="*/ 67285 w 264776"/>
                  <a:gd name="connsiteY38" fmla="*/ 354092 h 446792"/>
                  <a:gd name="connsiteX39" fmla="*/ 46090 w 264776"/>
                  <a:gd name="connsiteY39" fmla="*/ 358011 h 446792"/>
                  <a:gd name="connsiteX40" fmla="*/ 212090 w 264776"/>
                  <a:gd name="connsiteY40" fmla="*/ 446354 h 446792"/>
                  <a:gd name="connsiteX41" fmla="*/ 221530 w 264776"/>
                  <a:gd name="connsiteY41" fmla="*/ 430324 h 446792"/>
                  <a:gd name="connsiteX42" fmla="*/ 201938 w 264776"/>
                  <a:gd name="connsiteY42" fmla="*/ 393455 h 446792"/>
                  <a:gd name="connsiteX43" fmla="*/ 172015 w 264776"/>
                  <a:gd name="connsiteY43" fmla="*/ 357833 h 446792"/>
                  <a:gd name="connsiteX44" fmla="*/ 210042 w 264776"/>
                  <a:gd name="connsiteY44" fmla="*/ 346701 h 446792"/>
                  <a:gd name="connsiteX45" fmla="*/ 256796 w 264776"/>
                  <a:gd name="connsiteY45" fmla="*/ 354271 h 446792"/>
                  <a:gd name="connsiteX46" fmla="*/ 264010 w 264776"/>
                  <a:gd name="connsiteY46" fmla="*/ 333521 h 446792"/>
                  <a:gd name="connsiteX47" fmla="*/ 253590 w 264776"/>
                  <a:gd name="connsiteY47" fmla="*/ 321943 h 446792"/>
                  <a:gd name="connsiteX48" fmla="*/ 203897 w 264776"/>
                  <a:gd name="connsiteY48" fmla="*/ 318025 h 446792"/>
                  <a:gd name="connsiteX49" fmla="*/ 134879 w 264776"/>
                  <a:gd name="connsiteY49" fmla="*/ 340111 h 446792"/>
                  <a:gd name="connsiteX50" fmla="*/ 149929 w 264776"/>
                  <a:gd name="connsiteY50" fmla="*/ 303064 h 446792"/>
                  <a:gd name="connsiteX51" fmla="*/ 212981 w 264776"/>
                  <a:gd name="connsiteY51" fmla="*/ 293446 h 446792"/>
                  <a:gd name="connsiteX52" fmla="*/ 205650 w 264776"/>
                  <a:gd name="connsiteY52" fmla="*/ 257537 h 446792"/>
                  <a:gd name="connsiteX53" fmla="*/ 189915 w 264776"/>
                  <a:gd name="connsiteY53" fmla="*/ 253281 h 446792"/>
                  <a:gd name="connsiteX54" fmla="*/ 208261 w 264776"/>
                  <a:gd name="connsiteY54" fmla="*/ 237519 h 446792"/>
                  <a:gd name="connsiteX55" fmla="*/ 199801 w 264776"/>
                  <a:gd name="connsiteY55" fmla="*/ 192991 h 446792"/>
                  <a:gd name="connsiteX56" fmla="*/ 101839 w 264776"/>
                  <a:gd name="connsiteY56" fmla="*/ 186312 h 446792"/>
                  <a:gd name="connsiteX57" fmla="*/ 121431 w 264776"/>
                  <a:gd name="connsiteY57" fmla="*/ 143030 h 446792"/>
                  <a:gd name="connsiteX58" fmla="*/ 168275 w 264776"/>
                  <a:gd name="connsiteY58" fmla="*/ 134125 h 446792"/>
                  <a:gd name="connsiteX59" fmla="*/ 192765 w 264776"/>
                  <a:gd name="connsiteY59" fmla="*/ 100996 h 446792"/>
                  <a:gd name="connsiteX60" fmla="*/ 167651 w 264776"/>
                  <a:gd name="connsiteY60" fmla="*/ 106429 h 446792"/>
                  <a:gd name="connsiteX61" fmla="*/ 124370 w 264776"/>
                  <a:gd name="connsiteY61" fmla="*/ 115334 h 446792"/>
                  <a:gd name="connsiteX62" fmla="*/ 140489 w 264776"/>
                  <a:gd name="connsiteY62" fmla="*/ 57092 h 446792"/>
                  <a:gd name="connsiteX63" fmla="*/ 161774 w 264776"/>
                  <a:gd name="connsiteY63" fmla="*/ 23607 h 446792"/>
                  <a:gd name="connsiteX64" fmla="*/ 142715 w 264776"/>
                  <a:gd name="connsiteY64" fmla="*/ -438 h 446792"/>
                  <a:gd name="connsiteX65" fmla="*/ 113772 w 264776"/>
                  <a:gd name="connsiteY65" fmla="*/ 61901 h 446792"/>
                  <a:gd name="connsiteX66" fmla="*/ 92488 w 264776"/>
                  <a:gd name="connsiteY66" fmla="*/ 123082 h 446792"/>
                  <a:gd name="connsiteX67" fmla="*/ 58736 w 264776"/>
                  <a:gd name="connsiteY67" fmla="*/ 130919 h 446792"/>
                  <a:gd name="connsiteX68" fmla="*/ 38609 w 264776"/>
                  <a:gd name="connsiteY68" fmla="*/ 127980 h 446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264776" h="446792">
                    <a:moveTo>
                      <a:pt x="128467" y="209555"/>
                    </a:moveTo>
                    <a:cubicBezTo>
                      <a:pt x="128467" y="209555"/>
                      <a:pt x="126151" y="205013"/>
                      <a:pt x="129713" y="204835"/>
                    </a:cubicBezTo>
                    <a:cubicBezTo>
                      <a:pt x="133276" y="204657"/>
                      <a:pt x="160794" y="204212"/>
                      <a:pt x="164713" y="204835"/>
                    </a:cubicBezTo>
                    <a:cubicBezTo>
                      <a:pt x="168631" y="205459"/>
                      <a:pt x="175043" y="207952"/>
                      <a:pt x="172549" y="213741"/>
                    </a:cubicBezTo>
                    <a:cubicBezTo>
                      <a:pt x="170056" y="219529"/>
                      <a:pt x="164713" y="231552"/>
                      <a:pt x="130693" y="257022"/>
                    </a:cubicBezTo>
                    <a:cubicBezTo>
                      <a:pt x="121788" y="259693"/>
                      <a:pt x="123925" y="255953"/>
                      <a:pt x="124281" y="254795"/>
                    </a:cubicBezTo>
                    <a:cubicBezTo>
                      <a:pt x="124637" y="253638"/>
                      <a:pt x="128645" y="233511"/>
                      <a:pt x="129446" y="229415"/>
                    </a:cubicBezTo>
                    <a:cubicBezTo>
                      <a:pt x="130248" y="225318"/>
                      <a:pt x="131495" y="208932"/>
                      <a:pt x="128467" y="209555"/>
                    </a:cubicBezTo>
                    <a:moveTo>
                      <a:pt x="89015" y="231285"/>
                    </a:moveTo>
                    <a:cubicBezTo>
                      <a:pt x="89015" y="231285"/>
                      <a:pt x="84918" y="226476"/>
                      <a:pt x="87768" y="224605"/>
                    </a:cubicBezTo>
                    <a:cubicBezTo>
                      <a:pt x="95905" y="219009"/>
                      <a:pt x="104382" y="213923"/>
                      <a:pt x="113149" y="209377"/>
                    </a:cubicBezTo>
                    <a:cubicBezTo>
                      <a:pt x="114841" y="209822"/>
                      <a:pt x="117513" y="208308"/>
                      <a:pt x="117335" y="212227"/>
                    </a:cubicBezTo>
                    <a:cubicBezTo>
                      <a:pt x="117305" y="219295"/>
                      <a:pt x="116739" y="226350"/>
                      <a:pt x="115643" y="233333"/>
                    </a:cubicBezTo>
                    <a:cubicBezTo>
                      <a:pt x="114218" y="238231"/>
                      <a:pt x="108429" y="266105"/>
                      <a:pt x="92310" y="266105"/>
                    </a:cubicBezTo>
                    <a:cubicBezTo>
                      <a:pt x="90084" y="254795"/>
                      <a:pt x="91687" y="231463"/>
                      <a:pt x="89015" y="231107"/>
                    </a:cubicBezTo>
                    <a:close/>
                    <a:moveTo>
                      <a:pt x="54194" y="243574"/>
                    </a:moveTo>
                    <a:cubicBezTo>
                      <a:pt x="56874" y="242921"/>
                      <a:pt x="59451" y="241902"/>
                      <a:pt x="61853" y="240547"/>
                    </a:cubicBezTo>
                    <a:cubicBezTo>
                      <a:pt x="65683" y="237665"/>
                      <a:pt x="69837" y="235244"/>
                      <a:pt x="74232" y="233333"/>
                    </a:cubicBezTo>
                    <a:cubicBezTo>
                      <a:pt x="76903" y="233333"/>
                      <a:pt x="77260" y="232086"/>
                      <a:pt x="77527" y="237430"/>
                    </a:cubicBezTo>
                    <a:cubicBezTo>
                      <a:pt x="77794" y="242773"/>
                      <a:pt x="81178" y="268332"/>
                      <a:pt x="81178" y="268332"/>
                    </a:cubicBezTo>
                    <a:cubicBezTo>
                      <a:pt x="81178" y="268332"/>
                      <a:pt x="83048" y="271627"/>
                      <a:pt x="78328" y="272072"/>
                    </a:cubicBezTo>
                    <a:cubicBezTo>
                      <a:pt x="73608" y="272517"/>
                      <a:pt x="68799" y="274744"/>
                      <a:pt x="67553" y="273497"/>
                    </a:cubicBezTo>
                    <a:cubicBezTo>
                      <a:pt x="66306" y="272250"/>
                      <a:pt x="57667" y="257467"/>
                      <a:pt x="56242" y="255686"/>
                    </a:cubicBezTo>
                    <a:cubicBezTo>
                      <a:pt x="54818" y="253905"/>
                      <a:pt x="51879" y="245177"/>
                      <a:pt x="54194" y="243396"/>
                    </a:cubicBezTo>
                    <a:close/>
                    <a:moveTo>
                      <a:pt x="38609" y="127802"/>
                    </a:moveTo>
                    <a:cubicBezTo>
                      <a:pt x="35492" y="138400"/>
                      <a:pt x="46714" y="145613"/>
                      <a:pt x="59003" y="150422"/>
                    </a:cubicBezTo>
                    <a:cubicBezTo>
                      <a:pt x="71293" y="155231"/>
                      <a:pt x="85720" y="145435"/>
                      <a:pt x="84918" y="149175"/>
                    </a:cubicBezTo>
                    <a:cubicBezTo>
                      <a:pt x="81340" y="162102"/>
                      <a:pt x="76070" y="174499"/>
                      <a:pt x="69244" y="186045"/>
                    </a:cubicBezTo>
                    <a:cubicBezTo>
                      <a:pt x="73341" y="192367"/>
                      <a:pt x="77349" y="195662"/>
                      <a:pt x="75746" y="199670"/>
                    </a:cubicBezTo>
                    <a:cubicBezTo>
                      <a:pt x="72718" y="207329"/>
                      <a:pt x="59181" y="211247"/>
                      <a:pt x="50009" y="217481"/>
                    </a:cubicBezTo>
                    <a:cubicBezTo>
                      <a:pt x="44042" y="218104"/>
                      <a:pt x="34780" y="205280"/>
                      <a:pt x="29170" y="210980"/>
                    </a:cubicBezTo>
                    <a:cubicBezTo>
                      <a:pt x="12427" y="227099"/>
                      <a:pt x="33355" y="262632"/>
                      <a:pt x="40123" y="269400"/>
                    </a:cubicBezTo>
                    <a:cubicBezTo>
                      <a:pt x="56599" y="280889"/>
                      <a:pt x="29882" y="280800"/>
                      <a:pt x="23648" y="280354"/>
                    </a:cubicBezTo>
                    <a:cubicBezTo>
                      <a:pt x="12249" y="279642"/>
                      <a:pt x="9844" y="271449"/>
                      <a:pt x="3699" y="274833"/>
                    </a:cubicBezTo>
                    <a:cubicBezTo>
                      <a:pt x="1829" y="275812"/>
                      <a:pt x="-2356" y="282937"/>
                      <a:pt x="850" y="299145"/>
                    </a:cubicBezTo>
                    <a:cubicBezTo>
                      <a:pt x="16791" y="353202"/>
                      <a:pt x="53036" y="318648"/>
                      <a:pt x="98811" y="312325"/>
                    </a:cubicBezTo>
                    <a:cubicBezTo>
                      <a:pt x="106114" y="316244"/>
                      <a:pt x="77438" y="379829"/>
                      <a:pt x="145654" y="366827"/>
                    </a:cubicBezTo>
                    <a:cubicBezTo>
                      <a:pt x="149929" y="369232"/>
                      <a:pt x="170946" y="400223"/>
                      <a:pt x="167028" y="406813"/>
                    </a:cubicBezTo>
                    <a:cubicBezTo>
                      <a:pt x="163109" y="413404"/>
                      <a:pt x="83494" y="389448"/>
                      <a:pt x="67285" y="354092"/>
                    </a:cubicBezTo>
                    <a:cubicBezTo>
                      <a:pt x="58380" y="347413"/>
                      <a:pt x="42795" y="341446"/>
                      <a:pt x="46090" y="358011"/>
                    </a:cubicBezTo>
                    <a:cubicBezTo>
                      <a:pt x="46090" y="396216"/>
                      <a:pt x="163020" y="444038"/>
                      <a:pt x="212090" y="446354"/>
                    </a:cubicBezTo>
                    <a:cubicBezTo>
                      <a:pt x="219393" y="446354"/>
                      <a:pt x="221441" y="439764"/>
                      <a:pt x="221530" y="430324"/>
                    </a:cubicBezTo>
                    <a:cubicBezTo>
                      <a:pt x="221530" y="423289"/>
                      <a:pt x="210309" y="409129"/>
                      <a:pt x="201938" y="393455"/>
                    </a:cubicBezTo>
                    <a:cubicBezTo>
                      <a:pt x="193689" y="380232"/>
                      <a:pt x="183615" y="368240"/>
                      <a:pt x="172015" y="357833"/>
                    </a:cubicBezTo>
                    <a:cubicBezTo>
                      <a:pt x="172460" y="354894"/>
                      <a:pt x="190717" y="351421"/>
                      <a:pt x="210042" y="346701"/>
                    </a:cubicBezTo>
                    <a:cubicBezTo>
                      <a:pt x="229456" y="346701"/>
                      <a:pt x="239163" y="358189"/>
                      <a:pt x="256796" y="354271"/>
                    </a:cubicBezTo>
                    <a:cubicBezTo>
                      <a:pt x="264188" y="352044"/>
                      <a:pt x="265256" y="342248"/>
                      <a:pt x="264010" y="333521"/>
                    </a:cubicBezTo>
                    <a:cubicBezTo>
                      <a:pt x="263386" y="329335"/>
                      <a:pt x="261160" y="326218"/>
                      <a:pt x="253590" y="321943"/>
                    </a:cubicBezTo>
                    <a:cubicBezTo>
                      <a:pt x="236848" y="312503"/>
                      <a:pt x="213604" y="317312"/>
                      <a:pt x="203897" y="318025"/>
                    </a:cubicBezTo>
                    <a:cubicBezTo>
                      <a:pt x="179751" y="321181"/>
                      <a:pt x="156371" y="328662"/>
                      <a:pt x="134879" y="340111"/>
                    </a:cubicBezTo>
                    <a:cubicBezTo>
                      <a:pt x="119828" y="341179"/>
                      <a:pt x="135502" y="312593"/>
                      <a:pt x="149929" y="303064"/>
                    </a:cubicBezTo>
                    <a:cubicBezTo>
                      <a:pt x="175043" y="298967"/>
                      <a:pt x="202205" y="301015"/>
                      <a:pt x="212981" y="293446"/>
                    </a:cubicBezTo>
                    <a:cubicBezTo>
                      <a:pt x="220872" y="281505"/>
                      <a:pt x="217591" y="265428"/>
                      <a:pt x="205650" y="257537"/>
                    </a:cubicBezTo>
                    <a:cubicBezTo>
                      <a:pt x="200999" y="254463"/>
                      <a:pt x="195481" y="252971"/>
                      <a:pt x="189915" y="253281"/>
                    </a:cubicBezTo>
                    <a:cubicBezTo>
                      <a:pt x="183681" y="253281"/>
                      <a:pt x="194546" y="244376"/>
                      <a:pt x="208261" y="237519"/>
                    </a:cubicBezTo>
                    <a:cubicBezTo>
                      <a:pt x="218057" y="226476"/>
                      <a:pt x="222421" y="208219"/>
                      <a:pt x="199801" y="192991"/>
                    </a:cubicBezTo>
                    <a:cubicBezTo>
                      <a:pt x="166583" y="174556"/>
                      <a:pt x="110745" y="185777"/>
                      <a:pt x="101839" y="186312"/>
                    </a:cubicBezTo>
                    <a:cubicBezTo>
                      <a:pt x="108251" y="166452"/>
                      <a:pt x="115643" y="147572"/>
                      <a:pt x="121431" y="143030"/>
                    </a:cubicBezTo>
                    <a:cubicBezTo>
                      <a:pt x="133276" y="140448"/>
                      <a:pt x="149128" y="137598"/>
                      <a:pt x="168275" y="134125"/>
                    </a:cubicBezTo>
                    <a:cubicBezTo>
                      <a:pt x="187422" y="130652"/>
                      <a:pt x="221708" y="123616"/>
                      <a:pt x="192765" y="100996"/>
                    </a:cubicBezTo>
                    <a:cubicBezTo>
                      <a:pt x="175845" y="93248"/>
                      <a:pt x="171481" y="100996"/>
                      <a:pt x="167651" y="106429"/>
                    </a:cubicBezTo>
                    <a:cubicBezTo>
                      <a:pt x="143784" y="109635"/>
                      <a:pt x="132474" y="116136"/>
                      <a:pt x="124370" y="115334"/>
                    </a:cubicBezTo>
                    <a:cubicBezTo>
                      <a:pt x="126953" y="99037"/>
                      <a:pt x="136749" y="71964"/>
                      <a:pt x="140489" y="57092"/>
                    </a:cubicBezTo>
                    <a:cubicBezTo>
                      <a:pt x="144230" y="42219"/>
                      <a:pt x="157054" y="31444"/>
                      <a:pt x="161774" y="23607"/>
                    </a:cubicBezTo>
                    <a:cubicBezTo>
                      <a:pt x="162614" y="11863"/>
                      <a:pt x="154341" y="1425"/>
                      <a:pt x="142715" y="-438"/>
                    </a:cubicBezTo>
                    <a:cubicBezTo>
                      <a:pt x="128674" y="18004"/>
                      <a:pt x="118799" y="39273"/>
                      <a:pt x="113772" y="61901"/>
                    </a:cubicBezTo>
                    <a:cubicBezTo>
                      <a:pt x="111190" y="71430"/>
                      <a:pt x="97654" y="122013"/>
                      <a:pt x="92488" y="123082"/>
                    </a:cubicBezTo>
                    <a:cubicBezTo>
                      <a:pt x="81458" y="126567"/>
                      <a:pt x="70173" y="129188"/>
                      <a:pt x="58736" y="130919"/>
                    </a:cubicBezTo>
                    <a:cubicBezTo>
                      <a:pt x="52413" y="129850"/>
                      <a:pt x="41726" y="125130"/>
                      <a:pt x="38609" y="127980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3116327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DABC4001-3248-4ACB-8C06-5B1B1535B02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793418" y="255600"/>
            <a:ext cx="1958913" cy="432000"/>
            <a:chOff x="468000" y="514800"/>
            <a:chExt cx="2301723" cy="507600"/>
          </a:xfrm>
        </p:grpSpPr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045342D8-74EC-4B5A-982D-C47D32FC8B7B}"/>
                </a:ext>
              </a:extLst>
            </p:cNvPr>
            <p:cNvSpPr/>
            <p:nvPr/>
          </p:nvSpPr>
          <p:spPr>
            <a:xfrm>
              <a:off x="1074082" y="585500"/>
              <a:ext cx="1695641" cy="384233"/>
            </a:xfrm>
            <a:custGeom>
              <a:avLst/>
              <a:gdLst>
                <a:gd name="connsiteX0" fmla="*/ 337551 w 1695641"/>
                <a:gd name="connsiteY0" fmla="*/ 383456 h 384233"/>
                <a:gd name="connsiteX1" fmla="*/ 338074 w 1695641"/>
                <a:gd name="connsiteY1" fmla="*/ 383688 h 384233"/>
                <a:gd name="connsiteX2" fmla="*/ 337450 w 1695641"/>
                <a:gd name="connsiteY2" fmla="*/ 383510 h 384233"/>
                <a:gd name="connsiteX3" fmla="*/ 27042 w 1695641"/>
                <a:gd name="connsiteY3" fmla="*/ 352807 h 384233"/>
                <a:gd name="connsiteX4" fmla="*/ 27132 w 1695641"/>
                <a:gd name="connsiteY4" fmla="*/ 370567 h 384233"/>
                <a:gd name="connsiteX5" fmla="*/ 42750 w 1695641"/>
                <a:gd name="connsiteY5" fmla="*/ 370567 h 384233"/>
                <a:gd name="connsiteX6" fmla="*/ 50336 w 1695641"/>
                <a:gd name="connsiteY6" fmla="*/ 368247 h 384233"/>
                <a:gd name="connsiteX7" fmla="*/ 52835 w 1695641"/>
                <a:gd name="connsiteY7" fmla="*/ 361107 h 384233"/>
                <a:gd name="connsiteX8" fmla="*/ 50246 w 1695641"/>
                <a:gd name="connsiteY8" fmla="*/ 354859 h 384233"/>
                <a:gd name="connsiteX9" fmla="*/ 42482 w 1695641"/>
                <a:gd name="connsiteY9" fmla="*/ 352807 h 384233"/>
                <a:gd name="connsiteX10" fmla="*/ 27042 w 1695641"/>
                <a:gd name="connsiteY10" fmla="*/ 326836 h 384233"/>
                <a:gd name="connsiteX11" fmla="*/ 27132 w 1695641"/>
                <a:gd name="connsiteY11" fmla="*/ 341562 h 384233"/>
                <a:gd name="connsiteX12" fmla="*/ 41857 w 1695641"/>
                <a:gd name="connsiteY12" fmla="*/ 341562 h 384233"/>
                <a:gd name="connsiteX13" fmla="*/ 49086 w 1695641"/>
                <a:gd name="connsiteY13" fmla="*/ 339599 h 384233"/>
                <a:gd name="connsiteX14" fmla="*/ 51407 w 1695641"/>
                <a:gd name="connsiteY14" fmla="*/ 333619 h 384233"/>
                <a:gd name="connsiteX15" fmla="*/ 48908 w 1695641"/>
                <a:gd name="connsiteY15" fmla="*/ 328532 h 384233"/>
                <a:gd name="connsiteX16" fmla="*/ 41322 w 1695641"/>
                <a:gd name="connsiteY16" fmla="*/ 326836 h 384233"/>
                <a:gd name="connsiteX17" fmla="*/ 1530352 w 1695641"/>
                <a:gd name="connsiteY17" fmla="*/ 324967 h 384233"/>
                <a:gd name="connsiteX18" fmla="*/ 1519062 w 1695641"/>
                <a:gd name="connsiteY18" fmla="*/ 327682 h 384233"/>
                <a:gd name="connsiteX19" fmla="*/ 1515712 w 1695641"/>
                <a:gd name="connsiteY19" fmla="*/ 331030 h 384233"/>
                <a:gd name="connsiteX20" fmla="*/ 1511249 w 1695641"/>
                <a:gd name="connsiteY20" fmla="*/ 348880 h 384233"/>
                <a:gd name="connsiteX21" fmla="*/ 1515623 w 1695641"/>
                <a:gd name="connsiteY21" fmla="*/ 365838 h 384233"/>
                <a:gd name="connsiteX22" fmla="*/ 1537102 w 1695641"/>
                <a:gd name="connsiteY22" fmla="*/ 368992 h 384233"/>
                <a:gd name="connsiteX23" fmla="*/ 1540255 w 1695641"/>
                <a:gd name="connsiteY23" fmla="*/ 365838 h 384233"/>
                <a:gd name="connsiteX24" fmla="*/ 1540255 w 1695641"/>
                <a:gd name="connsiteY24" fmla="*/ 365838 h 384233"/>
                <a:gd name="connsiteX25" fmla="*/ 1544717 w 1695641"/>
                <a:gd name="connsiteY25" fmla="*/ 348880 h 384233"/>
                <a:gd name="connsiteX26" fmla="*/ 1540255 w 1695641"/>
                <a:gd name="connsiteY26" fmla="*/ 331030 h 384233"/>
                <a:gd name="connsiteX27" fmla="*/ 1530352 w 1695641"/>
                <a:gd name="connsiteY27" fmla="*/ 324967 h 384233"/>
                <a:gd name="connsiteX28" fmla="*/ 1404435 w 1695641"/>
                <a:gd name="connsiteY28" fmla="*/ 324962 h 384233"/>
                <a:gd name="connsiteX29" fmla="*/ 1393086 w 1695641"/>
                <a:gd name="connsiteY29" fmla="*/ 327727 h 384233"/>
                <a:gd name="connsiteX30" fmla="*/ 1389782 w 1695641"/>
                <a:gd name="connsiteY30" fmla="*/ 331031 h 384233"/>
                <a:gd name="connsiteX31" fmla="*/ 1385409 w 1695641"/>
                <a:gd name="connsiteY31" fmla="*/ 348881 h 384233"/>
                <a:gd name="connsiteX32" fmla="*/ 1389782 w 1695641"/>
                <a:gd name="connsiteY32" fmla="*/ 365838 h 384233"/>
                <a:gd name="connsiteX33" fmla="*/ 1411261 w 1695641"/>
                <a:gd name="connsiteY33" fmla="*/ 368991 h 384233"/>
                <a:gd name="connsiteX34" fmla="*/ 1414415 w 1695641"/>
                <a:gd name="connsiteY34" fmla="*/ 365838 h 384233"/>
                <a:gd name="connsiteX35" fmla="*/ 1418788 w 1695641"/>
                <a:gd name="connsiteY35" fmla="*/ 348881 h 384233"/>
                <a:gd name="connsiteX36" fmla="*/ 1414415 w 1695641"/>
                <a:gd name="connsiteY36" fmla="*/ 331031 h 384233"/>
                <a:gd name="connsiteX37" fmla="*/ 1404435 w 1695641"/>
                <a:gd name="connsiteY37" fmla="*/ 324962 h 384233"/>
                <a:gd name="connsiteX38" fmla="*/ 939002 w 1695641"/>
                <a:gd name="connsiteY38" fmla="*/ 324962 h 384233"/>
                <a:gd name="connsiteX39" fmla="*/ 927653 w 1695641"/>
                <a:gd name="connsiteY39" fmla="*/ 327727 h 384233"/>
                <a:gd name="connsiteX40" fmla="*/ 924349 w 1695641"/>
                <a:gd name="connsiteY40" fmla="*/ 331031 h 384233"/>
                <a:gd name="connsiteX41" fmla="*/ 919976 w 1695641"/>
                <a:gd name="connsiteY41" fmla="*/ 348881 h 384233"/>
                <a:gd name="connsiteX42" fmla="*/ 924349 w 1695641"/>
                <a:gd name="connsiteY42" fmla="*/ 365838 h 384233"/>
                <a:gd name="connsiteX43" fmla="*/ 945828 w 1695641"/>
                <a:gd name="connsiteY43" fmla="*/ 368991 h 384233"/>
                <a:gd name="connsiteX44" fmla="*/ 948982 w 1695641"/>
                <a:gd name="connsiteY44" fmla="*/ 365838 h 384233"/>
                <a:gd name="connsiteX45" fmla="*/ 953355 w 1695641"/>
                <a:gd name="connsiteY45" fmla="*/ 348881 h 384233"/>
                <a:gd name="connsiteX46" fmla="*/ 948982 w 1695641"/>
                <a:gd name="connsiteY46" fmla="*/ 331031 h 384233"/>
                <a:gd name="connsiteX47" fmla="*/ 939002 w 1695641"/>
                <a:gd name="connsiteY47" fmla="*/ 324962 h 384233"/>
                <a:gd name="connsiteX48" fmla="*/ 1636450 w 1695641"/>
                <a:gd name="connsiteY48" fmla="*/ 315451 h 384233"/>
                <a:gd name="connsiteX49" fmla="*/ 1644036 w 1695641"/>
                <a:gd name="connsiteY49" fmla="*/ 315451 h 384233"/>
                <a:gd name="connsiteX50" fmla="*/ 1651712 w 1695641"/>
                <a:gd name="connsiteY50" fmla="*/ 315451 h 384233"/>
                <a:gd name="connsiteX51" fmla="*/ 1664518 w 1695641"/>
                <a:gd name="connsiteY51" fmla="*/ 344353 h 384233"/>
                <a:gd name="connsiteX52" fmla="*/ 1664475 w 1695641"/>
                <a:gd name="connsiteY52" fmla="*/ 344457 h 384233"/>
                <a:gd name="connsiteX53" fmla="*/ 1664564 w 1695641"/>
                <a:gd name="connsiteY53" fmla="*/ 344457 h 384233"/>
                <a:gd name="connsiteX54" fmla="*/ 1664518 w 1695641"/>
                <a:gd name="connsiteY54" fmla="*/ 344353 h 384233"/>
                <a:gd name="connsiteX55" fmla="*/ 1676522 w 1695641"/>
                <a:gd name="connsiteY55" fmla="*/ 315451 h 384233"/>
                <a:gd name="connsiteX56" fmla="*/ 1683841 w 1695641"/>
                <a:gd name="connsiteY56" fmla="*/ 315451 h 384233"/>
                <a:gd name="connsiteX57" fmla="*/ 1691070 w 1695641"/>
                <a:gd name="connsiteY57" fmla="*/ 315451 h 384233"/>
                <a:gd name="connsiteX58" fmla="*/ 1670721 w 1695641"/>
                <a:gd name="connsiteY58" fmla="*/ 356951 h 384233"/>
                <a:gd name="connsiteX59" fmla="*/ 1670721 w 1695641"/>
                <a:gd name="connsiteY59" fmla="*/ 382388 h 384233"/>
                <a:gd name="connsiteX60" fmla="*/ 1664385 w 1695641"/>
                <a:gd name="connsiteY60" fmla="*/ 382388 h 384233"/>
                <a:gd name="connsiteX61" fmla="*/ 1657870 w 1695641"/>
                <a:gd name="connsiteY61" fmla="*/ 382388 h 384233"/>
                <a:gd name="connsiteX62" fmla="*/ 1657870 w 1695641"/>
                <a:gd name="connsiteY62" fmla="*/ 357219 h 384233"/>
                <a:gd name="connsiteX63" fmla="*/ 1445726 w 1695641"/>
                <a:gd name="connsiteY63" fmla="*/ 315451 h 384233"/>
                <a:gd name="connsiteX64" fmla="*/ 1452152 w 1695641"/>
                <a:gd name="connsiteY64" fmla="*/ 315451 h 384233"/>
                <a:gd name="connsiteX65" fmla="*/ 1458578 w 1695641"/>
                <a:gd name="connsiteY65" fmla="*/ 315451 h 384233"/>
                <a:gd name="connsiteX66" fmla="*/ 1458578 w 1695641"/>
                <a:gd name="connsiteY66" fmla="*/ 370428 h 384233"/>
                <a:gd name="connsiteX67" fmla="*/ 1489101 w 1695641"/>
                <a:gd name="connsiteY67" fmla="*/ 370428 h 384233"/>
                <a:gd name="connsiteX68" fmla="*/ 1489101 w 1695641"/>
                <a:gd name="connsiteY68" fmla="*/ 376408 h 384233"/>
                <a:gd name="connsiteX69" fmla="*/ 1489101 w 1695641"/>
                <a:gd name="connsiteY69" fmla="*/ 382298 h 384233"/>
                <a:gd name="connsiteX70" fmla="*/ 1445726 w 1695641"/>
                <a:gd name="connsiteY70" fmla="*/ 382298 h 384233"/>
                <a:gd name="connsiteX71" fmla="*/ 1309711 w 1695641"/>
                <a:gd name="connsiteY71" fmla="*/ 315451 h 384233"/>
                <a:gd name="connsiteX72" fmla="*/ 1316405 w 1695641"/>
                <a:gd name="connsiteY72" fmla="*/ 315451 h 384233"/>
                <a:gd name="connsiteX73" fmla="*/ 1323099 w 1695641"/>
                <a:gd name="connsiteY73" fmla="*/ 315451 h 384233"/>
                <a:gd name="connsiteX74" fmla="*/ 1347820 w 1695641"/>
                <a:gd name="connsiteY74" fmla="*/ 362396 h 384233"/>
                <a:gd name="connsiteX75" fmla="*/ 1347820 w 1695641"/>
                <a:gd name="connsiteY75" fmla="*/ 315451 h 384233"/>
                <a:gd name="connsiteX76" fmla="*/ 1353800 w 1695641"/>
                <a:gd name="connsiteY76" fmla="*/ 315451 h 384233"/>
                <a:gd name="connsiteX77" fmla="*/ 1359868 w 1695641"/>
                <a:gd name="connsiteY77" fmla="*/ 315451 h 384233"/>
                <a:gd name="connsiteX78" fmla="*/ 1359868 w 1695641"/>
                <a:gd name="connsiteY78" fmla="*/ 382298 h 384233"/>
                <a:gd name="connsiteX79" fmla="*/ 1353442 w 1695641"/>
                <a:gd name="connsiteY79" fmla="*/ 382298 h 384233"/>
                <a:gd name="connsiteX80" fmla="*/ 1347016 w 1695641"/>
                <a:gd name="connsiteY80" fmla="*/ 382298 h 384233"/>
                <a:gd name="connsiteX81" fmla="*/ 1321670 w 1695641"/>
                <a:gd name="connsiteY81" fmla="*/ 334104 h 384233"/>
                <a:gd name="connsiteX82" fmla="*/ 1321670 w 1695641"/>
                <a:gd name="connsiteY82" fmla="*/ 382298 h 384233"/>
                <a:gd name="connsiteX83" fmla="*/ 1315691 w 1695641"/>
                <a:gd name="connsiteY83" fmla="*/ 382298 h 384233"/>
                <a:gd name="connsiteX84" fmla="*/ 1309711 w 1695641"/>
                <a:gd name="connsiteY84" fmla="*/ 382298 h 384233"/>
                <a:gd name="connsiteX85" fmla="*/ 1244559 w 1695641"/>
                <a:gd name="connsiteY85" fmla="*/ 315451 h 384233"/>
                <a:gd name="connsiteX86" fmla="*/ 1250896 w 1695641"/>
                <a:gd name="connsiteY86" fmla="*/ 315451 h 384233"/>
                <a:gd name="connsiteX87" fmla="*/ 1257322 w 1695641"/>
                <a:gd name="connsiteY87" fmla="*/ 315451 h 384233"/>
                <a:gd name="connsiteX88" fmla="*/ 1257322 w 1695641"/>
                <a:gd name="connsiteY88" fmla="*/ 340530 h 384233"/>
                <a:gd name="connsiteX89" fmla="*/ 1281418 w 1695641"/>
                <a:gd name="connsiteY89" fmla="*/ 340530 h 384233"/>
                <a:gd name="connsiteX90" fmla="*/ 1281418 w 1695641"/>
                <a:gd name="connsiteY90" fmla="*/ 315451 h 384233"/>
                <a:gd name="connsiteX91" fmla="*/ 1287844 w 1695641"/>
                <a:gd name="connsiteY91" fmla="*/ 315451 h 384233"/>
                <a:gd name="connsiteX92" fmla="*/ 1294270 w 1695641"/>
                <a:gd name="connsiteY92" fmla="*/ 315451 h 384233"/>
                <a:gd name="connsiteX93" fmla="*/ 1294270 w 1695641"/>
                <a:gd name="connsiteY93" fmla="*/ 382298 h 384233"/>
                <a:gd name="connsiteX94" fmla="*/ 1287844 w 1695641"/>
                <a:gd name="connsiteY94" fmla="*/ 382298 h 384233"/>
                <a:gd name="connsiteX95" fmla="*/ 1281418 w 1695641"/>
                <a:gd name="connsiteY95" fmla="*/ 382298 h 384233"/>
                <a:gd name="connsiteX96" fmla="*/ 1281418 w 1695641"/>
                <a:gd name="connsiteY96" fmla="*/ 352043 h 384233"/>
                <a:gd name="connsiteX97" fmla="*/ 1257322 w 1695641"/>
                <a:gd name="connsiteY97" fmla="*/ 352043 h 384233"/>
                <a:gd name="connsiteX98" fmla="*/ 1257322 w 1695641"/>
                <a:gd name="connsiteY98" fmla="*/ 382298 h 384233"/>
                <a:gd name="connsiteX99" fmla="*/ 1250985 w 1695641"/>
                <a:gd name="connsiteY99" fmla="*/ 382298 h 384233"/>
                <a:gd name="connsiteX100" fmla="*/ 1244559 w 1695641"/>
                <a:gd name="connsiteY100" fmla="*/ 382298 h 384233"/>
                <a:gd name="connsiteX101" fmla="*/ 1119075 w 1695641"/>
                <a:gd name="connsiteY101" fmla="*/ 315451 h 384233"/>
                <a:gd name="connsiteX102" fmla="*/ 1164324 w 1695641"/>
                <a:gd name="connsiteY102" fmla="*/ 315451 h 384233"/>
                <a:gd name="connsiteX103" fmla="*/ 1164324 w 1695641"/>
                <a:gd name="connsiteY103" fmla="*/ 321341 h 384233"/>
                <a:gd name="connsiteX104" fmla="*/ 1164324 w 1695641"/>
                <a:gd name="connsiteY104" fmla="*/ 327321 h 384233"/>
                <a:gd name="connsiteX105" fmla="*/ 1131927 w 1695641"/>
                <a:gd name="connsiteY105" fmla="*/ 327321 h 384233"/>
                <a:gd name="connsiteX106" fmla="*/ 1131927 w 1695641"/>
                <a:gd name="connsiteY106" fmla="*/ 341512 h 384233"/>
                <a:gd name="connsiteX107" fmla="*/ 1162003 w 1695641"/>
                <a:gd name="connsiteY107" fmla="*/ 341512 h 384233"/>
                <a:gd name="connsiteX108" fmla="*/ 1162003 w 1695641"/>
                <a:gd name="connsiteY108" fmla="*/ 347224 h 384233"/>
                <a:gd name="connsiteX109" fmla="*/ 1162003 w 1695641"/>
                <a:gd name="connsiteY109" fmla="*/ 353024 h 384233"/>
                <a:gd name="connsiteX110" fmla="*/ 1131927 w 1695641"/>
                <a:gd name="connsiteY110" fmla="*/ 353024 h 384233"/>
                <a:gd name="connsiteX111" fmla="*/ 1131927 w 1695641"/>
                <a:gd name="connsiteY111" fmla="*/ 370428 h 384233"/>
                <a:gd name="connsiteX112" fmla="*/ 1165752 w 1695641"/>
                <a:gd name="connsiteY112" fmla="*/ 370428 h 384233"/>
                <a:gd name="connsiteX113" fmla="*/ 1165752 w 1695641"/>
                <a:gd name="connsiteY113" fmla="*/ 376408 h 384233"/>
                <a:gd name="connsiteX114" fmla="*/ 1165752 w 1695641"/>
                <a:gd name="connsiteY114" fmla="*/ 382298 h 384233"/>
                <a:gd name="connsiteX115" fmla="*/ 1119075 w 1695641"/>
                <a:gd name="connsiteY115" fmla="*/ 382298 h 384233"/>
                <a:gd name="connsiteX116" fmla="*/ 1057939 w 1695641"/>
                <a:gd name="connsiteY116" fmla="*/ 315451 h 384233"/>
                <a:gd name="connsiteX117" fmla="*/ 1108007 w 1695641"/>
                <a:gd name="connsiteY117" fmla="*/ 315451 h 384233"/>
                <a:gd name="connsiteX118" fmla="*/ 1108007 w 1695641"/>
                <a:gd name="connsiteY118" fmla="*/ 321341 h 384233"/>
                <a:gd name="connsiteX119" fmla="*/ 1108007 w 1695641"/>
                <a:gd name="connsiteY119" fmla="*/ 327321 h 384233"/>
                <a:gd name="connsiteX120" fmla="*/ 1089354 w 1695641"/>
                <a:gd name="connsiteY120" fmla="*/ 327321 h 384233"/>
                <a:gd name="connsiteX121" fmla="*/ 1089354 w 1695641"/>
                <a:gd name="connsiteY121" fmla="*/ 382298 h 384233"/>
                <a:gd name="connsiteX122" fmla="*/ 1083017 w 1695641"/>
                <a:gd name="connsiteY122" fmla="*/ 382298 h 384233"/>
                <a:gd name="connsiteX123" fmla="*/ 1076592 w 1695641"/>
                <a:gd name="connsiteY123" fmla="*/ 382298 h 384233"/>
                <a:gd name="connsiteX124" fmla="*/ 1076592 w 1695641"/>
                <a:gd name="connsiteY124" fmla="*/ 327321 h 384233"/>
                <a:gd name="connsiteX125" fmla="*/ 1057939 w 1695641"/>
                <a:gd name="connsiteY125" fmla="*/ 327321 h 384233"/>
                <a:gd name="connsiteX126" fmla="*/ 1057939 w 1695641"/>
                <a:gd name="connsiteY126" fmla="*/ 321431 h 384233"/>
                <a:gd name="connsiteX127" fmla="*/ 980293 w 1695641"/>
                <a:gd name="connsiteY127" fmla="*/ 315451 h 384233"/>
                <a:gd name="connsiteX128" fmla="*/ 1024024 w 1695641"/>
                <a:gd name="connsiteY128" fmla="*/ 315451 h 384233"/>
                <a:gd name="connsiteX129" fmla="*/ 1024024 w 1695641"/>
                <a:gd name="connsiteY129" fmla="*/ 321341 h 384233"/>
                <a:gd name="connsiteX130" fmla="*/ 1024024 w 1695641"/>
                <a:gd name="connsiteY130" fmla="*/ 327321 h 384233"/>
                <a:gd name="connsiteX131" fmla="*/ 993145 w 1695641"/>
                <a:gd name="connsiteY131" fmla="*/ 327321 h 384233"/>
                <a:gd name="connsiteX132" fmla="*/ 993145 w 1695641"/>
                <a:gd name="connsiteY132" fmla="*/ 342494 h 384233"/>
                <a:gd name="connsiteX133" fmla="*/ 1020098 w 1695641"/>
                <a:gd name="connsiteY133" fmla="*/ 342494 h 384233"/>
                <a:gd name="connsiteX134" fmla="*/ 1020098 w 1695641"/>
                <a:gd name="connsiteY134" fmla="*/ 348295 h 384233"/>
                <a:gd name="connsiteX135" fmla="*/ 1020098 w 1695641"/>
                <a:gd name="connsiteY135" fmla="*/ 354006 h 384233"/>
                <a:gd name="connsiteX136" fmla="*/ 993145 w 1695641"/>
                <a:gd name="connsiteY136" fmla="*/ 354006 h 384233"/>
                <a:gd name="connsiteX137" fmla="*/ 993145 w 1695641"/>
                <a:gd name="connsiteY137" fmla="*/ 382298 h 384233"/>
                <a:gd name="connsiteX138" fmla="*/ 986719 w 1695641"/>
                <a:gd name="connsiteY138" fmla="*/ 382298 h 384233"/>
                <a:gd name="connsiteX139" fmla="*/ 980293 w 1695641"/>
                <a:gd name="connsiteY139" fmla="*/ 382298 h 384233"/>
                <a:gd name="connsiteX140" fmla="*/ 822323 w 1695641"/>
                <a:gd name="connsiteY140" fmla="*/ 315451 h 384233"/>
                <a:gd name="connsiteX141" fmla="*/ 867661 w 1695641"/>
                <a:gd name="connsiteY141" fmla="*/ 315451 h 384233"/>
                <a:gd name="connsiteX142" fmla="*/ 867661 w 1695641"/>
                <a:gd name="connsiteY142" fmla="*/ 321341 h 384233"/>
                <a:gd name="connsiteX143" fmla="*/ 867661 w 1695641"/>
                <a:gd name="connsiteY143" fmla="*/ 327321 h 384233"/>
                <a:gd name="connsiteX144" fmla="*/ 835175 w 1695641"/>
                <a:gd name="connsiteY144" fmla="*/ 327321 h 384233"/>
                <a:gd name="connsiteX145" fmla="*/ 835175 w 1695641"/>
                <a:gd name="connsiteY145" fmla="*/ 341512 h 384233"/>
                <a:gd name="connsiteX146" fmla="*/ 865251 w 1695641"/>
                <a:gd name="connsiteY146" fmla="*/ 341512 h 384233"/>
                <a:gd name="connsiteX147" fmla="*/ 865251 w 1695641"/>
                <a:gd name="connsiteY147" fmla="*/ 347224 h 384233"/>
                <a:gd name="connsiteX148" fmla="*/ 865251 w 1695641"/>
                <a:gd name="connsiteY148" fmla="*/ 353024 h 384233"/>
                <a:gd name="connsiteX149" fmla="*/ 835175 w 1695641"/>
                <a:gd name="connsiteY149" fmla="*/ 353024 h 384233"/>
                <a:gd name="connsiteX150" fmla="*/ 835175 w 1695641"/>
                <a:gd name="connsiteY150" fmla="*/ 370428 h 384233"/>
                <a:gd name="connsiteX151" fmla="*/ 869089 w 1695641"/>
                <a:gd name="connsiteY151" fmla="*/ 370428 h 384233"/>
                <a:gd name="connsiteX152" fmla="*/ 869089 w 1695641"/>
                <a:gd name="connsiteY152" fmla="*/ 376408 h 384233"/>
                <a:gd name="connsiteX153" fmla="*/ 869089 w 1695641"/>
                <a:gd name="connsiteY153" fmla="*/ 382298 h 384233"/>
                <a:gd name="connsiteX154" fmla="*/ 822323 w 1695641"/>
                <a:gd name="connsiteY154" fmla="*/ 382298 h 384233"/>
                <a:gd name="connsiteX155" fmla="*/ 761277 w 1695641"/>
                <a:gd name="connsiteY155" fmla="*/ 315451 h 384233"/>
                <a:gd name="connsiteX156" fmla="*/ 811256 w 1695641"/>
                <a:gd name="connsiteY156" fmla="*/ 315451 h 384233"/>
                <a:gd name="connsiteX157" fmla="*/ 811256 w 1695641"/>
                <a:gd name="connsiteY157" fmla="*/ 321341 h 384233"/>
                <a:gd name="connsiteX158" fmla="*/ 811256 w 1695641"/>
                <a:gd name="connsiteY158" fmla="*/ 327321 h 384233"/>
                <a:gd name="connsiteX159" fmla="*/ 792692 w 1695641"/>
                <a:gd name="connsiteY159" fmla="*/ 327321 h 384233"/>
                <a:gd name="connsiteX160" fmla="*/ 792692 w 1695641"/>
                <a:gd name="connsiteY160" fmla="*/ 382298 h 384233"/>
                <a:gd name="connsiteX161" fmla="*/ 786266 w 1695641"/>
                <a:gd name="connsiteY161" fmla="*/ 382298 h 384233"/>
                <a:gd name="connsiteX162" fmla="*/ 779841 w 1695641"/>
                <a:gd name="connsiteY162" fmla="*/ 382298 h 384233"/>
                <a:gd name="connsiteX163" fmla="*/ 779841 w 1695641"/>
                <a:gd name="connsiteY163" fmla="*/ 327321 h 384233"/>
                <a:gd name="connsiteX164" fmla="*/ 761277 w 1695641"/>
                <a:gd name="connsiteY164" fmla="*/ 327321 h 384233"/>
                <a:gd name="connsiteX165" fmla="*/ 761277 w 1695641"/>
                <a:gd name="connsiteY165" fmla="*/ 321431 h 384233"/>
                <a:gd name="connsiteX166" fmla="*/ 640166 w 1695641"/>
                <a:gd name="connsiteY166" fmla="*/ 315451 h 384233"/>
                <a:gd name="connsiteX167" fmla="*/ 690145 w 1695641"/>
                <a:gd name="connsiteY167" fmla="*/ 315451 h 384233"/>
                <a:gd name="connsiteX168" fmla="*/ 690145 w 1695641"/>
                <a:gd name="connsiteY168" fmla="*/ 321341 h 384233"/>
                <a:gd name="connsiteX169" fmla="*/ 690145 w 1695641"/>
                <a:gd name="connsiteY169" fmla="*/ 327321 h 384233"/>
                <a:gd name="connsiteX170" fmla="*/ 671581 w 1695641"/>
                <a:gd name="connsiteY170" fmla="*/ 327321 h 384233"/>
                <a:gd name="connsiteX171" fmla="*/ 671581 w 1695641"/>
                <a:gd name="connsiteY171" fmla="*/ 382298 h 384233"/>
                <a:gd name="connsiteX172" fmla="*/ 665155 w 1695641"/>
                <a:gd name="connsiteY172" fmla="*/ 382298 h 384233"/>
                <a:gd name="connsiteX173" fmla="*/ 658730 w 1695641"/>
                <a:gd name="connsiteY173" fmla="*/ 382298 h 384233"/>
                <a:gd name="connsiteX174" fmla="*/ 658730 w 1695641"/>
                <a:gd name="connsiteY174" fmla="*/ 327321 h 384233"/>
                <a:gd name="connsiteX175" fmla="*/ 640166 w 1695641"/>
                <a:gd name="connsiteY175" fmla="*/ 327321 h 384233"/>
                <a:gd name="connsiteX176" fmla="*/ 640166 w 1695641"/>
                <a:gd name="connsiteY176" fmla="*/ 321431 h 384233"/>
                <a:gd name="connsiteX177" fmla="*/ 617140 w 1695641"/>
                <a:gd name="connsiteY177" fmla="*/ 315451 h 384233"/>
                <a:gd name="connsiteX178" fmla="*/ 623566 w 1695641"/>
                <a:gd name="connsiteY178" fmla="*/ 315451 h 384233"/>
                <a:gd name="connsiteX179" fmla="*/ 629992 w 1695641"/>
                <a:gd name="connsiteY179" fmla="*/ 315451 h 384233"/>
                <a:gd name="connsiteX180" fmla="*/ 629992 w 1695641"/>
                <a:gd name="connsiteY180" fmla="*/ 382298 h 384233"/>
                <a:gd name="connsiteX181" fmla="*/ 623655 w 1695641"/>
                <a:gd name="connsiteY181" fmla="*/ 382298 h 384233"/>
                <a:gd name="connsiteX182" fmla="*/ 617140 w 1695641"/>
                <a:gd name="connsiteY182" fmla="*/ 382298 h 384233"/>
                <a:gd name="connsiteX183" fmla="*/ 557165 w 1695641"/>
                <a:gd name="connsiteY183" fmla="*/ 315451 h 384233"/>
                <a:gd name="connsiteX184" fmla="*/ 607144 w 1695641"/>
                <a:gd name="connsiteY184" fmla="*/ 315451 h 384233"/>
                <a:gd name="connsiteX185" fmla="*/ 607144 w 1695641"/>
                <a:gd name="connsiteY185" fmla="*/ 321341 h 384233"/>
                <a:gd name="connsiteX186" fmla="*/ 607144 w 1695641"/>
                <a:gd name="connsiteY186" fmla="*/ 327321 h 384233"/>
                <a:gd name="connsiteX187" fmla="*/ 588580 w 1695641"/>
                <a:gd name="connsiteY187" fmla="*/ 327321 h 384233"/>
                <a:gd name="connsiteX188" fmla="*/ 588580 w 1695641"/>
                <a:gd name="connsiteY188" fmla="*/ 382298 h 384233"/>
                <a:gd name="connsiteX189" fmla="*/ 582154 w 1695641"/>
                <a:gd name="connsiteY189" fmla="*/ 382298 h 384233"/>
                <a:gd name="connsiteX190" fmla="*/ 575729 w 1695641"/>
                <a:gd name="connsiteY190" fmla="*/ 382298 h 384233"/>
                <a:gd name="connsiteX191" fmla="*/ 575729 w 1695641"/>
                <a:gd name="connsiteY191" fmla="*/ 327321 h 384233"/>
                <a:gd name="connsiteX192" fmla="*/ 557165 w 1695641"/>
                <a:gd name="connsiteY192" fmla="*/ 327321 h 384233"/>
                <a:gd name="connsiteX193" fmla="*/ 557165 w 1695641"/>
                <a:gd name="connsiteY193" fmla="*/ 321431 h 384233"/>
                <a:gd name="connsiteX194" fmla="*/ 435876 w 1695641"/>
                <a:gd name="connsiteY194" fmla="*/ 315451 h 384233"/>
                <a:gd name="connsiteX195" fmla="*/ 442659 w 1695641"/>
                <a:gd name="connsiteY195" fmla="*/ 315451 h 384233"/>
                <a:gd name="connsiteX196" fmla="*/ 449353 w 1695641"/>
                <a:gd name="connsiteY196" fmla="*/ 315451 h 384233"/>
                <a:gd name="connsiteX197" fmla="*/ 474074 w 1695641"/>
                <a:gd name="connsiteY197" fmla="*/ 362396 h 384233"/>
                <a:gd name="connsiteX198" fmla="*/ 474074 w 1695641"/>
                <a:gd name="connsiteY198" fmla="*/ 315451 h 384233"/>
                <a:gd name="connsiteX199" fmla="*/ 480054 w 1695641"/>
                <a:gd name="connsiteY199" fmla="*/ 315451 h 384233"/>
                <a:gd name="connsiteX200" fmla="*/ 486123 w 1695641"/>
                <a:gd name="connsiteY200" fmla="*/ 315451 h 384233"/>
                <a:gd name="connsiteX201" fmla="*/ 486123 w 1695641"/>
                <a:gd name="connsiteY201" fmla="*/ 382298 h 384233"/>
                <a:gd name="connsiteX202" fmla="*/ 479697 w 1695641"/>
                <a:gd name="connsiteY202" fmla="*/ 382298 h 384233"/>
                <a:gd name="connsiteX203" fmla="*/ 473271 w 1695641"/>
                <a:gd name="connsiteY203" fmla="*/ 382298 h 384233"/>
                <a:gd name="connsiteX204" fmla="*/ 447925 w 1695641"/>
                <a:gd name="connsiteY204" fmla="*/ 334104 h 384233"/>
                <a:gd name="connsiteX205" fmla="*/ 447925 w 1695641"/>
                <a:gd name="connsiteY205" fmla="*/ 382298 h 384233"/>
                <a:gd name="connsiteX206" fmla="*/ 441945 w 1695641"/>
                <a:gd name="connsiteY206" fmla="*/ 382298 h 384233"/>
                <a:gd name="connsiteX207" fmla="*/ 435876 w 1695641"/>
                <a:gd name="connsiteY207" fmla="*/ 382298 h 384233"/>
                <a:gd name="connsiteX208" fmla="*/ 408298 w 1695641"/>
                <a:gd name="connsiteY208" fmla="*/ 315451 h 384233"/>
                <a:gd name="connsiteX209" fmla="*/ 414635 w 1695641"/>
                <a:gd name="connsiteY209" fmla="*/ 315451 h 384233"/>
                <a:gd name="connsiteX210" fmla="*/ 421150 w 1695641"/>
                <a:gd name="connsiteY210" fmla="*/ 315451 h 384233"/>
                <a:gd name="connsiteX211" fmla="*/ 421150 w 1695641"/>
                <a:gd name="connsiteY211" fmla="*/ 382298 h 384233"/>
                <a:gd name="connsiteX212" fmla="*/ 414724 w 1695641"/>
                <a:gd name="connsiteY212" fmla="*/ 382298 h 384233"/>
                <a:gd name="connsiteX213" fmla="*/ 408298 w 1695641"/>
                <a:gd name="connsiteY213" fmla="*/ 382298 h 384233"/>
                <a:gd name="connsiteX214" fmla="*/ 246043 w 1695641"/>
                <a:gd name="connsiteY214" fmla="*/ 315451 h 384233"/>
                <a:gd name="connsiteX215" fmla="*/ 252737 w 1695641"/>
                <a:gd name="connsiteY215" fmla="*/ 315451 h 384233"/>
                <a:gd name="connsiteX216" fmla="*/ 259520 w 1695641"/>
                <a:gd name="connsiteY216" fmla="*/ 315451 h 384233"/>
                <a:gd name="connsiteX217" fmla="*/ 284152 w 1695641"/>
                <a:gd name="connsiteY217" fmla="*/ 362396 h 384233"/>
                <a:gd name="connsiteX218" fmla="*/ 284152 w 1695641"/>
                <a:gd name="connsiteY218" fmla="*/ 315451 h 384233"/>
                <a:gd name="connsiteX219" fmla="*/ 290131 w 1695641"/>
                <a:gd name="connsiteY219" fmla="*/ 315451 h 384233"/>
                <a:gd name="connsiteX220" fmla="*/ 296200 w 1695641"/>
                <a:gd name="connsiteY220" fmla="*/ 315451 h 384233"/>
                <a:gd name="connsiteX221" fmla="*/ 296200 w 1695641"/>
                <a:gd name="connsiteY221" fmla="*/ 382298 h 384233"/>
                <a:gd name="connsiteX222" fmla="*/ 289775 w 1695641"/>
                <a:gd name="connsiteY222" fmla="*/ 382298 h 384233"/>
                <a:gd name="connsiteX223" fmla="*/ 283349 w 1695641"/>
                <a:gd name="connsiteY223" fmla="*/ 382298 h 384233"/>
                <a:gd name="connsiteX224" fmla="*/ 258002 w 1695641"/>
                <a:gd name="connsiteY224" fmla="*/ 334104 h 384233"/>
                <a:gd name="connsiteX225" fmla="*/ 258002 w 1695641"/>
                <a:gd name="connsiteY225" fmla="*/ 382298 h 384233"/>
                <a:gd name="connsiteX226" fmla="*/ 252023 w 1695641"/>
                <a:gd name="connsiteY226" fmla="*/ 382298 h 384233"/>
                <a:gd name="connsiteX227" fmla="*/ 246043 w 1695641"/>
                <a:gd name="connsiteY227" fmla="*/ 382298 h 384233"/>
                <a:gd name="connsiteX228" fmla="*/ 218377 w 1695641"/>
                <a:gd name="connsiteY228" fmla="*/ 315451 h 384233"/>
                <a:gd name="connsiteX229" fmla="*/ 224803 w 1695641"/>
                <a:gd name="connsiteY229" fmla="*/ 315451 h 384233"/>
                <a:gd name="connsiteX230" fmla="*/ 231229 w 1695641"/>
                <a:gd name="connsiteY230" fmla="*/ 315451 h 384233"/>
                <a:gd name="connsiteX231" fmla="*/ 231229 w 1695641"/>
                <a:gd name="connsiteY231" fmla="*/ 382298 h 384233"/>
                <a:gd name="connsiteX232" fmla="*/ 224803 w 1695641"/>
                <a:gd name="connsiteY232" fmla="*/ 382298 h 384233"/>
                <a:gd name="connsiteX233" fmla="*/ 218377 w 1695641"/>
                <a:gd name="connsiteY233" fmla="*/ 382298 h 384233"/>
                <a:gd name="connsiteX234" fmla="*/ 140016 w 1695641"/>
                <a:gd name="connsiteY234" fmla="*/ 315451 h 384233"/>
                <a:gd name="connsiteX235" fmla="*/ 146442 w 1695641"/>
                <a:gd name="connsiteY235" fmla="*/ 315451 h 384233"/>
                <a:gd name="connsiteX236" fmla="*/ 152868 w 1695641"/>
                <a:gd name="connsiteY236" fmla="*/ 315451 h 384233"/>
                <a:gd name="connsiteX237" fmla="*/ 152868 w 1695641"/>
                <a:gd name="connsiteY237" fmla="*/ 382298 h 384233"/>
                <a:gd name="connsiteX238" fmla="*/ 146531 w 1695641"/>
                <a:gd name="connsiteY238" fmla="*/ 382298 h 384233"/>
                <a:gd name="connsiteX239" fmla="*/ 140016 w 1695641"/>
                <a:gd name="connsiteY239" fmla="*/ 382298 h 384233"/>
                <a:gd name="connsiteX240" fmla="*/ 80487 w 1695641"/>
                <a:gd name="connsiteY240" fmla="*/ 315451 h 384233"/>
                <a:gd name="connsiteX241" fmla="*/ 125736 w 1695641"/>
                <a:gd name="connsiteY241" fmla="*/ 315451 h 384233"/>
                <a:gd name="connsiteX242" fmla="*/ 125736 w 1695641"/>
                <a:gd name="connsiteY242" fmla="*/ 321341 h 384233"/>
                <a:gd name="connsiteX243" fmla="*/ 125736 w 1695641"/>
                <a:gd name="connsiteY243" fmla="*/ 327321 h 384233"/>
                <a:gd name="connsiteX244" fmla="*/ 93339 w 1695641"/>
                <a:gd name="connsiteY244" fmla="*/ 327321 h 384233"/>
                <a:gd name="connsiteX245" fmla="*/ 93339 w 1695641"/>
                <a:gd name="connsiteY245" fmla="*/ 341512 h 384233"/>
                <a:gd name="connsiteX246" fmla="*/ 123415 w 1695641"/>
                <a:gd name="connsiteY246" fmla="*/ 341512 h 384233"/>
                <a:gd name="connsiteX247" fmla="*/ 123415 w 1695641"/>
                <a:gd name="connsiteY247" fmla="*/ 347224 h 384233"/>
                <a:gd name="connsiteX248" fmla="*/ 123415 w 1695641"/>
                <a:gd name="connsiteY248" fmla="*/ 353024 h 384233"/>
                <a:gd name="connsiteX249" fmla="*/ 93339 w 1695641"/>
                <a:gd name="connsiteY249" fmla="*/ 353024 h 384233"/>
                <a:gd name="connsiteX250" fmla="*/ 93339 w 1695641"/>
                <a:gd name="connsiteY250" fmla="*/ 370428 h 384233"/>
                <a:gd name="connsiteX251" fmla="*/ 127164 w 1695641"/>
                <a:gd name="connsiteY251" fmla="*/ 370428 h 384233"/>
                <a:gd name="connsiteX252" fmla="*/ 127164 w 1695641"/>
                <a:gd name="connsiteY252" fmla="*/ 376408 h 384233"/>
                <a:gd name="connsiteX253" fmla="*/ 127164 w 1695641"/>
                <a:gd name="connsiteY253" fmla="*/ 382298 h 384233"/>
                <a:gd name="connsiteX254" fmla="*/ 80487 w 1695641"/>
                <a:gd name="connsiteY254" fmla="*/ 382298 h 384233"/>
                <a:gd name="connsiteX255" fmla="*/ 190189 w 1695641"/>
                <a:gd name="connsiteY255" fmla="*/ 315324 h 384233"/>
                <a:gd name="connsiteX256" fmla="*/ 202952 w 1695641"/>
                <a:gd name="connsiteY256" fmla="*/ 315324 h 384233"/>
                <a:gd name="connsiteX257" fmla="*/ 202952 w 1695641"/>
                <a:gd name="connsiteY257" fmla="*/ 363429 h 384233"/>
                <a:gd name="connsiteX258" fmla="*/ 197954 w 1695641"/>
                <a:gd name="connsiteY258" fmla="*/ 378779 h 384233"/>
                <a:gd name="connsiteX259" fmla="*/ 183138 w 1695641"/>
                <a:gd name="connsiteY259" fmla="*/ 384045 h 384233"/>
                <a:gd name="connsiteX260" fmla="*/ 167878 w 1695641"/>
                <a:gd name="connsiteY260" fmla="*/ 378243 h 384233"/>
                <a:gd name="connsiteX261" fmla="*/ 163326 w 1695641"/>
                <a:gd name="connsiteY261" fmla="*/ 360394 h 384233"/>
                <a:gd name="connsiteX262" fmla="*/ 163326 w 1695641"/>
                <a:gd name="connsiteY262" fmla="*/ 356914 h 384233"/>
                <a:gd name="connsiteX263" fmla="*/ 175553 w 1695641"/>
                <a:gd name="connsiteY263" fmla="*/ 356914 h 384233"/>
                <a:gd name="connsiteX264" fmla="*/ 175553 w 1695641"/>
                <a:gd name="connsiteY264" fmla="*/ 360930 h 384233"/>
                <a:gd name="connsiteX265" fmla="*/ 177248 w 1695641"/>
                <a:gd name="connsiteY265" fmla="*/ 369854 h 384233"/>
                <a:gd name="connsiteX266" fmla="*/ 183049 w 1695641"/>
                <a:gd name="connsiteY266" fmla="*/ 372799 h 384233"/>
                <a:gd name="connsiteX267" fmla="*/ 188493 w 1695641"/>
                <a:gd name="connsiteY267" fmla="*/ 370657 h 384233"/>
                <a:gd name="connsiteX268" fmla="*/ 190189 w 1695641"/>
                <a:gd name="connsiteY268" fmla="*/ 363697 h 384233"/>
                <a:gd name="connsiteX269" fmla="*/ 14815 w 1695641"/>
                <a:gd name="connsiteY269" fmla="*/ 315323 h 384233"/>
                <a:gd name="connsiteX270" fmla="*/ 44891 w 1695641"/>
                <a:gd name="connsiteY270" fmla="*/ 315323 h 384233"/>
                <a:gd name="connsiteX271" fmla="*/ 58814 w 1695641"/>
                <a:gd name="connsiteY271" fmla="*/ 319785 h 384233"/>
                <a:gd name="connsiteX272" fmla="*/ 63902 w 1695641"/>
                <a:gd name="connsiteY272" fmla="*/ 332280 h 384233"/>
                <a:gd name="connsiteX273" fmla="*/ 58189 w 1695641"/>
                <a:gd name="connsiteY273" fmla="*/ 344864 h 384233"/>
                <a:gd name="connsiteX274" fmla="*/ 56137 w 1695641"/>
                <a:gd name="connsiteY274" fmla="*/ 346203 h 384233"/>
                <a:gd name="connsiteX275" fmla="*/ 60064 w 1695641"/>
                <a:gd name="connsiteY275" fmla="*/ 348434 h 384233"/>
                <a:gd name="connsiteX276" fmla="*/ 65954 w 1695641"/>
                <a:gd name="connsiteY276" fmla="*/ 361285 h 384233"/>
                <a:gd name="connsiteX277" fmla="*/ 60064 w 1695641"/>
                <a:gd name="connsiteY277" fmla="*/ 376815 h 384233"/>
                <a:gd name="connsiteX278" fmla="*/ 43017 w 1695641"/>
                <a:gd name="connsiteY278" fmla="*/ 382170 h 384233"/>
                <a:gd name="connsiteX279" fmla="*/ 15083 w 1695641"/>
                <a:gd name="connsiteY279" fmla="*/ 382170 h 384233"/>
                <a:gd name="connsiteX280" fmla="*/ 700246 w 1695641"/>
                <a:gd name="connsiteY280" fmla="*/ 315235 h 384233"/>
                <a:gd name="connsiteX281" fmla="*/ 713098 w 1695641"/>
                <a:gd name="connsiteY281" fmla="*/ 315235 h 384233"/>
                <a:gd name="connsiteX282" fmla="*/ 713098 w 1695641"/>
                <a:gd name="connsiteY282" fmla="*/ 357360 h 384233"/>
                <a:gd name="connsiteX283" fmla="*/ 716132 w 1695641"/>
                <a:gd name="connsiteY283" fmla="*/ 368159 h 384233"/>
                <a:gd name="connsiteX284" fmla="*/ 725057 w 1695641"/>
                <a:gd name="connsiteY284" fmla="*/ 371729 h 384233"/>
                <a:gd name="connsiteX285" fmla="*/ 733982 w 1695641"/>
                <a:gd name="connsiteY285" fmla="*/ 368427 h 384233"/>
                <a:gd name="connsiteX286" fmla="*/ 736749 w 1695641"/>
                <a:gd name="connsiteY286" fmla="*/ 357360 h 384233"/>
                <a:gd name="connsiteX287" fmla="*/ 736749 w 1695641"/>
                <a:gd name="connsiteY287" fmla="*/ 315235 h 384233"/>
                <a:gd name="connsiteX288" fmla="*/ 749958 w 1695641"/>
                <a:gd name="connsiteY288" fmla="*/ 315235 h 384233"/>
                <a:gd name="connsiteX289" fmla="*/ 749958 w 1695641"/>
                <a:gd name="connsiteY289" fmla="*/ 356914 h 384233"/>
                <a:gd name="connsiteX290" fmla="*/ 744156 w 1695641"/>
                <a:gd name="connsiteY290" fmla="*/ 377620 h 384233"/>
                <a:gd name="connsiteX291" fmla="*/ 725146 w 1695641"/>
                <a:gd name="connsiteY291" fmla="*/ 383956 h 384233"/>
                <a:gd name="connsiteX292" fmla="*/ 706404 w 1695641"/>
                <a:gd name="connsiteY292" fmla="*/ 377352 h 384233"/>
                <a:gd name="connsiteX293" fmla="*/ 700246 w 1695641"/>
                <a:gd name="connsiteY293" fmla="*/ 356914 h 384233"/>
                <a:gd name="connsiteX294" fmla="*/ 1526374 w 1695641"/>
                <a:gd name="connsiteY294" fmla="*/ 313761 h 384233"/>
                <a:gd name="connsiteX295" fmla="*/ 1547261 w 1695641"/>
                <a:gd name="connsiteY295" fmla="*/ 321079 h 384233"/>
                <a:gd name="connsiteX296" fmla="*/ 1549537 w 1695641"/>
                <a:gd name="connsiteY296" fmla="*/ 323355 h 384233"/>
                <a:gd name="connsiteX297" fmla="*/ 1557570 w 1695641"/>
                <a:gd name="connsiteY297" fmla="*/ 349327 h 384233"/>
                <a:gd name="connsiteX298" fmla="*/ 1549537 w 1695641"/>
                <a:gd name="connsiteY298" fmla="*/ 374763 h 384233"/>
                <a:gd name="connsiteX299" fmla="*/ 1508175 w 1695641"/>
                <a:gd name="connsiteY299" fmla="*/ 376508 h 384233"/>
                <a:gd name="connsiteX300" fmla="*/ 1506430 w 1695641"/>
                <a:gd name="connsiteY300" fmla="*/ 374763 h 384233"/>
                <a:gd name="connsiteX301" fmla="*/ 1498397 w 1695641"/>
                <a:gd name="connsiteY301" fmla="*/ 349327 h 384233"/>
                <a:gd name="connsiteX302" fmla="*/ 1506430 w 1695641"/>
                <a:gd name="connsiteY302" fmla="*/ 323355 h 384233"/>
                <a:gd name="connsiteX303" fmla="*/ 1526374 w 1695641"/>
                <a:gd name="connsiteY303" fmla="*/ 313761 h 384233"/>
                <a:gd name="connsiteX304" fmla="*/ 1400517 w 1695641"/>
                <a:gd name="connsiteY304" fmla="*/ 313754 h 384233"/>
                <a:gd name="connsiteX305" fmla="*/ 1421460 w 1695641"/>
                <a:gd name="connsiteY305" fmla="*/ 321118 h 384233"/>
                <a:gd name="connsiteX306" fmla="*/ 1423697 w 1695641"/>
                <a:gd name="connsiteY306" fmla="*/ 323355 h 384233"/>
                <a:gd name="connsiteX307" fmla="*/ 1431641 w 1695641"/>
                <a:gd name="connsiteY307" fmla="*/ 349327 h 384233"/>
                <a:gd name="connsiteX308" fmla="*/ 1423697 w 1695641"/>
                <a:gd name="connsiteY308" fmla="*/ 374763 h 384233"/>
                <a:gd name="connsiteX309" fmla="*/ 1382207 w 1695641"/>
                <a:gd name="connsiteY309" fmla="*/ 376469 h 384233"/>
                <a:gd name="connsiteX310" fmla="*/ 1380501 w 1695641"/>
                <a:gd name="connsiteY310" fmla="*/ 374763 h 384233"/>
                <a:gd name="connsiteX311" fmla="*/ 1380500 w 1695641"/>
                <a:gd name="connsiteY311" fmla="*/ 374763 h 384233"/>
                <a:gd name="connsiteX312" fmla="*/ 1372557 w 1695641"/>
                <a:gd name="connsiteY312" fmla="*/ 349327 h 384233"/>
                <a:gd name="connsiteX313" fmla="*/ 1380500 w 1695641"/>
                <a:gd name="connsiteY313" fmla="*/ 323355 h 384233"/>
                <a:gd name="connsiteX314" fmla="*/ 1400517 w 1695641"/>
                <a:gd name="connsiteY314" fmla="*/ 313754 h 384233"/>
                <a:gd name="connsiteX315" fmla="*/ 935084 w 1695641"/>
                <a:gd name="connsiteY315" fmla="*/ 313754 h 384233"/>
                <a:gd name="connsiteX316" fmla="*/ 956027 w 1695641"/>
                <a:gd name="connsiteY316" fmla="*/ 321118 h 384233"/>
                <a:gd name="connsiteX317" fmla="*/ 958264 w 1695641"/>
                <a:gd name="connsiteY317" fmla="*/ 323355 h 384233"/>
                <a:gd name="connsiteX318" fmla="*/ 966208 w 1695641"/>
                <a:gd name="connsiteY318" fmla="*/ 349327 h 384233"/>
                <a:gd name="connsiteX319" fmla="*/ 958264 w 1695641"/>
                <a:gd name="connsiteY319" fmla="*/ 374763 h 384233"/>
                <a:gd name="connsiteX320" fmla="*/ 916774 w 1695641"/>
                <a:gd name="connsiteY320" fmla="*/ 376469 h 384233"/>
                <a:gd name="connsiteX321" fmla="*/ 915068 w 1695641"/>
                <a:gd name="connsiteY321" fmla="*/ 374763 h 384233"/>
                <a:gd name="connsiteX322" fmla="*/ 915067 w 1695641"/>
                <a:gd name="connsiteY322" fmla="*/ 374763 h 384233"/>
                <a:gd name="connsiteX323" fmla="*/ 907124 w 1695641"/>
                <a:gd name="connsiteY323" fmla="*/ 349327 h 384233"/>
                <a:gd name="connsiteX324" fmla="*/ 915067 w 1695641"/>
                <a:gd name="connsiteY324" fmla="*/ 323355 h 384233"/>
                <a:gd name="connsiteX325" fmla="*/ 935084 w 1695641"/>
                <a:gd name="connsiteY325" fmla="*/ 313754 h 384233"/>
                <a:gd name="connsiteX326" fmla="*/ 1598624 w 1695641"/>
                <a:gd name="connsiteY326" fmla="*/ 313717 h 384233"/>
                <a:gd name="connsiteX327" fmla="*/ 1617099 w 1695641"/>
                <a:gd name="connsiteY327" fmla="*/ 319786 h 384233"/>
                <a:gd name="connsiteX328" fmla="*/ 1625578 w 1695641"/>
                <a:gd name="connsiteY328" fmla="*/ 336207 h 384233"/>
                <a:gd name="connsiteX329" fmla="*/ 1612994 w 1695641"/>
                <a:gd name="connsiteY329" fmla="*/ 336207 h 384233"/>
                <a:gd name="connsiteX330" fmla="*/ 1608442 w 1695641"/>
                <a:gd name="connsiteY330" fmla="*/ 328621 h 384233"/>
                <a:gd name="connsiteX331" fmla="*/ 1599517 w 1695641"/>
                <a:gd name="connsiteY331" fmla="*/ 325319 h 384233"/>
                <a:gd name="connsiteX332" fmla="*/ 1586397 w 1695641"/>
                <a:gd name="connsiteY332" fmla="*/ 331566 h 384233"/>
                <a:gd name="connsiteX333" fmla="*/ 1586397 w 1695641"/>
                <a:gd name="connsiteY333" fmla="*/ 366373 h 384233"/>
                <a:gd name="connsiteX334" fmla="*/ 1599696 w 1695641"/>
                <a:gd name="connsiteY334" fmla="*/ 372353 h 384233"/>
                <a:gd name="connsiteX335" fmla="*/ 1611298 w 1695641"/>
                <a:gd name="connsiteY335" fmla="*/ 366106 h 384233"/>
                <a:gd name="connsiteX336" fmla="*/ 1614689 w 1695641"/>
                <a:gd name="connsiteY336" fmla="*/ 357895 h 384233"/>
                <a:gd name="connsiteX337" fmla="*/ 1600231 w 1695641"/>
                <a:gd name="connsiteY337" fmla="*/ 357895 h 384233"/>
                <a:gd name="connsiteX338" fmla="*/ 1600231 w 1695641"/>
                <a:gd name="connsiteY338" fmla="*/ 346382 h 384233"/>
                <a:gd name="connsiteX339" fmla="*/ 1626024 w 1695641"/>
                <a:gd name="connsiteY339" fmla="*/ 346382 h 384233"/>
                <a:gd name="connsiteX340" fmla="*/ 1626024 w 1695641"/>
                <a:gd name="connsiteY340" fmla="*/ 382081 h 384233"/>
                <a:gd name="connsiteX341" fmla="*/ 1617099 w 1695641"/>
                <a:gd name="connsiteY341" fmla="*/ 382081 h 384233"/>
                <a:gd name="connsiteX342" fmla="*/ 1615850 w 1695641"/>
                <a:gd name="connsiteY342" fmla="*/ 373156 h 384233"/>
                <a:gd name="connsiteX343" fmla="*/ 1615671 w 1695641"/>
                <a:gd name="connsiteY343" fmla="*/ 374762 h 384233"/>
                <a:gd name="connsiteX344" fmla="*/ 1597821 w 1695641"/>
                <a:gd name="connsiteY344" fmla="*/ 384223 h 384233"/>
                <a:gd name="connsiteX345" fmla="*/ 1597821 w 1695641"/>
                <a:gd name="connsiteY345" fmla="*/ 383687 h 384233"/>
                <a:gd name="connsiteX346" fmla="*/ 1576401 w 1695641"/>
                <a:gd name="connsiteY346" fmla="*/ 374762 h 384233"/>
                <a:gd name="connsiteX347" fmla="*/ 1576401 w 1695641"/>
                <a:gd name="connsiteY347" fmla="*/ 323356 h 384233"/>
                <a:gd name="connsiteX348" fmla="*/ 1598624 w 1695641"/>
                <a:gd name="connsiteY348" fmla="*/ 313717 h 384233"/>
                <a:gd name="connsiteX349" fmla="*/ 1205662 w 1695641"/>
                <a:gd name="connsiteY349" fmla="*/ 313538 h 384233"/>
                <a:gd name="connsiteX350" fmla="*/ 1223511 w 1695641"/>
                <a:gd name="connsiteY350" fmla="*/ 319964 h 384233"/>
                <a:gd name="connsiteX351" fmla="*/ 1232436 w 1695641"/>
                <a:gd name="connsiteY351" fmla="*/ 337367 h 384233"/>
                <a:gd name="connsiteX352" fmla="*/ 1219584 w 1695641"/>
                <a:gd name="connsiteY352" fmla="*/ 337367 h 384233"/>
                <a:gd name="connsiteX353" fmla="*/ 1215300 w 1695641"/>
                <a:gd name="connsiteY353" fmla="*/ 328442 h 384233"/>
                <a:gd name="connsiteX354" fmla="*/ 1206376 w 1695641"/>
                <a:gd name="connsiteY354" fmla="*/ 325229 h 384233"/>
                <a:gd name="connsiteX355" fmla="*/ 1195130 w 1695641"/>
                <a:gd name="connsiteY355" fmla="*/ 331477 h 384233"/>
                <a:gd name="connsiteX356" fmla="*/ 1191114 w 1695641"/>
                <a:gd name="connsiteY356" fmla="*/ 348702 h 384233"/>
                <a:gd name="connsiteX357" fmla="*/ 1195130 w 1695641"/>
                <a:gd name="connsiteY357" fmla="*/ 365480 h 384233"/>
                <a:gd name="connsiteX358" fmla="*/ 1214212 w 1695641"/>
                <a:gd name="connsiteY358" fmla="*/ 369182 h 384233"/>
                <a:gd name="connsiteX359" fmla="*/ 1215746 w 1695641"/>
                <a:gd name="connsiteY359" fmla="*/ 367979 h 384233"/>
                <a:gd name="connsiteX360" fmla="*/ 1220030 w 1695641"/>
                <a:gd name="connsiteY360" fmla="*/ 358430 h 384233"/>
                <a:gd name="connsiteX361" fmla="*/ 1231901 w 1695641"/>
                <a:gd name="connsiteY361" fmla="*/ 358787 h 384233"/>
                <a:gd name="connsiteX362" fmla="*/ 1223511 w 1695641"/>
                <a:gd name="connsiteY362" fmla="*/ 377172 h 384233"/>
                <a:gd name="connsiteX363" fmla="*/ 1205662 w 1695641"/>
                <a:gd name="connsiteY363" fmla="*/ 384044 h 384233"/>
                <a:gd name="connsiteX364" fmla="*/ 1185045 w 1695641"/>
                <a:gd name="connsiteY364" fmla="*/ 374584 h 384233"/>
                <a:gd name="connsiteX365" fmla="*/ 1177370 w 1695641"/>
                <a:gd name="connsiteY365" fmla="*/ 349148 h 384233"/>
                <a:gd name="connsiteX366" fmla="*/ 1185045 w 1695641"/>
                <a:gd name="connsiteY366" fmla="*/ 323177 h 384233"/>
                <a:gd name="connsiteX367" fmla="*/ 1205662 w 1695641"/>
                <a:gd name="connsiteY367" fmla="*/ 313538 h 384233"/>
                <a:gd name="connsiteX368" fmla="*/ 523890 w 1695641"/>
                <a:gd name="connsiteY368" fmla="*/ 313538 h 384233"/>
                <a:gd name="connsiteX369" fmla="*/ 540758 w 1695641"/>
                <a:gd name="connsiteY369" fmla="*/ 319428 h 384233"/>
                <a:gd name="connsiteX370" fmla="*/ 547898 w 1695641"/>
                <a:gd name="connsiteY370" fmla="*/ 335404 h 384233"/>
                <a:gd name="connsiteX371" fmla="*/ 534867 w 1695641"/>
                <a:gd name="connsiteY371" fmla="*/ 335404 h 384233"/>
                <a:gd name="connsiteX372" fmla="*/ 531029 w 1695641"/>
                <a:gd name="connsiteY372" fmla="*/ 327817 h 384233"/>
                <a:gd name="connsiteX373" fmla="*/ 522105 w 1695641"/>
                <a:gd name="connsiteY373" fmla="*/ 325051 h 384233"/>
                <a:gd name="connsiteX374" fmla="*/ 514519 w 1695641"/>
                <a:gd name="connsiteY374" fmla="*/ 327371 h 384233"/>
                <a:gd name="connsiteX375" fmla="*/ 511752 w 1695641"/>
                <a:gd name="connsiteY375" fmla="*/ 333886 h 384233"/>
                <a:gd name="connsiteX376" fmla="*/ 514608 w 1695641"/>
                <a:gd name="connsiteY376" fmla="*/ 338527 h 384233"/>
                <a:gd name="connsiteX377" fmla="*/ 526745 w 1695641"/>
                <a:gd name="connsiteY377" fmla="*/ 342365 h 384233"/>
                <a:gd name="connsiteX378" fmla="*/ 544595 w 1695641"/>
                <a:gd name="connsiteY378" fmla="*/ 349951 h 384233"/>
                <a:gd name="connsiteX379" fmla="*/ 549058 w 1695641"/>
                <a:gd name="connsiteY379" fmla="*/ 363517 h 384233"/>
                <a:gd name="connsiteX380" fmla="*/ 542274 w 1695641"/>
                <a:gd name="connsiteY380" fmla="*/ 378510 h 384233"/>
                <a:gd name="connsiteX381" fmla="*/ 523801 w 1695641"/>
                <a:gd name="connsiteY381" fmla="*/ 384044 h 384233"/>
                <a:gd name="connsiteX382" fmla="*/ 505951 w 1695641"/>
                <a:gd name="connsiteY382" fmla="*/ 378153 h 384233"/>
                <a:gd name="connsiteX383" fmla="*/ 498900 w 1695641"/>
                <a:gd name="connsiteY383" fmla="*/ 361464 h 384233"/>
                <a:gd name="connsiteX384" fmla="*/ 511306 w 1695641"/>
                <a:gd name="connsiteY384" fmla="*/ 361465 h 384233"/>
                <a:gd name="connsiteX385" fmla="*/ 514876 w 1695641"/>
                <a:gd name="connsiteY385" fmla="*/ 369675 h 384233"/>
                <a:gd name="connsiteX386" fmla="*/ 523801 w 1695641"/>
                <a:gd name="connsiteY386" fmla="*/ 372531 h 384233"/>
                <a:gd name="connsiteX387" fmla="*/ 533439 w 1695641"/>
                <a:gd name="connsiteY387" fmla="*/ 370389 h 384233"/>
                <a:gd name="connsiteX388" fmla="*/ 536920 w 1695641"/>
                <a:gd name="connsiteY388" fmla="*/ 364410 h 384233"/>
                <a:gd name="connsiteX389" fmla="*/ 534421 w 1695641"/>
                <a:gd name="connsiteY389" fmla="*/ 358787 h 384233"/>
                <a:gd name="connsiteX390" fmla="*/ 523979 w 1695641"/>
                <a:gd name="connsiteY390" fmla="*/ 355128 h 384233"/>
                <a:gd name="connsiteX391" fmla="*/ 504434 w 1695641"/>
                <a:gd name="connsiteY391" fmla="*/ 347452 h 384233"/>
                <a:gd name="connsiteX392" fmla="*/ 499525 w 1695641"/>
                <a:gd name="connsiteY392" fmla="*/ 334690 h 384233"/>
                <a:gd name="connsiteX393" fmla="*/ 506040 w 1695641"/>
                <a:gd name="connsiteY393" fmla="*/ 319249 h 384233"/>
                <a:gd name="connsiteX394" fmla="*/ 523890 w 1695641"/>
                <a:gd name="connsiteY394" fmla="*/ 313538 h 384233"/>
                <a:gd name="connsiteX395" fmla="*/ 336367 w 1695641"/>
                <a:gd name="connsiteY395" fmla="*/ 313293 h 384233"/>
                <a:gd name="connsiteX396" fmla="*/ 357351 w 1695641"/>
                <a:gd name="connsiteY396" fmla="*/ 319250 h 384233"/>
                <a:gd name="connsiteX397" fmla="*/ 365830 w 1695641"/>
                <a:gd name="connsiteY397" fmla="*/ 335672 h 384233"/>
                <a:gd name="connsiteX398" fmla="*/ 352978 w 1695641"/>
                <a:gd name="connsiteY398" fmla="*/ 335672 h 384233"/>
                <a:gd name="connsiteX399" fmla="*/ 348515 w 1695641"/>
                <a:gd name="connsiteY399" fmla="*/ 328086 h 384233"/>
                <a:gd name="connsiteX400" fmla="*/ 339591 w 1695641"/>
                <a:gd name="connsiteY400" fmla="*/ 324783 h 384233"/>
                <a:gd name="connsiteX401" fmla="*/ 326472 w 1695641"/>
                <a:gd name="connsiteY401" fmla="*/ 331031 h 384233"/>
                <a:gd name="connsiteX402" fmla="*/ 321741 w 1695641"/>
                <a:gd name="connsiteY402" fmla="*/ 348881 h 384233"/>
                <a:gd name="connsiteX403" fmla="*/ 326293 w 1695641"/>
                <a:gd name="connsiteY403" fmla="*/ 366195 h 384233"/>
                <a:gd name="connsiteX404" fmla="*/ 339591 w 1695641"/>
                <a:gd name="connsiteY404" fmla="*/ 372175 h 384233"/>
                <a:gd name="connsiteX405" fmla="*/ 351193 w 1695641"/>
                <a:gd name="connsiteY405" fmla="*/ 365928 h 384233"/>
                <a:gd name="connsiteX406" fmla="*/ 354584 w 1695641"/>
                <a:gd name="connsiteY406" fmla="*/ 357717 h 384233"/>
                <a:gd name="connsiteX407" fmla="*/ 340127 w 1695641"/>
                <a:gd name="connsiteY407" fmla="*/ 357717 h 384233"/>
                <a:gd name="connsiteX408" fmla="*/ 340127 w 1695641"/>
                <a:gd name="connsiteY408" fmla="*/ 346203 h 384233"/>
                <a:gd name="connsiteX409" fmla="*/ 366187 w 1695641"/>
                <a:gd name="connsiteY409" fmla="*/ 346203 h 384233"/>
                <a:gd name="connsiteX410" fmla="*/ 366187 w 1695641"/>
                <a:gd name="connsiteY410" fmla="*/ 381903 h 384233"/>
                <a:gd name="connsiteX411" fmla="*/ 357262 w 1695641"/>
                <a:gd name="connsiteY411" fmla="*/ 381903 h 384233"/>
                <a:gd name="connsiteX412" fmla="*/ 356012 w 1695641"/>
                <a:gd name="connsiteY412" fmla="*/ 372978 h 384233"/>
                <a:gd name="connsiteX413" fmla="*/ 355299 w 1695641"/>
                <a:gd name="connsiteY413" fmla="*/ 374049 h 384233"/>
                <a:gd name="connsiteX414" fmla="*/ 337551 w 1695641"/>
                <a:gd name="connsiteY414" fmla="*/ 383456 h 384233"/>
                <a:gd name="connsiteX415" fmla="*/ 316743 w 1695641"/>
                <a:gd name="connsiteY415" fmla="*/ 374228 h 384233"/>
                <a:gd name="connsiteX416" fmla="*/ 316743 w 1695641"/>
                <a:gd name="connsiteY416" fmla="*/ 322820 h 384233"/>
                <a:gd name="connsiteX417" fmla="*/ 336367 w 1695641"/>
                <a:gd name="connsiteY417" fmla="*/ 313293 h 384233"/>
                <a:gd name="connsiteX418" fmla="*/ 381539 w 1695641"/>
                <a:gd name="connsiteY418" fmla="*/ 228751 h 384233"/>
                <a:gd name="connsiteX419" fmla="*/ 381449 w 1695641"/>
                <a:gd name="connsiteY419" fmla="*/ 228930 h 384233"/>
                <a:gd name="connsiteX420" fmla="*/ 381464 w 1695641"/>
                <a:gd name="connsiteY420" fmla="*/ 228833 h 384233"/>
                <a:gd name="connsiteX421" fmla="*/ 350212 w 1695641"/>
                <a:gd name="connsiteY421" fmla="*/ 205101 h 384233"/>
                <a:gd name="connsiteX422" fmla="*/ 359137 w 1695641"/>
                <a:gd name="connsiteY422" fmla="*/ 216256 h 384233"/>
                <a:gd name="connsiteX423" fmla="*/ 368597 w 1695641"/>
                <a:gd name="connsiteY423" fmla="*/ 213936 h 384233"/>
                <a:gd name="connsiteX424" fmla="*/ 379575 w 1695641"/>
                <a:gd name="connsiteY424" fmla="*/ 213936 h 384233"/>
                <a:gd name="connsiteX425" fmla="*/ 383413 w 1695641"/>
                <a:gd name="connsiteY425" fmla="*/ 215721 h 384233"/>
                <a:gd name="connsiteX426" fmla="*/ 382520 w 1695641"/>
                <a:gd name="connsiteY426" fmla="*/ 221968 h 384233"/>
                <a:gd name="connsiteX427" fmla="*/ 381464 w 1695641"/>
                <a:gd name="connsiteY427" fmla="*/ 228833 h 384233"/>
                <a:gd name="connsiteX428" fmla="*/ 376719 w 1695641"/>
                <a:gd name="connsiteY428" fmla="*/ 234017 h 384233"/>
                <a:gd name="connsiteX429" fmla="*/ 371810 w 1695641"/>
                <a:gd name="connsiteY429" fmla="*/ 237676 h 384233"/>
                <a:gd name="connsiteX430" fmla="*/ 368330 w 1695641"/>
                <a:gd name="connsiteY430" fmla="*/ 247583 h 384233"/>
                <a:gd name="connsiteX431" fmla="*/ 361368 w 1695641"/>
                <a:gd name="connsiteY431" fmla="*/ 252313 h 384233"/>
                <a:gd name="connsiteX432" fmla="*/ 353336 w 1695641"/>
                <a:gd name="connsiteY432" fmla="*/ 253027 h 384233"/>
                <a:gd name="connsiteX433" fmla="*/ 342715 w 1695641"/>
                <a:gd name="connsiteY433" fmla="*/ 257490 h 384233"/>
                <a:gd name="connsiteX434" fmla="*/ 330041 w 1695641"/>
                <a:gd name="connsiteY434" fmla="*/ 247048 h 384233"/>
                <a:gd name="connsiteX435" fmla="*/ 331380 w 1695641"/>
                <a:gd name="connsiteY435" fmla="*/ 239193 h 384233"/>
                <a:gd name="connsiteX436" fmla="*/ 329506 w 1695641"/>
                <a:gd name="connsiteY436" fmla="*/ 232946 h 384233"/>
                <a:gd name="connsiteX437" fmla="*/ 333344 w 1695641"/>
                <a:gd name="connsiteY437" fmla="*/ 225627 h 384233"/>
                <a:gd name="connsiteX438" fmla="*/ 343072 w 1695641"/>
                <a:gd name="connsiteY438" fmla="*/ 208939 h 384233"/>
                <a:gd name="connsiteX439" fmla="*/ 350212 w 1695641"/>
                <a:gd name="connsiteY439" fmla="*/ 205101 h 384233"/>
                <a:gd name="connsiteX440" fmla="*/ 469269 w 1695641"/>
                <a:gd name="connsiteY440" fmla="*/ 183145 h 384233"/>
                <a:gd name="connsiteX441" fmla="*/ 476410 w 1695641"/>
                <a:gd name="connsiteY441" fmla="*/ 184752 h 384233"/>
                <a:gd name="connsiteX442" fmla="*/ 483639 w 1695641"/>
                <a:gd name="connsiteY442" fmla="*/ 188500 h 384233"/>
                <a:gd name="connsiteX443" fmla="*/ 490868 w 1695641"/>
                <a:gd name="connsiteY443" fmla="*/ 189125 h 384233"/>
                <a:gd name="connsiteX444" fmla="*/ 498008 w 1695641"/>
                <a:gd name="connsiteY444" fmla="*/ 191356 h 384233"/>
                <a:gd name="connsiteX445" fmla="*/ 504166 w 1695641"/>
                <a:gd name="connsiteY445" fmla="*/ 190375 h 384233"/>
                <a:gd name="connsiteX446" fmla="*/ 518802 w 1695641"/>
                <a:gd name="connsiteY446" fmla="*/ 203316 h 384233"/>
                <a:gd name="connsiteX447" fmla="*/ 517999 w 1695641"/>
                <a:gd name="connsiteY447" fmla="*/ 203494 h 384233"/>
                <a:gd name="connsiteX448" fmla="*/ 521837 w 1695641"/>
                <a:gd name="connsiteY448" fmla="*/ 209117 h 384233"/>
                <a:gd name="connsiteX449" fmla="*/ 521837 w 1695641"/>
                <a:gd name="connsiteY449" fmla="*/ 216435 h 384233"/>
                <a:gd name="connsiteX450" fmla="*/ 516660 w 1695641"/>
                <a:gd name="connsiteY450" fmla="*/ 223219 h 384233"/>
                <a:gd name="connsiteX451" fmla="*/ 512644 w 1695641"/>
                <a:gd name="connsiteY451" fmla="*/ 231430 h 384233"/>
                <a:gd name="connsiteX452" fmla="*/ 507915 w 1695641"/>
                <a:gd name="connsiteY452" fmla="*/ 236963 h 384233"/>
                <a:gd name="connsiteX453" fmla="*/ 499704 w 1695641"/>
                <a:gd name="connsiteY453" fmla="*/ 240265 h 384233"/>
                <a:gd name="connsiteX454" fmla="*/ 492742 w 1695641"/>
                <a:gd name="connsiteY454" fmla="*/ 240265 h 384233"/>
                <a:gd name="connsiteX455" fmla="*/ 485424 w 1695641"/>
                <a:gd name="connsiteY455" fmla="*/ 243746 h 384233"/>
                <a:gd name="connsiteX456" fmla="*/ 479712 w 1695641"/>
                <a:gd name="connsiteY456" fmla="*/ 237677 h 384233"/>
                <a:gd name="connsiteX457" fmla="*/ 479712 w 1695641"/>
                <a:gd name="connsiteY457" fmla="*/ 229645 h 384233"/>
                <a:gd name="connsiteX458" fmla="*/ 473821 w 1695641"/>
                <a:gd name="connsiteY458" fmla="*/ 218845 h 384233"/>
                <a:gd name="connsiteX459" fmla="*/ 469091 w 1695641"/>
                <a:gd name="connsiteY459" fmla="*/ 209474 h 384233"/>
                <a:gd name="connsiteX460" fmla="*/ 466324 w 1695641"/>
                <a:gd name="connsiteY460" fmla="*/ 199032 h 384233"/>
                <a:gd name="connsiteX461" fmla="*/ 466860 w 1695641"/>
                <a:gd name="connsiteY461" fmla="*/ 192606 h 384233"/>
                <a:gd name="connsiteX462" fmla="*/ 469269 w 1695641"/>
                <a:gd name="connsiteY462" fmla="*/ 183145 h 384233"/>
                <a:gd name="connsiteX463" fmla="*/ 443656 w 1695641"/>
                <a:gd name="connsiteY463" fmla="*/ 131382 h 384233"/>
                <a:gd name="connsiteX464" fmla="*/ 437051 w 1695641"/>
                <a:gd name="connsiteY464" fmla="*/ 132274 h 384233"/>
                <a:gd name="connsiteX465" fmla="*/ 430269 w 1695641"/>
                <a:gd name="connsiteY465" fmla="*/ 134505 h 384233"/>
                <a:gd name="connsiteX466" fmla="*/ 425181 w 1695641"/>
                <a:gd name="connsiteY466" fmla="*/ 137718 h 384233"/>
                <a:gd name="connsiteX467" fmla="*/ 411972 w 1695641"/>
                <a:gd name="connsiteY467" fmla="*/ 143429 h 384233"/>
                <a:gd name="connsiteX468" fmla="*/ 407956 w 1695641"/>
                <a:gd name="connsiteY468" fmla="*/ 150212 h 384233"/>
                <a:gd name="connsiteX469" fmla="*/ 413668 w 1695641"/>
                <a:gd name="connsiteY469" fmla="*/ 155924 h 384233"/>
                <a:gd name="connsiteX470" fmla="*/ 423753 w 1695641"/>
                <a:gd name="connsiteY470" fmla="*/ 152801 h 384233"/>
                <a:gd name="connsiteX471" fmla="*/ 433214 w 1695641"/>
                <a:gd name="connsiteY471" fmla="*/ 145482 h 384233"/>
                <a:gd name="connsiteX472" fmla="*/ 441068 w 1695641"/>
                <a:gd name="connsiteY472" fmla="*/ 138521 h 384233"/>
                <a:gd name="connsiteX473" fmla="*/ 443656 w 1695641"/>
                <a:gd name="connsiteY473" fmla="*/ 131382 h 384233"/>
                <a:gd name="connsiteX474" fmla="*/ 757186 w 1695641"/>
                <a:gd name="connsiteY474" fmla="*/ 117012 h 384233"/>
                <a:gd name="connsiteX475" fmla="*/ 746743 w 1695641"/>
                <a:gd name="connsiteY475" fmla="*/ 118797 h 384233"/>
                <a:gd name="connsiteX476" fmla="*/ 744244 w 1695641"/>
                <a:gd name="connsiteY476" fmla="*/ 124330 h 384233"/>
                <a:gd name="connsiteX477" fmla="*/ 745048 w 1695641"/>
                <a:gd name="connsiteY477" fmla="*/ 129507 h 384233"/>
                <a:gd name="connsiteX478" fmla="*/ 753973 w 1695641"/>
                <a:gd name="connsiteY478" fmla="*/ 130488 h 384233"/>
                <a:gd name="connsiteX479" fmla="*/ 754062 w 1695641"/>
                <a:gd name="connsiteY479" fmla="*/ 130488 h 384233"/>
                <a:gd name="connsiteX480" fmla="*/ 760042 w 1695641"/>
                <a:gd name="connsiteY480" fmla="*/ 120135 h 384233"/>
                <a:gd name="connsiteX481" fmla="*/ 760062 w 1695641"/>
                <a:gd name="connsiteY481" fmla="*/ 119664 h 384233"/>
                <a:gd name="connsiteX482" fmla="*/ 757186 w 1695641"/>
                <a:gd name="connsiteY482" fmla="*/ 117012 h 384233"/>
                <a:gd name="connsiteX483" fmla="*/ 788423 w 1695641"/>
                <a:gd name="connsiteY483" fmla="*/ 107730 h 384233"/>
                <a:gd name="connsiteX484" fmla="*/ 780302 w 1695641"/>
                <a:gd name="connsiteY484" fmla="*/ 110407 h 384233"/>
                <a:gd name="connsiteX485" fmla="*/ 779319 w 1695641"/>
                <a:gd name="connsiteY485" fmla="*/ 118529 h 384233"/>
                <a:gd name="connsiteX486" fmla="*/ 784317 w 1695641"/>
                <a:gd name="connsiteY486" fmla="*/ 123080 h 384233"/>
                <a:gd name="connsiteX487" fmla="*/ 793242 w 1695641"/>
                <a:gd name="connsiteY487" fmla="*/ 116387 h 384233"/>
                <a:gd name="connsiteX488" fmla="*/ 793600 w 1695641"/>
                <a:gd name="connsiteY488" fmla="*/ 116387 h 384233"/>
                <a:gd name="connsiteX489" fmla="*/ 793600 w 1695641"/>
                <a:gd name="connsiteY489" fmla="*/ 109604 h 384233"/>
                <a:gd name="connsiteX490" fmla="*/ 788423 w 1695641"/>
                <a:gd name="connsiteY490" fmla="*/ 107730 h 384233"/>
                <a:gd name="connsiteX491" fmla="*/ 462041 w 1695641"/>
                <a:gd name="connsiteY491" fmla="*/ 97466 h 384233"/>
                <a:gd name="connsiteX492" fmla="*/ 469716 w 1695641"/>
                <a:gd name="connsiteY492" fmla="*/ 100412 h 384233"/>
                <a:gd name="connsiteX493" fmla="*/ 478641 w 1695641"/>
                <a:gd name="connsiteY493" fmla="*/ 100412 h 384233"/>
                <a:gd name="connsiteX494" fmla="*/ 491225 w 1695641"/>
                <a:gd name="connsiteY494" fmla="*/ 108623 h 384233"/>
                <a:gd name="connsiteX495" fmla="*/ 494706 w 1695641"/>
                <a:gd name="connsiteY495" fmla="*/ 119065 h 384233"/>
                <a:gd name="connsiteX496" fmla="*/ 494706 w 1695641"/>
                <a:gd name="connsiteY496" fmla="*/ 127187 h 384233"/>
                <a:gd name="connsiteX497" fmla="*/ 484085 w 1695641"/>
                <a:gd name="connsiteY497" fmla="*/ 137985 h 384233"/>
                <a:gd name="connsiteX498" fmla="*/ 483728 w 1695641"/>
                <a:gd name="connsiteY498" fmla="*/ 137985 h 384233"/>
                <a:gd name="connsiteX499" fmla="*/ 478641 w 1695641"/>
                <a:gd name="connsiteY499" fmla="*/ 146910 h 384233"/>
                <a:gd name="connsiteX500" fmla="*/ 461951 w 1695641"/>
                <a:gd name="connsiteY500" fmla="*/ 176006 h 384233"/>
                <a:gd name="connsiteX501" fmla="*/ 454633 w 1695641"/>
                <a:gd name="connsiteY501" fmla="*/ 185377 h 384233"/>
                <a:gd name="connsiteX502" fmla="*/ 449189 w 1695641"/>
                <a:gd name="connsiteY502" fmla="*/ 186091 h 384233"/>
                <a:gd name="connsiteX503" fmla="*/ 444013 w 1695641"/>
                <a:gd name="connsiteY503" fmla="*/ 191892 h 384233"/>
                <a:gd name="connsiteX504" fmla="*/ 445709 w 1695641"/>
                <a:gd name="connsiteY504" fmla="*/ 202513 h 384233"/>
                <a:gd name="connsiteX505" fmla="*/ 445709 w 1695641"/>
                <a:gd name="connsiteY505" fmla="*/ 249725 h 384233"/>
                <a:gd name="connsiteX506" fmla="*/ 436784 w 1695641"/>
                <a:gd name="connsiteY506" fmla="*/ 263113 h 384233"/>
                <a:gd name="connsiteX507" fmla="*/ 427234 w 1695641"/>
                <a:gd name="connsiteY507" fmla="*/ 272662 h 384233"/>
                <a:gd name="connsiteX508" fmla="*/ 418309 w 1695641"/>
                <a:gd name="connsiteY508" fmla="*/ 277214 h 384233"/>
                <a:gd name="connsiteX509" fmla="*/ 414293 w 1695641"/>
                <a:gd name="connsiteY509" fmla="*/ 274447 h 384233"/>
                <a:gd name="connsiteX510" fmla="*/ 408045 w 1695641"/>
                <a:gd name="connsiteY510" fmla="*/ 271681 h 384233"/>
                <a:gd name="connsiteX511" fmla="*/ 403136 w 1695641"/>
                <a:gd name="connsiteY511" fmla="*/ 267843 h 384233"/>
                <a:gd name="connsiteX512" fmla="*/ 394926 w 1695641"/>
                <a:gd name="connsiteY512" fmla="*/ 263827 h 384233"/>
                <a:gd name="connsiteX513" fmla="*/ 390464 w 1695641"/>
                <a:gd name="connsiteY513" fmla="*/ 255437 h 384233"/>
                <a:gd name="connsiteX514" fmla="*/ 377880 w 1695641"/>
                <a:gd name="connsiteY514" fmla="*/ 242585 h 384233"/>
                <a:gd name="connsiteX515" fmla="*/ 385912 w 1695641"/>
                <a:gd name="connsiteY515" fmla="*/ 239283 h 384233"/>
                <a:gd name="connsiteX516" fmla="*/ 397781 w 1695641"/>
                <a:gd name="connsiteY516" fmla="*/ 243388 h 384233"/>
                <a:gd name="connsiteX517" fmla="*/ 407331 w 1695641"/>
                <a:gd name="connsiteY517" fmla="*/ 232232 h 384233"/>
                <a:gd name="connsiteX518" fmla="*/ 407331 w 1695641"/>
                <a:gd name="connsiteY518" fmla="*/ 224467 h 384233"/>
                <a:gd name="connsiteX519" fmla="*/ 407331 w 1695641"/>
                <a:gd name="connsiteY519" fmla="*/ 213847 h 384233"/>
                <a:gd name="connsiteX520" fmla="*/ 409027 w 1695641"/>
                <a:gd name="connsiteY520" fmla="*/ 199657 h 384233"/>
                <a:gd name="connsiteX521" fmla="*/ 406439 w 1695641"/>
                <a:gd name="connsiteY521" fmla="*/ 194837 h 384233"/>
                <a:gd name="connsiteX522" fmla="*/ 398763 w 1695641"/>
                <a:gd name="connsiteY522" fmla="*/ 192695 h 384233"/>
                <a:gd name="connsiteX523" fmla="*/ 392695 w 1695641"/>
                <a:gd name="connsiteY523" fmla="*/ 193766 h 384233"/>
                <a:gd name="connsiteX524" fmla="*/ 382967 w 1695641"/>
                <a:gd name="connsiteY524" fmla="*/ 192874 h 384233"/>
                <a:gd name="connsiteX525" fmla="*/ 379486 w 1695641"/>
                <a:gd name="connsiteY525" fmla="*/ 189750 h 384233"/>
                <a:gd name="connsiteX526" fmla="*/ 377522 w 1695641"/>
                <a:gd name="connsiteY526" fmla="*/ 182610 h 384233"/>
                <a:gd name="connsiteX527" fmla="*/ 375827 w 1695641"/>
                <a:gd name="connsiteY527" fmla="*/ 178772 h 384233"/>
                <a:gd name="connsiteX528" fmla="*/ 374934 w 1695641"/>
                <a:gd name="connsiteY528" fmla="*/ 171275 h 384233"/>
                <a:gd name="connsiteX529" fmla="*/ 372524 w 1695641"/>
                <a:gd name="connsiteY529" fmla="*/ 160298 h 384233"/>
                <a:gd name="connsiteX530" fmla="*/ 370204 w 1695641"/>
                <a:gd name="connsiteY530" fmla="*/ 146196 h 384233"/>
                <a:gd name="connsiteX531" fmla="*/ 369490 w 1695641"/>
                <a:gd name="connsiteY531" fmla="*/ 131917 h 384233"/>
                <a:gd name="connsiteX532" fmla="*/ 378415 w 1695641"/>
                <a:gd name="connsiteY532" fmla="*/ 115763 h 384233"/>
                <a:gd name="connsiteX533" fmla="*/ 386626 w 1695641"/>
                <a:gd name="connsiteY533" fmla="*/ 112104 h 384233"/>
                <a:gd name="connsiteX534" fmla="*/ 393944 w 1695641"/>
                <a:gd name="connsiteY534" fmla="*/ 115941 h 384233"/>
                <a:gd name="connsiteX535" fmla="*/ 397424 w 1695641"/>
                <a:gd name="connsiteY535" fmla="*/ 120582 h 384233"/>
                <a:gd name="connsiteX536" fmla="*/ 412597 w 1695641"/>
                <a:gd name="connsiteY536" fmla="*/ 116120 h 384233"/>
                <a:gd name="connsiteX537" fmla="*/ 423842 w 1695641"/>
                <a:gd name="connsiteY537" fmla="*/ 113085 h 384233"/>
                <a:gd name="connsiteX538" fmla="*/ 432053 w 1695641"/>
                <a:gd name="connsiteY538" fmla="*/ 110140 h 384233"/>
                <a:gd name="connsiteX539" fmla="*/ 438479 w 1695641"/>
                <a:gd name="connsiteY539" fmla="*/ 108266 h 384233"/>
                <a:gd name="connsiteX540" fmla="*/ 447404 w 1695641"/>
                <a:gd name="connsiteY540" fmla="*/ 104785 h 384233"/>
                <a:gd name="connsiteX541" fmla="*/ 452492 w 1695641"/>
                <a:gd name="connsiteY541" fmla="*/ 101483 h 384233"/>
                <a:gd name="connsiteX542" fmla="*/ 456953 w 1695641"/>
                <a:gd name="connsiteY542" fmla="*/ 99162 h 384233"/>
                <a:gd name="connsiteX543" fmla="*/ 462041 w 1695641"/>
                <a:gd name="connsiteY543" fmla="*/ 97466 h 384233"/>
                <a:gd name="connsiteX544" fmla="*/ 754508 w 1695641"/>
                <a:gd name="connsiteY544" fmla="*/ 82830 h 384233"/>
                <a:gd name="connsiteX545" fmla="*/ 745583 w 1695641"/>
                <a:gd name="connsiteY545" fmla="*/ 88988 h 384233"/>
                <a:gd name="connsiteX546" fmla="*/ 746565 w 1695641"/>
                <a:gd name="connsiteY546" fmla="*/ 97913 h 384233"/>
                <a:gd name="connsiteX547" fmla="*/ 750402 w 1695641"/>
                <a:gd name="connsiteY547" fmla="*/ 100234 h 384233"/>
                <a:gd name="connsiteX548" fmla="*/ 760577 w 1695641"/>
                <a:gd name="connsiteY548" fmla="*/ 90595 h 384233"/>
                <a:gd name="connsiteX549" fmla="*/ 761023 w 1695641"/>
                <a:gd name="connsiteY549" fmla="*/ 90327 h 384233"/>
                <a:gd name="connsiteX550" fmla="*/ 754508 w 1695641"/>
                <a:gd name="connsiteY550" fmla="*/ 82830 h 384233"/>
                <a:gd name="connsiteX551" fmla="*/ 802702 w 1695641"/>
                <a:gd name="connsiteY551" fmla="*/ 69710 h 384233"/>
                <a:gd name="connsiteX552" fmla="*/ 782265 w 1695641"/>
                <a:gd name="connsiteY552" fmla="*/ 77742 h 384233"/>
                <a:gd name="connsiteX553" fmla="*/ 785210 w 1695641"/>
                <a:gd name="connsiteY553" fmla="*/ 87381 h 384233"/>
                <a:gd name="connsiteX554" fmla="*/ 796188 w 1695641"/>
                <a:gd name="connsiteY554" fmla="*/ 88006 h 384233"/>
                <a:gd name="connsiteX555" fmla="*/ 803505 w 1695641"/>
                <a:gd name="connsiteY555" fmla="*/ 77564 h 384233"/>
                <a:gd name="connsiteX556" fmla="*/ 802702 w 1695641"/>
                <a:gd name="connsiteY556" fmla="*/ 69710 h 384233"/>
                <a:gd name="connsiteX557" fmla="*/ 1094368 w 1695641"/>
                <a:gd name="connsiteY557" fmla="*/ 67658 h 384233"/>
                <a:gd name="connsiteX558" fmla="*/ 1100348 w 1695641"/>
                <a:gd name="connsiteY558" fmla="*/ 71139 h 384233"/>
                <a:gd name="connsiteX559" fmla="*/ 1109273 w 1695641"/>
                <a:gd name="connsiteY559" fmla="*/ 79438 h 384233"/>
                <a:gd name="connsiteX560" fmla="*/ 1111950 w 1695641"/>
                <a:gd name="connsiteY560" fmla="*/ 87649 h 384233"/>
                <a:gd name="connsiteX561" fmla="*/ 1115430 w 1695641"/>
                <a:gd name="connsiteY561" fmla="*/ 93093 h 384233"/>
                <a:gd name="connsiteX562" fmla="*/ 1101597 w 1695641"/>
                <a:gd name="connsiteY562" fmla="*/ 105945 h 384233"/>
                <a:gd name="connsiteX563" fmla="*/ 1090709 w 1695641"/>
                <a:gd name="connsiteY563" fmla="*/ 114870 h 384233"/>
                <a:gd name="connsiteX564" fmla="*/ 1082319 w 1695641"/>
                <a:gd name="connsiteY564" fmla="*/ 120493 h 384233"/>
                <a:gd name="connsiteX565" fmla="*/ 1065630 w 1695641"/>
                <a:gd name="connsiteY565" fmla="*/ 132185 h 384233"/>
                <a:gd name="connsiteX566" fmla="*/ 1069646 w 1695641"/>
                <a:gd name="connsiteY566" fmla="*/ 146108 h 384233"/>
                <a:gd name="connsiteX567" fmla="*/ 1066879 w 1695641"/>
                <a:gd name="connsiteY567" fmla="*/ 152533 h 384233"/>
                <a:gd name="connsiteX568" fmla="*/ 1064648 w 1695641"/>
                <a:gd name="connsiteY568" fmla="*/ 158423 h 384233"/>
                <a:gd name="connsiteX569" fmla="*/ 1062952 w 1695641"/>
                <a:gd name="connsiteY569" fmla="*/ 164671 h 384233"/>
                <a:gd name="connsiteX570" fmla="*/ 1061792 w 1695641"/>
                <a:gd name="connsiteY570" fmla="*/ 171275 h 384233"/>
                <a:gd name="connsiteX571" fmla="*/ 1062684 w 1695641"/>
                <a:gd name="connsiteY571" fmla="*/ 188411 h 384233"/>
                <a:gd name="connsiteX572" fmla="*/ 1093565 w 1695641"/>
                <a:gd name="connsiteY572" fmla="*/ 187697 h 384233"/>
                <a:gd name="connsiteX573" fmla="*/ 1101598 w 1695641"/>
                <a:gd name="connsiteY573" fmla="*/ 184574 h 384233"/>
                <a:gd name="connsiteX574" fmla="*/ 1109273 w 1695641"/>
                <a:gd name="connsiteY574" fmla="*/ 183770 h 384233"/>
                <a:gd name="connsiteX575" fmla="*/ 1117662 w 1695641"/>
                <a:gd name="connsiteY575" fmla="*/ 186002 h 384233"/>
                <a:gd name="connsiteX576" fmla="*/ 1125872 w 1695641"/>
                <a:gd name="connsiteY576" fmla="*/ 190553 h 384233"/>
                <a:gd name="connsiteX577" fmla="*/ 1136582 w 1695641"/>
                <a:gd name="connsiteY577" fmla="*/ 199478 h 384233"/>
                <a:gd name="connsiteX578" fmla="*/ 1137564 w 1695641"/>
                <a:gd name="connsiteY578" fmla="*/ 206797 h 384233"/>
                <a:gd name="connsiteX579" fmla="*/ 1136046 w 1695641"/>
                <a:gd name="connsiteY579" fmla="*/ 206975 h 384233"/>
                <a:gd name="connsiteX580" fmla="*/ 1137117 w 1695641"/>
                <a:gd name="connsiteY580" fmla="*/ 209653 h 384233"/>
                <a:gd name="connsiteX581" fmla="*/ 1137832 w 1695641"/>
                <a:gd name="connsiteY581" fmla="*/ 213580 h 384233"/>
                <a:gd name="connsiteX582" fmla="*/ 1135154 w 1695641"/>
                <a:gd name="connsiteY582" fmla="*/ 219917 h 384233"/>
                <a:gd name="connsiteX583" fmla="*/ 1129799 w 1695641"/>
                <a:gd name="connsiteY583" fmla="*/ 225360 h 384233"/>
                <a:gd name="connsiteX584" fmla="*/ 1119357 w 1695641"/>
                <a:gd name="connsiteY584" fmla="*/ 225985 h 384233"/>
                <a:gd name="connsiteX585" fmla="*/ 1108023 w 1695641"/>
                <a:gd name="connsiteY585" fmla="*/ 224021 h 384233"/>
                <a:gd name="connsiteX586" fmla="*/ 1096421 w 1695641"/>
                <a:gd name="connsiteY586" fmla="*/ 225003 h 384233"/>
                <a:gd name="connsiteX587" fmla="*/ 1077232 w 1695641"/>
                <a:gd name="connsiteY587" fmla="*/ 223397 h 384233"/>
                <a:gd name="connsiteX588" fmla="*/ 1059382 w 1695641"/>
                <a:gd name="connsiteY588" fmla="*/ 223397 h 384233"/>
                <a:gd name="connsiteX589" fmla="*/ 1041532 w 1695641"/>
                <a:gd name="connsiteY589" fmla="*/ 224824 h 384233"/>
                <a:gd name="connsiteX590" fmla="*/ 1024486 w 1695641"/>
                <a:gd name="connsiteY590" fmla="*/ 227234 h 384233"/>
                <a:gd name="connsiteX591" fmla="*/ 1005119 w 1695641"/>
                <a:gd name="connsiteY591" fmla="*/ 226788 h 384233"/>
                <a:gd name="connsiteX592" fmla="*/ 970758 w 1695641"/>
                <a:gd name="connsiteY592" fmla="*/ 233839 h 384233"/>
                <a:gd name="connsiteX593" fmla="*/ 928633 w 1695641"/>
                <a:gd name="connsiteY593" fmla="*/ 249904 h 384233"/>
                <a:gd name="connsiteX594" fmla="*/ 912568 w 1695641"/>
                <a:gd name="connsiteY594" fmla="*/ 234731 h 384233"/>
                <a:gd name="connsiteX595" fmla="*/ 912568 w 1695641"/>
                <a:gd name="connsiteY595" fmla="*/ 225806 h 384233"/>
                <a:gd name="connsiteX596" fmla="*/ 911586 w 1695641"/>
                <a:gd name="connsiteY596" fmla="*/ 214919 h 384233"/>
                <a:gd name="connsiteX597" fmla="*/ 929436 w 1695641"/>
                <a:gd name="connsiteY597" fmla="*/ 205190 h 384233"/>
                <a:gd name="connsiteX598" fmla="*/ 939789 w 1695641"/>
                <a:gd name="connsiteY598" fmla="*/ 206172 h 384233"/>
                <a:gd name="connsiteX599" fmla="*/ 961208 w 1695641"/>
                <a:gd name="connsiteY599" fmla="*/ 198050 h 384233"/>
                <a:gd name="connsiteX600" fmla="*/ 970133 w 1695641"/>
                <a:gd name="connsiteY600" fmla="*/ 196355 h 384233"/>
                <a:gd name="connsiteX601" fmla="*/ 993606 w 1695641"/>
                <a:gd name="connsiteY601" fmla="*/ 186537 h 384233"/>
                <a:gd name="connsiteX602" fmla="*/ 1011991 w 1695641"/>
                <a:gd name="connsiteY602" fmla="*/ 155121 h 384233"/>
                <a:gd name="connsiteX603" fmla="*/ 1013866 w 1695641"/>
                <a:gd name="connsiteY603" fmla="*/ 144591 h 384233"/>
                <a:gd name="connsiteX604" fmla="*/ 1011991 w 1695641"/>
                <a:gd name="connsiteY604" fmla="*/ 136290 h 384233"/>
                <a:gd name="connsiteX605" fmla="*/ 1003066 w 1695641"/>
                <a:gd name="connsiteY605" fmla="*/ 137718 h 384233"/>
                <a:gd name="connsiteX606" fmla="*/ 991375 w 1695641"/>
                <a:gd name="connsiteY606" fmla="*/ 138522 h 384233"/>
                <a:gd name="connsiteX607" fmla="*/ 987805 w 1695641"/>
                <a:gd name="connsiteY607" fmla="*/ 127901 h 384233"/>
                <a:gd name="connsiteX608" fmla="*/ 980843 w 1695641"/>
                <a:gd name="connsiteY608" fmla="*/ 115138 h 384233"/>
                <a:gd name="connsiteX609" fmla="*/ 979058 w 1695641"/>
                <a:gd name="connsiteY609" fmla="*/ 104874 h 384233"/>
                <a:gd name="connsiteX610" fmla="*/ 978166 w 1695641"/>
                <a:gd name="connsiteY610" fmla="*/ 94968 h 384233"/>
                <a:gd name="connsiteX611" fmla="*/ 987091 w 1695641"/>
                <a:gd name="connsiteY611" fmla="*/ 87560 h 384233"/>
                <a:gd name="connsiteX612" fmla="*/ 1002799 w 1695641"/>
                <a:gd name="connsiteY612" fmla="*/ 91308 h 384233"/>
                <a:gd name="connsiteX613" fmla="*/ 1040283 w 1695641"/>
                <a:gd name="connsiteY613" fmla="*/ 85061 h 384233"/>
                <a:gd name="connsiteX614" fmla="*/ 1046798 w 1695641"/>
                <a:gd name="connsiteY614" fmla="*/ 83276 h 384233"/>
                <a:gd name="connsiteX615" fmla="*/ 1051439 w 1695641"/>
                <a:gd name="connsiteY615" fmla="*/ 81491 h 384233"/>
                <a:gd name="connsiteX616" fmla="*/ 1079553 w 1695641"/>
                <a:gd name="connsiteY616" fmla="*/ 69622 h 384233"/>
                <a:gd name="connsiteX617" fmla="*/ 1087496 w 1695641"/>
                <a:gd name="connsiteY617" fmla="*/ 68640 h 384233"/>
                <a:gd name="connsiteX618" fmla="*/ 1094368 w 1695641"/>
                <a:gd name="connsiteY618" fmla="*/ 67658 h 384233"/>
                <a:gd name="connsiteX619" fmla="*/ 699531 w 1695641"/>
                <a:gd name="connsiteY619" fmla="*/ 57304 h 384233"/>
                <a:gd name="connsiteX620" fmla="*/ 707564 w 1695641"/>
                <a:gd name="connsiteY620" fmla="*/ 67836 h 384233"/>
                <a:gd name="connsiteX621" fmla="*/ 705689 w 1695641"/>
                <a:gd name="connsiteY621" fmla="*/ 78456 h 384233"/>
                <a:gd name="connsiteX622" fmla="*/ 702030 w 1695641"/>
                <a:gd name="connsiteY622" fmla="*/ 90594 h 384233"/>
                <a:gd name="connsiteX623" fmla="*/ 695426 w 1695641"/>
                <a:gd name="connsiteY623" fmla="*/ 99519 h 384233"/>
                <a:gd name="connsiteX624" fmla="*/ 684449 w 1695641"/>
                <a:gd name="connsiteY624" fmla="*/ 111656 h 384233"/>
                <a:gd name="connsiteX625" fmla="*/ 683288 w 1695641"/>
                <a:gd name="connsiteY625" fmla="*/ 125133 h 384233"/>
                <a:gd name="connsiteX626" fmla="*/ 684091 w 1695641"/>
                <a:gd name="connsiteY626" fmla="*/ 134058 h 384233"/>
                <a:gd name="connsiteX627" fmla="*/ 691231 w 1695641"/>
                <a:gd name="connsiteY627" fmla="*/ 134058 h 384233"/>
                <a:gd name="connsiteX628" fmla="*/ 693552 w 1695641"/>
                <a:gd name="connsiteY628" fmla="*/ 140573 h 384233"/>
                <a:gd name="connsiteX629" fmla="*/ 697925 w 1695641"/>
                <a:gd name="connsiteY629" fmla="*/ 151016 h 384233"/>
                <a:gd name="connsiteX630" fmla="*/ 696408 w 1695641"/>
                <a:gd name="connsiteY630" fmla="*/ 155210 h 384233"/>
                <a:gd name="connsiteX631" fmla="*/ 675791 w 1695641"/>
                <a:gd name="connsiteY631" fmla="*/ 175023 h 384233"/>
                <a:gd name="connsiteX632" fmla="*/ 676773 w 1695641"/>
                <a:gd name="connsiteY632" fmla="*/ 183145 h 384233"/>
                <a:gd name="connsiteX633" fmla="*/ 684627 w 1695641"/>
                <a:gd name="connsiteY633" fmla="*/ 183145 h 384233"/>
                <a:gd name="connsiteX634" fmla="*/ 684359 w 1695641"/>
                <a:gd name="connsiteY634" fmla="*/ 183680 h 384233"/>
                <a:gd name="connsiteX635" fmla="*/ 691499 w 1695641"/>
                <a:gd name="connsiteY635" fmla="*/ 188321 h 384233"/>
                <a:gd name="connsiteX636" fmla="*/ 693641 w 1695641"/>
                <a:gd name="connsiteY636" fmla="*/ 195997 h 384233"/>
                <a:gd name="connsiteX637" fmla="*/ 673560 w 1695641"/>
                <a:gd name="connsiteY637" fmla="*/ 220094 h 384233"/>
                <a:gd name="connsiteX638" fmla="*/ 640806 w 1695641"/>
                <a:gd name="connsiteY638" fmla="*/ 236426 h 384233"/>
                <a:gd name="connsiteX639" fmla="*/ 624830 w 1695641"/>
                <a:gd name="connsiteY639" fmla="*/ 250706 h 384233"/>
                <a:gd name="connsiteX640" fmla="*/ 618494 w 1695641"/>
                <a:gd name="connsiteY640" fmla="*/ 250706 h 384233"/>
                <a:gd name="connsiteX641" fmla="*/ 609569 w 1695641"/>
                <a:gd name="connsiteY641" fmla="*/ 248207 h 384233"/>
                <a:gd name="connsiteX642" fmla="*/ 605732 w 1695641"/>
                <a:gd name="connsiteY642" fmla="*/ 240353 h 384233"/>
                <a:gd name="connsiteX643" fmla="*/ 600198 w 1695641"/>
                <a:gd name="connsiteY643" fmla="*/ 232411 h 384233"/>
                <a:gd name="connsiteX644" fmla="*/ 597699 w 1695641"/>
                <a:gd name="connsiteY644" fmla="*/ 217952 h 384233"/>
                <a:gd name="connsiteX645" fmla="*/ 611889 w 1695641"/>
                <a:gd name="connsiteY645" fmla="*/ 204297 h 384233"/>
                <a:gd name="connsiteX646" fmla="*/ 620011 w 1695641"/>
                <a:gd name="connsiteY646" fmla="*/ 198317 h 384233"/>
                <a:gd name="connsiteX647" fmla="*/ 625812 w 1695641"/>
                <a:gd name="connsiteY647" fmla="*/ 192337 h 384233"/>
                <a:gd name="connsiteX648" fmla="*/ 627329 w 1695641"/>
                <a:gd name="connsiteY648" fmla="*/ 186536 h 384233"/>
                <a:gd name="connsiteX649" fmla="*/ 629024 w 1695641"/>
                <a:gd name="connsiteY649" fmla="*/ 179039 h 384233"/>
                <a:gd name="connsiteX650" fmla="*/ 626347 w 1695641"/>
                <a:gd name="connsiteY650" fmla="*/ 173060 h 384233"/>
                <a:gd name="connsiteX651" fmla="*/ 623134 w 1695641"/>
                <a:gd name="connsiteY651" fmla="*/ 167884 h 384233"/>
                <a:gd name="connsiteX652" fmla="*/ 616708 w 1695641"/>
                <a:gd name="connsiteY652" fmla="*/ 156728 h 384233"/>
                <a:gd name="connsiteX653" fmla="*/ 626972 w 1695641"/>
                <a:gd name="connsiteY653" fmla="*/ 146107 h 384233"/>
                <a:gd name="connsiteX654" fmla="*/ 633844 w 1695641"/>
                <a:gd name="connsiteY654" fmla="*/ 146107 h 384233"/>
                <a:gd name="connsiteX655" fmla="*/ 643484 w 1695641"/>
                <a:gd name="connsiteY655" fmla="*/ 138164 h 384233"/>
                <a:gd name="connsiteX656" fmla="*/ 645625 w 1695641"/>
                <a:gd name="connsiteY656" fmla="*/ 123527 h 384233"/>
                <a:gd name="connsiteX657" fmla="*/ 638128 w 1695641"/>
                <a:gd name="connsiteY657" fmla="*/ 116565 h 384233"/>
                <a:gd name="connsiteX658" fmla="*/ 629203 w 1695641"/>
                <a:gd name="connsiteY658" fmla="*/ 113352 h 384233"/>
                <a:gd name="connsiteX659" fmla="*/ 623581 w 1695641"/>
                <a:gd name="connsiteY659" fmla="*/ 107195 h 384233"/>
                <a:gd name="connsiteX660" fmla="*/ 618940 w 1695641"/>
                <a:gd name="connsiteY660" fmla="*/ 104071 h 384233"/>
                <a:gd name="connsiteX661" fmla="*/ 616440 w 1695641"/>
                <a:gd name="connsiteY661" fmla="*/ 93629 h 384233"/>
                <a:gd name="connsiteX662" fmla="*/ 621260 w 1695641"/>
                <a:gd name="connsiteY662" fmla="*/ 90594 h 384233"/>
                <a:gd name="connsiteX663" fmla="*/ 624919 w 1695641"/>
                <a:gd name="connsiteY663" fmla="*/ 84972 h 384233"/>
                <a:gd name="connsiteX664" fmla="*/ 632684 w 1695641"/>
                <a:gd name="connsiteY664" fmla="*/ 80420 h 384233"/>
                <a:gd name="connsiteX665" fmla="*/ 642859 w 1695641"/>
                <a:gd name="connsiteY665" fmla="*/ 79260 h 384233"/>
                <a:gd name="connsiteX666" fmla="*/ 686947 w 1695641"/>
                <a:gd name="connsiteY666" fmla="*/ 58197 h 384233"/>
                <a:gd name="connsiteX667" fmla="*/ 699531 w 1695641"/>
                <a:gd name="connsiteY667" fmla="*/ 57304 h 384233"/>
                <a:gd name="connsiteX668" fmla="*/ 1315527 w 1695641"/>
                <a:gd name="connsiteY668" fmla="*/ 56948 h 384233"/>
                <a:gd name="connsiteX669" fmla="*/ 1328468 w 1695641"/>
                <a:gd name="connsiteY669" fmla="*/ 57483 h 384233"/>
                <a:gd name="connsiteX670" fmla="*/ 1338821 w 1695641"/>
                <a:gd name="connsiteY670" fmla="*/ 65962 h 384233"/>
                <a:gd name="connsiteX671" fmla="*/ 1341231 w 1695641"/>
                <a:gd name="connsiteY671" fmla="*/ 73280 h 384233"/>
                <a:gd name="connsiteX672" fmla="*/ 1342659 w 1695641"/>
                <a:gd name="connsiteY672" fmla="*/ 80330 h 384233"/>
                <a:gd name="connsiteX673" fmla="*/ 1337215 w 1695641"/>
                <a:gd name="connsiteY673" fmla="*/ 93450 h 384233"/>
                <a:gd name="connsiteX674" fmla="*/ 1337215 w 1695641"/>
                <a:gd name="connsiteY674" fmla="*/ 101125 h 384233"/>
                <a:gd name="connsiteX675" fmla="*/ 1342481 w 1695641"/>
                <a:gd name="connsiteY675" fmla="*/ 99787 h 384233"/>
                <a:gd name="connsiteX676" fmla="*/ 1349085 w 1695641"/>
                <a:gd name="connsiteY676" fmla="*/ 96841 h 384233"/>
                <a:gd name="connsiteX677" fmla="*/ 1356849 w 1695641"/>
                <a:gd name="connsiteY677" fmla="*/ 94164 h 384233"/>
                <a:gd name="connsiteX678" fmla="*/ 1365774 w 1695641"/>
                <a:gd name="connsiteY678" fmla="*/ 87738 h 384233"/>
                <a:gd name="connsiteX679" fmla="*/ 1379697 w 1695641"/>
                <a:gd name="connsiteY679" fmla="*/ 87738 h 384233"/>
                <a:gd name="connsiteX680" fmla="*/ 1391835 w 1695641"/>
                <a:gd name="connsiteY680" fmla="*/ 91665 h 384233"/>
                <a:gd name="connsiteX681" fmla="*/ 1400224 w 1695641"/>
                <a:gd name="connsiteY681" fmla="*/ 107641 h 384233"/>
                <a:gd name="connsiteX682" fmla="*/ 1397011 w 1695641"/>
                <a:gd name="connsiteY682" fmla="*/ 111657 h 384233"/>
                <a:gd name="connsiteX683" fmla="*/ 1390318 w 1695641"/>
                <a:gd name="connsiteY683" fmla="*/ 116655 h 384233"/>
                <a:gd name="connsiteX684" fmla="*/ 1374877 w 1695641"/>
                <a:gd name="connsiteY684" fmla="*/ 123259 h 384233"/>
                <a:gd name="connsiteX685" fmla="*/ 1365952 w 1695641"/>
                <a:gd name="connsiteY685" fmla="*/ 127097 h 384233"/>
                <a:gd name="connsiteX686" fmla="*/ 1355600 w 1695641"/>
                <a:gd name="connsiteY686" fmla="*/ 128436 h 384233"/>
                <a:gd name="connsiteX687" fmla="*/ 1339714 w 1695641"/>
                <a:gd name="connsiteY687" fmla="*/ 134505 h 384233"/>
                <a:gd name="connsiteX688" fmla="*/ 1334448 w 1695641"/>
                <a:gd name="connsiteY688" fmla="*/ 142180 h 384233"/>
                <a:gd name="connsiteX689" fmla="*/ 1336322 w 1695641"/>
                <a:gd name="connsiteY689" fmla="*/ 154496 h 384233"/>
                <a:gd name="connsiteX690" fmla="*/ 1362561 w 1695641"/>
                <a:gd name="connsiteY690" fmla="*/ 181271 h 384233"/>
                <a:gd name="connsiteX691" fmla="*/ 1381928 w 1695641"/>
                <a:gd name="connsiteY691" fmla="*/ 203137 h 384233"/>
                <a:gd name="connsiteX692" fmla="*/ 1401831 w 1695641"/>
                <a:gd name="connsiteY692" fmla="*/ 216791 h 384233"/>
                <a:gd name="connsiteX693" fmla="*/ 1413255 w 1695641"/>
                <a:gd name="connsiteY693" fmla="*/ 221254 h 384233"/>
                <a:gd name="connsiteX694" fmla="*/ 1422179 w 1695641"/>
                <a:gd name="connsiteY694" fmla="*/ 226877 h 384233"/>
                <a:gd name="connsiteX695" fmla="*/ 1441903 w 1695641"/>
                <a:gd name="connsiteY695" fmla="*/ 234195 h 384233"/>
                <a:gd name="connsiteX696" fmla="*/ 1448686 w 1695641"/>
                <a:gd name="connsiteY696" fmla="*/ 237319 h 384233"/>
                <a:gd name="connsiteX697" fmla="*/ 1447972 w 1695641"/>
                <a:gd name="connsiteY697" fmla="*/ 238211 h 384233"/>
                <a:gd name="connsiteX698" fmla="*/ 1445830 w 1695641"/>
                <a:gd name="connsiteY698" fmla="*/ 243388 h 384233"/>
                <a:gd name="connsiteX699" fmla="*/ 1444849 w 1695641"/>
                <a:gd name="connsiteY699" fmla="*/ 250706 h 384233"/>
                <a:gd name="connsiteX700" fmla="*/ 1433514 w 1695641"/>
                <a:gd name="connsiteY700" fmla="*/ 256597 h 384233"/>
                <a:gd name="connsiteX701" fmla="*/ 1428873 w 1695641"/>
                <a:gd name="connsiteY701" fmla="*/ 260435 h 384233"/>
                <a:gd name="connsiteX702" fmla="*/ 1424231 w 1695641"/>
                <a:gd name="connsiteY702" fmla="*/ 261416 h 384233"/>
                <a:gd name="connsiteX703" fmla="*/ 1413790 w 1695641"/>
                <a:gd name="connsiteY703" fmla="*/ 260792 h 384233"/>
                <a:gd name="connsiteX704" fmla="*/ 1402991 w 1695641"/>
                <a:gd name="connsiteY704" fmla="*/ 260792 h 384233"/>
                <a:gd name="connsiteX705" fmla="*/ 1393530 w 1695641"/>
                <a:gd name="connsiteY705" fmla="*/ 259007 h 384233"/>
                <a:gd name="connsiteX706" fmla="*/ 1378715 w 1695641"/>
                <a:gd name="connsiteY706" fmla="*/ 256954 h 384233"/>
                <a:gd name="connsiteX707" fmla="*/ 1370326 w 1695641"/>
                <a:gd name="connsiteY707" fmla="*/ 251153 h 384233"/>
                <a:gd name="connsiteX708" fmla="*/ 1357474 w 1695641"/>
                <a:gd name="connsiteY708" fmla="*/ 228215 h 384233"/>
                <a:gd name="connsiteX709" fmla="*/ 1342927 w 1695641"/>
                <a:gd name="connsiteY709" fmla="*/ 209741 h 384233"/>
                <a:gd name="connsiteX710" fmla="*/ 1334002 w 1695641"/>
                <a:gd name="connsiteY710" fmla="*/ 199656 h 384233"/>
                <a:gd name="connsiteX711" fmla="*/ 1313742 w 1695641"/>
                <a:gd name="connsiteY711" fmla="*/ 181806 h 384233"/>
                <a:gd name="connsiteX712" fmla="*/ 1299730 w 1695641"/>
                <a:gd name="connsiteY712" fmla="*/ 203048 h 384233"/>
                <a:gd name="connsiteX713" fmla="*/ 1279470 w 1695641"/>
                <a:gd name="connsiteY713" fmla="*/ 222860 h 384233"/>
                <a:gd name="connsiteX714" fmla="*/ 1258676 w 1695641"/>
                <a:gd name="connsiteY714" fmla="*/ 235534 h 384233"/>
                <a:gd name="connsiteX715" fmla="*/ 1243236 w 1695641"/>
                <a:gd name="connsiteY715" fmla="*/ 243923 h 384233"/>
                <a:gd name="connsiteX716" fmla="*/ 1229045 w 1695641"/>
                <a:gd name="connsiteY716" fmla="*/ 247583 h 384233"/>
                <a:gd name="connsiteX717" fmla="*/ 1221280 w 1695641"/>
                <a:gd name="connsiteY717" fmla="*/ 249011 h 384233"/>
                <a:gd name="connsiteX718" fmla="*/ 1216014 w 1695641"/>
                <a:gd name="connsiteY718" fmla="*/ 244459 h 384233"/>
                <a:gd name="connsiteX719" fmla="*/ 1211998 w 1695641"/>
                <a:gd name="connsiteY719" fmla="*/ 236426 h 384233"/>
                <a:gd name="connsiteX720" fmla="*/ 1205216 w 1695641"/>
                <a:gd name="connsiteY720" fmla="*/ 234106 h 384233"/>
                <a:gd name="connsiteX721" fmla="*/ 1209589 w 1695641"/>
                <a:gd name="connsiteY721" fmla="*/ 229019 h 384233"/>
                <a:gd name="connsiteX722" fmla="*/ 1219584 w 1695641"/>
                <a:gd name="connsiteY722" fmla="*/ 223128 h 384233"/>
                <a:gd name="connsiteX723" fmla="*/ 1226457 w 1695641"/>
                <a:gd name="connsiteY723" fmla="*/ 218041 h 384233"/>
                <a:gd name="connsiteX724" fmla="*/ 1231277 w 1695641"/>
                <a:gd name="connsiteY724" fmla="*/ 215899 h 384233"/>
                <a:gd name="connsiteX725" fmla="*/ 1263406 w 1695641"/>
                <a:gd name="connsiteY725" fmla="*/ 185109 h 384233"/>
                <a:gd name="connsiteX726" fmla="*/ 1275812 w 1695641"/>
                <a:gd name="connsiteY726" fmla="*/ 163332 h 384233"/>
                <a:gd name="connsiteX727" fmla="*/ 1278400 w 1695641"/>
                <a:gd name="connsiteY727" fmla="*/ 154407 h 384233"/>
                <a:gd name="connsiteX728" fmla="*/ 1271974 w 1695641"/>
                <a:gd name="connsiteY728" fmla="*/ 154407 h 384233"/>
                <a:gd name="connsiteX729" fmla="*/ 1267065 w 1695641"/>
                <a:gd name="connsiteY729" fmla="*/ 154407 h 384233"/>
                <a:gd name="connsiteX730" fmla="*/ 1260461 w 1695641"/>
                <a:gd name="connsiteY730" fmla="*/ 156192 h 384233"/>
                <a:gd name="connsiteX731" fmla="*/ 1254124 w 1695641"/>
                <a:gd name="connsiteY731" fmla="*/ 156192 h 384233"/>
                <a:gd name="connsiteX732" fmla="*/ 1244395 w 1695641"/>
                <a:gd name="connsiteY732" fmla="*/ 151640 h 384233"/>
                <a:gd name="connsiteX733" fmla="*/ 1233060 w 1695641"/>
                <a:gd name="connsiteY733" fmla="*/ 137539 h 384233"/>
                <a:gd name="connsiteX734" fmla="*/ 1236095 w 1695641"/>
                <a:gd name="connsiteY734" fmla="*/ 128614 h 384233"/>
                <a:gd name="connsiteX735" fmla="*/ 1241451 w 1695641"/>
                <a:gd name="connsiteY735" fmla="*/ 123081 h 384233"/>
                <a:gd name="connsiteX736" fmla="*/ 1248234 w 1695641"/>
                <a:gd name="connsiteY736" fmla="*/ 120493 h 384233"/>
                <a:gd name="connsiteX737" fmla="*/ 1253945 w 1695641"/>
                <a:gd name="connsiteY737" fmla="*/ 116744 h 384233"/>
                <a:gd name="connsiteX738" fmla="*/ 1267869 w 1695641"/>
                <a:gd name="connsiteY738" fmla="*/ 116744 h 384233"/>
                <a:gd name="connsiteX739" fmla="*/ 1290805 w 1695641"/>
                <a:gd name="connsiteY739" fmla="*/ 108622 h 384233"/>
                <a:gd name="connsiteX740" fmla="*/ 1295178 w 1695641"/>
                <a:gd name="connsiteY740" fmla="*/ 87470 h 384233"/>
                <a:gd name="connsiteX741" fmla="*/ 1296695 w 1695641"/>
                <a:gd name="connsiteY741" fmla="*/ 74084 h 384233"/>
                <a:gd name="connsiteX742" fmla="*/ 1296071 w 1695641"/>
                <a:gd name="connsiteY742" fmla="*/ 62570 h 384233"/>
                <a:gd name="connsiteX743" fmla="*/ 1299641 w 1695641"/>
                <a:gd name="connsiteY743" fmla="*/ 58465 h 384233"/>
                <a:gd name="connsiteX744" fmla="*/ 1308566 w 1695641"/>
                <a:gd name="connsiteY744" fmla="*/ 59179 h 384233"/>
                <a:gd name="connsiteX745" fmla="*/ 1315527 w 1695641"/>
                <a:gd name="connsiteY745" fmla="*/ 56948 h 384233"/>
                <a:gd name="connsiteX746" fmla="*/ 80146 w 1695641"/>
                <a:gd name="connsiteY746" fmla="*/ 54092 h 384233"/>
                <a:gd name="connsiteX747" fmla="*/ 86750 w 1695641"/>
                <a:gd name="connsiteY747" fmla="*/ 57751 h 384233"/>
                <a:gd name="connsiteX748" fmla="*/ 97280 w 1695641"/>
                <a:gd name="connsiteY748" fmla="*/ 58912 h 384233"/>
                <a:gd name="connsiteX749" fmla="*/ 107991 w 1695641"/>
                <a:gd name="connsiteY749" fmla="*/ 58912 h 384233"/>
                <a:gd name="connsiteX750" fmla="*/ 114952 w 1695641"/>
                <a:gd name="connsiteY750" fmla="*/ 60697 h 384233"/>
                <a:gd name="connsiteX751" fmla="*/ 121110 w 1695641"/>
                <a:gd name="connsiteY751" fmla="*/ 63642 h 384233"/>
                <a:gd name="connsiteX752" fmla="*/ 127715 w 1695641"/>
                <a:gd name="connsiteY752" fmla="*/ 73906 h 384233"/>
                <a:gd name="connsiteX753" fmla="*/ 126554 w 1695641"/>
                <a:gd name="connsiteY753" fmla="*/ 74352 h 384233"/>
                <a:gd name="connsiteX754" fmla="*/ 126019 w 1695641"/>
                <a:gd name="connsiteY754" fmla="*/ 81135 h 384233"/>
                <a:gd name="connsiteX755" fmla="*/ 126019 w 1695641"/>
                <a:gd name="connsiteY755" fmla="*/ 91488 h 384233"/>
                <a:gd name="connsiteX756" fmla="*/ 120753 w 1695641"/>
                <a:gd name="connsiteY756" fmla="*/ 102734 h 384233"/>
                <a:gd name="connsiteX757" fmla="*/ 119236 w 1695641"/>
                <a:gd name="connsiteY757" fmla="*/ 114335 h 384233"/>
                <a:gd name="connsiteX758" fmla="*/ 118076 w 1695641"/>
                <a:gd name="connsiteY758" fmla="*/ 135398 h 384233"/>
                <a:gd name="connsiteX759" fmla="*/ 116201 w 1695641"/>
                <a:gd name="connsiteY759" fmla="*/ 148250 h 384233"/>
                <a:gd name="connsiteX760" fmla="*/ 115398 w 1695641"/>
                <a:gd name="connsiteY760" fmla="*/ 159138 h 384233"/>
                <a:gd name="connsiteX761" fmla="*/ 117897 w 1695641"/>
                <a:gd name="connsiteY761" fmla="*/ 166546 h 384233"/>
                <a:gd name="connsiteX762" fmla="*/ 118611 w 1695641"/>
                <a:gd name="connsiteY762" fmla="*/ 170830 h 384233"/>
                <a:gd name="connsiteX763" fmla="*/ 120039 w 1695641"/>
                <a:gd name="connsiteY763" fmla="*/ 177524 h 384233"/>
                <a:gd name="connsiteX764" fmla="*/ 116023 w 1695641"/>
                <a:gd name="connsiteY764" fmla="*/ 191892 h 384233"/>
                <a:gd name="connsiteX765" fmla="*/ 110936 w 1695641"/>
                <a:gd name="connsiteY765" fmla="*/ 199746 h 384233"/>
                <a:gd name="connsiteX766" fmla="*/ 95763 w 1695641"/>
                <a:gd name="connsiteY766" fmla="*/ 208671 h 384233"/>
                <a:gd name="connsiteX767" fmla="*/ 82466 w 1695641"/>
                <a:gd name="connsiteY767" fmla="*/ 221255 h 384233"/>
                <a:gd name="connsiteX768" fmla="*/ 68454 w 1695641"/>
                <a:gd name="connsiteY768" fmla="*/ 227592 h 384233"/>
                <a:gd name="connsiteX769" fmla="*/ 50604 w 1695641"/>
                <a:gd name="connsiteY769" fmla="*/ 238213 h 384233"/>
                <a:gd name="connsiteX770" fmla="*/ 39626 w 1695641"/>
                <a:gd name="connsiteY770" fmla="*/ 242854 h 384233"/>
                <a:gd name="connsiteX771" fmla="*/ 22491 w 1695641"/>
                <a:gd name="connsiteY771" fmla="*/ 255170 h 384233"/>
                <a:gd name="connsiteX772" fmla="*/ 11513 w 1695641"/>
                <a:gd name="connsiteY772" fmla="*/ 245263 h 384233"/>
                <a:gd name="connsiteX773" fmla="*/ 4463 w 1695641"/>
                <a:gd name="connsiteY773" fmla="*/ 239820 h 384233"/>
                <a:gd name="connsiteX774" fmla="*/ 2499 w 1695641"/>
                <a:gd name="connsiteY774" fmla="*/ 230895 h 384233"/>
                <a:gd name="connsiteX775" fmla="*/ 0 w 1695641"/>
                <a:gd name="connsiteY775" fmla="*/ 223130 h 384233"/>
                <a:gd name="connsiteX776" fmla="*/ 4284 w 1695641"/>
                <a:gd name="connsiteY776" fmla="*/ 217239 h 384233"/>
                <a:gd name="connsiteX777" fmla="*/ 10889 w 1695641"/>
                <a:gd name="connsiteY777" fmla="*/ 216614 h 384233"/>
                <a:gd name="connsiteX778" fmla="*/ 21152 w 1695641"/>
                <a:gd name="connsiteY778" fmla="*/ 210545 h 384233"/>
                <a:gd name="connsiteX779" fmla="*/ 32129 w 1695641"/>
                <a:gd name="connsiteY779" fmla="*/ 206351 h 384233"/>
                <a:gd name="connsiteX780" fmla="*/ 51139 w 1695641"/>
                <a:gd name="connsiteY780" fmla="*/ 195819 h 384233"/>
                <a:gd name="connsiteX781" fmla="*/ 60064 w 1695641"/>
                <a:gd name="connsiteY781" fmla="*/ 186894 h 384233"/>
                <a:gd name="connsiteX782" fmla="*/ 59529 w 1695641"/>
                <a:gd name="connsiteY782" fmla="*/ 166725 h 384233"/>
                <a:gd name="connsiteX783" fmla="*/ 54799 w 1695641"/>
                <a:gd name="connsiteY783" fmla="*/ 163869 h 384233"/>
                <a:gd name="connsiteX784" fmla="*/ 45874 w 1695641"/>
                <a:gd name="connsiteY784" fmla="*/ 165029 h 384233"/>
                <a:gd name="connsiteX785" fmla="*/ 37484 w 1695641"/>
                <a:gd name="connsiteY785" fmla="*/ 168063 h 384233"/>
                <a:gd name="connsiteX786" fmla="*/ 31147 w 1695641"/>
                <a:gd name="connsiteY786" fmla="*/ 168867 h 384233"/>
                <a:gd name="connsiteX787" fmla="*/ 27042 w 1695641"/>
                <a:gd name="connsiteY787" fmla="*/ 165386 h 384233"/>
                <a:gd name="connsiteX788" fmla="*/ 25168 w 1695641"/>
                <a:gd name="connsiteY788" fmla="*/ 155033 h 384233"/>
                <a:gd name="connsiteX789" fmla="*/ 23383 w 1695641"/>
                <a:gd name="connsiteY789" fmla="*/ 147804 h 384233"/>
                <a:gd name="connsiteX790" fmla="*/ 24187 w 1695641"/>
                <a:gd name="connsiteY790" fmla="*/ 133167 h 384233"/>
                <a:gd name="connsiteX791" fmla="*/ 33111 w 1695641"/>
                <a:gd name="connsiteY791" fmla="*/ 124688 h 384233"/>
                <a:gd name="connsiteX792" fmla="*/ 44981 w 1695641"/>
                <a:gd name="connsiteY792" fmla="*/ 120940 h 384233"/>
                <a:gd name="connsiteX793" fmla="*/ 53906 w 1695641"/>
                <a:gd name="connsiteY793" fmla="*/ 120315 h 384233"/>
                <a:gd name="connsiteX794" fmla="*/ 65866 w 1695641"/>
                <a:gd name="connsiteY794" fmla="*/ 114871 h 384233"/>
                <a:gd name="connsiteX795" fmla="*/ 71667 w 1695641"/>
                <a:gd name="connsiteY795" fmla="*/ 103983 h 384233"/>
                <a:gd name="connsiteX796" fmla="*/ 75326 w 1695641"/>
                <a:gd name="connsiteY796" fmla="*/ 80510 h 384233"/>
                <a:gd name="connsiteX797" fmla="*/ 69346 w 1695641"/>
                <a:gd name="connsiteY797" fmla="*/ 65338 h 384233"/>
                <a:gd name="connsiteX798" fmla="*/ 69346 w 1695641"/>
                <a:gd name="connsiteY798" fmla="*/ 61054 h 384233"/>
                <a:gd name="connsiteX799" fmla="*/ 76040 w 1695641"/>
                <a:gd name="connsiteY799" fmla="*/ 55877 h 384233"/>
                <a:gd name="connsiteX800" fmla="*/ 80146 w 1695641"/>
                <a:gd name="connsiteY800" fmla="*/ 54092 h 384233"/>
                <a:gd name="connsiteX801" fmla="*/ 206879 w 1695641"/>
                <a:gd name="connsiteY801" fmla="*/ 42222 h 384233"/>
                <a:gd name="connsiteX802" fmla="*/ 213394 w 1695641"/>
                <a:gd name="connsiteY802" fmla="*/ 46059 h 384233"/>
                <a:gd name="connsiteX803" fmla="*/ 218838 w 1695641"/>
                <a:gd name="connsiteY803" fmla="*/ 47308 h 384233"/>
                <a:gd name="connsiteX804" fmla="*/ 223033 w 1695641"/>
                <a:gd name="connsiteY804" fmla="*/ 52038 h 384233"/>
                <a:gd name="connsiteX805" fmla="*/ 226424 w 1695641"/>
                <a:gd name="connsiteY805" fmla="*/ 65158 h 384233"/>
                <a:gd name="connsiteX806" fmla="*/ 216696 w 1695641"/>
                <a:gd name="connsiteY806" fmla="*/ 83008 h 384233"/>
                <a:gd name="connsiteX807" fmla="*/ 214822 w 1695641"/>
                <a:gd name="connsiteY807" fmla="*/ 91933 h 384233"/>
                <a:gd name="connsiteX808" fmla="*/ 222854 w 1695641"/>
                <a:gd name="connsiteY808" fmla="*/ 94700 h 384233"/>
                <a:gd name="connsiteX809" fmla="*/ 230887 w 1695641"/>
                <a:gd name="connsiteY809" fmla="*/ 90148 h 384233"/>
                <a:gd name="connsiteX810" fmla="*/ 243827 w 1695641"/>
                <a:gd name="connsiteY810" fmla="*/ 94700 h 384233"/>
                <a:gd name="connsiteX811" fmla="*/ 251056 w 1695641"/>
                <a:gd name="connsiteY811" fmla="*/ 108177 h 384233"/>
                <a:gd name="connsiteX812" fmla="*/ 252573 w 1695641"/>
                <a:gd name="connsiteY812" fmla="*/ 117815 h 384233"/>
                <a:gd name="connsiteX813" fmla="*/ 248200 w 1695641"/>
                <a:gd name="connsiteY813" fmla="*/ 122813 h 384233"/>
                <a:gd name="connsiteX814" fmla="*/ 239276 w 1695641"/>
                <a:gd name="connsiteY814" fmla="*/ 125133 h 384233"/>
                <a:gd name="connsiteX815" fmla="*/ 231512 w 1695641"/>
                <a:gd name="connsiteY815" fmla="*/ 130577 h 384233"/>
                <a:gd name="connsiteX816" fmla="*/ 220623 w 1695641"/>
                <a:gd name="connsiteY816" fmla="*/ 136646 h 384233"/>
                <a:gd name="connsiteX817" fmla="*/ 203309 w 1695641"/>
                <a:gd name="connsiteY817" fmla="*/ 145036 h 384233"/>
                <a:gd name="connsiteX818" fmla="*/ 197329 w 1695641"/>
                <a:gd name="connsiteY818" fmla="*/ 164135 h 384233"/>
                <a:gd name="connsiteX819" fmla="*/ 197954 w 1695641"/>
                <a:gd name="connsiteY819" fmla="*/ 173060 h 384233"/>
                <a:gd name="connsiteX820" fmla="*/ 202773 w 1695641"/>
                <a:gd name="connsiteY820" fmla="*/ 188857 h 384233"/>
                <a:gd name="connsiteX821" fmla="*/ 215982 w 1695641"/>
                <a:gd name="connsiteY821" fmla="*/ 194747 h 384233"/>
                <a:gd name="connsiteX822" fmla="*/ 225443 w 1695641"/>
                <a:gd name="connsiteY822" fmla="*/ 195997 h 384233"/>
                <a:gd name="connsiteX823" fmla="*/ 232136 w 1695641"/>
                <a:gd name="connsiteY823" fmla="*/ 197425 h 384233"/>
                <a:gd name="connsiteX824" fmla="*/ 238741 w 1695641"/>
                <a:gd name="connsiteY824" fmla="*/ 200013 h 384233"/>
                <a:gd name="connsiteX825" fmla="*/ 249093 w 1695641"/>
                <a:gd name="connsiteY825" fmla="*/ 201084 h 384233"/>
                <a:gd name="connsiteX826" fmla="*/ 249539 w 1695641"/>
                <a:gd name="connsiteY826" fmla="*/ 201262 h 384233"/>
                <a:gd name="connsiteX827" fmla="*/ 255340 w 1695641"/>
                <a:gd name="connsiteY827" fmla="*/ 214561 h 384233"/>
                <a:gd name="connsiteX828" fmla="*/ 250164 w 1695641"/>
                <a:gd name="connsiteY828" fmla="*/ 229376 h 384233"/>
                <a:gd name="connsiteX829" fmla="*/ 245880 w 1695641"/>
                <a:gd name="connsiteY829" fmla="*/ 239105 h 384233"/>
                <a:gd name="connsiteX830" fmla="*/ 234725 w 1695641"/>
                <a:gd name="connsiteY830" fmla="*/ 240800 h 384233"/>
                <a:gd name="connsiteX831" fmla="*/ 223747 w 1695641"/>
                <a:gd name="connsiteY831" fmla="*/ 243388 h 384233"/>
                <a:gd name="connsiteX832" fmla="*/ 216071 w 1695641"/>
                <a:gd name="connsiteY832" fmla="*/ 240086 h 384233"/>
                <a:gd name="connsiteX833" fmla="*/ 204201 w 1695641"/>
                <a:gd name="connsiteY833" fmla="*/ 238926 h 384233"/>
                <a:gd name="connsiteX834" fmla="*/ 192509 w 1695641"/>
                <a:gd name="connsiteY834" fmla="*/ 238926 h 384233"/>
                <a:gd name="connsiteX835" fmla="*/ 182603 w 1695641"/>
                <a:gd name="connsiteY835" fmla="*/ 236070 h 384233"/>
                <a:gd name="connsiteX836" fmla="*/ 168145 w 1695641"/>
                <a:gd name="connsiteY836" fmla="*/ 235267 h 384233"/>
                <a:gd name="connsiteX837" fmla="*/ 160827 w 1695641"/>
                <a:gd name="connsiteY837" fmla="*/ 231250 h 384233"/>
                <a:gd name="connsiteX838" fmla="*/ 154044 w 1695641"/>
                <a:gd name="connsiteY838" fmla="*/ 220362 h 384233"/>
                <a:gd name="connsiteX839" fmla="*/ 153151 w 1695641"/>
                <a:gd name="connsiteY839" fmla="*/ 207688 h 384233"/>
                <a:gd name="connsiteX840" fmla="*/ 150027 w 1695641"/>
                <a:gd name="connsiteY840" fmla="*/ 192605 h 384233"/>
                <a:gd name="connsiteX841" fmla="*/ 149403 w 1695641"/>
                <a:gd name="connsiteY841" fmla="*/ 183145 h 384233"/>
                <a:gd name="connsiteX842" fmla="*/ 148243 w 1695641"/>
                <a:gd name="connsiteY842" fmla="*/ 174221 h 384233"/>
                <a:gd name="connsiteX843" fmla="*/ 146814 w 1695641"/>
                <a:gd name="connsiteY843" fmla="*/ 160209 h 384233"/>
                <a:gd name="connsiteX844" fmla="*/ 150563 w 1695641"/>
                <a:gd name="connsiteY844" fmla="*/ 137628 h 384233"/>
                <a:gd name="connsiteX845" fmla="*/ 153687 w 1695641"/>
                <a:gd name="connsiteY845" fmla="*/ 130577 h 384233"/>
                <a:gd name="connsiteX846" fmla="*/ 156364 w 1695641"/>
                <a:gd name="connsiteY846" fmla="*/ 118975 h 384233"/>
                <a:gd name="connsiteX847" fmla="*/ 158863 w 1695641"/>
                <a:gd name="connsiteY847" fmla="*/ 107106 h 384233"/>
                <a:gd name="connsiteX848" fmla="*/ 159935 w 1695641"/>
                <a:gd name="connsiteY848" fmla="*/ 88631 h 384233"/>
                <a:gd name="connsiteX849" fmla="*/ 162612 w 1695641"/>
                <a:gd name="connsiteY849" fmla="*/ 77385 h 384233"/>
                <a:gd name="connsiteX850" fmla="*/ 166450 w 1695641"/>
                <a:gd name="connsiteY850" fmla="*/ 59535 h 384233"/>
                <a:gd name="connsiteX851" fmla="*/ 166896 w 1695641"/>
                <a:gd name="connsiteY851" fmla="*/ 47308 h 384233"/>
                <a:gd name="connsiteX852" fmla="*/ 173946 w 1695641"/>
                <a:gd name="connsiteY852" fmla="*/ 42311 h 384233"/>
                <a:gd name="connsiteX853" fmla="*/ 182870 w 1695641"/>
                <a:gd name="connsiteY853" fmla="*/ 44185 h 384233"/>
                <a:gd name="connsiteX854" fmla="*/ 190814 w 1695641"/>
                <a:gd name="connsiteY854" fmla="*/ 42490 h 384233"/>
                <a:gd name="connsiteX855" fmla="*/ 197954 w 1695641"/>
                <a:gd name="connsiteY855" fmla="*/ 43917 h 384233"/>
                <a:gd name="connsiteX856" fmla="*/ 206879 w 1695641"/>
                <a:gd name="connsiteY856" fmla="*/ 42222 h 384233"/>
                <a:gd name="connsiteX857" fmla="*/ 815643 w 1695641"/>
                <a:gd name="connsiteY857" fmla="*/ 39723 h 384233"/>
                <a:gd name="connsiteX858" fmla="*/ 824568 w 1695641"/>
                <a:gd name="connsiteY858" fmla="*/ 43203 h 384233"/>
                <a:gd name="connsiteX859" fmla="*/ 842418 w 1695641"/>
                <a:gd name="connsiteY859" fmla="*/ 44541 h 384233"/>
                <a:gd name="connsiteX860" fmla="*/ 843222 w 1695641"/>
                <a:gd name="connsiteY860" fmla="*/ 44988 h 384233"/>
                <a:gd name="connsiteX861" fmla="*/ 846256 w 1695641"/>
                <a:gd name="connsiteY861" fmla="*/ 52306 h 384233"/>
                <a:gd name="connsiteX862" fmla="*/ 852414 w 1695641"/>
                <a:gd name="connsiteY862" fmla="*/ 64801 h 384233"/>
                <a:gd name="connsiteX863" fmla="*/ 847416 w 1695641"/>
                <a:gd name="connsiteY863" fmla="*/ 75422 h 384233"/>
                <a:gd name="connsiteX864" fmla="*/ 845096 w 1695641"/>
                <a:gd name="connsiteY864" fmla="*/ 85239 h 384233"/>
                <a:gd name="connsiteX865" fmla="*/ 836171 w 1695641"/>
                <a:gd name="connsiteY865" fmla="*/ 101037 h 384233"/>
                <a:gd name="connsiteX866" fmla="*/ 828138 w 1695641"/>
                <a:gd name="connsiteY866" fmla="*/ 109961 h 384233"/>
                <a:gd name="connsiteX867" fmla="*/ 810288 w 1695641"/>
                <a:gd name="connsiteY867" fmla="*/ 147267 h 384233"/>
                <a:gd name="connsiteX868" fmla="*/ 804309 w 1695641"/>
                <a:gd name="connsiteY868" fmla="*/ 153247 h 384233"/>
                <a:gd name="connsiteX869" fmla="*/ 796991 w 1695641"/>
                <a:gd name="connsiteY869" fmla="*/ 153247 h 384233"/>
                <a:gd name="connsiteX870" fmla="*/ 789315 w 1695641"/>
                <a:gd name="connsiteY870" fmla="*/ 155746 h 384233"/>
                <a:gd name="connsiteX871" fmla="*/ 777892 w 1695641"/>
                <a:gd name="connsiteY871" fmla="*/ 159227 h 384233"/>
                <a:gd name="connsiteX872" fmla="*/ 777892 w 1695641"/>
                <a:gd name="connsiteY872" fmla="*/ 168152 h 384233"/>
                <a:gd name="connsiteX873" fmla="*/ 786816 w 1695641"/>
                <a:gd name="connsiteY873" fmla="*/ 166545 h 384233"/>
                <a:gd name="connsiteX874" fmla="*/ 793778 w 1695641"/>
                <a:gd name="connsiteY874" fmla="*/ 163332 h 384233"/>
                <a:gd name="connsiteX875" fmla="*/ 803416 w 1695641"/>
                <a:gd name="connsiteY875" fmla="*/ 166367 h 384233"/>
                <a:gd name="connsiteX876" fmla="*/ 807254 w 1695641"/>
                <a:gd name="connsiteY876" fmla="*/ 170829 h 384233"/>
                <a:gd name="connsiteX877" fmla="*/ 809753 w 1695641"/>
                <a:gd name="connsiteY877" fmla="*/ 182966 h 384233"/>
                <a:gd name="connsiteX878" fmla="*/ 808236 w 1695641"/>
                <a:gd name="connsiteY878" fmla="*/ 187964 h 384233"/>
                <a:gd name="connsiteX879" fmla="*/ 799311 w 1695641"/>
                <a:gd name="connsiteY879" fmla="*/ 194122 h 384233"/>
                <a:gd name="connsiteX880" fmla="*/ 789315 w 1695641"/>
                <a:gd name="connsiteY880" fmla="*/ 197782 h 384233"/>
                <a:gd name="connsiteX881" fmla="*/ 786192 w 1695641"/>
                <a:gd name="connsiteY881" fmla="*/ 203583 h 384233"/>
                <a:gd name="connsiteX882" fmla="*/ 791011 w 1695641"/>
                <a:gd name="connsiteY882" fmla="*/ 207421 h 384233"/>
                <a:gd name="connsiteX883" fmla="*/ 804309 w 1695641"/>
                <a:gd name="connsiteY883" fmla="*/ 204922 h 384233"/>
                <a:gd name="connsiteX884" fmla="*/ 814305 w 1695641"/>
                <a:gd name="connsiteY884" fmla="*/ 204922 h 384233"/>
                <a:gd name="connsiteX885" fmla="*/ 826621 w 1695641"/>
                <a:gd name="connsiteY885" fmla="*/ 202423 h 384233"/>
                <a:gd name="connsiteX886" fmla="*/ 837420 w 1695641"/>
                <a:gd name="connsiteY886" fmla="*/ 202423 h 384233"/>
                <a:gd name="connsiteX887" fmla="*/ 846345 w 1695641"/>
                <a:gd name="connsiteY887" fmla="*/ 216435 h 384233"/>
                <a:gd name="connsiteX888" fmla="*/ 830548 w 1695641"/>
                <a:gd name="connsiteY888" fmla="*/ 239193 h 384233"/>
                <a:gd name="connsiteX889" fmla="*/ 816179 w 1695641"/>
                <a:gd name="connsiteY889" fmla="*/ 236694 h 384233"/>
                <a:gd name="connsiteX890" fmla="*/ 792439 w 1695641"/>
                <a:gd name="connsiteY890" fmla="*/ 237676 h 384233"/>
                <a:gd name="connsiteX891" fmla="*/ 779498 w 1695641"/>
                <a:gd name="connsiteY891" fmla="*/ 236873 h 384233"/>
                <a:gd name="connsiteX892" fmla="*/ 768163 w 1695641"/>
                <a:gd name="connsiteY892" fmla="*/ 238033 h 384233"/>
                <a:gd name="connsiteX893" fmla="*/ 755490 w 1695641"/>
                <a:gd name="connsiteY893" fmla="*/ 240175 h 384233"/>
                <a:gd name="connsiteX894" fmla="*/ 740050 w 1695641"/>
                <a:gd name="connsiteY894" fmla="*/ 243209 h 384233"/>
                <a:gd name="connsiteX895" fmla="*/ 724074 w 1695641"/>
                <a:gd name="connsiteY895" fmla="*/ 244815 h 384233"/>
                <a:gd name="connsiteX896" fmla="*/ 707652 w 1695641"/>
                <a:gd name="connsiteY896" fmla="*/ 249813 h 384233"/>
                <a:gd name="connsiteX897" fmla="*/ 697300 w 1695641"/>
                <a:gd name="connsiteY897" fmla="*/ 244369 h 384233"/>
                <a:gd name="connsiteX898" fmla="*/ 694980 w 1695641"/>
                <a:gd name="connsiteY898" fmla="*/ 230536 h 384233"/>
                <a:gd name="connsiteX899" fmla="*/ 695514 w 1695641"/>
                <a:gd name="connsiteY899" fmla="*/ 224200 h 384233"/>
                <a:gd name="connsiteX900" fmla="*/ 698995 w 1695641"/>
                <a:gd name="connsiteY900" fmla="*/ 216881 h 384233"/>
                <a:gd name="connsiteX901" fmla="*/ 702833 w 1695641"/>
                <a:gd name="connsiteY901" fmla="*/ 213758 h 384233"/>
                <a:gd name="connsiteX902" fmla="*/ 707652 w 1695641"/>
                <a:gd name="connsiteY902" fmla="*/ 216078 h 384233"/>
                <a:gd name="connsiteX903" fmla="*/ 721754 w 1695641"/>
                <a:gd name="connsiteY903" fmla="*/ 211259 h 384233"/>
                <a:gd name="connsiteX904" fmla="*/ 739604 w 1695641"/>
                <a:gd name="connsiteY904" fmla="*/ 203405 h 384233"/>
                <a:gd name="connsiteX905" fmla="*/ 736658 w 1695641"/>
                <a:gd name="connsiteY905" fmla="*/ 198407 h 384233"/>
                <a:gd name="connsiteX906" fmla="*/ 729340 w 1695641"/>
                <a:gd name="connsiteY906" fmla="*/ 197425 h 384233"/>
                <a:gd name="connsiteX907" fmla="*/ 723181 w 1695641"/>
                <a:gd name="connsiteY907" fmla="*/ 194301 h 384233"/>
                <a:gd name="connsiteX908" fmla="*/ 723181 w 1695641"/>
                <a:gd name="connsiteY908" fmla="*/ 188321 h 384233"/>
                <a:gd name="connsiteX909" fmla="*/ 723985 w 1695641"/>
                <a:gd name="connsiteY909" fmla="*/ 181003 h 384233"/>
                <a:gd name="connsiteX910" fmla="*/ 728001 w 1695641"/>
                <a:gd name="connsiteY910" fmla="*/ 175648 h 384233"/>
                <a:gd name="connsiteX911" fmla="*/ 732106 w 1695641"/>
                <a:gd name="connsiteY911" fmla="*/ 176986 h 384233"/>
                <a:gd name="connsiteX912" fmla="*/ 736480 w 1695641"/>
                <a:gd name="connsiteY912" fmla="*/ 176183 h 384233"/>
                <a:gd name="connsiteX913" fmla="*/ 740764 w 1695641"/>
                <a:gd name="connsiteY913" fmla="*/ 176183 h 384233"/>
                <a:gd name="connsiteX914" fmla="*/ 744602 w 1695641"/>
                <a:gd name="connsiteY914" fmla="*/ 172703 h 384233"/>
                <a:gd name="connsiteX915" fmla="*/ 745583 w 1695641"/>
                <a:gd name="connsiteY915" fmla="*/ 163778 h 384233"/>
                <a:gd name="connsiteX916" fmla="*/ 740317 w 1695641"/>
                <a:gd name="connsiteY916" fmla="*/ 163064 h 384233"/>
                <a:gd name="connsiteX917" fmla="*/ 733623 w 1695641"/>
                <a:gd name="connsiteY917" fmla="*/ 164939 h 384233"/>
                <a:gd name="connsiteX918" fmla="*/ 727465 w 1695641"/>
                <a:gd name="connsiteY918" fmla="*/ 166277 h 384233"/>
                <a:gd name="connsiteX919" fmla="*/ 722467 w 1695641"/>
                <a:gd name="connsiteY919" fmla="*/ 165563 h 384233"/>
                <a:gd name="connsiteX920" fmla="*/ 719968 w 1695641"/>
                <a:gd name="connsiteY920" fmla="*/ 161636 h 384233"/>
                <a:gd name="connsiteX921" fmla="*/ 718005 w 1695641"/>
                <a:gd name="connsiteY921" fmla="*/ 155924 h 384233"/>
                <a:gd name="connsiteX922" fmla="*/ 713543 w 1695641"/>
                <a:gd name="connsiteY922" fmla="*/ 147624 h 384233"/>
                <a:gd name="connsiteX923" fmla="*/ 711043 w 1695641"/>
                <a:gd name="connsiteY923" fmla="*/ 138699 h 384233"/>
                <a:gd name="connsiteX924" fmla="*/ 715863 w 1695641"/>
                <a:gd name="connsiteY924" fmla="*/ 124687 h 384233"/>
                <a:gd name="connsiteX925" fmla="*/ 713542 w 1695641"/>
                <a:gd name="connsiteY925" fmla="*/ 102108 h 384233"/>
                <a:gd name="connsiteX926" fmla="*/ 710686 w 1695641"/>
                <a:gd name="connsiteY926" fmla="*/ 92469 h 384233"/>
                <a:gd name="connsiteX927" fmla="*/ 711846 w 1695641"/>
                <a:gd name="connsiteY927" fmla="*/ 85150 h 384233"/>
                <a:gd name="connsiteX928" fmla="*/ 714346 w 1695641"/>
                <a:gd name="connsiteY928" fmla="*/ 72655 h 384233"/>
                <a:gd name="connsiteX929" fmla="*/ 720504 w 1695641"/>
                <a:gd name="connsiteY929" fmla="*/ 59982 h 384233"/>
                <a:gd name="connsiteX930" fmla="*/ 728447 w 1695641"/>
                <a:gd name="connsiteY930" fmla="*/ 64801 h 384233"/>
                <a:gd name="connsiteX931" fmla="*/ 735944 w 1695641"/>
                <a:gd name="connsiteY931" fmla="*/ 63998 h 384233"/>
                <a:gd name="connsiteX932" fmla="*/ 745762 w 1695641"/>
                <a:gd name="connsiteY932" fmla="*/ 60874 h 384233"/>
                <a:gd name="connsiteX933" fmla="*/ 762540 w 1695641"/>
                <a:gd name="connsiteY933" fmla="*/ 54002 h 384233"/>
                <a:gd name="connsiteX934" fmla="*/ 775839 w 1695641"/>
                <a:gd name="connsiteY934" fmla="*/ 52663 h 384233"/>
                <a:gd name="connsiteX935" fmla="*/ 815643 w 1695641"/>
                <a:gd name="connsiteY935" fmla="*/ 39723 h 384233"/>
                <a:gd name="connsiteX936" fmla="*/ 439014 w 1695641"/>
                <a:gd name="connsiteY936" fmla="*/ 1614 h 384233"/>
                <a:gd name="connsiteX937" fmla="*/ 445798 w 1695641"/>
                <a:gd name="connsiteY937" fmla="*/ 2328 h 384233"/>
                <a:gd name="connsiteX938" fmla="*/ 454187 w 1695641"/>
                <a:gd name="connsiteY938" fmla="*/ 2328 h 384233"/>
                <a:gd name="connsiteX939" fmla="*/ 458560 w 1695641"/>
                <a:gd name="connsiteY939" fmla="*/ 5808 h 384233"/>
                <a:gd name="connsiteX940" fmla="*/ 466415 w 1695641"/>
                <a:gd name="connsiteY940" fmla="*/ 8217 h 384233"/>
                <a:gd name="connsiteX941" fmla="*/ 469003 w 1695641"/>
                <a:gd name="connsiteY941" fmla="*/ 17142 h 384233"/>
                <a:gd name="connsiteX942" fmla="*/ 475072 w 1695641"/>
                <a:gd name="connsiteY942" fmla="*/ 30530 h 384233"/>
                <a:gd name="connsiteX943" fmla="*/ 467575 w 1695641"/>
                <a:gd name="connsiteY943" fmla="*/ 44275 h 384233"/>
                <a:gd name="connsiteX944" fmla="*/ 469003 w 1695641"/>
                <a:gd name="connsiteY944" fmla="*/ 48826 h 384233"/>
                <a:gd name="connsiteX945" fmla="*/ 495777 w 1695641"/>
                <a:gd name="connsiteY945" fmla="*/ 42579 h 384233"/>
                <a:gd name="connsiteX946" fmla="*/ 511039 w 1695641"/>
                <a:gd name="connsiteY946" fmla="*/ 39098 h 384233"/>
                <a:gd name="connsiteX947" fmla="*/ 517554 w 1695641"/>
                <a:gd name="connsiteY947" fmla="*/ 41865 h 384233"/>
                <a:gd name="connsiteX948" fmla="*/ 524337 w 1695641"/>
                <a:gd name="connsiteY948" fmla="*/ 44096 h 384233"/>
                <a:gd name="connsiteX949" fmla="*/ 532458 w 1695641"/>
                <a:gd name="connsiteY949" fmla="*/ 51236 h 384233"/>
                <a:gd name="connsiteX950" fmla="*/ 532280 w 1695641"/>
                <a:gd name="connsiteY950" fmla="*/ 51236 h 384233"/>
                <a:gd name="connsiteX951" fmla="*/ 535939 w 1695641"/>
                <a:gd name="connsiteY951" fmla="*/ 55252 h 384233"/>
                <a:gd name="connsiteX952" fmla="*/ 535493 w 1695641"/>
                <a:gd name="connsiteY952" fmla="*/ 63463 h 384233"/>
                <a:gd name="connsiteX953" fmla="*/ 520856 w 1695641"/>
                <a:gd name="connsiteY953" fmla="*/ 75868 h 384233"/>
                <a:gd name="connsiteX954" fmla="*/ 513002 w 1695641"/>
                <a:gd name="connsiteY954" fmla="*/ 73548 h 384233"/>
                <a:gd name="connsiteX955" fmla="*/ 499704 w 1695641"/>
                <a:gd name="connsiteY955" fmla="*/ 74440 h 384233"/>
                <a:gd name="connsiteX956" fmla="*/ 489083 w 1695641"/>
                <a:gd name="connsiteY956" fmla="*/ 75690 h 384233"/>
                <a:gd name="connsiteX957" fmla="*/ 479356 w 1695641"/>
                <a:gd name="connsiteY957" fmla="*/ 78635 h 384233"/>
                <a:gd name="connsiteX958" fmla="*/ 469627 w 1695641"/>
                <a:gd name="connsiteY958" fmla="*/ 82116 h 384233"/>
                <a:gd name="connsiteX959" fmla="*/ 460702 w 1695641"/>
                <a:gd name="connsiteY959" fmla="*/ 82116 h 384233"/>
                <a:gd name="connsiteX960" fmla="*/ 447136 w 1695641"/>
                <a:gd name="connsiteY960" fmla="*/ 87827 h 384233"/>
                <a:gd name="connsiteX961" fmla="*/ 415453 w 1695641"/>
                <a:gd name="connsiteY961" fmla="*/ 95681 h 384233"/>
                <a:gd name="connsiteX962" fmla="*/ 406528 w 1695641"/>
                <a:gd name="connsiteY962" fmla="*/ 98002 h 384233"/>
                <a:gd name="connsiteX963" fmla="*/ 397604 w 1695641"/>
                <a:gd name="connsiteY963" fmla="*/ 100233 h 384233"/>
                <a:gd name="connsiteX964" fmla="*/ 389571 w 1695641"/>
                <a:gd name="connsiteY964" fmla="*/ 102286 h 384233"/>
                <a:gd name="connsiteX965" fmla="*/ 382788 w 1695641"/>
                <a:gd name="connsiteY965" fmla="*/ 103178 h 384233"/>
                <a:gd name="connsiteX966" fmla="*/ 375470 w 1695641"/>
                <a:gd name="connsiteY966" fmla="*/ 105142 h 384233"/>
                <a:gd name="connsiteX967" fmla="*/ 369044 w 1695641"/>
                <a:gd name="connsiteY967" fmla="*/ 105142 h 384233"/>
                <a:gd name="connsiteX968" fmla="*/ 363956 w 1695641"/>
                <a:gd name="connsiteY968" fmla="*/ 105142 h 384233"/>
                <a:gd name="connsiteX969" fmla="*/ 355745 w 1695641"/>
                <a:gd name="connsiteY969" fmla="*/ 107373 h 384233"/>
                <a:gd name="connsiteX970" fmla="*/ 348784 w 1695641"/>
                <a:gd name="connsiteY970" fmla="*/ 109783 h 384233"/>
                <a:gd name="connsiteX971" fmla="*/ 342715 w 1695641"/>
                <a:gd name="connsiteY971" fmla="*/ 113264 h 384233"/>
                <a:gd name="connsiteX972" fmla="*/ 337806 w 1695641"/>
                <a:gd name="connsiteY972" fmla="*/ 109783 h 384233"/>
                <a:gd name="connsiteX973" fmla="*/ 328881 w 1695641"/>
                <a:gd name="connsiteY973" fmla="*/ 109248 h 384233"/>
                <a:gd name="connsiteX974" fmla="*/ 326561 w 1695641"/>
                <a:gd name="connsiteY974" fmla="*/ 99698 h 384233"/>
                <a:gd name="connsiteX975" fmla="*/ 326115 w 1695641"/>
                <a:gd name="connsiteY975" fmla="*/ 91844 h 384233"/>
                <a:gd name="connsiteX976" fmla="*/ 327810 w 1695641"/>
                <a:gd name="connsiteY976" fmla="*/ 85596 h 384233"/>
                <a:gd name="connsiteX977" fmla="*/ 345660 w 1695641"/>
                <a:gd name="connsiteY977" fmla="*/ 76671 h 384233"/>
                <a:gd name="connsiteX978" fmla="*/ 350391 w 1695641"/>
                <a:gd name="connsiteY978" fmla="*/ 79349 h 384233"/>
                <a:gd name="connsiteX979" fmla="*/ 360654 w 1695641"/>
                <a:gd name="connsiteY979" fmla="*/ 75868 h 384233"/>
                <a:gd name="connsiteX980" fmla="*/ 385198 w 1695641"/>
                <a:gd name="connsiteY980" fmla="*/ 70959 h 384233"/>
                <a:gd name="connsiteX981" fmla="*/ 395640 w 1695641"/>
                <a:gd name="connsiteY981" fmla="*/ 69531 h 384233"/>
                <a:gd name="connsiteX982" fmla="*/ 414828 w 1695641"/>
                <a:gd name="connsiteY982" fmla="*/ 63641 h 384233"/>
                <a:gd name="connsiteX983" fmla="*/ 422682 w 1695641"/>
                <a:gd name="connsiteY983" fmla="*/ 59090 h 384233"/>
                <a:gd name="connsiteX984" fmla="*/ 421790 w 1695641"/>
                <a:gd name="connsiteY984" fmla="*/ 53735 h 384233"/>
                <a:gd name="connsiteX985" fmla="*/ 416256 w 1695641"/>
                <a:gd name="connsiteY985" fmla="*/ 51950 h 384233"/>
                <a:gd name="connsiteX986" fmla="*/ 410990 w 1695641"/>
                <a:gd name="connsiteY986" fmla="*/ 47934 h 384233"/>
                <a:gd name="connsiteX987" fmla="*/ 412240 w 1695641"/>
                <a:gd name="connsiteY987" fmla="*/ 42400 h 384233"/>
                <a:gd name="connsiteX988" fmla="*/ 414293 w 1695641"/>
                <a:gd name="connsiteY988" fmla="*/ 37134 h 384233"/>
                <a:gd name="connsiteX989" fmla="*/ 416434 w 1695641"/>
                <a:gd name="connsiteY989" fmla="*/ 30530 h 384233"/>
                <a:gd name="connsiteX990" fmla="*/ 409741 w 1695641"/>
                <a:gd name="connsiteY990" fmla="*/ 14019 h 384233"/>
                <a:gd name="connsiteX991" fmla="*/ 411704 w 1695641"/>
                <a:gd name="connsiteY991" fmla="*/ 8396 h 384233"/>
                <a:gd name="connsiteX992" fmla="*/ 421790 w 1695641"/>
                <a:gd name="connsiteY992" fmla="*/ 6700 h 384233"/>
                <a:gd name="connsiteX993" fmla="*/ 427680 w 1695641"/>
                <a:gd name="connsiteY993" fmla="*/ 4380 h 384233"/>
                <a:gd name="connsiteX994" fmla="*/ 433303 w 1695641"/>
                <a:gd name="connsiteY994" fmla="*/ 3755 h 384233"/>
                <a:gd name="connsiteX995" fmla="*/ 439014 w 1695641"/>
                <a:gd name="connsiteY995" fmla="*/ 1614 h 384233"/>
                <a:gd name="connsiteX996" fmla="*/ 1616919 w 1695641"/>
                <a:gd name="connsiteY996" fmla="*/ 7 h 384233"/>
                <a:gd name="connsiteX997" fmla="*/ 1626380 w 1695641"/>
                <a:gd name="connsiteY997" fmla="*/ 7326 h 384233"/>
                <a:gd name="connsiteX998" fmla="*/ 1622363 w 1695641"/>
                <a:gd name="connsiteY998" fmla="*/ 18928 h 384233"/>
                <a:gd name="connsiteX999" fmla="*/ 1614599 w 1695641"/>
                <a:gd name="connsiteY999" fmla="*/ 29103 h 384233"/>
                <a:gd name="connsiteX1000" fmla="*/ 1614599 w 1695641"/>
                <a:gd name="connsiteY1000" fmla="*/ 38027 h 384233"/>
                <a:gd name="connsiteX1001" fmla="*/ 1619418 w 1695641"/>
                <a:gd name="connsiteY1001" fmla="*/ 45256 h 384233"/>
                <a:gd name="connsiteX1002" fmla="*/ 1608886 w 1695641"/>
                <a:gd name="connsiteY1002" fmla="*/ 66587 h 384233"/>
                <a:gd name="connsiteX1003" fmla="*/ 1600943 w 1695641"/>
                <a:gd name="connsiteY1003" fmla="*/ 78100 h 384233"/>
                <a:gd name="connsiteX1004" fmla="*/ 1610582 w 1695641"/>
                <a:gd name="connsiteY1004" fmla="*/ 83187 h 384233"/>
                <a:gd name="connsiteX1005" fmla="*/ 1615313 w 1695641"/>
                <a:gd name="connsiteY1005" fmla="*/ 90773 h 384233"/>
                <a:gd name="connsiteX1006" fmla="*/ 1624238 w 1695641"/>
                <a:gd name="connsiteY1006" fmla="*/ 81848 h 384233"/>
                <a:gd name="connsiteX1007" fmla="*/ 1616473 w 1695641"/>
                <a:gd name="connsiteY1007" fmla="*/ 79260 h 384233"/>
                <a:gd name="connsiteX1008" fmla="*/ 1614688 w 1695641"/>
                <a:gd name="connsiteY1008" fmla="*/ 70335 h 384233"/>
                <a:gd name="connsiteX1009" fmla="*/ 1619775 w 1695641"/>
                <a:gd name="connsiteY1009" fmla="*/ 66319 h 384233"/>
                <a:gd name="connsiteX1010" fmla="*/ 1623880 w 1695641"/>
                <a:gd name="connsiteY1010" fmla="*/ 61499 h 384233"/>
                <a:gd name="connsiteX1011" fmla="*/ 1623167 w 1695641"/>
                <a:gd name="connsiteY1011" fmla="*/ 53021 h 384233"/>
                <a:gd name="connsiteX1012" fmla="*/ 1630396 w 1695641"/>
                <a:gd name="connsiteY1012" fmla="*/ 49361 h 384233"/>
                <a:gd name="connsiteX1013" fmla="*/ 1634501 w 1695641"/>
                <a:gd name="connsiteY1013" fmla="*/ 43203 h 384233"/>
                <a:gd name="connsiteX1014" fmla="*/ 1636376 w 1695641"/>
                <a:gd name="connsiteY1014" fmla="*/ 36420 h 384233"/>
                <a:gd name="connsiteX1015" fmla="*/ 1631199 w 1695641"/>
                <a:gd name="connsiteY1015" fmla="*/ 23926 h 384233"/>
                <a:gd name="connsiteX1016" fmla="*/ 1657171 w 1695641"/>
                <a:gd name="connsiteY1016" fmla="*/ 10182 h 384233"/>
                <a:gd name="connsiteX1017" fmla="*/ 1659492 w 1695641"/>
                <a:gd name="connsiteY1017" fmla="*/ 6880 h 384233"/>
                <a:gd name="connsiteX1018" fmla="*/ 1667256 w 1695641"/>
                <a:gd name="connsiteY1018" fmla="*/ 5987 h 384233"/>
                <a:gd name="connsiteX1019" fmla="*/ 1675646 w 1695641"/>
                <a:gd name="connsiteY1019" fmla="*/ 11253 h 384233"/>
                <a:gd name="connsiteX1020" fmla="*/ 1677788 w 1695641"/>
                <a:gd name="connsiteY1020" fmla="*/ 17411 h 384233"/>
                <a:gd name="connsiteX1021" fmla="*/ 1676806 w 1695641"/>
                <a:gd name="connsiteY1021" fmla="*/ 28210 h 384233"/>
                <a:gd name="connsiteX1022" fmla="*/ 1665382 w 1695641"/>
                <a:gd name="connsiteY1022" fmla="*/ 37134 h 384233"/>
                <a:gd name="connsiteX1023" fmla="*/ 1656457 w 1695641"/>
                <a:gd name="connsiteY1023" fmla="*/ 58733 h 384233"/>
                <a:gd name="connsiteX1024" fmla="*/ 1653779 w 1695641"/>
                <a:gd name="connsiteY1024" fmla="*/ 66230 h 384233"/>
                <a:gd name="connsiteX1025" fmla="*/ 1651548 w 1695641"/>
                <a:gd name="connsiteY1025" fmla="*/ 75155 h 384233"/>
                <a:gd name="connsiteX1026" fmla="*/ 1649763 w 1695641"/>
                <a:gd name="connsiteY1026" fmla="*/ 86400 h 384233"/>
                <a:gd name="connsiteX1027" fmla="*/ 1654939 w 1695641"/>
                <a:gd name="connsiteY1027" fmla="*/ 88007 h 384233"/>
                <a:gd name="connsiteX1028" fmla="*/ 1665025 w 1695641"/>
                <a:gd name="connsiteY1028" fmla="*/ 82473 h 384233"/>
                <a:gd name="connsiteX1029" fmla="*/ 1671986 w 1695641"/>
                <a:gd name="connsiteY1029" fmla="*/ 82473 h 384233"/>
                <a:gd name="connsiteX1030" fmla="*/ 1677609 w 1695641"/>
                <a:gd name="connsiteY1030" fmla="*/ 86579 h 384233"/>
                <a:gd name="connsiteX1031" fmla="*/ 1683946 w 1695641"/>
                <a:gd name="connsiteY1031" fmla="*/ 88453 h 384233"/>
                <a:gd name="connsiteX1032" fmla="*/ 1691174 w 1695641"/>
                <a:gd name="connsiteY1032" fmla="*/ 91041 h 384233"/>
                <a:gd name="connsiteX1033" fmla="*/ 1691710 w 1695641"/>
                <a:gd name="connsiteY1033" fmla="*/ 90952 h 384233"/>
                <a:gd name="connsiteX1034" fmla="*/ 1695548 w 1695641"/>
                <a:gd name="connsiteY1034" fmla="*/ 107462 h 384233"/>
                <a:gd name="connsiteX1035" fmla="*/ 1691442 w 1695641"/>
                <a:gd name="connsiteY1035" fmla="*/ 122367 h 384233"/>
                <a:gd name="connsiteX1036" fmla="*/ 1668952 w 1695641"/>
                <a:gd name="connsiteY1036" fmla="*/ 128347 h 384233"/>
                <a:gd name="connsiteX1037" fmla="*/ 1661990 w 1695641"/>
                <a:gd name="connsiteY1037" fmla="*/ 131292 h 384233"/>
                <a:gd name="connsiteX1038" fmla="*/ 1653065 w 1695641"/>
                <a:gd name="connsiteY1038" fmla="*/ 130489 h 384233"/>
                <a:gd name="connsiteX1039" fmla="*/ 1641909 w 1695641"/>
                <a:gd name="connsiteY1039" fmla="*/ 130489 h 384233"/>
                <a:gd name="connsiteX1040" fmla="*/ 1622720 w 1695641"/>
                <a:gd name="connsiteY1040" fmla="*/ 144144 h 384233"/>
                <a:gd name="connsiteX1041" fmla="*/ 1615670 w 1695641"/>
                <a:gd name="connsiteY1041" fmla="*/ 151641 h 384233"/>
                <a:gd name="connsiteX1042" fmla="*/ 1604424 w 1695641"/>
                <a:gd name="connsiteY1042" fmla="*/ 161994 h 384233"/>
                <a:gd name="connsiteX1043" fmla="*/ 1602639 w 1695641"/>
                <a:gd name="connsiteY1043" fmla="*/ 172614 h 384233"/>
                <a:gd name="connsiteX1044" fmla="*/ 1607994 w 1695641"/>
                <a:gd name="connsiteY1044" fmla="*/ 173685 h 384233"/>
                <a:gd name="connsiteX1045" fmla="*/ 1617633 w 1695641"/>
                <a:gd name="connsiteY1045" fmla="*/ 169847 h 384233"/>
                <a:gd name="connsiteX1046" fmla="*/ 1623970 w 1695641"/>
                <a:gd name="connsiteY1046" fmla="*/ 166456 h 384233"/>
                <a:gd name="connsiteX1047" fmla="*/ 1635037 w 1695641"/>
                <a:gd name="connsiteY1047" fmla="*/ 172078 h 384233"/>
                <a:gd name="connsiteX1048" fmla="*/ 1645836 w 1695641"/>
                <a:gd name="connsiteY1048" fmla="*/ 176541 h 384233"/>
                <a:gd name="connsiteX1049" fmla="*/ 1650031 w 1695641"/>
                <a:gd name="connsiteY1049" fmla="*/ 180825 h 384233"/>
                <a:gd name="connsiteX1050" fmla="*/ 1647264 w 1695641"/>
                <a:gd name="connsiteY1050" fmla="*/ 192070 h 384233"/>
                <a:gd name="connsiteX1051" fmla="*/ 1640838 w 1695641"/>
                <a:gd name="connsiteY1051" fmla="*/ 197604 h 384233"/>
                <a:gd name="connsiteX1052" fmla="*/ 1629503 w 1695641"/>
                <a:gd name="connsiteY1052" fmla="*/ 199746 h 384233"/>
                <a:gd name="connsiteX1053" fmla="*/ 1621828 w 1695641"/>
                <a:gd name="connsiteY1053" fmla="*/ 202334 h 384233"/>
                <a:gd name="connsiteX1054" fmla="*/ 1603978 w 1695641"/>
                <a:gd name="connsiteY1054" fmla="*/ 210366 h 384233"/>
                <a:gd name="connsiteX1055" fmla="*/ 1604781 w 1695641"/>
                <a:gd name="connsiteY1055" fmla="*/ 222683 h 384233"/>
                <a:gd name="connsiteX1056" fmla="*/ 1603442 w 1695641"/>
                <a:gd name="connsiteY1056" fmla="*/ 233214 h 384233"/>
                <a:gd name="connsiteX1057" fmla="*/ 1600943 w 1695641"/>
                <a:gd name="connsiteY1057" fmla="*/ 245262 h 384233"/>
                <a:gd name="connsiteX1058" fmla="*/ 1596303 w 1695641"/>
                <a:gd name="connsiteY1058" fmla="*/ 253295 h 384233"/>
                <a:gd name="connsiteX1059" fmla="*/ 1587378 w 1695641"/>
                <a:gd name="connsiteY1059" fmla="*/ 270609 h 384233"/>
                <a:gd name="connsiteX1060" fmla="*/ 1574348 w 1695641"/>
                <a:gd name="connsiteY1060" fmla="*/ 275250 h 384233"/>
                <a:gd name="connsiteX1061" fmla="*/ 1563906 w 1695641"/>
                <a:gd name="connsiteY1061" fmla="*/ 278106 h 384233"/>
                <a:gd name="connsiteX1062" fmla="*/ 1548198 w 1695641"/>
                <a:gd name="connsiteY1062" fmla="*/ 278106 h 384233"/>
                <a:gd name="connsiteX1063" fmla="*/ 1547216 w 1695641"/>
                <a:gd name="connsiteY1063" fmla="*/ 268646 h 384233"/>
                <a:gd name="connsiteX1064" fmla="*/ 1532043 w 1695641"/>
                <a:gd name="connsiteY1064" fmla="*/ 254276 h 384233"/>
                <a:gd name="connsiteX1065" fmla="*/ 1540165 w 1695641"/>
                <a:gd name="connsiteY1065" fmla="*/ 250260 h 384233"/>
                <a:gd name="connsiteX1066" fmla="*/ 1559800 w 1695641"/>
                <a:gd name="connsiteY1066" fmla="*/ 246690 h 384233"/>
                <a:gd name="connsiteX1067" fmla="*/ 1575240 w 1695641"/>
                <a:gd name="connsiteY1067" fmla="*/ 219916 h 384233"/>
                <a:gd name="connsiteX1068" fmla="*/ 1570956 w 1695641"/>
                <a:gd name="connsiteY1068" fmla="*/ 213847 h 384233"/>
                <a:gd name="connsiteX1069" fmla="*/ 1556498 w 1695641"/>
                <a:gd name="connsiteY1069" fmla="*/ 216436 h 384233"/>
                <a:gd name="connsiteX1070" fmla="*/ 1541593 w 1695641"/>
                <a:gd name="connsiteY1070" fmla="*/ 219024 h 384233"/>
                <a:gd name="connsiteX1071" fmla="*/ 1529366 w 1695641"/>
                <a:gd name="connsiteY1071" fmla="*/ 223397 h 384233"/>
                <a:gd name="connsiteX1072" fmla="*/ 1518388 w 1695641"/>
                <a:gd name="connsiteY1072" fmla="*/ 220720 h 384233"/>
                <a:gd name="connsiteX1073" fmla="*/ 1513390 w 1695641"/>
                <a:gd name="connsiteY1073" fmla="*/ 218488 h 384233"/>
                <a:gd name="connsiteX1074" fmla="*/ 1512230 w 1695641"/>
                <a:gd name="connsiteY1074" fmla="*/ 210456 h 384233"/>
                <a:gd name="connsiteX1075" fmla="*/ 1514461 w 1695641"/>
                <a:gd name="connsiteY1075" fmla="*/ 199389 h 384233"/>
                <a:gd name="connsiteX1076" fmla="*/ 1527848 w 1695641"/>
                <a:gd name="connsiteY1076" fmla="*/ 191088 h 384233"/>
                <a:gd name="connsiteX1077" fmla="*/ 1537577 w 1695641"/>
                <a:gd name="connsiteY1077" fmla="*/ 193587 h 384233"/>
                <a:gd name="connsiteX1078" fmla="*/ 1547037 w 1695641"/>
                <a:gd name="connsiteY1078" fmla="*/ 187697 h 384233"/>
                <a:gd name="connsiteX1079" fmla="*/ 1558729 w 1695641"/>
                <a:gd name="connsiteY1079" fmla="*/ 184573 h 384233"/>
                <a:gd name="connsiteX1080" fmla="*/ 1565780 w 1695641"/>
                <a:gd name="connsiteY1080" fmla="*/ 181003 h 384233"/>
                <a:gd name="connsiteX1081" fmla="*/ 1568279 w 1695641"/>
                <a:gd name="connsiteY1081" fmla="*/ 176898 h 384233"/>
                <a:gd name="connsiteX1082" fmla="*/ 1569528 w 1695641"/>
                <a:gd name="connsiteY1082" fmla="*/ 167973 h 384233"/>
                <a:gd name="connsiteX1083" fmla="*/ 1572831 w 1695641"/>
                <a:gd name="connsiteY1083" fmla="*/ 159049 h 384233"/>
                <a:gd name="connsiteX1084" fmla="*/ 1566048 w 1695641"/>
                <a:gd name="connsiteY1084" fmla="*/ 158424 h 384233"/>
                <a:gd name="connsiteX1085" fmla="*/ 1558550 w 1695641"/>
                <a:gd name="connsiteY1085" fmla="*/ 163333 h 384233"/>
                <a:gd name="connsiteX1086" fmla="*/ 1550071 w 1695641"/>
                <a:gd name="connsiteY1086" fmla="*/ 167706 h 384233"/>
                <a:gd name="connsiteX1087" fmla="*/ 1542932 w 1695641"/>
                <a:gd name="connsiteY1087" fmla="*/ 167706 h 384233"/>
                <a:gd name="connsiteX1088" fmla="*/ 1540255 w 1695641"/>
                <a:gd name="connsiteY1088" fmla="*/ 161191 h 384233"/>
                <a:gd name="connsiteX1089" fmla="*/ 1542218 w 1695641"/>
                <a:gd name="connsiteY1089" fmla="*/ 151462 h 384233"/>
                <a:gd name="connsiteX1090" fmla="*/ 1549715 w 1695641"/>
                <a:gd name="connsiteY1090" fmla="*/ 133612 h 384233"/>
                <a:gd name="connsiteX1091" fmla="*/ 1560246 w 1695641"/>
                <a:gd name="connsiteY1091" fmla="*/ 132898 h 384233"/>
                <a:gd name="connsiteX1092" fmla="*/ 1564173 w 1695641"/>
                <a:gd name="connsiteY1092" fmla="*/ 130310 h 384233"/>
                <a:gd name="connsiteX1093" fmla="*/ 1573902 w 1695641"/>
                <a:gd name="connsiteY1093" fmla="*/ 129418 h 384233"/>
                <a:gd name="connsiteX1094" fmla="*/ 1584969 w 1695641"/>
                <a:gd name="connsiteY1094" fmla="*/ 126651 h 384233"/>
                <a:gd name="connsiteX1095" fmla="*/ 1593269 w 1695641"/>
                <a:gd name="connsiteY1095" fmla="*/ 125223 h 384233"/>
                <a:gd name="connsiteX1096" fmla="*/ 1600230 w 1695641"/>
                <a:gd name="connsiteY1096" fmla="*/ 122724 h 384233"/>
                <a:gd name="connsiteX1097" fmla="*/ 1604335 w 1695641"/>
                <a:gd name="connsiteY1097" fmla="*/ 119779 h 384233"/>
                <a:gd name="connsiteX1098" fmla="*/ 1614063 w 1695641"/>
                <a:gd name="connsiteY1098" fmla="*/ 119779 h 384233"/>
                <a:gd name="connsiteX1099" fmla="*/ 1622007 w 1695641"/>
                <a:gd name="connsiteY1099" fmla="*/ 119779 h 384233"/>
                <a:gd name="connsiteX1100" fmla="*/ 1630217 w 1695641"/>
                <a:gd name="connsiteY1100" fmla="*/ 121742 h 384233"/>
                <a:gd name="connsiteX1101" fmla="*/ 1639142 w 1695641"/>
                <a:gd name="connsiteY1101" fmla="*/ 117369 h 384233"/>
                <a:gd name="connsiteX1102" fmla="*/ 1644140 w 1695641"/>
                <a:gd name="connsiteY1102" fmla="*/ 107819 h 384233"/>
                <a:gd name="connsiteX1103" fmla="*/ 1632270 w 1695641"/>
                <a:gd name="connsiteY1103" fmla="*/ 109158 h 384233"/>
                <a:gd name="connsiteX1104" fmla="*/ 1619775 w 1695641"/>
                <a:gd name="connsiteY1104" fmla="*/ 110943 h 384233"/>
                <a:gd name="connsiteX1105" fmla="*/ 1600140 w 1695641"/>
                <a:gd name="connsiteY1105" fmla="*/ 112996 h 384233"/>
                <a:gd name="connsiteX1106" fmla="*/ 1590234 w 1695641"/>
                <a:gd name="connsiteY1106" fmla="*/ 115316 h 384233"/>
                <a:gd name="connsiteX1107" fmla="*/ 1580327 w 1695641"/>
                <a:gd name="connsiteY1107" fmla="*/ 117369 h 384233"/>
                <a:gd name="connsiteX1108" fmla="*/ 1564262 w 1695641"/>
                <a:gd name="connsiteY1108" fmla="*/ 119422 h 384233"/>
                <a:gd name="connsiteX1109" fmla="*/ 1551946 w 1695641"/>
                <a:gd name="connsiteY1109" fmla="*/ 121921 h 384233"/>
                <a:gd name="connsiteX1110" fmla="*/ 1537398 w 1695641"/>
                <a:gd name="connsiteY1110" fmla="*/ 127811 h 384233"/>
                <a:gd name="connsiteX1111" fmla="*/ 1528473 w 1695641"/>
                <a:gd name="connsiteY1111" fmla="*/ 139681 h 384233"/>
                <a:gd name="connsiteX1112" fmla="*/ 1524189 w 1695641"/>
                <a:gd name="connsiteY1112" fmla="*/ 144769 h 384233"/>
                <a:gd name="connsiteX1113" fmla="*/ 1505626 w 1695641"/>
                <a:gd name="connsiteY1113" fmla="*/ 158960 h 384233"/>
                <a:gd name="connsiteX1114" fmla="*/ 1498397 w 1695641"/>
                <a:gd name="connsiteY1114" fmla="*/ 156014 h 384233"/>
                <a:gd name="connsiteX1115" fmla="*/ 1492953 w 1695641"/>
                <a:gd name="connsiteY1115" fmla="*/ 138967 h 384233"/>
                <a:gd name="connsiteX1116" fmla="*/ 1492953 w 1695641"/>
                <a:gd name="connsiteY1116" fmla="*/ 121831 h 384233"/>
                <a:gd name="connsiteX1117" fmla="*/ 1495630 w 1695641"/>
                <a:gd name="connsiteY1117" fmla="*/ 114870 h 384233"/>
                <a:gd name="connsiteX1118" fmla="*/ 1500539 w 1695641"/>
                <a:gd name="connsiteY1118" fmla="*/ 111657 h 384233"/>
                <a:gd name="connsiteX1119" fmla="*/ 1512498 w 1695641"/>
                <a:gd name="connsiteY1119" fmla="*/ 91844 h 384233"/>
                <a:gd name="connsiteX1120" fmla="*/ 1515889 w 1695641"/>
                <a:gd name="connsiteY1120" fmla="*/ 91844 h 384233"/>
                <a:gd name="connsiteX1121" fmla="*/ 1518299 w 1695641"/>
                <a:gd name="connsiteY1121" fmla="*/ 107194 h 384233"/>
                <a:gd name="connsiteX1122" fmla="*/ 1518530 w 1695641"/>
                <a:gd name="connsiteY1122" fmla="*/ 108779 h 384233"/>
                <a:gd name="connsiteX1123" fmla="*/ 1523564 w 1695641"/>
                <a:gd name="connsiteY1123" fmla="*/ 111121 h 384233"/>
                <a:gd name="connsiteX1124" fmla="*/ 1533828 w 1695641"/>
                <a:gd name="connsiteY1124" fmla="*/ 107105 h 384233"/>
                <a:gd name="connsiteX1125" fmla="*/ 1537309 w 1695641"/>
                <a:gd name="connsiteY1125" fmla="*/ 103625 h 384233"/>
                <a:gd name="connsiteX1126" fmla="*/ 1534631 w 1695641"/>
                <a:gd name="connsiteY1126" fmla="*/ 96486 h 384233"/>
                <a:gd name="connsiteX1127" fmla="*/ 1532846 w 1695641"/>
                <a:gd name="connsiteY1127" fmla="*/ 86132 h 384233"/>
                <a:gd name="connsiteX1128" fmla="*/ 1534453 w 1695641"/>
                <a:gd name="connsiteY1128" fmla="*/ 64891 h 384233"/>
                <a:gd name="connsiteX1129" fmla="*/ 1532936 w 1695641"/>
                <a:gd name="connsiteY1129" fmla="*/ 42400 h 384233"/>
                <a:gd name="connsiteX1130" fmla="*/ 1530883 w 1695641"/>
                <a:gd name="connsiteY1130" fmla="*/ 29549 h 384233"/>
                <a:gd name="connsiteX1131" fmla="*/ 1535167 w 1695641"/>
                <a:gd name="connsiteY1131" fmla="*/ 22141 h 384233"/>
                <a:gd name="connsiteX1132" fmla="*/ 1541325 w 1695641"/>
                <a:gd name="connsiteY1132" fmla="*/ 22141 h 384233"/>
                <a:gd name="connsiteX1133" fmla="*/ 1544449 w 1695641"/>
                <a:gd name="connsiteY1133" fmla="*/ 20088 h 384233"/>
                <a:gd name="connsiteX1134" fmla="*/ 1547127 w 1695641"/>
                <a:gd name="connsiteY1134" fmla="*/ 24105 h 384233"/>
                <a:gd name="connsiteX1135" fmla="*/ 1548198 w 1695641"/>
                <a:gd name="connsiteY1135" fmla="*/ 31423 h 384233"/>
                <a:gd name="connsiteX1136" fmla="*/ 1549001 w 1695641"/>
                <a:gd name="connsiteY1136" fmla="*/ 40347 h 384233"/>
                <a:gd name="connsiteX1137" fmla="*/ 1549001 w 1695641"/>
                <a:gd name="connsiteY1137" fmla="*/ 45970 h 384233"/>
                <a:gd name="connsiteX1138" fmla="*/ 1549001 w 1695641"/>
                <a:gd name="connsiteY1138" fmla="*/ 52128 h 384233"/>
                <a:gd name="connsiteX1139" fmla="*/ 1549001 w 1695641"/>
                <a:gd name="connsiteY1139" fmla="*/ 59893 h 384233"/>
                <a:gd name="connsiteX1140" fmla="*/ 1549893 w 1695641"/>
                <a:gd name="connsiteY1140" fmla="*/ 75065 h 384233"/>
                <a:gd name="connsiteX1141" fmla="*/ 1551857 w 1695641"/>
                <a:gd name="connsiteY1141" fmla="*/ 85240 h 384233"/>
                <a:gd name="connsiteX1142" fmla="*/ 1551857 w 1695641"/>
                <a:gd name="connsiteY1142" fmla="*/ 92737 h 384233"/>
                <a:gd name="connsiteX1143" fmla="*/ 1548822 w 1695641"/>
                <a:gd name="connsiteY1143" fmla="*/ 101662 h 384233"/>
                <a:gd name="connsiteX1144" fmla="*/ 1553106 w 1695641"/>
                <a:gd name="connsiteY1144" fmla="*/ 106034 h 384233"/>
                <a:gd name="connsiteX1145" fmla="*/ 1561584 w 1695641"/>
                <a:gd name="connsiteY1145" fmla="*/ 103714 h 384233"/>
                <a:gd name="connsiteX1146" fmla="*/ 1568903 w 1695641"/>
                <a:gd name="connsiteY1146" fmla="*/ 103268 h 384233"/>
                <a:gd name="connsiteX1147" fmla="*/ 1580863 w 1695641"/>
                <a:gd name="connsiteY1147" fmla="*/ 101126 h 384233"/>
                <a:gd name="connsiteX1148" fmla="*/ 1587378 w 1695641"/>
                <a:gd name="connsiteY1148" fmla="*/ 98895 h 384233"/>
                <a:gd name="connsiteX1149" fmla="*/ 1592465 w 1695641"/>
                <a:gd name="connsiteY1149" fmla="*/ 95504 h 384233"/>
                <a:gd name="connsiteX1150" fmla="*/ 1593179 w 1695641"/>
                <a:gd name="connsiteY1150" fmla="*/ 91666 h 384233"/>
                <a:gd name="connsiteX1151" fmla="*/ 1586039 w 1695641"/>
                <a:gd name="connsiteY1151" fmla="*/ 90952 h 384233"/>
                <a:gd name="connsiteX1152" fmla="*/ 1579524 w 1695641"/>
                <a:gd name="connsiteY1152" fmla="*/ 93629 h 384233"/>
                <a:gd name="connsiteX1153" fmla="*/ 1577650 w 1695641"/>
                <a:gd name="connsiteY1153" fmla="*/ 87650 h 384233"/>
                <a:gd name="connsiteX1154" fmla="*/ 1573723 w 1695641"/>
                <a:gd name="connsiteY1154" fmla="*/ 82741 h 384233"/>
                <a:gd name="connsiteX1155" fmla="*/ 1571135 w 1695641"/>
                <a:gd name="connsiteY1155" fmla="*/ 90060 h 384233"/>
                <a:gd name="connsiteX1156" fmla="*/ 1568011 w 1695641"/>
                <a:gd name="connsiteY1156" fmla="*/ 94433 h 384233"/>
                <a:gd name="connsiteX1157" fmla="*/ 1563638 w 1695641"/>
                <a:gd name="connsiteY1157" fmla="*/ 96753 h 384233"/>
                <a:gd name="connsiteX1158" fmla="*/ 1559175 w 1695641"/>
                <a:gd name="connsiteY1158" fmla="*/ 88364 h 384233"/>
                <a:gd name="connsiteX1159" fmla="*/ 1559800 w 1695641"/>
                <a:gd name="connsiteY1159" fmla="*/ 71049 h 384233"/>
                <a:gd name="connsiteX1160" fmla="*/ 1557837 w 1695641"/>
                <a:gd name="connsiteY1160" fmla="*/ 59268 h 384233"/>
                <a:gd name="connsiteX1161" fmla="*/ 1557837 w 1695641"/>
                <a:gd name="connsiteY1161" fmla="*/ 42579 h 384233"/>
                <a:gd name="connsiteX1162" fmla="*/ 1556587 w 1695641"/>
                <a:gd name="connsiteY1162" fmla="*/ 36956 h 384233"/>
                <a:gd name="connsiteX1163" fmla="*/ 1559979 w 1695641"/>
                <a:gd name="connsiteY1163" fmla="*/ 28835 h 384233"/>
                <a:gd name="connsiteX1164" fmla="*/ 1565691 w 1695641"/>
                <a:gd name="connsiteY1164" fmla="*/ 25622 h 384233"/>
                <a:gd name="connsiteX1165" fmla="*/ 1568457 w 1695641"/>
                <a:gd name="connsiteY1165" fmla="*/ 34546 h 384233"/>
                <a:gd name="connsiteX1166" fmla="*/ 1570331 w 1695641"/>
                <a:gd name="connsiteY1166" fmla="*/ 40169 h 384233"/>
                <a:gd name="connsiteX1167" fmla="*/ 1573009 w 1695641"/>
                <a:gd name="connsiteY1167" fmla="*/ 59000 h 384233"/>
                <a:gd name="connsiteX1168" fmla="*/ 1575508 w 1695641"/>
                <a:gd name="connsiteY1168" fmla="*/ 63374 h 384233"/>
                <a:gd name="connsiteX1169" fmla="*/ 1585237 w 1695641"/>
                <a:gd name="connsiteY1169" fmla="*/ 63374 h 384233"/>
                <a:gd name="connsiteX1170" fmla="*/ 1588896 w 1695641"/>
                <a:gd name="connsiteY1170" fmla="*/ 68015 h 384233"/>
                <a:gd name="connsiteX1171" fmla="*/ 1597820 w 1695641"/>
                <a:gd name="connsiteY1171" fmla="*/ 59714 h 384233"/>
                <a:gd name="connsiteX1172" fmla="*/ 1593090 w 1695641"/>
                <a:gd name="connsiteY1172" fmla="*/ 48469 h 384233"/>
                <a:gd name="connsiteX1173" fmla="*/ 1585237 w 1695641"/>
                <a:gd name="connsiteY1173" fmla="*/ 51503 h 384233"/>
                <a:gd name="connsiteX1174" fmla="*/ 1579703 w 1695641"/>
                <a:gd name="connsiteY1174" fmla="*/ 54092 h 384233"/>
                <a:gd name="connsiteX1175" fmla="*/ 1579703 w 1695641"/>
                <a:gd name="connsiteY1175" fmla="*/ 42936 h 384233"/>
                <a:gd name="connsiteX1176" fmla="*/ 1583094 w 1695641"/>
                <a:gd name="connsiteY1176" fmla="*/ 34011 h 384233"/>
                <a:gd name="connsiteX1177" fmla="*/ 1579346 w 1695641"/>
                <a:gd name="connsiteY1177" fmla="*/ 24105 h 384233"/>
                <a:gd name="connsiteX1178" fmla="*/ 1585593 w 1695641"/>
                <a:gd name="connsiteY1178" fmla="*/ 17857 h 384233"/>
                <a:gd name="connsiteX1179" fmla="*/ 1592466 w 1695641"/>
                <a:gd name="connsiteY1179" fmla="*/ 23480 h 384233"/>
                <a:gd name="connsiteX1180" fmla="*/ 1600765 w 1695641"/>
                <a:gd name="connsiteY1180" fmla="*/ 12502 h 384233"/>
                <a:gd name="connsiteX1181" fmla="*/ 1606923 w 1695641"/>
                <a:gd name="connsiteY1181" fmla="*/ 1078 h 384233"/>
                <a:gd name="connsiteX1182" fmla="*/ 1611921 w 1695641"/>
                <a:gd name="connsiteY1182" fmla="*/ 1078 h 384233"/>
                <a:gd name="connsiteX1183" fmla="*/ 1616919 w 1695641"/>
                <a:gd name="connsiteY1183" fmla="*/ 7 h 38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</a:cxnLst>
              <a:rect l="l" t="t" r="r" b="b"/>
              <a:pathLst>
                <a:path w="1695641" h="384233">
                  <a:moveTo>
                    <a:pt x="337551" y="383456"/>
                  </a:moveTo>
                  <a:lnTo>
                    <a:pt x="338074" y="383688"/>
                  </a:lnTo>
                  <a:lnTo>
                    <a:pt x="337450" y="383510"/>
                  </a:lnTo>
                  <a:close/>
                  <a:moveTo>
                    <a:pt x="27042" y="352807"/>
                  </a:moveTo>
                  <a:lnTo>
                    <a:pt x="27132" y="370567"/>
                  </a:lnTo>
                  <a:lnTo>
                    <a:pt x="42750" y="370567"/>
                  </a:lnTo>
                  <a:cubicBezTo>
                    <a:pt x="45484" y="370803"/>
                    <a:pt x="48202" y="369971"/>
                    <a:pt x="50336" y="368247"/>
                  </a:cubicBezTo>
                  <a:cubicBezTo>
                    <a:pt x="52107" y="366307"/>
                    <a:pt x="53010" y="363728"/>
                    <a:pt x="52835" y="361107"/>
                  </a:cubicBezTo>
                  <a:cubicBezTo>
                    <a:pt x="52999" y="358734"/>
                    <a:pt x="52042" y="356421"/>
                    <a:pt x="50246" y="354859"/>
                  </a:cubicBezTo>
                  <a:cubicBezTo>
                    <a:pt x="47976" y="353295"/>
                    <a:pt x="45231" y="352569"/>
                    <a:pt x="42482" y="352807"/>
                  </a:cubicBezTo>
                  <a:close/>
                  <a:moveTo>
                    <a:pt x="27042" y="326836"/>
                  </a:moveTo>
                  <a:lnTo>
                    <a:pt x="27132" y="341562"/>
                  </a:lnTo>
                  <a:lnTo>
                    <a:pt x="41857" y="341562"/>
                  </a:lnTo>
                  <a:cubicBezTo>
                    <a:pt x="44417" y="341725"/>
                    <a:pt x="46960" y="341034"/>
                    <a:pt x="49086" y="339599"/>
                  </a:cubicBezTo>
                  <a:cubicBezTo>
                    <a:pt x="50717" y="338054"/>
                    <a:pt x="51568" y="335859"/>
                    <a:pt x="51407" y="333619"/>
                  </a:cubicBezTo>
                  <a:cubicBezTo>
                    <a:pt x="51533" y="331601"/>
                    <a:pt x="50583" y="329666"/>
                    <a:pt x="48908" y="328532"/>
                  </a:cubicBezTo>
                  <a:cubicBezTo>
                    <a:pt x="46601" y="327233"/>
                    <a:pt x="43962" y="326644"/>
                    <a:pt x="41322" y="326836"/>
                  </a:cubicBezTo>
                  <a:close/>
                  <a:moveTo>
                    <a:pt x="1530352" y="324967"/>
                  </a:moveTo>
                  <a:cubicBezTo>
                    <a:pt x="1526517" y="324361"/>
                    <a:pt x="1522450" y="325218"/>
                    <a:pt x="1519062" y="327682"/>
                  </a:cubicBezTo>
                  <a:cubicBezTo>
                    <a:pt x="1517776" y="328616"/>
                    <a:pt x="1516646" y="329746"/>
                    <a:pt x="1515712" y="331030"/>
                  </a:cubicBezTo>
                  <a:cubicBezTo>
                    <a:pt x="1512385" y="336364"/>
                    <a:pt x="1510823" y="342610"/>
                    <a:pt x="1511249" y="348880"/>
                  </a:cubicBezTo>
                  <a:cubicBezTo>
                    <a:pt x="1510937" y="354848"/>
                    <a:pt x="1512463" y="360766"/>
                    <a:pt x="1515623" y="365838"/>
                  </a:cubicBezTo>
                  <a:cubicBezTo>
                    <a:pt x="1520683" y="372640"/>
                    <a:pt x="1530299" y="374052"/>
                    <a:pt x="1537102" y="368992"/>
                  </a:cubicBezTo>
                  <a:cubicBezTo>
                    <a:pt x="1538300" y="368099"/>
                    <a:pt x="1539363" y="367037"/>
                    <a:pt x="1540255" y="365838"/>
                  </a:cubicBezTo>
                  <a:lnTo>
                    <a:pt x="1540255" y="365838"/>
                  </a:lnTo>
                  <a:cubicBezTo>
                    <a:pt x="1543483" y="360793"/>
                    <a:pt x="1545045" y="354861"/>
                    <a:pt x="1544717" y="348880"/>
                  </a:cubicBezTo>
                  <a:cubicBezTo>
                    <a:pt x="1545144" y="342610"/>
                    <a:pt x="1543582" y="336364"/>
                    <a:pt x="1540255" y="331030"/>
                  </a:cubicBezTo>
                  <a:cubicBezTo>
                    <a:pt x="1537792" y="327642"/>
                    <a:pt x="1534187" y="325573"/>
                    <a:pt x="1530352" y="324967"/>
                  </a:cubicBezTo>
                  <a:close/>
                  <a:moveTo>
                    <a:pt x="1404435" y="324962"/>
                  </a:moveTo>
                  <a:cubicBezTo>
                    <a:pt x="1400575" y="324364"/>
                    <a:pt x="1396487" y="325238"/>
                    <a:pt x="1393086" y="327727"/>
                  </a:cubicBezTo>
                  <a:cubicBezTo>
                    <a:pt x="1391822" y="328652"/>
                    <a:pt x="1390707" y="329767"/>
                    <a:pt x="1389782" y="331031"/>
                  </a:cubicBezTo>
                  <a:cubicBezTo>
                    <a:pt x="1386487" y="336375"/>
                    <a:pt x="1384956" y="342620"/>
                    <a:pt x="1385409" y="348881"/>
                  </a:cubicBezTo>
                  <a:cubicBezTo>
                    <a:pt x="1385055" y="354852"/>
                    <a:pt x="1386584" y="360783"/>
                    <a:pt x="1389782" y="365838"/>
                  </a:cubicBezTo>
                  <a:cubicBezTo>
                    <a:pt x="1394843" y="372640"/>
                    <a:pt x="1404459" y="374052"/>
                    <a:pt x="1411261" y="368991"/>
                  </a:cubicBezTo>
                  <a:cubicBezTo>
                    <a:pt x="1412460" y="368099"/>
                    <a:pt x="1413523" y="367037"/>
                    <a:pt x="1414415" y="365838"/>
                  </a:cubicBezTo>
                  <a:cubicBezTo>
                    <a:pt x="1417613" y="360783"/>
                    <a:pt x="1419142" y="354851"/>
                    <a:pt x="1418788" y="348881"/>
                  </a:cubicBezTo>
                  <a:cubicBezTo>
                    <a:pt x="1419240" y="342620"/>
                    <a:pt x="1417710" y="336375"/>
                    <a:pt x="1414415" y="331031"/>
                  </a:cubicBezTo>
                  <a:cubicBezTo>
                    <a:pt x="1411926" y="327630"/>
                    <a:pt x="1408295" y="325560"/>
                    <a:pt x="1404435" y="324962"/>
                  </a:cubicBezTo>
                  <a:close/>
                  <a:moveTo>
                    <a:pt x="939002" y="324962"/>
                  </a:moveTo>
                  <a:cubicBezTo>
                    <a:pt x="935142" y="324364"/>
                    <a:pt x="931054" y="325238"/>
                    <a:pt x="927653" y="327727"/>
                  </a:cubicBezTo>
                  <a:cubicBezTo>
                    <a:pt x="926389" y="328652"/>
                    <a:pt x="925274" y="329767"/>
                    <a:pt x="924349" y="331031"/>
                  </a:cubicBezTo>
                  <a:cubicBezTo>
                    <a:pt x="921053" y="336375"/>
                    <a:pt x="919523" y="342620"/>
                    <a:pt x="919976" y="348881"/>
                  </a:cubicBezTo>
                  <a:cubicBezTo>
                    <a:pt x="919622" y="354852"/>
                    <a:pt x="921151" y="360783"/>
                    <a:pt x="924349" y="365838"/>
                  </a:cubicBezTo>
                  <a:cubicBezTo>
                    <a:pt x="929410" y="372640"/>
                    <a:pt x="939026" y="374052"/>
                    <a:pt x="945828" y="368991"/>
                  </a:cubicBezTo>
                  <a:cubicBezTo>
                    <a:pt x="947027" y="368099"/>
                    <a:pt x="948090" y="367037"/>
                    <a:pt x="948982" y="365838"/>
                  </a:cubicBezTo>
                  <a:cubicBezTo>
                    <a:pt x="952180" y="360783"/>
                    <a:pt x="953709" y="354851"/>
                    <a:pt x="953355" y="348881"/>
                  </a:cubicBezTo>
                  <a:cubicBezTo>
                    <a:pt x="953807" y="342620"/>
                    <a:pt x="952277" y="336375"/>
                    <a:pt x="948982" y="331031"/>
                  </a:cubicBezTo>
                  <a:cubicBezTo>
                    <a:pt x="946493" y="327630"/>
                    <a:pt x="942861" y="325560"/>
                    <a:pt x="939002" y="324962"/>
                  </a:cubicBezTo>
                  <a:close/>
                  <a:moveTo>
                    <a:pt x="1636450" y="315451"/>
                  </a:moveTo>
                  <a:lnTo>
                    <a:pt x="1644036" y="315451"/>
                  </a:lnTo>
                  <a:lnTo>
                    <a:pt x="1651712" y="315451"/>
                  </a:lnTo>
                  <a:lnTo>
                    <a:pt x="1664518" y="344353"/>
                  </a:lnTo>
                  <a:lnTo>
                    <a:pt x="1664475" y="344457"/>
                  </a:lnTo>
                  <a:lnTo>
                    <a:pt x="1664564" y="344457"/>
                  </a:lnTo>
                  <a:lnTo>
                    <a:pt x="1664518" y="344353"/>
                  </a:lnTo>
                  <a:lnTo>
                    <a:pt x="1676522" y="315451"/>
                  </a:lnTo>
                  <a:lnTo>
                    <a:pt x="1683841" y="315451"/>
                  </a:lnTo>
                  <a:lnTo>
                    <a:pt x="1691070" y="315451"/>
                  </a:lnTo>
                  <a:lnTo>
                    <a:pt x="1670721" y="356951"/>
                  </a:lnTo>
                  <a:lnTo>
                    <a:pt x="1670721" y="382388"/>
                  </a:lnTo>
                  <a:lnTo>
                    <a:pt x="1664385" y="382388"/>
                  </a:lnTo>
                  <a:lnTo>
                    <a:pt x="1657870" y="382388"/>
                  </a:lnTo>
                  <a:lnTo>
                    <a:pt x="1657870" y="357219"/>
                  </a:lnTo>
                  <a:close/>
                  <a:moveTo>
                    <a:pt x="1445726" y="315451"/>
                  </a:moveTo>
                  <a:lnTo>
                    <a:pt x="1452152" y="315451"/>
                  </a:lnTo>
                  <a:lnTo>
                    <a:pt x="1458578" y="315451"/>
                  </a:lnTo>
                  <a:lnTo>
                    <a:pt x="1458578" y="370428"/>
                  </a:lnTo>
                  <a:lnTo>
                    <a:pt x="1489101" y="370428"/>
                  </a:lnTo>
                  <a:lnTo>
                    <a:pt x="1489101" y="376408"/>
                  </a:lnTo>
                  <a:lnTo>
                    <a:pt x="1489101" y="382298"/>
                  </a:lnTo>
                  <a:lnTo>
                    <a:pt x="1445726" y="382298"/>
                  </a:lnTo>
                  <a:close/>
                  <a:moveTo>
                    <a:pt x="1309711" y="315451"/>
                  </a:moveTo>
                  <a:lnTo>
                    <a:pt x="1316405" y="315451"/>
                  </a:lnTo>
                  <a:lnTo>
                    <a:pt x="1323099" y="315451"/>
                  </a:lnTo>
                  <a:lnTo>
                    <a:pt x="1347820" y="362396"/>
                  </a:lnTo>
                  <a:lnTo>
                    <a:pt x="1347820" y="315451"/>
                  </a:lnTo>
                  <a:lnTo>
                    <a:pt x="1353800" y="315451"/>
                  </a:lnTo>
                  <a:lnTo>
                    <a:pt x="1359868" y="315451"/>
                  </a:lnTo>
                  <a:lnTo>
                    <a:pt x="1359868" y="382298"/>
                  </a:lnTo>
                  <a:lnTo>
                    <a:pt x="1353442" y="382298"/>
                  </a:lnTo>
                  <a:lnTo>
                    <a:pt x="1347016" y="382298"/>
                  </a:lnTo>
                  <a:lnTo>
                    <a:pt x="1321670" y="334104"/>
                  </a:lnTo>
                  <a:lnTo>
                    <a:pt x="1321670" y="382298"/>
                  </a:lnTo>
                  <a:lnTo>
                    <a:pt x="1315691" y="382298"/>
                  </a:lnTo>
                  <a:lnTo>
                    <a:pt x="1309711" y="382298"/>
                  </a:lnTo>
                  <a:close/>
                  <a:moveTo>
                    <a:pt x="1244559" y="315451"/>
                  </a:moveTo>
                  <a:lnTo>
                    <a:pt x="1250896" y="315451"/>
                  </a:lnTo>
                  <a:lnTo>
                    <a:pt x="1257322" y="315451"/>
                  </a:lnTo>
                  <a:lnTo>
                    <a:pt x="1257322" y="340530"/>
                  </a:lnTo>
                  <a:lnTo>
                    <a:pt x="1281418" y="340530"/>
                  </a:lnTo>
                  <a:lnTo>
                    <a:pt x="1281418" y="315451"/>
                  </a:lnTo>
                  <a:lnTo>
                    <a:pt x="1287844" y="315451"/>
                  </a:lnTo>
                  <a:lnTo>
                    <a:pt x="1294270" y="315451"/>
                  </a:lnTo>
                  <a:lnTo>
                    <a:pt x="1294270" y="382298"/>
                  </a:lnTo>
                  <a:lnTo>
                    <a:pt x="1287844" y="382298"/>
                  </a:lnTo>
                  <a:lnTo>
                    <a:pt x="1281418" y="382298"/>
                  </a:lnTo>
                  <a:lnTo>
                    <a:pt x="1281418" y="352043"/>
                  </a:lnTo>
                  <a:lnTo>
                    <a:pt x="1257322" y="352043"/>
                  </a:lnTo>
                  <a:lnTo>
                    <a:pt x="1257322" y="382298"/>
                  </a:lnTo>
                  <a:lnTo>
                    <a:pt x="1250985" y="382298"/>
                  </a:lnTo>
                  <a:lnTo>
                    <a:pt x="1244559" y="382298"/>
                  </a:lnTo>
                  <a:close/>
                  <a:moveTo>
                    <a:pt x="1119075" y="315451"/>
                  </a:moveTo>
                  <a:lnTo>
                    <a:pt x="1164324" y="315451"/>
                  </a:lnTo>
                  <a:lnTo>
                    <a:pt x="1164324" y="321341"/>
                  </a:lnTo>
                  <a:lnTo>
                    <a:pt x="1164324" y="327321"/>
                  </a:lnTo>
                  <a:lnTo>
                    <a:pt x="1131927" y="327321"/>
                  </a:lnTo>
                  <a:lnTo>
                    <a:pt x="1131927" y="341512"/>
                  </a:lnTo>
                  <a:lnTo>
                    <a:pt x="1162003" y="341512"/>
                  </a:lnTo>
                  <a:lnTo>
                    <a:pt x="1162003" y="347224"/>
                  </a:lnTo>
                  <a:lnTo>
                    <a:pt x="1162003" y="353024"/>
                  </a:lnTo>
                  <a:lnTo>
                    <a:pt x="1131927" y="353024"/>
                  </a:lnTo>
                  <a:lnTo>
                    <a:pt x="1131927" y="370428"/>
                  </a:lnTo>
                  <a:lnTo>
                    <a:pt x="1165752" y="370428"/>
                  </a:lnTo>
                  <a:lnTo>
                    <a:pt x="1165752" y="376408"/>
                  </a:lnTo>
                  <a:lnTo>
                    <a:pt x="1165752" y="382298"/>
                  </a:lnTo>
                  <a:lnTo>
                    <a:pt x="1119075" y="382298"/>
                  </a:lnTo>
                  <a:close/>
                  <a:moveTo>
                    <a:pt x="1057939" y="315451"/>
                  </a:moveTo>
                  <a:lnTo>
                    <a:pt x="1108007" y="315451"/>
                  </a:lnTo>
                  <a:lnTo>
                    <a:pt x="1108007" y="321341"/>
                  </a:lnTo>
                  <a:lnTo>
                    <a:pt x="1108007" y="327321"/>
                  </a:lnTo>
                  <a:lnTo>
                    <a:pt x="1089354" y="327321"/>
                  </a:lnTo>
                  <a:lnTo>
                    <a:pt x="1089354" y="382298"/>
                  </a:lnTo>
                  <a:lnTo>
                    <a:pt x="1083017" y="382298"/>
                  </a:lnTo>
                  <a:lnTo>
                    <a:pt x="1076592" y="382298"/>
                  </a:lnTo>
                  <a:lnTo>
                    <a:pt x="1076592" y="327321"/>
                  </a:lnTo>
                  <a:lnTo>
                    <a:pt x="1057939" y="327321"/>
                  </a:lnTo>
                  <a:lnTo>
                    <a:pt x="1057939" y="321431"/>
                  </a:lnTo>
                  <a:close/>
                  <a:moveTo>
                    <a:pt x="980293" y="315451"/>
                  </a:moveTo>
                  <a:lnTo>
                    <a:pt x="1024024" y="315451"/>
                  </a:lnTo>
                  <a:lnTo>
                    <a:pt x="1024024" y="321341"/>
                  </a:lnTo>
                  <a:lnTo>
                    <a:pt x="1024024" y="327321"/>
                  </a:lnTo>
                  <a:lnTo>
                    <a:pt x="993145" y="327321"/>
                  </a:lnTo>
                  <a:lnTo>
                    <a:pt x="993145" y="342494"/>
                  </a:lnTo>
                  <a:lnTo>
                    <a:pt x="1020098" y="342494"/>
                  </a:lnTo>
                  <a:lnTo>
                    <a:pt x="1020098" y="348295"/>
                  </a:lnTo>
                  <a:lnTo>
                    <a:pt x="1020098" y="354006"/>
                  </a:lnTo>
                  <a:lnTo>
                    <a:pt x="993145" y="354006"/>
                  </a:lnTo>
                  <a:lnTo>
                    <a:pt x="993145" y="382298"/>
                  </a:lnTo>
                  <a:lnTo>
                    <a:pt x="986719" y="382298"/>
                  </a:lnTo>
                  <a:lnTo>
                    <a:pt x="980293" y="382298"/>
                  </a:lnTo>
                  <a:close/>
                  <a:moveTo>
                    <a:pt x="822323" y="315451"/>
                  </a:moveTo>
                  <a:lnTo>
                    <a:pt x="867661" y="315451"/>
                  </a:lnTo>
                  <a:lnTo>
                    <a:pt x="867661" y="321341"/>
                  </a:lnTo>
                  <a:lnTo>
                    <a:pt x="867661" y="327321"/>
                  </a:lnTo>
                  <a:lnTo>
                    <a:pt x="835175" y="327321"/>
                  </a:lnTo>
                  <a:lnTo>
                    <a:pt x="835175" y="341512"/>
                  </a:lnTo>
                  <a:lnTo>
                    <a:pt x="865251" y="341512"/>
                  </a:lnTo>
                  <a:lnTo>
                    <a:pt x="865251" y="347224"/>
                  </a:lnTo>
                  <a:lnTo>
                    <a:pt x="865251" y="353024"/>
                  </a:lnTo>
                  <a:lnTo>
                    <a:pt x="835175" y="353024"/>
                  </a:lnTo>
                  <a:lnTo>
                    <a:pt x="835175" y="370428"/>
                  </a:lnTo>
                  <a:lnTo>
                    <a:pt x="869089" y="370428"/>
                  </a:lnTo>
                  <a:lnTo>
                    <a:pt x="869089" y="376408"/>
                  </a:lnTo>
                  <a:lnTo>
                    <a:pt x="869089" y="382298"/>
                  </a:lnTo>
                  <a:lnTo>
                    <a:pt x="822323" y="382298"/>
                  </a:lnTo>
                  <a:close/>
                  <a:moveTo>
                    <a:pt x="761277" y="315451"/>
                  </a:moveTo>
                  <a:lnTo>
                    <a:pt x="811256" y="315451"/>
                  </a:lnTo>
                  <a:lnTo>
                    <a:pt x="811256" y="321341"/>
                  </a:lnTo>
                  <a:lnTo>
                    <a:pt x="811256" y="327321"/>
                  </a:lnTo>
                  <a:lnTo>
                    <a:pt x="792692" y="327321"/>
                  </a:lnTo>
                  <a:lnTo>
                    <a:pt x="792692" y="382298"/>
                  </a:lnTo>
                  <a:lnTo>
                    <a:pt x="786266" y="382298"/>
                  </a:lnTo>
                  <a:lnTo>
                    <a:pt x="779841" y="382298"/>
                  </a:lnTo>
                  <a:lnTo>
                    <a:pt x="779841" y="327321"/>
                  </a:lnTo>
                  <a:lnTo>
                    <a:pt x="761277" y="327321"/>
                  </a:lnTo>
                  <a:lnTo>
                    <a:pt x="761277" y="321431"/>
                  </a:lnTo>
                  <a:close/>
                  <a:moveTo>
                    <a:pt x="640166" y="315451"/>
                  </a:moveTo>
                  <a:lnTo>
                    <a:pt x="690145" y="315451"/>
                  </a:lnTo>
                  <a:lnTo>
                    <a:pt x="690145" y="321341"/>
                  </a:lnTo>
                  <a:lnTo>
                    <a:pt x="690145" y="327321"/>
                  </a:lnTo>
                  <a:lnTo>
                    <a:pt x="671581" y="327321"/>
                  </a:lnTo>
                  <a:lnTo>
                    <a:pt x="671581" y="382298"/>
                  </a:lnTo>
                  <a:lnTo>
                    <a:pt x="665155" y="382298"/>
                  </a:lnTo>
                  <a:lnTo>
                    <a:pt x="658730" y="382298"/>
                  </a:lnTo>
                  <a:lnTo>
                    <a:pt x="658730" y="327321"/>
                  </a:lnTo>
                  <a:lnTo>
                    <a:pt x="640166" y="327321"/>
                  </a:lnTo>
                  <a:lnTo>
                    <a:pt x="640166" y="321431"/>
                  </a:lnTo>
                  <a:close/>
                  <a:moveTo>
                    <a:pt x="617140" y="315451"/>
                  </a:moveTo>
                  <a:lnTo>
                    <a:pt x="623566" y="315451"/>
                  </a:lnTo>
                  <a:lnTo>
                    <a:pt x="629992" y="315451"/>
                  </a:lnTo>
                  <a:lnTo>
                    <a:pt x="629992" y="382298"/>
                  </a:lnTo>
                  <a:lnTo>
                    <a:pt x="623655" y="382298"/>
                  </a:lnTo>
                  <a:lnTo>
                    <a:pt x="617140" y="382298"/>
                  </a:lnTo>
                  <a:close/>
                  <a:moveTo>
                    <a:pt x="557165" y="315451"/>
                  </a:moveTo>
                  <a:lnTo>
                    <a:pt x="607144" y="315451"/>
                  </a:lnTo>
                  <a:lnTo>
                    <a:pt x="607144" y="321341"/>
                  </a:lnTo>
                  <a:lnTo>
                    <a:pt x="607144" y="327321"/>
                  </a:lnTo>
                  <a:lnTo>
                    <a:pt x="588580" y="327321"/>
                  </a:lnTo>
                  <a:lnTo>
                    <a:pt x="588580" y="382298"/>
                  </a:lnTo>
                  <a:lnTo>
                    <a:pt x="582154" y="382298"/>
                  </a:lnTo>
                  <a:lnTo>
                    <a:pt x="575729" y="382298"/>
                  </a:lnTo>
                  <a:lnTo>
                    <a:pt x="575729" y="327321"/>
                  </a:lnTo>
                  <a:lnTo>
                    <a:pt x="557165" y="327321"/>
                  </a:lnTo>
                  <a:lnTo>
                    <a:pt x="557165" y="321431"/>
                  </a:lnTo>
                  <a:close/>
                  <a:moveTo>
                    <a:pt x="435876" y="315451"/>
                  </a:moveTo>
                  <a:lnTo>
                    <a:pt x="442659" y="315451"/>
                  </a:lnTo>
                  <a:lnTo>
                    <a:pt x="449353" y="315451"/>
                  </a:lnTo>
                  <a:lnTo>
                    <a:pt x="474074" y="362396"/>
                  </a:lnTo>
                  <a:lnTo>
                    <a:pt x="474074" y="315451"/>
                  </a:lnTo>
                  <a:lnTo>
                    <a:pt x="480054" y="315451"/>
                  </a:lnTo>
                  <a:lnTo>
                    <a:pt x="486123" y="315451"/>
                  </a:lnTo>
                  <a:lnTo>
                    <a:pt x="486123" y="382298"/>
                  </a:lnTo>
                  <a:lnTo>
                    <a:pt x="479697" y="382298"/>
                  </a:lnTo>
                  <a:lnTo>
                    <a:pt x="473271" y="382298"/>
                  </a:lnTo>
                  <a:lnTo>
                    <a:pt x="447925" y="334104"/>
                  </a:lnTo>
                  <a:lnTo>
                    <a:pt x="447925" y="382298"/>
                  </a:lnTo>
                  <a:lnTo>
                    <a:pt x="441945" y="382298"/>
                  </a:lnTo>
                  <a:lnTo>
                    <a:pt x="435876" y="382298"/>
                  </a:lnTo>
                  <a:close/>
                  <a:moveTo>
                    <a:pt x="408298" y="315451"/>
                  </a:moveTo>
                  <a:lnTo>
                    <a:pt x="414635" y="315451"/>
                  </a:lnTo>
                  <a:lnTo>
                    <a:pt x="421150" y="315451"/>
                  </a:lnTo>
                  <a:lnTo>
                    <a:pt x="421150" y="382298"/>
                  </a:lnTo>
                  <a:lnTo>
                    <a:pt x="414724" y="382298"/>
                  </a:lnTo>
                  <a:lnTo>
                    <a:pt x="408298" y="382298"/>
                  </a:lnTo>
                  <a:close/>
                  <a:moveTo>
                    <a:pt x="246043" y="315451"/>
                  </a:moveTo>
                  <a:lnTo>
                    <a:pt x="252737" y="315451"/>
                  </a:lnTo>
                  <a:lnTo>
                    <a:pt x="259520" y="315451"/>
                  </a:lnTo>
                  <a:lnTo>
                    <a:pt x="284152" y="362396"/>
                  </a:lnTo>
                  <a:lnTo>
                    <a:pt x="284152" y="315451"/>
                  </a:lnTo>
                  <a:lnTo>
                    <a:pt x="290131" y="315451"/>
                  </a:lnTo>
                  <a:lnTo>
                    <a:pt x="296200" y="315451"/>
                  </a:lnTo>
                  <a:lnTo>
                    <a:pt x="296200" y="382298"/>
                  </a:lnTo>
                  <a:lnTo>
                    <a:pt x="289775" y="382298"/>
                  </a:lnTo>
                  <a:lnTo>
                    <a:pt x="283349" y="382298"/>
                  </a:lnTo>
                  <a:lnTo>
                    <a:pt x="258002" y="334104"/>
                  </a:lnTo>
                  <a:lnTo>
                    <a:pt x="258002" y="382298"/>
                  </a:lnTo>
                  <a:lnTo>
                    <a:pt x="252023" y="382298"/>
                  </a:lnTo>
                  <a:lnTo>
                    <a:pt x="246043" y="382298"/>
                  </a:lnTo>
                  <a:close/>
                  <a:moveTo>
                    <a:pt x="218377" y="315451"/>
                  </a:moveTo>
                  <a:lnTo>
                    <a:pt x="224803" y="315451"/>
                  </a:lnTo>
                  <a:lnTo>
                    <a:pt x="231229" y="315451"/>
                  </a:lnTo>
                  <a:lnTo>
                    <a:pt x="231229" y="382298"/>
                  </a:lnTo>
                  <a:lnTo>
                    <a:pt x="224803" y="382298"/>
                  </a:lnTo>
                  <a:lnTo>
                    <a:pt x="218377" y="382298"/>
                  </a:lnTo>
                  <a:close/>
                  <a:moveTo>
                    <a:pt x="140016" y="315451"/>
                  </a:moveTo>
                  <a:lnTo>
                    <a:pt x="146442" y="315451"/>
                  </a:lnTo>
                  <a:lnTo>
                    <a:pt x="152868" y="315451"/>
                  </a:lnTo>
                  <a:lnTo>
                    <a:pt x="152868" y="382298"/>
                  </a:lnTo>
                  <a:lnTo>
                    <a:pt x="146531" y="382298"/>
                  </a:lnTo>
                  <a:lnTo>
                    <a:pt x="140016" y="382298"/>
                  </a:lnTo>
                  <a:close/>
                  <a:moveTo>
                    <a:pt x="80487" y="315451"/>
                  </a:moveTo>
                  <a:lnTo>
                    <a:pt x="125736" y="315451"/>
                  </a:lnTo>
                  <a:lnTo>
                    <a:pt x="125736" y="321341"/>
                  </a:lnTo>
                  <a:lnTo>
                    <a:pt x="125736" y="327321"/>
                  </a:lnTo>
                  <a:lnTo>
                    <a:pt x="93339" y="327321"/>
                  </a:lnTo>
                  <a:lnTo>
                    <a:pt x="93339" y="341512"/>
                  </a:lnTo>
                  <a:lnTo>
                    <a:pt x="123415" y="341512"/>
                  </a:lnTo>
                  <a:lnTo>
                    <a:pt x="123415" y="347224"/>
                  </a:lnTo>
                  <a:lnTo>
                    <a:pt x="123415" y="353024"/>
                  </a:lnTo>
                  <a:lnTo>
                    <a:pt x="93339" y="353024"/>
                  </a:lnTo>
                  <a:lnTo>
                    <a:pt x="93339" y="370428"/>
                  </a:lnTo>
                  <a:lnTo>
                    <a:pt x="127164" y="370428"/>
                  </a:lnTo>
                  <a:lnTo>
                    <a:pt x="127164" y="376408"/>
                  </a:lnTo>
                  <a:lnTo>
                    <a:pt x="127164" y="382298"/>
                  </a:lnTo>
                  <a:lnTo>
                    <a:pt x="80487" y="382298"/>
                  </a:lnTo>
                  <a:close/>
                  <a:moveTo>
                    <a:pt x="190189" y="315324"/>
                  </a:moveTo>
                  <a:lnTo>
                    <a:pt x="202952" y="315324"/>
                  </a:lnTo>
                  <a:lnTo>
                    <a:pt x="202952" y="363429"/>
                  </a:lnTo>
                  <a:cubicBezTo>
                    <a:pt x="203391" y="369006"/>
                    <a:pt x="201593" y="374529"/>
                    <a:pt x="197954" y="378779"/>
                  </a:cubicBezTo>
                  <a:cubicBezTo>
                    <a:pt x="193965" y="382522"/>
                    <a:pt x="188596" y="384430"/>
                    <a:pt x="183138" y="384045"/>
                  </a:cubicBezTo>
                  <a:cubicBezTo>
                    <a:pt x="177434" y="384531"/>
                    <a:pt x="171819" y="382397"/>
                    <a:pt x="167878" y="378243"/>
                  </a:cubicBezTo>
                  <a:cubicBezTo>
                    <a:pt x="164222" y="373053"/>
                    <a:pt x="162602" y="366701"/>
                    <a:pt x="163326" y="360394"/>
                  </a:cubicBezTo>
                  <a:lnTo>
                    <a:pt x="163326" y="356914"/>
                  </a:lnTo>
                  <a:lnTo>
                    <a:pt x="175553" y="356914"/>
                  </a:lnTo>
                  <a:lnTo>
                    <a:pt x="175553" y="360930"/>
                  </a:lnTo>
                  <a:cubicBezTo>
                    <a:pt x="175263" y="364005"/>
                    <a:pt x="175850" y="367100"/>
                    <a:pt x="177248" y="369854"/>
                  </a:cubicBezTo>
                  <a:cubicBezTo>
                    <a:pt x="178479" y="371845"/>
                    <a:pt x="180717" y="372981"/>
                    <a:pt x="183049" y="372799"/>
                  </a:cubicBezTo>
                  <a:cubicBezTo>
                    <a:pt x="185103" y="373001"/>
                    <a:pt x="187128" y="372204"/>
                    <a:pt x="188493" y="370657"/>
                  </a:cubicBezTo>
                  <a:cubicBezTo>
                    <a:pt x="189773" y="368572"/>
                    <a:pt x="190366" y="366136"/>
                    <a:pt x="190189" y="363697"/>
                  </a:cubicBezTo>
                  <a:close/>
                  <a:moveTo>
                    <a:pt x="14815" y="315323"/>
                  </a:moveTo>
                  <a:lnTo>
                    <a:pt x="44891" y="315323"/>
                  </a:lnTo>
                  <a:cubicBezTo>
                    <a:pt x="49926" y="315025"/>
                    <a:pt x="54891" y="316617"/>
                    <a:pt x="58814" y="319785"/>
                  </a:cubicBezTo>
                  <a:cubicBezTo>
                    <a:pt x="62292" y="322980"/>
                    <a:pt x="64159" y="327564"/>
                    <a:pt x="63902" y="332280"/>
                  </a:cubicBezTo>
                  <a:cubicBezTo>
                    <a:pt x="64223" y="337166"/>
                    <a:pt x="62079" y="341889"/>
                    <a:pt x="58189" y="344864"/>
                  </a:cubicBezTo>
                  <a:cubicBezTo>
                    <a:pt x="57592" y="345431"/>
                    <a:pt x="56897" y="345885"/>
                    <a:pt x="56137" y="346203"/>
                  </a:cubicBezTo>
                  <a:cubicBezTo>
                    <a:pt x="57541" y="346765"/>
                    <a:pt x="58862" y="347515"/>
                    <a:pt x="60064" y="348434"/>
                  </a:cubicBezTo>
                  <a:cubicBezTo>
                    <a:pt x="64038" y="351475"/>
                    <a:pt x="66245" y="356290"/>
                    <a:pt x="65954" y="361285"/>
                  </a:cubicBezTo>
                  <a:cubicBezTo>
                    <a:pt x="66360" y="367075"/>
                    <a:pt x="64207" y="372751"/>
                    <a:pt x="60064" y="376815"/>
                  </a:cubicBezTo>
                  <a:cubicBezTo>
                    <a:pt x="55269" y="380702"/>
                    <a:pt x="49174" y="382617"/>
                    <a:pt x="43017" y="382170"/>
                  </a:cubicBezTo>
                  <a:lnTo>
                    <a:pt x="15083" y="382170"/>
                  </a:lnTo>
                  <a:close/>
                  <a:moveTo>
                    <a:pt x="700246" y="315235"/>
                  </a:moveTo>
                  <a:lnTo>
                    <a:pt x="713098" y="315235"/>
                  </a:lnTo>
                  <a:lnTo>
                    <a:pt x="713098" y="357360"/>
                  </a:lnTo>
                  <a:cubicBezTo>
                    <a:pt x="712840" y="361202"/>
                    <a:pt x="713911" y="365014"/>
                    <a:pt x="716132" y="368159"/>
                  </a:cubicBezTo>
                  <a:cubicBezTo>
                    <a:pt x="718400" y="370658"/>
                    <a:pt x="721692" y="371974"/>
                    <a:pt x="725057" y="371729"/>
                  </a:cubicBezTo>
                  <a:cubicBezTo>
                    <a:pt x="728374" y="372003"/>
                    <a:pt x="731642" y="370795"/>
                    <a:pt x="733982" y="368427"/>
                  </a:cubicBezTo>
                  <a:cubicBezTo>
                    <a:pt x="736148" y="365165"/>
                    <a:pt x="737124" y="361257"/>
                    <a:pt x="736749" y="357360"/>
                  </a:cubicBezTo>
                  <a:lnTo>
                    <a:pt x="736749" y="315235"/>
                  </a:lnTo>
                  <a:lnTo>
                    <a:pt x="749958" y="315235"/>
                  </a:lnTo>
                  <a:lnTo>
                    <a:pt x="749958" y="356914"/>
                  </a:lnTo>
                  <a:cubicBezTo>
                    <a:pt x="750641" y="364295"/>
                    <a:pt x="748575" y="371668"/>
                    <a:pt x="744156" y="377620"/>
                  </a:cubicBezTo>
                  <a:cubicBezTo>
                    <a:pt x="738981" y="382290"/>
                    <a:pt x="732089" y="384588"/>
                    <a:pt x="725146" y="383956"/>
                  </a:cubicBezTo>
                  <a:cubicBezTo>
                    <a:pt x="718247" y="384495"/>
                    <a:pt x="711440" y="382097"/>
                    <a:pt x="706404" y="377352"/>
                  </a:cubicBezTo>
                  <a:cubicBezTo>
                    <a:pt x="701929" y="371517"/>
                    <a:pt x="699739" y="364250"/>
                    <a:pt x="700246" y="356914"/>
                  </a:cubicBezTo>
                  <a:close/>
                  <a:moveTo>
                    <a:pt x="1526374" y="313761"/>
                  </a:moveTo>
                  <a:cubicBezTo>
                    <a:pt x="1533763" y="313349"/>
                    <a:pt x="1541309" y="315755"/>
                    <a:pt x="1547261" y="321079"/>
                  </a:cubicBezTo>
                  <a:cubicBezTo>
                    <a:pt x="1548062" y="321795"/>
                    <a:pt x="1548821" y="322555"/>
                    <a:pt x="1549537" y="323355"/>
                  </a:cubicBezTo>
                  <a:cubicBezTo>
                    <a:pt x="1555243" y="330769"/>
                    <a:pt x="1558093" y="339986"/>
                    <a:pt x="1557570" y="349327"/>
                  </a:cubicBezTo>
                  <a:cubicBezTo>
                    <a:pt x="1558076" y="358500"/>
                    <a:pt x="1555221" y="367544"/>
                    <a:pt x="1549537" y="374763"/>
                  </a:cubicBezTo>
                  <a:cubicBezTo>
                    <a:pt x="1538598" y="386667"/>
                    <a:pt x="1520079" y="387448"/>
                    <a:pt x="1508175" y="376508"/>
                  </a:cubicBezTo>
                  <a:cubicBezTo>
                    <a:pt x="1507569" y="375951"/>
                    <a:pt x="1506986" y="375369"/>
                    <a:pt x="1506430" y="374763"/>
                  </a:cubicBezTo>
                  <a:cubicBezTo>
                    <a:pt x="1500747" y="367544"/>
                    <a:pt x="1497891" y="358500"/>
                    <a:pt x="1498397" y="349327"/>
                  </a:cubicBezTo>
                  <a:cubicBezTo>
                    <a:pt x="1497873" y="339986"/>
                    <a:pt x="1500724" y="330769"/>
                    <a:pt x="1506430" y="323355"/>
                  </a:cubicBezTo>
                  <a:cubicBezTo>
                    <a:pt x="1511753" y="317404"/>
                    <a:pt x="1518985" y="314173"/>
                    <a:pt x="1526374" y="313761"/>
                  </a:cubicBezTo>
                  <a:close/>
                  <a:moveTo>
                    <a:pt x="1400517" y="313754"/>
                  </a:moveTo>
                  <a:cubicBezTo>
                    <a:pt x="1407929" y="313349"/>
                    <a:pt x="1415496" y="315772"/>
                    <a:pt x="1421460" y="321118"/>
                  </a:cubicBezTo>
                  <a:cubicBezTo>
                    <a:pt x="1422246" y="321823"/>
                    <a:pt x="1422992" y="322570"/>
                    <a:pt x="1423697" y="323355"/>
                  </a:cubicBezTo>
                  <a:cubicBezTo>
                    <a:pt x="1429378" y="330778"/>
                    <a:pt x="1432198" y="339997"/>
                    <a:pt x="1431641" y="349327"/>
                  </a:cubicBezTo>
                  <a:cubicBezTo>
                    <a:pt x="1432173" y="358490"/>
                    <a:pt x="1429349" y="367532"/>
                    <a:pt x="1423697" y="374763"/>
                  </a:cubicBezTo>
                  <a:cubicBezTo>
                    <a:pt x="1412711" y="386691"/>
                    <a:pt x="1394135" y="387455"/>
                    <a:pt x="1382207" y="376469"/>
                  </a:cubicBezTo>
                  <a:cubicBezTo>
                    <a:pt x="1381615" y="375924"/>
                    <a:pt x="1381046" y="375355"/>
                    <a:pt x="1380501" y="374763"/>
                  </a:cubicBezTo>
                  <a:lnTo>
                    <a:pt x="1380500" y="374763"/>
                  </a:lnTo>
                  <a:cubicBezTo>
                    <a:pt x="1374886" y="367513"/>
                    <a:pt x="1372065" y="358484"/>
                    <a:pt x="1372557" y="349327"/>
                  </a:cubicBezTo>
                  <a:cubicBezTo>
                    <a:pt x="1372047" y="340003"/>
                    <a:pt x="1374862" y="330800"/>
                    <a:pt x="1380500" y="323355"/>
                  </a:cubicBezTo>
                  <a:cubicBezTo>
                    <a:pt x="1385847" y="317391"/>
                    <a:pt x="1393104" y="314159"/>
                    <a:pt x="1400517" y="313754"/>
                  </a:cubicBezTo>
                  <a:close/>
                  <a:moveTo>
                    <a:pt x="935084" y="313754"/>
                  </a:moveTo>
                  <a:cubicBezTo>
                    <a:pt x="942496" y="313349"/>
                    <a:pt x="950063" y="315772"/>
                    <a:pt x="956027" y="321118"/>
                  </a:cubicBezTo>
                  <a:cubicBezTo>
                    <a:pt x="956813" y="321823"/>
                    <a:pt x="957559" y="322570"/>
                    <a:pt x="958264" y="323355"/>
                  </a:cubicBezTo>
                  <a:cubicBezTo>
                    <a:pt x="963945" y="330778"/>
                    <a:pt x="966765" y="339997"/>
                    <a:pt x="966208" y="349327"/>
                  </a:cubicBezTo>
                  <a:cubicBezTo>
                    <a:pt x="966740" y="358490"/>
                    <a:pt x="963916" y="367532"/>
                    <a:pt x="958264" y="374763"/>
                  </a:cubicBezTo>
                  <a:cubicBezTo>
                    <a:pt x="947278" y="386691"/>
                    <a:pt x="928702" y="387455"/>
                    <a:pt x="916774" y="376469"/>
                  </a:cubicBezTo>
                  <a:cubicBezTo>
                    <a:pt x="916182" y="375924"/>
                    <a:pt x="915613" y="375355"/>
                    <a:pt x="915068" y="374763"/>
                  </a:cubicBezTo>
                  <a:lnTo>
                    <a:pt x="915067" y="374763"/>
                  </a:lnTo>
                  <a:cubicBezTo>
                    <a:pt x="909452" y="367513"/>
                    <a:pt x="906632" y="358484"/>
                    <a:pt x="907124" y="349327"/>
                  </a:cubicBezTo>
                  <a:cubicBezTo>
                    <a:pt x="906614" y="340003"/>
                    <a:pt x="909429" y="330800"/>
                    <a:pt x="915067" y="323355"/>
                  </a:cubicBezTo>
                  <a:cubicBezTo>
                    <a:pt x="920413" y="317391"/>
                    <a:pt x="927671" y="314159"/>
                    <a:pt x="935084" y="313754"/>
                  </a:cubicBezTo>
                  <a:close/>
                  <a:moveTo>
                    <a:pt x="1598624" y="313717"/>
                  </a:moveTo>
                  <a:cubicBezTo>
                    <a:pt x="1605317" y="313413"/>
                    <a:pt x="1611889" y="315572"/>
                    <a:pt x="1617099" y="319786"/>
                  </a:cubicBezTo>
                  <a:cubicBezTo>
                    <a:pt x="1621980" y="323927"/>
                    <a:pt x="1625027" y="329829"/>
                    <a:pt x="1625578" y="336207"/>
                  </a:cubicBezTo>
                  <a:lnTo>
                    <a:pt x="1612994" y="336207"/>
                  </a:lnTo>
                  <a:cubicBezTo>
                    <a:pt x="1612548" y="333173"/>
                    <a:pt x="1610909" y="330443"/>
                    <a:pt x="1608442" y="328621"/>
                  </a:cubicBezTo>
                  <a:cubicBezTo>
                    <a:pt x="1605968" y="326472"/>
                    <a:pt x="1602795" y="325298"/>
                    <a:pt x="1599517" y="325319"/>
                  </a:cubicBezTo>
                  <a:cubicBezTo>
                    <a:pt x="1594372" y="325068"/>
                    <a:pt x="1589445" y="327415"/>
                    <a:pt x="1586397" y="331566"/>
                  </a:cubicBezTo>
                  <a:cubicBezTo>
                    <a:pt x="1580217" y="342345"/>
                    <a:pt x="1580217" y="355594"/>
                    <a:pt x="1586397" y="366373"/>
                  </a:cubicBezTo>
                  <a:cubicBezTo>
                    <a:pt x="1589591" y="370415"/>
                    <a:pt x="1594553" y="372647"/>
                    <a:pt x="1599696" y="372353"/>
                  </a:cubicBezTo>
                  <a:cubicBezTo>
                    <a:pt x="1604408" y="372523"/>
                    <a:pt x="1608846" y="370134"/>
                    <a:pt x="1611298" y="366106"/>
                  </a:cubicBezTo>
                  <a:cubicBezTo>
                    <a:pt x="1612941" y="363609"/>
                    <a:pt x="1614092" y="360823"/>
                    <a:pt x="1614689" y="357895"/>
                  </a:cubicBezTo>
                  <a:lnTo>
                    <a:pt x="1600231" y="357895"/>
                  </a:lnTo>
                  <a:lnTo>
                    <a:pt x="1600231" y="346382"/>
                  </a:lnTo>
                  <a:lnTo>
                    <a:pt x="1626024" y="346382"/>
                  </a:lnTo>
                  <a:lnTo>
                    <a:pt x="1626024" y="382081"/>
                  </a:lnTo>
                  <a:lnTo>
                    <a:pt x="1617099" y="382081"/>
                  </a:lnTo>
                  <a:lnTo>
                    <a:pt x="1615850" y="373156"/>
                  </a:lnTo>
                  <a:lnTo>
                    <a:pt x="1615671" y="374762"/>
                  </a:lnTo>
                  <a:cubicBezTo>
                    <a:pt x="1611817" y="380856"/>
                    <a:pt x="1605027" y="384454"/>
                    <a:pt x="1597821" y="384223"/>
                  </a:cubicBezTo>
                  <a:lnTo>
                    <a:pt x="1597821" y="383687"/>
                  </a:lnTo>
                  <a:cubicBezTo>
                    <a:pt x="1589696" y="384122"/>
                    <a:pt x="1581814" y="380838"/>
                    <a:pt x="1576401" y="374762"/>
                  </a:cubicBezTo>
                  <a:cubicBezTo>
                    <a:pt x="1565540" y="359348"/>
                    <a:pt x="1565540" y="338770"/>
                    <a:pt x="1576401" y="323356"/>
                  </a:cubicBezTo>
                  <a:cubicBezTo>
                    <a:pt x="1581942" y="316909"/>
                    <a:pt x="1590131" y="313358"/>
                    <a:pt x="1598624" y="313717"/>
                  </a:cubicBezTo>
                  <a:close/>
                  <a:moveTo>
                    <a:pt x="1205662" y="313538"/>
                  </a:moveTo>
                  <a:cubicBezTo>
                    <a:pt x="1212206" y="313370"/>
                    <a:pt x="1218575" y="315663"/>
                    <a:pt x="1223511" y="319964"/>
                  </a:cubicBezTo>
                  <a:cubicBezTo>
                    <a:pt x="1228575" y="324432"/>
                    <a:pt x="1231762" y="330648"/>
                    <a:pt x="1232436" y="337367"/>
                  </a:cubicBezTo>
                  <a:lnTo>
                    <a:pt x="1219584" y="337367"/>
                  </a:lnTo>
                  <a:cubicBezTo>
                    <a:pt x="1219368" y="333950"/>
                    <a:pt x="1217831" y="330749"/>
                    <a:pt x="1215300" y="328442"/>
                  </a:cubicBezTo>
                  <a:cubicBezTo>
                    <a:pt x="1212801" y="326346"/>
                    <a:pt x="1209638" y="325208"/>
                    <a:pt x="1206376" y="325229"/>
                  </a:cubicBezTo>
                  <a:cubicBezTo>
                    <a:pt x="1201775" y="325133"/>
                    <a:pt x="1197479" y="327519"/>
                    <a:pt x="1195130" y="331477"/>
                  </a:cubicBezTo>
                  <a:cubicBezTo>
                    <a:pt x="1192174" y="336718"/>
                    <a:pt x="1190781" y="342695"/>
                    <a:pt x="1191114" y="348702"/>
                  </a:cubicBezTo>
                  <a:cubicBezTo>
                    <a:pt x="1190786" y="354566"/>
                    <a:pt x="1192182" y="360400"/>
                    <a:pt x="1195130" y="365480"/>
                  </a:cubicBezTo>
                  <a:cubicBezTo>
                    <a:pt x="1199377" y="371772"/>
                    <a:pt x="1207921" y="373429"/>
                    <a:pt x="1214212" y="369182"/>
                  </a:cubicBezTo>
                  <a:cubicBezTo>
                    <a:pt x="1214751" y="368818"/>
                    <a:pt x="1215264" y="368416"/>
                    <a:pt x="1215746" y="367979"/>
                  </a:cubicBezTo>
                  <a:cubicBezTo>
                    <a:pt x="1218269" y="365409"/>
                    <a:pt x="1219789" y="362022"/>
                    <a:pt x="1220030" y="358430"/>
                  </a:cubicBezTo>
                  <a:lnTo>
                    <a:pt x="1231901" y="358787"/>
                  </a:lnTo>
                  <a:cubicBezTo>
                    <a:pt x="1231455" y="365737"/>
                    <a:pt x="1228469" y="372281"/>
                    <a:pt x="1223511" y="377172"/>
                  </a:cubicBezTo>
                  <a:cubicBezTo>
                    <a:pt x="1218688" y="381706"/>
                    <a:pt x="1212280" y="384172"/>
                    <a:pt x="1205662" y="384044"/>
                  </a:cubicBezTo>
                  <a:cubicBezTo>
                    <a:pt x="1197672" y="384371"/>
                    <a:pt x="1190008" y="380854"/>
                    <a:pt x="1185045" y="374584"/>
                  </a:cubicBezTo>
                  <a:cubicBezTo>
                    <a:pt x="1179596" y="367262"/>
                    <a:pt x="1176880" y="358263"/>
                    <a:pt x="1177370" y="349148"/>
                  </a:cubicBezTo>
                  <a:cubicBezTo>
                    <a:pt x="1176859" y="339865"/>
                    <a:pt x="1179571" y="330691"/>
                    <a:pt x="1185045" y="323177"/>
                  </a:cubicBezTo>
                  <a:cubicBezTo>
                    <a:pt x="1189961" y="316827"/>
                    <a:pt x="1197637" y="313239"/>
                    <a:pt x="1205662" y="313538"/>
                  </a:cubicBezTo>
                  <a:close/>
                  <a:moveTo>
                    <a:pt x="523890" y="313538"/>
                  </a:moveTo>
                  <a:cubicBezTo>
                    <a:pt x="530060" y="313268"/>
                    <a:pt x="536098" y="315376"/>
                    <a:pt x="540758" y="319428"/>
                  </a:cubicBezTo>
                  <a:cubicBezTo>
                    <a:pt x="545164" y="323595"/>
                    <a:pt x="547732" y="329342"/>
                    <a:pt x="547898" y="335404"/>
                  </a:cubicBezTo>
                  <a:lnTo>
                    <a:pt x="534867" y="335404"/>
                  </a:lnTo>
                  <a:cubicBezTo>
                    <a:pt x="534768" y="332433"/>
                    <a:pt x="533364" y="329658"/>
                    <a:pt x="531029" y="327817"/>
                  </a:cubicBezTo>
                  <a:cubicBezTo>
                    <a:pt x="528456" y="325908"/>
                    <a:pt x="525308" y="324932"/>
                    <a:pt x="522105" y="325051"/>
                  </a:cubicBezTo>
                  <a:cubicBezTo>
                    <a:pt x="519376" y="324860"/>
                    <a:pt x="516674" y="325687"/>
                    <a:pt x="514519" y="327371"/>
                  </a:cubicBezTo>
                  <a:cubicBezTo>
                    <a:pt x="512626" y="328989"/>
                    <a:pt x="511602" y="331401"/>
                    <a:pt x="511752" y="333886"/>
                  </a:cubicBezTo>
                  <a:cubicBezTo>
                    <a:pt x="511747" y="335850"/>
                    <a:pt x="512853" y="337647"/>
                    <a:pt x="514608" y="338527"/>
                  </a:cubicBezTo>
                  <a:cubicBezTo>
                    <a:pt x="518481" y="340299"/>
                    <a:pt x="522558" y="341588"/>
                    <a:pt x="526745" y="342365"/>
                  </a:cubicBezTo>
                  <a:cubicBezTo>
                    <a:pt x="533196" y="343499"/>
                    <a:pt x="539302" y="346094"/>
                    <a:pt x="544595" y="349951"/>
                  </a:cubicBezTo>
                  <a:cubicBezTo>
                    <a:pt x="547906" y="353655"/>
                    <a:pt x="549523" y="358571"/>
                    <a:pt x="549058" y="363517"/>
                  </a:cubicBezTo>
                  <a:cubicBezTo>
                    <a:pt x="549373" y="369321"/>
                    <a:pt x="546842" y="374915"/>
                    <a:pt x="542274" y="378510"/>
                  </a:cubicBezTo>
                  <a:cubicBezTo>
                    <a:pt x="536941" y="382434"/>
                    <a:pt x="530413" y="384390"/>
                    <a:pt x="523801" y="384044"/>
                  </a:cubicBezTo>
                  <a:cubicBezTo>
                    <a:pt x="517327" y="384352"/>
                    <a:pt x="510968" y="382254"/>
                    <a:pt x="505951" y="378153"/>
                  </a:cubicBezTo>
                  <a:cubicBezTo>
                    <a:pt x="501401" y="373800"/>
                    <a:pt x="498849" y="367761"/>
                    <a:pt x="498900" y="361464"/>
                  </a:cubicBezTo>
                  <a:lnTo>
                    <a:pt x="511306" y="361465"/>
                  </a:lnTo>
                  <a:cubicBezTo>
                    <a:pt x="511240" y="364591"/>
                    <a:pt x="512543" y="367591"/>
                    <a:pt x="514876" y="369675"/>
                  </a:cubicBezTo>
                  <a:cubicBezTo>
                    <a:pt x="517438" y="371617"/>
                    <a:pt x="520587" y="372624"/>
                    <a:pt x="523801" y="372531"/>
                  </a:cubicBezTo>
                  <a:cubicBezTo>
                    <a:pt x="527148" y="372709"/>
                    <a:pt x="530482" y="371968"/>
                    <a:pt x="533439" y="370389"/>
                  </a:cubicBezTo>
                  <a:cubicBezTo>
                    <a:pt x="535592" y="369168"/>
                    <a:pt x="536921" y="366884"/>
                    <a:pt x="536920" y="364410"/>
                  </a:cubicBezTo>
                  <a:cubicBezTo>
                    <a:pt x="537065" y="362238"/>
                    <a:pt x="536130" y="360135"/>
                    <a:pt x="534421" y="358787"/>
                  </a:cubicBezTo>
                  <a:cubicBezTo>
                    <a:pt x="531167" y="356996"/>
                    <a:pt x="527638" y="355759"/>
                    <a:pt x="523979" y="355128"/>
                  </a:cubicBezTo>
                  <a:cubicBezTo>
                    <a:pt x="517004" y="353942"/>
                    <a:pt x="510351" y="351328"/>
                    <a:pt x="504434" y="347452"/>
                  </a:cubicBezTo>
                  <a:cubicBezTo>
                    <a:pt x="500957" y="344156"/>
                    <a:pt x="499153" y="339466"/>
                    <a:pt x="499525" y="334690"/>
                  </a:cubicBezTo>
                  <a:cubicBezTo>
                    <a:pt x="499229" y="328819"/>
                    <a:pt x="501627" y="323134"/>
                    <a:pt x="506040" y="319249"/>
                  </a:cubicBezTo>
                  <a:cubicBezTo>
                    <a:pt x="511041" y="315135"/>
                    <a:pt x="517429" y="313092"/>
                    <a:pt x="523890" y="313538"/>
                  </a:cubicBezTo>
                  <a:close/>
                  <a:moveTo>
                    <a:pt x="336367" y="313293"/>
                  </a:moveTo>
                  <a:cubicBezTo>
                    <a:pt x="343627" y="312654"/>
                    <a:pt x="351114" y="314597"/>
                    <a:pt x="357351" y="319250"/>
                  </a:cubicBezTo>
                  <a:cubicBezTo>
                    <a:pt x="362264" y="323367"/>
                    <a:pt x="365317" y="329284"/>
                    <a:pt x="365830" y="335672"/>
                  </a:cubicBezTo>
                  <a:lnTo>
                    <a:pt x="352978" y="335672"/>
                  </a:lnTo>
                  <a:cubicBezTo>
                    <a:pt x="352614" y="332631"/>
                    <a:pt x="350996" y="329881"/>
                    <a:pt x="348515" y="328086"/>
                  </a:cubicBezTo>
                  <a:cubicBezTo>
                    <a:pt x="346042" y="325937"/>
                    <a:pt x="342868" y="324762"/>
                    <a:pt x="339591" y="324783"/>
                  </a:cubicBezTo>
                  <a:cubicBezTo>
                    <a:pt x="334457" y="324581"/>
                    <a:pt x="329551" y="326917"/>
                    <a:pt x="326472" y="331031"/>
                  </a:cubicBezTo>
                  <a:cubicBezTo>
                    <a:pt x="322986" y="336304"/>
                    <a:pt x="321325" y="342574"/>
                    <a:pt x="321741" y="348881"/>
                  </a:cubicBezTo>
                  <a:cubicBezTo>
                    <a:pt x="321325" y="354995"/>
                    <a:pt x="322923" y="361077"/>
                    <a:pt x="326293" y="366195"/>
                  </a:cubicBezTo>
                  <a:cubicBezTo>
                    <a:pt x="329495" y="370225"/>
                    <a:pt x="334451" y="372454"/>
                    <a:pt x="339591" y="372175"/>
                  </a:cubicBezTo>
                  <a:cubicBezTo>
                    <a:pt x="344295" y="372308"/>
                    <a:pt x="348715" y="369928"/>
                    <a:pt x="351193" y="365928"/>
                  </a:cubicBezTo>
                  <a:cubicBezTo>
                    <a:pt x="352800" y="363413"/>
                    <a:pt x="353948" y="360633"/>
                    <a:pt x="354584" y="357717"/>
                  </a:cubicBezTo>
                  <a:lnTo>
                    <a:pt x="340127" y="357717"/>
                  </a:lnTo>
                  <a:lnTo>
                    <a:pt x="340127" y="346203"/>
                  </a:lnTo>
                  <a:lnTo>
                    <a:pt x="366187" y="346203"/>
                  </a:lnTo>
                  <a:lnTo>
                    <a:pt x="366187" y="381903"/>
                  </a:lnTo>
                  <a:lnTo>
                    <a:pt x="357262" y="381903"/>
                  </a:lnTo>
                  <a:lnTo>
                    <a:pt x="356012" y="372978"/>
                  </a:lnTo>
                  <a:lnTo>
                    <a:pt x="355299" y="374049"/>
                  </a:lnTo>
                  <a:lnTo>
                    <a:pt x="337551" y="383456"/>
                  </a:lnTo>
                  <a:lnTo>
                    <a:pt x="316743" y="374228"/>
                  </a:lnTo>
                  <a:cubicBezTo>
                    <a:pt x="306039" y="358763"/>
                    <a:pt x="306039" y="338284"/>
                    <a:pt x="316743" y="322820"/>
                  </a:cubicBezTo>
                  <a:cubicBezTo>
                    <a:pt x="322074" y="317150"/>
                    <a:pt x="329107" y="313931"/>
                    <a:pt x="336367" y="313293"/>
                  </a:cubicBezTo>
                  <a:close/>
                  <a:moveTo>
                    <a:pt x="381539" y="228751"/>
                  </a:moveTo>
                  <a:lnTo>
                    <a:pt x="381449" y="228930"/>
                  </a:lnTo>
                  <a:lnTo>
                    <a:pt x="381464" y="228833"/>
                  </a:lnTo>
                  <a:close/>
                  <a:moveTo>
                    <a:pt x="350212" y="205101"/>
                  </a:moveTo>
                  <a:cubicBezTo>
                    <a:pt x="356549" y="205101"/>
                    <a:pt x="356906" y="216256"/>
                    <a:pt x="359137" y="216256"/>
                  </a:cubicBezTo>
                  <a:cubicBezTo>
                    <a:pt x="362394" y="215993"/>
                    <a:pt x="365588" y="215210"/>
                    <a:pt x="368597" y="213936"/>
                  </a:cubicBezTo>
                  <a:cubicBezTo>
                    <a:pt x="372253" y="213720"/>
                    <a:pt x="375918" y="213720"/>
                    <a:pt x="379575" y="213936"/>
                  </a:cubicBezTo>
                  <a:cubicBezTo>
                    <a:pt x="381360" y="213936"/>
                    <a:pt x="383413" y="214293"/>
                    <a:pt x="383413" y="215721"/>
                  </a:cubicBezTo>
                  <a:cubicBezTo>
                    <a:pt x="383772" y="217846"/>
                    <a:pt x="383460" y="220030"/>
                    <a:pt x="382520" y="221968"/>
                  </a:cubicBezTo>
                  <a:lnTo>
                    <a:pt x="381464" y="228833"/>
                  </a:lnTo>
                  <a:lnTo>
                    <a:pt x="376719" y="234017"/>
                  </a:lnTo>
                  <a:cubicBezTo>
                    <a:pt x="376005" y="235177"/>
                    <a:pt x="372524" y="235980"/>
                    <a:pt x="371810" y="237676"/>
                  </a:cubicBezTo>
                  <a:cubicBezTo>
                    <a:pt x="370204" y="241692"/>
                    <a:pt x="370204" y="245352"/>
                    <a:pt x="368330" y="247583"/>
                  </a:cubicBezTo>
                  <a:cubicBezTo>
                    <a:pt x="366455" y="249814"/>
                    <a:pt x="364313" y="250439"/>
                    <a:pt x="361368" y="252313"/>
                  </a:cubicBezTo>
                  <a:cubicBezTo>
                    <a:pt x="358423" y="254188"/>
                    <a:pt x="355299" y="252492"/>
                    <a:pt x="353336" y="253027"/>
                  </a:cubicBezTo>
                  <a:cubicBezTo>
                    <a:pt x="350016" y="254992"/>
                    <a:pt x="346442" y="256494"/>
                    <a:pt x="342715" y="257490"/>
                  </a:cubicBezTo>
                  <a:cubicBezTo>
                    <a:pt x="336200" y="257490"/>
                    <a:pt x="330041" y="254544"/>
                    <a:pt x="330041" y="247048"/>
                  </a:cubicBezTo>
                  <a:cubicBezTo>
                    <a:pt x="330041" y="245263"/>
                    <a:pt x="331380" y="240978"/>
                    <a:pt x="331380" y="239193"/>
                  </a:cubicBezTo>
                  <a:cubicBezTo>
                    <a:pt x="331380" y="237408"/>
                    <a:pt x="329506" y="234731"/>
                    <a:pt x="329506" y="232946"/>
                  </a:cubicBezTo>
                  <a:cubicBezTo>
                    <a:pt x="329506" y="231161"/>
                    <a:pt x="332808" y="227769"/>
                    <a:pt x="333344" y="225627"/>
                  </a:cubicBezTo>
                  <a:cubicBezTo>
                    <a:pt x="334396" y="219048"/>
                    <a:pt x="337865" y="213097"/>
                    <a:pt x="343072" y="208939"/>
                  </a:cubicBezTo>
                  <a:cubicBezTo>
                    <a:pt x="345482" y="207689"/>
                    <a:pt x="348427" y="205101"/>
                    <a:pt x="350212" y="205101"/>
                  </a:cubicBezTo>
                  <a:close/>
                  <a:moveTo>
                    <a:pt x="469269" y="183145"/>
                  </a:moveTo>
                  <a:cubicBezTo>
                    <a:pt x="471590" y="182788"/>
                    <a:pt x="472750" y="185377"/>
                    <a:pt x="476410" y="184752"/>
                  </a:cubicBezTo>
                  <a:cubicBezTo>
                    <a:pt x="477570" y="184663"/>
                    <a:pt x="481943" y="188500"/>
                    <a:pt x="483639" y="188500"/>
                  </a:cubicBezTo>
                  <a:cubicBezTo>
                    <a:pt x="485985" y="189175"/>
                    <a:pt x="488440" y="189388"/>
                    <a:pt x="490868" y="189125"/>
                  </a:cubicBezTo>
                  <a:cubicBezTo>
                    <a:pt x="493010" y="188857"/>
                    <a:pt x="496312" y="191356"/>
                    <a:pt x="498008" y="191356"/>
                  </a:cubicBezTo>
                  <a:cubicBezTo>
                    <a:pt x="500084" y="191204"/>
                    <a:pt x="502145" y="190876"/>
                    <a:pt x="504166" y="190375"/>
                  </a:cubicBezTo>
                  <a:cubicBezTo>
                    <a:pt x="507825" y="189660"/>
                    <a:pt x="516036" y="199567"/>
                    <a:pt x="518802" y="203316"/>
                  </a:cubicBezTo>
                  <a:lnTo>
                    <a:pt x="517999" y="203494"/>
                  </a:lnTo>
                  <a:cubicBezTo>
                    <a:pt x="519478" y="205225"/>
                    <a:pt x="520764" y="207110"/>
                    <a:pt x="521837" y="209117"/>
                  </a:cubicBezTo>
                  <a:cubicBezTo>
                    <a:pt x="522358" y="211529"/>
                    <a:pt x="522358" y="214024"/>
                    <a:pt x="521837" y="216435"/>
                  </a:cubicBezTo>
                  <a:cubicBezTo>
                    <a:pt x="520587" y="220363"/>
                    <a:pt x="518267" y="221434"/>
                    <a:pt x="516660" y="223219"/>
                  </a:cubicBezTo>
                  <a:cubicBezTo>
                    <a:pt x="515054" y="225004"/>
                    <a:pt x="514429" y="229288"/>
                    <a:pt x="512644" y="231430"/>
                  </a:cubicBezTo>
                  <a:cubicBezTo>
                    <a:pt x="511269" y="233437"/>
                    <a:pt x="509684" y="235292"/>
                    <a:pt x="507915" y="236963"/>
                  </a:cubicBezTo>
                  <a:cubicBezTo>
                    <a:pt x="505453" y="238652"/>
                    <a:pt x="502650" y="239780"/>
                    <a:pt x="499704" y="240265"/>
                  </a:cubicBezTo>
                  <a:cubicBezTo>
                    <a:pt x="497740" y="240265"/>
                    <a:pt x="494706" y="239730"/>
                    <a:pt x="492742" y="240265"/>
                  </a:cubicBezTo>
                  <a:cubicBezTo>
                    <a:pt x="489351" y="241158"/>
                    <a:pt x="487834" y="243746"/>
                    <a:pt x="485424" y="243746"/>
                  </a:cubicBezTo>
                  <a:cubicBezTo>
                    <a:pt x="483014" y="243746"/>
                    <a:pt x="480604" y="241515"/>
                    <a:pt x="479712" y="237677"/>
                  </a:cubicBezTo>
                  <a:cubicBezTo>
                    <a:pt x="479712" y="235714"/>
                    <a:pt x="480693" y="232054"/>
                    <a:pt x="479712" y="229645"/>
                  </a:cubicBezTo>
                  <a:cubicBezTo>
                    <a:pt x="477548" y="226158"/>
                    <a:pt x="475581" y="222553"/>
                    <a:pt x="473821" y="218845"/>
                  </a:cubicBezTo>
                  <a:cubicBezTo>
                    <a:pt x="473643" y="214472"/>
                    <a:pt x="469091" y="212330"/>
                    <a:pt x="469091" y="209474"/>
                  </a:cubicBezTo>
                  <a:cubicBezTo>
                    <a:pt x="469105" y="205810"/>
                    <a:pt x="468151" y="202209"/>
                    <a:pt x="466324" y="199032"/>
                  </a:cubicBezTo>
                  <a:cubicBezTo>
                    <a:pt x="465696" y="196898"/>
                    <a:pt x="465887" y="194607"/>
                    <a:pt x="466860" y="192606"/>
                  </a:cubicBezTo>
                  <a:cubicBezTo>
                    <a:pt x="468288" y="190642"/>
                    <a:pt x="466324" y="185377"/>
                    <a:pt x="469269" y="183145"/>
                  </a:cubicBezTo>
                  <a:close/>
                  <a:moveTo>
                    <a:pt x="443656" y="131382"/>
                  </a:moveTo>
                  <a:cubicBezTo>
                    <a:pt x="441416" y="131221"/>
                    <a:pt x="439168" y="131525"/>
                    <a:pt x="437051" y="132274"/>
                  </a:cubicBezTo>
                  <a:cubicBezTo>
                    <a:pt x="434463" y="133881"/>
                    <a:pt x="431964" y="132988"/>
                    <a:pt x="430269" y="134505"/>
                  </a:cubicBezTo>
                  <a:cubicBezTo>
                    <a:pt x="428719" y="135792"/>
                    <a:pt x="427009" y="136872"/>
                    <a:pt x="425181" y="137718"/>
                  </a:cubicBezTo>
                  <a:cubicBezTo>
                    <a:pt x="420652" y="139316"/>
                    <a:pt x="416238" y="141225"/>
                    <a:pt x="411972" y="143429"/>
                  </a:cubicBezTo>
                  <a:cubicBezTo>
                    <a:pt x="409426" y="144715"/>
                    <a:pt x="407859" y="147362"/>
                    <a:pt x="407956" y="150212"/>
                  </a:cubicBezTo>
                  <a:cubicBezTo>
                    <a:pt x="408049" y="153328"/>
                    <a:pt x="410553" y="155831"/>
                    <a:pt x="413668" y="155924"/>
                  </a:cubicBezTo>
                  <a:cubicBezTo>
                    <a:pt x="417176" y="155436"/>
                    <a:pt x="420582" y="154381"/>
                    <a:pt x="423753" y="152801"/>
                  </a:cubicBezTo>
                  <a:cubicBezTo>
                    <a:pt x="427144" y="150748"/>
                    <a:pt x="428840" y="148160"/>
                    <a:pt x="433214" y="145482"/>
                  </a:cubicBezTo>
                  <a:cubicBezTo>
                    <a:pt x="436161" y="143562"/>
                    <a:pt x="438807" y="141215"/>
                    <a:pt x="441068" y="138521"/>
                  </a:cubicBezTo>
                  <a:cubicBezTo>
                    <a:pt x="442763" y="135576"/>
                    <a:pt x="444994" y="131382"/>
                    <a:pt x="443656" y="131382"/>
                  </a:cubicBezTo>
                  <a:close/>
                  <a:moveTo>
                    <a:pt x="757186" y="117012"/>
                  </a:moveTo>
                  <a:cubicBezTo>
                    <a:pt x="753664" y="117335"/>
                    <a:pt x="750172" y="117932"/>
                    <a:pt x="746743" y="118797"/>
                  </a:cubicBezTo>
                  <a:cubicBezTo>
                    <a:pt x="745289" y="120293"/>
                    <a:pt x="744405" y="122250"/>
                    <a:pt x="744244" y="124330"/>
                  </a:cubicBezTo>
                  <a:cubicBezTo>
                    <a:pt x="743988" y="126097"/>
                    <a:pt x="744268" y="127900"/>
                    <a:pt x="745048" y="129507"/>
                  </a:cubicBezTo>
                  <a:cubicBezTo>
                    <a:pt x="747993" y="130488"/>
                    <a:pt x="752188" y="131470"/>
                    <a:pt x="753973" y="130488"/>
                  </a:cubicBezTo>
                  <a:lnTo>
                    <a:pt x="754062" y="130488"/>
                  </a:lnTo>
                  <a:cubicBezTo>
                    <a:pt x="757511" y="128113"/>
                    <a:pt x="759707" y="124311"/>
                    <a:pt x="760042" y="120135"/>
                  </a:cubicBezTo>
                  <a:cubicBezTo>
                    <a:pt x="760062" y="119979"/>
                    <a:pt x="760069" y="119821"/>
                    <a:pt x="760062" y="119664"/>
                  </a:cubicBezTo>
                  <a:cubicBezTo>
                    <a:pt x="760000" y="118137"/>
                    <a:pt x="758712" y="116950"/>
                    <a:pt x="757186" y="117012"/>
                  </a:cubicBezTo>
                  <a:close/>
                  <a:moveTo>
                    <a:pt x="788423" y="107730"/>
                  </a:moveTo>
                  <a:cubicBezTo>
                    <a:pt x="785924" y="108444"/>
                    <a:pt x="784139" y="110407"/>
                    <a:pt x="780302" y="110407"/>
                  </a:cubicBezTo>
                  <a:cubicBezTo>
                    <a:pt x="778427" y="112549"/>
                    <a:pt x="779231" y="116654"/>
                    <a:pt x="779319" y="118529"/>
                  </a:cubicBezTo>
                  <a:cubicBezTo>
                    <a:pt x="779409" y="120403"/>
                    <a:pt x="783157" y="123080"/>
                    <a:pt x="784317" y="123080"/>
                  </a:cubicBezTo>
                  <a:cubicBezTo>
                    <a:pt x="788190" y="122402"/>
                    <a:pt x="791506" y="119915"/>
                    <a:pt x="793242" y="116387"/>
                  </a:cubicBezTo>
                  <a:lnTo>
                    <a:pt x="793600" y="116387"/>
                  </a:lnTo>
                  <a:cubicBezTo>
                    <a:pt x="793827" y="114132"/>
                    <a:pt x="793827" y="111859"/>
                    <a:pt x="793600" y="109604"/>
                  </a:cubicBezTo>
                  <a:cubicBezTo>
                    <a:pt x="793242" y="107284"/>
                    <a:pt x="790922" y="107016"/>
                    <a:pt x="788423" y="107730"/>
                  </a:cubicBezTo>
                  <a:close/>
                  <a:moveTo>
                    <a:pt x="462041" y="97466"/>
                  </a:moveTo>
                  <a:cubicBezTo>
                    <a:pt x="464711" y="98128"/>
                    <a:pt x="467289" y="99117"/>
                    <a:pt x="469716" y="100412"/>
                  </a:cubicBezTo>
                  <a:cubicBezTo>
                    <a:pt x="471501" y="100412"/>
                    <a:pt x="476856" y="99252"/>
                    <a:pt x="478641" y="100412"/>
                  </a:cubicBezTo>
                  <a:cubicBezTo>
                    <a:pt x="483100" y="102721"/>
                    <a:pt x="487316" y="105471"/>
                    <a:pt x="491225" y="108623"/>
                  </a:cubicBezTo>
                  <a:cubicBezTo>
                    <a:pt x="492681" y="111998"/>
                    <a:pt x="493845" y="115491"/>
                    <a:pt x="494706" y="119065"/>
                  </a:cubicBezTo>
                  <a:cubicBezTo>
                    <a:pt x="495617" y="121695"/>
                    <a:pt x="495617" y="124556"/>
                    <a:pt x="494706" y="127187"/>
                  </a:cubicBezTo>
                  <a:cubicBezTo>
                    <a:pt x="490970" y="130589"/>
                    <a:pt x="487424" y="134193"/>
                    <a:pt x="484085" y="137985"/>
                  </a:cubicBezTo>
                  <a:lnTo>
                    <a:pt x="483728" y="137985"/>
                  </a:lnTo>
                  <a:cubicBezTo>
                    <a:pt x="482224" y="141066"/>
                    <a:pt x="480525" y="144047"/>
                    <a:pt x="478641" y="146910"/>
                  </a:cubicBezTo>
                  <a:cubicBezTo>
                    <a:pt x="472535" y="156287"/>
                    <a:pt x="466962" y="166001"/>
                    <a:pt x="461951" y="176006"/>
                  </a:cubicBezTo>
                  <a:cubicBezTo>
                    <a:pt x="459705" y="179275"/>
                    <a:pt x="457261" y="182405"/>
                    <a:pt x="454633" y="185377"/>
                  </a:cubicBezTo>
                  <a:cubicBezTo>
                    <a:pt x="453087" y="186598"/>
                    <a:pt x="450997" y="186872"/>
                    <a:pt x="449189" y="186091"/>
                  </a:cubicBezTo>
                  <a:cubicBezTo>
                    <a:pt x="447851" y="185555"/>
                    <a:pt x="444013" y="188233"/>
                    <a:pt x="444013" y="191892"/>
                  </a:cubicBezTo>
                  <a:cubicBezTo>
                    <a:pt x="443853" y="195510"/>
                    <a:pt x="444431" y="199123"/>
                    <a:pt x="445709" y="202513"/>
                  </a:cubicBezTo>
                  <a:cubicBezTo>
                    <a:pt x="446781" y="218232"/>
                    <a:pt x="446781" y="234006"/>
                    <a:pt x="445709" y="249725"/>
                  </a:cubicBezTo>
                  <a:cubicBezTo>
                    <a:pt x="444935" y="255317"/>
                    <a:pt x="441648" y="260247"/>
                    <a:pt x="436784" y="263113"/>
                  </a:cubicBezTo>
                  <a:cubicBezTo>
                    <a:pt x="434195" y="264362"/>
                    <a:pt x="430536" y="271145"/>
                    <a:pt x="427234" y="272662"/>
                  </a:cubicBezTo>
                  <a:cubicBezTo>
                    <a:pt x="423932" y="274180"/>
                    <a:pt x="420094" y="277214"/>
                    <a:pt x="418309" y="277214"/>
                  </a:cubicBezTo>
                  <a:cubicBezTo>
                    <a:pt x="416587" y="277035"/>
                    <a:pt x="415074" y="275993"/>
                    <a:pt x="414293" y="274447"/>
                  </a:cubicBezTo>
                  <a:cubicBezTo>
                    <a:pt x="413489" y="273376"/>
                    <a:pt x="410009" y="272841"/>
                    <a:pt x="408045" y="271681"/>
                  </a:cubicBezTo>
                  <a:cubicBezTo>
                    <a:pt x="406082" y="270520"/>
                    <a:pt x="405189" y="268914"/>
                    <a:pt x="403136" y="267843"/>
                  </a:cubicBezTo>
                  <a:cubicBezTo>
                    <a:pt x="400161" y="267059"/>
                    <a:pt x="397370" y="265694"/>
                    <a:pt x="394926" y="263827"/>
                  </a:cubicBezTo>
                  <a:cubicBezTo>
                    <a:pt x="392873" y="261863"/>
                    <a:pt x="392517" y="259007"/>
                    <a:pt x="390464" y="255437"/>
                  </a:cubicBezTo>
                  <a:cubicBezTo>
                    <a:pt x="387608" y="250350"/>
                    <a:pt x="378058" y="245441"/>
                    <a:pt x="377880" y="242585"/>
                  </a:cubicBezTo>
                  <a:cubicBezTo>
                    <a:pt x="377701" y="239729"/>
                    <a:pt x="385019" y="239283"/>
                    <a:pt x="385912" y="239283"/>
                  </a:cubicBezTo>
                  <a:cubicBezTo>
                    <a:pt x="391981" y="239104"/>
                    <a:pt x="396086" y="243388"/>
                    <a:pt x="397781" y="243388"/>
                  </a:cubicBezTo>
                  <a:cubicBezTo>
                    <a:pt x="403850" y="243388"/>
                    <a:pt x="406795" y="241157"/>
                    <a:pt x="407331" y="232232"/>
                  </a:cubicBezTo>
                  <a:cubicBezTo>
                    <a:pt x="407331" y="230447"/>
                    <a:pt x="407331" y="226252"/>
                    <a:pt x="407331" y="224467"/>
                  </a:cubicBezTo>
                  <a:cubicBezTo>
                    <a:pt x="406969" y="220937"/>
                    <a:pt x="406969" y="217378"/>
                    <a:pt x="407331" y="213847"/>
                  </a:cubicBezTo>
                  <a:cubicBezTo>
                    <a:pt x="407502" y="209078"/>
                    <a:pt x="408069" y="204331"/>
                    <a:pt x="409027" y="199657"/>
                  </a:cubicBezTo>
                  <a:cubicBezTo>
                    <a:pt x="409027" y="198229"/>
                    <a:pt x="407688" y="194837"/>
                    <a:pt x="406439" y="194837"/>
                  </a:cubicBezTo>
                  <a:cubicBezTo>
                    <a:pt x="403493" y="195551"/>
                    <a:pt x="400548" y="192695"/>
                    <a:pt x="398763" y="192695"/>
                  </a:cubicBezTo>
                  <a:cubicBezTo>
                    <a:pt x="396978" y="192695"/>
                    <a:pt x="394480" y="193766"/>
                    <a:pt x="392695" y="193766"/>
                  </a:cubicBezTo>
                  <a:cubicBezTo>
                    <a:pt x="389429" y="193835"/>
                    <a:pt x="386166" y="193536"/>
                    <a:pt x="382967" y="192874"/>
                  </a:cubicBezTo>
                  <a:cubicBezTo>
                    <a:pt x="381611" y="192074"/>
                    <a:pt x="380427" y="191012"/>
                    <a:pt x="379486" y="189750"/>
                  </a:cubicBezTo>
                  <a:cubicBezTo>
                    <a:pt x="378551" y="187456"/>
                    <a:pt x="377891" y="185059"/>
                    <a:pt x="377522" y="182610"/>
                  </a:cubicBezTo>
                  <a:cubicBezTo>
                    <a:pt x="377076" y="181985"/>
                    <a:pt x="376541" y="178772"/>
                    <a:pt x="375827" y="178772"/>
                  </a:cubicBezTo>
                  <a:cubicBezTo>
                    <a:pt x="375648" y="176720"/>
                    <a:pt x="374934" y="173328"/>
                    <a:pt x="374934" y="171275"/>
                  </a:cubicBezTo>
                  <a:cubicBezTo>
                    <a:pt x="374934" y="169223"/>
                    <a:pt x="373149" y="165474"/>
                    <a:pt x="372524" y="160298"/>
                  </a:cubicBezTo>
                  <a:cubicBezTo>
                    <a:pt x="371900" y="155121"/>
                    <a:pt x="370204" y="151819"/>
                    <a:pt x="370204" y="146196"/>
                  </a:cubicBezTo>
                  <a:cubicBezTo>
                    <a:pt x="369490" y="137718"/>
                    <a:pt x="369490" y="133613"/>
                    <a:pt x="369490" y="131917"/>
                  </a:cubicBezTo>
                  <a:cubicBezTo>
                    <a:pt x="370025" y="121832"/>
                    <a:pt x="376005" y="119601"/>
                    <a:pt x="378415" y="115763"/>
                  </a:cubicBezTo>
                  <a:cubicBezTo>
                    <a:pt x="381003" y="114335"/>
                    <a:pt x="383502" y="111747"/>
                    <a:pt x="386626" y="112104"/>
                  </a:cubicBezTo>
                  <a:cubicBezTo>
                    <a:pt x="389750" y="112461"/>
                    <a:pt x="390642" y="113621"/>
                    <a:pt x="393944" y="115941"/>
                  </a:cubicBezTo>
                  <a:cubicBezTo>
                    <a:pt x="395190" y="117422"/>
                    <a:pt x="396352" y="118971"/>
                    <a:pt x="397424" y="120582"/>
                  </a:cubicBezTo>
                  <a:cubicBezTo>
                    <a:pt x="402743" y="120193"/>
                    <a:pt x="407916" y="118672"/>
                    <a:pt x="412597" y="116120"/>
                  </a:cubicBezTo>
                  <a:cubicBezTo>
                    <a:pt x="414917" y="114870"/>
                    <a:pt x="419915" y="114870"/>
                    <a:pt x="423842" y="113085"/>
                  </a:cubicBezTo>
                  <a:cubicBezTo>
                    <a:pt x="426420" y="111705"/>
                    <a:pt x="429187" y="110712"/>
                    <a:pt x="432053" y="110140"/>
                  </a:cubicBezTo>
                  <a:cubicBezTo>
                    <a:pt x="433838" y="110140"/>
                    <a:pt x="434374" y="109426"/>
                    <a:pt x="438479" y="108266"/>
                  </a:cubicBezTo>
                  <a:cubicBezTo>
                    <a:pt x="441676" y="107782"/>
                    <a:pt x="444724" y="106593"/>
                    <a:pt x="447404" y="104785"/>
                  </a:cubicBezTo>
                  <a:cubicBezTo>
                    <a:pt x="449279" y="103446"/>
                    <a:pt x="450974" y="102375"/>
                    <a:pt x="452492" y="101483"/>
                  </a:cubicBezTo>
                  <a:cubicBezTo>
                    <a:pt x="453922" y="100605"/>
                    <a:pt x="455413" y="99830"/>
                    <a:pt x="456953" y="99162"/>
                  </a:cubicBezTo>
                  <a:cubicBezTo>
                    <a:pt x="458322" y="97883"/>
                    <a:pt x="460179" y="97264"/>
                    <a:pt x="462041" y="97466"/>
                  </a:cubicBezTo>
                  <a:close/>
                  <a:moveTo>
                    <a:pt x="754508" y="82830"/>
                  </a:moveTo>
                  <a:cubicBezTo>
                    <a:pt x="752366" y="84972"/>
                    <a:pt x="745583" y="82830"/>
                    <a:pt x="745583" y="88988"/>
                  </a:cubicBezTo>
                  <a:cubicBezTo>
                    <a:pt x="745672" y="92023"/>
                    <a:pt x="744423" y="96039"/>
                    <a:pt x="746565" y="97913"/>
                  </a:cubicBezTo>
                  <a:cubicBezTo>
                    <a:pt x="746565" y="97913"/>
                    <a:pt x="748261" y="101929"/>
                    <a:pt x="750402" y="100234"/>
                  </a:cubicBezTo>
                  <a:cubicBezTo>
                    <a:pt x="754687" y="97021"/>
                    <a:pt x="760042" y="95682"/>
                    <a:pt x="760577" y="90595"/>
                  </a:cubicBezTo>
                  <a:lnTo>
                    <a:pt x="761023" y="90327"/>
                  </a:lnTo>
                  <a:cubicBezTo>
                    <a:pt x="761827" y="83454"/>
                    <a:pt x="760131" y="81491"/>
                    <a:pt x="754508" y="82830"/>
                  </a:cubicBezTo>
                  <a:close/>
                  <a:moveTo>
                    <a:pt x="802702" y="69710"/>
                  </a:moveTo>
                  <a:cubicBezTo>
                    <a:pt x="795117" y="72120"/>
                    <a:pt x="782890" y="71763"/>
                    <a:pt x="782265" y="77742"/>
                  </a:cubicBezTo>
                  <a:cubicBezTo>
                    <a:pt x="781997" y="80866"/>
                    <a:pt x="781997" y="86221"/>
                    <a:pt x="785210" y="87381"/>
                  </a:cubicBezTo>
                  <a:cubicBezTo>
                    <a:pt x="788796" y="88283"/>
                    <a:pt x="792522" y="88495"/>
                    <a:pt x="796188" y="88006"/>
                  </a:cubicBezTo>
                  <a:cubicBezTo>
                    <a:pt x="799655" y="85373"/>
                    <a:pt x="802214" y="81722"/>
                    <a:pt x="803505" y="77564"/>
                  </a:cubicBezTo>
                  <a:cubicBezTo>
                    <a:pt x="803505" y="75690"/>
                    <a:pt x="803595" y="70513"/>
                    <a:pt x="802702" y="69710"/>
                  </a:cubicBezTo>
                  <a:close/>
                  <a:moveTo>
                    <a:pt x="1094368" y="67658"/>
                  </a:moveTo>
                  <a:cubicBezTo>
                    <a:pt x="1096701" y="68098"/>
                    <a:pt x="1098813" y="69326"/>
                    <a:pt x="1100348" y="71139"/>
                  </a:cubicBezTo>
                  <a:cubicBezTo>
                    <a:pt x="1103472" y="74441"/>
                    <a:pt x="1106863" y="76047"/>
                    <a:pt x="1109273" y="79438"/>
                  </a:cubicBezTo>
                  <a:cubicBezTo>
                    <a:pt x="1110654" y="81991"/>
                    <a:pt x="1111561" y="84773"/>
                    <a:pt x="1111950" y="87649"/>
                  </a:cubicBezTo>
                  <a:cubicBezTo>
                    <a:pt x="1112486" y="89613"/>
                    <a:pt x="1115430" y="92022"/>
                    <a:pt x="1115430" y="93093"/>
                  </a:cubicBezTo>
                  <a:cubicBezTo>
                    <a:pt x="1114806" y="100769"/>
                    <a:pt x="1109184" y="100590"/>
                    <a:pt x="1101597" y="105945"/>
                  </a:cubicBezTo>
                  <a:cubicBezTo>
                    <a:pt x="1097439" y="108210"/>
                    <a:pt x="1093745" y="111237"/>
                    <a:pt x="1090709" y="114870"/>
                  </a:cubicBezTo>
                  <a:cubicBezTo>
                    <a:pt x="1088320" y="117292"/>
                    <a:pt x="1085466" y="119205"/>
                    <a:pt x="1082319" y="120493"/>
                  </a:cubicBezTo>
                  <a:cubicBezTo>
                    <a:pt x="1073840" y="124152"/>
                    <a:pt x="1066254" y="123795"/>
                    <a:pt x="1065630" y="132185"/>
                  </a:cubicBezTo>
                  <a:cubicBezTo>
                    <a:pt x="1065005" y="140574"/>
                    <a:pt x="1069646" y="137183"/>
                    <a:pt x="1069646" y="146108"/>
                  </a:cubicBezTo>
                  <a:cubicBezTo>
                    <a:pt x="1069247" y="148439"/>
                    <a:pt x="1068299" y="150641"/>
                    <a:pt x="1066879" y="152533"/>
                  </a:cubicBezTo>
                  <a:cubicBezTo>
                    <a:pt x="1065557" y="154226"/>
                    <a:pt x="1064779" y="156280"/>
                    <a:pt x="1064648" y="158423"/>
                  </a:cubicBezTo>
                  <a:cubicBezTo>
                    <a:pt x="1064626" y="160617"/>
                    <a:pt x="1064041" y="162767"/>
                    <a:pt x="1062952" y="164671"/>
                  </a:cubicBezTo>
                  <a:cubicBezTo>
                    <a:pt x="1061975" y="166727"/>
                    <a:pt x="1061574" y="169010"/>
                    <a:pt x="1061792" y="171275"/>
                  </a:cubicBezTo>
                  <a:cubicBezTo>
                    <a:pt x="1061613" y="179486"/>
                    <a:pt x="1060275" y="186359"/>
                    <a:pt x="1062684" y="188411"/>
                  </a:cubicBezTo>
                  <a:cubicBezTo>
                    <a:pt x="1072955" y="187582"/>
                    <a:pt x="1083266" y="187344"/>
                    <a:pt x="1093565" y="187697"/>
                  </a:cubicBezTo>
                  <a:cubicBezTo>
                    <a:pt x="1097313" y="187697"/>
                    <a:pt x="1098831" y="185198"/>
                    <a:pt x="1101598" y="184574"/>
                  </a:cubicBezTo>
                  <a:cubicBezTo>
                    <a:pt x="1104116" y="184016"/>
                    <a:pt x="1106692" y="183746"/>
                    <a:pt x="1109273" y="183770"/>
                  </a:cubicBezTo>
                  <a:cubicBezTo>
                    <a:pt x="1112131" y="184257"/>
                    <a:pt x="1114940" y="185004"/>
                    <a:pt x="1117662" y="186002"/>
                  </a:cubicBezTo>
                  <a:cubicBezTo>
                    <a:pt x="1120517" y="187296"/>
                    <a:pt x="1123262" y="188819"/>
                    <a:pt x="1125872" y="190553"/>
                  </a:cubicBezTo>
                  <a:cubicBezTo>
                    <a:pt x="1128907" y="192695"/>
                    <a:pt x="1134351" y="193856"/>
                    <a:pt x="1136582" y="199478"/>
                  </a:cubicBezTo>
                  <a:cubicBezTo>
                    <a:pt x="1137264" y="201857"/>
                    <a:pt x="1137595" y="204322"/>
                    <a:pt x="1137564" y="206797"/>
                  </a:cubicBezTo>
                  <a:lnTo>
                    <a:pt x="1136046" y="206975"/>
                  </a:lnTo>
                  <a:cubicBezTo>
                    <a:pt x="1136051" y="207971"/>
                    <a:pt x="1136434" y="208928"/>
                    <a:pt x="1137117" y="209653"/>
                  </a:cubicBezTo>
                  <a:cubicBezTo>
                    <a:pt x="1137779" y="210848"/>
                    <a:pt x="1138030" y="212228"/>
                    <a:pt x="1137832" y="213580"/>
                  </a:cubicBezTo>
                  <a:cubicBezTo>
                    <a:pt x="1137415" y="215863"/>
                    <a:pt x="1136502" y="218026"/>
                    <a:pt x="1135154" y="219917"/>
                  </a:cubicBezTo>
                  <a:cubicBezTo>
                    <a:pt x="1133726" y="222148"/>
                    <a:pt x="1131941" y="225360"/>
                    <a:pt x="1129799" y="225360"/>
                  </a:cubicBezTo>
                  <a:cubicBezTo>
                    <a:pt x="1124087" y="225538"/>
                    <a:pt x="1121231" y="226074"/>
                    <a:pt x="1119357" y="225985"/>
                  </a:cubicBezTo>
                  <a:cubicBezTo>
                    <a:pt x="1117483" y="225895"/>
                    <a:pt x="1111950" y="224021"/>
                    <a:pt x="1108023" y="224021"/>
                  </a:cubicBezTo>
                  <a:cubicBezTo>
                    <a:pt x="1104096" y="224021"/>
                    <a:pt x="1101330" y="225092"/>
                    <a:pt x="1096421" y="225003"/>
                  </a:cubicBezTo>
                  <a:cubicBezTo>
                    <a:pt x="1091512" y="224914"/>
                    <a:pt x="1082677" y="224021"/>
                    <a:pt x="1077232" y="223397"/>
                  </a:cubicBezTo>
                  <a:cubicBezTo>
                    <a:pt x="1073752" y="222951"/>
                    <a:pt x="1062863" y="223843"/>
                    <a:pt x="1059382" y="223397"/>
                  </a:cubicBezTo>
                  <a:cubicBezTo>
                    <a:pt x="1053395" y="222836"/>
                    <a:pt x="1047355" y="223319"/>
                    <a:pt x="1041532" y="224824"/>
                  </a:cubicBezTo>
                  <a:lnTo>
                    <a:pt x="1024486" y="227234"/>
                  </a:lnTo>
                  <a:cubicBezTo>
                    <a:pt x="1018418" y="228127"/>
                    <a:pt x="1010564" y="226788"/>
                    <a:pt x="1005119" y="226788"/>
                  </a:cubicBezTo>
                  <a:cubicBezTo>
                    <a:pt x="993442" y="227877"/>
                    <a:pt x="981920" y="230241"/>
                    <a:pt x="970758" y="233839"/>
                  </a:cubicBezTo>
                  <a:cubicBezTo>
                    <a:pt x="956567" y="238747"/>
                    <a:pt x="931757" y="250261"/>
                    <a:pt x="928633" y="249904"/>
                  </a:cubicBezTo>
                  <a:cubicBezTo>
                    <a:pt x="925509" y="249547"/>
                    <a:pt x="918905" y="240711"/>
                    <a:pt x="912568" y="234731"/>
                  </a:cubicBezTo>
                  <a:cubicBezTo>
                    <a:pt x="912032" y="231781"/>
                    <a:pt x="912032" y="228757"/>
                    <a:pt x="912568" y="225806"/>
                  </a:cubicBezTo>
                  <a:cubicBezTo>
                    <a:pt x="913155" y="222152"/>
                    <a:pt x="912819" y="218408"/>
                    <a:pt x="911586" y="214919"/>
                  </a:cubicBezTo>
                  <a:cubicBezTo>
                    <a:pt x="913996" y="210724"/>
                    <a:pt x="928008" y="205547"/>
                    <a:pt x="929436" y="205190"/>
                  </a:cubicBezTo>
                  <a:cubicBezTo>
                    <a:pt x="930864" y="204833"/>
                    <a:pt x="936398" y="206975"/>
                    <a:pt x="939789" y="206172"/>
                  </a:cubicBezTo>
                  <a:cubicBezTo>
                    <a:pt x="941574" y="205726"/>
                    <a:pt x="954247" y="200549"/>
                    <a:pt x="961208" y="198050"/>
                  </a:cubicBezTo>
                  <a:cubicBezTo>
                    <a:pt x="963975" y="197158"/>
                    <a:pt x="967991" y="196979"/>
                    <a:pt x="970133" y="196355"/>
                  </a:cubicBezTo>
                  <a:cubicBezTo>
                    <a:pt x="976737" y="194302"/>
                    <a:pt x="986466" y="189393"/>
                    <a:pt x="993606" y="186537"/>
                  </a:cubicBezTo>
                  <a:cubicBezTo>
                    <a:pt x="1008868" y="180468"/>
                    <a:pt x="1009671" y="162083"/>
                    <a:pt x="1011991" y="155121"/>
                  </a:cubicBezTo>
                  <a:cubicBezTo>
                    <a:pt x="1013215" y="151744"/>
                    <a:pt x="1013849" y="148182"/>
                    <a:pt x="1013866" y="144591"/>
                  </a:cubicBezTo>
                  <a:cubicBezTo>
                    <a:pt x="1013955" y="141110"/>
                    <a:pt x="1013687" y="136915"/>
                    <a:pt x="1011991" y="136290"/>
                  </a:cubicBezTo>
                  <a:cubicBezTo>
                    <a:pt x="1008985" y="136545"/>
                    <a:pt x="1006001" y="137023"/>
                    <a:pt x="1003066" y="137718"/>
                  </a:cubicBezTo>
                  <a:cubicBezTo>
                    <a:pt x="999308" y="139010"/>
                    <a:pt x="995274" y="139287"/>
                    <a:pt x="991375" y="138522"/>
                  </a:cubicBezTo>
                  <a:cubicBezTo>
                    <a:pt x="987805" y="136826"/>
                    <a:pt x="988340" y="132631"/>
                    <a:pt x="987805" y="127901"/>
                  </a:cubicBezTo>
                  <a:cubicBezTo>
                    <a:pt x="986663" y="123101"/>
                    <a:pt x="984259" y="118696"/>
                    <a:pt x="980843" y="115138"/>
                  </a:cubicBezTo>
                  <a:cubicBezTo>
                    <a:pt x="979504" y="111888"/>
                    <a:pt x="978895" y="108385"/>
                    <a:pt x="979058" y="104874"/>
                  </a:cubicBezTo>
                  <a:cubicBezTo>
                    <a:pt x="979147" y="103000"/>
                    <a:pt x="978166" y="96842"/>
                    <a:pt x="978166" y="94968"/>
                  </a:cubicBezTo>
                  <a:cubicBezTo>
                    <a:pt x="978166" y="90059"/>
                    <a:pt x="982807" y="89702"/>
                    <a:pt x="987091" y="87560"/>
                  </a:cubicBezTo>
                  <a:cubicBezTo>
                    <a:pt x="992398" y="88487"/>
                    <a:pt x="997644" y="89739"/>
                    <a:pt x="1002799" y="91308"/>
                  </a:cubicBezTo>
                  <a:cubicBezTo>
                    <a:pt x="1015402" y="89943"/>
                    <a:pt x="1027918" y="87857"/>
                    <a:pt x="1040283" y="85061"/>
                  </a:cubicBezTo>
                  <a:cubicBezTo>
                    <a:pt x="1043050" y="84436"/>
                    <a:pt x="1046084" y="83454"/>
                    <a:pt x="1046798" y="83276"/>
                  </a:cubicBezTo>
                  <a:cubicBezTo>
                    <a:pt x="1047512" y="83097"/>
                    <a:pt x="1050100" y="81937"/>
                    <a:pt x="1051439" y="81491"/>
                  </a:cubicBezTo>
                  <a:cubicBezTo>
                    <a:pt x="1061232" y="78619"/>
                    <a:pt x="1070665" y="74636"/>
                    <a:pt x="1079553" y="69622"/>
                  </a:cubicBezTo>
                  <a:cubicBezTo>
                    <a:pt x="1082103" y="68745"/>
                    <a:pt x="1084808" y="68410"/>
                    <a:pt x="1087496" y="68640"/>
                  </a:cubicBezTo>
                  <a:cubicBezTo>
                    <a:pt x="1089804" y="68442"/>
                    <a:pt x="1092097" y="68114"/>
                    <a:pt x="1094368" y="67658"/>
                  </a:cubicBezTo>
                  <a:close/>
                  <a:moveTo>
                    <a:pt x="699531" y="57304"/>
                  </a:moveTo>
                  <a:cubicBezTo>
                    <a:pt x="703905" y="54716"/>
                    <a:pt x="706136" y="64355"/>
                    <a:pt x="707564" y="67836"/>
                  </a:cubicBezTo>
                  <a:cubicBezTo>
                    <a:pt x="708367" y="69531"/>
                    <a:pt x="705958" y="76136"/>
                    <a:pt x="705689" y="78456"/>
                  </a:cubicBezTo>
                  <a:cubicBezTo>
                    <a:pt x="705422" y="80777"/>
                    <a:pt x="702030" y="83633"/>
                    <a:pt x="702030" y="90594"/>
                  </a:cubicBezTo>
                  <a:cubicBezTo>
                    <a:pt x="702120" y="93718"/>
                    <a:pt x="699264" y="96039"/>
                    <a:pt x="695426" y="99519"/>
                  </a:cubicBezTo>
                  <a:cubicBezTo>
                    <a:pt x="691500" y="103315"/>
                    <a:pt x="687834" y="107371"/>
                    <a:pt x="684449" y="111656"/>
                  </a:cubicBezTo>
                  <a:cubicBezTo>
                    <a:pt x="682660" y="115916"/>
                    <a:pt x="682254" y="120631"/>
                    <a:pt x="683288" y="125133"/>
                  </a:cubicBezTo>
                  <a:cubicBezTo>
                    <a:pt x="683288" y="126650"/>
                    <a:pt x="681414" y="131470"/>
                    <a:pt x="684091" y="134058"/>
                  </a:cubicBezTo>
                  <a:cubicBezTo>
                    <a:pt x="686769" y="136647"/>
                    <a:pt x="689714" y="133880"/>
                    <a:pt x="691231" y="134058"/>
                  </a:cubicBezTo>
                  <a:cubicBezTo>
                    <a:pt x="692749" y="134237"/>
                    <a:pt x="691767" y="137271"/>
                    <a:pt x="693552" y="140573"/>
                  </a:cubicBezTo>
                  <a:cubicBezTo>
                    <a:pt x="696854" y="146910"/>
                    <a:pt x="697925" y="147892"/>
                    <a:pt x="697925" y="151016"/>
                  </a:cubicBezTo>
                  <a:cubicBezTo>
                    <a:pt x="697835" y="152801"/>
                    <a:pt x="697835" y="154318"/>
                    <a:pt x="696408" y="155210"/>
                  </a:cubicBezTo>
                  <a:cubicBezTo>
                    <a:pt x="688142" y="160192"/>
                    <a:pt x="681098" y="166962"/>
                    <a:pt x="675791" y="175023"/>
                  </a:cubicBezTo>
                  <a:cubicBezTo>
                    <a:pt x="675205" y="177764"/>
                    <a:pt x="675551" y="180623"/>
                    <a:pt x="676773" y="183145"/>
                  </a:cubicBezTo>
                  <a:cubicBezTo>
                    <a:pt x="678468" y="183145"/>
                    <a:pt x="682752" y="183145"/>
                    <a:pt x="684627" y="183145"/>
                  </a:cubicBezTo>
                  <a:lnTo>
                    <a:pt x="684359" y="183680"/>
                  </a:lnTo>
                  <a:cubicBezTo>
                    <a:pt x="687161" y="184454"/>
                    <a:pt x="689654" y="186075"/>
                    <a:pt x="691499" y="188321"/>
                  </a:cubicBezTo>
                  <a:cubicBezTo>
                    <a:pt x="692783" y="190686"/>
                    <a:pt x="693515" y="193310"/>
                    <a:pt x="693641" y="195997"/>
                  </a:cubicBezTo>
                  <a:cubicBezTo>
                    <a:pt x="692302" y="207332"/>
                    <a:pt x="682485" y="214382"/>
                    <a:pt x="673560" y="220094"/>
                  </a:cubicBezTo>
                  <a:cubicBezTo>
                    <a:pt x="664636" y="225806"/>
                    <a:pt x="648481" y="232054"/>
                    <a:pt x="640806" y="236426"/>
                  </a:cubicBezTo>
                  <a:cubicBezTo>
                    <a:pt x="634469" y="240085"/>
                    <a:pt x="628490" y="249189"/>
                    <a:pt x="624830" y="250706"/>
                  </a:cubicBezTo>
                  <a:cubicBezTo>
                    <a:pt x="624830" y="250706"/>
                    <a:pt x="620457" y="252134"/>
                    <a:pt x="618494" y="250706"/>
                  </a:cubicBezTo>
                  <a:cubicBezTo>
                    <a:pt x="615585" y="249656"/>
                    <a:pt x="612601" y="248820"/>
                    <a:pt x="609569" y="248207"/>
                  </a:cubicBezTo>
                  <a:cubicBezTo>
                    <a:pt x="606535" y="247225"/>
                    <a:pt x="607963" y="242941"/>
                    <a:pt x="605732" y="240353"/>
                  </a:cubicBezTo>
                  <a:cubicBezTo>
                    <a:pt x="603399" y="238081"/>
                    <a:pt x="601521" y="235385"/>
                    <a:pt x="600198" y="232411"/>
                  </a:cubicBezTo>
                  <a:cubicBezTo>
                    <a:pt x="598334" y="227827"/>
                    <a:pt x="597481" y="222895"/>
                    <a:pt x="597699" y="217952"/>
                  </a:cubicBezTo>
                  <a:cubicBezTo>
                    <a:pt x="600361" y="211650"/>
                    <a:pt x="605490" y="206714"/>
                    <a:pt x="611889" y="204297"/>
                  </a:cubicBezTo>
                  <a:cubicBezTo>
                    <a:pt x="614707" y="202459"/>
                    <a:pt x="617419" y="200462"/>
                    <a:pt x="620011" y="198317"/>
                  </a:cubicBezTo>
                  <a:cubicBezTo>
                    <a:pt x="622492" y="196941"/>
                    <a:pt x="624512" y="194860"/>
                    <a:pt x="625812" y="192337"/>
                  </a:cubicBezTo>
                  <a:cubicBezTo>
                    <a:pt x="626587" y="190485"/>
                    <a:pt x="627099" y="188532"/>
                    <a:pt x="627329" y="186536"/>
                  </a:cubicBezTo>
                  <a:cubicBezTo>
                    <a:pt x="627508" y="183502"/>
                    <a:pt x="629025" y="181271"/>
                    <a:pt x="629024" y="179039"/>
                  </a:cubicBezTo>
                  <a:cubicBezTo>
                    <a:pt x="628779" y="176816"/>
                    <a:pt x="627843" y="174725"/>
                    <a:pt x="626347" y="173060"/>
                  </a:cubicBezTo>
                  <a:cubicBezTo>
                    <a:pt x="624905" y="171595"/>
                    <a:pt x="623807" y="169826"/>
                    <a:pt x="623134" y="167884"/>
                  </a:cubicBezTo>
                  <a:cubicBezTo>
                    <a:pt x="623134" y="167795"/>
                    <a:pt x="616709" y="160387"/>
                    <a:pt x="616708" y="156728"/>
                  </a:cubicBezTo>
                  <a:cubicBezTo>
                    <a:pt x="616921" y="151088"/>
                    <a:pt x="621344" y="146513"/>
                    <a:pt x="626972" y="146107"/>
                  </a:cubicBezTo>
                  <a:cubicBezTo>
                    <a:pt x="628757" y="145393"/>
                    <a:pt x="632059" y="146107"/>
                    <a:pt x="633844" y="146107"/>
                  </a:cubicBezTo>
                  <a:cubicBezTo>
                    <a:pt x="638128" y="145750"/>
                    <a:pt x="641163" y="141644"/>
                    <a:pt x="643484" y="138164"/>
                  </a:cubicBezTo>
                  <a:cubicBezTo>
                    <a:pt x="644724" y="133376"/>
                    <a:pt x="645441" y="128469"/>
                    <a:pt x="645625" y="123527"/>
                  </a:cubicBezTo>
                  <a:cubicBezTo>
                    <a:pt x="647053" y="118529"/>
                    <a:pt x="641074" y="117725"/>
                    <a:pt x="638128" y="116565"/>
                  </a:cubicBezTo>
                  <a:cubicBezTo>
                    <a:pt x="635296" y="115136"/>
                    <a:pt x="632298" y="114057"/>
                    <a:pt x="629203" y="113352"/>
                  </a:cubicBezTo>
                  <a:cubicBezTo>
                    <a:pt x="626794" y="113174"/>
                    <a:pt x="624741" y="110318"/>
                    <a:pt x="623581" y="107195"/>
                  </a:cubicBezTo>
                  <a:cubicBezTo>
                    <a:pt x="622421" y="104071"/>
                    <a:pt x="621438" y="105053"/>
                    <a:pt x="618940" y="104071"/>
                  </a:cubicBezTo>
                  <a:cubicBezTo>
                    <a:pt x="616440" y="103089"/>
                    <a:pt x="616440" y="94611"/>
                    <a:pt x="616440" y="93629"/>
                  </a:cubicBezTo>
                  <a:cubicBezTo>
                    <a:pt x="616440" y="92647"/>
                    <a:pt x="619029" y="91576"/>
                    <a:pt x="621260" y="90594"/>
                  </a:cubicBezTo>
                  <a:cubicBezTo>
                    <a:pt x="623492" y="89613"/>
                    <a:pt x="623492" y="88006"/>
                    <a:pt x="624919" y="84972"/>
                  </a:cubicBezTo>
                  <a:cubicBezTo>
                    <a:pt x="626348" y="81937"/>
                    <a:pt x="629650" y="81223"/>
                    <a:pt x="632684" y="80420"/>
                  </a:cubicBezTo>
                  <a:cubicBezTo>
                    <a:pt x="636094" y="80219"/>
                    <a:pt x="639491" y="79831"/>
                    <a:pt x="642859" y="79260"/>
                  </a:cubicBezTo>
                  <a:cubicBezTo>
                    <a:pt x="657138" y="73459"/>
                    <a:pt x="673292" y="57483"/>
                    <a:pt x="686947" y="58197"/>
                  </a:cubicBezTo>
                  <a:cubicBezTo>
                    <a:pt x="693908" y="58643"/>
                    <a:pt x="696764" y="58822"/>
                    <a:pt x="699531" y="57304"/>
                  </a:cubicBezTo>
                  <a:close/>
                  <a:moveTo>
                    <a:pt x="1315527" y="56948"/>
                  </a:moveTo>
                  <a:cubicBezTo>
                    <a:pt x="1318829" y="57483"/>
                    <a:pt x="1327665" y="55966"/>
                    <a:pt x="1328468" y="57483"/>
                  </a:cubicBezTo>
                  <a:cubicBezTo>
                    <a:pt x="1331034" y="61243"/>
                    <a:pt x="1334628" y="64186"/>
                    <a:pt x="1338821" y="65962"/>
                  </a:cubicBezTo>
                  <a:cubicBezTo>
                    <a:pt x="1342302" y="67747"/>
                    <a:pt x="1340785" y="70157"/>
                    <a:pt x="1341231" y="73280"/>
                  </a:cubicBezTo>
                  <a:cubicBezTo>
                    <a:pt x="1341677" y="76403"/>
                    <a:pt x="1343641" y="77653"/>
                    <a:pt x="1342659" y="80330"/>
                  </a:cubicBezTo>
                  <a:cubicBezTo>
                    <a:pt x="1341677" y="83008"/>
                    <a:pt x="1339268" y="87738"/>
                    <a:pt x="1337215" y="93450"/>
                  </a:cubicBezTo>
                  <a:cubicBezTo>
                    <a:pt x="1337215" y="94699"/>
                    <a:pt x="1335608" y="101125"/>
                    <a:pt x="1337215" y="101125"/>
                  </a:cubicBezTo>
                  <a:cubicBezTo>
                    <a:pt x="1339066" y="101238"/>
                    <a:pt x="1340907" y="100769"/>
                    <a:pt x="1342481" y="99787"/>
                  </a:cubicBezTo>
                  <a:cubicBezTo>
                    <a:pt x="1343284" y="99430"/>
                    <a:pt x="1346854" y="97645"/>
                    <a:pt x="1349085" y="96841"/>
                  </a:cubicBezTo>
                  <a:cubicBezTo>
                    <a:pt x="1351765" y="96244"/>
                    <a:pt x="1354370" y="95347"/>
                    <a:pt x="1356849" y="94164"/>
                  </a:cubicBezTo>
                  <a:cubicBezTo>
                    <a:pt x="1359884" y="92022"/>
                    <a:pt x="1363899" y="87738"/>
                    <a:pt x="1365774" y="87738"/>
                  </a:cubicBezTo>
                  <a:cubicBezTo>
                    <a:pt x="1365774" y="87738"/>
                    <a:pt x="1377644" y="84257"/>
                    <a:pt x="1379697" y="87738"/>
                  </a:cubicBezTo>
                  <a:cubicBezTo>
                    <a:pt x="1381749" y="91219"/>
                    <a:pt x="1386747" y="90862"/>
                    <a:pt x="1391835" y="91665"/>
                  </a:cubicBezTo>
                  <a:cubicBezTo>
                    <a:pt x="1396922" y="92468"/>
                    <a:pt x="1400224" y="100679"/>
                    <a:pt x="1400224" y="107641"/>
                  </a:cubicBezTo>
                  <a:cubicBezTo>
                    <a:pt x="1400313" y="110497"/>
                    <a:pt x="1400135" y="111657"/>
                    <a:pt x="1397011" y="111657"/>
                  </a:cubicBezTo>
                  <a:cubicBezTo>
                    <a:pt x="1395316" y="111746"/>
                    <a:pt x="1393441" y="114602"/>
                    <a:pt x="1390318" y="116655"/>
                  </a:cubicBezTo>
                  <a:cubicBezTo>
                    <a:pt x="1385448" y="119456"/>
                    <a:pt x="1380266" y="121672"/>
                    <a:pt x="1374877" y="123259"/>
                  </a:cubicBezTo>
                  <a:cubicBezTo>
                    <a:pt x="1372162" y="125072"/>
                    <a:pt x="1369137" y="126372"/>
                    <a:pt x="1365952" y="127097"/>
                  </a:cubicBezTo>
                  <a:cubicBezTo>
                    <a:pt x="1362025" y="127633"/>
                    <a:pt x="1358545" y="127811"/>
                    <a:pt x="1355600" y="128436"/>
                  </a:cubicBezTo>
                  <a:cubicBezTo>
                    <a:pt x="1350073" y="129792"/>
                    <a:pt x="1344737" y="131830"/>
                    <a:pt x="1339714" y="134505"/>
                  </a:cubicBezTo>
                  <a:cubicBezTo>
                    <a:pt x="1337572" y="136775"/>
                    <a:pt x="1335795" y="139365"/>
                    <a:pt x="1334448" y="142180"/>
                  </a:cubicBezTo>
                  <a:cubicBezTo>
                    <a:pt x="1333207" y="146359"/>
                    <a:pt x="1333894" y="150875"/>
                    <a:pt x="1336322" y="154496"/>
                  </a:cubicBezTo>
                  <a:cubicBezTo>
                    <a:pt x="1343755" y="164620"/>
                    <a:pt x="1352590" y="173635"/>
                    <a:pt x="1362561" y="181271"/>
                  </a:cubicBezTo>
                  <a:cubicBezTo>
                    <a:pt x="1367291" y="185287"/>
                    <a:pt x="1373985" y="199121"/>
                    <a:pt x="1381928" y="203137"/>
                  </a:cubicBezTo>
                  <a:cubicBezTo>
                    <a:pt x="1389014" y="206991"/>
                    <a:pt x="1395684" y="211568"/>
                    <a:pt x="1401831" y="216791"/>
                  </a:cubicBezTo>
                  <a:cubicBezTo>
                    <a:pt x="1405455" y="218711"/>
                    <a:pt x="1409288" y="220210"/>
                    <a:pt x="1413255" y="221254"/>
                  </a:cubicBezTo>
                  <a:cubicBezTo>
                    <a:pt x="1416825" y="222771"/>
                    <a:pt x="1419948" y="226073"/>
                    <a:pt x="1422179" y="226877"/>
                  </a:cubicBezTo>
                  <a:cubicBezTo>
                    <a:pt x="1427980" y="228840"/>
                    <a:pt x="1432978" y="230625"/>
                    <a:pt x="1441903" y="234195"/>
                  </a:cubicBezTo>
                  <a:cubicBezTo>
                    <a:pt x="1444045" y="235088"/>
                    <a:pt x="1447615" y="235355"/>
                    <a:pt x="1448686" y="237319"/>
                  </a:cubicBezTo>
                  <a:lnTo>
                    <a:pt x="1447972" y="238211"/>
                  </a:lnTo>
                  <a:cubicBezTo>
                    <a:pt x="1448865" y="239907"/>
                    <a:pt x="1446008" y="241424"/>
                    <a:pt x="1445830" y="243388"/>
                  </a:cubicBezTo>
                  <a:cubicBezTo>
                    <a:pt x="1445652" y="245351"/>
                    <a:pt x="1446544" y="248654"/>
                    <a:pt x="1444849" y="250706"/>
                  </a:cubicBezTo>
                  <a:cubicBezTo>
                    <a:pt x="1442106" y="254223"/>
                    <a:pt x="1437969" y="256373"/>
                    <a:pt x="1433514" y="256597"/>
                  </a:cubicBezTo>
                  <a:cubicBezTo>
                    <a:pt x="1431639" y="256775"/>
                    <a:pt x="1430211" y="259453"/>
                    <a:pt x="1428873" y="260435"/>
                  </a:cubicBezTo>
                  <a:cubicBezTo>
                    <a:pt x="1427534" y="261416"/>
                    <a:pt x="1425570" y="261416"/>
                    <a:pt x="1424231" y="261416"/>
                  </a:cubicBezTo>
                  <a:cubicBezTo>
                    <a:pt x="1420742" y="261430"/>
                    <a:pt x="1417254" y="261221"/>
                    <a:pt x="1413790" y="260792"/>
                  </a:cubicBezTo>
                  <a:cubicBezTo>
                    <a:pt x="1410192" y="260988"/>
                    <a:pt x="1406588" y="260988"/>
                    <a:pt x="1402991" y="260792"/>
                  </a:cubicBezTo>
                  <a:cubicBezTo>
                    <a:pt x="1399756" y="260763"/>
                    <a:pt x="1396553" y="260158"/>
                    <a:pt x="1393530" y="259007"/>
                  </a:cubicBezTo>
                  <a:cubicBezTo>
                    <a:pt x="1387640" y="255615"/>
                    <a:pt x="1383178" y="258114"/>
                    <a:pt x="1378715" y="256954"/>
                  </a:cubicBezTo>
                  <a:cubicBezTo>
                    <a:pt x="1375212" y="256323"/>
                    <a:pt x="1372152" y="254207"/>
                    <a:pt x="1370326" y="251153"/>
                  </a:cubicBezTo>
                  <a:cubicBezTo>
                    <a:pt x="1367470" y="243209"/>
                    <a:pt x="1371307" y="240889"/>
                    <a:pt x="1357474" y="228215"/>
                  </a:cubicBezTo>
                  <a:cubicBezTo>
                    <a:pt x="1352255" y="222358"/>
                    <a:pt x="1347397" y="216188"/>
                    <a:pt x="1342927" y="209741"/>
                  </a:cubicBezTo>
                  <a:cubicBezTo>
                    <a:pt x="1340205" y="206163"/>
                    <a:pt x="1337222" y="202793"/>
                    <a:pt x="1334002" y="199656"/>
                  </a:cubicBezTo>
                  <a:cubicBezTo>
                    <a:pt x="1324898" y="192963"/>
                    <a:pt x="1316777" y="183681"/>
                    <a:pt x="1313742" y="181806"/>
                  </a:cubicBezTo>
                  <a:cubicBezTo>
                    <a:pt x="1312671" y="181182"/>
                    <a:pt x="1306602" y="195640"/>
                    <a:pt x="1299730" y="203048"/>
                  </a:cubicBezTo>
                  <a:cubicBezTo>
                    <a:pt x="1292858" y="210455"/>
                    <a:pt x="1287860" y="213935"/>
                    <a:pt x="1279470" y="222860"/>
                  </a:cubicBezTo>
                  <a:cubicBezTo>
                    <a:pt x="1273347" y="228287"/>
                    <a:pt x="1266306" y="232580"/>
                    <a:pt x="1258676" y="235534"/>
                  </a:cubicBezTo>
                  <a:cubicBezTo>
                    <a:pt x="1255195" y="237854"/>
                    <a:pt x="1247252" y="241424"/>
                    <a:pt x="1243236" y="243923"/>
                  </a:cubicBezTo>
                  <a:cubicBezTo>
                    <a:pt x="1239219" y="246422"/>
                    <a:pt x="1232169" y="246065"/>
                    <a:pt x="1229045" y="247583"/>
                  </a:cubicBezTo>
                  <a:cubicBezTo>
                    <a:pt x="1226572" y="248550"/>
                    <a:pt x="1223936" y="249034"/>
                    <a:pt x="1221280" y="249011"/>
                  </a:cubicBezTo>
                  <a:cubicBezTo>
                    <a:pt x="1219138" y="248654"/>
                    <a:pt x="1217621" y="245619"/>
                    <a:pt x="1216014" y="244459"/>
                  </a:cubicBezTo>
                  <a:cubicBezTo>
                    <a:pt x="1214408" y="243299"/>
                    <a:pt x="1214408" y="237497"/>
                    <a:pt x="1211998" y="236426"/>
                  </a:cubicBezTo>
                  <a:cubicBezTo>
                    <a:pt x="1209673" y="235855"/>
                    <a:pt x="1207403" y="235079"/>
                    <a:pt x="1205216" y="234106"/>
                  </a:cubicBezTo>
                  <a:cubicBezTo>
                    <a:pt x="1203787" y="232767"/>
                    <a:pt x="1204947" y="230536"/>
                    <a:pt x="1209589" y="229019"/>
                  </a:cubicBezTo>
                  <a:cubicBezTo>
                    <a:pt x="1213290" y="227763"/>
                    <a:pt x="1216692" y="225757"/>
                    <a:pt x="1219584" y="223128"/>
                  </a:cubicBezTo>
                  <a:cubicBezTo>
                    <a:pt x="1222038" y="221665"/>
                    <a:pt x="1224341" y="219960"/>
                    <a:pt x="1226457" y="218041"/>
                  </a:cubicBezTo>
                  <a:cubicBezTo>
                    <a:pt x="1227260" y="217059"/>
                    <a:pt x="1230116" y="216613"/>
                    <a:pt x="1231277" y="215899"/>
                  </a:cubicBezTo>
                  <a:cubicBezTo>
                    <a:pt x="1242604" y="206299"/>
                    <a:pt x="1253333" y="196016"/>
                    <a:pt x="1263406" y="185109"/>
                  </a:cubicBezTo>
                  <a:cubicBezTo>
                    <a:pt x="1269165" y="178903"/>
                    <a:pt x="1273411" y="171450"/>
                    <a:pt x="1275812" y="163332"/>
                  </a:cubicBezTo>
                  <a:cubicBezTo>
                    <a:pt x="1277331" y="160588"/>
                    <a:pt x="1278215" y="157538"/>
                    <a:pt x="1278400" y="154407"/>
                  </a:cubicBezTo>
                  <a:cubicBezTo>
                    <a:pt x="1278132" y="152979"/>
                    <a:pt x="1273848" y="154407"/>
                    <a:pt x="1271974" y="154407"/>
                  </a:cubicBezTo>
                  <a:cubicBezTo>
                    <a:pt x="1270100" y="154407"/>
                    <a:pt x="1268940" y="154317"/>
                    <a:pt x="1267065" y="154407"/>
                  </a:cubicBezTo>
                  <a:cubicBezTo>
                    <a:pt x="1265191" y="154496"/>
                    <a:pt x="1262603" y="156192"/>
                    <a:pt x="1260461" y="156192"/>
                  </a:cubicBezTo>
                  <a:cubicBezTo>
                    <a:pt x="1258409" y="156906"/>
                    <a:pt x="1256176" y="156906"/>
                    <a:pt x="1254124" y="156192"/>
                  </a:cubicBezTo>
                  <a:cubicBezTo>
                    <a:pt x="1250732" y="155121"/>
                    <a:pt x="1248947" y="152265"/>
                    <a:pt x="1244395" y="151640"/>
                  </a:cubicBezTo>
                  <a:cubicBezTo>
                    <a:pt x="1238254" y="149462"/>
                    <a:pt x="1233867" y="144005"/>
                    <a:pt x="1233060" y="137539"/>
                  </a:cubicBezTo>
                  <a:cubicBezTo>
                    <a:pt x="1232290" y="134229"/>
                    <a:pt x="1233467" y="130769"/>
                    <a:pt x="1236095" y="128614"/>
                  </a:cubicBezTo>
                  <a:cubicBezTo>
                    <a:pt x="1238416" y="126919"/>
                    <a:pt x="1239576" y="124509"/>
                    <a:pt x="1241451" y="123081"/>
                  </a:cubicBezTo>
                  <a:cubicBezTo>
                    <a:pt x="1243325" y="121653"/>
                    <a:pt x="1246716" y="121474"/>
                    <a:pt x="1248234" y="120493"/>
                  </a:cubicBezTo>
                  <a:cubicBezTo>
                    <a:pt x="1249751" y="119511"/>
                    <a:pt x="1251357" y="117726"/>
                    <a:pt x="1253945" y="116744"/>
                  </a:cubicBezTo>
                  <a:cubicBezTo>
                    <a:pt x="1256534" y="115762"/>
                    <a:pt x="1263138" y="116744"/>
                    <a:pt x="1267869" y="116744"/>
                  </a:cubicBezTo>
                  <a:cubicBezTo>
                    <a:pt x="1275999" y="115676"/>
                    <a:pt x="1283813" y="112909"/>
                    <a:pt x="1290805" y="108622"/>
                  </a:cubicBezTo>
                  <a:cubicBezTo>
                    <a:pt x="1290563" y="101325"/>
                    <a:pt x="1292062" y="94073"/>
                    <a:pt x="1295178" y="87470"/>
                  </a:cubicBezTo>
                  <a:cubicBezTo>
                    <a:pt x="1296233" y="83087"/>
                    <a:pt x="1296744" y="78591"/>
                    <a:pt x="1296695" y="74084"/>
                  </a:cubicBezTo>
                  <a:cubicBezTo>
                    <a:pt x="1297185" y="70239"/>
                    <a:pt x="1296974" y="66338"/>
                    <a:pt x="1296071" y="62570"/>
                  </a:cubicBezTo>
                  <a:cubicBezTo>
                    <a:pt x="1295981" y="59357"/>
                    <a:pt x="1297766" y="59000"/>
                    <a:pt x="1299641" y="58465"/>
                  </a:cubicBezTo>
                  <a:cubicBezTo>
                    <a:pt x="1305531" y="56858"/>
                    <a:pt x="1305442" y="59090"/>
                    <a:pt x="1308566" y="59179"/>
                  </a:cubicBezTo>
                  <a:cubicBezTo>
                    <a:pt x="1311689" y="59268"/>
                    <a:pt x="1312225" y="56412"/>
                    <a:pt x="1315527" y="56948"/>
                  </a:cubicBezTo>
                  <a:close/>
                  <a:moveTo>
                    <a:pt x="80146" y="54092"/>
                  </a:moveTo>
                  <a:cubicBezTo>
                    <a:pt x="81841" y="54271"/>
                    <a:pt x="83805" y="57127"/>
                    <a:pt x="86750" y="57751"/>
                  </a:cubicBezTo>
                  <a:cubicBezTo>
                    <a:pt x="89695" y="58376"/>
                    <a:pt x="93889" y="58287"/>
                    <a:pt x="97280" y="58912"/>
                  </a:cubicBezTo>
                  <a:cubicBezTo>
                    <a:pt x="99066" y="58912"/>
                    <a:pt x="106205" y="58912"/>
                    <a:pt x="107991" y="58912"/>
                  </a:cubicBezTo>
                  <a:cubicBezTo>
                    <a:pt x="110404" y="59059"/>
                    <a:pt x="112766" y="59665"/>
                    <a:pt x="114952" y="60697"/>
                  </a:cubicBezTo>
                  <a:cubicBezTo>
                    <a:pt x="116023" y="61322"/>
                    <a:pt x="119772" y="62125"/>
                    <a:pt x="121110" y="63642"/>
                  </a:cubicBezTo>
                  <a:cubicBezTo>
                    <a:pt x="124141" y="66452"/>
                    <a:pt x="126412" y="69983"/>
                    <a:pt x="127715" y="73906"/>
                  </a:cubicBezTo>
                  <a:lnTo>
                    <a:pt x="126554" y="74352"/>
                  </a:lnTo>
                  <a:cubicBezTo>
                    <a:pt x="127001" y="77565"/>
                    <a:pt x="126019" y="78636"/>
                    <a:pt x="126019" y="81135"/>
                  </a:cubicBezTo>
                  <a:cubicBezTo>
                    <a:pt x="126412" y="84575"/>
                    <a:pt x="126412" y="88048"/>
                    <a:pt x="126019" y="91488"/>
                  </a:cubicBezTo>
                  <a:cubicBezTo>
                    <a:pt x="125573" y="93273"/>
                    <a:pt x="122895" y="97646"/>
                    <a:pt x="120753" y="102734"/>
                  </a:cubicBezTo>
                  <a:cubicBezTo>
                    <a:pt x="119991" y="106563"/>
                    <a:pt x="119485" y="110438"/>
                    <a:pt x="119236" y="114335"/>
                  </a:cubicBezTo>
                  <a:cubicBezTo>
                    <a:pt x="119147" y="119779"/>
                    <a:pt x="118879" y="123796"/>
                    <a:pt x="118076" y="135398"/>
                  </a:cubicBezTo>
                  <a:cubicBezTo>
                    <a:pt x="117897" y="139325"/>
                    <a:pt x="116826" y="142984"/>
                    <a:pt x="116201" y="148250"/>
                  </a:cubicBezTo>
                  <a:cubicBezTo>
                    <a:pt x="115934" y="150213"/>
                    <a:pt x="115398" y="155747"/>
                    <a:pt x="115398" y="159138"/>
                  </a:cubicBezTo>
                  <a:cubicBezTo>
                    <a:pt x="115309" y="164226"/>
                    <a:pt x="117629" y="165208"/>
                    <a:pt x="117897" y="166546"/>
                  </a:cubicBezTo>
                  <a:cubicBezTo>
                    <a:pt x="118165" y="167885"/>
                    <a:pt x="118254" y="168153"/>
                    <a:pt x="118611" y="170830"/>
                  </a:cubicBezTo>
                  <a:cubicBezTo>
                    <a:pt x="118968" y="173508"/>
                    <a:pt x="120486" y="174757"/>
                    <a:pt x="120039" y="177524"/>
                  </a:cubicBezTo>
                  <a:cubicBezTo>
                    <a:pt x="119593" y="180290"/>
                    <a:pt x="117272" y="184931"/>
                    <a:pt x="116023" y="191892"/>
                  </a:cubicBezTo>
                  <a:cubicBezTo>
                    <a:pt x="115375" y="195057"/>
                    <a:pt x="113559" y="197861"/>
                    <a:pt x="110936" y="199746"/>
                  </a:cubicBezTo>
                  <a:cubicBezTo>
                    <a:pt x="106406" y="203538"/>
                    <a:pt x="101279" y="206553"/>
                    <a:pt x="95763" y="208671"/>
                  </a:cubicBezTo>
                  <a:cubicBezTo>
                    <a:pt x="89695" y="210635"/>
                    <a:pt x="85947" y="219024"/>
                    <a:pt x="82466" y="221255"/>
                  </a:cubicBezTo>
                  <a:cubicBezTo>
                    <a:pt x="77924" y="223641"/>
                    <a:pt x="73245" y="225757"/>
                    <a:pt x="68454" y="227592"/>
                  </a:cubicBezTo>
                  <a:cubicBezTo>
                    <a:pt x="62069" y="230345"/>
                    <a:pt x="56070" y="233915"/>
                    <a:pt x="50604" y="238213"/>
                  </a:cubicBezTo>
                  <a:cubicBezTo>
                    <a:pt x="47096" y="240096"/>
                    <a:pt x="43421" y="241650"/>
                    <a:pt x="39626" y="242854"/>
                  </a:cubicBezTo>
                  <a:cubicBezTo>
                    <a:pt x="34255" y="247413"/>
                    <a:pt x="28524" y="251531"/>
                    <a:pt x="22491" y="255170"/>
                  </a:cubicBezTo>
                  <a:cubicBezTo>
                    <a:pt x="19010" y="256687"/>
                    <a:pt x="14816" y="248744"/>
                    <a:pt x="11513" y="245263"/>
                  </a:cubicBezTo>
                  <a:cubicBezTo>
                    <a:pt x="9305" y="243271"/>
                    <a:pt x="6949" y="241451"/>
                    <a:pt x="4463" y="239820"/>
                  </a:cubicBezTo>
                  <a:cubicBezTo>
                    <a:pt x="2499" y="238213"/>
                    <a:pt x="3213" y="233661"/>
                    <a:pt x="2499" y="230895"/>
                  </a:cubicBezTo>
                  <a:cubicBezTo>
                    <a:pt x="1785" y="228128"/>
                    <a:pt x="0" y="224379"/>
                    <a:pt x="0" y="223130"/>
                  </a:cubicBezTo>
                  <a:cubicBezTo>
                    <a:pt x="185" y="220509"/>
                    <a:pt x="1848" y="218223"/>
                    <a:pt x="4284" y="217239"/>
                  </a:cubicBezTo>
                  <a:cubicBezTo>
                    <a:pt x="6248" y="216614"/>
                    <a:pt x="9014" y="217507"/>
                    <a:pt x="10889" y="216614"/>
                  </a:cubicBezTo>
                  <a:cubicBezTo>
                    <a:pt x="14472" y="214879"/>
                    <a:pt x="17904" y="212849"/>
                    <a:pt x="21152" y="210545"/>
                  </a:cubicBezTo>
                  <a:cubicBezTo>
                    <a:pt x="24569" y="208581"/>
                    <a:pt x="28274" y="207166"/>
                    <a:pt x="32129" y="206351"/>
                  </a:cubicBezTo>
                  <a:cubicBezTo>
                    <a:pt x="38706" y="203293"/>
                    <a:pt x="45059" y="199773"/>
                    <a:pt x="51139" y="195819"/>
                  </a:cubicBezTo>
                  <a:cubicBezTo>
                    <a:pt x="54263" y="194123"/>
                    <a:pt x="60064" y="191268"/>
                    <a:pt x="60064" y="186894"/>
                  </a:cubicBezTo>
                  <a:cubicBezTo>
                    <a:pt x="60309" y="180167"/>
                    <a:pt x="60130" y="173430"/>
                    <a:pt x="59529" y="166725"/>
                  </a:cubicBezTo>
                  <a:cubicBezTo>
                    <a:pt x="58547" y="164672"/>
                    <a:pt x="54798" y="163869"/>
                    <a:pt x="54799" y="163869"/>
                  </a:cubicBezTo>
                  <a:cubicBezTo>
                    <a:pt x="51901" y="164711"/>
                    <a:pt x="48891" y="165103"/>
                    <a:pt x="45874" y="165029"/>
                  </a:cubicBezTo>
                  <a:cubicBezTo>
                    <a:pt x="43004" y="165824"/>
                    <a:pt x="40200" y="166839"/>
                    <a:pt x="37484" y="168063"/>
                  </a:cubicBezTo>
                  <a:cubicBezTo>
                    <a:pt x="35788" y="168867"/>
                    <a:pt x="32754" y="169670"/>
                    <a:pt x="31147" y="168867"/>
                  </a:cubicBezTo>
                  <a:cubicBezTo>
                    <a:pt x="29324" y="168385"/>
                    <a:pt x="27816" y="167106"/>
                    <a:pt x="27042" y="165386"/>
                  </a:cubicBezTo>
                  <a:cubicBezTo>
                    <a:pt x="25876" y="162055"/>
                    <a:pt x="25243" y="158561"/>
                    <a:pt x="25168" y="155033"/>
                  </a:cubicBezTo>
                  <a:cubicBezTo>
                    <a:pt x="24100" y="152765"/>
                    <a:pt x="23493" y="150308"/>
                    <a:pt x="23383" y="147804"/>
                  </a:cubicBezTo>
                  <a:cubicBezTo>
                    <a:pt x="24201" y="142971"/>
                    <a:pt x="24470" y="138060"/>
                    <a:pt x="24187" y="133167"/>
                  </a:cubicBezTo>
                  <a:cubicBezTo>
                    <a:pt x="24187" y="127365"/>
                    <a:pt x="29005" y="125402"/>
                    <a:pt x="33111" y="124688"/>
                  </a:cubicBezTo>
                  <a:cubicBezTo>
                    <a:pt x="37216" y="123974"/>
                    <a:pt x="40875" y="120939"/>
                    <a:pt x="44981" y="120940"/>
                  </a:cubicBezTo>
                  <a:cubicBezTo>
                    <a:pt x="47969" y="121031"/>
                    <a:pt x="50960" y="120822"/>
                    <a:pt x="53906" y="120315"/>
                  </a:cubicBezTo>
                  <a:cubicBezTo>
                    <a:pt x="58137" y="119092"/>
                    <a:pt x="62165" y="117258"/>
                    <a:pt x="65866" y="114871"/>
                  </a:cubicBezTo>
                  <a:cubicBezTo>
                    <a:pt x="68186" y="111479"/>
                    <a:pt x="71667" y="109337"/>
                    <a:pt x="71667" y="103983"/>
                  </a:cubicBezTo>
                  <a:cubicBezTo>
                    <a:pt x="72202" y="93898"/>
                    <a:pt x="75326" y="89435"/>
                    <a:pt x="75326" y="80510"/>
                  </a:cubicBezTo>
                  <a:cubicBezTo>
                    <a:pt x="75727" y="74809"/>
                    <a:pt x="73529" y="69232"/>
                    <a:pt x="69346" y="65338"/>
                  </a:cubicBezTo>
                  <a:cubicBezTo>
                    <a:pt x="68499" y="64036"/>
                    <a:pt x="68499" y="62357"/>
                    <a:pt x="69346" y="61054"/>
                  </a:cubicBezTo>
                  <a:cubicBezTo>
                    <a:pt x="71825" y="59675"/>
                    <a:pt x="74081" y="57930"/>
                    <a:pt x="76040" y="55877"/>
                  </a:cubicBezTo>
                  <a:cubicBezTo>
                    <a:pt x="76950" y="54541"/>
                    <a:pt x="78547" y="53847"/>
                    <a:pt x="80146" y="54092"/>
                  </a:cubicBezTo>
                  <a:close/>
                  <a:moveTo>
                    <a:pt x="206879" y="42222"/>
                  </a:moveTo>
                  <a:cubicBezTo>
                    <a:pt x="210984" y="42400"/>
                    <a:pt x="211520" y="44720"/>
                    <a:pt x="213394" y="46059"/>
                  </a:cubicBezTo>
                  <a:cubicBezTo>
                    <a:pt x="215106" y="46839"/>
                    <a:pt x="216957" y="47264"/>
                    <a:pt x="218838" y="47308"/>
                  </a:cubicBezTo>
                  <a:cubicBezTo>
                    <a:pt x="220534" y="47576"/>
                    <a:pt x="222140" y="49986"/>
                    <a:pt x="223033" y="52038"/>
                  </a:cubicBezTo>
                  <a:cubicBezTo>
                    <a:pt x="225018" y="56145"/>
                    <a:pt x="226171" y="60604"/>
                    <a:pt x="226424" y="65158"/>
                  </a:cubicBezTo>
                  <a:cubicBezTo>
                    <a:pt x="226067" y="74886"/>
                    <a:pt x="219195" y="77028"/>
                    <a:pt x="216696" y="83008"/>
                  </a:cubicBezTo>
                  <a:cubicBezTo>
                    <a:pt x="215714" y="85897"/>
                    <a:pt x="215084" y="88893"/>
                    <a:pt x="214822" y="91933"/>
                  </a:cubicBezTo>
                  <a:cubicBezTo>
                    <a:pt x="215714" y="96842"/>
                    <a:pt x="220712" y="98181"/>
                    <a:pt x="222854" y="94700"/>
                  </a:cubicBezTo>
                  <a:cubicBezTo>
                    <a:pt x="226871" y="93808"/>
                    <a:pt x="228120" y="91487"/>
                    <a:pt x="230887" y="90148"/>
                  </a:cubicBezTo>
                  <a:cubicBezTo>
                    <a:pt x="233654" y="88810"/>
                    <a:pt x="237581" y="93272"/>
                    <a:pt x="243827" y="94700"/>
                  </a:cubicBezTo>
                  <a:cubicBezTo>
                    <a:pt x="247308" y="95503"/>
                    <a:pt x="248736" y="104160"/>
                    <a:pt x="251056" y="108177"/>
                  </a:cubicBezTo>
                  <a:cubicBezTo>
                    <a:pt x="252105" y="111280"/>
                    <a:pt x="252617" y="114540"/>
                    <a:pt x="252573" y="117815"/>
                  </a:cubicBezTo>
                  <a:cubicBezTo>
                    <a:pt x="252450" y="120293"/>
                    <a:pt x="250640" y="122362"/>
                    <a:pt x="248200" y="122813"/>
                  </a:cubicBezTo>
                  <a:cubicBezTo>
                    <a:pt x="245077" y="123527"/>
                    <a:pt x="243202" y="123973"/>
                    <a:pt x="239276" y="125133"/>
                  </a:cubicBezTo>
                  <a:cubicBezTo>
                    <a:pt x="236343" y="126399"/>
                    <a:pt x="233700" y="128252"/>
                    <a:pt x="231512" y="130577"/>
                  </a:cubicBezTo>
                  <a:cubicBezTo>
                    <a:pt x="228031" y="133076"/>
                    <a:pt x="224371" y="133612"/>
                    <a:pt x="220623" y="136646"/>
                  </a:cubicBezTo>
                  <a:cubicBezTo>
                    <a:pt x="215467" y="140568"/>
                    <a:pt x="209581" y="143420"/>
                    <a:pt x="203309" y="145036"/>
                  </a:cubicBezTo>
                  <a:cubicBezTo>
                    <a:pt x="200105" y="150958"/>
                    <a:pt x="198074" y="157443"/>
                    <a:pt x="197329" y="164135"/>
                  </a:cubicBezTo>
                  <a:cubicBezTo>
                    <a:pt x="196927" y="167122"/>
                    <a:pt x="197140" y="170159"/>
                    <a:pt x="197954" y="173060"/>
                  </a:cubicBezTo>
                  <a:cubicBezTo>
                    <a:pt x="199471" y="178415"/>
                    <a:pt x="198132" y="183502"/>
                    <a:pt x="202773" y="188857"/>
                  </a:cubicBezTo>
                  <a:cubicBezTo>
                    <a:pt x="206381" y="192262"/>
                    <a:pt x="211038" y="194339"/>
                    <a:pt x="215982" y="194747"/>
                  </a:cubicBezTo>
                  <a:cubicBezTo>
                    <a:pt x="219173" y="194803"/>
                    <a:pt x="222347" y="195222"/>
                    <a:pt x="225443" y="195997"/>
                  </a:cubicBezTo>
                  <a:cubicBezTo>
                    <a:pt x="227615" y="196718"/>
                    <a:pt x="229859" y="197197"/>
                    <a:pt x="232136" y="197425"/>
                  </a:cubicBezTo>
                  <a:cubicBezTo>
                    <a:pt x="234118" y="198766"/>
                    <a:pt x="236375" y="199651"/>
                    <a:pt x="238741" y="200013"/>
                  </a:cubicBezTo>
                  <a:cubicBezTo>
                    <a:pt x="242225" y="199869"/>
                    <a:pt x="245712" y="200230"/>
                    <a:pt x="249093" y="201084"/>
                  </a:cubicBezTo>
                  <a:lnTo>
                    <a:pt x="249539" y="201262"/>
                  </a:lnTo>
                  <a:cubicBezTo>
                    <a:pt x="254091" y="204023"/>
                    <a:pt x="256414" y="209348"/>
                    <a:pt x="255340" y="214561"/>
                  </a:cubicBezTo>
                  <a:cubicBezTo>
                    <a:pt x="253892" y="219592"/>
                    <a:pt x="252163" y="224537"/>
                    <a:pt x="250164" y="229376"/>
                  </a:cubicBezTo>
                  <a:cubicBezTo>
                    <a:pt x="248914" y="233303"/>
                    <a:pt x="248111" y="237409"/>
                    <a:pt x="245880" y="239105"/>
                  </a:cubicBezTo>
                  <a:cubicBezTo>
                    <a:pt x="243649" y="240800"/>
                    <a:pt x="237938" y="239551"/>
                    <a:pt x="234725" y="240800"/>
                  </a:cubicBezTo>
                  <a:cubicBezTo>
                    <a:pt x="231242" y="242290"/>
                    <a:pt x="227528" y="243166"/>
                    <a:pt x="223747" y="243388"/>
                  </a:cubicBezTo>
                  <a:cubicBezTo>
                    <a:pt x="221069" y="243388"/>
                    <a:pt x="217767" y="240800"/>
                    <a:pt x="216071" y="240086"/>
                  </a:cubicBezTo>
                  <a:cubicBezTo>
                    <a:pt x="212225" y="238941"/>
                    <a:pt x="208195" y="238546"/>
                    <a:pt x="204201" y="238926"/>
                  </a:cubicBezTo>
                  <a:cubicBezTo>
                    <a:pt x="200988" y="238926"/>
                    <a:pt x="192509" y="238926"/>
                    <a:pt x="192509" y="238926"/>
                  </a:cubicBezTo>
                  <a:cubicBezTo>
                    <a:pt x="190724" y="238926"/>
                    <a:pt x="186887" y="236873"/>
                    <a:pt x="182603" y="236070"/>
                  </a:cubicBezTo>
                  <a:cubicBezTo>
                    <a:pt x="178319" y="235267"/>
                    <a:pt x="171269" y="236248"/>
                    <a:pt x="168145" y="235267"/>
                  </a:cubicBezTo>
                  <a:cubicBezTo>
                    <a:pt x="165511" y="234318"/>
                    <a:pt x="163041" y="232964"/>
                    <a:pt x="160827" y="231250"/>
                  </a:cubicBezTo>
                  <a:cubicBezTo>
                    <a:pt x="158053" y="227967"/>
                    <a:pt x="155769" y="224299"/>
                    <a:pt x="154044" y="220362"/>
                  </a:cubicBezTo>
                  <a:cubicBezTo>
                    <a:pt x="153394" y="216170"/>
                    <a:pt x="153096" y="211931"/>
                    <a:pt x="153151" y="207688"/>
                  </a:cubicBezTo>
                  <a:cubicBezTo>
                    <a:pt x="152794" y="205279"/>
                    <a:pt x="150027" y="194390"/>
                    <a:pt x="150027" y="192605"/>
                  </a:cubicBezTo>
                  <a:lnTo>
                    <a:pt x="149403" y="183145"/>
                  </a:lnTo>
                  <a:cubicBezTo>
                    <a:pt x="149393" y="180133"/>
                    <a:pt x="149005" y="177135"/>
                    <a:pt x="148243" y="174221"/>
                  </a:cubicBezTo>
                  <a:cubicBezTo>
                    <a:pt x="147133" y="169636"/>
                    <a:pt x="146653" y="164922"/>
                    <a:pt x="146814" y="160209"/>
                  </a:cubicBezTo>
                  <a:cubicBezTo>
                    <a:pt x="146725" y="152890"/>
                    <a:pt x="148867" y="151730"/>
                    <a:pt x="150563" y="137628"/>
                  </a:cubicBezTo>
                  <a:cubicBezTo>
                    <a:pt x="150741" y="136200"/>
                    <a:pt x="153687" y="131916"/>
                    <a:pt x="153687" y="130577"/>
                  </a:cubicBezTo>
                  <a:cubicBezTo>
                    <a:pt x="154222" y="123616"/>
                    <a:pt x="155739" y="123705"/>
                    <a:pt x="156364" y="118975"/>
                  </a:cubicBezTo>
                  <a:cubicBezTo>
                    <a:pt x="156989" y="114246"/>
                    <a:pt x="158863" y="108534"/>
                    <a:pt x="158863" y="107106"/>
                  </a:cubicBezTo>
                  <a:cubicBezTo>
                    <a:pt x="159934" y="99876"/>
                    <a:pt x="159934" y="90505"/>
                    <a:pt x="159935" y="88631"/>
                  </a:cubicBezTo>
                  <a:cubicBezTo>
                    <a:pt x="160293" y="84775"/>
                    <a:pt x="161194" y="80990"/>
                    <a:pt x="162612" y="77385"/>
                  </a:cubicBezTo>
                  <a:cubicBezTo>
                    <a:pt x="164268" y="71523"/>
                    <a:pt x="165549" y="65561"/>
                    <a:pt x="166450" y="59535"/>
                  </a:cubicBezTo>
                  <a:cubicBezTo>
                    <a:pt x="166149" y="55456"/>
                    <a:pt x="166299" y="51355"/>
                    <a:pt x="166896" y="47308"/>
                  </a:cubicBezTo>
                  <a:cubicBezTo>
                    <a:pt x="168145" y="43025"/>
                    <a:pt x="170376" y="42311"/>
                    <a:pt x="173946" y="42311"/>
                  </a:cubicBezTo>
                  <a:cubicBezTo>
                    <a:pt x="175552" y="42222"/>
                    <a:pt x="180282" y="44096"/>
                    <a:pt x="182870" y="44185"/>
                  </a:cubicBezTo>
                  <a:cubicBezTo>
                    <a:pt x="185459" y="44274"/>
                    <a:pt x="189029" y="42490"/>
                    <a:pt x="190814" y="42490"/>
                  </a:cubicBezTo>
                  <a:cubicBezTo>
                    <a:pt x="193221" y="42817"/>
                    <a:pt x="195606" y="43294"/>
                    <a:pt x="197954" y="43917"/>
                  </a:cubicBezTo>
                  <a:cubicBezTo>
                    <a:pt x="200879" y="43118"/>
                    <a:pt x="203864" y="42551"/>
                    <a:pt x="206879" y="42222"/>
                  </a:cubicBezTo>
                  <a:close/>
                  <a:moveTo>
                    <a:pt x="815643" y="39723"/>
                  </a:moveTo>
                  <a:cubicBezTo>
                    <a:pt x="818945" y="39723"/>
                    <a:pt x="821623" y="43203"/>
                    <a:pt x="824568" y="43203"/>
                  </a:cubicBezTo>
                  <a:cubicBezTo>
                    <a:pt x="830552" y="42768"/>
                    <a:pt x="836566" y="43218"/>
                    <a:pt x="842418" y="44541"/>
                  </a:cubicBezTo>
                  <a:lnTo>
                    <a:pt x="843222" y="44988"/>
                  </a:lnTo>
                  <a:cubicBezTo>
                    <a:pt x="844293" y="45880"/>
                    <a:pt x="845007" y="51146"/>
                    <a:pt x="846256" y="52306"/>
                  </a:cubicBezTo>
                  <a:cubicBezTo>
                    <a:pt x="849746" y="55593"/>
                    <a:pt x="851933" y="60031"/>
                    <a:pt x="852414" y="64801"/>
                  </a:cubicBezTo>
                  <a:cubicBezTo>
                    <a:pt x="852147" y="68371"/>
                    <a:pt x="847416" y="74083"/>
                    <a:pt x="847416" y="75422"/>
                  </a:cubicBezTo>
                  <a:cubicBezTo>
                    <a:pt x="847680" y="78856"/>
                    <a:pt x="846869" y="82286"/>
                    <a:pt x="845096" y="85239"/>
                  </a:cubicBezTo>
                  <a:cubicBezTo>
                    <a:pt x="841506" y="90134"/>
                    <a:pt x="838511" y="95436"/>
                    <a:pt x="836171" y="101037"/>
                  </a:cubicBezTo>
                  <a:cubicBezTo>
                    <a:pt x="835189" y="102911"/>
                    <a:pt x="829120" y="107730"/>
                    <a:pt x="828138" y="109961"/>
                  </a:cubicBezTo>
                  <a:cubicBezTo>
                    <a:pt x="822069" y="123795"/>
                    <a:pt x="815286" y="133434"/>
                    <a:pt x="810288" y="147267"/>
                  </a:cubicBezTo>
                  <a:cubicBezTo>
                    <a:pt x="809485" y="149498"/>
                    <a:pt x="806005" y="154050"/>
                    <a:pt x="804309" y="153247"/>
                  </a:cubicBezTo>
                  <a:cubicBezTo>
                    <a:pt x="801982" y="152200"/>
                    <a:pt x="799318" y="152200"/>
                    <a:pt x="796991" y="153247"/>
                  </a:cubicBezTo>
                  <a:cubicBezTo>
                    <a:pt x="795831" y="154229"/>
                    <a:pt x="790922" y="154139"/>
                    <a:pt x="789315" y="155746"/>
                  </a:cubicBezTo>
                  <a:cubicBezTo>
                    <a:pt x="787709" y="157352"/>
                    <a:pt x="779498" y="156103"/>
                    <a:pt x="777892" y="159227"/>
                  </a:cubicBezTo>
                  <a:cubicBezTo>
                    <a:pt x="776731" y="162088"/>
                    <a:pt x="776731" y="165290"/>
                    <a:pt x="777892" y="168152"/>
                  </a:cubicBezTo>
                  <a:cubicBezTo>
                    <a:pt x="780480" y="171186"/>
                    <a:pt x="785746" y="168152"/>
                    <a:pt x="786816" y="166545"/>
                  </a:cubicBezTo>
                  <a:cubicBezTo>
                    <a:pt x="788535" y="164480"/>
                    <a:pt x="791092" y="163301"/>
                    <a:pt x="793778" y="163332"/>
                  </a:cubicBezTo>
                  <a:cubicBezTo>
                    <a:pt x="796873" y="164684"/>
                    <a:pt x="800104" y="165701"/>
                    <a:pt x="803416" y="166367"/>
                  </a:cubicBezTo>
                  <a:cubicBezTo>
                    <a:pt x="805615" y="166715"/>
                    <a:pt x="807238" y="168603"/>
                    <a:pt x="807254" y="170829"/>
                  </a:cubicBezTo>
                  <a:cubicBezTo>
                    <a:pt x="807310" y="174996"/>
                    <a:pt x="808158" y="179116"/>
                    <a:pt x="809753" y="182966"/>
                  </a:cubicBezTo>
                  <a:cubicBezTo>
                    <a:pt x="809826" y="184756"/>
                    <a:pt x="809290" y="186517"/>
                    <a:pt x="808236" y="187964"/>
                  </a:cubicBezTo>
                  <a:cubicBezTo>
                    <a:pt x="805533" y="190386"/>
                    <a:pt x="802535" y="192455"/>
                    <a:pt x="799311" y="194122"/>
                  </a:cubicBezTo>
                  <a:cubicBezTo>
                    <a:pt x="797169" y="195461"/>
                    <a:pt x="792350" y="195818"/>
                    <a:pt x="789315" y="197782"/>
                  </a:cubicBezTo>
                  <a:cubicBezTo>
                    <a:pt x="787473" y="199164"/>
                    <a:pt x="786332" y="201285"/>
                    <a:pt x="786192" y="203583"/>
                  </a:cubicBezTo>
                  <a:cubicBezTo>
                    <a:pt x="786192" y="207421"/>
                    <a:pt x="789137" y="207421"/>
                    <a:pt x="791011" y="207421"/>
                  </a:cubicBezTo>
                  <a:cubicBezTo>
                    <a:pt x="792886" y="207421"/>
                    <a:pt x="800649" y="204922"/>
                    <a:pt x="804309" y="204922"/>
                  </a:cubicBezTo>
                  <a:cubicBezTo>
                    <a:pt x="807639" y="205090"/>
                    <a:pt x="810975" y="205090"/>
                    <a:pt x="814305" y="204922"/>
                  </a:cubicBezTo>
                  <a:cubicBezTo>
                    <a:pt x="818289" y="203576"/>
                    <a:pt x="822427" y="202736"/>
                    <a:pt x="826621" y="202423"/>
                  </a:cubicBezTo>
                  <a:cubicBezTo>
                    <a:pt x="830548" y="203405"/>
                    <a:pt x="834921" y="199745"/>
                    <a:pt x="837420" y="202423"/>
                  </a:cubicBezTo>
                  <a:cubicBezTo>
                    <a:pt x="837420" y="207064"/>
                    <a:pt x="846345" y="209206"/>
                    <a:pt x="846345" y="216435"/>
                  </a:cubicBezTo>
                  <a:cubicBezTo>
                    <a:pt x="846345" y="226788"/>
                    <a:pt x="839473" y="238479"/>
                    <a:pt x="830548" y="239193"/>
                  </a:cubicBezTo>
                  <a:cubicBezTo>
                    <a:pt x="826799" y="239550"/>
                    <a:pt x="829388" y="236694"/>
                    <a:pt x="816179" y="236694"/>
                  </a:cubicBezTo>
                  <a:cubicBezTo>
                    <a:pt x="804398" y="236873"/>
                    <a:pt x="794313" y="237676"/>
                    <a:pt x="792439" y="237676"/>
                  </a:cubicBezTo>
                  <a:cubicBezTo>
                    <a:pt x="788111" y="237730"/>
                    <a:pt x="783785" y="237461"/>
                    <a:pt x="779498" y="236873"/>
                  </a:cubicBezTo>
                  <a:cubicBezTo>
                    <a:pt x="775694" y="236953"/>
                    <a:pt x="771903" y="237341"/>
                    <a:pt x="768163" y="238033"/>
                  </a:cubicBezTo>
                  <a:cubicBezTo>
                    <a:pt x="764006" y="239103"/>
                    <a:pt x="759767" y="239819"/>
                    <a:pt x="755490" y="240175"/>
                  </a:cubicBezTo>
                  <a:cubicBezTo>
                    <a:pt x="750187" y="240099"/>
                    <a:pt x="744928" y="241132"/>
                    <a:pt x="740050" y="243209"/>
                  </a:cubicBezTo>
                  <a:cubicBezTo>
                    <a:pt x="734793" y="244284"/>
                    <a:pt x="729440" y="244822"/>
                    <a:pt x="724074" y="244815"/>
                  </a:cubicBezTo>
                  <a:cubicBezTo>
                    <a:pt x="718794" y="247063"/>
                    <a:pt x="713289" y="248740"/>
                    <a:pt x="707652" y="249813"/>
                  </a:cubicBezTo>
                  <a:cubicBezTo>
                    <a:pt x="704618" y="250170"/>
                    <a:pt x="697568" y="249278"/>
                    <a:pt x="697300" y="244369"/>
                  </a:cubicBezTo>
                  <a:cubicBezTo>
                    <a:pt x="697032" y="239460"/>
                    <a:pt x="694355" y="236873"/>
                    <a:pt x="694980" y="230536"/>
                  </a:cubicBezTo>
                  <a:cubicBezTo>
                    <a:pt x="695515" y="228662"/>
                    <a:pt x="695515" y="225628"/>
                    <a:pt x="695514" y="224200"/>
                  </a:cubicBezTo>
                  <a:cubicBezTo>
                    <a:pt x="695531" y="221364"/>
                    <a:pt x="696806" y="218683"/>
                    <a:pt x="698995" y="216881"/>
                  </a:cubicBezTo>
                  <a:cubicBezTo>
                    <a:pt x="699620" y="216703"/>
                    <a:pt x="701048" y="213579"/>
                    <a:pt x="702833" y="213758"/>
                  </a:cubicBezTo>
                  <a:cubicBezTo>
                    <a:pt x="704618" y="213936"/>
                    <a:pt x="704975" y="216078"/>
                    <a:pt x="707652" y="216078"/>
                  </a:cubicBezTo>
                  <a:cubicBezTo>
                    <a:pt x="712524" y="215024"/>
                    <a:pt x="717256" y="213406"/>
                    <a:pt x="721754" y="211259"/>
                  </a:cubicBezTo>
                  <a:cubicBezTo>
                    <a:pt x="727548" y="208299"/>
                    <a:pt x="733508" y="205677"/>
                    <a:pt x="739604" y="203405"/>
                  </a:cubicBezTo>
                  <a:cubicBezTo>
                    <a:pt x="741924" y="200102"/>
                    <a:pt x="738086" y="198407"/>
                    <a:pt x="736658" y="198407"/>
                  </a:cubicBezTo>
                  <a:cubicBezTo>
                    <a:pt x="734185" y="199074"/>
                    <a:pt x="731549" y="198720"/>
                    <a:pt x="729340" y="197425"/>
                  </a:cubicBezTo>
                  <a:cubicBezTo>
                    <a:pt x="725681" y="196800"/>
                    <a:pt x="724163" y="195908"/>
                    <a:pt x="723181" y="194301"/>
                  </a:cubicBezTo>
                  <a:cubicBezTo>
                    <a:pt x="722200" y="192695"/>
                    <a:pt x="722913" y="190820"/>
                    <a:pt x="723181" y="188321"/>
                  </a:cubicBezTo>
                  <a:cubicBezTo>
                    <a:pt x="723449" y="185822"/>
                    <a:pt x="723627" y="183145"/>
                    <a:pt x="723985" y="181003"/>
                  </a:cubicBezTo>
                  <a:cubicBezTo>
                    <a:pt x="724342" y="178861"/>
                    <a:pt x="724609" y="175648"/>
                    <a:pt x="728001" y="175648"/>
                  </a:cubicBezTo>
                  <a:cubicBezTo>
                    <a:pt x="729875" y="175648"/>
                    <a:pt x="730321" y="176986"/>
                    <a:pt x="732106" y="176986"/>
                  </a:cubicBezTo>
                  <a:cubicBezTo>
                    <a:pt x="733891" y="176986"/>
                    <a:pt x="734694" y="176183"/>
                    <a:pt x="736480" y="176183"/>
                  </a:cubicBezTo>
                  <a:cubicBezTo>
                    <a:pt x="737898" y="176420"/>
                    <a:pt x="739346" y="176420"/>
                    <a:pt x="740764" y="176183"/>
                  </a:cubicBezTo>
                  <a:cubicBezTo>
                    <a:pt x="742345" y="175407"/>
                    <a:pt x="743675" y="174201"/>
                    <a:pt x="744602" y="172703"/>
                  </a:cubicBezTo>
                  <a:cubicBezTo>
                    <a:pt x="745404" y="169800"/>
                    <a:pt x="745737" y="166786"/>
                    <a:pt x="745583" y="163778"/>
                  </a:cubicBezTo>
                  <a:cubicBezTo>
                    <a:pt x="745226" y="161369"/>
                    <a:pt x="743084" y="161726"/>
                    <a:pt x="740317" y="163064"/>
                  </a:cubicBezTo>
                  <a:cubicBezTo>
                    <a:pt x="738138" y="163858"/>
                    <a:pt x="735899" y="164485"/>
                    <a:pt x="733623" y="164939"/>
                  </a:cubicBezTo>
                  <a:cubicBezTo>
                    <a:pt x="731596" y="165492"/>
                    <a:pt x="729541" y="165939"/>
                    <a:pt x="727465" y="166277"/>
                  </a:cubicBezTo>
                  <a:cubicBezTo>
                    <a:pt x="725773" y="166284"/>
                    <a:pt x="724089" y="166044"/>
                    <a:pt x="722467" y="165563"/>
                  </a:cubicBezTo>
                  <a:cubicBezTo>
                    <a:pt x="719968" y="164939"/>
                    <a:pt x="720593" y="163422"/>
                    <a:pt x="719968" y="161636"/>
                  </a:cubicBezTo>
                  <a:cubicBezTo>
                    <a:pt x="718959" y="159873"/>
                    <a:pt x="718293" y="157936"/>
                    <a:pt x="718005" y="155924"/>
                  </a:cubicBezTo>
                  <a:cubicBezTo>
                    <a:pt x="718362" y="150837"/>
                    <a:pt x="714256" y="148963"/>
                    <a:pt x="713543" y="147624"/>
                  </a:cubicBezTo>
                  <a:cubicBezTo>
                    <a:pt x="712198" y="144817"/>
                    <a:pt x="711352" y="141797"/>
                    <a:pt x="711043" y="138699"/>
                  </a:cubicBezTo>
                  <a:cubicBezTo>
                    <a:pt x="711043" y="132898"/>
                    <a:pt x="716488" y="128346"/>
                    <a:pt x="715863" y="124687"/>
                  </a:cubicBezTo>
                  <a:cubicBezTo>
                    <a:pt x="714242" y="117272"/>
                    <a:pt x="713464" y="109697"/>
                    <a:pt x="713542" y="102108"/>
                  </a:cubicBezTo>
                  <a:cubicBezTo>
                    <a:pt x="713810" y="100055"/>
                    <a:pt x="710686" y="96574"/>
                    <a:pt x="710686" y="92469"/>
                  </a:cubicBezTo>
                  <a:cubicBezTo>
                    <a:pt x="710819" y="89995"/>
                    <a:pt x="711207" y="87543"/>
                    <a:pt x="711846" y="85150"/>
                  </a:cubicBezTo>
                  <a:cubicBezTo>
                    <a:pt x="713127" y="81087"/>
                    <a:pt x="713965" y="76898"/>
                    <a:pt x="714346" y="72655"/>
                  </a:cubicBezTo>
                  <a:cubicBezTo>
                    <a:pt x="713810" y="67033"/>
                    <a:pt x="716666" y="59982"/>
                    <a:pt x="720504" y="59982"/>
                  </a:cubicBezTo>
                  <a:cubicBezTo>
                    <a:pt x="724342" y="59982"/>
                    <a:pt x="724252" y="64801"/>
                    <a:pt x="728447" y="64801"/>
                  </a:cubicBezTo>
                  <a:cubicBezTo>
                    <a:pt x="730972" y="64931"/>
                    <a:pt x="733503" y="64661"/>
                    <a:pt x="735944" y="63998"/>
                  </a:cubicBezTo>
                  <a:cubicBezTo>
                    <a:pt x="736837" y="63373"/>
                    <a:pt x="743709" y="61677"/>
                    <a:pt x="745762" y="60874"/>
                  </a:cubicBezTo>
                  <a:cubicBezTo>
                    <a:pt x="751741" y="58732"/>
                    <a:pt x="756025" y="56055"/>
                    <a:pt x="762540" y="54002"/>
                  </a:cubicBezTo>
                  <a:cubicBezTo>
                    <a:pt x="766914" y="52663"/>
                    <a:pt x="772358" y="53823"/>
                    <a:pt x="775839" y="52663"/>
                  </a:cubicBezTo>
                  <a:cubicBezTo>
                    <a:pt x="785478" y="49361"/>
                    <a:pt x="812341" y="39723"/>
                    <a:pt x="815643" y="39723"/>
                  </a:cubicBezTo>
                  <a:close/>
                  <a:moveTo>
                    <a:pt x="439014" y="1614"/>
                  </a:moveTo>
                  <a:cubicBezTo>
                    <a:pt x="441289" y="1698"/>
                    <a:pt x="443556" y="1936"/>
                    <a:pt x="445798" y="2328"/>
                  </a:cubicBezTo>
                  <a:cubicBezTo>
                    <a:pt x="448591" y="2507"/>
                    <a:pt x="451394" y="2507"/>
                    <a:pt x="454187" y="2328"/>
                  </a:cubicBezTo>
                  <a:cubicBezTo>
                    <a:pt x="456329" y="2328"/>
                    <a:pt x="457668" y="5094"/>
                    <a:pt x="458560" y="5808"/>
                  </a:cubicBezTo>
                  <a:cubicBezTo>
                    <a:pt x="459453" y="6522"/>
                    <a:pt x="465076" y="6790"/>
                    <a:pt x="466415" y="8217"/>
                  </a:cubicBezTo>
                  <a:cubicBezTo>
                    <a:pt x="467753" y="9645"/>
                    <a:pt x="467575" y="14197"/>
                    <a:pt x="469003" y="17142"/>
                  </a:cubicBezTo>
                  <a:cubicBezTo>
                    <a:pt x="470431" y="20088"/>
                    <a:pt x="474715" y="21605"/>
                    <a:pt x="475072" y="30530"/>
                  </a:cubicBezTo>
                  <a:cubicBezTo>
                    <a:pt x="475429" y="39455"/>
                    <a:pt x="473019" y="39633"/>
                    <a:pt x="467575" y="44275"/>
                  </a:cubicBezTo>
                  <a:cubicBezTo>
                    <a:pt x="466057" y="46238"/>
                    <a:pt x="466236" y="49362"/>
                    <a:pt x="469003" y="48826"/>
                  </a:cubicBezTo>
                  <a:cubicBezTo>
                    <a:pt x="473912" y="47844"/>
                    <a:pt x="491582" y="43917"/>
                    <a:pt x="495777" y="42579"/>
                  </a:cubicBezTo>
                  <a:cubicBezTo>
                    <a:pt x="500764" y="41016"/>
                    <a:pt x="505867" y="39852"/>
                    <a:pt x="511039" y="39098"/>
                  </a:cubicBezTo>
                  <a:cubicBezTo>
                    <a:pt x="512734" y="38919"/>
                    <a:pt x="515501" y="41329"/>
                    <a:pt x="517554" y="41865"/>
                  </a:cubicBezTo>
                  <a:cubicBezTo>
                    <a:pt x="519606" y="42400"/>
                    <a:pt x="523623" y="42222"/>
                    <a:pt x="524337" y="44096"/>
                  </a:cubicBezTo>
                  <a:cubicBezTo>
                    <a:pt x="525728" y="47651"/>
                    <a:pt x="528754" y="50312"/>
                    <a:pt x="532458" y="51236"/>
                  </a:cubicBezTo>
                  <a:lnTo>
                    <a:pt x="532280" y="51236"/>
                  </a:lnTo>
                  <a:cubicBezTo>
                    <a:pt x="534197" y="51715"/>
                    <a:pt x="535639" y="53299"/>
                    <a:pt x="535939" y="55252"/>
                  </a:cubicBezTo>
                  <a:cubicBezTo>
                    <a:pt x="535939" y="56948"/>
                    <a:pt x="535493" y="59804"/>
                    <a:pt x="535493" y="63463"/>
                  </a:cubicBezTo>
                  <a:cubicBezTo>
                    <a:pt x="534957" y="69174"/>
                    <a:pt x="525140" y="73191"/>
                    <a:pt x="520856" y="75868"/>
                  </a:cubicBezTo>
                  <a:cubicBezTo>
                    <a:pt x="519428" y="76850"/>
                    <a:pt x="518000" y="73548"/>
                    <a:pt x="513002" y="73548"/>
                  </a:cubicBezTo>
                  <a:cubicBezTo>
                    <a:pt x="511306" y="73637"/>
                    <a:pt x="501399" y="74440"/>
                    <a:pt x="499704" y="74440"/>
                  </a:cubicBezTo>
                  <a:lnTo>
                    <a:pt x="489083" y="75690"/>
                  </a:lnTo>
                  <a:cubicBezTo>
                    <a:pt x="486674" y="76225"/>
                    <a:pt x="481676" y="77921"/>
                    <a:pt x="479356" y="78635"/>
                  </a:cubicBezTo>
                  <a:cubicBezTo>
                    <a:pt x="476037" y="79570"/>
                    <a:pt x="472786" y="80734"/>
                    <a:pt x="469627" y="82116"/>
                  </a:cubicBezTo>
                  <a:cubicBezTo>
                    <a:pt x="468199" y="83008"/>
                    <a:pt x="464719" y="81402"/>
                    <a:pt x="460702" y="82116"/>
                  </a:cubicBezTo>
                  <a:cubicBezTo>
                    <a:pt x="458918" y="82473"/>
                    <a:pt x="452581" y="86310"/>
                    <a:pt x="447136" y="87827"/>
                  </a:cubicBezTo>
                  <a:cubicBezTo>
                    <a:pt x="436406" y="89705"/>
                    <a:pt x="425818" y="92329"/>
                    <a:pt x="415453" y="95681"/>
                  </a:cubicBezTo>
                  <a:cubicBezTo>
                    <a:pt x="413132" y="98002"/>
                    <a:pt x="408313" y="97020"/>
                    <a:pt x="406528" y="98002"/>
                  </a:cubicBezTo>
                  <a:cubicBezTo>
                    <a:pt x="404743" y="98984"/>
                    <a:pt x="400014" y="98984"/>
                    <a:pt x="397604" y="100233"/>
                  </a:cubicBezTo>
                  <a:cubicBezTo>
                    <a:pt x="393588" y="102286"/>
                    <a:pt x="391802" y="101126"/>
                    <a:pt x="389571" y="102286"/>
                  </a:cubicBezTo>
                  <a:cubicBezTo>
                    <a:pt x="387406" y="103093"/>
                    <a:pt x="385087" y="103398"/>
                    <a:pt x="382788" y="103178"/>
                  </a:cubicBezTo>
                  <a:cubicBezTo>
                    <a:pt x="380309" y="103673"/>
                    <a:pt x="377864" y="104328"/>
                    <a:pt x="375470" y="105142"/>
                  </a:cubicBezTo>
                  <a:cubicBezTo>
                    <a:pt x="373356" y="105630"/>
                    <a:pt x="371158" y="105630"/>
                    <a:pt x="369044" y="105142"/>
                  </a:cubicBezTo>
                  <a:cubicBezTo>
                    <a:pt x="367357" y="104892"/>
                    <a:pt x="365643" y="104892"/>
                    <a:pt x="363956" y="105142"/>
                  </a:cubicBezTo>
                  <a:cubicBezTo>
                    <a:pt x="362261" y="107373"/>
                    <a:pt x="359048" y="107373"/>
                    <a:pt x="355745" y="107373"/>
                  </a:cubicBezTo>
                  <a:cubicBezTo>
                    <a:pt x="353323" y="107845"/>
                    <a:pt x="350980" y="108656"/>
                    <a:pt x="348784" y="109783"/>
                  </a:cubicBezTo>
                  <a:cubicBezTo>
                    <a:pt x="348248" y="111390"/>
                    <a:pt x="345393" y="112817"/>
                    <a:pt x="342715" y="113264"/>
                  </a:cubicBezTo>
                  <a:cubicBezTo>
                    <a:pt x="340038" y="113710"/>
                    <a:pt x="341644" y="111568"/>
                    <a:pt x="337806" y="109783"/>
                  </a:cubicBezTo>
                  <a:cubicBezTo>
                    <a:pt x="336021" y="109248"/>
                    <a:pt x="332005" y="110765"/>
                    <a:pt x="328881" y="109248"/>
                  </a:cubicBezTo>
                  <a:cubicBezTo>
                    <a:pt x="325758" y="107730"/>
                    <a:pt x="325936" y="103357"/>
                    <a:pt x="326561" y="99698"/>
                  </a:cubicBezTo>
                  <a:cubicBezTo>
                    <a:pt x="326650" y="98894"/>
                    <a:pt x="326115" y="95503"/>
                    <a:pt x="326115" y="91844"/>
                  </a:cubicBezTo>
                  <a:cubicBezTo>
                    <a:pt x="325731" y="89613"/>
                    <a:pt x="326352" y="87327"/>
                    <a:pt x="327810" y="85596"/>
                  </a:cubicBezTo>
                  <a:cubicBezTo>
                    <a:pt x="333196" y="81606"/>
                    <a:pt x="339237" y="78586"/>
                    <a:pt x="345660" y="76671"/>
                  </a:cubicBezTo>
                  <a:cubicBezTo>
                    <a:pt x="347356" y="76314"/>
                    <a:pt x="349052" y="79349"/>
                    <a:pt x="350391" y="79349"/>
                  </a:cubicBezTo>
                  <a:cubicBezTo>
                    <a:pt x="351729" y="79349"/>
                    <a:pt x="357977" y="75868"/>
                    <a:pt x="360654" y="75868"/>
                  </a:cubicBezTo>
                  <a:cubicBezTo>
                    <a:pt x="368950" y="74869"/>
                    <a:pt x="377156" y="73229"/>
                    <a:pt x="385198" y="70959"/>
                  </a:cubicBezTo>
                  <a:cubicBezTo>
                    <a:pt x="389393" y="69531"/>
                    <a:pt x="393230" y="71495"/>
                    <a:pt x="395640" y="69531"/>
                  </a:cubicBezTo>
                  <a:cubicBezTo>
                    <a:pt x="401920" y="67209"/>
                    <a:pt x="408327" y="65242"/>
                    <a:pt x="414828" y="63641"/>
                  </a:cubicBezTo>
                  <a:cubicBezTo>
                    <a:pt x="417148" y="63106"/>
                    <a:pt x="421432" y="61946"/>
                    <a:pt x="422682" y="59090"/>
                  </a:cubicBezTo>
                  <a:cubicBezTo>
                    <a:pt x="422816" y="57259"/>
                    <a:pt x="422510" y="55423"/>
                    <a:pt x="421790" y="53735"/>
                  </a:cubicBezTo>
                  <a:cubicBezTo>
                    <a:pt x="420718" y="50968"/>
                    <a:pt x="418576" y="51950"/>
                    <a:pt x="416256" y="51950"/>
                  </a:cubicBezTo>
                  <a:cubicBezTo>
                    <a:pt x="414051" y="51336"/>
                    <a:pt x="412165" y="49898"/>
                    <a:pt x="410990" y="47934"/>
                  </a:cubicBezTo>
                  <a:cubicBezTo>
                    <a:pt x="410879" y="46008"/>
                    <a:pt x="411312" y="44090"/>
                    <a:pt x="412240" y="42400"/>
                  </a:cubicBezTo>
                  <a:cubicBezTo>
                    <a:pt x="412954" y="40437"/>
                    <a:pt x="413400" y="39633"/>
                    <a:pt x="414293" y="37134"/>
                  </a:cubicBezTo>
                  <a:cubicBezTo>
                    <a:pt x="415124" y="34973"/>
                    <a:pt x="415839" y="32768"/>
                    <a:pt x="416434" y="30530"/>
                  </a:cubicBezTo>
                  <a:cubicBezTo>
                    <a:pt x="417595" y="26871"/>
                    <a:pt x="410633" y="16786"/>
                    <a:pt x="409741" y="14019"/>
                  </a:cubicBezTo>
                  <a:cubicBezTo>
                    <a:pt x="409310" y="11926"/>
                    <a:pt x="410065" y="9766"/>
                    <a:pt x="411704" y="8396"/>
                  </a:cubicBezTo>
                  <a:cubicBezTo>
                    <a:pt x="414739" y="5272"/>
                    <a:pt x="418219" y="6700"/>
                    <a:pt x="421790" y="6700"/>
                  </a:cubicBezTo>
                  <a:cubicBezTo>
                    <a:pt x="423891" y="6335"/>
                    <a:pt x="425894" y="5545"/>
                    <a:pt x="427680" y="4380"/>
                  </a:cubicBezTo>
                  <a:cubicBezTo>
                    <a:pt x="428840" y="3755"/>
                    <a:pt x="430715" y="4648"/>
                    <a:pt x="433303" y="3755"/>
                  </a:cubicBezTo>
                  <a:cubicBezTo>
                    <a:pt x="435891" y="2863"/>
                    <a:pt x="435891" y="1614"/>
                    <a:pt x="439014" y="1614"/>
                  </a:cubicBezTo>
                  <a:close/>
                  <a:moveTo>
                    <a:pt x="1616919" y="7"/>
                  </a:moveTo>
                  <a:cubicBezTo>
                    <a:pt x="1621024" y="275"/>
                    <a:pt x="1623970" y="4113"/>
                    <a:pt x="1626380" y="7326"/>
                  </a:cubicBezTo>
                  <a:cubicBezTo>
                    <a:pt x="1628789" y="10539"/>
                    <a:pt x="1625487" y="16162"/>
                    <a:pt x="1622363" y="18928"/>
                  </a:cubicBezTo>
                  <a:cubicBezTo>
                    <a:pt x="1619035" y="21684"/>
                    <a:pt x="1616379" y="25164"/>
                    <a:pt x="1614599" y="29103"/>
                  </a:cubicBezTo>
                  <a:cubicBezTo>
                    <a:pt x="1614063" y="30263"/>
                    <a:pt x="1614063" y="37580"/>
                    <a:pt x="1614599" y="38027"/>
                  </a:cubicBezTo>
                  <a:cubicBezTo>
                    <a:pt x="1615134" y="38473"/>
                    <a:pt x="1619150" y="41240"/>
                    <a:pt x="1619418" y="45256"/>
                  </a:cubicBezTo>
                  <a:cubicBezTo>
                    <a:pt x="1619686" y="49272"/>
                    <a:pt x="1615848" y="52396"/>
                    <a:pt x="1608886" y="66587"/>
                  </a:cubicBezTo>
                  <a:cubicBezTo>
                    <a:pt x="1609154" y="66765"/>
                    <a:pt x="1602639" y="75690"/>
                    <a:pt x="1600943" y="78100"/>
                  </a:cubicBezTo>
                  <a:cubicBezTo>
                    <a:pt x="1599248" y="80510"/>
                    <a:pt x="1605227" y="84615"/>
                    <a:pt x="1610582" y="83187"/>
                  </a:cubicBezTo>
                  <a:cubicBezTo>
                    <a:pt x="1613438" y="82384"/>
                    <a:pt x="1608886" y="90773"/>
                    <a:pt x="1615313" y="90773"/>
                  </a:cubicBezTo>
                  <a:cubicBezTo>
                    <a:pt x="1620221" y="90773"/>
                    <a:pt x="1626112" y="86400"/>
                    <a:pt x="1624238" y="81848"/>
                  </a:cubicBezTo>
                  <a:cubicBezTo>
                    <a:pt x="1622631" y="80331"/>
                    <a:pt x="1619507" y="81848"/>
                    <a:pt x="1616473" y="79260"/>
                  </a:cubicBezTo>
                  <a:cubicBezTo>
                    <a:pt x="1613438" y="76672"/>
                    <a:pt x="1613528" y="70335"/>
                    <a:pt x="1614688" y="70335"/>
                  </a:cubicBezTo>
                  <a:cubicBezTo>
                    <a:pt x="1616747" y="69534"/>
                    <a:pt x="1618519" y="68136"/>
                    <a:pt x="1619775" y="66319"/>
                  </a:cubicBezTo>
                  <a:cubicBezTo>
                    <a:pt x="1620757" y="65337"/>
                    <a:pt x="1623880" y="63106"/>
                    <a:pt x="1623880" y="61499"/>
                  </a:cubicBezTo>
                  <a:cubicBezTo>
                    <a:pt x="1623880" y="59893"/>
                    <a:pt x="1619240" y="58733"/>
                    <a:pt x="1623167" y="53021"/>
                  </a:cubicBezTo>
                  <a:cubicBezTo>
                    <a:pt x="1625666" y="49361"/>
                    <a:pt x="1628789" y="49718"/>
                    <a:pt x="1630396" y="49361"/>
                  </a:cubicBezTo>
                  <a:cubicBezTo>
                    <a:pt x="1632002" y="49004"/>
                    <a:pt x="1633609" y="45167"/>
                    <a:pt x="1634501" y="43203"/>
                  </a:cubicBezTo>
                  <a:cubicBezTo>
                    <a:pt x="1635521" y="41071"/>
                    <a:pt x="1636155" y="38774"/>
                    <a:pt x="1636376" y="36420"/>
                  </a:cubicBezTo>
                  <a:cubicBezTo>
                    <a:pt x="1636465" y="30799"/>
                    <a:pt x="1630128" y="28299"/>
                    <a:pt x="1631199" y="23926"/>
                  </a:cubicBezTo>
                  <a:cubicBezTo>
                    <a:pt x="1633430" y="15090"/>
                    <a:pt x="1654940" y="11699"/>
                    <a:pt x="1657171" y="10182"/>
                  </a:cubicBezTo>
                  <a:cubicBezTo>
                    <a:pt x="1657795" y="9736"/>
                    <a:pt x="1658331" y="7772"/>
                    <a:pt x="1659492" y="6880"/>
                  </a:cubicBezTo>
                  <a:cubicBezTo>
                    <a:pt x="1661723" y="5188"/>
                    <a:pt x="1664699" y="4846"/>
                    <a:pt x="1667256" y="5987"/>
                  </a:cubicBezTo>
                  <a:cubicBezTo>
                    <a:pt x="1670221" y="7457"/>
                    <a:pt x="1673031" y="9221"/>
                    <a:pt x="1675646" y="11253"/>
                  </a:cubicBezTo>
                  <a:cubicBezTo>
                    <a:pt x="1677350" y="12815"/>
                    <a:pt x="1678155" y="15128"/>
                    <a:pt x="1677788" y="17411"/>
                  </a:cubicBezTo>
                  <a:cubicBezTo>
                    <a:pt x="1677430" y="20088"/>
                    <a:pt x="1676003" y="27586"/>
                    <a:pt x="1676806" y="28210"/>
                  </a:cubicBezTo>
                  <a:cubicBezTo>
                    <a:pt x="1677609" y="28835"/>
                    <a:pt x="1669220" y="33386"/>
                    <a:pt x="1665382" y="37134"/>
                  </a:cubicBezTo>
                  <a:cubicBezTo>
                    <a:pt x="1660510" y="43395"/>
                    <a:pt x="1657427" y="50860"/>
                    <a:pt x="1656457" y="58733"/>
                  </a:cubicBezTo>
                  <a:cubicBezTo>
                    <a:pt x="1656278" y="59447"/>
                    <a:pt x="1654047" y="64802"/>
                    <a:pt x="1653779" y="66230"/>
                  </a:cubicBezTo>
                  <a:cubicBezTo>
                    <a:pt x="1653511" y="67658"/>
                    <a:pt x="1652530" y="71674"/>
                    <a:pt x="1651548" y="75155"/>
                  </a:cubicBezTo>
                  <a:cubicBezTo>
                    <a:pt x="1650325" y="78776"/>
                    <a:pt x="1649722" y="82578"/>
                    <a:pt x="1649763" y="86400"/>
                  </a:cubicBezTo>
                  <a:cubicBezTo>
                    <a:pt x="1650031" y="88631"/>
                    <a:pt x="1653065" y="88007"/>
                    <a:pt x="1654939" y="88007"/>
                  </a:cubicBezTo>
                  <a:cubicBezTo>
                    <a:pt x="1658751" y="87138"/>
                    <a:pt x="1662244" y="85221"/>
                    <a:pt x="1665025" y="82473"/>
                  </a:cubicBezTo>
                  <a:cubicBezTo>
                    <a:pt x="1667329" y="82085"/>
                    <a:pt x="1669682" y="82085"/>
                    <a:pt x="1671986" y="82473"/>
                  </a:cubicBezTo>
                  <a:cubicBezTo>
                    <a:pt x="1673771" y="83009"/>
                    <a:pt x="1675645" y="85954"/>
                    <a:pt x="1677609" y="86579"/>
                  </a:cubicBezTo>
                  <a:cubicBezTo>
                    <a:pt x="1679572" y="87203"/>
                    <a:pt x="1682339" y="87382"/>
                    <a:pt x="1683946" y="88453"/>
                  </a:cubicBezTo>
                  <a:cubicBezTo>
                    <a:pt x="1685552" y="89524"/>
                    <a:pt x="1689032" y="88453"/>
                    <a:pt x="1691174" y="91041"/>
                  </a:cubicBezTo>
                  <a:lnTo>
                    <a:pt x="1691710" y="90952"/>
                  </a:lnTo>
                  <a:cubicBezTo>
                    <a:pt x="1694680" y="95921"/>
                    <a:pt x="1696022" y="101693"/>
                    <a:pt x="1695548" y="107462"/>
                  </a:cubicBezTo>
                  <a:cubicBezTo>
                    <a:pt x="1695402" y="112689"/>
                    <a:pt x="1693994" y="117803"/>
                    <a:pt x="1691442" y="122367"/>
                  </a:cubicBezTo>
                  <a:cubicBezTo>
                    <a:pt x="1684679" y="126488"/>
                    <a:pt x="1676868" y="128564"/>
                    <a:pt x="1668952" y="128347"/>
                  </a:cubicBezTo>
                  <a:cubicBezTo>
                    <a:pt x="1666327" y="128340"/>
                    <a:pt x="1663813" y="129403"/>
                    <a:pt x="1661990" y="131292"/>
                  </a:cubicBezTo>
                  <a:cubicBezTo>
                    <a:pt x="1659028" y="132230"/>
                    <a:pt x="1655812" y="131941"/>
                    <a:pt x="1653065" y="130489"/>
                  </a:cubicBezTo>
                  <a:cubicBezTo>
                    <a:pt x="1649401" y="129592"/>
                    <a:pt x="1645574" y="129592"/>
                    <a:pt x="1641909" y="130489"/>
                  </a:cubicBezTo>
                  <a:cubicBezTo>
                    <a:pt x="1634094" y="132617"/>
                    <a:pt x="1627291" y="137457"/>
                    <a:pt x="1622720" y="144144"/>
                  </a:cubicBezTo>
                  <a:cubicBezTo>
                    <a:pt x="1621023" y="147185"/>
                    <a:pt x="1618601" y="149760"/>
                    <a:pt x="1615670" y="151641"/>
                  </a:cubicBezTo>
                  <a:cubicBezTo>
                    <a:pt x="1611417" y="154501"/>
                    <a:pt x="1607626" y="157993"/>
                    <a:pt x="1604424" y="161994"/>
                  </a:cubicBezTo>
                  <a:cubicBezTo>
                    <a:pt x="1602518" y="165184"/>
                    <a:pt x="1601881" y="168975"/>
                    <a:pt x="1602639" y="172614"/>
                  </a:cubicBezTo>
                  <a:cubicBezTo>
                    <a:pt x="1602996" y="173685"/>
                    <a:pt x="1605406" y="174309"/>
                    <a:pt x="1607994" y="173685"/>
                  </a:cubicBezTo>
                  <a:cubicBezTo>
                    <a:pt x="1611137" y="172237"/>
                    <a:pt x="1614355" y="170956"/>
                    <a:pt x="1617633" y="169847"/>
                  </a:cubicBezTo>
                  <a:cubicBezTo>
                    <a:pt x="1620221" y="169490"/>
                    <a:pt x="1621828" y="166278"/>
                    <a:pt x="1623970" y="166456"/>
                  </a:cubicBezTo>
                  <a:cubicBezTo>
                    <a:pt x="1626112" y="166635"/>
                    <a:pt x="1628968" y="170650"/>
                    <a:pt x="1635037" y="172078"/>
                  </a:cubicBezTo>
                  <a:cubicBezTo>
                    <a:pt x="1636911" y="172614"/>
                    <a:pt x="1640392" y="174845"/>
                    <a:pt x="1645836" y="176541"/>
                  </a:cubicBezTo>
                  <a:cubicBezTo>
                    <a:pt x="1646550" y="176719"/>
                    <a:pt x="1650834" y="177612"/>
                    <a:pt x="1650031" y="180825"/>
                  </a:cubicBezTo>
                  <a:cubicBezTo>
                    <a:pt x="1649891" y="184724"/>
                    <a:pt x="1648950" y="188552"/>
                    <a:pt x="1647264" y="192070"/>
                  </a:cubicBezTo>
                  <a:cubicBezTo>
                    <a:pt x="1645390" y="194301"/>
                    <a:pt x="1643159" y="197068"/>
                    <a:pt x="1640838" y="197604"/>
                  </a:cubicBezTo>
                  <a:cubicBezTo>
                    <a:pt x="1636643" y="198407"/>
                    <a:pt x="1634144" y="198496"/>
                    <a:pt x="1629503" y="199746"/>
                  </a:cubicBezTo>
                  <a:cubicBezTo>
                    <a:pt x="1627183" y="200371"/>
                    <a:pt x="1625487" y="201709"/>
                    <a:pt x="1621828" y="202334"/>
                  </a:cubicBezTo>
                  <a:cubicBezTo>
                    <a:pt x="1618169" y="202959"/>
                    <a:pt x="1603978" y="205636"/>
                    <a:pt x="1603978" y="210366"/>
                  </a:cubicBezTo>
                  <a:cubicBezTo>
                    <a:pt x="1604463" y="214455"/>
                    <a:pt x="1604731" y="218566"/>
                    <a:pt x="1604781" y="222683"/>
                  </a:cubicBezTo>
                  <a:cubicBezTo>
                    <a:pt x="1604577" y="226220"/>
                    <a:pt x="1604129" y="229738"/>
                    <a:pt x="1603442" y="233214"/>
                  </a:cubicBezTo>
                  <a:cubicBezTo>
                    <a:pt x="1601919" y="237055"/>
                    <a:pt x="1601073" y="241132"/>
                    <a:pt x="1600943" y="245262"/>
                  </a:cubicBezTo>
                  <a:cubicBezTo>
                    <a:pt x="1601211" y="249011"/>
                    <a:pt x="1596839" y="252581"/>
                    <a:pt x="1596303" y="253295"/>
                  </a:cubicBezTo>
                  <a:cubicBezTo>
                    <a:pt x="1593447" y="259453"/>
                    <a:pt x="1593894" y="268557"/>
                    <a:pt x="1587378" y="270609"/>
                  </a:cubicBezTo>
                  <a:cubicBezTo>
                    <a:pt x="1583140" y="272438"/>
                    <a:pt x="1578787" y="273989"/>
                    <a:pt x="1574348" y="275250"/>
                  </a:cubicBezTo>
                  <a:cubicBezTo>
                    <a:pt x="1570753" y="275722"/>
                    <a:pt x="1567240" y="276683"/>
                    <a:pt x="1563906" y="278106"/>
                  </a:cubicBezTo>
                  <a:cubicBezTo>
                    <a:pt x="1558776" y="279598"/>
                    <a:pt x="1553327" y="279598"/>
                    <a:pt x="1548198" y="278106"/>
                  </a:cubicBezTo>
                  <a:cubicBezTo>
                    <a:pt x="1546323" y="276589"/>
                    <a:pt x="1547216" y="271591"/>
                    <a:pt x="1547216" y="268646"/>
                  </a:cubicBezTo>
                  <a:cubicBezTo>
                    <a:pt x="1547127" y="263201"/>
                    <a:pt x="1533382" y="257489"/>
                    <a:pt x="1532043" y="254276"/>
                  </a:cubicBezTo>
                  <a:cubicBezTo>
                    <a:pt x="1530704" y="251063"/>
                    <a:pt x="1535435" y="251153"/>
                    <a:pt x="1540165" y="250260"/>
                  </a:cubicBezTo>
                  <a:cubicBezTo>
                    <a:pt x="1548287" y="248832"/>
                    <a:pt x="1555962" y="247940"/>
                    <a:pt x="1559800" y="246690"/>
                  </a:cubicBezTo>
                  <a:cubicBezTo>
                    <a:pt x="1567833" y="243745"/>
                    <a:pt x="1571224" y="227324"/>
                    <a:pt x="1575240" y="219916"/>
                  </a:cubicBezTo>
                  <a:cubicBezTo>
                    <a:pt x="1576490" y="217596"/>
                    <a:pt x="1576133" y="213847"/>
                    <a:pt x="1570956" y="213847"/>
                  </a:cubicBezTo>
                  <a:cubicBezTo>
                    <a:pt x="1566068" y="214260"/>
                    <a:pt x="1561227" y="215127"/>
                    <a:pt x="1556498" y="216436"/>
                  </a:cubicBezTo>
                  <a:cubicBezTo>
                    <a:pt x="1551612" y="217718"/>
                    <a:pt x="1546626" y="218584"/>
                    <a:pt x="1541593" y="219024"/>
                  </a:cubicBezTo>
                  <a:cubicBezTo>
                    <a:pt x="1538291" y="219202"/>
                    <a:pt x="1531329" y="223397"/>
                    <a:pt x="1529366" y="223397"/>
                  </a:cubicBezTo>
                  <a:cubicBezTo>
                    <a:pt x="1525796" y="223486"/>
                    <a:pt x="1522672" y="224914"/>
                    <a:pt x="1518388" y="220720"/>
                  </a:cubicBezTo>
                  <a:cubicBezTo>
                    <a:pt x="1516809" y="219796"/>
                    <a:pt x="1515133" y="219047"/>
                    <a:pt x="1513390" y="218488"/>
                  </a:cubicBezTo>
                  <a:cubicBezTo>
                    <a:pt x="1510981" y="217239"/>
                    <a:pt x="1512230" y="212330"/>
                    <a:pt x="1512230" y="210456"/>
                  </a:cubicBezTo>
                  <a:cubicBezTo>
                    <a:pt x="1512492" y="206685"/>
                    <a:pt x="1513241" y="202966"/>
                    <a:pt x="1514461" y="199389"/>
                  </a:cubicBezTo>
                  <a:cubicBezTo>
                    <a:pt x="1517569" y="194875"/>
                    <a:pt x="1522423" y="191866"/>
                    <a:pt x="1527848" y="191088"/>
                  </a:cubicBezTo>
                  <a:cubicBezTo>
                    <a:pt x="1529723" y="191088"/>
                    <a:pt x="1535614" y="193587"/>
                    <a:pt x="1537577" y="193587"/>
                  </a:cubicBezTo>
                  <a:cubicBezTo>
                    <a:pt x="1539540" y="193587"/>
                    <a:pt x="1543914" y="189393"/>
                    <a:pt x="1547037" y="187697"/>
                  </a:cubicBezTo>
                  <a:cubicBezTo>
                    <a:pt x="1550831" y="186303"/>
                    <a:pt x="1554745" y="185257"/>
                    <a:pt x="1558729" y="184573"/>
                  </a:cubicBezTo>
                  <a:cubicBezTo>
                    <a:pt x="1561265" y="183794"/>
                    <a:pt x="1563649" y="182586"/>
                    <a:pt x="1565780" y="181003"/>
                  </a:cubicBezTo>
                  <a:cubicBezTo>
                    <a:pt x="1567743" y="179843"/>
                    <a:pt x="1567565" y="178861"/>
                    <a:pt x="1568279" y="176898"/>
                  </a:cubicBezTo>
                  <a:cubicBezTo>
                    <a:pt x="1568993" y="174934"/>
                    <a:pt x="1568636" y="169847"/>
                    <a:pt x="1569528" y="167973"/>
                  </a:cubicBezTo>
                  <a:cubicBezTo>
                    <a:pt x="1570964" y="165133"/>
                    <a:pt x="1572072" y="162139"/>
                    <a:pt x="1572831" y="159049"/>
                  </a:cubicBezTo>
                  <a:cubicBezTo>
                    <a:pt x="1573277" y="156550"/>
                    <a:pt x="1567922" y="158424"/>
                    <a:pt x="1566048" y="158424"/>
                  </a:cubicBezTo>
                  <a:cubicBezTo>
                    <a:pt x="1563096" y="159236"/>
                    <a:pt x="1560475" y="160953"/>
                    <a:pt x="1558550" y="163333"/>
                  </a:cubicBezTo>
                  <a:cubicBezTo>
                    <a:pt x="1556144" y="165490"/>
                    <a:pt x="1553225" y="166996"/>
                    <a:pt x="1550071" y="167706"/>
                  </a:cubicBezTo>
                  <a:cubicBezTo>
                    <a:pt x="1547760" y="168508"/>
                    <a:pt x="1545244" y="168508"/>
                    <a:pt x="1542932" y="167706"/>
                  </a:cubicBezTo>
                  <a:cubicBezTo>
                    <a:pt x="1540254" y="166278"/>
                    <a:pt x="1540254" y="164404"/>
                    <a:pt x="1540255" y="161191"/>
                  </a:cubicBezTo>
                  <a:cubicBezTo>
                    <a:pt x="1539977" y="157827"/>
                    <a:pt x="1540657" y="154455"/>
                    <a:pt x="1542218" y="151462"/>
                  </a:cubicBezTo>
                  <a:cubicBezTo>
                    <a:pt x="1543824" y="149588"/>
                    <a:pt x="1543200" y="139592"/>
                    <a:pt x="1549715" y="133612"/>
                  </a:cubicBezTo>
                  <a:cubicBezTo>
                    <a:pt x="1551857" y="131738"/>
                    <a:pt x="1557837" y="134326"/>
                    <a:pt x="1560246" y="132898"/>
                  </a:cubicBezTo>
                  <a:cubicBezTo>
                    <a:pt x="1561510" y="131970"/>
                    <a:pt x="1562821" y="131107"/>
                    <a:pt x="1564173" y="130310"/>
                  </a:cubicBezTo>
                  <a:cubicBezTo>
                    <a:pt x="1566315" y="129418"/>
                    <a:pt x="1571314" y="130042"/>
                    <a:pt x="1573902" y="129418"/>
                  </a:cubicBezTo>
                  <a:cubicBezTo>
                    <a:pt x="1577653" y="128771"/>
                    <a:pt x="1581353" y="127846"/>
                    <a:pt x="1584969" y="126651"/>
                  </a:cubicBezTo>
                  <a:cubicBezTo>
                    <a:pt x="1586308" y="126205"/>
                    <a:pt x="1591662" y="126205"/>
                    <a:pt x="1593269" y="125223"/>
                  </a:cubicBezTo>
                  <a:cubicBezTo>
                    <a:pt x="1594875" y="124241"/>
                    <a:pt x="1594340" y="124509"/>
                    <a:pt x="1600230" y="122724"/>
                  </a:cubicBezTo>
                  <a:cubicBezTo>
                    <a:pt x="1599694" y="122546"/>
                    <a:pt x="1602639" y="120760"/>
                    <a:pt x="1604335" y="119779"/>
                  </a:cubicBezTo>
                  <a:cubicBezTo>
                    <a:pt x="1607560" y="119288"/>
                    <a:pt x="1610839" y="119288"/>
                    <a:pt x="1614063" y="119779"/>
                  </a:cubicBezTo>
                  <a:cubicBezTo>
                    <a:pt x="1617009" y="120403"/>
                    <a:pt x="1620578" y="119779"/>
                    <a:pt x="1622007" y="119779"/>
                  </a:cubicBezTo>
                  <a:cubicBezTo>
                    <a:pt x="1624610" y="120901"/>
                    <a:pt x="1627388" y="121565"/>
                    <a:pt x="1630217" y="121742"/>
                  </a:cubicBezTo>
                  <a:cubicBezTo>
                    <a:pt x="1632092" y="121653"/>
                    <a:pt x="1637179" y="117369"/>
                    <a:pt x="1639142" y="117369"/>
                  </a:cubicBezTo>
                  <a:cubicBezTo>
                    <a:pt x="1642760" y="115665"/>
                    <a:pt x="1644802" y="111763"/>
                    <a:pt x="1644140" y="107819"/>
                  </a:cubicBezTo>
                  <a:cubicBezTo>
                    <a:pt x="1640140" y="107702"/>
                    <a:pt x="1636144" y="108153"/>
                    <a:pt x="1632270" y="109158"/>
                  </a:cubicBezTo>
                  <a:cubicBezTo>
                    <a:pt x="1629593" y="110229"/>
                    <a:pt x="1621560" y="110050"/>
                    <a:pt x="1619775" y="110943"/>
                  </a:cubicBezTo>
                  <a:cubicBezTo>
                    <a:pt x="1613474" y="113125"/>
                    <a:pt x="1606756" y="113827"/>
                    <a:pt x="1600140" y="112996"/>
                  </a:cubicBezTo>
                  <a:cubicBezTo>
                    <a:pt x="1596725" y="113165"/>
                    <a:pt x="1593369" y="113951"/>
                    <a:pt x="1590234" y="115316"/>
                  </a:cubicBezTo>
                  <a:cubicBezTo>
                    <a:pt x="1587006" y="116321"/>
                    <a:pt x="1583688" y="117009"/>
                    <a:pt x="1580327" y="117369"/>
                  </a:cubicBezTo>
                  <a:cubicBezTo>
                    <a:pt x="1574941" y="117780"/>
                    <a:pt x="1569579" y="118465"/>
                    <a:pt x="1564262" y="119422"/>
                  </a:cubicBezTo>
                  <a:cubicBezTo>
                    <a:pt x="1561496" y="120047"/>
                    <a:pt x="1555605" y="120939"/>
                    <a:pt x="1551946" y="121921"/>
                  </a:cubicBezTo>
                  <a:cubicBezTo>
                    <a:pt x="1546839" y="123178"/>
                    <a:pt x="1541940" y="125161"/>
                    <a:pt x="1537398" y="127811"/>
                  </a:cubicBezTo>
                  <a:cubicBezTo>
                    <a:pt x="1533856" y="131307"/>
                    <a:pt x="1530849" y="135307"/>
                    <a:pt x="1528473" y="139681"/>
                  </a:cubicBezTo>
                  <a:cubicBezTo>
                    <a:pt x="1527210" y="141509"/>
                    <a:pt x="1525776" y="143213"/>
                    <a:pt x="1524189" y="144769"/>
                  </a:cubicBezTo>
                  <a:cubicBezTo>
                    <a:pt x="1516960" y="150035"/>
                    <a:pt x="1512498" y="157710"/>
                    <a:pt x="1505626" y="158960"/>
                  </a:cubicBezTo>
                  <a:cubicBezTo>
                    <a:pt x="1502822" y="159825"/>
                    <a:pt x="1499797" y="158592"/>
                    <a:pt x="1498397" y="156014"/>
                  </a:cubicBezTo>
                  <a:cubicBezTo>
                    <a:pt x="1495300" y="150824"/>
                    <a:pt x="1493437" y="144992"/>
                    <a:pt x="1492953" y="138967"/>
                  </a:cubicBezTo>
                  <a:cubicBezTo>
                    <a:pt x="1492953" y="133523"/>
                    <a:pt x="1496076" y="132185"/>
                    <a:pt x="1492953" y="121831"/>
                  </a:cubicBezTo>
                  <a:cubicBezTo>
                    <a:pt x="1492487" y="119195"/>
                    <a:pt x="1493517" y="116516"/>
                    <a:pt x="1495630" y="114870"/>
                  </a:cubicBezTo>
                  <a:cubicBezTo>
                    <a:pt x="1497446" y="114103"/>
                    <a:pt x="1499109" y="113014"/>
                    <a:pt x="1500539" y="111657"/>
                  </a:cubicBezTo>
                  <a:cubicBezTo>
                    <a:pt x="1504881" y="105275"/>
                    <a:pt x="1508873" y="98660"/>
                    <a:pt x="1512498" y="91844"/>
                  </a:cubicBezTo>
                  <a:cubicBezTo>
                    <a:pt x="1512498" y="91844"/>
                    <a:pt x="1514461" y="90684"/>
                    <a:pt x="1515889" y="91844"/>
                  </a:cubicBezTo>
                  <a:cubicBezTo>
                    <a:pt x="1517444" y="96814"/>
                    <a:pt x="1518256" y="101988"/>
                    <a:pt x="1518299" y="107194"/>
                  </a:cubicBezTo>
                  <a:cubicBezTo>
                    <a:pt x="1518267" y="107733"/>
                    <a:pt x="1518345" y="108272"/>
                    <a:pt x="1518530" y="108779"/>
                  </a:cubicBezTo>
                  <a:cubicBezTo>
                    <a:pt x="1519273" y="110816"/>
                    <a:pt x="1521527" y="111865"/>
                    <a:pt x="1523564" y="111121"/>
                  </a:cubicBezTo>
                  <a:cubicBezTo>
                    <a:pt x="1527188" y="110367"/>
                    <a:pt x="1530657" y="109009"/>
                    <a:pt x="1533828" y="107105"/>
                  </a:cubicBezTo>
                  <a:cubicBezTo>
                    <a:pt x="1534453" y="106659"/>
                    <a:pt x="1537309" y="105410"/>
                    <a:pt x="1537309" y="103625"/>
                  </a:cubicBezTo>
                  <a:cubicBezTo>
                    <a:pt x="1536694" y="101150"/>
                    <a:pt x="1535795" y="98754"/>
                    <a:pt x="1534631" y="96486"/>
                  </a:cubicBezTo>
                  <a:cubicBezTo>
                    <a:pt x="1533677" y="93106"/>
                    <a:pt x="1533080" y="89636"/>
                    <a:pt x="1532846" y="86132"/>
                  </a:cubicBezTo>
                  <a:cubicBezTo>
                    <a:pt x="1532846" y="84258"/>
                    <a:pt x="1533650" y="73191"/>
                    <a:pt x="1534453" y="64891"/>
                  </a:cubicBezTo>
                  <a:cubicBezTo>
                    <a:pt x="1534989" y="60250"/>
                    <a:pt x="1532936" y="54716"/>
                    <a:pt x="1532936" y="42400"/>
                  </a:cubicBezTo>
                  <a:cubicBezTo>
                    <a:pt x="1533136" y="38021"/>
                    <a:pt x="1532437" y="33648"/>
                    <a:pt x="1530883" y="29549"/>
                  </a:cubicBezTo>
                  <a:cubicBezTo>
                    <a:pt x="1528652" y="28210"/>
                    <a:pt x="1531687" y="22944"/>
                    <a:pt x="1535167" y="22141"/>
                  </a:cubicBezTo>
                  <a:cubicBezTo>
                    <a:pt x="1537216" y="21964"/>
                    <a:pt x="1539277" y="21964"/>
                    <a:pt x="1541325" y="22141"/>
                  </a:cubicBezTo>
                  <a:cubicBezTo>
                    <a:pt x="1542664" y="22052"/>
                    <a:pt x="1542485" y="19285"/>
                    <a:pt x="1544449" y="20088"/>
                  </a:cubicBezTo>
                  <a:cubicBezTo>
                    <a:pt x="1546412" y="20892"/>
                    <a:pt x="1546056" y="21249"/>
                    <a:pt x="1547127" y="24105"/>
                  </a:cubicBezTo>
                  <a:cubicBezTo>
                    <a:pt x="1548198" y="26961"/>
                    <a:pt x="1547394" y="28478"/>
                    <a:pt x="1548198" y="31423"/>
                  </a:cubicBezTo>
                  <a:cubicBezTo>
                    <a:pt x="1549001" y="34368"/>
                    <a:pt x="1547751" y="38651"/>
                    <a:pt x="1549001" y="40347"/>
                  </a:cubicBezTo>
                  <a:cubicBezTo>
                    <a:pt x="1549781" y="42141"/>
                    <a:pt x="1549781" y="44177"/>
                    <a:pt x="1549001" y="45970"/>
                  </a:cubicBezTo>
                  <a:cubicBezTo>
                    <a:pt x="1548629" y="48006"/>
                    <a:pt x="1548629" y="50092"/>
                    <a:pt x="1549001" y="52128"/>
                  </a:cubicBezTo>
                  <a:cubicBezTo>
                    <a:pt x="1549715" y="54449"/>
                    <a:pt x="1548733" y="56858"/>
                    <a:pt x="1549001" y="59893"/>
                  </a:cubicBezTo>
                  <a:cubicBezTo>
                    <a:pt x="1549269" y="62927"/>
                    <a:pt x="1549893" y="72923"/>
                    <a:pt x="1549893" y="75065"/>
                  </a:cubicBezTo>
                  <a:cubicBezTo>
                    <a:pt x="1549893" y="77207"/>
                    <a:pt x="1552392" y="80599"/>
                    <a:pt x="1551857" y="85240"/>
                  </a:cubicBezTo>
                  <a:cubicBezTo>
                    <a:pt x="1551857" y="87114"/>
                    <a:pt x="1551857" y="90952"/>
                    <a:pt x="1551857" y="92737"/>
                  </a:cubicBezTo>
                  <a:cubicBezTo>
                    <a:pt x="1551321" y="96575"/>
                    <a:pt x="1548019" y="99520"/>
                    <a:pt x="1548822" y="101662"/>
                  </a:cubicBezTo>
                  <a:cubicBezTo>
                    <a:pt x="1549600" y="103639"/>
                    <a:pt x="1551146" y="105216"/>
                    <a:pt x="1553106" y="106034"/>
                  </a:cubicBezTo>
                  <a:cubicBezTo>
                    <a:pt x="1555516" y="106570"/>
                    <a:pt x="1559621" y="103714"/>
                    <a:pt x="1561584" y="103714"/>
                  </a:cubicBezTo>
                  <a:cubicBezTo>
                    <a:pt x="1564032" y="103777"/>
                    <a:pt x="1566481" y="103628"/>
                    <a:pt x="1568903" y="103268"/>
                  </a:cubicBezTo>
                  <a:cubicBezTo>
                    <a:pt x="1572798" y="102113"/>
                    <a:pt x="1576809" y="101395"/>
                    <a:pt x="1580863" y="101126"/>
                  </a:cubicBezTo>
                  <a:cubicBezTo>
                    <a:pt x="1582648" y="101037"/>
                    <a:pt x="1585772" y="98895"/>
                    <a:pt x="1587378" y="98895"/>
                  </a:cubicBezTo>
                  <a:cubicBezTo>
                    <a:pt x="1589266" y="98083"/>
                    <a:pt x="1590990" y="96934"/>
                    <a:pt x="1592465" y="95504"/>
                  </a:cubicBezTo>
                  <a:cubicBezTo>
                    <a:pt x="1593542" y="94532"/>
                    <a:pt x="1593834" y="92960"/>
                    <a:pt x="1593179" y="91666"/>
                  </a:cubicBezTo>
                  <a:cubicBezTo>
                    <a:pt x="1591930" y="88542"/>
                    <a:pt x="1589342" y="89792"/>
                    <a:pt x="1586039" y="90952"/>
                  </a:cubicBezTo>
                  <a:cubicBezTo>
                    <a:pt x="1584254" y="91666"/>
                    <a:pt x="1580685" y="94790"/>
                    <a:pt x="1579524" y="93629"/>
                  </a:cubicBezTo>
                  <a:cubicBezTo>
                    <a:pt x="1577479" y="92395"/>
                    <a:pt x="1576675" y="89830"/>
                    <a:pt x="1577650" y="87650"/>
                  </a:cubicBezTo>
                  <a:cubicBezTo>
                    <a:pt x="1578096" y="85686"/>
                    <a:pt x="1576312" y="81938"/>
                    <a:pt x="1573723" y="82741"/>
                  </a:cubicBezTo>
                  <a:cubicBezTo>
                    <a:pt x="1571135" y="83544"/>
                    <a:pt x="1570956" y="87293"/>
                    <a:pt x="1571135" y="90060"/>
                  </a:cubicBezTo>
                  <a:cubicBezTo>
                    <a:pt x="1571314" y="92826"/>
                    <a:pt x="1569260" y="93451"/>
                    <a:pt x="1568011" y="94433"/>
                  </a:cubicBezTo>
                  <a:cubicBezTo>
                    <a:pt x="1566762" y="95414"/>
                    <a:pt x="1565601" y="97556"/>
                    <a:pt x="1563638" y="96753"/>
                  </a:cubicBezTo>
                  <a:cubicBezTo>
                    <a:pt x="1560661" y="95046"/>
                    <a:pt x="1558927" y="91786"/>
                    <a:pt x="1559175" y="88364"/>
                  </a:cubicBezTo>
                  <a:cubicBezTo>
                    <a:pt x="1559086" y="86489"/>
                    <a:pt x="1559800" y="72834"/>
                    <a:pt x="1559800" y="71049"/>
                  </a:cubicBezTo>
                  <a:cubicBezTo>
                    <a:pt x="1560157" y="67390"/>
                    <a:pt x="1557837" y="62392"/>
                    <a:pt x="1557837" y="59268"/>
                  </a:cubicBezTo>
                  <a:cubicBezTo>
                    <a:pt x="1558130" y="53709"/>
                    <a:pt x="1558130" y="48139"/>
                    <a:pt x="1557837" y="42579"/>
                  </a:cubicBezTo>
                  <a:cubicBezTo>
                    <a:pt x="1557530" y="40682"/>
                    <a:pt x="1557114" y="38804"/>
                    <a:pt x="1556587" y="36956"/>
                  </a:cubicBezTo>
                  <a:cubicBezTo>
                    <a:pt x="1556852" y="33964"/>
                    <a:pt x="1558037" y="31126"/>
                    <a:pt x="1559979" y="28835"/>
                  </a:cubicBezTo>
                  <a:cubicBezTo>
                    <a:pt x="1561439" y="27117"/>
                    <a:pt x="1563465" y="25978"/>
                    <a:pt x="1565691" y="25622"/>
                  </a:cubicBezTo>
                  <a:cubicBezTo>
                    <a:pt x="1567833" y="25176"/>
                    <a:pt x="1568458" y="30709"/>
                    <a:pt x="1568457" y="34546"/>
                  </a:cubicBezTo>
                  <a:cubicBezTo>
                    <a:pt x="1568376" y="36586"/>
                    <a:pt x="1569042" y="38585"/>
                    <a:pt x="1570331" y="40169"/>
                  </a:cubicBezTo>
                  <a:cubicBezTo>
                    <a:pt x="1572019" y="46307"/>
                    <a:pt x="1572919" y="52635"/>
                    <a:pt x="1573009" y="59000"/>
                  </a:cubicBezTo>
                  <a:cubicBezTo>
                    <a:pt x="1572920" y="62481"/>
                    <a:pt x="1573455" y="62035"/>
                    <a:pt x="1575508" y="63374"/>
                  </a:cubicBezTo>
                  <a:cubicBezTo>
                    <a:pt x="1577561" y="64712"/>
                    <a:pt x="1583719" y="62124"/>
                    <a:pt x="1585237" y="63374"/>
                  </a:cubicBezTo>
                  <a:cubicBezTo>
                    <a:pt x="1586754" y="64623"/>
                    <a:pt x="1587468" y="68015"/>
                    <a:pt x="1588896" y="68015"/>
                  </a:cubicBezTo>
                  <a:cubicBezTo>
                    <a:pt x="1593447" y="68639"/>
                    <a:pt x="1596571" y="61499"/>
                    <a:pt x="1597820" y="59714"/>
                  </a:cubicBezTo>
                  <a:cubicBezTo>
                    <a:pt x="1601122" y="55073"/>
                    <a:pt x="1594072" y="48648"/>
                    <a:pt x="1593090" y="48469"/>
                  </a:cubicBezTo>
                  <a:cubicBezTo>
                    <a:pt x="1592108" y="48290"/>
                    <a:pt x="1589252" y="50879"/>
                    <a:pt x="1585237" y="51503"/>
                  </a:cubicBezTo>
                  <a:cubicBezTo>
                    <a:pt x="1581220" y="52128"/>
                    <a:pt x="1582916" y="54984"/>
                    <a:pt x="1579703" y="54092"/>
                  </a:cubicBezTo>
                  <a:cubicBezTo>
                    <a:pt x="1576490" y="53199"/>
                    <a:pt x="1577918" y="46148"/>
                    <a:pt x="1579703" y="42936"/>
                  </a:cubicBezTo>
                  <a:cubicBezTo>
                    <a:pt x="1581521" y="40271"/>
                    <a:pt x="1582683" y="37212"/>
                    <a:pt x="1583094" y="34011"/>
                  </a:cubicBezTo>
                  <a:cubicBezTo>
                    <a:pt x="1582737" y="30174"/>
                    <a:pt x="1579346" y="25533"/>
                    <a:pt x="1579346" y="24105"/>
                  </a:cubicBezTo>
                  <a:cubicBezTo>
                    <a:pt x="1579346" y="22677"/>
                    <a:pt x="1583719" y="17946"/>
                    <a:pt x="1585593" y="17857"/>
                  </a:cubicBezTo>
                  <a:cubicBezTo>
                    <a:pt x="1587468" y="17768"/>
                    <a:pt x="1590681" y="23480"/>
                    <a:pt x="1592466" y="23480"/>
                  </a:cubicBezTo>
                  <a:cubicBezTo>
                    <a:pt x="1594250" y="23480"/>
                    <a:pt x="1598713" y="16518"/>
                    <a:pt x="1600765" y="12502"/>
                  </a:cubicBezTo>
                  <a:cubicBezTo>
                    <a:pt x="1602104" y="10003"/>
                    <a:pt x="1602907" y="2863"/>
                    <a:pt x="1606923" y="1078"/>
                  </a:cubicBezTo>
                  <a:cubicBezTo>
                    <a:pt x="1608530" y="1078"/>
                    <a:pt x="1610761" y="1881"/>
                    <a:pt x="1611921" y="1078"/>
                  </a:cubicBezTo>
                  <a:cubicBezTo>
                    <a:pt x="1613472" y="309"/>
                    <a:pt x="1615190" y="-59"/>
                    <a:pt x="1616919" y="7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A67E71A1-8CAD-42BF-ABD9-2DFFC8FDEF3E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468000" y="514800"/>
              <a:ext cx="507600" cy="507600"/>
              <a:chOff x="2216986" y="864164"/>
              <a:chExt cx="5847244" cy="5847244"/>
            </a:xfrm>
          </p:grpSpPr>
          <p:sp>
            <p:nvSpPr>
              <p:cNvPr id="92" name="任意多边形: 形状 91">
                <a:extLst>
                  <a:ext uri="{FF2B5EF4-FFF2-40B4-BE49-F238E27FC236}">
                    <a16:creationId xmlns:a16="http://schemas.microsoft.com/office/drawing/2014/main" id="{1FE669A2-3BFE-43DF-8FF5-C3E9E710B6EF}"/>
                  </a:ext>
                </a:extLst>
              </p:cNvPr>
              <p:cNvSpPr/>
              <p:nvPr userDrawn="1"/>
            </p:nvSpPr>
            <p:spPr>
              <a:xfrm>
                <a:off x="2953301" y="1600488"/>
                <a:ext cx="4374605" cy="4374605"/>
              </a:xfrm>
              <a:custGeom>
                <a:avLst/>
                <a:gdLst>
                  <a:gd name="connsiteX0" fmla="*/ -365 w 404050"/>
                  <a:gd name="connsiteY0" fmla="*/ 201889 h 404050"/>
                  <a:gd name="connsiteX1" fmla="*/ 201660 w 404050"/>
                  <a:gd name="connsiteY1" fmla="*/ -136 h 404050"/>
                  <a:gd name="connsiteX2" fmla="*/ 403685 w 404050"/>
                  <a:gd name="connsiteY2" fmla="*/ 201889 h 404050"/>
                  <a:gd name="connsiteX3" fmla="*/ 201660 w 404050"/>
                  <a:gd name="connsiteY3" fmla="*/ 403914 h 404050"/>
                  <a:gd name="connsiteX4" fmla="*/ -365 w 404050"/>
                  <a:gd name="connsiteY4" fmla="*/ 201889 h 404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4050" h="404050">
                    <a:moveTo>
                      <a:pt x="-365" y="201889"/>
                    </a:moveTo>
                    <a:cubicBezTo>
                      <a:pt x="-365" y="90314"/>
                      <a:pt x="90085" y="-136"/>
                      <a:pt x="201660" y="-136"/>
                    </a:cubicBezTo>
                    <a:cubicBezTo>
                      <a:pt x="313236" y="-136"/>
                      <a:pt x="403685" y="90314"/>
                      <a:pt x="403685" y="201889"/>
                    </a:cubicBezTo>
                    <a:cubicBezTo>
                      <a:pt x="403685" y="313465"/>
                      <a:pt x="313236" y="403914"/>
                      <a:pt x="201660" y="403914"/>
                    </a:cubicBezTo>
                    <a:cubicBezTo>
                      <a:pt x="90107" y="403862"/>
                      <a:pt x="-312" y="313443"/>
                      <a:pt x="-365" y="201889"/>
                    </a:cubicBezTo>
                  </a:path>
                </a:pathLst>
              </a:custGeom>
              <a:solidFill>
                <a:srgbClr val="005C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" name="任意多边形: 形状 92">
                <a:extLst>
                  <a:ext uri="{FF2B5EF4-FFF2-40B4-BE49-F238E27FC236}">
                    <a16:creationId xmlns:a16="http://schemas.microsoft.com/office/drawing/2014/main" id="{9438BAEE-E2D7-4FFD-B30A-9F29AE0ACE83}"/>
                  </a:ext>
                </a:extLst>
              </p:cNvPr>
              <p:cNvSpPr/>
              <p:nvPr/>
            </p:nvSpPr>
            <p:spPr>
              <a:xfrm>
                <a:off x="4296171" y="5162025"/>
                <a:ext cx="1689209" cy="788797"/>
              </a:xfrm>
              <a:custGeom>
                <a:avLst/>
                <a:gdLst>
                  <a:gd name="connsiteX0" fmla="*/ 884371 w 1689209"/>
                  <a:gd name="connsiteY0" fmla="*/ 777495 h 788797"/>
                  <a:gd name="connsiteX1" fmla="*/ 884308 w 1689209"/>
                  <a:gd name="connsiteY1" fmla="*/ 777576 h 788797"/>
                  <a:gd name="connsiteX2" fmla="*/ 881730 w 1689209"/>
                  <a:gd name="connsiteY2" fmla="*/ 778607 h 788797"/>
                  <a:gd name="connsiteX3" fmla="*/ 1398399 w 1689209"/>
                  <a:gd name="connsiteY3" fmla="*/ 610508 h 788797"/>
                  <a:gd name="connsiteX4" fmla="*/ 1409735 w 1689209"/>
                  <a:gd name="connsiteY4" fmla="*/ 635258 h 788797"/>
                  <a:gd name="connsiteX5" fmla="*/ 1398399 w 1689209"/>
                  <a:gd name="connsiteY5" fmla="*/ 709509 h 788797"/>
                  <a:gd name="connsiteX6" fmla="*/ 1391177 w 1689209"/>
                  <a:gd name="connsiteY6" fmla="*/ 639383 h 788797"/>
                  <a:gd name="connsiteX7" fmla="*/ 1398399 w 1689209"/>
                  <a:gd name="connsiteY7" fmla="*/ 610508 h 788797"/>
                  <a:gd name="connsiteX8" fmla="*/ 900298 w 1689209"/>
                  <a:gd name="connsiteY8" fmla="*/ 610508 h 788797"/>
                  <a:gd name="connsiteX9" fmla="*/ 912673 w 1689209"/>
                  <a:gd name="connsiteY9" fmla="*/ 635258 h 788797"/>
                  <a:gd name="connsiteX10" fmla="*/ 900298 w 1689209"/>
                  <a:gd name="connsiteY10" fmla="*/ 709509 h 788797"/>
                  <a:gd name="connsiteX11" fmla="*/ 893076 w 1689209"/>
                  <a:gd name="connsiteY11" fmla="*/ 639383 h 788797"/>
                  <a:gd name="connsiteX12" fmla="*/ 900298 w 1689209"/>
                  <a:gd name="connsiteY12" fmla="*/ 610508 h 788797"/>
                  <a:gd name="connsiteX13" fmla="*/ 1312802 w 1689209"/>
                  <a:gd name="connsiteY13" fmla="*/ 607412 h 788797"/>
                  <a:gd name="connsiteX14" fmla="*/ 1323120 w 1689209"/>
                  <a:gd name="connsiteY14" fmla="*/ 635259 h 788797"/>
                  <a:gd name="connsiteX15" fmla="*/ 1314860 w 1689209"/>
                  <a:gd name="connsiteY15" fmla="*/ 708481 h 788797"/>
                  <a:gd name="connsiteX16" fmla="*/ 1300427 w 1689209"/>
                  <a:gd name="connsiteY16" fmla="*/ 638344 h 788797"/>
                  <a:gd name="connsiteX17" fmla="*/ 1312802 w 1689209"/>
                  <a:gd name="connsiteY17" fmla="*/ 607412 h 788797"/>
                  <a:gd name="connsiteX18" fmla="*/ 818826 w 1689209"/>
                  <a:gd name="connsiteY18" fmla="*/ 607412 h 788797"/>
                  <a:gd name="connsiteX19" fmla="*/ 829144 w 1689209"/>
                  <a:gd name="connsiteY19" fmla="*/ 635259 h 788797"/>
                  <a:gd name="connsiteX20" fmla="*/ 819866 w 1689209"/>
                  <a:gd name="connsiteY20" fmla="*/ 709510 h 788797"/>
                  <a:gd name="connsiteX21" fmla="*/ 805422 w 1689209"/>
                  <a:gd name="connsiteY21" fmla="*/ 638344 h 788797"/>
                  <a:gd name="connsiteX22" fmla="*/ 818826 w 1689209"/>
                  <a:gd name="connsiteY22" fmla="*/ 607412 h 788797"/>
                  <a:gd name="connsiteX23" fmla="*/ 320211 w 1689209"/>
                  <a:gd name="connsiteY23" fmla="*/ 606386 h 788797"/>
                  <a:gd name="connsiteX24" fmla="*/ 327946 w 1689209"/>
                  <a:gd name="connsiteY24" fmla="*/ 609480 h 788797"/>
                  <a:gd name="connsiteX25" fmla="*/ 327946 w 1689209"/>
                  <a:gd name="connsiteY25" fmla="*/ 705385 h 788797"/>
                  <a:gd name="connsiteX26" fmla="*/ 310418 w 1689209"/>
                  <a:gd name="connsiteY26" fmla="*/ 705385 h 788797"/>
                  <a:gd name="connsiteX27" fmla="*/ 310418 w 1689209"/>
                  <a:gd name="connsiteY27" fmla="*/ 608452 h 788797"/>
                  <a:gd name="connsiteX28" fmla="*/ 312475 w 1689209"/>
                  <a:gd name="connsiteY28" fmla="*/ 609480 h 788797"/>
                  <a:gd name="connsiteX29" fmla="*/ 320211 w 1689209"/>
                  <a:gd name="connsiteY29" fmla="*/ 606386 h 788797"/>
                  <a:gd name="connsiteX30" fmla="*/ 397044 w 1689209"/>
                  <a:gd name="connsiteY30" fmla="*/ 601229 h 788797"/>
                  <a:gd name="connsiteX31" fmla="*/ 405294 w 1689209"/>
                  <a:gd name="connsiteY31" fmla="*/ 635258 h 788797"/>
                  <a:gd name="connsiteX32" fmla="*/ 397044 w 1689209"/>
                  <a:gd name="connsiteY32" fmla="*/ 704356 h 788797"/>
                  <a:gd name="connsiteX33" fmla="*/ 387765 w 1689209"/>
                  <a:gd name="connsiteY33" fmla="*/ 635258 h 788797"/>
                  <a:gd name="connsiteX34" fmla="*/ 397044 w 1689209"/>
                  <a:gd name="connsiteY34" fmla="*/ 601229 h 788797"/>
                  <a:gd name="connsiteX35" fmla="*/ 362834 w 1689209"/>
                  <a:gd name="connsiteY35" fmla="*/ 586035 h 788797"/>
                  <a:gd name="connsiteX36" fmla="*/ 369196 w 1689209"/>
                  <a:gd name="connsiteY36" fmla="*/ 591951 h 788797"/>
                  <a:gd name="connsiteX37" fmla="*/ 369196 w 1689209"/>
                  <a:gd name="connsiteY37" fmla="*/ 711577 h 788797"/>
                  <a:gd name="connsiteX38" fmla="*/ 348571 w 1689209"/>
                  <a:gd name="connsiteY38" fmla="*/ 711577 h 788797"/>
                  <a:gd name="connsiteX39" fmla="*/ 348571 w 1689209"/>
                  <a:gd name="connsiteY39" fmla="*/ 595036 h 788797"/>
                  <a:gd name="connsiteX40" fmla="*/ 348571 w 1689209"/>
                  <a:gd name="connsiteY40" fmla="*/ 591951 h 788797"/>
                  <a:gd name="connsiteX41" fmla="*/ 354158 w 1689209"/>
                  <a:gd name="connsiteY41" fmla="*/ 586364 h 788797"/>
                  <a:gd name="connsiteX42" fmla="*/ 362834 w 1689209"/>
                  <a:gd name="connsiteY42" fmla="*/ 586035 h 788797"/>
                  <a:gd name="connsiteX43" fmla="*/ 1360234 w 1689209"/>
                  <a:gd name="connsiteY43" fmla="*/ 585758 h 788797"/>
                  <a:gd name="connsiteX44" fmla="*/ 1371581 w 1689209"/>
                  <a:gd name="connsiteY44" fmla="*/ 630105 h 788797"/>
                  <a:gd name="connsiteX45" fmla="*/ 1359206 w 1689209"/>
                  <a:gd name="connsiteY45" fmla="*/ 715692 h 788797"/>
                  <a:gd name="connsiteX46" fmla="*/ 1346831 w 1689209"/>
                  <a:gd name="connsiteY46" fmla="*/ 629066 h 788797"/>
                  <a:gd name="connsiteX47" fmla="*/ 1360234 w 1689209"/>
                  <a:gd name="connsiteY47" fmla="*/ 585758 h 788797"/>
                  <a:gd name="connsiteX48" fmla="*/ 863173 w 1689209"/>
                  <a:gd name="connsiteY48" fmla="*/ 585758 h 788797"/>
                  <a:gd name="connsiteX49" fmla="*/ 873481 w 1689209"/>
                  <a:gd name="connsiteY49" fmla="*/ 630105 h 788797"/>
                  <a:gd name="connsiteX50" fmla="*/ 861105 w 1689209"/>
                  <a:gd name="connsiteY50" fmla="*/ 715692 h 788797"/>
                  <a:gd name="connsiteX51" fmla="*/ 848730 w 1689209"/>
                  <a:gd name="connsiteY51" fmla="*/ 629066 h 788797"/>
                  <a:gd name="connsiteX52" fmla="*/ 863173 w 1689209"/>
                  <a:gd name="connsiteY52" fmla="*/ 585758 h 788797"/>
                  <a:gd name="connsiteX53" fmla="*/ 651698 w 1689209"/>
                  <a:gd name="connsiteY53" fmla="*/ 575844 h 788797"/>
                  <a:gd name="connsiteX54" fmla="*/ 788738 w 1689209"/>
                  <a:gd name="connsiteY54" fmla="*/ 678111 h 788797"/>
                  <a:gd name="connsiteX55" fmla="*/ 797172 w 1689209"/>
                  <a:gd name="connsiteY55" fmla="*/ 744567 h 788797"/>
                  <a:gd name="connsiteX56" fmla="*/ 914731 w 1689209"/>
                  <a:gd name="connsiteY56" fmla="*/ 744567 h 788797"/>
                  <a:gd name="connsiteX57" fmla="*/ 959078 w 1689209"/>
                  <a:gd name="connsiteY57" fmla="*/ 641440 h 788797"/>
                  <a:gd name="connsiteX58" fmla="*/ 1084886 w 1689209"/>
                  <a:gd name="connsiteY58" fmla="*/ 590911 h 788797"/>
                  <a:gd name="connsiteX59" fmla="*/ 1260206 w 1689209"/>
                  <a:gd name="connsiteY59" fmla="*/ 637315 h 788797"/>
                  <a:gd name="connsiteX60" fmla="*/ 1294234 w 1689209"/>
                  <a:gd name="connsiteY60" fmla="*/ 750760 h 788797"/>
                  <a:gd name="connsiteX61" fmla="*/ 1412832 w 1689209"/>
                  <a:gd name="connsiteY61" fmla="*/ 750760 h 788797"/>
                  <a:gd name="connsiteX62" fmla="*/ 1480890 w 1689209"/>
                  <a:gd name="connsiteY62" fmla="*/ 614633 h 788797"/>
                  <a:gd name="connsiteX63" fmla="*/ 1603612 w 1689209"/>
                  <a:gd name="connsiteY63" fmla="*/ 586786 h 788797"/>
                  <a:gd name="connsiteX64" fmla="*/ 1603612 w 1689209"/>
                  <a:gd name="connsiteY64" fmla="*/ 630105 h 788797"/>
                  <a:gd name="connsiteX65" fmla="*/ 1481929 w 1689209"/>
                  <a:gd name="connsiteY65" fmla="*/ 647633 h 788797"/>
                  <a:gd name="connsiteX66" fmla="*/ 1431400 w 1689209"/>
                  <a:gd name="connsiteY66" fmla="*/ 750760 h 788797"/>
                  <a:gd name="connsiteX67" fmla="*/ 1426236 w 1689209"/>
                  <a:gd name="connsiteY67" fmla="*/ 766231 h 788797"/>
                  <a:gd name="connsiteX68" fmla="*/ 1362303 w 1689209"/>
                  <a:gd name="connsiteY68" fmla="*/ 778607 h 788797"/>
                  <a:gd name="connsiteX69" fmla="*/ 1363633 w 1689209"/>
                  <a:gd name="connsiteY69" fmla="*/ 776539 h 788797"/>
                  <a:gd name="connsiteX70" fmla="*/ 1363672 w 1689209"/>
                  <a:gd name="connsiteY70" fmla="*/ 776479 h 788797"/>
                  <a:gd name="connsiteX71" fmla="*/ 1394264 w 1689209"/>
                  <a:gd name="connsiteY71" fmla="*/ 763135 h 788797"/>
                  <a:gd name="connsiteX72" fmla="*/ 1331360 w 1689209"/>
                  <a:gd name="connsiteY72" fmla="*/ 776539 h 788797"/>
                  <a:gd name="connsiteX73" fmla="*/ 1309706 w 1689209"/>
                  <a:gd name="connsiteY73" fmla="*/ 776539 h 788797"/>
                  <a:gd name="connsiteX74" fmla="*/ 1327235 w 1689209"/>
                  <a:gd name="connsiteY74" fmla="*/ 771385 h 788797"/>
                  <a:gd name="connsiteX75" fmla="*/ 1224109 w 1689209"/>
                  <a:gd name="connsiteY75" fmla="*/ 771385 h 788797"/>
                  <a:gd name="connsiteX76" fmla="*/ 1166358 w 1689209"/>
                  <a:gd name="connsiteY76" fmla="*/ 638355 h 788797"/>
                  <a:gd name="connsiteX77" fmla="*/ 1015800 w 1689209"/>
                  <a:gd name="connsiteY77" fmla="*/ 631133 h 788797"/>
                  <a:gd name="connsiteX78" fmla="*/ 940520 w 1689209"/>
                  <a:gd name="connsiteY78" fmla="*/ 746635 h 788797"/>
                  <a:gd name="connsiteX79" fmla="*/ 933299 w 1689209"/>
                  <a:gd name="connsiteY79" fmla="*/ 764164 h 788797"/>
                  <a:gd name="connsiteX80" fmla="*/ 931231 w 1689209"/>
                  <a:gd name="connsiteY80" fmla="*/ 741481 h 788797"/>
                  <a:gd name="connsiteX81" fmla="*/ 931231 w 1689209"/>
                  <a:gd name="connsiteY81" fmla="*/ 786857 h 788797"/>
                  <a:gd name="connsiteX82" fmla="*/ 877605 w 1689209"/>
                  <a:gd name="connsiteY82" fmla="*/ 786857 h 788797"/>
                  <a:gd name="connsiteX83" fmla="*/ 900298 w 1689209"/>
                  <a:gd name="connsiteY83" fmla="*/ 778607 h 788797"/>
                  <a:gd name="connsiteX84" fmla="*/ 889082 w 1689209"/>
                  <a:gd name="connsiteY84" fmla="*/ 775513 h 788797"/>
                  <a:gd name="connsiteX85" fmla="*/ 884371 w 1689209"/>
                  <a:gd name="connsiteY85" fmla="*/ 777495 h 788797"/>
                  <a:gd name="connsiteX86" fmla="*/ 889980 w 1689209"/>
                  <a:gd name="connsiteY86" fmla="*/ 770357 h 788797"/>
                  <a:gd name="connsiteX87" fmla="*/ 860077 w 1689209"/>
                  <a:gd name="connsiteY87" fmla="*/ 770357 h 788797"/>
                  <a:gd name="connsiteX88" fmla="*/ 871423 w 1689209"/>
                  <a:gd name="connsiteY88" fmla="*/ 763135 h 788797"/>
                  <a:gd name="connsiteX89" fmla="*/ 820894 w 1689209"/>
                  <a:gd name="connsiteY89" fmla="*/ 763135 h 788797"/>
                  <a:gd name="connsiteX90" fmla="*/ 831201 w 1689209"/>
                  <a:gd name="connsiteY90" fmla="*/ 754885 h 788797"/>
                  <a:gd name="connsiteX91" fmla="*/ 728075 w 1689209"/>
                  <a:gd name="connsiteY91" fmla="*/ 754885 h 788797"/>
                  <a:gd name="connsiteX92" fmla="*/ 670325 w 1689209"/>
                  <a:gd name="connsiteY92" fmla="*/ 621854 h 788797"/>
                  <a:gd name="connsiteX93" fmla="*/ 519755 w 1689209"/>
                  <a:gd name="connsiteY93" fmla="*/ 614633 h 788797"/>
                  <a:gd name="connsiteX94" fmla="*/ 444476 w 1689209"/>
                  <a:gd name="connsiteY94" fmla="*/ 730134 h 788797"/>
                  <a:gd name="connsiteX95" fmla="*/ 431072 w 1689209"/>
                  <a:gd name="connsiteY95" fmla="*/ 730134 h 788797"/>
                  <a:gd name="connsiteX96" fmla="*/ 465101 w 1689209"/>
                  <a:gd name="connsiteY96" fmla="*/ 635258 h 788797"/>
                  <a:gd name="connsiteX97" fmla="*/ 590920 w 1689209"/>
                  <a:gd name="connsiteY97" fmla="*/ 584729 h 788797"/>
                  <a:gd name="connsiteX98" fmla="*/ 651698 w 1689209"/>
                  <a:gd name="connsiteY98" fmla="*/ 575844 h 788797"/>
                  <a:gd name="connsiteX99" fmla="*/ 70137 w 1689209"/>
                  <a:gd name="connsiteY99" fmla="*/ 573383 h 788797"/>
                  <a:gd name="connsiteX100" fmla="*/ 199042 w 1689209"/>
                  <a:gd name="connsiteY100" fmla="*/ 596065 h 788797"/>
                  <a:gd name="connsiteX101" fmla="*/ 281543 w 1689209"/>
                  <a:gd name="connsiteY101" fmla="*/ 723942 h 788797"/>
                  <a:gd name="connsiteX102" fmla="*/ 310418 w 1689209"/>
                  <a:gd name="connsiteY102" fmla="*/ 723942 h 788797"/>
                  <a:gd name="connsiteX103" fmla="*/ 321765 w 1689209"/>
                  <a:gd name="connsiteY103" fmla="*/ 738374 h 788797"/>
                  <a:gd name="connsiteX104" fmla="*/ 424891 w 1689209"/>
                  <a:gd name="connsiteY104" fmla="*/ 738374 h 788797"/>
                  <a:gd name="connsiteX105" fmla="*/ 424891 w 1689209"/>
                  <a:gd name="connsiteY105" fmla="*/ 776539 h 788797"/>
                  <a:gd name="connsiteX106" fmla="*/ 330015 w 1689209"/>
                  <a:gd name="connsiteY106" fmla="*/ 776539 h 788797"/>
                  <a:gd name="connsiteX107" fmla="*/ 383630 w 1689209"/>
                  <a:gd name="connsiteY107" fmla="*/ 770346 h 788797"/>
                  <a:gd name="connsiteX108" fmla="*/ 325890 w 1689209"/>
                  <a:gd name="connsiteY108" fmla="*/ 770346 h 788797"/>
                  <a:gd name="connsiteX109" fmla="*/ 344447 w 1689209"/>
                  <a:gd name="connsiteY109" fmla="*/ 764164 h 788797"/>
                  <a:gd name="connsiteX110" fmla="*/ 286697 w 1689209"/>
                  <a:gd name="connsiteY110" fmla="*/ 764164 h 788797"/>
                  <a:gd name="connsiteX111" fmla="*/ 286697 w 1689209"/>
                  <a:gd name="connsiteY111" fmla="*/ 740442 h 788797"/>
                  <a:gd name="connsiteX112" fmla="*/ 218639 w 1689209"/>
                  <a:gd name="connsiteY112" fmla="*/ 740442 h 788797"/>
                  <a:gd name="connsiteX113" fmla="*/ 165013 w 1689209"/>
                  <a:gd name="connsiteY113" fmla="*/ 619787 h 788797"/>
                  <a:gd name="connsiteX114" fmla="*/ 82512 w 1689209"/>
                  <a:gd name="connsiteY114" fmla="*/ 589883 h 788797"/>
                  <a:gd name="connsiteX115" fmla="*/ 68069 w 1689209"/>
                  <a:gd name="connsiteY115" fmla="*/ 576469 h 788797"/>
                  <a:gd name="connsiteX116" fmla="*/ 833341 w 1689209"/>
                  <a:gd name="connsiteY116" fmla="*/ 5257 h 788797"/>
                  <a:gd name="connsiteX117" fmla="*/ 854912 w 1689209"/>
                  <a:gd name="connsiteY117" fmla="*/ 31973 h 788797"/>
                  <a:gd name="connsiteX118" fmla="*/ 878634 w 1689209"/>
                  <a:gd name="connsiteY118" fmla="*/ 54666 h 788797"/>
                  <a:gd name="connsiteX119" fmla="*/ 872452 w 1689209"/>
                  <a:gd name="connsiteY119" fmla="*/ 61877 h 788797"/>
                  <a:gd name="connsiteX120" fmla="*/ 872441 w 1689209"/>
                  <a:gd name="connsiteY120" fmla="*/ 243379 h 788797"/>
                  <a:gd name="connsiteX121" fmla="*/ 964231 w 1689209"/>
                  <a:gd name="connsiteY121" fmla="*/ 258850 h 788797"/>
                  <a:gd name="connsiteX122" fmla="*/ 1035385 w 1689209"/>
                  <a:gd name="connsiteY122" fmla="*/ 302169 h 788797"/>
                  <a:gd name="connsiteX123" fmla="*/ 1103454 w 1689209"/>
                  <a:gd name="connsiteY123" fmla="*/ 321755 h 788797"/>
                  <a:gd name="connsiteX124" fmla="*/ 1138511 w 1689209"/>
                  <a:gd name="connsiteY124" fmla="*/ 355784 h 788797"/>
                  <a:gd name="connsiteX125" fmla="*/ 1177704 w 1689209"/>
                  <a:gd name="connsiteY125" fmla="*/ 355784 h 788797"/>
                  <a:gd name="connsiteX126" fmla="*/ 1233387 w 1689209"/>
                  <a:gd name="connsiteY126" fmla="*/ 397034 h 788797"/>
                  <a:gd name="connsiteX127" fmla="*/ 1275677 w 1689209"/>
                  <a:gd name="connsiteY127" fmla="*/ 423852 h 788797"/>
                  <a:gd name="connsiteX128" fmla="*/ 1296291 w 1689209"/>
                  <a:gd name="connsiteY128" fmla="*/ 449631 h 788797"/>
                  <a:gd name="connsiteX129" fmla="*/ 1335484 w 1689209"/>
                  <a:gd name="connsiteY129" fmla="*/ 466132 h 788797"/>
                  <a:gd name="connsiteX130" fmla="*/ 1380860 w 1689209"/>
                  <a:gd name="connsiteY130" fmla="*/ 471285 h 788797"/>
                  <a:gd name="connsiteX131" fmla="*/ 1438610 w 1689209"/>
                  <a:gd name="connsiteY131" fmla="*/ 495007 h 788797"/>
                  <a:gd name="connsiteX132" fmla="*/ 1524208 w 1689209"/>
                  <a:gd name="connsiteY132" fmla="*/ 542450 h 788797"/>
                  <a:gd name="connsiteX133" fmla="*/ 1689209 w 1689209"/>
                  <a:gd name="connsiteY133" fmla="*/ 569258 h 788797"/>
                  <a:gd name="connsiteX134" fmla="*/ 0 w 1689209"/>
                  <a:gd name="connsiteY134" fmla="*/ 569258 h 788797"/>
                  <a:gd name="connsiteX135" fmla="*/ 206252 w 1689209"/>
                  <a:gd name="connsiteY135" fmla="*/ 545536 h 788797"/>
                  <a:gd name="connsiteX136" fmla="*/ 294946 w 1689209"/>
                  <a:gd name="connsiteY136" fmla="*/ 498103 h 788797"/>
                  <a:gd name="connsiteX137" fmla="*/ 342379 w 1689209"/>
                  <a:gd name="connsiteY137" fmla="*/ 452728 h 788797"/>
                  <a:gd name="connsiteX138" fmla="*/ 389822 w 1689209"/>
                  <a:gd name="connsiteY138" fmla="*/ 429006 h 788797"/>
                  <a:gd name="connsiteX139" fmla="*/ 432101 w 1689209"/>
                  <a:gd name="connsiteY139" fmla="*/ 405295 h 788797"/>
                  <a:gd name="connsiteX140" fmla="*/ 469226 w 1689209"/>
                  <a:gd name="connsiteY140" fmla="*/ 357852 h 788797"/>
                  <a:gd name="connsiteX141" fmla="*/ 523880 w 1689209"/>
                  <a:gd name="connsiteY141" fmla="*/ 337226 h 788797"/>
                  <a:gd name="connsiteX142" fmla="*/ 577506 w 1689209"/>
                  <a:gd name="connsiteY142" fmla="*/ 300101 h 788797"/>
                  <a:gd name="connsiteX143" fmla="*/ 645574 w 1689209"/>
                  <a:gd name="connsiteY143" fmla="*/ 281533 h 788797"/>
                  <a:gd name="connsiteX144" fmla="*/ 706411 w 1689209"/>
                  <a:gd name="connsiteY144" fmla="*/ 244407 h 788797"/>
                  <a:gd name="connsiteX145" fmla="*/ 802326 w 1689209"/>
                  <a:gd name="connsiteY145" fmla="*/ 239254 h 788797"/>
                  <a:gd name="connsiteX146" fmla="*/ 802326 w 1689209"/>
                  <a:gd name="connsiteY146" fmla="*/ 59819 h 788797"/>
                  <a:gd name="connsiteX147" fmla="*/ 794076 w 1689209"/>
                  <a:gd name="connsiteY147" fmla="*/ 51569 h 788797"/>
                  <a:gd name="connsiteX148" fmla="*/ 816758 w 1689209"/>
                  <a:gd name="connsiteY148" fmla="*/ 26819 h 788797"/>
                  <a:gd name="connsiteX149" fmla="*/ 837383 w 1689209"/>
                  <a:gd name="connsiteY149" fmla="*/ 0 h 788797"/>
                  <a:gd name="connsiteX150" fmla="*/ 833341 w 1689209"/>
                  <a:gd name="connsiteY150" fmla="*/ 5257 h 788797"/>
                  <a:gd name="connsiteX151" fmla="*/ 833258 w 1689209"/>
                  <a:gd name="connsiteY151" fmla="*/ 5154 h 788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</a:cxnLst>
                <a:rect l="l" t="t" r="r" b="b"/>
                <a:pathLst>
                  <a:path w="1689209" h="788797">
                    <a:moveTo>
                      <a:pt x="884371" y="777495"/>
                    </a:moveTo>
                    <a:lnTo>
                      <a:pt x="884308" y="777576"/>
                    </a:lnTo>
                    <a:cubicBezTo>
                      <a:pt x="881987" y="778607"/>
                      <a:pt x="880182" y="778607"/>
                      <a:pt x="881730" y="778607"/>
                    </a:cubicBezTo>
                    <a:close/>
                    <a:moveTo>
                      <a:pt x="1398399" y="610508"/>
                    </a:moveTo>
                    <a:cubicBezTo>
                      <a:pt x="1409735" y="610508"/>
                      <a:pt x="1411803" y="620826"/>
                      <a:pt x="1409735" y="635258"/>
                    </a:cubicBezTo>
                    <a:cubicBezTo>
                      <a:pt x="1407678" y="649701"/>
                      <a:pt x="1405610" y="709509"/>
                      <a:pt x="1398399" y="709509"/>
                    </a:cubicBezTo>
                    <a:cubicBezTo>
                      <a:pt x="1391177" y="709509"/>
                      <a:pt x="1391177" y="661037"/>
                      <a:pt x="1391177" y="639383"/>
                    </a:cubicBezTo>
                    <a:cubicBezTo>
                      <a:pt x="1391177" y="617729"/>
                      <a:pt x="1391177" y="610508"/>
                      <a:pt x="1398399" y="610508"/>
                    </a:cubicBezTo>
                    <a:close/>
                    <a:moveTo>
                      <a:pt x="900298" y="610508"/>
                    </a:moveTo>
                    <a:cubicBezTo>
                      <a:pt x="912673" y="610508"/>
                      <a:pt x="914731" y="620826"/>
                      <a:pt x="912673" y="635258"/>
                    </a:cubicBezTo>
                    <a:cubicBezTo>
                      <a:pt x="910605" y="649701"/>
                      <a:pt x="907520" y="709509"/>
                      <a:pt x="900298" y="709509"/>
                    </a:cubicBezTo>
                    <a:cubicBezTo>
                      <a:pt x="893076" y="709509"/>
                      <a:pt x="893076" y="661037"/>
                      <a:pt x="893076" y="639383"/>
                    </a:cubicBezTo>
                    <a:cubicBezTo>
                      <a:pt x="893076" y="617729"/>
                      <a:pt x="893076" y="610508"/>
                      <a:pt x="900298" y="610508"/>
                    </a:cubicBezTo>
                    <a:close/>
                    <a:moveTo>
                      <a:pt x="1312802" y="607412"/>
                    </a:moveTo>
                    <a:cubicBezTo>
                      <a:pt x="1323120" y="607412"/>
                      <a:pt x="1323120" y="621855"/>
                      <a:pt x="1323120" y="635259"/>
                    </a:cubicBezTo>
                    <a:cubicBezTo>
                      <a:pt x="1323120" y="648662"/>
                      <a:pt x="1329303" y="708481"/>
                      <a:pt x="1314860" y="708481"/>
                    </a:cubicBezTo>
                    <a:cubicBezTo>
                      <a:pt x="1300427" y="708481"/>
                      <a:pt x="1300427" y="660009"/>
                      <a:pt x="1300427" y="638344"/>
                    </a:cubicBezTo>
                    <a:cubicBezTo>
                      <a:pt x="1300427" y="616690"/>
                      <a:pt x="1300427" y="607412"/>
                      <a:pt x="1312802" y="607412"/>
                    </a:cubicBezTo>
                    <a:close/>
                    <a:moveTo>
                      <a:pt x="818826" y="607412"/>
                    </a:moveTo>
                    <a:cubicBezTo>
                      <a:pt x="829144" y="607412"/>
                      <a:pt x="829144" y="621855"/>
                      <a:pt x="829144" y="635259"/>
                    </a:cubicBezTo>
                    <a:cubicBezTo>
                      <a:pt x="829144" y="648662"/>
                      <a:pt x="828116" y="709510"/>
                      <a:pt x="819866" y="709510"/>
                    </a:cubicBezTo>
                    <a:cubicBezTo>
                      <a:pt x="811615" y="709510"/>
                      <a:pt x="805422" y="660009"/>
                      <a:pt x="805422" y="638344"/>
                    </a:cubicBezTo>
                    <a:cubicBezTo>
                      <a:pt x="805422" y="616690"/>
                      <a:pt x="805422" y="607412"/>
                      <a:pt x="818826" y="607412"/>
                    </a:cubicBezTo>
                    <a:close/>
                    <a:moveTo>
                      <a:pt x="320211" y="606386"/>
                    </a:moveTo>
                    <a:cubicBezTo>
                      <a:pt x="324078" y="605355"/>
                      <a:pt x="327946" y="605355"/>
                      <a:pt x="327946" y="609480"/>
                    </a:cubicBezTo>
                    <a:cubicBezTo>
                      <a:pt x="330003" y="641409"/>
                      <a:pt x="330003" y="673445"/>
                      <a:pt x="327946" y="705385"/>
                    </a:cubicBezTo>
                    <a:cubicBezTo>
                      <a:pt x="327946" y="712606"/>
                      <a:pt x="310418" y="715692"/>
                      <a:pt x="310418" y="705385"/>
                    </a:cubicBezTo>
                    <a:cubicBezTo>
                      <a:pt x="308339" y="673110"/>
                      <a:pt x="308339" y="640726"/>
                      <a:pt x="310418" y="608452"/>
                    </a:cubicBezTo>
                    <a:lnTo>
                      <a:pt x="312475" y="609480"/>
                    </a:lnTo>
                    <a:cubicBezTo>
                      <a:pt x="312475" y="609480"/>
                      <a:pt x="316343" y="607418"/>
                      <a:pt x="320211" y="606386"/>
                    </a:cubicBezTo>
                    <a:close/>
                    <a:moveTo>
                      <a:pt x="397044" y="601229"/>
                    </a:moveTo>
                    <a:cubicBezTo>
                      <a:pt x="405294" y="600190"/>
                      <a:pt x="405294" y="627008"/>
                      <a:pt x="405294" y="635258"/>
                    </a:cubicBezTo>
                    <a:cubicBezTo>
                      <a:pt x="405294" y="643508"/>
                      <a:pt x="406322" y="704356"/>
                      <a:pt x="397044" y="704356"/>
                    </a:cubicBezTo>
                    <a:cubicBezTo>
                      <a:pt x="387765" y="704356"/>
                      <a:pt x="387765" y="651758"/>
                      <a:pt x="387765" y="635258"/>
                    </a:cubicBezTo>
                    <a:cubicBezTo>
                      <a:pt x="387765" y="618758"/>
                      <a:pt x="386725" y="601229"/>
                      <a:pt x="397044" y="601229"/>
                    </a:cubicBezTo>
                    <a:close/>
                    <a:moveTo>
                      <a:pt x="362834" y="586035"/>
                    </a:moveTo>
                    <a:cubicBezTo>
                      <a:pt x="365556" y="587046"/>
                      <a:pt x="367892" y="589098"/>
                      <a:pt x="369196" y="591951"/>
                    </a:cubicBezTo>
                    <a:cubicBezTo>
                      <a:pt x="371275" y="631794"/>
                      <a:pt x="371275" y="671723"/>
                      <a:pt x="369196" y="711577"/>
                    </a:cubicBezTo>
                    <a:cubicBezTo>
                      <a:pt x="369196" y="717759"/>
                      <a:pt x="348571" y="716730"/>
                      <a:pt x="348571" y="711577"/>
                    </a:cubicBezTo>
                    <a:cubicBezTo>
                      <a:pt x="344901" y="672817"/>
                      <a:pt x="344901" y="633797"/>
                      <a:pt x="348571" y="595036"/>
                    </a:cubicBezTo>
                    <a:lnTo>
                      <a:pt x="348571" y="591951"/>
                    </a:lnTo>
                    <a:cubicBezTo>
                      <a:pt x="349708" y="589471"/>
                      <a:pt x="351690" y="587490"/>
                      <a:pt x="354158" y="586364"/>
                    </a:cubicBezTo>
                    <a:cubicBezTo>
                      <a:pt x="357006" y="585054"/>
                      <a:pt x="360113" y="585024"/>
                      <a:pt x="362834" y="586035"/>
                    </a:cubicBezTo>
                    <a:close/>
                    <a:moveTo>
                      <a:pt x="1360234" y="585758"/>
                    </a:moveTo>
                    <a:cubicBezTo>
                      <a:pt x="1371581" y="585758"/>
                      <a:pt x="1371581" y="607412"/>
                      <a:pt x="1371581" y="630105"/>
                    </a:cubicBezTo>
                    <a:cubicBezTo>
                      <a:pt x="1371581" y="652787"/>
                      <a:pt x="1371581" y="715692"/>
                      <a:pt x="1359206" y="715692"/>
                    </a:cubicBezTo>
                    <a:cubicBezTo>
                      <a:pt x="1346831" y="715692"/>
                      <a:pt x="1346831" y="649691"/>
                      <a:pt x="1346831" y="629066"/>
                    </a:cubicBezTo>
                    <a:cubicBezTo>
                      <a:pt x="1346831" y="608451"/>
                      <a:pt x="1342706" y="585758"/>
                      <a:pt x="1360234" y="585758"/>
                    </a:cubicBezTo>
                    <a:close/>
                    <a:moveTo>
                      <a:pt x="863173" y="585758"/>
                    </a:moveTo>
                    <a:cubicBezTo>
                      <a:pt x="878645" y="585758"/>
                      <a:pt x="873481" y="607412"/>
                      <a:pt x="873481" y="630105"/>
                    </a:cubicBezTo>
                    <a:cubicBezTo>
                      <a:pt x="873481" y="652787"/>
                      <a:pt x="873481" y="715692"/>
                      <a:pt x="861105" y="715692"/>
                    </a:cubicBezTo>
                    <a:cubicBezTo>
                      <a:pt x="848730" y="715692"/>
                      <a:pt x="848730" y="649691"/>
                      <a:pt x="848730" y="629066"/>
                    </a:cubicBezTo>
                    <a:cubicBezTo>
                      <a:pt x="848730" y="608451"/>
                      <a:pt x="845644" y="585758"/>
                      <a:pt x="863173" y="585758"/>
                    </a:cubicBezTo>
                    <a:close/>
                    <a:moveTo>
                      <a:pt x="651698" y="575844"/>
                    </a:moveTo>
                    <a:cubicBezTo>
                      <a:pt x="711885" y="579205"/>
                      <a:pt x="767114" y="617803"/>
                      <a:pt x="788738" y="678111"/>
                    </a:cubicBezTo>
                    <a:cubicBezTo>
                      <a:pt x="796371" y="699386"/>
                      <a:pt x="799251" y="722068"/>
                      <a:pt x="797172" y="744567"/>
                    </a:cubicBezTo>
                    <a:lnTo>
                      <a:pt x="914731" y="744567"/>
                    </a:lnTo>
                    <a:cubicBezTo>
                      <a:pt x="924215" y="708156"/>
                      <a:pt x="939167" y="673380"/>
                      <a:pt x="959078" y="641440"/>
                    </a:cubicBezTo>
                    <a:cubicBezTo>
                      <a:pt x="992273" y="608007"/>
                      <a:pt x="1037789" y="589720"/>
                      <a:pt x="1084886" y="590911"/>
                    </a:cubicBezTo>
                    <a:cubicBezTo>
                      <a:pt x="1147216" y="581708"/>
                      <a:pt x="1210597" y="598490"/>
                      <a:pt x="1260206" y="637315"/>
                    </a:cubicBezTo>
                    <a:cubicBezTo>
                      <a:pt x="1281773" y="671279"/>
                      <a:pt x="1293552" y="710538"/>
                      <a:pt x="1294234" y="750760"/>
                    </a:cubicBezTo>
                    <a:lnTo>
                      <a:pt x="1412832" y="750760"/>
                    </a:lnTo>
                    <a:cubicBezTo>
                      <a:pt x="1424189" y="700555"/>
                      <a:pt x="1447543" y="653848"/>
                      <a:pt x="1480890" y="614633"/>
                    </a:cubicBezTo>
                    <a:cubicBezTo>
                      <a:pt x="1517907" y="592795"/>
                      <a:pt x="1560803" y="583062"/>
                      <a:pt x="1603612" y="586786"/>
                    </a:cubicBezTo>
                    <a:lnTo>
                      <a:pt x="1603612" y="630105"/>
                    </a:lnTo>
                    <a:cubicBezTo>
                      <a:pt x="1562221" y="625665"/>
                      <a:pt x="1520386" y="631685"/>
                      <a:pt x="1481929" y="647633"/>
                    </a:cubicBezTo>
                    <a:cubicBezTo>
                      <a:pt x="1455208" y="676227"/>
                      <a:pt x="1437626" y="712129"/>
                      <a:pt x="1431400" y="750760"/>
                    </a:cubicBezTo>
                    <a:cubicBezTo>
                      <a:pt x="1431389" y="763135"/>
                      <a:pt x="1438611" y="760038"/>
                      <a:pt x="1426236" y="766231"/>
                    </a:cubicBezTo>
                    <a:cubicBezTo>
                      <a:pt x="1405632" y="773421"/>
                      <a:pt x="1384097" y="777589"/>
                      <a:pt x="1362303" y="778607"/>
                    </a:cubicBezTo>
                    <a:lnTo>
                      <a:pt x="1363633" y="776539"/>
                    </a:lnTo>
                    <a:lnTo>
                      <a:pt x="1363672" y="776479"/>
                    </a:lnTo>
                    <a:cubicBezTo>
                      <a:pt x="1371259" y="772609"/>
                      <a:pt x="1393492" y="764678"/>
                      <a:pt x="1394264" y="763135"/>
                    </a:cubicBezTo>
                    <a:cubicBezTo>
                      <a:pt x="1395303" y="761067"/>
                      <a:pt x="1338581" y="776539"/>
                      <a:pt x="1331360" y="776539"/>
                    </a:cubicBezTo>
                    <a:lnTo>
                      <a:pt x="1309706" y="776539"/>
                    </a:lnTo>
                    <a:lnTo>
                      <a:pt x="1327235" y="771385"/>
                    </a:lnTo>
                    <a:lnTo>
                      <a:pt x="1224109" y="771385"/>
                    </a:lnTo>
                    <a:cubicBezTo>
                      <a:pt x="1224109" y="771385"/>
                      <a:pt x="1229262" y="662066"/>
                      <a:pt x="1166358" y="638355"/>
                    </a:cubicBezTo>
                    <a:cubicBezTo>
                      <a:pt x="1118536" y="618520"/>
                      <a:pt x="1065300" y="615965"/>
                      <a:pt x="1015800" y="631133"/>
                    </a:cubicBezTo>
                    <a:cubicBezTo>
                      <a:pt x="962174" y="649690"/>
                      <a:pt x="948760" y="741481"/>
                      <a:pt x="940520" y="746635"/>
                    </a:cubicBezTo>
                    <a:cubicBezTo>
                      <a:pt x="937500" y="752211"/>
                      <a:pt x="935074" y="758079"/>
                      <a:pt x="933299" y="764164"/>
                    </a:cubicBezTo>
                    <a:lnTo>
                      <a:pt x="931231" y="741481"/>
                    </a:lnTo>
                    <a:cubicBezTo>
                      <a:pt x="926813" y="756282"/>
                      <a:pt x="926813" y="772046"/>
                      <a:pt x="931231" y="786857"/>
                    </a:cubicBezTo>
                    <a:cubicBezTo>
                      <a:pt x="913453" y="789444"/>
                      <a:pt x="895383" y="789444"/>
                      <a:pt x="877605" y="786857"/>
                    </a:cubicBezTo>
                    <a:cubicBezTo>
                      <a:pt x="870384" y="786857"/>
                      <a:pt x="908549" y="786857"/>
                      <a:pt x="900298" y="778607"/>
                    </a:cubicBezTo>
                    <a:cubicBezTo>
                      <a:pt x="896173" y="774482"/>
                      <a:pt x="892305" y="774482"/>
                      <a:pt x="889082" y="775513"/>
                    </a:cubicBezTo>
                    <a:lnTo>
                      <a:pt x="884371" y="777495"/>
                    </a:lnTo>
                    <a:lnTo>
                      <a:pt x="889980" y="770357"/>
                    </a:lnTo>
                    <a:cubicBezTo>
                      <a:pt x="891009" y="762106"/>
                      <a:pt x="864202" y="770357"/>
                      <a:pt x="860077" y="770357"/>
                    </a:cubicBezTo>
                    <a:cubicBezTo>
                      <a:pt x="855952" y="770357"/>
                      <a:pt x="871423" y="763135"/>
                      <a:pt x="871423" y="763135"/>
                    </a:cubicBezTo>
                    <a:lnTo>
                      <a:pt x="820894" y="763135"/>
                    </a:lnTo>
                    <a:lnTo>
                      <a:pt x="831201" y="754885"/>
                    </a:lnTo>
                    <a:lnTo>
                      <a:pt x="728075" y="754885"/>
                    </a:lnTo>
                    <a:cubicBezTo>
                      <a:pt x="728075" y="754885"/>
                      <a:pt x="734268" y="645565"/>
                      <a:pt x="670325" y="621854"/>
                    </a:cubicBezTo>
                    <a:cubicBezTo>
                      <a:pt x="622513" y="601933"/>
                      <a:pt x="569245" y="599378"/>
                      <a:pt x="519755" y="614633"/>
                    </a:cubicBezTo>
                    <a:cubicBezTo>
                      <a:pt x="466130" y="633190"/>
                      <a:pt x="452726" y="724981"/>
                      <a:pt x="444476" y="730134"/>
                    </a:cubicBezTo>
                    <a:cubicBezTo>
                      <a:pt x="436226" y="735288"/>
                      <a:pt x="431072" y="730134"/>
                      <a:pt x="431072" y="730134"/>
                    </a:cubicBezTo>
                    <a:cubicBezTo>
                      <a:pt x="435869" y="696528"/>
                      <a:pt x="447454" y="664253"/>
                      <a:pt x="465101" y="635258"/>
                    </a:cubicBezTo>
                    <a:cubicBezTo>
                      <a:pt x="498091" y="601500"/>
                      <a:pt x="543748" y="583159"/>
                      <a:pt x="590920" y="584729"/>
                    </a:cubicBezTo>
                    <a:cubicBezTo>
                      <a:pt x="611023" y="577518"/>
                      <a:pt x="631636" y="574723"/>
                      <a:pt x="651698" y="575844"/>
                    </a:cubicBezTo>
                    <a:close/>
                    <a:moveTo>
                      <a:pt x="70137" y="573383"/>
                    </a:moveTo>
                    <a:cubicBezTo>
                      <a:pt x="114214" y="571943"/>
                      <a:pt x="158106" y="579663"/>
                      <a:pt x="199042" y="596065"/>
                    </a:cubicBezTo>
                    <a:cubicBezTo>
                      <a:pt x="260918" y="620816"/>
                      <a:pt x="281543" y="723942"/>
                      <a:pt x="281543" y="723942"/>
                    </a:cubicBezTo>
                    <a:lnTo>
                      <a:pt x="310418" y="723942"/>
                    </a:lnTo>
                    <a:cubicBezTo>
                      <a:pt x="321765" y="724971"/>
                      <a:pt x="321765" y="738374"/>
                      <a:pt x="321765" y="738374"/>
                    </a:cubicBezTo>
                    <a:lnTo>
                      <a:pt x="424891" y="738374"/>
                    </a:lnTo>
                    <a:cubicBezTo>
                      <a:pt x="424891" y="738374"/>
                      <a:pt x="433141" y="769318"/>
                      <a:pt x="424891" y="776539"/>
                    </a:cubicBezTo>
                    <a:cubicBezTo>
                      <a:pt x="393363" y="780101"/>
                      <a:pt x="361532" y="780101"/>
                      <a:pt x="330015" y="776539"/>
                    </a:cubicBezTo>
                    <a:cubicBezTo>
                      <a:pt x="315572" y="776539"/>
                      <a:pt x="379515" y="770346"/>
                      <a:pt x="383630" y="770346"/>
                    </a:cubicBezTo>
                    <a:cubicBezTo>
                      <a:pt x="387766" y="770346"/>
                      <a:pt x="342390" y="771386"/>
                      <a:pt x="325890" y="770346"/>
                    </a:cubicBezTo>
                    <a:cubicBezTo>
                      <a:pt x="309379" y="769318"/>
                      <a:pt x="344447" y="764164"/>
                      <a:pt x="344447" y="764164"/>
                    </a:cubicBezTo>
                    <a:lnTo>
                      <a:pt x="286697" y="764164"/>
                    </a:lnTo>
                    <a:lnTo>
                      <a:pt x="286697" y="740442"/>
                    </a:lnTo>
                    <a:lnTo>
                      <a:pt x="218639" y="740442"/>
                    </a:lnTo>
                    <a:cubicBezTo>
                      <a:pt x="218639" y="740442"/>
                      <a:pt x="211417" y="647634"/>
                      <a:pt x="165013" y="619787"/>
                    </a:cubicBezTo>
                    <a:cubicBezTo>
                      <a:pt x="139115" y="605842"/>
                      <a:pt x="111323" y="595773"/>
                      <a:pt x="82512" y="589883"/>
                    </a:cubicBezTo>
                    <a:cubicBezTo>
                      <a:pt x="75107" y="589450"/>
                      <a:pt x="69044" y="583820"/>
                      <a:pt x="68069" y="576469"/>
                    </a:cubicBezTo>
                    <a:close/>
                    <a:moveTo>
                      <a:pt x="833341" y="5257"/>
                    </a:moveTo>
                    <a:lnTo>
                      <a:pt x="854912" y="31973"/>
                    </a:lnTo>
                    <a:cubicBezTo>
                      <a:pt x="864201" y="41251"/>
                      <a:pt x="877605" y="47444"/>
                      <a:pt x="878634" y="54666"/>
                    </a:cubicBezTo>
                    <a:cubicBezTo>
                      <a:pt x="879662" y="61877"/>
                      <a:pt x="872452" y="61877"/>
                      <a:pt x="872452" y="61877"/>
                    </a:cubicBezTo>
                    <a:lnTo>
                      <a:pt x="872441" y="243379"/>
                    </a:lnTo>
                    <a:cubicBezTo>
                      <a:pt x="903785" y="242047"/>
                      <a:pt x="935063" y="247320"/>
                      <a:pt x="964231" y="258850"/>
                    </a:cubicBezTo>
                    <a:cubicBezTo>
                      <a:pt x="985885" y="276379"/>
                      <a:pt x="1026107" y="289794"/>
                      <a:pt x="1035385" y="302169"/>
                    </a:cubicBezTo>
                    <a:cubicBezTo>
                      <a:pt x="1044664" y="314533"/>
                      <a:pt x="1085914" y="317630"/>
                      <a:pt x="1103454" y="321755"/>
                    </a:cubicBezTo>
                    <a:cubicBezTo>
                      <a:pt x="1120982" y="325880"/>
                      <a:pt x="1129232" y="355784"/>
                      <a:pt x="1138511" y="355784"/>
                    </a:cubicBezTo>
                    <a:cubicBezTo>
                      <a:pt x="1147790" y="355784"/>
                      <a:pt x="1163261" y="350630"/>
                      <a:pt x="1177704" y="355784"/>
                    </a:cubicBezTo>
                    <a:cubicBezTo>
                      <a:pt x="1192137" y="360948"/>
                      <a:pt x="1217915" y="388784"/>
                      <a:pt x="1233387" y="397034"/>
                    </a:cubicBezTo>
                    <a:cubicBezTo>
                      <a:pt x="1248859" y="405295"/>
                      <a:pt x="1268455" y="407352"/>
                      <a:pt x="1275677" y="423852"/>
                    </a:cubicBezTo>
                    <a:cubicBezTo>
                      <a:pt x="1282887" y="440353"/>
                      <a:pt x="1278762" y="449631"/>
                      <a:pt x="1296291" y="449631"/>
                    </a:cubicBezTo>
                    <a:cubicBezTo>
                      <a:pt x="1311178" y="448960"/>
                      <a:pt x="1325567" y="455023"/>
                      <a:pt x="1335484" y="466132"/>
                    </a:cubicBezTo>
                    <a:cubicBezTo>
                      <a:pt x="1342706" y="471285"/>
                      <a:pt x="1372610" y="469228"/>
                      <a:pt x="1380860" y="471285"/>
                    </a:cubicBezTo>
                    <a:cubicBezTo>
                      <a:pt x="1389110" y="473353"/>
                      <a:pt x="1420042" y="488825"/>
                      <a:pt x="1438610" y="495007"/>
                    </a:cubicBezTo>
                    <a:cubicBezTo>
                      <a:pt x="1468850" y="507512"/>
                      <a:pt x="1497563" y="523427"/>
                      <a:pt x="1524208" y="542450"/>
                    </a:cubicBezTo>
                    <a:cubicBezTo>
                      <a:pt x="1579966" y="545774"/>
                      <a:pt x="1635248" y="554761"/>
                      <a:pt x="1689209" y="569258"/>
                    </a:cubicBezTo>
                    <a:lnTo>
                      <a:pt x="0" y="569258"/>
                    </a:lnTo>
                    <a:cubicBezTo>
                      <a:pt x="0" y="569258"/>
                      <a:pt x="59819" y="557911"/>
                      <a:pt x="206252" y="545536"/>
                    </a:cubicBezTo>
                    <a:cubicBezTo>
                      <a:pt x="232172" y="523698"/>
                      <a:pt x="262390" y="507534"/>
                      <a:pt x="294946" y="498103"/>
                    </a:cubicBezTo>
                    <a:cubicBezTo>
                      <a:pt x="305253" y="497075"/>
                      <a:pt x="338254" y="458910"/>
                      <a:pt x="342379" y="452728"/>
                    </a:cubicBezTo>
                    <a:cubicBezTo>
                      <a:pt x="346504" y="446535"/>
                      <a:pt x="382600" y="452728"/>
                      <a:pt x="389822" y="429006"/>
                    </a:cubicBezTo>
                    <a:cubicBezTo>
                      <a:pt x="397033" y="405295"/>
                      <a:pt x="419726" y="409409"/>
                      <a:pt x="432101" y="405295"/>
                    </a:cubicBezTo>
                    <a:cubicBezTo>
                      <a:pt x="444476" y="401159"/>
                      <a:pt x="459948" y="363005"/>
                      <a:pt x="469226" y="357852"/>
                    </a:cubicBezTo>
                    <a:cubicBezTo>
                      <a:pt x="478505" y="352698"/>
                      <a:pt x="504284" y="344448"/>
                      <a:pt x="523880" y="337226"/>
                    </a:cubicBezTo>
                    <a:cubicBezTo>
                      <a:pt x="543477" y="330005"/>
                      <a:pt x="563074" y="300101"/>
                      <a:pt x="577506" y="300101"/>
                    </a:cubicBezTo>
                    <a:cubicBezTo>
                      <a:pt x="601206" y="298531"/>
                      <a:pt x="624354" y="292219"/>
                      <a:pt x="645574" y="281533"/>
                    </a:cubicBezTo>
                    <a:cubicBezTo>
                      <a:pt x="665160" y="268129"/>
                      <a:pt x="687853" y="255754"/>
                      <a:pt x="706411" y="244407"/>
                    </a:cubicBezTo>
                    <a:cubicBezTo>
                      <a:pt x="737949" y="237933"/>
                      <a:pt x="770278" y="236201"/>
                      <a:pt x="802326" y="239254"/>
                    </a:cubicBezTo>
                    <a:lnTo>
                      <a:pt x="802326" y="59819"/>
                    </a:lnTo>
                    <a:lnTo>
                      <a:pt x="794076" y="51569"/>
                    </a:lnTo>
                    <a:cubicBezTo>
                      <a:pt x="789951" y="48473"/>
                      <a:pt x="806451" y="38166"/>
                      <a:pt x="816758" y="26819"/>
                    </a:cubicBezTo>
                    <a:close/>
                    <a:moveTo>
                      <a:pt x="837383" y="0"/>
                    </a:moveTo>
                    <a:lnTo>
                      <a:pt x="833341" y="5257"/>
                    </a:lnTo>
                    <a:lnTo>
                      <a:pt x="833258" y="5154"/>
                    </a:lnTo>
                    <a:close/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94" name="任意多边形: 形状 93">
                <a:extLst>
                  <a:ext uri="{FF2B5EF4-FFF2-40B4-BE49-F238E27FC236}">
                    <a16:creationId xmlns:a16="http://schemas.microsoft.com/office/drawing/2014/main" id="{C6AC2A5E-451F-4E38-900F-237A3AC998BF}"/>
                  </a:ext>
                </a:extLst>
              </p:cNvPr>
              <p:cNvSpPr/>
              <p:nvPr/>
            </p:nvSpPr>
            <p:spPr>
              <a:xfrm>
                <a:off x="2252210" y="898783"/>
                <a:ext cx="5775066" cy="5775066"/>
              </a:xfrm>
              <a:custGeom>
                <a:avLst/>
                <a:gdLst>
                  <a:gd name="connsiteX0" fmla="*/ 680730 w 1362920"/>
                  <a:gd name="connsiteY0" fmla="*/ 165255 h 1362920"/>
                  <a:gd name="connsiteX1" fmla="*/ 164524 w 1362920"/>
                  <a:gd name="connsiteY1" fmla="*/ 681460 h 1362920"/>
                  <a:gd name="connsiteX2" fmla="*/ 680730 w 1362920"/>
                  <a:gd name="connsiteY2" fmla="*/ 1197665 h 1362920"/>
                  <a:gd name="connsiteX3" fmla="*/ 1196935 w 1362920"/>
                  <a:gd name="connsiteY3" fmla="*/ 681460 h 1362920"/>
                  <a:gd name="connsiteX4" fmla="*/ 680730 w 1362920"/>
                  <a:gd name="connsiteY4" fmla="*/ 165255 h 1362920"/>
                  <a:gd name="connsiteX5" fmla="*/ 681460 w 1362920"/>
                  <a:gd name="connsiteY5" fmla="*/ 0 h 1362920"/>
                  <a:gd name="connsiteX6" fmla="*/ 1362920 w 1362920"/>
                  <a:gd name="connsiteY6" fmla="*/ 681460 h 1362920"/>
                  <a:gd name="connsiteX7" fmla="*/ 681460 w 1362920"/>
                  <a:gd name="connsiteY7" fmla="*/ 1362920 h 1362920"/>
                  <a:gd name="connsiteX8" fmla="*/ 0 w 1362920"/>
                  <a:gd name="connsiteY8" fmla="*/ 681460 h 1362920"/>
                  <a:gd name="connsiteX9" fmla="*/ 681460 w 1362920"/>
                  <a:gd name="connsiteY9" fmla="*/ 0 h 1362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2920" h="1362920">
                    <a:moveTo>
                      <a:pt x="680730" y="165255"/>
                    </a:moveTo>
                    <a:cubicBezTo>
                      <a:pt x="395638" y="165255"/>
                      <a:pt x="164524" y="396368"/>
                      <a:pt x="164524" y="681460"/>
                    </a:cubicBezTo>
                    <a:cubicBezTo>
                      <a:pt x="164660" y="966497"/>
                      <a:pt x="395694" y="1197532"/>
                      <a:pt x="680730" y="1197665"/>
                    </a:cubicBezTo>
                    <a:cubicBezTo>
                      <a:pt x="965823" y="1197665"/>
                      <a:pt x="1196935" y="966554"/>
                      <a:pt x="1196935" y="681460"/>
                    </a:cubicBezTo>
                    <a:cubicBezTo>
                      <a:pt x="1196935" y="396368"/>
                      <a:pt x="965823" y="165255"/>
                      <a:pt x="680730" y="165255"/>
                    </a:cubicBezTo>
                    <a:close/>
                    <a:moveTo>
                      <a:pt x="681460" y="0"/>
                    </a:moveTo>
                    <a:cubicBezTo>
                      <a:pt x="1057819" y="0"/>
                      <a:pt x="1362920" y="305101"/>
                      <a:pt x="1362920" y="681460"/>
                    </a:cubicBezTo>
                    <a:cubicBezTo>
                      <a:pt x="1362920" y="1057819"/>
                      <a:pt x="1057819" y="1362920"/>
                      <a:pt x="681460" y="1362920"/>
                    </a:cubicBezTo>
                    <a:cubicBezTo>
                      <a:pt x="305101" y="1362920"/>
                      <a:pt x="0" y="1057819"/>
                      <a:pt x="0" y="681460"/>
                    </a:cubicBezTo>
                    <a:cubicBezTo>
                      <a:pt x="0" y="305101"/>
                      <a:pt x="305101" y="0"/>
                      <a:pt x="681460" y="0"/>
                    </a:cubicBezTo>
                    <a:close/>
                  </a:path>
                </a:pathLst>
              </a:custGeom>
              <a:solidFill>
                <a:srgbClr val="A13F0B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95" name="任意多边形: 形状 94">
                <a:extLst>
                  <a:ext uri="{FF2B5EF4-FFF2-40B4-BE49-F238E27FC236}">
                    <a16:creationId xmlns:a16="http://schemas.microsoft.com/office/drawing/2014/main" id="{9035325D-BE06-426A-829A-CD5B616C2050}"/>
                  </a:ext>
                </a:extLst>
              </p:cNvPr>
              <p:cNvSpPr/>
              <p:nvPr/>
            </p:nvSpPr>
            <p:spPr>
              <a:xfrm>
                <a:off x="2216986" y="864164"/>
                <a:ext cx="5847244" cy="5847244"/>
              </a:xfrm>
              <a:custGeom>
                <a:avLst/>
                <a:gdLst>
                  <a:gd name="connsiteX0" fmla="*/ 269669 w 540067"/>
                  <a:gd name="connsiteY0" fmla="*/ 539932 h 540067"/>
                  <a:gd name="connsiteX1" fmla="*/ -365 w 540067"/>
                  <a:gd name="connsiteY1" fmla="*/ 269898 h 540067"/>
                  <a:gd name="connsiteX2" fmla="*/ 269669 w 540067"/>
                  <a:gd name="connsiteY2" fmla="*/ -136 h 540067"/>
                  <a:gd name="connsiteX3" fmla="*/ 539703 w 540067"/>
                  <a:gd name="connsiteY3" fmla="*/ 269898 h 540067"/>
                  <a:gd name="connsiteX4" fmla="*/ 269669 w 540067"/>
                  <a:gd name="connsiteY4" fmla="*/ 539932 h 540067"/>
                  <a:gd name="connsiteX5" fmla="*/ 269669 w 540067"/>
                  <a:gd name="connsiteY5" fmla="*/ 7198 h 540067"/>
                  <a:gd name="connsiteX6" fmla="*/ 6779 w 540067"/>
                  <a:gd name="connsiteY6" fmla="*/ 269898 h 540067"/>
                  <a:gd name="connsiteX7" fmla="*/ 269478 w 540067"/>
                  <a:gd name="connsiteY7" fmla="*/ 532788 h 540067"/>
                  <a:gd name="connsiteX8" fmla="*/ 532368 w 540067"/>
                  <a:gd name="connsiteY8" fmla="*/ 270089 h 540067"/>
                  <a:gd name="connsiteX9" fmla="*/ 532368 w 540067"/>
                  <a:gd name="connsiteY9" fmla="*/ 269898 h 540067"/>
                  <a:gd name="connsiteX10" fmla="*/ 269573 w 540067"/>
                  <a:gd name="connsiteY10" fmla="*/ 7199 h 540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40067" h="540067">
                    <a:moveTo>
                      <a:pt x="269669" y="539932"/>
                    </a:moveTo>
                    <a:cubicBezTo>
                      <a:pt x="120533" y="539932"/>
                      <a:pt x="-365" y="419034"/>
                      <a:pt x="-365" y="269898"/>
                    </a:cubicBezTo>
                    <a:cubicBezTo>
                      <a:pt x="-365" y="120762"/>
                      <a:pt x="120533" y="-136"/>
                      <a:pt x="269669" y="-136"/>
                    </a:cubicBezTo>
                    <a:cubicBezTo>
                      <a:pt x="418804" y="-136"/>
                      <a:pt x="539703" y="120762"/>
                      <a:pt x="539703" y="269898"/>
                    </a:cubicBezTo>
                    <a:cubicBezTo>
                      <a:pt x="539545" y="418968"/>
                      <a:pt x="418739" y="539774"/>
                      <a:pt x="269669" y="539932"/>
                    </a:cubicBezTo>
                    <a:moveTo>
                      <a:pt x="269669" y="7198"/>
                    </a:moveTo>
                    <a:cubicBezTo>
                      <a:pt x="124531" y="7146"/>
                      <a:pt x="6831" y="124760"/>
                      <a:pt x="6779" y="269898"/>
                    </a:cubicBezTo>
                    <a:cubicBezTo>
                      <a:pt x="6726" y="415036"/>
                      <a:pt x="124341" y="532735"/>
                      <a:pt x="269478" y="532788"/>
                    </a:cubicBezTo>
                    <a:cubicBezTo>
                      <a:pt x="414616" y="532841"/>
                      <a:pt x="532316" y="415226"/>
                      <a:pt x="532368" y="270089"/>
                    </a:cubicBezTo>
                    <a:cubicBezTo>
                      <a:pt x="532368" y="270025"/>
                      <a:pt x="532368" y="269962"/>
                      <a:pt x="532368" y="269898"/>
                    </a:cubicBezTo>
                    <a:cubicBezTo>
                      <a:pt x="532211" y="124841"/>
                      <a:pt x="414630" y="7304"/>
                      <a:pt x="269573" y="7199"/>
                    </a:cubicBezTo>
                  </a:path>
                </a:pathLst>
              </a:custGeom>
              <a:solidFill>
                <a:srgbClr val="DAB29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" name="任意多边形: 形状 95">
                <a:extLst>
                  <a:ext uri="{FF2B5EF4-FFF2-40B4-BE49-F238E27FC236}">
                    <a16:creationId xmlns:a16="http://schemas.microsoft.com/office/drawing/2014/main" id="{89B18326-79A9-4587-B0BC-D1878E3BD87F}"/>
                  </a:ext>
                </a:extLst>
              </p:cNvPr>
              <p:cNvSpPr/>
              <p:nvPr/>
            </p:nvSpPr>
            <p:spPr>
              <a:xfrm>
                <a:off x="2925454" y="1572645"/>
                <a:ext cx="4430295" cy="4430295"/>
              </a:xfrm>
              <a:custGeom>
                <a:avLst/>
                <a:gdLst>
                  <a:gd name="connsiteX0" fmla="*/ 204232 w 409194"/>
                  <a:gd name="connsiteY0" fmla="*/ 409058 h 409194"/>
                  <a:gd name="connsiteX1" fmla="*/ -365 w 409194"/>
                  <a:gd name="connsiteY1" fmla="*/ 204461 h 409194"/>
                  <a:gd name="connsiteX2" fmla="*/ 204232 w 409194"/>
                  <a:gd name="connsiteY2" fmla="*/ -136 h 409194"/>
                  <a:gd name="connsiteX3" fmla="*/ 408829 w 409194"/>
                  <a:gd name="connsiteY3" fmla="*/ 204461 h 409194"/>
                  <a:gd name="connsiteX4" fmla="*/ 204232 w 409194"/>
                  <a:gd name="connsiteY4" fmla="*/ 409058 h 409194"/>
                  <a:gd name="connsiteX5" fmla="*/ 204232 w 409194"/>
                  <a:gd name="connsiteY5" fmla="*/ 5008 h 409194"/>
                  <a:gd name="connsiteX6" fmla="*/ 4779 w 409194"/>
                  <a:gd name="connsiteY6" fmla="*/ 204461 h 409194"/>
                  <a:gd name="connsiteX7" fmla="*/ 204232 w 409194"/>
                  <a:gd name="connsiteY7" fmla="*/ 403915 h 409194"/>
                  <a:gd name="connsiteX8" fmla="*/ 403686 w 409194"/>
                  <a:gd name="connsiteY8" fmla="*/ 204461 h 409194"/>
                  <a:gd name="connsiteX9" fmla="*/ 204232 w 409194"/>
                  <a:gd name="connsiteY9" fmla="*/ 5008 h 409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9194" h="409194">
                    <a:moveTo>
                      <a:pt x="204232" y="409058"/>
                    </a:moveTo>
                    <a:cubicBezTo>
                      <a:pt x="91236" y="409058"/>
                      <a:pt x="-365" y="317457"/>
                      <a:pt x="-365" y="204461"/>
                    </a:cubicBezTo>
                    <a:cubicBezTo>
                      <a:pt x="-365" y="91465"/>
                      <a:pt x="91236" y="-136"/>
                      <a:pt x="204232" y="-136"/>
                    </a:cubicBezTo>
                    <a:cubicBezTo>
                      <a:pt x="317228" y="-136"/>
                      <a:pt x="408829" y="91465"/>
                      <a:pt x="408829" y="204461"/>
                    </a:cubicBezTo>
                    <a:cubicBezTo>
                      <a:pt x="408672" y="317392"/>
                      <a:pt x="317163" y="408901"/>
                      <a:pt x="204232" y="409058"/>
                    </a:cubicBezTo>
                    <a:moveTo>
                      <a:pt x="204232" y="5008"/>
                    </a:moveTo>
                    <a:cubicBezTo>
                      <a:pt x="94077" y="5008"/>
                      <a:pt x="4779" y="94306"/>
                      <a:pt x="4779" y="204461"/>
                    </a:cubicBezTo>
                    <a:cubicBezTo>
                      <a:pt x="4779" y="314616"/>
                      <a:pt x="94077" y="403915"/>
                      <a:pt x="204232" y="403915"/>
                    </a:cubicBezTo>
                    <a:cubicBezTo>
                      <a:pt x="314387" y="403915"/>
                      <a:pt x="403686" y="314616"/>
                      <a:pt x="403686" y="204461"/>
                    </a:cubicBezTo>
                    <a:cubicBezTo>
                      <a:pt x="403372" y="94436"/>
                      <a:pt x="314257" y="5322"/>
                      <a:pt x="204232" y="5008"/>
                    </a:cubicBezTo>
                  </a:path>
                </a:pathLst>
              </a:custGeom>
              <a:solidFill>
                <a:srgbClr val="DAB29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" name="任意多边形: 形状 96">
                <a:extLst>
                  <a:ext uri="{FF2B5EF4-FFF2-40B4-BE49-F238E27FC236}">
                    <a16:creationId xmlns:a16="http://schemas.microsoft.com/office/drawing/2014/main" id="{D7E1935E-80CC-45BA-B4F5-705542C221E4}"/>
                  </a:ext>
                </a:extLst>
              </p:cNvPr>
              <p:cNvSpPr/>
              <p:nvPr/>
            </p:nvSpPr>
            <p:spPr>
              <a:xfrm>
                <a:off x="4803560" y="5511495"/>
                <a:ext cx="663105" cy="184906"/>
              </a:xfrm>
              <a:custGeom>
                <a:avLst/>
                <a:gdLst>
                  <a:gd name="connsiteX0" fmla="*/ 430891 w 663105"/>
                  <a:gd name="connsiteY0" fmla="*/ 41814 h 184906"/>
                  <a:gd name="connsiteX1" fmla="*/ 364890 w 663105"/>
                  <a:gd name="connsiteY1" fmla="*/ 121216 h 184906"/>
                  <a:gd name="connsiteX2" fmla="*/ 431919 w 663105"/>
                  <a:gd name="connsiteY2" fmla="*/ 121216 h 184906"/>
                  <a:gd name="connsiteX3" fmla="*/ 431919 w 663105"/>
                  <a:gd name="connsiteY3" fmla="*/ 41814 h 184906"/>
                  <a:gd name="connsiteX4" fmla="*/ 591939 w 663105"/>
                  <a:gd name="connsiteY4" fmla="*/ 25910 h 184906"/>
                  <a:gd name="connsiteX5" fmla="*/ 548632 w 663105"/>
                  <a:gd name="connsiteY5" fmla="*/ 96035 h 184906"/>
                  <a:gd name="connsiteX6" fmla="*/ 591939 w 663105"/>
                  <a:gd name="connsiteY6" fmla="*/ 165132 h 184906"/>
                  <a:gd name="connsiteX7" fmla="*/ 635257 w 663105"/>
                  <a:gd name="connsiteY7" fmla="*/ 96035 h 184906"/>
                  <a:gd name="connsiteX8" fmla="*/ 591939 w 663105"/>
                  <a:gd name="connsiteY8" fmla="*/ 25910 h 184906"/>
                  <a:gd name="connsiteX9" fmla="*/ 226833 w 663105"/>
                  <a:gd name="connsiteY9" fmla="*/ 20253 h 184906"/>
                  <a:gd name="connsiteX10" fmla="*/ 196296 w 663105"/>
                  <a:gd name="connsiteY10" fmla="*/ 31255 h 184906"/>
                  <a:gd name="connsiteX11" fmla="*/ 184471 w 663105"/>
                  <a:gd name="connsiteY11" fmla="*/ 59635 h 184906"/>
                  <a:gd name="connsiteX12" fmla="*/ 196296 w 663105"/>
                  <a:gd name="connsiteY12" fmla="*/ 88078 h 184906"/>
                  <a:gd name="connsiteX13" fmla="*/ 226833 w 663105"/>
                  <a:gd name="connsiteY13" fmla="*/ 99142 h 184906"/>
                  <a:gd name="connsiteX14" fmla="*/ 257369 w 663105"/>
                  <a:gd name="connsiteY14" fmla="*/ 88015 h 184906"/>
                  <a:gd name="connsiteX15" fmla="*/ 269194 w 663105"/>
                  <a:gd name="connsiteY15" fmla="*/ 59635 h 184906"/>
                  <a:gd name="connsiteX16" fmla="*/ 257369 w 663105"/>
                  <a:gd name="connsiteY16" fmla="*/ 31255 h 184906"/>
                  <a:gd name="connsiteX17" fmla="*/ 226833 w 663105"/>
                  <a:gd name="connsiteY17" fmla="*/ 20253 h 184906"/>
                  <a:gd name="connsiteX18" fmla="*/ 436041 w 663105"/>
                  <a:gd name="connsiteY18" fmla="*/ 7784 h 184906"/>
                  <a:gd name="connsiteX19" fmla="*/ 457695 w 663105"/>
                  <a:gd name="connsiteY19" fmla="*/ 7784 h 184906"/>
                  <a:gd name="connsiteX20" fmla="*/ 457695 w 663105"/>
                  <a:gd name="connsiteY20" fmla="*/ 121227 h 184906"/>
                  <a:gd name="connsiteX21" fmla="*/ 488638 w 663105"/>
                  <a:gd name="connsiteY21" fmla="*/ 121227 h 184906"/>
                  <a:gd name="connsiteX22" fmla="*/ 488638 w 663105"/>
                  <a:gd name="connsiteY22" fmla="*/ 139785 h 184906"/>
                  <a:gd name="connsiteX23" fmla="*/ 457695 w 663105"/>
                  <a:gd name="connsiteY23" fmla="*/ 139785 h 184906"/>
                  <a:gd name="connsiteX24" fmla="*/ 457695 w 663105"/>
                  <a:gd name="connsiteY24" fmla="*/ 182063 h 184906"/>
                  <a:gd name="connsiteX25" fmla="*/ 431916 w 663105"/>
                  <a:gd name="connsiteY25" fmla="*/ 182063 h 184906"/>
                  <a:gd name="connsiteX26" fmla="*/ 431916 w 663105"/>
                  <a:gd name="connsiteY26" fmla="*/ 139785 h 184906"/>
                  <a:gd name="connsiteX27" fmla="*/ 341166 w 663105"/>
                  <a:gd name="connsiteY27" fmla="*/ 139785 h 184906"/>
                  <a:gd name="connsiteX28" fmla="*/ 341166 w 663105"/>
                  <a:gd name="connsiteY28" fmla="*/ 118131 h 184906"/>
                  <a:gd name="connsiteX29" fmla="*/ 591940 w 663105"/>
                  <a:gd name="connsiteY29" fmla="*/ 6311 h 184906"/>
                  <a:gd name="connsiteX30" fmla="*/ 663105 w 663105"/>
                  <a:gd name="connsiteY30" fmla="*/ 96034 h 184906"/>
                  <a:gd name="connsiteX31" fmla="*/ 591940 w 663105"/>
                  <a:gd name="connsiteY31" fmla="*/ 184718 h 184906"/>
                  <a:gd name="connsiteX32" fmla="*/ 520785 w 663105"/>
                  <a:gd name="connsiteY32" fmla="*/ 96034 h 184906"/>
                  <a:gd name="connsiteX33" fmla="*/ 591940 w 663105"/>
                  <a:gd name="connsiteY33" fmla="*/ 6311 h 184906"/>
                  <a:gd name="connsiteX34" fmla="*/ 55695 w 663105"/>
                  <a:gd name="connsiteY34" fmla="*/ 6311 h 184906"/>
                  <a:gd name="connsiteX35" fmla="*/ 76309 w 663105"/>
                  <a:gd name="connsiteY35" fmla="*/ 6311 h 184906"/>
                  <a:gd name="connsiteX36" fmla="*/ 76309 w 663105"/>
                  <a:gd name="connsiteY36" fmla="*/ 180591 h 184906"/>
                  <a:gd name="connsiteX37" fmla="*/ 48473 w 663105"/>
                  <a:gd name="connsiteY37" fmla="*/ 180591 h 184906"/>
                  <a:gd name="connsiteX38" fmla="*/ 48473 w 663105"/>
                  <a:gd name="connsiteY38" fmla="*/ 56840 h 184906"/>
                  <a:gd name="connsiteX39" fmla="*/ 0 w 663105"/>
                  <a:gd name="connsiteY39" fmla="*/ 56840 h 184906"/>
                  <a:gd name="connsiteX40" fmla="*/ 0 w 663105"/>
                  <a:gd name="connsiteY40" fmla="*/ 39312 h 184906"/>
                  <a:gd name="connsiteX41" fmla="*/ 55695 w 663105"/>
                  <a:gd name="connsiteY41" fmla="*/ 6311 h 184906"/>
                  <a:gd name="connsiteX42" fmla="*/ 228329 w 663105"/>
                  <a:gd name="connsiteY42" fmla="*/ 0 h 184906"/>
                  <a:gd name="connsiteX43" fmla="*/ 281842 w 663105"/>
                  <a:gd name="connsiteY43" fmla="*/ 20567 h 184906"/>
                  <a:gd name="connsiteX44" fmla="*/ 300627 w 663105"/>
                  <a:gd name="connsiteY44" fmla="*/ 79013 h 184906"/>
                  <a:gd name="connsiteX45" fmla="*/ 280271 w 663105"/>
                  <a:gd name="connsiteY45" fmla="*/ 157402 h 184906"/>
                  <a:gd name="connsiteX46" fmla="*/ 222492 w 663105"/>
                  <a:gd name="connsiteY46" fmla="*/ 184906 h 184906"/>
                  <a:gd name="connsiteX47" fmla="*/ 176912 w 663105"/>
                  <a:gd name="connsiteY47" fmla="*/ 172092 h 184906"/>
                  <a:gd name="connsiteX48" fmla="*/ 158725 w 663105"/>
                  <a:gd name="connsiteY48" fmla="*/ 136773 h 184906"/>
                  <a:gd name="connsiteX49" fmla="*/ 184772 w 663105"/>
                  <a:gd name="connsiteY49" fmla="*/ 136773 h 184906"/>
                  <a:gd name="connsiteX50" fmla="*/ 196223 w 663105"/>
                  <a:gd name="connsiteY50" fmla="*/ 158214 h 184906"/>
                  <a:gd name="connsiteX51" fmla="*/ 222492 w 663105"/>
                  <a:gd name="connsiteY51" fmla="*/ 165778 h 184906"/>
                  <a:gd name="connsiteX52" fmla="*/ 259913 w 663105"/>
                  <a:gd name="connsiteY52" fmla="*/ 143150 h 184906"/>
                  <a:gd name="connsiteX53" fmla="*/ 272337 w 663105"/>
                  <a:gd name="connsiteY53" fmla="*/ 98768 h 184906"/>
                  <a:gd name="connsiteX54" fmla="*/ 222492 w 663105"/>
                  <a:gd name="connsiteY54" fmla="*/ 119396 h 184906"/>
                  <a:gd name="connsiteX55" fmla="*/ 174218 w 663105"/>
                  <a:gd name="connsiteY55" fmla="*/ 102955 h 184906"/>
                  <a:gd name="connsiteX56" fmla="*/ 155882 w 663105"/>
                  <a:gd name="connsiteY56" fmla="*/ 59635 h 184906"/>
                  <a:gd name="connsiteX57" fmla="*/ 175790 w 663105"/>
                  <a:gd name="connsiteY57" fmla="*/ 16378 h 184906"/>
                  <a:gd name="connsiteX58" fmla="*/ 228329 w 663105"/>
                  <a:gd name="connsiteY58" fmla="*/ 0 h 184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663105" h="184906">
                    <a:moveTo>
                      <a:pt x="430891" y="41814"/>
                    </a:moveTo>
                    <a:lnTo>
                      <a:pt x="364890" y="121216"/>
                    </a:lnTo>
                    <a:lnTo>
                      <a:pt x="431919" y="121216"/>
                    </a:lnTo>
                    <a:lnTo>
                      <a:pt x="431919" y="41814"/>
                    </a:lnTo>
                    <a:close/>
                    <a:moveTo>
                      <a:pt x="591939" y="25910"/>
                    </a:moveTo>
                    <a:cubicBezTo>
                      <a:pt x="562036" y="25910"/>
                      <a:pt x="548632" y="52728"/>
                      <a:pt x="548632" y="96035"/>
                    </a:cubicBezTo>
                    <a:cubicBezTo>
                      <a:pt x="548632" y="139353"/>
                      <a:pt x="562036" y="165132"/>
                      <a:pt x="591939" y="165132"/>
                    </a:cubicBezTo>
                    <a:cubicBezTo>
                      <a:pt x="621854" y="165132"/>
                      <a:pt x="635257" y="139353"/>
                      <a:pt x="635257" y="96035"/>
                    </a:cubicBezTo>
                    <a:cubicBezTo>
                      <a:pt x="635257" y="52728"/>
                      <a:pt x="621854" y="25910"/>
                      <a:pt x="591939" y="25910"/>
                    </a:cubicBezTo>
                    <a:close/>
                    <a:moveTo>
                      <a:pt x="226833" y="20253"/>
                    </a:moveTo>
                    <a:cubicBezTo>
                      <a:pt x="214358" y="20253"/>
                      <a:pt x="204180" y="23921"/>
                      <a:pt x="196296" y="31255"/>
                    </a:cubicBezTo>
                    <a:cubicBezTo>
                      <a:pt x="188414" y="38591"/>
                      <a:pt x="184471" y="48050"/>
                      <a:pt x="184471" y="59635"/>
                    </a:cubicBezTo>
                    <a:cubicBezTo>
                      <a:pt x="184471" y="71221"/>
                      <a:pt x="188414" y="80701"/>
                      <a:pt x="196296" y="88078"/>
                    </a:cubicBezTo>
                    <a:cubicBezTo>
                      <a:pt x="204180" y="95454"/>
                      <a:pt x="214358" y="99142"/>
                      <a:pt x="226833" y="99142"/>
                    </a:cubicBezTo>
                    <a:cubicBezTo>
                      <a:pt x="239307" y="99142"/>
                      <a:pt x="249485" y="95433"/>
                      <a:pt x="257369" y="88015"/>
                    </a:cubicBezTo>
                    <a:cubicBezTo>
                      <a:pt x="265251" y="80681"/>
                      <a:pt x="269194" y="71221"/>
                      <a:pt x="269194" y="59635"/>
                    </a:cubicBezTo>
                    <a:cubicBezTo>
                      <a:pt x="269194" y="48050"/>
                      <a:pt x="265251" y="38591"/>
                      <a:pt x="257369" y="31255"/>
                    </a:cubicBezTo>
                    <a:cubicBezTo>
                      <a:pt x="249485" y="23921"/>
                      <a:pt x="239307" y="20253"/>
                      <a:pt x="226833" y="20253"/>
                    </a:cubicBezTo>
                    <a:close/>
                    <a:moveTo>
                      <a:pt x="436041" y="7784"/>
                    </a:moveTo>
                    <a:lnTo>
                      <a:pt x="457695" y="7784"/>
                    </a:lnTo>
                    <a:lnTo>
                      <a:pt x="457695" y="121227"/>
                    </a:lnTo>
                    <a:lnTo>
                      <a:pt x="488638" y="121227"/>
                    </a:lnTo>
                    <a:lnTo>
                      <a:pt x="488638" y="139785"/>
                    </a:lnTo>
                    <a:lnTo>
                      <a:pt x="457695" y="139785"/>
                    </a:lnTo>
                    <a:lnTo>
                      <a:pt x="457695" y="182063"/>
                    </a:lnTo>
                    <a:lnTo>
                      <a:pt x="431916" y="182063"/>
                    </a:lnTo>
                    <a:lnTo>
                      <a:pt x="431916" y="139785"/>
                    </a:lnTo>
                    <a:lnTo>
                      <a:pt x="341166" y="139785"/>
                    </a:lnTo>
                    <a:lnTo>
                      <a:pt x="341166" y="118131"/>
                    </a:lnTo>
                    <a:close/>
                    <a:moveTo>
                      <a:pt x="591940" y="6311"/>
                    </a:moveTo>
                    <a:cubicBezTo>
                      <a:pt x="651759" y="6311"/>
                      <a:pt x="663105" y="59938"/>
                      <a:pt x="663105" y="96034"/>
                    </a:cubicBezTo>
                    <a:cubicBezTo>
                      <a:pt x="663105" y="132131"/>
                      <a:pt x="651759" y="184718"/>
                      <a:pt x="591940" y="184718"/>
                    </a:cubicBezTo>
                    <a:cubicBezTo>
                      <a:pt x="532132" y="184718"/>
                      <a:pt x="520785" y="132131"/>
                      <a:pt x="520785" y="96034"/>
                    </a:cubicBezTo>
                    <a:cubicBezTo>
                      <a:pt x="520785" y="59938"/>
                      <a:pt x="532132" y="6311"/>
                      <a:pt x="591940" y="6311"/>
                    </a:cubicBezTo>
                    <a:close/>
                    <a:moveTo>
                      <a:pt x="55695" y="6311"/>
                    </a:moveTo>
                    <a:lnTo>
                      <a:pt x="76309" y="6311"/>
                    </a:lnTo>
                    <a:lnTo>
                      <a:pt x="76309" y="180591"/>
                    </a:lnTo>
                    <a:lnTo>
                      <a:pt x="48473" y="180591"/>
                    </a:lnTo>
                    <a:lnTo>
                      <a:pt x="48473" y="56840"/>
                    </a:lnTo>
                    <a:lnTo>
                      <a:pt x="0" y="56840"/>
                    </a:lnTo>
                    <a:lnTo>
                      <a:pt x="0" y="39312"/>
                    </a:lnTo>
                    <a:cubicBezTo>
                      <a:pt x="33001" y="37244"/>
                      <a:pt x="47434" y="35187"/>
                      <a:pt x="55695" y="6311"/>
                    </a:cubicBezTo>
                    <a:close/>
                    <a:moveTo>
                      <a:pt x="228329" y="0"/>
                    </a:moveTo>
                    <a:cubicBezTo>
                      <a:pt x="251480" y="0"/>
                      <a:pt x="269319" y="6855"/>
                      <a:pt x="281842" y="20567"/>
                    </a:cubicBezTo>
                    <a:cubicBezTo>
                      <a:pt x="294366" y="34277"/>
                      <a:pt x="300627" y="53759"/>
                      <a:pt x="300627" y="79013"/>
                    </a:cubicBezTo>
                    <a:cubicBezTo>
                      <a:pt x="300627" y="112936"/>
                      <a:pt x="293842" y="139066"/>
                      <a:pt x="280271" y="157402"/>
                    </a:cubicBezTo>
                    <a:cubicBezTo>
                      <a:pt x="266698" y="175739"/>
                      <a:pt x="247440" y="184906"/>
                      <a:pt x="222492" y="184906"/>
                    </a:cubicBezTo>
                    <a:cubicBezTo>
                      <a:pt x="203432" y="184906"/>
                      <a:pt x="188238" y="180635"/>
                      <a:pt x="176912" y="172092"/>
                    </a:cubicBezTo>
                    <a:cubicBezTo>
                      <a:pt x="165586" y="163549"/>
                      <a:pt x="159524" y="151776"/>
                      <a:pt x="158725" y="136773"/>
                    </a:cubicBezTo>
                    <a:lnTo>
                      <a:pt x="184772" y="136773"/>
                    </a:lnTo>
                    <a:cubicBezTo>
                      <a:pt x="185869" y="146025"/>
                      <a:pt x="189685" y="153172"/>
                      <a:pt x="196223" y="158214"/>
                    </a:cubicBezTo>
                    <a:cubicBezTo>
                      <a:pt x="202759" y="163257"/>
                      <a:pt x="211514" y="165778"/>
                      <a:pt x="222492" y="165778"/>
                    </a:cubicBezTo>
                    <a:cubicBezTo>
                      <a:pt x="238658" y="165778"/>
                      <a:pt x="251132" y="158236"/>
                      <a:pt x="259913" y="143150"/>
                    </a:cubicBezTo>
                    <a:cubicBezTo>
                      <a:pt x="266300" y="131898"/>
                      <a:pt x="270441" y="117104"/>
                      <a:pt x="272337" y="98768"/>
                    </a:cubicBezTo>
                    <a:cubicBezTo>
                      <a:pt x="258965" y="112520"/>
                      <a:pt x="242349" y="119396"/>
                      <a:pt x="222492" y="119396"/>
                    </a:cubicBezTo>
                    <a:cubicBezTo>
                      <a:pt x="202533" y="119396"/>
                      <a:pt x="186443" y="113915"/>
                      <a:pt x="174218" y="102955"/>
                    </a:cubicBezTo>
                    <a:cubicBezTo>
                      <a:pt x="161995" y="91995"/>
                      <a:pt x="155882" y="77555"/>
                      <a:pt x="155882" y="59635"/>
                    </a:cubicBezTo>
                    <a:cubicBezTo>
                      <a:pt x="155882" y="41715"/>
                      <a:pt x="162518" y="27296"/>
                      <a:pt x="175790" y="16378"/>
                    </a:cubicBezTo>
                    <a:cubicBezTo>
                      <a:pt x="189062" y="5459"/>
                      <a:pt x="206575" y="0"/>
                      <a:pt x="228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98" name="任意多边形: 形状 97">
                <a:extLst>
                  <a:ext uri="{FF2B5EF4-FFF2-40B4-BE49-F238E27FC236}">
                    <a16:creationId xmlns:a16="http://schemas.microsoft.com/office/drawing/2014/main" id="{BF4EE6CA-7560-4243-9401-51E80D528AF1}"/>
                  </a:ext>
                </a:extLst>
              </p:cNvPr>
              <p:cNvSpPr/>
              <p:nvPr/>
            </p:nvSpPr>
            <p:spPr>
              <a:xfrm>
                <a:off x="3373025" y="4211641"/>
                <a:ext cx="3537217" cy="893065"/>
              </a:xfrm>
              <a:custGeom>
                <a:avLst/>
                <a:gdLst>
                  <a:gd name="connsiteX0" fmla="*/ 162894 w 326707"/>
                  <a:gd name="connsiteY0" fmla="*/ 82351 h 82486"/>
                  <a:gd name="connsiteX1" fmla="*/ 135176 w 326707"/>
                  <a:gd name="connsiteY1" fmla="*/ 76350 h 82486"/>
                  <a:gd name="connsiteX2" fmla="*/ 143177 w 326707"/>
                  <a:gd name="connsiteY2" fmla="*/ 44536 h 82486"/>
                  <a:gd name="connsiteX3" fmla="*/ 19352 w 326707"/>
                  <a:gd name="connsiteY3" fmla="*/ 21771 h 82486"/>
                  <a:gd name="connsiteX4" fmla="*/ -365 w 326707"/>
                  <a:gd name="connsiteY4" fmla="*/ -136 h 82486"/>
                  <a:gd name="connsiteX5" fmla="*/ 30877 w 326707"/>
                  <a:gd name="connsiteY5" fmla="*/ 4817 h 82486"/>
                  <a:gd name="connsiteX6" fmla="*/ 133842 w 326707"/>
                  <a:gd name="connsiteY6" fmla="*/ 5674 h 82486"/>
                  <a:gd name="connsiteX7" fmla="*/ 162989 w 326707"/>
                  <a:gd name="connsiteY7" fmla="*/ 5674 h 82486"/>
                  <a:gd name="connsiteX8" fmla="*/ 192135 w 326707"/>
                  <a:gd name="connsiteY8" fmla="*/ 5674 h 82486"/>
                  <a:gd name="connsiteX9" fmla="*/ 295100 w 326707"/>
                  <a:gd name="connsiteY9" fmla="*/ 4817 h 82486"/>
                  <a:gd name="connsiteX10" fmla="*/ 326342 w 326707"/>
                  <a:gd name="connsiteY10" fmla="*/ -136 h 82486"/>
                  <a:gd name="connsiteX11" fmla="*/ 306721 w 326707"/>
                  <a:gd name="connsiteY11" fmla="*/ 21771 h 82486"/>
                  <a:gd name="connsiteX12" fmla="*/ 182896 w 326707"/>
                  <a:gd name="connsiteY12" fmla="*/ 44536 h 82486"/>
                  <a:gd name="connsiteX13" fmla="*/ 190897 w 326707"/>
                  <a:gd name="connsiteY13" fmla="*/ 76350 h 82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6707" h="82486">
                    <a:moveTo>
                      <a:pt x="162894" y="82351"/>
                    </a:moveTo>
                    <a:lnTo>
                      <a:pt x="135176" y="76350"/>
                    </a:lnTo>
                    <a:lnTo>
                      <a:pt x="143177" y="44536"/>
                    </a:lnTo>
                    <a:cubicBezTo>
                      <a:pt x="101245" y="41102"/>
                      <a:pt x="59763" y="33475"/>
                      <a:pt x="19352" y="21771"/>
                    </a:cubicBezTo>
                    <a:cubicBezTo>
                      <a:pt x="11564" y="15662"/>
                      <a:pt x="4893" y="8250"/>
                      <a:pt x="-365" y="-136"/>
                    </a:cubicBezTo>
                    <a:cubicBezTo>
                      <a:pt x="9900" y="2347"/>
                      <a:pt x="20347" y="4003"/>
                      <a:pt x="30877" y="4817"/>
                    </a:cubicBezTo>
                    <a:cubicBezTo>
                      <a:pt x="58785" y="5865"/>
                      <a:pt x="102410" y="2245"/>
                      <a:pt x="133842" y="5674"/>
                    </a:cubicBezTo>
                    <a:lnTo>
                      <a:pt x="162989" y="5674"/>
                    </a:lnTo>
                    <a:lnTo>
                      <a:pt x="192135" y="5674"/>
                    </a:lnTo>
                    <a:cubicBezTo>
                      <a:pt x="223568" y="2245"/>
                      <a:pt x="267288" y="5674"/>
                      <a:pt x="295100" y="4817"/>
                    </a:cubicBezTo>
                    <a:cubicBezTo>
                      <a:pt x="305630" y="4003"/>
                      <a:pt x="316077" y="2347"/>
                      <a:pt x="326342" y="-136"/>
                    </a:cubicBezTo>
                    <a:cubicBezTo>
                      <a:pt x="321105" y="8236"/>
                      <a:pt x="314468" y="15647"/>
                      <a:pt x="306721" y="21771"/>
                    </a:cubicBezTo>
                    <a:cubicBezTo>
                      <a:pt x="266307" y="33462"/>
                      <a:pt x="224826" y="41088"/>
                      <a:pt x="182896" y="44536"/>
                    </a:cubicBezTo>
                    <a:lnTo>
                      <a:pt x="190897" y="76350"/>
                    </a:lnTo>
                    <a:close/>
                  </a:path>
                </a:pathLst>
              </a:custGeom>
              <a:solidFill>
                <a:srgbClr val="0099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" name="任意多边形: 形状 98">
                <a:extLst>
                  <a:ext uri="{FF2B5EF4-FFF2-40B4-BE49-F238E27FC236}">
                    <a16:creationId xmlns:a16="http://schemas.microsoft.com/office/drawing/2014/main" id="{833D2B7D-D209-48D2-A964-3B9D564A0E29}"/>
                  </a:ext>
                </a:extLst>
              </p:cNvPr>
              <p:cNvSpPr/>
              <p:nvPr/>
            </p:nvSpPr>
            <p:spPr>
              <a:xfrm>
                <a:off x="3518431" y="3788820"/>
                <a:ext cx="3246401" cy="902357"/>
              </a:xfrm>
              <a:custGeom>
                <a:avLst/>
                <a:gdLst>
                  <a:gd name="connsiteX0" fmla="*/ 149463 w 299846"/>
                  <a:gd name="connsiteY0" fmla="*/ 6151 h 83344"/>
                  <a:gd name="connsiteX1" fmla="*/ 191564 w 299846"/>
                  <a:gd name="connsiteY1" fmla="*/ 6151 h 83344"/>
                  <a:gd name="connsiteX2" fmla="*/ 277289 w 299846"/>
                  <a:gd name="connsiteY2" fmla="*/ 2722 h 83344"/>
                  <a:gd name="connsiteX3" fmla="*/ 299482 w 299846"/>
                  <a:gd name="connsiteY3" fmla="*/ -135 h 83344"/>
                  <a:gd name="connsiteX4" fmla="*/ 279289 w 299846"/>
                  <a:gd name="connsiteY4" fmla="*/ 21391 h 83344"/>
                  <a:gd name="connsiteX5" fmla="*/ 254619 w 299846"/>
                  <a:gd name="connsiteY5" fmla="*/ 32631 h 83344"/>
                  <a:gd name="connsiteX6" fmla="*/ 195278 w 299846"/>
                  <a:gd name="connsiteY6" fmla="*/ 45871 h 83344"/>
                  <a:gd name="connsiteX7" fmla="*/ 168799 w 299846"/>
                  <a:gd name="connsiteY7" fmla="*/ 48823 h 83344"/>
                  <a:gd name="connsiteX8" fmla="*/ 176229 w 299846"/>
                  <a:gd name="connsiteY8" fmla="*/ 78636 h 83344"/>
                  <a:gd name="connsiteX9" fmla="*/ 149558 w 299846"/>
                  <a:gd name="connsiteY9" fmla="*/ 83208 h 83344"/>
                  <a:gd name="connsiteX10" fmla="*/ 122889 w 299846"/>
                  <a:gd name="connsiteY10" fmla="*/ 78636 h 83344"/>
                  <a:gd name="connsiteX11" fmla="*/ 130318 w 299846"/>
                  <a:gd name="connsiteY11" fmla="*/ 48823 h 83344"/>
                  <a:gd name="connsiteX12" fmla="*/ 103839 w 299846"/>
                  <a:gd name="connsiteY12" fmla="*/ 45870 h 83344"/>
                  <a:gd name="connsiteX13" fmla="*/ 44498 w 299846"/>
                  <a:gd name="connsiteY13" fmla="*/ 32630 h 83344"/>
                  <a:gd name="connsiteX14" fmla="*/ 19828 w 299846"/>
                  <a:gd name="connsiteY14" fmla="*/ 21391 h 83344"/>
                  <a:gd name="connsiteX15" fmla="*/ -365 w 299846"/>
                  <a:gd name="connsiteY15" fmla="*/ -136 h 83344"/>
                  <a:gd name="connsiteX16" fmla="*/ 21828 w 299846"/>
                  <a:gd name="connsiteY16" fmla="*/ 2721 h 83344"/>
                  <a:gd name="connsiteX17" fmla="*/ 107553 w 299846"/>
                  <a:gd name="connsiteY17" fmla="*/ 6150 h 83344"/>
                  <a:gd name="connsiteX18" fmla="*/ 149654 w 299846"/>
                  <a:gd name="connsiteY18" fmla="*/ 6151 h 83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99846" h="83344">
                    <a:moveTo>
                      <a:pt x="149463" y="6151"/>
                    </a:moveTo>
                    <a:cubicBezTo>
                      <a:pt x="170323" y="6151"/>
                      <a:pt x="191659" y="6151"/>
                      <a:pt x="191564" y="6151"/>
                    </a:cubicBezTo>
                    <a:cubicBezTo>
                      <a:pt x="219999" y="2694"/>
                      <a:pt x="248668" y="1547"/>
                      <a:pt x="277289" y="2722"/>
                    </a:cubicBezTo>
                    <a:cubicBezTo>
                      <a:pt x="284757" y="2441"/>
                      <a:pt x="292185" y="1485"/>
                      <a:pt x="299482" y="-135"/>
                    </a:cubicBezTo>
                    <a:cubicBezTo>
                      <a:pt x="294242" y="8306"/>
                      <a:pt x="287378" y="15623"/>
                      <a:pt x="279289" y="21391"/>
                    </a:cubicBezTo>
                    <a:cubicBezTo>
                      <a:pt x="271430" y="25890"/>
                      <a:pt x="263171" y="29653"/>
                      <a:pt x="254619" y="32631"/>
                    </a:cubicBezTo>
                    <a:cubicBezTo>
                      <a:pt x="235136" y="38283"/>
                      <a:pt x="215317" y="42705"/>
                      <a:pt x="195278" y="45871"/>
                    </a:cubicBezTo>
                    <a:cubicBezTo>
                      <a:pt x="185754" y="47013"/>
                      <a:pt x="176800" y="48156"/>
                      <a:pt x="168799" y="48823"/>
                    </a:cubicBezTo>
                    <a:lnTo>
                      <a:pt x="176229" y="78636"/>
                    </a:lnTo>
                    <a:lnTo>
                      <a:pt x="149558" y="83208"/>
                    </a:lnTo>
                    <a:lnTo>
                      <a:pt x="122889" y="78636"/>
                    </a:lnTo>
                    <a:lnTo>
                      <a:pt x="130318" y="48823"/>
                    </a:lnTo>
                    <a:cubicBezTo>
                      <a:pt x="122317" y="48156"/>
                      <a:pt x="113078" y="47013"/>
                      <a:pt x="103839" y="45870"/>
                    </a:cubicBezTo>
                    <a:cubicBezTo>
                      <a:pt x="83800" y="42705"/>
                      <a:pt x="63981" y="38283"/>
                      <a:pt x="44498" y="32630"/>
                    </a:cubicBezTo>
                    <a:cubicBezTo>
                      <a:pt x="35946" y="29652"/>
                      <a:pt x="27687" y="25889"/>
                      <a:pt x="19828" y="21391"/>
                    </a:cubicBezTo>
                    <a:cubicBezTo>
                      <a:pt x="11739" y="15622"/>
                      <a:pt x="4875" y="8305"/>
                      <a:pt x="-365" y="-136"/>
                    </a:cubicBezTo>
                    <a:cubicBezTo>
                      <a:pt x="6931" y="1484"/>
                      <a:pt x="14359" y="2441"/>
                      <a:pt x="21828" y="2721"/>
                    </a:cubicBezTo>
                    <a:cubicBezTo>
                      <a:pt x="50449" y="1547"/>
                      <a:pt x="79118" y="2694"/>
                      <a:pt x="107553" y="6150"/>
                    </a:cubicBezTo>
                    <a:cubicBezTo>
                      <a:pt x="107553" y="6151"/>
                      <a:pt x="128794" y="6151"/>
                      <a:pt x="149654" y="6151"/>
                    </a:cubicBezTo>
                  </a:path>
                </a:pathLst>
              </a:custGeom>
              <a:solidFill>
                <a:srgbClr val="13AE6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" name="任意多边形: 形状 99">
                <a:extLst>
                  <a:ext uri="{FF2B5EF4-FFF2-40B4-BE49-F238E27FC236}">
                    <a16:creationId xmlns:a16="http://schemas.microsoft.com/office/drawing/2014/main" id="{3893E3F4-7C37-4B8B-A828-B9DD3A75DA2B}"/>
                  </a:ext>
                </a:extLst>
              </p:cNvPr>
              <p:cNvSpPr/>
              <p:nvPr/>
            </p:nvSpPr>
            <p:spPr>
              <a:xfrm>
                <a:off x="3703032" y="3358787"/>
                <a:ext cx="2883406" cy="928137"/>
              </a:xfrm>
              <a:custGeom>
                <a:avLst/>
                <a:gdLst>
                  <a:gd name="connsiteX0" fmla="*/ 132699 w 266319"/>
                  <a:gd name="connsiteY0" fmla="*/ 85589 h 85725"/>
                  <a:gd name="connsiteX1" fmla="*/ 132223 w 266319"/>
                  <a:gd name="connsiteY1" fmla="*/ 85589 h 85725"/>
                  <a:gd name="connsiteX2" fmla="*/ 107077 w 266319"/>
                  <a:gd name="connsiteY2" fmla="*/ 82637 h 85725"/>
                  <a:gd name="connsiteX3" fmla="*/ 113840 w 266319"/>
                  <a:gd name="connsiteY3" fmla="*/ 54062 h 85725"/>
                  <a:gd name="connsiteX4" fmla="*/ 91551 w 266319"/>
                  <a:gd name="connsiteY4" fmla="*/ 52728 h 85725"/>
                  <a:gd name="connsiteX5" fmla="*/ 43355 w 266319"/>
                  <a:gd name="connsiteY5" fmla="*/ 38536 h 85725"/>
                  <a:gd name="connsiteX6" fmla="*/ 18685 w 266319"/>
                  <a:gd name="connsiteY6" fmla="*/ 22629 h 85725"/>
                  <a:gd name="connsiteX7" fmla="*/ -365 w 266319"/>
                  <a:gd name="connsiteY7" fmla="*/ -136 h 85725"/>
                  <a:gd name="connsiteX8" fmla="*/ 21352 w 266319"/>
                  <a:gd name="connsiteY8" fmla="*/ 2627 h 85725"/>
                  <a:gd name="connsiteX9" fmla="*/ 91456 w 266319"/>
                  <a:gd name="connsiteY9" fmla="*/ 6818 h 85725"/>
                  <a:gd name="connsiteX10" fmla="*/ 132794 w 266319"/>
                  <a:gd name="connsiteY10" fmla="*/ 6818 h 85725"/>
                  <a:gd name="connsiteX11" fmla="*/ 174133 w 266319"/>
                  <a:gd name="connsiteY11" fmla="*/ 6818 h 85725"/>
                  <a:gd name="connsiteX12" fmla="*/ 244237 w 266319"/>
                  <a:gd name="connsiteY12" fmla="*/ 2627 h 85725"/>
                  <a:gd name="connsiteX13" fmla="*/ 265954 w 266319"/>
                  <a:gd name="connsiteY13" fmla="*/ -136 h 85725"/>
                  <a:gd name="connsiteX14" fmla="*/ 246904 w 266319"/>
                  <a:gd name="connsiteY14" fmla="*/ 22629 h 85725"/>
                  <a:gd name="connsiteX15" fmla="*/ 222234 w 266319"/>
                  <a:gd name="connsiteY15" fmla="*/ 38536 h 85725"/>
                  <a:gd name="connsiteX16" fmla="*/ 174038 w 266319"/>
                  <a:gd name="connsiteY16" fmla="*/ 52728 h 85725"/>
                  <a:gd name="connsiteX17" fmla="*/ 151654 w 266319"/>
                  <a:gd name="connsiteY17" fmla="*/ 54062 h 85725"/>
                  <a:gd name="connsiteX18" fmla="*/ 158417 w 266319"/>
                  <a:gd name="connsiteY18" fmla="*/ 82637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6319" h="85725">
                    <a:moveTo>
                      <a:pt x="132699" y="85589"/>
                    </a:moveTo>
                    <a:lnTo>
                      <a:pt x="132223" y="85589"/>
                    </a:lnTo>
                    <a:lnTo>
                      <a:pt x="107077" y="82637"/>
                    </a:lnTo>
                    <a:lnTo>
                      <a:pt x="113840" y="54062"/>
                    </a:lnTo>
                    <a:cubicBezTo>
                      <a:pt x="106384" y="54659"/>
                      <a:pt x="98882" y="54210"/>
                      <a:pt x="91551" y="52728"/>
                    </a:cubicBezTo>
                    <a:cubicBezTo>
                      <a:pt x="74928" y="50153"/>
                      <a:pt x="58721" y="45380"/>
                      <a:pt x="43355" y="38536"/>
                    </a:cubicBezTo>
                    <a:cubicBezTo>
                      <a:pt x="34466" y="34344"/>
                      <a:pt x="26171" y="28996"/>
                      <a:pt x="18685" y="22629"/>
                    </a:cubicBezTo>
                    <a:cubicBezTo>
                      <a:pt x="11003" y="16263"/>
                      <a:pt x="4548" y="8548"/>
                      <a:pt x="-365" y="-136"/>
                    </a:cubicBezTo>
                    <a:cubicBezTo>
                      <a:pt x="-365" y="-136"/>
                      <a:pt x="14684" y="2246"/>
                      <a:pt x="21352" y="2627"/>
                    </a:cubicBezTo>
                    <a:cubicBezTo>
                      <a:pt x="34020" y="3198"/>
                      <a:pt x="58404" y="4055"/>
                      <a:pt x="91456" y="6818"/>
                    </a:cubicBezTo>
                    <a:cubicBezTo>
                      <a:pt x="91456" y="6818"/>
                      <a:pt x="112411" y="6818"/>
                      <a:pt x="132794" y="6818"/>
                    </a:cubicBezTo>
                    <a:cubicBezTo>
                      <a:pt x="153178" y="6818"/>
                      <a:pt x="173942" y="6818"/>
                      <a:pt x="174133" y="6818"/>
                    </a:cubicBezTo>
                    <a:cubicBezTo>
                      <a:pt x="207185" y="4055"/>
                      <a:pt x="231283" y="3198"/>
                      <a:pt x="244237" y="2627"/>
                    </a:cubicBezTo>
                    <a:cubicBezTo>
                      <a:pt x="250904" y="2627"/>
                      <a:pt x="266049" y="55"/>
                      <a:pt x="265954" y="-136"/>
                    </a:cubicBezTo>
                    <a:cubicBezTo>
                      <a:pt x="261024" y="8536"/>
                      <a:pt x="254571" y="16248"/>
                      <a:pt x="246904" y="22629"/>
                    </a:cubicBezTo>
                    <a:cubicBezTo>
                      <a:pt x="239402" y="28975"/>
                      <a:pt x="231110" y="34322"/>
                      <a:pt x="222234" y="38536"/>
                    </a:cubicBezTo>
                    <a:cubicBezTo>
                      <a:pt x="206859" y="45355"/>
                      <a:pt x="190655" y="50127"/>
                      <a:pt x="174038" y="52728"/>
                    </a:cubicBezTo>
                    <a:cubicBezTo>
                      <a:pt x="166675" y="54209"/>
                      <a:pt x="159141" y="54658"/>
                      <a:pt x="151654" y="54062"/>
                    </a:cubicBezTo>
                    <a:lnTo>
                      <a:pt x="158417" y="82637"/>
                    </a:lnTo>
                    <a:close/>
                  </a:path>
                </a:pathLst>
              </a:custGeom>
              <a:solidFill>
                <a:srgbClr val="89C99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101" name="任意多边形: 形状 100">
                <a:extLst>
                  <a:ext uri="{FF2B5EF4-FFF2-40B4-BE49-F238E27FC236}">
                    <a16:creationId xmlns:a16="http://schemas.microsoft.com/office/drawing/2014/main" id="{82022201-1A61-49BC-9AFC-39C518F6F482}"/>
                  </a:ext>
                </a:extLst>
              </p:cNvPr>
              <p:cNvSpPr/>
              <p:nvPr/>
            </p:nvSpPr>
            <p:spPr>
              <a:xfrm>
                <a:off x="3872159" y="2875128"/>
                <a:ext cx="2534835" cy="962162"/>
              </a:xfrm>
              <a:custGeom>
                <a:avLst/>
                <a:gdLst>
                  <a:gd name="connsiteX0" fmla="*/ 116793 w 234124"/>
                  <a:gd name="connsiteY0" fmla="*/ 88732 h 88868"/>
                  <a:gd name="connsiteX1" fmla="*/ 92790 w 234124"/>
                  <a:gd name="connsiteY1" fmla="*/ 87208 h 88868"/>
                  <a:gd name="connsiteX2" fmla="*/ 99076 w 234124"/>
                  <a:gd name="connsiteY2" fmla="*/ 61300 h 88868"/>
                  <a:gd name="connsiteX3" fmla="*/ 82407 w 234124"/>
                  <a:gd name="connsiteY3" fmla="*/ 61300 h 88868"/>
                  <a:gd name="connsiteX4" fmla="*/ 47736 w 234124"/>
                  <a:gd name="connsiteY4" fmla="*/ 50251 h 88868"/>
                  <a:gd name="connsiteX5" fmla="*/ 15351 w 234124"/>
                  <a:gd name="connsiteY5" fmla="*/ 24534 h 88868"/>
                  <a:gd name="connsiteX6" fmla="*/ -365 w 234124"/>
                  <a:gd name="connsiteY6" fmla="*/ -136 h 88868"/>
                  <a:gd name="connsiteX7" fmla="*/ 12684 w 234124"/>
                  <a:gd name="connsiteY7" fmla="*/ 2817 h 88868"/>
                  <a:gd name="connsiteX8" fmla="*/ 88884 w 234124"/>
                  <a:gd name="connsiteY8" fmla="*/ 12342 h 88868"/>
                  <a:gd name="connsiteX9" fmla="*/ 144510 w 234124"/>
                  <a:gd name="connsiteY9" fmla="*/ 12342 h 88868"/>
                  <a:gd name="connsiteX10" fmla="*/ 220710 w 234124"/>
                  <a:gd name="connsiteY10" fmla="*/ 2817 h 88868"/>
                  <a:gd name="connsiteX11" fmla="*/ 233759 w 234124"/>
                  <a:gd name="connsiteY11" fmla="*/ -136 h 88868"/>
                  <a:gd name="connsiteX12" fmla="*/ 218043 w 234124"/>
                  <a:gd name="connsiteY12" fmla="*/ 24534 h 88868"/>
                  <a:gd name="connsiteX13" fmla="*/ 185753 w 234124"/>
                  <a:gd name="connsiteY13" fmla="*/ 50252 h 88868"/>
                  <a:gd name="connsiteX14" fmla="*/ 150892 w 234124"/>
                  <a:gd name="connsiteY14" fmla="*/ 62063 h 88868"/>
                  <a:gd name="connsiteX15" fmla="*/ 134318 w 234124"/>
                  <a:gd name="connsiteY15" fmla="*/ 62063 h 88868"/>
                  <a:gd name="connsiteX16" fmla="*/ 140510 w 234124"/>
                  <a:gd name="connsiteY16" fmla="*/ 87971 h 8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4124" h="88868">
                    <a:moveTo>
                      <a:pt x="116793" y="88732"/>
                    </a:moveTo>
                    <a:lnTo>
                      <a:pt x="92790" y="87208"/>
                    </a:lnTo>
                    <a:lnTo>
                      <a:pt x="99076" y="61300"/>
                    </a:lnTo>
                    <a:cubicBezTo>
                      <a:pt x="93620" y="62791"/>
                      <a:pt x="87864" y="62791"/>
                      <a:pt x="82407" y="61300"/>
                    </a:cubicBezTo>
                    <a:cubicBezTo>
                      <a:pt x="70332" y="59502"/>
                      <a:pt x="58625" y="55771"/>
                      <a:pt x="47736" y="50251"/>
                    </a:cubicBezTo>
                    <a:cubicBezTo>
                      <a:pt x="35340" y="43915"/>
                      <a:pt x="24330" y="35173"/>
                      <a:pt x="15351" y="24534"/>
                    </a:cubicBezTo>
                    <a:cubicBezTo>
                      <a:pt x="8934" y="17123"/>
                      <a:pt x="3639" y="8812"/>
                      <a:pt x="-365" y="-136"/>
                    </a:cubicBezTo>
                    <a:cubicBezTo>
                      <a:pt x="3925" y="1097"/>
                      <a:pt x="8282" y="2082"/>
                      <a:pt x="12684" y="2817"/>
                    </a:cubicBezTo>
                    <a:cubicBezTo>
                      <a:pt x="37809" y="7902"/>
                      <a:pt x="63281" y="11086"/>
                      <a:pt x="88884" y="12342"/>
                    </a:cubicBezTo>
                    <a:lnTo>
                      <a:pt x="144510" y="12342"/>
                    </a:lnTo>
                    <a:cubicBezTo>
                      <a:pt x="170114" y="11086"/>
                      <a:pt x="195586" y="7902"/>
                      <a:pt x="220710" y="2817"/>
                    </a:cubicBezTo>
                    <a:cubicBezTo>
                      <a:pt x="225113" y="2083"/>
                      <a:pt x="229470" y="1097"/>
                      <a:pt x="233759" y="-136"/>
                    </a:cubicBezTo>
                    <a:cubicBezTo>
                      <a:pt x="229756" y="8812"/>
                      <a:pt x="224460" y="17124"/>
                      <a:pt x="218043" y="24534"/>
                    </a:cubicBezTo>
                    <a:cubicBezTo>
                      <a:pt x="209092" y="35163"/>
                      <a:pt x="198116" y="43905"/>
                      <a:pt x="185753" y="50252"/>
                    </a:cubicBezTo>
                    <a:cubicBezTo>
                      <a:pt x="174841" y="56032"/>
                      <a:pt x="163070" y="60020"/>
                      <a:pt x="150892" y="62063"/>
                    </a:cubicBezTo>
                    <a:cubicBezTo>
                      <a:pt x="145468" y="63555"/>
                      <a:pt x="139742" y="63555"/>
                      <a:pt x="134318" y="62063"/>
                    </a:cubicBezTo>
                    <a:lnTo>
                      <a:pt x="140510" y="87971"/>
                    </a:lnTo>
                    <a:close/>
                  </a:path>
                </a:pathLst>
              </a:custGeom>
              <a:solidFill>
                <a:srgbClr val="CAE5C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" name="任意多边形: 形状 101">
                <a:extLst>
                  <a:ext uri="{FF2B5EF4-FFF2-40B4-BE49-F238E27FC236}">
                    <a16:creationId xmlns:a16="http://schemas.microsoft.com/office/drawing/2014/main" id="{F2FF33DE-1363-4F5E-83E1-E9A2A234F84D}"/>
                  </a:ext>
                </a:extLst>
              </p:cNvPr>
              <p:cNvSpPr/>
              <p:nvPr/>
            </p:nvSpPr>
            <p:spPr>
              <a:xfrm>
                <a:off x="4050561" y="2168719"/>
                <a:ext cx="2183167" cy="1215848"/>
              </a:xfrm>
              <a:custGeom>
                <a:avLst/>
                <a:gdLst>
                  <a:gd name="connsiteX0" fmla="*/ 78597 w 201643"/>
                  <a:gd name="connsiteY0" fmla="*/ 112164 h 112299"/>
                  <a:gd name="connsiteX1" fmla="*/ 84217 w 201643"/>
                  <a:gd name="connsiteY1" fmla="*/ 89113 h 112299"/>
                  <a:gd name="connsiteX2" fmla="*/ 69072 w 201643"/>
                  <a:gd name="connsiteY2" fmla="*/ 89685 h 112299"/>
                  <a:gd name="connsiteX3" fmla="*/ 56118 w 201643"/>
                  <a:gd name="connsiteY3" fmla="*/ 78731 h 112299"/>
                  <a:gd name="connsiteX4" fmla="*/ 37068 w 201643"/>
                  <a:gd name="connsiteY4" fmla="*/ 73397 h 112299"/>
                  <a:gd name="connsiteX5" fmla="*/ 28972 w 201643"/>
                  <a:gd name="connsiteY5" fmla="*/ 57014 h 112299"/>
                  <a:gd name="connsiteX6" fmla="*/ 7636 w 201643"/>
                  <a:gd name="connsiteY6" fmla="*/ 43679 h 112299"/>
                  <a:gd name="connsiteX7" fmla="*/ -365 w 201643"/>
                  <a:gd name="connsiteY7" fmla="*/ 21105 h 112299"/>
                  <a:gd name="connsiteX8" fmla="*/ 87837 w 201643"/>
                  <a:gd name="connsiteY8" fmla="*/ 34154 h 112299"/>
                  <a:gd name="connsiteX9" fmla="*/ 92599 w 201643"/>
                  <a:gd name="connsiteY9" fmla="*/ 9961 h 112299"/>
                  <a:gd name="connsiteX10" fmla="*/ 100409 w 201643"/>
                  <a:gd name="connsiteY10" fmla="*/ -136 h 112299"/>
                  <a:gd name="connsiteX11" fmla="*/ 100409 w 201643"/>
                  <a:gd name="connsiteY11" fmla="*/ -136 h 112299"/>
                  <a:gd name="connsiteX12" fmla="*/ 108220 w 201643"/>
                  <a:gd name="connsiteY12" fmla="*/ 9961 h 112299"/>
                  <a:gd name="connsiteX13" fmla="*/ 112982 w 201643"/>
                  <a:gd name="connsiteY13" fmla="*/ 34154 h 112299"/>
                  <a:gd name="connsiteX14" fmla="*/ 201279 w 201643"/>
                  <a:gd name="connsiteY14" fmla="*/ 21105 h 112299"/>
                  <a:gd name="connsiteX15" fmla="*/ 193278 w 201643"/>
                  <a:gd name="connsiteY15" fmla="*/ 43679 h 112299"/>
                  <a:gd name="connsiteX16" fmla="*/ 171942 w 201643"/>
                  <a:gd name="connsiteY16" fmla="*/ 57014 h 112299"/>
                  <a:gd name="connsiteX17" fmla="*/ 163751 w 201643"/>
                  <a:gd name="connsiteY17" fmla="*/ 73397 h 112299"/>
                  <a:gd name="connsiteX18" fmla="*/ 144701 w 201643"/>
                  <a:gd name="connsiteY18" fmla="*/ 78731 h 112299"/>
                  <a:gd name="connsiteX19" fmla="*/ 131651 w 201643"/>
                  <a:gd name="connsiteY19" fmla="*/ 89685 h 112299"/>
                  <a:gd name="connsiteX20" fmla="*/ 116507 w 201643"/>
                  <a:gd name="connsiteY20" fmla="*/ 89113 h 112299"/>
                  <a:gd name="connsiteX21" fmla="*/ 122126 w 201643"/>
                  <a:gd name="connsiteY21" fmla="*/ 112164 h 11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1643" h="112299">
                    <a:moveTo>
                      <a:pt x="78597" y="112164"/>
                    </a:moveTo>
                    <a:lnTo>
                      <a:pt x="84217" y="89113"/>
                    </a:lnTo>
                    <a:cubicBezTo>
                      <a:pt x="79371" y="90976"/>
                      <a:pt x="74044" y="91177"/>
                      <a:pt x="69072" y="89685"/>
                    </a:cubicBezTo>
                    <a:cubicBezTo>
                      <a:pt x="63385" y="88055"/>
                      <a:pt x="58670" y="84068"/>
                      <a:pt x="56118" y="78731"/>
                    </a:cubicBezTo>
                    <a:cubicBezTo>
                      <a:pt x="49336" y="79278"/>
                      <a:pt x="42581" y="77387"/>
                      <a:pt x="37068" y="73397"/>
                    </a:cubicBezTo>
                    <a:cubicBezTo>
                      <a:pt x="32448" y="69117"/>
                      <a:pt x="29565" y="63285"/>
                      <a:pt x="28972" y="57014"/>
                    </a:cubicBezTo>
                    <a:cubicBezTo>
                      <a:pt x="20600" y="55005"/>
                      <a:pt x="13110" y="50324"/>
                      <a:pt x="7636" y="43679"/>
                    </a:cubicBezTo>
                    <a:cubicBezTo>
                      <a:pt x="2458" y="37295"/>
                      <a:pt x="-368" y="29325"/>
                      <a:pt x="-365" y="21105"/>
                    </a:cubicBezTo>
                    <a:cubicBezTo>
                      <a:pt x="28175" y="30029"/>
                      <a:pt x="57935" y="34432"/>
                      <a:pt x="87837" y="34154"/>
                    </a:cubicBezTo>
                    <a:lnTo>
                      <a:pt x="92599" y="9961"/>
                    </a:lnTo>
                    <a:cubicBezTo>
                      <a:pt x="93075" y="7389"/>
                      <a:pt x="94218" y="-136"/>
                      <a:pt x="100409" y="-136"/>
                    </a:cubicBezTo>
                    <a:lnTo>
                      <a:pt x="100409" y="-136"/>
                    </a:lnTo>
                    <a:cubicBezTo>
                      <a:pt x="106600" y="-136"/>
                      <a:pt x="107744" y="7389"/>
                      <a:pt x="108220" y="9961"/>
                    </a:cubicBezTo>
                    <a:lnTo>
                      <a:pt x="112982" y="34154"/>
                    </a:lnTo>
                    <a:cubicBezTo>
                      <a:pt x="142914" y="34422"/>
                      <a:pt x="172704" y="30019"/>
                      <a:pt x="201279" y="21105"/>
                    </a:cubicBezTo>
                    <a:cubicBezTo>
                      <a:pt x="201236" y="29317"/>
                      <a:pt x="198416" y="37273"/>
                      <a:pt x="193278" y="43679"/>
                    </a:cubicBezTo>
                    <a:cubicBezTo>
                      <a:pt x="187790" y="50308"/>
                      <a:pt x="180306" y="54986"/>
                      <a:pt x="171942" y="57014"/>
                    </a:cubicBezTo>
                    <a:cubicBezTo>
                      <a:pt x="171289" y="63288"/>
                      <a:pt x="168378" y="69110"/>
                      <a:pt x="163751" y="73397"/>
                    </a:cubicBezTo>
                    <a:cubicBezTo>
                      <a:pt x="158238" y="77387"/>
                      <a:pt x="151483" y="79278"/>
                      <a:pt x="144701" y="78731"/>
                    </a:cubicBezTo>
                    <a:cubicBezTo>
                      <a:pt x="142098" y="84066"/>
                      <a:pt x="137356" y="88046"/>
                      <a:pt x="131651" y="89685"/>
                    </a:cubicBezTo>
                    <a:cubicBezTo>
                      <a:pt x="126679" y="91177"/>
                      <a:pt x="121352" y="90976"/>
                      <a:pt x="116507" y="89113"/>
                    </a:cubicBezTo>
                    <a:lnTo>
                      <a:pt x="122126" y="11216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" name="任意多边形: 形状 102">
                <a:extLst>
                  <a:ext uri="{FF2B5EF4-FFF2-40B4-BE49-F238E27FC236}">
                    <a16:creationId xmlns:a16="http://schemas.microsoft.com/office/drawing/2014/main" id="{748CFF4B-CCB3-4D32-BCDF-E9E2D994966D}"/>
                  </a:ext>
                </a:extLst>
              </p:cNvPr>
              <p:cNvSpPr/>
              <p:nvPr/>
            </p:nvSpPr>
            <p:spPr>
              <a:xfrm>
                <a:off x="4030967" y="2154274"/>
                <a:ext cx="2216175" cy="1248848"/>
              </a:xfrm>
              <a:custGeom>
                <a:avLst/>
                <a:gdLst>
                  <a:gd name="connsiteX0" fmla="*/ 126032 w 204692"/>
                  <a:gd name="connsiteY0" fmla="*/ 115212 h 115347"/>
                  <a:gd name="connsiteX1" fmla="*/ 78407 w 204692"/>
                  <a:gd name="connsiteY1" fmla="*/ 115212 h 115347"/>
                  <a:gd name="connsiteX2" fmla="*/ 83932 w 204692"/>
                  <a:gd name="connsiteY2" fmla="*/ 93019 h 115347"/>
                  <a:gd name="connsiteX3" fmla="*/ 77740 w 204692"/>
                  <a:gd name="connsiteY3" fmla="*/ 93685 h 115347"/>
                  <a:gd name="connsiteX4" fmla="*/ 70597 w 204692"/>
                  <a:gd name="connsiteY4" fmla="*/ 92638 h 115347"/>
                  <a:gd name="connsiteX5" fmla="*/ 57071 w 204692"/>
                  <a:gd name="connsiteY5" fmla="*/ 81874 h 115347"/>
                  <a:gd name="connsiteX6" fmla="*/ 55737 w 204692"/>
                  <a:gd name="connsiteY6" fmla="*/ 81874 h 115347"/>
                  <a:gd name="connsiteX7" fmla="*/ 37735 w 204692"/>
                  <a:gd name="connsiteY7" fmla="*/ 76064 h 115347"/>
                  <a:gd name="connsiteX8" fmla="*/ 29067 w 204692"/>
                  <a:gd name="connsiteY8" fmla="*/ 59777 h 115347"/>
                  <a:gd name="connsiteX9" fmla="*/ 8017 w 204692"/>
                  <a:gd name="connsiteY9" fmla="*/ 46156 h 115347"/>
                  <a:gd name="connsiteX10" fmla="*/ -365 w 204692"/>
                  <a:gd name="connsiteY10" fmla="*/ 22439 h 115347"/>
                  <a:gd name="connsiteX11" fmla="*/ -365 w 204692"/>
                  <a:gd name="connsiteY11" fmla="*/ 20057 h 115347"/>
                  <a:gd name="connsiteX12" fmla="*/ 1826 w 204692"/>
                  <a:gd name="connsiteY12" fmla="*/ 20819 h 115347"/>
                  <a:gd name="connsiteX13" fmla="*/ 88027 w 204692"/>
                  <a:gd name="connsiteY13" fmla="*/ 33773 h 115347"/>
                  <a:gd name="connsiteX14" fmla="*/ 88027 w 204692"/>
                  <a:gd name="connsiteY14" fmla="*/ 33773 h 115347"/>
                  <a:gd name="connsiteX15" fmla="*/ 92409 w 204692"/>
                  <a:gd name="connsiteY15" fmla="*/ 10913 h 115347"/>
                  <a:gd name="connsiteX16" fmla="*/ 92409 w 204692"/>
                  <a:gd name="connsiteY16" fmla="*/ 10913 h 115347"/>
                  <a:gd name="connsiteX17" fmla="*/ 101934 w 204692"/>
                  <a:gd name="connsiteY17" fmla="*/ -136 h 115347"/>
                  <a:gd name="connsiteX18" fmla="*/ 101934 w 204692"/>
                  <a:gd name="connsiteY18" fmla="*/ -136 h 115347"/>
                  <a:gd name="connsiteX19" fmla="*/ 111459 w 204692"/>
                  <a:gd name="connsiteY19" fmla="*/ 10913 h 115347"/>
                  <a:gd name="connsiteX20" fmla="*/ 111459 w 204692"/>
                  <a:gd name="connsiteY20" fmla="*/ 10913 h 115347"/>
                  <a:gd name="connsiteX21" fmla="*/ 115935 w 204692"/>
                  <a:gd name="connsiteY21" fmla="*/ 33773 h 115347"/>
                  <a:gd name="connsiteX22" fmla="*/ 115935 w 204692"/>
                  <a:gd name="connsiteY22" fmla="*/ 33773 h 115347"/>
                  <a:gd name="connsiteX23" fmla="*/ 202137 w 204692"/>
                  <a:gd name="connsiteY23" fmla="*/ 20819 h 115347"/>
                  <a:gd name="connsiteX24" fmla="*/ 204327 w 204692"/>
                  <a:gd name="connsiteY24" fmla="*/ 20057 h 115347"/>
                  <a:gd name="connsiteX25" fmla="*/ 204327 w 204692"/>
                  <a:gd name="connsiteY25" fmla="*/ 22438 h 115347"/>
                  <a:gd name="connsiteX26" fmla="*/ 196041 w 204692"/>
                  <a:gd name="connsiteY26" fmla="*/ 46155 h 115347"/>
                  <a:gd name="connsiteX27" fmla="*/ 174895 w 204692"/>
                  <a:gd name="connsiteY27" fmla="*/ 59776 h 115347"/>
                  <a:gd name="connsiteX28" fmla="*/ 166227 w 204692"/>
                  <a:gd name="connsiteY28" fmla="*/ 76064 h 115347"/>
                  <a:gd name="connsiteX29" fmla="*/ 147177 w 204692"/>
                  <a:gd name="connsiteY29" fmla="*/ 81874 h 115347"/>
                  <a:gd name="connsiteX30" fmla="*/ 133747 w 204692"/>
                  <a:gd name="connsiteY30" fmla="*/ 92637 h 115347"/>
                  <a:gd name="connsiteX31" fmla="*/ 126603 w 204692"/>
                  <a:gd name="connsiteY31" fmla="*/ 93685 h 115347"/>
                  <a:gd name="connsiteX32" fmla="*/ 120412 w 204692"/>
                  <a:gd name="connsiteY32" fmla="*/ 93018 h 115347"/>
                  <a:gd name="connsiteX33" fmla="*/ 82598 w 204692"/>
                  <a:gd name="connsiteY33" fmla="*/ 111783 h 115347"/>
                  <a:gd name="connsiteX34" fmla="*/ 121651 w 204692"/>
                  <a:gd name="connsiteY34" fmla="*/ 111783 h 115347"/>
                  <a:gd name="connsiteX35" fmla="*/ 115745 w 204692"/>
                  <a:gd name="connsiteY35" fmla="*/ 87589 h 115347"/>
                  <a:gd name="connsiteX36" fmla="*/ 118888 w 204692"/>
                  <a:gd name="connsiteY36" fmla="*/ 88923 h 115347"/>
                  <a:gd name="connsiteX37" fmla="*/ 126794 w 204692"/>
                  <a:gd name="connsiteY37" fmla="*/ 90352 h 115347"/>
                  <a:gd name="connsiteX38" fmla="*/ 132890 w 204692"/>
                  <a:gd name="connsiteY38" fmla="*/ 89399 h 115347"/>
                  <a:gd name="connsiteX39" fmla="*/ 144796 w 204692"/>
                  <a:gd name="connsiteY39" fmla="*/ 79874 h 115347"/>
                  <a:gd name="connsiteX40" fmla="*/ 145273 w 204692"/>
                  <a:gd name="connsiteY40" fmla="*/ 78636 h 115347"/>
                  <a:gd name="connsiteX41" fmla="*/ 148702 w 204692"/>
                  <a:gd name="connsiteY41" fmla="*/ 78636 h 115347"/>
                  <a:gd name="connsiteX42" fmla="*/ 164513 w 204692"/>
                  <a:gd name="connsiteY42" fmla="*/ 73683 h 115347"/>
                  <a:gd name="connsiteX43" fmla="*/ 172133 w 204692"/>
                  <a:gd name="connsiteY43" fmla="*/ 58443 h 115347"/>
                  <a:gd name="connsiteX44" fmla="*/ 172133 w 204692"/>
                  <a:gd name="connsiteY44" fmla="*/ 57205 h 115347"/>
                  <a:gd name="connsiteX45" fmla="*/ 173371 w 204692"/>
                  <a:gd name="connsiteY45" fmla="*/ 57205 h 115347"/>
                  <a:gd name="connsiteX46" fmla="*/ 193755 w 204692"/>
                  <a:gd name="connsiteY46" fmla="*/ 44441 h 115347"/>
                  <a:gd name="connsiteX47" fmla="*/ 201280 w 204692"/>
                  <a:gd name="connsiteY47" fmla="*/ 25391 h 115347"/>
                  <a:gd name="connsiteX48" fmla="*/ 116317 w 204692"/>
                  <a:gd name="connsiteY48" fmla="*/ 37774 h 115347"/>
                  <a:gd name="connsiteX49" fmla="*/ 113364 w 204692"/>
                  <a:gd name="connsiteY49" fmla="*/ 37774 h 115347"/>
                  <a:gd name="connsiteX50" fmla="*/ 113364 w 204692"/>
                  <a:gd name="connsiteY50" fmla="*/ 36345 h 115347"/>
                  <a:gd name="connsiteX51" fmla="*/ 108696 w 204692"/>
                  <a:gd name="connsiteY51" fmla="*/ 12151 h 115347"/>
                  <a:gd name="connsiteX52" fmla="*/ 108696 w 204692"/>
                  <a:gd name="connsiteY52" fmla="*/ 12151 h 115347"/>
                  <a:gd name="connsiteX53" fmla="*/ 102601 w 204692"/>
                  <a:gd name="connsiteY53" fmla="*/ 3865 h 115347"/>
                  <a:gd name="connsiteX54" fmla="*/ 102601 w 204692"/>
                  <a:gd name="connsiteY54" fmla="*/ 3865 h 115347"/>
                  <a:gd name="connsiteX55" fmla="*/ 96504 w 204692"/>
                  <a:gd name="connsiteY55" fmla="*/ 12151 h 115347"/>
                  <a:gd name="connsiteX56" fmla="*/ 96504 w 204692"/>
                  <a:gd name="connsiteY56" fmla="*/ 12151 h 115347"/>
                  <a:gd name="connsiteX57" fmla="*/ 91837 w 204692"/>
                  <a:gd name="connsiteY57" fmla="*/ 36345 h 115347"/>
                  <a:gd name="connsiteX58" fmla="*/ 91837 w 204692"/>
                  <a:gd name="connsiteY58" fmla="*/ 37774 h 115347"/>
                  <a:gd name="connsiteX59" fmla="*/ 88885 w 204692"/>
                  <a:gd name="connsiteY59" fmla="*/ 37774 h 115347"/>
                  <a:gd name="connsiteX60" fmla="*/ 3921 w 204692"/>
                  <a:gd name="connsiteY60" fmla="*/ 25391 h 115347"/>
                  <a:gd name="connsiteX61" fmla="*/ 11541 w 204692"/>
                  <a:gd name="connsiteY61" fmla="*/ 44441 h 115347"/>
                  <a:gd name="connsiteX62" fmla="*/ 31830 w 204692"/>
                  <a:gd name="connsiteY62" fmla="*/ 57205 h 115347"/>
                  <a:gd name="connsiteX63" fmla="*/ 33068 w 204692"/>
                  <a:gd name="connsiteY63" fmla="*/ 57205 h 115347"/>
                  <a:gd name="connsiteX64" fmla="*/ 33068 w 204692"/>
                  <a:gd name="connsiteY64" fmla="*/ 58443 h 115347"/>
                  <a:gd name="connsiteX65" fmla="*/ 40688 w 204692"/>
                  <a:gd name="connsiteY65" fmla="*/ 73683 h 115347"/>
                  <a:gd name="connsiteX66" fmla="*/ 56500 w 204692"/>
                  <a:gd name="connsiteY66" fmla="*/ 78636 h 115347"/>
                  <a:gd name="connsiteX67" fmla="*/ 59928 w 204692"/>
                  <a:gd name="connsiteY67" fmla="*/ 78636 h 115347"/>
                  <a:gd name="connsiteX68" fmla="*/ 60405 w 204692"/>
                  <a:gd name="connsiteY68" fmla="*/ 79874 h 115347"/>
                  <a:gd name="connsiteX69" fmla="*/ 72406 w 204692"/>
                  <a:gd name="connsiteY69" fmla="*/ 89399 h 115347"/>
                  <a:gd name="connsiteX70" fmla="*/ 78503 w 204692"/>
                  <a:gd name="connsiteY70" fmla="*/ 90352 h 115347"/>
                  <a:gd name="connsiteX71" fmla="*/ 86313 w 204692"/>
                  <a:gd name="connsiteY71" fmla="*/ 88923 h 115347"/>
                  <a:gd name="connsiteX72" fmla="*/ 89456 w 204692"/>
                  <a:gd name="connsiteY72" fmla="*/ 87685 h 115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204692" h="115347">
                    <a:moveTo>
                      <a:pt x="126032" y="115212"/>
                    </a:moveTo>
                    <a:lnTo>
                      <a:pt x="78407" y="115212"/>
                    </a:lnTo>
                    <a:lnTo>
                      <a:pt x="83932" y="93019"/>
                    </a:lnTo>
                    <a:cubicBezTo>
                      <a:pt x="81899" y="93471"/>
                      <a:pt x="79823" y="93695"/>
                      <a:pt x="77740" y="93685"/>
                    </a:cubicBezTo>
                    <a:cubicBezTo>
                      <a:pt x="75321" y="93686"/>
                      <a:pt x="72914" y="93333"/>
                      <a:pt x="70597" y="92638"/>
                    </a:cubicBezTo>
                    <a:cubicBezTo>
                      <a:pt x="64863" y="90940"/>
                      <a:pt x="60013" y="87081"/>
                      <a:pt x="57071" y="81874"/>
                    </a:cubicBezTo>
                    <a:lnTo>
                      <a:pt x="55737" y="81874"/>
                    </a:lnTo>
                    <a:cubicBezTo>
                      <a:pt x="49259" y="81986"/>
                      <a:pt x="42926" y="79942"/>
                      <a:pt x="37735" y="76064"/>
                    </a:cubicBezTo>
                    <a:cubicBezTo>
                      <a:pt x="33007" y="71834"/>
                      <a:pt x="29935" y="66061"/>
                      <a:pt x="29067" y="59777"/>
                    </a:cubicBezTo>
                    <a:cubicBezTo>
                      <a:pt x="20837" y="57463"/>
                      <a:pt x="13500" y="52715"/>
                      <a:pt x="8017" y="46156"/>
                    </a:cubicBezTo>
                    <a:cubicBezTo>
                      <a:pt x="2619" y="39427"/>
                      <a:pt x="-337" y="31065"/>
                      <a:pt x="-365" y="22439"/>
                    </a:cubicBezTo>
                    <a:lnTo>
                      <a:pt x="-365" y="20057"/>
                    </a:lnTo>
                    <a:lnTo>
                      <a:pt x="1826" y="20819"/>
                    </a:lnTo>
                    <a:cubicBezTo>
                      <a:pt x="29712" y="29590"/>
                      <a:pt x="58795" y="33961"/>
                      <a:pt x="88027" y="33773"/>
                    </a:cubicBezTo>
                    <a:lnTo>
                      <a:pt x="88027" y="33773"/>
                    </a:lnTo>
                    <a:cubicBezTo>
                      <a:pt x="88980" y="28915"/>
                      <a:pt x="92123" y="12532"/>
                      <a:pt x="92409" y="10913"/>
                    </a:cubicBezTo>
                    <a:lnTo>
                      <a:pt x="92409" y="10913"/>
                    </a:lnTo>
                    <a:cubicBezTo>
                      <a:pt x="92980" y="7960"/>
                      <a:pt x="94600" y="-136"/>
                      <a:pt x="101934" y="-136"/>
                    </a:cubicBezTo>
                    <a:lnTo>
                      <a:pt x="101934" y="-136"/>
                    </a:lnTo>
                    <a:cubicBezTo>
                      <a:pt x="109268" y="-136"/>
                      <a:pt x="110792" y="7960"/>
                      <a:pt x="111459" y="10913"/>
                    </a:cubicBezTo>
                    <a:lnTo>
                      <a:pt x="111459" y="10913"/>
                    </a:lnTo>
                    <a:cubicBezTo>
                      <a:pt x="111459" y="12532"/>
                      <a:pt x="114983" y="28915"/>
                      <a:pt x="115935" y="33773"/>
                    </a:cubicBezTo>
                    <a:lnTo>
                      <a:pt x="115935" y="33773"/>
                    </a:lnTo>
                    <a:cubicBezTo>
                      <a:pt x="145168" y="33961"/>
                      <a:pt x="174251" y="29590"/>
                      <a:pt x="202137" y="20819"/>
                    </a:cubicBezTo>
                    <a:lnTo>
                      <a:pt x="204327" y="20057"/>
                    </a:lnTo>
                    <a:lnTo>
                      <a:pt x="204327" y="22438"/>
                    </a:lnTo>
                    <a:cubicBezTo>
                      <a:pt x="204326" y="31053"/>
                      <a:pt x="201405" y="39414"/>
                      <a:pt x="196041" y="46155"/>
                    </a:cubicBezTo>
                    <a:cubicBezTo>
                      <a:pt x="190529" y="52726"/>
                      <a:pt x="183157" y="57474"/>
                      <a:pt x="174895" y="59776"/>
                    </a:cubicBezTo>
                    <a:cubicBezTo>
                      <a:pt x="174028" y="66061"/>
                      <a:pt x="170956" y="71833"/>
                      <a:pt x="166227" y="76064"/>
                    </a:cubicBezTo>
                    <a:cubicBezTo>
                      <a:pt x="160724" y="80113"/>
                      <a:pt x="154004" y="82163"/>
                      <a:pt x="147177" y="81874"/>
                    </a:cubicBezTo>
                    <a:cubicBezTo>
                      <a:pt x="144258" y="87061"/>
                      <a:pt x="139446" y="90918"/>
                      <a:pt x="133747" y="92637"/>
                    </a:cubicBezTo>
                    <a:cubicBezTo>
                      <a:pt x="131428" y="93324"/>
                      <a:pt x="129022" y="93677"/>
                      <a:pt x="126603" y="93685"/>
                    </a:cubicBezTo>
                    <a:cubicBezTo>
                      <a:pt x="124521" y="93699"/>
                      <a:pt x="122444" y="93475"/>
                      <a:pt x="120412" y="93018"/>
                    </a:cubicBezTo>
                    <a:close/>
                    <a:moveTo>
                      <a:pt x="82598" y="111783"/>
                    </a:moveTo>
                    <a:lnTo>
                      <a:pt x="121651" y="111783"/>
                    </a:lnTo>
                    <a:lnTo>
                      <a:pt x="115745" y="87589"/>
                    </a:lnTo>
                    <a:lnTo>
                      <a:pt x="118888" y="88923"/>
                    </a:lnTo>
                    <a:cubicBezTo>
                      <a:pt x="121417" y="89866"/>
                      <a:pt x="124095" y="90350"/>
                      <a:pt x="126794" y="90352"/>
                    </a:cubicBezTo>
                    <a:cubicBezTo>
                      <a:pt x="128861" y="90330"/>
                      <a:pt x="130915" y="90009"/>
                      <a:pt x="132890" y="89399"/>
                    </a:cubicBezTo>
                    <a:cubicBezTo>
                      <a:pt x="138012" y="88020"/>
                      <a:pt x="142327" y="84568"/>
                      <a:pt x="144796" y="79874"/>
                    </a:cubicBezTo>
                    <a:lnTo>
                      <a:pt x="145273" y="78636"/>
                    </a:lnTo>
                    <a:lnTo>
                      <a:pt x="148702" y="78636"/>
                    </a:lnTo>
                    <a:cubicBezTo>
                      <a:pt x="154379" y="78811"/>
                      <a:pt x="159950" y="77066"/>
                      <a:pt x="164513" y="73683"/>
                    </a:cubicBezTo>
                    <a:cubicBezTo>
                      <a:pt x="168817" y="69695"/>
                      <a:pt x="171525" y="64279"/>
                      <a:pt x="172133" y="58443"/>
                    </a:cubicBezTo>
                    <a:lnTo>
                      <a:pt x="172133" y="57205"/>
                    </a:lnTo>
                    <a:lnTo>
                      <a:pt x="173371" y="57205"/>
                    </a:lnTo>
                    <a:cubicBezTo>
                      <a:pt x="181350" y="55225"/>
                      <a:pt x="188489" y="50754"/>
                      <a:pt x="193755" y="44441"/>
                    </a:cubicBezTo>
                    <a:cubicBezTo>
                      <a:pt x="198109" y="38985"/>
                      <a:pt x="200730" y="32350"/>
                      <a:pt x="201280" y="25391"/>
                    </a:cubicBezTo>
                    <a:cubicBezTo>
                      <a:pt x="173736" y="33738"/>
                      <a:pt x="145097" y="37911"/>
                      <a:pt x="116317" y="37774"/>
                    </a:cubicBezTo>
                    <a:lnTo>
                      <a:pt x="113364" y="37774"/>
                    </a:lnTo>
                    <a:lnTo>
                      <a:pt x="113364" y="36345"/>
                    </a:lnTo>
                    <a:lnTo>
                      <a:pt x="108696" y="12151"/>
                    </a:lnTo>
                    <a:lnTo>
                      <a:pt x="108696" y="12151"/>
                    </a:lnTo>
                    <a:cubicBezTo>
                      <a:pt x="107935" y="8056"/>
                      <a:pt x="106601" y="3865"/>
                      <a:pt x="102601" y="3865"/>
                    </a:cubicBezTo>
                    <a:lnTo>
                      <a:pt x="102601" y="3865"/>
                    </a:lnTo>
                    <a:cubicBezTo>
                      <a:pt x="98695" y="3865"/>
                      <a:pt x="97362" y="8056"/>
                      <a:pt x="96504" y="12151"/>
                    </a:cubicBezTo>
                    <a:lnTo>
                      <a:pt x="96504" y="12151"/>
                    </a:lnTo>
                    <a:lnTo>
                      <a:pt x="91837" y="36345"/>
                    </a:lnTo>
                    <a:lnTo>
                      <a:pt x="91837" y="37774"/>
                    </a:lnTo>
                    <a:lnTo>
                      <a:pt x="88885" y="37774"/>
                    </a:lnTo>
                    <a:cubicBezTo>
                      <a:pt x="60105" y="37901"/>
                      <a:pt x="31468" y="33728"/>
                      <a:pt x="3921" y="25391"/>
                    </a:cubicBezTo>
                    <a:cubicBezTo>
                      <a:pt x="4470" y="32367"/>
                      <a:pt x="7127" y="39012"/>
                      <a:pt x="11541" y="44441"/>
                    </a:cubicBezTo>
                    <a:cubicBezTo>
                      <a:pt x="16755" y="50768"/>
                      <a:pt x="23870" y="55244"/>
                      <a:pt x="31830" y="57205"/>
                    </a:cubicBezTo>
                    <a:lnTo>
                      <a:pt x="33068" y="57205"/>
                    </a:lnTo>
                    <a:lnTo>
                      <a:pt x="33068" y="58443"/>
                    </a:lnTo>
                    <a:cubicBezTo>
                      <a:pt x="33726" y="64264"/>
                      <a:pt x="36425" y="69664"/>
                      <a:pt x="40688" y="73683"/>
                    </a:cubicBezTo>
                    <a:cubicBezTo>
                      <a:pt x="45255" y="77059"/>
                      <a:pt x="50823" y="78803"/>
                      <a:pt x="56500" y="78636"/>
                    </a:cubicBezTo>
                    <a:lnTo>
                      <a:pt x="59928" y="78636"/>
                    </a:lnTo>
                    <a:lnTo>
                      <a:pt x="60405" y="79874"/>
                    </a:lnTo>
                    <a:cubicBezTo>
                      <a:pt x="62896" y="84589"/>
                      <a:pt x="67249" y="88044"/>
                      <a:pt x="72406" y="89399"/>
                    </a:cubicBezTo>
                    <a:cubicBezTo>
                      <a:pt x="74380" y="90016"/>
                      <a:pt x="76435" y="90336"/>
                      <a:pt x="78503" y="90352"/>
                    </a:cubicBezTo>
                    <a:cubicBezTo>
                      <a:pt x="81172" y="90357"/>
                      <a:pt x="83819" y="89873"/>
                      <a:pt x="86313" y="88923"/>
                    </a:cubicBezTo>
                    <a:lnTo>
                      <a:pt x="89456" y="87685"/>
                    </a:lnTo>
                    <a:close/>
                  </a:path>
                </a:pathLst>
              </a:custGeom>
              <a:solidFill>
                <a:srgbClr val="005C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" name="任意多边形: 形状 103">
                <a:extLst>
                  <a:ext uri="{FF2B5EF4-FFF2-40B4-BE49-F238E27FC236}">
                    <a16:creationId xmlns:a16="http://schemas.microsoft.com/office/drawing/2014/main" id="{E3D9416A-8CA0-4ACF-B33D-787CDE2630A9}"/>
                  </a:ext>
                </a:extLst>
              </p:cNvPr>
              <p:cNvSpPr/>
              <p:nvPr/>
            </p:nvSpPr>
            <p:spPr>
              <a:xfrm>
                <a:off x="5089901" y="1768141"/>
                <a:ext cx="765536" cy="591631"/>
              </a:xfrm>
              <a:custGeom>
                <a:avLst/>
                <a:gdLst>
                  <a:gd name="connsiteX0" fmla="*/ 235474 w 765536"/>
                  <a:gd name="connsiteY0" fmla="*/ 492940 h 591631"/>
                  <a:gd name="connsiteX1" fmla="*/ 238582 w 765536"/>
                  <a:gd name="connsiteY1" fmla="*/ 497458 h 591631"/>
                  <a:gd name="connsiteX2" fmla="*/ 235474 w 765536"/>
                  <a:gd name="connsiteY2" fmla="*/ 498104 h 591631"/>
                  <a:gd name="connsiteX3" fmla="*/ 294255 w 765536"/>
                  <a:gd name="connsiteY3" fmla="*/ 485883 h 591631"/>
                  <a:gd name="connsiteX4" fmla="*/ 353043 w 765536"/>
                  <a:gd name="connsiteY4" fmla="*/ 498104 h 591631"/>
                  <a:gd name="connsiteX5" fmla="*/ 467503 w 765536"/>
                  <a:gd name="connsiteY5" fmla="*/ 580604 h 591631"/>
                  <a:gd name="connsiteX6" fmla="*/ 332418 w 765536"/>
                  <a:gd name="connsiteY6" fmla="*/ 580604 h 591631"/>
                  <a:gd name="connsiteX7" fmla="*/ 273540 w 765536"/>
                  <a:gd name="connsiteY7" fmla="*/ 548278 h 591631"/>
                  <a:gd name="connsiteX8" fmla="*/ 238582 w 765536"/>
                  <a:gd name="connsiteY8" fmla="*/ 497458 h 591631"/>
                  <a:gd name="connsiteX9" fmla="*/ 454621 w 765536"/>
                  <a:gd name="connsiteY9" fmla="*/ 406943 h 591631"/>
                  <a:gd name="connsiteX10" fmla="*/ 519074 w 765536"/>
                  <a:gd name="connsiteY10" fmla="*/ 417670 h 591631"/>
                  <a:gd name="connsiteX11" fmla="*/ 636644 w 765536"/>
                  <a:gd name="connsiteY11" fmla="*/ 492952 h 591631"/>
                  <a:gd name="connsiteX12" fmla="*/ 497420 w 765536"/>
                  <a:gd name="connsiteY12" fmla="*/ 501202 h 591631"/>
                  <a:gd name="connsiteX13" fmla="*/ 394293 w 765536"/>
                  <a:gd name="connsiteY13" fmla="*/ 424881 h 591631"/>
                  <a:gd name="connsiteX14" fmla="*/ 390168 w 765536"/>
                  <a:gd name="connsiteY14" fmla="*/ 417670 h 591631"/>
                  <a:gd name="connsiteX15" fmla="*/ 454621 w 765536"/>
                  <a:gd name="connsiteY15" fmla="*/ 406943 h 591631"/>
                  <a:gd name="connsiteX16" fmla="*/ 644882 w 765536"/>
                  <a:gd name="connsiteY16" fmla="*/ 279479 h 591631"/>
                  <a:gd name="connsiteX17" fmla="*/ 765536 w 765536"/>
                  <a:gd name="connsiteY17" fmla="*/ 295979 h 591631"/>
                  <a:gd name="connsiteX18" fmla="*/ 651075 w 765536"/>
                  <a:gd name="connsiteY18" fmla="*/ 359921 h 591631"/>
                  <a:gd name="connsiteX19" fmla="*/ 529380 w 765536"/>
                  <a:gd name="connsiteY19" fmla="*/ 321757 h 591631"/>
                  <a:gd name="connsiteX20" fmla="*/ 644882 w 765536"/>
                  <a:gd name="connsiteY20" fmla="*/ 279479 h 591631"/>
                  <a:gd name="connsiteX21" fmla="*/ 725324 w 765536"/>
                  <a:gd name="connsiteY21" fmla="*/ 0 h 591631"/>
                  <a:gd name="connsiteX22" fmla="*/ 702642 w 765536"/>
                  <a:gd name="connsiteY22" fmla="*/ 135098 h 591631"/>
                  <a:gd name="connsiteX23" fmla="*/ 672700 w 765536"/>
                  <a:gd name="connsiteY23" fmla="*/ 184089 h 591631"/>
                  <a:gd name="connsiteX24" fmla="*/ 622477 w 765536"/>
                  <a:gd name="connsiteY24" fmla="*/ 211255 h 591631"/>
                  <a:gd name="connsiteX25" fmla="*/ 600535 w 765536"/>
                  <a:gd name="connsiteY25" fmla="*/ 244409 h 591631"/>
                  <a:gd name="connsiteX26" fmla="*/ 24068 w 765536"/>
                  <a:gd name="connsiteY26" fmla="*/ 558942 h 591631"/>
                  <a:gd name="connsiteX27" fmla="*/ 520 w 765536"/>
                  <a:gd name="connsiteY27" fmla="*/ 544336 h 591631"/>
                  <a:gd name="connsiteX28" fmla="*/ 15136 w 765536"/>
                  <a:gd name="connsiteY28" fmla="*/ 520788 h 591631"/>
                  <a:gd name="connsiteX29" fmla="*/ 22000 w 765536"/>
                  <a:gd name="connsiteY29" fmla="*/ 520788 h 591631"/>
                  <a:gd name="connsiteX30" fmla="*/ 79751 w 765536"/>
                  <a:gd name="connsiteY30" fmla="*/ 507384 h 591631"/>
                  <a:gd name="connsiteX31" fmla="*/ 222404 w 765536"/>
                  <a:gd name="connsiteY31" fmla="*/ 459271 h 591631"/>
                  <a:gd name="connsiteX32" fmla="*/ 224223 w 765536"/>
                  <a:gd name="connsiteY32" fmla="*/ 458380 h 591631"/>
                  <a:gd name="connsiteX33" fmla="*/ 200027 w 765536"/>
                  <a:gd name="connsiteY33" fmla="*/ 401188 h 591631"/>
                  <a:gd name="connsiteX34" fmla="*/ 196289 w 765536"/>
                  <a:gd name="connsiteY34" fmla="*/ 334133 h 591631"/>
                  <a:gd name="connsiteX35" fmla="*/ 267444 w 765536"/>
                  <a:gd name="connsiteY35" fmla="*/ 210381 h 591631"/>
                  <a:gd name="connsiteX36" fmla="*/ 290126 w 765536"/>
                  <a:gd name="connsiteY36" fmla="*/ 349604 h 591631"/>
                  <a:gd name="connsiteX37" fmla="*/ 258160 w 765536"/>
                  <a:gd name="connsiteY37" fmla="*/ 427978 h 591631"/>
                  <a:gd name="connsiteX38" fmla="*/ 237560 w 765536"/>
                  <a:gd name="connsiteY38" fmla="*/ 451839 h 591631"/>
                  <a:gd name="connsiteX39" fmla="*/ 357006 w 765536"/>
                  <a:gd name="connsiteY39" fmla="*/ 393266 h 591631"/>
                  <a:gd name="connsiteX40" fmla="*/ 374979 w 765536"/>
                  <a:gd name="connsiteY40" fmla="*/ 381329 h 591631"/>
                  <a:gd name="connsiteX41" fmla="*/ 351341 w 765536"/>
                  <a:gd name="connsiteY41" fmla="*/ 323131 h 591631"/>
                  <a:gd name="connsiteX42" fmla="*/ 346848 w 765536"/>
                  <a:gd name="connsiteY42" fmla="*/ 255756 h 591631"/>
                  <a:gd name="connsiteX43" fmla="*/ 411818 w 765536"/>
                  <a:gd name="connsiteY43" fmla="*/ 128907 h 591631"/>
                  <a:gd name="connsiteX44" fmla="*/ 435529 w 765536"/>
                  <a:gd name="connsiteY44" fmla="*/ 269160 h 591631"/>
                  <a:gd name="connsiteX45" fmla="*/ 416846 w 765536"/>
                  <a:gd name="connsiteY45" fmla="*/ 332829 h 591631"/>
                  <a:gd name="connsiteX46" fmla="*/ 385216 w 765536"/>
                  <a:gd name="connsiteY46" fmla="*/ 374530 h 591631"/>
                  <a:gd name="connsiteX47" fmla="*/ 481888 w 765536"/>
                  <a:gd name="connsiteY47" fmla="*/ 310325 h 591631"/>
                  <a:gd name="connsiteX48" fmla="*/ 506039 w 765536"/>
                  <a:gd name="connsiteY48" fmla="*/ 289276 h 591631"/>
                  <a:gd name="connsiteX49" fmla="*/ 484391 w 765536"/>
                  <a:gd name="connsiteY49" fmla="*/ 235880 h 591631"/>
                  <a:gd name="connsiteX50" fmla="*/ 479881 w 765536"/>
                  <a:gd name="connsiteY50" fmla="*/ 171186 h 591631"/>
                  <a:gd name="connsiteX51" fmla="*/ 540727 w 765536"/>
                  <a:gd name="connsiteY51" fmla="*/ 50530 h 591631"/>
                  <a:gd name="connsiteX52" fmla="*/ 563420 w 765536"/>
                  <a:gd name="connsiteY52" fmla="*/ 184590 h 591631"/>
                  <a:gd name="connsiteX53" fmla="*/ 546019 w 765536"/>
                  <a:gd name="connsiteY53" fmla="*/ 245158 h 591631"/>
                  <a:gd name="connsiteX54" fmla="*/ 527169 w 765536"/>
                  <a:gd name="connsiteY54" fmla="*/ 270860 h 591631"/>
                  <a:gd name="connsiteX55" fmla="*/ 595382 w 765536"/>
                  <a:gd name="connsiteY55" fmla="*/ 211408 h 591631"/>
                  <a:gd name="connsiteX56" fmla="*/ 619656 w 765536"/>
                  <a:gd name="connsiteY56" fmla="*/ 180334 h 591631"/>
                  <a:gd name="connsiteX57" fmla="*/ 617073 w 765536"/>
                  <a:gd name="connsiteY57" fmla="*/ 148754 h 591631"/>
                  <a:gd name="connsiteX58" fmla="*/ 635602 w 765536"/>
                  <a:gd name="connsiteY58" fmla="*/ 88684 h 591631"/>
                  <a:gd name="connsiteX59" fmla="*/ 725324 w 765536"/>
                  <a:gd name="connsiteY59" fmla="*/ 0 h 591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765536" h="591631">
                    <a:moveTo>
                      <a:pt x="235474" y="492940"/>
                    </a:moveTo>
                    <a:lnTo>
                      <a:pt x="238582" y="497458"/>
                    </a:lnTo>
                    <a:lnTo>
                      <a:pt x="235474" y="498104"/>
                    </a:lnTo>
                    <a:close/>
                    <a:moveTo>
                      <a:pt x="294255" y="485883"/>
                    </a:moveTo>
                    <a:cubicBezTo>
                      <a:pt x="314272" y="485883"/>
                      <a:pt x="334291" y="489957"/>
                      <a:pt x="353043" y="498104"/>
                    </a:cubicBezTo>
                    <a:cubicBezTo>
                      <a:pt x="395646" y="518827"/>
                      <a:pt x="434373" y="546727"/>
                      <a:pt x="467503" y="580604"/>
                    </a:cubicBezTo>
                    <a:cubicBezTo>
                      <a:pt x="423677" y="595307"/>
                      <a:pt x="376244" y="595307"/>
                      <a:pt x="332418" y="580604"/>
                    </a:cubicBezTo>
                    <a:cubicBezTo>
                      <a:pt x="310234" y="574487"/>
                      <a:pt x="290153" y="563300"/>
                      <a:pt x="273540" y="548278"/>
                    </a:cubicBezTo>
                    <a:lnTo>
                      <a:pt x="238582" y="497458"/>
                    </a:lnTo>
                    <a:close/>
                    <a:moveTo>
                      <a:pt x="454621" y="406943"/>
                    </a:moveTo>
                    <a:cubicBezTo>
                      <a:pt x="476402" y="406943"/>
                      <a:pt x="498183" y="410519"/>
                      <a:pt x="519074" y="417670"/>
                    </a:cubicBezTo>
                    <a:cubicBezTo>
                      <a:pt x="563757" y="432915"/>
                      <a:pt x="604098" y="458749"/>
                      <a:pt x="636644" y="492952"/>
                    </a:cubicBezTo>
                    <a:cubicBezTo>
                      <a:pt x="590998" y="503291"/>
                      <a:pt x="543965" y="506085"/>
                      <a:pt x="497420" y="501202"/>
                    </a:cubicBezTo>
                    <a:cubicBezTo>
                      <a:pt x="454860" y="489249"/>
                      <a:pt x="418167" y="462094"/>
                      <a:pt x="394293" y="424881"/>
                    </a:cubicBezTo>
                    <a:lnTo>
                      <a:pt x="390168" y="417670"/>
                    </a:lnTo>
                    <a:cubicBezTo>
                      <a:pt x="411059" y="410519"/>
                      <a:pt x="432840" y="406943"/>
                      <a:pt x="454621" y="406943"/>
                    </a:cubicBezTo>
                    <a:close/>
                    <a:moveTo>
                      <a:pt x="644882" y="279479"/>
                    </a:moveTo>
                    <a:cubicBezTo>
                      <a:pt x="685537" y="281092"/>
                      <a:pt x="725943" y="286624"/>
                      <a:pt x="765536" y="295979"/>
                    </a:cubicBezTo>
                    <a:cubicBezTo>
                      <a:pt x="734398" y="327950"/>
                      <a:pt x="694620" y="350167"/>
                      <a:pt x="651075" y="359921"/>
                    </a:cubicBezTo>
                    <a:cubicBezTo>
                      <a:pt x="607345" y="361448"/>
                      <a:pt x="564405" y="347990"/>
                      <a:pt x="529380" y="321757"/>
                    </a:cubicBezTo>
                    <a:cubicBezTo>
                      <a:pt x="561699" y="294495"/>
                      <a:pt x="602603" y="279522"/>
                      <a:pt x="644882" y="279479"/>
                    </a:cubicBezTo>
                    <a:close/>
                    <a:moveTo>
                      <a:pt x="725324" y="0"/>
                    </a:moveTo>
                    <a:cubicBezTo>
                      <a:pt x="724642" y="45917"/>
                      <a:pt x="716988" y="91477"/>
                      <a:pt x="702642" y="135098"/>
                    </a:cubicBezTo>
                    <a:cubicBezTo>
                      <a:pt x="697061" y="154116"/>
                      <a:pt x="686594" y="170908"/>
                      <a:pt x="672700" y="184089"/>
                    </a:cubicBezTo>
                    <a:lnTo>
                      <a:pt x="622477" y="211255"/>
                    </a:lnTo>
                    <a:lnTo>
                      <a:pt x="600535" y="244409"/>
                    </a:lnTo>
                    <a:cubicBezTo>
                      <a:pt x="445321" y="406077"/>
                      <a:pt x="244006" y="515916"/>
                      <a:pt x="24068" y="558942"/>
                    </a:cubicBezTo>
                    <a:cubicBezTo>
                      <a:pt x="13523" y="561411"/>
                      <a:pt x="2988" y="554871"/>
                      <a:pt x="520" y="544336"/>
                    </a:cubicBezTo>
                    <a:cubicBezTo>
                      <a:pt x="-1949" y="533802"/>
                      <a:pt x="4601" y="523256"/>
                      <a:pt x="15136" y="520788"/>
                    </a:cubicBezTo>
                    <a:lnTo>
                      <a:pt x="22000" y="520788"/>
                    </a:lnTo>
                    <a:lnTo>
                      <a:pt x="79751" y="507384"/>
                    </a:lnTo>
                    <a:cubicBezTo>
                      <a:pt x="128458" y="494435"/>
                      <a:pt x="176102" y="478344"/>
                      <a:pt x="222404" y="459271"/>
                    </a:cubicBezTo>
                    <a:lnTo>
                      <a:pt x="224223" y="458380"/>
                    </a:lnTo>
                    <a:lnTo>
                      <a:pt x="200027" y="401188"/>
                    </a:lnTo>
                    <a:cubicBezTo>
                      <a:pt x="194968" y="379378"/>
                      <a:pt x="193647" y="356702"/>
                      <a:pt x="196289" y="334133"/>
                    </a:cubicBezTo>
                    <a:cubicBezTo>
                      <a:pt x="206986" y="286657"/>
                      <a:pt x="231791" y="243512"/>
                      <a:pt x="267444" y="210381"/>
                    </a:cubicBezTo>
                    <a:cubicBezTo>
                      <a:pt x="280534" y="255714"/>
                      <a:pt x="288156" y="302453"/>
                      <a:pt x="290126" y="349604"/>
                    </a:cubicBezTo>
                    <a:cubicBezTo>
                      <a:pt x="290126" y="378480"/>
                      <a:pt x="274143" y="406838"/>
                      <a:pt x="258160" y="427978"/>
                    </a:cubicBezTo>
                    <a:lnTo>
                      <a:pt x="237560" y="451839"/>
                    </a:lnTo>
                    <a:lnTo>
                      <a:pt x="357006" y="393266"/>
                    </a:lnTo>
                    <a:lnTo>
                      <a:pt x="374979" y="381329"/>
                    </a:lnTo>
                    <a:lnTo>
                      <a:pt x="351341" y="323131"/>
                    </a:lnTo>
                    <a:cubicBezTo>
                      <a:pt x="346293" y="301194"/>
                      <a:pt x="344731" y="278455"/>
                      <a:pt x="346848" y="255756"/>
                    </a:cubicBezTo>
                    <a:cubicBezTo>
                      <a:pt x="355596" y="208020"/>
                      <a:pt x="378191" y="163911"/>
                      <a:pt x="411818" y="128907"/>
                    </a:cubicBezTo>
                    <a:cubicBezTo>
                      <a:pt x="424897" y="174630"/>
                      <a:pt x="432854" y="221673"/>
                      <a:pt x="435529" y="269160"/>
                    </a:cubicBezTo>
                    <a:cubicBezTo>
                      <a:pt x="433201" y="291529"/>
                      <a:pt x="426808" y="313080"/>
                      <a:pt x="416846" y="332829"/>
                    </a:cubicBezTo>
                    <a:lnTo>
                      <a:pt x="385216" y="374530"/>
                    </a:lnTo>
                    <a:lnTo>
                      <a:pt x="481888" y="310325"/>
                    </a:lnTo>
                    <a:lnTo>
                      <a:pt x="506039" y="289276"/>
                    </a:lnTo>
                    <a:lnTo>
                      <a:pt x="484391" y="235880"/>
                    </a:lnTo>
                    <a:cubicBezTo>
                      <a:pt x="479518" y="214819"/>
                      <a:pt x="477953" y="192991"/>
                      <a:pt x="479881" y="171186"/>
                    </a:cubicBezTo>
                    <a:cubicBezTo>
                      <a:pt x="488629" y="126124"/>
                      <a:pt x="509698" y="84365"/>
                      <a:pt x="540727" y="50530"/>
                    </a:cubicBezTo>
                    <a:cubicBezTo>
                      <a:pt x="553189" y="94250"/>
                      <a:pt x="560800" y="139214"/>
                      <a:pt x="563420" y="184590"/>
                    </a:cubicBezTo>
                    <a:cubicBezTo>
                      <a:pt x="561217" y="205816"/>
                      <a:pt x="555273" y="226301"/>
                      <a:pt x="546019" y="245158"/>
                    </a:cubicBezTo>
                    <a:lnTo>
                      <a:pt x="527169" y="270860"/>
                    </a:lnTo>
                    <a:lnTo>
                      <a:pt x="595382" y="211408"/>
                    </a:lnTo>
                    <a:lnTo>
                      <a:pt x="619656" y="180334"/>
                    </a:lnTo>
                    <a:lnTo>
                      <a:pt x="617073" y="148754"/>
                    </a:lnTo>
                    <a:cubicBezTo>
                      <a:pt x="619348" y="127920"/>
                      <a:pt x="625565" y="107517"/>
                      <a:pt x="635602" y="88684"/>
                    </a:cubicBezTo>
                    <a:cubicBezTo>
                      <a:pt x="655512" y="50486"/>
                      <a:pt x="686889" y="19467"/>
                      <a:pt x="7253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5" name="任意多边形: 形状 104">
                <a:extLst>
                  <a:ext uri="{FF2B5EF4-FFF2-40B4-BE49-F238E27FC236}">
                    <a16:creationId xmlns:a16="http://schemas.microsoft.com/office/drawing/2014/main" id="{BE191BB4-F3CB-4AEE-8254-585C0038B302}"/>
                  </a:ext>
                </a:extLst>
              </p:cNvPr>
              <p:cNvSpPr/>
              <p:nvPr/>
            </p:nvSpPr>
            <p:spPr>
              <a:xfrm>
                <a:off x="2452782" y="1084415"/>
                <a:ext cx="5372199" cy="5390836"/>
              </a:xfrm>
              <a:custGeom>
                <a:avLst/>
                <a:gdLst>
                  <a:gd name="connsiteX0" fmla="*/ 3137621 w 5372199"/>
                  <a:gd name="connsiteY0" fmla="*/ 5098566 h 5390836"/>
                  <a:gd name="connsiteX1" fmla="*/ 3090189 w 5372199"/>
                  <a:gd name="connsiteY1" fmla="*/ 5135680 h 5390836"/>
                  <a:gd name="connsiteX2" fmla="*/ 3090189 w 5372199"/>
                  <a:gd name="connsiteY2" fmla="*/ 5214053 h 5390836"/>
                  <a:gd name="connsiteX3" fmla="*/ 3123189 w 5372199"/>
                  <a:gd name="connsiteY3" fmla="*/ 5282125 h 5390836"/>
                  <a:gd name="connsiteX4" fmla="*/ 3179909 w 5372199"/>
                  <a:gd name="connsiteY4" fmla="*/ 5298625 h 5390836"/>
                  <a:gd name="connsiteX5" fmla="*/ 3227342 w 5372199"/>
                  <a:gd name="connsiteY5" fmla="*/ 5262527 h 5390836"/>
                  <a:gd name="connsiteX6" fmla="*/ 3223219 w 5372199"/>
                  <a:gd name="connsiteY6" fmla="*/ 5262527 h 5390836"/>
                  <a:gd name="connsiteX7" fmla="*/ 3228384 w 5372199"/>
                  <a:gd name="connsiteY7" fmla="*/ 5186218 h 5390836"/>
                  <a:gd name="connsiteX8" fmla="*/ 3195371 w 5372199"/>
                  <a:gd name="connsiteY8" fmla="*/ 5115066 h 5390836"/>
                  <a:gd name="connsiteX9" fmla="*/ 3137621 w 5372199"/>
                  <a:gd name="connsiteY9" fmla="*/ 5098566 h 5390836"/>
                  <a:gd name="connsiteX10" fmla="*/ 2793012 w 5372199"/>
                  <a:gd name="connsiteY10" fmla="*/ 5095901 h 5390836"/>
                  <a:gd name="connsiteX11" fmla="*/ 2794038 w 5372199"/>
                  <a:gd name="connsiteY11" fmla="*/ 5121680 h 5390836"/>
                  <a:gd name="connsiteX12" fmla="*/ 2794038 w 5372199"/>
                  <a:gd name="connsiteY12" fmla="*/ 5147468 h 5390836"/>
                  <a:gd name="connsiteX13" fmla="*/ 2652759 w 5372199"/>
                  <a:gd name="connsiteY13" fmla="*/ 5150557 h 5390836"/>
                  <a:gd name="connsiteX14" fmla="*/ 2654818 w 5372199"/>
                  <a:gd name="connsiteY14" fmla="*/ 5212430 h 5390836"/>
                  <a:gd name="connsiteX15" fmla="*/ 2785788 w 5372199"/>
                  <a:gd name="connsiteY15" fmla="*/ 5210375 h 5390836"/>
                  <a:gd name="connsiteX16" fmla="*/ 2785788 w 5372199"/>
                  <a:gd name="connsiteY16" fmla="*/ 5235125 h 5390836"/>
                  <a:gd name="connsiteX17" fmla="*/ 2785788 w 5372199"/>
                  <a:gd name="connsiteY17" fmla="*/ 5259875 h 5390836"/>
                  <a:gd name="connsiteX18" fmla="*/ 2654818 w 5372199"/>
                  <a:gd name="connsiteY18" fmla="*/ 5261930 h 5390836"/>
                  <a:gd name="connsiteX19" fmla="*/ 2656886 w 5372199"/>
                  <a:gd name="connsiteY19" fmla="*/ 5338252 h 5390836"/>
                  <a:gd name="connsiteX20" fmla="*/ 2803317 w 5372199"/>
                  <a:gd name="connsiteY20" fmla="*/ 5335154 h 5390836"/>
                  <a:gd name="connsiteX21" fmla="*/ 2804347 w 5372199"/>
                  <a:gd name="connsiteY21" fmla="*/ 5360934 h 5390836"/>
                  <a:gd name="connsiteX22" fmla="*/ 2804347 w 5372199"/>
                  <a:gd name="connsiteY22" fmla="*/ 5386722 h 5390836"/>
                  <a:gd name="connsiteX23" fmla="*/ 2601191 w 5372199"/>
                  <a:gd name="connsiteY23" fmla="*/ 5390836 h 5390836"/>
                  <a:gd name="connsiteX24" fmla="*/ 2597068 w 5372199"/>
                  <a:gd name="connsiteY24" fmla="*/ 5100028 h 5390836"/>
                  <a:gd name="connsiteX25" fmla="*/ 2311412 w 5372199"/>
                  <a:gd name="connsiteY25" fmla="*/ 5073218 h 5390836"/>
                  <a:gd name="connsiteX26" fmla="*/ 2527979 w 5372199"/>
                  <a:gd name="connsiteY26" fmla="*/ 5100036 h 5390836"/>
                  <a:gd name="connsiteX27" fmla="*/ 2524886 w 5372199"/>
                  <a:gd name="connsiteY27" fmla="*/ 5124786 h 5390836"/>
                  <a:gd name="connsiteX28" fmla="*/ 2521789 w 5372199"/>
                  <a:gd name="connsiteY28" fmla="*/ 5150566 h 5390836"/>
                  <a:gd name="connsiteX29" fmla="*/ 2441357 w 5372199"/>
                  <a:gd name="connsiteY29" fmla="*/ 5141286 h 5390836"/>
                  <a:gd name="connsiteX30" fmla="*/ 2412480 w 5372199"/>
                  <a:gd name="connsiteY30" fmla="*/ 5378472 h 5390836"/>
                  <a:gd name="connsiteX31" fmla="*/ 2384632 w 5372199"/>
                  <a:gd name="connsiteY31" fmla="*/ 5375374 h 5390836"/>
                  <a:gd name="connsiteX32" fmla="*/ 2356798 w 5372199"/>
                  <a:gd name="connsiteY32" fmla="*/ 5372277 h 5390836"/>
                  <a:gd name="connsiteX33" fmla="*/ 2385662 w 5372199"/>
                  <a:gd name="connsiteY33" fmla="*/ 5134066 h 5390836"/>
                  <a:gd name="connsiteX34" fmla="*/ 2305230 w 5372199"/>
                  <a:gd name="connsiteY34" fmla="*/ 5124786 h 5390836"/>
                  <a:gd name="connsiteX35" fmla="*/ 2308328 w 5372199"/>
                  <a:gd name="connsiteY35" fmla="*/ 5098998 h 5390836"/>
                  <a:gd name="connsiteX36" fmla="*/ 3178501 w 5372199"/>
                  <a:gd name="connsiteY36" fmla="*/ 5049077 h 5390836"/>
                  <a:gd name="connsiteX37" fmla="*/ 3227342 w 5372199"/>
                  <a:gd name="connsiteY37" fmla="*/ 5072774 h 5390836"/>
                  <a:gd name="connsiteX38" fmla="*/ 3283036 w 5372199"/>
                  <a:gd name="connsiteY38" fmla="*/ 5175900 h 5390836"/>
                  <a:gd name="connsiteX39" fmla="*/ 3270659 w 5372199"/>
                  <a:gd name="connsiteY39" fmla="*/ 5291404 h 5390836"/>
                  <a:gd name="connsiteX40" fmla="*/ 3094478 w 5372199"/>
                  <a:gd name="connsiteY40" fmla="*/ 5332188 h 5390836"/>
                  <a:gd name="connsiteX41" fmla="*/ 3086062 w 5372199"/>
                  <a:gd name="connsiteY41" fmla="*/ 5326472 h 5390836"/>
                  <a:gd name="connsiteX42" fmla="*/ 3082978 w 5372199"/>
                  <a:gd name="connsiteY42" fmla="*/ 5329557 h 5390836"/>
                  <a:gd name="connsiteX43" fmla="*/ 3027283 w 5372199"/>
                  <a:gd name="connsiteY43" fmla="*/ 5226430 h 5390836"/>
                  <a:gd name="connsiteX44" fmla="*/ 3040690 w 5372199"/>
                  <a:gd name="connsiteY44" fmla="*/ 5108871 h 5390836"/>
                  <a:gd name="connsiteX45" fmla="*/ 3124219 w 5372199"/>
                  <a:gd name="connsiteY45" fmla="*/ 5050083 h 5390836"/>
                  <a:gd name="connsiteX46" fmla="*/ 3178501 w 5372199"/>
                  <a:gd name="connsiteY46" fmla="*/ 5049077 h 5390836"/>
                  <a:gd name="connsiteX47" fmla="*/ 2038303 w 5372199"/>
                  <a:gd name="connsiteY47" fmla="*/ 5009871 h 5390836"/>
                  <a:gd name="connsiteX48" fmla="*/ 2065121 w 5372199"/>
                  <a:gd name="connsiteY48" fmla="*/ 5017092 h 5390836"/>
                  <a:gd name="connsiteX49" fmla="*/ 2092960 w 5372199"/>
                  <a:gd name="connsiteY49" fmla="*/ 5023274 h 5390836"/>
                  <a:gd name="connsiteX50" fmla="*/ 2048621 w 5372199"/>
                  <a:gd name="connsiteY50" fmla="*/ 5201688 h 5390836"/>
                  <a:gd name="connsiteX51" fmla="*/ 2048621 w 5372199"/>
                  <a:gd name="connsiteY51" fmla="*/ 5250150 h 5390836"/>
                  <a:gd name="connsiteX52" fmla="*/ 2082650 w 5372199"/>
                  <a:gd name="connsiteY52" fmla="*/ 5274900 h 5390836"/>
                  <a:gd name="connsiteX53" fmla="*/ 2124930 w 5372199"/>
                  <a:gd name="connsiteY53" fmla="*/ 5274900 h 5390836"/>
                  <a:gd name="connsiteX54" fmla="*/ 2148650 w 5372199"/>
                  <a:gd name="connsiteY54" fmla="*/ 5230565 h 5390836"/>
                  <a:gd name="connsiteX55" fmla="*/ 2192989 w 5372199"/>
                  <a:gd name="connsiteY55" fmla="*/ 5053189 h 5390836"/>
                  <a:gd name="connsiteX56" fmla="*/ 2219807 w 5372199"/>
                  <a:gd name="connsiteY56" fmla="*/ 5059371 h 5390836"/>
                  <a:gd name="connsiteX57" fmla="*/ 2247654 w 5372199"/>
                  <a:gd name="connsiteY57" fmla="*/ 5066591 h 5390836"/>
                  <a:gd name="connsiteX58" fmla="*/ 2200209 w 5372199"/>
                  <a:gd name="connsiteY58" fmla="*/ 5237773 h 5390836"/>
                  <a:gd name="connsiteX59" fmla="*/ 2153807 w 5372199"/>
                  <a:gd name="connsiteY59" fmla="*/ 5319247 h 5390836"/>
                  <a:gd name="connsiteX60" fmla="*/ 2067180 w 5372199"/>
                  <a:gd name="connsiteY60" fmla="*/ 5326468 h 5390836"/>
                  <a:gd name="connsiteX61" fmla="*/ 1994985 w 5372199"/>
                  <a:gd name="connsiteY61" fmla="*/ 5279023 h 5390836"/>
                  <a:gd name="connsiteX62" fmla="*/ 1994985 w 5372199"/>
                  <a:gd name="connsiteY62" fmla="*/ 5186218 h 5390836"/>
                  <a:gd name="connsiteX63" fmla="*/ 3514900 w 5372199"/>
                  <a:gd name="connsiteY63" fmla="*/ 4952554 h 5390836"/>
                  <a:gd name="connsiteX64" fmla="*/ 3523150 w 5372199"/>
                  <a:gd name="connsiteY64" fmla="*/ 4977304 h 5390836"/>
                  <a:gd name="connsiteX65" fmla="*/ 3531400 w 5372199"/>
                  <a:gd name="connsiteY65" fmla="*/ 5002053 h 5390836"/>
                  <a:gd name="connsiteX66" fmla="*/ 3403523 w 5372199"/>
                  <a:gd name="connsiteY66" fmla="*/ 5043303 h 5390836"/>
                  <a:gd name="connsiteX67" fmla="*/ 3424146 w 5372199"/>
                  <a:gd name="connsiteY67" fmla="*/ 5106210 h 5390836"/>
                  <a:gd name="connsiteX68" fmla="*/ 3535523 w 5372199"/>
                  <a:gd name="connsiteY68" fmla="*/ 5070125 h 5390836"/>
                  <a:gd name="connsiteX69" fmla="*/ 3542743 w 5372199"/>
                  <a:gd name="connsiteY69" fmla="*/ 5093833 h 5390836"/>
                  <a:gd name="connsiteX70" fmla="*/ 3550993 w 5372199"/>
                  <a:gd name="connsiteY70" fmla="*/ 5117557 h 5390836"/>
                  <a:gd name="connsiteX71" fmla="*/ 3439621 w 5372199"/>
                  <a:gd name="connsiteY71" fmla="*/ 5153655 h 5390836"/>
                  <a:gd name="connsiteX72" fmla="*/ 3477773 w 5372199"/>
                  <a:gd name="connsiteY72" fmla="*/ 5271222 h 5390836"/>
                  <a:gd name="connsiteX73" fmla="*/ 3450955 w 5372199"/>
                  <a:gd name="connsiteY73" fmla="*/ 5279459 h 5390836"/>
                  <a:gd name="connsiteX74" fmla="*/ 3424146 w 5372199"/>
                  <a:gd name="connsiteY74" fmla="*/ 5288752 h 5390836"/>
                  <a:gd name="connsiteX75" fmla="*/ 3334426 w 5372199"/>
                  <a:gd name="connsiteY75" fmla="*/ 5012371 h 5390836"/>
                  <a:gd name="connsiteX76" fmla="*/ 1772071 w 5372199"/>
                  <a:gd name="connsiteY76" fmla="*/ 4919562 h 5390836"/>
                  <a:gd name="connsiteX77" fmla="*/ 1978320 w 5372199"/>
                  <a:gd name="connsiteY77" fmla="*/ 4990719 h 5390836"/>
                  <a:gd name="connsiteX78" fmla="*/ 1970070 w 5372199"/>
                  <a:gd name="connsiteY78" fmla="*/ 5014439 h 5390836"/>
                  <a:gd name="connsiteX79" fmla="*/ 1960782 w 5372199"/>
                  <a:gd name="connsiteY79" fmla="*/ 5039189 h 5390836"/>
                  <a:gd name="connsiteX80" fmla="*/ 1884473 w 5372199"/>
                  <a:gd name="connsiteY80" fmla="*/ 5013409 h 5390836"/>
                  <a:gd name="connsiteX81" fmla="*/ 1807130 w 5372199"/>
                  <a:gd name="connsiteY81" fmla="*/ 5239260 h 5390836"/>
                  <a:gd name="connsiteX82" fmla="*/ 1780321 w 5372199"/>
                  <a:gd name="connsiteY82" fmla="*/ 5229968 h 5390836"/>
                  <a:gd name="connsiteX83" fmla="*/ 1753503 w 5372199"/>
                  <a:gd name="connsiteY83" fmla="*/ 5220693 h 5390836"/>
                  <a:gd name="connsiteX84" fmla="*/ 1831880 w 5372199"/>
                  <a:gd name="connsiteY84" fmla="*/ 4994842 h 5390836"/>
                  <a:gd name="connsiteX85" fmla="*/ 1755571 w 5372199"/>
                  <a:gd name="connsiteY85" fmla="*/ 4969062 h 5390836"/>
                  <a:gd name="connsiteX86" fmla="*/ 1763821 w 5372199"/>
                  <a:gd name="connsiteY86" fmla="*/ 4944312 h 5390836"/>
                  <a:gd name="connsiteX87" fmla="*/ 1666876 w 5372199"/>
                  <a:gd name="connsiteY87" fmla="*/ 4867995 h 5390836"/>
                  <a:gd name="connsiteX88" fmla="*/ 1691626 w 5372199"/>
                  <a:gd name="connsiteY88" fmla="*/ 4879342 h 5390836"/>
                  <a:gd name="connsiteX89" fmla="*/ 1717406 w 5372199"/>
                  <a:gd name="connsiteY89" fmla="*/ 4891715 h 5390836"/>
                  <a:gd name="connsiteX90" fmla="*/ 1594694 w 5372199"/>
                  <a:gd name="connsiteY90" fmla="*/ 5154680 h 5390836"/>
                  <a:gd name="connsiteX91" fmla="*/ 1568906 w 5372199"/>
                  <a:gd name="connsiteY91" fmla="*/ 5143345 h 5390836"/>
                  <a:gd name="connsiteX92" fmla="*/ 1543127 w 5372199"/>
                  <a:gd name="connsiteY92" fmla="*/ 5130968 h 5390836"/>
                  <a:gd name="connsiteX93" fmla="*/ 3872751 w 5372199"/>
                  <a:gd name="connsiteY93" fmla="*/ 4780342 h 5390836"/>
                  <a:gd name="connsiteX94" fmla="*/ 3884085 w 5372199"/>
                  <a:gd name="connsiteY94" fmla="*/ 4803037 h 5390836"/>
                  <a:gd name="connsiteX95" fmla="*/ 3896462 w 5372199"/>
                  <a:gd name="connsiteY95" fmla="*/ 4825719 h 5390836"/>
                  <a:gd name="connsiteX96" fmla="*/ 3825306 w 5372199"/>
                  <a:gd name="connsiteY96" fmla="*/ 4863872 h 5390836"/>
                  <a:gd name="connsiteX97" fmla="*/ 3937712 w 5372199"/>
                  <a:gd name="connsiteY97" fmla="*/ 5075278 h 5390836"/>
                  <a:gd name="connsiteX98" fmla="*/ 3912962 w 5372199"/>
                  <a:gd name="connsiteY98" fmla="*/ 5088689 h 5390836"/>
                  <a:gd name="connsiteX99" fmla="*/ 3888212 w 5372199"/>
                  <a:gd name="connsiteY99" fmla="*/ 5102096 h 5390836"/>
                  <a:gd name="connsiteX100" fmla="*/ 3775806 w 5372199"/>
                  <a:gd name="connsiteY100" fmla="*/ 4890689 h 5390836"/>
                  <a:gd name="connsiteX101" fmla="*/ 3704649 w 5372199"/>
                  <a:gd name="connsiteY101" fmla="*/ 4927816 h 5390836"/>
                  <a:gd name="connsiteX102" fmla="*/ 3692277 w 5372199"/>
                  <a:gd name="connsiteY102" fmla="*/ 4905122 h 5390836"/>
                  <a:gd name="connsiteX103" fmla="*/ 3680929 w 5372199"/>
                  <a:gd name="connsiteY103" fmla="*/ 4882439 h 5390836"/>
                  <a:gd name="connsiteX104" fmla="*/ 1417309 w 5372199"/>
                  <a:gd name="connsiteY104" fmla="*/ 4732898 h 5390836"/>
                  <a:gd name="connsiteX105" fmla="*/ 1607059 w 5372199"/>
                  <a:gd name="connsiteY105" fmla="*/ 4839122 h 5390836"/>
                  <a:gd name="connsiteX106" fmla="*/ 1594682 w 5372199"/>
                  <a:gd name="connsiteY106" fmla="*/ 4861804 h 5390836"/>
                  <a:gd name="connsiteX107" fmla="*/ 1582309 w 5372199"/>
                  <a:gd name="connsiteY107" fmla="*/ 4883456 h 5390836"/>
                  <a:gd name="connsiteX108" fmla="*/ 1512182 w 5372199"/>
                  <a:gd name="connsiteY108" fmla="*/ 4844274 h 5390836"/>
                  <a:gd name="connsiteX109" fmla="*/ 1395653 w 5372199"/>
                  <a:gd name="connsiteY109" fmla="*/ 5053625 h 5390836"/>
                  <a:gd name="connsiteX110" fmla="*/ 1370903 w 5372199"/>
                  <a:gd name="connsiteY110" fmla="*/ 5040210 h 5390836"/>
                  <a:gd name="connsiteX111" fmla="*/ 1347182 w 5372199"/>
                  <a:gd name="connsiteY111" fmla="*/ 5026808 h 5390836"/>
                  <a:gd name="connsiteX112" fmla="*/ 1462682 w 5372199"/>
                  <a:gd name="connsiteY112" fmla="*/ 4817457 h 5390836"/>
                  <a:gd name="connsiteX113" fmla="*/ 1392555 w 5372199"/>
                  <a:gd name="connsiteY113" fmla="*/ 4778274 h 5390836"/>
                  <a:gd name="connsiteX114" fmla="*/ 1404932 w 5372199"/>
                  <a:gd name="connsiteY114" fmla="*/ 4755592 h 5390836"/>
                  <a:gd name="connsiteX115" fmla="*/ 4097559 w 5372199"/>
                  <a:gd name="connsiteY115" fmla="*/ 4639059 h 5390836"/>
                  <a:gd name="connsiteX116" fmla="*/ 4110962 w 5372199"/>
                  <a:gd name="connsiteY116" fmla="*/ 4660711 h 5390836"/>
                  <a:gd name="connsiteX117" fmla="*/ 4125402 w 5372199"/>
                  <a:gd name="connsiteY117" fmla="*/ 4682368 h 5390836"/>
                  <a:gd name="connsiteX118" fmla="*/ 4006805 w 5372199"/>
                  <a:gd name="connsiteY118" fmla="*/ 4759715 h 5390836"/>
                  <a:gd name="connsiteX119" fmla="*/ 4040835 w 5372199"/>
                  <a:gd name="connsiteY119" fmla="*/ 4811283 h 5390836"/>
                  <a:gd name="connsiteX120" fmla="*/ 4150152 w 5372199"/>
                  <a:gd name="connsiteY120" fmla="*/ 4740118 h 5390836"/>
                  <a:gd name="connsiteX121" fmla="*/ 4164589 w 5372199"/>
                  <a:gd name="connsiteY121" fmla="*/ 4760741 h 5390836"/>
                  <a:gd name="connsiteX122" fmla="*/ 4177991 w 5372199"/>
                  <a:gd name="connsiteY122" fmla="*/ 4782406 h 5390836"/>
                  <a:gd name="connsiteX123" fmla="*/ 4067652 w 5372199"/>
                  <a:gd name="connsiteY123" fmla="*/ 4853562 h 5390836"/>
                  <a:gd name="connsiteX124" fmla="*/ 4108902 w 5372199"/>
                  <a:gd name="connsiteY124" fmla="*/ 4916465 h 5390836"/>
                  <a:gd name="connsiteX125" fmla="*/ 4232656 w 5372199"/>
                  <a:gd name="connsiteY125" fmla="*/ 4837062 h 5390836"/>
                  <a:gd name="connsiteX126" fmla="*/ 4247088 w 5372199"/>
                  <a:gd name="connsiteY126" fmla="*/ 4858715 h 5390836"/>
                  <a:gd name="connsiteX127" fmla="*/ 4261529 w 5372199"/>
                  <a:gd name="connsiteY127" fmla="*/ 4880367 h 5390836"/>
                  <a:gd name="connsiteX128" fmla="*/ 4090335 w 5372199"/>
                  <a:gd name="connsiteY128" fmla="*/ 4990714 h 5390836"/>
                  <a:gd name="connsiteX129" fmla="*/ 3932555 w 5372199"/>
                  <a:gd name="connsiteY129" fmla="*/ 4746308 h 5390836"/>
                  <a:gd name="connsiteX130" fmla="*/ 1204009 w 5372199"/>
                  <a:gd name="connsiteY130" fmla="*/ 4608716 h 5390836"/>
                  <a:gd name="connsiteX131" fmla="*/ 1280327 w 5372199"/>
                  <a:gd name="connsiteY131" fmla="*/ 4633466 h 5390836"/>
                  <a:gd name="connsiteX132" fmla="*/ 1323636 w 5372199"/>
                  <a:gd name="connsiteY132" fmla="*/ 4697398 h 5390836"/>
                  <a:gd name="connsiteX133" fmla="*/ 1308174 w 5372199"/>
                  <a:gd name="connsiteY133" fmla="*/ 4771647 h 5390836"/>
                  <a:gd name="connsiteX134" fmla="*/ 1268992 w 5372199"/>
                  <a:gd name="connsiteY134" fmla="*/ 4739686 h 5390836"/>
                  <a:gd name="connsiteX135" fmla="*/ 1274144 w 5372199"/>
                  <a:gd name="connsiteY135" fmla="*/ 4703593 h 5390836"/>
                  <a:gd name="connsiteX136" fmla="*/ 1249395 w 5372199"/>
                  <a:gd name="connsiteY136" fmla="*/ 4670588 h 5390836"/>
                  <a:gd name="connsiteX137" fmla="*/ 1216395 w 5372199"/>
                  <a:gd name="connsiteY137" fmla="*/ 4659245 h 5390836"/>
                  <a:gd name="connsiteX138" fmla="*/ 1189577 w 5372199"/>
                  <a:gd name="connsiteY138" fmla="*/ 4674715 h 5390836"/>
                  <a:gd name="connsiteX139" fmla="*/ 1189577 w 5372199"/>
                  <a:gd name="connsiteY139" fmla="*/ 4698436 h 5390836"/>
                  <a:gd name="connsiteX140" fmla="*/ 1221547 w 5372199"/>
                  <a:gd name="connsiteY140" fmla="*/ 4742775 h 5390836"/>
                  <a:gd name="connsiteX141" fmla="*/ 1265894 w 5372199"/>
                  <a:gd name="connsiteY141" fmla="*/ 4815995 h 5390836"/>
                  <a:gd name="connsiteX142" fmla="*/ 1247327 w 5372199"/>
                  <a:gd name="connsiteY142" fmla="*/ 4874774 h 5390836"/>
                  <a:gd name="connsiteX143" fmla="*/ 1184424 w 5372199"/>
                  <a:gd name="connsiteY143" fmla="*/ 4909842 h 5390836"/>
                  <a:gd name="connsiteX144" fmla="*/ 1106048 w 5372199"/>
                  <a:gd name="connsiteY144" fmla="*/ 4881999 h 5390836"/>
                  <a:gd name="connsiteX145" fmla="*/ 1056548 w 5372199"/>
                  <a:gd name="connsiteY145" fmla="*/ 4814965 h 5390836"/>
                  <a:gd name="connsiteX146" fmla="*/ 1074073 w 5372199"/>
                  <a:gd name="connsiteY146" fmla="*/ 4738660 h 5390836"/>
                  <a:gd name="connsiteX147" fmla="*/ 1118420 w 5372199"/>
                  <a:gd name="connsiteY147" fmla="*/ 4769592 h 5390836"/>
                  <a:gd name="connsiteX148" fmla="*/ 1109145 w 5372199"/>
                  <a:gd name="connsiteY148" fmla="*/ 4807745 h 5390836"/>
                  <a:gd name="connsiteX149" fmla="*/ 1134920 w 5372199"/>
                  <a:gd name="connsiteY149" fmla="*/ 4841774 h 5390836"/>
                  <a:gd name="connsiteX150" fmla="*/ 1174115 w 5372199"/>
                  <a:gd name="connsiteY150" fmla="*/ 4859312 h 5390836"/>
                  <a:gd name="connsiteX151" fmla="*/ 1201954 w 5372199"/>
                  <a:gd name="connsiteY151" fmla="*/ 4846940 h 5390836"/>
                  <a:gd name="connsiteX152" fmla="*/ 1201954 w 5372199"/>
                  <a:gd name="connsiteY152" fmla="*/ 4821160 h 5390836"/>
                  <a:gd name="connsiteX153" fmla="*/ 1175145 w 5372199"/>
                  <a:gd name="connsiteY153" fmla="*/ 4780940 h 5390836"/>
                  <a:gd name="connsiteX154" fmla="*/ 1125645 w 5372199"/>
                  <a:gd name="connsiteY154" fmla="*/ 4703593 h 5390836"/>
                  <a:gd name="connsiteX155" fmla="*/ 1141102 w 5372199"/>
                  <a:gd name="connsiteY155" fmla="*/ 4646868 h 5390836"/>
                  <a:gd name="connsiteX156" fmla="*/ 1204009 w 5372199"/>
                  <a:gd name="connsiteY156" fmla="*/ 4608716 h 5390836"/>
                  <a:gd name="connsiteX157" fmla="*/ 4318414 w 5372199"/>
                  <a:gd name="connsiteY157" fmla="*/ 4479809 h 5390836"/>
                  <a:gd name="connsiteX158" fmla="*/ 4394732 w 5372199"/>
                  <a:gd name="connsiteY158" fmla="*/ 4513839 h 5390836"/>
                  <a:gd name="connsiteX159" fmla="*/ 4352444 w 5372199"/>
                  <a:gd name="connsiteY159" fmla="*/ 4549936 h 5390836"/>
                  <a:gd name="connsiteX160" fmla="*/ 4314287 w 5372199"/>
                  <a:gd name="connsiteY160" fmla="*/ 4533436 h 5390836"/>
                  <a:gd name="connsiteX161" fmla="*/ 4274067 w 5372199"/>
                  <a:gd name="connsiteY161" fmla="*/ 4548894 h 5390836"/>
                  <a:gd name="connsiteX162" fmla="*/ 4253440 w 5372199"/>
                  <a:gd name="connsiteY162" fmla="*/ 4600466 h 5390836"/>
                  <a:gd name="connsiteX163" fmla="*/ 4288508 w 5372199"/>
                  <a:gd name="connsiteY163" fmla="*/ 4669563 h 5390836"/>
                  <a:gd name="connsiteX164" fmla="*/ 4349347 w 5372199"/>
                  <a:gd name="connsiteY164" fmla="*/ 4714936 h 5390836"/>
                  <a:gd name="connsiteX165" fmla="*/ 4402974 w 5372199"/>
                  <a:gd name="connsiteY165" fmla="*/ 4703593 h 5390836"/>
                  <a:gd name="connsiteX166" fmla="*/ 4424626 w 5372199"/>
                  <a:gd name="connsiteY166" fmla="*/ 4665436 h 5390836"/>
                  <a:gd name="connsiteX167" fmla="*/ 4412262 w 5372199"/>
                  <a:gd name="connsiteY167" fmla="*/ 4621089 h 5390836"/>
                  <a:gd name="connsiteX168" fmla="*/ 4454541 w 5372199"/>
                  <a:gd name="connsiteY168" fmla="*/ 4581898 h 5390836"/>
                  <a:gd name="connsiteX169" fmla="*/ 4478261 w 5372199"/>
                  <a:gd name="connsiteY169" fmla="*/ 4667495 h 5390836"/>
                  <a:gd name="connsiteX170" fmla="*/ 4344389 w 5372199"/>
                  <a:gd name="connsiteY170" fmla="*/ 4770936 h 5390836"/>
                  <a:gd name="connsiteX171" fmla="*/ 4342135 w 5372199"/>
                  <a:gd name="connsiteY171" fmla="*/ 4770622 h 5390836"/>
                  <a:gd name="connsiteX172" fmla="*/ 4245203 w 5372199"/>
                  <a:gd name="connsiteY172" fmla="*/ 4706686 h 5390836"/>
                  <a:gd name="connsiteX173" fmla="*/ 4197758 w 5372199"/>
                  <a:gd name="connsiteY173" fmla="*/ 4598398 h 5390836"/>
                  <a:gd name="connsiteX174" fmla="*/ 4239008 w 5372199"/>
                  <a:gd name="connsiteY174" fmla="*/ 4508686 h 5390836"/>
                  <a:gd name="connsiteX175" fmla="*/ 4318414 w 5372199"/>
                  <a:gd name="connsiteY175" fmla="*/ 4479809 h 5390836"/>
                  <a:gd name="connsiteX176" fmla="*/ 976955 w 5372199"/>
                  <a:gd name="connsiteY176" fmla="*/ 4384335 h 5390836"/>
                  <a:gd name="connsiteX177" fmla="*/ 998607 w 5372199"/>
                  <a:gd name="connsiteY177" fmla="*/ 4403932 h 5390836"/>
                  <a:gd name="connsiteX178" fmla="*/ 1019243 w 5372199"/>
                  <a:gd name="connsiteY178" fmla="*/ 4424560 h 5390836"/>
                  <a:gd name="connsiteX179" fmla="*/ 958400 w 5372199"/>
                  <a:gd name="connsiteY179" fmla="*/ 4647309 h 5390836"/>
                  <a:gd name="connsiteX180" fmla="*/ 1097611 w 5372199"/>
                  <a:gd name="connsiteY180" fmla="*/ 4497780 h 5390836"/>
                  <a:gd name="connsiteX181" fmla="*/ 1117204 w 5372199"/>
                  <a:gd name="connsiteY181" fmla="*/ 4515309 h 5390836"/>
                  <a:gd name="connsiteX182" fmla="*/ 1135772 w 5372199"/>
                  <a:gd name="connsiteY182" fmla="*/ 4532839 h 5390836"/>
                  <a:gd name="connsiteX183" fmla="*/ 937773 w 5372199"/>
                  <a:gd name="connsiteY183" fmla="*/ 4746313 h 5390836"/>
                  <a:gd name="connsiteX184" fmla="*/ 917146 w 5372199"/>
                  <a:gd name="connsiteY184" fmla="*/ 4726715 h 5390836"/>
                  <a:gd name="connsiteX185" fmla="*/ 897552 w 5372199"/>
                  <a:gd name="connsiteY185" fmla="*/ 4708148 h 5390836"/>
                  <a:gd name="connsiteX186" fmla="*/ 959425 w 5372199"/>
                  <a:gd name="connsiteY186" fmla="*/ 4479212 h 5390836"/>
                  <a:gd name="connsiteX187" fmla="*/ 816078 w 5372199"/>
                  <a:gd name="connsiteY187" fmla="*/ 4632868 h 5390836"/>
                  <a:gd name="connsiteX188" fmla="*/ 797523 w 5372199"/>
                  <a:gd name="connsiteY188" fmla="*/ 4615339 h 5390836"/>
                  <a:gd name="connsiteX189" fmla="*/ 777926 w 5372199"/>
                  <a:gd name="connsiteY189" fmla="*/ 4596771 h 5390836"/>
                  <a:gd name="connsiteX190" fmla="*/ 883108 w 5372199"/>
                  <a:gd name="connsiteY190" fmla="*/ 4280170 h 5390836"/>
                  <a:gd name="connsiteX191" fmla="*/ 901675 w 5372199"/>
                  <a:gd name="connsiteY191" fmla="*/ 4301823 h 5390836"/>
                  <a:gd name="connsiteX192" fmla="*/ 920235 w 5372199"/>
                  <a:gd name="connsiteY192" fmla="*/ 4322450 h 5390836"/>
                  <a:gd name="connsiteX193" fmla="*/ 703676 w 5372199"/>
                  <a:gd name="connsiteY193" fmla="*/ 4516326 h 5390836"/>
                  <a:gd name="connsiteX194" fmla="*/ 685104 w 5372199"/>
                  <a:gd name="connsiteY194" fmla="*/ 4495703 h 5390836"/>
                  <a:gd name="connsiteX195" fmla="*/ 666549 w 5372199"/>
                  <a:gd name="connsiteY195" fmla="*/ 4475076 h 5390836"/>
                  <a:gd name="connsiteX196" fmla="*/ 4535842 w 5372199"/>
                  <a:gd name="connsiteY196" fmla="*/ 4224488 h 5390836"/>
                  <a:gd name="connsiteX197" fmla="*/ 4751379 w 5372199"/>
                  <a:gd name="connsiteY197" fmla="*/ 4419394 h 5390836"/>
                  <a:gd name="connsiteX198" fmla="*/ 4732811 w 5372199"/>
                  <a:gd name="connsiteY198" fmla="*/ 4440030 h 5390836"/>
                  <a:gd name="connsiteX199" fmla="*/ 4714244 w 5372199"/>
                  <a:gd name="connsiteY199" fmla="*/ 4460644 h 5390836"/>
                  <a:gd name="connsiteX200" fmla="*/ 4616282 w 5372199"/>
                  <a:gd name="connsiteY200" fmla="*/ 4372992 h 5390836"/>
                  <a:gd name="connsiteX201" fmla="*/ 4546160 w 5372199"/>
                  <a:gd name="connsiteY201" fmla="*/ 4450339 h 5390836"/>
                  <a:gd name="connsiteX202" fmla="*/ 4644121 w 5372199"/>
                  <a:gd name="connsiteY202" fmla="*/ 4539021 h 5390836"/>
                  <a:gd name="connsiteX203" fmla="*/ 4625562 w 5372199"/>
                  <a:gd name="connsiteY203" fmla="*/ 4559648 h 5390836"/>
                  <a:gd name="connsiteX204" fmla="*/ 4606994 w 5372199"/>
                  <a:gd name="connsiteY204" fmla="*/ 4580271 h 5390836"/>
                  <a:gd name="connsiteX205" fmla="*/ 4390435 w 5372199"/>
                  <a:gd name="connsiteY205" fmla="*/ 4385365 h 5390836"/>
                  <a:gd name="connsiteX206" fmla="*/ 4409003 w 5372199"/>
                  <a:gd name="connsiteY206" fmla="*/ 4364742 h 5390836"/>
                  <a:gd name="connsiteX207" fmla="*/ 4428588 w 5372199"/>
                  <a:gd name="connsiteY207" fmla="*/ 4344115 h 5390836"/>
                  <a:gd name="connsiteX208" fmla="*/ 4509033 w 5372199"/>
                  <a:gd name="connsiteY208" fmla="*/ 4417339 h 5390836"/>
                  <a:gd name="connsiteX209" fmla="*/ 4579159 w 5372199"/>
                  <a:gd name="connsiteY209" fmla="*/ 4338962 h 5390836"/>
                  <a:gd name="connsiteX210" fmla="*/ 4497685 w 5372199"/>
                  <a:gd name="connsiteY210" fmla="*/ 4265738 h 5390836"/>
                  <a:gd name="connsiteX211" fmla="*/ 4517282 w 5372199"/>
                  <a:gd name="connsiteY211" fmla="*/ 4245115 h 5390836"/>
                  <a:gd name="connsiteX212" fmla="*/ 4714244 w 5372199"/>
                  <a:gd name="connsiteY212" fmla="*/ 3980082 h 5390836"/>
                  <a:gd name="connsiteX213" fmla="*/ 4952468 w 5372199"/>
                  <a:gd name="connsiteY213" fmla="*/ 4147141 h 5390836"/>
                  <a:gd name="connsiteX214" fmla="*/ 4936997 w 5372199"/>
                  <a:gd name="connsiteY214" fmla="*/ 4169836 h 5390836"/>
                  <a:gd name="connsiteX215" fmla="*/ 4920497 w 5372199"/>
                  <a:gd name="connsiteY215" fmla="*/ 4193556 h 5390836"/>
                  <a:gd name="connsiteX216" fmla="*/ 4685371 w 5372199"/>
                  <a:gd name="connsiteY216" fmla="*/ 4162611 h 5390836"/>
                  <a:gd name="connsiteX217" fmla="*/ 4857595 w 5372199"/>
                  <a:gd name="connsiteY217" fmla="*/ 4283280 h 5390836"/>
                  <a:gd name="connsiteX218" fmla="*/ 4843150 w 5372199"/>
                  <a:gd name="connsiteY218" fmla="*/ 4304933 h 5390836"/>
                  <a:gd name="connsiteX219" fmla="*/ 4827688 w 5372199"/>
                  <a:gd name="connsiteY219" fmla="*/ 4326585 h 5390836"/>
                  <a:gd name="connsiteX220" fmla="*/ 4589464 w 5372199"/>
                  <a:gd name="connsiteY220" fmla="*/ 4159526 h 5390836"/>
                  <a:gd name="connsiteX221" fmla="*/ 4605964 w 5372199"/>
                  <a:gd name="connsiteY221" fmla="*/ 4135806 h 5390836"/>
                  <a:gd name="connsiteX222" fmla="*/ 4622464 w 5372199"/>
                  <a:gd name="connsiteY222" fmla="*/ 4111056 h 5390836"/>
                  <a:gd name="connsiteX223" fmla="*/ 4852438 w 5372199"/>
                  <a:gd name="connsiteY223" fmla="*/ 4140959 h 5390836"/>
                  <a:gd name="connsiteX224" fmla="*/ 4684341 w 5372199"/>
                  <a:gd name="connsiteY224" fmla="*/ 4023400 h 5390836"/>
                  <a:gd name="connsiteX225" fmla="*/ 4699812 w 5372199"/>
                  <a:gd name="connsiteY225" fmla="*/ 4001735 h 5390836"/>
                  <a:gd name="connsiteX226" fmla="*/ 597638 w 5372199"/>
                  <a:gd name="connsiteY226" fmla="*/ 3950764 h 5390836"/>
                  <a:gd name="connsiteX227" fmla="*/ 685290 w 5372199"/>
                  <a:gd name="connsiteY227" fmla="*/ 4008514 h 5390836"/>
                  <a:gd name="connsiteX228" fmla="*/ 706947 w 5372199"/>
                  <a:gd name="connsiteY228" fmla="*/ 4089984 h 5390836"/>
                  <a:gd name="connsiteX229" fmla="*/ 666723 w 5372199"/>
                  <a:gd name="connsiteY229" fmla="*/ 4160111 h 5390836"/>
                  <a:gd name="connsiteX230" fmla="*/ 636820 w 5372199"/>
                  <a:gd name="connsiteY230" fmla="*/ 4113709 h 5390836"/>
                  <a:gd name="connsiteX231" fmla="*/ 653320 w 5372199"/>
                  <a:gd name="connsiteY231" fmla="*/ 4078637 h 5390836"/>
                  <a:gd name="connsiteX232" fmla="*/ 645083 w 5372199"/>
                  <a:gd name="connsiteY232" fmla="*/ 4038417 h 5390836"/>
                  <a:gd name="connsiteX233" fmla="*/ 590418 w 5372199"/>
                  <a:gd name="connsiteY233" fmla="*/ 4005417 h 5390836"/>
                  <a:gd name="connsiteX234" fmla="*/ 516164 w 5372199"/>
                  <a:gd name="connsiteY234" fmla="*/ 4030167 h 5390836"/>
                  <a:gd name="connsiteX235" fmla="*/ 463579 w 5372199"/>
                  <a:gd name="connsiteY235" fmla="*/ 4087917 h 5390836"/>
                  <a:gd name="connsiteX236" fmla="*/ 472859 w 5372199"/>
                  <a:gd name="connsiteY236" fmla="*/ 4149793 h 5390836"/>
                  <a:gd name="connsiteX237" fmla="*/ 523388 w 5372199"/>
                  <a:gd name="connsiteY237" fmla="*/ 4177641 h 5390836"/>
                  <a:gd name="connsiteX238" fmla="*/ 561537 w 5372199"/>
                  <a:gd name="connsiteY238" fmla="*/ 4170421 h 5390836"/>
                  <a:gd name="connsiteX239" fmla="*/ 561541 w 5372199"/>
                  <a:gd name="connsiteY239" fmla="*/ 4170429 h 5390836"/>
                  <a:gd name="connsiteX240" fmla="*/ 561541 w 5372199"/>
                  <a:gd name="connsiteY240" fmla="*/ 4170416 h 5390836"/>
                  <a:gd name="connsiteX241" fmla="*/ 561537 w 5372199"/>
                  <a:gd name="connsiteY241" fmla="*/ 4170421 h 5390836"/>
                  <a:gd name="connsiteX242" fmla="*/ 527511 w 5372199"/>
                  <a:gd name="connsiteY242" fmla="*/ 4117832 h 5390836"/>
                  <a:gd name="connsiteX243" fmla="*/ 569791 w 5372199"/>
                  <a:gd name="connsiteY243" fmla="*/ 4089984 h 5390836"/>
                  <a:gd name="connsiteX244" fmla="*/ 630638 w 5372199"/>
                  <a:gd name="connsiteY244" fmla="*/ 4183831 h 5390836"/>
                  <a:gd name="connsiteX245" fmla="*/ 498638 w 5372199"/>
                  <a:gd name="connsiteY245" fmla="*/ 4269420 h 5390836"/>
                  <a:gd name="connsiteX246" fmla="*/ 478011 w 5372199"/>
                  <a:gd name="connsiteY246" fmla="*/ 4238488 h 5390836"/>
                  <a:gd name="connsiteX247" fmla="*/ 506888 w 5372199"/>
                  <a:gd name="connsiteY247" fmla="*/ 4212709 h 5390836"/>
                  <a:gd name="connsiteX248" fmla="*/ 501732 w 5372199"/>
                  <a:gd name="connsiteY248" fmla="*/ 4212709 h 5390836"/>
                  <a:gd name="connsiteX249" fmla="*/ 425414 w 5372199"/>
                  <a:gd name="connsiteY249" fmla="*/ 4171459 h 5390836"/>
                  <a:gd name="connsiteX250" fmla="*/ 425414 w 5372199"/>
                  <a:gd name="connsiteY250" fmla="*/ 4174543 h 5390836"/>
                  <a:gd name="connsiteX251" fmla="*/ 408914 w 5372199"/>
                  <a:gd name="connsiteY251" fmla="*/ 4071417 h 5390836"/>
                  <a:gd name="connsiteX252" fmla="*/ 597638 w 5372199"/>
                  <a:gd name="connsiteY252" fmla="*/ 3950764 h 5390836"/>
                  <a:gd name="connsiteX253" fmla="*/ 4896947 w 5372199"/>
                  <a:gd name="connsiteY253" fmla="*/ 3786790 h 5390836"/>
                  <a:gd name="connsiteX254" fmla="*/ 4848489 w 5372199"/>
                  <a:gd name="connsiteY254" fmla="*/ 3820820 h 5390836"/>
                  <a:gd name="connsiteX255" fmla="*/ 4848489 w 5372199"/>
                  <a:gd name="connsiteY255" fmla="*/ 3880625 h 5390836"/>
                  <a:gd name="connsiteX256" fmla="*/ 4906239 w 5372199"/>
                  <a:gd name="connsiteY256" fmla="*/ 3933222 h 5390836"/>
                  <a:gd name="connsiteX257" fmla="*/ 4980489 w 5372199"/>
                  <a:gd name="connsiteY257" fmla="*/ 3950764 h 5390836"/>
                  <a:gd name="connsiteX258" fmla="*/ 5028950 w 5372199"/>
                  <a:gd name="connsiteY258" fmla="*/ 3916722 h 5390836"/>
                  <a:gd name="connsiteX259" fmla="*/ 5028950 w 5372199"/>
                  <a:gd name="connsiteY259" fmla="*/ 3856917 h 5390836"/>
                  <a:gd name="connsiteX260" fmla="*/ 4973268 w 5372199"/>
                  <a:gd name="connsiteY260" fmla="*/ 3805345 h 5390836"/>
                  <a:gd name="connsiteX261" fmla="*/ 4896947 w 5372199"/>
                  <a:gd name="connsiteY261" fmla="*/ 3786790 h 5390836"/>
                  <a:gd name="connsiteX262" fmla="*/ 4883544 w 5372199"/>
                  <a:gd name="connsiteY262" fmla="*/ 3732138 h 5390836"/>
                  <a:gd name="connsiteX263" fmla="*/ 5000073 w 5372199"/>
                  <a:gd name="connsiteY263" fmla="*/ 3754820 h 5390836"/>
                  <a:gd name="connsiteX264" fmla="*/ 5081548 w 5372199"/>
                  <a:gd name="connsiteY264" fmla="*/ 3837320 h 5390836"/>
                  <a:gd name="connsiteX265" fmla="*/ 5073298 w 5372199"/>
                  <a:gd name="connsiteY265" fmla="*/ 3940447 h 5390836"/>
                  <a:gd name="connsiteX266" fmla="*/ 4992866 w 5372199"/>
                  <a:gd name="connsiteY266" fmla="*/ 4004387 h 5390836"/>
                  <a:gd name="connsiteX267" fmla="*/ 4992853 w 5372199"/>
                  <a:gd name="connsiteY267" fmla="*/ 4002319 h 5390836"/>
                  <a:gd name="connsiteX268" fmla="*/ 4795892 w 5372199"/>
                  <a:gd name="connsiteY268" fmla="*/ 3899193 h 5390836"/>
                  <a:gd name="connsiteX269" fmla="*/ 4802074 w 5372199"/>
                  <a:gd name="connsiteY269" fmla="*/ 3796070 h 5390836"/>
                  <a:gd name="connsiteX270" fmla="*/ 4883544 w 5372199"/>
                  <a:gd name="connsiteY270" fmla="*/ 3732138 h 5390836"/>
                  <a:gd name="connsiteX271" fmla="*/ 484020 w 5372199"/>
                  <a:gd name="connsiteY271" fmla="*/ 3640799 h 5390836"/>
                  <a:gd name="connsiteX272" fmla="*/ 496393 w 5372199"/>
                  <a:gd name="connsiteY272" fmla="*/ 3667609 h 5390836"/>
                  <a:gd name="connsiteX273" fmla="*/ 508770 w 5372199"/>
                  <a:gd name="connsiteY273" fmla="*/ 3693397 h 5390836"/>
                  <a:gd name="connsiteX274" fmla="*/ 368516 w 5372199"/>
                  <a:gd name="connsiteY274" fmla="*/ 3877985 h 5390836"/>
                  <a:gd name="connsiteX275" fmla="*/ 554147 w 5372199"/>
                  <a:gd name="connsiteY275" fmla="*/ 3791358 h 5390836"/>
                  <a:gd name="connsiteX276" fmla="*/ 564464 w 5372199"/>
                  <a:gd name="connsiteY276" fmla="*/ 3815083 h 5390836"/>
                  <a:gd name="connsiteX277" fmla="*/ 575799 w 5372199"/>
                  <a:gd name="connsiteY277" fmla="*/ 3838803 h 5390836"/>
                  <a:gd name="connsiteX278" fmla="*/ 311796 w 5372199"/>
                  <a:gd name="connsiteY278" fmla="*/ 3961527 h 5390836"/>
                  <a:gd name="connsiteX279" fmla="*/ 300448 w 5372199"/>
                  <a:gd name="connsiteY279" fmla="*/ 3936777 h 5390836"/>
                  <a:gd name="connsiteX280" fmla="*/ 289114 w 5372199"/>
                  <a:gd name="connsiteY280" fmla="*/ 3910985 h 5390836"/>
                  <a:gd name="connsiteX281" fmla="*/ 432461 w 5372199"/>
                  <a:gd name="connsiteY281" fmla="*/ 3722274 h 5390836"/>
                  <a:gd name="connsiteX282" fmla="*/ 241669 w 5372199"/>
                  <a:gd name="connsiteY282" fmla="*/ 3810956 h 5390836"/>
                  <a:gd name="connsiteX283" fmla="*/ 231364 w 5372199"/>
                  <a:gd name="connsiteY283" fmla="*/ 3787235 h 5390836"/>
                  <a:gd name="connsiteX284" fmla="*/ 220016 w 5372199"/>
                  <a:gd name="connsiteY284" fmla="*/ 3763511 h 5390836"/>
                  <a:gd name="connsiteX285" fmla="*/ 5190696 w 5372199"/>
                  <a:gd name="connsiteY285" fmla="*/ 3522202 h 5390836"/>
                  <a:gd name="connsiteX286" fmla="*/ 5214407 w 5372199"/>
                  <a:gd name="connsiteY286" fmla="*/ 3530452 h 5390836"/>
                  <a:gd name="connsiteX287" fmla="*/ 5238128 w 5372199"/>
                  <a:gd name="connsiteY287" fmla="*/ 3540770 h 5390836"/>
                  <a:gd name="connsiteX288" fmla="*/ 5171098 w 5372199"/>
                  <a:gd name="connsiteY288" fmla="*/ 3717108 h 5390836"/>
                  <a:gd name="connsiteX289" fmla="*/ 4898845 w 5372199"/>
                  <a:gd name="connsiteY289" fmla="*/ 3612952 h 5390836"/>
                  <a:gd name="connsiteX290" fmla="*/ 4909150 w 5372199"/>
                  <a:gd name="connsiteY290" fmla="*/ 3586134 h 5390836"/>
                  <a:gd name="connsiteX291" fmla="*/ 4919468 w 5372199"/>
                  <a:gd name="connsiteY291" fmla="*/ 3560359 h 5390836"/>
                  <a:gd name="connsiteX292" fmla="*/ 5142225 w 5372199"/>
                  <a:gd name="connsiteY292" fmla="*/ 3645956 h 5390836"/>
                  <a:gd name="connsiteX293" fmla="*/ 432461 w 5372199"/>
                  <a:gd name="connsiteY293" fmla="*/ 3510855 h 5390836"/>
                  <a:gd name="connsiteX294" fmla="*/ 442766 w 5372199"/>
                  <a:gd name="connsiteY294" fmla="*/ 3537673 h 5390836"/>
                  <a:gd name="connsiteX295" fmla="*/ 453083 w 5372199"/>
                  <a:gd name="connsiteY295" fmla="*/ 3563452 h 5390836"/>
                  <a:gd name="connsiteX296" fmla="*/ 180834 w 5372199"/>
                  <a:gd name="connsiteY296" fmla="*/ 3667609 h 5390836"/>
                  <a:gd name="connsiteX297" fmla="*/ 170517 w 5372199"/>
                  <a:gd name="connsiteY297" fmla="*/ 3641829 h 5390836"/>
                  <a:gd name="connsiteX298" fmla="*/ 161237 w 5372199"/>
                  <a:gd name="connsiteY298" fmla="*/ 3616037 h 5390836"/>
                  <a:gd name="connsiteX299" fmla="*/ 175851 w 5372199"/>
                  <a:gd name="connsiteY299" fmla="*/ 3314478 h 5390836"/>
                  <a:gd name="connsiteX300" fmla="*/ 189254 w 5372199"/>
                  <a:gd name="connsiteY300" fmla="*/ 3366046 h 5390836"/>
                  <a:gd name="connsiteX301" fmla="*/ 172754 w 5372199"/>
                  <a:gd name="connsiteY301" fmla="*/ 3371198 h 5390836"/>
                  <a:gd name="connsiteX302" fmla="*/ 136656 w 5372199"/>
                  <a:gd name="connsiteY302" fmla="*/ 3387698 h 5390836"/>
                  <a:gd name="connsiteX303" fmla="*/ 130474 w 5372199"/>
                  <a:gd name="connsiteY303" fmla="*/ 3415546 h 5390836"/>
                  <a:gd name="connsiteX304" fmla="*/ 145936 w 5372199"/>
                  <a:gd name="connsiteY304" fmla="*/ 3436169 h 5390836"/>
                  <a:gd name="connsiteX305" fmla="*/ 176881 w 5372199"/>
                  <a:gd name="connsiteY305" fmla="*/ 3436169 h 5390836"/>
                  <a:gd name="connsiteX306" fmla="*/ 383130 w 5372199"/>
                  <a:gd name="connsiteY306" fmla="*/ 3378410 h 5390836"/>
                  <a:gd name="connsiteX307" fmla="*/ 390342 w 5372199"/>
                  <a:gd name="connsiteY307" fmla="*/ 3405228 h 5390836"/>
                  <a:gd name="connsiteX308" fmla="*/ 397562 w 5372199"/>
                  <a:gd name="connsiteY308" fmla="*/ 3432046 h 5390836"/>
                  <a:gd name="connsiteX309" fmla="*/ 191313 w 5372199"/>
                  <a:gd name="connsiteY309" fmla="*/ 3485668 h 5390836"/>
                  <a:gd name="connsiteX310" fmla="*/ 121186 w 5372199"/>
                  <a:gd name="connsiteY310" fmla="*/ 3485668 h 5390836"/>
                  <a:gd name="connsiteX311" fmla="*/ 83034 w 5372199"/>
                  <a:gd name="connsiteY311" fmla="*/ 3428948 h 5390836"/>
                  <a:gd name="connsiteX312" fmla="*/ 89224 w 5372199"/>
                  <a:gd name="connsiteY312" fmla="*/ 3358821 h 5390836"/>
                  <a:gd name="connsiteX313" fmla="*/ 159351 w 5372199"/>
                  <a:gd name="connsiteY313" fmla="*/ 3319631 h 5390836"/>
                  <a:gd name="connsiteX314" fmla="*/ 5138274 w 5372199"/>
                  <a:gd name="connsiteY314" fmla="*/ 3210244 h 5390836"/>
                  <a:gd name="connsiteX315" fmla="*/ 5099086 w 5372199"/>
                  <a:gd name="connsiteY315" fmla="*/ 3216504 h 5390836"/>
                  <a:gd name="connsiteX316" fmla="*/ 5059891 w 5372199"/>
                  <a:gd name="connsiteY316" fmla="*/ 3261881 h 5390836"/>
                  <a:gd name="connsiteX317" fmla="*/ 5073306 w 5372199"/>
                  <a:gd name="connsiteY317" fmla="*/ 3320669 h 5390836"/>
                  <a:gd name="connsiteX318" fmla="*/ 5142395 w 5372199"/>
                  <a:gd name="connsiteY318" fmla="*/ 3357783 h 5390836"/>
                  <a:gd name="connsiteX319" fmla="*/ 5218712 w 5372199"/>
                  <a:gd name="connsiteY319" fmla="*/ 3357783 h 5390836"/>
                  <a:gd name="connsiteX320" fmla="*/ 5257895 w 5372199"/>
                  <a:gd name="connsiteY320" fmla="*/ 3312406 h 5390836"/>
                  <a:gd name="connsiteX321" fmla="*/ 5244492 w 5372199"/>
                  <a:gd name="connsiteY321" fmla="*/ 3253631 h 5390836"/>
                  <a:gd name="connsiteX322" fmla="*/ 5244492 w 5372199"/>
                  <a:gd name="connsiteY322" fmla="*/ 3252601 h 5390836"/>
                  <a:gd name="connsiteX323" fmla="*/ 5177463 w 5372199"/>
                  <a:gd name="connsiteY323" fmla="*/ 3216504 h 5390836"/>
                  <a:gd name="connsiteX324" fmla="*/ 5138274 w 5372199"/>
                  <a:gd name="connsiteY324" fmla="*/ 3210244 h 5390836"/>
                  <a:gd name="connsiteX325" fmla="*/ 5126906 w 5372199"/>
                  <a:gd name="connsiteY325" fmla="*/ 3154598 h 5390836"/>
                  <a:gd name="connsiteX326" fmla="*/ 5186742 w 5372199"/>
                  <a:gd name="connsiteY326" fmla="*/ 3161852 h 5390836"/>
                  <a:gd name="connsiteX327" fmla="*/ 5289865 w 5372199"/>
                  <a:gd name="connsiteY327" fmla="*/ 3222699 h 5390836"/>
                  <a:gd name="connsiteX328" fmla="*/ 5249797 w 5372199"/>
                  <a:gd name="connsiteY328" fmla="*/ 3402033 h 5390836"/>
                  <a:gd name="connsiteX329" fmla="*/ 5244492 w 5372199"/>
                  <a:gd name="connsiteY329" fmla="*/ 3405228 h 5390836"/>
                  <a:gd name="connsiteX330" fmla="*/ 5240365 w 5372199"/>
                  <a:gd name="connsiteY330" fmla="*/ 3407296 h 5390836"/>
                  <a:gd name="connsiteX331" fmla="*/ 5022768 w 5372199"/>
                  <a:gd name="connsiteY331" fmla="*/ 3352631 h 5390836"/>
                  <a:gd name="connsiteX332" fmla="*/ 5004209 w 5372199"/>
                  <a:gd name="connsiteY332" fmla="*/ 3249504 h 5390836"/>
                  <a:gd name="connsiteX333" fmla="*/ 5068141 w 5372199"/>
                  <a:gd name="connsiteY333" fmla="*/ 3168042 h 5390836"/>
                  <a:gd name="connsiteX334" fmla="*/ 5126906 w 5372199"/>
                  <a:gd name="connsiteY334" fmla="*/ 3154598 h 5390836"/>
                  <a:gd name="connsiteX335" fmla="*/ 332419 w 5372199"/>
                  <a:gd name="connsiteY335" fmla="*/ 3145784 h 5390836"/>
                  <a:gd name="connsiteX336" fmla="*/ 337575 w 5372199"/>
                  <a:gd name="connsiteY336" fmla="*/ 3173631 h 5390836"/>
                  <a:gd name="connsiteX337" fmla="*/ 342736 w 5372199"/>
                  <a:gd name="connsiteY337" fmla="*/ 3201479 h 5390836"/>
                  <a:gd name="connsiteX338" fmla="*/ 57080 w 5372199"/>
                  <a:gd name="connsiteY338" fmla="*/ 3256135 h 5390836"/>
                  <a:gd name="connsiteX339" fmla="*/ 51915 w 5372199"/>
                  <a:gd name="connsiteY339" fmla="*/ 3229313 h 5390836"/>
                  <a:gd name="connsiteX340" fmla="*/ 46763 w 5372199"/>
                  <a:gd name="connsiteY340" fmla="*/ 3201479 h 5390836"/>
                  <a:gd name="connsiteX341" fmla="*/ 298393 w 5372199"/>
                  <a:gd name="connsiteY341" fmla="*/ 2871475 h 5390836"/>
                  <a:gd name="connsiteX342" fmla="*/ 322114 w 5372199"/>
                  <a:gd name="connsiteY342" fmla="*/ 3066382 h 5390836"/>
                  <a:gd name="connsiteX343" fmla="*/ 296334 w 5372199"/>
                  <a:gd name="connsiteY343" fmla="*/ 3069479 h 5390836"/>
                  <a:gd name="connsiteX344" fmla="*/ 270554 w 5372199"/>
                  <a:gd name="connsiteY344" fmla="*/ 3072576 h 5390836"/>
                  <a:gd name="connsiteX345" fmla="*/ 253016 w 5372199"/>
                  <a:gd name="connsiteY345" fmla="*/ 2933352 h 5390836"/>
                  <a:gd name="connsiteX346" fmla="*/ 192169 w 5372199"/>
                  <a:gd name="connsiteY346" fmla="*/ 2940573 h 5390836"/>
                  <a:gd name="connsiteX347" fmla="*/ 207639 w 5372199"/>
                  <a:gd name="connsiteY347" fmla="*/ 3070509 h 5390836"/>
                  <a:gd name="connsiteX348" fmla="*/ 183932 w 5372199"/>
                  <a:gd name="connsiteY348" fmla="*/ 3073606 h 5390836"/>
                  <a:gd name="connsiteX349" fmla="*/ 158139 w 5372199"/>
                  <a:gd name="connsiteY349" fmla="*/ 3076699 h 5390836"/>
                  <a:gd name="connsiteX350" fmla="*/ 142669 w 5372199"/>
                  <a:gd name="connsiteY350" fmla="*/ 2946755 h 5390836"/>
                  <a:gd name="connsiteX351" fmla="*/ 67390 w 5372199"/>
                  <a:gd name="connsiteY351" fmla="*/ 2956047 h 5390836"/>
                  <a:gd name="connsiteX352" fmla="*/ 84919 w 5372199"/>
                  <a:gd name="connsiteY352" fmla="*/ 3102479 h 5390836"/>
                  <a:gd name="connsiteX353" fmla="*/ 60178 w 5372199"/>
                  <a:gd name="connsiteY353" fmla="*/ 3105576 h 5390836"/>
                  <a:gd name="connsiteX354" fmla="*/ 34390 w 5372199"/>
                  <a:gd name="connsiteY354" fmla="*/ 3108674 h 5390836"/>
                  <a:gd name="connsiteX355" fmla="*/ 8610 w 5372199"/>
                  <a:gd name="connsiteY355" fmla="*/ 2906535 h 5390836"/>
                  <a:gd name="connsiteX356" fmla="*/ 5165090 w 5372199"/>
                  <a:gd name="connsiteY356" fmla="*/ 2814306 h 5390836"/>
                  <a:gd name="connsiteX357" fmla="*/ 5159933 w 5372199"/>
                  <a:gd name="connsiteY357" fmla="*/ 2870001 h 5390836"/>
                  <a:gd name="connsiteX358" fmla="*/ 5124865 w 5372199"/>
                  <a:gd name="connsiteY358" fmla="*/ 2886501 h 5390836"/>
                  <a:gd name="connsiteX359" fmla="*/ 5107340 w 5372199"/>
                  <a:gd name="connsiteY359" fmla="*/ 2924653 h 5390836"/>
                  <a:gd name="connsiteX360" fmla="*/ 5130022 w 5372199"/>
                  <a:gd name="connsiteY360" fmla="*/ 2983433 h 5390836"/>
                  <a:gd name="connsiteX361" fmla="*/ 5203242 w 5372199"/>
                  <a:gd name="connsiteY361" fmla="*/ 3010250 h 5390836"/>
                  <a:gd name="connsiteX362" fmla="*/ 5280589 w 5372199"/>
                  <a:gd name="connsiteY362" fmla="*/ 2997878 h 5390836"/>
                  <a:gd name="connsiteX363" fmla="*/ 5311521 w 5372199"/>
                  <a:gd name="connsiteY363" fmla="*/ 2942183 h 5390836"/>
                  <a:gd name="connsiteX364" fmla="*/ 5311534 w 5372199"/>
                  <a:gd name="connsiteY364" fmla="*/ 2942183 h 5390836"/>
                  <a:gd name="connsiteX365" fmla="*/ 5288839 w 5372199"/>
                  <a:gd name="connsiteY365" fmla="*/ 2889598 h 5390836"/>
                  <a:gd name="connsiteX366" fmla="*/ 5254810 w 5372199"/>
                  <a:gd name="connsiteY366" fmla="*/ 2872056 h 5390836"/>
                  <a:gd name="connsiteX367" fmla="*/ 5254810 w 5372199"/>
                  <a:gd name="connsiteY367" fmla="*/ 2933933 h 5390836"/>
                  <a:gd name="connsiteX368" fmla="*/ 5204272 w 5372199"/>
                  <a:gd name="connsiteY368" fmla="*/ 2933933 h 5390836"/>
                  <a:gd name="connsiteX369" fmla="*/ 5214590 w 5372199"/>
                  <a:gd name="connsiteY369" fmla="*/ 2822556 h 5390836"/>
                  <a:gd name="connsiteX370" fmla="*/ 5370309 w 5372199"/>
                  <a:gd name="connsiteY370" fmla="*/ 2835971 h 5390836"/>
                  <a:gd name="connsiteX371" fmla="*/ 5370309 w 5372199"/>
                  <a:gd name="connsiteY371" fmla="*/ 2873098 h 5390836"/>
                  <a:gd name="connsiteX372" fmla="*/ 5337310 w 5372199"/>
                  <a:gd name="connsiteY372" fmla="*/ 2873098 h 5390836"/>
                  <a:gd name="connsiteX373" fmla="*/ 5371339 w 5372199"/>
                  <a:gd name="connsiteY373" fmla="*/ 2952501 h 5390836"/>
                  <a:gd name="connsiteX374" fmla="*/ 5362059 w 5372199"/>
                  <a:gd name="connsiteY374" fmla="*/ 2957653 h 5390836"/>
                  <a:gd name="connsiteX375" fmla="*/ 5312560 w 5372199"/>
                  <a:gd name="connsiteY375" fmla="*/ 3046335 h 5390836"/>
                  <a:gd name="connsiteX376" fmla="*/ 5199115 w 5372199"/>
                  <a:gd name="connsiteY376" fmla="*/ 3071085 h 5390836"/>
                  <a:gd name="connsiteX377" fmla="*/ 5089810 w 5372199"/>
                  <a:gd name="connsiteY377" fmla="*/ 3025712 h 5390836"/>
                  <a:gd name="connsiteX378" fmla="*/ 5056806 w 5372199"/>
                  <a:gd name="connsiteY378" fmla="*/ 2922585 h 5390836"/>
                  <a:gd name="connsiteX379" fmla="*/ 5089810 w 5372199"/>
                  <a:gd name="connsiteY379" fmla="*/ 2845251 h 5390836"/>
                  <a:gd name="connsiteX380" fmla="*/ 5165090 w 5372199"/>
                  <a:gd name="connsiteY380" fmla="*/ 2814306 h 5390836"/>
                  <a:gd name="connsiteX381" fmla="*/ 176868 w 5372199"/>
                  <a:gd name="connsiteY381" fmla="*/ 2618374 h 5390836"/>
                  <a:gd name="connsiteX382" fmla="*/ 176868 w 5372199"/>
                  <a:gd name="connsiteY382" fmla="*/ 2682319 h 5390836"/>
                  <a:gd name="connsiteX383" fmla="*/ 184089 w 5372199"/>
                  <a:gd name="connsiteY383" fmla="*/ 2713251 h 5390836"/>
                  <a:gd name="connsiteX384" fmla="*/ 209868 w 5372199"/>
                  <a:gd name="connsiteY384" fmla="*/ 2724599 h 5390836"/>
                  <a:gd name="connsiteX385" fmla="*/ 232550 w 5372199"/>
                  <a:gd name="connsiteY385" fmla="*/ 2714281 h 5390836"/>
                  <a:gd name="connsiteX386" fmla="*/ 240800 w 5372199"/>
                  <a:gd name="connsiteY386" fmla="*/ 2681281 h 5390836"/>
                  <a:gd name="connsiteX387" fmla="*/ 240813 w 5372199"/>
                  <a:gd name="connsiteY387" fmla="*/ 2619413 h 5390836"/>
                  <a:gd name="connsiteX388" fmla="*/ 50021 w 5372199"/>
                  <a:gd name="connsiteY388" fmla="*/ 2618374 h 5390836"/>
                  <a:gd name="connsiteX389" fmla="*/ 50021 w 5372199"/>
                  <a:gd name="connsiteY389" fmla="*/ 2686442 h 5390836"/>
                  <a:gd name="connsiteX390" fmla="*/ 59309 w 5372199"/>
                  <a:gd name="connsiteY390" fmla="*/ 2719446 h 5390836"/>
                  <a:gd name="connsiteX391" fmla="*/ 90241 w 5372199"/>
                  <a:gd name="connsiteY391" fmla="*/ 2730781 h 5390836"/>
                  <a:gd name="connsiteX392" fmla="*/ 118089 w 5372199"/>
                  <a:gd name="connsiteY392" fmla="*/ 2719446 h 5390836"/>
                  <a:gd name="connsiteX393" fmla="*/ 127368 w 5372199"/>
                  <a:gd name="connsiteY393" fmla="*/ 2686442 h 5390836"/>
                  <a:gd name="connsiteX394" fmla="*/ 127368 w 5372199"/>
                  <a:gd name="connsiteY394" fmla="*/ 2619413 h 5390836"/>
                  <a:gd name="connsiteX395" fmla="*/ 521 w 5372199"/>
                  <a:gd name="connsiteY395" fmla="*/ 2563722 h 5390836"/>
                  <a:gd name="connsiteX396" fmla="*/ 291342 w 5372199"/>
                  <a:gd name="connsiteY396" fmla="*/ 2568875 h 5390836"/>
                  <a:gd name="connsiteX397" fmla="*/ 291342 w 5372199"/>
                  <a:gd name="connsiteY397" fmla="*/ 2595692 h 5390836"/>
                  <a:gd name="connsiteX398" fmla="*/ 291342 w 5372199"/>
                  <a:gd name="connsiteY398" fmla="*/ 2698819 h 5390836"/>
                  <a:gd name="connsiteX399" fmla="*/ 270715 w 5372199"/>
                  <a:gd name="connsiteY399" fmla="*/ 2758628 h 5390836"/>
                  <a:gd name="connsiteX400" fmla="*/ 216050 w 5372199"/>
                  <a:gd name="connsiteY400" fmla="*/ 2779251 h 5390836"/>
                  <a:gd name="connsiteX401" fmla="*/ 161398 w 5372199"/>
                  <a:gd name="connsiteY401" fmla="*/ 2754501 h 5390836"/>
                  <a:gd name="connsiteX402" fmla="*/ 156245 w 5372199"/>
                  <a:gd name="connsiteY402" fmla="*/ 2745222 h 5390836"/>
                  <a:gd name="connsiteX403" fmla="*/ 145928 w 5372199"/>
                  <a:gd name="connsiteY403" fmla="*/ 2761721 h 5390836"/>
                  <a:gd name="connsiteX404" fmla="*/ 90241 w 5372199"/>
                  <a:gd name="connsiteY404" fmla="*/ 2786476 h 5390836"/>
                  <a:gd name="connsiteX405" fmla="*/ 22174 w 5372199"/>
                  <a:gd name="connsiteY405" fmla="*/ 2759654 h 5390836"/>
                  <a:gd name="connsiteX406" fmla="*/ 521 w 5372199"/>
                  <a:gd name="connsiteY406" fmla="*/ 2685404 h 5390836"/>
                  <a:gd name="connsiteX407" fmla="*/ 521 w 5372199"/>
                  <a:gd name="connsiteY407" fmla="*/ 2590540 h 5390836"/>
                  <a:gd name="connsiteX408" fmla="*/ 5076221 w 5372199"/>
                  <a:gd name="connsiteY408" fmla="*/ 2512595 h 5390836"/>
                  <a:gd name="connsiteX409" fmla="*/ 5259793 w 5372199"/>
                  <a:gd name="connsiteY409" fmla="*/ 2594069 h 5390836"/>
                  <a:gd name="connsiteX410" fmla="*/ 5370131 w 5372199"/>
                  <a:gd name="connsiteY410" fmla="*/ 2589942 h 5390836"/>
                  <a:gd name="connsiteX411" fmla="*/ 5371170 w 5372199"/>
                  <a:gd name="connsiteY411" fmla="*/ 2618819 h 5390836"/>
                  <a:gd name="connsiteX412" fmla="*/ 5372199 w 5372199"/>
                  <a:gd name="connsiteY412" fmla="*/ 2646654 h 5390836"/>
                  <a:gd name="connsiteX413" fmla="*/ 5262878 w 5372199"/>
                  <a:gd name="connsiteY413" fmla="*/ 2649751 h 5390836"/>
                  <a:gd name="connsiteX414" fmla="*/ 5084471 w 5372199"/>
                  <a:gd name="connsiteY414" fmla="*/ 2749781 h 5390836"/>
                  <a:gd name="connsiteX415" fmla="*/ 5083442 w 5372199"/>
                  <a:gd name="connsiteY415" fmla="*/ 2716781 h 5390836"/>
                  <a:gd name="connsiteX416" fmla="*/ 5082416 w 5372199"/>
                  <a:gd name="connsiteY416" fmla="*/ 2683781 h 5390836"/>
                  <a:gd name="connsiteX417" fmla="*/ 5206166 w 5372199"/>
                  <a:gd name="connsiteY417" fmla="*/ 2622942 h 5390836"/>
                  <a:gd name="connsiteX418" fmla="*/ 5207196 w 5372199"/>
                  <a:gd name="connsiteY418" fmla="*/ 2622942 h 5390836"/>
                  <a:gd name="connsiteX419" fmla="*/ 5078289 w 5372199"/>
                  <a:gd name="connsiteY419" fmla="*/ 2575502 h 5390836"/>
                  <a:gd name="connsiteX420" fmla="*/ 5077251 w 5372199"/>
                  <a:gd name="connsiteY420" fmla="*/ 2543527 h 5390836"/>
                  <a:gd name="connsiteX421" fmla="*/ 605887 w 5372199"/>
                  <a:gd name="connsiteY421" fmla="*/ 985886 h 5390836"/>
                  <a:gd name="connsiteX422" fmla="*/ 605887 w 5372199"/>
                  <a:gd name="connsiteY422" fmla="*/ 994136 h 5390836"/>
                  <a:gd name="connsiteX423" fmla="*/ 605887 w 5372199"/>
                  <a:gd name="connsiteY423" fmla="*/ 998261 h 5390836"/>
                  <a:gd name="connsiteX424" fmla="*/ 601762 w 5372199"/>
                  <a:gd name="connsiteY424" fmla="*/ 998261 h 5390836"/>
                  <a:gd name="connsiteX425" fmla="*/ 667763 w 5372199"/>
                  <a:gd name="connsiteY425" fmla="*/ 958039 h 5390836"/>
                  <a:gd name="connsiteX426" fmla="*/ 690446 w 5372199"/>
                  <a:gd name="connsiteY426" fmla="*/ 958039 h 5390836"/>
                  <a:gd name="connsiteX427" fmla="*/ 699735 w 5372199"/>
                  <a:gd name="connsiteY427" fmla="*/ 967329 h 5390836"/>
                  <a:gd name="connsiteX428" fmla="*/ 713139 w 5372199"/>
                  <a:gd name="connsiteY428" fmla="*/ 981761 h 5390836"/>
                  <a:gd name="connsiteX429" fmla="*/ 721389 w 5372199"/>
                  <a:gd name="connsiteY429" fmla="*/ 1003414 h 5390836"/>
                  <a:gd name="connsiteX430" fmla="*/ 735821 w 5372199"/>
                  <a:gd name="connsiteY430" fmla="*/ 1020943 h 5390836"/>
                  <a:gd name="connsiteX431" fmla="*/ 763668 w 5372199"/>
                  <a:gd name="connsiteY431" fmla="*/ 1049818 h 5390836"/>
                  <a:gd name="connsiteX432" fmla="*/ 779140 w 5372199"/>
                  <a:gd name="connsiteY432" fmla="*/ 1068386 h 5390836"/>
                  <a:gd name="connsiteX433" fmla="*/ 793572 w 5372199"/>
                  <a:gd name="connsiteY433" fmla="*/ 1083858 h 5390836"/>
                  <a:gd name="connsiteX434" fmla="*/ 806987 w 5372199"/>
                  <a:gd name="connsiteY434" fmla="*/ 1090040 h 5390836"/>
                  <a:gd name="connsiteX435" fmla="*/ 813169 w 5372199"/>
                  <a:gd name="connsiteY435" fmla="*/ 1090040 h 5390836"/>
                  <a:gd name="connsiteX436" fmla="*/ 824515 w 5372199"/>
                  <a:gd name="connsiteY436" fmla="*/ 1097261 h 5390836"/>
                  <a:gd name="connsiteX437" fmla="*/ 838948 w 5372199"/>
                  <a:gd name="connsiteY437" fmla="*/ 1120983 h 5390836"/>
                  <a:gd name="connsiteX438" fmla="*/ 844112 w 5372199"/>
                  <a:gd name="connsiteY438" fmla="*/ 1138512 h 5390836"/>
                  <a:gd name="connsiteX439" fmla="*/ 836890 w 5372199"/>
                  <a:gd name="connsiteY439" fmla="*/ 1171512 h 5390836"/>
                  <a:gd name="connsiteX440" fmla="*/ 836890 w 5372199"/>
                  <a:gd name="connsiteY440" fmla="*/ 1206570 h 5390836"/>
                  <a:gd name="connsiteX441" fmla="*/ 827612 w 5372199"/>
                  <a:gd name="connsiteY441" fmla="*/ 1233388 h 5390836"/>
                  <a:gd name="connsiteX442" fmla="*/ 819362 w 5372199"/>
                  <a:gd name="connsiteY442" fmla="*/ 1272570 h 5390836"/>
                  <a:gd name="connsiteX443" fmla="*/ 811112 w 5372199"/>
                  <a:gd name="connsiteY443" fmla="*/ 1294235 h 5390836"/>
                  <a:gd name="connsiteX444" fmla="*/ 811112 w 5372199"/>
                  <a:gd name="connsiteY444" fmla="*/ 1333418 h 5390836"/>
                  <a:gd name="connsiteX445" fmla="*/ 782236 w 5372199"/>
                  <a:gd name="connsiteY445" fmla="*/ 1333418 h 5390836"/>
                  <a:gd name="connsiteX446" fmla="*/ 765736 w 5372199"/>
                  <a:gd name="connsiteY446" fmla="*/ 1333418 h 5390836"/>
                  <a:gd name="connsiteX447" fmla="*/ 751293 w 5372199"/>
                  <a:gd name="connsiteY447" fmla="*/ 1325168 h 5390836"/>
                  <a:gd name="connsiteX448" fmla="*/ 736861 w 5372199"/>
                  <a:gd name="connsiteY448" fmla="*/ 1317946 h 5390836"/>
                  <a:gd name="connsiteX449" fmla="*/ 736861 w 5372199"/>
                  <a:gd name="connsiteY449" fmla="*/ 1304542 h 5390836"/>
                  <a:gd name="connsiteX450" fmla="*/ 744071 w 5372199"/>
                  <a:gd name="connsiteY450" fmla="*/ 1294235 h 5390836"/>
                  <a:gd name="connsiteX451" fmla="*/ 749225 w 5372199"/>
                  <a:gd name="connsiteY451" fmla="*/ 1272570 h 5390836"/>
                  <a:gd name="connsiteX452" fmla="*/ 757475 w 5372199"/>
                  <a:gd name="connsiteY452" fmla="*/ 1251945 h 5390836"/>
                  <a:gd name="connsiteX453" fmla="*/ 767793 w 5372199"/>
                  <a:gd name="connsiteY453" fmla="*/ 1211723 h 5390836"/>
                  <a:gd name="connsiteX454" fmla="*/ 767793 w 5372199"/>
                  <a:gd name="connsiteY454" fmla="*/ 1188012 h 5390836"/>
                  <a:gd name="connsiteX455" fmla="*/ 738918 w 5372199"/>
                  <a:gd name="connsiteY455" fmla="*/ 1163262 h 5390836"/>
                  <a:gd name="connsiteX456" fmla="*/ 728610 w 5372199"/>
                  <a:gd name="connsiteY456" fmla="*/ 1163262 h 5390836"/>
                  <a:gd name="connsiteX457" fmla="*/ 719321 w 5372199"/>
                  <a:gd name="connsiteY457" fmla="*/ 1177705 h 5390836"/>
                  <a:gd name="connsiteX458" fmla="*/ 712110 w 5372199"/>
                  <a:gd name="connsiteY458" fmla="*/ 1193166 h 5390836"/>
                  <a:gd name="connsiteX459" fmla="*/ 704889 w 5372199"/>
                  <a:gd name="connsiteY459" fmla="*/ 1203484 h 5390836"/>
                  <a:gd name="connsiteX460" fmla="*/ 695610 w 5372199"/>
                  <a:gd name="connsiteY460" fmla="*/ 1203484 h 5390836"/>
                  <a:gd name="connsiteX461" fmla="*/ 678070 w 5372199"/>
                  <a:gd name="connsiteY461" fmla="*/ 1192138 h 5390836"/>
                  <a:gd name="connsiteX462" fmla="*/ 665695 w 5372199"/>
                  <a:gd name="connsiteY462" fmla="*/ 1185945 h 5390836"/>
                  <a:gd name="connsiteX463" fmla="*/ 647138 w 5372199"/>
                  <a:gd name="connsiteY463" fmla="*/ 1165319 h 5390836"/>
                  <a:gd name="connsiteX464" fmla="*/ 647138 w 5372199"/>
                  <a:gd name="connsiteY464" fmla="*/ 1142637 h 5390836"/>
                  <a:gd name="connsiteX465" fmla="*/ 657445 w 5372199"/>
                  <a:gd name="connsiteY465" fmla="*/ 1120983 h 5390836"/>
                  <a:gd name="connsiteX466" fmla="*/ 667763 w 5372199"/>
                  <a:gd name="connsiteY466" fmla="*/ 1108608 h 5390836"/>
                  <a:gd name="connsiteX467" fmla="*/ 676013 w 5372199"/>
                  <a:gd name="connsiteY467" fmla="*/ 1084886 h 5390836"/>
                  <a:gd name="connsiteX468" fmla="*/ 667763 w 5372199"/>
                  <a:gd name="connsiteY468" fmla="*/ 1063233 h 5390836"/>
                  <a:gd name="connsiteX469" fmla="*/ 639916 w 5372199"/>
                  <a:gd name="connsiteY469" fmla="*/ 1027136 h 5390836"/>
                  <a:gd name="connsiteX470" fmla="*/ 612080 w 5372199"/>
                  <a:gd name="connsiteY470" fmla="*/ 1015789 h 5390836"/>
                  <a:gd name="connsiteX471" fmla="*/ 605887 w 5372199"/>
                  <a:gd name="connsiteY471" fmla="*/ 1010636 h 5390836"/>
                  <a:gd name="connsiteX472" fmla="*/ 605887 w 5372199"/>
                  <a:gd name="connsiteY472" fmla="*/ 998261 h 5390836"/>
                  <a:gd name="connsiteX473" fmla="*/ 607303 w 5372199"/>
                  <a:gd name="connsiteY473" fmla="*/ 998261 h 5390836"/>
                  <a:gd name="connsiteX474" fmla="*/ 615166 w 5372199"/>
                  <a:gd name="connsiteY474" fmla="*/ 998261 h 5390836"/>
                  <a:gd name="connsiteX475" fmla="*/ 630638 w 5372199"/>
                  <a:gd name="connsiteY475" fmla="*/ 984858 h 5390836"/>
                  <a:gd name="connsiteX476" fmla="*/ 644041 w 5372199"/>
                  <a:gd name="connsiteY476" fmla="*/ 970415 h 5390836"/>
                  <a:gd name="connsiteX477" fmla="*/ 655388 w 5372199"/>
                  <a:gd name="connsiteY477" fmla="*/ 963193 h 5390836"/>
                  <a:gd name="connsiteX478" fmla="*/ 667763 w 5372199"/>
                  <a:gd name="connsiteY478" fmla="*/ 958039 h 5390836"/>
                  <a:gd name="connsiteX479" fmla="*/ 4670338 w 5372199"/>
                  <a:gd name="connsiteY479" fmla="*/ 809159 h 5390836"/>
                  <a:gd name="connsiteX480" fmla="*/ 4680391 w 5372199"/>
                  <a:gd name="connsiteY480" fmla="*/ 812634 h 5390836"/>
                  <a:gd name="connsiteX481" fmla="*/ 4688641 w 5372199"/>
                  <a:gd name="connsiteY481" fmla="*/ 820884 h 5390836"/>
                  <a:gd name="connsiteX482" fmla="*/ 4695863 w 5372199"/>
                  <a:gd name="connsiteY482" fmla="*/ 820884 h 5390836"/>
                  <a:gd name="connsiteX483" fmla="*/ 4695863 w 5372199"/>
                  <a:gd name="connsiteY483" fmla="*/ 830174 h 5390836"/>
                  <a:gd name="connsiteX484" fmla="*/ 4687613 w 5372199"/>
                  <a:gd name="connsiteY484" fmla="*/ 841510 h 5390836"/>
                  <a:gd name="connsiteX485" fmla="*/ 4675238 w 5372199"/>
                  <a:gd name="connsiteY485" fmla="*/ 853885 h 5390836"/>
                  <a:gd name="connsiteX486" fmla="*/ 4668016 w 5372199"/>
                  <a:gd name="connsiteY486" fmla="*/ 861106 h 5390836"/>
                  <a:gd name="connsiteX487" fmla="*/ 4658737 w 5372199"/>
                  <a:gd name="connsiteY487" fmla="*/ 868328 h 5390836"/>
                  <a:gd name="connsiteX488" fmla="*/ 4647391 w 5372199"/>
                  <a:gd name="connsiteY488" fmla="*/ 878635 h 5390836"/>
                  <a:gd name="connsiteX489" fmla="*/ 4627794 w 5372199"/>
                  <a:gd name="connsiteY489" fmla="*/ 899260 h 5390836"/>
                  <a:gd name="connsiteX490" fmla="*/ 4616459 w 5372199"/>
                  <a:gd name="connsiteY490" fmla="*/ 914732 h 5390836"/>
                  <a:gd name="connsiteX491" fmla="*/ 4606141 w 5372199"/>
                  <a:gd name="connsiteY491" fmla="*/ 924011 h 5390836"/>
                  <a:gd name="connsiteX492" fmla="*/ 4589640 w 5372199"/>
                  <a:gd name="connsiteY492" fmla="*/ 932261 h 5390836"/>
                  <a:gd name="connsiteX493" fmla="*/ 4589640 w 5372199"/>
                  <a:gd name="connsiteY493" fmla="*/ 943608 h 5390836"/>
                  <a:gd name="connsiteX494" fmla="*/ 4604083 w 5372199"/>
                  <a:gd name="connsiteY494" fmla="*/ 951858 h 5390836"/>
                  <a:gd name="connsiteX495" fmla="*/ 4614391 w 5372199"/>
                  <a:gd name="connsiteY495" fmla="*/ 962176 h 5390836"/>
                  <a:gd name="connsiteX496" fmla="*/ 4632959 w 5372199"/>
                  <a:gd name="connsiteY496" fmla="*/ 975579 h 5390836"/>
                  <a:gd name="connsiteX497" fmla="*/ 4644294 w 5372199"/>
                  <a:gd name="connsiteY497" fmla="*/ 981762 h 5390836"/>
                  <a:gd name="connsiteX498" fmla="*/ 4655641 w 5372199"/>
                  <a:gd name="connsiteY498" fmla="*/ 981762 h 5390836"/>
                  <a:gd name="connsiteX499" fmla="*/ 4661834 w 5372199"/>
                  <a:gd name="connsiteY499" fmla="*/ 981762 h 5390836"/>
                  <a:gd name="connsiteX500" fmla="*/ 4653584 w 5372199"/>
                  <a:gd name="connsiteY500" fmla="*/ 970426 h 5390836"/>
                  <a:gd name="connsiteX501" fmla="*/ 4641209 w 5372199"/>
                  <a:gd name="connsiteY501" fmla="*/ 965261 h 5390836"/>
                  <a:gd name="connsiteX502" fmla="*/ 4647391 w 5372199"/>
                  <a:gd name="connsiteY502" fmla="*/ 954954 h 5390836"/>
                  <a:gd name="connsiteX503" fmla="*/ 4647391 w 5372199"/>
                  <a:gd name="connsiteY503" fmla="*/ 942579 h 5390836"/>
                  <a:gd name="connsiteX504" fmla="*/ 4633987 w 5372199"/>
                  <a:gd name="connsiteY504" fmla="*/ 948761 h 5390836"/>
                  <a:gd name="connsiteX505" fmla="*/ 4625250 w 5372199"/>
                  <a:gd name="connsiteY505" fmla="*/ 949313 h 5390836"/>
                  <a:gd name="connsiteX506" fmla="*/ 4624709 w 5372199"/>
                  <a:gd name="connsiteY506" fmla="*/ 948761 h 5390836"/>
                  <a:gd name="connsiteX507" fmla="*/ 4615419 w 5372199"/>
                  <a:gd name="connsiteY507" fmla="*/ 948761 h 5390836"/>
                  <a:gd name="connsiteX508" fmla="*/ 4621612 w 5372199"/>
                  <a:gd name="connsiteY508" fmla="*/ 932261 h 5390836"/>
                  <a:gd name="connsiteX509" fmla="*/ 4646362 w 5372199"/>
                  <a:gd name="connsiteY509" fmla="*/ 910607 h 5390836"/>
                  <a:gd name="connsiteX510" fmla="*/ 4659766 w 5372199"/>
                  <a:gd name="connsiteY510" fmla="*/ 893078 h 5390836"/>
                  <a:gd name="connsiteX511" fmla="*/ 4682459 w 5372199"/>
                  <a:gd name="connsiteY511" fmla="*/ 870385 h 5390836"/>
                  <a:gd name="connsiteX512" fmla="*/ 4688641 w 5372199"/>
                  <a:gd name="connsiteY512" fmla="*/ 862146 h 5390836"/>
                  <a:gd name="connsiteX513" fmla="*/ 4705141 w 5372199"/>
                  <a:gd name="connsiteY513" fmla="*/ 855953 h 5390836"/>
                  <a:gd name="connsiteX514" fmla="*/ 4716488 w 5372199"/>
                  <a:gd name="connsiteY514" fmla="*/ 855953 h 5390836"/>
                  <a:gd name="connsiteX515" fmla="*/ 4707209 w 5372199"/>
                  <a:gd name="connsiteY515" fmla="*/ 871424 h 5390836"/>
                  <a:gd name="connsiteX516" fmla="*/ 4702056 w 5372199"/>
                  <a:gd name="connsiteY516" fmla="*/ 881732 h 5390836"/>
                  <a:gd name="connsiteX517" fmla="*/ 4679363 w 5372199"/>
                  <a:gd name="connsiteY517" fmla="*/ 909579 h 5390836"/>
                  <a:gd name="connsiteX518" fmla="*/ 4679363 w 5372199"/>
                  <a:gd name="connsiteY518" fmla="*/ 918857 h 5390836"/>
                  <a:gd name="connsiteX519" fmla="*/ 4691738 w 5372199"/>
                  <a:gd name="connsiteY519" fmla="*/ 932261 h 5390836"/>
                  <a:gd name="connsiteX520" fmla="*/ 4691738 w 5372199"/>
                  <a:gd name="connsiteY520" fmla="*/ 943608 h 5390836"/>
                  <a:gd name="connsiteX521" fmla="*/ 4714420 w 5372199"/>
                  <a:gd name="connsiteY521" fmla="*/ 943608 h 5390836"/>
                  <a:gd name="connsiteX522" fmla="*/ 4723709 w 5372199"/>
                  <a:gd name="connsiteY522" fmla="*/ 922982 h 5390836"/>
                  <a:gd name="connsiteX523" fmla="*/ 4709266 w 5372199"/>
                  <a:gd name="connsiteY523" fmla="*/ 915761 h 5390836"/>
                  <a:gd name="connsiteX524" fmla="*/ 4698959 w 5372199"/>
                  <a:gd name="connsiteY524" fmla="*/ 915761 h 5390836"/>
                  <a:gd name="connsiteX525" fmla="*/ 4714420 w 5372199"/>
                  <a:gd name="connsiteY525" fmla="*/ 901328 h 5390836"/>
                  <a:gd name="connsiteX526" fmla="*/ 4731959 w 5372199"/>
                  <a:gd name="connsiteY526" fmla="*/ 893078 h 5390836"/>
                  <a:gd name="connsiteX527" fmla="*/ 4740209 w 5372199"/>
                  <a:gd name="connsiteY527" fmla="*/ 875549 h 5390836"/>
                  <a:gd name="connsiteX528" fmla="*/ 4757738 w 5372199"/>
                  <a:gd name="connsiteY528" fmla="*/ 875549 h 5390836"/>
                  <a:gd name="connsiteX529" fmla="*/ 4757738 w 5372199"/>
                  <a:gd name="connsiteY529" fmla="*/ 893078 h 5390836"/>
                  <a:gd name="connsiteX530" fmla="*/ 4783517 w 5372199"/>
                  <a:gd name="connsiteY530" fmla="*/ 893078 h 5390836"/>
                  <a:gd name="connsiteX531" fmla="*/ 4807239 w 5372199"/>
                  <a:gd name="connsiteY531" fmla="*/ 886885 h 5390836"/>
                  <a:gd name="connsiteX532" fmla="*/ 4814460 w 5372199"/>
                  <a:gd name="connsiteY532" fmla="*/ 893078 h 5390836"/>
                  <a:gd name="connsiteX533" fmla="*/ 4822710 w 5372199"/>
                  <a:gd name="connsiteY533" fmla="*/ 899260 h 5390836"/>
                  <a:gd name="connsiteX534" fmla="*/ 4815489 w 5372199"/>
                  <a:gd name="connsiteY534" fmla="*/ 903386 h 5390836"/>
                  <a:gd name="connsiteX535" fmla="*/ 4815489 w 5372199"/>
                  <a:gd name="connsiteY535" fmla="*/ 926079 h 5390836"/>
                  <a:gd name="connsiteX536" fmla="*/ 4793835 w 5372199"/>
                  <a:gd name="connsiteY536" fmla="*/ 935357 h 5390836"/>
                  <a:gd name="connsiteX537" fmla="*/ 4770113 w 5372199"/>
                  <a:gd name="connsiteY537" fmla="*/ 935357 h 5390836"/>
                  <a:gd name="connsiteX538" fmla="*/ 4756710 w 5372199"/>
                  <a:gd name="connsiteY538" fmla="*/ 946704 h 5390836"/>
                  <a:gd name="connsiteX539" fmla="*/ 4756710 w 5372199"/>
                  <a:gd name="connsiteY539" fmla="*/ 963204 h 5390836"/>
                  <a:gd name="connsiteX540" fmla="*/ 4713391 w 5372199"/>
                  <a:gd name="connsiteY540" fmla="*/ 976608 h 5390836"/>
                  <a:gd name="connsiteX541" fmla="*/ 4686584 w 5372199"/>
                  <a:gd name="connsiteY541" fmla="*/ 976608 h 5390836"/>
                  <a:gd name="connsiteX542" fmla="*/ 4692766 w 5372199"/>
                  <a:gd name="connsiteY542" fmla="*/ 997233 h 5390836"/>
                  <a:gd name="connsiteX543" fmla="*/ 4687613 w 5372199"/>
                  <a:gd name="connsiteY543" fmla="*/ 1013733 h 5390836"/>
                  <a:gd name="connsiteX544" fmla="*/ 4711334 w 5372199"/>
                  <a:gd name="connsiteY544" fmla="*/ 1013733 h 5390836"/>
                  <a:gd name="connsiteX545" fmla="*/ 4705141 w 5372199"/>
                  <a:gd name="connsiteY545" fmla="*/ 999301 h 5390836"/>
                  <a:gd name="connsiteX546" fmla="*/ 4714420 w 5372199"/>
                  <a:gd name="connsiteY546" fmla="*/ 985887 h 5390836"/>
                  <a:gd name="connsiteX547" fmla="*/ 4726795 w 5372199"/>
                  <a:gd name="connsiteY547" fmla="*/ 985887 h 5390836"/>
                  <a:gd name="connsiteX548" fmla="*/ 4739181 w 5372199"/>
                  <a:gd name="connsiteY548" fmla="*/ 985887 h 5390836"/>
                  <a:gd name="connsiteX549" fmla="*/ 4749488 w 5372199"/>
                  <a:gd name="connsiteY549" fmla="*/ 974551 h 5390836"/>
                  <a:gd name="connsiteX550" fmla="*/ 4763920 w 5372199"/>
                  <a:gd name="connsiteY550" fmla="*/ 979704 h 5390836"/>
                  <a:gd name="connsiteX551" fmla="*/ 4778363 w 5372199"/>
                  <a:gd name="connsiteY551" fmla="*/ 979704 h 5390836"/>
                  <a:gd name="connsiteX552" fmla="*/ 4789710 w 5372199"/>
                  <a:gd name="connsiteY552" fmla="*/ 973511 h 5390836"/>
                  <a:gd name="connsiteX553" fmla="*/ 4800017 w 5372199"/>
                  <a:gd name="connsiteY553" fmla="*/ 949800 h 5390836"/>
                  <a:gd name="connsiteX554" fmla="*/ 4852614 w 5372199"/>
                  <a:gd name="connsiteY554" fmla="*/ 968358 h 5390836"/>
                  <a:gd name="connsiteX555" fmla="*/ 4860864 w 5372199"/>
                  <a:gd name="connsiteY555" fmla="*/ 968358 h 5390836"/>
                  <a:gd name="connsiteX556" fmla="*/ 4872210 w 5372199"/>
                  <a:gd name="connsiteY556" fmla="*/ 977637 h 5390836"/>
                  <a:gd name="connsiteX557" fmla="*/ 4872210 w 5372199"/>
                  <a:gd name="connsiteY557" fmla="*/ 996205 h 5390836"/>
                  <a:gd name="connsiteX558" fmla="*/ 4866017 w 5372199"/>
                  <a:gd name="connsiteY558" fmla="*/ 1006512 h 5390836"/>
                  <a:gd name="connsiteX559" fmla="*/ 4850546 w 5372199"/>
                  <a:gd name="connsiteY559" fmla="*/ 1019926 h 5390836"/>
                  <a:gd name="connsiteX560" fmla="*/ 4822710 w 5372199"/>
                  <a:gd name="connsiteY560" fmla="*/ 1019926 h 5390836"/>
                  <a:gd name="connsiteX561" fmla="*/ 4781460 w 5372199"/>
                  <a:gd name="connsiteY561" fmla="*/ 1035387 h 5390836"/>
                  <a:gd name="connsiteX562" fmla="*/ 4767017 w 5372199"/>
                  <a:gd name="connsiteY562" fmla="*/ 1041580 h 5390836"/>
                  <a:gd name="connsiteX563" fmla="*/ 4752585 w 5372199"/>
                  <a:gd name="connsiteY563" fmla="*/ 1049830 h 5390836"/>
                  <a:gd name="connsiteX564" fmla="*/ 4734016 w 5372199"/>
                  <a:gd name="connsiteY564" fmla="*/ 1062205 h 5390836"/>
                  <a:gd name="connsiteX565" fmla="*/ 4739181 w 5372199"/>
                  <a:gd name="connsiteY565" fmla="*/ 1071484 h 5390836"/>
                  <a:gd name="connsiteX566" fmla="*/ 4759806 w 5372199"/>
                  <a:gd name="connsiteY566" fmla="*/ 1077677 h 5390836"/>
                  <a:gd name="connsiteX567" fmla="*/ 4769085 w 5372199"/>
                  <a:gd name="connsiteY567" fmla="*/ 1086956 h 5390836"/>
                  <a:gd name="connsiteX568" fmla="*/ 4769085 w 5372199"/>
                  <a:gd name="connsiteY568" fmla="*/ 1100359 h 5390836"/>
                  <a:gd name="connsiteX569" fmla="*/ 4775267 w 5372199"/>
                  <a:gd name="connsiteY569" fmla="*/ 1111706 h 5390836"/>
                  <a:gd name="connsiteX570" fmla="*/ 4775267 w 5372199"/>
                  <a:gd name="connsiteY570" fmla="*/ 1125110 h 5390836"/>
                  <a:gd name="connsiteX571" fmla="*/ 4757738 w 5372199"/>
                  <a:gd name="connsiteY571" fmla="*/ 1151928 h 5390836"/>
                  <a:gd name="connsiteX572" fmla="*/ 4731959 w 5372199"/>
                  <a:gd name="connsiteY572" fmla="*/ 1165332 h 5390836"/>
                  <a:gd name="connsiteX573" fmla="*/ 4694834 w 5372199"/>
                  <a:gd name="connsiteY573" fmla="*/ 1141610 h 5390836"/>
                  <a:gd name="connsiteX574" fmla="*/ 4681430 w 5372199"/>
                  <a:gd name="connsiteY574" fmla="*/ 1135428 h 5390836"/>
                  <a:gd name="connsiteX575" fmla="*/ 4671112 w 5372199"/>
                  <a:gd name="connsiteY575" fmla="*/ 1123053 h 5390836"/>
                  <a:gd name="connsiteX576" fmla="*/ 4656669 w 5372199"/>
                  <a:gd name="connsiteY576" fmla="*/ 1107581 h 5390836"/>
                  <a:gd name="connsiteX577" fmla="*/ 4612333 w 5372199"/>
                  <a:gd name="connsiteY577" fmla="*/ 1098302 h 5390836"/>
                  <a:gd name="connsiteX578" fmla="*/ 4592737 w 5372199"/>
                  <a:gd name="connsiteY578" fmla="*/ 1098302 h 5390836"/>
                  <a:gd name="connsiteX579" fmla="*/ 4567987 w 5372199"/>
                  <a:gd name="connsiteY579" fmla="*/ 1098302 h 5390836"/>
                  <a:gd name="connsiteX580" fmla="*/ 4550458 w 5372199"/>
                  <a:gd name="connsiteY580" fmla="*/ 1109638 h 5390836"/>
                  <a:gd name="connsiteX581" fmla="*/ 4550458 w 5372199"/>
                  <a:gd name="connsiteY581" fmla="*/ 1118928 h 5390836"/>
                  <a:gd name="connsiteX582" fmla="*/ 4569015 w 5372199"/>
                  <a:gd name="connsiteY582" fmla="*/ 1127178 h 5390836"/>
                  <a:gd name="connsiteX583" fmla="*/ 4581390 w 5372199"/>
                  <a:gd name="connsiteY583" fmla="*/ 1127178 h 5390836"/>
                  <a:gd name="connsiteX584" fmla="*/ 4587583 w 5372199"/>
                  <a:gd name="connsiteY584" fmla="*/ 1149860 h 5390836"/>
                  <a:gd name="connsiteX585" fmla="*/ 4595833 w 5372199"/>
                  <a:gd name="connsiteY585" fmla="*/ 1170485 h 5390836"/>
                  <a:gd name="connsiteX586" fmla="*/ 4595833 w 5372199"/>
                  <a:gd name="connsiteY586" fmla="*/ 1181832 h 5390836"/>
                  <a:gd name="connsiteX587" fmla="*/ 4577265 w 5372199"/>
                  <a:gd name="connsiteY587" fmla="*/ 1192139 h 5390836"/>
                  <a:gd name="connsiteX588" fmla="*/ 4560765 w 5372199"/>
                  <a:gd name="connsiteY588" fmla="*/ 1192139 h 5390836"/>
                  <a:gd name="connsiteX589" fmla="*/ 4543237 w 5372199"/>
                  <a:gd name="connsiteY589" fmla="*/ 1178736 h 5390836"/>
                  <a:gd name="connsiteX590" fmla="*/ 4529833 w 5372199"/>
                  <a:gd name="connsiteY590" fmla="*/ 1171514 h 5390836"/>
                  <a:gd name="connsiteX591" fmla="*/ 4495793 w 5372199"/>
                  <a:gd name="connsiteY591" fmla="*/ 1157082 h 5390836"/>
                  <a:gd name="connsiteX592" fmla="*/ 4480332 w 5372199"/>
                  <a:gd name="connsiteY592" fmla="*/ 1174611 h 5390836"/>
                  <a:gd name="connsiteX593" fmla="*/ 4463832 w 5372199"/>
                  <a:gd name="connsiteY593" fmla="*/ 1185957 h 5390836"/>
                  <a:gd name="connsiteX594" fmla="*/ 4443207 w 5372199"/>
                  <a:gd name="connsiteY594" fmla="*/ 1198332 h 5390836"/>
                  <a:gd name="connsiteX595" fmla="*/ 4426707 w 5372199"/>
                  <a:gd name="connsiteY595" fmla="*/ 1198332 h 5390836"/>
                  <a:gd name="connsiteX596" fmla="*/ 4390610 w 5372199"/>
                  <a:gd name="connsiteY596" fmla="*/ 1208640 h 5390836"/>
                  <a:gd name="connsiteX597" fmla="*/ 4367928 w 5372199"/>
                  <a:gd name="connsiteY597" fmla="*/ 1196264 h 5390836"/>
                  <a:gd name="connsiteX598" fmla="*/ 4350389 w 5372199"/>
                  <a:gd name="connsiteY598" fmla="*/ 1184929 h 5390836"/>
                  <a:gd name="connsiteX599" fmla="*/ 4329763 w 5372199"/>
                  <a:gd name="connsiteY599" fmla="*/ 1163275 h 5390836"/>
                  <a:gd name="connsiteX600" fmla="*/ 4342139 w 5372199"/>
                  <a:gd name="connsiteY600" fmla="*/ 1149860 h 5390836"/>
                  <a:gd name="connsiteX601" fmla="*/ 4342139 w 5372199"/>
                  <a:gd name="connsiteY601" fmla="*/ 1110678 h 5390836"/>
                  <a:gd name="connsiteX602" fmla="*/ 4358639 w 5372199"/>
                  <a:gd name="connsiteY602" fmla="*/ 1116860 h 5390836"/>
                  <a:gd name="connsiteX603" fmla="*/ 4388553 w 5372199"/>
                  <a:gd name="connsiteY603" fmla="*/ 1138514 h 5390836"/>
                  <a:gd name="connsiteX604" fmla="*/ 4445264 w 5372199"/>
                  <a:gd name="connsiteY604" fmla="*/ 1126138 h 5390836"/>
                  <a:gd name="connsiteX605" fmla="*/ 4445264 w 5372199"/>
                  <a:gd name="connsiteY605" fmla="*/ 1112735 h 5390836"/>
                  <a:gd name="connsiteX606" fmla="*/ 4422582 w 5372199"/>
                  <a:gd name="connsiteY606" fmla="*/ 1095206 h 5390836"/>
                  <a:gd name="connsiteX607" fmla="*/ 4399889 w 5372199"/>
                  <a:gd name="connsiteY607" fmla="*/ 1078706 h 5390836"/>
                  <a:gd name="connsiteX608" fmla="*/ 4378235 w 5372199"/>
                  <a:gd name="connsiteY608" fmla="*/ 1067359 h 5390836"/>
                  <a:gd name="connsiteX609" fmla="*/ 4367928 w 5372199"/>
                  <a:gd name="connsiteY609" fmla="*/ 1048802 h 5390836"/>
                  <a:gd name="connsiteX610" fmla="*/ 4367928 w 5372199"/>
                  <a:gd name="connsiteY610" fmla="*/ 1038484 h 5390836"/>
                  <a:gd name="connsiteX611" fmla="*/ 4378235 w 5372199"/>
                  <a:gd name="connsiteY611" fmla="*/ 1026108 h 5390836"/>
                  <a:gd name="connsiteX612" fmla="*/ 4395764 w 5372199"/>
                  <a:gd name="connsiteY612" fmla="*/ 1015790 h 5390836"/>
                  <a:gd name="connsiteX613" fmla="*/ 4424639 w 5372199"/>
                  <a:gd name="connsiteY613" fmla="*/ 1023012 h 5390836"/>
                  <a:gd name="connsiteX614" fmla="*/ 4433929 w 5372199"/>
                  <a:gd name="connsiteY614" fmla="*/ 1039512 h 5390836"/>
                  <a:gd name="connsiteX615" fmla="*/ 4454543 w 5372199"/>
                  <a:gd name="connsiteY615" fmla="*/ 1045705 h 5390836"/>
                  <a:gd name="connsiteX616" fmla="*/ 4474140 w 5372199"/>
                  <a:gd name="connsiteY616" fmla="*/ 1057041 h 5390836"/>
                  <a:gd name="connsiteX617" fmla="*/ 4488583 w 5372199"/>
                  <a:gd name="connsiteY617" fmla="*/ 1062205 h 5390836"/>
                  <a:gd name="connsiteX618" fmla="*/ 4496833 w 5372199"/>
                  <a:gd name="connsiteY618" fmla="*/ 1062205 h 5390836"/>
                  <a:gd name="connsiteX619" fmla="*/ 4510236 w 5372199"/>
                  <a:gd name="connsiteY619" fmla="*/ 1052927 h 5390836"/>
                  <a:gd name="connsiteX620" fmla="*/ 4526736 w 5372199"/>
                  <a:gd name="connsiteY620" fmla="*/ 1045705 h 5390836"/>
                  <a:gd name="connsiteX621" fmla="*/ 4518486 w 5372199"/>
                  <a:gd name="connsiteY621" fmla="*/ 1035387 h 5390836"/>
                  <a:gd name="connsiteX622" fmla="*/ 4501986 w 5372199"/>
                  <a:gd name="connsiteY622" fmla="*/ 1035387 h 5390836"/>
                  <a:gd name="connsiteX623" fmla="*/ 4485486 w 5372199"/>
                  <a:gd name="connsiteY623" fmla="*/ 1030234 h 5390836"/>
                  <a:gd name="connsiteX624" fmla="*/ 4476207 w 5372199"/>
                  <a:gd name="connsiteY624" fmla="*/ 1019926 h 5390836"/>
                  <a:gd name="connsiteX625" fmla="*/ 4476207 w 5372199"/>
                  <a:gd name="connsiteY625" fmla="*/ 1007551 h 5390836"/>
                  <a:gd name="connsiteX626" fmla="*/ 4492708 w 5372199"/>
                  <a:gd name="connsiteY626" fmla="*/ 998262 h 5390836"/>
                  <a:gd name="connsiteX627" fmla="*/ 4526736 w 5372199"/>
                  <a:gd name="connsiteY627" fmla="*/ 984858 h 5390836"/>
                  <a:gd name="connsiteX628" fmla="*/ 4541169 w 5372199"/>
                  <a:gd name="connsiteY628" fmla="*/ 999301 h 5390836"/>
                  <a:gd name="connsiteX629" fmla="*/ 4550458 w 5372199"/>
                  <a:gd name="connsiteY629" fmla="*/ 999301 h 5390836"/>
                  <a:gd name="connsiteX630" fmla="*/ 4563862 w 5372199"/>
                  <a:gd name="connsiteY630" fmla="*/ 1011676 h 5390836"/>
                  <a:gd name="connsiteX631" fmla="*/ 4582419 w 5372199"/>
                  <a:gd name="connsiteY631" fmla="*/ 1023012 h 5390836"/>
                  <a:gd name="connsiteX632" fmla="*/ 4594805 w 5372199"/>
                  <a:gd name="connsiteY632" fmla="*/ 1032291 h 5390836"/>
                  <a:gd name="connsiteX633" fmla="*/ 4607180 w 5372199"/>
                  <a:gd name="connsiteY633" fmla="*/ 1039512 h 5390836"/>
                  <a:gd name="connsiteX634" fmla="*/ 4616459 w 5372199"/>
                  <a:gd name="connsiteY634" fmla="*/ 1039512 h 5390836"/>
                  <a:gd name="connsiteX635" fmla="*/ 4628834 w 5372199"/>
                  <a:gd name="connsiteY635" fmla="*/ 1052927 h 5390836"/>
                  <a:gd name="connsiteX636" fmla="*/ 4640169 w 5372199"/>
                  <a:gd name="connsiteY636" fmla="*/ 1063234 h 5390836"/>
                  <a:gd name="connsiteX637" fmla="*/ 4647391 w 5372199"/>
                  <a:gd name="connsiteY637" fmla="*/ 1076638 h 5390836"/>
                  <a:gd name="connsiteX638" fmla="*/ 4665959 w 5372199"/>
                  <a:gd name="connsiteY638" fmla="*/ 1083859 h 5390836"/>
                  <a:gd name="connsiteX639" fmla="*/ 4685545 w 5372199"/>
                  <a:gd name="connsiteY639" fmla="*/ 1078706 h 5390836"/>
                  <a:gd name="connsiteX640" fmla="*/ 4668016 w 5372199"/>
                  <a:gd name="connsiteY640" fmla="*/ 1064263 h 5390836"/>
                  <a:gd name="connsiteX641" fmla="*/ 4649459 w 5372199"/>
                  <a:gd name="connsiteY641" fmla="*/ 1048802 h 5390836"/>
                  <a:gd name="connsiteX642" fmla="*/ 4620584 w 5372199"/>
                  <a:gd name="connsiteY642" fmla="*/ 1024051 h 5390836"/>
                  <a:gd name="connsiteX643" fmla="*/ 4605112 w 5372199"/>
                  <a:gd name="connsiteY643" fmla="*/ 1013733 h 5390836"/>
                  <a:gd name="connsiteX644" fmla="*/ 4589640 w 5372199"/>
                  <a:gd name="connsiteY644" fmla="*/ 1002387 h 5390836"/>
                  <a:gd name="connsiteX645" fmla="*/ 4565930 w 5372199"/>
                  <a:gd name="connsiteY645" fmla="*/ 982801 h 5390836"/>
                  <a:gd name="connsiteX646" fmla="*/ 4519515 w 5372199"/>
                  <a:gd name="connsiteY646" fmla="*/ 955983 h 5390836"/>
                  <a:gd name="connsiteX647" fmla="*/ 4496833 w 5372199"/>
                  <a:gd name="connsiteY647" fmla="*/ 955983 h 5390836"/>
                  <a:gd name="connsiteX648" fmla="*/ 4453514 w 5372199"/>
                  <a:gd name="connsiteY648" fmla="*/ 947732 h 5390836"/>
                  <a:gd name="connsiteX649" fmla="*/ 4448361 w 5372199"/>
                  <a:gd name="connsiteY649" fmla="*/ 934329 h 5390836"/>
                  <a:gd name="connsiteX650" fmla="*/ 4464861 w 5372199"/>
                  <a:gd name="connsiteY650" fmla="*/ 904425 h 5390836"/>
                  <a:gd name="connsiteX651" fmla="*/ 4488583 w 5372199"/>
                  <a:gd name="connsiteY651" fmla="*/ 882760 h 5390836"/>
                  <a:gd name="connsiteX652" fmla="*/ 4501986 w 5372199"/>
                  <a:gd name="connsiteY652" fmla="*/ 882760 h 5390836"/>
                  <a:gd name="connsiteX653" fmla="*/ 4512304 w 5372199"/>
                  <a:gd name="connsiteY653" fmla="*/ 882760 h 5390836"/>
                  <a:gd name="connsiteX654" fmla="*/ 4555612 w 5372199"/>
                  <a:gd name="connsiteY654" fmla="*/ 873482 h 5390836"/>
                  <a:gd name="connsiteX655" fmla="*/ 4560765 w 5372199"/>
                  <a:gd name="connsiteY655" fmla="*/ 873482 h 5390836"/>
                  <a:gd name="connsiteX656" fmla="*/ 4542208 w 5372199"/>
                  <a:gd name="connsiteY656" fmla="*/ 897203 h 5390836"/>
                  <a:gd name="connsiteX657" fmla="*/ 4541472 w 5372199"/>
                  <a:gd name="connsiteY657" fmla="*/ 908853 h 5390836"/>
                  <a:gd name="connsiteX658" fmla="*/ 4542208 w 5372199"/>
                  <a:gd name="connsiteY658" fmla="*/ 909579 h 5390836"/>
                  <a:gd name="connsiteX659" fmla="*/ 4561805 w 5372199"/>
                  <a:gd name="connsiteY659" fmla="*/ 917829 h 5390836"/>
                  <a:gd name="connsiteX660" fmla="*/ 4571083 w 5372199"/>
                  <a:gd name="connsiteY660" fmla="*/ 917829 h 5390836"/>
                  <a:gd name="connsiteX661" fmla="*/ 4577265 w 5372199"/>
                  <a:gd name="connsiteY661" fmla="*/ 904425 h 5390836"/>
                  <a:gd name="connsiteX662" fmla="*/ 4589640 w 5372199"/>
                  <a:gd name="connsiteY662" fmla="*/ 888953 h 5390836"/>
                  <a:gd name="connsiteX663" fmla="*/ 4620584 w 5372199"/>
                  <a:gd name="connsiteY663" fmla="*/ 863174 h 5390836"/>
                  <a:gd name="connsiteX664" fmla="*/ 4649459 w 5372199"/>
                  <a:gd name="connsiteY664" fmla="*/ 832231 h 5390836"/>
                  <a:gd name="connsiteX665" fmla="*/ 4664930 w 5372199"/>
                  <a:gd name="connsiteY665" fmla="*/ 812634 h 5390836"/>
                  <a:gd name="connsiteX666" fmla="*/ 4670338 w 5372199"/>
                  <a:gd name="connsiteY666" fmla="*/ 809159 h 5390836"/>
                  <a:gd name="connsiteX667" fmla="*/ 770888 w 5372199"/>
                  <a:gd name="connsiteY667" fmla="*/ 804383 h 5390836"/>
                  <a:gd name="connsiteX668" fmla="*/ 782234 w 5372199"/>
                  <a:gd name="connsiteY668" fmla="*/ 804383 h 5390836"/>
                  <a:gd name="connsiteX669" fmla="*/ 804917 w 5372199"/>
                  <a:gd name="connsiteY669" fmla="*/ 816759 h 5390836"/>
                  <a:gd name="connsiteX670" fmla="*/ 817292 w 5372199"/>
                  <a:gd name="connsiteY670" fmla="*/ 853884 h 5390836"/>
                  <a:gd name="connsiteX671" fmla="*/ 827610 w 5372199"/>
                  <a:gd name="connsiteY671" fmla="*/ 868327 h 5390836"/>
                  <a:gd name="connsiteX672" fmla="*/ 842042 w 5372199"/>
                  <a:gd name="connsiteY672" fmla="*/ 861105 h 5390836"/>
                  <a:gd name="connsiteX673" fmla="*/ 842042 w 5372199"/>
                  <a:gd name="connsiteY673" fmla="*/ 843576 h 5390836"/>
                  <a:gd name="connsiteX674" fmla="*/ 864735 w 5372199"/>
                  <a:gd name="connsiteY674" fmla="*/ 832230 h 5390836"/>
                  <a:gd name="connsiteX675" fmla="*/ 893610 w 5372199"/>
                  <a:gd name="connsiteY675" fmla="*/ 839441 h 5390836"/>
                  <a:gd name="connsiteX676" fmla="*/ 909071 w 5372199"/>
                  <a:gd name="connsiteY676" fmla="*/ 849759 h 5390836"/>
                  <a:gd name="connsiteX677" fmla="*/ 909071 w 5372199"/>
                  <a:gd name="connsiteY677" fmla="*/ 862134 h 5390836"/>
                  <a:gd name="connsiteX678" fmla="*/ 899793 w 5372199"/>
                  <a:gd name="connsiteY678" fmla="*/ 877606 h 5390836"/>
                  <a:gd name="connsiteX679" fmla="*/ 899793 w 5372199"/>
                  <a:gd name="connsiteY679" fmla="*/ 895134 h 5390836"/>
                  <a:gd name="connsiteX680" fmla="*/ 899793 w 5372199"/>
                  <a:gd name="connsiteY680" fmla="*/ 918856 h 5390836"/>
                  <a:gd name="connsiteX681" fmla="*/ 888457 w 5372199"/>
                  <a:gd name="connsiteY681" fmla="*/ 952885 h 5390836"/>
                  <a:gd name="connsiteX682" fmla="*/ 907014 w 5372199"/>
                  <a:gd name="connsiteY682" fmla="*/ 985885 h 5390836"/>
                  <a:gd name="connsiteX683" fmla="*/ 920418 w 5372199"/>
                  <a:gd name="connsiteY683" fmla="*/ 997232 h 5390836"/>
                  <a:gd name="connsiteX684" fmla="*/ 949293 w 5372199"/>
                  <a:gd name="connsiteY684" fmla="*/ 1010636 h 5390836"/>
                  <a:gd name="connsiteX685" fmla="*/ 974043 w 5372199"/>
                  <a:gd name="connsiteY685" fmla="*/ 1000318 h 5390836"/>
                  <a:gd name="connsiteX686" fmla="*/ 988486 w 5372199"/>
                  <a:gd name="connsiteY686" fmla="*/ 988982 h 5390836"/>
                  <a:gd name="connsiteX687" fmla="*/ 998794 w 5372199"/>
                  <a:gd name="connsiteY687" fmla="*/ 981760 h 5390836"/>
                  <a:gd name="connsiteX688" fmla="*/ 1011169 w 5372199"/>
                  <a:gd name="connsiteY688" fmla="*/ 975578 h 5390836"/>
                  <a:gd name="connsiteX689" fmla="*/ 1025612 w 5372199"/>
                  <a:gd name="connsiteY689" fmla="*/ 962164 h 5390836"/>
                  <a:gd name="connsiteX690" fmla="*/ 1051391 w 5372199"/>
                  <a:gd name="connsiteY690" fmla="*/ 971442 h 5390836"/>
                  <a:gd name="connsiteX691" fmla="*/ 1065834 w 5372199"/>
                  <a:gd name="connsiteY691" fmla="*/ 998260 h 5390836"/>
                  <a:gd name="connsiteX692" fmla="*/ 1073044 w 5372199"/>
                  <a:gd name="connsiteY692" fmla="*/ 1016828 h 5390836"/>
                  <a:gd name="connsiteX693" fmla="*/ 1061698 w 5372199"/>
                  <a:gd name="connsiteY693" fmla="*/ 1034357 h 5390836"/>
                  <a:gd name="connsiteX694" fmla="*/ 1051391 w 5372199"/>
                  <a:gd name="connsiteY694" fmla="*/ 1052914 h 5390836"/>
                  <a:gd name="connsiteX695" fmla="*/ 1035919 w 5372199"/>
                  <a:gd name="connsiteY695" fmla="*/ 1059107 h 5390836"/>
                  <a:gd name="connsiteX696" fmla="*/ 1019419 w 5372199"/>
                  <a:gd name="connsiteY696" fmla="*/ 1074568 h 5390836"/>
                  <a:gd name="connsiteX697" fmla="*/ 1003947 w 5372199"/>
                  <a:gd name="connsiteY697" fmla="*/ 1090039 h 5390836"/>
                  <a:gd name="connsiteX698" fmla="*/ 987447 w 5372199"/>
                  <a:gd name="connsiteY698" fmla="*/ 1100357 h 5390836"/>
                  <a:gd name="connsiteX699" fmla="*/ 967861 w 5372199"/>
                  <a:gd name="connsiteY699" fmla="*/ 1118915 h 5390836"/>
                  <a:gd name="connsiteX700" fmla="*/ 952390 w 5372199"/>
                  <a:gd name="connsiteY700" fmla="*/ 1124079 h 5390836"/>
                  <a:gd name="connsiteX701" fmla="*/ 928668 w 5372199"/>
                  <a:gd name="connsiteY701" fmla="*/ 1124079 h 5390836"/>
                  <a:gd name="connsiteX702" fmla="*/ 910111 w 5372199"/>
                  <a:gd name="connsiteY702" fmla="*/ 1108607 h 5390836"/>
                  <a:gd name="connsiteX703" fmla="*/ 885360 w 5372199"/>
                  <a:gd name="connsiteY703" fmla="*/ 1093136 h 5390836"/>
                  <a:gd name="connsiteX704" fmla="*/ 870917 w 5372199"/>
                  <a:gd name="connsiteY704" fmla="*/ 1081789 h 5390836"/>
                  <a:gd name="connsiteX705" fmla="*/ 856485 w 5372199"/>
                  <a:gd name="connsiteY705" fmla="*/ 1071482 h 5390836"/>
                  <a:gd name="connsiteX706" fmla="*/ 835849 w 5372199"/>
                  <a:gd name="connsiteY706" fmla="*/ 1056010 h 5390836"/>
                  <a:gd name="connsiteX707" fmla="*/ 809042 w 5372199"/>
                  <a:gd name="connsiteY707" fmla="*/ 1020953 h 5390836"/>
                  <a:gd name="connsiteX708" fmla="*/ 803888 w 5372199"/>
                  <a:gd name="connsiteY708" fmla="*/ 1007539 h 5390836"/>
                  <a:gd name="connsiteX709" fmla="*/ 790484 w 5372199"/>
                  <a:gd name="connsiteY709" fmla="*/ 988982 h 5390836"/>
                  <a:gd name="connsiteX710" fmla="*/ 778109 w 5372199"/>
                  <a:gd name="connsiteY710" fmla="*/ 970414 h 5390836"/>
                  <a:gd name="connsiteX711" fmla="*/ 753359 w 5372199"/>
                  <a:gd name="connsiteY711" fmla="*/ 944635 h 5390836"/>
                  <a:gd name="connsiteX712" fmla="*/ 740984 w 5372199"/>
                  <a:gd name="connsiteY712" fmla="*/ 927106 h 5390836"/>
                  <a:gd name="connsiteX713" fmla="*/ 721387 w 5372199"/>
                  <a:gd name="connsiteY713" fmla="*/ 898231 h 5390836"/>
                  <a:gd name="connsiteX714" fmla="*/ 704887 w 5372199"/>
                  <a:gd name="connsiteY714" fmla="*/ 881731 h 5390836"/>
                  <a:gd name="connsiteX715" fmla="*/ 704887 w 5372199"/>
                  <a:gd name="connsiteY715" fmla="*/ 865230 h 5390836"/>
                  <a:gd name="connsiteX716" fmla="*/ 719319 w 5372199"/>
                  <a:gd name="connsiteY716" fmla="*/ 854912 h 5390836"/>
                  <a:gd name="connsiteX717" fmla="*/ 727580 w 5372199"/>
                  <a:gd name="connsiteY717" fmla="*/ 841508 h 5390836"/>
                  <a:gd name="connsiteX718" fmla="*/ 738916 w 5372199"/>
                  <a:gd name="connsiteY718" fmla="*/ 833259 h 5390836"/>
                  <a:gd name="connsiteX719" fmla="*/ 748194 w 5372199"/>
                  <a:gd name="connsiteY719" fmla="*/ 818815 h 5390836"/>
                  <a:gd name="connsiteX720" fmla="*/ 748194 w 5372199"/>
                  <a:gd name="connsiteY720" fmla="*/ 810576 h 5390836"/>
                  <a:gd name="connsiteX721" fmla="*/ 761609 w 5372199"/>
                  <a:gd name="connsiteY721" fmla="*/ 810576 h 5390836"/>
                  <a:gd name="connsiteX722" fmla="*/ 770888 w 5372199"/>
                  <a:gd name="connsiteY722" fmla="*/ 804383 h 5390836"/>
                  <a:gd name="connsiteX723" fmla="*/ 1449455 w 5372199"/>
                  <a:gd name="connsiteY723" fmla="*/ 662074 h 5390836"/>
                  <a:gd name="connsiteX724" fmla="*/ 1457705 w 5372199"/>
                  <a:gd name="connsiteY724" fmla="*/ 662074 h 5390836"/>
                  <a:gd name="connsiteX725" fmla="*/ 1457705 w 5372199"/>
                  <a:gd name="connsiteY725" fmla="*/ 673421 h 5390836"/>
                  <a:gd name="connsiteX726" fmla="*/ 1462859 w 5372199"/>
                  <a:gd name="connsiteY726" fmla="*/ 685795 h 5390836"/>
                  <a:gd name="connsiteX727" fmla="*/ 1462859 w 5372199"/>
                  <a:gd name="connsiteY727" fmla="*/ 698171 h 5390836"/>
                  <a:gd name="connsiteX728" fmla="*/ 1457705 w 5372199"/>
                  <a:gd name="connsiteY728" fmla="*/ 709517 h 5390836"/>
                  <a:gd name="connsiteX729" fmla="*/ 1457705 w 5372199"/>
                  <a:gd name="connsiteY729" fmla="*/ 729114 h 5390836"/>
                  <a:gd name="connsiteX730" fmla="*/ 1451512 w 5372199"/>
                  <a:gd name="connsiteY730" fmla="*/ 743546 h 5390836"/>
                  <a:gd name="connsiteX731" fmla="*/ 1439137 w 5372199"/>
                  <a:gd name="connsiteY731" fmla="*/ 752825 h 5390836"/>
                  <a:gd name="connsiteX732" fmla="*/ 1425733 w 5372199"/>
                  <a:gd name="connsiteY732" fmla="*/ 770353 h 5390836"/>
                  <a:gd name="connsiteX733" fmla="*/ 1396619 w 5372199"/>
                  <a:gd name="connsiteY733" fmla="*/ 772182 h 5390836"/>
                  <a:gd name="connsiteX734" fmla="*/ 1394800 w 5372199"/>
                  <a:gd name="connsiteY734" fmla="*/ 770353 h 5390836"/>
                  <a:gd name="connsiteX735" fmla="*/ 1389646 w 5372199"/>
                  <a:gd name="connsiteY735" fmla="*/ 755921 h 5390836"/>
                  <a:gd name="connsiteX736" fmla="*/ 1380357 w 5372199"/>
                  <a:gd name="connsiteY736" fmla="*/ 747671 h 5390836"/>
                  <a:gd name="connsiteX737" fmla="*/ 1380357 w 5372199"/>
                  <a:gd name="connsiteY737" fmla="*/ 732199 h 5390836"/>
                  <a:gd name="connsiteX738" fmla="*/ 1380357 w 5372199"/>
                  <a:gd name="connsiteY738" fmla="*/ 696103 h 5390836"/>
                  <a:gd name="connsiteX739" fmla="*/ 1387578 w 5372199"/>
                  <a:gd name="connsiteY739" fmla="*/ 682699 h 5390836"/>
                  <a:gd name="connsiteX740" fmla="*/ 1392732 w 5372199"/>
                  <a:gd name="connsiteY740" fmla="*/ 676517 h 5390836"/>
                  <a:gd name="connsiteX741" fmla="*/ 1418511 w 5372199"/>
                  <a:gd name="connsiteY741" fmla="*/ 685795 h 5390836"/>
                  <a:gd name="connsiteX742" fmla="*/ 1431926 w 5372199"/>
                  <a:gd name="connsiteY742" fmla="*/ 672392 h 5390836"/>
                  <a:gd name="connsiteX743" fmla="*/ 1646166 w 5372199"/>
                  <a:gd name="connsiteY743" fmla="*/ 509318 h 5390836"/>
                  <a:gd name="connsiteX744" fmla="*/ 1664986 w 5372199"/>
                  <a:gd name="connsiteY744" fmla="*/ 516660 h 5390836"/>
                  <a:gd name="connsiteX745" fmla="*/ 1677361 w 5372199"/>
                  <a:gd name="connsiteY745" fmla="*/ 521825 h 5390836"/>
                  <a:gd name="connsiteX746" fmla="*/ 1683554 w 5372199"/>
                  <a:gd name="connsiteY746" fmla="*/ 534200 h 5390836"/>
                  <a:gd name="connsiteX747" fmla="*/ 1683554 w 5372199"/>
                  <a:gd name="connsiteY747" fmla="*/ 550701 h 5390836"/>
                  <a:gd name="connsiteX748" fmla="*/ 1683554 w 5372199"/>
                  <a:gd name="connsiteY748" fmla="*/ 568229 h 5390836"/>
                  <a:gd name="connsiteX749" fmla="*/ 1683554 w 5372199"/>
                  <a:gd name="connsiteY749" fmla="*/ 581633 h 5390836"/>
                  <a:gd name="connsiteX750" fmla="*/ 1674265 w 5372199"/>
                  <a:gd name="connsiteY750" fmla="*/ 595036 h 5390836"/>
                  <a:gd name="connsiteX751" fmla="*/ 1662929 w 5372199"/>
                  <a:gd name="connsiteY751" fmla="*/ 602258 h 5390836"/>
                  <a:gd name="connsiteX752" fmla="*/ 1654678 w 5372199"/>
                  <a:gd name="connsiteY752" fmla="*/ 614633 h 5390836"/>
                  <a:gd name="connsiteX753" fmla="*/ 1639206 w 5372199"/>
                  <a:gd name="connsiteY753" fmla="*/ 614633 h 5390836"/>
                  <a:gd name="connsiteX754" fmla="*/ 1630956 w 5372199"/>
                  <a:gd name="connsiteY754" fmla="*/ 602258 h 5390836"/>
                  <a:gd name="connsiteX755" fmla="*/ 1610331 w 5372199"/>
                  <a:gd name="connsiteY755" fmla="*/ 589883 h 5390836"/>
                  <a:gd name="connsiteX756" fmla="*/ 1593830 w 5372199"/>
                  <a:gd name="connsiteY756" fmla="*/ 579576 h 5390836"/>
                  <a:gd name="connsiteX757" fmla="*/ 1579387 w 5372199"/>
                  <a:gd name="connsiteY757" fmla="*/ 565133 h 5390836"/>
                  <a:gd name="connsiteX758" fmla="*/ 1573204 w 5372199"/>
                  <a:gd name="connsiteY758" fmla="*/ 553797 h 5390836"/>
                  <a:gd name="connsiteX759" fmla="*/ 1568051 w 5372199"/>
                  <a:gd name="connsiteY759" fmla="*/ 536257 h 5390836"/>
                  <a:gd name="connsiteX760" fmla="*/ 1564954 w 5372199"/>
                  <a:gd name="connsiteY760" fmla="*/ 523882 h 5390836"/>
                  <a:gd name="connsiteX761" fmla="*/ 1578358 w 5372199"/>
                  <a:gd name="connsiteY761" fmla="*/ 523882 h 5390836"/>
                  <a:gd name="connsiteX762" fmla="*/ 1593830 w 5372199"/>
                  <a:gd name="connsiteY762" fmla="*/ 523882 h 5390836"/>
                  <a:gd name="connsiteX763" fmla="*/ 1606205 w 5372199"/>
                  <a:gd name="connsiteY763" fmla="*/ 517700 h 5390836"/>
                  <a:gd name="connsiteX764" fmla="*/ 1619609 w 5372199"/>
                  <a:gd name="connsiteY764" fmla="*/ 517700 h 5390836"/>
                  <a:gd name="connsiteX765" fmla="*/ 1628888 w 5372199"/>
                  <a:gd name="connsiteY765" fmla="*/ 510479 h 5390836"/>
                  <a:gd name="connsiteX766" fmla="*/ 1646166 w 5372199"/>
                  <a:gd name="connsiteY766" fmla="*/ 509318 h 5390836"/>
                  <a:gd name="connsiteX767" fmla="*/ 1473177 w 5372199"/>
                  <a:gd name="connsiteY767" fmla="*/ 465101 h 5390836"/>
                  <a:gd name="connsiteX768" fmla="*/ 1463898 w 5372199"/>
                  <a:gd name="connsiteY768" fmla="*/ 472322 h 5390836"/>
                  <a:gd name="connsiteX769" fmla="*/ 1460802 w 5372199"/>
                  <a:gd name="connsiteY769" fmla="*/ 476447 h 5390836"/>
                  <a:gd name="connsiteX770" fmla="*/ 1451512 w 5372199"/>
                  <a:gd name="connsiteY770" fmla="*/ 486753 h 5390836"/>
                  <a:gd name="connsiteX771" fmla="*/ 1446358 w 5372199"/>
                  <a:gd name="connsiteY771" fmla="*/ 497071 h 5390836"/>
                  <a:gd name="connsiteX772" fmla="*/ 1430897 w 5372199"/>
                  <a:gd name="connsiteY772" fmla="*/ 519754 h 5390836"/>
                  <a:gd name="connsiteX773" fmla="*/ 1430897 w 5372199"/>
                  <a:gd name="connsiteY773" fmla="*/ 534197 h 5390836"/>
                  <a:gd name="connsiteX774" fmla="*/ 1445330 w 5372199"/>
                  <a:gd name="connsiteY774" fmla="*/ 534197 h 5390836"/>
                  <a:gd name="connsiteX775" fmla="*/ 1458734 w 5372199"/>
                  <a:gd name="connsiteY775" fmla="*/ 518725 h 5390836"/>
                  <a:gd name="connsiteX776" fmla="*/ 1466984 w 5372199"/>
                  <a:gd name="connsiteY776" fmla="*/ 498100 h 5390836"/>
                  <a:gd name="connsiteX777" fmla="*/ 1473177 w 5372199"/>
                  <a:gd name="connsiteY777" fmla="*/ 478503 h 5390836"/>
                  <a:gd name="connsiteX778" fmla="*/ 1473177 w 5372199"/>
                  <a:gd name="connsiteY778" fmla="*/ 465101 h 5390836"/>
                  <a:gd name="connsiteX779" fmla="*/ 1498954 w 5372199"/>
                  <a:gd name="connsiteY779" fmla="*/ 383631 h 5390836"/>
                  <a:gd name="connsiteX780" fmla="*/ 1527830 w 5372199"/>
                  <a:gd name="connsiteY780" fmla="*/ 383631 h 5390836"/>
                  <a:gd name="connsiteX781" fmla="*/ 1543291 w 5372199"/>
                  <a:gd name="connsiteY781" fmla="*/ 398073 h 5390836"/>
                  <a:gd name="connsiteX782" fmla="*/ 1551541 w 5372199"/>
                  <a:gd name="connsiteY782" fmla="*/ 410449 h 5390836"/>
                  <a:gd name="connsiteX783" fmla="*/ 1545359 w 5372199"/>
                  <a:gd name="connsiteY783" fmla="*/ 438295 h 5390836"/>
                  <a:gd name="connsiteX784" fmla="*/ 1545359 w 5372199"/>
                  <a:gd name="connsiteY784" fmla="*/ 456852 h 5390836"/>
                  <a:gd name="connsiteX785" fmla="*/ 1545359 w 5372199"/>
                  <a:gd name="connsiteY785" fmla="*/ 520796 h 5390836"/>
                  <a:gd name="connsiteX786" fmla="*/ 1545359 w 5372199"/>
                  <a:gd name="connsiteY786" fmla="*/ 543478 h 5390836"/>
                  <a:gd name="connsiteX787" fmla="*/ 1538137 w 5372199"/>
                  <a:gd name="connsiteY787" fmla="*/ 549671 h 5390836"/>
                  <a:gd name="connsiteX788" fmla="*/ 1538137 w 5372199"/>
                  <a:gd name="connsiteY788" fmla="*/ 564104 h 5390836"/>
                  <a:gd name="connsiteX789" fmla="*/ 1551552 w 5372199"/>
                  <a:gd name="connsiteY789" fmla="*/ 579576 h 5390836"/>
                  <a:gd name="connsiteX790" fmla="*/ 1596927 w 5372199"/>
                  <a:gd name="connsiteY790" fmla="*/ 656923 h 5390836"/>
                  <a:gd name="connsiteX791" fmla="*/ 1596927 w 5372199"/>
                  <a:gd name="connsiteY791" fmla="*/ 686827 h 5390836"/>
                  <a:gd name="connsiteX792" fmla="*/ 1590734 w 5372199"/>
                  <a:gd name="connsiteY792" fmla="*/ 711577 h 5390836"/>
                  <a:gd name="connsiteX793" fmla="*/ 1580427 w 5372199"/>
                  <a:gd name="connsiteY793" fmla="*/ 728078 h 5390836"/>
                  <a:gd name="connsiteX794" fmla="*/ 1571138 w 5372199"/>
                  <a:gd name="connsiteY794" fmla="*/ 728078 h 5390836"/>
                  <a:gd name="connsiteX795" fmla="*/ 1558762 w 5372199"/>
                  <a:gd name="connsiteY795" fmla="*/ 728078 h 5390836"/>
                  <a:gd name="connsiteX796" fmla="*/ 1547427 w 5372199"/>
                  <a:gd name="connsiteY796" fmla="*/ 728078 h 5390836"/>
                  <a:gd name="connsiteX797" fmla="*/ 1529887 w 5372199"/>
                  <a:gd name="connsiteY797" fmla="*/ 728078 h 5390836"/>
                  <a:gd name="connsiteX798" fmla="*/ 1514415 w 5372199"/>
                  <a:gd name="connsiteY798" fmla="*/ 718798 h 5390836"/>
                  <a:gd name="connsiteX799" fmla="*/ 1481415 w 5372199"/>
                  <a:gd name="connsiteY799" fmla="*/ 710548 h 5390836"/>
                  <a:gd name="connsiteX800" fmla="*/ 1490704 w 5372199"/>
                  <a:gd name="connsiteY800" fmla="*/ 697135 h 5390836"/>
                  <a:gd name="connsiteX801" fmla="*/ 1506176 w 5372199"/>
                  <a:gd name="connsiteY801" fmla="*/ 688884 h 5390836"/>
                  <a:gd name="connsiteX802" fmla="*/ 1506176 w 5372199"/>
                  <a:gd name="connsiteY802" fmla="*/ 661048 h 5390836"/>
                  <a:gd name="connsiteX803" fmla="*/ 1498954 w 5372199"/>
                  <a:gd name="connsiteY803" fmla="*/ 648674 h 5390836"/>
                  <a:gd name="connsiteX804" fmla="*/ 1488636 w 5372199"/>
                  <a:gd name="connsiteY804" fmla="*/ 631133 h 5390836"/>
                  <a:gd name="connsiteX805" fmla="*/ 1477300 w 5372199"/>
                  <a:gd name="connsiteY805" fmla="*/ 606383 h 5390836"/>
                  <a:gd name="connsiteX806" fmla="*/ 1469050 w 5372199"/>
                  <a:gd name="connsiteY806" fmla="*/ 601230 h 5390836"/>
                  <a:gd name="connsiteX807" fmla="*/ 1454607 w 5372199"/>
                  <a:gd name="connsiteY807" fmla="*/ 601230 h 5390836"/>
                  <a:gd name="connsiteX808" fmla="*/ 1445328 w 5372199"/>
                  <a:gd name="connsiteY808" fmla="*/ 608451 h 5390836"/>
                  <a:gd name="connsiteX809" fmla="*/ 1428828 w 5372199"/>
                  <a:gd name="connsiteY809" fmla="*/ 616702 h 5390836"/>
                  <a:gd name="connsiteX810" fmla="*/ 1420578 w 5372199"/>
                  <a:gd name="connsiteY810" fmla="*/ 616702 h 5390836"/>
                  <a:gd name="connsiteX811" fmla="*/ 1410260 w 5372199"/>
                  <a:gd name="connsiteY811" fmla="*/ 607411 h 5390836"/>
                  <a:gd name="connsiteX812" fmla="*/ 1404078 w 5372199"/>
                  <a:gd name="connsiteY812" fmla="*/ 607411 h 5390836"/>
                  <a:gd name="connsiteX813" fmla="*/ 1394799 w 5372199"/>
                  <a:gd name="connsiteY813" fmla="*/ 596076 h 5390836"/>
                  <a:gd name="connsiteX814" fmla="*/ 1380356 w 5372199"/>
                  <a:gd name="connsiteY814" fmla="*/ 580605 h 5390836"/>
                  <a:gd name="connsiteX815" fmla="*/ 1362827 w 5372199"/>
                  <a:gd name="connsiteY815" fmla="*/ 559979 h 5390836"/>
                  <a:gd name="connsiteX816" fmla="*/ 1347355 w 5372199"/>
                  <a:gd name="connsiteY816" fmla="*/ 537296 h 5390836"/>
                  <a:gd name="connsiteX817" fmla="*/ 1347355 w 5372199"/>
                  <a:gd name="connsiteY817" fmla="*/ 502228 h 5390836"/>
                  <a:gd name="connsiteX818" fmla="*/ 1357673 w 5372199"/>
                  <a:gd name="connsiteY818" fmla="*/ 488825 h 5390836"/>
                  <a:gd name="connsiteX819" fmla="*/ 1373134 w 5372199"/>
                  <a:gd name="connsiteY819" fmla="*/ 488825 h 5390836"/>
                  <a:gd name="connsiteX820" fmla="*/ 1383452 w 5372199"/>
                  <a:gd name="connsiteY820" fmla="*/ 488825 h 5390836"/>
                  <a:gd name="connsiteX821" fmla="*/ 1404078 w 5372199"/>
                  <a:gd name="connsiteY821" fmla="*/ 467171 h 5390836"/>
                  <a:gd name="connsiteX822" fmla="*/ 1418510 w 5372199"/>
                  <a:gd name="connsiteY822" fmla="*/ 450670 h 5390836"/>
                  <a:gd name="connsiteX823" fmla="*/ 1428828 w 5372199"/>
                  <a:gd name="connsiteY823" fmla="*/ 438295 h 5390836"/>
                  <a:gd name="connsiteX824" fmla="*/ 1438107 w 5372199"/>
                  <a:gd name="connsiteY824" fmla="*/ 429006 h 5390836"/>
                  <a:gd name="connsiteX825" fmla="*/ 1448425 w 5372199"/>
                  <a:gd name="connsiteY825" fmla="*/ 414573 h 5390836"/>
                  <a:gd name="connsiteX826" fmla="*/ 1448425 w 5372199"/>
                  <a:gd name="connsiteY826" fmla="*/ 404255 h 5390836"/>
                  <a:gd name="connsiteX827" fmla="*/ 1453579 w 5372199"/>
                  <a:gd name="connsiteY827" fmla="*/ 396005 h 5390836"/>
                  <a:gd name="connsiteX828" fmla="*/ 1459761 w 5372199"/>
                  <a:gd name="connsiteY828" fmla="*/ 388795 h 5390836"/>
                  <a:gd name="connsiteX829" fmla="*/ 1469050 w 5372199"/>
                  <a:gd name="connsiteY829" fmla="*/ 391881 h 5390836"/>
                  <a:gd name="connsiteX830" fmla="*/ 1484511 w 5372199"/>
                  <a:gd name="connsiteY830" fmla="*/ 391881 h 5390836"/>
                  <a:gd name="connsiteX831" fmla="*/ 1498954 w 5372199"/>
                  <a:gd name="connsiteY831" fmla="*/ 383631 h 5390836"/>
                  <a:gd name="connsiteX832" fmla="*/ 4049260 w 5372199"/>
                  <a:gd name="connsiteY832" fmla="*/ 354753 h 5390836"/>
                  <a:gd name="connsiteX833" fmla="*/ 4069885 w 5372199"/>
                  <a:gd name="connsiteY833" fmla="*/ 368156 h 5390836"/>
                  <a:gd name="connsiteX834" fmla="*/ 4079164 w 5372199"/>
                  <a:gd name="connsiteY834" fmla="*/ 390849 h 5390836"/>
                  <a:gd name="connsiteX835" fmla="*/ 4079164 w 5372199"/>
                  <a:gd name="connsiteY835" fmla="*/ 405282 h 5390836"/>
                  <a:gd name="connsiteX836" fmla="*/ 4074010 w 5372199"/>
                  <a:gd name="connsiteY836" fmla="*/ 418685 h 5390836"/>
                  <a:gd name="connsiteX837" fmla="*/ 4053385 w 5372199"/>
                  <a:gd name="connsiteY837" fmla="*/ 435196 h 5390836"/>
                  <a:gd name="connsiteX838" fmla="*/ 4045135 w 5372199"/>
                  <a:gd name="connsiteY838" fmla="*/ 447561 h 5390836"/>
                  <a:gd name="connsiteX839" fmla="*/ 4055442 w 5372199"/>
                  <a:gd name="connsiteY839" fmla="*/ 447561 h 5390836"/>
                  <a:gd name="connsiteX840" fmla="*/ 4068856 w 5372199"/>
                  <a:gd name="connsiteY840" fmla="*/ 447561 h 5390836"/>
                  <a:gd name="connsiteX841" fmla="*/ 4084317 w 5372199"/>
                  <a:gd name="connsiteY841" fmla="*/ 447561 h 5390836"/>
                  <a:gd name="connsiteX842" fmla="*/ 4105971 w 5372199"/>
                  <a:gd name="connsiteY842" fmla="*/ 447561 h 5390836"/>
                  <a:gd name="connsiteX843" fmla="*/ 4128664 w 5372199"/>
                  <a:gd name="connsiteY843" fmla="*/ 460975 h 5390836"/>
                  <a:gd name="connsiteX844" fmla="*/ 4145164 w 5372199"/>
                  <a:gd name="connsiteY844" fmla="*/ 478504 h 5390836"/>
                  <a:gd name="connsiteX845" fmla="*/ 4145164 w 5372199"/>
                  <a:gd name="connsiteY845" fmla="*/ 512533 h 5390836"/>
                  <a:gd name="connsiteX846" fmla="*/ 4135886 w 5372199"/>
                  <a:gd name="connsiteY846" fmla="*/ 512533 h 5390836"/>
                  <a:gd name="connsiteX847" fmla="*/ 4120414 w 5372199"/>
                  <a:gd name="connsiteY847" fmla="*/ 512533 h 5390836"/>
                  <a:gd name="connsiteX848" fmla="*/ 4088442 w 5372199"/>
                  <a:gd name="connsiteY848" fmla="*/ 512533 h 5390836"/>
                  <a:gd name="connsiteX849" fmla="*/ 4069885 w 5372199"/>
                  <a:gd name="connsiteY849" fmla="*/ 512533 h 5390836"/>
                  <a:gd name="connsiteX850" fmla="*/ 4052356 w 5372199"/>
                  <a:gd name="connsiteY850" fmla="*/ 504283 h 5390836"/>
                  <a:gd name="connsiteX851" fmla="*/ 4020384 w 5372199"/>
                  <a:gd name="connsiteY851" fmla="*/ 499129 h 5390836"/>
                  <a:gd name="connsiteX852" fmla="*/ 4004913 w 5372199"/>
                  <a:gd name="connsiteY852" fmla="*/ 507379 h 5390836"/>
                  <a:gd name="connsiteX853" fmla="*/ 3995634 w 5372199"/>
                  <a:gd name="connsiteY853" fmla="*/ 529033 h 5390836"/>
                  <a:gd name="connsiteX854" fmla="*/ 4013163 w 5372199"/>
                  <a:gd name="connsiteY854" fmla="*/ 598130 h 5390836"/>
                  <a:gd name="connsiteX855" fmla="*/ 4024509 w 5372199"/>
                  <a:gd name="connsiteY855" fmla="*/ 651756 h 5390836"/>
                  <a:gd name="connsiteX856" fmla="*/ 4044106 w 5372199"/>
                  <a:gd name="connsiteY856" fmla="*/ 693006 h 5390836"/>
                  <a:gd name="connsiteX857" fmla="*/ 4058538 w 5372199"/>
                  <a:gd name="connsiteY857" fmla="*/ 711564 h 5390836"/>
                  <a:gd name="connsiteX858" fmla="*/ 4067817 w 5372199"/>
                  <a:gd name="connsiteY858" fmla="*/ 729103 h 5390836"/>
                  <a:gd name="connsiteX859" fmla="*/ 4092567 w 5372199"/>
                  <a:gd name="connsiteY859" fmla="*/ 760036 h 5390836"/>
                  <a:gd name="connsiteX860" fmla="*/ 4100817 w 5372199"/>
                  <a:gd name="connsiteY860" fmla="*/ 771382 h 5390836"/>
                  <a:gd name="connsiteX861" fmla="*/ 4092567 w 5372199"/>
                  <a:gd name="connsiteY861" fmla="*/ 777564 h 5390836"/>
                  <a:gd name="connsiteX862" fmla="*/ 4084317 w 5372199"/>
                  <a:gd name="connsiteY862" fmla="*/ 788911 h 5390836"/>
                  <a:gd name="connsiteX863" fmla="*/ 4059567 w 5372199"/>
                  <a:gd name="connsiteY863" fmla="*/ 788911 h 5390836"/>
                  <a:gd name="connsiteX864" fmla="*/ 4049260 w 5372199"/>
                  <a:gd name="connsiteY864" fmla="*/ 788911 h 5390836"/>
                  <a:gd name="connsiteX865" fmla="*/ 4039981 w 5372199"/>
                  <a:gd name="connsiteY865" fmla="*/ 788911 h 5390836"/>
                  <a:gd name="connsiteX866" fmla="*/ 4023481 w 5372199"/>
                  <a:gd name="connsiteY866" fmla="*/ 777564 h 5390836"/>
                  <a:gd name="connsiteX867" fmla="*/ 4005941 w 5372199"/>
                  <a:gd name="connsiteY867" fmla="*/ 768286 h 5390836"/>
                  <a:gd name="connsiteX868" fmla="*/ 3991509 w 5372199"/>
                  <a:gd name="connsiteY868" fmla="*/ 755910 h 5390836"/>
                  <a:gd name="connsiteX869" fmla="*/ 3969855 w 5372199"/>
                  <a:gd name="connsiteY869" fmla="*/ 738382 h 5390836"/>
                  <a:gd name="connsiteX870" fmla="*/ 3961605 w 5372199"/>
                  <a:gd name="connsiteY870" fmla="*/ 720853 h 5390836"/>
                  <a:gd name="connsiteX871" fmla="*/ 3961605 w 5372199"/>
                  <a:gd name="connsiteY871" fmla="*/ 671352 h 5390836"/>
                  <a:gd name="connsiteX872" fmla="*/ 3955412 w 5372199"/>
                  <a:gd name="connsiteY872" fmla="*/ 627006 h 5390836"/>
                  <a:gd name="connsiteX873" fmla="*/ 3949230 w 5372199"/>
                  <a:gd name="connsiteY873" fmla="*/ 601227 h 5390836"/>
                  <a:gd name="connsiteX874" fmla="*/ 3933758 w 5372199"/>
                  <a:gd name="connsiteY874" fmla="*/ 553783 h 5390836"/>
                  <a:gd name="connsiteX875" fmla="*/ 3890440 w 5372199"/>
                  <a:gd name="connsiteY875" fmla="*/ 575437 h 5390836"/>
                  <a:gd name="connsiteX876" fmla="*/ 3837843 w 5372199"/>
                  <a:gd name="connsiteY876" fmla="*/ 587812 h 5390836"/>
                  <a:gd name="connsiteX877" fmla="*/ 3791439 w 5372199"/>
                  <a:gd name="connsiteY877" fmla="*/ 587812 h 5390836"/>
                  <a:gd name="connsiteX878" fmla="*/ 3758439 w 5372199"/>
                  <a:gd name="connsiteY878" fmla="*/ 587812 h 5390836"/>
                  <a:gd name="connsiteX879" fmla="*/ 3731631 w 5372199"/>
                  <a:gd name="connsiteY879" fmla="*/ 579562 h 5390836"/>
                  <a:gd name="connsiteX880" fmla="*/ 3718228 w 5372199"/>
                  <a:gd name="connsiteY880" fmla="*/ 579562 h 5390836"/>
                  <a:gd name="connsiteX881" fmla="*/ 3718228 w 5372199"/>
                  <a:gd name="connsiteY881" fmla="*/ 567198 h 5390836"/>
                  <a:gd name="connsiteX882" fmla="*/ 3718228 w 5372199"/>
                  <a:gd name="connsiteY882" fmla="*/ 549658 h 5390836"/>
                  <a:gd name="connsiteX883" fmla="*/ 3709977 w 5372199"/>
                  <a:gd name="connsiteY883" fmla="*/ 539351 h 5390836"/>
                  <a:gd name="connsiteX884" fmla="*/ 3721313 w 5372199"/>
                  <a:gd name="connsiteY884" fmla="*/ 539351 h 5390836"/>
                  <a:gd name="connsiteX885" fmla="*/ 3744006 w 5372199"/>
                  <a:gd name="connsiteY885" fmla="*/ 539351 h 5390836"/>
                  <a:gd name="connsiteX886" fmla="*/ 3759478 w 5372199"/>
                  <a:gd name="connsiteY886" fmla="*/ 539351 h 5390836"/>
                  <a:gd name="connsiteX887" fmla="*/ 3769785 w 5372199"/>
                  <a:gd name="connsiteY887" fmla="*/ 539351 h 5390836"/>
                  <a:gd name="connsiteX888" fmla="*/ 3851258 w 5372199"/>
                  <a:gd name="connsiteY888" fmla="*/ 519754 h 5390836"/>
                  <a:gd name="connsiteX889" fmla="*/ 3892508 w 5372199"/>
                  <a:gd name="connsiteY889" fmla="*/ 495004 h 5390836"/>
                  <a:gd name="connsiteX890" fmla="*/ 3905912 w 5372199"/>
                  <a:gd name="connsiteY890" fmla="*/ 482629 h 5390836"/>
                  <a:gd name="connsiteX891" fmla="*/ 3894565 w 5372199"/>
                  <a:gd name="connsiteY891" fmla="*/ 477476 h 5390836"/>
                  <a:gd name="connsiteX892" fmla="*/ 3886315 w 5372199"/>
                  <a:gd name="connsiteY892" fmla="*/ 477476 h 5390836"/>
                  <a:gd name="connsiteX893" fmla="*/ 3873940 w 5372199"/>
                  <a:gd name="connsiteY893" fmla="*/ 477476 h 5390836"/>
                  <a:gd name="connsiteX894" fmla="*/ 3863633 w 5372199"/>
                  <a:gd name="connsiteY894" fmla="*/ 471282 h 5390836"/>
                  <a:gd name="connsiteX895" fmla="*/ 3852286 w 5372199"/>
                  <a:gd name="connsiteY895" fmla="*/ 454782 h 5390836"/>
                  <a:gd name="connsiteX896" fmla="*/ 3847132 w 5372199"/>
                  <a:gd name="connsiteY896" fmla="*/ 420753 h 5390836"/>
                  <a:gd name="connsiteX897" fmla="*/ 3860536 w 5372199"/>
                  <a:gd name="connsiteY897" fmla="*/ 409418 h 5390836"/>
                  <a:gd name="connsiteX898" fmla="*/ 3873951 w 5372199"/>
                  <a:gd name="connsiteY898" fmla="*/ 409418 h 5390836"/>
                  <a:gd name="connsiteX899" fmla="*/ 3887354 w 5372199"/>
                  <a:gd name="connsiteY899" fmla="*/ 409407 h 5390836"/>
                  <a:gd name="connsiteX900" fmla="*/ 3900758 w 5372199"/>
                  <a:gd name="connsiteY900" fmla="*/ 409407 h 5390836"/>
                  <a:gd name="connsiteX901" fmla="*/ 3923440 w 5372199"/>
                  <a:gd name="connsiteY901" fmla="*/ 422821 h 5390836"/>
                  <a:gd name="connsiteX902" fmla="*/ 3968816 w 5372199"/>
                  <a:gd name="connsiteY902" fmla="*/ 431061 h 5390836"/>
                  <a:gd name="connsiteX903" fmla="*/ 3995634 w 5372199"/>
                  <a:gd name="connsiteY903" fmla="*/ 401157 h 5390836"/>
                  <a:gd name="connsiteX904" fmla="*/ 4011106 w 5372199"/>
                  <a:gd name="connsiteY904" fmla="*/ 380532 h 5390836"/>
                  <a:gd name="connsiteX905" fmla="*/ 4020384 w 5372199"/>
                  <a:gd name="connsiteY905" fmla="*/ 360935 h 5390836"/>
                  <a:gd name="connsiteX906" fmla="*/ 4030692 w 5372199"/>
                  <a:gd name="connsiteY906" fmla="*/ 360946 h 5390836"/>
                  <a:gd name="connsiteX907" fmla="*/ 4045135 w 5372199"/>
                  <a:gd name="connsiteY907" fmla="*/ 371253 h 5390836"/>
                  <a:gd name="connsiteX908" fmla="*/ 4058538 w 5372199"/>
                  <a:gd name="connsiteY908" fmla="*/ 371253 h 5390836"/>
                  <a:gd name="connsiteX909" fmla="*/ 1383200 w 5372199"/>
                  <a:gd name="connsiteY909" fmla="*/ 242484 h 5390836"/>
                  <a:gd name="connsiteX910" fmla="*/ 1389646 w 5372199"/>
                  <a:gd name="connsiteY910" fmla="*/ 244417 h 5390836"/>
                  <a:gd name="connsiteX911" fmla="*/ 1403049 w 5372199"/>
                  <a:gd name="connsiteY911" fmla="*/ 256792 h 5390836"/>
                  <a:gd name="connsiteX912" fmla="*/ 1425742 w 5372199"/>
                  <a:gd name="connsiteY912" fmla="*/ 272253 h 5390836"/>
                  <a:gd name="connsiteX913" fmla="*/ 1425742 w 5372199"/>
                  <a:gd name="connsiteY913" fmla="*/ 302168 h 5390836"/>
                  <a:gd name="connsiteX914" fmla="*/ 1432953 w 5372199"/>
                  <a:gd name="connsiteY914" fmla="*/ 308350 h 5390836"/>
                  <a:gd name="connsiteX915" fmla="*/ 1470078 w 5372199"/>
                  <a:gd name="connsiteY915" fmla="*/ 272253 h 5390836"/>
                  <a:gd name="connsiteX916" fmla="*/ 1491732 w 5372199"/>
                  <a:gd name="connsiteY916" fmla="*/ 251628 h 5390836"/>
                  <a:gd name="connsiteX917" fmla="*/ 1505146 w 5372199"/>
                  <a:gd name="connsiteY917" fmla="*/ 251628 h 5390836"/>
                  <a:gd name="connsiteX918" fmla="*/ 1517522 w 5372199"/>
                  <a:gd name="connsiteY918" fmla="*/ 251628 h 5390836"/>
                  <a:gd name="connsiteX919" fmla="*/ 1538147 w 5372199"/>
                  <a:gd name="connsiteY919" fmla="*/ 251628 h 5390836"/>
                  <a:gd name="connsiteX920" fmla="*/ 1547425 w 5372199"/>
                  <a:gd name="connsiteY920" fmla="*/ 251628 h 5390836"/>
                  <a:gd name="connsiteX921" fmla="*/ 1555675 w 5372199"/>
                  <a:gd name="connsiteY921" fmla="*/ 266071 h 5390836"/>
                  <a:gd name="connsiteX922" fmla="*/ 1543300 w 5372199"/>
                  <a:gd name="connsiteY922" fmla="*/ 300100 h 5390836"/>
                  <a:gd name="connsiteX923" fmla="*/ 1528868 w 5372199"/>
                  <a:gd name="connsiteY923" fmla="*/ 300100 h 5390836"/>
                  <a:gd name="connsiteX924" fmla="*/ 1507204 w 5372199"/>
                  <a:gd name="connsiteY924" fmla="*/ 314543 h 5390836"/>
                  <a:gd name="connsiteX925" fmla="*/ 1491732 w 5372199"/>
                  <a:gd name="connsiteY925" fmla="*/ 326918 h 5390836"/>
                  <a:gd name="connsiteX926" fmla="*/ 1478328 w 5372199"/>
                  <a:gd name="connsiteY926" fmla="*/ 341350 h 5390836"/>
                  <a:gd name="connsiteX927" fmla="*/ 1465953 w 5372199"/>
                  <a:gd name="connsiteY927" fmla="*/ 356822 h 5390836"/>
                  <a:gd name="connsiteX928" fmla="*/ 1450493 w 5372199"/>
                  <a:gd name="connsiteY928" fmla="*/ 365072 h 5390836"/>
                  <a:gd name="connsiteX929" fmla="*/ 1433982 w 5372199"/>
                  <a:gd name="connsiteY929" fmla="*/ 387754 h 5390836"/>
                  <a:gd name="connsiteX930" fmla="*/ 1390674 w 5372199"/>
                  <a:gd name="connsiteY930" fmla="*/ 431072 h 5390836"/>
                  <a:gd name="connsiteX931" fmla="*/ 1378299 w 5372199"/>
                  <a:gd name="connsiteY931" fmla="*/ 443448 h 5390836"/>
                  <a:gd name="connsiteX932" fmla="*/ 1366953 w 5372199"/>
                  <a:gd name="connsiteY932" fmla="*/ 455823 h 5390836"/>
                  <a:gd name="connsiteX933" fmla="*/ 1355617 w 5372199"/>
                  <a:gd name="connsiteY933" fmla="*/ 466130 h 5390836"/>
                  <a:gd name="connsiteX934" fmla="*/ 1345299 w 5372199"/>
                  <a:gd name="connsiteY934" fmla="*/ 474391 h 5390836"/>
                  <a:gd name="connsiteX935" fmla="*/ 1336020 w 5372199"/>
                  <a:gd name="connsiteY935" fmla="*/ 484698 h 5390836"/>
                  <a:gd name="connsiteX936" fmla="*/ 1325702 w 5372199"/>
                  <a:gd name="connsiteY936" fmla="*/ 491920 h 5390836"/>
                  <a:gd name="connsiteX937" fmla="*/ 1317452 w 5372199"/>
                  <a:gd name="connsiteY937" fmla="*/ 497073 h 5390836"/>
                  <a:gd name="connsiteX938" fmla="*/ 1306117 w 5372199"/>
                  <a:gd name="connsiteY938" fmla="*/ 508420 h 5390836"/>
                  <a:gd name="connsiteX939" fmla="*/ 1296827 w 5372199"/>
                  <a:gd name="connsiteY939" fmla="*/ 519756 h 5390836"/>
                  <a:gd name="connsiteX940" fmla="*/ 1290645 w 5372199"/>
                  <a:gd name="connsiteY940" fmla="*/ 531102 h 5390836"/>
                  <a:gd name="connsiteX941" fmla="*/ 1279299 w 5372199"/>
                  <a:gd name="connsiteY941" fmla="*/ 531102 h 5390836"/>
                  <a:gd name="connsiteX942" fmla="*/ 1263827 w 5372199"/>
                  <a:gd name="connsiteY942" fmla="*/ 539352 h 5390836"/>
                  <a:gd name="connsiteX943" fmla="*/ 1251452 w 5372199"/>
                  <a:gd name="connsiteY943" fmla="*/ 525949 h 5390836"/>
                  <a:gd name="connsiteX944" fmla="*/ 1242173 w 5372199"/>
                  <a:gd name="connsiteY944" fmla="*/ 513574 h 5390836"/>
                  <a:gd name="connsiteX945" fmla="*/ 1242173 w 5372199"/>
                  <a:gd name="connsiteY945" fmla="*/ 501198 h 5390836"/>
                  <a:gd name="connsiteX946" fmla="*/ 1262798 w 5372199"/>
                  <a:gd name="connsiteY946" fmla="*/ 469227 h 5390836"/>
                  <a:gd name="connsiteX947" fmla="*/ 1273106 w 5372199"/>
                  <a:gd name="connsiteY947" fmla="*/ 469227 h 5390836"/>
                  <a:gd name="connsiteX948" fmla="*/ 1286520 w 5372199"/>
                  <a:gd name="connsiteY948" fmla="*/ 453755 h 5390836"/>
                  <a:gd name="connsiteX949" fmla="*/ 1321577 w 5372199"/>
                  <a:gd name="connsiteY949" fmla="*/ 421794 h 5390836"/>
                  <a:gd name="connsiteX950" fmla="*/ 1337049 w 5372199"/>
                  <a:gd name="connsiteY950" fmla="*/ 408380 h 5390836"/>
                  <a:gd name="connsiteX951" fmla="*/ 1362828 w 5372199"/>
                  <a:gd name="connsiteY951" fmla="*/ 380543 h 5390836"/>
                  <a:gd name="connsiteX952" fmla="*/ 1371078 w 5372199"/>
                  <a:gd name="connsiteY952" fmla="*/ 365072 h 5390836"/>
                  <a:gd name="connsiteX953" fmla="*/ 1363867 w 5372199"/>
                  <a:gd name="connsiteY953" fmla="*/ 357851 h 5390836"/>
                  <a:gd name="connsiteX954" fmla="*/ 1353549 w 5372199"/>
                  <a:gd name="connsiteY954" fmla="*/ 357851 h 5390836"/>
                  <a:gd name="connsiteX955" fmla="*/ 1341174 w 5372199"/>
                  <a:gd name="connsiteY955" fmla="*/ 357851 h 5390836"/>
                  <a:gd name="connsiteX956" fmla="*/ 1341174 w 5372199"/>
                  <a:gd name="connsiteY956" fmla="*/ 347543 h 5390836"/>
                  <a:gd name="connsiteX957" fmla="*/ 1341174 w 5372199"/>
                  <a:gd name="connsiteY957" fmla="*/ 337225 h 5390836"/>
                  <a:gd name="connsiteX958" fmla="*/ 1341174 w 5372199"/>
                  <a:gd name="connsiteY958" fmla="*/ 323822 h 5390836"/>
                  <a:gd name="connsiteX959" fmla="*/ 1313327 w 5372199"/>
                  <a:gd name="connsiteY959" fmla="*/ 304225 h 5390836"/>
                  <a:gd name="connsiteX960" fmla="*/ 1313327 w 5372199"/>
                  <a:gd name="connsiteY960" fmla="*/ 292878 h 5390836"/>
                  <a:gd name="connsiteX961" fmla="*/ 1328799 w 5372199"/>
                  <a:gd name="connsiteY961" fmla="*/ 280503 h 5390836"/>
                  <a:gd name="connsiteX962" fmla="*/ 1336020 w 5372199"/>
                  <a:gd name="connsiteY962" fmla="*/ 270196 h 5390836"/>
                  <a:gd name="connsiteX963" fmla="*/ 1344270 w 5372199"/>
                  <a:gd name="connsiteY963" fmla="*/ 264003 h 5390836"/>
                  <a:gd name="connsiteX964" fmla="*/ 1351492 w 5372199"/>
                  <a:gd name="connsiteY964" fmla="*/ 254724 h 5390836"/>
                  <a:gd name="connsiteX965" fmla="*/ 1339117 w 5372199"/>
                  <a:gd name="connsiteY965" fmla="*/ 257821 h 5390836"/>
                  <a:gd name="connsiteX966" fmla="*/ 1350453 w 5372199"/>
                  <a:gd name="connsiteY966" fmla="*/ 252667 h 5390836"/>
                  <a:gd name="connsiteX967" fmla="*/ 1363867 w 5372199"/>
                  <a:gd name="connsiteY967" fmla="*/ 244417 h 5390836"/>
                  <a:gd name="connsiteX968" fmla="*/ 1375203 w 5372199"/>
                  <a:gd name="connsiteY968" fmla="*/ 244417 h 5390836"/>
                  <a:gd name="connsiteX969" fmla="*/ 1383200 w 5372199"/>
                  <a:gd name="connsiteY969" fmla="*/ 242484 h 5390836"/>
                  <a:gd name="connsiteX970" fmla="*/ 2319836 w 5372199"/>
                  <a:gd name="connsiteY970" fmla="*/ 154694 h 5390836"/>
                  <a:gd name="connsiteX971" fmla="*/ 2301267 w 5372199"/>
                  <a:gd name="connsiteY971" fmla="*/ 159847 h 5390836"/>
                  <a:gd name="connsiteX972" fmla="*/ 2301267 w 5372199"/>
                  <a:gd name="connsiteY972" fmla="*/ 171193 h 5390836"/>
                  <a:gd name="connsiteX973" fmla="*/ 2301267 w 5372199"/>
                  <a:gd name="connsiteY973" fmla="*/ 180472 h 5390836"/>
                  <a:gd name="connsiteX974" fmla="*/ 2318808 w 5372199"/>
                  <a:gd name="connsiteY974" fmla="*/ 180472 h 5390836"/>
                  <a:gd name="connsiteX975" fmla="*/ 2327047 w 5372199"/>
                  <a:gd name="connsiteY975" fmla="*/ 158819 h 5390836"/>
                  <a:gd name="connsiteX976" fmla="*/ 2320865 w 5372199"/>
                  <a:gd name="connsiteY976" fmla="*/ 158819 h 5390836"/>
                  <a:gd name="connsiteX977" fmla="*/ 2375531 w 5372199"/>
                  <a:gd name="connsiteY977" fmla="*/ 130974 h 5390836"/>
                  <a:gd name="connsiteX978" fmla="*/ 2361089 w 5372199"/>
                  <a:gd name="connsiteY978" fmla="*/ 138195 h 5390836"/>
                  <a:gd name="connsiteX979" fmla="*/ 2361089 w 5372199"/>
                  <a:gd name="connsiteY979" fmla="*/ 153665 h 5390836"/>
                  <a:gd name="connsiteX980" fmla="*/ 2371407 w 5372199"/>
                  <a:gd name="connsiteY980" fmla="*/ 160876 h 5390836"/>
                  <a:gd name="connsiteX981" fmla="*/ 2386877 w 5372199"/>
                  <a:gd name="connsiteY981" fmla="*/ 146444 h 5390836"/>
                  <a:gd name="connsiteX982" fmla="*/ 2386877 w 5372199"/>
                  <a:gd name="connsiteY982" fmla="*/ 133031 h 5390836"/>
                  <a:gd name="connsiteX983" fmla="*/ 2376560 w 5372199"/>
                  <a:gd name="connsiteY983" fmla="*/ 133031 h 5390836"/>
                  <a:gd name="connsiteX984" fmla="*/ 2306432 w 5372199"/>
                  <a:gd name="connsiteY984" fmla="*/ 95915 h 5390836"/>
                  <a:gd name="connsiteX985" fmla="*/ 2310546 w 5372199"/>
                  <a:gd name="connsiteY985" fmla="*/ 100039 h 5390836"/>
                  <a:gd name="connsiteX986" fmla="*/ 2296113 w 5372199"/>
                  <a:gd name="connsiteY986" fmla="*/ 113442 h 5390836"/>
                  <a:gd name="connsiteX987" fmla="*/ 2296113 w 5372199"/>
                  <a:gd name="connsiteY987" fmla="*/ 128913 h 5390836"/>
                  <a:gd name="connsiteX988" fmla="*/ 2304364 w 5372199"/>
                  <a:gd name="connsiteY988" fmla="*/ 128913 h 5390836"/>
                  <a:gd name="connsiteX989" fmla="*/ 2320865 w 5372199"/>
                  <a:gd name="connsiteY989" fmla="*/ 108289 h 5390836"/>
                  <a:gd name="connsiteX990" fmla="*/ 2306432 w 5372199"/>
                  <a:gd name="connsiteY990" fmla="*/ 95915 h 5390836"/>
                  <a:gd name="connsiteX991" fmla="*/ 3341817 w 5372199"/>
                  <a:gd name="connsiteY991" fmla="*/ 93847 h 5390836"/>
                  <a:gd name="connsiteX992" fmla="*/ 3351096 w 5372199"/>
                  <a:gd name="connsiteY992" fmla="*/ 103125 h 5390836"/>
                  <a:gd name="connsiteX993" fmla="*/ 3363471 w 5372199"/>
                  <a:gd name="connsiteY993" fmla="*/ 121693 h 5390836"/>
                  <a:gd name="connsiteX994" fmla="*/ 3363471 w 5372199"/>
                  <a:gd name="connsiteY994" fmla="*/ 138193 h 5390836"/>
                  <a:gd name="connsiteX995" fmla="*/ 3363482 w 5372199"/>
                  <a:gd name="connsiteY995" fmla="*/ 150569 h 5390836"/>
                  <a:gd name="connsiteX996" fmla="*/ 3332539 w 5372199"/>
                  <a:gd name="connsiteY996" fmla="*/ 167069 h 5390836"/>
                  <a:gd name="connsiteX997" fmla="*/ 3307789 w 5372199"/>
                  <a:gd name="connsiteY997" fmla="*/ 179444 h 5390836"/>
                  <a:gd name="connsiteX998" fmla="*/ 3290260 w 5372199"/>
                  <a:gd name="connsiteY998" fmla="*/ 185626 h 5390836"/>
                  <a:gd name="connsiteX999" fmla="*/ 3254163 w 5372199"/>
                  <a:gd name="connsiteY999" fmla="*/ 200069 h 5390836"/>
                  <a:gd name="connsiteX1000" fmla="*/ 3254163 w 5372199"/>
                  <a:gd name="connsiteY1000" fmla="*/ 226877 h 5390836"/>
                  <a:gd name="connsiteX1001" fmla="*/ 3245913 w 5372199"/>
                  <a:gd name="connsiteY1001" fmla="*/ 238223 h 5390836"/>
                  <a:gd name="connsiteX1002" fmla="*/ 3238692 w 5372199"/>
                  <a:gd name="connsiteY1002" fmla="*/ 247502 h 5390836"/>
                  <a:gd name="connsiteX1003" fmla="*/ 3232510 w 5372199"/>
                  <a:gd name="connsiteY1003" fmla="*/ 257820 h 5390836"/>
                  <a:gd name="connsiteX1004" fmla="*/ 3227356 w 5372199"/>
                  <a:gd name="connsiteY1004" fmla="*/ 270195 h 5390836"/>
                  <a:gd name="connsiteX1005" fmla="*/ 3221163 w 5372199"/>
                  <a:gd name="connsiteY1005" fmla="*/ 302156 h 5390836"/>
                  <a:gd name="connsiteX1006" fmla="*/ 3278913 w 5372199"/>
                  <a:gd name="connsiteY1006" fmla="*/ 314531 h 5390836"/>
                  <a:gd name="connsiteX1007" fmla="*/ 3294385 w 5372199"/>
                  <a:gd name="connsiteY1007" fmla="*/ 314531 h 5390836"/>
                  <a:gd name="connsiteX1008" fmla="*/ 3309846 w 5372199"/>
                  <a:gd name="connsiteY1008" fmla="*/ 314531 h 5390836"/>
                  <a:gd name="connsiteX1009" fmla="*/ 3323260 w 5372199"/>
                  <a:gd name="connsiteY1009" fmla="*/ 322792 h 5390836"/>
                  <a:gd name="connsiteX1010" fmla="*/ 3336664 w 5372199"/>
                  <a:gd name="connsiteY1010" fmla="*/ 335156 h 5390836"/>
                  <a:gd name="connsiteX1011" fmla="*/ 3352135 w 5372199"/>
                  <a:gd name="connsiteY1011" fmla="*/ 355792 h 5390836"/>
                  <a:gd name="connsiteX1012" fmla="*/ 3352135 w 5372199"/>
                  <a:gd name="connsiteY1012" fmla="*/ 369196 h 5390836"/>
                  <a:gd name="connsiteX1013" fmla="*/ 3352135 w 5372199"/>
                  <a:gd name="connsiteY1013" fmla="*/ 374349 h 5390836"/>
                  <a:gd name="connsiteX1014" fmla="*/ 3352135 w 5372199"/>
                  <a:gd name="connsiteY1014" fmla="*/ 382599 h 5390836"/>
                  <a:gd name="connsiteX1015" fmla="*/ 3344914 w 5372199"/>
                  <a:gd name="connsiteY1015" fmla="*/ 392907 h 5390836"/>
                  <a:gd name="connsiteX1016" fmla="*/ 3332539 w 5372199"/>
                  <a:gd name="connsiteY1016" fmla="*/ 400128 h 5390836"/>
                  <a:gd name="connsiteX1017" fmla="*/ 3312942 w 5372199"/>
                  <a:gd name="connsiteY1017" fmla="*/ 400128 h 5390836"/>
                  <a:gd name="connsiteX1018" fmla="*/ 3292317 w 5372199"/>
                  <a:gd name="connsiteY1018" fmla="*/ 390849 h 5390836"/>
                  <a:gd name="connsiteX1019" fmla="*/ 3270663 w 5372199"/>
                  <a:gd name="connsiteY1019" fmla="*/ 390849 h 5390836"/>
                  <a:gd name="connsiteX1020" fmla="*/ 3236635 w 5372199"/>
                  <a:gd name="connsiteY1020" fmla="*/ 378474 h 5390836"/>
                  <a:gd name="connsiteX1021" fmla="*/ 3203634 w 5372199"/>
                  <a:gd name="connsiteY1021" fmla="*/ 371253 h 5390836"/>
                  <a:gd name="connsiteX1022" fmla="*/ 3170634 w 5372199"/>
                  <a:gd name="connsiteY1022" fmla="*/ 365070 h 5390836"/>
                  <a:gd name="connsiteX1023" fmla="*/ 3138662 w 5372199"/>
                  <a:gd name="connsiteY1023" fmla="*/ 365070 h 5390836"/>
                  <a:gd name="connsiteX1024" fmla="*/ 3102566 w 5372199"/>
                  <a:gd name="connsiteY1024" fmla="*/ 355781 h 5390836"/>
                  <a:gd name="connsiteX1025" fmla="*/ 3036565 w 5372199"/>
                  <a:gd name="connsiteY1025" fmla="*/ 355781 h 5390836"/>
                  <a:gd name="connsiteX1026" fmla="*/ 2952008 w 5372199"/>
                  <a:gd name="connsiteY1026" fmla="*/ 366099 h 5390836"/>
                  <a:gd name="connsiteX1027" fmla="*/ 2929314 w 5372199"/>
                  <a:gd name="connsiteY1027" fmla="*/ 331031 h 5390836"/>
                  <a:gd name="connsiteX1028" fmla="*/ 2929314 w 5372199"/>
                  <a:gd name="connsiteY1028" fmla="*/ 314531 h 5390836"/>
                  <a:gd name="connsiteX1029" fmla="*/ 2929314 w 5372199"/>
                  <a:gd name="connsiteY1029" fmla="*/ 293906 h 5390836"/>
                  <a:gd name="connsiteX1030" fmla="*/ 2965411 w 5372199"/>
                  <a:gd name="connsiteY1030" fmla="*/ 283598 h 5390836"/>
                  <a:gd name="connsiteX1031" fmla="*/ 2983968 w 5372199"/>
                  <a:gd name="connsiteY1031" fmla="*/ 290820 h 5390836"/>
                  <a:gd name="connsiteX1032" fmla="*/ 3027287 w 5372199"/>
                  <a:gd name="connsiteY1032" fmla="*/ 290820 h 5390836"/>
                  <a:gd name="connsiteX1033" fmla="*/ 3043787 w 5372199"/>
                  <a:gd name="connsiteY1033" fmla="*/ 290820 h 5390836"/>
                  <a:gd name="connsiteX1034" fmla="*/ 3092259 w 5372199"/>
                  <a:gd name="connsiteY1034" fmla="*/ 283598 h 5390836"/>
                  <a:gd name="connsiteX1035" fmla="*/ 3139691 w 5372199"/>
                  <a:gd name="connsiteY1035" fmla="*/ 234098 h 5390836"/>
                  <a:gd name="connsiteX1036" fmla="*/ 3147941 w 5372199"/>
                  <a:gd name="connsiteY1036" fmla="*/ 216569 h 5390836"/>
                  <a:gd name="connsiteX1037" fmla="*/ 3147941 w 5372199"/>
                  <a:gd name="connsiteY1037" fmla="*/ 200069 h 5390836"/>
                  <a:gd name="connsiteX1038" fmla="*/ 3130412 w 5372199"/>
                  <a:gd name="connsiteY1038" fmla="*/ 200069 h 5390836"/>
                  <a:gd name="connsiteX1039" fmla="*/ 3108759 w 5372199"/>
                  <a:gd name="connsiteY1039" fmla="*/ 200069 h 5390836"/>
                  <a:gd name="connsiteX1040" fmla="*/ 3108759 w 5372199"/>
                  <a:gd name="connsiteY1040" fmla="*/ 178405 h 5390836"/>
                  <a:gd name="connsiteX1041" fmla="*/ 3101537 w 5372199"/>
                  <a:gd name="connsiteY1041" fmla="*/ 151597 h 5390836"/>
                  <a:gd name="connsiteX1042" fmla="*/ 3101537 w 5372199"/>
                  <a:gd name="connsiteY1042" fmla="*/ 132001 h 5390836"/>
                  <a:gd name="connsiteX1043" fmla="*/ 3101537 w 5372199"/>
                  <a:gd name="connsiteY1043" fmla="*/ 113443 h 5390836"/>
                  <a:gd name="connsiteX1044" fmla="*/ 3121134 w 5372199"/>
                  <a:gd name="connsiteY1044" fmla="*/ 104154 h 5390836"/>
                  <a:gd name="connsiteX1045" fmla="*/ 3147941 w 5372199"/>
                  <a:gd name="connsiteY1045" fmla="*/ 117569 h 5390836"/>
                  <a:gd name="connsiteX1046" fmla="*/ 3220134 w 5372199"/>
                  <a:gd name="connsiteY1046" fmla="*/ 123750 h 5390836"/>
                  <a:gd name="connsiteX1047" fmla="*/ 3259317 w 5372199"/>
                  <a:gd name="connsiteY1047" fmla="*/ 123750 h 5390836"/>
                  <a:gd name="connsiteX1048" fmla="*/ 3316039 w 5372199"/>
                  <a:gd name="connsiteY1048" fmla="*/ 114472 h 5390836"/>
                  <a:gd name="connsiteX1049" fmla="*/ 3331510 w 5372199"/>
                  <a:gd name="connsiteY1049" fmla="*/ 114472 h 5390836"/>
                  <a:gd name="connsiteX1050" fmla="*/ 3343885 w 5372199"/>
                  <a:gd name="connsiteY1050" fmla="*/ 114472 h 5390836"/>
                  <a:gd name="connsiteX1051" fmla="*/ 2198081 w 5372199"/>
                  <a:gd name="connsiteY1051" fmla="*/ 79112 h 5390836"/>
                  <a:gd name="connsiteX1052" fmla="*/ 2212588 w 5372199"/>
                  <a:gd name="connsiteY1052" fmla="*/ 96946 h 5390836"/>
                  <a:gd name="connsiteX1053" fmla="*/ 2218770 w 5372199"/>
                  <a:gd name="connsiteY1053" fmla="*/ 79417 h 5390836"/>
                  <a:gd name="connsiteX1054" fmla="*/ 2218770 w 5372199"/>
                  <a:gd name="connsiteY1054" fmla="*/ 100042 h 5390836"/>
                  <a:gd name="connsiteX1055" fmla="*/ 2218770 w 5372199"/>
                  <a:gd name="connsiteY1055" fmla="*/ 123764 h 5390836"/>
                  <a:gd name="connsiteX1056" fmla="*/ 2208463 w 5372199"/>
                  <a:gd name="connsiteY1056" fmla="*/ 142321 h 5390836"/>
                  <a:gd name="connsiteX1057" fmla="*/ 2191952 w 5372199"/>
                  <a:gd name="connsiteY1057" fmla="*/ 168100 h 5390836"/>
                  <a:gd name="connsiteX1058" fmla="*/ 2191952 w 5372199"/>
                  <a:gd name="connsiteY1058" fmla="*/ 192850 h 5390836"/>
                  <a:gd name="connsiteX1059" fmla="*/ 2191952 w 5372199"/>
                  <a:gd name="connsiteY1059" fmla="*/ 210379 h 5390836"/>
                  <a:gd name="connsiteX1060" fmla="*/ 2205367 w 5372199"/>
                  <a:gd name="connsiteY1060" fmla="*/ 210379 h 5390836"/>
                  <a:gd name="connsiteX1061" fmla="*/ 2211549 w 5372199"/>
                  <a:gd name="connsiteY1061" fmla="*/ 221725 h 5390836"/>
                  <a:gd name="connsiteX1062" fmla="*/ 2221867 w 5372199"/>
                  <a:gd name="connsiteY1062" fmla="*/ 240293 h 5390836"/>
                  <a:gd name="connsiteX1063" fmla="*/ 2221867 w 5372199"/>
                  <a:gd name="connsiteY1063" fmla="*/ 248543 h 5390836"/>
                  <a:gd name="connsiteX1064" fmla="*/ 2186798 w 5372199"/>
                  <a:gd name="connsiteY1064" fmla="*/ 291851 h 5390836"/>
                  <a:gd name="connsiteX1065" fmla="*/ 2186798 w 5372199"/>
                  <a:gd name="connsiteY1065" fmla="*/ 306293 h 5390836"/>
                  <a:gd name="connsiteX1066" fmla="*/ 2202270 w 5372199"/>
                  <a:gd name="connsiteY1066" fmla="*/ 306293 h 5390836"/>
                  <a:gd name="connsiteX1067" fmla="*/ 2216713 w 5372199"/>
                  <a:gd name="connsiteY1067" fmla="*/ 313515 h 5390836"/>
                  <a:gd name="connsiteX1068" fmla="*/ 2222895 w 5372199"/>
                  <a:gd name="connsiteY1068" fmla="*/ 326919 h 5390836"/>
                  <a:gd name="connsiteX1069" fmla="*/ 2190923 w 5372199"/>
                  <a:gd name="connsiteY1069" fmla="*/ 377448 h 5390836"/>
                  <a:gd name="connsiteX1070" fmla="*/ 2134201 w 5372199"/>
                  <a:gd name="connsiteY1070" fmla="*/ 416630 h 5390836"/>
                  <a:gd name="connsiteX1071" fmla="*/ 2107393 w 5372199"/>
                  <a:gd name="connsiteY1071" fmla="*/ 447573 h 5390836"/>
                  <a:gd name="connsiteX1072" fmla="*/ 2096047 w 5372199"/>
                  <a:gd name="connsiteY1072" fmla="*/ 447573 h 5390836"/>
                  <a:gd name="connsiteX1073" fmla="*/ 2078518 w 5372199"/>
                  <a:gd name="connsiteY1073" fmla="*/ 447573 h 5390836"/>
                  <a:gd name="connsiteX1074" fmla="*/ 2069239 w 5372199"/>
                  <a:gd name="connsiteY1074" fmla="*/ 434169 h 5390836"/>
                  <a:gd name="connsiteX1075" fmla="*/ 2056864 w 5372199"/>
                  <a:gd name="connsiteY1075" fmla="*/ 420765 h 5390836"/>
                  <a:gd name="connsiteX1076" fmla="*/ 2047585 w 5372199"/>
                  <a:gd name="connsiteY1076" fmla="*/ 393948 h 5390836"/>
                  <a:gd name="connsiteX1077" fmla="*/ 2071296 w 5372199"/>
                  <a:gd name="connsiteY1077" fmla="*/ 365072 h 5390836"/>
                  <a:gd name="connsiteX1078" fmla="*/ 2084700 w 5372199"/>
                  <a:gd name="connsiteY1078" fmla="*/ 351669 h 5390836"/>
                  <a:gd name="connsiteX1079" fmla="*/ 2093989 w 5372199"/>
                  <a:gd name="connsiteY1079" fmla="*/ 338265 h 5390836"/>
                  <a:gd name="connsiteX1080" fmla="*/ 2093989 w 5372199"/>
                  <a:gd name="connsiteY1080" fmla="*/ 326919 h 5390836"/>
                  <a:gd name="connsiteX1081" fmla="*/ 2093989 w 5372199"/>
                  <a:gd name="connsiteY1081" fmla="*/ 312475 h 5390836"/>
                  <a:gd name="connsiteX1082" fmla="*/ 2087796 w 5372199"/>
                  <a:gd name="connsiteY1082" fmla="*/ 302169 h 5390836"/>
                  <a:gd name="connsiteX1083" fmla="*/ 2080575 w 5372199"/>
                  <a:gd name="connsiteY1083" fmla="*/ 292890 h 5390836"/>
                  <a:gd name="connsiteX1084" fmla="*/ 2065114 w 5372199"/>
                  <a:gd name="connsiteY1084" fmla="*/ 274322 h 5390836"/>
                  <a:gd name="connsiteX1085" fmla="*/ 2081614 w 5372199"/>
                  <a:gd name="connsiteY1085" fmla="*/ 251639 h 5390836"/>
                  <a:gd name="connsiteX1086" fmla="*/ 2095018 w 5372199"/>
                  <a:gd name="connsiteY1086" fmla="*/ 251639 h 5390836"/>
                  <a:gd name="connsiteX1087" fmla="*/ 2110490 w 5372199"/>
                  <a:gd name="connsiteY1087" fmla="*/ 234100 h 5390836"/>
                  <a:gd name="connsiteX1088" fmla="*/ 2110490 w 5372199"/>
                  <a:gd name="connsiteY1088" fmla="*/ 206264 h 5390836"/>
                  <a:gd name="connsiteX1089" fmla="*/ 2093989 w 5372199"/>
                  <a:gd name="connsiteY1089" fmla="*/ 194918 h 5390836"/>
                  <a:gd name="connsiteX1090" fmla="*/ 2076461 w 5372199"/>
                  <a:gd name="connsiteY1090" fmla="*/ 194918 h 5390836"/>
                  <a:gd name="connsiteX1091" fmla="*/ 2065114 w 5372199"/>
                  <a:gd name="connsiteY1091" fmla="*/ 184599 h 5390836"/>
                  <a:gd name="connsiteX1092" fmla="*/ 2054796 w 5372199"/>
                  <a:gd name="connsiteY1092" fmla="*/ 184599 h 5390836"/>
                  <a:gd name="connsiteX1093" fmla="*/ 2047585 w 5372199"/>
                  <a:gd name="connsiteY1093" fmla="*/ 166043 h 5390836"/>
                  <a:gd name="connsiteX1094" fmla="*/ 2055824 w 5372199"/>
                  <a:gd name="connsiteY1094" fmla="*/ 158821 h 5390836"/>
                  <a:gd name="connsiteX1095" fmla="*/ 2060989 w 5372199"/>
                  <a:gd name="connsiteY1095" fmla="*/ 147475 h 5390836"/>
                  <a:gd name="connsiteX1096" fmla="*/ 2074393 w 5372199"/>
                  <a:gd name="connsiteY1096" fmla="*/ 136139 h 5390836"/>
                  <a:gd name="connsiteX1097" fmla="*/ 2093989 w 5372199"/>
                  <a:gd name="connsiteY1097" fmla="*/ 136139 h 5390836"/>
                  <a:gd name="connsiteX1098" fmla="*/ 2171337 w 5372199"/>
                  <a:gd name="connsiteY1098" fmla="*/ 84571 h 5390836"/>
                  <a:gd name="connsiteX1099" fmla="*/ 2194020 w 5372199"/>
                  <a:gd name="connsiteY1099" fmla="*/ 79417 h 5390836"/>
                  <a:gd name="connsiteX1100" fmla="*/ 2198081 w 5372199"/>
                  <a:gd name="connsiteY1100" fmla="*/ 79112 h 5390836"/>
                  <a:gd name="connsiteX1101" fmla="*/ 2394088 w 5372199"/>
                  <a:gd name="connsiteY1101" fmla="*/ 55695 h 5390836"/>
                  <a:gd name="connsiteX1102" fmla="*/ 2356963 w 5372199"/>
                  <a:gd name="connsiteY1102" fmla="*/ 76320 h 5390836"/>
                  <a:gd name="connsiteX1103" fmla="*/ 2365213 w 5372199"/>
                  <a:gd name="connsiteY1103" fmla="*/ 93860 h 5390836"/>
                  <a:gd name="connsiteX1104" fmla="*/ 2385838 w 5372199"/>
                  <a:gd name="connsiteY1104" fmla="*/ 93860 h 5390836"/>
                  <a:gd name="connsiteX1105" fmla="*/ 2397185 w 5372199"/>
                  <a:gd name="connsiteY1105" fmla="*/ 73224 h 5390836"/>
                  <a:gd name="connsiteX1106" fmla="*/ 2397185 w 5372199"/>
                  <a:gd name="connsiteY1106" fmla="*/ 57763 h 5390836"/>
                  <a:gd name="connsiteX1107" fmla="*/ 2409561 w 5372199"/>
                  <a:gd name="connsiteY1107" fmla="*/ 1039 h 5390836"/>
                  <a:gd name="connsiteX1108" fmla="*/ 2427090 w 5372199"/>
                  <a:gd name="connsiteY1108" fmla="*/ 1039 h 5390836"/>
                  <a:gd name="connsiteX1109" fmla="*/ 2461119 w 5372199"/>
                  <a:gd name="connsiteY1109" fmla="*/ 1039 h 5390836"/>
                  <a:gd name="connsiteX1110" fmla="*/ 2469369 w 5372199"/>
                  <a:gd name="connsiteY1110" fmla="*/ 14443 h 5390836"/>
                  <a:gd name="connsiteX1111" fmla="*/ 2483812 w 5372199"/>
                  <a:gd name="connsiteY1111" fmla="*/ 36096 h 5390836"/>
                  <a:gd name="connsiteX1112" fmla="*/ 2477630 w 5372199"/>
                  <a:gd name="connsiteY1112" fmla="*/ 57761 h 5390836"/>
                  <a:gd name="connsiteX1113" fmla="*/ 2477630 w 5372199"/>
                  <a:gd name="connsiteY1113" fmla="*/ 76318 h 5390836"/>
                  <a:gd name="connsiteX1114" fmla="*/ 2466283 w 5372199"/>
                  <a:gd name="connsiteY1114" fmla="*/ 108290 h 5390836"/>
                  <a:gd name="connsiteX1115" fmla="*/ 2452879 w 5372199"/>
                  <a:gd name="connsiteY1115" fmla="*/ 127886 h 5390836"/>
                  <a:gd name="connsiteX1116" fmla="*/ 2429158 w 5372199"/>
                  <a:gd name="connsiteY1116" fmla="*/ 203165 h 5390836"/>
                  <a:gd name="connsiteX1117" fmla="*/ 2419868 w 5372199"/>
                  <a:gd name="connsiteY1117" fmla="*/ 215541 h 5390836"/>
                  <a:gd name="connsiteX1118" fmla="*/ 2406464 w 5372199"/>
                  <a:gd name="connsiteY1118" fmla="*/ 215541 h 5390836"/>
                  <a:gd name="connsiteX1119" fmla="*/ 2392032 w 5372199"/>
                  <a:gd name="connsiteY1119" fmla="*/ 222762 h 5390836"/>
                  <a:gd name="connsiteX1120" fmla="*/ 2372435 w 5372199"/>
                  <a:gd name="connsiteY1120" fmla="*/ 232041 h 5390836"/>
                  <a:gd name="connsiteX1121" fmla="*/ 2372435 w 5372199"/>
                  <a:gd name="connsiteY1121" fmla="*/ 248541 h 5390836"/>
                  <a:gd name="connsiteX1122" fmla="*/ 2387907 w 5372199"/>
                  <a:gd name="connsiteY1122" fmla="*/ 243387 h 5390836"/>
                  <a:gd name="connsiteX1123" fmla="*/ 2400282 w 5372199"/>
                  <a:gd name="connsiteY1123" fmla="*/ 235137 h 5390836"/>
                  <a:gd name="connsiteX1124" fmla="*/ 2418840 w 5372199"/>
                  <a:gd name="connsiteY1124" fmla="*/ 235137 h 5390836"/>
                  <a:gd name="connsiteX1125" fmla="*/ 2427090 w 5372199"/>
                  <a:gd name="connsiteY1125" fmla="*/ 242348 h 5390836"/>
                  <a:gd name="connsiteX1126" fmla="*/ 2435340 w 5372199"/>
                  <a:gd name="connsiteY1126" fmla="*/ 265041 h 5390836"/>
                  <a:gd name="connsiteX1127" fmla="*/ 2435340 w 5372199"/>
                  <a:gd name="connsiteY1127" fmla="*/ 274319 h 5390836"/>
                  <a:gd name="connsiteX1128" fmla="*/ 2419868 w 5372199"/>
                  <a:gd name="connsiteY1128" fmla="*/ 288763 h 5390836"/>
                  <a:gd name="connsiteX1129" fmla="*/ 2402339 w 5372199"/>
                  <a:gd name="connsiteY1129" fmla="*/ 298041 h 5390836"/>
                  <a:gd name="connsiteX1130" fmla="*/ 2402339 w 5372199"/>
                  <a:gd name="connsiteY1130" fmla="*/ 309377 h 5390836"/>
                  <a:gd name="connsiteX1131" fmla="*/ 2412657 w 5372199"/>
                  <a:gd name="connsiteY1131" fmla="*/ 315570 h 5390836"/>
                  <a:gd name="connsiteX1132" fmla="*/ 2436368 w 5372199"/>
                  <a:gd name="connsiteY1132" fmla="*/ 307320 h 5390836"/>
                  <a:gd name="connsiteX1133" fmla="*/ 2455965 w 5372199"/>
                  <a:gd name="connsiteY1133" fmla="*/ 307320 h 5390836"/>
                  <a:gd name="connsiteX1134" fmla="*/ 2477630 w 5372199"/>
                  <a:gd name="connsiteY1134" fmla="*/ 300098 h 5390836"/>
                  <a:gd name="connsiteX1135" fmla="*/ 2498244 w 5372199"/>
                  <a:gd name="connsiteY1135" fmla="*/ 300098 h 5390836"/>
                  <a:gd name="connsiteX1136" fmla="*/ 2517841 w 5372199"/>
                  <a:gd name="connsiteY1136" fmla="*/ 323820 h 5390836"/>
                  <a:gd name="connsiteX1137" fmla="*/ 2494119 w 5372199"/>
                  <a:gd name="connsiteY1137" fmla="*/ 370224 h 5390836"/>
                  <a:gd name="connsiteX1138" fmla="*/ 2467312 w 5372199"/>
                  <a:gd name="connsiteY1138" fmla="*/ 370224 h 5390836"/>
                  <a:gd name="connsiteX1139" fmla="*/ 2422965 w 5372199"/>
                  <a:gd name="connsiteY1139" fmla="*/ 377445 h 5390836"/>
                  <a:gd name="connsiteX1140" fmla="*/ 2398214 w 5372199"/>
                  <a:gd name="connsiteY1140" fmla="*/ 377445 h 5390836"/>
                  <a:gd name="connsiteX1141" fmla="*/ 2377589 w 5372199"/>
                  <a:gd name="connsiteY1141" fmla="*/ 382599 h 5390836"/>
                  <a:gd name="connsiteX1142" fmla="*/ 2353878 w 5372199"/>
                  <a:gd name="connsiteY1142" fmla="*/ 389820 h 5390836"/>
                  <a:gd name="connsiteX1143" fmla="*/ 2326031 w 5372199"/>
                  <a:gd name="connsiteY1143" fmla="*/ 400138 h 5390836"/>
                  <a:gd name="connsiteX1144" fmla="*/ 2296127 w 5372199"/>
                  <a:gd name="connsiteY1144" fmla="*/ 407360 h 5390836"/>
                  <a:gd name="connsiteX1145" fmla="*/ 2266212 w 5372199"/>
                  <a:gd name="connsiteY1145" fmla="*/ 420763 h 5390836"/>
                  <a:gd name="connsiteX1146" fmla="*/ 2245587 w 5372199"/>
                  <a:gd name="connsiteY1146" fmla="*/ 413542 h 5390836"/>
                  <a:gd name="connsiteX1147" fmla="*/ 2237348 w 5372199"/>
                  <a:gd name="connsiteY1147" fmla="*/ 387752 h 5390836"/>
                  <a:gd name="connsiteX1148" fmla="*/ 2237337 w 5372199"/>
                  <a:gd name="connsiteY1148" fmla="*/ 379513 h 5390836"/>
                  <a:gd name="connsiteX1149" fmla="*/ 2237337 w 5372199"/>
                  <a:gd name="connsiteY1149" fmla="*/ 364042 h 5390836"/>
                  <a:gd name="connsiteX1150" fmla="*/ 2243530 w 5372199"/>
                  <a:gd name="connsiteY1150" fmla="*/ 357849 h 5390836"/>
                  <a:gd name="connsiteX1151" fmla="*/ 2253837 w 5372199"/>
                  <a:gd name="connsiteY1151" fmla="*/ 357849 h 5390836"/>
                  <a:gd name="connsiteX1152" fmla="*/ 2278588 w 5372199"/>
                  <a:gd name="connsiteY1152" fmla="*/ 344445 h 5390836"/>
                  <a:gd name="connsiteX1153" fmla="*/ 2310560 w 5372199"/>
                  <a:gd name="connsiteY1153" fmla="*/ 324848 h 5390836"/>
                  <a:gd name="connsiteX1154" fmla="*/ 2303338 w 5372199"/>
                  <a:gd name="connsiteY1154" fmla="*/ 316609 h 5390836"/>
                  <a:gd name="connsiteX1155" fmla="*/ 2289934 w 5372199"/>
                  <a:gd name="connsiteY1155" fmla="*/ 316609 h 5390836"/>
                  <a:gd name="connsiteX1156" fmla="*/ 2277559 w 5372199"/>
                  <a:gd name="connsiteY1156" fmla="*/ 316609 h 5390836"/>
                  <a:gd name="connsiteX1157" fmla="*/ 2277559 w 5372199"/>
                  <a:gd name="connsiteY1157" fmla="*/ 305263 h 5390836"/>
                  <a:gd name="connsiteX1158" fmla="*/ 2277559 w 5372199"/>
                  <a:gd name="connsiteY1158" fmla="*/ 291848 h 5390836"/>
                  <a:gd name="connsiteX1159" fmla="*/ 2283752 w 5372199"/>
                  <a:gd name="connsiteY1159" fmla="*/ 280512 h 5390836"/>
                  <a:gd name="connsiteX1160" fmla="*/ 2291991 w 5372199"/>
                  <a:gd name="connsiteY1160" fmla="*/ 280512 h 5390836"/>
                  <a:gd name="connsiteX1161" fmla="*/ 2300252 w 5372199"/>
                  <a:gd name="connsiteY1161" fmla="*/ 280512 h 5390836"/>
                  <a:gd name="connsiteX1162" fmla="*/ 2307463 w 5372199"/>
                  <a:gd name="connsiteY1162" fmla="*/ 280512 h 5390836"/>
                  <a:gd name="connsiteX1163" fmla="*/ 2313656 w 5372199"/>
                  <a:gd name="connsiteY1163" fmla="*/ 273291 h 5390836"/>
                  <a:gd name="connsiteX1164" fmla="*/ 2313656 w 5372199"/>
                  <a:gd name="connsiteY1164" fmla="*/ 256791 h 5390836"/>
                  <a:gd name="connsiteX1165" fmla="*/ 2303338 w 5372199"/>
                  <a:gd name="connsiteY1165" fmla="*/ 256791 h 5390836"/>
                  <a:gd name="connsiteX1166" fmla="*/ 2290963 w 5372199"/>
                  <a:gd name="connsiteY1166" fmla="*/ 261944 h 5390836"/>
                  <a:gd name="connsiteX1167" fmla="*/ 2280656 w 5372199"/>
                  <a:gd name="connsiteY1167" fmla="*/ 261944 h 5390836"/>
                  <a:gd name="connsiteX1168" fmla="*/ 2270338 w 5372199"/>
                  <a:gd name="connsiteY1168" fmla="*/ 261944 h 5390836"/>
                  <a:gd name="connsiteX1169" fmla="*/ 2265184 w 5372199"/>
                  <a:gd name="connsiteY1169" fmla="*/ 255751 h 5390836"/>
                  <a:gd name="connsiteX1170" fmla="*/ 2260030 w 5372199"/>
                  <a:gd name="connsiteY1170" fmla="*/ 245444 h 5390836"/>
                  <a:gd name="connsiteX1171" fmla="*/ 2248684 w 5372199"/>
                  <a:gd name="connsiteY1171" fmla="*/ 231012 h 5390836"/>
                  <a:gd name="connsiteX1172" fmla="*/ 2242502 w 5372199"/>
                  <a:gd name="connsiteY1172" fmla="*/ 213473 h 5390836"/>
                  <a:gd name="connsiteX1173" fmla="*/ 2247655 w 5372199"/>
                  <a:gd name="connsiteY1173" fmla="*/ 186665 h 5390836"/>
                  <a:gd name="connsiteX1174" fmla="*/ 2237337 w 5372199"/>
                  <a:gd name="connsiteY1174" fmla="*/ 144386 h 5390836"/>
                  <a:gd name="connsiteX1175" fmla="*/ 2229086 w 5372199"/>
                  <a:gd name="connsiteY1175" fmla="*/ 126847 h 5390836"/>
                  <a:gd name="connsiteX1176" fmla="*/ 2229086 w 5372199"/>
                  <a:gd name="connsiteY1176" fmla="*/ 113443 h 5390836"/>
                  <a:gd name="connsiteX1177" fmla="*/ 2229086 w 5372199"/>
                  <a:gd name="connsiteY1177" fmla="*/ 88693 h 5390836"/>
                  <a:gd name="connsiteX1178" fmla="*/ 2228058 w 5372199"/>
                  <a:gd name="connsiteY1178" fmla="*/ 86636 h 5390836"/>
                  <a:gd name="connsiteX1179" fmla="*/ 2236309 w 5372199"/>
                  <a:gd name="connsiteY1179" fmla="*/ 61886 h 5390836"/>
                  <a:gd name="connsiteX1180" fmla="*/ 2251780 w 5372199"/>
                  <a:gd name="connsiteY1180" fmla="*/ 68068 h 5390836"/>
                  <a:gd name="connsiteX1181" fmla="*/ 2266223 w 5372199"/>
                  <a:gd name="connsiteY1181" fmla="*/ 68068 h 5390836"/>
                  <a:gd name="connsiteX1182" fmla="*/ 2283752 w 5372199"/>
                  <a:gd name="connsiteY1182" fmla="*/ 59818 h 5390836"/>
                  <a:gd name="connsiteX1183" fmla="*/ 2313656 w 5372199"/>
                  <a:gd name="connsiteY1183" fmla="*/ 42289 h 5390836"/>
                  <a:gd name="connsiteX1184" fmla="*/ 2337367 w 5372199"/>
                  <a:gd name="connsiteY1184" fmla="*/ 36096 h 5390836"/>
                  <a:gd name="connsiteX1185" fmla="*/ 2409561 w 5372199"/>
                  <a:gd name="connsiteY1185" fmla="*/ 1039 h 539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</a:cxnLst>
                <a:rect l="l" t="t" r="r" b="b"/>
                <a:pathLst>
                  <a:path w="5372199" h="5390836">
                    <a:moveTo>
                      <a:pt x="3137621" y="5098566"/>
                    </a:moveTo>
                    <a:cubicBezTo>
                      <a:pt x="3116367" y="5101693"/>
                      <a:pt x="3098342" y="5115799"/>
                      <a:pt x="3090189" y="5135680"/>
                    </a:cubicBezTo>
                    <a:cubicBezTo>
                      <a:pt x="3082122" y="5161189"/>
                      <a:pt x="3082122" y="5188557"/>
                      <a:pt x="3090189" y="5214053"/>
                    </a:cubicBezTo>
                    <a:cubicBezTo>
                      <a:pt x="3092906" y="5239900"/>
                      <a:pt x="3104588" y="5263976"/>
                      <a:pt x="3123189" y="5282125"/>
                    </a:cubicBezTo>
                    <a:cubicBezTo>
                      <a:pt x="3137977" y="5297044"/>
                      <a:pt x="3159427" y="5303290"/>
                      <a:pt x="3179909" y="5298625"/>
                    </a:cubicBezTo>
                    <a:cubicBezTo>
                      <a:pt x="3200859" y="5295506"/>
                      <a:pt x="3218757" y="5281887"/>
                      <a:pt x="3227342" y="5262527"/>
                    </a:cubicBezTo>
                    <a:lnTo>
                      <a:pt x="3223219" y="5262527"/>
                    </a:lnTo>
                    <a:cubicBezTo>
                      <a:pt x="3233028" y="5238286"/>
                      <a:pt x="3234837" y="5211553"/>
                      <a:pt x="3228384" y="5186218"/>
                    </a:cubicBezTo>
                    <a:cubicBezTo>
                      <a:pt x="3224659" y="5159756"/>
                      <a:pt x="3213172" y="5134998"/>
                      <a:pt x="3195371" y="5115066"/>
                    </a:cubicBezTo>
                    <a:cubicBezTo>
                      <a:pt x="3180159" y="5100134"/>
                      <a:pt x="3158431" y="5093918"/>
                      <a:pt x="3137621" y="5098566"/>
                    </a:cubicBezTo>
                    <a:close/>
                    <a:moveTo>
                      <a:pt x="2793012" y="5095901"/>
                    </a:moveTo>
                    <a:lnTo>
                      <a:pt x="2794038" y="5121680"/>
                    </a:lnTo>
                    <a:lnTo>
                      <a:pt x="2794038" y="5147468"/>
                    </a:lnTo>
                    <a:lnTo>
                      <a:pt x="2652759" y="5150557"/>
                    </a:lnTo>
                    <a:lnTo>
                      <a:pt x="2654818" y="5212430"/>
                    </a:lnTo>
                    <a:lnTo>
                      <a:pt x="2785788" y="5210375"/>
                    </a:lnTo>
                    <a:lnTo>
                      <a:pt x="2785788" y="5235125"/>
                    </a:lnTo>
                    <a:lnTo>
                      <a:pt x="2785788" y="5259875"/>
                    </a:lnTo>
                    <a:lnTo>
                      <a:pt x="2654818" y="5261930"/>
                    </a:lnTo>
                    <a:lnTo>
                      <a:pt x="2656886" y="5338252"/>
                    </a:lnTo>
                    <a:lnTo>
                      <a:pt x="2803317" y="5335154"/>
                    </a:lnTo>
                    <a:lnTo>
                      <a:pt x="2804347" y="5360934"/>
                    </a:lnTo>
                    <a:lnTo>
                      <a:pt x="2804347" y="5386722"/>
                    </a:lnTo>
                    <a:lnTo>
                      <a:pt x="2601191" y="5390836"/>
                    </a:lnTo>
                    <a:lnTo>
                      <a:pt x="2597068" y="5100028"/>
                    </a:lnTo>
                    <a:close/>
                    <a:moveTo>
                      <a:pt x="2311412" y="5073218"/>
                    </a:moveTo>
                    <a:lnTo>
                      <a:pt x="2527979" y="5100036"/>
                    </a:lnTo>
                    <a:lnTo>
                      <a:pt x="2524886" y="5124786"/>
                    </a:lnTo>
                    <a:lnTo>
                      <a:pt x="2521789" y="5150566"/>
                    </a:lnTo>
                    <a:lnTo>
                      <a:pt x="2441357" y="5141286"/>
                    </a:lnTo>
                    <a:lnTo>
                      <a:pt x="2412480" y="5378472"/>
                    </a:lnTo>
                    <a:lnTo>
                      <a:pt x="2384632" y="5375374"/>
                    </a:lnTo>
                    <a:lnTo>
                      <a:pt x="2356798" y="5372277"/>
                    </a:lnTo>
                    <a:lnTo>
                      <a:pt x="2385662" y="5134066"/>
                    </a:lnTo>
                    <a:lnTo>
                      <a:pt x="2305230" y="5124786"/>
                    </a:lnTo>
                    <a:lnTo>
                      <a:pt x="2308328" y="5098998"/>
                    </a:lnTo>
                    <a:close/>
                    <a:moveTo>
                      <a:pt x="3178501" y="5049077"/>
                    </a:moveTo>
                    <a:cubicBezTo>
                      <a:pt x="3196181" y="5052967"/>
                      <a:pt x="3212954" y="5060973"/>
                      <a:pt x="3227342" y="5072774"/>
                    </a:cubicBezTo>
                    <a:cubicBezTo>
                      <a:pt x="3257680" y="5099354"/>
                      <a:pt x="3277452" y="5135960"/>
                      <a:pt x="3283036" y="5175900"/>
                    </a:cubicBezTo>
                    <a:cubicBezTo>
                      <a:pt x="3293053" y="5214629"/>
                      <a:pt x="3288655" y="5255671"/>
                      <a:pt x="3270659" y="5291404"/>
                    </a:cubicBezTo>
                    <a:cubicBezTo>
                      <a:pt x="3233278" y="5351319"/>
                      <a:pt x="3154393" y="5369582"/>
                      <a:pt x="3094478" y="5332188"/>
                    </a:cubicBezTo>
                    <a:cubicBezTo>
                      <a:pt x="3091596" y="5330391"/>
                      <a:pt x="3088791" y="5328485"/>
                      <a:pt x="3086062" y="5326472"/>
                    </a:cubicBezTo>
                    <a:lnTo>
                      <a:pt x="3082978" y="5329557"/>
                    </a:lnTo>
                    <a:cubicBezTo>
                      <a:pt x="3052338" y="5303214"/>
                      <a:pt x="3032503" y="5266502"/>
                      <a:pt x="3027283" y="5226430"/>
                    </a:cubicBezTo>
                    <a:cubicBezTo>
                      <a:pt x="3017995" y="5186879"/>
                      <a:pt x="3022736" y="5145316"/>
                      <a:pt x="3040690" y="5108871"/>
                    </a:cubicBezTo>
                    <a:cubicBezTo>
                      <a:pt x="3057762" y="5077244"/>
                      <a:pt x="3088694" y="5055485"/>
                      <a:pt x="3124219" y="5050083"/>
                    </a:cubicBezTo>
                    <a:cubicBezTo>
                      <a:pt x="3142234" y="5045416"/>
                      <a:pt x="3160821" y="5045188"/>
                      <a:pt x="3178501" y="5049077"/>
                    </a:cubicBezTo>
                    <a:close/>
                    <a:moveTo>
                      <a:pt x="2038303" y="5009871"/>
                    </a:moveTo>
                    <a:lnTo>
                      <a:pt x="2065121" y="5017092"/>
                    </a:lnTo>
                    <a:lnTo>
                      <a:pt x="2092960" y="5023274"/>
                    </a:lnTo>
                    <a:lnTo>
                      <a:pt x="2048621" y="5201688"/>
                    </a:lnTo>
                    <a:cubicBezTo>
                      <a:pt x="2042765" y="5217311"/>
                      <a:pt x="2042765" y="5234527"/>
                      <a:pt x="2048621" y="5250150"/>
                    </a:cubicBezTo>
                    <a:cubicBezTo>
                      <a:pt x="2055604" y="5263154"/>
                      <a:pt x="2068133" y="5272269"/>
                      <a:pt x="2082650" y="5274900"/>
                    </a:cubicBezTo>
                    <a:cubicBezTo>
                      <a:pt x="2096066" y="5281082"/>
                      <a:pt x="2111515" y="5281082"/>
                      <a:pt x="2124930" y="5274900"/>
                    </a:cubicBezTo>
                    <a:cubicBezTo>
                      <a:pt x="2137748" y="5263337"/>
                      <a:pt x="2146142" y="5247650"/>
                      <a:pt x="2148650" y="5230565"/>
                    </a:cubicBezTo>
                    <a:lnTo>
                      <a:pt x="2192989" y="5053189"/>
                    </a:lnTo>
                    <a:lnTo>
                      <a:pt x="2219807" y="5059371"/>
                    </a:lnTo>
                    <a:lnTo>
                      <a:pt x="2247654" y="5066591"/>
                    </a:lnTo>
                    <a:lnTo>
                      <a:pt x="2200209" y="5237773"/>
                    </a:lnTo>
                    <a:cubicBezTo>
                      <a:pt x="2195425" y="5269756"/>
                      <a:pt x="2178870" y="5298815"/>
                      <a:pt x="2153807" y="5319247"/>
                    </a:cubicBezTo>
                    <a:cubicBezTo>
                      <a:pt x="2127400" y="5334294"/>
                      <a:pt x="2095710" y="5336938"/>
                      <a:pt x="2067180" y="5326468"/>
                    </a:cubicBezTo>
                    <a:cubicBezTo>
                      <a:pt x="2037328" y="5321976"/>
                      <a:pt x="2010956" y="5304641"/>
                      <a:pt x="1994985" y="5279023"/>
                    </a:cubicBezTo>
                    <a:cubicBezTo>
                      <a:pt x="1983261" y="5249209"/>
                      <a:pt x="1983261" y="5216044"/>
                      <a:pt x="1994985" y="5186218"/>
                    </a:cubicBezTo>
                    <a:close/>
                    <a:moveTo>
                      <a:pt x="3514900" y="4952554"/>
                    </a:moveTo>
                    <a:lnTo>
                      <a:pt x="3523150" y="4977304"/>
                    </a:lnTo>
                    <a:lnTo>
                      <a:pt x="3531400" y="5002053"/>
                    </a:lnTo>
                    <a:lnTo>
                      <a:pt x="3403523" y="5043303"/>
                    </a:lnTo>
                    <a:lnTo>
                      <a:pt x="3424146" y="5106210"/>
                    </a:lnTo>
                    <a:lnTo>
                      <a:pt x="3535523" y="5070125"/>
                    </a:lnTo>
                    <a:lnTo>
                      <a:pt x="3542743" y="5093833"/>
                    </a:lnTo>
                    <a:lnTo>
                      <a:pt x="3550993" y="5117557"/>
                    </a:lnTo>
                    <a:lnTo>
                      <a:pt x="3439621" y="5153655"/>
                    </a:lnTo>
                    <a:lnTo>
                      <a:pt x="3477773" y="5271222"/>
                    </a:lnTo>
                    <a:lnTo>
                      <a:pt x="3450955" y="5279459"/>
                    </a:lnTo>
                    <a:lnTo>
                      <a:pt x="3424146" y="5288752"/>
                    </a:lnTo>
                    <a:lnTo>
                      <a:pt x="3334426" y="5012371"/>
                    </a:lnTo>
                    <a:close/>
                    <a:moveTo>
                      <a:pt x="1772071" y="4919562"/>
                    </a:moveTo>
                    <a:lnTo>
                      <a:pt x="1978320" y="4990719"/>
                    </a:lnTo>
                    <a:lnTo>
                      <a:pt x="1970070" y="5014439"/>
                    </a:lnTo>
                    <a:lnTo>
                      <a:pt x="1960782" y="5039189"/>
                    </a:lnTo>
                    <a:lnTo>
                      <a:pt x="1884473" y="5013409"/>
                    </a:lnTo>
                    <a:lnTo>
                      <a:pt x="1807130" y="5239260"/>
                    </a:lnTo>
                    <a:lnTo>
                      <a:pt x="1780321" y="5229968"/>
                    </a:lnTo>
                    <a:lnTo>
                      <a:pt x="1753503" y="5220693"/>
                    </a:lnTo>
                    <a:lnTo>
                      <a:pt x="1831880" y="4994842"/>
                    </a:lnTo>
                    <a:lnTo>
                      <a:pt x="1755571" y="4969062"/>
                    </a:lnTo>
                    <a:lnTo>
                      <a:pt x="1763821" y="4944312"/>
                    </a:lnTo>
                    <a:close/>
                    <a:moveTo>
                      <a:pt x="1666876" y="4867995"/>
                    </a:moveTo>
                    <a:lnTo>
                      <a:pt x="1691626" y="4879342"/>
                    </a:lnTo>
                    <a:lnTo>
                      <a:pt x="1717406" y="4891715"/>
                    </a:lnTo>
                    <a:lnTo>
                      <a:pt x="1594694" y="5154680"/>
                    </a:lnTo>
                    <a:lnTo>
                      <a:pt x="1568906" y="5143345"/>
                    </a:lnTo>
                    <a:lnTo>
                      <a:pt x="1543127" y="5130968"/>
                    </a:lnTo>
                    <a:close/>
                    <a:moveTo>
                      <a:pt x="3872751" y="4780342"/>
                    </a:moveTo>
                    <a:lnTo>
                      <a:pt x="3884085" y="4803037"/>
                    </a:lnTo>
                    <a:lnTo>
                      <a:pt x="3896462" y="4825719"/>
                    </a:lnTo>
                    <a:lnTo>
                      <a:pt x="3825306" y="4863872"/>
                    </a:lnTo>
                    <a:lnTo>
                      <a:pt x="3937712" y="5075278"/>
                    </a:lnTo>
                    <a:lnTo>
                      <a:pt x="3912962" y="5088689"/>
                    </a:lnTo>
                    <a:lnTo>
                      <a:pt x="3888212" y="5102096"/>
                    </a:lnTo>
                    <a:lnTo>
                      <a:pt x="3775806" y="4890689"/>
                    </a:lnTo>
                    <a:lnTo>
                      <a:pt x="3704649" y="4927816"/>
                    </a:lnTo>
                    <a:lnTo>
                      <a:pt x="3692277" y="4905122"/>
                    </a:lnTo>
                    <a:lnTo>
                      <a:pt x="3680929" y="4882439"/>
                    </a:lnTo>
                    <a:close/>
                    <a:moveTo>
                      <a:pt x="1417309" y="4732898"/>
                    </a:moveTo>
                    <a:lnTo>
                      <a:pt x="1607059" y="4839122"/>
                    </a:lnTo>
                    <a:lnTo>
                      <a:pt x="1594682" y="4861804"/>
                    </a:lnTo>
                    <a:lnTo>
                      <a:pt x="1582309" y="4883456"/>
                    </a:lnTo>
                    <a:lnTo>
                      <a:pt x="1512182" y="4844274"/>
                    </a:lnTo>
                    <a:lnTo>
                      <a:pt x="1395653" y="5053625"/>
                    </a:lnTo>
                    <a:lnTo>
                      <a:pt x="1370903" y="5040210"/>
                    </a:lnTo>
                    <a:lnTo>
                      <a:pt x="1347182" y="5026808"/>
                    </a:lnTo>
                    <a:lnTo>
                      <a:pt x="1462682" y="4817457"/>
                    </a:lnTo>
                    <a:lnTo>
                      <a:pt x="1392555" y="4778274"/>
                    </a:lnTo>
                    <a:lnTo>
                      <a:pt x="1404932" y="4755592"/>
                    </a:lnTo>
                    <a:close/>
                    <a:moveTo>
                      <a:pt x="4097559" y="4639059"/>
                    </a:moveTo>
                    <a:lnTo>
                      <a:pt x="4110962" y="4660711"/>
                    </a:lnTo>
                    <a:lnTo>
                      <a:pt x="4125402" y="4682368"/>
                    </a:lnTo>
                    <a:lnTo>
                      <a:pt x="4006805" y="4759715"/>
                    </a:lnTo>
                    <a:lnTo>
                      <a:pt x="4040835" y="4811283"/>
                    </a:lnTo>
                    <a:lnTo>
                      <a:pt x="4150152" y="4740118"/>
                    </a:lnTo>
                    <a:lnTo>
                      <a:pt x="4164589" y="4760741"/>
                    </a:lnTo>
                    <a:lnTo>
                      <a:pt x="4177991" y="4782406"/>
                    </a:lnTo>
                    <a:lnTo>
                      <a:pt x="4067652" y="4853562"/>
                    </a:lnTo>
                    <a:lnTo>
                      <a:pt x="4108902" y="4916465"/>
                    </a:lnTo>
                    <a:lnTo>
                      <a:pt x="4232656" y="4837062"/>
                    </a:lnTo>
                    <a:lnTo>
                      <a:pt x="4247088" y="4858715"/>
                    </a:lnTo>
                    <a:lnTo>
                      <a:pt x="4261529" y="4880367"/>
                    </a:lnTo>
                    <a:lnTo>
                      <a:pt x="4090335" y="4990714"/>
                    </a:lnTo>
                    <a:lnTo>
                      <a:pt x="3932555" y="4746308"/>
                    </a:lnTo>
                    <a:close/>
                    <a:moveTo>
                      <a:pt x="1204009" y="4608716"/>
                    </a:moveTo>
                    <a:cubicBezTo>
                      <a:pt x="1231598" y="4607576"/>
                      <a:pt x="1258666" y="4616360"/>
                      <a:pt x="1280327" y="4633466"/>
                    </a:cubicBezTo>
                    <a:cubicBezTo>
                      <a:pt x="1302500" y="4648364"/>
                      <a:pt x="1318026" y="4671283"/>
                      <a:pt x="1323636" y="4697398"/>
                    </a:cubicBezTo>
                    <a:cubicBezTo>
                      <a:pt x="1328106" y="4723220"/>
                      <a:pt x="1322576" y="4749766"/>
                      <a:pt x="1308174" y="4771647"/>
                    </a:cubicBezTo>
                    <a:lnTo>
                      <a:pt x="1268992" y="4739686"/>
                    </a:lnTo>
                    <a:cubicBezTo>
                      <a:pt x="1276225" y="4729109"/>
                      <a:pt x="1278132" y="4715770"/>
                      <a:pt x="1274144" y="4703593"/>
                    </a:cubicBezTo>
                    <a:cubicBezTo>
                      <a:pt x="1270238" y="4689915"/>
                      <a:pt x="1261424" y="4678169"/>
                      <a:pt x="1249395" y="4670588"/>
                    </a:cubicBezTo>
                    <a:cubicBezTo>
                      <a:pt x="1240407" y="4662457"/>
                      <a:pt x="1228479" y="4658355"/>
                      <a:pt x="1216395" y="4659245"/>
                    </a:cubicBezTo>
                    <a:cubicBezTo>
                      <a:pt x="1205534" y="4659957"/>
                      <a:pt x="1195640" y="4665673"/>
                      <a:pt x="1189577" y="4674715"/>
                    </a:cubicBezTo>
                    <a:cubicBezTo>
                      <a:pt x="1184865" y="4681915"/>
                      <a:pt x="1184865" y="4691228"/>
                      <a:pt x="1189577" y="4698436"/>
                    </a:cubicBezTo>
                    <a:cubicBezTo>
                      <a:pt x="1198229" y="4714567"/>
                      <a:pt x="1208979" y="4729478"/>
                      <a:pt x="1221547" y="4742775"/>
                    </a:cubicBezTo>
                    <a:cubicBezTo>
                      <a:pt x="1242259" y="4763063"/>
                      <a:pt x="1257505" y="4788245"/>
                      <a:pt x="1265894" y="4815995"/>
                    </a:cubicBezTo>
                    <a:cubicBezTo>
                      <a:pt x="1267878" y="4837291"/>
                      <a:pt x="1261187" y="4858482"/>
                      <a:pt x="1247327" y="4874774"/>
                    </a:cubicBezTo>
                    <a:cubicBezTo>
                      <a:pt x="1233297" y="4895973"/>
                      <a:pt x="1209835" y="4909054"/>
                      <a:pt x="1184424" y="4909842"/>
                    </a:cubicBezTo>
                    <a:cubicBezTo>
                      <a:pt x="1155734" y="4910719"/>
                      <a:pt x="1127768" y="4900783"/>
                      <a:pt x="1106048" y="4881999"/>
                    </a:cubicBezTo>
                    <a:cubicBezTo>
                      <a:pt x="1081501" y="4866906"/>
                      <a:pt x="1063755" y="4842867"/>
                      <a:pt x="1056548" y="4814965"/>
                    </a:cubicBezTo>
                    <a:cubicBezTo>
                      <a:pt x="1051404" y="4788202"/>
                      <a:pt x="1057768" y="4760495"/>
                      <a:pt x="1074073" y="4738660"/>
                    </a:cubicBezTo>
                    <a:lnTo>
                      <a:pt x="1118420" y="4769592"/>
                    </a:lnTo>
                    <a:cubicBezTo>
                      <a:pt x="1110204" y="4780482"/>
                      <a:pt x="1106836" y="4794300"/>
                      <a:pt x="1109145" y="4807745"/>
                    </a:cubicBezTo>
                    <a:cubicBezTo>
                      <a:pt x="1113721" y="4821635"/>
                      <a:pt x="1122797" y="4833601"/>
                      <a:pt x="1134920" y="4841774"/>
                    </a:cubicBezTo>
                    <a:cubicBezTo>
                      <a:pt x="1146280" y="4850859"/>
                      <a:pt x="1159772" y="4856889"/>
                      <a:pt x="1174115" y="4859312"/>
                    </a:cubicBezTo>
                    <a:cubicBezTo>
                      <a:pt x="1184857" y="4859973"/>
                      <a:pt x="1195251" y="4855351"/>
                      <a:pt x="1201954" y="4846940"/>
                    </a:cubicBezTo>
                    <a:cubicBezTo>
                      <a:pt x="1206174" y="4838863"/>
                      <a:pt x="1206174" y="4829228"/>
                      <a:pt x="1201954" y="4821160"/>
                    </a:cubicBezTo>
                    <a:cubicBezTo>
                      <a:pt x="1195488" y="4806253"/>
                      <a:pt x="1186403" y="4792630"/>
                      <a:pt x="1175145" y="4780940"/>
                    </a:cubicBezTo>
                    <a:cubicBezTo>
                      <a:pt x="1153467" y="4758851"/>
                      <a:pt x="1136611" y="4732520"/>
                      <a:pt x="1125645" y="4703593"/>
                    </a:cubicBezTo>
                    <a:cubicBezTo>
                      <a:pt x="1122094" y="4683321"/>
                      <a:pt x="1127768" y="4662533"/>
                      <a:pt x="1141102" y="4646868"/>
                    </a:cubicBezTo>
                    <a:cubicBezTo>
                      <a:pt x="1155158" y="4625216"/>
                      <a:pt x="1178327" y="4611161"/>
                      <a:pt x="1204009" y="4608716"/>
                    </a:cubicBezTo>
                    <a:close/>
                    <a:moveTo>
                      <a:pt x="4318414" y="4479809"/>
                    </a:moveTo>
                    <a:cubicBezTo>
                      <a:pt x="4347236" y="4481131"/>
                      <a:pt x="4374486" y="4493280"/>
                      <a:pt x="4394732" y="4513839"/>
                    </a:cubicBezTo>
                    <a:lnTo>
                      <a:pt x="4352444" y="4549936"/>
                    </a:lnTo>
                    <a:cubicBezTo>
                      <a:pt x="4342224" y="4539890"/>
                      <a:pt x="4328614" y="4534000"/>
                      <a:pt x="4314287" y="4533436"/>
                    </a:cubicBezTo>
                    <a:cubicBezTo>
                      <a:pt x="4299465" y="4533597"/>
                      <a:pt x="4285198" y="4539085"/>
                      <a:pt x="4274067" y="4548894"/>
                    </a:cubicBezTo>
                    <a:cubicBezTo>
                      <a:pt x="4258508" y="4561186"/>
                      <a:pt x="4250648" y="4580826"/>
                      <a:pt x="4253440" y="4600466"/>
                    </a:cubicBezTo>
                    <a:cubicBezTo>
                      <a:pt x="4258521" y="4626296"/>
                      <a:pt x="4270656" y="4650216"/>
                      <a:pt x="4288508" y="4669563"/>
                    </a:cubicBezTo>
                    <a:cubicBezTo>
                      <a:pt x="4303906" y="4690317"/>
                      <a:pt x="4325063" y="4706093"/>
                      <a:pt x="4349347" y="4714936"/>
                    </a:cubicBezTo>
                    <a:cubicBezTo>
                      <a:pt x="4367991" y="4720609"/>
                      <a:pt x="4388236" y="4716334"/>
                      <a:pt x="4402974" y="4703593"/>
                    </a:cubicBezTo>
                    <a:cubicBezTo>
                      <a:pt x="4414851" y="4694139"/>
                      <a:pt x="4422613" y="4680474"/>
                      <a:pt x="4424626" y="4665436"/>
                    </a:cubicBezTo>
                    <a:cubicBezTo>
                      <a:pt x="4425384" y="4649707"/>
                      <a:pt x="4421041" y="4634156"/>
                      <a:pt x="4412262" y="4621089"/>
                    </a:cubicBezTo>
                    <a:lnTo>
                      <a:pt x="4454541" y="4581898"/>
                    </a:lnTo>
                    <a:cubicBezTo>
                      <a:pt x="4472859" y="4606474"/>
                      <a:pt x="4481316" y="4637004"/>
                      <a:pt x="4478261" y="4667495"/>
                    </a:cubicBezTo>
                    <a:cubicBezTo>
                      <a:pt x="4469859" y="4733029"/>
                      <a:pt x="4409923" y="4779334"/>
                      <a:pt x="4344389" y="4770936"/>
                    </a:cubicBezTo>
                    <a:cubicBezTo>
                      <a:pt x="4343639" y="4770838"/>
                      <a:pt x="4342880" y="4770728"/>
                      <a:pt x="4342135" y="4770622"/>
                    </a:cubicBezTo>
                    <a:cubicBezTo>
                      <a:pt x="4303364" y="4761253"/>
                      <a:pt x="4269076" y="4738639"/>
                      <a:pt x="4245203" y="4706686"/>
                    </a:cubicBezTo>
                    <a:cubicBezTo>
                      <a:pt x="4217258" y="4677215"/>
                      <a:pt x="4200474" y="4638923"/>
                      <a:pt x="4197758" y="4598398"/>
                    </a:cubicBezTo>
                    <a:cubicBezTo>
                      <a:pt x="4196449" y="4563631"/>
                      <a:pt x="4211771" y="4530318"/>
                      <a:pt x="4239008" y="4508686"/>
                    </a:cubicBezTo>
                    <a:cubicBezTo>
                      <a:pt x="4260771" y="4489186"/>
                      <a:pt x="4289215" y="4478848"/>
                      <a:pt x="4318414" y="4479809"/>
                    </a:cubicBezTo>
                    <a:close/>
                    <a:moveTo>
                      <a:pt x="976955" y="4384335"/>
                    </a:moveTo>
                    <a:lnTo>
                      <a:pt x="998607" y="4403932"/>
                    </a:lnTo>
                    <a:lnTo>
                      <a:pt x="1019243" y="4424560"/>
                    </a:lnTo>
                    <a:lnTo>
                      <a:pt x="958400" y="4647309"/>
                    </a:lnTo>
                    <a:lnTo>
                      <a:pt x="1097611" y="4497780"/>
                    </a:lnTo>
                    <a:lnTo>
                      <a:pt x="1117204" y="4515309"/>
                    </a:lnTo>
                    <a:lnTo>
                      <a:pt x="1135772" y="4532839"/>
                    </a:lnTo>
                    <a:lnTo>
                      <a:pt x="937773" y="4746313"/>
                    </a:lnTo>
                    <a:lnTo>
                      <a:pt x="917146" y="4726715"/>
                    </a:lnTo>
                    <a:lnTo>
                      <a:pt x="897552" y="4708148"/>
                    </a:lnTo>
                    <a:lnTo>
                      <a:pt x="959425" y="4479212"/>
                    </a:lnTo>
                    <a:lnTo>
                      <a:pt x="816078" y="4632868"/>
                    </a:lnTo>
                    <a:lnTo>
                      <a:pt x="797523" y="4615339"/>
                    </a:lnTo>
                    <a:lnTo>
                      <a:pt x="777926" y="4596771"/>
                    </a:lnTo>
                    <a:close/>
                    <a:moveTo>
                      <a:pt x="883108" y="4280170"/>
                    </a:moveTo>
                    <a:lnTo>
                      <a:pt x="901675" y="4301823"/>
                    </a:lnTo>
                    <a:lnTo>
                      <a:pt x="920235" y="4322450"/>
                    </a:lnTo>
                    <a:lnTo>
                      <a:pt x="703676" y="4516326"/>
                    </a:lnTo>
                    <a:lnTo>
                      <a:pt x="685104" y="4495703"/>
                    </a:lnTo>
                    <a:lnTo>
                      <a:pt x="666549" y="4475076"/>
                    </a:lnTo>
                    <a:close/>
                    <a:moveTo>
                      <a:pt x="4535842" y="4224488"/>
                    </a:moveTo>
                    <a:lnTo>
                      <a:pt x="4751379" y="4419394"/>
                    </a:lnTo>
                    <a:lnTo>
                      <a:pt x="4732811" y="4440030"/>
                    </a:lnTo>
                    <a:lnTo>
                      <a:pt x="4714244" y="4460644"/>
                    </a:lnTo>
                    <a:lnTo>
                      <a:pt x="4616282" y="4372992"/>
                    </a:lnTo>
                    <a:lnTo>
                      <a:pt x="4546160" y="4450339"/>
                    </a:lnTo>
                    <a:lnTo>
                      <a:pt x="4644121" y="4539021"/>
                    </a:lnTo>
                    <a:lnTo>
                      <a:pt x="4625562" y="4559648"/>
                    </a:lnTo>
                    <a:lnTo>
                      <a:pt x="4606994" y="4580271"/>
                    </a:lnTo>
                    <a:lnTo>
                      <a:pt x="4390435" y="4385365"/>
                    </a:lnTo>
                    <a:lnTo>
                      <a:pt x="4409003" y="4364742"/>
                    </a:lnTo>
                    <a:lnTo>
                      <a:pt x="4428588" y="4344115"/>
                    </a:lnTo>
                    <a:lnTo>
                      <a:pt x="4509033" y="4417339"/>
                    </a:lnTo>
                    <a:lnTo>
                      <a:pt x="4579159" y="4338962"/>
                    </a:lnTo>
                    <a:lnTo>
                      <a:pt x="4497685" y="4265738"/>
                    </a:lnTo>
                    <a:lnTo>
                      <a:pt x="4517282" y="4245115"/>
                    </a:lnTo>
                    <a:close/>
                    <a:moveTo>
                      <a:pt x="4714244" y="3980082"/>
                    </a:moveTo>
                    <a:lnTo>
                      <a:pt x="4952468" y="4147141"/>
                    </a:lnTo>
                    <a:lnTo>
                      <a:pt x="4936997" y="4169836"/>
                    </a:lnTo>
                    <a:lnTo>
                      <a:pt x="4920497" y="4193556"/>
                    </a:lnTo>
                    <a:lnTo>
                      <a:pt x="4685371" y="4162611"/>
                    </a:lnTo>
                    <a:lnTo>
                      <a:pt x="4857595" y="4283280"/>
                    </a:lnTo>
                    <a:lnTo>
                      <a:pt x="4843150" y="4304933"/>
                    </a:lnTo>
                    <a:lnTo>
                      <a:pt x="4827688" y="4326585"/>
                    </a:lnTo>
                    <a:lnTo>
                      <a:pt x="4589464" y="4159526"/>
                    </a:lnTo>
                    <a:lnTo>
                      <a:pt x="4605964" y="4135806"/>
                    </a:lnTo>
                    <a:lnTo>
                      <a:pt x="4622464" y="4111056"/>
                    </a:lnTo>
                    <a:lnTo>
                      <a:pt x="4852438" y="4140959"/>
                    </a:lnTo>
                    <a:lnTo>
                      <a:pt x="4684341" y="4023400"/>
                    </a:lnTo>
                    <a:lnTo>
                      <a:pt x="4699812" y="4001735"/>
                    </a:lnTo>
                    <a:close/>
                    <a:moveTo>
                      <a:pt x="597638" y="3950764"/>
                    </a:moveTo>
                    <a:cubicBezTo>
                      <a:pt x="634299" y="3955171"/>
                      <a:pt x="666769" y="3976565"/>
                      <a:pt x="685290" y="4008514"/>
                    </a:cubicBezTo>
                    <a:cubicBezTo>
                      <a:pt x="701824" y="4032298"/>
                      <a:pt x="709489" y="4061133"/>
                      <a:pt x="706947" y="4089984"/>
                    </a:cubicBezTo>
                    <a:cubicBezTo>
                      <a:pt x="703642" y="4117853"/>
                      <a:pt x="689112" y="4143179"/>
                      <a:pt x="666723" y="4160111"/>
                    </a:cubicBezTo>
                    <a:lnTo>
                      <a:pt x="636820" y="4113709"/>
                    </a:lnTo>
                    <a:cubicBezTo>
                      <a:pt x="646858" y="4104743"/>
                      <a:pt x="652824" y="4092086"/>
                      <a:pt x="653320" y="4078637"/>
                    </a:cubicBezTo>
                    <a:cubicBezTo>
                      <a:pt x="655312" y="4064684"/>
                      <a:pt x="652401" y="4050467"/>
                      <a:pt x="645083" y="4038417"/>
                    </a:cubicBezTo>
                    <a:cubicBezTo>
                      <a:pt x="633333" y="4019158"/>
                      <a:pt x="612935" y="4006836"/>
                      <a:pt x="590418" y="4005417"/>
                    </a:cubicBezTo>
                    <a:cubicBezTo>
                      <a:pt x="563672" y="4005633"/>
                      <a:pt x="537689" y="4014294"/>
                      <a:pt x="516164" y="4030167"/>
                    </a:cubicBezTo>
                    <a:cubicBezTo>
                      <a:pt x="492672" y="4042984"/>
                      <a:pt x="474155" y="4063332"/>
                      <a:pt x="463579" y="4087917"/>
                    </a:cubicBezTo>
                    <a:cubicBezTo>
                      <a:pt x="456444" y="4108823"/>
                      <a:pt x="459910" y="4131895"/>
                      <a:pt x="472859" y="4149793"/>
                    </a:cubicBezTo>
                    <a:cubicBezTo>
                      <a:pt x="483524" y="4167429"/>
                      <a:pt x="502782" y="4178039"/>
                      <a:pt x="523388" y="4177641"/>
                    </a:cubicBezTo>
                    <a:lnTo>
                      <a:pt x="561537" y="4170421"/>
                    </a:lnTo>
                    <a:lnTo>
                      <a:pt x="561541" y="4170429"/>
                    </a:lnTo>
                    <a:lnTo>
                      <a:pt x="561541" y="4170416"/>
                    </a:lnTo>
                    <a:lnTo>
                      <a:pt x="561537" y="4170421"/>
                    </a:lnTo>
                    <a:lnTo>
                      <a:pt x="527511" y="4117832"/>
                    </a:lnTo>
                    <a:lnTo>
                      <a:pt x="569791" y="4089984"/>
                    </a:lnTo>
                    <a:lnTo>
                      <a:pt x="630638" y="4183831"/>
                    </a:lnTo>
                    <a:lnTo>
                      <a:pt x="498638" y="4269420"/>
                    </a:lnTo>
                    <a:lnTo>
                      <a:pt x="478011" y="4238488"/>
                    </a:lnTo>
                    <a:lnTo>
                      <a:pt x="506888" y="4212709"/>
                    </a:lnTo>
                    <a:lnTo>
                      <a:pt x="501732" y="4212709"/>
                    </a:lnTo>
                    <a:cubicBezTo>
                      <a:pt x="470791" y="4213391"/>
                      <a:pt x="441787" y="4197713"/>
                      <a:pt x="425414" y="4171459"/>
                    </a:cubicBezTo>
                    <a:lnTo>
                      <a:pt x="425414" y="4174543"/>
                    </a:lnTo>
                    <a:cubicBezTo>
                      <a:pt x="403478" y="4144899"/>
                      <a:pt x="397321" y="4106433"/>
                      <a:pt x="408914" y="4071417"/>
                    </a:cubicBezTo>
                    <a:cubicBezTo>
                      <a:pt x="439867" y="3995252"/>
                      <a:pt x="515507" y="3946900"/>
                      <a:pt x="597638" y="3950764"/>
                    </a:cubicBezTo>
                    <a:close/>
                    <a:moveTo>
                      <a:pt x="4896947" y="3786790"/>
                    </a:moveTo>
                    <a:cubicBezTo>
                      <a:pt x="4875921" y="3788782"/>
                      <a:pt x="4857493" y="3801710"/>
                      <a:pt x="4848489" y="3820820"/>
                    </a:cubicBezTo>
                    <a:cubicBezTo>
                      <a:pt x="4837582" y="3839269"/>
                      <a:pt x="4837582" y="3862188"/>
                      <a:pt x="4848489" y="3880625"/>
                    </a:cubicBezTo>
                    <a:cubicBezTo>
                      <a:pt x="4861425" y="3904036"/>
                      <a:pt x="4881726" y="3922515"/>
                      <a:pt x="4906239" y="3933222"/>
                    </a:cubicBezTo>
                    <a:cubicBezTo>
                      <a:pt x="4928574" y="3946616"/>
                      <a:pt x="4954514" y="3952735"/>
                      <a:pt x="4980489" y="3950764"/>
                    </a:cubicBezTo>
                    <a:cubicBezTo>
                      <a:pt x="5001234" y="3948036"/>
                      <a:pt x="5019344" y="3935324"/>
                      <a:pt x="5028950" y="3916722"/>
                    </a:cubicBezTo>
                    <a:cubicBezTo>
                      <a:pt x="5039226" y="3898112"/>
                      <a:pt x="5039226" y="3875527"/>
                      <a:pt x="5028950" y="3856917"/>
                    </a:cubicBezTo>
                    <a:cubicBezTo>
                      <a:pt x="5016544" y="3834091"/>
                      <a:pt x="4996980" y="3815981"/>
                      <a:pt x="4973268" y="3805345"/>
                    </a:cubicBezTo>
                    <a:cubicBezTo>
                      <a:pt x="4950455" y="3791176"/>
                      <a:pt x="4923722" y="3784680"/>
                      <a:pt x="4896947" y="3786790"/>
                    </a:cubicBezTo>
                    <a:close/>
                    <a:moveTo>
                      <a:pt x="4883544" y="3732138"/>
                    </a:moveTo>
                    <a:cubicBezTo>
                      <a:pt x="4923853" y="3725553"/>
                      <a:pt x="4965179" y="3733596"/>
                      <a:pt x="5000073" y="3754820"/>
                    </a:cubicBezTo>
                    <a:cubicBezTo>
                      <a:pt x="5036268" y="3771634"/>
                      <a:pt x="5065188" y="3800917"/>
                      <a:pt x="5081548" y="3837320"/>
                    </a:cubicBezTo>
                    <a:cubicBezTo>
                      <a:pt x="5095048" y="3871099"/>
                      <a:pt x="5091997" y="3909243"/>
                      <a:pt x="5073298" y="3940447"/>
                    </a:cubicBezTo>
                    <a:cubicBezTo>
                      <a:pt x="5057586" y="3972870"/>
                      <a:pt x="5027997" y="3996396"/>
                      <a:pt x="4992866" y="4004387"/>
                    </a:cubicBezTo>
                    <a:lnTo>
                      <a:pt x="4992853" y="4002319"/>
                    </a:lnTo>
                    <a:cubicBezTo>
                      <a:pt x="4912332" y="4011243"/>
                      <a:pt x="4834434" y="3970455"/>
                      <a:pt x="4795892" y="3899193"/>
                    </a:cubicBezTo>
                    <a:cubicBezTo>
                      <a:pt x="4781608" y="3865760"/>
                      <a:pt x="4783892" y="3827553"/>
                      <a:pt x="4802074" y="3796070"/>
                    </a:cubicBezTo>
                    <a:cubicBezTo>
                      <a:pt x="4817879" y="3763295"/>
                      <a:pt x="4847955" y="3739693"/>
                      <a:pt x="4883544" y="3732138"/>
                    </a:cubicBezTo>
                    <a:close/>
                    <a:moveTo>
                      <a:pt x="484020" y="3640799"/>
                    </a:moveTo>
                    <a:lnTo>
                      <a:pt x="496393" y="3667609"/>
                    </a:lnTo>
                    <a:lnTo>
                      <a:pt x="508770" y="3693397"/>
                    </a:lnTo>
                    <a:lnTo>
                      <a:pt x="368516" y="3877985"/>
                    </a:lnTo>
                    <a:lnTo>
                      <a:pt x="554147" y="3791358"/>
                    </a:lnTo>
                    <a:lnTo>
                      <a:pt x="564464" y="3815083"/>
                    </a:lnTo>
                    <a:lnTo>
                      <a:pt x="575799" y="3838803"/>
                    </a:lnTo>
                    <a:lnTo>
                      <a:pt x="311796" y="3961527"/>
                    </a:lnTo>
                    <a:lnTo>
                      <a:pt x="300448" y="3936777"/>
                    </a:lnTo>
                    <a:lnTo>
                      <a:pt x="289114" y="3910985"/>
                    </a:lnTo>
                    <a:lnTo>
                      <a:pt x="432461" y="3722274"/>
                    </a:lnTo>
                    <a:lnTo>
                      <a:pt x="241669" y="3810956"/>
                    </a:lnTo>
                    <a:lnTo>
                      <a:pt x="231364" y="3787235"/>
                    </a:lnTo>
                    <a:lnTo>
                      <a:pt x="220016" y="3763511"/>
                    </a:lnTo>
                    <a:close/>
                    <a:moveTo>
                      <a:pt x="5190696" y="3522202"/>
                    </a:moveTo>
                    <a:lnTo>
                      <a:pt x="5214407" y="3530452"/>
                    </a:lnTo>
                    <a:lnTo>
                      <a:pt x="5238128" y="3540770"/>
                    </a:lnTo>
                    <a:lnTo>
                      <a:pt x="5171098" y="3717108"/>
                    </a:lnTo>
                    <a:lnTo>
                      <a:pt x="4898845" y="3612952"/>
                    </a:lnTo>
                    <a:lnTo>
                      <a:pt x="4909150" y="3586134"/>
                    </a:lnTo>
                    <a:lnTo>
                      <a:pt x="4919468" y="3560359"/>
                    </a:lnTo>
                    <a:lnTo>
                      <a:pt x="5142225" y="3645956"/>
                    </a:lnTo>
                    <a:close/>
                    <a:moveTo>
                      <a:pt x="432461" y="3510855"/>
                    </a:moveTo>
                    <a:lnTo>
                      <a:pt x="442766" y="3537673"/>
                    </a:lnTo>
                    <a:lnTo>
                      <a:pt x="453083" y="3563452"/>
                    </a:lnTo>
                    <a:lnTo>
                      <a:pt x="180834" y="3667609"/>
                    </a:lnTo>
                    <a:lnTo>
                      <a:pt x="170517" y="3641829"/>
                    </a:lnTo>
                    <a:lnTo>
                      <a:pt x="161237" y="3616037"/>
                    </a:lnTo>
                    <a:close/>
                    <a:moveTo>
                      <a:pt x="175851" y="3314478"/>
                    </a:moveTo>
                    <a:lnTo>
                      <a:pt x="189254" y="3366046"/>
                    </a:lnTo>
                    <a:lnTo>
                      <a:pt x="172754" y="3371198"/>
                    </a:lnTo>
                    <a:cubicBezTo>
                      <a:pt x="159428" y="3373266"/>
                      <a:pt x="146945" y="3378982"/>
                      <a:pt x="136656" y="3387698"/>
                    </a:cubicBezTo>
                    <a:cubicBezTo>
                      <a:pt x="129428" y="3395016"/>
                      <a:pt x="127012" y="3405842"/>
                      <a:pt x="130474" y="3415546"/>
                    </a:cubicBezTo>
                    <a:cubicBezTo>
                      <a:pt x="132250" y="3424402"/>
                      <a:pt x="137936" y="3431978"/>
                      <a:pt x="145936" y="3436169"/>
                    </a:cubicBezTo>
                    <a:cubicBezTo>
                      <a:pt x="155932" y="3439796"/>
                      <a:pt x="166885" y="3439796"/>
                      <a:pt x="176881" y="3436169"/>
                    </a:cubicBezTo>
                    <a:lnTo>
                      <a:pt x="383130" y="3378410"/>
                    </a:lnTo>
                    <a:lnTo>
                      <a:pt x="390342" y="3405228"/>
                    </a:lnTo>
                    <a:lnTo>
                      <a:pt x="397562" y="3432046"/>
                    </a:lnTo>
                    <a:lnTo>
                      <a:pt x="191313" y="3485668"/>
                    </a:lnTo>
                    <a:cubicBezTo>
                      <a:pt x="168911" y="3495177"/>
                      <a:pt x="143597" y="3495177"/>
                      <a:pt x="121186" y="3485668"/>
                    </a:cubicBezTo>
                    <a:cubicBezTo>
                      <a:pt x="101059" y="3472969"/>
                      <a:pt x="87203" y="3452376"/>
                      <a:pt x="83034" y="3428948"/>
                    </a:cubicBezTo>
                    <a:cubicBezTo>
                      <a:pt x="74220" y="3405864"/>
                      <a:pt x="76491" y="3380012"/>
                      <a:pt x="89224" y="3358821"/>
                    </a:cubicBezTo>
                    <a:cubicBezTo>
                      <a:pt x="106907" y="3337495"/>
                      <a:pt x="131906" y="3323516"/>
                      <a:pt x="159351" y="3319631"/>
                    </a:cubicBezTo>
                    <a:close/>
                    <a:moveTo>
                      <a:pt x="5138274" y="3210244"/>
                    </a:moveTo>
                    <a:cubicBezTo>
                      <a:pt x="5125043" y="3210244"/>
                      <a:pt x="5111813" y="3212330"/>
                      <a:pt x="5099086" y="3216504"/>
                    </a:cubicBezTo>
                    <a:cubicBezTo>
                      <a:pt x="5079077" y="3223868"/>
                      <a:pt x="5064268" y="3241017"/>
                      <a:pt x="5059891" y="3261881"/>
                    </a:cubicBezTo>
                    <a:cubicBezTo>
                      <a:pt x="5054264" y="3282483"/>
                      <a:pt x="5059298" y="3304538"/>
                      <a:pt x="5073306" y="3320669"/>
                    </a:cubicBezTo>
                    <a:cubicBezTo>
                      <a:pt x="5092234" y="3339495"/>
                      <a:pt x="5116247" y="3352402"/>
                      <a:pt x="5142395" y="3357783"/>
                    </a:cubicBezTo>
                    <a:cubicBezTo>
                      <a:pt x="5167221" y="3365686"/>
                      <a:pt x="5193886" y="3365686"/>
                      <a:pt x="5218712" y="3357783"/>
                    </a:cubicBezTo>
                    <a:cubicBezTo>
                      <a:pt x="5238386" y="3349957"/>
                      <a:pt x="5253013" y="3333021"/>
                      <a:pt x="5257895" y="3312406"/>
                    </a:cubicBezTo>
                    <a:cubicBezTo>
                      <a:pt x="5263526" y="3291805"/>
                      <a:pt x="5258500" y="3269762"/>
                      <a:pt x="5244492" y="3253631"/>
                    </a:cubicBezTo>
                    <a:lnTo>
                      <a:pt x="5244492" y="3252601"/>
                    </a:lnTo>
                    <a:cubicBezTo>
                      <a:pt x="5226539" y="3233775"/>
                      <a:pt x="5203068" y="3221127"/>
                      <a:pt x="5177463" y="3216504"/>
                    </a:cubicBezTo>
                    <a:cubicBezTo>
                      <a:pt x="5164736" y="3212330"/>
                      <a:pt x="5151505" y="3210244"/>
                      <a:pt x="5138274" y="3210244"/>
                    </a:cubicBezTo>
                    <a:close/>
                    <a:moveTo>
                      <a:pt x="5126906" y="3154598"/>
                    </a:moveTo>
                    <a:cubicBezTo>
                      <a:pt x="5146974" y="3153550"/>
                      <a:pt x="5167221" y="3155951"/>
                      <a:pt x="5186742" y="3161852"/>
                    </a:cubicBezTo>
                    <a:cubicBezTo>
                      <a:pt x="5227289" y="3169148"/>
                      <a:pt x="5263869" y="3190737"/>
                      <a:pt x="5289865" y="3222699"/>
                    </a:cubicBezTo>
                    <a:cubicBezTo>
                      <a:pt x="5328322" y="3283283"/>
                      <a:pt x="5310382" y="3363576"/>
                      <a:pt x="5249797" y="3402033"/>
                    </a:cubicBezTo>
                    <a:cubicBezTo>
                      <a:pt x="5248051" y="3403135"/>
                      <a:pt x="5246289" y="3404207"/>
                      <a:pt x="5244492" y="3405228"/>
                    </a:cubicBezTo>
                    <a:lnTo>
                      <a:pt x="5240365" y="3407296"/>
                    </a:lnTo>
                    <a:cubicBezTo>
                      <a:pt x="5163484" y="3435283"/>
                      <a:pt x="5077302" y="3413639"/>
                      <a:pt x="5022768" y="3352631"/>
                    </a:cubicBezTo>
                    <a:cubicBezTo>
                      <a:pt x="5000455" y="3323203"/>
                      <a:pt x="4993544" y="3284877"/>
                      <a:pt x="5004209" y="3249504"/>
                    </a:cubicBezTo>
                    <a:cubicBezTo>
                      <a:pt x="5012188" y="3214123"/>
                      <a:pt x="5035675" y="3184199"/>
                      <a:pt x="5068141" y="3168042"/>
                    </a:cubicBezTo>
                    <a:cubicBezTo>
                      <a:pt x="5086948" y="3160144"/>
                      <a:pt x="5106838" y="3155646"/>
                      <a:pt x="5126906" y="3154598"/>
                    </a:cubicBezTo>
                    <a:close/>
                    <a:moveTo>
                      <a:pt x="332419" y="3145784"/>
                    </a:moveTo>
                    <a:lnTo>
                      <a:pt x="337575" y="3173631"/>
                    </a:lnTo>
                    <a:lnTo>
                      <a:pt x="342736" y="3201479"/>
                    </a:lnTo>
                    <a:lnTo>
                      <a:pt x="57080" y="3256135"/>
                    </a:lnTo>
                    <a:lnTo>
                      <a:pt x="51915" y="3229313"/>
                    </a:lnTo>
                    <a:lnTo>
                      <a:pt x="46763" y="3201479"/>
                    </a:lnTo>
                    <a:close/>
                    <a:moveTo>
                      <a:pt x="298393" y="2871475"/>
                    </a:moveTo>
                    <a:lnTo>
                      <a:pt x="322114" y="3066382"/>
                    </a:lnTo>
                    <a:lnTo>
                      <a:pt x="296334" y="3069479"/>
                    </a:lnTo>
                    <a:lnTo>
                      <a:pt x="270554" y="3072576"/>
                    </a:lnTo>
                    <a:lnTo>
                      <a:pt x="253016" y="2933352"/>
                    </a:lnTo>
                    <a:lnTo>
                      <a:pt x="192169" y="2940573"/>
                    </a:lnTo>
                    <a:lnTo>
                      <a:pt x="207639" y="3070509"/>
                    </a:lnTo>
                    <a:lnTo>
                      <a:pt x="183932" y="3073606"/>
                    </a:lnTo>
                    <a:lnTo>
                      <a:pt x="158139" y="3076699"/>
                    </a:lnTo>
                    <a:lnTo>
                      <a:pt x="142669" y="2946755"/>
                    </a:lnTo>
                    <a:lnTo>
                      <a:pt x="67390" y="2956047"/>
                    </a:lnTo>
                    <a:lnTo>
                      <a:pt x="84919" y="3102479"/>
                    </a:lnTo>
                    <a:lnTo>
                      <a:pt x="60178" y="3105576"/>
                    </a:lnTo>
                    <a:lnTo>
                      <a:pt x="34390" y="3108674"/>
                    </a:lnTo>
                    <a:lnTo>
                      <a:pt x="8610" y="2906535"/>
                    </a:lnTo>
                    <a:close/>
                    <a:moveTo>
                      <a:pt x="5165090" y="2814306"/>
                    </a:moveTo>
                    <a:lnTo>
                      <a:pt x="5159933" y="2870001"/>
                    </a:lnTo>
                    <a:cubicBezTo>
                      <a:pt x="5146649" y="2871128"/>
                      <a:pt x="5134200" y="2876984"/>
                      <a:pt x="5124865" y="2886501"/>
                    </a:cubicBezTo>
                    <a:cubicBezTo>
                      <a:pt x="5114755" y="2896785"/>
                      <a:pt x="5108552" y="2910285"/>
                      <a:pt x="5107340" y="2924653"/>
                    </a:cubicBezTo>
                    <a:cubicBezTo>
                      <a:pt x="5104459" y="2946827"/>
                      <a:pt x="5112988" y="2968945"/>
                      <a:pt x="5130022" y="2983433"/>
                    </a:cubicBezTo>
                    <a:cubicBezTo>
                      <a:pt x="5150581" y="3000594"/>
                      <a:pt x="5176467" y="3010068"/>
                      <a:pt x="5203242" y="3010250"/>
                    </a:cubicBezTo>
                    <a:cubicBezTo>
                      <a:pt x="5229683" y="3014538"/>
                      <a:pt x="5256801" y="3010195"/>
                      <a:pt x="5280589" y="2997878"/>
                    </a:cubicBezTo>
                    <a:cubicBezTo>
                      <a:pt x="5298852" y="2985000"/>
                      <a:pt x="5310255" y="2964496"/>
                      <a:pt x="5311521" y="2942183"/>
                    </a:cubicBezTo>
                    <a:lnTo>
                      <a:pt x="5311534" y="2942183"/>
                    </a:lnTo>
                    <a:cubicBezTo>
                      <a:pt x="5313394" y="2921937"/>
                      <a:pt x="5304852" y="2902124"/>
                      <a:pt x="5288839" y="2889598"/>
                    </a:cubicBezTo>
                    <a:cubicBezTo>
                      <a:pt x="5278695" y="2881683"/>
                      <a:pt x="5267140" y="2875725"/>
                      <a:pt x="5254810" y="2872056"/>
                    </a:cubicBezTo>
                    <a:lnTo>
                      <a:pt x="5254810" y="2933933"/>
                    </a:lnTo>
                    <a:lnTo>
                      <a:pt x="5204272" y="2933933"/>
                    </a:lnTo>
                    <a:lnTo>
                      <a:pt x="5214590" y="2822556"/>
                    </a:lnTo>
                    <a:lnTo>
                      <a:pt x="5370309" y="2835971"/>
                    </a:lnTo>
                    <a:lnTo>
                      <a:pt x="5370309" y="2873098"/>
                    </a:lnTo>
                    <a:lnTo>
                      <a:pt x="5337310" y="2873098"/>
                    </a:lnTo>
                    <a:cubicBezTo>
                      <a:pt x="5362157" y="2891471"/>
                      <a:pt x="5375161" y="2921827"/>
                      <a:pt x="5371339" y="2952501"/>
                    </a:cubicBezTo>
                    <a:lnTo>
                      <a:pt x="5362059" y="2957653"/>
                    </a:lnTo>
                    <a:cubicBezTo>
                      <a:pt x="5360623" y="2993416"/>
                      <a:pt x="5342237" y="3026339"/>
                      <a:pt x="5312560" y="3046335"/>
                    </a:cubicBezTo>
                    <a:cubicBezTo>
                      <a:pt x="5278996" y="3068064"/>
                      <a:pt x="5238678" y="3076856"/>
                      <a:pt x="5199115" y="3071085"/>
                    </a:cubicBezTo>
                    <a:cubicBezTo>
                      <a:pt x="5158463" y="3069356"/>
                      <a:pt x="5119734" y="3053276"/>
                      <a:pt x="5089810" y="3025712"/>
                    </a:cubicBezTo>
                    <a:cubicBezTo>
                      <a:pt x="5062840" y="2998653"/>
                      <a:pt x="5050552" y="2960276"/>
                      <a:pt x="5056806" y="2922585"/>
                    </a:cubicBezTo>
                    <a:cubicBezTo>
                      <a:pt x="5058268" y="2893700"/>
                      <a:pt x="5069963" y="2866285"/>
                      <a:pt x="5089810" y="2845251"/>
                    </a:cubicBezTo>
                    <a:cubicBezTo>
                      <a:pt x="5109603" y="2825048"/>
                      <a:pt x="5136819" y="2813861"/>
                      <a:pt x="5165090" y="2814306"/>
                    </a:cubicBezTo>
                    <a:close/>
                    <a:moveTo>
                      <a:pt x="176868" y="2618374"/>
                    </a:moveTo>
                    <a:lnTo>
                      <a:pt x="176868" y="2682319"/>
                    </a:lnTo>
                    <a:cubicBezTo>
                      <a:pt x="175377" y="2693167"/>
                      <a:pt x="177940" y="2704188"/>
                      <a:pt x="184089" y="2713251"/>
                    </a:cubicBezTo>
                    <a:cubicBezTo>
                      <a:pt x="190466" y="2720819"/>
                      <a:pt x="199983" y="2725010"/>
                      <a:pt x="209868" y="2724599"/>
                    </a:cubicBezTo>
                    <a:cubicBezTo>
                      <a:pt x="218703" y="2725281"/>
                      <a:pt x="227266" y="2721391"/>
                      <a:pt x="232550" y="2714281"/>
                    </a:cubicBezTo>
                    <a:cubicBezTo>
                      <a:pt x="238097" y="2704167"/>
                      <a:pt x="240944" y="2692811"/>
                      <a:pt x="240800" y="2681281"/>
                    </a:cubicBezTo>
                    <a:lnTo>
                      <a:pt x="240813" y="2619413"/>
                    </a:lnTo>
                    <a:close/>
                    <a:moveTo>
                      <a:pt x="50021" y="2618374"/>
                    </a:moveTo>
                    <a:lnTo>
                      <a:pt x="50021" y="2686442"/>
                    </a:lnTo>
                    <a:cubicBezTo>
                      <a:pt x="49352" y="2698171"/>
                      <a:pt x="52619" y="2709785"/>
                      <a:pt x="59309" y="2719446"/>
                    </a:cubicBezTo>
                    <a:cubicBezTo>
                      <a:pt x="67886" y="2726883"/>
                      <a:pt x="78885" y="2730921"/>
                      <a:pt x="90241" y="2730781"/>
                    </a:cubicBezTo>
                    <a:cubicBezTo>
                      <a:pt x="100758" y="2731374"/>
                      <a:pt x="110979" y="2727217"/>
                      <a:pt x="118089" y="2719446"/>
                    </a:cubicBezTo>
                    <a:cubicBezTo>
                      <a:pt x="124932" y="2709861"/>
                      <a:pt x="128212" y="2698192"/>
                      <a:pt x="127368" y="2686442"/>
                    </a:cubicBezTo>
                    <a:lnTo>
                      <a:pt x="127368" y="2619413"/>
                    </a:lnTo>
                    <a:close/>
                    <a:moveTo>
                      <a:pt x="521" y="2563722"/>
                    </a:moveTo>
                    <a:lnTo>
                      <a:pt x="291342" y="2568875"/>
                    </a:lnTo>
                    <a:lnTo>
                      <a:pt x="291342" y="2595692"/>
                    </a:lnTo>
                    <a:lnTo>
                      <a:pt x="291342" y="2698819"/>
                    </a:lnTo>
                    <a:cubicBezTo>
                      <a:pt x="292465" y="2720667"/>
                      <a:pt x="285071" y="2742116"/>
                      <a:pt x="270715" y="2758628"/>
                    </a:cubicBezTo>
                    <a:cubicBezTo>
                      <a:pt x="256694" y="2773632"/>
                      <a:pt x="236491" y="2781255"/>
                      <a:pt x="216050" y="2779251"/>
                    </a:cubicBezTo>
                    <a:cubicBezTo>
                      <a:pt x="194898" y="2780421"/>
                      <a:pt x="174487" y="2771175"/>
                      <a:pt x="161398" y="2754501"/>
                    </a:cubicBezTo>
                    <a:cubicBezTo>
                      <a:pt x="159296" y="2751645"/>
                      <a:pt x="157563" y="2748527"/>
                      <a:pt x="156245" y="2745222"/>
                    </a:cubicBezTo>
                    <a:cubicBezTo>
                      <a:pt x="153419" y="2751090"/>
                      <a:pt x="149966" y="2756624"/>
                      <a:pt x="145928" y="2761721"/>
                    </a:cubicBezTo>
                    <a:cubicBezTo>
                      <a:pt x="132512" y="2778569"/>
                      <a:pt x="111733" y="2787806"/>
                      <a:pt x="90241" y="2786476"/>
                    </a:cubicBezTo>
                    <a:cubicBezTo>
                      <a:pt x="64780" y="2787611"/>
                      <a:pt x="40030" y="2777865"/>
                      <a:pt x="22174" y="2759654"/>
                    </a:cubicBezTo>
                    <a:cubicBezTo>
                      <a:pt x="5598" y="2738650"/>
                      <a:pt x="-2165" y="2712027"/>
                      <a:pt x="521" y="2685404"/>
                    </a:cubicBezTo>
                    <a:lnTo>
                      <a:pt x="521" y="2590540"/>
                    </a:lnTo>
                    <a:close/>
                    <a:moveTo>
                      <a:pt x="5076221" y="2512595"/>
                    </a:moveTo>
                    <a:lnTo>
                      <a:pt x="5259793" y="2594069"/>
                    </a:lnTo>
                    <a:lnTo>
                      <a:pt x="5370131" y="2589942"/>
                    </a:lnTo>
                    <a:lnTo>
                      <a:pt x="5371170" y="2618819"/>
                    </a:lnTo>
                    <a:lnTo>
                      <a:pt x="5372199" y="2646654"/>
                    </a:lnTo>
                    <a:lnTo>
                      <a:pt x="5262878" y="2649751"/>
                    </a:lnTo>
                    <a:lnTo>
                      <a:pt x="5084471" y="2749781"/>
                    </a:lnTo>
                    <a:lnTo>
                      <a:pt x="5083442" y="2716781"/>
                    </a:lnTo>
                    <a:lnTo>
                      <a:pt x="5082416" y="2683781"/>
                    </a:lnTo>
                    <a:lnTo>
                      <a:pt x="5206166" y="2622942"/>
                    </a:lnTo>
                    <a:lnTo>
                      <a:pt x="5207196" y="2622942"/>
                    </a:lnTo>
                    <a:lnTo>
                      <a:pt x="5078289" y="2575502"/>
                    </a:lnTo>
                    <a:lnTo>
                      <a:pt x="5077251" y="2543527"/>
                    </a:lnTo>
                    <a:close/>
                    <a:moveTo>
                      <a:pt x="605887" y="985886"/>
                    </a:moveTo>
                    <a:cubicBezTo>
                      <a:pt x="604415" y="988441"/>
                      <a:pt x="604415" y="991581"/>
                      <a:pt x="605887" y="994136"/>
                    </a:cubicBezTo>
                    <a:lnTo>
                      <a:pt x="605887" y="998261"/>
                    </a:lnTo>
                    <a:lnTo>
                      <a:pt x="601762" y="998261"/>
                    </a:lnTo>
                    <a:close/>
                    <a:moveTo>
                      <a:pt x="667763" y="958039"/>
                    </a:moveTo>
                    <a:cubicBezTo>
                      <a:pt x="671888" y="958039"/>
                      <a:pt x="685292" y="958039"/>
                      <a:pt x="690446" y="958039"/>
                    </a:cubicBezTo>
                    <a:lnTo>
                      <a:pt x="699735" y="967329"/>
                    </a:lnTo>
                    <a:cubicBezTo>
                      <a:pt x="704705" y="971638"/>
                      <a:pt x="709198" y="976478"/>
                      <a:pt x="713139" y="981761"/>
                    </a:cubicBezTo>
                    <a:cubicBezTo>
                      <a:pt x="713139" y="981761"/>
                      <a:pt x="713139" y="994136"/>
                      <a:pt x="721389" y="1003414"/>
                    </a:cubicBezTo>
                    <a:lnTo>
                      <a:pt x="735821" y="1020943"/>
                    </a:lnTo>
                    <a:lnTo>
                      <a:pt x="763668" y="1049818"/>
                    </a:lnTo>
                    <a:cubicBezTo>
                      <a:pt x="769276" y="1055621"/>
                      <a:pt x="774452" y="1061825"/>
                      <a:pt x="779140" y="1068386"/>
                    </a:cubicBezTo>
                    <a:lnTo>
                      <a:pt x="793572" y="1083858"/>
                    </a:lnTo>
                    <a:cubicBezTo>
                      <a:pt x="799765" y="1090040"/>
                      <a:pt x="804919" y="1083858"/>
                      <a:pt x="806987" y="1090040"/>
                    </a:cubicBezTo>
                    <a:lnTo>
                      <a:pt x="813169" y="1090040"/>
                    </a:lnTo>
                    <a:cubicBezTo>
                      <a:pt x="813169" y="1090040"/>
                      <a:pt x="822447" y="1090040"/>
                      <a:pt x="824515" y="1097261"/>
                    </a:cubicBezTo>
                    <a:cubicBezTo>
                      <a:pt x="826572" y="1104483"/>
                      <a:pt x="831737" y="1110665"/>
                      <a:pt x="838948" y="1120983"/>
                    </a:cubicBezTo>
                    <a:cubicBezTo>
                      <a:pt x="842672" y="1126039"/>
                      <a:pt x="844491" y="1132243"/>
                      <a:pt x="844112" y="1138512"/>
                    </a:cubicBezTo>
                    <a:cubicBezTo>
                      <a:pt x="843527" y="1149837"/>
                      <a:pt x="841091" y="1160989"/>
                      <a:pt x="836890" y="1171512"/>
                    </a:cubicBezTo>
                    <a:cubicBezTo>
                      <a:pt x="831737" y="1182859"/>
                      <a:pt x="836890" y="1198320"/>
                      <a:pt x="836890" y="1206570"/>
                    </a:cubicBezTo>
                    <a:cubicBezTo>
                      <a:pt x="834877" y="1215848"/>
                      <a:pt x="831758" y="1224856"/>
                      <a:pt x="827612" y="1233388"/>
                    </a:cubicBezTo>
                    <a:cubicBezTo>
                      <a:pt x="823389" y="1246099"/>
                      <a:pt x="820618" y="1259243"/>
                      <a:pt x="819362" y="1272570"/>
                    </a:cubicBezTo>
                    <a:cubicBezTo>
                      <a:pt x="819362" y="1279792"/>
                      <a:pt x="813169" y="1287014"/>
                      <a:pt x="811112" y="1294235"/>
                    </a:cubicBezTo>
                    <a:cubicBezTo>
                      <a:pt x="812238" y="1307271"/>
                      <a:pt x="812238" y="1320382"/>
                      <a:pt x="811112" y="1333418"/>
                    </a:cubicBezTo>
                    <a:cubicBezTo>
                      <a:pt x="811112" y="1340639"/>
                      <a:pt x="791515" y="1333418"/>
                      <a:pt x="782236" y="1333418"/>
                    </a:cubicBezTo>
                    <a:lnTo>
                      <a:pt x="765736" y="1333418"/>
                    </a:lnTo>
                    <a:cubicBezTo>
                      <a:pt x="765736" y="1333418"/>
                      <a:pt x="755418" y="1327235"/>
                      <a:pt x="751293" y="1325168"/>
                    </a:cubicBezTo>
                    <a:lnTo>
                      <a:pt x="736861" y="1317946"/>
                    </a:lnTo>
                    <a:cubicBezTo>
                      <a:pt x="733937" y="1313962"/>
                      <a:pt x="733937" y="1308537"/>
                      <a:pt x="736861" y="1304542"/>
                    </a:cubicBezTo>
                    <a:cubicBezTo>
                      <a:pt x="736861" y="1304542"/>
                      <a:pt x="743043" y="1298360"/>
                      <a:pt x="744071" y="1294235"/>
                    </a:cubicBezTo>
                    <a:cubicBezTo>
                      <a:pt x="746388" y="1287165"/>
                      <a:pt x="748121" y="1279922"/>
                      <a:pt x="749225" y="1272570"/>
                    </a:cubicBezTo>
                    <a:cubicBezTo>
                      <a:pt x="750589" y="1265219"/>
                      <a:pt x="753393" y="1258214"/>
                      <a:pt x="757475" y="1251945"/>
                    </a:cubicBezTo>
                    <a:cubicBezTo>
                      <a:pt x="761633" y="1238736"/>
                      <a:pt x="765076" y="1225311"/>
                      <a:pt x="767793" y="1211723"/>
                    </a:cubicBezTo>
                    <a:cubicBezTo>
                      <a:pt x="767793" y="1205541"/>
                      <a:pt x="772958" y="1194195"/>
                      <a:pt x="767793" y="1188012"/>
                    </a:cubicBezTo>
                    <a:cubicBezTo>
                      <a:pt x="758807" y="1179048"/>
                      <a:pt x="749149" y="1170776"/>
                      <a:pt x="738918" y="1163262"/>
                    </a:cubicBezTo>
                    <a:cubicBezTo>
                      <a:pt x="735540" y="1162342"/>
                      <a:pt x="731978" y="1162342"/>
                      <a:pt x="728610" y="1163262"/>
                    </a:cubicBezTo>
                    <a:cubicBezTo>
                      <a:pt x="726510" y="1168643"/>
                      <a:pt x="723349" y="1173559"/>
                      <a:pt x="719321" y="1177705"/>
                    </a:cubicBezTo>
                    <a:cubicBezTo>
                      <a:pt x="719321" y="1177694"/>
                      <a:pt x="719321" y="1189041"/>
                      <a:pt x="712110" y="1193166"/>
                    </a:cubicBezTo>
                    <a:cubicBezTo>
                      <a:pt x="704889" y="1197291"/>
                      <a:pt x="712110" y="1202456"/>
                      <a:pt x="704889" y="1203484"/>
                    </a:cubicBezTo>
                    <a:cubicBezTo>
                      <a:pt x="701890" y="1204588"/>
                      <a:pt x="698609" y="1204588"/>
                      <a:pt x="695610" y="1203484"/>
                    </a:cubicBezTo>
                    <a:cubicBezTo>
                      <a:pt x="687360" y="1203484"/>
                      <a:pt x="684263" y="1196263"/>
                      <a:pt x="678070" y="1192138"/>
                    </a:cubicBezTo>
                    <a:cubicBezTo>
                      <a:pt x="671888" y="1188012"/>
                      <a:pt x="670860" y="1192138"/>
                      <a:pt x="665695" y="1185945"/>
                    </a:cubicBezTo>
                    <a:cubicBezTo>
                      <a:pt x="660336" y="1178377"/>
                      <a:pt x="654100" y="1171458"/>
                      <a:pt x="647138" y="1165319"/>
                    </a:cubicBezTo>
                    <a:cubicBezTo>
                      <a:pt x="637859" y="1158109"/>
                      <a:pt x="647138" y="1147791"/>
                      <a:pt x="647138" y="1142637"/>
                    </a:cubicBezTo>
                    <a:cubicBezTo>
                      <a:pt x="647138" y="1137483"/>
                      <a:pt x="652292" y="1127165"/>
                      <a:pt x="657445" y="1120983"/>
                    </a:cubicBezTo>
                    <a:cubicBezTo>
                      <a:pt x="661473" y="1117389"/>
                      <a:pt x="664959" y="1113220"/>
                      <a:pt x="667763" y="1108608"/>
                    </a:cubicBezTo>
                    <a:cubicBezTo>
                      <a:pt x="671574" y="1101105"/>
                      <a:pt x="674346" y="1093126"/>
                      <a:pt x="676013" y="1084886"/>
                    </a:cubicBezTo>
                    <a:cubicBezTo>
                      <a:pt x="676013" y="1077665"/>
                      <a:pt x="676013" y="1070454"/>
                      <a:pt x="667763" y="1063233"/>
                    </a:cubicBezTo>
                    <a:cubicBezTo>
                      <a:pt x="659513" y="1056011"/>
                      <a:pt x="652292" y="1039511"/>
                      <a:pt x="639916" y="1027136"/>
                    </a:cubicBezTo>
                    <a:cubicBezTo>
                      <a:pt x="632511" y="1019806"/>
                      <a:pt x="622496" y="1015724"/>
                      <a:pt x="612080" y="1015789"/>
                    </a:cubicBezTo>
                    <a:cubicBezTo>
                      <a:pt x="609255" y="1015269"/>
                      <a:pt x="606916" y="1013310"/>
                      <a:pt x="605887" y="1010636"/>
                    </a:cubicBezTo>
                    <a:lnTo>
                      <a:pt x="605887" y="998261"/>
                    </a:lnTo>
                    <a:lnTo>
                      <a:pt x="607303" y="998261"/>
                    </a:lnTo>
                    <a:cubicBezTo>
                      <a:pt x="610267" y="998261"/>
                      <a:pt x="613618" y="998261"/>
                      <a:pt x="615166" y="998261"/>
                    </a:cubicBezTo>
                    <a:cubicBezTo>
                      <a:pt x="620569" y="994093"/>
                      <a:pt x="625733" y="989610"/>
                      <a:pt x="630638" y="984858"/>
                    </a:cubicBezTo>
                    <a:cubicBezTo>
                      <a:pt x="635358" y="980289"/>
                      <a:pt x="639830" y="975460"/>
                      <a:pt x="644041" y="970415"/>
                    </a:cubicBezTo>
                    <a:cubicBezTo>
                      <a:pt x="647051" y="966961"/>
                      <a:pt x="650992" y="964460"/>
                      <a:pt x="655388" y="963193"/>
                    </a:cubicBezTo>
                    <a:cubicBezTo>
                      <a:pt x="655388" y="963193"/>
                      <a:pt x="663638" y="958039"/>
                      <a:pt x="667763" y="958039"/>
                    </a:cubicBezTo>
                    <a:close/>
                    <a:moveTo>
                      <a:pt x="4670338" y="809159"/>
                    </a:moveTo>
                    <a:cubicBezTo>
                      <a:pt x="4673689" y="808515"/>
                      <a:pt x="4677814" y="809029"/>
                      <a:pt x="4680391" y="812634"/>
                    </a:cubicBezTo>
                    <a:cubicBezTo>
                      <a:pt x="4685545" y="819856"/>
                      <a:pt x="4686584" y="818827"/>
                      <a:pt x="4688641" y="820884"/>
                    </a:cubicBezTo>
                    <a:cubicBezTo>
                      <a:pt x="4690709" y="822952"/>
                      <a:pt x="4694834" y="820884"/>
                      <a:pt x="4695863" y="820884"/>
                    </a:cubicBezTo>
                    <a:cubicBezTo>
                      <a:pt x="4697768" y="823689"/>
                      <a:pt x="4697768" y="827370"/>
                      <a:pt x="4695863" y="830174"/>
                    </a:cubicBezTo>
                    <a:cubicBezTo>
                      <a:pt x="4695863" y="835327"/>
                      <a:pt x="4689670" y="836356"/>
                      <a:pt x="4687613" y="841510"/>
                    </a:cubicBezTo>
                    <a:cubicBezTo>
                      <a:pt x="4685545" y="846674"/>
                      <a:pt x="4676266" y="849760"/>
                      <a:pt x="4675238" y="853885"/>
                    </a:cubicBezTo>
                    <a:cubicBezTo>
                      <a:pt x="4674209" y="858021"/>
                      <a:pt x="4675238" y="861106"/>
                      <a:pt x="4668016" y="861106"/>
                    </a:cubicBezTo>
                    <a:cubicBezTo>
                      <a:pt x="4660794" y="861106"/>
                      <a:pt x="4660794" y="867299"/>
                      <a:pt x="4658737" y="868328"/>
                    </a:cubicBezTo>
                    <a:cubicBezTo>
                      <a:pt x="4655197" y="872020"/>
                      <a:pt x="4651408" y="875463"/>
                      <a:pt x="4647391" y="878635"/>
                    </a:cubicBezTo>
                    <a:lnTo>
                      <a:pt x="4627794" y="899260"/>
                    </a:lnTo>
                    <a:cubicBezTo>
                      <a:pt x="4627794" y="899260"/>
                      <a:pt x="4627794" y="909579"/>
                      <a:pt x="4616459" y="914732"/>
                    </a:cubicBezTo>
                    <a:lnTo>
                      <a:pt x="4606141" y="924011"/>
                    </a:lnTo>
                    <a:cubicBezTo>
                      <a:pt x="4599958" y="929164"/>
                      <a:pt x="4591708" y="924011"/>
                      <a:pt x="4589640" y="932261"/>
                    </a:cubicBezTo>
                    <a:cubicBezTo>
                      <a:pt x="4588092" y="935888"/>
                      <a:pt x="4588092" y="939981"/>
                      <a:pt x="4589640" y="943608"/>
                    </a:cubicBezTo>
                    <a:cubicBezTo>
                      <a:pt x="4589640" y="943608"/>
                      <a:pt x="4600987" y="949800"/>
                      <a:pt x="4604083" y="951858"/>
                    </a:cubicBezTo>
                    <a:cubicBezTo>
                      <a:pt x="4606985" y="955799"/>
                      <a:pt x="4610460" y="959274"/>
                      <a:pt x="4614391" y="962176"/>
                    </a:cubicBezTo>
                    <a:lnTo>
                      <a:pt x="4632959" y="975579"/>
                    </a:lnTo>
                    <a:lnTo>
                      <a:pt x="4644294" y="981762"/>
                    </a:lnTo>
                    <a:lnTo>
                      <a:pt x="4655641" y="981762"/>
                    </a:lnTo>
                    <a:cubicBezTo>
                      <a:pt x="4657601" y="982693"/>
                      <a:pt x="4659874" y="982693"/>
                      <a:pt x="4661834" y="981762"/>
                    </a:cubicBezTo>
                    <a:cubicBezTo>
                      <a:pt x="4661834" y="975579"/>
                      <a:pt x="4661834" y="973511"/>
                      <a:pt x="4653584" y="970426"/>
                    </a:cubicBezTo>
                    <a:cubicBezTo>
                      <a:pt x="4645334" y="967329"/>
                      <a:pt x="4641209" y="970426"/>
                      <a:pt x="4641209" y="965261"/>
                    </a:cubicBezTo>
                    <a:cubicBezTo>
                      <a:pt x="4641209" y="960108"/>
                      <a:pt x="4641209" y="957011"/>
                      <a:pt x="4647391" y="954954"/>
                    </a:cubicBezTo>
                    <a:cubicBezTo>
                      <a:pt x="4653584" y="952886"/>
                      <a:pt x="4654612" y="945675"/>
                      <a:pt x="4647391" y="942579"/>
                    </a:cubicBezTo>
                    <a:cubicBezTo>
                      <a:pt x="4640180" y="939482"/>
                      <a:pt x="4637084" y="942579"/>
                      <a:pt x="4633987" y="948761"/>
                    </a:cubicBezTo>
                    <a:cubicBezTo>
                      <a:pt x="4631724" y="951327"/>
                      <a:pt x="4627816" y="951576"/>
                      <a:pt x="4625250" y="949313"/>
                    </a:cubicBezTo>
                    <a:cubicBezTo>
                      <a:pt x="4625055" y="949140"/>
                      <a:pt x="4624871" y="948956"/>
                      <a:pt x="4624709" y="948761"/>
                    </a:cubicBezTo>
                    <a:cubicBezTo>
                      <a:pt x="4624709" y="948761"/>
                      <a:pt x="4616459" y="948761"/>
                      <a:pt x="4615419" y="948761"/>
                    </a:cubicBezTo>
                    <a:cubicBezTo>
                      <a:pt x="4613503" y="942503"/>
                      <a:pt x="4616036" y="935726"/>
                      <a:pt x="4621612" y="932261"/>
                    </a:cubicBezTo>
                    <a:cubicBezTo>
                      <a:pt x="4629375" y="924509"/>
                      <a:pt x="4637647" y="917266"/>
                      <a:pt x="4646362" y="910607"/>
                    </a:cubicBezTo>
                    <a:cubicBezTo>
                      <a:pt x="4651516" y="910607"/>
                      <a:pt x="4655641" y="896175"/>
                      <a:pt x="4659766" y="893078"/>
                    </a:cubicBezTo>
                    <a:cubicBezTo>
                      <a:pt x="4667854" y="886062"/>
                      <a:pt x="4675443" y="878484"/>
                      <a:pt x="4682459" y="870385"/>
                    </a:cubicBezTo>
                    <a:cubicBezTo>
                      <a:pt x="4684689" y="867776"/>
                      <a:pt x="4686757" y="865015"/>
                      <a:pt x="4688641" y="862146"/>
                    </a:cubicBezTo>
                    <a:cubicBezTo>
                      <a:pt x="4693199" y="858129"/>
                      <a:pt x="4699067" y="855920"/>
                      <a:pt x="4705141" y="855953"/>
                    </a:cubicBezTo>
                    <a:cubicBezTo>
                      <a:pt x="4708855" y="854946"/>
                      <a:pt x="4712774" y="854946"/>
                      <a:pt x="4716488" y="855953"/>
                    </a:cubicBezTo>
                    <a:cubicBezTo>
                      <a:pt x="4716488" y="855953"/>
                      <a:pt x="4716488" y="866260"/>
                      <a:pt x="4707209" y="871424"/>
                    </a:cubicBezTo>
                    <a:cubicBezTo>
                      <a:pt x="4704134" y="873990"/>
                      <a:pt x="4702261" y="877726"/>
                      <a:pt x="4702056" y="881732"/>
                    </a:cubicBezTo>
                    <a:cubicBezTo>
                      <a:pt x="4695440" y="891747"/>
                      <a:pt x="4687840" y="901079"/>
                      <a:pt x="4679363" y="909579"/>
                    </a:cubicBezTo>
                    <a:cubicBezTo>
                      <a:pt x="4674209" y="909579"/>
                      <a:pt x="4679363" y="914732"/>
                      <a:pt x="4679363" y="918857"/>
                    </a:cubicBezTo>
                    <a:cubicBezTo>
                      <a:pt x="4679363" y="922982"/>
                      <a:pt x="4690709" y="927107"/>
                      <a:pt x="4691738" y="932261"/>
                    </a:cubicBezTo>
                    <a:cubicBezTo>
                      <a:pt x="4692766" y="937425"/>
                      <a:pt x="4691738" y="941550"/>
                      <a:pt x="4691738" y="943608"/>
                    </a:cubicBezTo>
                    <a:cubicBezTo>
                      <a:pt x="4691738" y="945675"/>
                      <a:pt x="4710306" y="943608"/>
                      <a:pt x="4714420" y="943608"/>
                    </a:cubicBezTo>
                    <a:cubicBezTo>
                      <a:pt x="4718545" y="943608"/>
                      <a:pt x="4725766" y="926079"/>
                      <a:pt x="4723709" y="922982"/>
                    </a:cubicBezTo>
                    <a:cubicBezTo>
                      <a:pt x="4721641" y="919886"/>
                      <a:pt x="4714420" y="922982"/>
                      <a:pt x="4709266" y="915761"/>
                    </a:cubicBezTo>
                    <a:cubicBezTo>
                      <a:pt x="4704113" y="908550"/>
                      <a:pt x="4701016" y="915761"/>
                      <a:pt x="4698959" y="915761"/>
                    </a:cubicBezTo>
                    <a:cubicBezTo>
                      <a:pt x="4696891" y="915761"/>
                      <a:pt x="4707209" y="902357"/>
                      <a:pt x="4714420" y="901328"/>
                    </a:cubicBezTo>
                    <a:cubicBezTo>
                      <a:pt x="4720862" y="900083"/>
                      <a:pt x="4726892" y="897247"/>
                      <a:pt x="4731959" y="893078"/>
                    </a:cubicBezTo>
                    <a:cubicBezTo>
                      <a:pt x="4737113" y="887925"/>
                      <a:pt x="4738142" y="877606"/>
                      <a:pt x="4740209" y="875549"/>
                    </a:cubicBezTo>
                    <a:cubicBezTo>
                      <a:pt x="4745872" y="873492"/>
                      <a:pt x="4752076" y="873492"/>
                      <a:pt x="4757738" y="875549"/>
                    </a:cubicBezTo>
                    <a:cubicBezTo>
                      <a:pt x="4757738" y="875549"/>
                      <a:pt x="4757738" y="888953"/>
                      <a:pt x="4757738" y="893078"/>
                    </a:cubicBezTo>
                    <a:cubicBezTo>
                      <a:pt x="4766183" y="895309"/>
                      <a:pt x="4775072" y="895309"/>
                      <a:pt x="4783517" y="893078"/>
                    </a:cubicBezTo>
                    <a:cubicBezTo>
                      <a:pt x="4788670" y="893078"/>
                      <a:pt x="4800017" y="883800"/>
                      <a:pt x="4807239" y="886885"/>
                    </a:cubicBezTo>
                    <a:cubicBezTo>
                      <a:pt x="4814460" y="889982"/>
                      <a:pt x="4807239" y="893078"/>
                      <a:pt x="4814460" y="893078"/>
                    </a:cubicBezTo>
                    <a:lnTo>
                      <a:pt x="4822710" y="899260"/>
                    </a:lnTo>
                    <a:lnTo>
                      <a:pt x="4815489" y="903386"/>
                    </a:lnTo>
                    <a:cubicBezTo>
                      <a:pt x="4818000" y="910748"/>
                      <a:pt x="4818000" y="918716"/>
                      <a:pt x="4815489" y="926079"/>
                    </a:cubicBezTo>
                    <a:cubicBezTo>
                      <a:pt x="4815489" y="933300"/>
                      <a:pt x="4802085" y="936386"/>
                      <a:pt x="4793835" y="935357"/>
                    </a:cubicBezTo>
                    <a:cubicBezTo>
                      <a:pt x="4786018" y="933625"/>
                      <a:pt x="4777919" y="933625"/>
                      <a:pt x="4770113" y="935357"/>
                    </a:cubicBezTo>
                    <a:cubicBezTo>
                      <a:pt x="4770113" y="935357"/>
                      <a:pt x="4756710" y="943608"/>
                      <a:pt x="4756710" y="946704"/>
                    </a:cubicBezTo>
                    <a:cubicBezTo>
                      <a:pt x="4758442" y="952063"/>
                      <a:pt x="4758442" y="957845"/>
                      <a:pt x="4756710" y="963204"/>
                    </a:cubicBezTo>
                    <a:cubicBezTo>
                      <a:pt x="4751556" y="968358"/>
                      <a:pt x="4741238" y="963204"/>
                      <a:pt x="4713391" y="976608"/>
                    </a:cubicBezTo>
                    <a:lnTo>
                      <a:pt x="4686584" y="976608"/>
                    </a:lnTo>
                    <a:cubicBezTo>
                      <a:pt x="4681430" y="976608"/>
                      <a:pt x="4686584" y="991051"/>
                      <a:pt x="4692766" y="997233"/>
                    </a:cubicBezTo>
                    <a:cubicBezTo>
                      <a:pt x="4698959" y="1003415"/>
                      <a:pt x="4679363" y="1004455"/>
                      <a:pt x="4687613" y="1013733"/>
                    </a:cubicBezTo>
                    <a:cubicBezTo>
                      <a:pt x="4695863" y="1023012"/>
                      <a:pt x="4707209" y="1021983"/>
                      <a:pt x="4711334" y="1013733"/>
                    </a:cubicBezTo>
                    <a:cubicBezTo>
                      <a:pt x="4715459" y="1005483"/>
                      <a:pt x="4705141" y="1003415"/>
                      <a:pt x="4705141" y="999301"/>
                    </a:cubicBezTo>
                    <a:cubicBezTo>
                      <a:pt x="4705141" y="995176"/>
                      <a:pt x="4712363" y="984858"/>
                      <a:pt x="4714420" y="985887"/>
                    </a:cubicBezTo>
                    <a:cubicBezTo>
                      <a:pt x="4718426" y="987305"/>
                      <a:pt x="4722800" y="987305"/>
                      <a:pt x="4726795" y="985887"/>
                    </a:cubicBezTo>
                    <a:cubicBezTo>
                      <a:pt x="4726806" y="985887"/>
                      <a:pt x="4735045" y="985887"/>
                      <a:pt x="4739181" y="985887"/>
                    </a:cubicBezTo>
                    <a:cubicBezTo>
                      <a:pt x="4743306" y="985887"/>
                      <a:pt x="4739181" y="976608"/>
                      <a:pt x="4749488" y="974551"/>
                    </a:cubicBezTo>
                    <a:cubicBezTo>
                      <a:pt x="4759795" y="972483"/>
                      <a:pt x="4760835" y="974551"/>
                      <a:pt x="4763920" y="979704"/>
                    </a:cubicBezTo>
                    <a:cubicBezTo>
                      <a:pt x="4767017" y="984858"/>
                      <a:pt x="4774238" y="979704"/>
                      <a:pt x="4778363" y="979704"/>
                    </a:cubicBezTo>
                    <a:lnTo>
                      <a:pt x="4789710" y="973511"/>
                    </a:lnTo>
                    <a:cubicBezTo>
                      <a:pt x="4797960" y="966301"/>
                      <a:pt x="4789710" y="953926"/>
                      <a:pt x="4800017" y="949800"/>
                    </a:cubicBezTo>
                    <a:cubicBezTo>
                      <a:pt x="4810335" y="945675"/>
                      <a:pt x="4847460" y="967329"/>
                      <a:pt x="4852614" y="968358"/>
                    </a:cubicBezTo>
                    <a:cubicBezTo>
                      <a:pt x="4857767" y="969386"/>
                      <a:pt x="4857767" y="968358"/>
                      <a:pt x="4860864" y="968358"/>
                    </a:cubicBezTo>
                    <a:cubicBezTo>
                      <a:pt x="4866050" y="969159"/>
                      <a:pt x="4870392" y="972710"/>
                      <a:pt x="4872210" y="977637"/>
                    </a:cubicBezTo>
                    <a:cubicBezTo>
                      <a:pt x="4872633" y="983819"/>
                      <a:pt x="4872633" y="990023"/>
                      <a:pt x="4872210" y="996205"/>
                    </a:cubicBezTo>
                    <a:cubicBezTo>
                      <a:pt x="4872286" y="1000535"/>
                      <a:pt x="4869883" y="1004541"/>
                      <a:pt x="4866017" y="1006512"/>
                    </a:cubicBezTo>
                    <a:cubicBezTo>
                      <a:pt x="4866017" y="1006512"/>
                      <a:pt x="4850546" y="1013733"/>
                      <a:pt x="4850546" y="1019926"/>
                    </a:cubicBezTo>
                    <a:cubicBezTo>
                      <a:pt x="4850546" y="1026108"/>
                      <a:pt x="4833017" y="1019926"/>
                      <a:pt x="4822710" y="1019926"/>
                    </a:cubicBezTo>
                    <a:cubicBezTo>
                      <a:pt x="4807747" y="1020966"/>
                      <a:pt x="4793413" y="1026347"/>
                      <a:pt x="4781460" y="1035387"/>
                    </a:cubicBezTo>
                    <a:lnTo>
                      <a:pt x="4767017" y="1041580"/>
                    </a:lnTo>
                    <a:lnTo>
                      <a:pt x="4752585" y="1049830"/>
                    </a:lnTo>
                    <a:cubicBezTo>
                      <a:pt x="4745515" y="1052450"/>
                      <a:pt x="4739159" y="1056695"/>
                      <a:pt x="4734016" y="1062205"/>
                    </a:cubicBezTo>
                    <a:cubicBezTo>
                      <a:pt x="4734016" y="1062205"/>
                      <a:pt x="4734016" y="1068388"/>
                      <a:pt x="4739181" y="1071484"/>
                    </a:cubicBezTo>
                    <a:cubicBezTo>
                      <a:pt x="4745363" y="1075382"/>
                      <a:pt x="4752487" y="1077526"/>
                      <a:pt x="4759806" y="1077677"/>
                    </a:cubicBezTo>
                    <a:lnTo>
                      <a:pt x="4769085" y="1086956"/>
                    </a:lnTo>
                    <a:cubicBezTo>
                      <a:pt x="4769085" y="1086956"/>
                      <a:pt x="4769085" y="1097263"/>
                      <a:pt x="4769085" y="1100359"/>
                    </a:cubicBezTo>
                    <a:cubicBezTo>
                      <a:pt x="4769085" y="1103456"/>
                      <a:pt x="4774238" y="1100359"/>
                      <a:pt x="4775267" y="1111706"/>
                    </a:cubicBezTo>
                    <a:cubicBezTo>
                      <a:pt x="4776295" y="1123053"/>
                      <a:pt x="4781460" y="1118928"/>
                      <a:pt x="4775267" y="1125110"/>
                    </a:cubicBezTo>
                    <a:cubicBezTo>
                      <a:pt x="4772300" y="1135623"/>
                      <a:pt x="4766183" y="1144988"/>
                      <a:pt x="4757738" y="1151928"/>
                    </a:cubicBezTo>
                    <a:cubicBezTo>
                      <a:pt x="4750073" y="1157980"/>
                      <a:pt x="4741325" y="1162528"/>
                      <a:pt x="4731959" y="1165332"/>
                    </a:cubicBezTo>
                    <a:cubicBezTo>
                      <a:pt x="4717700" y="1160850"/>
                      <a:pt x="4704892" y="1152664"/>
                      <a:pt x="4694834" y="1141610"/>
                    </a:cubicBezTo>
                    <a:cubicBezTo>
                      <a:pt x="4691175" y="1138113"/>
                      <a:pt x="4686465" y="1135937"/>
                      <a:pt x="4681430" y="1135428"/>
                    </a:cubicBezTo>
                    <a:cubicBezTo>
                      <a:pt x="4681430" y="1135417"/>
                      <a:pt x="4672141" y="1127178"/>
                      <a:pt x="4671112" y="1123053"/>
                    </a:cubicBezTo>
                    <a:cubicBezTo>
                      <a:pt x="4667767" y="1116697"/>
                      <a:pt x="4662787" y="1111349"/>
                      <a:pt x="4656669" y="1107581"/>
                    </a:cubicBezTo>
                    <a:cubicBezTo>
                      <a:pt x="4643385" y="1099515"/>
                      <a:pt x="4627740" y="1096234"/>
                      <a:pt x="4612333" y="1098302"/>
                    </a:cubicBezTo>
                    <a:cubicBezTo>
                      <a:pt x="4605892" y="1099829"/>
                      <a:pt x="4599179" y="1099829"/>
                      <a:pt x="4592737" y="1098302"/>
                    </a:cubicBezTo>
                    <a:cubicBezTo>
                      <a:pt x="4584519" y="1097198"/>
                      <a:pt x="4576193" y="1097198"/>
                      <a:pt x="4567987" y="1098302"/>
                    </a:cubicBezTo>
                    <a:cubicBezTo>
                      <a:pt x="4561003" y="1099937"/>
                      <a:pt x="4554810" y="1103943"/>
                      <a:pt x="4550458" y="1109638"/>
                    </a:cubicBezTo>
                    <a:cubicBezTo>
                      <a:pt x="4550458" y="1109638"/>
                      <a:pt x="4550458" y="1115831"/>
                      <a:pt x="4550458" y="1118928"/>
                    </a:cubicBezTo>
                    <a:cubicBezTo>
                      <a:pt x="4556922" y="1120996"/>
                      <a:pt x="4563147" y="1123767"/>
                      <a:pt x="4569015" y="1127178"/>
                    </a:cubicBezTo>
                    <a:cubicBezTo>
                      <a:pt x="4569015" y="1127178"/>
                      <a:pt x="4579333" y="1127178"/>
                      <a:pt x="4581390" y="1127178"/>
                    </a:cubicBezTo>
                    <a:cubicBezTo>
                      <a:pt x="4583458" y="1127178"/>
                      <a:pt x="4581390" y="1139553"/>
                      <a:pt x="4587583" y="1149860"/>
                    </a:cubicBezTo>
                    <a:cubicBezTo>
                      <a:pt x="4593765" y="1160178"/>
                      <a:pt x="4587583" y="1161207"/>
                      <a:pt x="4595833" y="1170485"/>
                    </a:cubicBezTo>
                    <a:cubicBezTo>
                      <a:pt x="4604083" y="1179764"/>
                      <a:pt x="4600987" y="1178736"/>
                      <a:pt x="4595833" y="1181832"/>
                    </a:cubicBezTo>
                    <a:cubicBezTo>
                      <a:pt x="4590680" y="1184929"/>
                      <a:pt x="4583458" y="1192139"/>
                      <a:pt x="4577265" y="1192139"/>
                    </a:cubicBezTo>
                    <a:cubicBezTo>
                      <a:pt x="4571874" y="1193688"/>
                      <a:pt x="4566157" y="1193688"/>
                      <a:pt x="4560765" y="1192139"/>
                    </a:cubicBezTo>
                    <a:cubicBezTo>
                      <a:pt x="4555308" y="1187191"/>
                      <a:pt x="4549451" y="1182698"/>
                      <a:pt x="4543237" y="1178736"/>
                    </a:cubicBezTo>
                    <a:lnTo>
                      <a:pt x="4529833" y="1171514"/>
                    </a:lnTo>
                    <a:cubicBezTo>
                      <a:pt x="4524668" y="1171514"/>
                      <a:pt x="4503015" y="1151928"/>
                      <a:pt x="4495793" y="1157082"/>
                    </a:cubicBezTo>
                    <a:cubicBezTo>
                      <a:pt x="4490975" y="1163210"/>
                      <a:pt x="4485811" y="1169067"/>
                      <a:pt x="4480332" y="1174611"/>
                    </a:cubicBezTo>
                    <a:cubicBezTo>
                      <a:pt x="4480332" y="1174611"/>
                      <a:pt x="4470015" y="1182861"/>
                      <a:pt x="4463832" y="1185957"/>
                    </a:cubicBezTo>
                    <a:cubicBezTo>
                      <a:pt x="4456394" y="1189075"/>
                      <a:pt x="4449454" y="1193244"/>
                      <a:pt x="4443207" y="1198332"/>
                    </a:cubicBezTo>
                    <a:cubicBezTo>
                      <a:pt x="4443207" y="1203486"/>
                      <a:pt x="4427736" y="1198332"/>
                      <a:pt x="4426707" y="1198332"/>
                    </a:cubicBezTo>
                    <a:cubicBezTo>
                      <a:pt x="4425668" y="1198332"/>
                      <a:pt x="4401957" y="1214833"/>
                      <a:pt x="4390610" y="1208640"/>
                    </a:cubicBezTo>
                    <a:cubicBezTo>
                      <a:pt x="4379264" y="1202457"/>
                      <a:pt x="4373082" y="1200389"/>
                      <a:pt x="4367928" y="1196264"/>
                    </a:cubicBezTo>
                    <a:cubicBezTo>
                      <a:pt x="4362439" y="1191966"/>
                      <a:pt x="4356571" y="1188166"/>
                      <a:pt x="4350389" y="1184929"/>
                    </a:cubicBezTo>
                    <a:cubicBezTo>
                      <a:pt x="4341532" y="1179905"/>
                      <a:pt x="4334354" y="1172369"/>
                      <a:pt x="4329763" y="1163275"/>
                    </a:cubicBezTo>
                    <a:cubicBezTo>
                      <a:pt x="4329763" y="1163264"/>
                      <a:pt x="4338014" y="1153985"/>
                      <a:pt x="4342139" y="1149860"/>
                    </a:cubicBezTo>
                    <a:cubicBezTo>
                      <a:pt x="4346264" y="1145735"/>
                      <a:pt x="4342139" y="1114803"/>
                      <a:pt x="4342139" y="1110678"/>
                    </a:cubicBezTo>
                    <a:cubicBezTo>
                      <a:pt x="4342139" y="1106542"/>
                      <a:pt x="4351417" y="1110678"/>
                      <a:pt x="4358639" y="1116860"/>
                    </a:cubicBezTo>
                    <a:cubicBezTo>
                      <a:pt x="4368188" y="1124655"/>
                      <a:pt x="4378170" y="1131877"/>
                      <a:pt x="4388553" y="1138514"/>
                    </a:cubicBezTo>
                    <a:cubicBezTo>
                      <a:pt x="4402985" y="1146764"/>
                      <a:pt x="4429804" y="1130263"/>
                      <a:pt x="4445264" y="1126138"/>
                    </a:cubicBezTo>
                    <a:cubicBezTo>
                      <a:pt x="4460736" y="1122013"/>
                      <a:pt x="4454543" y="1119956"/>
                      <a:pt x="4445264" y="1112735"/>
                    </a:cubicBezTo>
                    <a:cubicBezTo>
                      <a:pt x="4438249" y="1106217"/>
                      <a:pt x="4430659" y="1100349"/>
                      <a:pt x="4422582" y="1095206"/>
                    </a:cubicBezTo>
                    <a:lnTo>
                      <a:pt x="4399889" y="1078706"/>
                    </a:lnTo>
                    <a:cubicBezTo>
                      <a:pt x="4399889" y="1073552"/>
                      <a:pt x="4380292" y="1069427"/>
                      <a:pt x="4378235" y="1067359"/>
                    </a:cubicBezTo>
                    <a:cubicBezTo>
                      <a:pt x="4376167" y="1065302"/>
                      <a:pt x="4366889" y="1060137"/>
                      <a:pt x="4367928" y="1048802"/>
                    </a:cubicBezTo>
                    <a:cubicBezTo>
                      <a:pt x="4368957" y="1037455"/>
                      <a:pt x="4367928" y="1041580"/>
                      <a:pt x="4367928" y="1038484"/>
                    </a:cubicBezTo>
                    <a:cubicBezTo>
                      <a:pt x="4367928" y="1035387"/>
                      <a:pt x="4375139" y="1029205"/>
                      <a:pt x="4378235" y="1026108"/>
                    </a:cubicBezTo>
                    <a:cubicBezTo>
                      <a:pt x="4383497" y="1021767"/>
                      <a:pt x="4389419" y="1018291"/>
                      <a:pt x="4395764" y="1015790"/>
                    </a:cubicBezTo>
                    <a:cubicBezTo>
                      <a:pt x="4405984" y="1013939"/>
                      <a:pt x="4416508" y="1016570"/>
                      <a:pt x="4424639" y="1023012"/>
                    </a:cubicBezTo>
                    <a:cubicBezTo>
                      <a:pt x="4424639" y="1023012"/>
                      <a:pt x="4431861" y="1037455"/>
                      <a:pt x="4433929" y="1039512"/>
                    </a:cubicBezTo>
                    <a:cubicBezTo>
                      <a:pt x="4435986" y="1041580"/>
                      <a:pt x="4448361" y="1039512"/>
                      <a:pt x="4454543" y="1045705"/>
                    </a:cubicBezTo>
                    <a:cubicBezTo>
                      <a:pt x="4461418" y="1048867"/>
                      <a:pt x="4467979" y="1052667"/>
                      <a:pt x="4474140" y="1057041"/>
                    </a:cubicBezTo>
                    <a:cubicBezTo>
                      <a:pt x="4478427" y="1059986"/>
                      <a:pt x="4483396" y="1061762"/>
                      <a:pt x="4488583" y="1062205"/>
                    </a:cubicBezTo>
                    <a:cubicBezTo>
                      <a:pt x="4491062" y="1063927"/>
                      <a:pt x="4494353" y="1063927"/>
                      <a:pt x="4496833" y="1062205"/>
                    </a:cubicBezTo>
                    <a:cubicBezTo>
                      <a:pt x="4496833" y="1062205"/>
                      <a:pt x="4507140" y="1053955"/>
                      <a:pt x="4510236" y="1052927"/>
                    </a:cubicBezTo>
                    <a:lnTo>
                      <a:pt x="4526736" y="1045705"/>
                    </a:lnTo>
                    <a:cubicBezTo>
                      <a:pt x="4526736" y="1045705"/>
                      <a:pt x="4526736" y="1038484"/>
                      <a:pt x="4518486" y="1035387"/>
                    </a:cubicBezTo>
                    <a:cubicBezTo>
                      <a:pt x="4513084" y="1033947"/>
                      <a:pt x="4507389" y="1033947"/>
                      <a:pt x="4501986" y="1035387"/>
                    </a:cubicBezTo>
                    <a:cubicBezTo>
                      <a:pt x="4496172" y="1034922"/>
                      <a:pt x="4490531" y="1033157"/>
                      <a:pt x="4485486" y="1030234"/>
                    </a:cubicBezTo>
                    <a:cubicBezTo>
                      <a:pt x="4481394" y="1027852"/>
                      <a:pt x="4478145" y="1024246"/>
                      <a:pt x="4476207" y="1019926"/>
                    </a:cubicBezTo>
                    <a:cubicBezTo>
                      <a:pt x="4476207" y="1013733"/>
                      <a:pt x="4476207" y="1011676"/>
                      <a:pt x="4476207" y="1007551"/>
                    </a:cubicBezTo>
                    <a:cubicBezTo>
                      <a:pt x="4480549" y="1002744"/>
                      <a:pt x="4486341" y="999485"/>
                      <a:pt x="4492708" y="998262"/>
                    </a:cubicBezTo>
                    <a:cubicBezTo>
                      <a:pt x="4492708" y="998262"/>
                      <a:pt x="4510236" y="983830"/>
                      <a:pt x="4526736" y="984858"/>
                    </a:cubicBezTo>
                    <a:cubicBezTo>
                      <a:pt x="4543237" y="985887"/>
                      <a:pt x="4536015" y="997233"/>
                      <a:pt x="4541169" y="999301"/>
                    </a:cubicBezTo>
                    <a:lnTo>
                      <a:pt x="4550458" y="999301"/>
                    </a:lnTo>
                    <a:lnTo>
                      <a:pt x="4563862" y="1011676"/>
                    </a:lnTo>
                    <a:cubicBezTo>
                      <a:pt x="4569762" y="1015910"/>
                      <a:pt x="4575966" y="1019699"/>
                      <a:pt x="4582419" y="1023012"/>
                    </a:cubicBezTo>
                    <a:cubicBezTo>
                      <a:pt x="4582419" y="1023012"/>
                      <a:pt x="4589640" y="1031262"/>
                      <a:pt x="4594805" y="1032291"/>
                    </a:cubicBezTo>
                    <a:lnTo>
                      <a:pt x="4607180" y="1039512"/>
                    </a:lnTo>
                    <a:cubicBezTo>
                      <a:pt x="4607180" y="1039512"/>
                      <a:pt x="4613362" y="1039512"/>
                      <a:pt x="4616459" y="1039512"/>
                    </a:cubicBezTo>
                    <a:cubicBezTo>
                      <a:pt x="4619555" y="1039512"/>
                      <a:pt x="4626766" y="1049830"/>
                      <a:pt x="4628834" y="1052927"/>
                    </a:cubicBezTo>
                    <a:cubicBezTo>
                      <a:pt x="4632818" y="1056121"/>
                      <a:pt x="4636607" y="1059564"/>
                      <a:pt x="4640169" y="1063234"/>
                    </a:cubicBezTo>
                    <a:cubicBezTo>
                      <a:pt x="4641534" y="1068193"/>
                      <a:pt x="4644002" y="1072773"/>
                      <a:pt x="4647391" y="1076638"/>
                    </a:cubicBezTo>
                    <a:cubicBezTo>
                      <a:pt x="4647391" y="1076638"/>
                      <a:pt x="4662862" y="1081802"/>
                      <a:pt x="4665959" y="1083859"/>
                    </a:cubicBezTo>
                    <a:cubicBezTo>
                      <a:pt x="4669055" y="1085927"/>
                      <a:pt x="4683488" y="1083859"/>
                      <a:pt x="4685545" y="1078706"/>
                    </a:cubicBezTo>
                    <a:cubicBezTo>
                      <a:pt x="4680553" y="1072946"/>
                      <a:pt x="4674631" y="1068063"/>
                      <a:pt x="4668016" y="1064263"/>
                    </a:cubicBezTo>
                    <a:cubicBezTo>
                      <a:pt x="4662862" y="1064273"/>
                      <a:pt x="4652555" y="1049830"/>
                      <a:pt x="4649459" y="1048802"/>
                    </a:cubicBezTo>
                    <a:cubicBezTo>
                      <a:pt x="4638101" y="1042814"/>
                      <a:pt x="4628227" y="1034359"/>
                      <a:pt x="4620584" y="1024051"/>
                    </a:cubicBezTo>
                    <a:cubicBezTo>
                      <a:pt x="4616383" y="1019352"/>
                      <a:pt x="4611067" y="1015801"/>
                      <a:pt x="4605112" y="1013733"/>
                    </a:cubicBezTo>
                    <a:cubicBezTo>
                      <a:pt x="4599493" y="1010637"/>
                      <a:pt x="4594285" y="1006826"/>
                      <a:pt x="4589640" y="1002387"/>
                    </a:cubicBezTo>
                    <a:lnTo>
                      <a:pt x="4565930" y="982801"/>
                    </a:lnTo>
                    <a:cubicBezTo>
                      <a:pt x="4551746" y="971790"/>
                      <a:pt x="4536134" y="962760"/>
                      <a:pt x="4519515" y="955983"/>
                    </a:cubicBezTo>
                    <a:lnTo>
                      <a:pt x="4496833" y="955983"/>
                    </a:lnTo>
                    <a:cubicBezTo>
                      <a:pt x="4479293" y="955983"/>
                      <a:pt x="4463832" y="955983"/>
                      <a:pt x="4453514" y="947732"/>
                    </a:cubicBezTo>
                    <a:cubicBezTo>
                      <a:pt x="4448458" y="945394"/>
                      <a:pt x="4446174" y="939461"/>
                      <a:pt x="4448361" y="934329"/>
                    </a:cubicBezTo>
                    <a:cubicBezTo>
                      <a:pt x="4451652" y="923296"/>
                      <a:pt x="4457282" y="913097"/>
                      <a:pt x="4464861" y="904425"/>
                    </a:cubicBezTo>
                    <a:cubicBezTo>
                      <a:pt x="4472082" y="897203"/>
                      <a:pt x="4478265" y="904425"/>
                      <a:pt x="4488583" y="882760"/>
                    </a:cubicBezTo>
                    <a:cubicBezTo>
                      <a:pt x="4492729" y="880367"/>
                      <a:pt x="4497840" y="880367"/>
                      <a:pt x="4501986" y="882760"/>
                    </a:cubicBezTo>
                    <a:cubicBezTo>
                      <a:pt x="4505375" y="883637"/>
                      <a:pt x="4508915" y="883637"/>
                      <a:pt x="4512304" y="882760"/>
                    </a:cubicBezTo>
                    <a:cubicBezTo>
                      <a:pt x="4525708" y="882760"/>
                      <a:pt x="4539111" y="876578"/>
                      <a:pt x="4555612" y="873482"/>
                    </a:cubicBezTo>
                    <a:cubicBezTo>
                      <a:pt x="4555612" y="873482"/>
                      <a:pt x="4555612" y="873482"/>
                      <a:pt x="4560765" y="873482"/>
                    </a:cubicBezTo>
                    <a:cubicBezTo>
                      <a:pt x="4555373" y="881981"/>
                      <a:pt x="4549159" y="889928"/>
                      <a:pt x="4542208" y="897203"/>
                    </a:cubicBezTo>
                    <a:cubicBezTo>
                      <a:pt x="4538787" y="900224"/>
                      <a:pt x="4538462" y="905432"/>
                      <a:pt x="4541472" y="908853"/>
                    </a:cubicBezTo>
                    <a:cubicBezTo>
                      <a:pt x="4541699" y="909102"/>
                      <a:pt x="4541948" y="909351"/>
                      <a:pt x="4542208" y="909579"/>
                    </a:cubicBezTo>
                    <a:cubicBezTo>
                      <a:pt x="4548390" y="913097"/>
                      <a:pt x="4554962" y="915858"/>
                      <a:pt x="4561805" y="917829"/>
                    </a:cubicBezTo>
                    <a:cubicBezTo>
                      <a:pt x="4564674" y="919485"/>
                      <a:pt x="4568214" y="919485"/>
                      <a:pt x="4571083" y="917829"/>
                    </a:cubicBezTo>
                    <a:cubicBezTo>
                      <a:pt x="4571083" y="917829"/>
                      <a:pt x="4571083" y="907511"/>
                      <a:pt x="4577265" y="904425"/>
                    </a:cubicBezTo>
                    <a:cubicBezTo>
                      <a:pt x="4580286" y="898470"/>
                      <a:pt x="4584498" y="893197"/>
                      <a:pt x="4589640" y="888953"/>
                    </a:cubicBezTo>
                    <a:cubicBezTo>
                      <a:pt x="4599320" y="879620"/>
                      <a:pt x="4609659" y="871002"/>
                      <a:pt x="4620584" y="863174"/>
                    </a:cubicBezTo>
                    <a:cubicBezTo>
                      <a:pt x="4628834" y="858021"/>
                      <a:pt x="4631919" y="847703"/>
                      <a:pt x="4649459" y="832231"/>
                    </a:cubicBezTo>
                    <a:cubicBezTo>
                      <a:pt x="4666987" y="816759"/>
                      <a:pt x="4665959" y="814702"/>
                      <a:pt x="4664930" y="812634"/>
                    </a:cubicBezTo>
                    <a:cubicBezTo>
                      <a:pt x="4664411" y="811606"/>
                      <a:pt x="4666987" y="809803"/>
                      <a:pt x="4670338" y="809159"/>
                    </a:cubicBezTo>
                    <a:close/>
                    <a:moveTo>
                      <a:pt x="770888" y="804383"/>
                    </a:moveTo>
                    <a:cubicBezTo>
                      <a:pt x="770888" y="804383"/>
                      <a:pt x="778109" y="804383"/>
                      <a:pt x="782234" y="804383"/>
                    </a:cubicBezTo>
                    <a:cubicBezTo>
                      <a:pt x="790419" y="807242"/>
                      <a:pt x="798085" y="811420"/>
                      <a:pt x="804917" y="816759"/>
                    </a:cubicBezTo>
                    <a:cubicBezTo>
                      <a:pt x="818320" y="830162"/>
                      <a:pt x="812138" y="842537"/>
                      <a:pt x="817292" y="853884"/>
                    </a:cubicBezTo>
                    <a:cubicBezTo>
                      <a:pt x="820172" y="859070"/>
                      <a:pt x="823636" y="863920"/>
                      <a:pt x="827610" y="868327"/>
                    </a:cubicBezTo>
                    <a:cubicBezTo>
                      <a:pt x="835860" y="873481"/>
                      <a:pt x="844110" y="868316"/>
                      <a:pt x="842042" y="861105"/>
                    </a:cubicBezTo>
                    <a:cubicBezTo>
                      <a:pt x="843265" y="855324"/>
                      <a:pt x="843265" y="849358"/>
                      <a:pt x="842042" y="843576"/>
                    </a:cubicBezTo>
                    <a:cubicBezTo>
                      <a:pt x="842042" y="843576"/>
                      <a:pt x="855446" y="843576"/>
                      <a:pt x="864735" y="832230"/>
                    </a:cubicBezTo>
                    <a:cubicBezTo>
                      <a:pt x="874014" y="820884"/>
                      <a:pt x="884321" y="832230"/>
                      <a:pt x="893610" y="839441"/>
                    </a:cubicBezTo>
                    <a:cubicBezTo>
                      <a:pt x="899143" y="842278"/>
                      <a:pt x="904340" y="845731"/>
                      <a:pt x="909071" y="849759"/>
                    </a:cubicBezTo>
                    <a:cubicBezTo>
                      <a:pt x="909071" y="849759"/>
                      <a:pt x="909071" y="858009"/>
                      <a:pt x="909071" y="862134"/>
                    </a:cubicBezTo>
                    <a:lnTo>
                      <a:pt x="899793" y="877606"/>
                    </a:lnTo>
                    <a:cubicBezTo>
                      <a:pt x="899793" y="883788"/>
                      <a:pt x="899793" y="889981"/>
                      <a:pt x="899793" y="895134"/>
                    </a:cubicBezTo>
                    <a:cubicBezTo>
                      <a:pt x="899208" y="903027"/>
                      <a:pt x="899208" y="910963"/>
                      <a:pt x="899793" y="918856"/>
                    </a:cubicBezTo>
                    <a:cubicBezTo>
                      <a:pt x="898212" y="930820"/>
                      <a:pt x="894357" y="942372"/>
                      <a:pt x="888457" y="952885"/>
                    </a:cubicBezTo>
                    <a:cubicBezTo>
                      <a:pt x="892549" y="964935"/>
                      <a:pt x="898840" y="976119"/>
                      <a:pt x="907014" y="985885"/>
                    </a:cubicBezTo>
                    <a:cubicBezTo>
                      <a:pt x="910836" y="990368"/>
                      <a:pt x="915372" y="994201"/>
                      <a:pt x="920418" y="997232"/>
                    </a:cubicBezTo>
                    <a:cubicBezTo>
                      <a:pt x="929696" y="1002386"/>
                      <a:pt x="935889" y="1010636"/>
                      <a:pt x="949293" y="1010636"/>
                    </a:cubicBezTo>
                    <a:cubicBezTo>
                      <a:pt x="958604" y="1010733"/>
                      <a:pt x="967558" y="1007009"/>
                      <a:pt x="974043" y="1000318"/>
                    </a:cubicBezTo>
                    <a:cubicBezTo>
                      <a:pt x="978266" y="995846"/>
                      <a:pt x="983138" y="992024"/>
                      <a:pt x="988486" y="988982"/>
                    </a:cubicBezTo>
                    <a:cubicBezTo>
                      <a:pt x="988486" y="988982"/>
                      <a:pt x="997765" y="981760"/>
                      <a:pt x="998794" y="981760"/>
                    </a:cubicBezTo>
                    <a:cubicBezTo>
                      <a:pt x="1003287" y="980537"/>
                      <a:pt x="1007498" y="978436"/>
                      <a:pt x="1011169" y="975578"/>
                    </a:cubicBezTo>
                    <a:cubicBezTo>
                      <a:pt x="1015489" y="970598"/>
                      <a:pt x="1020328" y="966105"/>
                      <a:pt x="1025612" y="962164"/>
                    </a:cubicBezTo>
                    <a:cubicBezTo>
                      <a:pt x="1035302" y="959479"/>
                      <a:pt x="1045631" y="963203"/>
                      <a:pt x="1051391" y="971442"/>
                    </a:cubicBezTo>
                    <a:cubicBezTo>
                      <a:pt x="1057021" y="979919"/>
                      <a:pt x="1061860" y="988895"/>
                      <a:pt x="1065834" y="998260"/>
                    </a:cubicBezTo>
                    <a:cubicBezTo>
                      <a:pt x="1070446" y="1003349"/>
                      <a:pt x="1073012" y="1009964"/>
                      <a:pt x="1073044" y="1016828"/>
                    </a:cubicBezTo>
                    <a:cubicBezTo>
                      <a:pt x="1073044" y="1021981"/>
                      <a:pt x="1063766" y="1028164"/>
                      <a:pt x="1061698" y="1034357"/>
                    </a:cubicBezTo>
                    <a:cubicBezTo>
                      <a:pt x="1059424" y="1041123"/>
                      <a:pt x="1055927" y="1047403"/>
                      <a:pt x="1051391" y="1052914"/>
                    </a:cubicBezTo>
                    <a:cubicBezTo>
                      <a:pt x="1046551" y="1055686"/>
                      <a:pt x="1041343" y="1057775"/>
                      <a:pt x="1035919" y="1059107"/>
                    </a:cubicBezTo>
                    <a:cubicBezTo>
                      <a:pt x="1029509" y="1063189"/>
                      <a:pt x="1023901" y="1068429"/>
                      <a:pt x="1019419" y="1074568"/>
                    </a:cubicBezTo>
                    <a:lnTo>
                      <a:pt x="1003947" y="1090039"/>
                    </a:lnTo>
                    <a:lnTo>
                      <a:pt x="987447" y="1100357"/>
                    </a:lnTo>
                    <a:cubicBezTo>
                      <a:pt x="981265" y="1105511"/>
                      <a:pt x="973015" y="1115829"/>
                      <a:pt x="967861" y="1118915"/>
                    </a:cubicBezTo>
                    <a:cubicBezTo>
                      <a:pt x="962989" y="1121405"/>
                      <a:pt x="957770" y="1123137"/>
                      <a:pt x="952390" y="1124079"/>
                    </a:cubicBezTo>
                    <a:cubicBezTo>
                      <a:pt x="944508" y="1124989"/>
                      <a:pt x="936550" y="1124989"/>
                      <a:pt x="928668" y="1124079"/>
                    </a:cubicBezTo>
                    <a:cubicBezTo>
                      <a:pt x="922107" y="1119380"/>
                      <a:pt x="915903" y="1114216"/>
                      <a:pt x="910111" y="1108607"/>
                    </a:cubicBezTo>
                    <a:lnTo>
                      <a:pt x="885360" y="1093136"/>
                    </a:lnTo>
                    <a:lnTo>
                      <a:pt x="870917" y="1081789"/>
                    </a:lnTo>
                    <a:cubicBezTo>
                      <a:pt x="866543" y="1077783"/>
                      <a:pt x="861693" y="1074319"/>
                      <a:pt x="856485" y="1071482"/>
                    </a:cubicBezTo>
                    <a:cubicBezTo>
                      <a:pt x="848885" y="1067357"/>
                      <a:pt x="841944" y="1062149"/>
                      <a:pt x="835849" y="1056010"/>
                    </a:cubicBezTo>
                    <a:cubicBezTo>
                      <a:pt x="825542" y="1046732"/>
                      <a:pt x="826570" y="1041578"/>
                      <a:pt x="809042" y="1020953"/>
                    </a:cubicBezTo>
                    <a:lnTo>
                      <a:pt x="803888" y="1007539"/>
                    </a:lnTo>
                    <a:cubicBezTo>
                      <a:pt x="794609" y="998260"/>
                      <a:pt x="797695" y="997232"/>
                      <a:pt x="790484" y="988982"/>
                    </a:cubicBezTo>
                    <a:lnTo>
                      <a:pt x="778109" y="970414"/>
                    </a:lnTo>
                    <a:lnTo>
                      <a:pt x="753359" y="944635"/>
                    </a:lnTo>
                    <a:cubicBezTo>
                      <a:pt x="748422" y="939406"/>
                      <a:pt x="744264" y="933505"/>
                      <a:pt x="740984" y="927106"/>
                    </a:cubicBezTo>
                    <a:cubicBezTo>
                      <a:pt x="735202" y="916994"/>
                      <a:pt x="728652" y="907336"/>
                      <a:pt x="721387" y="898231"/>
                    </a:cubicBezTo>
                    <a:cubicBezTo>
                      <a:pt x="715367" y="893272"/>
                      <a:pt x="709846" y="887750"/>
                      <a:pt x="704887" y="881731"/>
                    </a:cubicBezTo>
                    <a:cubicBezTo>
                      <a:pt x="700686" y="877032"/>
                      <a:pt x="700686" y="869930"/>
                      <a:pt x="704887" y="865230"/>
                    </a:cubicBezTo>
                    <a:cubicBezTo>
                      <a:pt x="704887" y="865230"/>
                      <a:pt x="715194" y="859037"/>
                      <a:pt x="719319" y="854912"/>
                    </a:cubicBezTo>
                    <a:cubicBezTo>
                      <a:pt x="723444" y="850787"/>
                      <a:pt x="725512" y="843576"/>
                      <a:pt x="727580" y="841508"/>
                    </a:cubicBezTo>
                    <a:cubicBezTo>
                      <a:pt x="729637" y="839441"/>
                      <a:pt x="735819" y="841508"/>
                      <a:pt x="738916" y="833259"/>
                    </a:cubicBezTo>
                    <a:cubicBezTo>
                      <a:pt x="741742" y="828278"/>
                      <a:pt x="744838" y="823460"/>
                      <a:pt x="748194" y="818815"/>
                    </a:cubicBezTo>
                    <a:lnTo>
                      <a:pt x="748194" y="810576"/>
                    </a:lnTo>
                    <a:cubicBezTo>
                      <a:pt x="753359" y="805412"/>
                      <a:pt x="757484" y="810576"/>
                      <a:pt x="761609" y="810576"/>
                    </a:cubicBezTo>
                    <a:cubicBezTo>
                      <a:pt x="764922" y="808877"/>
                      <a:pt x="768040" y="806798"/>
                      <a:pt x="770888" y="804383"/>
                    </a:cubicBezTo>
                    <a:close/>
                    <a:moveTo>
                      <a:pt x="1449455" y="662074"/>
                    </a:moveTo>
                    <a:cubicBezTo>
                      <a:pt x="1449455" y="662074"/>
                      <a:pt x="1455637" y="662074"/>
                      <a:pt x="1457705" y="662074"/>
                    </a:cubicBezTo>
                    <a:cubicBezTo>
                      <a:pt x="1459762" y="662074"/>
                      <a:pt x="1457705" y="673421"/>
                      <a:pt x="1457705" y="673421"/>
                    </a:cubicBezTo>
                    <a:cubicBezTo>
                      <a:pt x="1457705" y="673421"/>
                      <a:pt x="1463888" y="682699"/>
                      <a:pt x="1462859" y="685795"/>
                    </a:cubicBezTo>
                    <a:cubicBezTo>
                      <a:pt x="1461830" y="688892"/>
                      <a:pt x="1462859" y="693017"/>
                      <a:pt x="1462859" y="698171"/>
                    </a:cubicBezTo>
                    <a:cubicBezTo>
                      <a:pt x="1462859" y="703324"/>
                      <a:pt x="1457705" y="706421"/>
                      <a:pt x="1457705" y="709517"/>
                    </a:cubicBezTo>
                    <a:cubicBezTo>
                      <a:pt x="1457705" y="712603"/>
                      <a:pt x="1462859" y="721892"/>
                      <a:pt x="1457705" y="729114"/>
                    </a:cubicBezTo>
                    <a:cubicBezTo>
                      <a:pt x="1456146" y="734127"/>
                      <a:pt x="1454078" y="738966"/>
                      <a:pt x="1451512" y="743546"/>
                    </a:cubicBezTo>
                    <a:cubicBezTo>
                      <a:pt x="1451512" y="748699"/>
                      <a:pt x="1441205" y="749728"/>
                      <a:pt x="1439137" y="752825"/>
                    </a:cubicBezTo>
                    <a:cubicBezTo>
                      <a:pt x="1437080" y="755921"/>
                      <a:pt x="1430887" y="767268"/>
                      <a:pt x="1425733" y="770353"/>
                    </a:cubicBezTo>
                    <a:cubicBezTo>
                      <a:pt x="1418197" y="778906"/>
                      <a:pt x="1405161" y="779718"/>
                      <a:pt x="1396619" y="772182"/>
                    </a:cubicBezTo>
                    <a:cubicBezTo>
                      <a:pt x="1395980" y="771609"/>
                      <a:pt x="1395363" y="771002"/>
                      <a:pt x="1394800" y="770353"/>
                    </a:cubicBezTo>
                    <a:cubicBezTo>
                      <a:pt x="1393544" y="765394"/>
                      <a:pt x="1391812" y="760555"/>
                      <a:pt x="1389646" y="755921"/>
                    </a:cubicBezTo>
                    <a:cubicBezTo>
                      <a:pt x="1386301" y="753463"/>
                      <a:pt x="1383193" y="750702"/>
                      <a:pt x="1380357" y="747671"/>
                    </a:cubicBezTo>
                    <a:cubicBezTo>
                      <a:pt x="1380357" y="747671"/>
                      <a:pt x="1380357" y="736324"/>
                      <a:pt x="1380357" y="732199"/>
                    </a:cubicBezTo>
                    <a:cubicBezTo>
                      <a:pt x="1375712" y="720626"/>
                      <a:pt x="1375712" y="707688"/>
                      <a:pt x="1380357" y="696103"/>
                    </a:cubicBezTo>
                    <a:cubicBezTo>
                      <a:pt x="1382089" y="691306"/>
                      <a:pt x="1384525" y="686792"/>
                      <a:pt x="1387578" y="682699"/>
                    </a:cubicBezTo>
                    <a:lnTo>
                      <a:pt x="1392732" y="676517"/>
                    </a:lnTo>
                    <a:cubicBezTo>
                      <a:pt x="1404079" y="670325"/>
                      <a:pt x="1415415" y="687853"/>
                      <a:pt x="1418511" y="685795"/>
                    </a:cubicBezTo>
                    <a:cubicBezTo>
                      <a:pt x="1423730" y="682136"/>
                      <a:pt x="1428266" y="677600"/>
                      <a:pt x="1431926" y="672392"/>
                    </a:cubicBezTo>
                    <a:close/>
                    <a:moveTo>
                      <a:pt x="1646166" y="509318"/>
                    </a:moveTo>
                    <a:cubicBezTo>
                      <a:pt x="1653642" y="510735"/>
                      <a:pt x="1661375" y="513570"/>
                      <a:pt x="1664986" y="516660"/>
                    </a:cubicBezTo>
                    <a:lnTo>
                      <a:pt x="1677361" y="521825"/>
                    </a:lnTo>
                    <a:cubicBezTo>
                      <a:pt x="1680035" y="525614"/>
                      <a:pt x="1682114" y="529794"/>
                      <a:pt x="1683554" y="534200"/>
                    </a:cubicBezTo>
                    <a:cubicBezTo>
                      <a:pt x="1683554" y="542450"/>
                      <a:pt x="1683554" y="544507"/>
                      <a:pt x="1683554" y="550701"/>
                    </a:cubicBezTo>
                    <a:cubicBezTo>
                      <a:pt x="1683099" y="556536"/>
                      <a:pt x="1683099" y="562393"/>
                      <a:pt x="1683554" y="568229"/>
                    </a:cubicBezTo>
                    <a:cubicBezTo>
                      <a:pt x="1683814" y="572701"/>
                      <a:pt x="1683814" y="577172"/>
                      <a:pt x="1683554" y="581633"/>
                    </a:cubicBezTo>
                    <a:cubicBezTo>
                      <a:pt x="1683554" y="586797"/>
                      <a:pt x="1678400" y="589883"/>
                      <a:pt x="1674265" y="595036"/>
                    </a:cubicBezTo>
                    <a:cubicBezTo>
                      <a:pt x="1670139" y="600201"/>
                      <a:pt x="1664986" y="595036"/>
                      <a:pt x="1662929" y="602258"/>
                    </a:cubicBezTo>
                    <a:cubicBezTo>
                      <a:pt x="1660861" y="609480"/>
                      <a:pt x="1656735" y="613605"/>
                      <a:pt x="1654678" y="614633"/>
                    </a:cubicBezTo>
                    <a:cubicBezTo>
                      <a:pt x="1650044" y="617914"/>
                      <a:pt x="1643840" y="617914"/>
                      <a:pt x="1639206" y="614633"/>
                    </a:cubicBezTo>
                    <a:cubicBezTo>
                      <a:pt x="1639206" y="614633"/>
                      <a:pt x="1639206" y="605355"/>
                      <a:pt x="1630956" y="602258"/>
                    </a:cubicBezTo>
                    <a:cubicBezTo>
                      <a:pt x="1622706" y="599173"/>
                      <a:pt x="1612388" y="592980"/>
                      <a:pt x="1610331" y="589883"/>
                    </a:cubicBezTo>
                    <a:cubicBezTo>
                      <a:pt x="1608263" y="586797"/>
                      <a:pt x="1596927" y="583701"/>
                      <a:pt x="1593830" y="579576"/>
                    </a:cubicBezTo>
                    <a:cubicBezTo>
                      <a:pt x="1590235" y="573675"/>
                      <a:pt x="1585288" y="568727"/>
                      <a:pt x="1579387" y="565133"/>
                    </a:cubicBezTo>
                    <a:cubicBezTo>
                      <a:pt x="1575662" y="562534"/>
                      <a:pt x="1573367" y="558333"/>
                      <a:pt x="1573204" y="553797"/>
                    </a:cubicBezTo>
                    <a:cubicBezTo>
                      <a:pt x="1573204" y="553797"/>
                      <a:pt x="1565983" y="542450"/>
                      <a:pt x="1568051" y="536257"/>
                    </a:cubicBezTo>
                    <a:lnTo>
                      <a:pt x="1564954" y="523882"/>
                    </a:lnTo>
                    <a:cubicBezTo>
                      <a:pt x="1564954" y="523882"/>
                      <a:pt x="1573204" y="523882"/>
                      <a:pt x="1578358" y="523882"/>
                    </a:cubicBezTo>
                    <a:lnTo>
                      <a:pt x="1593830" y="523882"/>
                    </a:lnTo>
                    <a:lnTo>
                      <a:pt x="1606205" y="517700"/>
                    </a:lnTo>
                    <a:cubicBezTo>
                      <a:pt x="1606205" y="517700"/>
                      <a:pt x="1617552" y="517700"/>
                      <a:pt x="1619609" y="517700"/>
                    </a:cubicBezTo>
                    <a:lnTo>
                      <a:pt x="1628888" y="510479"/>
                    </a:lnTo>
                    <a:cubicBezTo>
                      <a:pt x="1631470" y="507902"/>
                      <a:pt x="1638689" y="507902"/>
                      <a:pt x="1646166" y="509318"/>
                    </a:cubicBezTo>
                    <a:close/>
                    <a:moveTo>
                      <a:pt x="1473177" y="465101"/>
                    </a:moveTo>
                    <a:cubicBezTo>
                      <a:pt x="1469572" y="466757"/>
                      <a:pt x="1466388" y="469225"/>
                      <a:pt x="1463898" y="472322"/>
                    </a:cubicBezTo>
                    <a:lnTo>
                      <a:pt x="1460802" y="476447"/>
                    </a:lnTo>
                    <a:cubicBezTo>
                      <a:pt x="1457705" y="481601"/>
                      <a:pt x="1451523" y="486753"/>
                      <a:pt x="1451512" y="486753"/>
                    </a:cubicBezTo>
                    <a:cubicBezTo>
                      <a:pt x="1450667" y="490564"/>
                      <a:pt x="1448903" y="494105"/>
                      <a:pt x="1446358" y="497071"/>
                    </a:cubicBezTo>
                    <a:cubicBezTo>
                      <a:pt x="1440750" y="504304"/>
                      <a:pt x="1435574" y="511883"/>
                      <a:pt x="1430897" y="519754"/>
                    </a:cubicBezTo>
                    <a:cubicBezTo>
                      <a:pt x="1427800" y="524074"/>
                      <a:pt x="1427800" y="529877"/>
                      <a:pt x="1430897" y="534197"/>
                    </a:cubicBezTo>
                    <a:cubicBezTo>
                      <a:pt x="1434903" y="538128"/>
                      <a:pt x="1441324" y="538128"/>
                      <a:pt x="1445330" y="534197"/>
                    </a:cubicBezTo>
                    <a:cubicBezTo>
                      <a:pt x="1450851" y="530050"/>
                      <a:pt x="1455421" y="524777"/>
                      <a:pt x="1458734" y="518725"/>
                    </a:cubicBezTo>
                    <a:cubicBezTo>
                      <a:pt x="1461841" y="512002"/>
                      <a:pt x="1464602" y="505116"/>
                      <a:pt x="1466984" y="498100"/>
                    </a:cubicBezTo>
                    <a:cubicBezTo>
                      <a:pt x="1469875" y="491864"/>
                      <a:pt x="1471954" y="485282"/>
                      <a:pt x="1473177" y="478503"/>
                    </a:cubicBezTo>
                    <a:cubicBezTo>
                      <a:pt x="1473177" y="472322"/>
                      <a:pt x="1473177" y="465101"/>
                      <a:pt x="1473177" y="465101"/>
                    </a:cubicBezTo>
                    <a:close/>
                    <a:moveTo>
                      <a:pt x="1498954" y="383631"/>
                    </a:moveTo>
                    <a:cubicBezTo>
                      <a:pt x="1508569" y="383078"/>
                      <a:pt x="1518205" y="383078"/>
                      <a:pt x="1527830" y="383631"/>
                    </a:cubicBezTo>
                    <a:cubicBezTo>
                      <a:pt x="1532983" y="383631"/>
                      <a:pt x="1540205" y="396005"/>
                      <a:pt x="1543291" y="398073"/>
                    </a:cubicBezTo>
                    <a:cubicBezTo>
                      <a:pt x="1547654" y="400866"/>
                      <a:pt x="1550642" y="405349"/>
                      <a:pt x="1551541" y="410449"/>
                    </a:cubicBezTo>
                    <a:cubicBezTo>
                      <a:pt x="1551552" y="423852"/>
                      <a:pt x="1545359" y="432102"/>
                      <a:pt x="1545359" y="438295"/>
                    </a:cubicBezTo>
                    <a:cubicBezTo>
                      <a:pt x="1545922" y="444466"/>
                      <a:pt x="1545922" y="450681"/>
                      <a:pt x="1545359" y="456852"/>
                    </a:cubicBezTo>
                    <a:cubicBezTo>
                      <a:pt x="1545359" y="478506"/>
                      <a:pt x="1545359" y="499132"/>
                      <a:pt x="1545359" y="520796"/>
                    </a:cubicBezTo>
                    <a:cubicBezTo>
                      <a:pt x="1545359" y="526978"/>
                      <a:pt x="1545359" y="535229"/>
                      <a:pt x="1545359" y="543478"/>
                    </a:cubicBezTo>
                    <a:cubicBezTo>
                      <a:pt x="1544276" y="546716"/>
                      <a:pt x="1541504" y="549087"/>
                      <a:pt x="1538137" y="549671"/>
                    </a:cubicBezTo>
                    <a:cubicBezTo>
                      <a:pt x="1538137" y="549671"/>
                      <a:pt x="1531955" y="557922"/>
                      <a:pt x="1538137" y="564104"/>
                    </a:cubicBezTo>
                    <a:cubicBezTo>
                      <a:pt x="1541234" y="570307"/>
                      <a:pt x="1545846" y="575623"/>
                      <a:pt x="1551552" y="579576"/>
                    </a:cubicBezTo>
                    <a:cubicBezTo>
                      <a:pt x="1568767" y="604067"/>
                      <a:pt x="1583946" y="629942"/>
                      <a:pt x="1596927" y="656923"/>
                    </a:cubicBezTo>
                    <a:cubicBezTo>
                      <a:pt x="1601702" y="666320"/>
                      <a:pt x="1601702" y="677429"/>
                      <a:pt x="1596927" y="686827"/>
                    </a:cubicBezTo>
                    <a:cubicBezTo>
                      <a:pt x="1596927" y="691980"/>
                      <a:pt x="1596927" y="704355"/>
                      <a:pt x="1590734" y="711577"/>
                    </a:cubicBezTo>
                    <a:cubicBezTo>
                      <a:pt x="1584552" y="718798"/>
                      <a:pt x="1583513" y="726010"/>
                      <a:pt x="1580427" y="728078"/>
                    </a:cubicBezTo>
                    <a:cubicBezTo>
                      <a:pt x="1577504" y="729550"/>
                      <a:pt x="1574061" y="729550"/>
                      <a:pt x="1571138" y="728078"/>
                    </a:cubicBezTo>
                    <a:cubicBezTo>
                      <a:pt x="1571138" y="728078"/>
                      <a:pt x="1561859" y="728078"/>
                      <a:pt x="1558762" y="728078"/>
                    </a:cubicBezTo>
                    <a:lnTo>
                      <a:pt x="1547427" y="728078"/>
                    </a:lnTo>
                    <a:cubicBezTo>
                      <a:pt x="1541623" y="729138"/>
                      <a:pt x="1535690" y="729138"/>
                      <a:pt x="1529887" y="728078"/>
                    </a:cubicBezTo>
                    <a:cubicBezTo>
                      <a:pt x="1524733" y="728078"/>
                      <a:pt x="1520608" y="721885"/>
                      <a:pt x="1514415" y="718798"/>
                    </a:cubicBezTo>
                    <a:cubicBezTo>
                      <a:pt x="1503697" y="715043"/>
                      <a:pt x="1492653" y="712282"/>
                      <a:pt x="1481415" y="710548"/>
                    </a:cubicBezTo>
                    <a:cubicBezTo>
                      <a:pt x="1481425" y="705384"/>
                      <a:pt x="1489676" y="698173"/>
                      <a:pt x="1490704" y="697135"/>
                    </a:cubicBezTo>
                    <a:cubicBezTo>
                      <a:pt x="1495371" y="693551"/>
                      <a:pt x="1500600" y="690769"/>
                      <a:pt x="1506176" y="688884"/>
                    </a:cubicBezTo>
                    <a:cubicBezTo>
                      <a:pt x="1516483" y="682702"/>
                      <a:pt x="1518551" y="676509"/>
                      <a:pt x="1506176" y="661048"/>
                    </a:cubicBezTo>
                    <a:cubicBezTo>
                      <a:pt x="1504151" y="656706"/>
                      <a:pt x="1501737" y="652560"/>
                      <a:pt x="1498954" y="648674"/>
                    </a:cubicBezTo>
                    <a:cubicBezTo>
                      <a:pt x="1498954" y="648662"/>
                      <a:pt x="1491733" y="637327"/>
                      <a:pt x="1488636" y="631133"/>
                    </a:cubicBezTo>
                    <a:cubicBezTo>
                      <a:pt x="1485540" y="624952"/>
                      <a:pt x="1481425" y="616702"/>
                      <a:pt x="1477300" y="606383"/>
                    </a:cubicBezTo>
                    <a:cubicBezTo>
                      <a:pt x="1473175" y="596076"/>
                      <a:pt x="1471107" y="600202"/>
                      <a:pt x="1469050" y="601230"/>
                    </a:cubicBezTo>
                    <a:cubicBezTo>
                      <a:pt x="1466982" y="602258"/>
                      <a:pt x="1458732" y="601230"/>
                      <a:pt x="1454607" y="601230"/>
                    </a:cubicBezTo>
                    <a:cubicBezTo>
                      <a:pt x="1450482" y="601230"/>
                      <a:pt x="1448425" y="607411"/>
                      <a:pt x="1445328" y="608451"/>
                    </a:cubicBezTo>
                    <a:cubicBezTo>
                      <a:pt x="1440283" y="612025"/>
                      <a:pt x="1434718" y="614806"/>
                      <a:pt x="1428828" y="616702"/>
                    </a:cubicBezTo>
                    <a:cubicBezTo>
                      <a:pt x="1426143" y="617568"/>
                      <a:pt x="1423263" y="617568"/>
                      <a:pt x="1420578" y="616702"/>
                    </a:cubicBezTo>
                    <a:cubicBezTo>
                      <a:pt x="1415424" y="616702"/>
                      <a:pt x="1414385" y="616702"/>
                      <a:pt x="1410260" y="607411"/>
                    </a:cubicBezTo>
                    <a:lnTo>
                      <a:pt x="1404078" y="607411"/>
                    </a:lnTo>
                    <a:lnTo>
                      <a:pt x="1394799" y="596076"/>
                    </a:lnTo>
                    <a:lnTo>
                      <a:pt x="1380356" y="580605"/>
                    </a:lnTo>
                    <a:cubicBezTo>
                      <a:pt x="1373968" y="574217"/>
                      <a:pt x="1368100" y="567319"/>
                      <a:pt x="1362827" y="559979"/>
                    </a:cubicBezTo>
                    <a:lnTo>
                      <a:pt x="1347355" y="537296"/>
                    </a:lnTo>
                    <a:cubicBezTo>
                      <a:pt x="1338076" y="520796"/>
                      <a:pt x="1347355" y="511507"/>
                      <a:pt x="1347355" y="502228"/>
                    </a:cubicBezTo>
                    <a:lnTo>
                      <a:pt x="1357673" y="488825"/>
                    </a:lnTo>
                    <a:cubicBezTo>
                      <a:pt x="1357673" y="488825"/>
                      <a:pt x="1365924" y="488825"/>
                      <a:pt x="1373134" y="488825"/>
                    </a:cubicBezTo>
                    <a:cubicBezTo>
                      <a:pt x="1380356" y="488825"/>
                      <a:pt x="1381384" y="488825"/>
                      <a:pt x="1383452" y="488825"/>
                    </a:cubicBezTo>
                    <a:cubicBezTo>
                      <a:pt x="1391573" y="482903"/>
                      <a:pt x="1398556" y="475561"/>
                      <a:pt x="1404078" y="467171"/>
                    </a:cubicBezTo>
                    <a:cubicBezTo>
                      <a:pt x="1404078" y="462007"/>
                      <a:pt x="1414385" y="457881"/>
                      <a:pt x="1418510" y="450670"/>
                    </a:cubicBezTo>
                    <a:cubicBezTo>
                      <a:pt x="1421477" y="446167"/>
                      <a:pt x="1424930" y="442009"/>
                      <a:pt x="1428828" y="438295"/>
                    </a:cubicBezTo>
                    <a:lnTo>
                      <a:pt x="1438107" y="429006"/>
                    </a:lnTo>
                    <a:cubicBezTo>
                      <a:pt x="1442665" y="425098"/>
                      <a:pt x="1446195" y="420149"/>
                      <a:pt x="1448425" y="414573"/>
                    </a:cubicBezTo>
                    <a:lnTo>
                      <a:pt x="1448425" y="404255"/>
                    </a:lnTo>
                    <a:cubicBezTo>
                      <a:pt x="1449908" y="401364"/>
                      <a:pt x="1451630" y="398605"/>
                      <a:pt x="1453579" y="396005"/>
                    </a:cubicBezTo>
                    <a:cubicBezTo>
                      <a:pt x="1453579" y="396005"/>
                      <a:pt x="1453579" y="396005"/>
                      <a:pt x="1459761" y="388795"/>
                    </a:cubicBezTo>
                    <a:lnTo>
                      <a:pt x="1469050" y="391881"/>
                    </a:lnTo>
                    <a:cubicBezTo>
                      <a:pt x="1474171" y="391090"/>
                      <a:pt x="1479390" y="391090"/>
                      <a:pt x="1484511" y="391881"/>
                    </a:cubicBezTo>
                    <a:cubicBezTo>
                      <a:pt x="1484511" y="391881"/>
                      <a:pt x="1494829" y="383631"/>
                      <a:pt x="1498954" y="383631"/>
                    </a:cubicBezTo>
                    <a:close/>
                    <a:moveTo>
                      <a:pt x="4049260" y="354753"/>
                    </a:moveTo>
                    <a:cubicBezTo>
                      <a:pt x="4049260" y="354753"/>
                      <a:pt x="4069885" y="364031"/>
                      <a:pt x="4069885" y="368156"/>
                    </a:cubicBezTo>
                    <a:cubicBezTo>
                      <a:pt x="4070318" y="376558"/>
                      <a:pt x="4073588" y="384548"/>
                      <a:pt x="4079164" y="390849"/>
                    </a:cubicBezTo>
                    <a:cubicBezTo>
                      <a:pt x="4079164" y="398060"/>
                      <a:pt x="4079164" y="399100"/>
                      <a:pt x="4079164" y="405282"/>
                    </a:cubicBezTo>
                    <a:cubicBezTo>
                      <a:pt x="4079164" y="411475"/>
                      <a:pt x="4079164" y="415600"/>
                      <a:pt x="4074010" y="418685"/>
                    </a:cubicBezTo>
                    <a:lnTo>
                      <a:pt x="4053385" y="435196"/>
                    </a:lnTo>
                    <a:cubicBezTo>
                      <a:pt x="4053385" y="435196"/>
                      <a:pt x="4043067" y="445504"/>
                      <a:pt x="4045135" y="447561"/>
                    </a:cubicBezTo>
                    <a:cubicBezTo>
                      <a:pt x="4048545" y="448167"/>
                      <a:pt x="4052031" y="448167"/>
                      <a:pt x="4055442" y="447561"/>
                    </a:cubicBezTo>
                    <a:lnTo>
                      <a:pt x="4068856" y="447561"/>
                    </a:lnTo>
                    <a:lnTo>
                      <a:pt x="4084317" y="447561"/>
                    </a:lnTo>
                    <a:cubicBezTo>
                      <a:pt x="4091539" y="447561"/>
                      <a:pt x="4102885" y="447561"/>
                      <a:pt x="4105971" y="447561"/>
                    </a:cubicBezTo>
                    <a:cubicBezTo>
                      <a:pt x="4109068" y="447561"/>
                      <a:pt x="4128664" y="454782"/>
                      <a:pt x="4128664" y="460975"/>
                    </a:cubicBezTo>
                    <a:cubicBezTo>
                      <a:pt x="4128664" y="467157"/>
                      <a:pt x="4135886" y="471282"/>
                      <a:pt x="4145164" y="478504"/>
                    </a:cubicBezTo>
                    <a:cubicBezTo>
                      <a:pt x="4154443" y="485725"/>
                      <a:pt x="4145164" y="501186"/>
                      <a:pt x="4145164" y="512533"/>
                    </a:cubicBezTo>
                    <a:cubicBezTo>
                      <a:pt x="4145164" y="523879"/>
                      <a:pt x="4145164" y="519754"/>
                      <a:pt x="4135886" y="512533"/>
                    </a:cubicBezTo>
                    <a:cubicBezTo>
                      <a:pt x="4126607" y="505311"/>
                      <a:pt x="4127636" y="512533"/>
                      <a:pt x="4120414" y="512533"/>
                    </a:cubicBezTo>
                    <a:cubicBezTo>
                      <a:pt x="4109804" y="513886"/>
                      <a:pt x="4099063" y="513886"/>
                      <a:pt x="4088442" y="512533"/>
                    </a:cubicBezTo>
                    <a:cubicBezTo>
                      <a:pt x="4082271" y="513042"/>
                      <a:pt x="4076067" y="513042"/>
                      <a:pt x="4069885" y="512533"/>
                    </a:cubicBezTo>
                    <a:lnTo>
                      <a:pt x="4052356" y="504283"/>
                    </a:lnTo>
                    <a:cubicBezTo>
                      <a:pt x="4041887" y="501565"/>
                      <a:pt x="4031179" y="499833"/>
                      <a:pt x="4020384" y="499129"/>
                    </a:cubicBezTo>
                    <a:cubicBezTo>
                      <a:pt x="4014830" y="501056"/>
                      <a:pt x="4009612" y="503839"/>
                      <a:pt x="4004913" y="507379"/>
                    </a:cubicBezTo>
                    <a:cubicBezTo>
                      <a:pt x="3997691" y="507379"/>
                      <a:pt x="3995634" y="524908"/>
                      <a:pt x="3995634" y="529033"/>
                    </a:cubicBezTo>
                    <a:cubicBezTo>
                      <a:pt x="3998341" y="552755"/>
                      <a:pt x="4004242" y="576000"/>
                      <a:pt x="4013163" y="598130"/>
                    </a:cubicBezTo>
                    <a:cubicBezTo>
                      <a:pt x="4013163" y="608437"/>
                      <a:pt x="4013163" y="638352"/>
                      <a:pt x="4024509" y="651756"/>
                    </a:cubicBezTo>
                    <a:cubicBezTo>
                      <a:pt x="4032337" y="664856"/>
                      <a:pt x="4038898" y="678661"/>
                      <a:pt x="4044106" y="693006"/>
                    </a:cubicBezTo>
                    <a:cubicBezTo>
                      <a:pt x="4044095" y="700228"/>
                      <a:pt x="4055442" y="706410"/>
                      <a:pt x="4058538" y="711564"/>
                    </a:cubicBezTo>
                    <a:cubicBezTo>
                      <a:pt x="4061635" y="716728"/>
                      <a:pt x="4064731" y="726007"/>
                      <a:pt x="4067817" y="729103"/>
                    </a:cubicBezTo>
                    <a:cubicBezTo>
                      <a:pt x="4076641" y="738945"/>
                      <a:pt x="4084902" y="749273"/>
                      <a:pt x="4092567" y="760036"/>
                    </a:cubicBezTo>
                    <a:cubicBezTo>
                      <a:pt x="4092567" y="760036"/>
                      <a:pt x="4100817" y="767257"/>
                      <a:pt x="4100817" y="771382"/>
                    </a:cubicBezTo>
                    <a:cubicBezTo>
                      <a:pt x="4100817" y="775507"/>
                      <a:pt x="4094635" y="771382"/>
                      <a:pt x="4092567" y="777564"/>
                    </a:cubicBezTo>
                    <a:cubicBezTo>
                      <a:pt x="4090510" y="783757"/>
                      <a:pt x="4092567" y="786854"/>
                      <a:pt x="4084317" y="788911"/>
                    </a:cubicBezTo>
                    <a:cubicBezTo>
                      <a:pt x="4076359" y="792018"/>
                      <a:pt x="4067525" y="792018"/>
                      <a:pt x="4059567" y="788911"/>
                    </a:cubicBezTo>
                    <a:cubicBezTo>
                      <a:pt x="4059567" y="788911"/>
                      <a:pt x="4052356" y="788911"/>
                      <a:pt x="4049260" y="788911"/>
                    </a:cubicBezTo>
                    <a:cubicBezTo>
                      <a:pt x="4046196" y="789496"/>
                      <a:pt x="4043045" y="789496"/>
                      <a:pt x="4039981" y="788911"/>
                    </a:cubicBezTo>
                    <a:lnTo>
                      <a:pt x="4023481" y="777564"/>
                    </a:lnTo>
                    <a:cubicBezTo>
                      <a:pt x="4017234" y="775280"/>
                      <a:pt x="4011344" y="772162"/>
                      <a:pt x="4005941" y="768286"/>
                    </a:cubicBezTo>
                    <a:cubicBezTo>
                      <a:pt x="4005941" y="768286"/>
                      <a:pt x="3994606" y="761075"/>
                      <a:pt x="3991509" y="755910"/>
                    </a:cubicBezTo>
                    <a:cubicBezTo>
                      <a:pt x="3988413" y="750757"/>
                      <a:pt x="3976037" y="744575"/>
                      <a:pt x="3969855" y="738382"/>
                    </a:cubicBezTo>
                    <a:cubicBezTo>
                      <a:pt x="3964734" y="733975"/>
                      <a:pt x="3961735" y="727598"/>
                      <a:pt x="3961605" y="720853"/>
                    </a:cubicBezTo>
                    <a:cubicBezTo>
                      <a:pt x="3961605" y="705381"/>
                      <a:pt x="3972941" y="705381"/>
                      <a:pt x="3961605" y="671352"/>
                    </a:cubicBezTo>
                    <a:cubicBezTo>
                      <a:pt x="3958595" y="656715"/>
                      <a:pt x="3956527" y="641903"/>
                      <a:pt x="3955412" y="627006"/>
                    </a:cubicBezTo>
                    <a:cubicBezTo>
                      <a:pt x="3954373" y="618192"/>
                      <a:pt x="3952294" y="609542"/>
                      <a:pt x="3949230" y="601227"/>
                    </a:cubicBezTo>
                    <a:cubicBezTo>
                      <a:pt x="3940969" y="582658"/>
                      <a:pt x="3936855" y="558937"/>
                      <a:pt x="3933758" y="553783"/>
                    </a:cubicBezTo>
                    <a:cubicBezTo>
                      <a:pt x="3930662" y="548630"/>
                      <a:pt x="3906940" y="570283"/>
                      <a:pt x="3890440" y="575437"/>
                    </a:cubicBezTo>
                    <a:cubicBezTo>
                      <a:pt x="3873940" y="580602"/>
                      <a:pt x="3860536" y="580602"/>
                      <a:pt x="3837843" y="587812"/>
                    </a:cubicBezTo>
                    <a:cubicBezTo>
                      <a:pt x="3822469" y="590227"/>
                      <a:pt x="3806813" y="590227"/>
                      <a:pt x="3791439" y="587812"/>
                    </a:cubicBezTo>
                    <a:lnTo>
                      <a:pt x="3758439" y="587812"/>
                    </a:lnTo>
                    <a:cubicBezTo>
                      <a:pt x="3749160" y="587812"/>
                      <a:pt x="3738853" y="580602"/>
                      <a:pt x="3731631" y="579562"/>
                    </a:cubicBezTo>
                    <a:lnTo>
                      <a:pt x="3718228" y="579562"/>
                    </a:lnTo>
                    <a:cubicBezTo>
                      <a:pt x="3718228" y="579562"/>
                      <a:pt x="3718228" y="571312"/>
                      <a:pt x="3718228" y="567198"/>
                    </a:cubicBezTo>
                    <a:cubicBezTo>
                      <a:pt x="3718228" y="563062"/>
                      <a:pt x="3718228" y="553783"/>
                      <a:pt x="3718228" y="549658"/>
                    </a:cubicBezTo>
                    <a:cubicBezTo>
                      <a:pt x="3718228" y="545533"/>
                      <a:pt x="3711006" y="542437"/>
                      <a:pt x="3709977" y="539351"/>
                    </a:cubicBezTo>
                    <a:cubicBezTo>
                      <a:pt x="3708938" y="536254"/>
                      <a:pt x="3709977" y="533158"/>
                      <a:pt x="3721313" y="539351"/>
                    </a:cubicBezTo>
                    <a:cubicBezTo>
                      <a:pt x="3728805" y="540899"/>
                      <a:pt x="3736525" y="540899"/>
                      <a:pt x="3744006" y="539351"/>
                    </a:cubicBezTo>
                    <a:cubicBezTo>
                      <a:pt x="3749127" y="540174"/>
                      <a:pt x="3754346" y="540174"/>
                      <a:pt x="3759478" y="539351"/>
                    </a:cubicBezTo>
                    <a:cubicBezTo>
                      <a:pt x="3759478" y="539351"/>
                      <a:pt x="3766689" y="539351"/>
                      <a:pt x="3769785" y="539351"/>
                    </a:cubicBezTo>
                    <a:cubicBezTo>
                      <a:pt x="3797329" y="534544"/>
                      <a:pt x="3824537" y="527994"/>
                      <a:pt x="3851258" y="519754"/>
                    </a:cubicBezTo>
                    <a:cubicBezTo>
                      <a:pt x="3866762" y="514871"/>
                      <a:pt x="3880902" y="506394"/>
                      <a:pt x="3892508" y="495004"/>
                    </a:cubicBezTo>
                    <a:cubicBezTo>
                      <a:pt x="3897911" y="492027"/>
                      <a:pt x="3902512" y="487772"/>
                      <a:pt x="3905912" y="482629"/>
                    </a:cubicBezTo>
                    <a:cubicBezTo>
                      <a:pt x="3905912" y="482629"/>
                      <a:pt x="3897662" y="482629"/>
                      <a:pt x="3894565" y="477476"/>
                    </a:cubicBezTo>
                    <a:lnTo>
                      <a:pt x="3886315" y="477476"/>
                    </a:lnTo>
                    <a:lnTo>
                      <a:pt x="3873940" y="477476"/>
                    </a:lnTo>
                    <a:cubicBezTo>
                      <a:pt x="3869717" y="477151"/>
                      <a:pt x="3865895" y="474866"/>
                      <a:pt x="3863633" y="471282"/>
                    </a:cubicBezTo>
                    <a:cubicBezTo>
                      <a:pt x="3863633" y="466129"/>
                      <a:pt x="3863633" y="459936"/>
                      <a:pt x="3852286" y="454782"/>
                    </a:cubicBezTo>
                    <a:cubicBezTo>
                      <a:pt x="3843830" y="445536"/>
                      <a:pt x="3841795" y="432089"/>
                      <a:pt x="3847132" y="420753"/>
                    </a:cubicBezTo>
                    <a:cubicBezTo>
                      <a:pt x="3849049" y="414712"/>
                      <a:pt x="3854257" y="410305"/>
                      <a:pt x="3860536" y="409418"/>
                    </a:cubicBezTo>
                    <a:cubicBezTo>
                      <a:pt x="3864975" y="410143"/>
                      <a:pt x="3869501" y="410143"/>
                      <a:pt x="3873951" y="409418"/>
                    </a:cubicBezTo>
                    <a:cubicBezTo>
                      <a:pt x="3873940" y="409407"/>
                      <a:pt x="3882190" y="409407"/>
                      <a:pt x="3887354" y="409407"/>
                    </a:cubicBezTo>
                    <a:cubicBezTo>
                      <a:pt x="3891750" y="408357"/>
                      <a:pt x="3896352" y="408357"/>
                      <a:pt x="3900758" y="409407"/>
                    </a:cubicBezTo>
                    <a:cubicBezTo>
                      <a:pt x="3900758" y="409407"/>
                      <a:pt x="3915190" y="418685"/>
                      <a:pt x="3923440" y="422821"/>
                    </a:cubicBezTo>
                    <a:cubicBezTo>
                      <a:pt x="3937829" y="428700"/>
                      <a:pt x="3953290" y="431515"/>
                      <a:pt x="3968816" y="431061"/>
                    </a:cubicBezTo>
                    <a:cubicBezTo>
                      <a:pt x="3974836" y="418826"/>
                      <a:pt x="3984114" y="408476"/>
                      <a:pt x="3995634" y="401157"/>
                    </a:cubicBezTo>
                    <a:cubicBezTo>
                      <a:pt x="4001275" y="394660"/>
                      <a:pt x="4006450" y="387775"/>
                      <a:pt x="4011106" y="380532"/>
                    </a:cubicBezTo>
                    <a:cubicBezTo>
                      <a:pt x="4015664" y="374804"/>
                      <a:pt x="4018847" y="368102"/>
                      <a:pt x="4020384" y="360935"/>
                    </a:cubicBezTo>
                    <a:cubicBezTo>
                      <a:pt x="4020384" y="355781"/>
                      <a:pt x="4026567" y="360946"/>
                      <a:pt x="4030692" y="360946"/>
                    </a:cubicBezTo>
                    <a:cubicBezTo>
                      <a:pt x="4034817" y="360946"/>
                      <a:pt x="4041010" y="369185"/>
                      <a:pt x="4045135" y="371253"/>
                    </a:cubicBezTo>
                    <a:cubicBezTo>
                      <a:pt x="4049260" y="373310"/>
                      <a:pt x="4055442" y="371253"/>
                      <a:pt x="4058538" y="371253"/>
                    </a:cubicBezTo>
                    <a:close/>
                    <a:moveTo>
                      <a:pt x="1383200" y="242484"/>
                    </a:moveTo>
                    <a:cubicBezTo>
                      <a:pt x="1385778" y="241841"/>
                      <a:pt x="1388098" y="241841"/>
                      <a:pt x="1389646" y="244417"/>
                    </a:cubicBezTo>
                    <a:cubicBezTo>
                      <a:pt x="1392742" y="249571"/>
                      <a:pt x="1399953" y="254724"/>
                      <a:pt x="1403049" y="256792"/>
                    </a:cubicBezTo>
                    <a:cubicBezTo>
                      <a:pt x="1406146" y="258850"/>
                      <a:pt x="1416453" y="256792"/>
                      <a:pt x="1425742" y="272253"/>
                    </a:cubicBezTo>
                    <a:cubicBezTo>
                      <a:pt x="1435021" y="287725"/>
                      <a:pt x="1431925" y="288753"/>
                      <a:pt x="1425742" y="302168"/>
                    </a:cubicBezTo>
                    <a:cubicBezTo>
                      <a:pt x="1419549" y="315572"/>
                      <a:pt x="1425742" y="311447"/>
                      <a:pt x="1432953" y="308350"/>
                    </a:cubicBezTo>
                    <a:lnTo>
                      <a:pt x="1470078" y="272253"/>
                    </a:lnTo>
                    <a:cubicBezTo>
                      <a:pt x="1476488" y="264566"/>
                      <a:pt x="1483753" y="257647"/>
                      <a:pt x="1491732" y="251628"/>
                    </a:cubicBezTo>
                    <a:cubicBezTo>
                      <a:pt x="1491732" y="251628"/>
                      <a:pt x="1499993" y="251628"/>
                      <a:pt x="1505146" y="251628"/>
                    </a:cubicBezTo>
                    <a:cubicBezTo>
                      <a:pt x="1510300" y="251628"/>
                      <a:pt x="1514425" y="246474"/>
                      <a:pt x="1517522" y="251628"/>
                    </a:cubicBezTo>
                    <a:cubicBezTo>
                      <a:pt x="1524115" y="254389"/>
                      <a:pt x="1531542" y="254389"/>
                      <a:pt x="1538147" y="251628"/>
                    </a:cubicBezTo>
                    <a:cubicBezTo>
                      <a:pt x="1538147" y="251628"/>
                      <a:pt x="1546397" y="251628"/>
                      <a:pt x="1547425" y="251628"/>
                    </a:cubicBezTo>
                    <a:lnTo>
                      <a:pt x="1555675" y="266071"/>
                    </a:lnTo>
                    <a:cubicBezTo>
                      <a:pt x="1555675" y="275350"/>
                      <a:pt x="1547425" y="291850"/>
                      <a:pt x="1543300" y="300100"/>
                    </a:cubicBezTo>
                    <a:cubicBezTo>
                      <a:pt x="1539175" y="308350"/>
                      <a:pt x="1536079" y="300100"/>
                      <a:pt x="1528868" y="300100"/>
                    </a:cubicBezTo>
                    <a:lnTo>
                      <a:pt x="1507204" y="314543"/>
                    </a:lnTo>
                    <a:lnTo>
                      <a:pt x="1491732" y="326918"/>
                    </a:lnTo>
                    <a:lnTo>
                      <a:pt x="1478328" y="341350"/>
                    </a:lnTo>
                    <a:lnTo>
                      <a:pt x="1465953" y="356822"/>
                    </a:lnTo>
                    <a:cubicBezTo>
                      <a:pt x="1460616" y="359204"/>
                      <a:pt x="1455440" y="361965"/>
                      <a:pt x="1450493" y="365072"/>
                    </a:cubicBezTo>
                    <a:cubicBezTo>
                      <a:pt x="1445577" y="373040"/>
                      <a:pt x="1440056" y="380631"/>
                      <a:pt x="1433982" y="387754"/>
                    </a:cubicBezTo>
                    <a:cubicBezTo>
                      <a:pt x="1418467" y="401061"/>
                      <a:pt x="1403980" y="415547"/>
                      <a:pt x="1390674" y="431072"/>
                    </a:cubicBezTo>
                    <a:cubicBezTo>
                      <a:pt x="1390674" y="437255"/>
                      <a:pt x="1381396" y="438294"/>
                      <a:pt x="1378299" y="443448"/>
                    </a:cubicBezTo>
                    <a:cubicBezTo>
                      <a:pt x="1375203" y="448601"/>
                      <a:pt x="1369021" y="450669"/>
                      <a:pt x="1366953" y="455823"/>
                    </a:cubicBezTo>
                    <a:cubicBezTo>
                      <a:pt x="1364896" y="460977"/>
                      <a:pt x="1358703" y="463044"/>
                      <a:pt x="1355617" y="466130"/>
                    </a:cubicBezTo>
                    <a:cubicBezTo>
                      <a:pt x="1352521" y="469227"/>
                      <a:pt x="1350453" y="471295"/>
                      <a:pt x="1345299" y="474391"/>
                    </a:cubicBezTo>
                    <a:cubicBezTo>
                      <a:pt x="1340145" y="477477"/>
                      <a:pt x="1340145" y="481602"/>
                      <a:pt x="1336020" y="484698"/>
                    </a:cubicBezTo>
                    <a:cubicBezTo>
                      <a:pt x="1332826" y="487438"/>
                      <a:pt x="1329373" y="489863"/>
                      <a:pt x="1325702" y="491920"/>
                    </a:cubicBezTo>
                    <a:cubicBezTo>
                      <a:pt x="1325702" y="491920"/>
                      <a:pt x="1317452" y="497073"/>
                      <a:pt x="1317452" y="497073"/>
                    </a:cubicBezTo>
                    <a:cubicBezTo>
                      <a:pt x="1317452" y="497073"/>
                      <a:pt x="1311270" y="505323"/>
                      <a:pt x="1306117" y="508420"/>
                    </a:cubicBezTo>
                    <a:cubicBezTo>
                      <a:pt x="1302425" y="511668"/>
                      <a:pt x="1299285" y="515501"/>
                      <a:pt x="1296827" y="519756"/>
                    </a:cubicBezTo>
                    <a:cubicBezTo>
                      <a:pt x="1296827" y="519756"/>
                      <a:pt x="1296827" y="526977"/>
                      <a:pt x="1290645" y="531102"/>
                    </a:cubicBezTo>
                    <a:cubicBezTo>
                      <a:pt x="1284452" y="535227"/>
                      <a:pt x="1290645" y="531102"/>
                      <a:pt x="1279299" y="531102"/>
                    </a:cubicBezTo>
                    <a:cubicBezTo>
                      <a:pt x="1267952" y="531102"/>
                      <a:pt x="1268991" y="538324"/>
                      <a:pt x="1263827" y="539352"/>
                    </a:cubicBezTo>
                    <a:cubicBezTo>
                      <a:pt x="1258673" y="540381"/>
                      <a:pt x="1253520" y="532131"/>
                      <a:pt x="1251452" y="525949"/>
                    </a:cubicBezTo>
                    <a:lnTo>
                      <a:pt x="1242173" y="513574"/>
                    </a:lnTo>
                    <a:cubicBezTo>
                      <a:pt x="1240755" y="509568"/>
                      <a:pt x="1240755" y="505204"/>
                      <a:pt x="1242173" y="501198"/>
                    </a:cubicBezTo>
                    <a:cubicBezTo>
                      <a:pt x="1247316" y="489516"/>
                      <a:pt x="1254278" y="478722"/>
                      <a:pt x="1262798" y="469227"/>
                    </a:cubicBezTo>
                    <a:cubicBezTo>
                      <a:pt x="1262798" y="469227"/>
                      <a:pt x="1270020" y="469227"/>
                      <a:pt x="1273106" y="469227"/>
                    </a:cubicBezTo>
                    <a:cubicBezTo>
                      <a:pt x="1276202" y="469227"/>
                      <a:pt x="1282395" y="456852"/>
                      <a:pt x="1286520" y="453755"/>
                    </a:cubicBezTo>
                    <a:lnTo>
                      <a:pt x="1321577" y="421794"/>
                    </a:lnTo>
                    <a:cubicBezTo>
                      <a:pt x="1326742" y="415601"/>
                      <a:pt x="1334992" y="414573"/>
                      <a:pt x="1337049" y="408380"/>
                    </a:cubicBezTo>
                    <a:cubicBezTo>
                      <a:pt x="1345028" y="398560"/>
                      <a:pt x="1353647" y="389259"/>
                      <a:pt x="1362828" y="380543"/>
                    </a:cubicBezTo>
                    <a:cubicBezTo>
                      <a:pt x="1367375" y="376559"/>
                      <a:pt x="1370309" y="371059"/>
                      <a:pt x="1371078" y="365072"/>
                    </a:cubicBezTo>
                    <a:lnTo>
                      <a:pt x="1363867" y="357851"/>
                    </a:lnTo>
                    <a:cubicBezTo>
                      <a:pt x="1363867" y="357851"/>
                      <a:pt x="1357674" y="357851"/>
                      <a:pt x="1353549" y="357851"/>
                    </a:cubicBezTo>
                    <a:cubicBezTo>
                      <a:pt x="1349424" y="357851"/>
                      <a:pt x="1342203" y="357851"/>
                      <a:pt x="1341174" y="357851"/>
                    </a:cubicBezTo>
                    <a:cubicBezTo>
                      <a:pt x="1340145" y="357851"/>
                      <a:pt x="1341174" y="350629"/>
                      <a:pt x="1341174" y="347543"/>
                    </a:cubicBezTo>
                    <a:cubicBezTo>
                      <a:pt x="1341683" y="344122"/>
                      <a:pt x="1341683" y="340646"/>
                      <a:pt x="1341174" y="337225"/>
                    </a:cubicBezTo>
                    <a:lnTo>
                      <a:pt x="1341174" y="323822"/>
                    </a:lnTo>
                    <a:cubicBezTo>
                      <a:pt x="1341174" y="316600"/>
                      <a:pt x="1318492" y="307321"/>
                      <a:pt x="1313327" y="304225"/>
                    </a:cubicBezTo>
                    <a:cubicBezTo>
                      <a:pt x="1311779" y="300598"/>
                      <a:pt x="1311779" y="296506"/>
                      <a:pt x="1313327" y="292878"/>
                    </a:cubicBezTo>
                    <a:cubicBezTo>
                      <a:pt x="1313327" y="284628"/>
                      <a:pt x="1322617" y="283599"/>
                      <a:pt x="1328799" y="280503"/>
                    </a:cubicBezTo>
                    <a:cubicBezTo>
                      <a:pt x="1334992" y="277418"/>
                      <a:pt x="1328799" y="272253"/>
                      <a:pt x="1336020" y="270196"/>
                    </a:cubicBezTo>
                    <a:cubicBezTo>
                      <a:pt x="1343242" y="268128"/>
                      <a:pt x="1342203" y="270196"/>
                      <a:pt x="1344270" y="264003"/>
                    </a:cubicBezTo>
                    <a:cubicBezTo>
                      <a:pt x="1346328" y="257821"/>
                      <a:pt x="1344270" y="257821"/>
                      <a:pt x="1351492" y="254724"/>
                    </a:cubicBezTo>
                    <a:lnTo>
                      <a:pt x="1339117" y="257821"/>
                    </a:lnTo>
                    <a:lnTo>
                      <a:pt x="1350453" y="252667"/>
                    </a:lnTo>
                    <a:cubicBezTo>
                      <a:pt x="1355325" y="250632"/>
                      <a:pt x="1359850" y="247849"/>
                      <a:pt x="1363867" y="244417"/>
                    </a:cubicBezTo>
                    <a:cubicBezTo>
                      <a:pt x="1363867" y="244417"/>
                      <a:pt x="1370049" y="244417"/>
                      <a:pt x="1375203" y="244417"/>
                    </a:cubicBezTo>
                    <a:cubicBezTo>
                      <a:pt x="1377785" y="244417"/>
                      <a:pt x="1380622" y="243129"/>
                      <a:pt x="1383200" y="242484"/>
                    </a:cubicBezTo>
                    <a:close/>
                    <a:moveTo>
                      <a:pt x="2319836" y="154694"/>
                    </a:moveTo>
                    <a:lnTo>
                      <a:pt x="2301267" y="159847"/>
                    </a:lnTo>
                    <a:cubicBezTo>
                      <a:pt x="2299589" y="163441"/>
                      <a:pt x="2299589" y="167599"/>
                      <a:pt x="2301267" y="171193"/>
                    </a:cubicBezTo>
                    <a:cubicBezTo>
                      <a:pt x="2301267" y="175318"/>
                      <a:pt x="2301267" y="180472"/>
                      <a:pt x="2301267" y="180472"/>
                    </a:cubicBezTo>
                    <a:cubicBezTo>
                      <a:pt x="2307006" y="182052"/>
                      <a:pt x="2313069" y="182052"/>
                      <a:pt x="2318808" y="180472"/>
                    </a:cubicBezTo>
                    <a:cubicBezTo>
                      <a:pt x="2324968" y="175069"/>
                      <a:pt x="2328054" y="166960"/>
                      <a:pt x="2327047" y="158819"/>
                    </a:cubicBezTo>
                    <a:lnTo>
                      <a:pt x="2320865" y="158819"/>
                    </a:lnTo>
                    <a:close/>
                    <a:moveTo>
                      <a:pt x="2375531" y="130974"/>
                    </a:moveTo>
                    <a:cubicBezTo>
                      <a:pt x="2370378" y="133031"/>
                      <a:pt x="2361089" y="133031"/>
                      <a:pt x="2361089" y="138195"/>
                    </a:cubicBezTo>
                    <a:cubicBezTo>
                      <a:pt x="2361089" y="143348"/>
                      <a:pt x="2360061" y="146444"/>
                      <a:pt x="2361089" y="153665"/>
                    </a:cubicBezTo>
                    <a:cubicBezTo>
                      <a:pt x="2362118" y="160876"/>
                      <a:pt x="2371407" y="160876"/>
                      <a:pt x="2371407" y="160876"/>
                    </a:cubicBezTo>
                    <a:cubicBezTo>
                      <a:pt x="2378541" y="158754"/>
                      <a:pt x="2384268" y="153416"/>
                      <a:pt x="2386877" y="146444"/>
                    </a:cubicBezTo>
                    <a:cubicBezTo>
                      <a:pt x="2387212" y="141984"/>
                      <a:pt x="2387212" y="137502"/>
                      <a:pt x="2386877" y="133031"/>
                    </a:cubicBezTo>
                    <a:cubicBezTo>
                      <a:pt x="2384809" y="133031"/>
                      <a:pt x="2376560" y="133031"/>
                      <a:pt x="2376560" y="133031"/>
                    </a:cubicBezTo>
                    <a:close/>
                    <a:moveTo>
                      <a:pt x="2306432" y="95915"/>
                    </a:moveTo>
                    <a:lnTo>
                      <a:pt x="2310546" y="100039"/>
                    </a:lnTo>
                    <a:cubicBezTo>
                      <a:pt x="2307460" y="104164"/>
                      <a:pt x="2296113" y="108289"/>
                      <a:pt x="2296113" y="113442"/>
                    </a:cubicBezTo>
                    <a:cubicBezTo>
                      <a:pt x="2296113" y="118607"/>
                      <a:pt x="2296113" y="128913"/>
                      <a:pt x="2296113" y="128913"/>
                    </a:cubicBezTo>
                    <a:cubicBezTo>
                      <a:pt x="2296113" y="128913"/>
                      <a:pt x="2297142" y="136134"/>
                      <a:pt x="2304364" y="128913"/>
                    </a:cubicBezTo>
                    <a:cubicBezTo>
                      <a:pt x="2311586" y="121692"/>
                      <a:pt x="2320865" y="120664"/>
                      <a:pt x="2320865" y="108289"/>
                    </a:cubicBezTo>
                    <a:cubicBezTo>
                      <a:pt x="2320865" y="95915"/>
                      <a:pt x="2316740" y="95915"/>
                      <a:pt x="2306432" y="95915"/>
                    </a:cubicBezTo>
                    <a:close/>
                    <a:moveTo>
                      <a:pt x="3341817" y="93847"/>
                    </a:moveTo>
                    <a:cubicBezTo>
                      <a:pt x="3346224" y="95276"/>
                      <a:pt x="3349678" y="98730"/>
                      <a:pt x="3351096" y="103125"/>
                    </a:cubicBezTo>
                    <a:cubicBezTo>
                      <a:pt x="3355578" y="109069"/>
                      <a:pt x="3359714" y="115273"/>
                      <a:pt x="3363471" y="121693"/>
                    </a:cubicBezTo>
                    <a:cubicBezTo>
                      <a:pt x="3364532" y="127139"/>
                      <a:pt x="3364532" y="132737"/>
                      <a:pt x="3363471" y="138193"/>
                    </a:cubicBezTo>
                    <a:cubicBezTo>
                      <a:pt x="3363482" y="138193"/>
                      <a:pt x="3368636" y="148501"/>
                      <a:pt x="3363482" y="150569"/>
                    </a:cubicBezTo>
                    <a:cubicBezTo>
                      <a:pt x="3358318" y="152626"/>
                      <a:pt x="3348010" y="160876"/>
                      <a:pt x="3332539" y="167069"/>
                    </a:cubicBezTo>
                    <a:cubicBezTo>
                      <a:pt x="3323542" y="169505"/>
                      <a:pt x="3315129" y="173716"/>
                      <a:pt x="3307789" y="179444"/>
                    </a:cubicBezTo>
                    <a:cubicBezTo>
                      <a:pt x="3302581" y="182995"/>
                      <a:pt x="3296540" y="185128"/>
                      <a:pt x="3290260" y="185626"/>
                    </a:cubicBezTo>
                    <a:cubicBezTo>
                      <a:pt x="3272731" y="185626"/>
                      <a:pt x="3258288" y="185626"/>
                      <a:pt x="3254163" y="200069"/>
                    </a:cubicBezTo>
                    <a:cubicBezTo>
                      <a:pt x="3250038" y="214501"/>
                      <a:pt x="3254163" y="210376"/>
                      <a:pt x="3254163" y="226877"/>
                    </a:cubicBezTo>
                    <a:cubicBezTo>
                      <a:pt x="3252290" y="231229"/>
                      <a:pt x="3249464" y="235094"/>
                      <a:pt x="3245913" y="238223"/>
                    </a:cubicBezTo>
                    <a:cubicBezTo>
                      <a:pt x="3240760" y="238223"/>
                      <a:pt x="3240760" y="244405"/>
                      <a:pt x="3238692" y="247502"/>
                    </a:cubicBezTo>
                    <a:cubicBezTo>
                      <a:pt x="3238378" y="251724"/>
                      <a:pt x="3236082" y="255546"/>
                      <a:pt x="3232510" y="257820"/>
                    </a:cubicBezTo>
                    <a:cubicBezTo>
                      <a:pt x="3232510" y="257820"/>
                      <a:pt x="3232510" y="266070"/>
                      <a:pt x="3227356" y="270195"/>
                    </a:cubicBezTo>
                    <a:cubicBezTo>
                      <a:pt x="3222192" y="274320"/>
                      <a:pt x="3218067" y="297002"/>
                      <a:pt x="3221163" y="302156"/>
                    </a:cubicBezTo>
                    <a:cubicBezTo>
                      <a:pt x="3224259" y="307320"/>
                      <a:pt x="3261385" y="310406"/>
                      <a:pt x="3278913" y="314531"/>
                    </a:cubicBezTo>
                    <a:cubicBezTo>
                      <a:pt x="3296442" y="318656"/>
                      <a:pt x="3289231" y="314531"/>
                      <a:pt x="3294385" y="314531"/>
                    </a:cubicBezTo>
                    <a:lnTo>
                      <a:pt x="3309846" y="314531"/>
                    </a:lnTo>
                    <a:lnTo>
                      <a:pt x="3323260" y="322792"/>
                    </a:lnTo>
                    <a:cubicBezTo>
                      <a:pt x="3328219" y="326332"/>
                      <a:pt x="3332723" y="330490"/>
                      <a:pt x="3336664" y="335156"/>
                    </a:cubicBezTo>
                    <a:cubicBezTo>
                      <a:pt x="3344665" y="339346"/>
                      <a:pt x="3350360" y="346925"/>
                      <a:pt x="3352135" y="355792"/>
                    </a:cubicBezTo>
                    <a:cubicBezTo>
                      <a:pt x="3353142" y="360198"/>
                      <a:pt x="3353142" y="364778"/>
                      <a:pt x="3352135" y="369196"/>
                    </a:cubicBezTo>
                    <a:cubicBezTo>
                      <a:pt x="3352135" y="369196"/>
                      <a:pt x="3352135" y="374349"/>
                      <a:pt x="3352135" y="374349"/>
                    </a:cubicBezTo>
                    <a:cubicBezTo>
                      <a:pt x="3352579" y="377078"/>
                      <a:pt x="3352579" y="379871"/>
                      <a:pt x="3352135" y="382599"/>
                    </a:cubicBezTo>
                    <a:cubicBezTo>
                      <a:pt x="3350078" y="386270"/>
                      <a:pt x="3347653" y="389723"/>
                      <a:pt x="3344914" y="392907"/>
                    </a:cubicBezTo>
                    <a:cubicBezTo>
                      <a:pt x="3344914" y="392907"/>
                      <a:pt x="3335635" y="401157"/>
                      <a:pt x="3332539" y="400128"/>
                    </a:cubicBezTo>
                    <a:lnTo>
                      <a:pt x="3312942" y="400128"/>
                    </a:lnTo>
                    <a:lnTo>
                      <a:pt x="3292317" y="390849"/>
                    </a:lnTo>
                    <a:lnTo>
                      <a:pt x="3270663" y="390849"/>
                    </a:lnTo>
                    <a:lnTo>
                      <a:pt x="3236635" y="378474"/>
                    </a:lnTo>
                    <a:lnTo>
                      <a:pt x="3203634" y="371253"/>
                    </a:lnTo>
                    <a:cubicBezTo>
                      <a:pt x="3193002" y="367572"/>
                      <a:pt x="3181872" y="365482"/>
                      <a:pt x="3170634" y="365070"/>
                    </a:cubicBezTo>
                    <a:lnTo>
                      <a:pt x="3138662" y="365070"/>
                    </a:lnTo>
                    <a:cubicBezTo>
                      <a:pt x="3126287" y="365070"/>
                      <a:pt x="3112884" y="356821"/>
                      <a:pt x="3102566" y="355781"/>
                    </a:cubicBezTo>
                    <a:cubicBezTo>
                      <a:pt x="3080630" y="353432"/>
                      <a:pt x="3058511" y="353432"/>
                      <a:pt x="3036565" y="355781"/>
                    </a:cubicBezTo>
                    <a:cubicBezTo>
                      <a:pt x="3007690" y="355781"/>
                      <a:pt x="2955093" y="367128"/>
                      <a:pt x="2952008" y="366099"/>
                    </a:cubicBezTo>
                    <a:cubicBezTo>
                      <a:pt x="2948911" y="365070"/>
                      <a:pt x="2937564" y="344446"/>
                      <a:pt x="2929314" y="331031"/>
                    </a:cubicBezTo>
                    <a:cubicBezTo>
                      <a:pt x="2928145" y="325596"/>
                      <a:pt x="2928145" y="319977"/>
                      <a:pt x="2929314" y="314531"/>
                    </a:cubicBezTo>
                    <a:cubicBezTo>
                      <a:pt x="2931155" y="307786"/>
                      <a:pt x="2931155" y="300662"/>
                      <a:pt x="2929314" y="293906"/>
                    </a:cubicBezTo>
                    <a:cubicBezTo>
                      <a:pt x="2929314" y="286695"/>
                      <a:pt x="2961286" y="283598"/>
                      <a:pt x="2965411" y="283598"/>
                    </a:cubicBezTo>
                    <a:cubicBezTo>
                      <a:pt x="2969536" y="283598"/>
                      <a:pt x="2977786" y="290820"/>
                      <a:pt x="2983968" y="290820"/>
                    </a:cubicBezTo>
                    <a:lnTo>
                      <a:pt x="3027287" y="290820"/>
                    </a:lnTo>
                    <a:cubicBezTo>
                      <a:pt x="3032440" y="290820"/>
                      <a:pt x="3039662" y="290820"/>
                      <a:pt x="3043787" y="290820"/>
                    </a:cubicBezTo>
                    <a:cubicBezTo>
                      <a:pt x="3060070" y="289348"/>
                      <a:pt x="3076256" y="286933"/>
                      <a:pt x="3092259" y="283598"/>
                    </a:cubicBezTo>
                    <a:cubicBezTo>
                      <a:pt x="3122162" y="283598"/>
                      <a:pt x="3132469" y="246473"/>
                      <a:pt x="3139691" y="234098"/>
                    </a:cubicBezTo>
                    <a:cubicBezTo>
                      <a:pt x="3143448" y="228782"/>
                      <a:pt x="3146241" y="222849"/>
                      <a:pt x="3147941" y="216569"/>
                    </a:cubicBezTo>
                    <a:cubicBezTo>
                      <a:pt x="3147941" y="209348"/>
                      <a:pt x="3147941" y="202126"/>
                      <a:pt x="3147941" y="200069"/>
                    </a:cubicBezTo>
                    <a:cubicBezTo>
                      <a:pt x="3142105" y="199733"/>
                      <a:pt x="3136248" y="199733"/>
                      <a:pt x="3130412" y="200069"/>
                    </a:cubicBezTo>
                    <a:cubicBezTo>
                      <a:pt x="3123277" y="201661"/>
                      <a:pt x="3115883" y="201661"/>
                      <a:pt x="3108759" y="200069"/>
                    </a:cubicBezTo>
                    <a:cubicBezTo>
                      <a:pt x="3102566" y="200069"/>
                      <a:pt x="3108759" y="187694"/>
                      <a:pt x="3108759" y="178405"/>
                    </a:cubicBezTo>
                    <a:cubicBezTo>
                      <a:pt x="3109073" y="168953"/>
                      <a:pt x="3106561" y="159609"/>
                      <a:pt x="3101537" y="151597"/>
                    </a:cubicBezTo>
                    <a:cubicBezTo>
                      <a:pt x="3101537" y="151597"/>
                      <a:pt x="3101537" y="135097"/>
                      <a:pt x="3101537" y="132001"/>
                    </a:cubicBezTo>
                    <a:cubicBezTo>
                      <a:pt x="3102046" y="125829"/>
                      <a:pt x="3102046" y="119615"/>
                      <a:pt x="3101537" y="113443"/>
                    </a:cubicBezTo>
                    <a:cubicBezTo>
                      <a:pt x="3101537" y="104154"/>
                      <a:pt x="3112884" y="106222"/>
                      <a:pt x="3121134" y="104154"/>
                    </a:cubicBezTo>
                    <a:cubicBezTo>
                      <a:pt x="3129384" y="102097"/>
                      <a:pt x="3139691" y="114472"/>
                      <a:pt x="3147941" y="117569"/>
                    </a:cubicBezTo>
                    <a:cubicBezTo>
                      <a:pt x="3171858" y="121076"/>
                      <a:pt x="3195969" y="123144"/>
                      <a:pt x="3220134" y="123750"/>
                    </a:cubicBezTo>
                    <a:lnTo>
                      <a:pt x="3259317" y="123750"/>
                    </a:lnTo>
                    <a:cubicBezTo>
                      <a:pt x="3278480" y="122516"/>
                      <a:pt x="3297481" y="119398"/>
                      <a:pt x="3316039" y="114472"/>
                    </a:cubicBezTo>
                    <a:cubicBezTo>
                      <a:pt x="3321095" y="113064"/>
                      <a:pt x="3326443" y="113064"/>
                      <a:pt x="3331510" y="114472"/>
                    </a:cubicBezTo>
                    <a:lnTo>
                      <a:pt x="3343885" y="114472"/>
                    </a:lnTo>
                    <a:close/>
                    <a:moveTo>
                      <a:pt x="2198081" y="79112"/>
                    </a:moveTo>
                    <a:cubicBezTo>
                      <a:pt x="2202917" y="81869"/>
                      <a:pt x="2209495" y="92309"/>
                      <a:pt x="2212588" y="96946"/>
                    </a:cubicBezTo>
                    <a:lnTo>
                      <a:pt x="2218770" y="79417"/>
                    </a:lnTo>
                    <a:cubicBezTo>
                      <a:pt x="2218770" y="79417"/>
                      <a:pt x="2218770" y="94889"/>
                      <a:pt x="2218770" y="100042"/>
                    </a:cubicBezTo>
                    <a:cubicBezTo>
                      <a:pt x="2216995" y="107848"/>
                      <a:pt x="2216995" y="115957"/>
                      <a:pt x="2218770" y="123764"/>
                    </a:cubicBezTo>
                    <a:cubicBezTo>
                      <a:pt x="2218770" y="128917"/>
                      <a:pt x="2218770" y="134071"/>
                      <a:pt x="2208463" y="142321"/>
                    </a:cubicBezTo>
                    <a:cubicBezTo>
                      <a:pt x="2202108" y="150344"/>
                      <a:pt x="2196575" y="158984"/>
                      <a:pt x="2191952" y="168100"/>
                    </a:cubicBezTo>
                    <a:cubicBezTo>
                      <a:pt x="2188509" y="175992"/>
                      <a:pt x="2188509" y="184968"/>
                      <a:pt x="2191952" y="192850"/>
                    </a:cubicBezTo>
                    <a:cubicBezTo>
                      <a:pt x="2191952" y="192850"/>
                      <a:pt x="2191952" y="207293"/>
                      <a:pt x="2191952" y="210379"/>
                    </a:cubicBezTo>
                    <a:cubicBezTo>
                      <a:pt x="2191952" y="213475"/>
                      <a:pt x="2200213" y="210379"/>
                      <a:pt x="2205367" y="210379"/>
                    </a:cubicBezTo>
                    <a:cubicBezTo>
                      <a:pt x="2210520" y="210379"/>
                      <a:pt x="2205367" y="216572"/>
                      <a:pt x="2211549" y="221725"/>
                    </a:cubicBezTo>
                    <a:cubicBezTo>
                      <a:pt x="2217742" y="226879"/>
                      <a:pt x="2221867" y="234100"/>
                      <a:pt x="2221867" y="240293"/>
                    </a:cubicBezTo>
                    <a:cubicBezTo>
                      <a:pt x="2223339" y="242848"/>
                      <a:pt x="2223339" y="245988"/>
                      <a:pt x="2221867" y="248543"/>
                    </a:cubicBezTo>
                    <a:cubicBezTo>
                      <a:pt x="2206872" y="259954"/>
                      <a:pt x="2194854" y="274809"/>
                      <a:pt x="2186798" y="291851"/>
                    </a:cubicBezTo>
                    <a:cubicBezTo>
                      <a:pt x="2186798" y="291851"/>
                      <a:pt x="2186798" y="305265"/>
                      <a:pt x="2186798" y="306293"/>
                    </a:cubicBezTo>
                    <a:lnTo>
                      <a:pt x="2202270" y="306293"/>
                    </a:lnTo>
                    <a:cubicBezTo>
                      <a:pt x="2207694" y="307224"/>
                      <a:pt x="2212718" y="309736"/>
                      <a:pt x="2216713" y="313515"/>
                    </a:cubicBezTo>
                    <a:cubicBezTo>
                      <a:pt x="2219788" y="317434"/>
                      <a:pt x="2221910" y="322025"/>
                      <a:pt x="2222895" y="326919"/>
                    </a:cubicBezTo>
                    <a:cubicBezTo>
                      <a:pt x="2220611" y="347793"/>
                      <a:pt x="2208810" y="366436"/>
                      <a:pt x="2190923" y="377448"/>
                    </a:cubicBezTo>
                    <a:cubicBezTo>
                      <a:pt x="2175452" y="390851"/>
                      <a:pt x="2147615" y="406323"/>
                      <a:pt x="2134201" y="416630"/>
                    </a:cubicBezTo>
                    <a:cubicBezTo>
                      <a:pt x="2120797" y="426948"/>
                      <a:pt x="2114615" y="444476"/>
                      <a:pt x="2107393" y="447573"/>
                    </a:cubicBezTo>
                    <a:cubicBezTo>
                      <a:pt x="2100172" y="450669"/>
                      <a:pt x="2100172" y="447573"/>
                      <a:pt x="2096047" y="447573"/>
                    </a:cubicBezTo>
                    <a:lnTo>
                      <a:pt x="2078518" y="447573"/>
                    </a:lnTo>
                    <a:cubicBezTo>
                      <a:pt x="2072325" y="447573"/>
                      <a:pt x="2073364" y="438294"/>
                      <a:pt x="2069239" y="434169"/>
                    </a:cubicBezTo>
                    <a:cubicBezTo>
                      <a:pt x="2064085" y="430769"/>
                      <a:pt x="2059841" y="426168"/>
                      <a:pt x="2056864" y="420765"/>
                    </a:cubicBezTo>
                    <a:cubicBezTo>
                      <a:pt x="2052100" y="412494"/>
                      <a:pt x="2048949" y="403388"/>
                      <a:pt x="2047585" y="393948"/>
                    </a:cubicBezTo>
                    <a:cubicBezTo>
                      <a:pt x="2051504" y="381648"/>
                      <a:pt x="2059993" y="371308"/>
                      <a:pt x="2071296" y="365072"/>
                    </a:cubicBezTo>
                    <a:cubicBezTo>
                      <a:pt x="2071296" y="365072"/>
                      <a:pt x="2081614" y="353726"/>
                      <a:pt x="2084700" y="351669"/>
                    </a:cubicBezTo>
                    <a:cubicBezTo>
                      <a:pt x="2088836" y="348020"/>
                      <a:pt x="2092030" y="343419"/>
                      <a:pt x="2093989" y="338265"/>
                    </a:cubicBezTo>
                    <a:cubicBezTo>
                      <a:pt x="2094552" y="334497"/>
                      <a:pt x="2094552" y="330676"/>
                      <a:pt x="2093989" y="326919"/>
                    </a:cubicBezTo>
                    <a:cubicBezTo>
                      <a:pt x="2094455" y="322122"/>
                      <a:pt x="2094455" y="317283"/>
                      <a:pt x="2093989" y="312475"/>
                    </a:cubicBezTo>
                    <a:cubicBezTo>
                      <a:pt x="2092885" y="308546"/>
                      <a:pt x="2090752" y="304983"/>
                      <a:pt x="2087796" y="302169"/>
                    </a:cubicBezTo>
                    <a:cubicBezTo>
                      <a:pt x="2084624" y="299765"/>
                      <a:pt x="2082123" y="296560"/>
                      <a:pt x="2080575" y="292890"/>
                    </a:cubicBezTo>
                    <a:cubicBezTo>
                      <a:pt x="2080586" y="292890"/>
                      <a:pt x="2066142" y="280515"/>
                      <a:pt x="2065114" y="274322"/>
                    </a:cubicBezTo>
                    <a:cubicBezTo>
                      <a:pt x="2064313" y="263744"/>
                      <a:pt x="2071296" y="254130"/>
                      <a:pt x="2081614" y="251639"/>
                    </a:cubicBezTo>
                    <a:lnTo>
                      <a:pt x="2095018" y="251639"/>
                    </a:lnTo>
                    <a:cubicBezTo>
                      <a:pt x="2103268" y="251639"/>
                      <a:pt x="2107393" y="241322"/>
                      <a:pt x="2110490" y="234100"/>
                    </a:cubicBezTo>
                    <a:cubicBezTo>
                      <a:pt x="2113586" y="226879"/>
                      <a:pt x="2110490" y="213475"/>
                      <a:pt x="2110490" y="206264"/>
                    </a:cubicBezTo>
                    <a:cubicBezTo>
                      <a:pt x="2110490" y="199043"/>
                      <a:pt x="2100172" y="195946"/>
                      <a:pt x="2093989" y="194918"/>
                    </a:cubicBezTo>
                    <a:cubicBezTo>
                      <a:pt x="2088154" y="194420"/>
                      <a:pt x="2082285" y="194420"/>
                      <a:pt x="2076461" y="194918"/>
                    </a:cubicBezTo>
                    <a:cubicBezTo>
                      <a:pt x="2076461" y="194918"/>
                      <a:pt x="2066142" y="189764"/>
                      <a:pt x="2065114" y="184599"/>
                    </a:cubicBezTo>
                    <a:cubicBezTo>
                      <a:pt x="2064085" y="179446"/>
                      <a:pt x="2059949" y="184599"/>
                      <a:pt x="2054796" y="184599"/>
                    </a:cubicBezTo>
                    <a:cubicBezTo>
                      <a:pt x="2049642" y="184599"/>
                      <a:pt x="2048614" y="169139"/>
                      <a:pt x="2047585" y="166043"/>
                    </a:cubicBezTo>
                    <a:cubicBezTo>
                      <a:pt x="2046546" y="162946"/>
                      <a:pt x="2047585" y="166043"/>
                      <a:pt x="2055824" y="158821"/>
                    </a:cubicBezTo>
                    <a:cubicBezTo>
                      <a:pt x="2064085" y="151600"/>
                      <a:pt x="2055824" y="151600"/>
                      <a:pt x="2060989" y="147475"/>
                    </a:cubicBezTo>
                    <a:cubicBezTo>
                      <a:pt x="2066142" y="143350"/>
                      <a:pt x="2069239" y="139225"/>
                      <a:pt x="2074393" y="136139"/>
                    </a:cubicBezTo>
                    <a:lnTo>
                      <a:pt x="2093989" y="136139"/>
                    </a:lnTo>
                    <a:cubicBezTo>
                      <a:pt x="2118740" y="121696"/>
                      <a:pt x="2144519" y="86639"/>
                      <a:pt x="2171337" y="84571"/>
                    </a:cubicBezTo>
                    <a:cubicBezTo>
                      <a:pt x="2198145" y="82514"/>
                      <a:pt x="2189895" y="84571"/>
                      <a:pt x="2194020" y="79417"/>
                    </a:cubicBezTo>
                    <a:cubicBezTo>
                      <a:pt x="2195051" y="78129"/>
                      <a:pt x="2196469" y="78194"/>
                      <a:pt x="2198081" y="79112"/>
                    </a:cubicBezTo>
                    <a:close/>
                    <a:moveTo>
                      <a:pt x="2394088" y="55695"/>
                    </a:moveTo>
                    <a:cubicBezTo>
                      <a:pt x="2379656" y="62916"/>
                      <a:pt x="2355934" y="70138"/>
                      <a:pt x="2356963" y="76320"/>
                    </a:cubicBezTo>
                    <a:cubicBezTo>
                      <a:pt x="2357991" y="82513"/>
                      <a:pt x="2359020" y="93860"/>
                      <a:pt x="2365213" y="93860"/>
                    </a:cubicBezTo>
                    <a:cubicBezTo>
                      <a:pt x="2372001" y="95408"/>
                      <a:pt x="2379050" y="95408"/>
                      <a:pt x="2385838" y="93860"/>
                    </a:cubicBezTo>
                    <a:cubicBezTo>
                      <a:pt x="2390992" y="88695"/>
                      <a:pt x="2397185" y="73224"/>
                      <a:pt x="2397185" y="73224"/>
                    </a:cubicBezTo>
                    <a:cubicBezTo>
                      <a:pt x="2397867" y="68092"/>
                      <a:pt x="2397867" y="62895"/>
                      <a:pt x="2397185" y="57763"/>
                    </a:cubicBezTo>
                    <a:close/>
                    <a:moveTo>
                      <a:pt x="2409561" y="1039"/>
                    </a:moveTo>
                    <a:cubicBezTo>
                      <a:pt x="2416782" y="10"/>
                      <a:pt x="2421936" y="6193"/>
                      <a:pt x="2427090" y="1039"/>
                    </a:cubicBezTo>
                    <a:cubicBezTo>
                      <a:pt x="2438393" y="-347"/>
                      <a:pt x="2449815" y="-347"/>
                      <a:pt x="2461119" y="1039"/>
                    </a:cubicBezTo>
                    <a:cubicBezTo>
                      <a:pt x="2461130" y="1039"/>
                      <a:pt x="2461130" y="12386"/>
                      <a:pt x="2469369" y="14443"/>
                    </a:cubicBezTo>
                    <a:cubicBezTo>
                      <a:pt x="2476872" y="19466"/>
                      <a:pt x="2482058" y="27251"/>
                      <a:pt x="2483812" y="36096"/>
                    </a:cubicBezTo>
                    <a:cubicBezTo>
                      <a:pt x="2483812" y="43318"/>
                      <a:pt x="2477630" y="54664"/>
                      <a:pt x="2477630" y="57761"/>
                    </a:cubicBezTo>
                    <a:cubicBezTo>
                      <a:pt x="2479600" y="63791"/>
                      <a:pt x="2479600" y="70288"/>
                      <a:pt x="2477630" y="76318"/>
                    </a:cubicBezTo>
                    <a:cubicBezTo>
                      <a:pt x="2472747" y="86549"/>
                      <a:pt x="2468936" y="97268"/>
                      <a:pt x="2466283" y="108290"/>
                    </a:cubicBezTo>
                    <a:cubicBezTo>
                      <a:pt x="2462169" y="115057"/>
                      <a:pt x="2457697" y="121596"/>
                      <a:pt x="2452879" y="127886"/>
                    </a:cubicBezTo>
                    <a:cubicBezTo>
                      <a:pt x="2445658" y="155722"/>
                      <a:pt x="2435340" y="175319"/>
                      <a:pt x="2429158" y="203165"/>
                    </a:cubicBezTo>
                    <a:cubicBezTo>
                      <a:pt x="2429158" y="203165"/>
                      <a:pt x="2422965" y="216569"/>
                      <a:pt x="2419868" y="215541"/>
                    </a:cubicBezTo>
                    <a:cubicBezTo>
                      <a:pt x="2416782" y="214512"/>
                      <a:pt x="2408532" y="215541"/>
                      <a:pt x="2406464" y="215541"/>
                    </a:cubicBezTo>
                    <a:cubicBezTo>
                      <a:pt x="2404407" y="215541"/>
                      <a:pt x="2396157" y="215541"/>
                      <a:pt x="2392032" y="222762"/>
                    </a:cubicBezTo>
                    <a:cubicBezTo>
                      <a:pt x="2387907" y="229973"/>
                      <a:pt x="2374503" y="222762"/>
                      <a:pt x="2372435" y="232041"/>
                    </a:cubicBezTo>
                    <a:cubicBezTo>
                      <a:pt x="2369859" y="237238"/>
                      <a:pt x="2369859" y="243344"/>
                      <a:pt x="2372435" y="248541"/>
                    </a:cubicBezTo>
                    <a:cubicBezTo>
                      <a:pt x="2377589" y="253694"/>
                      <a:pt x="2386879" y="248541"/>
                      <a:pt x="2387907" y="243387"/>
                    </a:cubicBezTo>
                    <a:cubicBezTo>
                      <a:pt x="2390603" y="238937"/>
                      <a:pt x="2395129" y="235906"/>
                      <a:pt x="2400282" y="235137"/>
                    </a:cubicBezTo>
                    <a:cubicBezTo>
                      <a:pt x="2406432" y="236079"/>
                      <a:pt x="2412690" y="236079"/>
                      <a:pt x="2418840" y="235137"/>
                    </a:cubicBezTo>
                    <a:cubicBezTo>
                      <a:pt x="2422867" y="235484"/>
                      <a:pt x="2426213" y="238407"/>
                      <a:pt x="2427090" y="242348"/>
                    </a:cubicBezTo>
                    <a:cubicBezTo>
                      <a:pt x="2428486" y="250338"/>
                      <a:pt x="2431280" y="258014"/>
                      <a:pt x="2435340" y="265041"/>
                    </a:cubicBezTo>
                    <a:cubicBezTo>
                      <a:pt x="2436444" y="268040"/>
                      <a:pt x="2436444" y="271320"/>
                      <a:pt x="2435340" y="274319"/>
                    </a:cubicBezTo>
                    <a:cubicBezTo>
                      <a:pt x="2430663" y="279625"/>
                      <a:pt x="2425477" y="284453"/>
                      <a:pt x="2419868" y="288763"/>
                    </a:cubicBezTo>
                    <a:cubicBezTo>
                      <a:pt x="2419868" y="288763"/>
                      <a:pt x="2407493" y="288763"/>
                      <a:pt x="2402339" y="298041"/>
                    </a:cubicBezTo>
                    <a:cubicBezTo>
                      <a:pt x="2400791" y="301657"/>
                      <a:pt x="2400791" y="305761"/>
                      <a:pt x="2402339" y="309377"/>
                    </a:cubicBezTo>
                    <a:cubicBezTo>
                      <a:pt x="2402339" y="316609"/>
                      <a:pt x="2408532" y="316609"/>
                      <a:pt x="2412657" y="315570"/>
                    </a:cubicBezTo>
                    <a:cubicBezTo>
                      <a:pt x="2416782" y="314541"/>
                      <a:pt x="2430186" y="308348"/>
                      <a:pt x="2436368" y="307320"/>
                    </a:cubicBezTo>
                    <a:cubicBezTo>
                      <a:pt x="2442886" y="307883"/>
                      <a:pt x="2449447" y="307883"/>
                      <a:pt x="2455965" y="307320"/>
                    </a:cubicBezTo>
                    <a:cubicBezTo>
                      <a:pt x="2455965" y="307320"/>
                      <a:pt x="2471437" y="299070"/>
                      <a:pt x="2477630" y="300098"/>
                    </a:cubicBezTo>
                    <a:cubicBezTo>
                      <a:pt x="2483812" y="301138"/>
                      <a:pt x="2493091" y="291848"/>
                      <a:pt x="2498244" y="300098"/>
                    </a:cubicBezTo>
                    <a:cubicBezTo>
                      <a:pt x="2503409" y="308348"/>
                      <a:pt x="2516812" y="310416"/>
                      <a:pt x="2517841" y="323820"/>
                    </a:cubicBezTo>
                    <a:cubicBezTo>
                      <a:pt x="2518880" y="337223"/>
                      <a:pt x="2511659" y="367138"/>
                      <a:pt x="2494119" y="370224"/>
                    </a:cubicBezTo>
                    <a:cubicBezTo>
                      <a:pt x="2476590" y="373320"/>
                      <a:pt x="2494119" y="370224"/>
                      <a:pt x="2467312" y="370224"/>
                    </a:cubicBezTo>
                    <a:lnTo>
                      <a:pt x="2422965" y="377445"/>
                    </a:lnTo>
                    <a:cubicBezTo>
                      <a:pt x="2414725" y="377997"/>
                      <a:pt x="2406454" y="377997"/>
                      <a:pt x="2398214" y="377445"/>
                    </a:cubicBezTo>
                    <a:cubicBezTo>
                      <a:pt x="2391177" y="378398"/>
                      <a:pt x="2384258" y="380130"/>
                      <a:pt x="2377589" y="382599"/>
                    </a:cubicBezTo>
                    <a:cubicBezTo>
                      <a:pt x="2369934" y="385760"/>
                      <a:pt x="2361987" y="388185"/>
                      <a:pt x="2353878" y="389820"/>
                    </a:cubicBezTo>
                    <a:cubicBezTo>
                      <a:pt x="2343971" y="391260"/>
                      <a:pt x="2334487" y="394779"/>
                      <a:pt x="2326031" y="400138"/>
                    </a:cubicBezTo>
                    <a:cubicBezTo>
                      <a:pt x="2316244" y="403256"/>
                      <a:pt x="2306250" y="405671"/>
                      <a:pt x="2296127" y="407360"/>
                    </a:cubicBezTo>
                    <a:cubicBezTo>
                      <a:pt x="2286578" y="412708"/>
                      <a:pt x="2276563" y="417191"/>
                      <a:pt x="2266212" y="420763"/>
                    </a:cubicBezTo>
                    <a:cubicBezTo>
                      <a:pt x="2261059" y="420763"/>
                      <a:pt x="2246616" y="420763"/>
                      <a:pt x="2245587" y="413542"/>
                    </a:cubicBezTo>
                    <a:cubicBezTo>
                      <a:pt x="2241776" y="405324"/>
                      <a:pt x="2239004" y="396663"/>
                      <a:pt x="2237348" y="387752"/>
                    </a:cubicBezTo>
                    <a:lnTo>
                      <a:pt x="2237337" y="379513"/>
                    </a:lnTo>
                    <a:cubicBezTo>
                      <a:pt x="2237337" y="379513"/>
                      <a:pt x="2237337" y="368167"/>
                      <a:pt x="2237337" y="364042"/>
                    </a:cubicBezTo>
                    <a:cubicBezTo>
                      <a:pt x="2237337" y="359917"/>
                      <a:pt x="2237337" y="357849"/>
                      <a:pt x="2243530" y="357849"/>
                    </a:cubicBezTo>
                    <a:cubicBezTo>
                      <a:pt x="2249712" y="357849"/>
                      <a:pt x="2248684" y="357849"/>
                      <a:pt x="2253837" y="357849"/>
                    </a:cubicBezTo>
                    <a:cubicBezTo>
                      <a:pt x="2262585" y="354362"/>
                      <a:pt x="2270890" y="349869"/>
                      <a:pt x="2278588" y="344445"/>
                    </a:cubicBezTo>
                    <a:lnTo>
                      <a:pt x="2310560" y="324848"/>
                    </a:lnTo>
                    <a:cubicBezTo>
                      <a:pt x="2310560" y="318666"/>
                      <a:pt x="2310560" y="315570"/>
                      <a:pt x="2303338" y="316609"/>
                    </a:cubicBezTo>
                    <a:cubicBezTo>
                      <a:pt x="2296127" y="317638"/>
                      <a:pt x="2293031" y="316609"/>
                      <a:pt x="2289934" y="316609"/>
                    </a:cubicBezTo>
                    <a:cubicBezTo>
                      <a:pt x="2286838" y="316609"/>
                      <a:pt x="2278588" y="316609"/>
                      <a:pt x="2277559" y="316609"/>
                    </a:cubicBezTo>
                    <a:cubicBezTo>
                      <a:pt x="2276531" y="316609"/>
                      <a:pt x="2277559" y="308348"/>
                      <a:pt x="2277559" y="305263"/>
                    </a:cubicBezTo>
                    <a:lnTo>
                      <a:pt x="2277559" y="291848"/>
                    </a:lnTo>
                    <a:cubicBezTo>
                      <a:pt x="2277559" y="291848"/>
                      <a:pt x="2277559" y="281541"/>
                      <a:pt x="2283752" y="280512"/>
                    </a:cubicBezTo>
                    <a:cubicBezTo>
                      <a:pt x="2289934" y="279473"/>
                      <a:pt x="2283752" y="280512"/>
                      <a:pt x="2291991" y="280512"/>
                    </a:cubicBezTo>
                    <a:lnTo>
                      <a:pt x="2300252" y="280512"/>
                    </a:lnTo>
                    <a:lnTo>
                      <a:pt x="2307463" y="280512"/>
                    </a:lnTo>
                    <a:cubicBezTo>
                      <a:pt x="2310289" y="278867"/>
                      <a:pt x="2312465" y="276322"/>
                      <a:pt x="2313656" y="273291"/>
                    </a:cubicBezTo>
                    <a:cubicBezTo>
                      <a:pt x="2314706" y="267845"/>
                      <a:pt x="2314706" y="262237"/>
                      <a:pt x="2313656" y="256791"/>
                    </a:cubicBezTo>
                    <a:cubicBezTo>
                      <a:pt x="2313656" y="256791"/>
                      <a:pt x="2308492" y="256791"/>
                      <a:pt x="2303338" y="256791"/>
                    </a:cubicBezTo>
                    <a:lnTo>
                      <a:pt x="2290963" y="261944"/>
                    </a:lnTo>
                    <a:cubicBezTo>
                      <a:pt x="2287552" y="262518"/>
                      <a:pt x="2284066" y="262518"/>
                      <a:pt x="2280656" y="261944"/>
                    </a:cubicBezTo>
                    <a:cubicBezTo>
                      <a:pt x="2277288" y="262984"/>
                      <a:pt x="2273694" y="262984"/>
                      <a:pt x="2270338" y="261944"/>
                    </a:cubicBezTo>
                    <a:cubicBezTo>
                      <a:pt x="2270338" y="261944"/>
                      <a:pt x="2270338" y="261944"/>
                      <a:pt x="2265184" y="255751"/>
                    </a:cubicBezTo>
                    <a:cubicBezTo>
                      <a:pt x="2262672" y="252774"/>
                      <a:pt x="2260907" y="249245"/>
                      <a:pt x="2260030" y="245444"/>
                    </a:cubicBezTo>
                    <a:cubicBezTo>
                      <a:pt x="2260030" y="235137"/>
                      <a:pt x="2250752" y="233069"/>
                      <a:pt x="2248684" y="231012"/>
                    </a:cubicBezTo>
                    <a:cubicBezTo>
                      <a:pt x="2245576" y="225588"/>
                      <a:pt x="2243476" y="219644"/>
                      <a:pt x="2242502" y="213473"/>
                    </a:cubicBezTo>
                    <a:cubicBezTo>
                      <a:pt x="2242502" y="203165"/>
                      <a:pt x="2249712" y="192847"/>
                      <a:pt x="2247655" y="186665"/>
                    </a:cubicBezTo>
                    <a:cubicBezTo>
                      <a:pt x="2242631" y="173002"/>
                      <a:pt x="2239167" y="158819"/>
                      <a:pt x="2237337" y="144386"/>
                    </a:cubicBezTo>
                    <a:cubicBezTo>
                      <a:pt x="2237337" y="144386"/>
                      <a:pt x="2231154" y="135097"/>
                      <a:pt x="2229086" y="126847"/>
                    </a:cubicBezTo>
                    <a:cubicBezTo>
                      <a:pt x="2227029" y="118597"/>
                      <a:pt x="2229086" y="117568"/>
                      <a:pt x="2229086" y="113443"/>
                    </a:cubicBezTo>
                    <a:cubicBezTo>
                      <a:pt x="2230191" y="105237"/>
                      <a:pt x="2230191" y="96911"/>
                      <a:pt x="2229086" y="88693"/>
                    </a:cubicBezTo>
                    <a:lnTo>
                      <a:pt x="2228058" y="86636"/>
                    </a:lnTo>
                    <a:cubicBezTo>
                      <a:pt x="2228058" y="76318"/>
                      <a:pt x="2228058" y="61886"/>
                      <a:pt x="2236309" y="61886"/>
                    </a:cubicBezTo>
                    <a:cubicBezTo>
                      <a:pt x="2244559" y="61886"/>
                      <a:pt x="2244559" y="69097"/>
                      <a:pt x="2251780" y="68068"/>
                    </a:cubicBezTo>
                    <a:cubicBezTo>
                      <a:pt x="2256533" y="69140"/>
                      <a:pt x="2261459" y="69140"/>
                      <a:pt x="2266223" y="68068"/>
                    </a:cubicBezTo>
                    <a:lnTo>
                      <a:pt x="2283752" y="59818"/>
                    </a:lnTo>
                    <a:cubicBezTo>
                      <a:pt x="2293204" y="53149"/>
                      <a:pt x="2303208" y="47280"/>
                      <a:pt x="2313656" y="42289"/>
                    </a:cubicBezTo>
                    <a:cubicBezTo>
                      <a:pt x="2320867" y="42289"/>
                      <a:pt x="2331185" y="42289"/>
                      <a:pt x="2337367" y="36096"/>
                    </a:cubicBezTo>
                    <a:cubicBezTo>
                      <a:pt x="2343560" y="29914"/>
                      <a:pt x="2402339" y="2068"/>
                      <a:pt x="2409561" y="10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23143153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7D713D83-7631-4F3C-AAAE-9D2BC54A1D1E}"/>
              </a:ext>
            </a:extLst>
          </p:cNvPr>
          <p:cNvSpPr/>
          <p:nvPr userDrawn="1"/>
        </p:nvSpPr>
        <p:spPr>
          <a:xfrm>
            <a:off x="10114068" y="210207"/>
            <a:ext cx="2090997" cy="573228"/>
          </a:xfrm>
          <a:custGeom>
            <a:avLst/>
            <a:gdLst>
              <a:gd name="connsiteX0" fmla="*/ 138577 w 2090997"/>
              <a:gd name="connsiteY0" fmla="*/ 0 h 573228"/>
              <a:gd name="connsiteX1" fmla="*/ 2090997 w 2090997"/>
              <a:gd name="connsiteY1" fmla="*/ 0 h 573228"/>
              <a:gd name="connsiteX2" fmla="*/ 2090997 w 2090997"/>
              <a:gd name="connsiteY2" fmla="*/ 573228 h 573228"/>
              <a:gd name="connsiteX3" fmla="*/ 0 w 209099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0997" h="573228">
                <a:moveTo>
                  <a:pt x="138577" y="0"/>
                </a:moveTo>
                <a:lnTo>
                  <a:pt x="2090997" y="0"/>
                </a:lnTo>
                <a:lnTo>
                  <a:pt x="209099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0" name="任意多边形: 形状 109">
            <a:extLst>
              <a:ext uri="{FF2B5EF4-FFF2-40B4-BE49-F238E27FC236}">
                <a16:creationId xmlns:a16="http://schemas.microsoft.com/office/drawing/2014/main" id="{10DB85A9-4553-4495-B1EB-F61FFDC7399E}"/>
              </a:ext>
            </a:extLst>
          </p:cNvPr>
          <p:cNvSpPr/>
          <p:nvPr/>
        </p:nvSpPr>
        <p:spPr>
          <a:xfrm>
            <a:off x="10362852" y="314366"/>
            <a:ext cx="1592754" cy="358279"/>
          </a:xfrm>
          <a:custGeom>
            <a:avLst/>
            <a:gdLst>
              <a:gd name="connsiteX0" fmla="*/ 209574 w 1592754"/>
              <a:gd name="connsiteY0" fmla="*/ 323627 h 358279"/>
              <a:gd name="connsiteX1" fmla="*/ 211568 w 1592754"/>
              <a:gd name="connsiteY1" fmla="*/ 327864 h 358279"/>
              <a:gd name="connsiteX2" fmla="*/ 211286 w 1592754"/>
              <a:gd name="connsiteY2" fmla="*/ 332418 h 358279"/>
              <a:gd name="connsiteX3" fmla="*/ 210668 w 1592754"/>
              <a:gd name="connsiteY3" fmla="*/ 333339 h 358279"/>
              <a:gd name="connsiteX4" fmla="*/ 204984 w 1592754"/>
              <a:gd name="connsiteY4" fmla="*/ 333654 h 358279"/>
              <a:gd name="connsiteX5" fmla="*/ 203007 w 1592754"/>
              <a:gd name="connsiteY5" fmla="*/ 329523 h 358279"/>
              <a:gd name="connsiteX6" fmla="*/ 203289 w 1592754"/>
              <a:gd name="connsiteY6" fmla="*/ 324845 h 358279"/>
              <a:gd name="connsiteX7" fmla="*/ 203985 w 1592754"/>
              <a:gd name="connsiteY7" fmla="*/ 323816 h 358279"/>
              <a:gd name="connsiteX8" fmla="*/ 209574 w 1592754"/>
              <a:gd name="connsiteY8" fmla="*/ 323627 h 358279"/>
              <a:gd name="connsiteX9" fmla="*/ 185565 w 1592754"/>
              <a:gd name="connsiteY9" fmla="*/ 322479 h 358279"/>
              <a:gd name="connsiteX10" fmla="*/ 173756 w 1592754"/>
              <a:gd name="connsiteY10" fmla="*/ 322691 h 358279"/>
              <a:gd name="connsiteX11" fmla="*/ 174073 w 1592754"/>
              <a:gd name="connsiteY11" fmla="*/ 340132 h 358279"/>
              <a:gd name="connsiteX12" fmla="*/ 185936 w 1592754"/>
              <a:gd name="connsiteY12" fmla="*/ 339902 h 358279"/>
              <a:gd name="connsiteX13" fmla="*/ 185936 w 1592754"/>
              <a:gd name="connsiteY13" fmla="*/ 338349 h 358279"/>
              <a:gd name="connsiteX14" fmla="*/ 185936 w 1592754"/>
              <a:gd name="connsiteY14" fmla="*/ 336813 h 358279"/>
              <a:gd name="connsiteX15" fmla="*/ 177110 w 1592754"/>
              <a:gd name="connsiteY15" fmla="*/ 336972 h 358279"/>
              <a:gd name="connsiteX16" fmla="*/ 177110 w 1592754"/>
              <a:gd name="connsiteY16" fmla="*/ 332435 h 358279"/>
              <a:gd name="connsiteX17" fmla="*/ 184947 w 1592754"/>
              <a:gd name="connsiteY17" fmla="*/ 332294 h 358279"/>
              <a:gd name="connsiteX18" fmla="*/ 184947 w 1592754"/>
              <a:gd name="connsiteY18" fmla="*/ 330794 h 358279"/>
              <a:gd name="connsiteX19" fmla="*/ 184947 w 1592754"/>
              <a:gd name="connsiteY19" fmla="*/ 329293 h 358279"/>
              <a:gd name="connsiteX20" fmla="*/ 177110 w 1592754"/>
              <a:gd name="connsiteY20" fmla="*/ 329434 h 358279"/>
              <a:gd name="connsiteX21" fmla="*/ 177110 w 1592754"/>
              <a:gd name="connsiteY21" fmla="*/ 325727 h 358279"/>
              <a:gd name="connsiteX22" fmla="*/ 185565 w 1592754"/>
              <a:gd name="connsiteY22" fmla="*/ 325586 h 358279"/>
              <a:gd name="connsiteX23" fmla="*/ 185565 w 1592754"/>
              <a:gd name="connsiteY23" fmla="*/ 324033 h 358279"/>
              <a:gd name="connsiteX24" fmla="*/ 156615 w 1592754"/>
              <a:gd name="connsiteY24" fmla="*/ 321138 h 358279"/>
              <a:gd name="connsiteX25" fmla="*/ 156421 w 1592754"/>
              <a:gd name="connsiteY25" fmla="*/ 322673 h 358279"/>
              <a:gd name="connsiteX26" fmla="*/ 156244 w 1592754"/>
              <a:gd name="connsiteY26" fmla="*/ 324209 h 358279"/>
              <a:gd name="connsiteX27" fmla="*/ 161046 w 1592754"/>
              <a:gd name="connsiteY27" fmla="*/ 324792 h 358279"/>
              <a:gd name="connsiteX28" fmla="*/ 159280 w 1592754"/>
              <a:gd name="connsiteY28" fmla="*/ 339020 h 358279"/>
              <a:gd name="connsiteX29" fmla="*/ 161046 w 1592754"/>
              <a:gd name="connsiteY29" fmla="*/ 339232 h 358279"/>
              <a:gd name="connsiteX30" fmla="*/ 162687 w 1592754"/>
              <a:gd name="connsiteY30" fmla="*/ 339426 h 358279"/>
              <a:gd name="connsiteX31" fmla="*/ 164453 w 1592754"/>
              <a:gd name="connsiteY31" fmla="*/ 325198 h 358279"/>
              <a:gd name="connsiteX32" fmla="*/ 169272 w 1592754"/>
              <a:gd name="connsiteY32" fmla="*/ 325798 h 358279"/>
              <a:gd name="connsiteX33" fmla="*/ 169448 w 1592754"/>
              <a:gd name="connsiteY33" fmla="*/ 324244 h 358279"/>
              <a:gd name="connsiteX34" fmla="*/ 169554 w 1592754"/>
              <a:gd name="connsiteY34" fmla="*/ 322726 h 358279"/>
              <a:gd name="connsiteX35" fmla="*/ 210943 w 1592754"/>
              <a:gd name="connsiteY35" fmla="*/ 320587 h 358279"/>
              <a:gd name="connsiteX36" fmla="*/ 200552 w 1592754"/>
              <a:gd name="connsiteY36" fmla="*/ 323185 h 358279"/>
              <a:gd name="connsiteX37" fmla="*/ 199793 w 1592754"/>
              <a:gd name="connsiteY37" fmla="*/ 330246 h 358279"/>
              <a:gd name="connsiteX38" fmla="*/ 203112 w 1592754"/>
              <a:gd name="connsiteY38" fmla="*/ 336372 h 358279"/>
              <a:gd name="connsiteX39" fmla="*/ 203619 w 1592754"/>
              <a:gd name="connsiteY39" fmla="*/ 336714 h 358279"/>
              <a:gd name="connsiteX40" fmla="*/ 214163 w 1592754"/>
              <a:gd name="connsiteY40" fmla="*/ 334218 h 358279"/>
              <a:gd name="connsiteX41" fmla="*/ 214922 w 1592754"/>
              <a:gd name="connsiteY41" fmla="*/ 327298 h 358279"/>
              <a:gd name="connsiteX42" fmla="*/ 211603 w 1592754"/>
              <a:gd name="connsiteY42" fmla="*/ 321032 h 358279"/>
              <a:gd name="connsiteX43" fmla="*/ 210943 w 1592754"/>
              <a:gd name="connsiteY43" fmla="*/ 320587 h 358279"/>
              <a:gd name="connsiteX44" fmla="*/ 656263 w 1592754"/>
              <a:gd name="connsiteY44" fmla="*/ 318769 h 358279"/>
              <a:gd name="connsiteX45" fmla="*/ 656623 w 1592754"/>
              <a:gd name="connsiteY45" fmla="*/ 318929 h 358279"/>
              <a:gd name="connsiteX46" fmla="*/ 656193 w 1592754"/>
              <a:gd name="connsiteY46" fmla="*/ 318806 h 358279"/>
              <a:gd name="connsiteX47" fmla="*/ 140304 w 1592754"/>
              <a:gd name="connsiteY47" fmla="*/ 317395 h 358279"/>
              <a:gd name="connsiteX48" fmla="*/ 137673 w 1592754"/>
              <a:gd name="connsiteY48" fmla="*/ 327987 h 358279"/>
              <a:gd name="connsiteX49" fmla="*/ 137938 w 1592754"/>
              <a:gd name="connsiteY49" fmla="*/ 333530 h 358279"/>
              <a:gd name="connsiteX50" fmla="*/ 142263 w 1592754"/>
              <a:gd name="connsiteY50" fmla="*/ 336390 h 358279"/>
              <a:gd name="connsiteX51" fmla="*/ 147471 w 1592754"/>
              <a:gd name="connsiteY51" fmla="*/ 335983 h 358279"/>
              <a:gd name="connsiteX52" fmla="*/ 150242 w 1592754"/>
              <a:gd name="connsiteY52" fmla="*/ 331111 h 358279"/>
              <a:gd name="connsiteX53" fmla="*/ 152802 w 1592754"/>
              <a:gd name="connsiteY53" fmla="*/ 320520 h 358279"/>
              <a:gd name="connsiteX54" fmla="*/ 151178 w 1592754"/>
              <a:gd name="connsiteY54" fmla="*/ 320114 h 358279"/>
              <a:gd name="connsiteX55" fmla="*/ 149554 w 1592754"/>
              <a:gd name="connsiteY55" fmla="*/ 319725 h 358279"/>
              <a:gd name="connsiteX56" fmla="*/ 146888 w 1592754"/>
              <a:gd name="connsiteY56" fmla="*/ 330317 h 358279"/>
              <a:gd name="connsiteX57" fmla="*/ 145494 w 1592754"/>
              <a:gd name="connsiteY57" fmla="*/ 332947 h 358279"/>
              <a:gd name="connsiteX58" fmla="*/ 142952 w 1592754"/>
              <a:gd name="connsiteY58" fmla="*/ 333194 h 358279"/>
              <a:gd name="connsiteX59" fmla="*/ 140904 w 1592754"/>
              <a:gd name="connsiteY59" fmla="*/ 331729 h 358279"/>
              <a:gd name="connsiteX60" fmla="*/ 140904 w 1592754"/>
              <a:gd name="connsiteY60" fmla="*/ 328799 h 358279"/>
              <a:gd name="connsiteX61" fmla="*/ 143552 w 1592754"/>
              <a:gd name="connsiteY61" fmla="*/ 318207 h 358279"/>
              <a:gd name="connsiteX62" fmla="*/ 141928 w 1592754"/>
              <a:gd name="connsiteY62" fmla="*/ 317801 h 358279"/>
              <a:gd name="connsiteX63" fmla="*/ 228885 w 1592754"/>
              <a:gd name="connsiteY63" fmla="*/ 313935 h 358279"/>
              <a:gd name="connsiteX64" fmla="*/ 218029 w 1592754"/>
              <a:gd name="connsiteY64" fmla="*/ 317466 h 358279"/>
              <a:gd name="connsiteX65" fmla="*/ 223324 w 1592754"/>
              <a:gd name="connsiteY65" fmla="*/ 334042 h 358279"/>
              <a:gd name="connsiteX66" fmla="*/ 224931 w 1592754"/>
              <a:gd name="connsiteY66" fmla="*/ 333512 h 358279"/>
              <a:gd name="connsiteX67" fmla="*/ 226520 w 1592754"/>
              <a:gd name="connsiteY67" fmla="*/ 333000 h 358279"/>
              <a:gd name="connsiteX68" fmla="*/ 224313 w 1592754"/>
              <a:gd name="connsiteY68" fmla="*/ 325992 h 358279"/>
              <a:gd name="connsiteX69" fmla="*/ 231003 w 1592754"/>
              <a:gd name="connsiteY69" fmla="*/ 323821 h 358279"/>
              <a:gd name="connsiteX70" fmla="*/ 230544 w 1592754"/>
              <a:gd name="connsiteY70" fmla="*/ 322391 h 358279"/>
              <a:gd name="connsiteX71" fmla="*/ 230068 w 1592754"/>
              <a:gd name="connsiteY71" fmla="*/ 320961 h 358279"/>
              <a:gd name="connsiteX72" fmla="*/ 223395 w 1592754"/>
              <a:gd name="connsiteY72" fmla="*/ 323132 h 358279"/>
              <a:gd name="connsiteX73" fmla="*/ 222177 w 1592754"/>
              <a:gd name="connsiteY73" fmla="*/ 319372 h 358279"/>
              <a:gd name="connsiteX74" fmla="*/ 229838 w 1592754"/>
              <a:gd name="connsiteY74" fmla="*/ 316883 h 358279"/>
              <a:gd name="connsiteX75" fmla="*/ 229362 w 1592754"/>
              <a:gd name="connsiteY75" fmla="*/ 315400 h 358279"/>
              <a:gd name="connsiteX76" fmla="*/ 124293 w 1592754"/>
              <a:gd name="connsiteY76" fmla="*/ 311941 h 358279"/>
              <a:gd name="connsiteX77" fmla="*/ 123781 w 1592754"/>
              <a:gd name="connsiteY77" fmla="*/ 313406 h 358279"/>
              <a:gd name="connsiteX78" fmla="*/ 123287 w 1592754"/>
              <a:gd name="connsiteY78" fmla="*/ 314871 h 358279"/>
              <a:gd name="connsiteX79" fmla="*/ 127859 w 1592754"/>
              <a:gd name="connsiteY79" fmla="*/ 316442 h 358279"/>
              <a:gd name="connsiteX80" fmla="*/ 123198 w 1592754"/>
              <a:gd name="connsiteY80" fmla="*/ 329999 h 358279"/>
              <a:gd name="connsiteX81" fmla="*/ 124787 w 1592754"/>
              <a:gd name="connsiteY81" fmla="*/ 330546 h 358279"/>
              <a:gd name="connsiteX82" fmla="*/ 126358 w 1592754"/>
              <a:gd name="connsiteY82" fmla="*/ 331094 h 358279"/>
              <a:gd name="connsiteX83" fmla="*/ 131018 w 1592754"/>
              <a:gd name="connsiteY83" fmla="*/ 317536 h 358279"/>
              <a:gd name="connsiteX84" fmla="*/ 135608 w 1592754"/>
              <a:gd name="connsiteY84" fmla="*/ 319108 h 358279"/>
              <a:gd name="connsiteX85" fmla="*/ 136120 w 1592754"/>
              <a:gd name="connsiteY85" fmla="*/ 317642 h 358279"/>
              <a:gd name="connsiteX86" fmla="*/ 136650 w 1592754"/>
              <a:gd name="connsiteY86" fmla="*/ 316195 h 358279"/>
              <a:gd name="connsiteX87" fmla="*/ 117955 w 1592754"/>
              <a:gd name="connsiteY87" fmla="*/ 308834 h 358279"/>
              <a:gd name="connsiteX88" fmla="*/ 110594 w 1592754"/>
              <a:gd name="connsiteY88" fmla="*/ 324633 h 358279"/>
              <a:gd name="connsiteX89" fmla="*/ 112112 w 1592754"/>
              <a:gd name="connsiteY89" fmla="*/ 325339 h 358279"/>
              <a:gd name="connsiteX90" fmla="*/ 113613 w 1592754"/>
              <a:gd name="connsiteY90" fmla="*/ 326045 h 358279"/>
              <a:gd name="connsiteX91" fmla="*/ 120992 w 1592754"/>
              <a:gd name="connsiteY91" fmla="*/ 310246 h 358279"/>
              <a:gd name="connsiteX92" fmla="*/ 119456 w 1592754"/>
              <a:gd name="connsiteY92" fmla="*/ 309540 h 358279"/>
              <a:gd name="connsiteX93" fmla="*/ 250192 w 1592754"/>
              <a:gd name="connsiteY93" fmla="*/ 303609 h 358279"/>
              <a:gd name="connsiteX94" fmla="*/ 238682 w 1592754"/>
              <a:gd name="connsiteY94" fmla="*/ 309716 h 358279"/>
              <a:gd name="connsiteX95" fmla="*/ 239406 w 1592754"/>
              <a:gd name="connsiteY95" fmla="*/ 311093 h 358279"/>
              <a:gd name="connsiteX96" fmla="*/ 240130 w 1592754"/>
              <a:gd name="connsiteY96" fmla="*/ 312453 h 358279"/>
              <a:gd name="connsiteX97" fmla="*/ 244402 w 1592754"/>
              <a:gd name="connsiteY97" fmla="*/ 310175 h 358279"/>
              <a:gd name="connsiteX98" fmla="*/ 251145 w 1592754"/>
              <a:gd name="connsiteY98" fmla="*/ 322832 h 358279"/>
              <a:gd name="connsiteX99" fmla="*/ 252628 w 1592754"/>
              <a:gd name="connsiteY99" fmla="*/ 322056 h 358279"/>
              <a:gd name="connsiteX100" fmla="*/ 254093 w 1592754"/>
              <a:gd name="connsiteY100" fmla="*/ 321261 h 358279"/>
              <a:gd name="connsiteX101" fmla="*/ 247367 w 1592754"/>
              <a:gd name="connsiteY101" fmla="*/ 308604 h 358279"/>
              <a:gd name="connsiteX102" fmla="*/ 251639 w 1592754"/>
              <a:gd name="connsiteY102" fmla="*/ 306327 h 358279"/>
              <a:gd name="connsiteX103" fmla="*/ 250916 w 1592754"/>
              <a:gd name="connsiteY103" fmla="*/ 304968 h 358279"/>
              <a:gd name="connsiteX104" fmla="*/ 102951 w 1592754"/>
              <a:gd name="connsiteY104" fmla="*/ 300678 h 358279"/>
              <a:gd name="connsiteX105" fmla="*/ 102262 w 1592754"/>
              <a:gd name="connsiteY105" fmla="*/ 302126 h 358279"/>
              <a:gd name="connsiteX106" fmla="*/ 101521 w 1592754"/>
              <a:gd name="connsiteY106" fmla="*/ 303485 h 358279"/>
              <a:gd name="connsiteX107" fmla="*/ 105757 w 1592754"/>
              <a:gd name="connsiteY107" fmla="*/ 305833 h 358279"/>
              <a:gd name="connsiteX108" fmla="*/ 98802 w 1592754"/>
              <a:gd name="connsiteY108" fmla="*/ 318366 h 358279"/>
              <a:gd name="connsiteX109" fmla="*/ 100267 w 1592754"/>
              <a:gd name="connsiteY109" fmla="*/ 319178 h 358279"/>
              <a:gd name="connsiteX110" fmla="*/ 101733 w 1592754"/>
              <a:gd name="connsiteY110" fmla="*/ 319990 h 358279"/>
              <a:gd name="connsiteX111" fmla="*/ 108617 w 1592754"/>
              <a:gd name="connsiteY111" fmla="*/ 307351 h 358279"/>
              <a:gd name="connsiteX112" fmla="*/ 112854 w 1592754"/>
              <a:gd name="connsiteY112" fmla="*/ 309699 h 358279"/>
              <a:gd name="connsiteX113" fmla="*/ 113595 w 1592754"/>
              <a:gd name="connsiteY113" fmla="*/ 308357 h 358279"/>
              <a:gd name="connsiteX114" fmla="*/ 114354 w 1592754"/>
              <a:gd name="connsiteY114" fmla="*/ 306998 h 358279"/>
              <a:gd name="connsiteX115" fmla="*/ 189449 w 1592754"/>
              <a:gd name="connsiteY115" fmla="*/ 298172 h 358279"/>
              <a:gd name="connsiteX116" fmla="*/ 184948 w 1592754"/>
              <a:gd name="connsiteY116" fmla="*/ 305057 h 358279"/>
              <a:gd name="connsiteX117" fmla="*/ 184540 w 1592754"/>
              <a:gd name="connsiteY117" fmla="*/ 305999 h 358279"/>
              <a:gd name="connsiteX118" fmla="*/ 184541 w 1592754"/>
              <a:gd name="connsiteY118" fmla="*/ 305975 h 358279"/>
              <a:gd name="connsiteX119" fmla="*/ 184489 w 1592754"/>
              <a:gd name="connsiteY119" fmla="*/ 306116 h 358279"/>
              <a:gd name="connsiteX120" fmla="*/ 184540 w 1592754"/>
              <a:gd name="connsiteY120" fmla="*/ 305999 h 358279"/>
              <a:gd name="connsiteX121" fmla="*/ 184453 w 1592754"/>
              <a:gd name="connsiteY121" fmla="*/ 307686 h 358279"/>
              <a:gd name="connsiteX122" fmla="*/ 207222 w 1592754"/>
              <a:gd name="connsiteY122" fmla="*/ 306557 h 358279"/>
              <a:gd name="connsiteX123" fmla="*/ 201982 w 1592754"/>
              <a:gd name="connsiteY123" fmla="*/ 306557 h 358279"/>
              <a:gd name="connsiteX124" fmla="*/ 198452 w 1592754"/>
              <a:gd name="connsiteY124" fmla="*/ 298543 h 358279"/>
              <a:gd name="connsiteX125" fmla="*/ 189449 w 1592754"/>
              <a:gd name="connsiteY125" fmla="*/ 298172 h 358279"/>
              <a:gd name="connsiteX126" fmla="*/ 212557 w 1592754"/>
              <a:gd name="connsiteY126" fmla="*/ 298136 h 358279"/>
              <a:gd name="connsiteX127" fmla="*/ 212557 w 1592754"/>
              <a:gd name="connsiteY127" fmla="*/ 298189 h 358279"/>
              <a:gd name="connsiteX128" fmla="*/ 213245 w 1592754"/>
              <a:gd name="connsiteY128" fmla="*/ 299690 h 358279"/>
              <a:gd name="connsiteX129" fmla="*/ 212539 w 1592754"/>
              <a:gd name="connsiteY129" fmla="*/ 304138 h 358279"/>
              <a:gd name="connsiteX130" fmla="*/ 212115 w 1592754"/>
              <a:gd name="connsiteY130" fmla="*/ 299902 h 358279"/>
              <a:gd name="connsiteX131" fmla="*/ 212557 w 1592754"/>
              <a:gd name="connsiteY131" fmla="*/ 298136 h 358279"/>
              <a:gd name="connsiteX132" fmla="*/ 182742 w 1592754"/>
              <a:gd name="connsiteY132" fmla="*/ 298136 h 358279"/>
              <a:gd name="connsiteX133" fmla="*/ 182742 w 1592754"/>
              <a:gd name="connsiteY133" fmla="*/ 298189 h 358279"/>
              <a:gd name="connsiteX134" fmla="*/ 183430 w 1592754"/>
              <a:gd name="connsiteY134" fmla="*/ 299690 h 358279"/>
              <a:gd name="connsiteX135" fmla="*/ 182724 w 1592754"/>
              <a:gd name="connsiteY135" fmla="*/ 304138 h 358279"/>
              <a:gd name="connsiteX136" fmla="*/ 182300 w 1592754"/>
              <a:gd name="connsiteY136" fmla="*/ 299902 h 358279"/>
              <a:gd name="connsiteX137" fmla="*/ 182742 w 1592754"/>
              <a:gd name="connsiteY137" fmla="*/ 298136 h 358279"/>
              <a:gd name="connsiteX138" fmla="*/ 147365 w 1592754"/>
              <a:gd name="connsiteY138" fmla="*/ 297960 h 358279"/>
              <a:gd name="connsiteX139" fmla="*/ 148318 w 1592754"/>
              <a:gd name="connsiteY139" fmla="*/ 298101 h 358279"/>
              <a:gd name="connsiteX140" fmla="*/ 148442 w 1592754"/>
              <a:gd name="connsiteY140" fmla="*/ 303821 h 358279"/>
              <a:gd name="connsiteX141" fmla="*/ 147365 w 1592754"/>
              <a:gd name="connsiteY141" fmla="*/ 303821 h 358279"/>
              <a:gd name="connsiteX142" fmla="*/ 147365 w 1592754"/>
              <a:gd name="connsiteY142" fmla="*/ 297995 h 358279"/>
              <a:gd name="connsiteX143" fmla="*/ 207614 w 1592754"/>
              <a:gd name="connsiteY143" fmla="*/ 297871 h 358279"/>
              <a:gd name="connsiteX144" fmla="*/ 208267 w 1592754"/>
              <a:gd name="connsiteY144" fmla="*/ 299637 h 358279"/>
              <a:gd name="connsiteX145" fmla="*/ 207702 w 1592754"/>
              <a:gd name="connsiteY145" fmla="*/ 303997 h 358279"/>
              <a:gd name="connsiteX146" fmla="*/ 206872 w 1592754"/>
              <a:gd name="connsiteY146" fmla="*/ 299778 h 358279"/>
              <a:gd name="connsiteX147" fmla="*/ 207614 w 1592754"/>
              <a:gd name="connsiteY147" fmla="*/ 297924 h 358279"/>
              <a:gd name="connsiteX148" fmla="*/ 177799 w 1592754"/>
              <a:gd name="connsiteY148" fmla="*/ 297871 h 358279"/>
              <a:gd name="connsiteX149" fmla="*/ 178452 w 1592754"/>
              <a:gd name="connsiteY149" fmla="*/ 299637 h 358279"/>
              <a:gd name="connsiteX150" fmla="*/ 177905 w 1592754"/>
              <a:gd name="connsiteY150" fmla="*/ 304085 h 358279"/>
              <a:gd name="connsiteX151" fmla="*/ 177057 w 1592754"/>
              <a:gd name="connsiteY151" fmla="*/ 299778 h 358279"/>
              <a:gd name="connsiteX152" fmla="*/ 177799 w 1592754"/>
              <a:gd name="connsiteY152" fmla="*/ 297924 h 358279"/>
              <a:gd name="connsiteX153" fmla="*/ 442146 w 1592754"/>
              <a:gd name="connsiteY153" fmla="*/ 297636 h 358279"/>
              <a:gd name="connsiteX154" fmla="*/ 442208 w 1592754"/>
              <a:gd name="connsiteY154" fmla="*/ 309882 h 358279"/>
              <a:gd name="connsiteX155" fmla="*/ 452978 w 1592754"/>
              <a:gd name="connsiteY155" fmla="*/ 309882 h 358279"/>
              <a:gd name="connsiteX156" fmla="*/ 458210 w 1592754"/>
              <a:gd name="connsiteY156" fmla="*/ 308283 h 358279"/>
              <a:gd name="connsiteX157" fmla="*/ 459933 w 1592754"/>
              <a:gd name="connsiteY157" fmla="*/ 303359 h 358279"/>
              <a:gd name="connsiteX158" fmla="*/ 458148 w 1592754"/>
              <a:gd name="connsiteY158" fmla="*/ 299051 h 358279"/>
              <a:gd name="connsiteX159" fmla="*/ 452794 w 1592754"/>
              <a:gd name="connsiteY159" fmla="*/ 297636 h 358279"/>
              <a:gd name="connsiteX160" fmla="*/ 152556 w 1592754"/>
              <a:gd name="connsiteY160" fmla="*/ 297554 h 358279"/>
              <a:gd name="connsiteX161" fmla="*/ 153050 w 1592754"/>
              <a:gd name="connsiteY161" fmla="*/ 299637 h 358279"/>
              <a:gd name="connsiteX162" fmla="*/ 152556 w 1592754"/>
              <a:gd name="connsiteY162" fmla="*/ 303786 h 358279"/>
              <a:gd name="connsiteX163" fmla="*/ 152026 w 1592754"/>
              <a:gd name="connsiteY163" fmla="*/ 299637 h 358279"/>
              <a:gd name="connsiteX164" fmla="*/ 152556 w 1592754"/>
              <a:gd name="connsiteY164" fmla="*/ 297554 h 358279"/>
              <a:gd name="connsiteX165" fmla="*/ 149660 w 1592754"/>
              <a:gd name="connsiteY165" fmla="*/ 297148 h 358279"/>
              <a:gd name="connsiteX166" fmla="*/ 149664 w 1592754"/>
              <a:gd name="connsiteY166" fmla="*/ 297266 h 358279"/>
              <a:gd name="connsiteX167" fmla="*/ 149660 w 1592754"/>
              <a:gd name="connsiteY167" fmla="*/ 297271 h 358279"/>
              <a:gd name="connsiteX168" fmla="*/ 149950 w 1592754"/>
              <a:gd name="connsiteY168" fmla="*/ 296916 h 358279"/>
              <a:gd name="connsiteX169" fmla="*/ 150896 w 1592754"/>
              <a:gd name="connsiteY169" fmla="*/ 297148 h 358279"/>
              <a:gd name="connsiteX170" fmla="*/ 151108 w 1592754"/>
              <a:gd name="connsiteY170" fmla="*/ 304209 h 358279"/>
              <a:gd name="connsiteX171" fmla="*/ 149890 w 1592754"/>
              <a:gd name="connsiteY171" fmla="*/ 304209 h 358279"/>
              <a:gd name="connsiteX172" fmla="*/ 149664 w 1592754"/>
              <a:gd name="connsiteY172" fmla="*/ 297266 h 358279"/>
              <a:gd name="connsiteX173" fmla="*/ 210297 w 1592754"/>
              <a:gd name="connsiteY173" fmla="*/ 296653 h 358279"/>
              <a:gd name="connsiteX174" fmla="*/ 210932 w 1592754"/>
              <a:gd name="connsiteY174" fmla="*/ 299301 h 358279"/>
              <a:gd name="connsiteX175" fmla="*/ 210191 w 1592754"/>
              <a:gd name="connsiteY175" fmla="*/ 304438 h 358279"/>
              <a:gd name="connsiteX176" fmla="*/ 209432 w 1592754"/>
              <a:gd name="connsiteY176" fmla="*/ 299231 h 358279"/>
              <a:gd name="connsiteX177" fmla="*/ 210297 w 1592754"/>
              <a:gd name="connsiteY177" fmla="*/ 296653 h 358279"/>
              <a:gd name="connsiteX178" fmla="*/ 180482 w 1592754"/>
              <a:gd name="connsiteY178" fmla="*/ 296653 h 358279"/>
              <a:gd name="connsiteX179" fmla="*/ 181117 w 1592754"/>
              <a:gd name="connsiteY179" fmla="*/ 299301 h 358279"/>
              <a:gd name="connsiteX180" fmla="*/ 180376 w 1592754"/>
              <a:gd name="connsiteY180" fmla="*/ 304438 h 358279"/>
              <a:gd name="connsiteX181" fmla="*/ 179617 w 1592754"/>
              <a:gd name="connsiteY181" fmla="*/ 299231 h 358279"/>
              <a:gd name="connsiteX182" fmla="*/ 180482 w 1592754"/>
              <a:gd name="connsiteY182" fmla="*/ 296653 h 358279"/>
              <a:gd name="connsiteX183" fmla="*/ 132837 w 1592754"/>
              <a:gd name="connsiteY183" fmla="*/ 296106 h 358279"/>
              <a:gd name="connsiteX184" fmla="*/ 132944 w 1592754"/>
              <a:gd name="connsiteY184" fmla="*/ 296204 h 358279"/>
              <a:gd name="connsiteX185" fmla="*/ 132784 w 1592754"/>
              <a:gd name="connsiteY185" fmla="*/ 296177 h 358279"/>
              <a:gd name="connsiteX186" fmla="*/ 263626 w 1592754"/>
              <a:gd name="connsiteY186" fmla="*/ 295153 h 358279"/>
              <a:gd name="connsiteX187" fmla="*/ 253722 w 1592754"/>
              <a:gd name="connsiteY187" fmla="*/ 301578 h 358279"/>
              <a:gd name="connsiteX188" fmla="*/ 263220 w 1592754"/>
              <a:gd name="connsiteY188" fmla="*/ 316195 h 358279"/>
              <a:gd name="connsiteX189" fmla="*/ 273388 w 1592754"/>
              <a:gd name="connsiteY189" fmla="*/ 309522 h 358279"/>
              <a:gd name="connsiteX190" fmla="*/ 272540 w 1592754"/>
              <a:gd name="connsiteY190" fmla="*/ 308216 h 358279"/>
              <a:gd name="connsiteX191" fmla="*/ 271710 w 1592754"/>
              <a:gd name="connsiteY191" fmla="*/ 306927 h 358279"/>
              <a:gd name="connsiteX192" fmla="*/ 264314 w 1592754"/>
              <a:gd name="connsiteY192" fmla="*/ 311729 h 358279"/>
              <a:gd name="connsiteX193" fmla="*/ 261825 w 1592754"/>
              <a:gd name="connsiteY193" fmla="*/ 307933 h 358279"/>
              <a:gd name="connsiteX194" fmla="*/ 268462 w 1592754"/>
              <a:gd name="connsiteY194" fmla="*/ 303697 h 358279"/>
              <a:gd name="connsiteX195" fmla="*/ 267650 w 1592754"/>
              <a:gd name="connsiteY195" fmla="*/ 302426 h 358279"/>
              <a:gd name="connsiteX196" fmla="*/ 266838 w 1592754"/>
              <a:gd name="connsiteY196" fmla="*/ 301172 h 358279"/>
              <a:gd name="connsiteX197" fmla="*/ 260254 w 1592754"/>
              <a:gd name="connsiteY197" fmla="*/ 305444 h 358279"/>
              <a:gd name="connsiteX198" fmla="*/ 258241 w 1592754"/>
              <a:gd name="connsiteY198" fmla="*/ 302338 h 358279"/>
              <a:gd name="connsiteX199" fmla="*/ 265303 w 1592754"/>
              <a:gd name="connsiteY199" fmla="*/ 297748 h 358279"/>
              <a:gd name="connsiteX200" fmla="*/ 264473 w 1592754"/>
              <a:gd name="connsiteY200" fmla="*/ 296442 h 358279"/>
              <a:gd name="connsiteX201" fmla="*/ 90682 w 1592754"/>
              <a:gd name="connsiteY201" fmla="*/ 293388 h 358279"/>
              <a:gd name="connsiteX202" fmla="*/ 86957 w 1592754"/>
              <a:gd name="connsiteY202" fmla="*/ 295647 h 358279"/>
              <a:gd name="connsiteX203" fmla="*/ 86022 w 1592754"/>
              <a:gd name="connsiteY203" fmla="*/ 299089 h 358279"/>
              <a:gd name="connsiteX204" fmla="*/ 88970 w 1592754"/>
              <a:gd name="connsiteY204" fmla="*/ 303714 h 358279"/>
              <a:gd name="connsiteX205" fmla="*/ 90594 w 1592754"/>
              <a:gd name="connsiteY205" fmla="*/ 306080 h 358279"/>
              <a:gd name="connsiteX206" fmla="*/ 90276 w 1592754"/>
              <a:gd name="connsiteY206" fmla="*/ 307633 h 358279"/>
              <a:gd name="connsiteX207" fmla="*/ 88634 w 1592754"/>
              <a:gd name="connsiteY207" fmla="*/ 308375 h 358279"/>
              <a:gd name="connsiteX208" fmla="*/ 86269 w 1592754"/>
              <a:gd name="connsiteY208" fmla="*/ 307351 h 358279"/>
              <a:gd name="connsiteX209" fmla="*/ 84751 w 1592754"/>
              <a:gd name="connsiteY209" fmla="*/ 305321 h 358279"/>
              <a:gd name="connsiteX210" fmla="*/ 85245 w 1592754"/>
              <a:gd name="connsiteY210" fmla="*/ 303044 h 358279"/>
              <a:gd name="connsiteX211" fmla="*/ 82632 w 1592754"/>
              <a:gd name="connsiteY211" fmla="*/ 301155 h 358279"/>
              <a:gd name="connsiteX212" fmla="*/ 81556 w 1592754"/>
              <a:gd name="connsiteY212" fmla="*/ 305744 h 358279"/>
              <a:gd name="connsiteX213" fmla="*/ 84503 w 1592754"/>
              <a:gd name="connsiteY213" fmla="*/ 309787 h 358279"/>
              <a:gd name="connsiteX214" fmla="*/ 89252 w 1592754"/>
              <a:gd name="connsiteY214" fmla="*/ 311446 h 358279"/>
              <a:gd name="connsiteX215" fmla="*/ 92977 w 1592754"/>
              <a:gd name="connsiteY215" fmla="*/ 309328 h 358279"/>
              <a:gd name="connsiteX216" fmla="*/ 94107 w 1592754"/>
              <a:gd name="connsiteY216" fmla="*/ 305797 h 358279"/>
              <a:gd name="connsiteX217" fmla="*/ 91476 w 1592754"/>
              <a:gd name="connsiteY217" fmla="*/ 301455 h 358279"/>
              <a:gd name="connsiteX218" fmla="*/ 89517 w 1592754"/>
              <a:gd name="connsiteY218" fmla="*/ 298772 h 358279"/>
              <a:gd name="connsiteX219" fmla="*/ 89623 w 1592754"/>
              <a:gd name="connsiteY219" fmla="*/ 297359 h 358279"/>
              <a:gd name="connsiteX220" fmla="*/ 91194 w 1592754"/>
              <a:gd name="connsiteY220" fmla="*/ 296406 h 358279"/>
              <a:gd name="connsiteX221" fmla="*/ 93171 w 1592754"/>
              <a:gd name="connsiteY221" fmla="*/ 297077 h 358279"/>
              <a:gd name="connsiteX222" fmla="*/ 94671 w 1592754"/>
              <a:gd name="connsiteY222" fmla="*/ 299072 h 358279"/>
              <a:gd name="connsiteX223" fmla="*/ 94336 w 1592754"/>
              <a:gd name="connsiteY223" fmla="*/ 301261 h 358279"/>
              <a:gd name="connsiteX224" fmla="*/ 96966 w 1592754"/>
              <a:gd name="connsiteY224" fmla="*/ 303185 h 358279"/>
              <a:gd name="connsiteX225" fmla="*/ 96966 w 1592754"/>
              <a:gd name="connsiteY225" fmla="*/ 303150 h 358279"/>
              <a:gd name="connsiteX226" fmla="*/ 97902 w 1592754"/>
              <a:gd name="connsiteY226" fmla="*/ 298701 h 358279"/>
              <a:gd name="connsiteX227" fmla="*/ 95254 w 1592754"/>
              <a:gd name="connsiteY227" fmla="*/ 294870 h 358279"/>
              <a:gd name="connsiteX228" fmla="*/ 90682 w 1592754"/>
              <a:gd name="connsiteY228" fmla="*/ 293388 h 358279"/>
              <a:gd name="connsiteX229" fmla="*/ 277059 w 1592754"/>
              <a:gd name="connsiteY229" fmla="*/ 285550 h 358279"/>
              <a:gd name="connsiteX230" fmla="*/ 272364 w 1592754"/>
              <a:gd name="connsiteY230" fmla="*/ 287315 h 358279"/>
              <a:gd name="connsiteX231" fmla="*/ 269857 w 1592754"/>
              <a:gd name="connsiteY231" fmla="*/ 292611 h 358279"/>
              <a:gd name="connsiteX232" fmla="*/ 272681 w 1592754"/>
              <a:gd name="connsiteY232" fmla="*/ 299089 h 358279"/>
              <a:gd name="connsiteX233" fmla="*/ 278489 w 1592754"/>
              <a:gd name="connsiteY233" fmla="*/ 302885 h 358279"/>
              <a:gd name="connsiteX234" fmla="*/ 286680 w 1592754"/>
              <a:gd name="connsiteY234" fmla="*/ 296900 h 358279"/>
              <a:gd name="connsiteX235" fmla="*/ 286645 w 1592754"/>
              <a:gd name="connsiteY235" fmla="*/ 296865 h 358279"/>
              <a:gd name="connsiteX236" fmla="*/ 285179 w 1592754"/>
              <a:gd name="connsiteY236" fmla="*/ 291887 h 358279"/>
              <a:gd name="connsiteX237" fmla="*/ 282602 w 1592754"/>
              <a:gd name="connsiteY237" fmla="*/ 294041 h 358279"/>
              <a:gd name="connsiteX238" fmla="*/ 283361 w 1592754"/>
              <a:gd name="connsiteY238" fmla="*/ 296689 h 358279"/>
              <a:gd name="connsiteX239" fmla="*/ 283234 w 1592754"/>
              <a:gd name="connsiteY239" fmla="*/ 297278 h 358279"/>
              <a:gd name="connsiteX240" fmla="*/ 278825 w 1592754"/>
              <a:gd name="connsiteY240" fmla="*/ 299619 h 358279"/>
              <a:gd name="connsiteX241" fmla="*/ 275294 w 1592754"/>
              <a:gd name="connsiteY241" fmla="*/ 296936 h 358279"/>
              <a:gd name="connsiteX242" fmla="*/ 273211 w 1592754"/>
              <a:gd name="connsiteY242" fmla="*/ 292823 h 358279"/>
              <a:gd name="connsiteX243" fmla="*/ 274411 w 1592754"/>
              <a:gd name="connsiteY243" fmla="*/ 289698 h 358279"/>
              <a:gd name="connsiteX244" fmla="*/ 276812 w 1592754"/>
              <a:gd name="connsiteY244" fmla="*/ 288780 h 358279"/>
              <a:gd name="connsiteX245" fmla="*/ 279107 w 1592754"/>
              <a:gd name="connsiteY245" fmla="*/ 289769 h 358279"/>
              <a:gd name="connsiteX246" fmla="*/ 281684 w 1592754"/>
              <a:gd name="connsiteY246" fmla="*/ 287615 h 358279"/>
              <a:gd name="connsiteX247" fmla="*/ 277059 w 1592754"/>
              <a:gd name="connsiteY247" fmla="*/ 285550 h 358279"/>
              <a:gd name="connsiteX248" fmla="*/ 185225 w 1592754"/>
              <a:gd name="connsiteY248" fmla="*/ 285115 h 358279"/>
              <a:gd name="connsiteX249" fmla="*/ 185260 w 1592754"/>
              <a:gd name="connsiteY249" fmla="*/ 285115 h 358279"/>
              <a:gd name="connsiteX250" fmla="*/ 185260 w 1592754"/>
              <a:gd name="connsiteY250" fmla="*/ 289828 h 358279"/>
              <a:gd name="connsiteX251" fmla="*/ 181253 w 1592754"/>
              <a:gd name="connsiteY251" fmla="*/ 289828 h 358279"/>
              <a:gd name="connsiteX252" fmla="*/ 172909 w 1592754"/>
              <a:gd name="connsiteY252" fmla="*/ 284050 h 358279"/>
              <a:gd name="connsiteX253" fmla="*/ 175433 w 1592754"/>
              <a:gd name="connsiteY253" fmla="*/ 286274 h 358279"/>
              <a:gd name="connsiteX254" fmla="*/ 175430 w 1592754"/>
              <a:gd name="connsiteY254" fmla="*/ 286682 h 358279"/>
              <a:gd name="connsiteX255" fmla="*/ 173033 w 1592754"/>
              <a:gd name="connsiteY255" fmla="*/ 288640 h 358279"/>
              <a:gd name="connsiteX256" fmla="*/ 170508 w 1592754"/>
              <a:gd name="connsiteY256" fmla="*/ 286380 h 358279"/>
              <a:gd name="connsiteX257" fmla="*/ 170512 w 1592754"/>
              <a:gd name="connsiteY257" fmla="*/ 286126 h 358279"/>
              <a:gd name="connsiteX258" fmla="*/ 172909 w 1592754"/>
              <a:gd name="connsiteY258" fmla="*/ 284050 h 358279"/>
              <a:gd name="connsiteX259" fmla="*/ 194639 w 1592754"/>
              <a:gd name="connsiteY259" fmla="*/ 284049 h 358279"/>
              <a:gd name="connsiteX260" fmla="*/ 197251 w 1592754"/>
              <a:gd name="connsiteY260" fmla="*/ 288215 h 358279"/>
              <a:gd name="connsiteX261" fmla="*/ 194639 w 1592754"/>
              <a:gd name="connsiteY261" fmla="*/ 292381 h 358279"/>
              <a:gd name="connsiteX262" fmla="*/ 192026 w 1592754"/>
              <a:gd name="connsiteY262" fmla="*/ 288215 h 358279"/>
              <a:gd name="connsiteX263" fmla="*/ 194639 w 1592754"/>
              <a:gd name="connsiteY263" fmla="*/ 284049 h 358279"/>
              <a:gd name="connsiteX264" fmla="*/ 172419 w 1592754"/>
              <a:gd name="connsiteY264" fmla="*/ 282977 h 358279"/>
              <a:gd name="connsiteX265" fmla="*/ 168920 w 1592754"/>
              <a:gd name="connsiteY265" fmla="*/ 286539 h 358279"/>
              <a:gd name="connsiteX266" fmla="*/ 168937 w 1592754"/>
              <a:gd name="connsiteY266" fmla="*/ 286776 h 358279"/>
              <a:gd name="connsiteX267" fmla="*/ 172839 w 1592754"/>
              <a:gd name="connsiteY267" fmla="*/ 289893 h 358279"/>
              <a:gd name="connsiteX268" fmla="*/ 175698 w 1592754"/>
              <a:gd name="connsiteY268" fmla="*/ 288657 h 358279"/>
              <a:gd name="connsiteX269" fmla="*/ 172697 w 1592754"/>
              <a:gd name="connsiteY269" fmla="*/ 292541 h 358279"/>
              <a:gd name="connsiteX270" fmla="*/ 172330 w 1592754"/>
              <a:gd name="connsiteY270" fmla="*/ 292573 h 358279"/>
              <a:gd name="connsiteX271" fmla="*/ 170597 w 1592754"/>
              <a:gd name="connsiteY271" fmla="*/ 290776 h 358279"/>
              <a:gd name="connsiteX272" fmla="*/ 169026 w 1592754"/>
              <a:gd name="connsiteY272" fmla="*/ 290776 h 358279"/>
              <a:gd name="connsiteX273" fmla="*/ 172733 w 1592754"/>
              <a:gd name="connsiteY273" fmla="*/ 293565 h 358279"/>
              <a:gd name="connsiteX274" fmla="*/ 172733 w 1592754"/>
              <a:gd name="connsiteY274" fmla="*/ 293618 h 358279"/>
              <a:gd name="connsiteX275" fmla="*/ 177305 w 1592754"/>
              <a:gd name="connsiteY275" fmla="*/ 287828 h 358279"/>
              <a:gd name="connsiteX276" fmla="*/ 172927 w 1592754"/>
              <a:gd name="connsiteY276" fmla="*/ 283009 h 358279"/>
              <a:gd name="connsiteX277" fmla="*/ 172419 w 1592754"/>
              <a:gd name="connsiteY277" fmla="*/ 282977 h 358279"/>
              <a:gd name="connsiteX278" fmla="*/ 194640 w 1592754"/>
              <a:gd name="connsiteY278" fmla="*/ 282956 h 358279"/>
              <a:gd name="connsiteX279" fmla="*/ 190368 w 1592754"/>
              <a:gd name="connsiteY279" fmla="*/ 288251 h 358279"/>
              <a:gd name="connsiteX280" fmla="*/ 194640 w 1592754"/>
              <a:gd name="connsiteY280" fmla="*/ 293547 h 358279"/>
              <a:gd name="connsiteX281" fmla="*/ 194640 w 1592754"/>
              <a:gd name="connsiteY281" fmla="*/ 293618 h 358279"/>
              <a:gd name="connsiteX282" fmla="*/ 198912 w 1592754"/>
              <a:gd name="connsiteY282" fmla="*/ 288251 h 358279"/>
              <a:gd name="connsiteX283" fmla="*/ 194640 w 1592754"/>
              <a:gd name="connsiteY283" fmla="*/ 282956 h 358279"/>
              <a:gd name="connsiteX284" fmla="*/ 185125 w 1592754"/>
              <a:gd name="connsiteY284" fmla="*/ 282885 h 358279"/>
              <a:gd name="connsiteX285" fmla="*/ 179423 w 1592754"/>
              <a:gd name="connsiteY285" fmla="*/ 289469 h 358279"/>
              <a:gd name="connsiteX286" fmla="*/ 179423 w 1592754"/>
              <a:gd name="connsiteY286" fmla="*/ 290740 h 358279"/>
              <a:gd name="connsiteX287" fmla="*/ 184860 w 1592754"/>
              <a:gd name="connsiteY287" fmla="*/ 290740 h 358279"/>
              <a:gd name="connsiteX288" fmla="*/ 184860 w 1592754"/>
              <a:gd name="connsiteY288" fmla="*/ 293282 h 358279"/>
              <a:gd name="connsiteX289" fmla="*/ 186431 w 1592754"/>
              <a:gd name="connsiteY289" fmla="*/ 293282 h 358279"/>
              <a:gd name="connsiteX290" fmla="*/ 186431 w 1592754"/>
              <a:gd name="connsiteY290" fmla="*/ 290740 h 358279"/>
              <a:gd name="connsiteX291" fmla="*/ 188196 w 1592754"/>
              <a:gd name="connsiteY291" fmla="*/ 290740 h 358279"/>
              <a:gd name="connsiteX292" fmla="*/ 188196 w 1592754"/>
              <a:gd name="connsiteY292" fmla="*/ 289628 h 358279"/>
              <a:gd name="connsiteX293" fmla="*/ 186431 w 1592754"/>
              <a:gd name="connsiteY293" fmla="*/ 289628 h 358279"/>
              <a:gd name="connsiteX294" fmla="*/ 186431 w 1592754"/>
              <a:gd name="connsiteY294" fmla="*/ 282885 h 358279"/>
              <a:gd name="connsiteX295" fmla="*/ 162512 w 1592754"/>
              <a:gd name="connsiteY295" fmla="*/ 282814 h 358279"/>
              <a:gd name="connsiteX296" fmla="*/ 159158 w 1592754"/>
              <a:gd name="connsiteY296" fmla="*/ 284792 h 358279"/>
              <a:gd name="connsiteX297" fmla="*/ 159158 w 1592754"/>
              <a:gd name="connsiteY297" fmla="*/ 285904 h 358279"/>
              <a:gd name="connsiteX298" fmla="*/ 162070 w 1592754"/>
              <a:gd name="connsiteY298" fmla="*/ 285904 h 358279"/>
              <a:gd name="connsiteX299" fmla="*/ 162070 w 1592754"/>
              <a:gd name="connsiteY299" fmla="*/ 293282 h 358279"/>
              <a:gd name="connsiteX300" fmla="*/ 163730 w 1592754"/>
              <a:gd name="connsiteY300" fmla="*/ 293282 h 358279"/>
              <a:gd name="connsiteX301" fmla="*/ 163730 w 1592754"/>
              <a:gd name="connsiteY301" fmla="*/ 282814 h 358279"/>
              <a:gd name="connsiteX302" fmla="*/ 1384123 w 1592754"/>
              <a:gd name="connsiteY302" fmla="*/ 280341 h 358279"/>
              <a:gd name="connsiteX303" fmla="*/ 1381845 w 1592754"/>
              <a:gd name="connsiteY303" fmla="*/ 282620 h 358279"/>
              <a:gd name="connsiteX304" fmla="*/ 1378829 w 1592754"/>
              <a:gd name="connsiteY304" fmla="*/ 294928 h 358279"/>
              <a:gd name="connsiteX305" fmla="*/ 1381845 w 1592754"/>
              <a:gd name="connsiteY305" fmla="*/ 306622 h 358279"/>
              <a:gd name="connsiteX306" fmla="*/ 1396656 w 1592754"/>
              <a:gd name="connsiteY306" fmla="*/ 308796 h 358279"/>
              <a:gd name="connsiteX307" fmla="*/ 1398831 w 1592754"/>
              <a:gd name="connsiteY307" fmla="*/ 306622 h 358279"/>
              <a:gd name="connsiteX308" fmla="*/ 1401846 w 1592754"/>
              <a:gd name="connsiteY308" fmla="*/ 294928 h 358279"/>
              <a:gd name="connsiteX309" fmla="*/ 1398831 w 1592754"/>
              <a:gd name="connsiteY309" fmla="*/ 282620 h 358279"/>
              <a:gd name="connsiteX310" fmla="*/ 1384123 w 1592754"/>
              <a:gd name="connsiteY310" fmla="*/ 280341 h 358279"/>
              <a:gd name="connsiteX311" fmla="*/ 1063177 w 1592754"/>
              <a:gd name="connsiteY311" fmla="*/ 280341 h 358279"/>
              <a:gd name="connsiteX312" fmla="*/ 1060899 w 1592754"/>
              <a:gd name="connsiteY312" fmla="*/ 282620 h 358279"/>
              <a:gd name="connsiteX313" fmla="*/ 1057883 w 1592754"/>
              <a:gd name="connsiteY313" fmla="*/ 294928 h 358279"/>
              <a:gd name="connsiteX314" fmla="*/ 1060899 w 1592754"/>
              <a:gd name="connsiteY314" fmla="*/ 306622 h 358279"/>
              <a:gd name="connsiteX315" fmla="*/ 1075710 w 1592754"/>
              <a:gd name="connsiteY315" fmla="*/ 308796 h 358279"/>
              <a:gd name="connsiteX316" fmla="*/ 1077885 w 1592754"/>
              <a:gd name="connsiteY316" fmla="*/ 306622 h 358279"/>
              <a:gd name="connsiteX317" fmla="*/ 1080900 w 1592754"/>
              <a:gd name="connsiteY317" fmla="*/ 294928 h 358279"/>
              <a:gd name="connsiteX318" fmla="*/ 1077885 w 1592754"/>
              <a:gd name="connsiteY318" fmla="*/ 282620 h 358279"/>
              <a:gd name="connsiteX319" fmla="*/ 1063177 w 1592754"/>
              <a:gd name="connsiteY319" fmla="*/ 280341 h 358279"/>
              <a:gd name="connsiteX320" fmla="*/ 1470991 w 1592754"/>
              <a:gd name="connsiteY320" fmla="*/ 280309 h 358279"/>
              <a:gd name="connsiteX321" fmla="*/ 1468681 w 1592754"/>
              <a:gd name="connsiteY321" fmla="*/ 282619 h 358279"/>
              <a:gd name="connsiteX322" fmla="*/ 1465603 w 1592754"/>
              <a:gd name="connsiteY322" fmla="*/ 294927 h 358279"/>
              <a:gd name="connsiteX323" fmla="*/ 1468620 w 1592754"/>
              <a:gd name="connsiteY323" fmla="*/ 306621 h 358279"/>
              <a:gd name="connsiteX324" fmla="*/ 1483431 w 1592754"/>
              <a:gd name="connsiteY324" fmla="*/ 308795 h 358279"/>
              <a:gd name="connsiteX325" fmla="*/ 1485605 w 1592754"/>
              <a:gd name="connsiteY325" fmla="*/ 306621 h 358279"/>
              <a:gd name="connsiteX326" fmla="*/ 1488682 w 1592754"/>
              <a:gd name="connsiteY326" fmla="*/ 294927 h 358279"/>
              <a:gd name="connsiteX327" fmla="*/ 1485605 w 1592754"/>
              <a:gd name="connsiteY327" fmla="*/ 282619 h 358279"/>
              <a:gd name="connsiteX328" fmla="*/ 1470991 w 1592754"/>
              <a:gd name="connsiteY328" fmla="*/ 280309 h 358279"/>
              <a:gd name="connsiteX329" fmla="*/ 76630 w 1592754"/>
              <a:gd name="connsiteY329" fmla="*/ 279795 h 358279"/>
              <a:gd name="connsiteX330" fmla="*/ 64732 w 1592754"/>
              <a:gd name="connsiteY330" fmla="*/ 292540 h 358279"/>
              <a:gd name="connsiteX331" fmla="*/ 65880 w 1592754"/>
              <a:gd name="connsiteY331" fmla="*/ 293617 h 358279"/>
              <a:gd name="connsiteX332" fmla="*/ 67027 w 1592754"/>
              <a:gd name="connsiteY332" fmla="*/ 294747 h 358279"/>
              <a:gd name="connsiteX333" fmla="*/ 75589 w 1592754"/>
              <a:gd name="connsiteY333" fmla="*/ 285550 h 358279"/>
              <a:gd name="connsiteX334" fmla="*/ 71864 w 1592754"/>
              <a:gd name="connsiteY334" fmla="*/ 299266 h 358279"/>
              <a:gd name="connsiteX335" fmla="*/ 73082 w 1592754"/>
              <a:gd name="connsiteY335" fmla="*/ 300396 h 358279"/>
              <a:gd name="connsiteX336" fmla="*/ 74300 w 1592754"/>
              <a:gd name="connsiteY336" fmla="*/ 301473 h 358279"/>
              <a:gd name="connsiteX337" fmla="*/ 86181 w 1592754"/>
              <a:gd name="connsiteY337" fmla="*/ 288710 h 358279"/>
              <a:gd name="connsiteX338" fmla="*/ 85033 w 1592754"/>
              <a:gd name="connsiteY338" fmla="*/ 287650 h 358279"/>
              <a:gd name="connsiteX339" fmla="*/ 83903 w 1592754"/>
              <a:gd name="connsiteY339" fmla="*/ 286591 h 358279"/>
              <a:gd name="connsiteX340" fmla="*/ 75554 w 1592754"/>
              <a:gd name="connsiteY340" fmla="*/ 295541 h 358279"/>
              <a:gd name="connsiteX341" fmla="*/ 79190 w 1592754"/>
              <a:gd name="connsiteY341" fmla="*/ 282196 h 358279"/>
              <a:gd name="connsiteX342" fmla="*/ 77901 w 1592754"/>
              <a:gd name="connsiteY342" fmla="*/ 280995 h 358279"/>
              <a:gd name="connsiteX343" fmla="*/ 442146 w 1592754"/>
              <a:gd name="connsiteY343" fmla="*/ 279727 h 358279"/>
              <a:gd name="connsiteX344" fmla="*/ 442208 w 1592754"/>
              <a:gd name="connsiteY344" fmla="*/ 289881 h 358279"/>
              <a:gd name="connsiteX345" fmla="*/ 452363 w 1592754"/>
              <a:gd name="connsiteY345" fmla="*/ 289881 h 358279"/>
              <a:gd name="connsiteX346" fmla="*/ 457348 w 1592754"/>
              <a:gd name="connsiteY346" fmla="*/ 288527 h 358279"/>
              <a:gd name="connsiteX347" fmla="*/ 458948 w 1592754"/>
              <a:gd name="connsiteY347" fmla="*/ 284404 h 358279"/>
              <a:gd name="connsiteX348" fmla="*/ 457225 w 1592754"/>
              <a:gd name="connsiteY348" fmla="*/ 280896 h 358279"/>
              <a:gd name="connsiteX349" fmla="*/ 451993 w 1592754"/>
              <a:gd name="connsiteY349" fmla="*/ 279727 h 358279"/>
              <a:gd name="connsiteX350" fmla="*/ 70999 w 1592754"/>
              <a:gd name="connsiteY350" fmla="*/ 273652 h 358279"/>
              <a:gd name="connsiteX351" fmla="*/ 58042 w 1592754"/>
              <a:gd name="connsiteY351" fmla="*/ 285320 h 358279"/>
              <a:gd name="connsiteX352" fmla="*/ 59172 w 1592754"/>
              <a:gd name="connsiteY352" fmla="*/ 286556 h 358279"/>
              <a:gd name="connsiteX353" fmla="*/ 60284 w 1592754"/>
              <a:gd name="connsiteY353" fmla="*/ 287809 h 358279"/>
              <a:gd name="connsiteX354" fmla="*/ 73241 w 1592754"/>
              <a:gd name="connsiteY354" fmla="*/ 276141 h 358279"/>
              <a:gd name="connsiteX355" fmla="*/ 72129 w 1592754"/>
              <a:gd name="connsiteY355" fmla="*/ 274888 h 358279"/>
              <a:gd name="connsiteX356" fmla="*/ 1551938 w 1592754"/>
              <a:gd name="connsiteY356" fmla="*/ 271876 h 358279"/>
              <a:gd name="connsiteX357" fmla="*/ 1557169 w 1592754"/>
              <a:gd name="connsiteY357" fmla="*/ 271876 h 358279"/>
              <a:gd name="connsiteX358" fmla="*/ 1562462 w 1592754"/>
              <a:gd name="connsiteY358" fmla="*/ 271876 h 358279"/>
              <a:gd name="connsiteX359" fmla="*/ 1571293 w 1592754"/>
              <a:gd name="connsiteY359" fmla="*/ 291806 h 358279"/>
              <a:gd name="connsiteX360" fmla="*/ 1571263 w 1592754"/>
              <a:gd name="connsiteY360" fmla="*/ 291877 h 358279"/>
              <a:gd name="connsiteX361" fmla="*/ 1571324 w 1592754"/>
              <a:gd name="connsiteY361" fmla="*/ 291877 h 358279"/>
              <a:gd name="connsiteX362" fmla="*/ 1571293 w 1592754"/>
              <a:gd name="connsiteY362" fmla="*/ 291806 h 358279"/>
              <a:gd name="connsiteX363" fmla="*/ 1579570 w 1592754"/>
              <a:gd name="connsiteY363" fmla="*/ 271876 h 358279"/>
              <a:gd name="connsiteX364" fmla="*/ 1584617 w 1592754"/>
              <a:gd name="connsiteY364" fmla="*/ 271876 h 358279"/>
              <a:gd name="connsiteX365" fmla="*/ 1589602 w 1592754"/>
              <a:gd name="connsiteY365" fmla="*/ 271876 h 358279"/>
              <a:gd name="connsiteX366" fmla="*/ 1575570 w 1592754"/>
              <a:gd name="connsiteY366" fmla="*/ 300493 h 358279"/>
              <a:gd name="connsiteX367" fmla="*/ 1575570 w 1592754"/>
              <a:gd name="connsiteY367" fmla="*/ 318034 h 358279"/>
              <a:gd name="connsiteX368" fmla="*/ 1571201 w 1592754"/>
              <a:gd name="connsiteY368" fmla="*/ 318034 h 358279"/>
              <a:gd name="connsiteX369" fmla="*/ 1566708 w 1592754"/>
              <a:gd name="connsiteY369" fmla="*/ 318034 h 358279"/>
              <a:gd name="connsiteX370" fmla="*/ 1566708 w 1592754"/>
              <a:gd name="connsiteY370" fmla="*/ 300678 h 358279"/>
              <a:gd name="connsiteX371" fmla="*/ 1420421 w 1592754"/>
              <a:gd name="connsiteY371" fmla="*/ 271876 h 358279"/>
              <a:gd name="connsiteX372" fmla="*/ 1424852 w 1592754"/>
              <a:gd name="connsiteY372" fmla="*/ 271876 h 358279"/>
              <a:gd name="connsiteX373" fmla="*/ 1429283 w 1592754"/>
              <a:gd name="connsiteY373" fmla="*/ 271876 h 358279"/>
              <a:gd name="connsiteX374" fmla="*/ 1429283 w 1592754"/>
              <a:gd name="connsiteY374" fmla="*/ 309786 h 358279"/>
              <a:gd name="connsiteX375" fmla="*/ 1450331 w 1592754"/>
              <a:gd name="connsiteY375" fmla="*/ 309786 h 358279"/>
              <a:gd name="connsiteX376" fmla="*/ 1450331 w 1592754"/>
              <a:gd name="connsiteY376" fmla="*/ 313910 h 358279"/>
              <a:gd name="connsiteX377" fmla="*/ 1450331 w 1592754"/>
              <a:gd name="connsiteY377" fmla="*/ 317971 h 358279"/>
              <a:gd name="connsiteX378" fmla="*/ 1420421 w 1592754"/>
              <a:gd name="connsiteY378" fmla="*/ 317971 h 358279"/>
              <a:gd name="connsiteX379" fmla="*/ 1326630 w 1592754"/>
              <a:gd name="connsiteY379" fmla="*/ 271876 h 358279"/>
              <a:gd name="connsiteX380" fmla="*/ 1331246 w 1592754"/>
              <a:gd name="connsiteY380" fmla="*/ 271876 h 358279"/>
              <a:gd name="connsiteX381" fmla="*/ 1335862 w 1592754"/>
              <a:gd name="connsiteY381" fmla="*/ 271876 h 358279"/>
              <a:gd name="connsiteX382" fmla="*/ 1352909 w 1592754"/>
              <a:gd name="connsiteY382" fmla="*/ 304248 h 358279"/>
              <a:gd name="connsiteX383" fmla="*/ 1352909 w 1592754"/>
              <a:gd name="connsiteY383" fmla="*/ 271876 h 358279"/>
              <a:gd name="connsiteX384" fmla="*/ 1357033 w 1592754"/>
              <a:gd name="connsiteY384" fmla="*/ 271876 h 358279"/>
              <a:gd name="connsiteX385" fmla="*/ 1361217 w 1592754"/>
              <a:gd name="connsiteY385" fmla="*/ 271876 h 358279"/>
              <a:gd name="connsiteX386" fmla="*/ 1361217 w 1592754"/>
              <a:gd name="connsiteY386" fmla="*/ 317971 h 358279"/>
              <a:gd name="connsiteX387" fmla="*/ 1356786 w 1592754"/>
              <a:gd name="connsiteY387" fmla="*/ 317971 h 358279"/>
              <a:gd name="connsiteX388" fmla="*/ 1352355 w 1592754"/>
              <a:gd name="connsiteY388" fmla="*/ 317971 h 358279"/>
              <a:gd name="connsiteX389" fmla="*/ 1334876 w 1592754"/>
              <a:gd name="connsiteY389" fmla="*/ 284738 h 358279"/>
              <a:gd name="connsiteX390" fmla="*/ 1334876 w 1592754"/>
              <a:gd name="connsiteY390" fmla="*/ 317971 h 358279"/>
              <a:gd name="connsiteX391" fmla="*/ 1330754 w 1592754"/>
              <a:gd name="connsiteY391" fmla="*/ 317971 h 358279"/>
              <a:gd name="connsiteX392" fmla="*/ 1326630 w 1592754"/>
              <a:gd name="connsiteY392" fmla="*/ 317971 h 358279"/>
              <a:gd name="connsiteX393" fmla="*/ 1281703 w 1592754"/>
              <a:gd name="connsiteY393" fmla="*/ 271876 h 358279"/>
              <a:gd name="connsiteX394" fmla="*/ 1286073 w 1592754"/>
              <a:gd name="connsiteY394" fmla="*/ 271876 h 358279"/>
              <a:gd name="connsiteX395" fmla="*/ 1290504 w 1592754"/>
              <a:gd name="connsiteY395" fmla="*/ 271876 h 358279"/>
              <a:gd name="connsiteX396" fmla="*/ 1290504 w 1592754"/>
              <a:gd name="connsiteY396" fmla="*/ 289169 h 358279"/>
              <a:gd name="connsiteX397" fmla="*/ 1307120 w 1592754"/>
              <a:gd name="connsiteY397" fmla="*/ 289169 h 358279"/>
              <a:gd name="connsiteX398" fmla="*/ 1307120 w 1592754"/>
              <a:gd name="connsiteY398" fmla="*/ 271876 h 358279"/>
              <a:gd name="connsiteX399" fmla="*/ 1311551 w 1592754"/>
              <a:gd name="connsiteY399" fmla="*/ 271876 h 358279"/>
              <a:gd name="connsiteX400" fmla="*/ 1315982 w 1592754"/>
              <a:gd name="connsiteY400" fmla="*/ 271876 h 358279"/>
              <a:gd name="connsiteX401" fmla="*/ 1315982 w 1592754"/>
              <a:gd name="connsiteY401" fmla="*/ 317971 h 358279"/>
              <a:gd name="connsiteX402" fmla="*/ 1311551 w 1592754"/>
              <a:gd name="connsiteY402" fmla="*/ 317971 h 358279"/>
              <a:gd name="connsiteX403" fmla="*/ 1307120 w 1592754"/>
              <a:gd name="connsiteY403" fmla="*/ 317971 h 358279"/>
              <a:gd name="connsiteX404" fmla="*/ 1307120 w 1592754"/>
              <a:gd name="connsiteY404" fmla="*/ 297109 h 358279"/>
              <a:gd name="connsiteX405" fmla="*/ 1290504 w 1592754"/>
              <a:gd name="connsiteY405" fmla="*/ 297109 h 358279"/>
              <a:gd name="connsiteX406" fmla="*/ 1290504 w 1592754"/>
              <a:gd name="connsiteY406" fmla="*/ 317971 h 358279"/>
              <a:gd name="connsiteX407" fmla="*/ 1286134 w 1592754"/>
              <a:gd name="connsiteY407" fmla="*/ 317971 h 358279"/>
              <a:gd name="connsiteX408" fmla="*/ 1281703 w 1592754"/>
              <a:gd name="connsiteY408" fmla="*/ 317971 h 358279"/>
              <a:gd name="connsiteX409" fmla="*/ 1195174 w 1592754"/>
              <a:gd name="connsiteY409" fmla="*/ 271876 h 358279"/>
              <a:gd name="connsiteX410" fmla="*/ 1226376 w 1592754"/>
              <a:gd name="connsiteY410" fmla="*/ 271876 h 358279"/>
              <a:gd name="connsiteX411" fmla="*/ 1226376 w 1592754"/>
              <a:gd name="connsiteY411" fmla="*/ 275937 h 358279"/>
              <a:gd name="connsiteX412" fmla="*/ 1226376 w 1592754"/>
              <a:gd name="connsiteY412" fmla="*/ 280061 h 358279"/>
              <a:gd name="connsiteX413" fmla="*/ 1204036 w 1592754"/>
              <a:gd name="connsiteY413" fmla="*/ 280061 h 358279"/>
              <a:gd name="connsiteX414" fmla="*/ 1204036 w 1592754"/>
              <a:gd name="connsiteY414" fmla="*/ 289846 h 358279"/>
              <a:gd name="connsiteX415" fmla="*/ 1224776 w 1592754"/>
              <a:gd name="connsiteY415" fmla="*/ 289846 h 358279"/>
              <a:gd name="connsiteX416" fmla="*/ 1224776 w 1592754"/>
              <a:gd name="connsiteY416" fmla="*/ 293785 h 358279"/>
              <a:gd name="connsiteX417" fmla="*/ 1224776 w 1592754"/>
              <a:gd name="connsiteY417" fmla="*/ 297785 h 358279"/>
              <a:gd name="connsiteX418" fmla="*/ 1204036 w 1592754"/>
              <a:gd name="connsiteY418" fmla="*/ 297785 h 358279"/>
              <a:gd name="connsiteX419" fmla="*/ 1204036 w 1592754"/>
              <a:gd name="connsiteY419" fmla="*/ 309786 h 358279"/>
              <a:gd name="connsiteX420" fmla="*/ 1227361 w 1592754"/>
              <a:gd name="connsiteY420" fmla="*/ 309786 h 358279"/>
              <a:gd name="connsiteX421" fmla="*/ 1227361 w 1592754"/>
              <a:gd name="connsiteY421" fmla="*/ 313910 h 358279"/>
              <a:gd name="connsiteX422" fmla="*/ 1227361 w 1592754"/>
              <a:gd name="connsiteY422" fmla="*/ 317971 h 358279"/>
              <a:gd name="connsiteX423" fmla="*/ 1195174 w 1592754"/>
              <a:gd name="connsiteY423" fmla="*/ 317971 h 358279"/>
              <a:gd name="connsiteX424" fmla="*/ 1153017 w 1592754"/>
              <a:gd name="connsiteY424" fmla="*/ 271876 h 358279"/>
              <a:gd name="connsiteX425" fmla="*/ 1187542 w 1592754"/>
              <a:gd name="connsiteY425" fmla="*/ 271876 h 358279"/>
              <a:gd name="connsiteX426" fmla="*/ 1187542 w 1592754"/>
              <a:gd name="connsiteY426" fmla="*/ 275937 h 358279"/>
              <a:gd name="connsiteX427" fmla="*/ 1187542 w 1592754"/>
              <a:gd name="connsiteY427" fmla="*/ 280061 h 358279"/>
              <a:gd name="connsiteX428" fmla="*/ 1174680 w 1592754"/>
              <a:gd name="connsiteY428" fmla="*/ 280061 h 358279"/>
              <a:gd name="connsiteX429" fmla="*/ 1174680 w 1592754"/>
              <a:gd name="connsiteY429" fmla="*/ 317971 h 358279"/>
              <a:gd name="connsiteX430" fmla="*/ 1170310 w 1592754"/>
              <a:gd name="connsiteY430" fmla="*/ 317971 h 358279"/>
              <a:gd name="connsiteX431" fmla="*/ 1165879 w 1592754"/>
              <a:gd name="connsiteY431" fmla="*/ 317971 h 358279"/>
              <a:gd name="connsiteX432" fmla="*/ 1165879 w 1592754"/>
              <a:gd name="connsiteY432" fmla="*/ 280061 h 358279"/>
              <a:gd name="connsiteX433" fmla="*/ 1153017 w 1592754"/>
              <a:gd name="connsiteY433" fmla="*/ 280061 h 358279"/>
              <a:gd name="connsiteX434" fmla="*/ 1153017 w 1592754"/>
              <a:gd name="connsiteY434" fmla="*/ 276000 h 358279"/>
              <a:gd name="connsiteX435" fmla="*/ 1099475 w 1592754"/>
              <a:gd name="connsiteY435" fmla="*/ 271876 h 358279"/>
              <a:gd name="connsiteX436" fmla="*/ 1129631 w 1592754"/>
              <a:gd name="connsiteY436" fmla="*/ 271876 h 358279"/>
              <a:gd name="connsiteX437" fmla="*/ 1129631 w 1592754"/>
              <a:gd name="connsiteY437" fmla="*/ 275937 h 358279"/>
              <a:gd name="connsiteX438" fmla="*/ 1129631 w 1592754"/>
              <a:gd name="connsiteY438" fmla="*/ 280061 h 358279"/>
              <a:gd name="connsiteX439" fmla="*/ 1108337 w 1592754"/>
              <a:gd name="connsiteY439" fmla="*/ 280061 h 358279"/>
              <a:gd name="connsiteX440" fmla="*/ 1108337 w 1592754"/>
              <a:gd name="connsiteY440" fmla="*/ 290524 h 358279"/>
              <a:gd name="connsiteX441" fmla="*/ 1126924 w 1592754"/>
              <a:gd name="connsiteY441" fmla="*/ 290524 h 358279"/>
              <a:gd name="connsiteX442" fmla="*/ 1126924 w 1592754"/>
              <a:gd name="connsiteY442" fmla="*/ 294524 h 358279"/>
              <a:gd name="connsiteX443" fmla="*/ 1126924 w 1592754"/>
              <a:gd name="connsiteY443" fmla="*/ 298462 h 358279"/>
              <a:gd name="connsiteX444" fmla="*/ 1108337 w 1592754"/>
              <a:gd name="connsiteY444" fmla="*/ 298462 h 358279"/>
              <a:gd name="connsiteX445" fmla="*/ 1108337 w 1592754"/>
              <a:gd name="connsiteY445" fmla="*/ 317971 h 358279"/>
              <a:gd name="connsiteX446" fmla="*/ 1103906 w 1592754"/>
              <a:gd name="connsiteY446" fmla="*/ 317971 h 358279"/>
              <a:gd name="connsiteX447" fmla="*/ 1099475 w 1592754"/>
              <a:gd name="connsiteY447" fmla="*/ 317971 h 358279"/>
              <a:gd name="connsiteX448" fmla="*/ 990545 w 1592754"/>
              <a:gd name="connsiteY448" fmla="*/ 271876 h 358279"/>
              <a:gd name="connsiteX449" fmla="*/ 1021808 w 1592754"/>
              <a:gd name="connsiteY449" fmla="*/ 271876 h 358279"/>
              <a:gd name="connsiteX450" fmla="*/ 1021808 w 1592754"/>
              <a:gd name="connsiteY450" fmla="*/ 275937 h 358279"/>
              <a:gd name="connsiteX451" fmla="*/ 1021808 w 1592754"/>
              <a:gd name="connsiteY451" fmla="*/ 280061 h 358279"/>
              <a:gd name="connsiteX452" fmla="*/ 999407 w 1592754"/>
              <a:gd name="connsiteY452" fmla="*/ 280061 h 358279"/>
              <a:gd name="connsiteX453" fmla="*/ 999407 w 1592754"/>
              <a:gd name="connsiteY453" fmla="*/ 289846 h 358279"/>
              <a:gd name="connsiteX454" fmla="*/ 1020147 w 1592754"/>
              <a:gd name="connsiteY454" fmla="*/ 289846 h 358279"/>
              <a:gd name="connsiteX455" fmla="*/ 1020147 w 1592754"/>
              <a:gd name="connsiteY455" fmla="*/ 293785 h 358279"/>
              <a:gd name="connsiteX456" fmla="*/ 1020147 w 1592754"/>
              <a:gd name="connsiteY456" fmla="*/ 297785 h 358279"/>
              <a:gd name="connsiteX457" fmla="*/ 999407 w 1592754"/>
              <a:gd name="connsiteY457" fmla="*/ 297785 h 358279"/>
              <a:gd name="connsiteX458" fmla="*/ 999407 w 1592754"/>
              <a:gd name="connsiteY458" fmla="*/ 309786 h 358279"/>
              <a:gd name="connsiteX459" fmla="*/ 1022793 w 1592754"/>
              <a:gd name="connsiteY459" fmla="*/ 309786 h 358279"/>
              <a:gd name="connsiteX460" fmla="*/ 1022793 w 1592754"/>
              <a:gd name="connsiteY460" fmla="*/ 313910 h 358279"/>
              <a:gd name="connsiteX461" fmla="*/ 1022793 w 1592754"/>
              <a:gd name="connsiteY461" fmla="*/ 317971 h 358279"/>
              <a:gd name="connsiteX462" fmla="*/ 990545 w 1592754"/>
              <a:gd name="connsiteY462" fmla="*/ 317971 h 358279"/>
              <a:gd name="connsiteX463" fmla="*/ 948449 w 1592754"/>
              <a:gd name="connsiteY463" fmla="*/ 271876 h 358279"/>
              <a:gd name="connsiteX464" fmla="*/ 982913 w 1592754"/>
              <a:gd name="connsiteY464" fmla="*/ 271876 h 358279"/>
              <a:gd name="connsiteX465" fmla="*/ 982913 w 1592754"/>
              <a:gd name="connsiteY465" fmla="*/ 275937 h 358279"/>
              <a:gd name="connsiteX466" fmla="*/ 982913 w 1592754"/>
              <a:gd name="connsiteY466" fmla="*/ 280061 h 358279"/>
              <a:gd name="connsiteX467" fmla="*/ 970112 w 1592754"/>
              <a:gd name="connsiteY467" fmla="*/ 280061 h 358279"/>
              <a:gd name="connsiteX468" fmla="*/ 970112 w 1592754"/>
              <a:gd name="connsiteY468" fmla="*/ 317971 h 358279"/>
              <a:gd name="connsiteX469" fmla="*/ 965681 w 1592754"/>
              <a:gd name="connsiteY469" fmla="*/ 317971 h 358279"/>
              <a:gd name="connsiteX470" fmla="*/ 961250 w 1592754"/>
              <a:gd name="connsiteY470" fmla="*/ 317971 h 358279"/>
              <a:gd name="connsiteX471" fmla="*/ 961250 w 1592754"/>
              <a:gd name="connsiteY471" fmla="*/ 280061 h 358279"/>
              <a:gd name="connsiteX472" fmla="*/ 948449 w 1592754"/>
              <a:gd name="connsiteY472" fmla="*/ 280061 h 358279"/>
              <a:gd name="connsiteX473" fmla="*/ 948449 w 1592754"/>
              <a:gd name="connsiteY473" fmla="*/ 276000 h 358279"/>
              <a:gd name="connsiteX474" fmla="*/ 864935 w 1592754"/>
              <a:gd name="connsiteY474" fmla="*/ 271876 h 358279"/>
              <a:gd name="connsiteX475" fmla="*/ 899399 w 1592754"/>
              <a:gd name="connsiteY475" fmla="*/ 271876 h 358279"/>
              <a:gd name="connsiteX476" fmla="*/ 899399 w 1592754"/>
              <a:gd name="connsiteY476" fmla="*/ 275937 h 358279"/>
              <a:gd name="connsiteX477" fmla="*/ 899399 w 1592754"/>
              <a:gd name="connsiteY477" fmla="*/ 280061 h 358279"/>
              <a:gd name="connsiteX478" fmla="*/ 886598 w 1592754"/>
              <a:gd name="connsiteY478" fmla="*/ 280061 h 358279"/>
              <a:gd name="connsiteX479" fmla="*/ 886598 w 1592754"/>
              <a:gd name="connsiteY479" fmla="*/ 317971 h 358279"/>
              <a:gd name="connsiteX480" fmla="*/ 882167 w 1592754"/>
              <a:gd name="connsiteY480" fmla="*/ 317971 h 358279"/>
              <a:gd name="connsiteX481" fmla="*/ 877736 w 1592754"/>
              <a:gd name="connsiteY481" fmla="*/ 317971 h 358279"/>
              <a:gd name="connsiteX482" fmla="*/ 877736 w 1592754"/>
              <a:gd name="connsiteY482" fmla="*/ 280061 h 358279"/>
              <a:gd name="connsiteX483" fmla="*/ 864935 w 1592754"/>
              <a:gd name="connsiteY483" fmla="*/ 280061 h 358279"/>
              <a:gd name="connsiteX484" fmla="*/ 864935 w 1592754"/>
              <a:gd name="connsiteY484" fmla="*/ 276000 h 358279"/>
              <a:gd name="connsiteX485" fmla="*/ 849057 w 1592754"/>
              <a:gd name="connsiteY485" fmla="*/ 271876 h 358279"/>
              <a:gd name="connsiteX486" fmla="*/ 853488 w 1592754"/>
              <a:gd name="connsiteY486" fmla="*/ 271876 h 358279"/>
              <a:gd name="connsiteX487" fmla="*/ 857919 w 1592754"/>
              <a:gd name="connsiteY487" fmla="*/ 271876 h 358279"/>
              <a:gd name="connsiteX488" fmla="*/ 857919 w 1592754"/>
              <a:gd name="connsiteY488" fmla="*/ 317971 h 358279"/>
              <a:gd name="connsiteX489" fmla="*/ 853549 w 1592754"/>
              <a:gd name="connsiteY489" fmla="*/ 317971 h 358279"/>
              <a:gd name="connsiteX490" fmla="*/ 849057 w 1592754"/>
              <a:gd name="connsiteY490" fmla="*/ 317971 h 358279"/>
              <a:gd name="connsiteX491" fmla="*/ 807701 w 1592754"/>
              <a:gd name="connsiteY491" fmla="*/ 271876 h 358279"/>
              <a:gd name="connsiteX492" fmla="*/ 842165 w 1592754"/>
              <a:gd name="connsiteY492" fmla="*/ 271876 h 358279"/>
              <a:gd name="connsiteX493" fmla="*/ 842165 w 1592754"/>
              <a:gd name="connsiteY493" fmla="*/ 275937 h 358279"/>
              <a:gd name="connsiteX494" fmla="*/ 842165 w 1592754"/>
              <a:gd name="connsiteY494" fmla="*/ 280061 h 358279"/>
              <a:gd name="connsiteX495" fmla="*/ 829364 w 1592754"/>
              <a:gd name="connsiteY495" fmla="*/ 280061 h 358279"/>
              <a:gd name="connsiteX496" fmla="*/ 829364 w 1592754"/>
              <a:gd name="connsiteY496" fmla="*/ 317971 h 358279"/>
              <a:gd name="connsiteX497" fmla="*/ 824933 w 1592754"/>
              <a:gd name="connsiteY497" fmla="*/ 317971 h 358279"/>
              <a:gd name="connsiteX498" fmla="*/ 820502 w 1592754"/>
              <a:gd name="connsiteY498" fmla="*/ 317971 h 358279"/>
              <a:gd name="connsiteX499" fmla="*/ 820502 w 1592754"/>
              <a:gd name="connsiteY499" fmla="*/ 280061 h 358279"/>
              <a:gd name="connsiteX500" fmla="*/ 807701 w 1592754"/>
              <a:gd name="connsiteY500" fmla="*/ 280061 h 358279"/>
              <a:gd name="connsiteX501" fmla="*/ 807701 w 1592754"/>
              <a:gd name="connsiteY501" fmla="*/ 276000 h 358279"/>
              <a:gd name="connsiteX502" fmla="*/ 724064 w 1592754"/>
              <a:gd name="connsiteY502" fmla="*/ 271876 h 358279"/>
              <a:gd name="connsiteX503" fmla="*/ 728741 w 1592754"/>
              <a:gd name="connsiteY503" fmla="*/ 271876 h 358279"/>
              <a:gd name="connsiteX504" fmla="*/ 733357 w 1592754"/>
              <a:gd name="connsiteY504" fmla="*/ 271876 h 358279"/>
              <a:gd name="connsiteX505" fmla="*/ 750404 w 1592754"/>
              <a:gd name="connsiteY505" fmla="*/ 304248 h 358279"/>
              <a:gd name="connsiteX506" fmla="*/ 750404 w 1592754"/>
              <a:gd name="connsiteY506" fmla="*/ 271876 h 358279"/>
              <a:gd name="connsiteX507" fmla="*/ 754528 w 1592754"/>
              <a:gd name="connsiteY507" fmla="*/ 271876 h 358279"/>
              <a:gd name="connsiteX508" fmla="*/ 758713 w 1592754"/>
              <a:gd name="connsiteY508" fmla="*/ 271876 h 358279"/>
              <a:gd name="connsiteX509" fmla="*/ 758713 w 1592754"/>
              <a:gd name="connsiteY509" fmla="*/ 317971 h 358279"/>
              <a:gd name="connsiteX510" fmla="*/ 754282 w 1592754"/>
              <a:gd name="connsiteY510" fmla="*/ 317971 h 358279"/>
              <a:gd name="connsiteX511" fmla="*/ 749851 w 1592754"/>
              <a:gd name="connsiteY511" fmla="*/ 317971 h 358279"/>
              <a:gd name="connsiteX512" fmla="*/ 732372 w 1592754"/>
              <a:gd name="connsiteY512" fmla="*/ 284738 h 358279"/>
              <a:gd name="connsiteX513" fmla="*/ 732372 w 1592754"/>
              <a:gd name="connsiteY513" fmla="*/ 317971 h 358279"/>
              <a:gd name="connsiteX514" fmla="*/ 728249 w 1592754"/>
              <a:gd name="connsiteY514" fmla="*/ 317971 h 358279"/>
              <a:gd name="connsiteX515" fmla="*/ 724064 w 1592754"/>
              <a:gd name="connsiteY515" fmla="*/ 317971 h 358279"/>
              <a:gd name="connsiteX516" fmla="*/ 705047 w 1592754"/>
              <a:gd name="connsiteY516" fmla="*/ 271876 h 358279"/>
              <a:gd name="connsiteX517" fmla="*/ 709417 w 1592754"/>
              <a:gd name="connsiteY517" fmla="*/ 271876 h 358279"/>
              <a:gd name="connsiteX518" fmla="*/ 713910 w 1592754"/>
              <a:gd name="connsiteY518" fmla="*/ 271876 h 358279"/>
              <a:gd name="connsiteX519" fmla="*/ 713910 w 1592754"/>
              <a:gd name="connsiteY519" fmla="*/ 317971 h 358279"/>
              <a:gd name="connsiteX520" fmla="*/ 709478 w 1592754"/>
              <a:gd name="connsiteY520" fmla="*/ 317971 h 358279"/>
              <a:gd name="connsiteX521" fmla="*/ 705047 w 1592754"/>
              <a:gd name="connsiteY521" fmla="*/ 317971 h 358279"/>
              <a:gd name="connsiteX522" fmla="*/ 593162 w 1592754"/>
              <a:gd name="connsiteY522" fmla="*/ 271876 h 358279"/>
              <a:gd name="connsiteX523" fmla="*/ 597778 w 1592754"/>
              <a:gd name="connsiteY523" fmla="*/ 271876 h 358279"/>
              <a:gd name="connsiteX524" fmla="*/ 602455 w 1592754"/>
              <a:gd name="connsiteY524" fmla="*/ 271876 h 358279"/>
              <a:gd name="connsiteX525" fmla="*/ 619441 w 1592754"/>
              <a:gd name="connsiteY525" fmla="*/ 304248 h 358279"/>
              <a:gd name="connsiteX526" fmla="*/ 619441 w 1592754"/>
              <a:gd name="connsiteY526" fmla="*/ 271876 h 358279"/>
              <a:gd name="connsiteX527" fmla="*/ 623564 w 1592754"/>
              <a:gd name="connsiteY527" fmla="*/ 271876 h 358279"/>
              <a:gd name="connsiteX528" fmla="*/ 627749 w 1592754"/>
              <a:gd name="connsiteY528" fmla="*/ 271876 h 358279"/>
              <a:gd name="connsiteX529" fmla="*/ 627749 w 1592754"/>
              <a:gd name="connsiteY529" fmla="*/ 317971 h 358279"/>
              <a:gd name="connsiteX530" fmla="*/ 623319 w 1592754"/>
              <a:gd name="connsiteY530" fmla="*/ 317971 h 358279"/>
              <a:gd name="connsiteX531" fmla="*/ 618887 w 1592754"/>
              <a:gd name="connsiteY531" fmla="*/ 317971 h 358279"/>
              <a:gd name="connsiteX532" fmla="*/ 601408 w 1592754"/>
              <a:gd name="connsiteY532" fmla="*/ 284738 h 358279"/>
              <a:gd name="connsiteX533" fmla="*/ 601408 w 1592754"/>
              <a:gd name="connsiteY533" fmla="*/ 317971 h 358279"/>
              <a:gd name="connsiteX534" fmla="*/ 597286 w 1592754"/>
              <a:gd name="connsiteY534" fmla="*/ 317971 h 358279"/>
              <a:gd name="connsiteX535" fmla="*/ 593162 w 1592754"/>
              <a:gd name="connsiteY535" fmla="*/ 317971 h 358279"/>
              <a:gd name="connsiteX536" fmla="*/ 574084 w 1592754"/>
              <a:gd name="connsiteY536" fmla="*/ 271876 h 358279"/>
              <a:gd name="connsiteX537" fmla="*/ 578515 w 1592754"/>
              <a:gd name="connsiteY537" fmla="*/ 271876 h 358279"/>
              <a:gd name="connsiteX538" fmla="*/ 582947 w 1592754"/>
              <a:gd name="connsiteY538" fmla="*/ 271876 h 358279"/>
              <a:gd name="connsiteX539" fmla="*/ 582947 w 1592754"/>
              <a:gd name="connsiteY539" fmla="*/ 317971 h 358279"/>
              <a:gd name="connsiteX540" fmla="*/ 578515 w 1592754"/>
              <a:gd name="connsiteY540" fmla="*/ 317971 h 358279"/>
              <a:gd name="connsiteX541" fmla="*/ 574084 w 1592754"/>
              <a:gd name="connsiteY541" fmla="*/ 317971 h 358279"/>
              <a:gd name="connsiteX542" fmla="*/ 520049 w 1592754"/>
              <a:gd name="connsiteY542" fmla="*/ 271876 h 358279"/>
              <a:gd name="connsiteX543" fmla="*/ 524480 w 1592754"/>
              <a:gd name="connsiteY543" fmla="*/ 271876 h 358279"/>
              <a:gd name="connsiteX544" fmla="*/ 528911 w 1592754"/>
              <a:gd name="connsiteY544" fmla="*/ 271876 h 358279"/>
              <a:gd name="connsiteX545" fmla="*/ 528911 w 1592754"/>
              <a:gd name="connsiteY545" fmla="*/ 317971 h 358279"/>
              <a:gd name="connsiteX546" fmla="*/ 524541 w 1592754"/>
              <a:gd name="connsiteY546" fmla="*/ 317971 h 358279"/>
              <a:gd name="connsiteX547" fmla="*/ 520049 w 1592754"/>
              <a:gd name="connsiteY547" fmla="*/ 317971 h 358279"/>
              <a:gd name="connsiteX548" fmla="*/ 479000 w 1592754"/>
              <a:gd name="connsiteY548" fmla="*/ 271876 h 358279"/>
              <a:gd name="connsiteX549" fmla="*/ 510202 w 1592754"/>
              <a:gd name="connsiteY549" fmla="*/ 271876 h 358279"/>
              <a:gd name="connsiteX550" fmla="*/ 510202 w 1592754"/>
              <a:gd name="connsiteY550" fmla="*/ 275937 h 358279"/>
              <a:gd name="connsiteX551" fmla="*/ 510202 w 1592754"/>
              <a:gd name="connsiteY551" fmla="*/ 280061 h 358279"/>
              <a:gd name="connsiteX552" fmla="*/ 487862 w 1592754"/>
              <a:gd name="connsiteY552" fmla="*/ 280061 h 358279"/>
              <a:gd name="connsiteX553" fmla="*/ 487862 w 1592754"/>
              <a:gd name="connsiteY553" fmla="*/ 289846 h 358279"/>
              <a:gd name="connsiteX554" fmla="*/ 508602 w 1592754"/>
              <a:gd name="connsiteY554" fmla="*/ 289846 h 358279"/>
              <a:gd name="connsiteX555" fmla="*/ 508602 w 1592754"/>
              <a:gd name="connsiteY555" fmla="*/ 293785 h 358279"/>
              <a:gd name="connsiteX556" fmla="*/ 508602 w 1592754"/>
              <a:gd name="connsiteY556" fmla="*/ 297785 h 358279"/>
              <a:gd name="connsiteX557" fmla="*/ 487862 w 1592754"/>
              <a:gd name="connsiteY557" fmla="*/ 297785 h 358279"/>
              <a:gd name="connsiteX558" fmla="*/ 487862 w 1592754"/>
              <a:gd name="connsiteY558" fmla="*/ 309786 h 358279"/>
              <a:gd name="connsiteX559" fmla="*/ 511187 w 1592754"/>
              <a:gd name="connsiteY559" fmla="*/ 309786 h 358279"/>
              <a:gd name="connsiteX560" fmla="*/ 511187 w 1592754"/>
              <a:gd name="connsiteY560" fmla="*/ 313910 h 358279"/>
              <a:gd name="connsiteX561" fmla="*/ 511187 w 1592754"/>
              <a:gd name="connsiteY561" fmla="*/ 317971 h 358279"/>
              <a:gd name="connsiteX562" fmla="*/ 479000 w 1592754"/>
              <a:gd name="connsiteY562" fmla="*/ 317971 h 358279"/>
              <a:gd name="connsiteX563" fmla="*/ 554647 w 1592754"/>
              <a:gd name="connsiteY563" fmla="*/ 271788 h 358279"/>
              <a:gd name="connsiteX564" fmla="*/ 563448 w 1592754"/>
              <a:gd name="connsiteY564" fmla="*/ 271788 h 358279"/>
              <a:gd name="connsiteX565" fmla="*/ 563448 w 1592754"/>
              <a:gd name="connsiteY565" fmla="*/ 304960 h 358279"/>
              <a:gd name="connsiteX566" fmla="*/ 560001 w 1592754"/>
              <a:gd name="connsiteY566" fmla="*/ 315545 h 358279"/>
              <a:gd name="connsiteX567" fmla="*/ 549785 w 1592754"/>
              <a:gd name="connsiteY567" fmla="*/ 319177 h 358279"/>
              <a:gd name="connsiteX568" fmla="*/ 539261 w 1592754"/>
              <a:gd name="connsiteY568" fmla="*/ 315176 h 358279"/>
              <a:gd name="connsiteX569" fmla="*/ 536122 w 1592754"/>
              <a:gd name="connsiteY569" fmla="*/ 302867 h 358279"/>
              <a:gd name="connsiteX570" fmla="*/ 536122 w 1592754"/>
              <a:gd name="connsiteY570" fmla="*/ 300468 h 358279"/>
              <a:gd name="connsiteX571" fmla="*/ 544554 w 1592754"/>
              <a:gd name="connsiteY571" fmla="*/ 300468 h 358279"/>
              <a:gd name="connsiteX572" fmla="*/ 544554 w 1592754"/>
              <a:gd name="connsiteY572" fmla="*/ 303237 h 358279"/>
              <a:gd name="connsiteX573" fmla="*/ 545723 w 1592754"/>
              <a:gd name="connsiteY573" fmla="*/ 309391 h 358279"/>
              <a:gd name="connsiteX574" fmla="*/ 549723 w 1592754"/>
              <a:gd name="connsiteY574" fmla="*/ 311422 h 358279"/>
              <a:gd name="connsiteX575" fmla="*/ 553477 w 1592754"/>
              <a:gd name="connsiteY575" fmla="*/ 309945 h 358279"/>
              <a:gd name="connsiteX576" fmla="*/ 554647 w 1592754"/>
              <a:gd name="connsiteY576" fmla="*/ 305145 h 358279"/>
              <a:gd name="connsiteX577" fmla="*/ 433715 w 1592754"/>
              <a:gd name="connsiteY577" fmla="*/ 271788 h 358279"/>
              <a:gd name="connsiteX578" fmla="*/ 454455 w 1592754"/>
              <a:gd name="connsiteY578" fmla="*/ 271788 h 358279"/>
              <a:gd name="connsiteX579" fmla="*/ 464056 w 1592754"/>
              <a:gd name="connsiteY579" fmla="*/ 274865 h 358279"/>
              <a:gd name="connsiteX580" fmla="*/ 467564 w 1592754"/>
              <a:gd name="connsiteY580" fmla="*/ 283481 h 358279"/>
              <a:gd name="connsiteX581" fmla="*/ 463625 w 1592754"/>
              <a:gd name="connsiteY581" fmla="*/ 292158 h 358279"/>
              <a:gd name="connsiteX582" fmla="*/ 462210 w 1592754"/>
              <a:gd name="connsiteY582" fmla="*/ 293081 h 358279"/>
              <a:gd name="connsiteX583" fmla="*/ 464918 w 1592754"/>
              <a:gd name="connsiteY583" fmla="*/ 294620 h 358279"/>
              <a:gd name="connsiteX584" fmla="*/ 468979 w 1592754"/>
              <a:gd name="connsiteY584" fmla="*/ 303482 h 358279"/>
              <a:gd name="connsiteX585" fmla="*/ 464918 w 1592754"/>
              <a:gd name="connsiteY585" fmla="*/ 314191 h 358279"/>
              <a:gd name="connsiteX586" fmla="*/ 453163 w 1592754"/>
              <a:gd name="connsiteY586" fmla="*/ 317883 h 358279"/>
              <a:gd name="connsiteX587" fmla="*/ 433900 w 1592754"/>
              <a:gd name="connsiteY587" fmla="*/ 317883 h 358279"/>
              <a:gd name="connsiteX588" fmla="*/ 906364 w 1592754"/>
              <a:gd name="connsiteY588" fmla="*/ 271726 h 358279"/>
              <a:gd name="connsiteX589" fmla="*/ 915226 w 1592754"/>
              <a:gd name="connsiteY589" fmla="*/ 271726 h 358279"/>
              <a:gd name="connsiteX590" fmla="*/ 915226 w 1592754"/>
              <a:gd name="connsiteY590" fmla="*/ 300775 h 358279"/>
              <a:gd name="connsiteX591" fmla="*/ 917318 w 1592754"/>
              <a:gd name="connsiteY591" fmla="*/ 308221 h 358279"/>
              <a:gd name="connsiteX592" fmla="*/ 923473 w 1592754"/>
              <a:gd name="connsiteY592" fmla="*/ 310683 h 358279"/>
              <a:gd name="connsiteX593" fmla="*/ 929627 w 1592754"/>
              <a:gd name="connsiteY593" fmla="*/ 308406 h 358279"/>
              <a:gd name="connsiteX594" fmla="*/ 931535 w 1592754"/>
              <a:gd name="connsiteY594" fmla="*/ 300775 h 358279"/>
              <a:gd name="connsiteX595" fmla="*/ 931535 w 1592754"/>
              <a:gd name="connsiteY595" fmla="*/ 271726 h 358279"/>
              <a:gd name="connsiteX596" fmla="*/ 940643 w 1592754"/>
              <a:gd name="connsiteY596" fmla="*/ 271726 h 358279"/>
              <a:gd name="connsiteX597" fmla="*/ 940643 w 1592754"/>
              <a:gd name="connsiteY597" fmla="*/ 300467 h 358279"/>
              <a:gd name="connsiteX598" fmla="*/ 936643 w 1592754"/>
              <a:gd name="connsiteY598" fmla="*/ 314745 h 358279"/>
              <a:gd name="connsiteX599" fmla="*/ 923534 w 1592754"/>
              <a:gd name="connsiteY599" fmla="*/ 319115 h 358279"/>
              <a:gd name="connsiteX600" fmla="*/ 910610 w 1592754"/>
              <a:gd name="connsiteY600" fmla="*/ 314560 h 358279"/>
              <a:gd name="connsiteX601" fmla="*/ 906364 w 1592754"/>
              <a:gd name="connsiteY601" fmla="*/ 300467 h 358279"/>
              <a:gd name="connsiteX602" fmla="*/ 1476033 w 1592754"/>
              <a:gd name="connsiteY602" fmla="*/ 270710 h 358279"/>
              <a:gd name="connsiteX603" fmla="*/ 1490437 w 1592754"/>
              <a:gd name="connsiteY603" fmla="*/ 275756 h 358279"/>
              <a:gd name="connsiteX604" fmla="*/ 1492006 w 1592754"/>
              <a:gd name="connsiteY604" fmla="*/ 277326 h 358279"/>
              <a:gd name="connsiteX605" fmla="*/ 1497545 w 1592754"/>
              <a:gd name="connsiteY605" fmla="*/ 295235 h 358279"/>
              <a:gd name="connsiteX606" fmla="*/ 1492006 w 1592754"/>
              <a:gd name="connsiteY606" fmla="*/ 312775 h 358279"/>
              <a:gd name="connsiteX607" fmla="*/ 1463483 w 1592754"/>
              <a:gd name="connsiteY607" fmla="*/ 313978 h 358279"/>
              <a:gd name="connsiteX608" fmla="*/ 1462280 w 1592754"/>
              <a:gd name="connsiteY608" fmla="*/ 312775 h 358279"/>
              <a:gd name="connsiteX609" fmla="*/ 1456741 w 1592754"/>
              <a:gd name="connsiteY609" fmla="*/ 295235 h 358279"/>
              <a:gd name="connsiteX610" fmla="*/ 1462280 w 1592754"/>
              <a:gd name="connsiteY610" fmla="*/ 277326 h 358279"/>
              <a:gd name="connsiteX611" fmla="*/ 1476033 w 1592754"/>
              <a:gd name="connsiteY611" fmla="*/ 270710 h 358279"/>
              <a:gd name="connsiteX612" fmla="*/ 1389247 w 1592754"/>
              <a:gd name="connsiteY612" fmla="*/ 270706 h 358279"/>
              <a:gd name="connsiteX613" fmla="*/ 1403689 w 1592754"/>
              <a:gd name="connsiteY613" fmla="*/ 275784 h 358279"/>
              <a:gd name="connsiteX614" fmla="*/ 1405231 w 1592754"/>
              <a:gd name="connsiteY614" fmla="*/ 277327 h 358279"/>
              <a:gd name="connsiteX615" fmla="*/ 1410709 w 1592754"/>
              <a:gd name="connsiteY615" fmla="*/ 295236 h 358279"/>
              <a:gd name="connsiteX616" fmla="*/ 1405231 w 1592754"/>
              <a:gd name="connsiteY616" fmla="*/ 312776 h 358279"/>
              <a:gd name="connsiteX617" fmla="*/ 1376621 w 1592754"/>
              <a:gd name="connsiteY617" fmla="*/ 313952 h 358279"/>
              <a:gd name="connsiteX618" fmla="*/ 1375445 w 1592754"/>
              <a:gd name="connsiteY618" fmla="*/ 312776 h 358279"/>
              <a:gd name="connsiteX619" fmla="*/ 1375444 w 1592754"/>
              <a:gd name="connsiteY619" fmla="*/ 312776 h 358279"/>
              <a:gd name="connsiteX620" fmla="*/ 1369967 w 1592754"/>
              <a:gd name="connsiteY620" fmla="*/ 295236 h 358279"/>
              <a:gd name="connsiteX621" fmla="*/ 1375444 w 1592754"/>
              <a:gd name="connsiteY621" fmla="*/ 277327 h 358279"/>
              <a:gd name="connsiteX622" fmla="*/ 1389247 w 1592754"/>
              <a:gd name="connsiteY622" fmla="*/ 270706 h 358279"/>
              <a:gd name="connsiteX623" fmla="*/ 1068301 w 1592754"/>
              <a:gd name="connsiteY623" fmla="*/ 270706 h 358279"/>
              <a:gd name="connsiteX624" fmla="*/ 1082743 w 1592754"/>
              <a:gd name="connsiteY624" fmla="*/ 275784 h 358279"/>
              <a:gd name="connsiteX625" fmla="*/ 1084285 w 1592754"/>
              <a:gd name="connsiteY625" fmla="*/ 277327 h 358279"/>
              <a:gd name="connsiteX626" fmla="*/ 1089763 w 1592754"/>
              <a:gd name="connsiteY626" fmla="*/ 295236 h 358279"/>
              <a:gd name="connsiteX627" fmla="*/ 1084285 w 1592754"/>
              <a:gd name="connsiteY627" fmla="*/ 312776 h 358279"/>
              <a:gd name="connsiteX628" fmla="*/ 1055675 w 1592754"/>
              <a:gd name="connsiteY628" fmla="*/ 313952 h 358279"/>
              <a:gd name="connsiteX629" fmla="*/ 1054499 w 1592754"/>
              <a:gd name="connsiteY629" fmla="*/ 312776 h 358279"/>
              <a:gd name="connsiteX630" fmla="*/ 1054498 w 1592754"/>
              <a:gd name="connsiteY630" fmla="*/ 312776 h 358279"/>
              <a:gd name="connsiteX631" fmla="*/ 1049021 w 1592754"/>
              <a:gd name="connsiteY631" fmla="*/ 295236 h 358279"/>
              <a:gd name="connsiteX632" fmla="*/ 1054498 w 1592754"/>
              <a:gd name="connsiteY632" fmla="*/ 277327 h 358279"/>
              <a:gd name="connsiteX633" fmla="*/ 1068301 w 1592754"/>
              <a:gd name="connsiteY633" fmla="*/ 270706 h 358279"/>
              <a:gd name="connsiteX634" fmla="*/ 1525855 w 1592754"/>
              <a:gd name="connsiteY634" fmla="*/ 270680 h 358279"/>
              <a:gd name="connsiteX635" fmla="*/ 1538594 w 1592754"/>
              <a:gd name="connsiteY635" fmla="*/ 274864 h 358279"/>
              <a:gd name="connsiteX636" fmla="*/ 1544441 w 1592754"/>
              <a:gd name="connsiteY636" fmla="*/ 286188 h 358279"/>
              <a:gd name="connsiteX637" fmla="*/ 1535764 w 1592754"/>
              <a:gd name="connsiteY637" fmla="*/ 286188 h 358279"/>
              <a:gd name="connsiteX638" fmla="*/ 1532625 w 1592754"/>
              <a:gd name="connsiteY638" fmla="*/ 280957 h 358279"/>
              <a:gd name="connsiteX639" fmla="*/ 1526471 w 1592754"/>
              <a:gd name="connsiteY639" fmla="*/ 278680 h 358279"/>
              <a:gd name="connsiteX640" fmla="*/ 1517423 w 1592754"/>
              <a:gd name="connsiteY640" fmla="*/ 282988 h 358279"/>
              <a:gd name="connsiteX641" fmla="*/ 1517423 w 1592754"/>
              <a:gd name="connsiteY641" fmla="*/ 306989 h 358279"/>
              <a:gd name="connsiteX642" fmla="*/ 1526594 w 1592754"/>
              <a:gd name="connsiteY642" fmla="*/ 311113 h 358279"/>
              <a:gd name="connsiteX643" fmla="*/ 1534594 w 1592754"/>
              <a:gd name="connsiteY643" fmla="*/ 306805 h 358279"/>
              <a:gd name="connsiteX644" fmla="*/ 1536933 w 1592754"/>
              <a:gd name="connsiteY644" fmla="*/ 301143 h 358279"/>
              <a:gd name="connsiteX645" fmla="*/ 1526963 w 1592754"/>
              <a:gd name="connsiteY645" fmla="*/ 301143 h 358279"/>
              <a:gd name="connsiteX646" fmla="*/ 1526963 w 1592754"/>
              <a:gd name="connsiteY646" fmla="*/ 293205 h 358279"/>
              <a:gd name="connsiteX647" fmla="*/ 1544749 w 1592754"/>
              <a:gd name="connsiteY647" fmla="*/ 293205 h 358279"/>
              <a:gd name="connsiteX648" fmla="*/ 1544749 w 1592754"/>
              <a:gd name="connsiteY648" fmla="*/ 317822 h 358279"/>
              <a:gd name="connsiteX649" fmla="*/ 1538594 w 1592754"/>
              <a:gd name="connsiteY649" fmla="*/ 317822 h 358279"/>
              <a:gd name="connsiteX650" fmla="*/ 1537733 w 1592754"/>
              <a:gd name="connsiteY650" fmla="*/ 311667 h 358279"/>
              <a:gd name="connsiteX651" fmla="*/ 1537610 w 1592754"/>
              <a:gd name="connsiteY651" fmla="*/ 312775 h 358279"/>
              <a:gd name="connsiteX652" fmla="*/ 1525301 w 1592754"/>
              <a:gd name="connsiteY652" fmla="*/ 319299 h 358279"/>
              <a:gd name="connsiteX653" fmla="*/ 1525301 w 1592754"/>
              <a:gd name="connsiteY653" fmla="*/ 318929 h 358279"/>
              <a:gd name="connsiteX654" fmla="*/ 1510531 w 1592754"/>
              <a:gd name="connsiteY654" fmla="*/ 312775 h 358279"/>
              <a:gd name="connsiteX655" fmla="*/ 1510531 w 1592754"/>
              <a:gd name="connsiteY655" fmla="*/ 277326 h 358279"/>
              <a:gd name="connsiteX656" fmla="*/ 1525855 w 1592754"/>
              <a:gd name="connsiteY656" fmla="*/ 270680 h 358279"/>
              <a:gd name="connsiteX657" fmla="*/ 1254881 w 1592754"/>
              <a:gd name="connsiteY657" fmla="*/ 270557 h 358279"/>
              <a:gd name="connsiteX658" fmla="*/ 1267190 w 1592754"/>
              <a:gd name="connsiteY658" fmla="*/ 274989 h 358279"/>
              <a:gd name="connsiteX659" fmla="*/ 1273344 w 1592754"/>
              <a:gd name="connsiteY659" fmla="*/ 286989 h 358279"/>
              <a:gd name="connsiteX660" fmla="*/ 1264482 w 1592754"/>
              <a:gd name="connsiteY660" fmla="*/ 286989 h 358279"/>
              <a:gd name="connsiteX661" fmla="*/ 1261528 w 1592754"/>
              <a:gd name="connsiteY661" fmla="*/ 280835 h 358279"/>
              <a:gd name="connsiteX662" fmla="*/ 1255374 w 1592754"/>
              <a:gd name="connsiteY662" fmla="*/ 278619 h 358279"/>
              <a:gd name="connsiteX663" fmla="*/ 1247619 w 1592754"/>
              <a:gd name="connsiteY663" fmla="*/ 282927 h 358279"/>
              <a:gd name="connsiteX664" fmla="*/ 1244849 w 1592754"/>
              <a:gd name="connsiteY664" fmla="*/ 294805 h 358279"/>
              <a:gd name="connsiteX665" fmla="*/ 1247619 w 1592754"/>
              <a:gd name="connsiteY665" fmla="*/ 306375 h 358279"/>
              <a:gd name="connsiteX666" fmla="*/ 1260777 w 1592754"/>
              <a:gd name="connsiteY666" fmla="*/ 308928 h 358279"/>
              <a:gd name="connsiteX667" fmla="*/ 1261835 w 1592754"/>
              <a:gd name="connsiteY667" fmla="*/ 308098 h 358279"/>
              <a:gd name="connsiteX668" fmla="*/ 1264789 w 1592754"/>
              <a:gd name="connsiteY668" fmla="*/ 301513 h 358279"/>
              <a:gd name="connsiteX669" fmla="*/ 1272975 w 1592754"/>
              <a:gd name="connsiteY669" fmla="*/ 301759 h 358279"/>
              <a:gd name="connsiteX670" fmla="*/ 1267190 w 1592754"/>
              <a:gd name="connsiteY670" fmla="*/ 314437 h 358279"/>
              <a:gd name="connsiteX671" fmla="*/ 1254881 w 1592754"/>
              <a:gd name="connsiteY671" fmla="*/ 319176 h 358279"/>
              <a:gd name="connsiteX672" fmla="*/ 1240665 w 1592754"/>
              <a:gd name="connsiteY672" fmla="*/ 312653 h 358279"/>
              <a:gd name="connsiteX673" fmla="*/ 1235372 w 1592754"/>
              <a:gd name="connsiteY673" fmla="*/ 295113 h 358279"/>
              <a:gd name="connsiteX674" fmla="*/ 1240665 w 1592754"/>
              <a:gd name="connsiteY674" fmla="*/ 277204 h 358279"/>
              <a:gd name="connsiteX675" fmla="*/ 1254881 w 1592754"/>
              <a:gd name="connsiteY675" fmla="*/ 270557 h 358279"/>
              <a:gd name="connsiteX676" fmla="*/ 784755 w 1592754"/>
              <a:gd name="connsiteY676" fmla="*/ 270557 h 358279"/>
              <a:gd name="connsiteX677" fmla="*/ 796387 w 1592754"/>
              <a:gd name="connsiteY677" fmla="*/ 274619 h 358279"/>
              <a:gd name="connsiteX678" fmla="*/ 801311 w 1592754"/>
              <a:gd name="connsiteY678" fmla="*/ 285635 h 358279"/>
              <a:gd name="connsiteX679" fmla="*/ 792325 w 1592754"/>
              <a:gd name="connsiteY679" fmla="*/ 285635 h 358279"/>
              <a:gd name="connsiteX680" fmla="*/ 789678 w 1592754"/>
              <a:gd name="connsiteY680" fmla="*/ 280403 h 358279"/>
              <a:gd name="connsiteX681" fmla="*/ 783524 w 1592754"/>
              <a:gd name="connsiteY681" fmla="*/ 278496 h 358279"/>
              <a:gd name="connsiteX682" fmla="*/ 778293 w 1592754"/>
              <a:gd name="connsiteY682" fmla="*/ 280096 h 358279"/>
              <a:gd name="connsiteX683" fmla="*/ 776385 w 1592754"/>
              <a:gd name="connsiteY683" fmla="*/ 284588 h 358279"/>
              <a:gd name="connsiteX684" fmla="*/ 778354 w 1592754"/>
              <a:gd name="connsiteY684" fmla="*/ 287789 h 358279"/>
              <a:gd name="connsiteX685" fmla="*/ 786724 w 1592754"/>
              <a:gd name="connsiteY685" fmla="*/ 290435 h 358279"/>
              <a:gd name="connsiteX686" fmla="*/ 799033 w 1592754"/>
              <a:gd name="connsiteY686" fmla="*/ 295666 h 358279"/>
              <a:gd name="connsiteX687" fmla="*/ 802111 w 1592754"/>
              <a:gd name="connsiteY687" fmla="*/ 305020 h 358279"/>
              <a:gd name="connsiteX688" fmla="*/ 797433 w 1592754"/>
              <a:gd name="connsiteY688" fmla="*/ 315360 h 358279"/>
              <a:gd name="connsiteX689" fmla="*/ 784694 w 1592754"/>
              <a:gd name="connsiteY689" fmla="*/ 319176 h 358279"/>
              <a:gd name="connsiteX690" fmla="*/ 772385 w 1592754"/>
              <a:gd name="connsiteY690" fmla="*/ 315114 h 358279"/>
              <a:gd name="connsiteX691" fmla="*/ 767523 w 1592754"/>
              <a:gd name="connsiteY691" fmla="*/ 303605 h 358279"/>
              <a:gd name="connsiteX692" fmla="*/ 776078 w 1592754"/>
              <a:gd name="connsiteY692" fmla="*/ 303605 h 358279"/>
              <a:gd name="connsiteX693" fmla="*/ 778539 w 1592754"/>
              <a:gd name="connsiteY693" fmla="*/ 309267 h 358279"/>
              <a:gd name="connsiteX694" fmla="*/ 784694 w 1592754"/>
              <a:gd name="connsiteY694" fmla="*/ 311237 h 358279"/>
              <a:gd name="connsiteX695" fmla="*/ 791340 w 1592754"/>
              <a:gd name="connsiteY695" fmla="*/ 309760 h 358279"/>
              <a:gd name="connsiteX696" fmla="*/ 793741 w 1592754"/>
              <a:gd name="connsiteY696" fmla="*/ 305636 h 358279"/>
              <a:gd name="connsiteX697" fmla="*/ 792017 w 1592754"/>
              <a:gd name="connsiteY697" fmla="*/ 301759 h 358279"/>
              <a:gd name="connsiteX698" fmla="*/ 784816 w 1592754"/>
              <a:gd name="connsiteY698" fmla="*/ 299236 h 358279"/>
              <a:gd name="connsiteX699" fmla="*/ 771339 w 1592754"/>
              <a:gd name="connsiteY699" fmla="*/ 293943 h 358279"/>
              <a:gd name="connsiteX700" fmla="*/ 767954 w 1592754"/>
              <a:gd name="connsiteY700" fmla="*/ 285143 h 358279"/>
              <a:gd name="connsiteX701" fmla="*/ 772446 w 1592754"/>
              <a:gd name="connsiteY701" fmla="*/ 274495 h 358279"/>
              <a:gd name="connsiteX702" fmla="*/ 784755 w 1592754"/>
              <a:gd name="connsiteY702" fmla="*/ 270557 h 358279"/>
              <a:gd name="connsiteX703" fmla="*/ 655446 w 1592754"/>
              <a:gd name="connsiteY703" fmla="*/ 270387 h 358279"/>
              <a:gd name="connsiteX704" fmla="*/ 669916 w 1592754"/>
              <a:gd name="connsiteY704" fmla="*/ 274496 h 358279"/>
              <a:gd name="connsiteX705" fmla="*/ 675763 w 1592754"/>
              <a:gd name="connsiteY705" fmla="*/ 285819 h 358279"/>
              <a:gd name="connsiteX706" fmla="*/ 666901 w 1592754"/>
              <a:gd name="connsiteY706" fmla="*/ 285819 h 358279"/>
              <a:gd name="connsiteX707" fmla="*/ 663823 w 1592754"/>
              <a:gd name="connsiteY707" fmla="*/ 280588 h 358279"/>
              <a:gd name="connsiteX708" fmla="*/ 657669 w 1592754"/>
              <a:gd name="connsiteY708" fmla="*/ 278311 h 358279"/>
              <a:gd name="connsiteX709" fmla="*/ 648623 w 1592754"/>
              <a:gd name="connsiteY709" fmla="*/ 282619 h 358279"/>
              <a:gd name="connsiteX710" fmla="*/ 645361 w 1592754"/>
              <a:gd name="connsiteY710" fmla="*/ 294928 h 358279"/>
              <a:gd name="connsiteX711" fmla="*/ 648499 w 1592754"/>
              <a:gd name="connsiteY711" fmla="*/ 306867 h 358279"/>
              <a:gd name="connsiteX712" fmla="*/ 657669 w 1592754"/>
              <a:gd name="connsiteY712" fmla="*/ 310990 h 358279"/>
              <a:gd name="connsiteX713" fmla="*/ 665670 w 1592754"/>
              <a:gd name="connsiteY713" fmla="*/ 306682 h 358279"/>
              <a:gd name="connsiteX714" fmla="*/ 668008 w 1592754"/>
              <a:gd name="connsiteY714" fmla="*/ 301020 h 358279"/>
              <a:gd name="connsiteX715" fmla="*/ 658039 w 1592754"/>
              <a:gd name="connsiteY715" fmla="*/ 301020 h 358279"/>
              <a:gd name="connsiteX716" fmla="*/ 658039 w 1592754"/>
              <a:gd name="connsiteY716" fmla="*/ 293081 h 358279"/>
              <a:gd name="connsiteX717" fmla="*/ 676009 w 1592754"/>
              <a:gd name="connsiteY717" fmla="*/ 293081 h 358279"/>
              <a:gd name="connsiteX718" fmla="*/ 676009 w 1592754"/>
              <a:gd name="connsiteY718" fmla="*/ 317698 h 358279"/>
              <a:gd name="connsiteX719" fmla="*/ 669855 w 1592754"/>
              <a:gd name="connsiteY719" fmla="*/ 317698 h 358279"/>
              <a:gd name="connsiteX720" fmla="*/ 668993 w 1592754"/>
              <a:gd name="connsiteY720" fmla="*/ 311544 h 358279"/>
              <a:gd name="connsiteX721" fmla="*/ 668501 w 1592754"/>
              <a:gd name="connsiteY721" fmla="*/ 312282 h 358279"/>
              <a:gd name="connsiteX722" fmla="*/ 656263 w 1592754"/>
              <a:gd name="connsiteY722" fmla="*/ 318769 h 358279"/>
              <a:gd name="connsiteX723" fmla="*/ 641914 w 1592754"/>
              <a:gd name="connsiteY723" fmla="*/ 312406 h 358279"/>
              <a:gd name="connsiteX724" fmla="*/ 641914 w 1592754"/>
              <a:gd name="connsiteY724" fmla="*/ 276957 h 358279"/>
              <a:gd name="connsiteX725" fmla="*/ 655446 w 1592754"/>
              <a:gd name="connsiteY725" fmla="*/ 270387 h 358279"/>
              <a:gd name="connsiteX726" fmla="*/ 289910 w 1592754"/>
              <a:gd name="connsiteY726" fmla="*/ 270245 h 358279"/>
              <a:gd name="connsiteX727" fmla="*/ 288798 w 1592754"/>
              <a:gd name="connsiteY727" fmla="*/ 271498 h 358279"/>
              <a:gd name="connsiteX728" fmla="*/ 287669 w 1592754"/>
              <a:gd name="connsiteY728" fmla="*/ 272734 h 358279"/>
              <a:gd name="connsiteX729" fmla="*/ 292523 w 1592754"/>
              <a:gd name="connsiteY729" fmla="*/ 277112 h 358279"/>
              <a:gd name="connsiteX730" fmla="*/ 288339 w 1592754"/>
              <a:gd name="connsiteY730" fmla="*/ 281772 h 358279"/>
              <a:gd name="connsiteX731" fmla="*/ 283485 w 1592754"/>
              <a:gd name="connsiteY731" fmla="*/ 277394 h 358279"/>
              <a:gd name="connsiteX732" fmla="*/ 282355 w 1592754"/>
              <a:gd name="connsiteY732" fmla="*/ 278648 h 358279"/>
              <a:gd name="connsiteX733" fmla="*/ 281243 w 1592754"/>
              <a:gd name="connsiteY733" fmla="*/ 279883 h 358279"/>
              <a:gd name="connsiteX734" fmla="*/ 294165 w 1592754"/>
              <a:gd name="connsiteY734" fmla="*/ 291587 h 358279"/>
              <a:gd name="connsiteX735" fmla="*/ 295277 w 1592754"/>
              <a:gd name="connsiteY735" fmla="*/ 290334 h 358279"/>
              <a:gd name="connsiteX736" fmla="*/ 296407 w 1592754"/>
              <a:gd name="connsiteY736" fmla="*/ 289098 h 358279"/>
              <a:gd name="connsiteX737" fmla="*/ 290528 w 1592754"/>
              <a:gd name="connsiteY737" fmla="*/ 283802 h 358279"/>
              <a:gd name="connsiteX738" fmla="*/ 294730 w 1592754"/>
              <a:gd name="connsiteY738" fmla="*/ 279142 h 358279"/>
              <a:gd name="connsiteX739" fmla="*/ 300590 w 1592754"/>
              <a:gd name="connsiteY739" fmla="*/ 284438 h 358279"/>
              <a:gd name="connsiteX740" fmla="*/ 301720 w 1592754"/>
              <a:gd name="connsiteY740" fmla="*/ 283184 h 358279"/>
              <a:gd name="connsiteX741" fmla="*/ 302868 w 1592754"/>
              <a:gd name="connsiteY741" fmla="*/ 281913 h 358279"/>
              <a:gd name="connsiteX742" fmla="*/ 178929 w 1592754"/>
              <a:gd name="connsiteY742" fmla="*/ 261525 h 358279"/>
              <a:gd name="connsiteX743" fmla="*/ 180218 w 1592754"/>
              <a:gd name="connsiteY743" fmla="*/ 263149 h 358279"/>
              <a:gd name="connsiteX744" fmla="*/ 181630 w 1592754"/>
              <a:gd name="connsiteY744" fmla="*/ 264509 h 358279"/>
              <a:gd name="connsiteX745" fmla="*/ 181241 w 1592754"/>
              <a:gd name="connsiteY745" fmla="*/ 264932 h 358279"/>
              <a:gd name="connsiteX746" fmla="*/ 181241 w 1592754"/>
              <a:gd name="connsiteY746" fmla="*/ 275806 h 358279"/>
              <a:gd name="connsiteX747" fmla="*/ 186714 w 1592754"/>
              <a:gd name="connsiteY747" fmla="*/ 276760 h 358279"/>
              <a:gd name="connsiteX748" fmla="*/ 190968 w 1592754"/>
              <a:gd name="connsiteY748" fmla="*/ 279355 h 358279"/>
              <a:gd name="connsiteX749" fmla="*/ 195099 w 1592754"/>
              <a:gd name="connsiteY749" fmla="*/ 280502 h 358279"/>
              <a:gd name="connsiteX750" fmla="*/ 197199 w 1592754"/>
              <a:gd name="connsiteY750" fmla="*/ 282550 h 358279"/>
              <a:gd name="connsiteX751" fmla="*/ 199547 w 1592754"/>
              <a:gd name="connsiteY751" fmla="*/ 282761 h 358279"/>
              <a:gd name="connsiteX752" fmla="*/ 202831 w 1592754"/>
              <a:gd name="connsiteY752" fmla="*/ 285215 h 358279"/>
              <a:gd name="connsiteX753" fmla="*/ 205373 w 1592754"/>
              <a:gd name="connsiteY753" fmla="*/ 286786 h 358279"/>
              <a:gd name="connsiteX754" fmla="*/ 206644 w 1592754"/>
              <a:gd name="connsiteY754" fmla="*/ 288375 h 358279"/>
              <a:gd name="connsiteX755" fmla="*/ 209009 w 1592754"/>
              <a:gd name="connsiteY755" fmla="*/ 289328 h 358279"/>
              <a:gd name="connsiteX756" fmla="*/ 211692 w 1592754"/>
              <a:gd name="connsiteY756" fmla="*/ 289646 h 358279"/>
              <a:gd name="connsiteX757" fmla="*/ 215223 w 1592754"/>
              <a:gd name="connsiteY757" fmla="*/ 291058 h 358279"/>
              <a:gd name="connsiteX758" fmla="*/ 220324 w 1592754"/>
              <a:gd name="connsiteY758" fmla="*/ 293900 h 358279"/>
              <a:gd name="connsiteX759" fmla="*/ 230228 w 1592754"/>
              <a:gd name="connsiteY759" fmla="*/ 295577 h 358279"/>
              <a:gd name="connsiteX760" fmla="*/ 128989 w 1592754"/>
              <a:gd name="connsiteY760" fmla="*/ 295683 h 358279"/>
              <a:gd name="connsiteX761" fmla="*/ 141081 w 1592754"/>
              <a:gd name="connsiteY761" fmla="*/ 294271 h 358279"/>
              <a:gd name="connsiteX762" fmla="*/ 146377 w 1592754"/>
              <a:gd name="connsiteY762" fmla="*/ 291429 h 358279"/>
              <a:gd name="connsiteX763" fmla="*/ 149219 w 1592754"/>
              <a:gd name="connsiteY763" fmla="*/ 288746 h 358279"/>
              <a:gd name="connsiteX764" fmla="*/ 152061 w 1592754"/>
              <a:gd name="connsiteY764" fmla="*/ 287316 h 358279"/>
              <a:gd name="connsiteX765" fmla="*/ 154603 w 1592754"/>
              <a:gd name="connsiteY765" fmla="*/ 285886 h 358279"/>
              <a:gd name="connsiteX766" fmla="*/ 156810 w 1592754"/>
              <a:gd name="connsiteY766" fmla="*/ 283044 h 358279"/>
              <a:gd name="connsiteX767" fmla="*/ 160129 w 1592754"/>
              <a:gd name="connsiteY767" fmla="*/ 281773 h 358279"/>
              <a:gd name="connsiteX768" fmla="*/ 163289 w 1592754"/>
              <a:gd name="connsiteY768" fmla="*/ 279566 h 358279"/>
              <a:gd name="connsiteX769" fmla="*/ 167402 w 1592754"/>
              <a:gd name="connsiteY769" fmla="*/ 278454 h 358279"/>
              <a:gd name="connsiteX770" fmla="*/ 171038 w 1592754"/>
              <a:gd name="connsiteY770" fmla="*/ 276248 h 358279"/>
              <a:gd name="connsiteX771" fmla="*/ 176811 w 1592754"/>
              <a:gd name="connsiteY771" fmla="*/ 275965 h 358279"/>
              <a:gd name="connsiteX772" fmla="*/ 176811 w 1592754"/>
              <a:gd name="connsiteY772" fmla="*/ 265162 h 358279"/>
              <a:gd name="connsiteX773" fmla="*/ 176281 w 1592754"/>
              <a:gd name="connsiteY773" fmla="*/ 264668 h 358279"/>
              <a:gd name="connsiteX774" fmla="*/ 177676 w 1592754"/>
              <a:gd name="connsiteY774" fmla="*/ 263149 h 358279"/>
              <a:gd name="connsiteX775" fmla="*/ 178929 w 1592754"/>
              <a:gd name="connsiteY775" fmla="*/ 261525 h 358279"/>
              <a:gd name="connsiteX776" fmla="*/ 300573 w 1592754"/>
              <a:gd name="connsiteY776" fmla="*/ 255664 h 358279"/>
              <a:gd name="connsiteX777" fmla="*/ 299672 w 1592754"/>
              <a:gd name="connsiteY777" fmla="*/ 256953 h 358279"/>
              <a:gd name="connsiteX778" fmla="*/ 298772 w 1592754"/>
              <a:gd name="connsiteY778" fmla="*/ 258241 h 358279"/>
              <a:gd name="connsiteX779" fmla="*/ 308799 w 1592754"/>
              <a:gd name="connsiteY779" fmla="*/ 265302 h 358279"/>
              <a:gd name="connsiteX780" fmla="*/ 295083 w 1592754"/>
              <a:gd name="connsiteY780" fmla="*/ 263537 h 358279"/>
              <a:gd name="connsiteX781" fmla="*/ 294077 w 1592754"/>
              <a:gd name="connsiteY781" fmla="*/ 264984 h 358279"/>
              <a:gd name="connsiteX782" fmla="*/ 293070 w 1592754"/>
              <a:gd name="connsiteY782" fmla="*/ 266414 h 358279"/>
              <a:gd name="connsiteX783" fmla="*/ 307351 w 1592754"/>
              <a:gd name="connsiteY783" fmla="*/ 276423 h 358279"/>
              <a:gd name="connsiteX784" fmla="*/ 308252 w 1592754"/>
              <a:gd name="connsiteY784" fmla="*/ 275135 h 358279"/>
              <a:gd name="connsiteX785" fmla="*/ 309134 w 1592754"/>
              <a:gd name="connsiteY785" fmla="*/ 273846 h 358279"/>
              <a:gd name="connsiteX786" fmla="*/ 298843 w 1592754"/>
              <a:gd name="connsiteY786" fmla="*/ 266644 h 358279"/>
              <a:gd name="connsiteX787" fmla="*/ 312965 w 1592754"/>
              <a:gd name="connsiteY787" fmla="*/ 268409 h 358279"/>
              <a:gd name="connsiteX788" fmla="*/ 313936 w 1592754"/>
              <a:gd name="connsiteY788" fmla="*/ 267032 h 358279"/>
              <a:gd name="connsiteX789" fmla="*/ 314854 w 1592754"/>
              <a:gd name="connsiteY789" fmla="*/ 265673 h 358279"/>
              <a:gd name="connsiteX790" fmla="*/ 54264 w 1592754"/>
              <a:gd name="connsiteY790" fmla="*/ 254128 h 358279"/>
              <a:gd name="connsiteX791" fmla="*/ 42967 w 1592754"/>
              <a:gd name="connsiteY791" fmla="*/ 261366 h 358279"/>
              <a:gd name="connsiteX792" fmla="*/ 43938 w 1592754"/>
              <a:gd name="connsiteY792" fmla="*/ 267350 h 358279"/>
              <a:gd name="connsiteX793" fmla="*/ 48492 w 1592754"/>
              <a:gd name="connsiteY793" fmla="*/ 269857 h 358279"/>
              <a:gd name="connsiteX794" fmla="*/ 48827 w 1592754"/>
              <a:gd name="connsiteY794" fmla="*/ 269857 h 358279"/>
              <a:gd name="connsiteX795" fmla="*/ 47062 w 1592754"/>
              <a:gd name="connsiteY795" fmla="*/ 271357 h 358279"/>
              <a:gd name="connsiteX796" fmla="*/ 48280 w 1592754"/>
              <a:gd name="connsiteY796" fmla="*/ 273246 h 358279"/>
              <a:gd name="connsiteX797" fmla="*/ 56171 w 1592754"/>
              <a:gd name="connsiteY797" fmla="*/ 268127 h 358279"/>
              <a:gd name="connsiteX798" fmla="*/ 52517 w 1592754"/>
              <a:gd name="connsiteY798" fmla="*/ 262478 h 358279"/>
              <a:gd name="connsiteX799" fmla="*/ 49992 w 1592754"/>
              <a:gd name="connsiteY799" fmla="*/ 264120 h 358279"/>
              <a:gd name="connsiteX800" fmla="*/ 51952 w 1592754"/>
              <a:gd name="connsiteY800" fmla="*/ 267350 h 358279"/>
              <a:gd name="connsiteX801" fmla="*/ 49675 w 1592754"/>
              <a:gd name="connsiteY801" fmla="*/ 267791 h 358279"/>
              <a:gd name="connsiteX802" fmla="*/ 46674 w 1592754"/>
              <a:gd name="connsiteY802" fmla="*/ 266132 h 358279"/>
              <a:gd name="connsiteX803" fmla="*/ 46091 w 1592754"/>
              <a:gd name="connsiteY803" fmla="*/ 262372 h 358279"/>
              <a:gd name="connsiteX804" fmla="*/ 49233 w 1592754"/>
              <a:gd name="connsiteY804" fmla="*/ 258930 h 358279"/>
              <a:gd name="connsiteX805" fmla="*/ 53717 w 1592754"/>
              <a:gd name="connsiteY805" fmla="*/ 257482 h 358279"/>
              <a:gd name="connsiteX806" fmla="*/ 56965 w 1592754"/>
              <a:gd name="connsiteY806" fmla="*/ 259459 h 358279"/>
              <a:gd name="connsiteX807" fmla="*/ 57495 w 1592754"/>
              <a:gd name="connsiteY807" fmla="*/ 261860 h 358279"/>
              <a:gd name="connsiteX808" fmla="*/ 56471 w 1592754"/>
              <a:gd name="connsiteY808" fmla="*/ 263943 h 358279"/>
              <a:gd name="connsiteX809" fmla="*/ 58448 w 1592754"/>
              <a:gd name="connsiteY809" fmla="*/ 266750 h 358279"/>
              <a:gd name="connsiteX810" fmla="*/ 60849 w 1592754"/>
              <a:gd name="connsiteY810" fmla="*/ 262566 h 358279"/>
              <a:gd name="connsiteX811" fmla="*/ 59560 w 1592754"/>
              <a:gd name="connsiteY811" fmla="*/ 257659 h 358279"/>
              <a:gd name="connsiteX812" fmla="*/ 54264 w 1592754"/>
              <a:gd name="connsiteY812" fmla="*/ 254128 h 358279"/>
              <a:gd name="connsiteX813" fmla="*/ 311748 w 1592754"/>
              <a:gd name="connsiteY813" fmla="*/ 243978 h 358279"/>
              <a:gd name="connsiteX814" fmla="*/ 316284 w 1592754"/>
              <a:gd name="connsiteY814" fmla="*/ 245091 h 358279"/>
              <a:gd name="connsiteX815" fmla="*/ 319797 w 1592754"/>
              <a:gd name="connsiteY815" fmla="*/ 248127 h 358279"/>
              <a:gd name="connsiteX816" fmla="*/ 320110 w 1592754"/>
              <a:gd name="connsiteY816" fmla="*/ 249147 h 358279"/>
              <a:gd name="connsiteX817" fmla="*/ 316796 w 1592754"/>
              <a:gd name="connsiteY817" fmla="*/ 253776 h 358279"/>
              <a:gd name="connsiteX818" fmla="*/ 312330 w 1592754"/>
              <a:gd name="connsiteY818" fmla="*/ 252716 h 358279"/>
              <a:gd name="connsiteX819" fmla="*/ 308799 w 1592754"/>
              <a:gd name="connsiteY819" fmla="*/ 249574 h 358279"/>
              <a:gd name="connsiteX820" fmla="*/ 308799 w 1592754"/>
              <a:gd name="connsiteY820" fmla="*/ 246044 h 358279"/>
              <a:gd name="connsiteX821" fmla="*/ 311748 w 1592754"/>
              <a:gd name="connsiteY821" fmla="*/ 243978 h 358279"/>
              <a:gd name="connsiteX822" fmla="*/ 310970 w 1592754"/>
              <a:gd name="connsiteY822" fmla="*/ 240836 h 358279"/>
              <a:gd name="connsiteX823" fmla="*/ 310204 w 1592754"/>
              <a:gd name="connsiteY823" fmla="*/ 241069 h 358279"/>
              <a:gd name="connsiteX824" fmla="*/ 305674 w 1592754"/>
              <a:gd name="connsiteY824" fmla="*/ 250774 h 358279"/>
              <a:gd name="connsiteX825" fmla="*/ 310670 w 1592754"/>
              <a:gd name="connsiteY825" fmla="*/ 255787 h 358279"/>
              <a:gd name="connsiteX826" fmla="*/ 317519 w 1592754"/>
              <a:gd name="connsiteY826" fmla="*/ 257058 h 358279"/>
              <a:gd name="connsiteX827" fmla="*/ 322321 w 1592754"/>
              <a:gd name="connsiteY827" fmla="*/ 253263 h 358279"/>
              <a:gd name="connsiteX828" fmla="*/ 322286 w 1592754"/>
              <a:gd name="connsiteY828" fmla="*/ 253228 h 358279"/>
              <a:gd name="connsiteX829" fmla="*/ 322815 w 1592754"/>
              <a:gd name="connsiteY829" fmla="*/ 247138 h 358279"/>
              <a:gd name="connsiteX830" fmla="*/ 317925 w 1592754"/>
              <a:gd name="connsiteY830" fmla="*/ 242177 h 358279"/>
              <a:gd name="connsiteX831" fmla="*/ 310970 w 1592754"/>
              <a:gd name="connsiteY831" fmla="*/ 240836 h 358279"/>
              <a:gd name="connsiteX832" fmla="*/ 47097 w 1592754"/>
              <a:gd name="connsiteY832" fmla="*/ 235310 h 358279"/>
              <a:gd name="connsiteX833" fmla="*/ 31298 w 1592754"/>
              <a:gd name="connsiteY833" fmla="*/ 242689 h 358279"/>
              <a:gd name="connsiteX834" fmla="*/ 31951 w 1592754"/>
              <a:gd name="connsiteY834" fmla="*/ 244101 h 358279"/>
              <a:gd name="connsiteX835" fmla="*/ 32622 w 1592754"/>
              <a:gd name="connsiteY835" fmla="*/ 245514 h 358279"/>
              <a:gd name="connsiteX836" fmla="*/ 44008 w 1592754"/>
              <a:gd name="connsiteY836" fmla="*/ 240218 h 358279"/>
              <a:gd name="connsiteX837" fmla="*/ 35411 w 1592754"/>
              <a:gd name="connsiteY837" fmla="*/ 251533 h 358279"/>
              <a:gd name="connsiteX838" fmla="*/ 36117 w 1592754"/>
              <a:gd name="connsiteY838" fmla="*/ 253034 h 358279"/>
              <a:gd name="connsiteX839" fmla="*/ 36824 w 1592754"/>
              <a:gd name="connsiteY839" fmla="*/ 254516 h 358279"/>
              <a:gd name="connsiteX840" fmla="*/ 52623 w 1592754"/>
              <a:gd name="connsiteY840" fmla="*/ 247155 h 358279"/>
              <a:gd name="connsiteX841" fmla="*/ 51952 w 1592754"/>
              <a:gd name="connsiteY841" fmla="*/ 245725 h 358279"/>
              <a:gd name="connsiteX842" fmla="*/ 51299 w 1592754"/>
              <a:gd name="connsiteY842" fmla="*/ 244313 h 358279"/>
              <a:gd name="connsiteX843" fmla="*/ 40213 w 1592754"/>
              <a:gd name="connsiteY843" fmla="*/ 249485 h 358279"/>
              <a:gd name="connsiteX844" fmla="*/ 48580 w 1592754"/>
              <a:gd name="connsiteY844" fmla="*/ 238505 h 358279"/>
              <a:gd name="connsiteX845" fmla="*/ 47839 w 1592754"/>
              <a:gd name="connsiteY845" fmla="*/ 236917 h 358279"/>
              <a:gd name="connsiteX846" fmla="*/ 329064 w 1592754"/>
              <a:gd name="connsiteY846" fmla="*/ 228161 h 358279"/>
              <a:gd name="connsiteX847" fmla="*/ 326204 w 1592754"/>
              <a:gd name="connsiteY847" fmla="*/ 235610 h 358279"/>
              <a:gd name="connsiteX848" fmla="*/ 312824 w 1592754"/>
              <a:gd name="connsiteY848" fmla="*/ 230474 h 358279"/>
              <a:gd name="connsiteX849" fmla="*/ 312223 w 1592754"/>
              <a:gd name="connsiteY849" fmla="*/ 232045 h 358279"/>
              <a:gd name="connsiteX850" fmla="*/ 311623 w 1592754"/>
              <a:gd name="connsiteY850" fmla="*/ 233598 h 358279"/>
              <a:gd name="connsiteX851" fmla="*/ 327934 w 1592754"/>
              <a:gd name="connsiteY851" fmla="*/ 239865 h 358279"/>
              <a:gd name="connsiteX852" fmla="*/ 331959 w 1592754"/>
              <a:gd name="connsiteY852" fmla="*/ 229273 h 358279"/>
              <a:gd name="connsiteX853" fmla="*/ 330512 w 1592754"/>
              <a:gd name="connsiteY853" fmla="*/ 228726 h 358279"/>
              <a:gd name="connsiteX854" fmla="*/ 44026 w 1592754"/>
              <a:gd name="connsiteY854" fmla="*/ 227561 h 358279"/>
              <a:gd name="connsiteX855" fmla="*/ 27750 w 1592754"/>
              <a:gd name="connsiteY855" fmla="*/ 233810 h 358279"/>
              <a:gd name="connsiteX856" fmla="*/ 28350 w 1592754"/>
              <a:gd name="connsiteY856" fmla="*/ 235381 h 358279"/>
              <a:gd name="connsiteX857" fmla="*/ 28950 w 1592754"/>
              <a:gd name="connsiteY857" fmla="*/ 236934 h 358279"/>
              <a:gd name="connsiteX858" fmla="*/ 45226 w 1592754"/>
              <a:gd name="connsiteY858" fmla="*/ 230685 h 358279"/>
              <a:gd name="connsiteX859" fmla="*/ 44626 w 1592754"/>
              <a:gd name="connsiteY859" fmla="*/ 229132 h 358279"/>
              <a:gd name="connsiteX860" fmla="*/ 29109 w 1592754"/>
              <a:gd name="connsiteY860" fmla="*/ 215681 h 358279"/>
              <a:gd name="connsiteX861" fmla="*/ 28103 w 1592754"/>
              <a:gd name="connsiteY861" fmla="*/ 215945 h 358279"/>
              <a:gd name="connsiteX862" fmla="*/ 23937 w 1592754"/>
              <a:gd name="connsiteY862" fmla="*/ 218311 h 358279"/>
              <a:gd name="connsiteX863" fmla="*/ 23531 w 1592754"/>
              <a:gd name="connsiteY863" fmla="*/ 222547 h 358279"/>
              <a:gd name="connsiteX864" fmla="*/ 25844 w 1592754"/>
              <a:gd name="connsiteY864" fmla="*/ 225919 h 358279"/>
              <a:gd name="connsiteX865" fmla="*/ 25844 w 1592754"/>
              <a:gd name="connsiteY865" fmla="*/ 225884 h 358279"/>
              <a:gd name="connsiteX866" fmla="*/ 30063 w 1592754"/>
              <a:gd name="connsiteY866" fmla="*/ 226166 h 358279"/>
              <a:gd name="connsiteX867" fmla="*/ 42172 w 1592754"/>
              <a:gd name="connsiteY867" fmla="*/ 222918 h 358279"/>
              <a:gd name="connsiteX868" fmla="*/ 41731 w 1592754"/>
              <a:gd name="connsiteY868" fmla="*/ 221294 h 358279"/>
              <a:gd name="connsiteX869" fmla="*/ 41307 w 1592754"/>
              <a:gd name="connsiteY869" fmla="*/ 219688 h 358279"/>
              <a:gd name="connsiteX870" fmla="*/ 29198 w 1592754"/>
              <a:gd name="connsiteY870" fmla="*/ 222936 h 358279"/>
              <a:gd name="connsiteX871" fmla="*/ 27309 w 1592754"/>
              <a:gd name="connsiteY871" fmla="*/ 222936 h 358279"/>
              <a:gd name="connsiteX872" fmla="*/ 27129 w 1592754"/>
              <a:gd name="connsiteY872" fmla="*/ 222812 h 358279"/>
              <a:gd name="connsiteX873" fmla="*/ 26761 w 1592754"/>
              <a:gd name="connsiteY873" fmla="*/ 220041 h 358279"/>
              <a:gd name="connsiteX874" fmla="*/ 28915 w 1592754"/>
              <a:gd name="connsiteY874" fmla="*/ 219017 h 358279"/>
              <a:gd name="connsiteX875" fmla="*/ 29921 w 1592754"/>
              <a:gd name="connsiteY875" fmla="*/ 218752 h 358279"/>
              <a:gd name="connsiteX876" fmla="*/ 686594 w 1592754"/>
              <a:gd name="connsiteY876" fmla="*/ 212091 h 358279"/>
              <a:gd name="connsiteX877" fmla="*/ 686532 w 1592754"/>
              <a:gd name="connsiteY877" fmla="*/ 212214 h 358279"/>
              <a:gd name="connsiteX878" fmla="*/ 686542 w 1592754"/>
              <a:gd name="connsiteY878" fmla="*/ 212147 h 358279"/>
              <a:gd name="connsiteX879" fmla="*/ 323539 w 1592754"/>
              <a:gd name="connsiteY879" fmla="*/ 210067 h 358279"/>
              <a:gd name="connsiteX880" fmla="*/ 328217 w 1592754"/>
              <a:gd name="connsiteY880" fmla="*/ 210067 h 358279"/>
              <a:gd name="connsiteX881" fmla="*/ 332242 w 1592754"/>
              <a:gd name="connsiteY881" fmla="*/ 212274 h 358279"/>
              <a:gd name="connsiteX882" fmla="*/ 332793 w 1592754"/>
              <a:gd name="connsiteY882" fmla="*/ 213190 h 358279"/>
              <a:gd name="connsiteX883" fmla="*/ 330689 w 1592754"/>
              <a:gd name="connsiteY883" fmla="*/ 218505 h 358279"/>
              <a:gd name="connsiteX884" fmla="*/ 326099 w 1592754"/>
              <a:gd name="connsiteY884" fmla="*/ 218505 h 358279"/>
              <a:gd name="connsiteX885" fmla="*/ 321986 w 1592754"/>
              <a:gd name="connsiteY885" fmla="*/ 216281 h 358279"/>
              <a:gd name="connsiteX886" fmla="*/ 321343 w 1592754"/>
              <a:gd name="connsiteY886" fmla="*/ 215209 h 358279"/>
              <a:gd name="connsiteX887" fmla="*/ 323539 w 1592754"/>
              <a:gd name="connsiteY887" fmla="*/ 210067 h 358279"/>
              <a:gd name="connsiteX888" fmla="*/ 328994 w 1592754"/>
              <a:gd name="connsiteY888" fmla="*/ 206819 h 358279"/>
              <a:gd name="connsiteX889" fmla="*/ 321932 w 1592754"/>
              <a:gd name="connsiteY889" fmla="*/ 207207 h 358279"/>
              <a:gd name="connsiteX890" fmla="*/ 321237 w 1592754"/>
              <a:gd name="connsiteY890" fmla="*/ 207626 h 358279"/>
              <a:gd name="connsiteX891" fmla="*/ 319214 w 1592754"/>
              <a:gd name="connsiteY891" fmla="*/ 218117 h 358279"/>
              <a:gd name="connsiteX892" fmla="*/ 325287 w 1592754"/>
              <a:gd name="connsiteY892" fmla="*/ 221788 h 358279"/>
              <a:gd name="connsiteX893" fmla="*/ 332242 w 1592754"/>
              <a:gd name="connsiteY893" fmla="*/ 221365 h 358279"/>
              <a:gd name="connsiteX894" fmla="*/ 335966 w 1592754"/>
              <a:gd name="connsiteY894" fmla="*/ 216510 h 358279"/>
              <a:gd name="connsiteX895" fmla="*/ 334942 w 1592754"/>
              <a:gd name="connsiteY895" fmla="*/ 210455 h 358279"/>
              <a:gd name="connsiteX896" fmla="*/ 328994 w 1592754"/>
              <a:gd name="connsiteY896" fmla="*/ 206819 h 358279"/>
              <a:gd name="connsiteX897" fmla="*/ 38006 w 1592754"/>
              <a:gd name="connsiteY897" fmla="*/ 205672 h 358279"/>
              <a:gd name="connsiteX898" fmla="*/ 20901 w 1592754"/>
              <a:gd name="connsiteY898" fmla="*/ 209008 h 358279"/>
              <a:gd name="connsiteX899" fmla="*/ 21219 w 1592754"/>
              <a:gd name="connsiteY899" fmla="*/ 210650 h 358279"/>
              <a:gd name="connsiteX900" fmla="*/ 21536 w 1592754"/>
              <a:gd name="connsiteY900" fmla="*/ 212291 h 358279"/>
              <a:gd name="connsiteX901" fmla="*/ 38642 w 1592754"/>
              <a:gd name="connsiteY901" fmla="*/ 208973 h 358279"/>
              <a:gd name="connsiteX902" fmla="*/ 38324 w 1592754"/>
              <a:gd name="connsiteY902" fmla="*/ 207313 h 358279"/>
              <a:gd name="connsiteX903" fmla="*/ 75148 w 1592754"/>
              <a:gd name="connsiteY903" fmla="*/ 205495 h 358279"/>
              <a:gd name="connsiteX904" fmla="*/ 95078 w 1592754"/>
              <a:gd name="connsiteY904" fmla="*/ 208655 h 358279"/>
              <a:gd name="connsiteX905" fmla="*/ 142917 w 1592754"/>
              <a:gd name="connsiteY905" fmla="*/ 208267 h 358279"/>
              <a:gd name="connsiteX906" fmla="*/ 149855 w 1592754"/>
              <a:gd name="connsiteY906" fmla="*/ 209397 h 358279"/>
              <a:gd name="connsiteX907" fmla="*/ 165089 w 1592754"/>
              <a:gd name="connsiteY907" fmla="*/ 211162 h 358279"/>
              <a:gd name="connsiteX908" fmla="*/ 160411 w 1592754"/>
              <a:gd name="connsiteY908" fmla="*/ 230068 h 358279"/>
              <a:gd name="connsiteX909" fmla="*/ 179140 w 1592754"/>
              <a:gd name="connsiteY909" fmla="*/ 233245 h 358279"/>
              <a:gd name="connsiteX910" fmla="*/ 197852 w 1592754"/>
              <a:gd name="connsiteY910" fmla="*/ 230068 h 358279"/>
              <a:gd name="connsiteX911" fmla="*/ 193174 w 1592754"/>
              <a:gd name="connsiteY911" fmla="*/ 211179 h 358279"/>
              <a:gd name="connsiteX912" fmla="*/ 208409 w 1592754"/>
              <a:gd name="connsiteY912" fmla="*/ 209414 h 358279"/>
              <a:gd name="connsiteX913" fmla="*/ 215364 w 1592754"/>
              <a:gd name="connsiteY913" fmla="*/ 208284 h 358279"/>
              <a:gd name="connsiteX914" fmla="*/ 263203 w 1592754"/>
              <a:gd name="connsiteY914" fmla="*/ 208673 h 358279"/>
              <a:gd name="connsiteX915" fmla="*/ 263273 w 1592754"/>
              <a:gd name="connsiteY915" fmla="*/ 208655 h 358279"/>
              <a:gd name="connsiteX916" fmla="*/ 283185 w 1592754"/>
              <a:gd name="connsiteY916" fmla="*/ 205495 h 358279"/>
              <a:gd name="connsiteX917" fmla="*/ 270652 w 1592754"/>
              <a:gd name="connsiteY917" fmla="*/ 219476 h 358279"/>
              <a:gd name="connsiteX918" fmla="*/ 191674 w 1592754"/>
              <a:gd name="connsiteY918" fmla="*/ 233951 h 358279"/>
              <a:gd name="connsiteX919" fmla="*/ 196740 w 1592754"/>
              <a:gd name="connsiteY919" fmla="*/ 254217 h 358279"/>
              <a:gd name="connsiteX920" fmla="*/ 179087 w 1592754"/>
              <a:gd name="connsiteY920" fmla="*/ 258030 h 358279"/>
              <a:gd name="connsiteX921" fmla="*/ 161435 w 1592754"/>
              <a:gd name="connsiteY921" fmla="*/ 254217 h 358279"/>
              <a:gd name="connsiteX922" fmla="*/ 166501 w 1592754"/>
              <a:gd name="connsiteY922" fmla="*/ 233951 h 358279"/>
              <a:gd name="connsiteX923" fmla="*/ 87682 w 1592754"/>
              <a:gd name="connsiteY923" fmla="*/ 219476 h 358279"/>
              <a:gd name="connsiteX924" fmla="*/ 75148 w 1592754"/>
              <a:gd name="connsiteY924" fmla="*/ 205495 h 358279"/>
              <a:gd name="connsiteX925" fmla="*/ 664993 w 1592754"/>
              <a:gd name="connsiteY925" fmla="*/ 195782 h 358279"/>
              <a:gd name="connsiteX926" fmla="*/ 671147 w 1592754"/>
              <a:gd name="connsiteY926" fmla="*/ 203475 h 358279"/>
              <a:gd name="connsiteX927" fmla="*/ 677670 w 1592754"/>
              <a:gd name="connsiteY927" fmla="*/ 201875 h 358279"/>
              <a:gd name="connsiteX928" fmla="*/ 685240 w 1592754"/>
              <a:gd name="connsiteY928" fmla="*/ 201875 h 358279"/>
              <a:gd name="connsiteX929" fmla="*/ 687887 w 1592754"/>
              <a:gd name="connsiteY929" fmla="*/ 203106 h 358279"/>
              <a:gd name="connsiteX930" fmla="*/ 687271 w 1592754"/>
              <a:gd name="connsiteY930" fmla="*/ 207414 h 358279"/>
              <a:gd name="connsiteX931" fmla="*/ 686542 w 1592754"/>
              <a:gd name="connsiteY931" fmla="*/ 212147 h 358279"/>
              <a:gd name="connsiteX932" fmla="*/ 683271 w 1592754"/>
              <a:gd name="connsiteY932" fmla="*/ 215722 h 358279"/>
              <a:gd name="connsiteX933" fmla="*/ 679886 w 1592754"/>
              <a:gd name="connsiteY933" fmla="*/ 218245 h 358279"/>
              <a:gd name="connsiteX934" fmla="*/ 677486 w 1592754"/>
              <a:gd name="connsiteY934" fmla="*/ 225076 h 358279"/>
              <a:gd name="connsiteX935" fmla="*/ 672686 w 1592754"/>
              <a:gd name="connsiteY935" fmla="*/ 228338 h 358279"/>
              <a:gd name="connsiteX936" fmla="*/ 667147 w 1592754"/>
              <a:gd name="connsiteY936" fmla="*/ 228830 h 358279"/>
              <a:gd name="connsiteX937" fmla="*/ 659823 w 1592754"/>
              <a:gd name="connsiteY937" fmla="*/ 231908 h 358279"/>
              <a:gd name="connsiteX938" fmla="*/ 651084 w 1592754"/>
              <a:gd name="connsiteY938" fmla="*/ 224707 h 358279"/>
              <a:gd name="connsiteX939" fmla="*/ 652007 w 1592754"/>
              <a:gd name="connsiteY939" fmla="*/ 219291 h 358279"/>
              <a:gd name="connsiteX940" fmla="*/ 650715 w 1592754"/>
              <a:gd name="connsiteY940" fmla="*/ 214983 h 358279"/>
              <a:gd name="connsiteX941" fmla="*/ 653362 w 1592754"/>
              <a:gd name="connsiteY941" fmla="*/ 209937 h 358279"/>
              <a:gd name="connsiteX942" fmla="*/ 660070 w 1592754"/>
              <a:gd name="connsiteY942" fmla="*/ 198429 h 358279"/>
              <a:gd name="connsiteX943" fmla="*/ 664993 w 1592754"/>
              <a:gd name="connsiteY943" fmla="*/ 195782 h 358279"/>
              <a:gd name="connsiteX944" fmla="*/ 35976 w 1592754"/>
              <a:gd name="connsiteY944" fmla="*/ 189166 h 358279"/>
              <a:gd name="connsiteX945" fmla="*/ 18677 w 1592754"/>
              <a:gd name="connsiteY945" fmla="*/ 191302 h 358279"/>
              <a:gd name="connsiteX946" fmla="*/ 20159 w 1592754"/>
              <a:gd name="connsiteY946" fmla="*/ 203447 h 358279"/>
              <a:gd name="connsiteX947" fmla="*/ 21695 w 1592754"/>
              <a:gd name="connsiteY947" fmla="*/ 203271 h 358279"/>
              <a:gd name="connsiteX948" fmla="*/ 23231 w 1592754"/>
              <a:gd name="connsiteY948" fmla="*/ 203077 h 358279"/>
              <a:gd name="connsiteX949" fmla="*/ 22154 w 1592754"/>
              <a:gd name="connsiteY949" fmla="*/ 194250 h 358279"/>
              <a:gd name="connsiteX950" fmla="*/ 26656 w 1592754"/>
              <a:gd name="connsiteY950" fmla="*/ 193685 h 358279"/>
              <a:gd name="connsiteX951" fmla="*/ 27609 w 1592754"/>
              <a:gd name="connsiteY951" fmla="*/ 201470 h 358279"/>
              <a:gd name="connsiteX952" fmla="*/ 29109 w 1592754"/>
              <a:gd name="connsiteY952" fmla="*/ 201294 h 358279"/>
              <a:gd name="connsiteX953" fmla="*/ 30592 w 1592754"/>
              <a:gd name="connsiteY953" fmla="*/ 201117 h 358279"/>
              <a:gd name="connsiteX954" fmla="*/ 29639 w 1592754"/>
              <a:gd name="connsiteY954" fmla="*/ 193332 h 358279"/>
              <a:gd name="connsiteX955" fmla="*/ 33311 w 1592754"/>
              <a:gd name="connsiteY955" fmla="*/ 192873 h 358279"/>
              <a:gd name="connsiteX956" fmla="*/ 34335 w 1592754"/>
              <a:gd name="connsiteY956" fmla="*/ 201258 h 358279"/>
              <a:gd name="connsiteX957" fmla="*/ 35888 w 1592754"/>
              <a:gd name="connsiteY957" fmla="*/ 201082 h 358279"/>
              <a:gd name="connsiteX958" fmla="*/ 37406 w 1592754"/>
              <a:gd name="connsiteY958" fmla="*/ 200888 h 358279"/>
              <a:gd name="connsiteX959" fmla="*/ 327723 w 1592754"/>
              <a:gd name="connsiteY959" fmla="*/ 186218 h 358279"/>
              <a:gd name="connsiteX960" fmla="*/ 323256 w 1592754"/>
              <a:gd name="connsiteY960" fmla="*/ 187984 h 358279"/>
              <a:gd name="connsiteX961" fmla="*/ 323256 w 1592754"/>
              <a:gd name="connsiteY961" fmla="*/ 198575 h 358279"/>
              <a:gd name="connsiteX962" fmla="*/ 336602 w 1592754"/>
              <a:gd name="connsiteY962" fmla="*/ 199828 h 358279"/>
              <a:gd name="connsiteX963" fmla="*/ 339532 w 1592754"/>
              <a:gd name="connsiteY963" fmla="*/ 194533 h 358279"/>
              <a:gd name="connsiteX964" fmla="*/ 337484 w 1592754"/>
              <a:gd name="connsiteY964" fmla="*/ 189749 h 358279"/>
              <a:gd name="connsiteX965" fmla="*/ 337220 w 1592754"/>
              <a:gd name="connsiteY965" fmla="*/ 189608 h 358279"/>
              <a:gd name="connsiteX966" fmla="*/ 339497 w 1592754"/>
              <a:gd name="connsiteY966" fmla="*/ 189466 h 358279"/>
              <a:gd name="connsiteX967" fmla="*/ 339656 w 1592754"/>
              <a:gd name="connsiteY967" fmla="*/ 187260 h 358279"/>
              <a:gd name="connsiteX968" fmla="*/ 330282 w 1592754"/>
              <a:gd name="connsiteY968" fmla="*/ 186448 h 358279"/>
              <a:gd name="connsiteX969" fmla="*/ 329700 w 1592754"/>
              <a:gd name="connsiteY969" fmla="*/ 193138 h 358279"/>
              <a:gd name="connsiteX970" fmla="*/ 332701 w 1592754"/>
              <a:gd name="connsiteY970" fmla="*/ 193403 h 358279"/>
              <a:gd name="connsiteX971" fmla="*/ 333018 w 1592754"/>
              <a:gd name="connsiteY971" fmla="*/ 189625 h 358279"/>
              <a:gd name="connsiteX972" fmla="*/ 335084 w 1592754"/>
              <a:gd name="connsiteY972" fmla="*/ 190684 h 358279"/>
              <a:gd name="connsiteX973" fmla="*/ 336425 w 1592754"/>
              <a:gd name="connsiteY973" fmla="*/ 193844 h 358279"/>
              <a:gd name="connsiteX974" fmla="*/ 334660 w 1592754"/>
              <a:gd name="connsiteY974" fmla="*/ 197163 h 358279"/>
              <a:gd name="connsiteX975" fmla="*/ 330053 w 1592754"/>
              <a:gd name="connsiteY975" fmla="*/ 197940 h 358279"/>
              <a:gd name="connsiteX976" fmla="*/ 325622 w 1592754"/>
              <a:gd name="connsiteY976" fmla="*/ 196316 h 358279"/>
              <a:gd name="connsiteX977" fmla="*/ 324280 w 1592754"/>
              <a:gd name="connsiteY977" fmla="*/ 192785 h 358279"/>
              <a:gd name="connsiteX978" fmla="*/ 325339 w 1592754"/>
              <a:gd name="connsiteY978" fmla="*/ 190543 h 358279"/>
              <a:gd name="connsiteX979" fmla="*/ 327440 w 1592754"/>
              <a:gd name="connsiteY979" fmla="*/ 189555 h 358279"/>
              <a:gd name="connsiteX980" fmla="*/ 86604 w 1592754"/>
              <a:gd name="connsiteY980" fmla="*/ 180799 h 358279"/>
              <a:gd name="connsiteX981" fmla="*/ 97655 w 1592754"/>
              <a:gd name="connsiteY981" fmla="*/ 182000 h 358279"/>
              <a:gd name="connsiteX982" fmla="*/ 107240 w 1592754"/>
              <a:gd name="connsiteY982" fmla="*/ 182000 h 358279"/>
              <a:gd name="connsiteX983" fmla="*/ 118220 w 1592754"/>
              <a:gd name="connsiteY983" fmla="*/ 181894 h 358279"/>
              <a:gd name="connsiteX984" fmla="*/ 134796 w 1592754"/>
              <a:gd name="connsiteY984" fmla="*/ 182317 h 358279"/>
              <a:gd name="connsiteX985" fmla="*/ 152714 w 1592754"/>
              <a:gd name="connsiteY985" fmla="*/ 186483 h 358279"/>
              <a:gd name="connsiteX986" fmla="*/ 165371 w 1592754"/>
              <a:gd name="connsiteY986" fmla="*/ 187348 h 358279"/>
              <a:gd name="connsiteX987" fmla="*/ 161099 w 1592754"/>
              <a:gd name="connsiteY987" fmla="*/ 205513 h 358279"/>
              <a:gd name="connsiteX988" fmla="*/ 178751 w 1592754"/>
              <a:gd name="connsiteY988" fmla="*/ 207596 h 358279"/>
              <a:gd name="connsiteX989" fmla="*/ 178946 w 1592754"/>
              <a:gd name="connsiteY989" fmla="*/ 207596 h 358279"/>
              <a:gd name="connsiteX990" fmla="*/ 179175 w 1592754"/>
              <a:gd name="connsiteY990" fmla="*/ 207596 h 358279"/>
              <a:gd name="connsiteX991" fmla="*/ 196951 w 1592754"/>
              <a:gd name="connsiteY991" fmla="*/ 205478 h 358279"/>
              <a:gd name="connsiteX992" fmla="*/ 192680 w 1592754"/>
              <a:gd name="connsiteY992" fmla="*/ 187313 h 358279"/>
              <a:gd name="connsiteX993" fmla="*/ 205336 w 1592754"/>
              <a:gd name="connsiteY993" fmla="*/ 186448 h 358279"/>
              <a:gd name="connsiteX994" fmla="*/ 223325 w 1592754"/>
              <a:gd name="connsiteY994" fmla="*/ 182335 h 358279"/>
              <a:gd name="connsiteX995" fmla="*/ 239901 w 1592754"/>
              <a:gd name="connsiteY995" fmla="*/ 181911 h 358279"/>
              <a:gd name="connsiteX996" fmla="*/ 250880 w 1592754"/>
              <a:gd name="connsiteY996" fmla="*/ 182017 h 358279"/>
              <a:gd name="connsiteX997" fmla="*/ 260466 w 1592754"/>
              <a:gd name="connsiteY997" fmla="*/ 182017 h 358279"/>
              <a:gd name="connsiteX998" fmla="*/ 260466 w 1592754"/>
              <a:gd name="connsiteY998" fmla="*/ 182000 h 358279"/>
              <a:gd name="connsiteX999" fmla="*/ 271516 w 1592754"/>
              <a:gd name="connsiteY999" fmla="*/ 180799 h 358279"/>
              <a:gd name="connsiteX1000" fmla="*/ 260925 w 1592754"/>
              <a:gd name="connsiteY1000" fmla="*/ 191232 h 358279"/>
              <a:gd name="connsiteX1001" fmla="*/ 245514 w 1592754"/>
              <a:gd name="connsiteY1001" fmla="*/ 198293 h 358279"/>
              <a:gd name="connsiteX1002" fmla="*/ 207896 w 1592754"/>
              <a:gd name="connsiteY1002" fmla="*/ 206608 h 358279"/>
              <a:gd name="connsiteX1003" fmla="*/ 191108 w 1592754"/>
              <a:gd name="connsiteY1003" fmla="*/ 208496 h 358279"/>
              <a:gd name="connsiteX1004" fmla="*/ 189484 w 1592754"/>
              <a:gd name="connsiteY1004" fmla="*/ 208655 h 358279"/>
              <a:gd name="connsiteX1005" fmla="*/ 194198 w 1592754"/>
              <a:gd name="connsiteY1005" fmla="*/ 227773 h 358279"/>
              <a:gd name="connsiteX1006" fmla="*/ 178999 w 1592754"/>
              <a:gd name="connsiteY1006" fmla="*/ 230350 h 358279"/>
              <a:gd name="connsiteX1007" fmla="*/ 163782 w 1592754"/>
              <a:gd name="connsiteY1007" fmla="*/ 227773 h 358279"/>
              <a:gd name="connsiteX1008" fmla="*/ 168513 w 1592754"/>
              <a:gd name="connsiteY1008" fmla="*/ 208655 h 358279"/>
              <a:gd name="connsiteX1009" fmla="*/ 166871 w 1592754"/>
              <a:gd name="connsiteY1009" fmla="*/ 208496 h 358279"/>
              <a:gd name="connsiteX1010" fmla="*/ 150084 w 1592754"/>
              <a:gd name="connsiteY1010" fmla="*/ 206608 h 358279"/>
              <a:gd name="connsiteX1011" fmla="*/ 112607 w 1592754"/>
              <a:gd name="connsiteY1011" fmla="*/ 198293 h 358279"/>
              <a:gd name="connsiteX1012" fmla="*/ 97196 w 1592754"/>
              <a:gd name="connsiteY1012" fmla="*/ 191232 h 358279"/>
              <a:gd name="connsiteX1013" fmla="*/ 86604 w 1592754"/>
              <a:gd name="connsiteY1013" fmla="*/ 180799 h 358279"/>
              <a:gd name="connsiteX1014" fmla="*/ 747091 w 1592754"/>
              <a:gd name="connsiteY1014" fmla="*/ 180642 h 358279"/>
              <a:gd name="connsiteX1015" fmla="*/ 752015 w 1592754"/>
              <a:gd name="connsiteY1015" fmla="*/ 181750 h 358279"/>
              <a:gd name="connsiteX1016" fmla="*/ 756999 w 1592754"/>
              <a:gd name="connsiteY1016" fmla="*/ 184335 h 358279"/>
              <a:gd name="connsiteX1017" fmla="*/ 761984 w 1592754"/>
              <a:gd name="connsiteY1017" fmla="*/ 184766 h 358279"/>
              <a:gd name="connsiteX1018" fmla="*/ 766908 w 1592754"/>
              <a:gd name="connsiteY1018" fmla="*/ 186304 h 358279"/>
              <a:gd name="connsiteX1019" fmla="*/ 771154 w 1592754"/>
              <a:gd name="connsiteY1019" fmla="*/ 185628 h 358279"/>
              <a:gd name="connsiteX1020" fmla="*/ 781247 w 1592754"/>
              <a:gd name="connsiteY1020" fmla="*/ 194551 h 358279"/>
              <a:gd name="connsiteX1021" fmla="*/ 780693 w 1592754"/>
              <a:gd name="connsiteY1021" fmla="*/ 194674 h 358279"/>
              <a:gd name="connsiteX1022" fmla="*/ 783340 w 1592754"/>
              <a:gd name="connsiteY1022" fmla="*/ 198552 h 358279"/>
              <a:gd name="connsiteX1023" fmla="*/ 783340 w 1592754"/>
              <a:gd name="connsiteY1023" fmla="*/ 203598 h 358279"/>
              <a:gd name="connsiteX1024" fmla="*/ 779770 w 1592754"/>
              <a:gd name="connsiteY1024" fmla="*/ 208276 h 358279"/>
              <a:gd name="connsiteX1025" fmla="*/ 777001 w 1592754"/>
              <a:gd name="connsiteY1025" fmla="*/ 213938 h 358279"/>
              <a:gd name="connsiteX1026" fmla="*/ 773739 w 1592754"/>
              <a:gd name="connsiteY1026" fmla="*/ 217753 h 358279"/>
              <a:gd name="connsiteX1027" fmla="*/ 768077 w 1592754"/>
              <a:gd name="connsiteY1027" fmla="*/ 220030 h 358279"/>
              <a:gd name="connsiteX1028" fmla="*/ 763276 w 1592754"/>
              <a:gd name="connsiteY1028" fmla="*/ 220030 h 358279"/>
              <a:gd name="connsiteX1029" fmla="*/ 758230 w 1592754"/>
              <a:gd name="connsiteY1029" fmla="*/ 222430 h 358279"/>
              <a:gd name="connsiteX1030" fmla="*/ 754292 w 1592754"/>
              <a:gd name="connsiteY1030" fmla="*/ 218245 h 358279"/>
              <a:gd name="connsiteX1031" fmla="*/ 754292 w 1592754"/>
              <a:gd name="connsiteY1031" fmla="*/ 212707 h 358279"/>
              <a:gd name="connsiteX1032" fmla="*/ 750229 w 1592754"/>
              <a:gd name="connsiteY1032" fmla="*/ 205260 h 358279"/>
              <a:gd name="connsiteX1033" fmla="*/ 746968 w 1592754"/>
              <a:gd name="connsiteY1033" fmla="*/ 198798 h 358279"/>
              <a:gd name="connsiteX1034" fmla="*/ 745060 w 1592754"/>
              <a:gd name="connsiteY1034" fmla="*/ 191597 h 358279"/>
              <a:gd name="connsiteX1035" fmla="*/ 745429 w 1592754"/>
              <a:gd name="connsiteY1035" fmla="*/ 187166 h 358279"/>
              <a:gd name="connsiteX1036" fmla="*/ 747091 w 1592754"/>
              <a:gd name="connsiteY1036" fmla="*/ 180642 h 358279"/>
              <a:gd name="connsiteX1037" fmla="*/ 28845 w 1592754"/>
              <a:gd name="connsiteY1037" fmla="*/ 174338 h 358279"/>
              <a:gd name="connsiteX1038" fmla="*/ 32676 w 1592754"/>
              <a:gd name="connsiteY1038" fmla="*/ 174338 h 358279"/>
              <a:gd name="connsiteX1039" fmla="*/ 32676 w 1592754"/>
              <a:gd name="connsiteY1039" fmla="*/ 178045 h 358279"/>
              <a:gd name="connsiteX1040" fmla="*/ 32199 w 1592754"/>
              <a:gd name="connsiteY1040" fmla="*/ 180005 h 358279"/>
              <a:gd name="connsiteX1041" fmla="*/ 30858 w 1592754"/>
              <a:gd name="connsiteY1041" fmla="*/ 180640 h 358279"/>
              <a:gd name="connsiteX1042" fmla="*/ 29322 w 1592754"/>
              <a:gd name="connsiteY1042" fmla="*/ 180058 h 358279"/>
              <a:gd name="connsiteX1043" fmla="*/ 28845 w 1592754"/>
              <a:gd name="connsiteY1043" fmla="*/ 178169 h 358279"/>
              <a:gd name="connsiteX1044" fmla="*/ 21272 w 1592754"/>
              <a:gd name="connsiteY1044" fmla="*/ 174109 h 358279"/>
              <a:gd name="connsiteX1045" fmla="*/ 25914 w 1592754"/>
              <a:gd name="connsiteY1045" fmla="*/ 174198 h 358279"/>
              <a:gd name="connsiteX1046" fmla="*/ 25914 w 1592754"/>
              <a:gd name="connsiteY1046" fmla="*/ 178187 h 358279"/>
              <a:gd name="connsiteX1047" fmla="*/ 25350 w 1592754"/>
              <a:gd name="connsiteY1047" fmla="*/ 180200 h 358279"/>
              <a:gd name="connsiteX1048" fmla="*/ 23708 w 1592754"/>
              <a:gd name="connsiteY1048" fmla="*/ 180835 h 358279"/>
              <a:gd name="connsiteX1049" fmla="*/ 21854 w 1592754"/>
              <a:gd name="connsiteY1049" fmla="*/ 180147 h 358279"/>
              <a:gd name="connsiteX1050" fmla="*/ 21272 w 1592754"/>
              <a:gd name="connsiteY1050" fmla="*/ 178169 h 358279"/>
              <a:gd name="connsiteX1051" fmla="*/ 18359 w 1592754"/>
              <a:gd name="connsiteY1051" fmla="*/ 170843 h 358279"/>
              <a:gd name="connsiteX1052" fmla="*/ 18359 w 1592754"/>
              <a:gd name="connsiteY1052" fmla="*/ 172449 h 358279"/>
              <a:gd name="connsiteX1053" fmla="*/ 18341 w 1592754"/>
              <a:gd name="connsiteY1053" fmla="*/ 178116 h 358279"/>
              <a:gd name="connsiteX1054" fmla="*/ 19647 w 1592754"/>
              <a:gd name="connsiteY1054" fmla="*/ 182599 h 358279"/>
              <a:gd name="connsiteX1055" fmla="*/ 23690 w 1592754"/>
              <a:gd name="connsiteY1055" fmla="*/ 184188 h 358279"/>
              <a:gd name="connsiteX1056" fmla="*/ 27062 w 1592754"/>
              <a:gd name="connsiteY1056" fmla="*/ 182705 h 358279"/>
              <a:gd name="connsiteX1057" fmla="*/ 27644 w 1592754"/>
              <a:gd name="connsiteY1057" fmla="*/ 181717 h 358279"/>
              <a:gd name="connsiteX1058" fmla="*/ 31175 w 1592754"/>
              <a:gd name="connsiteY1058" fmla="*/ 183782 h 358279"/>
              <a:gd name="connsiteX1059" fmla="*/ 34440 w 1592754"/>
              <a:gd name="connsiteY1059" fmla="*/ 182529 h 358279"/>
              <a:gd name="connsiteX1060" fmla="*/ 35658 w 1592754"/>
              <a:gd name="connsiteY1060" fmla="*/ 178910 h 358279"/>
              <a:gd name="connsiteX1061" fmla="*/ 35782 w 1592754"/>
              <a:gd name="connsiteY1061" fmla="*/ 172749 h 358279"/>
              <a:gd name="connsiteX1062" fmla="*/ 35782 w 1592754"/>
              <a:gd name="connsiteY1062" fmla="*/ 171161 h 358279"/>
              <a:gd name="connsiteX1063" fmla="*/ 322497 w 1592754"/>
              <a:gd name="connsiteY1063" fmla="*/ 167736 h 358279"/>
              <a:gd name="connsiteX1064" fmla="*/ 322497 w 1592754"/>
              <a:gd name="connsiteY1064" fmla="*/ 169642 h 358279"/>
              <a:gd name="connsiteX1065" fmla="*/ 322497 w 1592754"/>
              <a:gd name="connsiteY1065" fmla="*/ 171531 h 358279"/>
              <a:gd name="connsiteX1066" fmla="*/ 330141 w 1592754"/>
              <a:gd name="connsiteY1066" fmla="*/ 174391 h 358279"/>
              <a:gd name="connsiteX1067" fmla="*/ 322709 w 1592754"/>
              <a:gd name="connsiteY1067" fmla="*/ 177922 h 358279"/>
              <a:gd name="connsiteX1068" fmla="*/ 322709 w 1592754"/>
              <a:gd name="connsiteY1068" fmla="*/ 179916 h 358279"/>
              <a:gd name="connsiteX1069" fmla="*/ 322709 w 1592754"/>
              <a:gd name="connsiteY1069" fmla="*/ 181911 h 358279"/>
              <a:gd name="connsiteX1070" fmla="*/ 333301 w 1592754"/>
              <a:gd name="connsiteY1070" fmla="*/ 175927 h 358279"/>
              <a:gd name="connsiteX1071" fmla="*/ 339850 w 1592754"/>
              <a:gd name="connsiteY1071" fmla="*/ 175697 h 358279"/>
              <a:gd name="connsiteX1072" fmla="*/ 339850 w 1592754"/>
              <a:gd name="connsiteY1072" fmla="*/ 174020 h 358279"/>
              <a:gd name="connsiteX1073" fmla="*/ 339850 w 1592754"/>
              <a:gd name="connsiteY1073" fmla="*/ 172361 h 358279"/>
              <a:gd name="connsiteX1074" fmla="*/ 333230 w 1592754"/>
              <a:gd name="connsiteY1074" fmla="*/ 172590 h 358279"/>
              <a:gd name="connsiteX1075" fmla="*/ 260872 w 1592754"/>
              <a:gd name="connsiteY1075" fmla="*/ 153279 h 358279"/>
              <a:gd name="connsiteX1076" fmla="*/ 250439 w 1592754"/>
              <a:gd name="connsiteY1076" fmla="*/ 164736 h 358279"/>
              <a:gd name="connsiteX1077" fmla="*/ 235064 w 1592754"/>
              <a:gd name="connsiteY1077" fmla="*/ 174692 h 358279"/>
              <a:gd name="connsiteX1078" fmla="*/ 204754 w 1592754"/>
              <a:gd name="connsiteY1078" fmla="*/ 183607 h 358279"/>
              <a:gd name="connsiteX1079" fmla="*/ 191673 w 1592754"/>
              <a:gd name="connsiteY1079" fmla="*/ 184436 h 358279"/>
              <a:gd name="connsiteX1080" fmla="*/ 188972 w 1592754"/>
              <a:gd name="connsiteY1080" fmla="*/ 184436 h 358279"/>
              <a:gd name="connsiteX1081" fmla="*/ 193350 w 1592754"/>
              <a:gd name="connsiteY1081" fmla="*/ 203025 h 358279"/>
              <a:gd name="connsiteX1082" fmla="*/ 179228 w 1592754"/>
              <a:gd name="connsiteY1082" fmla="*/ 204790 h 358279"/>
              <a:gd name="connsiteX1083" fmla="*/ 179052 w 1592754"/>
              <a:gd name="connsiteY1083" fmla="*/ 204790 h 358279"/>
              <a:gd name="connsiteX1084" fmla="*/ 178857 w 1592754"/>
              <a:gd name="connsiteY1084" fmla="*/ 204790 h 358279"/>
              <a:gd name="connsiteX1085" fmla="*/ 164735 w 1592754"/>
              <a:gd name="connsiteY1085" fmla="*/ 203025 h 358279"/>
              <a:gd name="connsiteX1086" fmla="*/ 169131 w 1592754"/>
              <a:gd name="connsiteY1086" fmla="*/ 184472 h 358279"/>
              <a:gd name="connsiteX1087" fmla="*/ 166430 w 1592754"/>
              <a:gd name="connsiteY1087" fmla="*/ 184472 h 358279"/>
              <a:gd name="connsiteX1088" fmla="*/ 153349 w 1592754"/>
              <a:gd name="connsiteY1088" fmla="*/ 183642 h 358279"/>
              <a:gd name="connsiteX1089" fmla="*/ 123040 w 1592754"/>
              <a:gd name="connsiteY1089" fmla="*/ 174727 h 358279"/>
              <a:gd name="connsiteX1090" fmla="*/ 107629 w 1592754"/>
              <a:gd name="connsiteY1090" fmla="*/ 164754 h 358279"/>
              <a:gd name="connsiteX1091" fmla="*/ 97231 w 1592754"/>
              <a:gd name="connsiteY1091" fmla="*/ 153315 h 358279"/>
              <a:gd name="connsiteX1092" fmla="*/ 108141 w 1592754"/>
              <a:gd name="connsiteY1092" fmla="*/ 154550 h 358279"/>
              <a:gd name="connsiteX1093" fmla="*/ 112377 w 1592754"/>
              <a:gd name="connsiteY1093" fmla="*/ 154744 h 358279"/>
              <a:gd name="connsiteX1094" fmla="*/ 132290 w 1592754"/>
              <a:gd name="connsiteY1094" fmla="*/ 155786 h 358279"/>
              <a:gd name="connsiteX1095" fmla="*/ 134514 w 1592754"/>
              <a:gd name="connsiteY1095" fmla="*/ 156969 h 358279"/>
              <a:gd name="connsiteX1096" fmla="*/ 157003 w 1592754"/>
              <a:gd name="connsiteY1096" fmla="*/ 164153 h 358279"/>
              <a:gd name="connsiteX1097" fmla="*/ 161028 w 1592754"/>
              <a:gd name="connsiteY1097" fmla="*/ 164418 h 358279"/>
              <a:gd name="connsiteX1098" fmla="*/ 165971 w 1592754"/>
              <a:gd name="connsiteY1098" fmla="*/ 164153 h 358279"/>
              <a:gd name="connsiteX1099" fmla="*/ 162087 w 1592754"/>
              <a:gd name="connsiteY1099" fmla="*/ 180306 h 358279"/>
              <a:gd name="connsiteX1100" fmla="*/ 179140 w 1592754"/>
              <a:gd name="connsiteY1100" fmla="*/ 181382 h 358279"/>
              <a:gd name="connsiteX1101" fmla="*/ 196175 w 1592754"/>
              <a:gd name="connsiteY1101" fmla="*/ 180306 h 358279"/>
              <a:gd name="connsiteX1102" fmla="*/ 192309 w 1592754"/>
              <a:gd name="connsiteY1102" fmla="*/ 164153 h 358279"/>
              <a:gd name="connsiteX1103" fmla="*/ 197234 w 1592754"/>
              <a:gd name="connsiteY1103" fmla="*/ 164418 h 358279"/>
              <a:gd name="connsiteX1104" fmla="*/ 201259 w 1592754"/>
              <a:gd name="connsiteY1104" fmla="*/ 164153 h 358279"/>
              <a:gd name="connsiteX1105" fmla="*/ 223766 w 1592754"/>
              <a:gd name="connsiteY1105" fmla="*/ 156969 h 358279"/>
              <a:gd name="connsiteX1106" fmla="*/ 225990 w 1592754"/>
              <a:gd name="connsiteY1106" fmla="*/ 155786 h 358279"/>
              <a:gd name="connsiteX1107" fmla="*/ 245902 w 1592754"/>
              <a:gd name="connsiteY1107" fmla="*/ 154744 h 358279"/>
              <a:gd name="connsiteX1108" fmla="*/ 250121 w 1592754"/>
              <a:gd name="connsiteY1108" fmla="*/ 154550 h 358279"/>
              <a:gd name="connsiteX1109" fmla="*/ 249945 w 1592754"/>
              <a:gd name="connsiteY1109" fmla="*/ 154515 h 358279"/>
              <a:gd name="connsiteX1110" fmla="*/ 260872 w 1592754"/>
              <a:gd name="connsiteY1110" fmla="*/ 153279 h 358279"/>
              <a:gd name="connsiteX1111" fmla="*/ 729429 w 1592754"/>
              <a:gd name="connsiteY1111" fmla="*/ 144949 h 358279"/>
              <a:gd name="connsiteX1112" fmla="*/ 724874 w 1592754"/>
              <a:gd name="connsiteY1112" fmla="*/ 145564 h 358279"/>
              <a:gd name="connsiteX1113" fmla="*/ 720197 w 1592754"/>
              <a:gd name="connsiteY1113" fmla="*/ 147102 h 358279"/>
              <a:gd name="connsiteX1114" fmla="*/ 716689 w 1592754"/>
              <a:gd name="connsiteY1114" fmla="*/ 149318 h 358279"/>
              <a:gd name="connsiteX1115" fmla="*/ 707581 w 1592754"/>
              <a:gd name="connsiteY1115" fmla="*/ 153257 h 358279"/>
              <a:gd name="connsiteX1116" fmla="*/ 704811 w 1592754"/>
              <a:gd name="connsiteY1116" fmla="*/ 157934 h 358279"/>
              <a:gd name="connsiteX1117" fmla="*/ 708750 w 1592754"/>
              <a:gd name="connsiteY1117" fmla="*/ 161872 h 358279"/>
              <a:gd name="connsiteX1118" fmla="*/ 715704 w 1592754"/>
              <a:gd name="connsiteY1118" fmla="*/ 159719 h 358279"/>
              <a:gd name="connsiteX1119" fmla="*/ 722228 w 1592754"/>
              <a:gd name="connsiteY1119" fmla="*/ 154672 h 358279"/>
              <a:gd name="connsiteX1120" fmla="*/ 727644 w 1592754"/>
              <a:gd name="connsiteY1120" fmla="*/ 149872 h 358279"/>
              <a:gd name="connsiteX1121" fmla="*/ 729429 w 1592754"/>
              <a:gd name="connsiteY1121" fmla="*/ 144949 h 358279"/>
              <a:gd name="connsiteX1122" fmla="*/ 945629 w 1592754"/>
              <a:gd name="connsiteY1122" fmla="*/ 135041 h 358279"/>
              <a:gd name="connsiteX1123" fmla="*/ 938428 w 1592754"/>
              <a:gd name="connsiteY1123" fmla="*/ 136271 h 358279"/>
              <a:gd name="connsiteX1124" fmla="*/ 936704 w 1592754"/>
              <a:gd name="connsiteY1124" fmla="*/ 140087 h 358279"/>
              <a:gd name="connsiteX1125" fmla="*/ 937259 w 1592754"/>
              <a:gd name="connsiteY1125" fmla="*/ 143657 h 358279"/>
              <a:gd name="connsiteX1126" fmla="*/ 943413 w 1592754"/>
              <a:gd name="connsiteY1126" fmla="*/ 144333 h 358279"/>
              <a:gd name="connsiteX1127" fmla="*/ 943474 w 1592754"/>
              <a:gd name="connsiteY1127" fmla="*/ 144333 h 358279"/>
              <a:gd name="connsiteX1128" fmla="*/ 947598 w 1592754"/>
              <a:gd name="connsiteY1128" fmla="*/ 137194 h 358279"/>
              <a:gd name="connsiteX1129" fmla="*/ 947612 w 1592754"/>
              <a:gd name="connsiteY1129" fmla="*/ 136869 h 358279"/>
              <a:gd name="connsiteX1130" fmla="*/ 945629 w 1592754"/>
              <a:gd name="connsiteY1130" fmla="*/ 135041 h 358279"/>
              <a:gd name="connsiteX1131" fmla="*/ 967168 w 1592754"/>
              <a:gd name="connsiteY1131" fmla="*/ 128639 h 358279"/>
              <a:gd name="connsiteX1132" fmla="*/ 961568 w 1592754"/>
              <a:gd name="connsiteY1132" fmla="*/ 130486 h 358279"/>
              <a:gd name="connsiteX1133" fmla="*/ 960891 w 1592754"/>
              <a:gd name="connsiteY1133" fmla="*/ 136087 h 358279"/>
              <a:gd name="connsiteX1134" fmla="*/ 964337 w 1592754"/>
              <a:gd name="connsiteY1134" fmla="*/ 139225 h 358279"/>
              <a:gd name="connsiteX1135" fmla="*/ 970491 w 1592754"/>
              <a:gd name="connsiteY1135" fmla="*/ 134610 h 358279"/>
              <a:gd name="connsiteX1136" fmla="*/ 970738 w 1592754"/>
              <a:gd name="connsiteY1136" fmla="*/ 134610 h 358279"/>
              <a:gd name="connsiteX1137" fmla="*/ 970738 w 1592754"/>
              <a:gd name="connsiteY1137" fmla="*/ 129932 h 358279"/>
              <a:gd name="connsiteX1138" fmla="*/ 967168 w 1592754"/>
              <a:gd name="connsiteY1138" fmla="*/ 128639 h 358279"/>
              <a:gd name="connsiteX1139" fmla="*/ 742107 w 1592754"/>
              <a:gd name="connsiteY1139" fmla="*/ 121562 h 358279"/>
              <a:gd name="connsiteX1140" fmla="*/ 747399 w 1592754"/>
              <a:gd name="connsiteY1140" fmla="*/ 123593 h 358279"/>
              <a:gd name="connsiteX1141" fmla="*/ 753553 w 1592754"/>
              <a:gd name="connsiteY1141" fmla="*/ 123593 h 358279"/>
              <a:gd name="connsiteX1142" fmla="*/ 762231 w 1592754"/>
              <a:gd name="connsiteY1142" fmla="*/ 129255 h 358279"/>
              <a:gd name="connsiteX1143" fmla="*/ 764631 w 1592754"/>
              <a:gd name="connsiteY1143" fmla="*/ 136456 h 358279"/>
              <a:gd name="connsiteX1144" fmla="*/ 764631 w 1592754"/>
              <a:gd name="connsiteY1144" fmla="*/ 142056 h 358279"/>
              <a:gd name="connsiteX1145" fmla="*/ 757307 w 1592754"/>
              <a:gd name="connsiteY1145" fmla="*/ 149503 h 358279"/>
              <a:gd name="connsiteX1146" fmla="*/ 757061 w 1592754"/>
              <a:gd name="connsiteY1146" fmla="*/ 149503 h 358279"/>
              <a:gd name="connsiteX1147" fmla="*/ 753553 w 1592754"/>
              <a:gd name="connsiteY1147" fmla="*/ 155657 h 358279"/>
              <a:gd name="connsiteX1148" fmla="*/ 742045 w 1592754"/>
              <a:gd name="connsiteY1148" fmla="*/ 175720 h 358279"/>
              <a:gd name="connsiteX1149" fmla="*/ 736998 w 1592754"/>
              <a:gd name="connsiteY1149" fmla="*/ 182182 h 358279"/>
              <a:gd name="connsiteX1150" fmla="*/ 733244 w 1592754"/>
              <a:gd name="connsiteY1150" fmla="*/ 182674 h 358279"/>
              <a:gd name="connsiteX1151" fmla="*/ 729675 w 1592754"/>
              <a:gd name="connsiteY1151" fmla="*/ 186674 h 358279"/>
              <a:gd name="connsiteX1152" fmla="*/ 730844 w 1592754"/>
              <a:gd name="connsiteY1152" fmla="*/ 193998 h 358279"/>
              <a:gd name="connsiteX1153" fmla="*/ 730844 w 1592754"/>
              <a:gd name="connsiteY1153" fmla="*/ 226554 h 358279"/>
              <a:gd name="connsiteX1154" fmla="*/ 724690 w 1592754"/>
              <a:gd name="connsiteY1154" fmla="*/ 235785 h 358279"/>
              <a:gd name="connsiteX1155" fmla="*/ 718105 w 1592754"/>
              <a:gd name="connsiteY1155" fmla="*/ 242370 h 358279"/>
              <a:gd name="connsiteX1156" fmla="*/ 711950 w 1592754"/>
              <a:gd name="connsiteY1156" fmla="*/ 245509 h 358279"/>
              <a:gd name="connsiteX1157" fmla="*/ 709181 w 1592754"/>
              <a:gd name="connsiteY1157" fmla="*/ 243601 h 358279"/>
              <a:gd name="connsiteX1158" fmla="*/ 704873 w 1592754"/>
              <a:gd name="connsiteY1158" fmla="*/ 241694 h 358279"/>
              <a:gd name="connsiteX1159" fmla="*/ 701488 w 1592754"/>
              <a:gd name="connsiteY1159" fmla="*/ 239047 h 358279"/>
              <a:gd name="connsiteX1160" fmla="*/ 695826 w 1592754"/>
              <a:gd name="connsiteY1160" fmla="*/ 236278 h 358279"/>
              <a:gd name="connsiteX1161" fmla="*/ 692749 w 1592754"/>
              <a:gd name="connsiteY1161" fmla="*/ 230492 h 358279"/>
              <a:gd name="connsiteX1162" fmla="*/ 684072 w 1592754"/>
              <a:gd name="connsiteY1162" fmla="*/ 221630 h 358279"/>
              <a:gd name="connsiteX1163" fmla="*/ 689610 w 1592754"/>
              <a:gd name="connsiteY1163" fmla="*/ 219353 h 358279"/>
              <a:gd name="connsiteX1164" fmla="*/ 697795 w 1592754"/>
              <a:gd name="connsiteY1164" fmla="*/ 222184 h 358279"/>
              <a:gd name="connsiteX1165" fmla="*/ 704380 w 1592754"/>
              <a:gd name="connsiteY1165" fmla="*/ 214491 h 358279"/>
              <a:gd name="connsiteX1166" fmla="*/ 704380 w 1592754"/>
              <a:gd name="connsiteY1166" fmla="*/ 209137 h 358279"/>
              <a:gd name="connsiteX1167" fmla="*/ 704380 w 1592754"/>
              <a:gd name="connsiteY1167" fmla="*/ 201814 h 358279"/>
              <a:gd name="connsiteX1168" fmla="*/ 705550 w 1592754"/>
              <a:gd name="connsiteY1168" fmla="*/ 192029 h 358279"/>
              <a:gd name="connsiteX1169" fmla="*/ 703765 w 1592754"/>
              <a:gd name="connsiteY1169" fmla="*/ 188705 h 358279"/>
              <a:gd name="connsiteX1170" fmla="*/ 698472 w 1592754"/>
              <a:gd name="connsiteY1170" fmla="*/ 187228 h 358279"/>
              <a:gd name="connsiteX1171" fmla="*/ 694287 w 1592754"/>
              <a:gd name="connsiteY1171" fmla="*/ 187966 h 358279"/>
              <a:gd name="connsiteX1172" fmla="*/ 687579 w 1592754"/>
              <a:gd name="connsiteY1172" fmla="*/ 187351 h 358279"/>
              <a:gd name="connsiteX1173" fmla="*/ 685179 w 1592754"/>
              <a:gd name="connsiteY1173" fmla="*/ 185197 h 358279"/>
              <a:gd name="connsiteX1174" fmla="*/ 683825 w 1592754"/>
              <a:gd name="connsiteY1174" fmla="*/ 180274 h 358279"/>
              <a:gd name="connsiteX1175" fmla="*/ 682656 w 1592754"/>
              <a:gd name="connsiteY1175" fmla="*/ 177627 h 358279"/>
              <a:gd name="connsiteX1176" fmla="*/ 682040 w 1592754"/>
              <a:gd name="connsiteY1176" fmla="*/ 172458 h 358279"/>
              <a:gd name="connsiteX1177" fmla="*/ 680378 w 1592754"/>
              <a:gd name="connsiteY1177" fmla="*/ 164889 h 358279"/>
              <a:gd name="connsiteX1178" fmla="*/ 678779 w 1592754"/>
              <a:gd name="connsiteY1178" fmla="*/ 155164 h 358279"/>
              <a:gd name="connsiteX1179" fmla="*/ 678286 w 1592754"/>
              <a:gd name="connsiteY1179" fmla="*/ 145318 h 358279"/>
              <a:gd name="connsiteX1180" fmla="*/ 684440 w 1592754"/>
              <a:gd name="connsiteY1180" fmla="*/ 134179 h 358279"/>
              <a:gd name="connsiteX1181" fmla="*/ 690102 w 1592754"/>
              <a:gd name="connsiteY1181" fmla="*/ 131656 h 358279"/>
              <a:gd name="connsiteX1182" fmla="*/ 695149 w 1592754"/>
              <a:gd name="connsiteY1182" fmla="*/ 134301 h 358279"/>
              <a:gd name="connsiteX1183" fmla="*/ 697549 w 1592754"/>
              <a:gd name="connsiteY1183" fmla="*/ 137502 h 358279"/>
              <a:gd name="connsiteX1184" fmla="*/ 708012 w 1592754"/>
              <a:gd name="connsiteY1184" fmla="*/ 134425 h 358279"/>
              <a:gd name="connsiteX1185" fmla="*/ 715766 w 1592754"/>
              <a:gd name="connsiteY1185" fmla="*/ 132332 h 358279"/>
              <a:gd name="connsiteX1186" fmla="*/ 721428 w 1592754"/>
              <a:gd name="connsiteY1186" fmla="*/ 130301 h 358279"/>
              <a:gd name="connsiteX1187" fmla="*/ 725859 w 1592754"/>
              <a:gd name="connsiteY1187" fmla="*/ 129009 h 358279"/>
              <a:gd name="connsiteX1188" fmla="*/ 732013 w 1592754"/>
              <a:gd name="connsiteY1188" fmla="*/ 126609 h 358279"/>
              <a:gd name="connsiteX1189" fmla="*/ 735521 w 1592754"/>
              <a:gd name="connsiteY1189" fmla="*/ 124332 h 358279"/>
              <a:gd name="connsiteX1190" fmla="*/ 738598 w 1592754"/>
              <a:gd name="connsiteY1190" fmla="*/ 122731 h 358279"/>
              <a:gd name="connsiteX1191" fmla="*/ 742107 w 1592754"/>
              <a:gd name="connsiteY1191" fmla="*/ 121562 h 358279"/>
              <a:gd name="connsiteX1192" fmla="*/ 943782 w 1592754"/>
              <a:gd name="connsiteY1192" fmla="*/ 111470 h 358279"/>
              <a:gd name="connsiteX1193" fmla="*/ 937628 w 1592754"/>
              <a:gd name="connsiteY1193" fmla="*/ 115716 h 358279"/>
              <a:gd name="connsiteX1194" fmla="*/ 938305 w 1592754"/>
              <a:gd name="connsiteY1194" fmla="*/ 121870 h 358279"/>
              <a:gd name="connsiteX1195" fmla="*/ 940951 w 1592754"/>
              <a:gd name="connsiteY1195" fmla="*/ 123471 h 358279"/>
              <a:gd name="connsiteX1196" fmla="*/ 947967 w 1592754"/>
              <a:gd name="connsiteY1196" fmla="*/ 116824 h 358279"/>
              <a:gd name="connsiteX1197" fmla="*/ 948274 w 1592754"/>
              <a:gd name="connsiteY1197" fmla="*/ 116639 h 358279"/>
              <a:gd name="connsiteX1198" fmla="*/ 943782 w 1592754"/>
              <a:gd name="connsiteY1198" fmla="*/ 111470 h 358279"/>
              <a:gd name="connsiteX1199" fmla="*/ 977015 w 1592754"/>
              <a:gd name="connsiteY1199" fmla="*/ 102423 h 358279"/>
              <a:gd name="connsiteX1200" fmla="*/ 962922 w 1592754"/>
              <a:gd name="connsiteY1200" fmla="*/ 107961 h 358279"/>
              <a:gd name="connsiteX1201" fmla="*/ 964953 w 1592754"/>
              <a:gd name="connsiteY1201" fmla="*/ 114608 h 358279"/>
              <a:gd name="connsiteX1202" fmla="*/ 972523 w 1592754"/>
              <a:gd name="connsiteY1202" fmla="*/ 115039 h 358279"/>
              <a:gd name="connsiteX1203" fmla="*/ 977569 w 1592754"/>
              <a:gd name="connsiteY1203" fmla="*/ 107838 h 358279"/>
              <a:gd name="connsiteX1204" fmla="*/ 977015 w 1592754"/>
              <a:gd name="connsiteY1204" fmla="*/ 102423 h 358279"/>
              <a:gd name="connsiteX1205" fmla="*/ 1178137 w 1592754"/>
              <a:gd name="connsiteY1205" fmla="*/ 101007 h 358279"/>
              <a:gd name="connsiteX1206" fmla="*/ 1182261 w 1592754"/>
              <a:gd name="connsiteY1206" fmla="*/ 103407 h 358279"/>
              <a:gd name="connsiteX1207" fmla="*/ 1188415 w 1592754"/>
              <a:gd name="connsiteY1207" fmla="*/ 109131 h 358279"/>
              <a:gd name="connsiteX1208" fmla="*/ 1190261 w 1592754"/>
              <a:gd name="connsiteY1208" fmla="*/ 114793 h 358279"/>
              <a:gd name="connsiteX1209" fmla="*/ 1192661 w 1592754"/>
              <a:gd name="connsiteY1209" fmla="*/ 118547 h 358279"/>
              <a:gd name="connsiteX1210" fmla="*/ 1183122 w 1592754"/>
              <a:gd name="connsiteY1210" fmla="*/ 127409 h 358279"/>
              <a:gd name="connsiteX1211" fmla="*/ 1175614 w 1592754"/>
              <a:gd name="connsiteY1211" fmla="*/ 133563 h 358279"/>
              <a:gd name="connsiteX1212" fmla="*/ 1169829 w 1592754"/>
              <a:gd name="connsiteY1212" fmla="*/ 137441 h 358279"/>
              <a:gd name="connsiteX1213" fmla="*/ 1158321 w 1592754"/>
              <a:gd name="connsiteY1213" fmla="*/ 145503 h 358279"/>
              <a:gd name="connsiteX1214" fmla="*/ 1161090 w 1592754"/>
              <a:gd name="connsiteY1214" fmla="*/ 155103 h 358279"/>
              <a:gd name="connsiteX1215" fmla="*/ 1159182 w 1592754"/>
              <a:gd name="connsiteY1215" fmla="*/ 159535 h 358279"/>
              <a:gd name="connsiteX1216" fmla="*/ 1157643 w 1592754"/>
              <a:gd name="connsiteY1216" fmla="*/ 163596 h 358279"/>
              <a:gd name="connsiteX1217" fmla="*/ 1156474 w 1592754"/>
              <a:gd name="connsiteY1217" fmla="*/ 167904 h 358279"/>
              <a:gd name="connsiteX1218" fmla="*/ 1155674 w 1592754"/>
              <a:gd name="connsiteY1218" fmla="*/ 172458 h 358279"/>
              <a:gd name="connsiteX1219" fmla="*/ 1156289 w 1592754"/>
              <a:gd name="connsiteY1219" fmla="*/ 184274 h 358279"/>
              <a:gd name="connsiteX1220" fmla="*/ 1177583 w 1592754"/>
              <a:gd name="connsiteY1220" fmla="*/ 183782 h 358279"/>
              <a:gd name="connsiteX1221" fmla="*/ 1183122 w 1592754"/>
              <a:gd name="connsiteY1221" fmla="*/ 181629 h 358279"/>
              <a:gd name="connsiteX1222" fmla="*/ 1188415 w 1592754"/>
              <a:gd name="connsiteY1222" fmla="*/ 181074 h 358279"/>
              <a:gd name="connsiteX1223" fmla="*/ 1194200 w 1592754"/>
              <a:gd name="connsiteY1223" fmla="*/ 182613 h 358279"/>
              <a:gd name="connsiteX1224" fmla="*/ 1199862 w 1592754"/>
              <a:gd name="connsiteY1224" fmla="*/ 185751 h 358279"/>
              <a:gd name="connsiteX1225" fmla="*/ 1207247 w 1592754"/>
              <a:gd name="connsiteY1225" fmla="*/ 191906 h 358279"/>
              <a:gd name="connsiteX1226" fmla="*/ 1207924 w 1592754"/>
              <a:gd name="connsiteY1226" fmla="*/ 196953 h 358279"/>
              <a:gd name="connsiteX1227" fmla="*/ 1206877 w 1592754"/>
              <a:gd name="connsiteY1227" fmla="*/ 197075 h 358279"/>
              <a:gd name="connsiteX1228" fmla="*/ 1207616 w 1592754"/>
              <a:gd name="connsiteY1228" fmla="*/ 198922 h 358279"/>
              <a:gd name="connsiteX1229" fmla="*/ 1208109 w 1592754"/>
              <a:gd name="connsiteY1229" fmla="*/ 201630 h 358279"/>
              <a:gd name="connsiteX1230" fmla="*/ 1206262 w 1592754"/>
              <a:gd name="connsiteY1230" fmla="*/ 206000 h 358279"/>
              <a:gd name="connsiteX1231" fmla="*/ 1202569 w 1592754"/>
              <a:gd name="connsiteY1231" fmla="*/ 209754 h 358279"/>
              <a:gd name="connsiteX1232" fmla="*/ 1195369 w 1592754"/>
              <a:gd name="connsiteY1232" fmla="*/ 210185 h 358279"/>
              <a:gd name="connsiteX1233" fmla="*/ 1187553 w 1592754"/>
              <a:gd name="connsiteY1233" fmla="*/ 208830 h 358279"/>
              <a:gd name="connsiteX1234" fmla="*/ 1179553 w 1592754"/>
              <a:gd name="connsiteY1234" fmla="*/ 209507 h 358279"/>
              <a:gd name="connsiteX1235" fmla="*/ 1166321 w 1592754"/>
              <a:gd name="connsiteY1235" fmla="*/ 208399 h 358279"/>
              <a:gd name="connsiteX1236" fmla="*/ 1154012 w 1592754"/>
              <a:gd name="connsiteY1236" fmla="*/ 208399 h 358279"/>
              <a:gd name="connsiteX1237" fmla="*/ 1141704 w 1592754"/>
              <a:gd name="connsiteY1237" fmla="*/ 209384 h 358279"/>
              <a:gd name="connsiteX1238" fmla="*/ 1129949 w 1592754"/>
              <a:gd name="connsiteY1238" fmla="*/ 211046 h 358279"/>
              <a:gd name="connsiteX1239" fmla="*/ 1116594 w 1592754"/>
              <a:gd name="connsiteY1239" fmla="*/ 210738 h 358279"/>
              <a:gd name="connsiteX1240" fmla="*/ 1092900 w 1592754"/>
              <a:gd name="connsiteY1240" fmla="*/ 215600 h 358279"/>
              <a:gd name="connsiteX1241" fmla="*/ 1063852 w 1592754"/>
              <a:gd name="connsiteY1241" fmla="*/ 226678 h 358279"/>
              <a:gd name="connsiteX1242" fmla="*/ 1052774 w 1592754"/>
              <a:gd name="connsiteY1242" fmla="*/ 216215 h 358279"/>
              <a:gd name="connsiteX1243" fmla="*/ 1052774 w 1592754"/>
              <a:gd name="connsiteY1243" fmla="*/ 210061 h 358279"/>
              <a:gd name="connsiteX1244" fmla="*/ 1052097 w 1592754"/>
              <a:gd name="connsiteY1244" fmla="*/ 202553 h 358279"/>
              <a:gd name="connsiteX1245" fmla="*/ 1064406 w 1592754"/>
              <a:gd name="connsiteY1245" fmla="*/ 195845 h 358279"/>
              <a:gd name="connsiteX1246" fmla="*/ 1071545 w 1592754"/>
              <a:gd name="connsiteY1246" fmla="*/ 196522 h 358279"/>
              <a:gd name="connsiteX1247" fmla="*/ 1086315 w 1592754"/>
              <a:gd name="connsiteY1247" fmla="*/ 190921 h 358279"/>
              <a:gd name="connsiteX1248" fmla="*/ 1092469 w 1592754"/>
              <a:gd name="connsiteY1248" fmla="*/ 189752 h 358279"/>
              <a:gd name="connsiteX1249" fmla="*/ 1108655 w 1592754"/>
              <a:gd name="connsiteY1249" fmla="*/ 182982 h 358279"/>
              <a:gd name="connsiteX1250" fmla="*/ 1121333 w 1592754"/>
              <a:gd name="connsiteY1250" fmla="*/ 161319 h 358279"/>
              <a:gd name="connsiteX1251" fmla="*/ 1122626 w 1592754"/>
              <a:gd name="connsiteY1251" fmla="*/ 154057 h 358279"/>
              <a:gd name="connsiteX1252" fmla="*/ 1121333 w 1592754"/>
              <a:gd name="connsiteY1252" fmla="*/ 148333 h 358279"/>
              <a:gd name="connsiteX1253" fmla="*/ 1115178 w 1592754"/>
              <a:gd name="connsiteY1253" fmla="*/ 149318 h 358279"/>
              <a:gd name="connsiteX1254" fmla="*/ 1107117 w 1592754"/>
              <a:gd name="connsiteY1254" fmla="*/ 149872 h 358279"/>
              <a:gd name="connsiteX1255" fmla="*/ 1104655 w 1592754"/>
              <a:gd name="connsiteY1255" fmla="*/ 142549 h 358279"/>
              <a:gd name="connsiteX1256" fmla="*/ 1099854 w 1592754"/>
              <a:gd name="connsiteY1256" fmla="*/ 133748 h 358279"/>
              <a:gd name="connsiteX1257" fmla="*/ 1098624 w 1592754"/>
              <a:gd name="connsiteY1257" fmla="*/ 126670 h 358279"/>
              <a:gd name="connsiteX1258" fmla="*/ 1098008 w 1592754"/>
              <a:gd name="connsiteY1258" fmla="*/ 119840 h 358279"/>
              <a:gd name="connsiteX1259" fmla="*/ 1104163 w 1592754"/>
              <a:gd name="connsiteY1259" fmla="*/ 114731 h 358279"/>
              <a:gd name="connsiteX1260" fmla="*/ 1114994 w 1592754"/>
              <a:gd name="connsiteY1260" fmla="*/ 117316 h 358279"/>
              <a:gd name="connsiteX1261" fmla="*/ 1140842 w 1592754"/>
              <a:gd name="connsiteY1261" fmla="*/ 113008 h 358279"/>
              <a:gd name="connsiteX1262" fmla="*/ 1145335 w 1592754"/>
              <a:gd name="connsiteY1262" fmla="*/ 111777 h 358279"/>
              <a:gd name="connsiteX1263" fmla="*/ 1148535 w 1592754"/>
              <a:gd name="connsiteY1263" fmla="*/ 110546 h 358279"/>
              <a:gd name="connsiteX1264" fmla="*/ 1167921 w 1592754"/>
              <a:gd name="connsiteY1264" fmla="*/ 102361 h 358279"/>
              <a:gd name="connsiteX1265" fmla="*/ 1173398 w 1592754"/>
              <a:gd name="connsiteY1265" fmla="*/ 101684 h 358279"/>
              <a:gd name="connsiteX1266" fmla="*/ 1178137 w 1592754"/>
              <a:gd name="connsiteY1266" fmla="*/ 101007 h 358279"/>
              <a:gd name="connsiteX1267" fmla="*/ 905871 w 1592754"/>
              <a:gd name="connsiteY1267" fmla="*/ 93868 h 358279"/>
              <a:gd name="connsiteX1268" fmla="*/ 911410 w 1592754"/>
              <a:gd name="connsiteY1268" fmla="*/ 101130 h 358279"/>
              <a:gd name="connsiteX1269" fmla="*/ 910117 w 1592754"/>
              <a:gd name="connsiteY1269" fmla="*/ 108453 h 358279"/>
              <a:gd name="connsiteX1270" fmla="*/ 907594 w 1592754"/>
              <a:gd name="connsiteY1270" fmla="*/ 116823 h 358279"/>
              <a:gd name="connsiteX1271" fmla="*/ 903040 w 1592754"/>
              <a:gd name="connsiteY1271" fmla="*/ 122977 h 358279"/>
              <a:gd name="connsiteX1272" fmla="*/ 895471 w 1592754"/>
              <a:gd name="connsiteY1272" fmla="*/ 131347 h 358279"/>
              <a:gd name="connsiteX1273" fmla="*/ 894670 w 1592754"/>
              <a:gd name="connsiteY1273" fmla="*/ 140640 h 358279"/>
              <a:gd name="connsiteX1274" fmla="*/ 895224 w 1592754"/>
              <a:gd name="connsiteY1274" fmla="*/ 146794 h 358279"/>
              <a:gd name="connsiteX1275" fmla="*/ 900147 w 1592754"/>
              <a:gd name="connsiteY1275" fmla="*/ 146794 h 358279"/>
              <a:gd name="connsiteX1276" fmla="*/ 901748 w 1592754"/>
              <a:gd name="connsiteY1276" fmla="*/ 151287 h 358279"/>
              <a:gd name="connsiteX1277" fmla="*/ 904763 w 1592754"/>
              <a:gd name="connsiteY1277" fmla="*/ 158488 h 358279"/>
              <a:gd name="connsiteX1278" fmla="*/ 903717 w 1592754"/>
              <a:gd name="connsiteY1278" fmla="*/ 161380 h 358279"/>
              <a:gd name="connsiteX1279" fmla="*/ 889501 w 1592754"/>
              <a:gd name="connsiteY1279" fmla="*/ 175043 h 358279"/>
              <a:gd name="connsiteX1280" fmla="*/ 890178 w 1592754"/>
              <a:gd name="connsiteY1280" fmla="*/ 180643 h 358279"/>
              <a:gd name="connsiteX1281" fmla="*/ 895593 w 1592754"/>
              <a:gd name="connsiteY1281" fmla="*/ 180643 h 358279"/>
              <a:gd name="connsiteX1282" fmla="*/ 895409 w 1592754"/>
              <a:gd name="connsiteY1282" fmla="*/ 181012 h 358279"/>
              <a:gd name="connsiteX1283" fmla="*/ 900332 w 1592754"/>
              <a:gd name="connsiteY1283" fmla="*/ 184212 h 358279"/>
              <a:gd name="connsiteX1284" fmla="*/ 901809 w 1592754"/>
              <a:gd name="connsiteY1284" fmla="*/ 189505 h 358279"/>
              <a:gd name="connsiteX1285" fmla="*/ 887962 w 1592754"/>
              <a:gd name="connsiteY1285" fmla="*/ 206121 h 358279"/>
              <a:gd name="connsiteX1286" fmla="*/ 865376 w 1592754"/>
              <a:gd name="connsiteY1286" fmla="*/ 217384 h 358279"/>
              <a:gd name="connsiteX1287" fmla="*/ 854360 w 1592754"/>
              <a:gd name="connsiteY1287" fmla="*/ 227231 h 358279"/>
              <a:gd name="connsiteX1288" fmla="*/ 849991 w 1592754"/>
              <a:gd name="connsiteY1288" fmla="*/ 227231 h 358279"/>
              <a:gd name="connsiteX1289" fmla="*/ 843836 w 1592754"/>
              <a:gd name="connsiteY1289" fmla="*/ 225508 h 358279"/>
              <a:gd name="connsiteX1290" fmla="*/ 841190 w 1592754"/>
              <a:gd name="connsiteY1290" fmla="*/ 220092 h 358279"/>
              <a:gd name="connsiteX1291" fmla="*/ 837374 w 1592754"/>
              <a:gd name="connsiteY1291" fmla="*/ 214615 h 358279"/>
              <a:gd name="connsiteX1292" fmla="*/ 835651 w 1592754"/>
              <a:gd name="connsiteY1292" fmla="*/ 204644 h 358279"/>
              <a:gd name="connsiteX1293" fmla="*/ 845436 w 1592754"/>
              <a:gd name="connsiteY1293" fmla="*/ 195229 h 358279"/>
              <a:gd name="connsiteX1294" fmla="*/ 851037 w 1592754"/>
              <a:gd name="connsiteY1294" fmla="*/ 191105 h 358279"/>
              <a:gd name="connsiteX1295" fmla="*/ 855037 w 1592754"/>
              <a:gd name="connsiteY1295" fmla="*/ 186981 h 358279"/>
              <a:gd name="connsiteX1296" fmla="*/ 856083 w 1592754"/>
              <a:gd name="connsiteY1296" fmla="*/ 182981 h 358279"/>
              <a:gd name="connsiteX1297" fmla="*/ 857252 w 1592754"/>
              <a:gd name="connsiteY1297" fmla="*/ 177812 h 358279"/>
              <a:gd name="connsiteX1298" fmla="*/ 855406 w 1592754"/>
              <a:gd name="connsiteY1298" fmla="*/ 173689 h 358279"/>
              <a:gd name="connsiteX1299" fmla="*/ 853190 w 1592754"/>
              <a:gd name="connsiteY1299" fmla="*/ 170119 h 358279"/>
              <a:gd name="connsiteX1300" fmla="*/ 848759 w 1592754"/>
              <a:gd name="connsiteY1300" fmla="*/ 162426 h 358279"/>
              <a:gd name="connsiteX1301" fmla="*/ 855837 w 1592754"/>
              <a:gd name="connsiteY1301" fmla="*/ 155103 h 358279"/>
              <a:gd name="connsiteX1302" fmla="*/ 860575 w 1592754"/>
              <a:gd name="connsiteY1302" fmla="*/ 155103 h 358279"/>
              <a:gd name="connsiteX1303" fmla="*/ 867223 w 1592754"/>
              <a:gd name="connsiteY1303" fmla="*/ 149626 h 358279"/>
              <a:gd name="connsiteX1304" fmla="*/ 868699 w 1592754"/>
              <a:gd name="connsiteY1304" fmla="*/ 139533 h 358279"/>
              <a:gd name="connsiteX1305" fmla="*/ 863529 w 1592754"/>
              <a:gd name="connsiteY1305" fmla="*/ 134732 h 358279"/>
              <a:gd name="connsiteX1306" fmla="*/ 857375 w 1592754"/>
              <a:gd name="connsiteY1306" fmla="*/ 132516 h 358279"/>
              <a:gd name="connsiteX1307" fmla="*/ 853498 w 1592754"/>
              <a:gd name="connsiteY1307" fmla="*/ 128270 h 358279"/>
              <a:gd name="connsiteX1308" fmla="*/ 850298 w 1592754"/>
              <a:gd name="connsiteY1308" fmla="*/ 126116 h 358279"/>
              <a:gd name="connsiteX1309" fmla="*/ 848574 w 1592754"/>
              <a:gd name="connsiteY1309" fmla="*/ 118916 h 358279"/>
              <a:gd name="connsiteX1310" fmla="*/ 851898 w 1592754"/>
              <a:gd name="connsiteY1310" fmla="*/ 116823 h 358279"/>
              <a:gd name="connsiteX1311" fmla="*/ 854421 w 1592754"/>
              <a:gd name="connsiteY1311" fmla="*/ 112946 h 358279"/>
              <a:gd name="connsiteX1312" fmla="*/ 859775 w 1592754"/>
              <a:gd name="connsiteY1312" fmla="*/ 109807 h 358279"/>
              <a:gd name="connsiteX1313" fmla="*/ 866792 w 1592754"/>
              <a:gd name="connsiteY1313" fmla="*/ 109007 h 358279"/>
              <a:gd name="connsiteX1314" fmla="*/ 897193 w 1592754"/>
              <a:gd name="connsiteY1314" fmla="*/ 94483 h 358279"/>
              <a:gd name="connsiteX1315" fmla="*/ 905871 w 1592754"/>
              <a:gd name="connsiteY1315" fmla="*/ 93868 h 358279"/>
              <a:gd name="connsiteX1316" fmla="*/ 1330641 w 1592754"/>
              <a:gd name="connsiteY1316" fmla="*/ 93621 h 358279"/>
              <a:gd name="connsiteX1317" fmla="*/ 1339564 w 1592754"/>
              <a:gd name="connsiteY1317" fmla="*/ 93990 h 358279"/>
              <a:gd name="connsiteX1318" fmla="*/ 1346703 w 1592754"/>
              <a:gd name="connsiteY1318" fmla="*/ 99837 h 358279"/>
              <a:gd name="connsiteX1319" fmla="*/ 1348365 w 1592754"/>
              <a:gd name="connsiteY1319" fmla="*/ 104883 h 358279"/>
              <a:gd name="connsiteX1320" fmla="*/ 1349350 w 1592754"/>
              <a:gd name="connsiteY1320" fmla="*/ 109745 h 358279"/>
              <a:gd name="connsiteX1321" fmla="*/ 1345596 w 1592754"/>
              <a:gd name="connsiteY1321" fmla="*/ 118792 h 358279"/>
              <a:gd name="connsiteX1322" fmla="*/ 1345596 w 1592754"/>
              <a:gd name="connsiteY1322" fmla="*/ 124085 h 358279"/>
              <a:gd name="connsiteX1323" fmla="*/ 1349227 w 1592754"/>
              <a:gd name="connsiteY1323" fmla="*/ 123162 h 358279"/>
              <a:gd name="connsiteX1324" fmla="*/ 1353781 w 1592754"/>
              <a:gd name="connsiteY1324" fmla="*/ 121130 h 358279"/>
              <a:gd name="connsiteX1325" fmla="*/ 1359135 w 1592754"/>
              <a:gd name="connsiteY1325" fmla="*/ 119284 h 358279"/>
              <a:gd name="connsiteX1326" fmla="*/ 1365290 w 1592754"/>
              <a:gd name="connsiteY1326" fmla="*/ 114853 h 358279"/>
              <a:gd name="connsiteX1327" fmla="*/ 1374890 w 1592754"/>
              <a:gd name="connsiteY1327" fmla="*/ 114853 h 358279"/>
              <a:gd name="connsiteX1328" fmla="*/ 1383260 w 1592754"/>
              <a:gd name="connsiteY1328" fmla="*/ 117561 h 358279"/>
              <a:gd name="connsiteX1329" fmla="*/ 1389045 w 1592754"/>
              <a:gd name="connsiteY1329" fmla="*/ 128578 h 358279"/>
              <a:gd name="connsiteX1330" fmla="*/ 1386829 w 1592754"/>
              <a:gd name="connsiteY1330" fmla="*/ 131347 h 358279"/>
              <a:gd name="connsiteX1331" fmla="*/ 1382214 w 1592754"/>
              <a:gd name="connsiteY1331" fmla="*/ 134793 h 358279"/>
              <a:gd name="connsiteX1332" fmla="*/ 1371567 w 1592754"/>
              <a:gd name="connsiteY1332" fmla="*/ 139347 h 358279"/>
              <a:gd name="connsiteX1333" fmla="*/ 1365412 w 1592754"/>
              <a:gd name="connsiteY1333" fmla="*/ 141994 h 358279"/>
              <a:gd name="connsiteX1334" fmla="*/ 1358274 w 1592754"/>
              <a:gd name="connsiteY1334" fmla="*/ 142917 h 358279"/>
              <a:gd name="connsiteX1335" fmla="*/ 1347319 w 1592754"/>
              <a:gd name="connsiteY1335" fmla="*/ 147102 h 358279"/>
              <a:gd name="connsiteX1336" fmla="*/ 1343688 w 1592754"/>
              <a:gd name="connsiteY1336" fmla="*/ 152394 h 358279"/>
              <a:gd name="connsiteX1337" fmla="*/ 1344980 w 1592754"/>
              <a:gd name="connsiteY1337" fmla="*/ 160887 h 358279"/>
              <a:gd name="connsiteX1338" fmla="*/ 1363074 w 1592754"/>
              <a:gd name="connsiteY1338" fmla="*/ 179350 h 358279"/>
              <a:gd name="connsiteX1339" fmla="*/ 1376429 w 1592754"/>
              <a:gd name="connsiteY1339" fmla="*/ 194428 h 358279"/>
              <a:gd name="connsiteX1340" fmla="*/ 1390153 w 1592754"/>
              <a:gd name="connsiteY1340" fmla="*/ 203844 h 358279"/>
              <a:gd name="connsiteX1341" fmla="*/ 1398030 w 1592754"/>
              <a:gd name="connsiteY1341" fmla="*/ 206922 h 358279"/>
              <a:gd name="connsiteX1342" fmla="*/ 1404185 w 1592754"/>
              <a:gd name="connsiteY1342" fmla="*/ 210799 h 358279"/>
              <a:gd name="connsiteX1343" fmla="*/ 1417786 w 1592754"/>
              <a:gd name="connsiteY1343" fmla="*/ 215845 h 358279"/>
              <a:gd name="connsiteX1344" fmla="*/ 1422463 w 1592754"/>
              <a:gd name="connsiteY1344" fmla="*/ 217999 h 358279"/>
              <a:gd name="connsiteX1345" fmla="*/ 1421970 w 1592754"/>
              <a:gd name="connsiteY1345" fmla="*/ 218614 h 358279"/>
              <a:gd name="connsiteX1346" fmla="*/ 1420493 w 1592754"/>
              <a:gd name="connsiteY1346" fmla="*/ 222184 h 358279"/>
              <a:gd name="connsiteX1347" fmla="*/ 1419817 w 1592754"/>
              <a:gd name="connsiteY1347" fmla="*/ 227230 h 358279"/>
              <a:gd name="connsiteX1348" fmla="*/ 1412001 w 1592754"/>
              <a:gd name="connsiteY1348" fmla="*/ 231293 h 358279"/>
              <a:gd name="connsiteX1349" fmla="*/ 1408801 w 1592754"/>
              <a:gd name="connsiteY1349" fmla="*/ 233939 h 358279"/>
              <a:gd name="connsiteX1350" fmla="*/ 1405600 w 1592754"/>
              <a:gd name="connsiteY1350" fmla="*/ 234616 h 358279"/>
              <a:gd name="connsiteX1351" fmla="*/ 1398399 w 1592754"/>
              <a:gd name="connsiteY1351" fmla="*/ 234185 h 358279"/>
              <a:gd name="connsiteX1352" fmla="*/ 1390953 w 1592754"/>
              <a:gd name="connsiteY1352" fmla="*/ 234185 h 358279"/>
              <a:gd name="connsiteX1353" fmla="*/ 1384429 w 1592754"/>
              <a:gd name="connsiteY1353" fmla="*/ 232954 h 358279"/>
              <a:gd name="connsiteX1354" fmla="*/ 1374213 w 1592754"/>
              <a:gd name="connsiteY1354" fmla="*/ 231539 h 358279"/>
              <a:gd name="connsiteX1355" fmla="*/ 1368428 w 1592754"/>
              <a:gd name="connsiteY1355" fmla="*/ 227539 h 358279"/>
              <a:gd name="connsiteX1356" fmla="*/ 1359566 w 1592754"/>
              <a:gd name="connsiteY1356" fmla="*/ 211722 h 358279"/>
              <a:gd name="connsiteX1357" fmla="*/ 1349535 w 1592754"/>
              <a:gd name="connsiteY1357" fmla="*/ 198983 h 358279"/>
              <a:gd name="connsiteX1358" fmla="*/ 1343380 w 1592754"/>
              <a:gd name="connsiteY1358" fmla="*/ 192028 h 358279"/>
              <a:gd name="connsiteX1359" fmla="*/ 1329410 w 1592754"/>
              <a:gd name="connsiteY1359" fmla="*/ 179719 h 358279"/>
              <a:gd name="connsiteX1360" fmla="*/ 1319748 w 1592754"/>
              <a:gd name="connsiteY1360" fmla="*/ 194367 h 358279"/>
              <a:gd name="connsiteX1361" fmla="*/ 1305777 w 1592754"/>
              <a:gd name="connsiteY1361" fmla="*/ 208029 h 358279"/>
              <a:gd name="connsiteX1362" fmla="*/ 1291438 w 1592754"/>
              <a:gd name="connsiteY1362" fmla="*/ 216768 h 358279"/>
              <a:gd name="connsiteX1363" fmla="*/ 1280791 w 1592754"/>
              <a:gd name="connsiteY1363" fmla="*/ 222553 h 358279"/>
              <a:gd name="connsiteX1364" fmla="*/ 1271006 w 1592754"/>
              <a:gd name="connsiteY1364" fmla="*/ 225077 h 358279"/>
              <a:gd name="connsiteX1365" fmla="*/ 1265651 w 1592754"/>
              <a:gd name="connsiteY1365" fmla="*/ 226062 h 358279"/>
              <a:gd name="connsiteX1366" fmla="*/ 1262020 w 1592754"/>
              <a:gd name="connsiteY1366" fmla="*/ 222923 h 358279"/>
              <a:gd name="connsiteX1367" fmla="*/ 1259251 w 1592754"/>
              <a:gd name="connsiteY1367" fmla="*/ 217384 h 358279"/>
              <a:gd name="connsiteX1368" fmla="*/ 1254574 w 1592754"/>
              <a:gd name="connsiteY1368" fmla="*/ 215784 h 358279"/>
              <a:gd name="connsiteX1369" fmla="*/ 1257589 w 1592754"/>
              <a:gd name="connsiteY1369" fmla="*/ 212276 h 358279"/>
              <a:gd name="connsiteX1370" fmla="*/ 1264482 w 1592754"/>
              <a:gd name="connsiteY1370" fmla="*/ 208214 h 358279"/>
              <a:gd name="connsiteX1371" fmla="*/ 1269221 w 1592754"/>
              <a:gd name="connsiteY1371" fmla="*/ 204706 h 358279"/>
              <a:gd name="connsiteX1372" fmla="*/ 1272545 w 1592754"/>
              <a:gd name="connsiteY1372" fmla="*/ 203229 h 358279"/>
              <a:gd name="connsiteX1373" fmla="*/ 1294700 w 1592754"/>
              <a:gd name="connsiteY1373" fmla="*/ 181997 h 358279"/>
              <a:gd name="connsiteX1374" fmla="*/ 1303254 w 1592754"/>
              <a:gd name="connsiteY1374" fmla="*/ 166980 h 358279"/>
              <a:gd name="connsiteX1375" fmla="*/ 1305039 w 1592754"/>
              <a:gd name="connsiteY1375" fmla="*/ 160826 h 358279"/>
              <a:gd name="connsiteX1376" fmla="*/ 1300608 w 1592754"/>
              <a:gd name="connsiteY1376" fmla="*/ 160826 h 358279"/>
              <a:gd name="connsiteX1377" fmla="*/ 1297223 w 1592754"/>
              <a:gd name="connsiteY1377" fmla="*/ 160826 h 358279"/>
              <a:gd name="connsiteX1378" fmla="*/ 1292669 w 1592754"/>
              <a:gd name="connsiteY1378" fmla="*/ 162057 h 358279"/>
              <a:gd name="connsiteX1379" fmla="*/ 1288299 w 1592754"/>
              <a:gd name="connsiteY1379" fmla="*/ 162057 h 358279"/>
              <a:gd name="connsiteX1380" fmla="*/ 1281590 w 1592754"/>
              <a:gd name="connsiteY1380" fmla="*/ 158918 h 358279"/>
              <a:gd name="connsiteX1381" fmla="*/ 1273774 w 1592754"/>
              <a:gd name="connsiteY1381" fmla="*/ 149194 h 358279"/>
              <a:gd name="connsiteX1382" fmla="*/ 1275867 w 1592754"/>
              <a:gd name="connsiteY1382" fmla="*/ 143040 h 358279"/>
              <a:gd name="connsiteX1383" fmla="*/ 1279560 w 1592754"/>
              <a:gd name="connsiteY1383" fmla="*/ 139224 h 358279"/>
              <a:gd name="connsiteX1384" fmla="*/ 1284238 w 1592754"/>
              <a:gd name="connsiteY1384" fmla="*/ 137440 h 358279"/>
              <a:gd name="connsiteX1385" fmla="*/ 1288176 w 1592754"/>
              <a:gd name="connsiteY1385" fmla="*/ 134855 h 358279"/>
              <a:gd name="connsiteX1386" fmla="*/ 1297777 w 1592754"/>
              <a:gd name="connsiteY1386" fmla="*/ 134855 h 358279"/>
              <a:gd name="connsiteX1387" fmla="*/ 1313593 w 1592754"/>
              <a:gd name="connsiteY1387" fmla="*/ 129254 h 358279"/>
              <a:gd name="connsiteX1388" fmla="*/ 1316609 w 1592754"/>
              <a:gd name="connsiteY1388" fmla="*/ 114669 h 358279"/>
              <a:gd name="connsiteX1389" fmla="*/ 1317655 w 1592754"/>
              <a:gd name="connsiteY1389" fmla="*/ 105438 h 358279"/>
              <a:gd name="connsiteX1390" fmla="*/ 1317225 w 1592754"/>
              <a:gd name="connsiteY1390" fmla="*/ 97498 h 358279"/>
              <a:gd name="connsiteX1391" fmla="*/ 1319686 w 1592754"/>
              <a:gd name="connsiteY1391" fmla="*/ 94667 h 358279"/>
              <a:gd name="connsiteX1392" fmla="*/ 1325841 w 1592754"/>
              <a:gd name="connsiteY1392" fmla="*/ 95160 h 358279"/>
              <a:gd name="connsiteX1393" fmla="*/ 1330641 w 1592754"/>
              <a:gd name="connsiteY1393" fmla="*/ 93621 h 358279"/>
              <a:gd name="connsiteX1394" fmla="*/ 478764 w 1592754"/>
              <a:gd name="connsiteY1394" fmla="*/ 91652 h 358279"/>
              <a:gd name="connsiteX1395" fmla="*/ 483318 w 1592754"/>
              <a:gd name="connsiteY1395" fmla="*/ 94175 h 358279"/>
              <a:gd name="connsiteX1396" fmla="*/ 490579 w 1592754"/>
              <a:gd name="connsiteY1396" fmla="*/ 94975 h 358279"/>
              <a:gd name="connsiteX1397" fmla="*/ 497965 w 1592754"/>
              <a:gd name="connsiteY1397" fmla="*/ 94975 h 358279"/>
              <a:gd name="connsiteX1398" fmla="*/ 502765 w 1592754"/>
              <a:gd name="connsiteY1398" fmla="*/ 96206 h 358279"/>
              <a:gd name="connsiteX1399" fmla="*/ 507011 w 1592754"/>
              <a:gd name="connsiteY1399" fmla="*/ 98237 h 358279"/>
              <a:gd name="connsiteX1400" fmla="*/ 511566 w 1592754"/>
              <a:gd name="connsiteY1400" fmla="*/ 105315 h 358279"/>
              <a:gd name="connsiteX1401" fmla="*/ 510765 w 1592754"/>
              <a:gd name="connsiteY1401" fmla="*/ 105622 h 358279"/>
              <a:gd name="connsiteX1402" fmla="*/ 510396 w 1592754"/>
              <a:gd name="connsiteY1402" fmla="*/ 110299 h 358279"/>
              <a:gd name="connsiteX1403" fmla="*/ 510396 w 1592754"/>
              <a:gd name="connsiteY1403" fmla="*/ 117438 h 358279"/>
              <a:gd name="connsiteX1404" fmla="*/ 506765 w 1592754"/>
              <a:gd name="connsiteY1404" fmla="*/ 125193 h 358279"/>
              <a:gd name="connsiteX1405" fmla="*/ 505719 w 1592754"/>
              <a:gd name="connsiteY1405" fmla="*/ 133193 h 358279"/>
              <a:gd name="connsiteX1406" fmla="*/ 504919 w 1592754"/>
              <a:gd name="connsiteY1406" fmla="*/ 147717 h 358279"/>
              <a:gd name="connsiteX1407" fmla="*/ 503626 w 1592754"/>
              <a:gd name="connsiteY1407" fmla="*/ 156579 h 358279"/>
              <a:gd name="connsiteX1408" fmla="*/ 503073 w 1592754"/>
              <a:gd name="connsiteY1408" fmla="*/ 164087 h 358279"/>
              <a:gd name="connsiteX1409" fmla="*/ 504796 w 1592754"/>
              <a:gd name="connsiteY1409" fmla="*/ 169195 h 358279"/>
              <a:gd name="connsiteX1410" fmla="*/ 505288 w 1592754"/>
              <a:gd name="connsiteY1410" fmla="*/ 172149 h 358279"/>
              <a:gd name="connsiteX1411" fmla="*/ 506273 w 1592754"/>
              <a:gd name="connsiteY1411" fmla="*/ 176765 h 358279"/>
              <a:gd name="connsiteX1412" fmla="*/ 503504 w 1592754"/>
              <a:gd name="connsiteY1412" fmla="*/ 186673 h 358279"/>
              <a:gd name="connsiteX1413" fmla="*/ 499996 w 1592754"/>
              <a:gd name="connsiteY1413" fmla="*/ 192089 h 358279"/>
              <a:gd name="connsiteX1414" fmla="*/ 489533 w 1592754"/>
              <a:gd name="connsiteY1414" fmla="*/ 198243 h 358279"/>
              <a:gd name="connsiteX1415" fmla="*/ 480364 w 1592754"/>
              <a:gd name="connsiteY1415" fmla="*/ 206921 h 358279"/>
              <a:gd name="connsiteX1416" fmla="*/ 470702 w 1592754"/>
              <a:gd name="connsiteY1416" fmla="*/ 211291 h 358279"/>
              <a:gd name="connsiteX1417" fmla="*/ 458393 w 1592754"/>
              <a:gd name="connsiteY1417" fmla="*/ 218614 h 358279"/>
              <a:gd name="connsiteX1418" fmla="*/ 450823 w 1592754"/>
              <a:gd name="connsiteY1418" fmla="*/ 221814 h 358279"/>
              <a:gd name="connsiteX1419" fmla="*/ 439007 w 1592754"/>
              <a:gd name="connsiteY1419" fmla="*/ 230308 h 358279"/>
              <a:gd name="connsiteX1420" fmla="*/ 431437 w 1592754"/>
              <a:gd name="connsiteY1420" fmla="*/ 223476 h 358279"/>
              <a:gd name="connsiteX1421" fmla="*/ 426576 w 1592754"/>
              <a:gd name="connsiteY1421" fmla="*/ 219722 h 358279"/>
              <a:gd name="connsiteX1422" fmla="*/ 425221 w 1592754"/>
              <a:gd name="connsiteY1422" fmla="*/ 213568 h 358279"/>
              <a:gd name="connsiteX1423" fmla="*/ 423498 w 1592754"/>
              <a:gd name="connsiteY1423" fmla="*/ 208214 h 358279"/>
              <a:gd name="connsiteX1424" fmla="*/ 426452 w 1592754"/>
              <a:gd name="connsiteY1424" fmla="*/ 204152 h 358279"/>
              <a:gd name="connsiteX1425" fmla="*/ 431007 w 1592754"/>
              <a:gd name="connsiteY1425" fmla="*/ 203721 h 358279"/>
              <a:gd name="connsiteX1426" fmla="*/ 438084 w 1592754"/>
              <a:gd name="connsiteY1426" fmla="*/ 199536 h 358279"/>
              <a:gd name="connsiteX1427" fmla="*/ 445654 w 1592754"/>
              <a:gd name="connsiteY1427" fmla="*/ 196644 h 358279"/>
              <a:gd name="connsiteX1428" fmla="*/ 458762 w 1592754"/>
              <a:gd name="connsiteY1428" fmla="*/ 189381 h 358279"/>
              <a:gd name="connsiteX1429" fmla="*/ 464916 w 1592754"/>
              <a:gd name="connsiteY1429" fmla="*/ 183227 h 358279"/>
              <a:gd name="connsiteX1430" fmla="*/ 464547 w 1592754"/>
              <a:gd name="connsiteY1430" fmla="*/ 169319 h 358279"/>
              <a:gd name="connsiteX1431" fmla="*/ 461286 w 1592754"/>
              <a:gd name="connsiteY1431" fmla="*/ 167349 h 358279"/>
              <a:gd name="connsiteX1432" fmla="*/ 455131 w 1592754"/>
              <a:gd name="connsiteY1432" fmla="*/ 168149 h 358279"/>
              <a:gd name="connsiteX1433" fmla="*/ 449346 w 1592754"/>
              <a:gd name="connsiteY1433" fmla="*/ 170241 h 358279"/>
              <a:gd name="connsiteX1434" fmla="*/ 444976 w 1592754"/>
              <a:gd name="connsiteY1434" fmla="*/ 170796 h 358279"/>
              <a:gd name="connsiteX1435" fmla="*/ 442146 w 1592754"/>
              <a:gd name="connsiteY1435" fmla="*/ 168395 h 358279"/>
              <a:gd name="connsiteX1436" fmla="*/ 440854 w 1592754"/>
              <a:gd name="connsiteY1436" fmla="*/ 161257 h 358279"/>
              <a:gd name="connsiteX1437" fmla="*/ 439622 w 1592754"/>
              <a:gd name="connsiteY1437" fmla="*/ 156272 h 358279"/>
              <a:gd name="connsiteX1438" fmla="*/ 440176 w 1592754"/>
              <a:gd name="connsiteY1438" fmla="*/ 146179 h 358279"/>
              <a:gd name="connsiteX1439" fmla="*/ 446331 w 1592754"/>
              <a:gd name="connsiteY1439" fmla="*/ 140332 h 358279"/>
              <a:gd name="connsiteX1440" fmla="*/ 454516 w 1592754"/>
              <a:gd name="connsiteY1440" fmla="*/ 137748 h 358279"/>
              <a:gd name="connsiteX1441" fmla="*/ 460670 w 1592754"/>
              <a:gd name="connsiteY1441" fmla="*/ 137317 h 358279"/>
              <a:gd name="connsiteX1442" fmla="*/ 468917 w 1592754"/>
              <a:gd name="connsiteY1442" fmla="*/ 133563 h 358279"/>
              <a:gd name="connsiteX1443" fmla="*/ 472917 w 1592754"/>
              <a:gd name="connsiteY1443" fmla="*/ 126054 h 358279"/>
              <a:gd name="connsiteX1444" fmla="*/ 475440 w 1592754"/>
              <a:gd name="connsiteY1444" fmla="*/ 109868 h 358279"/>
              <a:gd name="connsiteX1445" fmla="*/ 471317 w 1592754"/>
              <a:gd name="connsiteY1445" fmla="*/ 99406 h 358279"/>
              <a:gd name="connsiteX1446" fmla="*/ 471317 w 1592754"/>
              <a:gd name="connsiteY1446" fmla="*/ 96452 h 358279"/>
              <a:gd name="connsiteX1447" fmla="*/ 475932 w 1592754"/>
              <a:gd name="connsiteY1447" fmla="*/ 92883 h 358279"/>
              <a:gd name="connsiteX1448" fmla="*/ 478764 w 1592754"/>
              <a:gd name="connsiteY1448" fmla="*/ 91652 h 358279"/>
              <a:gd name="connsiteX1449" fmla="*/ 566156 w 1592754"/>
              <a:gd name="connsiteY1449" fmla="*/ 83467 h 358279"/>
              <a:gd name="connsiteX1450" fmla="*/ 570648 w 1592754"/>
              <a:gd name="connsiteY1450" fmla="*/ 86114 h 358279"/>
              <a:gd name="connsiteX1451" fmla="*/ 574402 w 1592754"/>
              <a:gd name="connsiteY1451" fmla="*/ 86975 h 358279"/>
              <a:gd name="connsiteX1452" fmla="*/ 577295 w 1592754"/>
              <a:gd name="connsiteY1452" fmla="*/ 90236 h 358279"/>
              <a:gd name="connsiteX1453" fmla="*/ 579633 w 1592754"/>
              <a:gd name="connsiteY1453" fmla="*/ 99283 h 358279"/>
              <a:gd name="connsiteX1454" fmla="*/ 572925 w 1592754"/>
              <a:gd name="connsiteY1454" fmla="*/ 111592 h 358279"/>
              <a:gd name="connsiteX1455" fmla="*/ 571633 w 1592754"/>
              <a:gd name="connsiteY1455" fmla="*/ 117746 h 358279"/>
              <a:gd name="connsiteX1456" fmla="*/ 577171 w 1592754"/>
              <a:gd name="connsiteY1456" fmla="*/ 119654 h 358279"/>
              <a:gd name="connsiteX1457" fmla="*/ 582710 w 1592754"/>
              <a:gd name="connsiteY1457" fmla="*/ 116515 h 358279"/>
              <a:gd name="connsiteX1458" fmla="*/ 591634 w 1592754"/>
              <a:gd name="connsiteY1458" fmla="*/ 119654 h 358279"/>
              <a:gd name="connsiteX1459" fmla="*/ 596619 w 1592754"/>
              <a:gd name="connsiteY1459" fmla="*/ 128947 h 358279"/>
              <a:gd name="connsiteX1460" fmla="*/ 597665 w 1592754"/>
              <a:gd name="connsiteY1460" fmla="*/ 135594 h 358279"/>
              <a:gd name="connsiteX1461" fmla="*/ 594649 w 1592754"/>
              <a:gd name="connsiteY1461" fmla="*/ 139040 h 358279"/>
              <a:gd name="connsiteX1462" fmla="*/ 588495 w 1592754"/>
              <a:gd name="connsiteY1462" fmla="*/ 140640 h 358279"/>
              <a:gd name="connsiteX1463" fmla="*/ 583141 w 1592754"/>
              <a:gd name="connsiteY1463" fmla="*/ 144394 h 358279"/>
              <a:gd name="connsiteX1464" fmla="*/ 575633 w 1592754"/>
              <a:gd name="connsiteY1464" fmla="*/ 148579 h 358279"/>
              <a:gd name="connsiteX1465" fmla="*/ 563694 w 1592754"/>
              <a:gd name="connsiteY1465" fmla="*/ 154364 h 358279"/>
              <a:gd name="connsiteX1466" fmla="*/ 559570 w 1592754"/>
              <a:gd name="connsiteY1466" fmla="*/ 167534 h 358279"/>
              <a:gd name="connsiteX1467" fmla="*/ 560001 w 1592754"/>
              <a:gd name="connsiteY1467" fmla="*/ 173688 h 358279"/>
              <a:gd name="connsiteX1468" fmla="*/ 563324 w 1592754"/>
              <a:gd name="connsiteY1468" fmla="*/ 184582 h 358279"/>
              <a:gd name="connsiteX1469" fmla="*/ 572433 w 1592754"/>
              <a:gd name="connsiteY1469" fmla="*/ 188644 h 358279"/>
              <a:gd name="connsiteX1470" fmla="*/ 578956 w 1592754"/>
              <a:gd name="connsiteY1470" fmla="*/ 189505 h 358279"/>
              <a:gd name="connsiteX1471" fmla="*/ 583572 w 1592754"/>
              <a:gd name="connsiteY1471" fmla="*/ 190490 h 358279"/>
              <a:gd name="connsiteX1472" fmla="*/ 588126 w 1592754"/>
              <a:gd name="connsiteY1472" fmla="*/ 192275 h 358279"/>
              <a:gd name="connsiteX1473" fmla="*/ 595265 w 1592754"/>
              <a:gd name="connsiteY1473" fmla="*/ 193013 h 358279"/>
              <a:gd name="connsiteX1474" fmla="*/ 595573 w 1592754"/>
              <a:gd name="connsiteY1474" fmla="*/ 193136 h 358279"/>
              <a:gd name="connsiteX1475" fmla="*/ 599573 w 1592754"/>
              <a:gd name="connsiteY1475" fmla="*/ 202306 h 358279"/>
              <a:gd name="connsiteX1476" fmla="*/ 596004 w 1592754"/>
              <a:gd name="connsiteY1476" fmla="*/ 212522 h 358279"/>
              <a:gd name="connsiteX1477" fmla="*/ 593050 w 1592754"/>
              <a:gd name="connsiteY1477" fmla="*/ 219231 h 358279"/>
              <a:gd name="connsiteX1478" fmla="*/ 585357 w 1592754"/>
              <a:gd name="connsiteY1478" fmla="*/ 220400 h 358279"/>
              <a:gd name="connsiteX1479" fmla="*/ 577787 w 1592754"/>
              <a:gd name="connsiteY1479" fmla="*/ 222184 h 358279"/>
              <a:gd name="connsiteX1480" fmla="*/ 572494 w 1592754"/>
              <a:gd name="connsiteY1480" fmla="*/ 219907 h 358279"/>
              <a:gd name="connsiteX1481" fmla="*/ 564309 w 1592754"/>
              <a:gd name="connsiteY1481" fmla="*/ 219107 h 358279"/>
              <a:gd name="connsiteX1482" fmla="*/ 556247 w 1592754"/>
              <a:gd name="connsiteY1482" fmla="*/ 219107 h 358279"/>
              <a:gd name="connsiteX1483" fmla="*/ 549416 w 1592754"/>
              <a:gd name="connsiteY1483" fmla="*/ 217138 h 358279"/>
              <a:gd name="connsiteX1484" fmla="*/ 539446 w 1592754"/>
              <a:gd name="connsiteY1484" fmla="*/ 216584 h 358279"/>
              <a:gd name="connsiteX1485" fmla="*/ 534400 w 1592754"/>
              <a:gd name="connsiteY1485" fmla="*/ 213814 h 358279"/>
              <a:gd name="connsiteX1486" fmla="*/ 529722 w 1592754"/>
              <a:gd name="connsiteY1486" fmla="*/ 206306 h 358279"/>
              <a:gd name="connsiteX1487" fmla="*/ 529107 w 1592754"/>
              <a:gd name="connsiteY1487" fmla="*/ 197567 h 358279"/>
              <a:gd name="connsiteX1488" fmla="*/ 526952 w 1592754"/>
              <a:gd name="connsiteY1488" fmla="*/ 187166 h 358279"/>
              <a:gd name="connsiteX1489" fmla="*/ 526522 w 1592754"/>
              <a:gd name="connsiteY1489" fmla="*/ 180643 h 358279"/>
              <a:gd name="connsiteX1490" fmla="*/ 525722 w 1592754"/>
              <a:gd name="connsiteY1490" fmla="*/ 174489 h 358279"/>
              <a:gd name="connsiteX1491" fmla="*/ 524737 w 1592754"/>
              <a:gd name="connsiteY1491" fmla="*/ 164827 h 358279"/>
              <a:gd name="connsiteX1492" fmla="*/ 527322 w 1592754"/>
              <a:gd name="connsiteY1492" fmla="*/ 149256 h 358279"/>
              <a:gd name="connsiteX1493" fmla="*/ 529476 w 1592754"/>
              <a:gd name="connsiteY1493" fmla="*/ 144394 h 358279"/>
              <a:gd name="connsiteX1494" fmla="*/ 531322 w 1592754"/>
              <a:gd name="connsiteY1494" fmla="*/ 136394 h 358279"/>
              <a:gd name="connsiteX1495" fmla="*/ 533045 w 1592754"/>
              <a:gd name="connsiteY1495" fmla="*/ 128209 h 358279"/>
              <a:gd name="connsiteX1496" fmla="*/ 533784 w 1592754"/>
              <a:gd name="connsiteY1496" fmla="*/ 115469 h 358279"/>
              <a:gd name="connsiteX1497" fmla="*/ 535630 w 1592754"/>
              <a:gd name="connsiteY1497" fmla="*/ 107715 h 358279"/>
              <a:gd name="connsiteX1498" fmla="*/ 538277 w 1592754"/>
              <a:gd name="connsiteY1498" fmla="*/ 95406 h 358279"/>
              <a:gd name="connsiteX1499" fmla="*/ 538584 w 1592754"/>
              <a:gd name="connsiteY1499" fmla="*/ 86975 h 358279"/>
              <a:gd name="connsiteX1500" fmla="*/ 543446 w 1592754"/>
              <a:gd name="connsiteY1500" fmla="*/ 83528 h 358279"/>
              <a:gd name="connsiteX1501" fmla="*/ 549600 w 1592754"/>
              <a:gd name="connsiteY1501" fmla="*/ 84821 h 358279"/>
              <a:gd name="connsiteX1502" fmla="*/ 555078 w 1592754"/>
              <a:gd name="connsiteY1502" fmla="*/ 83652 h 358279"/>
              <a:gd name="connsiteX1503" fmla="*/ 560001 w 1592754"/>
              <a:gd name="connsiteY1503" fmla="*/ 84637 h 358279"/>
              <a:gd name="connsiteX1504" fmla="*/ 566156 w 1592754"/>
              <a:gd name="connsiteY1504" fmla="*/ 83467 h 358279"/>
              <a:gd name="connsiteX1505" fmla="*/ 178964 w 1592754"/>
              <a:gd name="connsiteY1505" fmla="*/ 83075 h 358279"/>
              <a:gd name="connsiteX1506" fmla="*/ 175433 w 1592754"/>
              <a:gd name="connsiteY1506" fmla="*/ 88070 h 358279"/>
              <a:gd name="connsiteX1507" fmla="*/ 175433 w 1592754"/>
              <a:gd name="connsiteY1507" fmla="*/ 88317 h 358279"/>
              <a:gd name="connsiteX1508" fmla="*/ 172450 w 1592754"/>
              <a:gd name="connsiteY1508" fmla="*/ 103728 h 358279"/>
              <a:gd name="connsiteX1509" fmla="*/ 172220 w 1592754"/>
              <a:gd name="connsiteY1509" fmla="*/ 104876 h 358279"/>
              <a:gd name="connsiteX1510" fmla="*/ 170031 w 1592754"/>
              <a:gd name="connsiteY1510" fmla="*/ 104876 h 358279"/>
              <a:gd name="connsiteX1511" fmla="*/ 116332 w 1592754"/>
              <a:gd name="connsiteY1511" fmla="*/ 97126 h 358279"/>
              <a:gd name="connsiteX1512" fmla="*/ 121010 w 1592754"/>
              <a:gd name="connsiteY1512" fmla="*/ 108653 h 358279"/>
              <a:gd name="connsiteX1513" fmla="*/ 133773 w 1592754"/>
              <a:gd name="connsiteY1513" fmla="*/ 116632 h 358279"/>
              <a:gd name="connsiteX1514" fmla="*/ 134832 w 1592754"/>
              <a:gd name="connsiteY1514" fmla="*/ 116844 h 358279"/>
              <a:gd name="connsiteX1515" fmla="*/ 134832 w 1592754"/>
              <a:gd name="connsiteY1515" fmla="*/ 117921 h 358279"/>
              <a:gd name="connsiteX1516" fmla="*/ 134902 w 1592754"/>
              <a:gd name="connsiteY1516" fmla="*/ 117921 h 358279"/>
              <a:gd name="connsiteX1517" fmla="*/ 139580 w 1592754"/>
              <a:gd name="connsiteY1517" fmla="*/ 127348 h 358279"/>
              <a:gd name="connsiteX1518" fmla="*/ 149448 w 1592754"/>
              <a:gd name="connsiteY1518" fmla="*/ 130472 h 358279"/>
              <a:gd name="connsiteX1519" fmla="*/ 150772 w 1592754"/>
              <a:gd name="connsiteY1519" fmla="*/ 130472 h 358279"/>
              <a:gd name="connsiteX1520" fmla="*/ 151884 w 1592754"/>
              <a:gd name="connsiteY1520" fmla="*/ 130331 h 358279"/>
              <a:gd name="connsiteX1521" fmla="*/ 152273 w 1592754"/>
              <a:gd name="connsiteY1521" fmla="*/ 131372 h 358279"/>
              <a:gd name="connsiteX1522" fmla="*/ 159651 w 1592754"/>
              <a:gd name="connsiteY1522" fmla="*/ 137480 h 358279"/>
              <a:gd name="connsiteX1523" fmla="*/ 163429 w 1592754"/>
              <a:gd name="connsiteY1523" fmla="*/ 138045 h 358279"/>
              <a:gd name="connsiteX1524" fmla="*/ 168319 w 1592754"/>
              <a:gd name="connsiteY1524" fmla="*/ 137198 h 358279"/>
              <a:gd name="connsiteX1525" fmla="*/ 170914 w 1592754"/>
              <a:gd name="connsiteY1525" fmla="*/ 136121 h 358279"/>
              <a:gd name="connsiteX1526" fmla="*/ 167101 w 1592754"/>
              <a:gd name="connsiteY1526" fmla="*/ 151708 h 358279"/>
              <a:gd name="connsiteX1527" fmla="*/ 191109 w 1592754"/>
              <a:gd name="connsiteY1527" fmla="*/ 151708 h 358279"/>
              <a:gd name="connsiteX1528" fmla="*/ 187278 w 1592754"/>
              <a:gd name="connsiteY1528" fmla="*/ 136103 h 358279"/>
              <a:gd name="connsiteX1529" fmla="*/ 189891 w 1592754"/>
              <a:gd name="connsiteY1529" fmla="*/ 137198 h 358279"/>
              <a:gd name="connsiteX1530" fmla="*/ 194763 w 1592754"/>
              <a:gd name="connsiteY1530" fmla="*/ 138045 h 358279"/>
              <a:gd name="connsiteX1531" fmla="*/ 198540 w 1592754"/>
              <a:gd name="connsiteY1531" fmla="*/ 137480 h 358279"/>
              <a:gd name="connsiteX1532" fmla="*/ 205919 w 1592754"/>
              <a:gd name="connsiteY1532" fmla="*/ 131372 h 358279"/>
              <a:gd name="connsiteX1533" fmla="*/ 206308 w 1592754"/>
              <a:gd name="connsiteY1533" fmla="*/ 130331 h 358279"/>
              <a:gd name="connsiteX1534" fmla="*/ 207420 w 1592754"/>
              <a:gd name="connsiteY1534" fmla="*/ 130472 h 358279"/>
              <a:gd name="connsiteX1535" fmla="*/ 208744 w 1592754"/>
              <a:gd name="connsiteY1535" fmla="*/ 130472 h 358279"/>
              <a:gd name="connsiteX1536" fmla="*/ 218612 w 1592754"/>
              <a:gd name="connsiteY1536" fmla="*/ 127348 h 358279"/>
              <a:gd name="connsiteX1537" fmla="*/ 223289 w 1592754"/>
              <a:gd name="connsiteY1537" fmla="*/ 117903 h 358279"/>
              <a:gd name="connsiteX1538" fmla="*/ 223289 w 1592754"/>
              <a:gd name="connsiteY1538" fmla="*/ 116844 h 358279"/>
              <a:gd name="connsiteX1539" fmla="*/ 224349 w 1592754"/>
              <a:gd name="connsiteY1539" fmla="*/ 116632 h 358279"/>
              <a:gd name="connsiteX1540" fmla="*/ 237094 w 1592754"/>
              <a:gd name="connsiteY1540" fmla="*/ 108653 h 358279"/>
              <a:gd name="connsiteX1541" fmla="*/ 241772 w 1592754"/>
              <a:gd name="connsiteY1541" fmla="*/ 97126 h 358279"/>
              <a:gd name="connsiteX1542" fmla="*/ 188125 w 1592754"/>
              <a:gd name="connsiteY1542" fmla="*/ 104876 h 358279"/>
              <a:gd name="connsiteX1543" fmla="*/ 185936 w 1592754"/>
              <a:gd name="connsiteY1543" fmla="*/ 104876 h 358279"/>
              <a:gd name="connsiteX1544" fmla="*/ 185707 w 1592754"/>
              <a:gd name="connsiteY1544" fmla="*/ 103728 h 358279"/>
              <a:gd name="connsiteX1545" fmla="*/ 182724 w 1592754"/>
              <a:gd name="connsiteY1545" fmla="*/ 88317 h 358279"/>
              <a:gd name="connsiteX1546" fmla="*/ 182724 w 1592754"/>
              <a:gd name="connsiteY1546" fmla="*/ 88070 h 358279"/>
              <a:gd name="connsiteX1547" fmla="*/ 179193 w 1592754"/>
              <a:gd name="connsiteY1547" fmla="*/ 83075 h 358279"/>
              <a:gd name="connsiteX1548" fmla="*/ 206732 w 1592754"/>
              <a:gd name="connsiteY1548" fmla="*/ 82457 h 358279"/>
              <a:gd name="connsiteX1549" fmla="*/ 213634 w 1592754"/>
              <a:gd name="connsiteY1549" fmla="*/ 86923 h 358279"/>
              <a:gd name="connsiteX1550" fmla="*/ 205443 w 1592754"/>
              <a:gd name="connsiteY1550" fmla="*/ 87364 h 358279"/>
              <a:gd name="connsiteX1551" fmla="*/ 199335 w 1592754"/>
              <a:gd name="connsiteY1551" fmla="*/ 82916 h 358279"/>
              <a:gd name="connsiteX1552" fmla="*/ 206732 w 1592754"/>
              <a:gd name="connsiteY1552" fmla="*/ 82457 h 358279"/>
              <a:gd name="connsiteX1553" fmla="*/ 985939 w 1592754"/>
              <a:gd name="connsiteY1553" fmla="*/ 81744 h 358279"/>
              <a:gd name="connsiteX1554" fmla="*/ 992093 w 1592754"/>
              <a:gd name="connsiteY1554" fmla="*/ 84144 h 358279"/>
              <a:gd name="connsiteX1555" fmla="*/ 1004401 w 1592754"/>
              <a:gd name="connsiteY1555" fmla="*/ 85067 h 358279"/>
              <a:gd name="connsiteX1556" fmla="*/ 1004956 w 1592754"/>
              <a:gd name="connsiteY1556" fmla="*/ 85375 h 358279"/>
              <a:gd name="connsiteX1557" fmla="*/ 1007048 w 1592754"/>
              <a:gd name="connsiteY1557" fmla="*/ 90421 h 358279"/>
              <a:gd name="connsiteX1558" fmla="*/ 1011294 w 1592754"/>
              <a:gd name="connsiteY1558" fmla="*/ 99038 h 358279"/>
              <a:gd name="connsiteX1559" fmla="*/ 1007848 w 1592754"/>
              <a:gd name="connsiteY1559" fmla="*/ 106361 h 358279"/>
              <a:gd name="connsiteX1560" fmla="*/ 1006248 w 1592754"/>
              <a:gd name="connsiteY1560" fmla="*/ 113131 h 358279"/>
              <a:gd name="connsiteX1561" fmla="*/ 1000094 w 1592754"/>
              <a:gd name="connsiteY1561" fmla="*/ 124024 h 358279"/>
              <a:gd name="connsiteX1562" fmla="*/ 994555 w 1592754"/>
              <a:gd name="connsiteY1562" fmla="*/ 130179 h 358279"/>
              <a:gd name="connsiteX1563" fmla="*/ 982246 w 1592754"/>
              <a:gd name="connsiteY1563" fmla="*/ 155903 h 358279"/>
              <a:gd name="connsiteX1564" fmla="*/ 978123 w 1592754"/>
              <a:gd name="connsiteY1564" fmla="*/ 160027 h 358279"/>
              <a:gd name="connsiteX1565" fmla="*/ 973076 w 1592754"/>
              <a:gd name="connsiteY1565" fmla="*/ 160027 h 358279"/>
              <a:gd name="connsiteX1566" fmla="*/ 967783 w 1592754"/>
              <a:gd name="connsiteY1566" fmla="*/ 161750 h 358279"/>
              <a:gd name="connsiteX1567" fmla="*/ 959906 w 1592754"/>
              <a:gd name="connsiteY1567" fmla="*/ 164150 h 358279"/>
              <a:gd name="connsiteX1568" fmla="*/ 959906 w 1592754"/>
              <a:gd name="connsiteY1568" fmla="*/ 170304 h 358279"/>
              <a:gd name="connsiteX1569" fmla="*/ 966060 w 1592754"/>
              <a:gd name="connsiteY1569" fmla="*/ 169196 h 358279"/>
              <a:gd name="connsiteX1570" fmla="*/ 970861 w 1592754"/>
              <a:gd name="connsiteY1570" fmla="*/ 166981 h 358279"/>
              <a:gd name="connsiteX1571" fmla="*/ 977507 w 1592754"/>
              <a:gd name="connsiteY1571" fmla="*/ 169074 h 358279"/>
              <a:gd name="connsiteX1572" fmla="*/ 980154 w 1592754"/>
              <a:gd name="connsiteY1572" fmla="*/ 172150 h 358279"/>
              <a:gd name="connsiteX1573" fmla="*/ 981877 w 1592754"/>
              <a:gd name="connsiteY1573" fmla="*/ 180520 h 358279"/>
              <a:gd name="connsiteX1574" fmla="*/ 980831 w 1592754"/>
              <a:gd name="connsiteY1574" fmla="*/ 183967 h 358279"/>
              <a:gd name="connsiteX1575" fmla="*/ 974677 w 1592754"/>
              <a:gd name="connsiteY1575" fmla="*/ 188213 h 358279"/>
              <a:gd name="connsiteX1576" fmla="*/ 967783 w 1592754"/>
              <a:gd name="connsiteY1576" fmla="*/ 190737 h 358279"/>
              <a:gd name="connsiteX1577" fmla="*/ 965630 w 1592754"/>
              <a:gd name="connsiteY1577" fmla="*/ 194737 h 358279"/>
              <a:gd name="connsiteX1578" fmla="*/ 968953 w 1592754"/>
              <a:gd name="connsiteY1578" fmla="*/ 197383 h 358279"/>
              <a:gd name="connsiteX1579" fmla="*/ 978123 w 1592754"/>
              <a:gd name="connsiteY1579" fmla="*/ 195660 h 358279"/>
              <a:gd name="connsiteX1580" fmla="*/ 985016 w 1592754"/>
              <a:gd name="connsiteY1580" fmla="*/ 195660 h 358279"/>
              <a:gd name="connsiteX1581" fmla="*/ 993508 w 1592754"/>
              <a:gd name="connsiteY1581" fmla="*/ 193937 h 358279"/>
              <a:gd name="connsiteX1582" fmla="*/ 1000955 w 1592754"/>
              <a:gd name="connsiteY1582" fmla="*/ 193937 h 358279"/>
              <a:gd name="connsiteX1583" fmla="*/ 1007109 w 1592754"/>
              <a:gd name="connsiteY1583" fmla="*/ 203599 h 358279"/>
              <a:gd name="connsiteX1584" fmla="*/ 996216 w 1592754"/>
              <a:gd name="connsiteY1584" fmla="*/ 219293 h 358279"/>
              <a:gd name="connsiteX1585" fmla="*/ 986308 w 1592754"/>
              <a:gd name="connsiteY1585" fmla="*/ 217569 h 358279"/>
              <a:gd name="connsiteX1586" fmla="*/ 969937 w 1592754"/>
              <a:gd name="connsiteY1586" fmla="*/ 218246 h 358279"/>
              <a:gd name="connsiteX1587" fmla="*/ 961014 w 1592754"/>
              <a:gd name="connsiteY1587" fmla="*/ 217692 h 358279"/>
              <a:gd name="connsiteX1588" fmla="*/ 953198 w 1592754"/>
              <a:gd name="connsiteY1588" fmla="*/ 218493 h 358279"/>
              <a:gd name="connsiteX1589" fmla="*/ 944459 w 1592754"/>
              <a:gd name="connsiteY1589" fmla="*/ 219970 h 358279"/>
              <a:gd name="connsiteX1590" fmla="*/ 933812 w 1592754"/>
              <a:gd name="connsiteY1590" fmla="*/ 222062 h 358279"/>
              <a:gd name="connsiteX1591" fmla="*/ 922796 w 1592754"/>
              <a:gd name="connsiteY1591" fmla="*/ 223169 h 358279"/>
              <a:gd name="connsiteX1592" fmla="*/ 911472 w 1592754"/>
              <a:gd name="connsiteY1592" fmla="*/ 226616 h 358279"/>
              <a:gd name="connsiteX1593" fmla="*/ 904333 w 1592754"/>
              <a:gd name="connsiteY1593" fmla="*/ 222862 h 358279"/>
              <a:gd name="connsiteX1594" fmla="*/ 902733 w 1592754"/>
              <a:gd name="connsiteY1594" fmla="*/ 213322 h 358279"/>
              <a:gd name="connsiteX1595" fmla="*/ 903102 w 1592754"/>
              <a:gd name="connsiteY1595" fmla="*/ 208953 h 358279"/>
              <a:gd name="connsiteX1596" fmla="*/ 905502 w 1592754"/>
              <a:gd name="connsiteY1596" fmla="*/ 203907 h 358279"/>
              <a:gd name="connsiteX1597" fmla="*/ 908149 w 1592754"/>
              <a:gd name="connsiteY1597" fmla="*/ 201753 h 358279"/>
              <a:gd name="connsiteX1598" fmla="*/ 911472 w 1592754"/>
              <a:gd name="connsiteY1598" fmla="*/ 203353 h 358279"/>
              <a:gd name="connsiteX1599" fmla="*/ 921196 w 1592754"/>
              <a:gd name="connsiteY1599" fmla="*/ 200030 h 358279"/>
              <a:gd name="connsiteX1600" fmla="*/ 933505 w 1592754"/>
              <a:gd name="connsiteY1600" fmla="*/ 194614 h 358279"/>
              <a:gd name="connsiteX1601" fmla="*/ 931473 w 1592754"/>
              <a:gd name="connsiteY1601" fmla="*/ 191168 h 358279"/>
              <a:gd name="connsiteX1602" fmla="*/ 926427 w 1592754"/>
              <a:gd name="connsiteY1602" fmla="*/ 190491 h 358279"/>
              <a:gd name="connsiteX1603" fmla="*/ 922180 w 1592754"/>
              <a:gd name="connsiteY1603" fmla="*/ 188336 h 358279"/>
              <a:gd name="connsiteX1604" fmla="*/ 922180 w 1592754"/>
              <a:gd name="connsiteY1604" fmla="*/ 184213 h 358279"/>
              <a:gd name="connsiteX1605" fmla="*/ 922735 w 1592754"/>
              <a:gd name="connsiteY1605" fmla="*/ 179167 h 358279"/>
              <a:gd name="connsiteX1606" fmla="*/ 925504 w 1592754"/>
              <a:gd name="connsiteY1606" fmla="*/ 175474 h 358279"/>
              <a:gd name="connsiteX1607" fmla="*/ 928335 w 1592754"/>
              <a:gd name="connsiteY1607" fmla="*/ 176397 h 358279"/>
              <a:gd name="connsiteX1608" fmla="*/ 931351 w 1592754"/>
              <a:gd name="connsiteY1608" fmla="*/ 175843 h 358279"/>
              <a:gd name="connsiteX1609" fmla="*/ 934305 w 1592754"/>
              <a:gd name="connsiteY1609" fmla="*/ 175843 h 358279"/>
              <a:gd name="connsiteX1610" fmla="*/ 936951 w 1592754"/>
              <a:gd name="connsiteY1610" fmla="*/ 173443 h 358279"/>
              <a:gd name="connsiteX1611" fmla="*/ 937628 w 1592754"/>
              <a:gd name="connsiteY1611" fmla="*/ 167288 h 358279"/>
              <a:gd name="connsiteX1612" fmla="*/ 933996 w 1592754"/>
              <a:gd name="connsiteY1612" fmla="*/ 166796 h 358279"/>
              <a:gd name="connsiteX1613" fmla="*/ 929381 w 1592754"/>
              <a:gd name="connsiteY1613" fmla="*/ 168089 h 358279"/>
              <a:gd name="connsiteX1614" fmla="*/ 925134 w 1592754"/>
              <a:gd name="connsiteY1614" fmla="*/ 169012 h 358279"/>
              <a:gd name="connsiteX1615" fmla="*/ 921688 w 1592754"/>
              <a:gd name="connsiteY1615" fmla="*/ 168519 h 358279"/>
              <a:gd name="connsiteX1616" fmla="*/ 919965 w 1592754"/>
              <a:gd name="connsiteY1616" fmla="*/ 165811 h 358279"/>
              <a:gd name="connsiteX1617" fmla="*/ 918611 w 1592754"/>
              <a:gd name="connsiteY1617" fmla="*/ 161873 h 358279"/>
              <a:gd name="connsiteX1618" fmla="*/ 915534 w 1592754"/>
              <a:gd name="connsiteY1618" fmla="*/ 156149 h 358279"/>
              <a:gd name="connsiteX1619" fmla="*/ 913810 w 1592754"/>
              <a:gd name="connsiteY1619" fmla="*/ 149995 h 358279"/>
              <a:gd name="connsiteX1620" fmla="*/ 917134 w 1592754"/>
              <a:gd name="connsiteY1620" fmla="*/ 140333 h 358279"/>
              <a:gd name="connsiteX1621" fmla="*/ 915534 w 1592754"/>
              <a:gd name="connsiteY1621" fmla="*/ 124763 h 358279"/>
              <a:gd name="connsiteX1622" fmla="*/ 913564 w 1592754"/>
              <a:gd name="connsiteY1622" fmla="*/ 118116 h 358279"/>
              <a:gd name="connsiteX1623" fmla="*/ 914364 w 1592754"/>
              <a:gd name="connsiteY1623" fmla="*/ 113069 h 358279"/>
              <a:gd name="connsiteX1624" fmla="*/ 916088 w 1592754"/>
              <a:gd name="connsiteY1624" fmla="*/ 104453 h 358279"/>
              <a:gd name="connsiteX1625" fmla="*/ 920334 w 1592754"/>
              <a:gd name="connsiteY1625" fmla="*/ 95715 h 358279"/>
              <a:gd name="connsiteX1626" fmla="*/ 925811 w 1592754"/>
              <a:gd name="connsiteY1626" fmla="*/ 99038 h 358279"/>
              <a:gd name="connsiteX1627" fmla="*/ 930981 w 1592754"/>
              <a:gd name="connsiteY1627" fmla="*/ 98484 h 358279"/>
              <a:gd name="connsiteX1628" fmla="*/ 937751 w 1592754"/>
              <a:gd name="connsiteY1628" fmla="*/ 96330 h 358279"/>
              <a:gd name="connsiteX1629" fmla="*/ 949320 w 1592754"/>
              <a:gd name="connsiteY1629" fmla="*/ 91591 h 358279"/>
              <a:gd name="connsiteX1630" fmla="*/ 958491 w 1592754"/>
              <a:gd name="connsiteY1630" fmla="*/ 90668 h 358279"/>
              <a:gd name="connsiteX1631" fmla="*/ 985939 w 1592754"/>
              <a:gd name="connsiteY1631" fmla="*/ 81744 h 358279"/>
              <a:gd name="connsiteX1632" fmla="*/ 58360 w 1592754"/>
              <a:gd name="connsiteY1632" fmla="*/ 74653 h 358279"/>
              <a:gd name="connsiteX1633" fmla="*/ 57636 w 1592754"/>
              <a:gd name="connsiteY1633" fmla="*/ 74936 h 358279"/>
              <a:gd name="connsiteX1634" fmla="*/ 56948 w 1592754"/>
              <a:gd name="connsiteY1634" fmla="*/ 75377 h 358279"/>
              <a:gd name="connsiteX1635" fmla="*/ 56136 w 1592754"/>
              <a:gd name="connsiteY1635" fmla="*/ 76295 h 358279"/>
              <a:gd name="connsiteX1636" fmla="*/ 55218 w 1592754"/>
              <a:gd name="connsiteY1636" fmla="*/ 77072 h 358279"/>
              <a:gd name="connsiteX1637" fmla="*/ 54406 w 1592754"/>
              <a:gd name="connsiteY1637" fmla="*/ 77337 h 358279"/>
              <a:gd name="connsiteX1638" fmla="*/ 54229 w 1592754"/>
              <a:gd name="connsiteY1638" fmla="*/ 77813 h 358279"/>
              <a:gd name="connsiteX1639" fmla="*/ 54211 w 1592754"/>
              <a:gd name="connsiteY1639" fmla="*/ 77813 h 358279"/>
              <a:gd name="connsiteX1640" fmla="*/ 54123 w 1592754"/>
              <a:gd name="connsiteY1640" fmla="*/ 78731 h 358279"/>
              <a:gd name="connsiteX1641" fmla="*/ 54476 w 1592754"/>
              <a:gd name="connsiteY1641" fmla="*/ 79084 h 358279"/>
              <a:gd name="connsiteX1642" fmla="*/ 56242 w 1592754"/>
              <a:gd name="connsiteY1642" fmla="*/ 79755 h 358279"/>
              <a:gd name="connsiteX1643" fmla="*/ 57901 w 1592754"/>
              <a:gd name="connsiteY1643" fmla="*/ 81873 h 358279"/>
              <a:gd name="connsiteX1644" fmla="*/ 58360 w 1592754"/>
              <a:gd name="connsiteY1644" fmla="*/ 83197 h 358279"/>
              <a:gd name="connsiteX1645" fmla="*/ 57883 w 1592754"/>
              <a:gd name="connsiteY1645" fmla="*/ 84627 h 358279"/>
              <a:gd name="connsiteX1646" fmla="*/ 57265 w 1592754"/>
              <a:gd name="connsiteY1646" fmla="*/ 85386 h 358279"/>
              <a:gd name="connsiteX1647" fmla="*/ 56648 w 1592754"/>
              <a:gd name="connsiteY1647" fmla="*/ 86675 h 358279"/>
              <a:gd name="connsiteX1648" fmla="*/ 56648 w 1592754"/>
              <a:gd name="connsiteY1648" fmla="*/ 88052 h 358279"/>
              <a:gd name="connsiteX1649" fmla="*/ 57813 w 1592754"/>
              <a:gd name="connsiteY1649" fmla="*/ 89252 h 358279"/>
              <a:gd name="connsiteX1650" fmla="*/ 58536 w 1592754"/>
              <a:gd name="connsiteY1650" fmla="*/ 89658 h 358279"/>
              <a:gd name="connsiteX1651" fmla="*/ 59543 w 1592754"/>
              <a:gd name="connsiteY1651" fmla="*/ 90311 h 358279"/>
              <a:gd name="connsiteX1652" fmla="*/ 60160 w 1592754"/>
              <a:gd name="connsiteY1652" fmla="*/ 90311 h 358279"/>
              <a:gd name="connsiteX1653" fmla="*/ 60584 w 1592754"/>
              <a:gd name="connsiteY1653" fmla="*/ 89711 h 358279"/>
              <a:gd name="connsiteX1654" fmla="*/ 60972 w 1592754"/>
              <a:gd name="connsiteY1654" fmla="*/ 88776 h 358279"/>
              <a:gd name="connsiteX1655" fmla="*/ 61573 w 1592754"/>
              <a:gd name="connsiteY1655" fmla="*/ 87946 h 358279"/>
              <a:gd name="connsiteX1656" fmla="*/ 62173 w 1592754"/>
              <a:gd name="connsiteY1656" fmla="*/ 87769 h 358279"/>
              <a:gd name="connsiteX1657" fmla="*/ 63938 w 1592754"/>
              <a:gd name="connsiteY1657" fmla="*/ 89288 h 358279"/>
              <a:gd name="connsiteX1658" fmla="*/ 63938 w 1592754"/>
              <a:gd name="connsiteY1658" fmla="*/ 90700 h 358279"/>
              <a:gd name="connsiteX1659" fmla="*/ 63356 w 1592754"/>
              <a:gd name="connsiteY1659" fmla="*/ 93101 h 358279"/>
              <a:gd name="connsiteX1660" fmla="*/ 62844 w 1592754"/>
              <a:gd name="connsiteY1660" fmla="*/ 94336 h 358279"/>
              <a:gd name="connsiteX1661" fmla="*/ 62544 w 1592754"/>
              <a:gd name="connsiteY1661" fmla="*/ 95660 h 358279"/>
              <a:gd name="connsiteX1662" fmla="*/ 62085 w 1592754"/>
              <a:gd name="connsiteY1662" fmla="*/ 96260 h 358279"/>
              <a:gd name="connsiteX1663" fmla="*/ 62261 w 1592754"/>
              <a:gd name="connsiteY1663" fmla="*/ 97072 h 358279"/>
              <a:gd name="connsiteX1664" fmla="*/ 63091 w 1592754"/>
              <a:gd name="connsiteY1664" fmla="*/ 97461 h 358279"/>
              <a:gd name="connsiteX1665" fmla="*/ 63973 w 1592754"/>
              <a:gd name="connsiteY1665" fmla="*/ 97990 h 358279"/>
              <a:gd name="connsiteX1666" fmla="*/ 64980 w 1592754"/>
              <a:gd name="connsiteY1666" fmla="*/ 97814 h 358279"/>
              <a:gd name="connsiteX1667" fmla="*/ 66657 w 1592754"/>
              <a:gd name="connsiteY1667" fmla="*/ 97690 h 358279"/>
              <a:gd name="connsiteX1668" fmla="*/ 66957 w 1592754"/>
              <a:gd name="connsiteY1668" fmla="*/ 95307 h 358279"/>
              <a:gd name="connsiteX1669" fmla="*/ 67416 w 1592754"/>
              <a:gd name="connsiteY1669" fmla="*/ 94018 h 358279"/>
              <a:gd name="connsiteX1670" fmla="*/ 67945 w 1592754"/>
              <a:gd name="connsiteY1670" fmla="*/ 91706 h 358279"/>
              <a:gd name="connsiteX1671" fmla="*/ 68493 w 1592754"/>
              <a:gd name="connsiteY1671" fmla="*/ 90047 h 358279"/>
              <a:gd name="connsiteX1672" fmla="*/ 68493 w 1592754"/>
              <a:gd name="connsiteY1672" fmla="*/ 87964 h 358279"/>
              <a:gd name="connsiteX1673" fmla="*/ 68899 w 1592754"/>
              <a:gd name="connsiteY1673" fmla="*/ 85986 h 358279"/>
              <a:gd name="connsiteX1674" fmla="*/ 68634 w 1592754"/>
              <a:gd name="connsiteY1674" fmla="*/ 84963 h 358279"/>
              <a:gd name="connsiteX1675" fmla="*/ 67751 w 1592754"/>
              <a:gd name="connsiteY1675" fmla="*/ 83497 h 358279"/>
              <a:gd name="connsiteX1676" fmla="*/ 67098 w 1592754"/>
              <a:gd name="connsiteY1676" fmla="*/ 83109 h 358279"/>
              <a:gd name="connsiteX1677" fmla="*/ 66674 w 1592754"/>
              <a:gd name="connsiteY1677" fmla="*/ 82827 h 358279"/>
              <a:gd name="connsiteX1678" fmla="*/ 65880 w 1592754"/>
              <a:gd name="connsiteY1678" fmla="*/ 82456 h 358279"/>
              <a:gd name="connsiteX1679" fmla="*/ 65033 w 1592754"/>
              <a:gd name="connsiteY1679" fmla="*/ 81556 h 358279"/>
              <a:gd name="connsiteX1680" fmla="*/ 64115 w 1592754"/>
              <a:gd name="connsiteY1680" fmla="*/ 80408 h 358279"/>
              <a:gd name="connsiteX1681" fmla="*/ 62455 w 1592754"/>
              <a:gd name="connsiteY1681" fmla="*/ 78643 h 358279"/>
              <a:gd name="connsiteX1682" fmla="*/ 61590 w 1592754"/>
              <a:gd name="connsiteY1682" fmla="*/ 77619 h 358279"/>
              <a:gd name="connsiteX1683" fmla="*/ 61078 w 1592754"/>
              <a:gd name="connsiteY1683" fmla="*/ 76313 h 358279"/>
              <a:gd name="connsiteX1684" fmla="*/ 60249 w 1592754"/>
              <a:gd name="connsiteY1684" fmla="*/ 75466 h 358279"/>
              <a:gd name="connsiteX1685" fmla="*/ 59719 w 1592754"/>
              <a:gd name="connsiteY1685" fmla="*/ 74901 h 358279"/>
              <a:gd name="connsiteX1686" fmla="*/ 58360 w 1592754"/>
              <a:gd name="connsiteY1686" fmla="*/ 74653 h 358279"/>
              <a:gd name="connsiteX1687" fmla="*/ 214317 w 1592754"/>
              <a:gd name="connsiteY1687" fmla="*/ 74585 h 358279"/>
              <a:gd name="connsiteX1688" fmla="*/ 221365 w 1592754"/>
              <a:gd name="connsiteY1688" fmla="*/ 75554 h 358279"/>
              <a:gd name="connsiteX1689" fmla="*/ 214657 w 1592754"/>
              <a:gd name="connsiteY1689" fmla="*/ 79332 h 358279"/>
              <a:gd name="connsiteX1690" fmla="*/ 207490 w 1592754"/>
              <a:gd name="connsiteY1690" fmla="*/ 77072 h 358279"/>
              <a:gd name="connsiteX1691" fmla="*/ 214304 w 1592754"/>
              <a:gd name="connsiteY1691" fmla="*/ 74583 h 358279"/>
              <a:gd name="connsiteX1692" fmla="*/ 214322 w 1592754"/>
              <a:gd name="connsiteY1692" fmla="*/ 74583 h 358279"/>
              <a:gd name="connsiteX1693" fmla="*/ 214317 w 1592754"/>
              <a:gd name="connsiteY1693" fmla="*/ 74585 h 358279"/>
              <a:gd name="connsiteX1694" fmla="*/ 298578 w 1592754"/>
              <a:gd name="connsiteY1694" fmla="*/ 66286 h 358279"/>
              <a:gd name="connsiteX1695" fmla="*/ 297625 w 1592754"/>
              <a:gd name="connsiteY1695" fmla="*/ 66498 h 358279"/>
              <a:gd name="connsiteX1696" fmla="*/ 296707 w 1592754"/>
              <a:gd name="connsiteY1696" fmla="*/ 67663 h 358279"/>
              <a:gd name="connsiteX1697" fmla="*/ 294941 w 1592754"/>
              <a:gd name="connsiteY1697" fmla="*/ 69534 h 358279"/>
              <a:gd name="connsiteX1698" fmla="*/ 293070 w 1592754"/>
              <a:gd name="connsiteY1698" fmla="*/ 71052 h 358279"/>
              <a:gd name="connsiteX1699" fmla="*/ 292329 w 1592754"/>
              <a:gd name="connsiteY1699" fmla="*/ 72006 h 358279"/>
              <a:gd name="connsiteX1700" fmla="*/ 291958 w 1592754"/>
              <a:gd name="connsiteY1700" fmla="*/ 72765 h 358279"/>
              <a:gd name="connsiteX1701" fmla="*/ 291393 w 1592754"/>
              <a:gd name="connsiteY1701" fmla="*/ 72765 h 358279"/>
              <a:gd name="connsiteX1702" fmla="*/ 290263 w 1592754"/>
              <a:gd name="connsiteY1702" fmla="*/ 72235 h 358279"/>
              <a:gd name="connsiteX1703" fmla="*/ 290133 w 1592754"/>
              <a:gd name="connsiteY1703" fmla="*/ 72104 h 358279"/>
              <a:gd name="connsiteX1704" fmla="*/ 290263 w 1592754"/>
              <a:gd name="connsiteY1704" fmla="*/ 71494 h 358279"/>
              <a:gd name="connsiteX1705" fmla="*/ 291340 w 1592754"/>
              <a:gd name="connsiteY1705" fmla="*/ 70099 h 358279"/>
              <a:gd name="connsiteX1706" fmla="*/ 291058 w 1592754"/>
              <a:gd name="connsiteY1706" fmla="*/ 69834 h 358279"/>
              <a:gd name="connsiteX1707" fmla="*/ 288481 w 1592754"/>
              <a:gd name="connsiteY1707" fmla="*/ 70382 h 358279"/>
              <a:gd name="connsiteX1708" fmla="*/ 287845 w 1592754"/>
              <a:gd name="connsiteY1708" fmla="*/ 70223 h 358279"/>
              <a:gd name="connsiteX1709" fmla="*/ 287051 w 1592754"/>
              <a:gd name="connsiteY1709" fmla="*/ 70540 h 358279"/>
              <a:gd name="connsiteX1710" fmla="*/ 285603 w 1592754"/>
              <a:gd name="connsiteY1710" fmla="*/ 71847 h 358279"/>
              <a:gd name="connsiteX1711" fmla="*/ 284615 w 1592754"/>
              <a:gd name="connsiteY1711" fmla="*/ 73612 h 358279"/>
              <a:gd name="connsiteX1712" fmla="*/ 284932 w 1592754"/>
              <a:gd name="connsiteY1712" fmla="*/ 74442 h 358279"/>
              <a:gd name="connsiteX1713" fmla="*/ 287545 w 1592754"/>
              <a:gd name="connsiteY1713" fmla="*/ 74883 h 358279"/>
              <a:gd name="connsiteX1714" fmla="*/ 288304 w 1592754"/>
              <a:gd name="connsiteY1714" fmla="*/ 74883 h 358279"/>
              <a:gd name="connsiteX1715" fmla="*/ 290069 w 1592754"/>
              <a:gd name="connsiteY1715" fmla="*/ 74724 h 358279"/>
              <a:gd name="connsiteX1716" fmla="*/ 291605 w 1592754"/>
              <a:gd name="connsiteY1716" fmla="*/ 75554 h 358279"/>
              <a:gd name="connsiteX1717" fmla="*/ 292753 w 1592754"/>
              <a:gd name="connsiteY1717" fmla="*/ 76383 h 358279"/>
              <a:gd name="connsiteX1718" fmla="*/ 294165 w 1592754"/>
              <a:gd name="connsiteY1718" fmla="*/ 77549 h 358279"/>
              <a:gd name="connsiteX1719" fmla="*/ 295118 w 1592754"/>
              <a:gd name="connsiteY1719" fmla="*/ 78219 h 358279"/>
              <a:gd name="connsiteX1720" fmla="*/ 296071 w 1592754"/>
              <a:gd name="connsiteY1720" fmla="*/ 78855 h 358279"/>
              <a:gd name="connsiteX1721" fmla="*/ 297837 w 1592754"/>
              <a:gd name="connsiteY1721" fmla="*/ 80338 h 358279"/>
              <a:gd name="connsiteX1722" fmla="*/ 298949 w 1592754"/>
              <a:gd name="connsiteY1722" fmla="*/ 81238 h 358279"/>
              <a:gd name="connsiteX1723" fmla="*/ 299990 w 1592754"/>
              <a:gd name="connsiteY1723" fmla="*/ 82121 h 358279"/>
              <a:gd name="connsiteX1724" fmla="*/ 298807 w 1592754"/>
              <a:gd name="connsiteY1724" fmla="*/ 82438 h 358279"/>
              <a:gd name="connsiteX1725" fmla="*/ 297731 w 1592754"/>
              <a:gd name="connsiteY1725" fmla="*/ 82032 h 358279"/>
              <a:gd name="connsiteX1726" fmla="*/ 297272 w 1592754"/>
              <a:gd name="connsiteY1726" fmla="*/ 81185 h 358279"/>
              <a:gd name="connsiteX1727" fmla="*/ 296619 w 1592754"/>
              <a:gd name="connsiteY1727" fmla="*/ 80567 h 358279"/>
              <a:gd name="connsiteX1728" fmla="*/ 295877 w 1592754"/>
              <a:gd name="connsiteY1728" fmla="*/ 79755 h 358279"/>
              <a:gd name="connsiteX1729" fmla="*/ 295312 w 1592754"/>
              <a:gd name="connsiteY1729" fmla="*/ 79632 h 358279"/>
              <a:gd name="connsiteX1730" fmla="*/ 294571 w 1592754"/>
              <a:gd name="connsiteY1730" fmla="*/ 79243 h 358279"/>
              <a:gd name="connsiteX1731" fmla="*/ 293794 w 1592754"/>
              <a:gd name="connsiteY1731" fmla="*/ 78678 h 358279"/>
              <a:gd name="connsiteX1732" fmla="*/ 292717 w 1592754"/>
              <a:gd name="connsiteY1732" fmla="*/ 77955 h 358279"/>
              <a:gd name="connsiteX1733" fmla="*/ 291888 w 1592754"/>
              <a:gd name="connsiteY1733" fmla="*/ 77231 h 358279"/>
              <a:gd name="connsiteX1734" fmla="*/ 291376 w 1592754"/>
              <a:gd name="connsiteY1734" fmla="*/ 77107 h 358279"/>
              <a:gd name="connsiteX1735" fmla="*/ 290493 w 1592754"/>
              <a:gd name="connsiteY1735" fmla="*/ 76278 h 358279"/>
              <a:gd name="connsiteX1736" fmla="*/ 288445 w 1592754"/>
              <a:gd name="connsiteY1736" fmla="*/ 77037 h 358279"/>
              <a:gd name="connsiteX1737" fmla="*/ 287492 w 1592754"/>
              <a:gd name="connsiteY1737" fmla="*/ 77619 h 358279"/>
              <a:gd name="connsiteX1738" fmla="*/ 287157 w 1592754"/>
              <a:gd name="connsiteY1738" fmla="*/ 78343 h 358279"/>
              <a:gd name="connsiteX1739" fmla="*/ 287704 w 1592754"/>
              <a:gd name="connsiteY1739" fmla="*/ 78943 h 358279"/>
              <a:gd name="connsiteX1740" fmla="*/ 288728 w 1592754"/>
              <a:gd name="connsiteY1740" fmla="*/ 79314 h 358279"/>
              <a:gd name="connsiteX1741" fmla="*/ 289716 w 1592754"/>
              <a:gd name="connsiteY1741" fmla="*/ 79543 h 358279"/>
              <a:gd name="connsiteX1742" fmla="*/ 290175 w 1592754"/>
              <a:gd name="connsiteY1742" fmla="*/ 80161 h 358279"/>
              <a:gd name="connsiteX1743" fmla="*/ 289222 w 1592754"/>
              <a:gd name="connsiteY1743" fmla="*/ 80549 h 358279"/>
              <a:gd name="connsiteX1744" fmla="*/ 288410 w 1592754"/>
              <a:gd name="connsiteY1744" fmla="*/ 81114 h 358279"/>
              <a:gd name="connsiteX1745" fmla="*/ 287880 w 1592754"/>
              <a:gd name="connsiteY1745" fmla="*/ 81220 h 358279"/>
              <a:gd name="connsiteX1746" fmla="*/ 287033 w 1592754"/>
              <a:gd name="connsiteY1746" fmla="*/ 80920 h 358279"/>
              <a:gd name="connsiteX1747" fmla="*/ 285868 w 1592754"/>
              <a:gd name="connsiteY1747" fmla="*/ 80196 h 358279"/>
              <a:gd name="connsiteX1748" fmla="*/ 284632 w 1592754"/>
              <a:gd name="connsiteY1748" fmla="*/ 79861 h 358279"/>
              <a:gd name="connsiteX1749" fmla="*/ 284085 w 1592754"/>
              <a:gd name="connsiteY1749" fmla="*/ 78855 h 358279"/>
              <a:gd name="connsiteX1750" fmla="*/ 282320 w 1592754"/>
              <a:gd name="connsiteY1750" fmla="*/ 78396 h 358279"/>
              <a:gd name="connsiteX1751" fmla="*/ 281243 w 1592754"/>
              <a:gd name="connsiteY1751" fmla="*/ 79067 h 358279"/>
              <a:gd name="connsiteX1752" fmla="*/ 280660 w 1592754"/>
              <a:gd name="connsiteY1752" fmla="*/ 79773 h 358279"/>
              <a:gd name="connsiteX1753" fmla="*/ 280872 w 1592754"/>
              <a:gd name="connsiteY1753" fmla="*/ 80373 h 358279"/>
              <a:gd name="connsiteX1754" fmla="*/ 281490 w 1592754"/>
              <a:gd name="connsiteY1754" fmla="*/ 81485 h 358279"/>
              <a:gd name="connsiteX1755" fmla="*/ 282814 w 1592754"/>
              <a:gd name="connsiteY1755" fmla="*/ 82156 h 358279"/>
              <a:gd name="connsiteX1756" fmla="*/ 284173 w 1592754"/>
              <a:gd name="connsiteY1756" fmla="*/ 83197 h 358279"/>
              <a:gd name="connsiteX1757" fmla="*/ 285515 w 1592754"/>
              <a:gd name="connsiteY1757" fmla="*/ 84204 h 358279"/>
              <a:gd name="connsiteX1758" fmla="*/ 285338 w 1592754"/>
              <a:gd name="connsiteY1758" fmla="*/ 85033 h 358279"/>
              <a:gd name="connsiteX1759" fmla="*/ 281931 w 1592754"/>
              <a:gd name="connsiteY1759" fmla="*/ 85792 h 358279"/>
              <a:gd name="connsiteX1760" fmla="*/ 280166 w 1592754"/>
              <a:gd name="connsiteY1760" fmla="*/ 84451 h 358279"/>
              <a:gd name="connsiteX1761" fmla="*/ 279213 w 1592754"/>
              <a:gd name="connsiteY1761" fmla="*/ 84080 h 358279"/>
              <a:gd name="connsiteX1762" fmla="*/ 279213 w 1592754"/>
              <a:gd name="connsiteY1762" fmla="*/ 86463 h 358279"/>
              <a:gd name="connsiteX1763" fmla="*/ 278260 w 1592754"/>
              <a:gd name="connsiteY1763" fmla="*/ 87310 h 358279"/>
              <a:gd name="connsiteX1764" fmla="*/ 279478 w 1592754"/>
              <a:gd name="connsiteY1764" fmla="*/ 88634 h 358279"/>
              <a:gd name="connsiteX1765" fmla="*/ 280519 w 1592754"/>
              <a:gd name="connsiteY1765" fmla="*/ 89270 h 358279"/>
              <a:gd name="connsiteX1766" fmla="*/ 281931 w 1592754"/>
              <a:gd name="connsiteY1766" fmla="*/ 89994 h 358279"/>
              <a:gd name="connsiteX1767" fmla="*/ 284050 w 1592754"/>
              <a:gd name="connsiteY1767" fmla="*/ 89393 h 358279"/>
              <a:gd name="connsiteX1768" fmla="*/ 285074 w 1592754"/>
              <a:gd name="connsiteY1768" fmla="*/ 89164 h 358279"/>
              <a:gd name="connsiteX1769" fmla="*/ 286274 w 1592754"/>
              <a:gd name="connsiteY1769" fmla="*/ 88440 h 358279"/>
              <a:gd name="connsiteX1770" fmla="*/ 287245 w 1592754"/>
              <a:gd name="connsiteY1770" fmla="*/ 87734 h 358279"/>
              <a:gd name="connsiteX1771" fmla="*/ 288198 w 1592754"/>
              <a:gd name="connsiteY1771" fmla="*/ 86710 h 358279"/>
              <a:gd name="connsiteX1772" fmla="*/ 290246 w 1592754"/>
              <a:gd name="connsiteY1772" fmla="*/ 87558 h 358279"/>
              <a:gd name="connsiteX1773" fmla="*/ 291058 w 1592754"/>
              <a:gd name="connsiteY1773" fmla="*/ 87999 h 358279"/>
              <a:gd name="connsiteX1774" fmla="*/ 292117 w 1592754"/>
              <a:gd name="connsiteY1774" fmla="*/ 88776 h 358279"/>
              <a:gd name="connsiteX1775" fmla="*/ 293070 w 1592754"/>
              <a:gd name="connsiteY1775" fmla="*/ 88882 h 358279"/>
              <a:gd name="connsiteX1776" fmla="*/ 294218 w 1592754"/>
              <a:gd name="connsiteY1776" fmla="*/ 88246 h 358279"/>
              <a:gd name="connsiteX1777" fmla="*/ 294218 w 1592754"/>
              <a:gd name="connsiteY1777" fmla="*/ 87558 h 358279"/>
              <a:gd name="connsiteX1778" fmla="*/ 293741 w 1592754"/>
              <a:gd name="connsiteY1778" fmla="*/ 86304 h 358279"/>
              <a:gd name="connsiteX1779" fmla="*/ 293353 w 1592754"/>
              <a:gd name="connsiteY1779" fmla="*/ 84963 h 358279"/>
              <a:gd name="connsiteX1780" fmla="*/ 292594 w 1592754"/>
              <a:gd name="connsiteY1780" fmla="*/ 84698 h 358279"/>
              <a:gd name="connsiteX1781" fmla="*/ 291517 w 1592754"/>
              <a:gd name="connsiteY1781" fmla="*/ 84186 h 358279"/>
              <a:gd name="connsiteX1782" fmla="*/ 291181 w 1592754"/>
              <a:gd name="connsiteY1782" fmla="*/ 83656 h 358279"/>
              <a:gd name="connsiteX1783" fmla="*/ 292205 w 1592754"/>
              <a:gd name="connsiteY1783" fmla="*/ 82986 h 358279"/>
              <a:gd name="connsiteX1784" fmla="*/ 293759 w 1592754"/>
              <a:gd name="connsiteY1784" fmla="*/ 82986 h 358279"/>
              <a:gd name="connsiteX1785" fmla="*/ 294906 w 1592754"/>
              <a:gd name="connsiteY1785" fmla="*/ 82986 h 358279"/>
              <a:gd name="connsiteX1786" fmla="*/ 297536 w 1592754"/>
              <a:gd name="connsiteY1786" fmla="*/ 83533 h 358279"/>
              <a:gd name="connsiteX1787" fmla="*/ 298419 w 1592754"/>
              <a:gd name="connsiteY1787" fmla="*/ 84451 h 358279"/>
              <a:gd name="connsiteX1788" fmla="*/ 299019 w 1592754"/>
              <a:gd name="connsiteY1788" fmla="*/ 85227 h 358279"/>
              <a:gd name="connsiteX1789" fmla="*/ 299814 w 1592754"/>
              <a:gd name="connsiteY1789" fmla="*/ 85580 h 358279"/>
              <a:gd name="connsiteX1790" fmla="*/ 302055 w 1592754"/>
              <a:gd name="connsiteY1790" fmla="*/ 86993 h 358279"/>
              <a:gd name="connsiteX1791" fmla="*/ 303609 w 1592754"/>
              <a:gd name="connsiteY1791" fmla="*/ 86181 h 358279"/>
              <a:gd name="connsiteX1792" fmla="*/ 304686 w 1592754"/>
              <a:gd name="connsiteY1792" fmla="*/ 84574 h 358279"/>
              <a:gd name="connsiteX1793" fmla="*/ 304333 w 1592754"/>
              <a:gd name="connsiteY1793" fmla="*/ 83780 h 358279"/>
              <a:gd name="connsiteX1794" fmla="*/ 303997 w 1592754"/>
              <a:gd name="connsiteY1794" fmla="*/ 83109 h 358279"/>
              <a:gd name="connsiteX1795" fmla="*/ 303997 w 1592754"/>
              <a:gd name="connsiteY1795" fmla="*/ 82315 h 358279"/>
              <a:gd name="connsiteX1796" fmla="*/ 303432 w 1592754"/>
              <a:gd name="connsiteY1796" fmla="*/ 81768 h 358279"/>
              <a:gd name="connsiteX1797" fmla="*/ 302179 w 1592754"/>
              <a:gd name="connsiteY1797" fmla="*/ 81361 h 358279"/>
              <a:gd name="connsiteX1798" fmla="*/ 301914 w 1592754"/>
              <a:gd name="connsiteY1798" fmla="*/ 80797 h 358279"/>
              <a:gd name="connsiteX1799" fmla="*/ 302991 w 1592754"/>
              <a:gd name="connsiteY1799" fmla="*/ 80090 h 358279"/>
              <a:gd name="connsiteX1800" fmla="*/ 303891 w 1592754"/>
              <a:gd name="connsiteY1800" fmla="*/ 79596 h 358279"/>
              <a:gd name="connsiteX1801" fmla="*/ 304721 w 1592754"/>
              <a:gd name="connsiteY1801" fmla="*/ 79226 h 358279"/>
              <a:gd name="connsiteX1802" fmla="*/ 307210 w 1592754"/>
              <a:gd name="connsiteY1802" fmla="*/ 78308 h 358279"/>
              <a:gd name="connsiteX1803" fmla="*/ 308870 w 1592754"/>
              <a:gd name="connsiteY1803" fmla="*/ 78519 h 358279"/>
              <a:gd name="connsiteX1804" fmla="*/ 309840 w 1592754"/>
              <a:gd name="connsiteY1804" fmla="*/ 77760 h 358279"/>
              <a:gd name="connsiteX1805" fmla="*/ 310193 w 1592754"/>
              <a:gd name="connsiteY1805" fmla="*/ 77107 h 358279"/>
              <a:gd name="connsiteX1806" fmla="*/ 309964 w 1592754"/>
              <a:gd name="connsiteY1806" fmla="*/ 76013 h 358279"/>
              <a:gd name="connsiteX1807" fmla="*/ 309293 w 1592754"/>
              <a:gd name="connsiteY1807" fmla="*/ 75430 h 358279"/>
              <a:gd name="connsiteX1808" fmla="*/ 308834 w 1592754"/>
              <a:gd name="connsiteY1808" fmla="*/ 75430 h 358279"/>
              <a:gd name="connsiteX1809" fmla="*/ 305692 w 1592754"/>
              <a:gd name="connsiteY1809" fmla="*/ 74336 h 358279"/>
              <a:gd name="connsiteX1810" fmla="*/ 305056 w 1592754"/>
              <a:gd name="connsiteY1810" fmla="*/ 75730 h 358279"/>
              <a:gd name="connsiteX1811" fmla="*/ 304350 w 1592754"/>
              <a:gd name="connsiteY1811" fmla="*/ 76101 h 358279"/>
              <a:gd name="connsiteX1812" fmla="*/ 303521 w 1592754"/>
              <a:gd name="connsiteY1812" fmla="*/ 76242 h 358279"/>
              <a:gd name="connsiteX1813" fmla="*/ 302656 w 1592754"/>
              <a:gd name="connsiteY1813" fmla="*/ 75907 h 358279"/>
              <a:gd name="connsiteX1814" fmla="*/ 302003 w 1592754"/>
              <a:gd name="connsiteY1814" fmla="*/ 76631 h 358279"/>
              <a:gd name="connsiteX1815" fmla="*/ 301279 w 1592754"/>
              <a:gd name="connsiteY1815" fmla="*/ 76631 h 358279"/>
              <a:gd name="connsiteX1816" fmla="*/ 300555 w 1592754"/>
              <a:gd name="connsiteY1816" fmla="*/ 76525 h 358279"/>
              <a:gd name="connsiteX1817" fmla="*/ 299972 w 1592754"/>
              <a:gd name="connsiteY1817" fmla="*/ 77337 h 358279"/>
              <a:gd name="connsiteX1818" fmla="*/ 300361 w 1592754"/>
              <a:gd name="connsiteY1818" fmla="*/ 78184 h 358279"/>
              <a:gd name="connsiteX1819" fmla="*/ 298949 w 1592754"/>
              <a:gd name="connsiteY1819" fmla="*/ 78184 h 358279"/>
              <a:gd name="connsiteX1820" fmla="*/ 299231 w 1592754"/>
              <a:gd name="connsiteY1820" fmla="*/ 77195 h 358279"/>
              <a:gd name="connsiteX1821" fmla="*/ 298896 w 1592754"/>
              <a:gd name="connsiteY1821" fmla="*/ 76013 h 358279"/>
              <a:gd name="connsiteX1822" fmla="*/ 300467 w 1592754"/>
              <a:gd name="connsiteY1822" fmla="*/ 75783 h 358279"/>
              <a:gd name="connsiteX1823" fmla="*/ 303062 w 1592754"/>
              <a:gd name="connsiteY1823" fmla="*/ 75007 h 358279"/>
              <a:gd name="connsiteX1824" fmla="*/ 303274 w 1592754"/>
              <a:gd name="connsiteY1824" fmla="*/ 74036 h 358279"/>
              <a:gd name="connsiteX1825" fmla="*/ 304033 w 1592754"/>
              <a:gd name="connsiteY1825" fmla="*/ 73330 h 358279"/>
              <a:gd name="connsiteX1826" fmla="*/ 305480 w 1592754"/>
              <a:gd name="connsiteY1826" fmla="*/ 73188 h 358279"/>
              <a:gd name="connsiteX1827" fmla="*/ 306751 w 1592754"/>
              <a:gd name="connsiteY1827" fmla="*/ 72623 h 358279"/>
              <a:gd name="connsiteX1828" fmla="*/ 306628 w 1592754"/>
              <a:gd name="connsiteY1828" fmla="*/ 71264 h 358279"/>
              <a:gd name="connsiteX1829" fmla="*/ 306169 w 1592754"/>
              <a:gd name="connsiteY1829" fmla="*/ 70929 h 358279"/>
              <a:gd name="connsiteX1830" fmla="*/ 305745 w 1592754"/>
              <a:gd name="connsiteY1830" fmla="*/ 70558 h 358279"/>
              <a:gd name="connsiteX1831" fmla="*/ 304315 w 1592754"/>
              <a:gd name="connsiteY1831" fmla="*/ 70929 h 358279"/>
              <a:gd name="connsiteX1832" fmla="*/ 302762 w 1592754"/>
              <a:gd name="connsiteY1832" fmla="*/ 71088 h 358279"/>
              <a:gd name="connsiteX1833" fmla="*/ 302762 w 1592754"/>
              <a:gd name="connsiteY1833" fmla="*/ 70081 h 358279"/>
              <a:gd name="connsiteX1834" fmla="*/ 301755 w 1592754"/>
              <a:gd name="connsiteY1834" fmla="*/ 70081 h 358279"/>
              <a:gd name="connsiteX1835" fmla="*/ 301226 w 1592754"/>
              <a:gd name="connsiteY1835" fmla="*/ 71158 h 358279"/>
              <a:gd name="connsiteX1836" fmla="*/ 300184 w 1592754"/>
              <a:gd name="connsiteY1836" fmla="*/ 71600 h 358279"/>
              <a:gd name="connsiteX1837" fmla="*/ 299249 w 1592754"/>
              <a:gd name="connsiteY1837" fmla="*/ 72465 h 358279"/>
              <a:gd name="connsiteX1838" fmla="*/ 299902 w 1592754"/>
              <a:gd name="connsiteY1838" fmla="*/ 72729 h 358279"/>
              <a:gd name="connsiteX1839" fmla="*/ 300767 w 1592754"/>
              <a:gd name="connsiteY1839" fmla="*/ 73153 h 358279"/>
              <a:gd name="connsiteX1840" fmla="*/ 300202 w 1592754"/>
              <a:gd name="connsiteY1840" fmla="*/ 74424 h 358279"/>
              <a:gd name="connsiteX1841" fmla="*/ 298843 w 1592754"/>
              <a:gd name="connsiteY1841" fmla="*/ 74336 h 358279"/>
              <a:gd name="connsiteX1842" fmla="*/ 298931 w 1592754"/>
              <a:gd name="connsiteY1842" fmla="*/ 73683 h 358279"/>
              <a:gd name="connsiteX1843" fmla="*/ 298225 w 1592754"/>
              <a:gd name="connsiteY1843" fmla="*/ 72835 h 358279"/>
              <a:gd name="connsiteX1844" fmla="*/ 298384 w 1592754"/>
              <a:gd name="connsiteY1844" fmla="*/ 72306 h 358279"/>
              <a:gd name="connsiteX1845" fmla="*/ 299743 w 1592754"/>
              <a:gd name="connsiteY1845" fmla="*/ 70540 h 358279"/>
              <a:gd name="connsiteX1846" fmla="*/ 300061 w 1592754"/>
              <a:gd name="connsiteY1846" fmla="*/ 69958 h 358279"/>
              <a:gd name="connsiteX1847" fmla="*/ 300608 w 1592754"/>
              <a:gd name="connsiteY1847" fmla="*/ 69022 h 358279"/>
              <a:gd name="connsiteX1848" fmla="*/ 299902 w 1592754"/>
              <a:gd name="connsiteY1848" fmla="*/ 68793 h 358279"/>
              <a:gd name="connsiteX1849" fmla="*/ 298966 w 1592754"/>
              <a:gd name="connsiteY1849" fmla="*/ 69128 h 358279"/>
              <a:gd name="connsiteX1850" fmla="*/ 298596 w 1592754"/>
              <a:gd name="connsiteY1850" fmla="*/ 69675 h 358279"/>
              <a:gd name="connsiteX1851" fmla="*/ 297219 w 1592754"/>
              <a:gd name="connsiteY1851" fmla="*/ 70982 h 358279"/>
              <a:gd name="connsiteX1852" fmla="*/ 296389 w 1592754"/>
              <a:gd name="connsiteY1852" fmla="*/ 72059 h 358279"/>
              <a:gd name="connsiteX1853" fmla="*/ 294906 w 1592754"/>
              <a:gd name="connsiteY1853" fmla="*/ 73347 h 358279"/>
              <a:gd name="connsiteX1854" fmla="*/ 294553 w 1592754"/>
              <a:gd name="connsiteY1854" fmla="*/ 74371 h 358279"/>
              <a:gd name="connsiteX1855" fmla="*/ 295083 w 1592754"/>
              <a:gd name="connsiteY1855" fmla="*/ 74548 h 358279"/>
              <a:gd name="connsiteX1856" fmla="*/ 295683 w 1592754"/>
              <a:gd name="connsiteY1856" fmla="*/ 74459 h 358279"/>
              <a:gd name="connsiteX1857" fmla="*/ 296495 w 1592754"/>
              <a:gd name="connsiteY1857" fmla="*/ 74106 h 358279"/>
              <a:gd name="connsiteX1858" fmla="*/ 296389 w 1592754"/>
              <a:gd name="connsiteY1858" fmla="*/ 74812 h 358279"/>
              <a:gd name="connsiteX1859" fmla="*/ 296054 w 1592754"/>
              <a:gd name="connsiteY1859" fmla="*/ 75430 h 358279"/>
              <a:gd name="connsiteX1860" fmla="*/ 296760 w 1592754"/>
              <a:gd name="connsiteY1860" fmla="*/ 75766 h 358279"/>
              <a:gd name="connsiteX1861" fmla="*/ 297272 w 1592754"/>
              <a:gd name="connsiteY1861" fmla="*/ 76419 h 358279"/>
              <a:gd name="connsiteX1862" fmla="*/ 296883 w 1592754"/>
              <a:gd name="connsiteY1862" fmla="*/ 76666 h 358279"/>
              <a:gd name="connsiteX1863" fmla="*/ 296212 w 1592754"/>
              <a:gd name="connsiteY1863" fmla="*/ 76489 h 358279"/>
              <a:gd name="connsiteX1864" fmla="*/ 295524 w 1592754"/>
              <a:gd name="connsiteY1864" fmla="*/ 76119 h 358279"/>
              <a:gd name="connsiteX1865" fmla="*/ 294430 w 1592754"/>
              <a:gd name="connsiteY1865" fmla="*/ 75307 h 358279"/>
              <a:gd name="connsiteX1866" fmla="*/ 293812 w 1592754"/>
              <a:gd name="connsiteY1866" fmla="*/ 74742 h 358279"/>
              <a:gd name="connsiteX1867" fmla="*/ 292964 w 1592754"/>
              <a:gd name="connsiteY1867" fmla="*/ 74195 h 358279"/>
              <a:gd name="connsiteX1868" fmla="*/ 292964 w 1592754"/>
              <a:gd name="connsiteY1868" fmla="*/ 73506 h 358279"/>
              <a:gd name="connsiteX1869" fmla="*/ 293935 w 1592754"/>
              <a:gd name="connsiteY1869" fmla="*/ 73065 h 358279"/>
              <a:gd name="connsiteX1870" fmla="*/ 294571 w 1592754"/>
              <a:gd name="connsiteY1870" fmla="*/ 72500 h 358279"/>
              <a:gd name="connsiteX1871" fmla="*/ 295259 w 1592754"/>
              <a:gd name="connsiteY1871" fmla="*/ 71547 h 358279"/>
              <a:gd name="connsiteX1872" fmla="*/ 296460 w 1592754"/>
              <a:gd name="connsiteY1872" fmla="*/ 70293 h 358279"/>
              <a:gd name="connsiteX1873" fmla="*/ 297130 w 1592754"/>
              <a:gd name="connsiteY1873" fmla="*/ 69728 h 358279"/>
              <a:gd name="connsiteX1874" fmla="*/ 297678 w 1592754"/>
              <a:gd name="connsiteY1874" fmla="*/ 69287 h 358279"/>
              <a:gd name="connsiteX1875" fmla="*/ 298119 w 1592754"/>
              <a:gd name="connsiteY1875" fmla="*/ 68846 h 358279"/>
              <a:gd name="connsiteX1876" fmla="*/ 298825 w 1592754"/>
              <a:gd name="connsiteY1876" fmla="*/ 68087 h 358279"/>
              <a:gd name="connsiteX1877" fmla="*/ 299337 w 1592754"/>
              <a:gd name="connsiteY1877" fmla="*/ 67416 h 358279"/>
              <a:gd name="connsiteX1878" fmla="*/ 299461 w 1592754"/>
              <a:gd name="connsiteY1878" fmla="*/ 66886 h 358279"/>
              <a:gd name="connsiteX1879" fmla="*/ 299055 w 1592754"/>
              <a:gd name="connsiteY1879" fmla="*/ 66780 h 358279"/>
              <a:gd name="connsiteX1880" fmla="*/ 298578 w 1592754"/>
              <a:gd name="connsiteY1880" fmla="*/ 66286 h 358279"/>
              <a:gd name="connsiteX1881" fmla="*/ 64521 w 1592754"/>
              <a:gd name="connsiteY1881" fmla="*/ 65192 h 358279"/>
              <a:gd name="connsiteX1882" fmla="*/ 63991 w 1592754"/>
              <a:gd name="connsiteY1882" fmla="*/ 65562 h 358279"/>
              <a:gd name="connsiteX1883" fmla="*/ 63161 w 1592754"/>
              <a:gd name="connsiteY1883" fmla="*/ 65792 h 358279"/>
              <a:gd name="connsiteX1884" fmla="*/ 62597 w 1592754"/>
              <a:gd name="connsiteY1884" fmla="*/ 66692 h 358279"/>
              <a:gd name="connsiteX1885" fmla="*/ 61926 w 1592754"/>
              <a:gd name="connsiteY1885" fmla="*/ 67169 h 358279"/>
              <a:gd name="connsiteX1886" fmla="*/ 61467 w 1592754"/>
              <a:gd name="connsiteY1886" fmla="*/ 67963 h 358279"/>
              <a:gd name="connsiteX1887" fmla="*/ 60584 w 1592754"/>
              <a:gd name="connsiteY1887" fmla="*/ 68599 h 358279"/>
              <a:gd name="connsiteX1888" fmla="*/ 60372 w 1592754"/>
              <a:gd name="connsiteY1888" fmla="*/ 69517 h 358279"/>
              <a:gd name="connsiteX1889" fmla="*/ 61361 w 1592754"/>
              <a:gd name="connsiteY1889" fmla="*/ 70505 h 358279"/>
              <a:gd name="connsiteX1890" fmla="*/ 62561 w 1592754"/>
              <a:gd name="connsiteY1890" fmla="*/ 72270 h 358279"/>
              <a:gd name="connsiteX1891" fmla="*/ 63303 w 1592754"/>
              <a:gd name="connsiteY1891" fmla="*/ 73365 h 358279"/>
              <a:gd name="connsiteX1892" fmla="*/ 64750 w 1592754"/>
              <a:gd name="connsiteY1892" fmla="*/ 74883 h 358279"/>
              <a:gd name="connsiteX1893" fmla="*/ 65545 w 1592754"/>
              <a:gd name="connsiteY1893" fmla="*/ 75995 h 358279"/>
              <a:gd name="connsiteX1894" fmla="*/ 66304 w 1592754"/>
              <a:gd name="connsiteY1894" fmla="*/ 77125 h 358279"/>
              <a:gd name="connsiteX1895" fmla="*/ 66639 w 1592754"/>
              <a:gd name="connsiteY1895" fmla="*/ 77937 h 358279"/>
              <a:gd name="connsiteX1896" fmla="*/ 68228 w 1592754"/>
              <a:gd name="connsiteY1896" fmla="*/ 79985 h 358279"/>
              <a:gd name="connsiteX1897" fmla="*/ 69499 w 1592754"/>
              <a:gd name="connsiteY1897" fmla="*/ 80955 h 358279"/>
              <a:gd name="connsiteX1898" fmla="*/ 70346 w 1592754"/>
              <a:gd name="connsiteY1898" fmla="*/ 81556 h 358279"/>
              <a:gd name="connsiteX1899" fmla="*/ 71176 w 1592754"/>
              <a:gd name="connsiteY1899" fmla="*/ 82244 h 358279"/>
              <a:gd name="connsiteX1900" fmla="*/ 72676 w 1592754"/>
              <a:gd name="connsiteY1900" fmla="*/ 83144 h 358279"/>
              <a:gd name="connsiteX1901" fmla="*/ 73788 w 1592754"/>
              <a:gd name="connsiteY1901" fmla="*/ 84062 h 358279"/>
              <a:gd name="connsiteX1902" fmla="*/ 75218 w 1592754"/>
              <a:gd name="connsiteY1902" fmla="*/ 84327 h 358279"/>
              <a:gd name="connsiteX1903" fmla="*/ 76118 w 1592754"/>
              <a:gd name="connsiteY1903" fmla="*/ 84045 h 358279"/>
              <a:gd name="connsiteX1904" fmla="*/ 77319 w 1592754"/>
              <a:gd name="connsiteY1904" fmla="*/ 82897 h 358279"/>
              <a:gd name="connsiteX1905" fmla="*/ 78307 w 1592754"/>
              <a:gd name="connsiteY1905" fmla="*/ 82297 h 358279"/>
              <a:gd name="connsiteX1906" fmla="*/ 79243 w 1592754"/>
              <a:gd name="connsiteY1906" fmla="*/ 81344 h 358279"/>
              <a:gd name="connsiteX1907" fmla="*/ 80249 w 1592754"/>
              <a:gd name="connsiteY1907" fmla="*/ 80444 h 358279"/>
              <a:gd name="connsiteX1908" fmla="*/ 81114 w 1592754"/>
              <a:gd name="connsiteY1908" fmla="*/ 80073 h 358279"/>
              <a:gd name="connsiteX1909" fmla="*/ 81750 w 1592754"/>
              <a:gd name="connsiteY1909" fmla="*/ 78961 h 358279"/>
              <a:gd name="connsiteX1910" fmla="*/ 82473 w 1592754"/>
              <a:gd name="connsiteY1910" fmla="*/ 77902 h 358279"/>
              <a:gd name="connsiteX1911" fmla="*/ 81997 w 1592754"/>
              <a:gd name="connsiteY1911" fmla="*/ 76789 h 358279"/>
              <a:gd name="connsiteX1912" fmla="*/ 81167 w 1592754"/>
              <a:gd name="connsiteY1912" fmla="*/ 75218 h 358279"/>
              <a:gd name="connsiteX1913" fmla="*/ 79614 w 1592754"/>
              <a:gd name="connsiteY1913" fmla="*/ 74671 h 358279"/>
              <a:gd name="connsiteX1914" fmla="*/ 78731 w 1592754"/>
              <a:gd name="connsiteY1914" fmla="*/ 75430 h 358279"/>
              <a:gd name="connsiteX1915" fmla="*/ 78007 w 1592754"/>
              <a:gd name="connsiteY1915" fmla="*/ 75783 h 358279"/>
              <a:gd name="connsiteX1916" fmla="*/ 77354 w 1592754"/>
              <a:gd name="connsiteY1916" fmla="*/ 76225 h 358279"/>
              <a:gd name="connsiteX1917" fmla="*/ 76524 w 1592754"/>
              <a:gd name="connsiteY1917" fmla="*/ 76913 h 358279"/>
              <a:gd name="connsiteX1918" fmla="*/ 75006 w 1592754"/>
              <a:gd name="connsiteY1918" fmla="*/ 77566 h 358279"/>
              <a:gd name="connsiteX1919" fmla="*/ 73329 w 1592754"/>
              <a:gd name="connsiteY1919" fmla="*/ 76736 h 358279"/>
              <a:gd name="connsiteX1920" fmla="*/ 72517 w 1592754"/>
              <a:gd name="connsiteY1920" fmla="*/ 76066 h 358279"/>
              <a:gd name="connsiteX1921" fmla="*/ 71388 w 1592754"/>
              <a:gd name="connsiteY1921" fmla="*/ 74089 h 358279"/>
              <a:gd name="connsiteX1922" fmla="*/ 72041 w 1592754"/>
              <a:gd name="connsiteY1922" fmla="*/ 72006 h 358279"/>
              <a:gd name="connsiteX1923" fmla="*/ 72376 w 1592754"/>
              <a:gd name="connsiteY1923" fmla="*/ 70646 h 358279"/>
              <a:gd name="connsiteX1924" fmla="*/ 72517 w 1592754"/>
              <a:gd name="connsiteY1924" fmla="*/ 69570 h 358279"/>
              <a:gd name="connsiteX1925" fmla="*/ 73029 w 1592754"/>
              <a:gd name="connsiteY1925" fmla="*/ 68634 h 358279"/>
              <a:gd name="connsiteX1926" fmla="*/ 73029 w 1592754"/>
              <a:gd name="connsiteY1926" fmla="*/ 67875 h 358279"/>
              <a:gd name="connsiteX1927" fmla="*/ 72111 w 1592754"/>
              <a:gd name="connsiteY1927" fmla="*/ 67257 h 358279"/>
              <a:gd name="connsiteX1928" fmla="*/ 70434 w 1592754"/>
              <a:gd name="connsiteY1928" fmla="*/ 66816 h 358279"/>
              <a:gd name="connsiteX1929" fmla="*/ 69040 w 1592754"/>
              <a:gd name="connsiteY1929" fmla="*/ 67539 h 358279"/>
              <a:gd name="connsiteX1930" fmla="*/ 68810 w 1592754"/>
              <a:gd name="connsiteY1930" fmla="*/ 68563 h 358279"/>
              <a:gd name="connsiteX1931" fmla="*/ 67945 w 1592754"/>
              <a:gd name="connsiteY1931" fmla="*/ 69005 h 358279"/>
              <a:gd name="connsiteX1932" fmla="*/ 67327 w 1592754"/>
              <a:gd name="connsiteY1932" fmla="*/ 68140 h 358279"/>
              <a:gd name="connsiteX1933" fmla="*/ 66586 w 1592754"/>
              <a:gd name="connsiteY1933" fmla="*/ 65933 h 358279"/>
              <a:gd name="connsiteX1934" fmla="*/ 65244 w 1592754"/>
              <a:gd name="connsiteY1934" fmla="*/ 65192 h 358279"/>
              <a:gd name="connsiteX1935" fmla="*/ 64521 w 1592754"/>
              <a:gd name="connsiteY1935" fmla="*/ 65192 h 358279"/>
              <a:gd name="connsiteX1936" fmla="*/ 218930 w 1592754"/>
              <a:gd name="connsiteY1936" fmla="*/ 57884 h 358279"/>
              <a:gd name="connsiteX1937" fmla="*/ 217571 w 1592754"/>
              <a:gd name="connsiteY1937" fmla="*/ 65793 h 358279"/>
              <a:gd name="connsiteX1938" fmla="*/ 213422 w 1592754"/>
              <a:gd name="connsiteY1938" fmla="*/ 70118 h 358279"/>
              <a:gd name="connsiteX1939" fmla="*/ 211816 w 1592754"/>
              <a:gd name="connsiteY1939" fmla="*/ 72766 h 358279"/>
              <a:gd name="connsiteX1940" fmla="*/ 190950 w 1592754"/>
              <a:gd name="connsiteY1940" fmla="*/ 87188 h 358279"/>
              <a:gd name="connsiteX1941" fmla="*/ 197129 w 1592754"/>
              <a:gd name="connsiteY1941" fmla="*/ 87594 h 358279"/>
              <a:gd name="connsiteX1942" fmla="*/ 197199 w 1592754"/>
              <a:gd name="connsiteY1942" fmla="*/ 87541 h 358279"/>
              <a:gd name="connsiteX1943" fmla="*/ 203960 w 1592754"/>
              <a:gd name="connsiteY1943" fmla="*/ 92413 h 358279"/>
              <a:gd name="connsiteX1944" fmla="*/ 195981 w 1592754"/>
              <a:gd name="connsiteY1944" fmla="*/ 92554 h 358279"/>
              <a:gd name="connsiteX1945" fmla="*/ 190332 w 1592754"/>
              <a:gd name="connsiteY1945" fmla="*/ 87417 h 358279"/>
              <a:gd name="connsiteX1946" fmla="*/ 185902 w 1592754"/>
              <a:gd name="connsiteY1946" fmla="*/ 89045 h 358279"/>
              <a:gd name="connsiteX1947" fmla="*/ 186850 w 1592754"/>
              <a:gd name="connsiteY1947" fmla="*/ 93907 h 358279"/>
              <a:gd name="connsiteX1948" fmla="*/ 188408 w 1592754"/>
              <a:gd name="connsiteY1948" fmla="*/ 101945 h 358279"/>
              <a:gd name="connsiteX1949" fmla="*/ 242955 w 1592754"/>
              <a:gd name="connsiteY1949" fmla="*/ 93719 h 358279"/>
              <a:gd name="connsiteX1950" fmla="*/ 244843 w 1592754"/>
              <a:gd name="connsiteY1950" fmla="*/ 93084 h 358279"/>
              <a:gd name="connsiteX1951" fmla="*/ 244843 w 1592754"/>
              <a:gd name="connsiteY1951" fmla="*/ 95061 h 358279"/>
              <a:gd name="connsiteX1952" fmla="*/ 239442 w 1592754"/>
              <a:gd name="connsiteY1952" fmla="*/ 110366 h 358279"/>
              <a:gd name="connsiteX1953" fmla="*/ 226026 w 1592754"/>
              <a:gd name="connsiteY1953" fmla="*/ 119104 h 358279"/>
              <a:gd name="connsiteX1954" fmla="*/ 220430 w 1592754"/>
              <a:gd name="connsiteY1954" fmla="*/ 129483 h 358279"/>
              <a:gd name="connsiteX1955" fmla="*/ 217853 w 1592754"/>
              <a:gd name="connsiteY1955" fmla="*/ 131249 h 358279"/>
              <a:gd name="connsiteX1956" fmla="*/ 243625 w 1592754"/>
              <a:gd name="connsiteY1956" fmla="*/ 127312 h 358279"/>
              <a:gd name="connsiteX1957" fmla="*/ 245656 w 1592754"/>
              <a:gd name="connsiteY1957" fmla="*/ 126924 h 358279"/>
              <a:gd name="connsiteX1958" fmla="*/ 245550 w 1592754"/>
              <a:gd name="connsiteY1958" fmla="*/ 126924 h 358279"/>
              <a:gd name="connsiteX1959" fmla="*/ 251075 w 1592754"/>
              <a:gd name="connsiteY1959" fmla="*/ 125776 h 358279"/>
              <a:gd name="connsiteX1960" fmla="*/ 242513 w 1592754"/>
              <a:gd name="connsiteY1960" fmla="*/ 138380 h 358279"/>
              <a:gd name="connsiteX1961" fmla="*/ 222354 w 1592754"/>
              <a:gd name="connsiteY1961" fmla="*/ 154427 h 358279"/>
              <a:gd name="connsiteX1962" fmla="*/ 200729 w 1592754"/>
              <a:gd name="connsiteY1962" fmla="*/ 161329 h 358279"/>
              <a:gd name="connsiteX1963" fmla="*/ 197199 w 1592754"/>
              <a:gd name="connsiteY1963" fmla="*/ 161558 h 358279"/>
              <a:gd name="connsiteX1964" fmla="*/ 190614 w 1592754"/>
              <a:gd name="connsiteY1964" fmla="*/ 161082 h 358279"/>
              <a:gd name="connsiteX1965" fmla="*/ 188531 w 1592754"/>
              <a:gd name="connsiteY1965" fmla="*/ 160782 h 358279"/>
              <a:gd name="connsiteX1966" fmla="*/ 192574 w 1592754"/>
              <a:gd name="connsiteY1966" fmla="*/ 177675 h 358279"/>
              <a:gd name="connsiteX1967" fmla="*/ 179105 w 1592754"/>
              <a:gd name="connsiteY1967" fmla="*/ 178540 h 358279"/>
              <a:gd name="connsiteX1968" fmla="*/ 165618 w 1592754"/>
              <a:gd name="connsiteY1968" fmla="*/ 177675 h 358279"/>
              <a:gd name="connsiteX1969" fmla="*/ 169661 w 1592754"/>
              <a:gd name="connsiteY1969" fmla="*/ 160782 h 358279"/>
              <a:gd name="connsiteX1970" fmla="*/ 167578 w 1592754"/>
              <a:gd name="connsiteY1970" fmla="*/ 161082 h 358279"/>
              <a:gd name="connsiteX1971" fmla="*/ 160993 w 1592754"/>
              <a:gd name="connsiteY1971" fmla="*/ 161558 h 358279"/>
              <a:gd name="connsiteX1972" fmla="*/ 157463 w 1592754"/>
              <a:gd name="connsiteY1972" fmla="*/ 161329 h 358279"/>
              <a:gd name="connsiteX1973" fmla="*/ 135820 w 1592754"/>
              <a:gd name="connsiteY1973" fmla="*/ 154427 h 358279"/>
              <a:gd name="connsiteX1974" fmla="*/ 115661 w 1592754"/>
              <a:gd name="connsiteY1974" fmla="*/ 138380 h 358279"/>
              <a:gd name="connsiteX1975" fmla="*/ 107099 w 1592754"/>
              <a:gd name="connsiteY1975" fmla="*/ 125776 h 358279"/>
              <a:gd name="connsiteX1976" fmla="*/ 112625 w 1592754"/>
              <a:gd name="connsiteY1976" fmla="*/ 126924 h 358279"/>
              <a:gd name="connsiteX1977" fmla="*/ 114672 w 1592754"/>
              <a:gd name="connsiteY1977" fmla="*/ 127312 h 358279"/>
              <a:gd name="connsiteX1978" fmla="*/ 140428 w 1592754"/>
              <a:gd name="connsiteY1978" fmla="*/ 131231 h 358279"/>
              <a:gd name="connsiteX1979" fmla="*/ 137850 w 1592754"/>
              <a:gd name="connsiteY1979" fmla="*/ 129554 h 358279"/>
              <a:gd name="connsiteX1980" fmla="*/ 132254 w 1592754"/>
              <a:gd name="connsiteY1980" fmla="*/ 119174 h 358279"/>
              <a:gd name="connsiteX1981" fmla="*/ 118838 w 1592754"/>
              <a:gd name="connsiteY1981" fmla="*/ 110436 h 358279"/>
              <a:gd name="connsiteX1982" fmla="*/ 113437 w 1592754"/>
              <a:gd name="connsiteY1982" fmla="*/ 95131 h 358279"/>
              <a:gd name="connsiteX1983" fmla="*/ 113437 w 1592754"/>
              <a:gd name="connsiteY1983" fmla="*/ 93154 h 358279"/>
              <a:gd name="connsiteX1984" fmla="*/ 115308 w 1592754"/>
              <a:gd name="connsiteY1984" fmla="*/ 93790 h 358279"/>
              <a:gd name="connsiteX1985" fmla="*/ 169943 w 1592754"/>
              <a:gd name="connsiteY1985" fmla="*/ 101945 h 358279"/>
              <a:gd name="connsiteX1986" fmla="*/ 172715 w 1592754"/>
              <a:gd name="connsiteY1986" fmla="*/ 87682 h 358279"/>
              <a:gd name="connsiteX1987" fmla="*/ 172715 w 1592754"/>
              <a:gd name="connsiteY1987" fmla="*/ 87453 h 358279"/>
              <a:gd name="connsiteX1988" fmla="*/ 179052 w 1592754"/>
              <a:gd name="connsiteY1988" fmla="*/ 80144 h 358279"/>
              <a:gd name="connsiteX1989" fmla="*/ 179281 w 1592754"/>
              <a:gd name="connsiteY1989" fmla="*/ 80144 h 358279"/>
              <a:gd name="connsiteX1990" fmla="*/ 184173 w 1592754"/>
              <a:gd name="connsiteY1990" fmla="*/ 83136 h 358279"/>
              <a:gd name="connsiteX1991" fmla="*/ 185439 w 1592754"/>
              <a:gd name="connsiteY1991" fmla="*/ 86872 h 358279"/>
              <a:gd name="connsiteX1992" fmla="*/ 189697 w 1592754"/>
              <a:gd name="connsiteY1992" fmla="*/ 85317 h 358279"/>
              <a:gd name="connsiteX1993" fmla="*/ 187932 w 1592754"/>
              <a:gd name="connsiteY1993" fmla="*/ 77761 h 358279"/>
              <a:gd name="connsiteX1994" fmla="*/ 192115 w 1592754"/>
              <a:gd name="connsiteY1994" fmla="*/ 70506 h 358279"/>
              <a:gd name="connsiteX1995" fmla="*/ 193475 w 1592754"/>
              <a:gd name="connsiteY1995" fmla="*/ 78644 h 358279"/>
              <a:gd name="connsiteX1996" fmla="*/ 189803 w 1592754"/>
              <a:gd name="connsiteY1996" fmla="*/ 85246 h 358279"/>
              <a:gd name="connsiteX1997" fmla="*/ 198360 w 1592754"/>
              <a:gd name="connsiteY1997" fmla="*/ 80203 h 358279"/>
              <a:gd name="connsiteX1998" fmla="*/ 196740 w 1592754"/>
              <a:gd name="connsiteY1998" fmla="*/ 73189 h 358279"/>
              <a:gd name="connsiteX1999" fmla="*/ 200571 w 1592754"/>
              <a:gd name="connsiteY1999" fmla="*/ 65757 h 358279"/>
              <a:gd name="connsiteX2000" fmla="*/ 201983 w 1592754"/>
              <a:gd name="connsiteY2000" fmla="*/ 73983 h 358279"/>
              <a:gd name="connsiteX2001" fmla="*/ 202036 w 1592754"/>
              <a:gd name="connsiteY2001" fmla="*/ 73983 h 358279"/>
              <a:gd name="connsiteX2002" fmla="*/ 199036 w 1592754"/>
              <a:gd name="connsiteY2002" fmla="*/ 79805 h 358279"/>
              <a:gd name="connsiteX2003" fmla="*/ 206308 w 1592754"/>
              <a:gd name="connsiteY2003" fmla="*/ 75519 h 358279"/>
              <a:gd name="connsiteX2004" fmla="*/ 204649 w 1592754"/>
              <a:gd name="connsiteY2004" fmla="*/ 68176 h 358279"/>
              <a:gd name="connsiteX2005" fmla="*/ 208179 w 1592754"/>
              <a:gd name="connsiteY2005" fmla="*/ 61115 h 358279"/>
              <a:gd name="connsiteX2006" fmla="*/ 209468 w 1592754"/>
              <a:gd name="connsiteY2006" fmla="*/ 69005 h 358279"/>
              <a:gd name="connsiteX2007" fmla="*/ 206361 w 1592754"/>
              <a:gd name="connsiteY2007" fmla="*/ 75502 h 358279"/>
              <a:gd name="connsiteX2008" fmla="*/ 211480 w 1592754"/>
              <a:gd name="connsiteY2008" fmla="*/ 70806 h 358279"/>
              <a:gd name="connsiteX2009" fmla="*/ 212628 w 1592754"/>
              <a:gd name="connsiteY2009" fmla="*/ 69429 h 358279"/>
              <a:gd name="connsiteX2010" fmla="*/ 213634 w 1592754"/>
              <a:gd name="connsiteY2010" fmla="*/ 63092 h 358279"/>
              <a:gd name="connsiteX2011" fmla="*/ 218930 w 1592754"/>
              <a:gd name="connsiteY2011" fmla="*/ 57884 h 358279"/>
              <a:gd name="connsiteX2012" fmla="*/ 105334 w 1592754"/>
              <a:gd name="connsiteY2012" fmla="*/ 56966 h 358279"/>
              <a:gd name="connsiteX2013" fmla="*/ 104275 w 1592754"/>
              <a:gd name="connsiteY2013" fmla="*/ 57619 h 358279"/>
              <a:gd name="connsiteX2014" fmla="*/ 103480 w 1592754"/>
              <a:gd name="connsiteY2014" fmla="*/ 58413 h 358279"/>
              <a:gd name="connsiteX2015" fmla="*/ 101962 w 1592754"/>
              <a:gd name="connsiteY2015" fmla="*/ 57848 h 358279"/>
              <a:gd name="connsiteX2016" fmla="*/ 101485 w 1592754"/>
              <a:gd name="connsiteY2016" fmla="*/ 58643 h 358279"/>
              <a:gd name="connsiteX2017" fmla="*/ 101485 w 1592754"/>
              <a:gd name="connsiteY2017" fmla="*/ 60831 h 358279"/>
              <a:gd name="connsiteX2018" fmla="*/ 101485 w 1592754"/>
              <a:gd name="connsiteY2018" fmla="*/ 61767 h 358279"/>
              <a:gd name="connsiteX2019" fmla="*/ 102033 w 1592754"/>
              <a:gd name="connsiteY2019" fmla="*/ 62279 h 358279"/>
              <a:gd name="connsiteX2020" fmla="*/ 102368 w 1592754"/>
              <a:gd name="connsiteY2020" fmla="*/ 63109 h 358279"/>
              <a:gd name="connsiteX2021" fmla="*/ 104133 w 1592754"/>
              <a:gd name="connsiteY2021" fmla="*/ 63391 h 358279"/>
              <a:gd name="connsiteX2022" fmla="*/ 104910 w 1592754"/>
              <a:gd name="connsiteY2022" fmla="*/ 62332 h 358279"/>
              <a:gd name="connsiteX2023" fmla="*/ 105652 w 1592754"/>
              <a:gd name="connsiteY2023" fmla="*/ 61802 h 358279"/>
              <a:gd name="connsiteX2024" fmla="*/ 106057 w 1592754"/>
              <a:gd name="connsiteY2024" fmla="*/ 60920 h 358279"/>
              <a:gd name="connsiteX2025" fmla="*/ 106057 w 1592754"/>
              <a:gd name="connsiteY2025" fmla="*/ 60849 h 358279"/>
              <a:gd name="connsiteX2026" fmla="*/ 105969 w 1592754"/>
              <a:gd name="connsiteY2026" fmla="*/ 59808 h 358279"/>
              <a:gd name="connsiteX2027" fmla="*/ 106234 w 1592754"/>
              <a:gd name="connsiteY2027" fmla="*/ 59172 h 358279"/>
              <a:gd name="connsiteX2028" fmla="*/ 106393 w 1592754"/>
              <a:gd name="connsiteY2028" fmla="*/ 58378 h 358279"/>
              <a:gd name="connsiteX2029" fmla="*/ 106093 w 1592754"/>
              <a:gd name="connsiteY2029" fmla="*/ 57636 h 358279"/>
              <a:gd name="connsiteX2030" fmla="*/ 105810 w 1592754"/>
              <a:gd name="connsiteY2030" fmla="*/ 56966 h 358279"/>
              <a:gd name="connsiteX2031" fmla="*/ 105334 w 1592754"/>
              <a:gd name="connsiteY2031" fmla="*/ 56966 h 358279"/>
              <a:gd name="connsiteX2032" fmla="*/ 726228 w 1592754"/>
              <a:gd name="connsiteY2032" fmla="*/ 55465 h 358279"/>
              <a:gd name="connsiteX2033" fmla="*/ 730906 w 1592754"/>
              <a:gd name="connsiteY2033" fmla="*/ 55957 h 358279"/>
              <a:gd name="connsiteX2034" fmla="*/ 736691 w 1592754"/>
              <a:gd name="connsiteY2034" fmla="*/ 55957 h 358279"/>
              <a:gd name="connsiteX2035" fmla="*/ 739706 w 1592754"/>
              <a:gd name="connsiteY2035" fmla="*/ 58358 h 358279"/>
              <a:gd name="connsiteX2036" fmla="*/ 745123 w 1592754"/>
              <a:gd name="connsiteY2036" fmla="*/ 60019 h 358279"/>
              <a:gd name="connsiteX2037" fmla="*/ 746907 w 1592754"/>
              <a:gd name="connsiteY2037" fmla="*/ 66173 h 358279"/>
              <a:gd name="connsiteX2038" fmla="*/ 751092 w 1592754"/>
              <a:gd name="connsiteY2038" fmla="*/ 75405 h 358279"/>
              <a:gd name="connsiteX2039" fmla="*/ 745923 w 1592754"/>
              <a:gd name="connsiteY2039" fmla="*/ 84883 h 358279"/>
              <a:gd name="connsiteX2040" fmla="*/ 746907 w 1592754"/>
              <a:gd name="connsiteY2040" fmla="*/ 88021 h 358279"/>
              <a:gd name="connsiteX2041" fmla="*/ 765370 w 1592754"/>
              <a:gd name="connsiteY2041" fmla="*/ 83713 h 358279"/>
              <a:gd name="connsiteX2042" fmla="*/ 775894 w 1592754"/>
              <a:gd name="connsiteY2042" fmla="*/ 81313 h 358279"/>
              <a:gd name="connsiteX2043" fmla="*/ 780387 w 1592754"/>
              <a:gd name="connsiteY2043" fmla="*/ 83221 h 358279"/>
              <a:gd name="connsiteX2044" fmla="*/ 785064 w 1592754"/>
              <a:gd name="connsiteY2044" fmla="*/ 84760 h 358279"/>
              <a:gd name="connsiteX2045" fmla="*/ 790664 w 1592754"/>
              <a:gd name="connsiteY2045" fmla="*/ 89683 h 358279"/>
              <a:gd name="connsiteX2046" fmla="*/ 790541 w 1592754"/>
              <a:gd name="connsiteY2046" fmla="*/ 89683 h 358279"/>
              <a:gd name="connsiteX2047" fmla="*/ 793064 w 1592754"/>
              <a:gd name="connsiteY2047" fmla="*/ 92452 h 358279"/>
              <a:gd name="connsiteX2048" fmla="*/ 792757 w 1592754"/>
              <a:gd name="connsiteY2048" fmla="*/ 98114 h 358279"/>
              <a:gd name="connsiteX2049" fmla="*/ 782664 w 1592754"/>
              <a:gd name="connsiteY2049" fmla="*/ 106669 h 358279"/>
              <a:gd name="connsiteX2050" fmla="*/ 777248 w 1592754"/>
              <a:gd name="connsiteY2050" fmla="*/ 105069 h 358279"/>
              <a:gd name="connsiteX2051" fmla="*/ 768078 w 1592754"/>
              <a:gd name="connsiteY2051" fmla="*/ 105684 h 358279"/>
              <a:gd name="connsiteX2052" fmla="*/ 760754 w 1592754"/>
              <a:gd name="connsiteY2052" fmla="*/ 106546 h 358279"/>
              <a:gd name="connsiteX2053" fmla="*/ 754046 w 1592754"/>
              <a:gd name="connsiteY2053" fmla="*/ 108577 h 358279"/>
              <a:gd name="connsiteX2054" fmla="*/ 747338 w 1592754"/>
              <a:gd name="connsiteY2054" fmla="*/ 110977 h 358279"/>
              <a:gd name="connsiteX2055" fmla="*/ 741183 w 1592754"/>
              <a:gd name="connsiteY2055" fmla="*/ 110977 h 358279"/>
              <a:gd name="connsiteX2056" fmla="*/ 731829 w 1592754"/>
              <a:gd name="connsiteY2056" fmla="*/ 114915 h 358279"/>
              <a:gd name="connsiteX2057" fmla="*/ 709981 w 1592754"/>
              <a:gd name="connsiteY2057" fmla="*/ 120331 h 358279"/>
              <a:gd name="connsiteX2058" fmla="*/ 703827 w 1592754"/>
              <a:gd name="connsiteY2058" fmla="*/ 121931 h 358279"/>
              <a:gd name="connsiteX2059" fmla="*/ 697673 w 1592754"/>
              <a:gd name="connsiteY2059" fmla="*/ 123470 h 358279"/>
              <a:gd name="connsiteX2060" fmla="*/ 692134 w 1592754"/>
              <a:gd name="connsiteY2060" fmla="*/ 124886 h 358279"/>
              <a:gd name="connsiteX2061" fmla="*/ 687456 w 1592754"/>
              <a:gd name="connsiteY2061" fmla="*/ 125501 h 358279"/>
              <a:gd name="connsiteX2062" fmla="*/ 682410 w 1592754"/>
              <a:gd name="connsiteY2062" fmla="*/ 126855 h 358279"/>
              <a:gd name="connsiteX2063" fmla="*/ 677979 w 1592754"/>
              <a:gd name="connsiteY2063" fmla="*/ 126855 h 358279"/>
              <a:gd name="connsiteX2064" fmla="*/ 674471 w 1592754"/>
              <a:gd name="connsiteY2064" fmla="*/ 126855 h 358279"/>
              <a:gd name="connsiteX2065" fmla="*/ 668809 w 1592754"/>
              <a:gd name="connsiteY2065" fmla="*/ 128393 h 358279"/>
              <a:gd name="connsiteX2066" fmla="*/ 664009 w 1592754"/>
              <a:gd name="connsiteY2066" fmla="*/ 130055 h 358279"/>
              <a:gd name="connsiteX2067" fmla="*/ 659824 w 1592754"/>
              <a:gd name="connsiteY2067" fmla="*/ 132455 h 358279"/>
              <a:gd name="connsiteX2068" fmla="*/ 656439 w 1592754"/>
              <a:gd name="connsiteY2068" fmla="*/ 130055 h 358279"/>
              <a:gd name="connsiteX2069" fmla="*/ 650284 w 1592754"/>
              <a:gd name="connsiteY2069" fmla="*/ 129686 h 358279"/>
              <a:gd name="connsiteX2070" fmla="*/ 648685 w 1592754"/>
              <a:gd name="connsiteY2070" fmla="*/ 123101 h 358279"/>
              <a:gd name="connsiteX2071" fmla="*/ 648377 w 1592754"/>
              <a:gd name="connsiteY2071" fmla="*/ 117685 h 358279"/>
              <a:gd name="connsiteX2072" fmla="*/ 649546 w 1592754"/>
              <a:gd name="connsiteY2072" fmla="*/ 113377 h 358279"/>
              <a:gd name="connsiteX2073" fmla="*/ 661854 w 1592754"/>
              <a:gd name="connsiteY2073" fmla="*/ 107223 h 358279"/>
              <a:gd name="connsiteX2074" fmla="*/ 665117 w 1592754"/>
              <a:gd name="connsiteY2074" fmla="*/ 109069 h 358279"/>
              <a:gd name="connsiteX2075" fmla="*/ 672194 w 1592754"/>
              <a:gd name="connsiteY2075" fmla="*/ 106669 h 358279"/>
              <a:gd name="connsiteX2076" fmla="*/ 689118 w 1592754"/>
              <a:gd name="connsiteY2076" fmla="*/ 103284 h 358279"/>
              <a:gd name="connsiteX2077" fmla="*/ 696319 w 1592754"/>
              <a:gd name="connsiteY2077" fmla="*/ 102299 h 358279"/>
              <a:gd name="connsiteX2078" fmla="*/ 709550 w 1592754"/>
              <a:gd name="connsiteY2078" fmla="*/ 98238 h 358279"/>
              <a:gd name="connsiteX2079" fmla="*/ 714966 w 1592754"/>
              <a:gd name="connsiteY2079" fmla="*/ 95099 h 358279"/>
              <a:gd name="connsiteX2080" fmla="*/ 714351 w 1592754"/>
              <a:gd name="connsiteY2080" fmla="*/ 91406 h 358279"/>
              <a:gd name="connsiteX2081" fmla="*/ 710535 w 1592754"/>
              <a:gd name="connsiteY2081" fmla="*/ 90175 h 358279"/>
              <a:gd name="connsiteX2082" fmla="*/ 706904 w 1592754"/>
              <a:gd name="connsiteY2082" fmla="*/ 87406 h 358279"/>
              <a:gd name="connsiteX2083" fmla="*/ 707766 w 1592754"/>
              <a:gd name="connsiteY2083" fmla="*/ 83590 h 358279"/>
              <a:gd name="connsiteX2084" fmla="*/ 709182 w 1592754"/>
              <a:gd name="connsiteY2084" fmla="*/ 79959 h 358279"/>
              <a:gd name="connsiteX2085" fmla="*/ 710658 w 1592754"/>
              <a:gd name="connsiteY2085" fmla="*/ 75405 h 358279"/>
              <a:gd name="connsiteX2086" fmla="*/ 706043 w 1592754"/>
              <a:gd name="connsiteY2086" fmla="*/ 64020 h 358279"/>
              <a:gd name="connsiteX2087" fmla="*/ 707396 w 1592754"/>
              <a:gd name="connsiteY2087" fmla="*/ 60142 h 358279"/>
              <a:gd name="connsiteX2088" fmla="*/ 714351 w 1592754"/>
              <a:gd name="connsiteY2088" fmla="*/ 58973 h 358279"/>
              <a:gd name="connsiteX2089" fmla="*/ 718413 w 1592754"/>
              <a:gd name="connsiteY2089" fmla="*/ 57373 h 358279"/>
              <a:gd name="connsiteX2090" fmla="*/ 722290 w 1592754"/>
              <a:gd name="connsiteY2090" fmla="*/ 56942 h 358279"/>
              <a:gd name="connsiteX2091" fmla="*/ 726228 w 1592754"/>
              <a:gd name="connsiteY2091" fmla="*/ 55465 h 358279"/>
              <a:gd name="connsiteX2092" fmla="*/ 1538470 w 1592754"/>
              <a:gd name="connsiteY2092" fmla="*/ 54357 h 358279"/>
              <a:gd name="connsiteX2093" fmla="*/ 1544994 w 1592754"/>
              <a:gd name="connsiteY2093" fmla="*/ 59404 h 358279"/>
              <a:gd name="connsiteX2094" fmla="*/ 1542224 w 1592754"/>
              <a:gd name="connsiteY2094" fmla="*/ 67404 h 358279"/>
              <a:gd name="connsiteX2095" fmla="*/ 1536871 w 1592754"/>
              <a:gd name="connsiteY2095" fmla="*/ 74421 h 358279"/>
              <a:gd name="connsiteX2096" fmla="*/ 1536871 w 1592754"/>
              <a:gd name="connsiteY2096" fmla="*/ 80575 h 358279"/>
              <a:gd name="connsiteX2097" fmla="*/ 1540194 w 1592754"/>
              <a:gd name="connsiteY2097" fmla="*/ 85560 h 358279"/>
              <a:gd name="connsiteX2098" fmla="*/ 1532931 w 1592754"/>
              <a:gd name="connsiteY2098" fmla="*/ 100269 h 358279"/>
              <a:gd name="connsiteX2099" fmla="*/ 1527454 w 1592754"/>
              <a:gd name="connsiteY2099" fmla="*/ 108207 h 358279"/>
              <a:gd name="connsiteX2100" fmla="*/ 1534101 w 1592754"/>
              <a:gd name="connsiteY2100" fmla="*/ 111715 h 358279"/>
              <a:gd name="connsiteX2101" fmla="*/ 1537363 w 1592754"/>
              <a:gd name="connsiteY2101" fmla="*/ 116946 h 358279"/>
              <a:gd name="connsiteX2102" fmla="*/ 1543517 w 1592754"/>
              <a:gd name="connsiteY2102" fmla="*/ 110792 h 358279"/>
              <a:gd name="connsiteX2103" fmla="*/ 1538163 w 1592754"/>
              <a:gd name="connsiteY2103" fmla="*/ 109007 h 358279"/>
              <a:gd name="connsiteX2104" fmla="*/ 1536932 w 1592754"/>
              <a:gd name="connsiteY2104" fmla="*/ 102853 h 358279"/>
              <a:gd name="connsiteX2105" fmla="*/ 1540440 w 1592754"/>
              <a:gd name="connsiteY2105" fmla="*/ 100084 h 358279"/>
              <a:gd name="connsiteX2106" fmla="*/ 1543270 w 1592754"/>
              <a:gd name="connsiteY2106" fmla="*/ 96760 h 358279"/>
              <a:gd name="connsiteX2107" fmla="*/ 1542779 w 1592754"/>
              <a:gd name="connsiteY2107" fmla="*/ 90914 h 358279"/>
              <a:gd name="connsiteX2108" fmla="*/ 1547764 w 1592754"/>
              <a:gd name="connsiteY2108" fmla="*/ 88390 h 358279"/>
              <a:gd name="connsiteX2109" fmla="*/ 1550594 w 1592754"/>
              <a:gd name="connsiteY2109" fmla="*/ 84144 h 358279"/>
              <a:gd name="connsiteX2110" fmla="*/ 1551887 w 1592754"/>
              <a:gd name="connsiteY2110" fmla="*/ 79467 h 358279"/>
              <a:gd name="connsiteX2111" fmla="*/ 1548317 w 1592754"/>
              <a:gd name="connsiteY2111" fmla="*/ 70851 h 358279"/>
              <a:gd name="connsiteX2112" fmla="*/ 1566226 w 1592754"/>
              <a:gd name="connsiteY2112" fmla="*/ 61373 h 358279"/>
              <a:gd name="connsiteX2113" fmla="*/ 1567827 w 1592754"/>
              <a:gd name="connsiteY2113" fmla="*/ 59097 h 358279"/>
              <a:gd name="connsiteX2114" fmla="*/ 1573181 w 1592754"/>
              <a:gd name="connsiteY2114" fmla="*/ 58481 h 358279"/>
              <a:gd name="connsiteX2115" fmla="*/ 1578966 w 1592754"/>
              <a:gd name="connsiteY2115" fmla="*/ 62112 h 358279"/>
              <a:gd name="connsiteX2116" fmla="*/ 1580443 w 1592754"/>
              <a:gd name="connsiteY2116" fmla="*/ 66358 h 358279"/>
              <a:gd name="connsiteX2117" fmla="*/ 1579766 w 1592754"/>
              <a:gd name="connsiteY2117" fmla="*/ 73805 h 358279"/>
              <a:gd name="connsiteX2118" fmla="*/ 1571888 w 1592754"/>
              <a:gd name="connsiteY2118" fmla="*/ 79959 h 358279"/>
              <a:gd name="connsiteX2119" fmla="*/ 1565734 w 1592754"/>
              <a:gd name="connsiteY2119" fmla="*/ 94853 h 358279"/>
              <a:gd name="connsiteX2120" fmla="*/ 1563887 w 1592754"/>
              <a:gd name="connsiteY2120" fmla="*/ 100022 h 358279"/>
              <a:gd name="connsiteX2121" fmla="*/ 1562349 w 1592754"/>
              <a:gd name="connsiteY2121" fmla="*/ 106177 h 358279"/>
              <a:gd name="connsiteX2122" fmla="*/ 1561118 w 1592754"/>
              <a:gd name="connsiteY2122" fmla="*/ 113931 h 358279"/>
              <a:gd name="connsiteX2123" fmla="*/ 1564687 w 1592754"/>
              <a:gd name="connsiteY2123" fmla="*/ 115039 h 358279"/>
              <a:gd name="connsiteX2124" fmla="*/ 1571642 w 1592754"/>
              <a:gd name="connsiteY2124" fmla="*/ 111223 h 358279"/>
              <a:gd name="connsiteX2125" fmla="*/ 1576442 w 1592754"/>
              <a:gd name="connsiteY2125" fmla="*/ 111223 h 358279"/>
              <a:gd name="connsiteX2126" fmla="*/ 1580320 w 1592754"/>
              <a:gd name="connsiteY2126" fmla="*/ 114054 h 358279"/>
              <a:gd name="connsiteX2127" fmla="*/ 1584689 w 1592754"/>
              <a:gd name="connsiteY2127" fmla="*/ 115346 h 358279"/>
              <a:gd name="connsiteX2128" fmla="*/ 1589674 w 1592754"/>
              <a:gd name="connsiteY2128" fmla="*/ 117131 h 358279"/>
              <a:gd name="connsiteX2129" fmla="*/ 1590044 w 1592754"/>
              <a:gd name="connsiteY2129" fmla="*/ 117070 h 358279"/>
              <a:gd name="connsiteX2130" fmla="*/ 1592690 w 1592754"/>
              <a:gd name="connsiteY2130" fmla="*/ 128455 h 358279"/>
              <a:gd name="connsiteX2131" fmla="*/ 1589859 w 1592754"/>
              <a:gd name="connsiteY2131" fmla="*/ 138733 h 358279"/>
              <a:gd name="connsiteX2132" fmla="*/ 1574350 w 1592754"/>
              <a:gd name="connsiteY2132" fmla="*/ 142856 h 358279"/>
              <a:gd name="connsiteX2133" fmla="*/ 1569549 w 1592754"/>
              <a:gd name="connsiteY2133" fmla="*/ 144887 h 358279"/>
              <a:gd name="connsiteX2134" fmla="*/ 1563395 w 1592754"/>
              <a:gd name="connsiteY2134" fmla="*/ 144333 h 358279"/>
              <a:gd name="connsiteX2135" fmla="*/ 1555702 w 1592754"/>
              <a:gd name="connsiteY2135" fmla="*/ 144333 h 358279"/>
              <a:gd name="connsiteX2136" fmla="*/ 1542471 w 1592754"/>
              <a:gd name="connsiteY2136" fmla="*/ 153749 h 358279"/>
              <a:gd name="connsiteX2137" fmla="*/ 1537609 w 1592754"/>
              <a:gd name="connsiteY2137" fmla="*/ 158919 h 358279"/>
              <a:gd name="connsiteX2138" fmla="*/ 1529854 w 1592754"/>
              <a:gd name="connsiteY2138" fmla="*/ 166058 h 358279"/>
              <a:gd name="connsiteX2139" fmla="*/ 1528624 w 1592754"/>
              <a:gd name="connsiteY2139" fmla="*/ 173381 h 358279"/>
              <a:gd name="connsiteX2140" fmla="*/ 1532316 w 1592754"/>
              <a:gd name="connsiteY2140" fmla="*/ 174120 h 358279"/>
              <a:gd name="connsiteX2141" fmla="*/ 1538963 w 1592754"/>
              <a:gd name="connsiteY2141" fmla="*/ 171473 h 358279"/>
              <a:gd name="connsiteX2142" fmla="*/ 1543332 w 1592754"/>
              <a:gd name="connsiteY2142" fmla="*/ 169134 h 358279"/>
              <a:gd name="connsiteX2143" fmla="*/ 1550964 w 1592754"/>
              <a:gd name="connsiteY2143" fmla="*/ 173012 h 358279"/>
              <a:gd name="connsiteX2144" fmla="*/ 1558410 w 1592754"/>
              <a:gd name="connsiteY2144" fmla="*/ 176089 h 358279"/>
              <a:gd name="connsiteX2145" fmla="*/ 1561303 w 1592754"/>
              <a:gd name="connsiteY2145" fmla="*/ 179043 h 358279"/>
              <a:gd name="connsiteX2146" fmla="*/ 1559395 w 1592754"/>
              <a:gd name="connsiteY2146" fmla="*/ 186797 h 358279"/>
              <a:gd name="connsiteX2147" fmla="*/ 1554964 w 1592754"/>
              <a:gd name="connsiteY2147" fmla="*/ 190613 h 358279"/>
              <a:gd name="connsiteX2148" fmla="*/ 1547148 w 1592754"/>
              <a:gd name="connsiteY2148" fmla="*/ 192090 h 358279"/>
              <a:gd name="connsiteX2149" fmla="*/ 1541855 w 1592754"/>
              <a:gd name="connsiteY2149" fmla="*/ 193875 h 358279"/>
              <a:gd name="connsiteX2150" fmla="*/ 1529547 w 1592754"/>
              <a:gd name="connsiteY2150" fmla="*/ 199414 h 358279"/>
              <a:gd name="connsiteX2151" fmla="*/ 1530101 w 1592754"/>
              <a:gd name="connsiteY2151" fmla="*/ 207907 h 358279"/>
              <a:gd name="connsiteX2152" fmla="*/ 1529177 w 1592754"/>
              <a:gd name="connsiteY2152" fmla="*/ 215169 h 358279"/>
              <a:gd name="connsiteX2153" fmla="*/ 1527454 w 1592754"/>
              <a:gd name="connsiteY2153" fmla="*/ 223477 h 358279"/>
              <a:gd name="connsiteX2154" fmla="*/ 1524254 w 1592754"/>
              <a:gd name="connsiteY2154" fmla="*/ 229016 h 358279"/>
              <a:gd name="connsiteX2155" fmla="*/ 1518100 w 1592754"/>
              <a:gd name="connsiteY2155" fmla="*/ 240955 h 358279"/>
              <a:gd name="connsiteX2156" fmla="*/ 1509115 w 1592754"/>
              <a:gd name="connsiteY2156" fmla="*/ 244155 h 358279"/>
              <a:gd name="connsiteX2157" fmla="*/ 1501914 w 1592754"/>
              <a:gd name="connsiteY2157" fmla="*/ 246125 h 358279"/>
              <a:gd name="connsiteX2158" fmla="*/ 1491083 w 1592754"/>
              <a:gd name="connsiteY2158" fmla="*/ 246125 h 358279"/>
              <a:gd name="connsiteX2159" fmla="*/ 1490406 w 1592754"/>
              <a:gd name="connsiteY2159" fmla="*/ 239601 h 358279"/>
              <a:gd name="connsiteX2160" fmla="*/ 1479943 w 1592754"/>
              <a:gd name="connsiteY2160" fmla="*/ 229693 h 358279"/>
              <a:gd name="connsiteX2161" fmla="*/ 1485543 w 1592754"/>
              <a:gd name="connsiteY2161" fmla="*/ 226923 h 358279"/>
              <a:gd name="connsiteX2162" fmla="*/ 1499083 w 1592754"/>
              <a:gd name="connsiteY2162" fmla="*/ 224462 h 358279"/>
              <a:gd name="connsiteX2163" fmla="*/ 1509730 w 1592754"/>
              <a:gd name="connsiteY2163" fmla="*/ 205999 h 358279"/>
              <a:gd name="connsiteX2164" fmla="*/ 1506776 w 1592754"/>
              <a:gd name="connsiteY2164" fmla="*/ 201814 h 358279"/>
              <a:gd name="connsiteX2165" fmla="*/ 1496806 w 1592754"/>
              <a:gd name="connsiteY2165" fmla="*/ 203599 h 358279"/>
              <a:gd name="connsiteX2166" fmla="*/ 1486528 w 1592754"/>
              <a:gd name="connsiteY2166" fmla="*/ 205384 h 358279"/>
              <a:gd name="connsiteX2167" fmla="*/ 1478097 w 1592754"/>
              <a:gd name="connsiteY2167" fmla="*/ 208399 h 358279"/>
              <a:gd name="connsiteX2168" fmla="*/ 1470527 w 1592754"/>
              <a:gd name="connsiteY2168" fmla="*/ 206553 h 358279"/>
              <a:gd name="connsiteX2169" fmla="*/ 1467081 w 1592754"/>
              <a:gd name="connsiteY2169" fmla="*/ 205014 h 358279"/>
              <a:gd name="connsiteX2170" fmla="*/ 1466281 w 1592754"/>
              <a:gd name="connsiteY2170" fmla="*/ 199476 h 358279"/>
              <a:gd name="connsiteX2171" fmla="*/ 1467819 w 1592754"/>
              <a:gd name="connsiteY2171" fmla="*/ 191844 h 358279"/>
              <a:gd name="connsiteX2172" fmla="*/ 1477050 w 1592754"/>
              <a:gd name="connsiteY2172" fmla="*/ 186120 h 358279"/>
              <a:gd name="connsiteX2173" fmla="*/ 1483759 w 1592754"/>
              <a:gd name="connsiteY2173" fmla="*/ 187843 h 358279"/>
              <a:gd name="connsiteX2174" fmla="*/ 1490282 w 1592754"/>
              <a:gd name="connsiteY2174" fmla="*/ 183782 h 358279"/>
              <a:gd name="connsiteX2175" fmla="*/ 1498344 w 1592754"/>
              <a:gd name="connsiteY2175" fmla="*/ 181628 h 358279"/>
              <a:gd name="connsiteX2176" fmla="*/ 1503206 w 1592754"/>
              <a:gd name="connsiteY2176" fmla="*/ 179166 h 358279"/>
              <a:gd name="connsiteX2177" fmla="*/ 1504930 w 1592754"/>
              <a:gd name="connsiteY2177" fmla="*/ 176335 h 358279"/>
              <a:gd name="connsiteX2178" fmla="*/ 1505791 w 1592754"/>
              <a:gd name="connsiteY2178" fmla="*/ 170181 h 358279"/>
              <a:gd name="connsiteX2179" fmla="*/ 1508068 w 1592754"/>
              <a:gd name="connsiteY2179" fmla="*/ 164027 h 358279"/>
              <a:gd name="connsiteX2180" fmla="*/ 1503391 w 1592754"/>
              <a:gd name="connsiteY2180" fmla="*/ 163596 h 358279"/>
              <a:gd name="connsiteX2181" fmla="*/ 1498221 w 1592754"/>
              <a:gd name="connsiteY2181" fmla="*/ 166981 h 358279"/>
              <a:gd name="connsiteX2182" fmla="*/ 1492374 w 1592754"/>
              <a:gd name="connsiteY2182" fmla="*/ 169996 h 358279"/>
              <a:gd name="connsiteX2183" fmla="*/ 1487451 w 1592754"/>
              <a:gd name="connsiteY2183" fmla="*/ 169996 h 358279"/>
              <a:gd name="connsiteX2184" fmla="*/ 1485605 w 1592754"/>
              <a:gd name="connsiteY2184" fmla="*/ 165504 h 358279"/>
              <a:gd name="connsiteX2185" fmla="*/ 1486959 w 1592754"/>
              <a:gd name="connsiteY2185" fmla="*/ 158795 h 358279"/>
              <a:gd name="connsiteX2186" fmla="*/ 1492129 w 1592754"/>
              <a:gd name="connsiteY2186" fmla="*/ 146487 h 358279"/>
              <a:gd name="connsiteX2187" fmla="*/ 1499390 w 1592754"/>
              <a:gd name="connsiteY2187" fmla="*/ 145994 h 358279"/>
              <a:gd name="connsiteX2188" fmla="*/ 1502098 w 1592754"/>
              <a:gd name="connsiteY2188" fmla="*/ 144210 h 358279"/>
              <a:gd name="connsiteX2189" fmla="*/ 1508807 w 1592754"/>
              <a:gd name="connsiteY2189" fmla="*/ 143595 h 358279"/>
              <a:gd name="connsiteX2190" fmla="*/ 1516438 w 1592754"/>
              <a:gd name="connsiteY2190" fmla="*/ 141687 h 358279"/>
              <a:gd name="connsiteX2191" fmla="*/ 1522162 w 1592754"/>
              <a:gd name="connsiteY2191" fmla="*/ 140702 h 358279"/>
              <a:gd name="connsiteX2192" fmla="*/ 1526962 w 1592754"/>
              <a:gd name="connsiteY2192" fmla="*/ 138979 h 358279"/>
              <a:gd name="connsiteX2193" fmla="*/ 1529793 w 1592754"/>
              <a:gd name="connsiteY2193" fmla="*/ 136948 h 358279"/>
              <a:gd name="connsiteX2194" fmla="*/ 1536501 w 1592754"/>
              <a:gd name="connsiteY2194" fmla="*/ 136948 h 358279"/>
              <a:gd name="connsiteX2195" fmla="*/ 1541979 w 1592754"/>
              <a:gd name="connsiteY2195" fmla="*/ 136948 h 358279"/>
              <a:gd name="connsiteX2196" fmla="*/ 1547640 w 1592754"/>
              <a:gd name="connsiteY2196" fmla="*/ 138302 h 358279"/>
              <a:gd name="connsiteX2197" fmla="*/ 1553794 w 1592754"/>
              <a:gd name="connsiteY2197" fmla="*/ 135286 h 358279"/>
              <a:gd name="connsiteX2198" fmla="*/ 1557241 w 1592754"/>
              <a:gd name="connsiteY2198" fmla="*/ 128701 h 358279"/>
              <a:gd name="connsiteX2199" fmla="*/ 1549056 w 1592754"/>
              <a:gd name="connsiteY2199" fmla="*/ 129624 h 358279"/>
              <a:gd name="connsiteX2200" fmla="*/ 1540440 w 1592754"/>
              <a:gd name="connsiteY2200" fmla="*/ 130855 h 358279"/>
              <a:gd name="connsiteX2201" fmla="*/ 1526900 w 1592754"/>
              <a:gd name="connsiteY2201" fmla="*/ 132271 h 358279"/>
              <a:gd name="connsiteX2202" fmla="*/ 1520069 w 1592754"/>
              <a:gd name="connsiteY2202" fmla="*/ 133871 h 358279"/>
              <a:gd name="connsiteX2203" fmla="*/ 1513237 w 1592754"/>
              <a:gd name="connsiteY2203" fmla="*/ 135286 h 358279"/>
              <a:gd name="connsiteX2204" fmla="*/ 1502160 w 1592754"/>
              <a:gd name="connsiteY2204" fmla="*/ 136702 h 358279"/>
              <a:gd name="connsiteX2205" fmla="*/ 1493667 w 1592754"/>
              <a:gd name="connsiteY2205" fmla="*/ 138425 h 358279"/>
              <a:gd name="connsiteX2206" fmla="*/ 1483635 w 1592754"/>
              <a:gd name="connsiteY2206" fmla="*/ 142487 h 358279"/>
              <a:gd name="connsiteX2207" fmla="*/ 1477481 w 1592754"/>
              <a:gd name="connsiteY2207" fmla="*/ 150672 h 358279"/>
              <a:gd name="connsiteX2208" fmla="*/ 1474527 w 1592754"/>
              <a:gd name="connsiteY2208" fmla="*/ 154180 h 358279"/>
              <a:gd name="connsiteX2209" fmla="*/ 1461726 w 1592754"/>
              <a:gd name="connsiteY2209" fmla="*/ 163966 h 358279"/>
              <a:gd name="connsiteX2210" fmla="*/ 1456741 w 1592754"/>
              <a:gd name="connsiteY2210" fmla="*/ 161934 h 358279"/>
              <a:gd name="connsiteX2211" fmla="*/ 1452987 w 1592754"/>
              <a:gd name="connsiteY2211" fmla="*/ 150179 h 358279"/>
              <a:gd name="connsiteX2212" fmla="*/ 1452987 w 1592754"/>
              <a:gd name="connsiteY2212" fmla="*/ 138363 h 358279"/>
              <a:gd name="connsiteX2213" fmla="*/ 1454833 w 1592754"/>
              <a:gd name="connsiteY2213" fmla="*/ 133563 h 358279"/>
              <a:gd name="connsiteX2214" fmla="*/ 1458218 w 1592754"/>
              <a:gd name="connsiteY2214" fmla="*/ 131348 h 358279"/>
              <a:gd name="connsiteX2215" fmla="*/ 1466465 w 1592754"/>
              <a:gd name="connsiteY2215" fmla="*/ 117685 h 358279"/>
              <a:gd name="connsiteX2216" fmla="*/ 1468804 w 1592754"/>
              <a:gd name="connsiteY2216" fmla="*/ 117685 h 358279"/>
              <a:gd name="connsiteX2217" fmla="*/ 1470466 w 1592754"/>
              <a:gd name="connsiteY2217" fmla="*/ 128270 h 358279"/>
              <a:gd name="connsiteX2218" fmla="*/ 1470625 w 1592754"/>
              <a:gd name="connsiteY2218" fmla="*/ 129363 h 358279"/>
              <a:gd name="connsiteX2219" fmla="*/ 1474096 w 1592754"/>
              <a:gd name="connsiteY2219" fmla="*/ 130978 h 358279"/>
              <a:gd name="connsiteX2220" fmla="*/ 1481174 w 1592754"/>
              <a:gd name="connsiteY2220" fmla="*/ 128209 h 358279"/>
              <a:gd name="connsiteX2221" fmla="*/ 1483574 w 1592754"/>
              <a:gd name="connsiteY2221" fmla="*/ 125809 h 358279"/>
              <a:gd name="connsiteX2222" fmla="*/ 1481727 w 1592754"/>
              <a:gd name="connsiteY2222" fmla="*/ 120886 h 358279"/>
              <a:gd name="connsiteX2223" fmla="*/ 1480497 w 1592754"/>
              <a:gd name="connsiteY2223" fmla="*/ 113746 h 358279"/>
              <a:gd name="connsiteX2224" fmla="*/ 1481605 w 1592754"/>
              <a:gd name="connsiteY2224" fmla="*/ 99099 h 358279"/>
              <a:gd name="connsiteX2225" fmla="*/ 1480559 w 1592754"/>
              <a:gd name="connsiteY2225" fmla="*/ 83590 h 358279"/>
              <a:gd name="connsiteX2226" fmla="*/ 1479143 w 1592754"/>
              <a:gd name="connsiteY2226" fmla="*/ 74728 h 358279"/>
              <a:gd name="connsiteX2227" fmla="*/ 1482097 w 1592754"/>
              <a:gd name="connsiteY2227" fmla="*/ 69620 h 358279"/>
              <a:gd name="connsiteX2228" fmla="*/ 1486343 w 1592754"/>
              <a:gd name="connsiteY2228" fmla="*/ 69620 h 358279"/>
              <a:gd name="connsiteX2229" fmla="*/ 1488498 w 1592754"/>
              <a:gd name="connsiteY2229" fmla="*/ 68204 h 358279"/>
              <a:gd name="connsiteX2230" fmla="*/ 1490344 w 1592754"/>
              <a:gd name="connsiteY2230" fmla="*/ 70974 h 358279"/>
              <a:gd name="connsiteX2231" fmla="*/ 1491083 w 1592754"/>
              <a:gd name="connsiteY2231" fmla="*/ 76020 h 358279"/>
              <a:gd name="connsiteX2232" fmla="*/ 1491636 w 1592754"/>
              <a:gd name="connsiteY2232" fmla="*/ 82175 h 358279"/>
              <a:gd name="connsiteX2233" fmla="*/ 1491636 w 1592754"/>
              <a:gd name="connsiteY2233" fmla="*/ 86052 h 358279"/>
              <a:gd name="connsiteX2234" fmla="*/ 1491636 w 1592754"/>
              <a:gd name="connsiteY2234" fmla="*/ 90298 h 358279"/>
              <a:gd name="connsiteX2235" fmla="*/ 1491636 w 1592754"/>
              <a:gd name="connsiteY2235" fmla="*/ 95653 h 358279"/>
              <a:gd name="connsiteX2236" fmla="*/ 1492251 w 1592754"/>
              <a:gd name="connsiteY2236" fmla="*/ 106115 h 358279"/>
              <a:gd name="connsiteX2237" fmla="*/ 1493606 w 1592754"/>
              <a:gd name="connsiteY2237" fmla="*/ 113131 h 358279"/>
              <a:gd name="connsiteX2238" fmla="*/ 1493606 w 1592754"/>
              <a:gd name="connsiteY2238" fmla="*/ 118300 h 358279"/>
              <a:gd name="connsiteX2239" fmla="*/ 1491513 w 1592754"/>
              <a:gd name="connsiteY2239" fmla="*/ 124455 h 358279"/>
              <a:gd name="connsiteX2240" fmla="*/ 1494467 w 1592754"/>
              <a:gd name="connsiteY2240" fmla="*/ 127470 h 358279"/>
              <a:gd name="connsiteX2241" fmla="*/ 1500313 w 1592754"/>
              <a:gd name="connsiteY2241" fmla="*/ 125870 h 358279"/>
              <a:gd name="connsiteX2242" fmla="*/ 1505360 w 1592754"/>
              <a:gd name="connsiteY2242" fmla="*/ 125562 h 358279"/>
              <a:gd name="connsiteX2243" fmla="*/ 1513607 w 1592754"/>
              <a:gd name="connsiteY2243" fmla="*/ 124085 h 358279"/>
              <a:gd name="connsiteX2244" fmla="*/ 1518100 w 1592754"/>
              <a:gd name="connsiteY2244" fmla="*/ 122547 h 358279"/>
              <a:gd name="connsiteX2245" fmla="*/ 1521607 w 1592754"/>
              <a:gd name="connsiteY2245" fmla="*/ 120208 h 358279"/>
              <a:gd name="connsiteX2246" fmla="*/ 1522100 w 1592754"/>
              <a:gd name="connsiteY2246" fmla="*/ 117562 h 358279"/>
              <a:gd name="connsiteX2247" fmla="*/ 1517176 w 1592754"/>
              <a:gd name="connsiteY2247" fmla="*/ 117070 h 358279"/>
              <a:gd name="connsiteX2248" fmla="*/ 1512684 w 1592754"/>
              <a:gd name="connsiteY2248" fmla="*/ 118916 h 358279"/>
              <a:gd name="connsiteX2249" fmla="*/ 1511391 w 1592754"/>
              <a:gd name="connsiteY2249" fmla="*/ 114793 h 358279"/>
              <a:gd name="connsiteX2250" fmla="*/ 1508684 w 1592754"/>
              <a:gd name="connsiteY2250" fmla="*/ 111408 h 358279"/>
              <a:gd name="connsiteX2251" fmla="*/ 1506899 w 1592754"/>
              <a:gd name="connsiteY2251" fmla="*/ 116454 h 358279"/>
              <a:gd name="connsiteX2252" fmla="*/ 1504745 w 1592754"/>
              <a:gd name="connsiteY2252" fmla="*/ 119470 h 358279"/>
              <a:gd name="connsiteX2253" fmla="*/ 1501729 w 1592754"/>
              <a:gd name="connsiteY2253" fmla="*/ 121070 h 358279"/>
              <a:gd name="connsiteX2254" fmla="*/ 1498652 w 1592754"/>
              <a:gd name="connsiteY2254" fmla="*/ 115285 h 358279"/>
              <a:gd name="connsiteX2255" fmla="*/ 1499083 w 1592754"/>
              <a:gd name="connsiteY2255" fmla="*/ 103345 h 358279"/>
              <a:gd name="connsiteX2256" fmla="*/ 1497729 w 1592754"/>
              <a:gd name="connsiteY2256" fmla="*/ 95222 h 358279"/>
              <a:gd name="connsiteX2257" fmla="*/ 1497729 w 1592754"/>
              <a:gd name="connsiteY2257" fmla="*/ 83714 h 358279"/>
              <a:gd name="connsiteX2258" fmla="*/ 1496867 w 1592754"/>
              <a:gd name="connsiteY2258" fmla="*/ 79836 h 358279"/>
              <a:gd name="connsiteX2259" fmla="*/ 1499206 w 1592754"/>
              <a:gd name="connsiteY2259" fmla="*/ 74236 h 358279"/>
              <a:gd name="connsiteX2260" fmla="*/ 1503145 w 1592754"/>
              <a:gd name="connsiteY2260" fmla="*/ 72020 h 358279"/>
              <a:gd name="connsiteX2261" fmla="*/ 1505052 w 1592754"/>
              <a:gd name="connsiteY2261" fmla="*/ 78175 h 358279"/>
              <a:gd name="connsiteX2262" fmla="*/ 1506345 w 1592754"/>
              <a:gd name="connsiteY2262" fmla="*/ 82052 h 358279"/>
              <a:gd name="connsiteX2263" fmla="*/ 1508191 w 1592754"/>
              <a:gd name="connsiteY2263" fmla="*/ 95037 h 358279"/>
              <a:gd name="connsiteX2264" fmla="*/ 1509914 w 1592754"/>
              <a:gd name="connsiteY2264" fmla="*/ 98053 h 358279"/>
              <a:gd name="connsiteX2265" fmla="*/ 1516623 w 1592754"/>
              <a:gd name="connsiteY2265" fmla="*/ 98053 h 358279"/>
              <a:gd name="connsiteX2266" fmla="*/ 1519146 w 1592754"/>
              <a:gd name="connsiteY2266" fmla="*/ 101253 h 358279"/>
              <a:gd name="connsiteX2267" fmla="*/ 1525301 w 1592754"/>
              <a:gd name="connsiteY2267" fmla="*/ 95529 h 358279"/>
              <a:gd name="connsiteX2268" fmla="*/ 1522038 w 1592754"/>
              <a:gd name="connsiteY2268" fmla="*/ 87775 h 358279"/>
              <a:gd name="connsiteX2269" fmla="*/ 1516623 w 1592754"/>
              <a:gd name="connsiteY2269" fmla="*/ 89867 h 358279"/>
              <a:gd name="connsiteX2270" fmla="*/ 1512807 w 1592754"/>
              <a:gd name="connsiteY2270" fmla="*/ 91653 h 358279"/>
              <a:gd name="connsiteX2271" fmla="*/ 1512807 w 1592754"/>
              <a:gd name="connsiteY2271" fmla="*/ 83960 h 358279"/>
              <a:gd name="connsiteX2272" fmla="*/ 1515145 w 1592754"/>
              <a:gd name="connsiteY2272" fmla="*/ 77806 h 358279"/>
              <a:gd name="connsiteX2273" fmla="*/ 1512561 w 1592754"/>
              <a:gd name="connsiteY2273" fmla="*/ 70974 h 358279"/>
              <a:gd name="connsiteX2274" fmla="*/ 1516869 w 1592754"/>
              <a:gd name="connsiteY2274" fmla="*/ 66666 h 358279"/>
              <a:gd name="connsiteX2275" fmla="*/ 1521608 w 1592754"/>
              <a:gd name="connsiteY2275" fmla="*/ 70543 h 358279"/>
              <a:gd name="connsiteX2276" fmla="*/ 1527331 w 1592754"/>
              <a:gd name="connsiteY2276" fmla="*/ 62973 h 358279"/>
              <a:gd name="connsiteX2277" fmla="*/ 1531578 w 1592754"/>
              <a:gd name="connsiteY2277" fmla="*/ 55096 h 358279"/>
              <a:gd name="connsiteX2278" fmla="*/ 1535024 w 1592754"/>
              <a:gd name="connsiteY2278" fmla="*/ 55096 h 358279"/>
              <a:gd name="connsiteX2279" fmla="*/ 1538470 w 1592754"/>
              <a:gd name="connsiteY2279" fmla="*/ 54357 h 358279"/>
              <a:gd name="connsiteX2280" fmla="*/ 197722 w 1592754"/>
              <a:gd name="connsiteY2280" fmla="*/ 49466 h 358279"/>
              <a:gd name="connsiteX2281" fmla="*/ 100550 w 1592754"/>
              <a:gd name="connsiteY2281" fmla="*/ 74283 h 358279"/>
              <a:gd name="connsiteX2282" fmla="*/ 100532 w 1592754"/>
              <a:gd name="connsiteY2282" fmla="*/ 74283 h 358279"/>
              <a:gd name="connsiteX2283" fmla="*/ 48104 w 1592754"/>
              <a:gd name="connsiteY2283" fmla="*/ 179175 h 358279"/>
              <a:gd name="connsiteX2284" fmla="*/ 49604 w 1592754"/>
              <a:gd name="connsiteY2284" fmla="*/ 199122 h 358279"/>
              <a:gd name="connsiteX2285" fmla="*/ 49904 w 1592754"/>
              <a:gd name="connsiteY2285" fmla="*/ 200746 h 358279"/>
              <a:gd name="connsiteX2286" fmla="*/ 51316 w 1592754"/>
              <a:gd name="connsiteY2286" fmla="*/ 208019 h 358279"/>
              <a:gd name="connsiteX2287" fmla="*/ 53964 w 1592754"/>
              <a:gd name="connsiteY2287" fmla="*/ 218064 h 358279"/>
              <a:gd name="connsiteX2288" fmla="*/ 57813 w 1592754"/>
              <a:gd name="connsiteY2288" fmla="*/ 228655 h 358279"/>
              <a:gd name="connsiteX2289" fmla="*/ 58378 w 1592754"/>
              <a:gd name="connsiteY2289" fmla="*/ 230068 h 358279"/>
              <a:gd name="connsiteX2290" fmla="*/ 73982 w 1592754"/>
              <a:gd name="connsiteY2290" fmla="*/ 257429 h 358279"/>
              <a:gd name="connsiteX2291" fmla="*/ 74071 w 1592754"/>
              <a:gd name="connsiteY2291" fmla="*/ 257535 h 358279"/>
              <a:gd name="connsiteX2292" fmla="*/ 74203 w 1592754"/>
              <a:gd name="connsiteY2292" fmla="*/ 257713 h 358279"/>
              <a:gd name="connsiteX2293" fmla="*/ 113018 w 1592754"/>
              <a:gd name="connsiteY2293" fmla="*/ 292368 h 358279"/>
              <a:gd name="connsiteX2294" fmla="*/ 140713 w 1592754"/>
              <a:gd name="connsiteY2294" fmla="*/ 302004 h 358279"/>
              <a:gd name="connsiteX2295" fmla="*/ 138627 w 1592754"/>
              <a:gd name="connsiteY2295" fmla="*/ 298666 h 358279"/>
              <a:gd name="connsiteX2296" fmla="*/ 133702 w 1592754"/>
              <a:gd name="connsiteY2296" fmla="*/ 296901 h 358279"/>
              <a:gd name="connsiteX2297" fmla="*/ 132944 w 1592754"/>
              <a:gd name="connsiteY2297" fmla="*/ 296204 h 358279"/>
              <a:gd name="connsiteX2298" fmla="*/ 140499 w 1592754"/>
              <a:gd name="connsiteY2298" fmla="*/ 297483 h 358279"/>
              <a:gd name="connsiteX2299" fmla="*/ 144380 w 1592754"/>
              <a:gd name="connsiteY2299" fmla="*/ 301903 h 358279"/>
              <a:gd name="connsiteX2300" fmla="*/ 144889 w 1592754"/>
              <a:gd name="connsiteY2300" fmla="*/ 303457 h 358279"/>
              <a:gd name="connsiteX2301" fmla="*/ 152328 w 1592754"/>
              <a:gd name="connsiteY2301" fmla="*/ 306045 h 358279"/>
              <a:gd name="connsiteX2302" fmla="*/ 154338 w 1592754"/>
              <a:gd name="connsiteY2302" fmla="*/ 306045 h 358279"/>
              <a:gd name="connsiteX2303" fmla="*/ 154301 w 1592754"/>
              <a:gd name="connsiteY2303" fmla="*/ 306731 h 358279"/>
              <a:gd name="connsiteX2304" fmla="*/ 160463 w 1592754"/>
              <a:gd name="connsiteY2304" fmla="*/ 308875 h 358279"/>
              <a:gd name="connsiteX2305" fmla="*/ 181599 w 1592754"/>
              <a:gd name="connsiteY2305" fmla="*/ 307827 h 358279"/>
              <a:gd name="connsiteX2306" fmla="*/ 181911 w 1592754"/>
              <a:gd name="connsiteY2306" fmla="*/ 307493 h 358279"/>
              <a:gd name="connsiteX2307" fmla="*/ 180146 w 1592754"/>
              <a:gd name="connsiteY2307" fmla="*/ 307493 h 358279"/>
              <a:gd name="connsiteX2308" fmla="*/ 180834 w 1592754"/>
              <a:gd name="connsiteY2308" fmla="*/ 307034 h 358279"/>
              <a:gd name="connsiteX2309" fmla="*/ 177798 w 1592754"/>
              <a:gd name="connsiteY2309" fmla="*/ 307034 h 358279"/>
              <a:gd name="connsiteX2310" fmla="*/ 178416 w 1592754"/>
              <a:gd name="connsiteY2310" fmla="*/ 306557 h 358279"/>
              <a:gd name="connsiteX2311" fmla="*/ 172185 w 1592754"/>
              <a:gd name="connsiteY2311" fmla="*/ 306557 h 358279"/>
              <a:gd name="connsiteX2312" fmla="*/ 168654 w 1592754"/>
              <a:gd name="connsiteY2312" fmla="*/ 298543 h 358279"/>
              <a:gd name="connsiteX2313" fmla="*/ 159651 w 1592754"/>
              <a:gd name="connsiteY2313" fmla="*/ 298172 h 358279"/>
              <a:gd name="connsiteX2314" fmla="*/ 155150 w 1592754"/>
              <a:gd name="connsiteY2314" fmla="*/ 305057 h 358279"/>
              <a:gd name="connsiteX2315" fmla="*/ 154355 w 1592754"/>
              <a:gd name="connsiteY2315" fmla="*/ 304810 h 358279"/>
              <a:gd name="connsiteX2316" fmla="*/ 156332 w 1592754"/>
              <a:gd name="connsiteY2316" fmla="*/ 299126 h 358279"/>
              <a:gd name="connsiteX2317" fmla="*/ 163888 w 1592754"/>
              <a:gd name="connsiteY2317" fmla="*/ 296089 h 358279"/>
              <a:gd name="connsiteX2318" fmla="*/ 174479 w 1592754"/>
              <a:gd name="connsiteY2318" fmla="*/ 298861 h 358279"/>
              <a:gd name="connsiteX2319" fmla="*/ 176509 w 1592754"/>
              <a:gd name="connsiteY2319" fmla="*/ 305710 h 358279"/>
              <a:gd name="connsiteX2320" fmla="*/ 183571 w 1592754"/>
              <a:gd name="connsiteY2320" fmla="*/ 305534 h 358279"/>
              <a:gd name="connsiteX2321" fmla="*/ 186218 w 1592754"/>
              <a:gd name="connsiteY2321" fmla="*/ 299126 h 358279"/>
              <a:gd name="connsiteX2322" fmla="*/ 193774 w 1592754"/>
              <a:gd name="connsiteY2322" fmla="*/ 296089 h 358279"/>
              <a:gd name="connsiteX2323" fmla="*/ 204365 w 1592754"/>
              <a:gd name="connsiteY2323" fmla="*/ 298861 h 358279"/>
              <a:gd name="connsiteX2324" fmla="*/ 206395 w 1592754"/>
              <a:gd name="connsiteY2324" fmla="*/ 305710 h 358279"/>
              <a:gd name="connsiteX2325" fmla="*/ 212375 w 1592754"/>
              <a:gd name="connsiteY2325" fmla="*/ 305561 h 358279"/>
              <a:gd name="connsiteX2326" fmla="*/ 213645 w 1592754"/>
              <a:gd name="connsiteY2326" fmla="*/ 304958 h 358279"/>
              <a:gd name="connsiteX2327" fmla="*/ 214529 w 1592754"/>
              <a:gd name="connsiteY2327" fmla="*/ 302248 h 358279"/>
              <a:gd name="connsiteX2328" fmla="*/ 217534 w 1592754"/>
              <a:gd name="connsiteY2328" fmla="*/ 297413 h 358279"/>
              <a:gd name="connsiteX2329" fmla="*/ 224931 w 1592754"/>
              <a:gd name="connsiteY2329" fmla="*/ 295736 h 358279"/>
              <a:gd name="connsiteX2330" fmla="*/ 224931 w 1592754"/>
              <a:gd name="connsiteY2330" fmla="*/ 298349 h 358279"/>
              <a:gd name="connsiteX2331" fmla="*/ 217587 w 1592754"/>
              <a:gd name="connsiteY2331" fmla="*/ 299408 h 358279"/>
              <a:gd name="connsiteX2332" fmla="*/ 215340 w 1592754"/>
              <a:gd name="connsiteY2332" fmla="*/ 304152 h 358279"/>
              <a:gd name="connsiteX2333" fmla="*/ 257634 w 1592754"/>
              <a:gd name="connsiteY2333" fmla="*/ 284058 h 358279"/>
              <a:gd name="connsiteX2334" fmla="*/ 283981 w 1592754"/>
              <a:gd name="connsiteY2334" fmla="*/ 100629 h 358279"/>
              <a:gd name="connsiteX2335" fmla="*/ 197722 w 1592754"/>
              <a:gd name="connsiteY2335" fmla="*/ 49466 h 358279"/>
              <a:gd name="connsiteX2336" fmla="*/ 115978 w 1592754"/>
              <a:gd name="connsiteY2336" fmla="*/ 47468 h 358279"/>
              <a:gd name="connsiteX2337" fmla="*/ 115431 w 1592754"/>
              <a:gd name="connsiteY2337" fmla="*/ 47927 h 358279"/>
              <a:gd name="connsiteX2338" fmla="*/ 114619 w 1592754"/>
              <a:gd name="connsiteY2338" fmla="*/ 48122 h 358279"/>
              <a:gd name="connsiteX2339" fmla="*/ 113860 w 1592754"/>
              <a:gd name="connsiteY2339" fmla="*/ 48475 h 358279"/>
              <a:gd name="connsiteX2340" fmla="*/ 112942 w 1592754"/>
              <a:gd name="connsiteY2340" fmla="*/ 48475 h 358279"/>
              <a:gd name="connsiteX2341" fmla="*/ 112165 w 1592754"/>
              <a:gd name="connsiteY2341" fmla="*/ 48722 h 358279"/>
              <a:gd name="connsiteX2342" fmla="*/ 112112 w 1592754"/>
              <a:gd name="connsiteY2342" fmla="*/ 48651 h 358279"/>
              <a:gd name="connsiteX2343" fmla="*/ 112483 w 1592754"/>
              <a:gd name="connsiteY2343" fmla="*/ 49851 h 358279"/>
              <a:gd name="connsiteX2344" fmla="*/ 112801 w 1592754"/>
              <a:gd name="connsiteY2344" fmla="*/ 50522 h 358279"/>
              <a:gd name="connsiteX2345" fmla="*/ 113683 w 1592754"/>
              <a:gd name="connsiteY2345" fmla="*/ 51370 h 358279"/>
              <a:gd name="connsiteX2346" fmla="*/ 114690 w 1592754"/>
              <a:gd name="connsiteY2346" fmla="*/ 52005 h 358279"/>
              <a:gd name="connsiteX2347" fmla="*/ 115890 w 1592754"/>
              <a:gd name="connsiteY2347" fmla="*/ 52711 h 358279"/>
              <a:gd name="connsiteX2348" fmla="*/ 116402 w 1592754"/>
              <a:gd name="connsiteY2348" fmla="*/ 53470 h 358279"/>
              <a:gd name="connsiteX2349" fmla="*/ 117302 w 1592754"/>
              <a:gd name="connsiteY2349" fmla="*/ 53735 h 358279"/>
              <a:gd name="connsiteX2350" fmla="*/ 117814 w 1592754"/>
              <a:gd name="connsiteY2350" fmla="*/ 52958 h 358279"/>
              <a:gd name="connsiteX2351" fmla="*/ 118485 w 1592754"/>
              <a:gd name="connsiteY2351" fmla="*/ 52535 h 358279"/>
              <a:gd name="connsiteX2352" fmla="*/ 119085 w 1592754"/>
              <a:gd name="connsiteY2352" fmla="*/ 51740 h 358279"/>
              <a:gd name="connsiteX2353" fmla="*/ 119226 w 1592754"/>
              <a:gd name="connsiteY2353" fmla="*/ 50928 h 358279"/>
              <a:gd name="connsiteX2354" fmla="*/ 119138 w 1592754"/>
              <a:gd name="connsiteY2354" fmla="*/ 49887 h 358279"/>
              <a:gd name="connsiteX2355" fmla="*/ 119244 w 1592754"/>
              <a:gd name="connsiteY2355" fmla="*/ 48934 h 358279"/>
              <a:gd name="connsiteX2356" fmla="*/ 118873 w 1592754"/>
              <a:gd name="connsiteY2356" fmla="*/ 48192 h 358279"/>
              <a:gd name="connsiteX2357" fmla="*/ 118150 w 1592754"/>
              <a:gd name="connsiteY2357" fmla="*/ 47857 h 358279"/>
              <a:gd name="connsiteX2358" fmla="*/ 115978 w 1592754"/>
              <a:gd name="connsiteY2358" fmla="*/ 47468 h 358279"/>
              <a:gd name="connsiteX2359" fmla="*/ 106623 w 1592754"/>
              <a:gd name="connsiteY2359" fmla="*/ 45086 h 358279"/>
              <a:gd name="connsiteX2360" fmla="*/ 106782 w 1592754"/>
              <a:gd name="connsiteY2360" fmla="*/ 45933 h 358279"/>
              <a:gd name="connsiteX2361" fmla="*/ 106429 w 1592754"/>
              <a:gd name="connsiteY2361" fmla="*/ 47081 h 358279"/>
              <a:gd name="connsiteX2362" fmla="*/ 105934 w 1592754"/>
              <a:gd name="connsiteY2362" fmla="*/ 48352 h 358279"/>
              <a:gd name="connsiteX2363" fmla="*/ 105122 w 1592754"/>
              <a:gd name="connsiteY2363" fmla="*/ 49234 h 358279"/>
              <a:gd name="connsiteX2364" fmla="*/ 104240 w 1592754"/>
              <a:gd name="connsiteY2364" fmla="*/ 49023 h 358279"/>
              <a:gd name="connsiteX2365" fmla="*/ 104240 w 1592754"/>
              <a:gd name="connsiteY2365" fmla="*/ 48122 h 358279"/>
              <a:gd name="connsiteX2366" fmla="*/ 105193 w 1592754"/>
              <a:gd name="connsiteY2366" fmla="*/ 46798 h 358279"/>
              <a:gd name="connsiteX2367" fmla="*/ 105493 w 1592754"/>
              <a:gd name="connsiteY2367" fmla="*/ 46181 h 358279"/>
              <a:gd name="connsiteX2368" fmla="*/ 106023 w 1592754"/>
              <a:gd name="connsiteY2368" fmla="*/ 45563 h 358279"/>
              <a:gd name="connsiteX2369" fmla="*/ 106623 w 1592754"/>
              <a:gd name="connsiteY2369" fmla="*/ 45086 h 358279"/>
              <a:gd name="connsiteX2370" fmla="*/ 108141 w 1592754"/>
              <a:gd name="connsiteY2370" fmla="*/ 40195 h 358279"/>
              <a:gd name="connsiteX2371" fmla="*/ 107276 w 1592754"/>
              <a:gd name="connsiteY2371" fmla="*/ 40672 h 358279"/>
              <a:gd name="connsiteX2372" fmla="*/ 106358 w 1592754"/>
              <a:gd name="connsiteY2372" fmla="*/ 40831 h 358279"/>
              <a:gd name="connsiteX2373" fmla="*/ 105952 w 1592754"/>
              <a:gd name="connsiteY2373" fmla="*/ 41290 h 358279"/>
              <a:gd name="connsiteX2374" fmla="*/ 105669 w 1592754"/>
              <a:gd name="connsiteY2374" fmla="*/ 41784 h 358279"/>
              <a:gd name="connsiteX2375" fmla="*/ 105369 w 1592754"/>
              <a:gd name="connsiteY2375" fmla="*/ 42402 h 358279"/>
              <a:gd name="connsiteX2376" fmla="*/ 104734 w 1592754"/>
              <a:gd name="connsiteY2376" fmla="*/ 43249 h 358279"/>
              <a:gd name="connsiteX2377" fmla="*/ 104204 w 1592754"/>
              <a:gd name="connsiteY2377" fmla="*/ 43797 h 358279"/>
              <a:gd name="connsiteX2378" fmla="*/ 103586 w 1592754"/>
              <a:gd name="connsiteY2378" fmla="*/ 44573 h 358279"/>
              <a:gd name="connsiteX2379" fmla="*/ 102668 w 1592754"/>
              <a:gd name="connsiteY2379" fmla="*/ 45527 h 358279"/>
              <a:gd name="connsiteX2380" fmla="*/ 101450 w 1592754"/>
              <a:gd name="connsiteY2380" fmla="*/ 46833 h 358279"/>
              <a:gd name="connsiteX2381" fmla="*/ 100850 w 1592754"/>
              <a:gd name="connsiteY2381" fmla="*/ 46603 h 358279"/>
              <a:gd name="connsiteX2382" fmla="*/ 99914 w 1592754"/>
              <a:gd name="connsiteY2382" fmla="*/ 46603 h 358279"/>
              <a:gd name="connsiteX2383" fmla="*/ 99314 w 1592754"/>
              <a:gd name="connsiteY2383" fmla="*/ 47433 h 358279"/>
              <a:gd name="connsiteX2384" fmla="*/ 99420 w 1592754"/>
              <a:gd name="connsiteY2384" fmla="*/ 49498 h 358279"/>
              <a:gd name="connsiteX2385" fmla="*/ 100338 w 1592754"/>
              <a:gd name="connsiteY2385" fmla="*/ 50858 h 358279"/>
              <a:gd name="connsiteX2386" fmla="*/ 101397 w 1592754"/>
              <a:gd name="connsiteY2386" fmla="*/ 52093 h 358279"/>
              <a:gd name="connsiteX2387" fmla="*/ 102262 w 1592754"/>
              <a:gd name="connsiteY2387" fmla="*/ 53011 h 358279"/>
              <a:gd name="connsiteX2388" fmla="*/ 102792 w 1592754"/>
              <a:gd name="connsiteY2388" fmla="*/ 53700 h 358279"/>
              <a:gd name="connsiteX2389" fmla="*/ 103180 w 1592754"/>
              <a:gd name="connsiteY2389" fmla="*/ 53965 h 358279"/>
              <a:gd name="connsiteX2390" fmla="*/ 103798 w 1592754"/>
              <a:gd name="connsiteY2390" fmla="*/ 54547 h 358279"/>
              <a:gd name="connsiteX2391" fmla="*/ 104310 w 1592754"/>
              <a:gd name="connsiteY2391" fmla="*/ 54653 h 358279"/>
              <a:gd name="connsiteX2392" fmla="*/ 105316 w 1592754"/>
              <a:gd name="connsiteY2392" fmla="*/ 54176 h 358279"/>
              <a:gd name="connsiteX2393" fmla="*/ 105828 w 1592754"/>
              <a:gd name="connsiteY2393" fmla="*/ 53717 h 358279"/>
              <a:gd name="connsiteX2394" fmla="*/ 106711 w 1592754"/>
              <a:gd name="connsiteY2394" fmla="*/ 53470 h 358279"/>
              <a:gd name="connsiteX2395" fmla="*/ 107240 w 1592754"/>
              <a:gd name="connsiteY2395" fmla="*/ 53788 h 358279"/>
              <a:gd name="connsiteX2396" fmla="*/ 107911 w 1592754"/>
              <a:gd name="connsiteY2396" fmla="*/ 55271 h 358279"/>
              <a:gd name="connsiteX2397" fmla="*/ 108529 w 1592754"/>
              <a:gd name="connsiteY2397" fmla="*/ 56312 h 358279"/>
              <a:gd name="connsiteX2398" fmla="*/ 108970 w 1592754"/>
              <a:gd name="connsiteY2398" fmla="*/ 57071 h 358279"/>
              <a:gd name="connsiteX2399" fmla="*/ 108670 w 1592754"/>
              <a:gd name="connsiteY2399" fmla="*/ 58678 h 358279"/>
              <a:gd name="connsiteX2400" fmla="*/ 107276 w 1592754"/>
              <a:gd name="connsiteY2400" fmla="*/ 58978 h 358279"/>
              <a:gd name="connsiteX2401" fmla="*/ 106693 w 1592754"/>
              <a:gd name="connsiteY2401" fmla="*/ 59772 h 358279"/>
              <a:gd name="connsiteX2402" fmla="*/ 108670 w 1592754"/>
              <a:gd name="connsiteY2402" fmla="*/ 60284 h 358279"/>
              <a:gd name="connsiteX2403" fmla="*/ 109588 w 1592754"/>
              <a:gd name="connsiteY2403" fmla="*/ 60849 h 358279"/>
              <a:gd name="connsiteX2404" fmla="*/ 110629 w 1592754"/>
              <a:gd name="connsiteY2404" fmla="*/ 60743 h 358279"/>
              <a:gd name="connsiteX2405" fmla="*/ 111336 w 1592754"/>
              <a:gd name="connsiteY2405" fmla="*/ 60831 h 358279"/>
              <a:gd name="connsiteX2406" fmla="*/ 112095 w 1592754"/>
              <a:gd name="connsiteY2406" fmla="*/ 60743 h 358279"/>
              <a:gd name="connsiteX2407" fmla="*/ 112642 w 1592754"/>
              <a:gd name="connsiteY2407" fmla="*/ 60743 h 358279"/>
              <a:gd name="connsiteX2408" fmla="*/ 113242 w 1592754"/>
              <a:gd name="connsiteY2408" fmla="*/ 59772 h 358279"/>
              <a:gd name="connsiteX2409" fmla="*/ 113613 w 1592754"/>
              <a:gd name="connsiteY2409" fmla="*/ 58289 h 358279"/>
              <a:gd name="connsiteX2410" fmla="*/ 113701 w 1592754"/>
              <a:gd name="connsiteY2410" fmla="*/ 56524 h 358279"/>
              <a:gd name="connsiteX2411" fmla="*/ 110930 w 1592754"/>
              <a:gd name="connsiteY2411" fmla="*/ 51917 h 358279"/>
              <a:gd name="connsiteX2412" fmla="*/ 110153 w 1592754"/>
              <a:gd name="connsiteY2412" fmla="*/ 50981 h 358279"/>
              <a:gd name="connsiteX2413" fmla="*/ 110312 w 1592754"/>
              <a:gd name="connsiteY2413" fmla="*/ 50116 h 358279"/>
              <a:gd name="connsiteX2414" fmla="*/ 110806 w 1592754"/>
              <a:gd name="connsiteY2414" fmla="*/ 49728 h 358279"/>
              <a:gd name="connsiteX2415" fmla="*/ 110965 w 1592754"/>
              <a:gd name="connsiteY2415" fmla="*/ 48386 h 358279"/>
              <a:gd name="connsiteX2416" fmla="*/ 110965 w 1592754"/>
              <a:gd name="connsiteY2416" fmla="*/ 44573 h 358279"/>
              <a:gd name="connsiteX2417" fmla="*/ 110965 w 1592754"/>
              <a:gd name="connsiteY2417" fmla="*/ 43444 h 358279"/>
              <a:gd name="connsiteX2418" fmla="*/ 111353 w 1592754"/>
              <a:gd name="connsiteY2418" fmla="*/ 41767 h 358279"/>
              <a:gd name="connsiteX2419" fmla="*/ 110859 w 1592754"/>
              <a:gd name="connsiteY2419" fmla="*/ 41008 h 358279"/>
              <a:gd name="connsiteX2420" fmla="*/ 109906 w 1592754"/>
              <a:gd name="connsiteY2420" fmla="*/ 40195 h 358279"/>
              <a:gd name="connsiteX2421" fmla="*/ 108141 w 1592754"/>
              <a:gd name="connsiteY2421" fmla="*/ 40195 h 358279"/>
              <a:gd name="connsiteX2422" fmla="*/ 259248 w 1592754"/>
              <a:gd name="connsiteY2422" fmla="*/ 37848 h 358279"/>
              <a:gd name="connsiteX2423" fmla="*/ 258665 w 1592754"/>
              <a:gd name="connsiteY2423" fmla="*/ 38042 h 358279"/>
              <a:gd name="connsiteX2424" fmla="*/ 258065 w 1592754"/>
              <a:gd name="connsiteY2424" fmla="*/ 39225 h 358279"/>
              <a:gd name="connsiteX2425" fmla="*/ 257165 w 1592754"/>
              <a:gd name="connsiteY2425" fmla="*/ 40460 h 358279"/>
              <a:gd name="connsiteX2426" fmla="*/ 255523 w 1592754"/>
              <a:gd name="connsiteY2426" fmla="*/ 42226 h 358279"/>
              <a:gd name="connsiteX2427" fmla="*/ 252822 w 1592754"/>
              <a:gd name="connsiteY2427" fmla="*/ 41714 h 358279"/>
              <a:gd name="connsiteX2428" fmla="*/ 251463 w 1592754"/>
              <a:gd name="connsiteY2428" fmla="*/ 40884 h 358279"/>
              <a:gd name="connsiteX2429" fmla="*/ 250686 w 1592754"/>
              <a:gd name="connsiteY2429" fmla="*/ 40884 h 358279"/>
              <a:gd name="connsiteX2430" fmla="*/ 249874 w 1592754"/>
              <a:gd name="connsiteY2430" fmla="*/ 40743 h 358279"/>
              <a:gd name="connsiteX2431" fmla="*/ 249044 w 1592754"/>
              <a:gd name="connsiteY2431" fmla="*/ 40990 h 358279"/>
              <a:gd name="connsiteX2432" fmla="*/ 248250 w 1592754"/>
              <a:gd name="connsiteY2432" fmla="*/ 41678 h 358279"/>
              <a:gd name="connsiteX2433" fmla="*/ 248550 w 1592754"/>
              <a:gd name="connsiteY2433" fmla="*/ 43708 h 358279"/>
              <a:gd name="connsiteX2434" fmla="*/ 249256 w 1592754"/>
              <a:gd name="connsiteY2434" fmla="*/ 44715 h 358279"/>
              <a:gd name="connsiteX2435" fmla="*/ 249874 w 1592754"/>
              <a:gd name="connsiteY2435" fmla="*/ 45068 h 358279"/>
              <a:gd name="connsiteX2436" fmla="*/ 250616 w 1592754"/>
              <a:gd name="connsiteY2436" fmla="*/ 45262 h 358279"/>
              <a:gd name="connsiteX2437" fmla="*/ 251110 w 1592754"/>
              <a:gd name="connsiteY2437" fmla="*/ 45544 h 358279"/>
              <a:gd name="connsiteX2438" fmla="*/ 251763 w 1592754"/>
              <a:gd name="connsiteY2438" fmla="*/ 45880 h 358279"/>
              <a:gd name="connsiteX2439" fmla="*/ 250986 w 1592754"/>
              <a:gd name="connsiteY2439" fmla="*/ 46621 h 358279"/>
              <a:gd name="connsiteX2440" fmla="*/ 248532 w 1592754"/>
              <a:gd name="connsiteY2440" fmla="*/ 48069 h 358279"/>
              <a:gd name="connsiteX2441" fmla="*/ 243625 w 1592754"/>
              <a:gd name="connsiteY2441" fmla="*/ 49269 h 358279"/>
              <a:gd name="connsiteX2442" fmla="*/ 243025 w 1592754"/>
              <a:gd name="connsiteY2442" fmla="*/ 49269 h 358279"/>
              <a:gd name="connsiteX2443" fmla="*/ 242054 w 1592754"/>
              <a:gd name="connsiteY2443" fmla="*/ 49393 h 358279"/>
              <a:gd name="connsiteX2444" fmla="*/ 240748 w 1592754"/>
              <a:gd name="connsiteY2444" fmla="*/ 49393 h 358279"/>
              <a:gd name="connsiteX2445" fmla="*/ 240748 w 1592754"/>
              <a:gd name="connsiteY2445" fmla="*/ 49322 h 358279"/>
              <a:gd name="connsiteX2446" fmla="*/ 239883 w 1592754"/>
              <a:gd name="connsiteY2446" fmla="*/ 49534 h 358279"/>
              <a:gd name="connsiteX2447" fmla="*/ 240412 w 1592754"/>
              <a:gd name="connsiteY2447" fmla="*/ 50152 h 358279"/>
              <a:gd name="connsiteX2448" fmla="*/ 240412 w 1592754"/>
              <a:gd name="connsiteY2448" fmla="*/ 51175 h 358279"/>
              <a:gd name="connsiteX2449" fmla="*/ 240659 w 1592754"/>
              <a:gd name="connsiteY2449" fmla="*/ 51917 h 358279"/>
              <a:gd name="connsiteX2450" fmla="*/ 241524 w 1592754"/>
              <a:gd name="connsiteY2450" fmla="*/ 52217 h 358279"/>
              <a:gd name="connsiteX2451" fmla="*/ 243113 w 1592754"/>
              <a:gd name="connsiteY2451" fmla="*/ 52676 h 358279"/>
              <a:gd name="connsiteX2452" fmla="*/ 245108 w 1592754"/>
              <a:gd name="connsiteY2452" fmla="*/ 52676 h 358279"/>
              <a:gd name="connsiteX2453" fmla="*/ 247879 w 1592754"/>
              <a:gd name="connsiteY2453" fmla="*/ 52676 h 358279"/>
              <a:gd name="connsiteX2454" fmla="*/ 251004 w 1592754"/>
              <a:gd name="connsiteY2454" fmla="*/ 51899 h 358279"/>
              <a:gd name="connsiteX2455" fmla="*/ 253581 w 1592754"/>
              <a:gd name="connsiteY2455" fmla="*/ 50593 h 358279"/>
              <a:gd name="connsiteX2456" fmla="*/ 254570 w 1592754"/>
              <a:gd name="connsiteY2456" fmla="*/ 53488 h 358279"/>
              <a:gd name="connsiteX2457" fmla="*/ 254923 w 1592754"/>
              <a:gd name="connsiteY2457" fmla="*/ 55006 h 358279"/>
              <a:gd name="connsiteX2458" fmla="*/ 255293 w 1592754"/>
              <a:gd name="connsiteY2458" fmla="*/ 57672 h 358279"/>
              <a:gd name="connsiteX2459" fmla="*/ 255293 w 1592754"/>
              <a:gd name="connsiteY2459" fmla="*/ 60637 h 358279"/>
              <a:gd name="connsiteX2460" fmla="*/ 255788 w 1592754"/>
              <a:gd name="connsiteY2460" fmla="*/ 61696 h 358279"/>
              <a:gd name="connsiteX2461" fmla="*/ 257129 w 1592754"/>
              <a:gd name="connsiteY2461" fmla="*/ 62738 h 358279"/>
              <a:gd name="connsiteX2462" fmla="*/ 257959 w 1592754"/>
              <a:gd name="connsiteY2462" fmla="*/ 63444 h 358279"/>
              <a:gd name="connsiteX2463" fmla="*/ 259036 w 1592754"/>
              <a:gd name="connsiteY2463" fmla="*/ 64044 h 358279"/>
              <a:gd name="connsiteX2464" fmla="*/ 260024 w 1592754"/>
              <a:gd name="connsiteY2464" fmla="*/ 64697 h 358279"/>
              <a:gd name="connsiteX2465" fmla="*/ 260536 w 1592754"/>
              <a:gd name="connsiteY2465" fmla="*/ 64874 h 358279"/>
              <a:gd name="connsiteX2466" fmla="*/ 261207 w 1592754"/>
              <a:gd name="connsiteY2466" fmla="*/ 64750 h 358279"/>
              <a:gd name="connsiteX2467" fmla="*/ 262655 w 1592754"/>
              <a:gd name="connsiteY2467" fmla="*/ 64750 h 358279"/>
              <a:gd name="connsiteX2468" fmla="*/ 263167 w 1592754"/>
              <a:gd name="connsiteY2468" fmla="*/ 64080 h 358279"/>
              <a:gd name="connsiteX2469" fmla="*/ 263679 w 1592754"/>
              <a:gd name="connsiteY2469" fmla="*/ 63691 h 358279"/>
              <a:gd name="connsiteX2470" fmla="*/ 263184 w 1592754"/>
              <a:gd name="connsiteY2470" fmla="*/ 63003 h 358279"/>
              <a:gd name="connsiteX2471" fmla="*/ 261666 w 1592754"/>
              <a:gd name="connsiteY2471" fmla="*/ 61237 h 358279"/>
              <a:gd name="connsiteX2472" fmla="*/ 261137 w 1592754"/>
              <a:gd name="connsiteY2472" fmla="*/ 60196 h 358279"/>
              <a:gd name="connsiteX2473" fmla="*/ 260272 w 1592754"/>
              <a:gd name="connsiteY2473" fmla="*/ 59101 h 358279"/>
              <a:gd name="connsiteX2474" fmla="*/ 259089 w 1592754"/>
              <a:gd name="connsiteY2474" fmla="*/ 56630 h 358279"/>
              <a:gd name="connsiteX2475" fmla="*/ 258418 w 1592754"/>
              <a:gd name="connsiteY2475" fmla="*/ 53382 h 358279"/>
              <a:gd name="connsiteX2476" fmla="*/ 257359 w 1592754"/>
              <a:gd name="connsiteY2476" fmla="*/ 49251 h 358279"/>
              <a:gd name="connsiteX2477" fmla="*/ 257888 w 1592754"/>
              <a:gd name="connsiteY2477" fmla="*/ 47945 h 358279"/>
              <a:gd name="connsiteX2478" fmla="*/ 258824 w 1592754"/>
              <a:gd name="connsiteY2478" fmla="*/ 47486 h 358279"/>
              <a:gd name="connsiteX2479" fmla="*/ 260731 w 1592754"/>
              <a:gd name="connsiteY2479" fmla="*/ 47786 h 358279"/>
              <a:gd name="connsiteX2480" fmla="*/ 261825 w 1592754"/>
              <a:gd name="connsiteY2480" fmla="*/ 48245 h 358279"/>
              <a:gd name="connsiteX2481" fmla="*/ 263078 w 1592754"/>
              <a:gd name="connsiteY2481" fmla="*/ 48510 h 358279"/>
              <a:gd name="connsiteX2482" fmla="*/ 264985 w 1592754"/>
              <a:gd name="connsiteY2482" fmla="*/ 48739 h 358279"/>
              <a:gd name="connsiteX2483" fmla="*/ 265920 w 1592754"/>
              <a:gd name="connsiteY2483" fmla="*/ 48633 h 358279"/>
              <a:gd name="connsiteX2484" fmla="*/ 266468 w 1592754"/>
              <a:gd name="connsiteY2484" fmla="*/ 48404 h 358279"/>
              <a:gd name="connsiteX2485" fmla="*/ 266468 w 1592754"/>
              <a:gd name="connsiteY2485" fmla="*/ 46356 h 358279"/>
              <a:gd name="connsiteX2486" fmla="*/ 265497 w 1592754"/>
              <a:gd name="connsiteY2486" fmla="*/ 45297 h 358279"/>
              <a:gd name="connsiteX2487" fmla="*/ 264120 w 1592754"/>
              <a:gd name="connsiteY2487" fmla="*/ 44503 h 358279"/>
              <a:gd name="connsiteX2488" fmla="*/ 262849 w 1592754"/>
              <a:gd name="connsiteY2488" fmla="*/ 44609 h 358279"/>
              <a:gd name="connsiteX2489" fmla="*/ 261931 w 1592754"/>
              <a:gd name="connsiteY2489" fmla="*/ 44432 h 358279"/>
              <a:gd name="connsiteX2490" fmla="*/ 261119 w 1592754"/>
              <a:gd name="connsiteY2490" fmla="*/ 44344 h 358279"/>
              <a:gd name="connsiteX2491" fmla="*/ 260519 w 1592754"/>
              <a:gd name="connsiteY2491" fmla="*/ 44185 h 358279"/>
              <a:gd name="connsiteX2492" fmla="*/ 260978 w 1592754"/>
              <a:gd name="connsiteY2492" fmla="*/ 43444 h 358279"/>
              <a:gd name="connsiteX2493" fmla="*/ 262249 w 1592754"/>
              <a:gd name="connsiteY2493" fmla="*/ 42455 h 358279"/>
              <a:gd name="connsiteX2494" fmla="*/ 262513 w 1592754"/>
              <a:gd name="connsiteY2494" fmla="*/ 41678 h 358279"/>
              <a:gd name="connsiteX2495" fmla="*/ 262690 w 1592754"/>
              <a:gd name="connsiteY2495" fmla="*/ 40831 h 358279"/>
              <a:gd name="connsiteX2496" fmla="*/ 262160 w 1592754"/>
              <a:gd name="connsiteY2496" fmla="*/ 39401 h 358279"/>
              <a:gd name="connsiteX2497" fmla="*/ 260907 w 1592754"/>
              <a:gd name="connsiteY2497" fmla="*/ 38607 h 358279"/>
              <a:gd name="connsiteX2498" fmla="*/ 260095 w 1592754"/>
              <a:gd name="connsiteY2498" fmla="*/ 38430 h 358279"/>
              <a:gd name="connsiteX2499" fmla="*/ 259248 w 1592754"/>
              <a:gd name="connsiteY2499" fmla="*/ 37848 h 358279"/>
              <a:gd name="connsiteX2500" fmla="*/ 143728 w 1592754"/>
              <a:gd name="connsiteY2500" fmla="*/ 35112 h 358279"/>
              <a:gd name="connsiteX2501" fmla="*/ 143781 w 1592754"/>
              <a:gd name="connsiteY2501" fmla="*/ 35182 h 358279"/>
              <a:gd name="connsiteX2502" fmla="*/ 143740 w 1592754"/>
              <a:gd name="connsiteY2502" fmla="*/ 35135 h 358279"/>
              <a:gd name="connsiteX2503" fmla="*/ 101609 w 1592754"/>
              <a:gd name="connsiteY2503" fmla="*/ 31758 h 358279"/>
              <a:gd name="connsiteX2504" fmla="*/ 100709 w 1592754"/>
              <a:gd name="connsiteY2504" fmla="*/ 31987 h 358279"/>
              <a:gd name="connsiteX2505" fmla="*/ 100073 w 1592754"/>
              <a:gd name="connsiteY2505" fmla="*/ 31987 h 358279"/>
              <a:gd name="connsiteX2506" fmla="*/ 99244 w 1592754"/>
              <a:gd name="connsiteY2506" fmla="*/ 32481 h 358279"/>
              <a:gd name="connsiteX2507" fmla="*/ 98555 w 1592754"/>
              <a:gd name="connsiteY2507" fmla="*/ 32817 h 358279"/>
              <a:gd name="connsiteX2508" fmla="*/ 98131 w 1592754"/>
              <a:gd name="connsiteY2508" fmla="*/ 33346 h 358279"/>
              <a:gd name="connsiteX2509" fmla="*/ 97602 w 1592754"/>
              <a:gd name="connsiteY2509" fmla="*/ 33735 h 358279"/>
              <a:gd name="connsiteX2510" fmla="*/ 97178 w 1592754"/>
              <a:gd name="connsiteY2510" fmla="*/ 34317 h 358279"/>
              <a:gd name="connsiteX2511" fmla="*/ 96296 w 1592754"/>
              <a:gd name="connsiteY2511" fmla="*/ 35059 h 358279"/>
              <a:gd name="connsiteX2512" fmla="*/ 96419 w 1592754"/>
              <a:gd name="connsiteY2512" fmla="*/ 35729 h 358279"/>
              <a:gd name="connsiteX2513" fmla="*/ 98043 w 1592754"/>
              <a:gd name="connsiteY2513" fmla="*/ 36947 h 358279"/>
              <a:gd name="connsiteX2514" fmla="*/ 98220 w 1592754"/>
              <a:gd name="connsiteY2514" fmla="*/ 37706 h 358279"/>
              <a:gd name="connsiteX2515" fmla="*/ 98343 w 1592754"/>
              <a:gd name="connsiteY2515" fmla="*/ 38342 h 358279"/>
              <a:gd name="connsiteX2516" fmla="*/ 98537 w 1592754"/>
              <a:gd name="connsiteY2516" fmla="*/ 38960 h 358279"/>
              <a:gd name="connsiteX2517" fmla="*/ 99279 w 1592754"/>
              <a:gd name="connsiteY2517" fmla="*/ 38960 h 358279"/>
              <a:gd name="connsiteX2518" fmla="*/ 99932 w 1592754"/>
              <a:gd name="connsiteY2518" fmla="*/ 38819 h 358279"/>
              <a:gd name="connsiteX2519" fmla="*/ 100320 w 1592754"/>
              <a:gd name="connsiteY2519" fmla="*/ 39278 h 358279"/>
              <a:gd name="connsiteX2520" fmla="*/ 99826 w 1592754"/>
              <a:gd name="connsiteY2520" fmla="*/ 40195 h 358279"/>
              <a:gd name="connsiteX2521" fmla="*/ 98290 w 1592754"/>
              <a:gd name="connsiteY2521" fmla="*/ 41961 h 358279"/>
              <a:gd name="connsiteX2522" fmla="*/ 97372 w 1592754"/>
              <a:gd name="connsiteY2522" fmla="*/ 42702 h 358279"/>
              <a:gd name="connsiteX2523" fmla="*/ 95272 w 1592754"/>
              <a:gd name="connsiteY2523" fmla="*/ 44626 h 358279"/>
              <a:gd name="connsiteX2524" fmla="*/ 94477 w 1592754"/>
              <a:gd name="connsiteY2524" fmla="*/ 45562 h 358279"/>
              <a:gd name="connsiteX2525" fmla="*/ 93859 w 1592754"/>
              <a:gd name="connsiteY2525" fmla="*/ 45562 h 358279"/>
              <a:gd name="connsiteX2526" fmla="*/ 93859 w 1592754"/>
              <a:gd name="connsiteY2526" fmla="*/ 45491 h 358279"/>
              <a:gd name="connsiteX2527" fmla="*/ 92571 w 1592754"/>
              <a:gd name="connsiteY2527" fmla="*/ 47468 h 358279"/>
              <a:gd name="connsiteX2528" fmla="*/ 92765 w 1592754"/>
              <a:gd name="connsiteY2528" fmla="*/ 48157 h 358279"/>
              <a:gd name="connsiteX2529" fmla="*/ 93277 w 1592754"/>
              <a:gd name="connsiteY2529" fmla="*/ 48916 h 358279"/>
              <a:gd name="connsiteX2530" fmla="*/ 94054 w 1592754"/>
              <a:gd name="connsiteY2530" fmla="*/ 49693 h 358279"/>
              <a:gd name="connsiteX2531" fmla="*/ 94972 w 1592754"/>
              <a:gd name="connsiteY2531" fmla="*/ 49234 h 358279"/>
              <a:gd name="connsiteX2532" fmla="*/ 95642 w 1592754"/>
              <a:gd name="connsiteY2532" fmla="*/ 49234 h 358279"/>
              <a:gd name="connsiteX2533" fmla="*/ 96031 w 1592754"/>
              <a:gd name="connsiteY2533" fmla="*/ 48545 h 358279"/>
              <a:gd name="connsiteX2534" fmla="*/ 96578 w 1592754"/>
              <a:gd name="connsiteY2534" fmla="*/ 47910 h 358279"/>
              <a:gd name="connsiteX2535" fmla="*/ 97249 w 1592754"/>
              <a:gd name="connsiteY2535" fmla="*/ 47221 h 358279"/>
              <a:gd name="connsiteX2536" fmla="*/ 97725 w 1592754"/>
              <a:gd name="connsiteY2536" fmla="*/ 46904 h 358279"/>
              <a:gd name="connsiteX2537" fmla="*/ 98343 w 1592754"/>
              <a:gd name="connsiteY2537" fmla="*/ 46497 h 358279"/>
              <a:gd name="connsiteX2538" fmla="*/ 98943 w 1592754"/>
              <a:gd name="connsiteY2538" fmla="*/ 45880 h 358279"/>
              <a:gd name="connsiteX2539" fmla="*/ 99544 w 1592754"/>
              <a:gd name="connsiteY2539" fmla="*/ 45385 h 358279"/>
              <a:gd name="connsiteX2540" fmla="*/ 100214 w 1592754"/>
              <a:gd name="connsiteY2540" fmla="*/ 44732 h 358279"/>
              <a:gd name="connsiteX2541" fmla="*/ 100921 w 1592754"/>
              <a:gd name="connsiteY2541" fmla="*/ 44008 h 358279"/>
              <a:gd name="connsiteX2542" fmla="*/ 101644 w 1592754"/>
              <a:gd name="connsiteY2542" fmla="*/ 43267 h 358279"/>
              <a:gd name="connsiteX2543" fmla="*/ 104257 w 1592754"/>
              <a:gd name="connsiteY2543" fmla="*/ 40637 h 358279"/>
              <a:gd name="connsiteX2544" fmla="*/ 105245 w 1592754"/>
              <a:gd name="connsiteY2544" fmla="*/ 39295 h 358279"/>
              <a:gd name="connsiteX2545" fmla="*/ 106181 w 1592754"/>
              <a:gd name="connsiteY2545" fmla="*/ 38783 h 358279"/>
              <a:gd name="connsiteX2546" fmla="*/ 106922 w 1592754"/>
              <a:gd name="connsiteY2546" fmla="*/ 37883 h 358279"/>
              <a:gd name="connsiteX2547" fmla="*/ 107699 w 1592754"/>
              <a:gd name="connsiteY2547" fmla="*/ 37036 h 358279"/>
              <a:gd name="connsiteX2548" fmla="*/ 108652 w 1592754"/>
              <a:gd name="connsiteY2548" fmla="*/ 36294 h 358279"/>
              <a:gd name="connsiteX2549" fmla="*/ 109888 w 1592754"/>
              <a:gd name="connsiteY2549" fmla="*/ 35412 h 358279"/>
              <a:gd name="connsiteX2550" fmla="*/ 110806 w 1592754"/>
              <a:gd name="connsiteY2550" fmla="*/ 35182 h 358279"/>
              <a:gd name="connsiteX2551" fmla="*/ 111495 w 1592754"/>
              <a:gd name="connsiteY2551" fmla="*/ 33117 h 358279"/>
              <a:gd name="connsiteX2552" fmla="*/ 111053 w 1592754"/>
              <a:gd name="connsiteY2552" fmla="*/ 32287 h 358279"/>
              <a:gd name="connsiteX2553" fmla="*/ 110471 w 1592754"/>
              <a:gd name="connsiteY2553" fmla="*/ 32111 h 358279"/>
              <a:gd name="connsiteX2554" fmla="*/ 109253 w 1592754"/>
              <a:gd name="connsiteY2554" fmla="*/ 31899 h 358279"/>
              <a:gd name="connsiteX2555" fmla="*/ 108476 w 1592754"/>
              <a:gd name="connsiteY2555" fmla="*/ 32075 h 358279"/>
              <a:gd name="connsiteX2556" fmla="*/ 107664 w 1592754"/>
              <a:gd name="connsiteY2556" fmla="*/ 32199 h 358279"/>
              <a:gd name="connsiteX2557" fmla="*/ 106393 w 1592754"/>
              <a:gd name="connsiteY2557" fmla="*/ 33417 h 358279"/>
              <a:gd name="connsiteX2558" fmla="*/ 104169 w 1592754"/>
              <a:gd name="connsiteY2558" fmla="*/ 35571 h 358279"/>
              <a:gd name="connsiteX2559" fmla="*/ 103763 w 1592754"/>
              <a:gd name="connsiteY2559" fmla="*/ 35217 h 358279"/>
              <a:gd name="connsiteX2560" fmla="*/ 103763 w 1592754"/>
              <a:gd name="connsiteY2560" fmla="*/ 33452 h 358279"/>
              <a:gd name="connsiteX2561" fmla="*/ 102386 w 1592754"/>
              <a:gd name="connsiteY2561" fmla="*/ 32499 h 358279"/>
              <a:gd name="connsiteX2562" fmla="*/ 101609 w 1592754"/>
              <a:gd name="connsiteY2562" fmla="*/ 31758 h 358279"/>
              <a:gd name="connsiteX2563" fmla="*/ 157471 w 1592754"/>
              <a:gd name="connsiteY2563" fmla="*/ 26771 h 358279"/>
              <a:gd name="connsiteX2564" fmla="*/ 157763 w 1592754"/>
              <a:gd name="connsiteY2564" fmla="*/ 27080 h 358279"/>
              <a:gd name="connsiteX2565" fmla="*/ 157268 w 1592754"/>
              <a:gd name="connsiteY2565" fmla="*/ 28334 h 358279"/>
              <a:gd name="connsiteX2566" fmla="*/ 156227 w 1592754"/>
              <a:gd name="connsiteY2566" fmla="*/ 28334 h 358279"/>
              <a:gd name="connsiteX2567" fmla="*/ 156068 w 1592754"/>
              <a:gd name="connsiteY2567" fmla="*/ 27769 h 358279"/>
              <a:gd name="connsiteX2568" fmla="*/ 156262 w 1592754"/>
              <a:gd name="connsiteY2568" fmla="*/ 27133 h 358279"/>
              <a:gd name="connsiteX2569" fmla="*/ 157392 w 1592754"/>
              <a:gd name="connsiteY2569" fmla="*/ 26780 h 358279"/>
              <a:gd name="connsiteX2570" fmla="*/ 157471 w 1592754"/>
              <a:gd name="connsiteY2570" fmla="*/ 26771 h 358279"/>
              <a:gd name="connsiteX2571" fmla="*/ 160694 w 1592754"/>
              <a:gd name="connsiteY2571" fmla="*/ 25297 h 358279"/>
              <a:gd name="connsiteX2572" fmla="*/ 161294 w 1592754"/>
              <a:gd name="connsiteY2572" fmla="*/ 25420 h 358279"/>
              <a:gd name="connsiteX2573" fmla="*/ 161382 w 1592754"/>
              <a:gd name="connsiteY2573" fmla="*/ 26179 h 358279"/>
              <a:gd name="connsiteX2574" fmla="*/ 160464 w 1592754"/>
              <a:gd name="connsiteY2574" fmla="*/ 27080 h 358279"/>
              <a:gd name="connsiteX2575" fmla="*/ 159828 w 1592754"/>
              <a:gd name="connsiteY2575" fmla="*/ 26638 h 358279"/>
              <a:gd name="connsiteX2576" fmla="*/ 159828 w 1592754"/>
              <a:gd name="connsiteY2576" fmla="*/ 25720 h 358279"/>
              <a:gd name="connsiteX2577" fmla="*/ 160694 w 1592754"/>
              <a:gd name="connsiteY2577" fmla="*/ 25297 h 358279"/>
              <a:gd name="connsiteX2578" fmla="*/ 156509 w 1592754"/>
              <a:gd name="connsiteY2578" fmla="*/ 22967 h 358279"/>
              <a:gd name="connsiteX2579" fmla="*/ 157374 w 1592754"/>
              <a:gd name="connsiteY2579" fmla="*/ 23709 h 358279"/>
              <a:gd name="connsiteX2580" fmla="*/ 156368 w 1592754"/>
              <a:gd name="connsiteY2580" fmla="*/ 24962 h 358279"/>
              <a:gd name="connsiteX2581" fmla="*/ 155909 w 1592754"/>
              <a:gd name="connsiteY2581" fmla="*/ 24768 h 358279"/>
              <a:gd name="connsiteX2582" fmla="*/ 155662 w 1592754"/>
              <a:gd name="connsiteY2582" fmla="*/ 23797 h 358279"/>
              <a:gd name="connsiteX2583" fmla="*/ 156509 w 1592754"/>
              <a:gd name="connsiteY2583" fmla="*/ 22967 h 358279"/>
              <a:gd name="connsiteX2584" fmla="*/ 206113 w 1592754"/>
              <a:gd name="connsiteY2584" fmla="*/ 22243 h 358279"/>
              <a:gd name="connsiteX2585" fmla="*/ 204948 w 1592754"/>
              <a:gd name="connsiteY2585" fmla="*/ 22825 h 358279"/>
              <a:gd name="connsiteX2586" fmla="*/ 204771 w 1592754"/>
              <a:gd name="connsiteY2586" fmla="*/ 23937 h 358279"/>
              <a:gd name="connsiteX2587" fmla="*/ 204771 w 1592754"/>
              <a:gd name="connsiteY2587" fmla="*/ 25120 h 358279"/>
              <a:gd name="connsiteX2588" fmla="*/ 205195 w 1592754"/>
              <a:gd name="connsiteY2588" fmla="*/ 26709 h 358279"/>
              <a:gd name="connsiteX2589" fmla="*/ 205283 w 1592754"/>
              <a:gd name="connsiteY2589" fmla="*/ 27980 h 358279"/>
              <a:gd name="connsiteX2590" fmla="*/ 206590 w 1592754"/>
              <a:gd name="connsiteY2590" fmla="*/ 28209 h 358279"/>
              <a:gd name="connsiteX2591" fmla="*/ 207631 w 1592754"/>
              <a:gd name="connsiteY2591" fmla="*/ 28209 h 358279"/>
              <a:gd name="connsiteX2592" fmla="*/ 207631 w 1592754"/>
              <a:gd name="connsiteY2592" fmla="*/ 29180 h 358279"/>
              <a:gd name="connsiteX2593" fmla="*/ 207137 w 1592754"/>
              <a:gd name="connsiteY2593" fmla="*/ 30292 h 358279"/>
              <a:gd name="connsiteX2594" fmla="*/ 204260 w 1592754"/>
              <a:gd name="connsiteY2594" fmla="*/ 33258 h 358279"/>
              <a:gd name="connsiteX2595" fmla="*/ 201400 w 1592754"/>
              <a:gd name="connsiteY2595" fmla="*/ 33682 h 358279"/>
              <a:gd name="connsiteX2596" fmla="*/ 200411 w 1592754"/>
              <a:gd name="connsiteY2596" fmla="*/ 33682 h 358279"/>
              <a:gd name="connsiteX2597" fmla="*/ 197816 w 1592754"/>
              <a:gd name="connsiteY2597" fmla="*/ 33982 h 358279"/>
              <a:gd name="connsiteX2598" fmla="*/ 196704 w 1592754"/>
              <a:gd name="connsiteY2598" fmla="*/ 33593 h 358279"/>
              <a:gd name="connsiteX2599" fmla="*/ 194515 w 1592754"/>
              <a:gd name="connsiteY2599" fmla="*/ 34176 h 358279"/>
              <a:gd name="connsiteX2600" fmla="*/ 194321 w 1592754"/>
              <a:gd name="connsiteY2600" fmla="*/ 35412 h 358279"/>
              <a:gd name="connsiteX2601" fmla="*/ 194321 w 1592754"/>
              <a:gd name="connsiteY2601" fmla="*/ 35341 h 358279"/>
              <a:gd name="connsiteX2602" fmla="*/ 193968 w 1592754"/>
              <a:gd name="connsiteY2602" fmla="*/ 36435 h 358279"/>
              <a:gd name="connsiteX2603" fmla="*/ 195327 w 1592754"/>
              <a:gd name="connsiteY2603" fmla="*/ 38554 h 358279"/>
              <a:gd name="connsiteX2604" fmla="*/ 200394 w 1592754"/>
              <a:gd name="connsiteY2604" fmla="*/ 37954 h 358279"/>
              <a:gd name="connsiteX2605" fmla="*/ 204383 w 1592754"/>
              <a:gd name="connsiteY2605" fmla="*/ 38112 h 358279"/>
              <a:gd name="connsiteX2606" fmla="*/ 206519 w 1592754"/>
              <a:gd name="connsiteY2606" fmla="*/ 38695 h 358279"/>
              <a:gd name="connsiteX2607" fmla="*/ 208461 w 1592754"/>
              <a:gd name="connsiteY2607" fmla="*/ 38889 h 358279"/>
              <a:gd name="connsiteX2608" fmla="*/ 210456 w 1592754"/>
              <a:gd name="connsiteY2608" fmla="*/ 39225 h 358279"/>
              <a:gd name="connsiteX2609" fmla="*/ 212380 w 1592754"/>
              <a:gd name="connsiteY2609" fmla="*/ 39701 h 358279"/>
              <a:gd name="connsiteX2610" fmla="*/ 214445 w 1592754"/>
              <a:gd name="connsiteY2610" fmla="*/ 40407 h 358279"/>
              <a:gd name="connsiteX2611" fmla="*/ 215751 w 1592754"/>
              <a:gd name="connsiteY2611" fmla="*/ 40619 h 358279"/>
              <a:gd name="connsiteX2612" fmla="*/ 216952 w 1592754"/>
              <a:gd name="connsiteY2612" fmla="*/ 41149 h 358279"/>
              <a:gd name="connsiteX2613" fmla="*/ 218117 w 1592754"/>
              <a:gd name="connsiteY2613" fmla="*/ 41361 h 358279"/>
              <a:gd name="connsiteX2614" fmla="*/ 218858 w 1592754"/>
              <a:gd name="connsiteY2614" fmla="*/ 40902 h 358279"/>
              <a:gd name="connsiteX2615" fmla="*/ 219335 w 1592754"/>
              <a:gd name="connsiteY2615" fmla="*/ 40284 h 358279"/>
              <a:gd name="connsiteX2616" fmla="*/ 219335 w 1592754"/>
              <a:gd name="connsiteY2616" fmla="*/ 39825 h 358279"/>
              <a:gd name="connsiteX2617" fmla="*/ 219335 w 1592754"/>
              <a:gd name="connsiteY2617" fmla="*/ 39507 h 358279"/>
              <a:gd name="connsiteX2618" fmla="*/ 219335 w 1592754"/>
              <a:gd name="connsiteY2618" fmla="*/ 38677 h 358279"/>
              <a:gd name="connsiteX2619" fmla="*/ 218382 w 1592754"/>
              <a:gd name="connsiteY2619" fmla="*/ 37424 h 358279"/>
              <a:gd name="connsiteX2620" fmla="*/ 217605 w 1592754"/>
              <a:gd name="connsiteY2620" fmla="*/ 36700 h 358279"/>
              <a:gd name="connsiteX2621" fmla="*/ 216740 w 1592754"/>
              <a:gd name="connsiteY2621" fmla="*/ 36224 h 358279"/>
              <a:gd name="connsiteX2622" fmla="*/ 215875 w 1592754"/>
              <a:gd name="connsiteY2622" fmla="*/ 36100 h 358279"/>
              <a:gd name="connsiteX2623" fmla="*/ 214904 w 1592754"/>
              <a:gd name="connsiteY2623" fmla="*/ 36224 h 358279"/>
              <a:gd name="connsiteX2624" fmla="*/ 211479 w 1592754"/>
              <a:gd name="connsiteY2624" fmla="*/ 35465 h 358279"/>
              <a:gd name="connsiteX2625" fmla="*/ 211850 w 1592754"/>
              <a:gd name="connsiteY2625" fmla="*/ 33540 h 358279"/>
              <a:gd name="connsiteX2626" fmla="*/ 212168 w 1592754"/>
              <a:gd name="connsiteY2626" fmla="*/ 32852 h 358279"/>
              <a:gd name="connsiteX2627" fmla="*/ 212521 w 1592754"/>
              <a:gd name="connsiteY2627" fmla="*/ 32216 h 358279"/>
              <a:gd name="connsiteX2628" fmla="*/ 212945 w 1592754"/>
              <a:gd name="connsiteY2628" fmla="*/ 31616 h 358279"/>
              <a:gd name="connsiteX2629" fmla="*/ 213404 w 1592754"/>
              <a:gd name="connsiteY2629" fmla="*/ 30998 h 358279"/>
              <a:gd name="connsiteX2630" fmla="*/ 213404 w 1592754"/>
              <a:gd name="connsiteY2630" fmla="*/ 29339 h 358279"/>
              <a:gd name="connsiteX2631" fmla="*/ 215575 w 1592754"/>
              <a:gd name="connsiteY2631" fmla="*/ 28509 h 358279"/>
              <a:gd name="connsiteX2632" fmla="*/ 216652 w 1592754"/>
              <a:gd name="connsiteY2632" fmla="*/ 28121 h 358279"/>
              <a:gd name="connsiteX2633" fmla="*/ 218099 w 1592754"/>
              <a:gd name="connsiteY2633" fmla="*/ 27397 h 358279"/>
              <a:gd name="connsiteX2634" fmla="*/ 219970 w 1592754"/>
              <a:gd name="connsiteY2634" fmla="*/ 26373 h 358279"/>
              <a:gd name="connsiteX2635" fmla="*/ 219759 w 1592754"/>
              <a:gd name="connsiteY2635" fmla="*/ 25667 h 358279"/>
              <a:gd name="connsiteX2636" fmla="*/ 219759 w 1592754"/>
              <a:gd name="connsiteY2636" fmla="*/ 24696 h 358279"/>
              <a:gd name="connsiteX2637" fmla="*/ 219053 w 1592754"/>
              <a:gd name="connsiteY2637" fmla="*/ 23531 h 358279"/>
              <a:gd name="connsiteX2638" fmla="*/ 218488 w 1592754"/>
              <a:gd name="connsiteY2638" fmla="*/ 23002 h 358279"/>
              <a:gd name="connsiteX2639" fmla="*/ 217693 w 1592754"/>
              <a:gd name="connsiteY2639" fmla="*/ 23002 h 358279"/>
              <a:gd name="connsiteX2640" fmla="*/ 216793 w 1592754"/>
              <a:gd name="connsiteY2640" fmla="*/ 22896 h 358279"/>
              <a:gd name="connsiteX2641" fmla="*/ 213368 w 1592754"/>
              <a:gd name="connsiteY2641" fmla="*/ 23425 h 358279"/>
              <a:gd name="connsiteX2642" fmla="*/ 212821 w 1592754"/>
              <a:gd name="connsiteY2642" fmla="*/ 23425 h 358279"/>
              <a:gd name="connsiteX2643" fmla="*/ 212044 w 1592754"/>
              <a:gd name="connsiteY2643" fmla="*/ 23425 h 358279"/>
              <a:gd name="connsiteX2644" fmla="*/ 207737 w 1592754"/>
              <a:gd name="connsiteY2644" fmla="*/ 23090 h 358279"/>
              <a:gd name="connsiteX2645" fmla="*/ 206113 w 1592754"/>
              <a:gd name="connsiteY2645" fmla="*/ 22243 h 358279"/>
              <a:gd name="connsiteX2646" fmla="*/ 150189 w 1592754"/>
              <a:gd name="connsiteY2646" fmla="*/ 21025 h 358279"/>
              <a:gd name="connsiteX2647" fmla="*/ 148795 w 1592754"/>
              <a:gd name="connsiteY2647" fmla="*/ 21325 h 358279"/>
              <a:gd name="connsiteX2648" fmla="*/ 144170 w 1592754"/>
              <a:gd name="connsiteY2648" fmla="*/ 24396 h 358279"/>
              <a:gd name="connsiteX2649" fmla="*/ 143040 w 1592754"/>
              <a:gd name="connsiteY2649" fmla="*/ 24679 h 358279"/>
              <a:gd name="connsiteX2650" fmla="*/ 142246 w 1592754"/>
              <a:gd name="connsiteY2650" fmla="*/ 25332 h 358279"/>
              <a:gd name="connsiteX2651" fmla="*/ 141928 w 1592754"/>
              <a:gd name="connsiteY2651" fmla="*/ 26020 h 358279"/>
              <a:gd name="connsiteX2652" fmla="*/ 141433 w 1592754"/>
              <a:gd name="connsiteY2652" fmla="*/ 26426 h 358279"/>
              <a:gd name="connsiteX2653" fmla="*/ 141875 w 1592754"/>
              <a:gd name="connsiteY2653" fmla="*/ 27574 h 358279"/>
              <a:gd name="connsiteX2654" fmla="*/ 142440 w 1592754"/>
              <a:gd name="connsiteY2654" fmla="*/ 27839 h 358279"/>
              <a:gd name="connsiteX2655" fmla="*/ 143164 w 1592754"/>
              <a:gd name="connsiteY2655" fmla="*/ 28439 h 358279"/>
              <a:gd name="connsiteX2656" fmla="*/ 144205 w 1592754"/>
              <a:gd name="connsiteY2656" fmla="*/ 28668 h 358279"/>
              <a:gd name="connsiteX2657" fmla="*/ 145158 w 1592754"/>
              <a:gd name="connsiteY2657" fmla="*/ 29339 h 358279"/>
              <a:gd name="connsiteX2658" fmla="*/ 145158 w 1592754"/>
              <a:gd name="connsiteY2658" fmla="*/ 31104 h 358279"/>
              <a:gd name="connsiteX2659" fmla="*/ 144205 w 1592754"/>
              <a:gd name="connsiteY2659" fmla="*/ 32146 h 358279"/>
              <a:gd name="connsiteX2660" fmla="*/ 143411 w 1592754"/>
              <a:gd name="connsiteY2660" fmla="*/ 32146 h 358279"/>
              <a:gd name="connsiteX2661" fmla="*/ 142440 w 1592754"/>
              <a:gd name="connsiteY2661" fmla="*/ 33487 h 358279"/>
              <a:gd name="connsiteX2662" fmla="*/ 143322 w 1592754"/>
              <a:gd name="connsiteY2662" fmla="*/ 34653 h 358279"/>
              <a:gd name="connsiteX2663" fmla="*/ 143740 w 1592754"/>
              <a:gd name="connsiteY2663" fmla="*/ 35135 h 358279"/>
              <a:gd name="connsiteX2664" fmla="*/ 144046 w 1592754"/>
              <a:gd name="connsiteY2664" fmla="*/ 35712 h 358279"/>
              <a:gd name="connsiteX2665" fmla="*/ 144046 w 1592754"/>
              <a:gd name="connsiteY2665" fmla="*/ 36577 h 358279"/>
              <a:gd name="connsiteX2666" fmla="*/ 144046 w 1592754"/>
              <a:gd name="connsiteY2666" fmla="*/ 37248 h 358279"/>
              <a:gd name="connsiteX2667" fmla="*/ 143499 w 1592754"/>
              <a:gd name="connsiteY2667" fmla="*/ 38024 h 358279"/>
              <a:gd name="connsiteX2668" fmla="*/ 142687 w 1592754"/>
              <a:gd name="connsiteY2668" fmla="*/ 38819 h 358279"/>
              <a:gd name="connsiteX2669" fmla="*/ 141292 w 1592754"/>
              <a:gd name="connsiteY2669" fmla="*/ 40584 h 358279"/>
              <a:gd name="connsiteX2670" fmla="*/ 141804 w 1592754"/>
              <a:gd name="connsiteY2670" fmla="*/ 42173 h 358279"/>
              <a:gd name="connsiteX2671" fmla="*/ 142563 w 1592754"/>
              <a:gd name="connsiteY2671" fmla="*/ 42967 h 358279"/>
              <a:gd name="connsiteX2672" fmla="*/ 143111 w 1592754"/>
              <a:gd name="connsiteY2672" fmla="*/ 43797 h 358279"/>
              <a:gd name="connsiteX2673" fmla="*/ 144170 w 1592754"/>
              <a:gd name="connsiteY2673" fmla="*/ 43938 h 358279"/>
              <a:gd name="connsiteX2674" fmla="*/ 144893 w 1592754"/>
              <a:gd name="connsiteY2674" fmla="*/ 43814 h 358279"/>
              <a:gd name="connsiteX2675" fmla="*/ 146465 w 1592754"/>
              <a:gd name="connsiteY2675" fmla="*/ 42049 h 358279"/>
              <a:gd name="connsiteX2676" fmla="*/ 149889 w 1592754"/>
              <a:gd name="connsiteY2676" fmla="*/ 39684 h 358279"/>
              <a:gd name="connsiteX2677" fmla="*/ 151760 w 1592754"/>
              <a:gd name="connsiteY2677" fmla="*/ 36665 h 358279"/>
              <a:gd name="connsiteX2678" fmla="*/ 151390 w 1592754"/>
              <a:gd name="connsiteY2678" fmla="*/ 35818 h 358279"/>
              <a:gd name="connsiteX2679" fmla="*/ 150525 w 1592754"/>
              <a:gd name="connsiteY2679" fmla="*/ 35412 h 358279"/>
              <a:gd name="connsiteX2680" fmla="*/ 149642 w 1592754"/>
              <a:gd name="connsiteY2680" fmla="*/ 35535 h 358279"/>
              <a:gd name="connsiteX2681" fmla="*/ 149395 w 1592754"/>
              <a:gd name="connsiteY2681" fmla="*/ 34653 h 358279"/>
              <a:gd name="connsiteX2682" fmla="*/ 151443 w 1592754"/>
              <a:gd name="connsiteY2682" fmla="*/ 32075 h 358279"/>
              <a:gd name="connsiteX2683" fmla="*/ 151549 w 1592754"/>
              <a:gd name="connsiteY2683" fmla="*/ 31581 h 358279"/>
              <a:gd name="connsiteX2684" fmla="*/ 150895 w 1592754"/>
              <a:gd name="connsiteY2684" fmla="*/ 30487 h 358279"/>
              <a:gd name="connsiteX2685" fmla="*/ 150525 w 1592754"/>
              <a:gd name="connsiteY2685" fmla="*/ 29780 h 358279"/>
              <a:gd name="connsiteX2686" fmla="*/ 149730 w 1592754"/>
              <a:gd name="connsiteY2686" fmla="*/ 29922 h 358279"/>
              <a:gd name="connsiteX2687" fmla="*/ 149501 w 1592754"/>
              <a:gd name="connsiteY2687" fmla="*/ 28880 h 358279"/>
              <a:gd name="connsiteX2688" fmla="*/ 149413 w 1592754"/>
              <a:gd name="connsiteY2688" fmla="*/ 27344 h 358279"/>
              <a:gd name="connsiteX2689" fmla="*/ 150454 w 1592754"/>
              <a:gd name="connsiteY2689" fmla="*/ 25809 h 358279"/>
              <a:gd name="connsiteX2690" fmla="*/ 151054 w 1592754"/>
              <a:gd name="connsiteY2690" fmla="*/ 24732 h 358279"/>
              <a:gd name="connsiteX2691" fmla="*/ 151266 w 1592754"/>
              <a:gd name="connsiteY2691" fmla="*/ 23320 h 358279"/>
              <a:gd name="connsiteX2692" fmla="*/ 151266 w 1592754"/>
              <a:gd name="connsiteY2692" fmla="*/ 22084 h 358279"/>
              <a:gd name="connsiteX2693" fmla="*/ 150189 w 1592754"/>
              <a:gd name="connsiteY2693" fmla="*/ 21025 h 358279"/>
              <a:gd name="connsiteX2694" fmla="*/ 161928 w 1592754"/>
              <a:gd name="connsiteY2694" fmla="*/ 20742 h 358279"/>
              <a:gd name="connsiteX2695" fmla="*/ 162140 w 1592754"/>
              <a:gd name="connsiteY2695" fmla="*/ 21607 h 358279"/>
              <a:gd name="connsiteX2696" fmla="*/ 161469 w 1592754"/>
              <a:gd name="connsiteY2696" fmla="*/ 22896 h 358279"/>
              <a:gd name="connsiteX2697" fmla="*/ 160234 w 1592754"/>
              <a:gd name="connsiteY2697" fmla="*/ 23002 h 358279"/>
              <a:gd name="connsiteX2698" fmla="*/ 159757 w 1592754"/>
              <a:gd name="connsiteY2698" fmla="*/ 21960 h 358279"/>
              <a:gd name="connsiteX2699" fmla="*/ 161928 w 1592754"/>
              <a:gd name="connsiteY2699" fmla="*/ 20742 h 358279"/>
              <a:gd name="connsiteX2700" fmla="*/ 162829 w 1592754"/>
              <a:gd name="connsiteY2700" fmla="*/ 17229 h 358279"/>
              <a:gd name="connsiteX2701" fmla="*/ 158539 w 1592754"/>
              <a:gd name="connsiteY2701" fmla="*/ 19312 h 358279"/>
              <a:gd name="connsiteX2702" fmla="*/ 157074 w 1592754"/>
              <a:gd name="connsiteY2702" fmla="*/ 19665 h 358279"/>
              <a:gd name="connsiteX2703" fmla="*/ 155308 w 1592754"/>
              <a:gd name="connsiteY2703" fmla="*/ 20707 h 358279"/>
              <a:gd name="connsiteX2704" fmla="*/ 154249 w 1592754"/>
              <a:gd name="connsiteY2704" fmla="*/ 21219 h 358279"/>
              <a:gd name="connsiteX2705" fmla="*/ 153420 w 1592754"/>
              <a:gd name="connsiteY2705" fmla="*/ 21431 h 358279"/>
              <a:gd name="connsiteX2706" fmla="*/ 152449 w 1592754"/>
              <a:gd name="connsiteY2706" fmla="*/ 21007 h 358279"/>
              <a:gd name="connsiteX2707" fmla="*/ 151955 w 1592754"/>
              <a:gd name="connsiteY2707" fmla="*/ 22525 h 358279"/>
              <a:gd name="connsiteX2708" fmla="*/ 151955 w 1592754"/>
              <a:gd name="connsiteY2708" fmla="*/ 23990 h 358279"/>
              <a:gd name="connsiteX2709" fmla="*/ 151902 w 1592754"/>
              <a:gd name="connsiteY2709" fmla="*/ 23920 h 358279"/>
              <a:gd name="connsiteX2710" fmla="*/ 151955 w 1592754"/>
              <a:gd name="connsiteY2710" fmla="*/ 24891 h 358279"/>
              <a:gd name="connsiteX2711" fmla="*/ 152431 w 1592754"/>
              <a:gd name="connsiteY2711" fmla="*/ 25932 h 358279"/>
              <a:gd name="connsiteX2712" fmla="*/ 153049 w 1592754"/>
              <a:gd name="connsiteY2712" fmla="*/ 28439 h 358279"/>
              <a:gd name="connsiteX2713" fmla="*/ 152731 w 1592754"/>
              <a:gd name="connsiteY2713" fmla="*/ 30081 h 358279"/>
              <a:gd name="connsiteX2714" fmla="*/ 153155 w 1592754"/>
              <a:gd name="connsiteY2714" fmla="*/ 31087 h 358279"/>
              <a:gd name="connsiteX2715" fmla="*/ 153790 w 1592754"/>
              <a:gd name="connsiteY2715" fmla="*/ 31952 h 358279"/>
              <a:gd name="connsiteX2716" fmla="*/ 154090 w 1592754"/>
              <a:gd name="connsiteY2716" fmla="*/ 32570 h 358279"/>
              <a:gd name="connsiteX2717" fmla="*/ 154426 w 1592754"/>
              <a:gd name="connsiteY2717" fmla="*/ 32958 h 358279"/>
              <a:gd name="connsiteX2718" fmla="*/ 155008 w 1592754"/>
              <a:gd name="connsiteY2718" fmla="*/ 32958 h 358279"/>
              <a:gd name="connsiteX2719" fmla="*/ 155679 w 1592754"/>
              <a:gd name="connsiteY2719" fmla="*/ 32711 h 358279"/>
              <a:gd name="connsiteX2720" fmla="*/ 156403 w 1592754"/>
              <a:gd name="connsiteY2720" fmla="*/ 32375 h 358279"/>
              <a:gd name="connsiteX2721" fmla="*/ 157003 w 1592754"/>
              <a:gd name="connsiteY2721" fmla="*/ 32375 h 358279"/>
              <a:gd name="connsiteX2722" fmla="*/ 157003 w 1592754"/>
              <a:gd name="connsiteY2722" fmla="*/ 33364 h 358279"/>
              <a:gd name="connsiteX2723" fmla="*/ 156615 w 1592754"/>
              <a:gd name="connsiteY2723" fmla="*/ 33805 h 358279"/>
              <a:gd name="connsiteX2724" fmla="*/ 156156 w 1592754"/>
              <a:gd name="connsiteY2724" fmla="*/ 33893 h 358279"/>
              <a:gd name="connsiteX2725" fmla="*/ 155662 w 1592754"/>
              <a:gd name="connsiteY2725" fmla="*/ 34052 h 358279"/>
              <a:gd name="connsiteX2726" fmla="*/ 155185 w 1592754"/>
              <a:gd name="connsiteY2726" fmla="*/ 33964 h 358279"/>
              <a:gd name="connsiteX2727" fmla="*/ 154814 w 1592754"/>
              <a:gd name="connsiteY2727" fmla="*/ 34635 h 358279"/>
              <a:gd name="connsiteX2728" fmla="*/ 154814 w 1592754"/>
              <a:gd name="connsiteY2728" fmla="*/ 35465 h 358279"/>
              <a:gd name="connsiteX2729" fmla="*/ 154814 w 1592754"/>
              <a:gd name="connsiteY2729" fmla="*/ 36153 h 358279"/>
              <a:gd name="connsiteX2730" fmla="*/ 155556 w 1592754"/>
              <a:gd name="connsiteY2730" fmla="*/ 36400 h 358279"/>
              <a:gd name="connsiteX2731" fmla="*/ 156385 w 1592754"/>
              <a:gd name="connsiteY2731" fmla="*/ 36400 h 358279"/>
              <a:gd name="connsiteX2732" fmla="*/ 156791 w 1592754"/>
              <a:gd name="connsiteY2732" fmla="*/ 36930 h 358279"/>
              <a:gd name="connsiteX2733" fmla="*/ 154903 w 1592754"/>
              <a:gd name="connsiteY2733" fmla="*/ 38095 h 358279"/>
              <a:gd name="connsiteX2734" fmla="*/ 153402 w 1592754"/>
              <a:gd name="connsiteY2734" fmla="*/ 38854 h 358279"/>
              <a:gd name="connsiteX2735" fmla="*/ 152820 w 1592754"/>
              <a:gd name="connsiteY2735" fmla="*/ 38677 h 358279"/>
              <a:gd name="connsiteX2736" fmla="*/ 152431 w 1592754"/>
              <a:gd name="connsiteY2736" fmla="*/ 39083 h 358279"/>
              <a:gd name="connsiteX2737" fmla="*/ 152166 w 1592754"/>
              <a:gd name="connsiteY2737" fmla="*/ 39966 h 358279"/>
              <a:gd name="connsiteX2738" fmla="*/ 152166 w 1592754"/>
              <a:gd name="connsiteY2738" fmla="*/ 40690 h 358279"/>
              <a:gd name="connsiteX2739" fmla="*/ 152643 w 1592754"/>
              <a:gd name="connsiteY2739" fmla="*/ 42208 h 358279"/>
              <a:gd name="connsiteX2740" fmla="*/ 153896 w 1592754"/>
              <a:gd name="connsiteY2740" fmla="*/ 42649 h 358279"/>
              <a:gd name="connsiteX2741" fmla="*/ 155662 w 1592754"/>
              <a:gd name="connsiteY2741" fmla="*/ 41837 h 358279"/>
              <a:gd name="connsiteX2742" fmla="*/ 157427 w 1592754"/>
              <a:gd name="connsiteY2742" fmla="*/ 41396 h 358279"/>
              <a:gd name="connsiteX2743" fmla="*/ 159192 w 1592754"/>
              <a:gd name="connsiteY2743" fmla="*/ 40813 h 358279"/>
              <a:gd name="connsiteX2744" fmla="*/ 160587 w 1592754"/>
              <a:gd name="connsiteY2744" fmla="*/ 40372 h 358279"/>
              <a:gd name="connsiteX2745" fmla="*/ 161840 w 1592754"/>
              <a:gd name="connsiteY2745" fmla="*/ 40072 h 358279"/>
              <a:gd name="connsiteX2746" fmla="*/ 163305 w 1592754"/>
              <a:gd name="connsiteY2746" fmla="*/ 39948 h 358279"/>
              <a:gd name="connsiteX2747" fmla="*/ 165953 w 1592754"/>
              <a:gd name="connsiteY2747" fmla="*/ 39472 h 358279"/>
              <a:gd name="connsiteX2748" fmla="*/ 167630 w 1592754"/>
              <a:gd name="connsiteY2748" fmla="*/ 39472 h 358279"/>
              <a:gd name="connsiteX2749" fmla="*/ 169042 w 1592754"/>
              <a:gd name="connsiteY2749" fmla="*/ 36665 h 358279"/>
              <a:gd name="connsiteX2750" fmla="*/ 167842 w 1592754"/>
              <a:gd name="connsiteY2750" fmla="*/ 35217 h 358279"/>
              <a:gd name="connsiteX2751" fmla="*/ 166642 w 1592754"/>
              <a:gd name="connsiteY2751" fmla="*/ 35412 h 358279"/>
              <a:gd name="connsiteX2752" fmla="*/ 165282 w 1592754"/>
              <a:gd name="connsiteY2752" fmla="*/ 35888 h 358279"/>
              <a:gd name="connsiteX2753" fmla="*/ 164153 w 1592754"/>
              <a:gd name="connsiteY2753" fmla="*/ 35994 h 358279"/>
              <a:gd name="connsiteX2754" fmla="*/ 162705 w 1592754"/>
              <a:gd name="connsiteY2754" fmla="*/ 36488 h 358279"/>
              <a:gd name="connsiteX2755" fmla="*/ 162105 w 1592754"/>
              <a:gd name="connsiteY2755" fmla="*/ 36135 h 358279"/>
              <a:gd name="connsiteX2756" fmla="*/ 162352 w 1592754"/>
              <a:gd name="connsiteY2756" fmla="*/ 35429 h 358279"/>
              <a:gd name="connsiteX2757" fmla="*/ 163429 w 1592754"/>
              <a:gd name="connsiteY2757" fmla="*/ 34864 h 358279"/>
              <a:gd name="connsiteX2758" fmla="*/ 164294 w 1592754"/>
              <a:gd name="connsiteY2758" fmla="*/ 34035 h 358279"/>
              <a:gd name="connsiteX2759" fmla="*/ 164400 w 1592754"/>
              <a:gd name="connsiteY2759" fmla="*/ 33452 h 358279"/>
              <a:gd name="connsiteX2760" fmla="*/ 163923 w 1592754"/>
              <a:gd name="connsiteY2760" fmla="*/ 32111 h 358279"/>
              <a:gd name="connsiteX2761" fmla="*/ 163411 w 1592754"/>
              <a:gd name="connsiteY2761" fmla="*/ 31687 h 358279"/>
              <a:gd name="connsiteX2762" fmla="*/ 162281 w 1592754"/>
              <a:gd name="connsiteY2762" fmla="*/ 31493 h 358279"/>
              <a:gd name="connsiteX2763" fmla="*/ 161558 w 1592754"/>
              <a:gd name="connsiteY2763" fmla="*/ 31969 h 358279"/>
              <a:gd name="connsiteX2764" fmla="*/ 160604 w 1592754"/>
              <a:gd name="connsiteY2764" fmla="*/ 32269 h 358279"/>
              <a:gd name="connsiteX2765" fmla="*/ 160463 w 1592754"/>
              <a:gd name="connsiteY2765" fmla="*/ 31281 h 358279"/>
              <a:gd name="connsiteX2766" fmla="*/ 161681 w 1592754"/>
              <a:gd name="connsiteY2766" fmla="*/ 30716 h 358279"/>
              <a:gd name="connsiteX2767" fmla="*/ 162511 w 1592754"/>
              <a:gd name="connsiteY2767" fmla="*/ 30310 h 358279"/>
              <a:gd name="connsiteX2768" fmla="*/ 163341 w 1592754"/>
              <a:gd name="connsiteY2768" fmla="*/ 30169 h 358279"/>
              <a:gd name="connsiteX2769" fmla="*/ 163905 w 1592754"/>
              <a:gd name="connsiteY2769" fmla="*/ 29410 h 358279"/>
              <a:gd name="connsiteX2770" fmla="*/ 165335 w 1592754"/>
              <a:gd name="connsiteY2770" fmla="*/ 24908 h 358279"/>
              <a:gd name="connsiteX2771" fmla="*/ 166094 w 1592754"/>
              <a:gd name="connsiteY2771" fmla="*/ 23743 h 358279"/>
              <a:gd name="connsiteX2772" fmla="*/ 166800 w 1592754"/>
              <a:gd name="connsiteY2772" fmla="*/ 21837 h 358279"/>
              <a:gd name="connsiteX2773" fmla="*/ 166906 w 1592754"/>
              <a:gd name="connsiteY2773" fmla="*/ 20689 h 358279"/>
              <a:gd name="connsiteX2774" fmla="*/ 167312 w 1592754"/>
              <a:gd name="connsiteY2774" fmla="*/ 19418 h 358279"/>
              <a:gd name="connsiteX2775" fmla="*/ 166412 w 1592754"/>
              <a:gd name="connsiteY2775" fmla="*/ 18112 h 358279"/>
              <a:gd name="connsiteX2776" fmla="*/ 165953 w 1592754"/>
              <a:gd name="connsiteY2776" fmla="*/ 17335 h 358279"/>
              <a:gd name="connsiteX2777" fmla="*/ 163923 w 1592754"/>
              <a:gd name="connsiteY2777" fmla="*/ 17477 h 358279"/>
              <a:gd name="connsiteX2778" fmla="*/ 162829 w 1592754"/>
              <a:gd name="connsiteY2778" fmla="*/ 17229 h 358279"/>
              <a:gd name="connsiteX2779" fmla="*/ 179140 w 1592754"/>
              <a:gd name="connsiteY2779" fmla="*/ 6355 h 358279"/>
              <a:gd name="connsiteX2780" fmla="*/ 351854 w 1592754"/>
              <a:gd name="connsiteY2780" fmla="*/ 179140 h 358279"/>
              <a:gd name="connsiteX2781" fmla="*/ 351854 w 1592754"/>
              <a:gd name="connsiteY2781" fmla="*/ 179210 h 358279"/>
              <a:gd name="connsiteX2782" fmla="*/ 178999 w 1592754"/>
              <a:gd name="connsiteY2782" fmla="*/ 351924 h 358279"/>
              <a:gd name="connsiteX2783" fmla="*/ 6284 w 1592754"/>
              <a:gd name="connsiteY2783" fmla="*/ 179069 h 358279"/>
              <a:gd name="connsiteX2784" fmla="*/ 179140 w 1592754"/>
              <a:gd name="connsiteY2784" fmla="*/ 6355 h 358279"/>
              <a:gd name="connsiteX2785" fmla="*/ 179140 w 1592754"/>
              <a:gd name="connsiteY2785" fmla="*/ 4007 h 358279"/>
              <a:gd name="connsiteX2786" fmla="*/ 4008 w 1592754"/>
              <a:gd name="connsiteY2786" fmla="*/ 179140 h 358279"/>
              <a:gd name="connsiteX2787" fmla="*/ 179140 w 1592754"/>
              <a:gd name="connsiteY2787" fmla="*/ 354272 h 358279"/>
              <a:gd name="connsiteX2788" fmla="*/ 354273 w 1592754"/>
              <a:gd name="connsiteY2788" fmla="*/ 179140 h 358279"/>
              <a:gd name="connsiteX2789" fmla="*/ 179140 w 1592754"/>
              <a:gd name="connsiteY2789" fmla="*/ 4007 h 358279"/>
              <a:gd name="connsiteX2790" fmla="*/ 179140 w 1592754"/>
              <a:gd name="connsiteY2790" fmla="*/ 0 h 358279"/>
              <a:gd name="connsiteX2791" fmla="*/ 358280 w 1592754"/>
              <a:gd name="connsiteY2791" fmla="*/ 179140 h 358279"/>
              <a:gd name="connsiteX2792" fmla="*/ 179140 w 1592754"/>
              <a:gd name="connsiteY2792" fmla="*/ 358279 h 358279"/>
              <a:gd name="connsiteX2793" fmla="*/ 0 w 1592754"/>
              <a:gd name="connsiteY2793" fmla="*/ 179140 h 358279"/>
              <a:gd name="connsiteX2794" fmla="*/ 179140 w 1592754"/>
              <a:gd name="connsiteY2794" fmla="*/ 0 h 358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</a:cxnLst>
            <a:rect l="l" t="t" r="r" b="b"/>
            <a:pathLst>
              <a:path w="1592754" h="358279">
                <a:moveTo>
                  <a:pt x="209574" y="323627"/>
                </a:moveTo>
                <a:cubicBezTo>
                  <a:pt x="210657" y="324801"/>
                  <a:pt x="211353" y="326280"/>
                  <a:pt x="211568" y="327864"/>
                </a:cubicBezTo>
                <a:cubicBezTo>
                  <a:pt x="211951" y="329375"/>
                  <a:pt x="211852" y="330967"/>
                  <a:pt x="211286" y="332418"/>
                </a:cubicBezTo>
                <a:cubicBezTo>
                  <a:pt x="211123" y="332752"/>
                  <a:pt x="210915" y="333062"/>
                  <a:pt x="210668" y="333339"/>
                </a:cubicBezTo>
                <a:cubicBezTo>
                  <a:pt x="209185" y="334995"/>
                  <a:pt x="206640" y="335136"/>
                  <a:pt x="204984" y="333654"/>
                </a:cubicBezTo>
                <a:cubicBezTo>
                  <a:pt x="203914" y="332513"/>
                  <a:pt x="203224" y="331071"/>
                  <a:pt x="203007" y="329523"/>
                </a:cubicBezTo>
                <a:cubicBezTo>
                  <a:pt x="202617" y="327971"/>
                  <a:pt x="202715" y="326338"/>
                  <a:pt x="203289" y="324845"/>
                </a:cubicBezTo>
                <a:cubicBezTo>
                  <a:pt x="203466" y="324467"/>
                  <a:pt x="203700" y="324119"/>
                  <a:pt x="203985" y="323816"/>
                </a:cubicBezTo>
                <a:cubicBezTo>
                  <a:pt x="205476" y="322220"/>
                  <a:pt x="207978" y="322135"/>
                  <a:pt x="209574" y="323627"/>
                </a:cubicBezTo>
                <a:close/>
                <a:moveTo>
                  <a:pt x="185565" y="322479"/>
                </a:moveTo>
                <a:lnTo>
                  <a:pt x="173756" y="322691"/>
                </a:lnTo>
                <a:lnTo>
                  <a:pt x="174073" y="340132"/>
                </a:lnTo>
                <a:lnTo>
                  <a:pt x="185936" y="339902"/>
                </a:lnTo>
                <a:lnTo>
                  <a:pt x="185936" y="338349"/>
                </a:lnTo>
                <a:lnTo>
                  <a:pt x="185936" y="336813"/>
                </a:lnTo>
                <a:lnTo>
                  <a:pt x="177110" y="336972"/>
                </a:lnTo>
                <a:lnTo>
                  <a:pt x="177110" y="332435"/>
                </a:lnTo>
                <a:lnTo>
                  <a:pt x="184947" y="332294"/>
                </a:lnTo>
                <a:lnTo>
                  <a:pt x="184947" y="330794"/>
                </a:lnTo>
                <a:lnTo>
                  <a:pt x="184947" y="329293"/>
                </a:lnTo>
                <a:lnTo>
                  <a:pt x="177110" y="329434"/>
                </a:lnTo>
                <a:lnTo>
                  <a:pt x="177110" y="325727"/>
                </a:lnTo>
                <a:lnTo>
                  <a:pt x="185565" y="325586"/>
                </a:lnTo>
                <a:lnTo>
                  <a:pt x="185565" y="324033"/>
                </a:lnTo>
                <a:close/>
                <a:moveTo>
                  <a:pt x="156615" y="321138"/>
                </a:moveTo>
                <a:lnTo>
                  <a:pt x="156421" y="322673"/>
                </a:lnTo>
                <a:lnTo>
                  <a:pt x="156244" y="324209"/>
                </a:lnTo>
                <a:lnTo>
                  <a:pt x="161046" y="324792"/>
                </a:lnTo>
                <a:lnTo>
                  <a:pt x="159280" y="339020"/>
                </a:lnTo>
                <a:lnTo>
                  <a:pt x="161046" y="339232"/>
                </a:lnTo>
                <a:lnTo>
                  <a:pt x="162687" y="339426"/>
                </a:lnTo>
                <a:lnTo>
                  <a:pt x="164453" y="325198"/>
                </a:lnTo>
                <a:lnTo>
                  <a:pt x="169272" y="325798"/>
                </a:lnTo>
                <a:lnTo>
                  <a:pt x="169448" y="324244"/>
                </a:lnTo>
                <a:lnTo>
                  <a:pt x="169554" y="322726"/>
                </a:lnTo>
                <a:close/>
                <a:moveTo>
                  <a:pt x="210943" y="320587"/>
                </a:moveTo>
                <a:cubicBezTo>
                  <a:pt x="207356" y="318435"/>
                  <a:pt x="202704" y="319598"/>
                  <a:pt x="200552" y="323185"/>
                </a:cubicBezTo>
                <a:cubicBezTo>
                  <a:pt x="199476" y="325376"/>
                  <a:pt x="199207" y="327877"/>
                  <a:pt x="199793" y="330246"/>
                </a:cubicBezTo>
                <a:cubicBezTo>
                  <a:pt x="200127" y="332621"/>
                  <a:pt x="201306" y="334795"/>
                  <a:pt x="203112" y="336372"/>
                </a:cubicBezTo>
                <a:cubicBezTo>
                  <a:pt x="203276" y="336492"/>
                  <a:pt x="203446" y="336607"/>
                  <a:pt x="203619" y="336714"/>
                </a:cubicBezTo>
                <a:cubicBezTo>
                  <a:pt x="207220" y="338937"/>
                  <a:pt x="211940" y="337819"/>
                  <a:pt x="214163" y="334218"/>
                </a:cubicBezTo>
                <a:cubicBezTo>
                  <a:pt x="215248" y="332080"/>
                  <a:pt x="215518" y="329621"/>
                  <a:pt x="214922" y="327298"/>
                </a:cubicBezTo>
                <a:cubicBezTo>
                  <a:pt x="214599" y="324880"/>
                  <a:pt x="213421" y="322657"/>
                  <a:pt x="211603" y="321032"/>
                </a:cubicBezTo>
                <a:cubicBezTo>
                  <a:pt x="211391" y="320871"/>
                  <a:pt x="211171" y="320723"/>
                  <a:pt x="210943" y="320587"/>
                </a:cubicBezTo>
                <a:close/>
                <a:moveTo>
                  <a:pt x="656263" y="318769"/>
                </a:moveTo>
                <a:lnTo>
                  <a:pt x="656623" y="318929"/>
                </a:lnTo>
                <a:lnTo>
                  <a:pt x="656193" y="318806"/>
                </a:lnTo>
                <a:close/>
                <a:moveTo>
                  <a:pt x="140304" y="317395"/>
                </a:moveTo>
                <a:lnTo>
                  <a:pt x="137673" y="327987"/>
                </a:lnTo>
                <a:cubicBezTo>
                  <a:pt x="137075" y="329803"/>
                  <a:pt x="137169" y="331779"/>
                  <a:pt x="137938" y="333530"/>
                </a:cubicBezTo>
                <a:cubicBezTo>
                  <a:pt x="138906" y="335057"/>
                  <a:pt x="140480" y="336096"/>
                  <a:pt x="142263" y="336390"/>
                </a:cubicBezTo>
                <a:cubicBezTo>
                  <a:pt x="143979" y="336993"/>
                  <a:pt x="145870" y="336845"/>
                  <a:pt x="147471" y="335983"/>
                </a:cubicBezTo>
                <a:cubicBezTo>
                  <a:pt x="148962" y="334755"/>
                  <a:pt x="149949" y="333021"/>
                  <a:pt x="150242" y="331111"/>
                </a:cubicBezTo>
                <a:lnTo>
                  <a:pt x="152802" y="320520"/>
                </a:lnTo>
                <a:lnTo>
                  <a:pt x="151178" y="320114"/>
                </a:lnTo>
                <a:lnTo>
                  <a:pt x="149554" y="319725"/>
                </a:lnTo>
                <a:lnTo>
                  <a:pt x="146888" y="330317"/>
                </a:lnTo>
                <a:cubicBezTo>
                  <a:pt x="146733" y="331327"/>
                  <a:pt x="146242" y="332253"/>
                  <a:pt x="145494" y="332947"/>
                </a:cubicBezTo>
                <a:cubicBezTo>
                  <a:pt x="144729" y="333413"/>
                  <a:pt x="143792" y="333505"/>
                  <a:pt x="142952" y="333194"/>
                </a:cubicBezTo>
                <a:cubicBezTo>
                  <a:pt x="142080" y="333046"/>
                  <a:pt x="141326" y="332506"/>
                  <a:pt x="140904" y="331729"/>
                </a:cubicBezTo>
                <a:cubicBezTo>
                  <a:pt x="140567" y="330781"/>
                  <a:pt x="140567" y="329747"/>
                  <a:pt x="140904" y="328799"/>
                </a:cubicBezTo>
                <a:lnTo>
                  <a:pt x="143552" y="318207"/>
                </a:lnTo>
                <a:lnTo>
                  <a:pt x="141928" y="317801"/>
                </a:lnTo>
                <a:close/>
                <a:moveTo>
                  <a:pt x="228885" y="313935"/>
                </a:moveTo>
                <a:lnTo>
                  <a:pt x="218029" y="317466"/>
                </a:lnTo>
                <a:lnTo>
                  <a:pt x="223324" y="334042"/>
                </a:lnTo>
                <a:lnTo>
                  <a:pt x="224931" y="333512"/>
                </a:lnTo>
                <a:lnTo>
                  <a:pt x="226520" y="333000"/>
                </a:lnTo>
                <a:lnTo>
                  <a:pt x="224313" y="325992"/>
                </a:lnTo>
                <a:lnTo>
                  <a:pt x="231003" y="323821"/>
                </a:lnTo>
                <a:lnTo>
                  <a:pt x="230544" y="322391"/>
                </a:lnTo>
                <a:lnTo>
                  <a:pt x="230068" y="320961"/>
                </a:lnTo>
                <a:lnTo>
                  <a:pt x="223395" y="323132"/>
                </a:lnTo>
                <a:lnTo>
                  <a:pt x="222177" y="319372"/>
                </a:lnTo>
                <a:lnTo>
                  <a:pt x="229838" y="316883"/>
                </a:lnTo>
                <a:lnTo>
                  <a:pt x="229362" y="315400"/>
                </a:lnTo>
                <a:close/>
                <a:moveTo>
                  <a:pt x="124293" y="311941"/>
                </a:moveTo>
                <a:lnTo>
                  <a:pt x="123781" y="313406"/>
                </a:lnTo>
                <a:lnTo>
                  <a:pt x="123287" y="314871"/>
                </a:lnTo>
                <a:lnTo>
                  <a:pt x="127859" y="316442"/>
                </a:lnTo>
                <a:lnTo>
                  <a:pt x="123198" y="329999"/>
                </a:lnTo>
                <a:lnTo>
                  <a:pt x="124787" y="330546"/>
                </a:lnTo>
                <a:lnTo>
                  <a:pt x="126358" y="331094"/>
                </a:lnTo>
                <a:lnTo>
                  <a:pt x="131018" y="317536"/>
                </a:lnTo>
                <a:lnTo>
                  <a:pt x="135608" y="319108"/>
                </a:lnTo>
                <a:lnTo>
                  <a:pt x="136120" y="317642"/>
                </a:lnTo>
                <a:lnTo>
                  <a:pt x="136650" y="316195"/>
                </a:lnTo>
                <a:close/>
                <a:moveTo>
                  <a:pt x="117955" y="308834"/>
                </a:moveTo>
                <a:lnTo>
                  <a:pt x="110594" y="324633"/>
                </a:lnTo>
                <a:lnTo>
                  <a:pt x="112112" y="325339"/>
                </a:lnTo>
                <a:lnTo>
                  <a:pt x="113613" y="326045"/>
                </a:lnTo>
                <a:lnTo>
                  <a:pt x="120992" y="310246"/>
                </a:lnTo>
                <a:lnTo>
                  <a:pt x="119456" y="309540"/>
                </a:lnTo>
                <a:close/>
                <a:moveTo>
                  <a:pt x="250192" y="303609"/>
                </a:moveTo>
                <a:lnTo>
                  <a:pt x="238682" y="309716"/>
                </a:lnTo>
                <a:lnTo>
                  <a:pt x="239406" y="311093"/>
                </a:lnTo>
                <a:lnTo>
                  <a:pt x="240130" y="312453"/>
                </a:lnTo>
                <a:lnTo>
                  <a:pt x="244402" y="310175"/>
                </a:lnTo>
                <a:lnTo>
                  <a:pt x="251145" y="322832"/>
                </a:lnTo>
                <a:lnTo>
                  <a:pt x="252628" y="322056"/>
                </a:lnTo>
                <a:lnTo>
                  <a:pt x="254093" y="321261"/>
                </a:lnTo>
                <a:lnTo>
                  <a:pt x="247367" y="308604"/>
                </a:lnTo>
                <a:lnTo>
                  <a:pt x="251639" y="306327"/>
                </a:lnTo>
                <a:lnTo>
                  <a:pt x="250916" y="304968"/>
                </a:lnTo>
                <a:close/>
                <a:moveTo>
                  <a:pt x="102951" y="300678"/>
                </a:moveTo>
                <a:lnTo>
                  <a:pt x="102262" y="302126"/>
                </a:lnTo>
                <a:lnTo>
                  <a:pt x="101521" y="303485"/>
                </a:lnTo>
                <a:lnTo>
                  <a:pt x="105757" y="305833"/>
                </a:lnTo>
                <a:lnTo>
                  <a:pt x="98802" y="318366"/>
                </a:lnTo>
                <a:lnTo>
                  <a:pt x="100267" y="319178"/>
                </a:lnTo>
                <a:lnTo>
                  <a:pt x="101733" y="319990"/>
                </a:lnTo>
                <a:lnTo>
                  <a:pt x="108617" y="307351"/>
                </a:lnTo>
                <a:lnTo>
                  <a:pt x="112854" y="309699"/>
                </a:lnTo>
                <a:lnTo>
                  <a:pt x="113595" y="308357"/>
                </a:lnTo>
                <a:lnTo>
                  <a:pt x="114354" y="306998"/>
                </a:lnTo>
                <a:close/>
                <a:moveTo>
                  <a:pt x="189449" y="298172"/>
                </a:moveTo>
                <a:cubicBezTo>
                  <a:pt x="186236" y="299267"/>
                  <a:pt x="185424" y="304739"/>
                  <a:pt x="184948" y="305057"/>
                </a:cubicBezTo>
                <a:lnTo>
                  <a:pt x="184540" y="305999"/>
                </a:lnTo>
                <a:lnTo>
                  <a:pt x="184541" y="305975"/>
                </a:lnTo>
                <a:lnTo>
                  <a:pt x="184489" y="306116"/>
                </a:lnTo>
                <a:lnTo>
                  <a:pt x="184540" y="305999"/>
                </a:lnTo>
                <a:lnTo>
                  <a:pt x="184453" y="307686"/>
                </a:lnTo>
                <a:lnTo>
                  <a:pt x="207222" y="306557"/>
                </a:lnTo>
                <a:lnTo>
                  <a:pt x="201982" y="306557"/>
                </a:lnTo>
                <a:cubicBezTo>
                  <a:pt x="201982" y="306557"/>
                  <a:pt x="202300" y="300026"/>
                  <a:pt x="198452" y="298543"/>
                </a:cubicBezTo>
                <a:cubicBezTo>
                  <a:pt x="195585" y="297374"/>
                  <a:pt x="192400" y="297242"/>
                  <a:pt x="189449" y="298172"/>
                </a:cubicBezTo>
                <a:close/>
                <a:moveTo>
                  <a:pt x="212557" y="298136"/>
                </a:moveTo>
                <a:lnTo>
                  <a:pt x="212557" y="298189"/>
                </a:lnTo>
                <a:cubicBezTo>
                  <a:pt x="213245" y="298189"/>
                  <a:pt x="213351" y="298860"/>
                  <a:pt x="213245" y="299690"/>
                </a:cubicBezTo>
                <a:cubicBezTo>
                  <a:pt x="213139" y="300519"/>
                  <a:pt x="213174" y="304138"/>
                  <a:pt x="212539" y="304138"/>
                </a:cubicBezTo>
                <a:cubicBezTo>
                  <a:pt x="211903" y="304138"/>
                  <a:pt x="212115" y="301261"/>
                  <a:pt x="212115" y="299902"/>
                </a:cubicBezTo>
                <a:cubicBezTo>
                  <a:pt x="212115" y="298542"/>
                  <a:pt x="212115" y="298136"/>
                  <a:pt x="212557" y="298136"/>
                </a:cubicBezTo>
                <a:close/>
                <a:moveTo>
                  <a:pt x="182742" y="298136"/>
                </a:moveTo>
                <a:lnTo>
                  <a:pt x="182742" y="298189"/>
                </a:lnTo>
                <a:cubicBezTo>
                  <a:pt x="183430" y="298189"/>
                  <a:pt x="183536" y="298860"/>
                  <a:pt x="183430" y="299690"/>
                </a:cubicBezTo>
                <a:cubicBezTo>
                  <a:pt x="183324" y="300519"/>
                  <a:pt x="183359" y="304138"/>
                  <a:pt x="182724" y="304138"/>
                </a:cubicBezTo>
                <a:cubicBezTo>
                  <a:pt x="182088" y="304138"/>
                  <a:pt x="182300" y="301261"/>
                  <a:pt x="182300" y="299902"/>
                </a:cubicBezTo>
                <a:cubicBezTo>
                  <a:pt x="182300" y="298542"/>
                  <a:pt x="182300" y="298136"/>
                  <a:pt x="182742" y="298136"/>
                </a:cubicBezTo>
                <a:close/>
                <a:moveTo>
                  <a:pt x="147365" y="297960"/>
                </a:moveTo>
                <a:cubicBezTo>
                  <a:pt x="147365" y="297960"/>
                  <a:pt x="148106" y="297625"/>
                  <a:pt x="148318" y="298101"/>
                </a:cubicBezTo>
                <a:cubicBezTo>
                  <a:pt x="148473" y="300004"/>
                  <a:pt x="148514" y="301914"/>
                  <a:pt x="148442" y="303821"/>
                </a:cubicBezTo>
                <a:cubicBezTo>
                  <a:pt x="148442" y="304262"/>
                  <a:pt x="147577" y="304439"/>
                  <a:pt x="147365" y="303821"/>
                </a:cubicBezTo>
                <a:cubicBezTo>
                  <a:pt x="147259" y="301881"/>
                  <a:pt x="147259" y="299935"/>
                  <a:pt x="147365" y="297995"/>
                </a:cubicBezTo>
                <a:close/>
                <a:moveTo>
                  <a:pt x="207614" y="297871"/>
                </a:moveTo>
                <a:cubicBezTo>
                  <a:pt x="208055" y="297871"/>
                  <a:pt x="208267" y="298807"/>
                  <a:pt x="208267" y="299637"/>
                </a:cubicBezTo>
                <a:cubicBezTo>
                  <a:pt x="208267" y="300466"/>
                  <a:pt x="208232" y="303997"/>
                  <a:pt x="207702" y="303997"/>
                </a:cubicBezTo>
                <a:cubicBezTo>
                  <a:pt x="207172" y="303997"/>
                  <a:pt x="206872" y="301084"/>
                  <a:pt x="206872" y="299778"/>
                </a:cubicBezTo>
                <a:cubicBezTo>
                  <a:pt x="206872" y="298472"/>
                  <a:pt x="206872" y="297924"/>
                  <a:pt x="207614" y="297924"/>
                </a:cubicBezTo>
                <a:close/>
                <a:moveTo>
                  <a:pt x="177799" y="297871"/>
                </a:moveTo>
                <a:cubicBezTo>
                  <a:pt x="178240" y="297871"/>
                  <a:pt x="178452" y="298878"/>
                  <a:pt x="178452" y="299637"/>
                </a:cubicBezTo>
                <a:cubicBezTo>
                  <a:pt x="178452" y="300396"/>
                  <a:pt x="178434" y="304085"/>
                  <a:pt x="177905" y="304085"/>
                </a:cubicBezTo>
                <a:cubicBezTo>
                  <a:pt x="177375" y="304085"/>
                  <a:pt x="177057" y="301084"/>
                  <a:pt x="177057" y="299778"/>
                </a:cubicBezTo>
                <a:cubicBezTo>
                  <a:pt x="177057" y="298472"/>
                  <a:pt x="177057" y="297924"/>
                  <a:pt x="177799" y="297924"/>
                </a:cubicBezTo>
                <a:close/>
                <a:moveTo>
                  <a:pt x="442146" y="297636"/>
                </a:moveTo>
                <a:lnTo>
                  <a:pt x="442208" y="309882"/>
                </a:lnTo>
                <a:lnTo>
                  <a:pt x="452978" y="309882"/>
                </a:lnTo>
                <a:cubicBezTo>
                  <a:pt x="454863" y="310045"/>
                  <a:pt x="456738" y="309471"/>
                  <a:pt x="458210" y="308283"/>
                </a:cubicBezTo>
                <a:cubicBezTo>
                  <a:pt x="459431" y="306944"/>
                  <a:pt x="460053" y="305166"/>
                  <a:pt x="459933" y="303359"/>
                </a:cubicBezTo>
                <a:cubicBezTo>
                  <a:pt x="460046" y="301722"/>
                  <a:pt x="459386" y="300128"/>
                  <a:pt x="458148" y="299051"/>
                </a:cubicBezTo>
                <a:cubicBezTo>
                  <a:pt x="456582" y="297972"/>
                  <a:pt x="454689" y="297471"/>
                  <a:pt x="452794" y="297636"/>
                </a:cubicBezTo>
                <a:close/>
                <a:moveTo>
                  <a:pt x="152556" y="297554"/>
                </a:moveTo>
                <a:cubicBezTo>
                  <a:pt x="153209" y="297484"/>
                  <a:pt x="153050" y="299161"/>
                  <a:pt x="153050" y="299637"/>
                </a:cubicBezTo>
                <a:cubicBezTo>
                  <a:pt x="153050" y="300114"/>
                  <a:pt x="153085" y="303786"/>
                  <a:pt x="152556" y="303786"/>
                </a:cubicBezTo>
                <a:cubicBezTo>
                  <a:pt x="152026" y="303786"/>
                  <a:pt x="152026" y="300661"/>
                  <a:pt x="152026" y="299637"/>
                </a:cubicBezTo>
                <a:cubicBezTo>
                  <a:pt x="152026" y="298614"/>
                  <a:pt x="151920" y="297554"/>
                  <a:pt x="152556" y="297554"/>
                </a:cubicBezTo>
                <a:close/>
                <a:moveTo>
                  <a:pt x="149660" y="297148"/>
                </a:moveTo>
                <a:lnTo>
                  <a:pt x="149664" y="297266"/>
                </a:lnTo>
                <a:lnTo>
                  <a:pt x="149660" y="297271"/>
                </a:lnTo>
                <a:close/>
                <a:moveTo>
                  <a:pt x="149950" y="296916"/>
                </a:moveTo>
                <a:cubicBezTo>
                  <a:pt x="150274" y="296719"/>
                  <a:pt x="150698" y="296823"/>
                  <a:pt x="150896" y="297148"/>
                </a:cubicBezTo>
                <a:cubicBezTo>
                  <a:pt x="151108" y="297430"/>
                  <a:pt x="151108" y="303803"/>
                  <a:pt x="151108" y="304209"/>
                </a:cubicBezTo>
                <a:cubicBezTo>
                  <a:pt x="151108" y="304615"/>
                  <a:pt x="150101" y="304544"/>
                  <a:pt x="149890" y="304209"/>
                </a:cubicBezTo>
                <a:lnTo>
                  <a:pt x="149664" y="297266"/>
                </a:lnTo>
                <a:close/>
                <a:moveTo>
                  <a:pt x="210297" y="296653"/>
                </a:moveTo>
                <a:cubicBezTo>
                  <a:pt x="211197" y="296653"/>
                  <a:pt x="210932" y="297942"/>
                  <a:pt x="210932" y="299301"/>
                </a:cubicBezTo>
                <a:cubicBezTo>
                  <a:pt x="210932" y="300660"/>
                  <a:pt x="211162" y="304438"/>
                  <a:pt x="210191" y="304438"/>
                </a:cubicBezTo>
                <a:cubicBezTo>
                  <a:pt x="209220" y="304438"/>
                  <a:pt x="209432" y="300466"/>
                  <a:pt x="209432" y="299231"/>
                </a:cubicBezTo>
                <a:cubicBezTo>
                  <a:pt x="209432" y="297995"/>
                  <a:pt x="209220" y="296653"/>
                  <a:pt x="210297" y="296653"/>
                </a:cubicBezTo>
                <a:close/>
                <a:moveTo>
                  <a:pt x="180482" y="296653"/>
                </a:moveTo>
                <a:cubicBezTo>
                  <a:pt x="181400" y="296653"/>
                  <a:pt x="181117" y="297942"/>
                  <a:pt x="181117" y="299301"/>
                </a:cubicBezTo>
                <a:cubicBezTo>
                  <a:pt x="181117" y="300660"/>
                  <a:pt x="181347" y="304438"/>
                  <a:pt x="180376" y="304438"/>
                </a:cubicBezTo>
                <a:cubicBezTo>
                  <a:pt x="179405" y="304438"/>
                  <a:pt x="179617" y="300466"/>
                  <a:pt x="179617" y="299231"/>
                </a:cubicBezTo>
                <a:cubicBezTo>
                  <a:pt x="179617" y="297995"/>
                  <a:pt x="179405" y="296653"/>
                  <a:pt x="180482" y="296653"/>
                </a:cubicBezTo>
                <a:close/>
                <a:moveTo>
                  <a:pt x="132837" y="296106"/>
                </a:moveTo>
                <a:lnTo>
                  <a:pt x="132944" y="296204"/>
                </a:lnTo>
                <a:lnTo>
                  <a:pt x="132784" y="296177"/>
                </a:lnTo>
                <a:close/>
                <a:moveTo>
                  <a:pt x="263626" y="295153"/>
                </a:moveTo>
                <a:lnTo>
                  <a:pt x="253722" y="301578"/>
                </a:lnTo>
                <a:lnTo>
                  <a:pt x="263220" y="316195"/>
                </a:lnTo>
                <a:lnTo>
                  <a:pt x="273388" y="309522"/>
                </a:lnTo>
                <a:lnTo>
                  <a:pt x="272540" y="308216"/>
                </a:lnTo>
                <a:lnTo>
                  <a:pt x="271710" y="306927"/>
                </a:lnTo>
                <a:lnTo>
                  <a:pt x="264314" y="311729"/>
                </a:lnTo>
                <a:lnTo>
                  <a:pt x="261825" y="307933"/>
                </a:lnTo>
                <a:lnTo>
                  <a:pt x="268462" y="303697"/>
                </a:lnTo>
                <a:lnTo>
                  <a:pt x="267650" y="302426"/>
                </a:lnTo>
                <a:lnTo>
                  <a:pt x="266838" y="301172"/>
                </a:lnTo>
                <a:lnTo>
                  <a:pt x="260254" y="305444"/>
                </a:lnTo>
                <a:lnTo>
                  <a:pt x="258241" y="302338"/>
                </a:lnTo>
                <a:lnTo>
                  <a:pt x="265303" y="297748"/>
                </a:lnTo>
                <a:lnTo>
                  <a:pt x="264473" y="296442"/>
                </a:lnTo>
                <a:close/>
                <a:moveTo>
                  <a:pt x="90682" y="293388"/>
                </a:moveTo>
                <a:cubicBezTo>
                  <a:pt x="89164" y="293543"/>
                  <a:pt x="87797" y="294373"/>
                  <a:pt x="86957" y="295647"/>
                </a:cubicBezTo>
                <a:cubicBezTo>
                  <a:pt x="86133" y="296590"/>
                  <a:pt x="85789" y="297859"/>
                  <a:pt x="86022" y="299089"/>
                </a:cubicBezTo>
                <a:cubicBezTo>
                  <a:pt x="86684" y="300814"/>
                  <a:pt x="87686" y="302387"/>
                  <a:pt x="88970" y="303714"/>
                </a:cubicBezTo>
                <a:cubicBezTo>
                  <a:pt x="89642" y="304403"/>
                  <a:pt x="90193" y="305204"/>
                  <a:pt x="90594" y="306080"/>
                </a:cubicBezTo>
                <a:cubicBezTo>
                  <a:pt x="90765" y="306618"/>
                  <a:pt x="90645" y="307206"/>
                  <a:pt x="90276" y="307633"/>
                </a:cubicBezTo>
                <a:cubicBezTo>
                  <a:pt x="89905" y="308163"/>
                  <a:pt x="89275" y="308447"/>
                  <a:pt x="88634" y="308375"/>
                </a:cubicBezTo>
                <a:cubicBezTo>
                  <a:pt x="87766" y="308258"/>
                  <a:pt x="86947" y="307905"/>
                  <a:pt x="86269" y="307351"/>
                </a:cubicBezTo>
                <a:cubicBezTo>
                  <a:pt x="85529" y="306885"/>
                  <a:pt x="84987" y="306163"/>
                  <a:pt x="84751" y="305321"/>
                </a:cubicBezTo>
                <a:cubicBezTo>
                  <a:pt x="84572" y="304526"/>
                  <a:pt x="84754" y="303693"/>
                  <a:pt x="85245" y="303044"/>
                </a:cubicBezTo>
                <a:lnTo>
                  <a:pt x="82632" y="301155"/>
                </a:lnTo>
                <a:cubicBezTo>
                  <a:pt x="81651" y="302468"/>
                  <a:pt x="81261" y="304131"/>
                  <a:pt x="81556" y="305744"/>
                </a:cubicBezTo>
                <a:cubicBezTo>
                  <a:pt x="82002" y="307411"/>
                  <a:pt x="83054" y="308851"/>
                  <a:pt x="84503" y="309787"/>
                </a:cubicBezTo>
                <a:cubicBezTo>
                  <a:pt x="85849" y="310869"/>
                  <a:pt x="87526" y="311455"/>
                  <a:pt x="89252" y="311446"/>
                </a:cubicBezTo>
                <a:cubicBezTo>
                  <a:pt x="90758" y="311363"/>
                  <a:pt x="92137" y="310580"/>
                  <a:pt x="92977" y="309328"/>
                </a:cubicBezTo>
                <a:cubicBezTo>
                  <a:pt x="93822" y="308355"/>
                  <a:pt x="94230" y="307079"/>
                  <a:pt x="94107" y="305797"/>
                </a:cubicBezTo>
                <a:cubicBezTo>
                  <a:pt x="93588" y="304161"/>
                  <a:pt x="92687" y="302671"/>
                  <a:pt x="91476" y="301455"/>
                </a:cubicBezTo>
                <a:cubicBezTo>
                  <a:pt x="90719" y="300641"/>
                  <a:pt x="90062" y="299741"/>
                  <a:pt x="89517" y="298772"/>
                </a:cubicBezTo>
                <a:cubicBezTo>
                  <a:pt x="89263" y="298323"/>
                  <a:pt x="89305" y="297765"/>
                  <a:pt x="89623" y="297359"/>
                </a:cubicBezTo>
                <a:cubicBezTo>
                  <a:pt x="89976" y="296821"/>
                  <a:pt x="90553" y="296472"/>
                  <a:pt x="91194" y="296406"/>
                </a:cubicBezTo>
                <a:cubicBezTo>
                  <a:pt x="91912" y="296385"/>
                  <a:pt x="92615" y="296623"/>
                  <a:pt x="93171" y="297077"/>
                </a:cubicBezTo>
                <a:cubicBezTo>
                  <a:pt x="93886" y="297548"/>
                  <a:pt x="94417" y="298253"/>
                  <a:pt x="94671" y="299072"/>
                </a:cubicBezTo>
                <a:cubicBezTo>
                  <a:pt x="94887" y="299815"/>
                  <a:pt x="94765" y="300616"/>
                  <a:pt x="94336" y="301261"/>
                </a:cubicBezTo>
                <a:lnTo>
                  <a:pt x="96966" y="303185"/>
                </a:lnTo>
                <a:lnTo>
                  <a:pt x="96966" y="303150"/>
                </a:lnTo>
                <a:cubicBezTo>
                  <a:pt x="97854" y="301849"/>
                  <a:pt x="98191" y="300249"/>
                  <a:pt x="97902" y="298701"/>
                </a:cubicBezTo>
                <a:cubicBezTo>
                  <a:pt x="97537" y="297134"/>
                  <a:pt x="96590" y="295765"/>
                  <a:pt x="95254" y="294870"/>
                </a:cubicBezTo>
                <a:cubicBezTo>
                  <a:pt x="93967" y="293824"/>
                  <a:pt x="92338" y="293296"/>
                  <a:pt x="90682" y="293388"/>
                </a:cubicBezTo>
                <a:close/>
                <a:moveTo>
                  <a:pt x="277059" y="285550"/>
                </a:moveTo>
                <a:cubicBezTo>
                  <a:pt x="275326" y="285516"/>
                  <a:pt x="273645" y="286148"/>
                  <a:pt x="272364" y="287315"/>
                </a:cubicBezTo>
                <a:cubicBezTo>
                  <a:pt x="270734" y="288583"/>
                  <a:pt x="269804" y="290547"/>
                  <a:pt x="269857" y="292611"/>
                </a:cubicBezTo>
                <a:cubicBezTo>
                  <a:pt x="270028" y="295029"/>
                  <a:pt x="271026" y="297317"/>
                  <a:pt x="272681" y="299089"/>
                </a:cubicBezTo>
                <a:cubicBezTo>
                  <a:pt x="274115" y="300992"/>
                  <a:pt x="276170" y="302336"/>
                  <a:pt x="278489" y="302885"/>
                </a:cubicBezTo>
                <a:cubicBezTo>
                  <a:pt x="282401" y="303487"/>
                  <a:pt x="286064" y="300811"/>
                  <a:pt x="286680" y="296900"/>
                </a:cubicBezTo>
                <a:lnTo>
                  <a:pt x="286645" y="296865"/>
                </a:lnTo>
                <a:cubicBezTo>
                  <a:pt x="286768" y="295084"/>
                  <a:pt x="286249" y="293317"/>
                  <a:pt x="285179" y="291887"/>
                </a:cubicBezTo>
                <a:lnTo>
                  <a:pt x="282602" y="294041"/>
                </a:lnTo>
                <a:cubicBezTo>
                  <a:pt x="283165" y="294803"/>
                  <a:pt x="283435" y="295742"/>
                  <a:pt x="283361" y="296689"/>
                </a:cubicBezTo>
                <a:cubicBezTo>
                  <a:pt x="283337" y="296888"/>
                  <a:pt x="283294" y="297086"/>
                  <a:pt x="283234" y="297278"/>
                </a:cubicBezTo>
                <a:cubicBezTo>
                  <a:pt x="282664" y="299142"/>
                  <a:pt x="280689" y="300191"/>
                  <a:pt x="278825" y="299619"/>
                </a:cubicBezTo>
                <a:cubicBezTo>
                  <a:pt x="277412" y="299084"/>
                  <a:pt x="276187" y="298152"/>
                  <a:pt x="275294" y="296936"/>
                </a:cubicBezTo>
                <a:cubicBezTo>
                  <a:pt x="274217" y="295795"/>
                  <a:pt x="273493" y="294366"/>
                  <a:pt x="273211" y="292823"/>
                </a:cubicBezTo>
                <a:cubicBezTo>
                  <a:pt x="273029" y="291642"/>
                  <a:pt x="273486" y="290454"/>
                  <a:pt x="274411" y="289698"/>
                </a:cubicBezTo>
                <a:cubicBezTo>
                  <a:pt x="275068" y="289102"/>
                  <a:pt x="275924" y="288773"/>
                  <a:pt x="276812" y="288780"/>
                </a:cubicBezTo>
                <a:cubicBezTo>
                  <a:pt x="277675" y="288800"/>
                  <a:pt x="278500" y="289154"/>
                  <a:pt x="279107" y="289769"/>
                </a:cubicBezTo>
                <a:lnTo>
                  <a:pt x="281684" y="287615"/>
                </a:lnTo>
                <a:cubicBezTo>
                  <a:pt x="280461" y="286365"/>
                  <a:pt x="278807" y="285627"/>
                  <a:pt x="277059" y="285550"/>
                </a:cubicBezTo>
                <a:close/>
                <a:moveTo>
                  <a:pt x="185225" y="285115"/>
                </a:moveTo>
                <a:lnTo>
                  <a:pt x="185260" y="285115"/>
                </a:lnTo>
                <a:lnTo>
                  <a:pt x="185260" y="289828"/>
                </a:lnTo>
                <a:lnTo>
                  <a:pt x="181253" y="289828"/>
                </a:lnTo>
                <a:close/>
                <a:moveTo>
                  <a:pt x="172909" y="284050"/>
                </a:moveTo>
                <a:cubicBezTo>
                  <a:pt x="174710" y="284050"/>
                  <a:pt x="175433" y="285092"/>
                  <a:pt x="175433" y="286274"/>
                </a:cubicBezTo>
                <a:cubicBezTo>
                  <a:pt x="175446" y="286410"/>
                  <a:pt x="175444" y="286546"/>
                  <a:pt x="175430" y="286682"/>
                </a:cubicBezTo>
                <a:cubicBezTo>
                  <a:pt x="175310" y="287884"/>
                  <a:pt x="174235" y="288762"/>
                  <a:pt x="173033" y="288640"/>
                </a:cubicBezTo>
                <a:cubicBezTo>
                  <a:pt x="171991" y="288640"/>
                  <a:pt x="170508" y="288393"/>
                  <a:pt x="170508" y="286380"/>
                </a:cubicBezTo>
                <a:cubicBezTo>
                  <a:pt x="170505" y="286296"/>
                  <a:pt x="170506" y="286211"/>
                  <a:pt x="170512" y="286126"/>
                </a:cubicBezTo>
                <a:cubicBezTo>
                  <a:pt x="170602" y="284890"/>
                  <a:pt x="171673" y="283962"/>
                  <a:pt x="172909" y="284050"/>
                </a:cubicBezTo>
                <a:close/>
                <a:moveTo>
                  <a:pt x="194639" y="284049"/>
                </a:moveTo>
                <a:cubicBezTo>
                  <a:pt x="196510" y="284049"/>
                  <a:pt x="197251" y="285603"/>
                  <a:pt x="197251" y="288215"/>
                </a:cubicBezTo>
                <a:cubicBezTo>
                  <a:pt x="197251" y="290828"/>
                  <a:pt x="196440" y="292381"/>
                  <a:pt x="194639" y="292381"/>
                </a:cubicBezTo>
                <a:cubicBezTo>
                  <a:pt x="192838" y="292381"/>
                  <a:pt x="192026" y="290810"/>
                  <a:pt x="192026" y="288215"/>
                </a:cubicBezTo>
                <a:cubicBezTo>
                  <a:pt x="192026" y="285620"/>
                  <a:pt x="192874" y="284049"/>
                  <a:pt x="194639" y="284049"/>
                </a:cubicBezTo>
                <a:close/>
                <a:moveTo>
                  <a:pt x="172419" y="282977"/>
                </a:moveTo>
                <a:cubicBezTo>
                  <a:pt x="170468" y="282994"/>
                  <a:pt x="168902" y="284589"/>
                  <a:pt x="168920" y="286539"/>
                </a:cubicBezTo>
                <a:cubicBezTo>
                  <a:pt x="168923" y="286619"/>
                  <a:pt x="168929" y="286698"/>
                  <a:pt x="168937" y="286776"/>
                </a:cubicBezTo>
                <a:cubicBezTo>
                  <a:pt x="169155" y="288714"/>
                  <a:pt x="170900" y="290110"/>
                  <a:pt x="172839" y="289893"/>
                </a:cubicBezTo>
                <a:cubicBezTo>
                  <a:pt x="173937" y="289973"/>
                  <a:pt x="175005" y="289512"/>
                  <a:pt x="175698" y="288657"/>
                </a:cubicBezTo>
                <a:cubicBezTo>
                  <a:pt x="175310" y="291358"/>
                  <a:pt x="174463" y="292541"/>
                  <a:pt x="172697" y="292541"/>
                </a:cubicBezTo>
                <a:cubicBezTo>
                  <a:pt x="172576" y="292564"/>
                  <a:pt x="172452" y="292575"/>
                  <a:pt x="172330" y="292573"/>
                </a:cubicBezTo>
                <a:cubicBezTo>
                  <a:pt x="171354" y="292555"/>
                  <a:pt x="170579" y="291750"/>
                  <a:pt x="170597" y="290776"/>
                </a:cubicBezTo>
                <a:lnTo>
                  <a:pt x="169026" y="290776"/>
                </a:lnTo>
                <a:cubicBezTo>
                  <a:pt x="169026" y="291800"/>
                  <a:pt x="169820" y="293565"/>
                  <a:pt x="172733" y="293565"/>
                </a:cubicBezTo>
                <a:lnTo>
                  <a:pt x="172733" y="293618"/>
                </a:lnTo>
                <a:cubicBezTo>
                  <a:pt x="177093" y="293618"/>
                  <a:pt x="177269" y="288816"/>
                  <a:pt x="177305" y="287828"/>
                </a:cubicBezTo>
                <a:cubicBezTo>
                  <a:pt x="177305" y="286151"/>
                  <a:pt x="176899" y="283009"/>
                  <a:pt x="172927" y="283009"/>
                </a:cubicBezTo>
                <a:cubicBezTo>
                  <a:pt x="172757" y="282986"/>
                  <a:pt x="172588" y="282975"/>
                  <a:pt x="172419" y="282977"/>
                </a:cubicBezTo>
                <a:close/>
                <a:moveTo>
                  <a:pt x="194640" y="282956"/>
                </a:moveTo>
                <a:cubicBezTo>
                  <a:pt x="191056" y="282956"/>
                  <a:pt x="190368" y="286133"/>
                  <a:pt x="190368" y="288251"/>
                </a:cubicBezTo>
                <a:cubicBezTo>
                  <a:pt x="190368" y="290370"/>
                  <a:pt x="191109" y="293547"/>
                  <a:pt x="194640" y="293547"/>
                </a:cubicBezTo>
                <a:lnTo>
                  <a:pt x="194640" y="293618"/>
                </a:lnTo>
                <a:cubicBezTo>
                  <a:pt x="198276" y="293618"/>
                  <a:pt x="198912" y="290370"/>
                  <a:pt x="198912" y="288251"/>
                </a:cubicBezTo>
                <a:cubicBezTo>
                  <a:pt x="198912" y="286133"/>
                  <a:pt x="198223" y="282956"/>
                  <a:pt x="194640" y="282956"/>
                </a:cubicBezTo>
                <a:close/>
                <a:moveTo>
                  <a:pt x="185125" y="282885"/>
                </a:moveTo>
                <a:lnTo>
                  <a:pt x="179423" y="289469"/>
                </a:lnTo>
                <a:lnTo>
                  <a:pt x="179423" y="290740"/>
                </a:lnTo>
                <a:lnTo>
                  <a:pt x="184860" y="290740"/>
                </a:lnTo>
                <a:lnTo>
                  <a:pt x="184860" y="293282"/>
                </a:lnTo>
                <a:lnTo>
                  <a:pt x="186431" y="293282"/>
                </a:lnTo>
                <a:lnTo>
                  <a:pt x="186431" y="290740"/>
                </a:lnTo>
                <a:lnTo>
                  <a:pt x="188196" y="290740"/>
                </a:lnTo>
                <a:lnTo>
                  <a:pt x="188196" y="289628"/>
                </a:lnTo>
                <a:lnTo>
                  <a:pt x="186431" y="289628"/>
                </a:lnTo>
                <a:lnTo>
                  <a:pt x="186431" y="282885"/>
                </a:lnTo>
                <a:close/>
                <a:moveTo>
                  <a:pt x="162512" y="282814"/>
                </a:moveTo>
                <a:cubicBezTo>
                  <a:pt x="162018" y="284509"/>
                  <a:pt x="161170" y="284686"/>
                  <a:pt x="159158" y="284792"/>
                </a:cubicBezTo>
                <a:lnTo>
                  <a:pt x="159158" y="285904"/>
                </a:lnTo>
                <a:lnTo>
                  <a:pt x="162070" y="285904"/>
                </a:lnTo>
                <a:lnTo>
                  <a:pt x="162070" y="293282"/>
                </a:lnTo>
                <a:lnTo>
                  <a:pt x="163730" y="293282"/>
                </a:lnTo>
                <a:lnTo>
                  <a:pt x="163730" y="282814"/>
                </a:lnTo>
                <a:close/>
                <a:moveTo>
                  <a:pt x="1384123" y="280341"/>
                </a:moveTo>
                <a:cubicBezTo>
                  <a:pt x="1383251" y="280979"/>
                  <a:pt x="1382482" y="281748"/>
                  <a:pt x="1381845" y="282620"/>
                </a:cubicBezTo>
                <a:cubicBezTo>
                  <a:pt x="1379572" y="286304"/>
                  <a:pt x="1378517" y="290611"/>
                  <a:pt x="1378829" y="294928"/>
                </a:cubicBezTo>
                <a:cubicBezTo>
                  <a:pt x="1378585" y="299046"/>
                  <a:pt x="1379639" y="303136"/>
                  <a:pt x="1381845" y="306622"/>
                </a:cubicBezTo>
                <a:cubicBezTo>
                  <a:pt x="1385334" y="311312"/>
                  <a:pt x="1391966" y="312285"/>
                  <a:pt x="1396656" y="308796"/>
                </a:cubicBezTo>
                <a:cubicBezTo>
                  <a:pt x="1397483" y="308181"/>
                  <a:pt x="1398216" y="307448"/>
                  <a:pt x="1398831" y="306622"/>
                </a:cubicBezTo>
                <a:cubicBezTo>
                  <a:pt x="1401036" y="303136"/>
                  <a:pt x="1402090" y="299045"/>
                  <a:pt x="1401846" y="294928"/>
                </a:cubicBezTo>
                <a:cubicBezTo>
                  <a:pt x="1402158" y="290611"/>
                  <a:pt x="1401103" y="286304"/>
                  <a:pt x="1398831" y="282620"/>
                </a:cubicBezTo>
                <a:cubicBezTo>
                  <a:pt x="1395398" y="277929"/>
                  <a:pt x="1388814" y="276909"/>
                  <a:pt x="1384123" y="280341"/>
                </a:cubicBezTo>
                <a:close/>
                <a:moveTo>
                  <a:pt x="1063177" y="280341"/>
                </a:moveTo>
                <a:cubicBezTo>
                  <a:pt x="1062305" y="280979"/>
                  <a:pt x="1061536" y="281748"/>
                  <a:pt x="1060899" y="282620"/>
                </a:cubicBezTo>
                <a:cubicBezTo>
                  <a:pt x="1058626" y="286304"/>
                  <a:pt x="1057571" y="290611"/>
                  <a:pt x="1057883" y="294928"/>
                </a:cubicBezTo>
                <a:cubicBezTo>
                  <a:pt x="1057639" y="299046"/>
                  <a:pt x="1058693" y="303136"/>
                  <a:pt x="1060899" y="306622"/>
                </a:cubicBezTo>
                <a:cubicBezTo>
                  <a:pt x="1064388" y="311312"/>
                  <a:pt x="1071020" y="312285"/>
                  <a:pt x="1075710" y="308796"/>
                </a:cubicBezTo>
                <a:cubicBezTo>
                  <a:pt x="1076537" y="308181"/>
                  <a:pt x="1077270" y="307448"/>
                  <a:pt x="1077885" y="306622"/>
                </a:cubicBezTo>
                <a:cubicBezTo>
                  <a:pt x="1080090" y="303136"/>
                  <a:pt x="1081144" y="299045"/>
                  <a:pt x="1080900" y="294928"/>
                </a:cubicBezTo>
                <a:cubicBezTo>
                  <a:pt x="1081212" y="290611"/>
                  <a:pt x="1080157" y="286304"/>
                  <a:pt x="1077885" y="282620"/>
                </a:cubicBezTo>
                <a:cubicBezTo>
                  <a:pt x="1074452" y="277929"/>
                  <a:pt x="1067868" y="276909"/>
                  <a:pt x="1063177" y="280341"/>
                </a:cubicBezTo>
                <a:close/>
                <a:moveTo>
                  <a:pt x="1470991" y="280309"/>
                </a:moveTo>
                <a:cubicBezTo>
                  <a:pt x="1470104" y="280954"/>
                  <a:pt x="1469325" y="281733"/>
                  <a:pt x="1468681" y="282619"/>
                </a:cubicBezTo>
                <a:cubicBezTo>
                  <a:pt x="1466387" y="286296"/>
                  <a:pt x="1465310" y="290603"/>
                  <a:pt x="1465603" y="294927"/>
                </a:cubicBezTo>
                <a:cubicBezTo>
                  <a:pt x="1465388" y="299042"/>
                  <a:pt x="1466441" y="303123"/>
                  <a:pt x="1468620" y="306621"/>
                </a:cubicBezTo>
                <a:cubicBezTo>
                  <a:pt x="1472109" y="311311"/>
                  <a:pt x="1478740" y="312284"/>
                  <a:pt x="1483431" y="308795"/>
                </a:cubicBezTo>
                <a:cubicBezTo>
                  <a:pt x="1484257" y="308180"/>
                  <a:pt x="1484990" y="307448"/>
                  <a:pt x="1485605" y="306621"/>
                </a:cubicBezTo>
                <a:cubicBezTo>
                  <a:pt x="1487831" y="303142"/>
                  <a:pt x="1488908" y="299051"/>
                  <a:pt x="1488682" y="294927"/>
                </a:cubicBezTo>
                <a:cubicBezTo>
                  <a:pt x="1488976" y="290603"/>
                  <a:pt x="1487899" y="286296"/>
                  <a:pt x="1485605" y="282619"/>
                </a:cubicBezTo>
                <a:cubicBezTo>
                  <a:pt x="1482207" y="277945"/>
                  <a:pt x="1475664" y="276912"/>
                  <a:pt x="1470991" y="280309"/>
                </a:cubicBezTo>
                <a:close/>
                <a:moveTo>
                  <a:pt x="76630" y="279795"/>
                </a:moveTo>
                <a:lnTo>
                  <a:pt x="64732" y="292540"/>
                </a:lnTo>
                <a:lnTo>
                  <a:pt x="65880" y="293617"/>
                </a:lnTo>
                <a:lnTo>
                  <a:pt x="67027" y="294747"/>
                </a:lnTo>
                <a:lnTo>
                  <a:pt x="75589" y="285550"/>
                </a:lnTo>
                <a:lnTo>
                  <a:pt x="71864" y="299266"/>
                </a:lnTo>
                <a:lnTo>
                  <a:pt x="73082" y="300396"/>
                </a:lnTo>
                <a:lnTo>
                  <a:pt x="74300" y="301473"/>
                </a:lnTo>
                <a:lnTo>
                  <a:pt x="86181" y="288710"/>
                </a:lnTo>
                <a:lnTo>
                  <a:pt x="85033" y="287650"/>
                </a:lnTo>
                <a:lnTo>
                  <a:pt x="83903" y="286591"/>
                </a:lnTo>
                <a:lnTo>
                  <a:pt x="75554" y="295541"/>
                </a:lnTo>
                <a:lnTo>
                  <a:pt x="79190" y="282196"/>
                </a:lnTo>
                <a:lnTo>
                  <a:pt x="77901" y="280995"/>
                </a:lnTo>
                <a:close/>
                <a:moveTo>
                  <a:pt x="442146" y="279727"/>
                </a:moveTo>
                <a:lnTo>
                  <a:pt x="442208" y="289881"/>
                </a:lnTo>
                <a:lnTo>
                  <a:pt x="452363" y="289881"/>
                </a:lnTo>
                <a:cubicBezTo>
                  <a:pt x="454128" y="289993"/>
                  <a:pt x="455882" y="289517"/>
                  <a:pt x="457348" y="288527"/>
                </a:cubicBezTo>
                <a:cubicBezTo>
                  <a:pt x="458472" y="287462"/>
                  <a:pt x="459059" y="285949"/>
                  <a:pt x="458948" y="284404"/>
                </a:cubicBezTo>
                <a:cubicBezTo>
                  <a:pt x="459035" y="283012"/>
                  <a:pt x="458380" y="281678"/>
                  <a:pt x="457225" y="280896"/>
                </a:cubicBezTo>
                <a:cubicBezTo>
                  <a:pt x="455634" y="280001"/>
                  <a:pt x="453814" y="279594"/>
                  <a:pt x="451993" y="279727"/>
                </a:cubicBezTo>
                <a:close/>
                <a:moveTo>
                  <a:pt x="70999" y="273652"/>
                </a:moveTo>
                <a:lnTo>
                  <a:pt x="58042" y="285320"/>
                </a:lnTo>
                <a:lnTo>
                  <a:pt x="59172" y="286556"/>
                </a:lnTo>
                <a:lnTo>
                  <a:pt x="60284" y="287809"/>
                </a:lnTo>
                <a:lnTo>
                  <a:pt x="73241" y="276141"/>
                </a:lnTo>
                <a:lnTo>
                  <a:pt x="72129" y="274888"/>
                </a:lnTo>
                <a:close/>
                <a:moveTo>
                  <a:pt x="1551938" y="271876"/>
                </a:moveTo>
                <a:lnTo>
                  <a:pt x="1557169" y="271876"/>
                </a:lnTo>
                <a:lnTo>
                  <a:pt x="1562462" y="271876"/>
                </a:lnTo>
                <a:lnTo>
                  <a:pt x="1571293" y="291806"/>
                </a:lnTo>
                <a:lnTo>
                  <a:pt x="1571263" y="291877"/>
                </a:lnTo>
                <a:lnTo>
                  <a:pt x="1571324" y="291877"/>
                </a:lnTo>
                <a:lnTo>
                  <a:pt x="1571293" y="291806"/>
                </a:lnTo>
                <a:lnTo>
                  <a:pt x="1579570" y="271876"/>
                </a:lnTo>
                <a:lnTo>
                  <a:pt x="1584617" y="271876"/>
                </a:lnTo>
                <a:lnTo>
                  <a:pt x="1589602" y="271876"/>
                </a:lnTo>
                <a:lnTo>
                  <a:pt x="1575570" y="300493"/>
                </a:lnTo>
                <a:lnTo>
                  <a:pt x="1575570" y="318034"/>
                </a:lnTo>
                <a:lnTo>
                  <a:pt x="1571201" y="318034"/>
                </a:lnTo>
                <a:lnTo>
                  <a:pt x="1566708" y="318034"/>
                </a:lnTo>
                <a:lnTo>
                  <a:pt x="1566708" y="300678"/>
                </a:lnTo>
                <a:close/>
                <a:moveTo>
                  <a:pt x="1420421" y="271876"/>
                </a:moveTo>
                <a:lnTo>
                  <a:pt x="1424852" y="271876"/>
                </a:lnTo>
                <a:lnTo>
                  <a:pt x="1429283" y="271876"/>
                </a:lnTo>
                <a:lnTo>
                  <a:pt x="1429283" y="309786"/>
                </a:lnTo>
                <a:lnTo>
                  <a:pt x="1450331" y="309786"/>
                </a:lnTo>
                <a:lnTo>
                  <a:pt x="1450331" y="313910"/>
                </a:lnTo>
                <a:lnTo>
                  <a:pt x="1450331" y="317971"/>
                </a:lnTo>
                <a:lnTo>
                  <a:pt x="1420421" y="317971"/>
                </a:lnTo>
                <a:close/>
                <a:moveTo>
                  <a:pt x="1326630" y="271876"/>
                </a:moveTo>
                <a:lnTo>
                  <a:pt x="1331246" y="271876"/>
                </a:lnTo>
                <a:lnTo>
                  <a:pt x="1335862" y="271876"/>
                </a:lnTo>
                <a:lnTo>
                  <a:pt x="1352909" y="304248"/>
                </a:lnTo>
                <a:lnTo>
                  <a:pt x="1352909" y="271876"/>
                </a:lnTo>
                <a:lnTo>
                  <a:pt x="1357033" y="271876"/>
                </a:lnTo>
                <a:lnTo>
                  <a:pt x="1361217" y="271876"/>
                </a:lnTo>
                <a:lnTo>
                  <a:pt x="1361217" y="317971"/>
                </a:lnTo>
                <a:lnTo>
                  <a:pt x="1356786" y="317971"/>
                </a:lnTo>
                <a:lnTo>
                  <a:pt x="1352355" y="317971"/>
                </a:lnTo>
                <a:lnTo>
                  <a:pt x="1334876" y="284738"/>
                </a:lnTo>
                <a:lnTo>
                  <a:pt x="1334876" y="317971"/>
                </a:lnTo>
                <a:lnTo>
                  <a:pt x="1330754" y="317971"/>
                </a:lnTo>
                <a:lnTo>
                  <a:pt x="1326630" y="317971"/>
                </a:lnTo>
                <a:close/>
                <a:moveTo>
                  <a:pt x="1281703" y="271876"/>
                </a:moveTo>
                <a:lnTo>
                  <a:pt x="1286073" y="271876"/>
                </a:lnTo>
                <a:lnTo>
                  <a:pt x="1290504" y="271876"/>
                </a:lnTo>
                <a:lnTo>
                  <a:pt x="1290504" y="289169"/>
                </a:lnTo>
                <a:lnTo>
                  <a:pt x="1307120" y="289169"/>
                </a:lnTo>
                <a:lnTo>
                  <a:pt x="1307120" y="271876"/>
                </a:lnTo>
                <a:lnTo>
                  <a:pt x="1311551" y="271876"/>
                </a:lnTo>
                <a:lnTo>
                  <a:pt x="1315982" y="271876"/>
                </a:lnTo>
                <a:lnTo>
                  <a:pt x="1315982" y="317971"/>
                </a:lnTo>
                <a:lnTo>
                  <a:pt x="1311551" y="317971"/>
                </a:lnTo>
                <a:lnTo>
                  <a:pt x="1307120" y="317971"/>
                </a:lnTo>
                <a:lnTo>
                  <a:pt x="1307120" y="297109"/>
                </a:lnTo>
                <a:lnTo>
                  <a:pt x="1290504" y="297109"/>
                </a:lnTo>
                <a:lnTo>
                  <a:pt x="1290504" y="317971"/>
                </a:lnTo>
                <a:lnTo>
                  <a:pt x="1286134" y="317971"/>
                </a:lnTo>
                <a:lnTo>
                  <a:pt x="1281703" y="317971"/>
                </a:lnTo>
                <a:close/>
                <a:moveTo>
                  <a:pt x="1195174" y="271876"/>
                </a:moveTo>
                <a:lnTo>
                  <a:pt x="1226376" y="271876"/>
                </a:lnTo>
                <a:lnTo>
                  <a:pt x="1226376" y="275937"/>
                </a:lnTo>
                <a:lnTo>
                  <a:pt x="1226376" y="280061"/>
                </a:lnTo>
                <a:lnTo>
                  <a:pt x="1204036" y="280061"/>
                </a:lnTo>
                <a:lnTo>
                  <a:pt x="1204036" y="289846"/>
                </a:lnTo>
                <a:lnTo>
                  <a:pt x="1224776" y="289846"/>
                </a:lnTo>
                <a:lnTo>
                  <a:pt x="1224776" y="293785"/>
                </a:lnTo>
                <a:lnTo>
                  <a:pt x="1224776" y="297785"/>
                </a:lnTo>
                <a:lnTo>
                  <a:pt x="1204036" y="297785"/>
                </a:lnTo>
                <a:lnTo>
                  <a:pt x="1204036" y="309786"/>
                </a:lnTo>
                <a:lnTo>
                  <a:pt x="1227361" y="309786"/>
                </a:lnTo>
                <a:lnTo>
                  <a:pt x="1227361" y="313910"/>
                </a:lnTo>
                <a:lnTo>
                  <a:pt x="1227361" y="317971"/>
                </a:lnTo>
                <a:lnTo>
                  <a:pt x="1195174" y="317971"/>
                </a:lnTo>
                <a:close/>
                <a:moveTo>
                  <a:pt x="1153017" y="271876"/>
                </a:moveTo>
                <a:lnTo>
                  <a:pt x="1187542" y="271876"/>
                </a:lnTo>
                <a:lnTo>
                  <a:pt x="1187542" y="275937"/>
                </a:lnTo>
                <a:lnTo>
                  <a:pt x="1187542" y="280061"/>
                </a:lnTo>
                <a:lnTo>
                  <a:pt x="1174680" y="280061"/>
                </a:lnTo>
                <a:lnTo>
                  <a:pt x="1174680" y="317971"/>
                </a:lnTo>
                <a:lnTo>
                  <a:pt x="1170310" y="317971"/>
                </a:lnTo>
                <a:lnTo>
                  <a:pt x="1165879" y="317971"/>
                </a:lnTo>
                <a:lnTo>
                  <a:pt x="1165879" y="280061"/>
                </a:lnTo>
                <a:lnTo>
                  <a:pt x="1153017" y="280061"/>
                </a:lnTo>
                <a:lnTo>
                  <a:pt x="1153017" y="276000"/>
                </a:lnTo>
                <a:close/>
                <a:moveTo>
                  <a:pt x="1099475" y="271876"/>
                </a:moveTo>
                <a:lnTo>
                  <a:pt x="1129631" y="271876"/>
                </a:lnTo>
                <a:lnTo>
                  <a:pt x="1129631" y="275937"/>
                </a:lnTo>
                <a:lnTo>
                  <a:pt x="1129631" y="280061"/>
                </a:lnTo>
                <a:lnTo>
                  <a:pt x="1108337" y="280061"/>
                </a:lnTo>
                <a:lnTo>
                  <a:pt x="1108337" y="290524"/>
                </a:lnTo>
                <a:lnTo>
                  <a:pt x="1126924" y="290524"/>
                </a:lnTo>
                <a:lnTo>
                  <a:pt x="1126924" y="294524"/>
                </a:lnTo>
                <a:lnTo>
                  <a:pt x="1126924" y="298462"/>
                </a:lnTo>
                <a:lnTo>
                  <a:pt x="1108337" y="298462"/>
                </a:lnTo>
                <a:lnTo>
                  <a:pt x="1108337" y="317971"/>
                </a:lnTo>
                <a:lnTo>
                  <a:pt x="1103906" y="317971"/>
                </a:lnTo>
                <a:lnTo>
                  <a:pt x="1099475" y="317971"/>
                </a:lnTo>
                <a:close/>
                <a:moveTo>
                  <a:pt x="990545" y="271876"/>
                </a:moveTo>
                <a:lnTo>
                  <a:pt x="1021808" y="271876"/>
                </a:lnTo>
                <a:lnTo>
                  <a:pt x="1021808" y="275937"/>
                </a:lnTo>
                <a:lnTo>
                  <a:pt x="1021808" y="280061"/>
                </a:lnTo>
                <a:lnTo>
                  <a:pt x="999407" y="280061"/>
                </a:lnTo>
                <a:lnTo>
                  <a:pt x="999407" y="289846"/>
                </a:lnTo>
                <a:lnTo>
                  <a:pt x="1020147" y="289846"/>
                </a:lnTo>
                <a:lnTo>
                  <a:pt x="1020147" y="293785"/>
                </a:lnTo>
                <a:lnTo>
                  <a:pt x="1020147" y="297785"/>
                </a:lnTo>
                <a:lnTo>
                  <a:pt x="999407" y="297785"/>
                </a:lnTo>
                <a:lnTo>
                  <a:pt x="999407" y="309786"/>
                </a:lnTo>
                <a:lnTo>
                  <a:pt x="1022793" y="309786"/>
                </a:lnTo>
                <a:lnTo>
                  <a:pt x="1022793" y="313910"/>
                </a:lnTo>
                <a:lnTo>
                  <a:pt x="1022793" y="317971"/>
                </a:lnTo>
                <a:lnTo>
                  <a:pt x="990545" y="317971"/>
                </a:lnTo>
                <a:close/>
                <a:moveTo>
                  <a:pt x="948449" y="271876"/>
                </a:moveTo>
                <a:lnTo>
                  <a:pt x="982913" y="271876"/>
                </a:lnTo>
                <a:lnTo>
                  <a:pt x="982913" y="275937"/>
                </a:lnTo>
                <a:lnTo>
                  <a:pt x="982913" y="280061"/>
                </a:lnTo>
                <a:lnTo>
                  <a:pt x="970112" y="280061"/>
                </a:lnTo>
                <a:lnTo>
                  <a:pt x="970112" y="317971"/>
                </a:lnTo>
                <a:lnTo>
                  <a:pt x="965681" y="317971"/>
                </a:lnTo>
                <a:lnTo>
                  <a:pt x="961250" y="317971"/>
                </a:lnTo>
                <a:lnTo>
                  <a:pt x="961250" y="280061"/>
                </a:lnTo>
                <a:lnTo>
                  <a:pt x="948449" y="280061"/>
                </a:lnTo>
                <a:lnTo>
                  <a:pt x="948449" y="276000"/>
                </a:lnTo>
                <a:close/>
                <a:moveTo>
                  <a:pt x="864935" y="271876"/>
                </a:moveTo>
                <a:lnTo>
                  <a:pt x="899399" y="271876"/>
                </a:lnTo>
                <a:lnTo>
                  <a:pt x="899399" y="275937"/>
                </a:lnTo>
                <a:lnTo>
                  <a:pt x="899399" y="280061"/>
                </a:lnTo>
                <a:lnTo>
                  <a:pt x="886598" y="280061"/>
                </a:lnTo>
                <a:lnTo>
                  <a:pt x="886598" y="317971"/>
                </a:lnTo>
                <a:lnTo>
                  <a:pt x="882167" y="317971"/>
                </a:lnTo>
                <a:lnTo>
                  <a:pt x="877736" y="317971"/>
                </a:lnTo>
                <a:lnTo>
                  <a:pt x="877736" y="280061"/>
                </a:lnTo>
                <a:lnTo>
                  <a:pt x="864935" y="280061"/>
                </a:lnTo>
                <a:lnTo>
                  <a:pt x="864935" y="276000"/>
                </a:lnTo>
                <a:close/>
                <a:moveTo>
                  <a:pt x="849057" y="271876"/>
                </a:moveTo>
                <a:lnTo>
                  <a:pt x="853488" y="271876"/>
                </a:lnTo>
                <a:lnTo>
                  <a:pt x="857919" y="271876"/>
                </a:lnTo>
                <a:lnTo>
                  <a:pt x="857919" y="317971"/>
                </a:lnTo>
                <a:lnTo>
                  <a:pt x="853549" y="317971"/>
                </a:lnTo>
                <a:lnTo>
                  <a:pt x="849057" y="317971"/>
                </a:lnTo>
                <a:close/>
                <a:moveTo>
                  <a:pt x="807701" y="271876"/>
                </a:moveTo>
                <a:lnTo>
                  <a:pt x="842165" y="271876"/>
                </a:lnTo>
                <a:lnTo>
                  <a:pt x="842165" y="275937"/>
                </a:lnTo>
                <a:lnTo>
                  <a:pt x="842165" y="280061"/>
                </a:lnTo>
                <a:lnTo>
                  <a:pt x="829364" y="280061"/>
                </a:lnTo>
                <a:lnTo>
                  <a:pt x="829364" y="317971"/>
                </a:lnTo>
                <a:lnTo>
                  <a:pt x="824933" y="317971"/>
                </a:lnTo>
                <a:lnTo>
                  <a:pt x="820502" y="317971"/>
                </a:lnTo>
                <a:lnTo>
                  <a:pt x="820502" y="280061"/>
                </a:lnTo>
                <a:lnTo>
                  <a:pt x="807701" y="280061"/>
                </a:lnTo>
                <a:lnTo>
                  <a:pt x="807701" y="276000"/>
                </a:lnTo>
                <a:close/>
                <a:moveTo>
                  <a:pt x="724064" y="271876"/>
                </a:moveTo>
                <a:lnTo>
                  <a:pt x="728741" y="271876"/>
                </a:lnTo>
                <a:lnTo>
                  <a:pt x="733357" y="271876"/>
                </a:lnTo>
                <a:lnTo>
                  <a:pt x="750404" y="304248"/>
                </a:lnTo>
                <a:lnTo>
                  <a:pt x="750404" y="271876"/>
                </a:lnTo>
                <a:lnTo>
                  <a:pt x="754528" y="271876"/>
                </a:lnTo>
                <a:lnTo>
                  <a:pt x="758713" y="271876"/>
                </a:lnTo>
                <a:lnTo>
                  <a:pt x="758713" y="317971"/>
                </a:lnTo>
                <a:lnTo>
                  <a:pt x="754282" y="317971"/>
                </a:lnTo>
                <a:lnTo>
                  <a:pt x="749851" y="317971"/>
                </a:lnTo>
                <a:lnTo>
                  <a:pt x="732372" y="284738"/>
                </a:lnTo>
                <a:lnTo>
                  <a:pt x="732372" y="317971"/>
                </a:lnTo>
                <a:lnTo>
                  <a:pt x="728249" y="317971"/>
                </a:lnTo>
                <a:lnTo>
                  <a:pt x="724064" y="317971"/>
                </a:lnTo>
                <a:close/>
                <a:moveTo>
                  <a:pt x="705047" y="271876"/>
                </a:moveTo>
                <a:lnTo>
                  <a:pt x="709417" y="271876"/>
                </a:lnTo>
                <a:lnTo>
                  <a:pt x="713910" y="271876"/>
                </a:lnTo>
                <a:lnTo>
                  <a:pt x="713910" y="317971"/>
                </a:lnTo>
                <a:lnTo>
                  <a:pt x="709478" y="317971"/>
                </a:lnTo>
                <a:lnTo>
                  <a:pt x="705047" y="317971"/>
                </a:lnTo>
                <a:close/>
                <a:moveTo>
                  <a:pt x="593162" y="271876"/>
                </a:moveTo>
                <a:lnTo>
                  <a:pt x="597778" y="271876"/>
                </a:lnTo>
                <a:lnTo>
                  <a:pt x="602455" y="271876"/>
                </a:lnTo>
                <a:lnTo>
                  <a:pt x="619441" y="304248"/>
                </a:lnTo>
                <a:lnTo>
                  <a:pt x="619441" y="271876"/>
                </a:lnTo>
                <a:lnTo>
                  <a:pt x="623564" y="271876"/>
                </a:lnTo>
                <a:lnTo>
                  <a:pt x="627749" y="271876"/>
                </a:lnTo>
                <a:lnTo>
                  <a:pt x="627749" y="317971"/>
                </a:lnTo>
                <a:lnTo>
                  <a:pt x="623319" y="317971"/>
                </a:lnTo>
                <a:lnTo>
                  <a:pt x="618887" y="317971"/>
                </a:lnTo>
                <a:lnTo>
                  <a:pt x="601408" y="284738"/>
                </a:lnTo>
                <a:lnTo>
                  <a:pt x="601408" y="317971"/>
                </a:lnTo>
                <a:lnTo>
                  <a:pt x="597286" y="317971"/>
                </a:lnTo>
                <a:lnTo>
                  <a:pt x="593162" y="317971"/>
                </a:lnTo>
                <a:close/>
                <a:moveTo>
                  <a:pt x="574084" y="271876"/>
                </a:moveTo>
                <a:lnTo>
                  <a:pt x="578515" y="271876"/>
                </a:lnTo>
                <a:lnTo>
                  <a:pt x="582947" y="271876"/>
                </a:lnTo>
                <a:lnTo>
                  <a:pt x="582947" y="317971"/>
                </a:lnTo>
                <a:lnTo>
                  <a:pt x="578515" y="317971"/>
                </a:lnTo>
                <a:lnTo>
                  <a:pt x="574084" y="317971"/>
                </a:lnTo>
                <a:close/>
                <a:moveTo>
                  <a:pt x="520049" y="271876"/>
                </a:moveTo>
                <a:lnTo>
                  <a:pt x="524480" y="271876"/>
                </a:lnTo>
                <a:lnTo>
                  <a:pt x="528911" y="271876"/>
                </a:lnTo>
                <a:lnTo>
                  <a:pt x="528911" y="317971"/>
                </a:lnTo>
                <a:lnTo>
                  <a:pt x="524541" y="317971"/>
                </a:lnTo>
                <a:lnTo>
                  <a:pt x="520049" y="317971"/>
                </a:lnTo>
                <a:close/>
                <a:moveTo>
                  <a:pt x="479000" y="271876"/>
                </a:moveTo>
                <a:lnTo>
                  <a:pt x="510202" y="271876"/>
                </a:lnTo>
                <a:lnTo>
                  <a:pt x="510202" y="275937"/>
                </a:lnTo>
                <a:lnTo>
                  <a:pt x="510202" y="280061"/>
                </a:lnTo>
                <a:lnTo>
                  <a:pt x="487862" y="280061"/>
                </a:lnTo>
                <a:lnTo>
                  <a:pt x="487862" y="289846"/>
                </a:lnTo>
                <a:lnTo>
                  <a:pt x="508602" y="289846"/>
                </a:lnTo>
                <a:lnTo>
                  <a:pt x="508602" y="293785"/>
                </a:lnTo>
                <a:lnTo>
                  <a:pt x="508602" y="297785"/>
                </a:lnTo>
                <a:lnTo>
                  <a:pt x="487862" y="297785"/>
                </a:lnTo>
                <a:lnTo>
                  <a:pt x="487862" y="309786"/>
                </a:lnTo>
                <a:lnTo>
                  <a:pt x="511187" y="309786"/>
                </a:lnTo>
                <a:lnTo>
                  <a:pt x="511187" y="313910"/>
                </a:lnTo>
                <a:lnTo>
                  <a:pt x="511187" y="317971"/>
                </a:lnTo>
                <a:lnTo>
                  <a:pt x="479000" y="317971"/>
                </a:lnTo>
                <a:close/>
                <a:moveTo>
                  <a:pt x="554647" y="271788"/>
                </a:moveTo>
                <a:lnTo>
                  <a:pt x="563448" y="271788"/>
                </a:lnTo>
                <a:lnTo>
                  <a:pt x="563448" y="304960"/>
                </a:lnTo>
                <a:cubicBezTo>
                  <a:pt x="563750" y="308806"/>
                  <a:pt x="562510" y="312615"/>
                  <a:pt x="560001" y="315545"/>
                </a:cubicBezTo>
                <a:cubicBezTo>
                  <a:pt x="557250" y="318126"/>
                  <a:pt x="553548" y="319442"/>
                  <a:pt x="549785" y="319177"/>
                </a:cubicBezTo>
                <a:cubicBezTo>
                  <a:pt x="545851" y="319512"/>
                  <a:pt x="541979" y="318040"/>
                  <a:pt x="539261" y="315176"/>
                </a:cubicBezTo>
                <a:cubicBezTo>
                  <a:pt x="536741" y="311597"/>
                  <a:pt x="535624" y="307216"/>
                  <a:pt x="536122" y="302867"/>
                </a:cubicBezTo>
                <a:lnTo>
                  <a:pt x="536122" y="300468"/>
                </a:lnTo>
                <a:lnTo>
                  <a:pt x="544554" y="300468"/>
                </a:lnTo>
                <a:lnTo>
                  <a:pt x="544554" y="303237"/>
                </a:lnTo>
                <a:cubicBezTo>
                  <a:pt x="544354" y="305357"/>
                  <a:pt x="544759" y="307492"/>
                  <a:pt x="545723" y="309391"/>
                </a:cubicBezTo>
                <a:cubicBezTo>
                  <a:pt x="546572" y="310763"/>
                  <a:pt x="548115" y="311547"/>
                  <a:pt x="549723" y="311422"/>
                </a:cubicBezTo>
                <a:cubicBezTo>
                  <a:pt x="551140" y="311561"/>
                  <a:pt x="552536" y="311012"/>
                  <a:pt x="553477" y="309945"/>
                </a:cubicBezTo>
                <a:cubicBezTo>
                  <a:pt x="554360" y="308507"/>
                  <a:pt x="554769" y="306827"/>
                  <a:pt x="554647" y="305145"/>
                </a:cubicBezTo>
                <a:close/>
                <a:moveTo>
                  <a:pt x="433715" y="271788"/>
                </a:moveTo>
                <a:lnTo>
                  <a:pt x="454455" y="271788"/>
                </a:lnTo>
                <a:cubicBezTo>
                  <a:pt x="457927" y="271582"/>
                  <a:pt x="461350" y="272680"/>
                  <a:pt x="464056" y="274865"/>
                </a:cubicBezTo>
                <a:cubicBezTo>
                  <a:pt x="466454" y="277068"/>
                  <a:pt x="467741" y="280229"/>
                  <a:pt x="467564" y="283481"/>
                </a:cubicBezTo>
                <a:cubicBezTo>
                  <a:pt x="467785" y="286850"/>
                  <a:pt x="466307" y="290107"/>
                  <a:pt x="463625" y="292158"/>
                </a:cubicBezTo>
                <a:cubicBezTo>
                  <a:pt x="463213" y="292549"/>
                  <a:pt x="462734" y="292862"/>
                  <a:pt x="462210" y="293081"/>
                </a:cubicBezTo>
                <a:cubicBezTo>
                  <a:pt x="463178" y="293469"/>
                  <a:pt x="464089" y="293986"/>
                  <a:pt x="464918" y="294620"/>
                </a:cubicBezTo>
                <a:cubicBezTo>
                  <a:pt x="467658" y="296717"/>
                  <a:pt x="469180" y="300037"/>
                  <a:pt x="468979" y="303482"/>
                </a:cubicBezTo>
                <a:cubicBezTo>
                  <a:pt x="469259" y="307474"/>
                  <a:pt x="467774" y="311388"/>
                  <a:pt x="464918" y="314191"/>
                </a:cubicBezTo>
                <a:cubicBezTo>
                  <a:pt x="461611" y="316871"/>
                  <a:pt x="457408" y="318191"/>
                  <a:pt x="453163" y="317883"/>
                </a:cubicBezTo>
                <a:lnTo>
                  <a:pt x="433900" y="317883"/>
                </a:lnTo>
                <a:close/>
                <a:moveTo>
                  <a:pt x="906364" y="271726"/>
                </a:moveTo>
                <a:lnTo>
                  <a:pt x="915226" y="271726"/>
                </a:lnTo>
                <a:lnTo>
                  <a:pt x="915226" y="300775"/>
                </a:lnTo>
                <a:cubicBezTo>
                  <a:pt x="915048" y="303424"/>
                  <a:pt x="915787" y="306053"/>
                  <a:pt x="917318" y="308221"/>
                </a:cubicBezTo>
                <a:cubicBezTo>
                  <a:pt x="918883" y="309944"/>
                  <a:pt x="921152" y="310852"/>
                  <a:pt x="923473" y="310683"/>
                </a:cubicBezTo>
                <a:cubicBezTo>
                  <a:pt x="925760" y="310872"/>
                  <a:pt x="928014" y="310039"/>
                  <a:pt x="929627" y="308406"/>
                </a:cubicBezTo>
                <a:cubicBezTo>
                  <a:pt x="931121" y="306157"/>
                  <a:pt x="931794" y="303462"/>
                  <a:pt x="931535" y="300775"/>
                </a:cubicBezTo>
                <a:lnTo>
                  <a:pt x="931535" y="271726"/>
                </a:lnTo>
                <a:lnTo>
                  <a:pt x="940643" y="271726"/>
                </a:lnTo>
                <a:lnTo>
                  <a:pt x="940643" y="300467"/>
                </a:lnTo>
                <a:cubicBezTo>
                  <a:pt x="941114" y="305556"/>
                  <a:pt x="939690" y="310641"/>
                  <a:pt x="936643" y="314745"/>
                </a:cubicBezTo>
                <a:cubicBezTo>
                  <a:pt x="933074" y="317966"/>
                  <a:pt x="928322" y="319550"/>
                  <a:pt x="923534" y="319115"/>
                </a:cubicBezTo>
                <a:cubicBezTo>
                  <a:pt x="918777" y="319486"/>
                  <a:pt x="914083" y="317832"/>
                  <a:pt x="910610" y="314560"/>
                </a:cubicBezTo>
                <a:cubicBezTo>
                  <a:pt x="907524" y="310537"/>
                  <a:pt x="906014" y="305525"/>
                  <a:pt x="906364" y="300467"/>
                </a:cubicBezTo>
                <a:close/>
                <a:moveTo>
                  <a:pt x="1476033" y="270710"/>
                </a:moveTo>
                <a:cubicBezTo>
                  <a:pt x="1481129" y="270426"/>
                  <a:pt x="1486332" y="272086"/>
                  <a:pt x="1490437" y="275756"/>
                </a:cubicBezTo>
                <a:cubicBezTo>
                  <a:pt x="1490988" y="276251"/>
                  <a:pt x="1491512" y="276775"/>
                  <a:pt x="1492006" y="277326"/>
                </a:cubicBezTo>
                <a:cubicBezTo>
                  <a:pt x="1495940" y="282438"/>
                  <a:pt x="1497906" y="288794"/>
                  <a:pt x="1497545" y="295235"/>
                </a:cubicBezTo>
                <a:cubicBezTo>
                  <a:pt x="1497894" y="301561"/>
                  <a:pt x="1495925" y="307797"/>
                  <a:pt x="1492006" y="312775"/>
                </a:cubicBezTo>
                <a:cubicBezTo>
                  <a:pt x="1484462" y="320983"/>
                  <a:pt x="1471692" y="321522"/>
                  <a:pt x="1463483" y="313978"/>
                </a:cubicBezTo>
                <a:cubicBezTo>
                  <a:pt x="1463066" y="313594"/>
                  <a:pt x="1462664" y="313193"/>
                  <a:pt x="1462280" y="312775"/>
                </a:cubicBezTo>
                <a:cubicBezTo>
                  <a:pt x="1458362" y="307797"/>
                  <a:pt x="1456392" y="301561"/>
                  <a:pt x="1456741" y="295235"/>
                </a:cubicBezTo>
                <a:cubicBezTo>
                  <a:pt x="1456380" y="288794"/>
                  <a:pt x="1458345" y="282438"/>
                  <a:pt x="1462280" y="277326"/>
                </a:cubicBezTo>
                <a:cubicBezTo>
                  <a:pt x="1465951" y="273222"/>
                  <a:pt x="1470938" y="270994"/>
                  <a:pt x="1476033" y="270710"/>
                </a:cubicBezTo>
                <a:close/>
                <a:moveTo>
                  <a:pt x="1389247" y="270706"/>
                </a:moveTo>
                <a:cubicBezTo>
                  <a:pt x="1394358" y="270427"/>
                  <a:pt x="1399576" y="272098"/>
                  <a:pt x="1403689" y="275784"/>
                </a:cubicBezTo>
                <a:cubicBezTo>
                  <a:pt x="1404231" y="276270"/>
                  <a:pt x="1404745" y="276785"/>
                  <a:pt x="1405231" y="277327"/>
                </a:cubicBezTo>
                <a:cubicBezTo>
                  <a:pt x="1409149" y="282445"/>
                  <a:pt x="1411093" y="288802"/>
                  <a:pt x="1410709" y="295236"/>
                </a:cubicBezTo>
                <a:cubicBezTo>
                  <a:pt x="1411076" y="301554"/>
                  <a:pt x="1409129" y="307789"/>
                  <a:pt x="1405231" y="312776"/>
                </a:cubicBezTo>
                <a:cubicBezTo>
                  <a:pt x="1397656" y="321001"/>
                  <a:pt x="1384847" y="321528"/>
                  <a:pt x="1376621" y="313952"/>
                </a:cubicBezTo>
                <a:cubicBezTo>
                  <a:pt x="1376213" y="313576"/>
                  <a:pt x="1375821" y="313184"/>
                  <a:pt x="1375445" y="312776"/>
                </a:cubicBezTo>
                <a:lnTo>
                  <a:pt x="1375444" y="312776"/>
                </a:lnTo>
                <a:cubicBezTo>
                  <a:pt x="1371572" y="307776"/>
                  <a:pt x="1369628" y="301550"/>
                  <a:pt x="1369967" y="295236"/>
                </a:cubicBezTo>
                <a:cubicBezTo>
                  <a:pt x="1369615" y="288806"/>
                  <a:pt x="1371556" y="282460"/>
                  <a:pt x="1375444" y="277327"/>
                </a:cubicBezTo>
                <a:cubicBezTo>
                  <a:pt x="1379131" y="273214"/>
                  <a:pt x="1384136" y="270985"/>
                  <a:pt x="1389247" y="270706"/>
                </a:cubicBezTo>
                <a:close/>
                <a:moveTo>
                  <a:pt x="1068301" y="270706"/>
                </a:moveTo>
                <a:cubicBezTo>
                  <a:pt x="1073412" y="270427"/>
                  <a:pt x="1078630" y="272098"/>
                  <a:pt x="1082743" y="275784"/>
                </a:cubicBezTo>
                <a:cubicBezTo>
                  <a:pt x="1083285" y="276270"/>
                  <a:pt x="1083799" y="276785"/>
                  <a:pt x="1084285" y="277327"/>
                </a:cubicBezTo>
                <a:cubicBezTo>
                  <a:pt x="1088203" y="282445"/>
                  <a:pt x="1090147" y="288802"/>
                  <a:pt x="1089763" y="295236"/>
                </a:cubicBezTo>
                <a:cubicBezTo>
                  <a:pt x="1090130" y="301554"/>
                  <a:pt x="1088183" y="307789"/>
                  <a:pt x="1084285" y="312776"/>
                </a:cubicBezTo>
                <a:cubicBezTo>
                  <a:pt x="1076710" y="321001"/>
                  <a:pt x="1063901" y="321528"/>
                  <a:pt x="1055675" y="313952"/>
                </a:cubicBezTo>
                <a:cubicBezTo>
                  <a:pt x="1055267" y="313576"/>
                  <a:pt x="1054875" y="313184"/>
                  <a:pt x="1054499" y="312776"/>
                </a:cubicBezTo>
                <a:lnTo>
                  <a:pt x="1054498" y="312776"/>
                </a:lnTo>
                <a:cubicBezTo>
                  <a:pt x="1050626" y="307776"/>
                  <a:pt x="1048682" y="301550"/>
                  <a:pt x="1049021" y="295236"/>
                </a:cubicBezTo>
                <a:cubicBezTo>
                  <a:pt x="1048669" y="288806"/>
                  <a:pt x="1050610" y="282460"/>
                  <a:pt x="1054498" y="277327"/>
                </a:cubicBezTo>
                <a:cubicBezTo>
                  <a:pt x="1058185" y="273214"/>
                  <a:pt x="1063190" y="270985"/>
                  <a:pt x="1068301" y="270706"/>
                </a:cubicBezTo>
                <a:close/>
                <a:moveTo>
                  <a:pt x="1525855" y="270680"/>
                </a:moveTo>
                <a:cubicBezTo>
                  <a:pt x="1530470" y="270470"/>
                  <a:pt x="1535002" y="271959"/>
                  <a:pt x="1538594" y="274864"/>
                </a:cubicBezTo>
                <a:cubicBezTo>
                  <a:pt x="1541960" y="277720"/>
                  <a:pt x="1544061" y="281790"/>
                  <a:pt x="1544441" y="286188"/>
                </a:cubicBezTo>
                <a:lnTo>
                  <a:pt x="1535764" y="286188"/>
                </a:lnTo>
                <a:cubicBezTo>
                  <a:pt x="1535456" y="284096"/>
                  <a:pt x="1534326" y="282213"/>
                  <a:pt x="1532625" y="280957"/>
                </a:cubicBezTo>
                <a:cubicBezTo>
                  <a:pt x="1530918" y="279475"/>
                  <a:pt x="1528731" y="278666"/>
                  <a:pt x="1526471" y="278680"/>
                </a:cubicBezTo>
                <a:cubicBezTo>
                  <a:pt x="1522923" y="278507"/>
                  <a:pt x="1519525" y="280125"/>
                  <a:pt x="1517423" y="282988"/>
                </a:cubicBezTo>
                <a:cubicBezTo>
                  <a:pt x="1513162" y="290421"/>
                  <a:pt x="1513162" y="299557"/>
                  <a:pt x="1517423" y="306989"/>
                </a:cubicBezTo>
                <a:cubicBezTo>
                  <a:pt x="1519625" y="309777"/>
                  <a:pt x="1523047" y="311316"/>
                  <a:pt x="1526594" y="311113"/>
                </a:cubicBezTo>
                <a:cubicBezTo>
                  <a:pt x="1529843" y="311231"/>
                  <a:pt x="1532903" y="309583"/>
                  <a:pt x="1534594" y="306805"/>
                </a:cubicBezTo>
                <a:cubicBezTo>
                  <a:pt x="1535727" y="305084"/>
                  <a:pt x="1536521" y="303163"/>
                  <a:pt x="1536933" y="301143"/>
                </a:cubicBezTo>
                <a:lnTo>
                  <a:pt x="1526963" y="301143"/>
                </a:lnTo>
                <a:lnTo>
                  <a:pt x="1526963" y="293205"/>
                </a:lnTo>
                <a:lnTo>
                  <a:pt x="1544749" y="293205"/>
                </a:lnTo>
                <a:lnTo>
                  <a:pt x="1544749" y="317822"/>
                </a:lnTo>
                <a:lnTo>
                  <a:pt x="1538594" y="317822"/>
                </a:lnTo>
                <a:lnTo>
                  <a:pt x="1537733" y="311667"/>
                </a:lnTo>
                <a:lnTo>
                  <a:pt x="1537610" y="312775"/>
                </a:lnTo>
                <a:cubicBezTo>
                  <a:pt x="1534952" y="316977"/>
                  <a:pt x="1530270" y="319458"/>
                  <a:pt x="1525301" y="319299"/>
                </a:cubicBezTo>
                <a:lnTo>
                  <a:pt x="1525301" y="318929"/>
                </a:lnTo>
                <a:cubicBezTo>
                  <a:pt x="1519698" y="319229"/>
                  <a:pt x="1514263" y="316964"/>
                  <a:pt x="1510531" y="312775"/>
                </a:cubicBezTo>
                <a:cubicBezTo>
                  <a:pt x="1503041" y="302146"/>
                  <a:pt x="1503041" y="287955"/>
                  <a:pt x="1510531" y="277326"/>
                </a:cubicBezTo>
                <a:cubicBezTo>
                  <a:pt x="1514351" y="272881"/>
                  <a:pt x="1519998" y="270432"/>
                  <a:pt x="1525855" y="270680"/>
                </a:cubicBezTo>
                <a:close/>
                <a:moveTo>
                  <a:pt x="1254881" y="270557"/>
                </a:moveTo>
                <a:cubicBezTo>
                  <a:pt x="1259394" y="270441"/>
                  <a:pt x="1263786" y="272023"/>
                  <a:pt x="1267190" y="274989"/>
                </a:cubicBezTo>
                <a:cubicBezTo>
                  <a:pt x="1270681" y="278069"/>
                  <a:pt x="1272880" y="282356"/>
                  <a:pt x="1273344" y="286989"/>
                </a:cubicBezTo>
                <a:lnTo>
                  <a:pt x="1264482" y="286989"/>
                </a:lnTo>
                <a:cubicBezTo>
                  <a:pt x="1264333" y="284632"/>
                  <a:pt x="1263273" y="282425"/>
                  <a:pt x="1261528" y="280835"/>
                </a:cubicBezTo>
                <a:cubicBezTo>
                  <a:pt x="1259805" y="279389"/>
                  <a:pt x="1257623" y="278604"/>
                  <a:pt x="1255374" y="278619"/>
                </a:cubicBezTo>
                <a:cubicBezTo>
                  <a:pt x="1252201" y="278553"/>
                  <a:pt x="1249239" y="280198"/>
                  <a:pt x="1247619" y="282927"/>
                </a:cubicBezTo>
                <a:cubicBezTo>
                  <a:pt x="1245581" y="286541"/>
                  <a:pt x="1244620" y="290663"/>
                  <a:pt x="1244849" y="294805"/>
                </a:cubicBezTo>
                <a:cubicBezTo>
                  <a:pt x="1244623" y="298849"/>
                  <a:pt x="1245586" y="302872"/>
                  <a:pt x="1247619" y="306375"/>
                </a:cubicBezTo>
                <a:cubicBezTo>
                  <a:pt x="1250548" y="310714"/>
                  <a:pt x="1256439" y="311856"/>
                  <a:pt x="1260777" y="308928"/>
                </a:cubicBezTo>
                <a:cubicBezTo>
                  <a:pt x="1261149" y="308677"/>
                  <a:pt x="1261503" y="308399"/>
                  <a:pt x="1261835" y="308098"/>
                </a:cubicBezTo>
                <a:cubicBezTo>
                  <a:pt x="1263575" y="306326"/>
                  <a:pt x="1264623" y="303990"/>
                  <a:pt x="1264789" y="301513"/>
                </a:cubicBezTo>
                <a:lnTo>
                  <a:pt x="1272975" y="301759"/>
                </a:lnTo>
                <a:cubicBezTo>
                  <a:pt x="1272668" y="306552"/>
                  <a:pt x="1270608" y="311065"/>
                  <a:pt x="1267190" y="314437"/>
                </a:cubicBezTo>
                <a:cubicBezTo>
                  <a:pt x="1263864" y="317564"/>
                  <a:pt x="1259445" y="319264"/>
                  <a:pt x="1254881" y="319176"/>
                </a:cubicBezTo>
                <a:cubicBezTo>
                  <a:pt x="1249372" y="319401"/>
                  <a:pt x="1244087" y="316977"/>
                  <a:pt x="1240665" y="312653"/>
                </a:cubicBezTo>
                <a:cubicBezTo>
                  <a:pt x="1236907" y="307603"/>
                  <a:pt x="1235034" y="301398"/>
                  <a:pt x="1235372" y="295113"/>
                </a:cubicBezTo>
                <a:cubicBezTo>
                  <a:pt x="1235020" y="288711"/>
                  <a:pt x="1236890" y="282385"/>
                  <a:pt x="1240665" y="277204"/>
                </a:cubicBezTo>
                <a:cubicBezTo>
                  <a:pt x="1244055" y="272825"/>
                  <a:pt x="1249348" y="270351"/>
                  <a:pt x="1254881" y="270557"/>
                </a:cubicBezTo>
                <a:close/>
                <a:moveTo>
                  <a:pt x="784755" y="270557"/>
                </a:moveTo>
                <a:cubicBezTo>
                  <a:pt x="789010" y="270370"/>
                  <a:pt x="793173" y="271824"/>
                  <a:pt x="796387" y="274619"/>
                </a:cubicBezTo>
                <a:cubicBezTo>
                  <a:pt x="799425" y="277492"/>
                  <a:pt x="801196" y="281455"/>
                  <a:pt x="801311" y="285635"/>
                </a:cubicBezTo>
                <a:lnTo>
                  <a:pt x="792325" y="285635"/>
                </a:lnTo>
                <a:cubicBezTo>
                  <a:pt x="792256" y="283586"/>
                  <a:pt x="791289" y="281672"/>
                  <a:pt x="789678" y="280403"/>
                </a:cubicBezTo>
                <a:cubicBezTo>
                  <a:pt x="787904" y="279087"/>
                  <a:pt x="785733" y="278414"/>
                  <a:pt x="783524" y="278496"/>
                </a:cubicBezTo>
                <a:cubicBezTo>
                  <a:pt x="781643" y="278364"/>
                  <a:pt x="779779" y="278934"/>
                  <a:pt x="778293" y="280096"/>
                </a:cubicBezTo>
                <a:cubicBezTo>
                  <a:pt x="776988" y="281212"/>
                  <a:pt x="776282" y="282875"/>
                  <a:pt x="776385" y="284588"/>
                </a:cubicBezTo>
                <a:cubicBezTo>
                  <a:pt x="776382" y="285943"/>
                  <a:pt x="777144" y="287182"/>
                  <a:pt x="778354" y="287789"/>
                </a:cubicBezTo>
                <a:cubicBezTo>
                  <a:pt x="781026" y="289010"/>
                  <a:pt x="783837" y="289899"/>
                  <a:pt x="786724" y="290435"/>
                </a:cubicBezTo>
                <a:cubicBezTo>
                  <a:pt x="791172" y="291217"/>
                  <a:pt x="795383" y="293007"/>
                  <a:pt x="799033" y="295666"/>
                </a:cubicBezTo>
                <a:cubicBezTo>
                  <a:pt x="801316" y="298220"/>
                  <a:pt x="802431" y="301610"/>
                  <a:pt x="802111" y="305020"/>
                </a:cubicBezTo>
                <a:cubicBezTo>
                  <a:pt x="802328" y="309023"/>
                  <a:pt x="800582" y="312881"/>
                  <a:pt x="797433" y="315360"/>
                </a:cubicBezTo>
                <a:cubicBezTo>
                  <a:pt x="793755" y="318066"/>
                  <a:pt x="789253" y="319414"/>
                  <a:pt x="784694" y="319176"/>
                </a:cubicBezTo>
                <a:cubicBezTo>
                  <a:pt x="780230" y="319388"/>
                  <a:pt x="775845" y="317941"/>
                  <a:pt x="772385" y="315114"/>
                </a:cubicBezTo>
                <a:cubicBezTo>
                  <a:pt x="769247" y="312112"/>
                  <a:pt x="767488" y="307947"/>
                  <a:pt x="767523" y="303605"/>
                </a:cubicBezTo>
                <a:lnTo>
                  <a:pt x="776078" y="303605"/>
                </a:lnTo>
                <a:cubicBezTo>
                  <a:pt x="776032" y="305762"/>
                  <a:pt x="776931" y="307830"/>
                  <a:pt x="778539" y="309267"/>
                </a:cubicBezTo>
                <a:cubicBezTo>
                  <a:pt x="780306" y="310606"/>
                  <a:pt x="782477" y="311301"/>
                  <a:pt x="784694" y="311237"/>
                </a:cubicBezTo>
                <a:cubicBezTo>
                  <a:pt x="787002" y="311360"/>
                  <a:pt x="789301" y="310848"/>
                  <a:pt x="791340" y="309760"/>
                </a:cubicBezTo>
                <a:cubicBezTo>
                  <a:pt x="792824" y="308917"/>
                  <a:pt x="793741" y="307343"/>
                  <a:pt x="793741" y="305636"/>
                </a:cubicBezTo>
                <a:cubicBezTo>
                  <a:pt x="793840" y="304139"/>
                  <a:pt x="793195" y="302689"/>
                  <a:pt x="792017" y="301759"/>
                </a:cubicBezTo>
                <a:cubicBezTo>
                  <a:pt x="789773" y="300524"/>
                  <a:pt x="787340" y="299671"/>
                  <a:pt x="784816" y="299236"/>
                </a:cubicBezTo>
                <a:cubicBezTo>
                  <a:pt x="780007" y="298418"/>
                  <a:pt x="775419" y="296616"/>
                  <a:pt x="771339" y="293943"/>
                </a:cubicBezTo>
                <a:cubicBezTo>
                  <a:pt x="768941" y="291670"/>
                  <a:pt x="767697" y="288436"/>
                  <a:pt x="767954" y="285143"/>
                </a:cubicBezTo>
                <a:cubicBezTo>
                  <a:pt x="767750" y="281094"/>
                  <a:pt x="769404" y="277174"/>
                  <a:pt x="772446" y="274495"/>
                </a:cubicBezTo>
                <a:cubicBezTo>
                  <a:pt x="775895" y="271658"/>
                  <a:pt x="780300" y="270249"/>
                  <a:pt x="784755" y="270557"/>
                </a:cubicBezTo>
                <a:close/>
                <a:moveTo>
                  <a:pt x="655446" y="270387"/>
                </a:moveTo>
                <a:cubicBezTo>
                  <a:pt x="660453" y="269947"/>
                  <a:pt x="665615" y="271287"/>
                  <a:pt x="669916" y="274496"/>
                </a:cubicBezTo>
                <a:cubicBezTo>
                  <a:pt x="673304" y="277335"/>
                  <a:pt x="675410" y="281414"/>
                  <a:pt x="675763" y="285819"/>
                </a:cubicBezTo>
                <a:lnTo>
                  <a:pt x="666901" y="285819"/>
                </a:lnTo>
                <a:cubicBezTo>
                  <a:pt x="666649" y="283723"/>
                  <a:pt x="665534" y="281826"/>
                  <a:pt x="663823" y="280588"/>
                </a:cubicBezTo>
                <a:cubicBezTo>
                  <a:pt x="662118" y="279106"/>
                  <a:pt x="659929" y="278297"/>
                  <a:pt x="657669" y="278311"/>
                </a:cubicBezTo>
                <a:cubicBezTo>
                  <a:pt x="654129" y="278171"/>
                  <a:pt x="650746" y="279782"/>
                  <a:pt x="648623" y="282619"/>
                </a:cubicBezTo>
                <a:cubicBezTo>
                  <a:pt x="646219" y="286255"/>
                  <a:pt x="645074" y="290579"/>
                  <a:pt x="645361" y="294928"/>
                </a:cubicBezTo>
                <a:cubicBezTo>
                  <a:pt x="645074" y="299144"/>
                  <a:pt x="646176" y="303337"/>
                  <a:pt x="648499" y="306867"/>
                </a:cubicBezTo>
                <a:cubicBezTo>
                  <a:pt x="650708" y="309645"/>
                  <a:pt x="654125" y="311183"/>
                  <a:pt x="657669" y="310990"/>
                </a:cubicBezTo>
                <a:cubicBezTo>
                  <a:pt x="660913" y="311082"/>
                  <a:pt x="663961" y="309441"/>
                  <a:pt x="665670" y="306682"/>
                </a:cubicBezTo>
                <a:cubicBezTo>
                  <a:pt x="666778" y="304948"/>
                  <a:pt x="667570" y="303031"/>
                  <a:pt x="668008" y="301020"/>
                </a:cubicBezTo>
                <a:lnTo>
                  <a:pt x="658039" y="301020"/>
                </a:lnTo>
                <a:lnTo>
                  <a:pt x="658039" y="293081"/>
                </a:lnTo>
                <a:lnTo>
                  <a:pt x="676009" y="293081"/>
                </a:lnTo>
                <a:lnTo>
                  <a:pt x="676009" y="317698"/>
                </a:lnTo>
                <a:lnTo>
                  <a:pt x="669855" y="317698"/>
                </a:lnTo>
                <a:lnTo>
                  <a:pt x="668993" y="311544"/>
                </a:lnTo>
                <a:lnTo>
                  <a:pt x="668501" y="312282"/>
                </a:lnTo>
                <a:lnTo>
                  <a:pt x="656263" y="318769"/>
                </a:lnTo>
                <a:lnTo>
                  <a:pt x="641914" y="312406"/>
                </a:lnTo>
                <a:cubicBezTo>
                  <a:pt x="634533" y="301742"/>
                  <a:pt x="634533" y="287621"/>
                  <a:pt x="641914" y="276957"/>
                </a:cubicBezTo>
                <a:cubicBezTo>
                  <a:pt x="645590" y="273047"/>
                  <a:pt x="650440" y="270828"/>
                  <a:pt x="655446" y="270387"/>
                </a:cubicBezTo>
                <a:close/>
                <a:moveTo>
                  <a:pt x="289910" y="270245"/>
                </a:moveTo>
                <a:lnTo>
                  <a:pt x="288798" y="271498"/>
                </a:lnTo>
                <a:lnTo>
                  <a:pt x="287669" y="272734"/>
                </a:lnTo>
                <a:lnTo>
                  <a:pt x="292523" y="277112"/>
                </a:lnTo>
                <a:lnTo>
                  <a:pt x="288339" y="281772"/>
                </a:lnTo>
                <a:lnTo>
                  <a:pt x="283485" y="277394"/>
                </a:lnTo>
                <a:lnTo>
                  <a:pt x="282355" y="278648"/>
                </a:lnTo>
                <a:lnTo>
                  <a:pt x="281243" y="279883"/>
                </a:lnTo>
                <a:lnTo>
                  <a:pt x="294165" y="291587"/>
                </a:lnTo>
                <a:lnTo>
                  <a:pt x="295277" y="290334"/>
                </a:lnTo>
                <a:lnTo>
                  <a:pt x="296407" y="289098"/>
                </a:lnTo>
                <a:lnTo>
                  <a:pt x="290528" y="283802"/>
                </a:lnTo>
                <a:lnTo>
                  <a:pt x="294730" y="279142"/>
                </a:lnTo>
                <a:lnTo>
                  <a:pt x="300590" y="284438"/>
                </a:lnTo>
                <a:lnTo>
                  <a:pt x="301720" y="283184"/>
                </a:lnTo>
                <a:lnTo>
                  <a:pt x="302868" y="281913"/>
                </a:lnTo>
                <a:close/>
                <a:moveTo>
                  <a:pt x="178929" y="261525"/>
                </a:moveTo>
                <a:cubicBezTo>
                  <a:pt x="179315" y="262099"/>
                  <a:pt x="179746" y="262643"/>
                  <a:pt x="180218" y="263149"/>
                </a:cubicBezTo>
                <a:cubicBezTo>
                  <a:pt x="180765" y="263697"/>
                  <a:pt x="181577" y="264191"/>
                  <a:pt x="181630" y="264509"/>
                </a:cubicBezTo>
                <a:cubicBezTo>
                  <a:pt x="181683" y="264826"/>
                  <a:pt x="181241" y="264932"/>
                  <a:pt x="181241" y="264932"/>
                </a:cubicBezTo>
                <a:lnTo>
                  <a:pt x="181241" y="275806"/>
                </a:lnTo>
                <a:cubicBezTo>
                  <a:pt x="181241" y="275806"/>
                  <a:pt x="185372" y="275736"/>
                  <a:pt x="186714" y="276760"/>
                </a:cubicBezTo>
                <a:cubicBezTo>
                  <a:pt x="188055" y="277783"/>
                  <a:pt x="190368" y="278648"/>
                  <a:pt x="190968" y="279355"/>
                </a:cubicBezTo>
                <a:cubicBezTo>
                  <a:pt x="191568" y="280061"/>
                  <a:pt x="194075" y="280219"/>
                  <a:pt x="195099" y="280502"/>
                </a:cubicBezTo>
                <a:cubicBezTo>
                  <a:pt x="196123" y="280784"/>
                  <a:pt x="196617" y="282108"/>
                  <a:pt x="197199" y="282550"/>
                </a:cubicBezTo>
                <a:cubicBezTo>
                  <a:pt x="197782" y="282991"/>
                  <a:pt x="198682" y="282497"/>
                  <a:pt x="199547" y="282761"/>
                </a:cubicBezTo>
                <a:cubicBezTo>
                  <a:pt x="200412" y="283026"/>
                  <a:pt x="201877" y="284756"/>
                  <a:pt x="202831" y="285215"/>
                </a:cubicBezTo>
                <a:cubicBezTo>
                  <a:pt x="203784" y="285674"/>
                  <a:pt x="204949" y="285762"/>
                  <a:pt x="205373" y="286786"/>
                </a:cubicBezTo>
                <a:cubicBezTo>
                  <a:pt x="205796" y="287810"/>
                  <a:pt x="205549" y="288375"/>
                  <a:pt x="206644" y="288375"/>
                </a:cubicBezTo>
                <a:cubicBezTo>
                  <a:pt x="207533" y="288338"/>
                  <a:pt x="208395" y="288684"/>
                  <a:pt x="209009" y="289328"/>
                </a:cubicBezTo>
                <a:cubicBezTo>
                  <a:pt x="209380" y="289646"/>
                  <a:pt x="210580" y="289258"/>
                  <a:pt x="211692" y="289646"/>
                </a:cubicBezTo>
                <a:cubicBezTo>
                  <a:pt x="212257" y="289805"/>
                  <a:pt x="214093" y="290740"/>
                  <a:pt x="215223" y="291058"/>
                </a:cubicBezTo>
                <a:cubicBezTo>
                  <a:pt x="217015" y="291830"/>
                  <a:pt x="218725" y="292783"/>
                  <a:pt x="220324" y="293900"/>
                </a:cubicBezTo>
                <a:cubicBezTo>
                  <a:pt x="223673" y="294130"/>
                  <a:pt x="226990" y="294691"/>
                  <a:pt x="230228" y="295577"/>
                </a:cubicBezTo>
                <a:lnTo>
                  <a:pt x="128989" y="295683"/>
                </a:lnTo>
                <a:cubicBezTo>
                  <a:pt x="128989" y="295683"/>
                  <a:pt x="132255" y="295030"/>
                  <a:pt x="141081" y="294271"/>
                </a:cubicBezTo>
                <a:cubicBezTo>
                  <a:pt x="142637" y="292977"/>
                  <a:pt x="144439" y="292010"/>
                  <a:pt x="146377" y="291429"/>
                </a:cubicBezTo>
                <a:cubicBezTo>
                  <a:pt x="147013" y="291376"/>
                  <a:pt x="148972" y="289116"/>
                  <a:pt x="149219" y="288746"/>
                </a:cubicBezTo>
                <a:cubicBezTo>
                  <a:pt x="149466" y="288375"/>
                  <a:pt x="151585" y="288657"/>
                  <a:pt x="152061" y="287316"/>
                </a:cubicBezTo>
                <a:cubicBezTo>
                  <a:pt x="152538" y="285974"/>
                  <a:pt x="153862" y="286151"/>
                  <a:pt x="154603" y="285886"/>
                </a:cubicBezTo>
                <a:cubicBezTo>
                  <a:pt x="155345" y="285621"/>
                  <a:pt x="155451" y="283750"/>
                  <a:pt x="156810" y="283044"/>
                </a:cubicBezTo>
                <a:cubicBezTo>
                  <a:pt x="157428" y="282726"/>
                  <a:pt x="158999" y="282214"/>
                  <a:pt x="160129" y="281773"/>
                </a:cubicBezTo>
                <a:cubicBezTo>
                  <a:pt x="161259" y="281332"/>
                  <a:pt x="162459" y="279690"/>
                  <a:pt x="163289" y="279566"/>
                </a:cubicBezTo>
                <a:cubicBezTo>
                  <a:pt x="164724" y="279496"/>
                  <a:pt x="166127" y="279116"/>
                  <a:pt x="167402" y="278454"/>
                </a:cubicBezTo>
                <a:cubicBezTo>
                  <a:pt x="168602" y="277642"/>
                  <a:pt x="169997" y="276848"/>
                  <a:pt x="171038" y="276248"/>
                </a:cubicBezTo>
                <a:cubicBezTo>
                  <a:pt x="172080" y="275647"/>
                  <a:pt x="176811" y="275965"/>
                  <a:pt x="176811" y="275965"/>
                </a:cubicBezTo>
                <a:lnTo>
                  <a:pt x="176811" y="265162"/>
                </a:lnTo>
                <a:lnTo>
                  <a:pt x="176281" y="264668"/>
                </a:lnTo>
                <a:cubicBezTo>
                  <a:pt x="176051" y="264456"/>
                  <a:pt x="177022" y="263802"/>
                  <a:pt x="177676" y="263149"/>
                </a:cubicBezTo>
                <a:cubicBezTo>
                  <a:pt x="178149" y="262653"/>
                  <a:pt x="178569" y="262110"/>
                  <a:pt x="178929" y="261525"/>
                </a:cubicBezTo>
                <a:close/>
                <a:moveTo>
                  <a:pt x="300573" y="255664"/>
                </a:moveTo>
                <a:lnTo>
                  <a:pt x="299672" y="256953"/>
                </a:lnTo>
                <a:lnTo>
                  <a:pt x="298772" y="258241"/>
                </a:lnTo>
                <a:lnTo>
                  <a:pt x="308799" y="265302"/>
                </a:lnTo>
                <a:lnTo>
                  <a:pt x="295083" y="263537"/>
                </a:lnTo>
                <a:lnTo>
                  <a:pt x="294077" y="264984"/>
                </a:lnTo>
                <a:lnTo>
                  <a:pt x="293070" y="266414"/>
                </a:lnTo>
                <a:lnTo>
                  <a:pt x="307351" y="276423"/>
                </a:lnTo>
                <a:lnTo>
                  <a:pt x="308252" y="275135"/>
                </a:lnTo>
                <a:lnTo>
                  <a:pt x="309134" y="273846"/>
                </a:lnTo>
                <a:lnTo>
                  <a:pt x="298843" y="266644"/>
                </a:lnTo>
                <a:lnTo>
                  <a:pt x="312965" y="268409"/>
                </a:lnTo>
                <a:lnTo>
                  <a:pt x="313936" y="267032"/>
                </a:lnTo>
                <a:lnTo>
                  <a:pt x="314854" y="265673"/>
                </a:lnTo>
                <a:close/>
                <a:moveTo>
                  <a:pt x="54264" y="254128"/>
                </a:moveTo>
                <a:cubicBezTo>
                  <a:pt x="49355" y="253939"/>
                  <a:pt x="44847" y="256827"/>
                  <a:pt x="42967" y="261366"/>
                </a:cubicBezTo>
                <a:cubicBezTo>
                  <a:pt x="42347" y="263403"/>
                  <a:pt x="42705" y="265613"/>
                  <a:pt x="43938" y="267350"/>
                </a:cubicBezTo>
                <a:cubicBezTo>
                  <a:pt x="44914" y="268925"/>
                  <a:pt x="46640" y="269874"/>
                  <a:pt x="48492" y="269857"/>
                </a:cubicBezTo>
                <a:lnTo>
                  <a:pt x="48827" y="269857"/>
                </a:lnTo>
                <a:lnTo>
                  <a:pt x="47062" y="271357"/>
                </a:lnTo>
                <a:lnTo>
                  <a:pt x="48280" y="273246"/>
                </a:lnTo>
                <a:lnTo>
                  <a:pt x="56171" y="268127"/>
                </a:lnTo>
                <a:lnTo>
                  <a:pt x="52517" y="262478"/>
                </a:lnTo>
                <a:lnTo>
                  <a:pt x="49992" y="264120"/>
                </a:lnTo>
                <a:lnTo>
                  <a:pt x="51952" y="267350"/>
                </a:lnTo>
                <a:cubicBezTo>
                  <a:pt x="51226" y="267634"/>
                  <a:pt x="50455" y="267784"/>
                  <a:pt x="49675" y="267791"/>
                </a:cubicBezTo>
                <a:cubicBezTo>
                  <a:pt x="48455" y="267793"/>
                  <a:pt x="47320" y="267166"/>
                  <a:pt x="46674" y="266132"/>
                </a:cubicBezTo>
                <a:cubicBezTo>
                  <a:pt x="45871" y="265052"/>
                  <a:pt x="45653" y="263645"/>
                  <a:pt x="46091" y="262372"/>
                </a:cubicBezTo>
                <a:cubicBezTo>
                  <a:pt x="46732" y="260910"/>
                  <a:pt x="47837" y="259701"/>
                  <a:pt x="49233" y="258930"/>
                </a:cubicBezTo>
                <a:cubicBezTo>
                  <a:pt x="50533" y="257975"/>
                  <a:pt x="52105" y="257466"/>
                  <a:pt x="53717" y="257482"/>
                </a:cubicBezTo>
                <a:cubicBezTo>
                  <a:pt x="55064" y="257549"/>
                  <a:pt x="56286" y="258294"/>
                  <a:pt x="56965" y="259459"/>
                </a:cubicBezTo>
                <a:cubicBezTo>
                  <a:pt x="57424" y="260171"/>
                  <a:pt x="57611" y="261021"/>
                  <a:pt x="57495" y="261860"/>
                </a:cubicBezTo>
                <a:cubicBezTo>
                  <a:pt x="57447" y="262663"/>
                  <a:pt x="57078" y="263413"/>
                  <a:pt x="56471" y="263943"/>
                </a:cubicBezTo>
                <a:lnTo>
                  <a:pt x="58448" y="266750"/>
                </a:lnTo>
                <a:cubicBezTo>
                  <a:pt x="59763" y="265721"/>
                  <a:pt x="60625" y="264220"/>
                  <a:pt x="60849" y="262566"/>
                </a:cubicBezTo>
                <a:cubicBezTo>
                  <a:pt x="61022" y="260829"/>
                  <a:pt x="60565" y="259087"/>
                  <a:pt x="59560" y="257659"/>
                </a:cubicBezTo>
                <a:cubicBezTo>
                  <a:pt x="58443" y="255719"/>
                  <a:pt x="56483" y="254414"/>
                  <a:pt x="54264" y="254128"/>
                </a:cubicBezTo>
                <a:close/>
                <a:moveTo>
                  <a:pt x="311748" y="243978"/>
                </a:moveTo>
                <a:cubicBezTo>
                  <a:pt x="313338" y="243880"/>
                  <a:pt x="314920" y="244268"/>
                  <a:pt x="316284" y="245091"/>
                </a:cubicBezTo>
                <a:cubicBezTo>
                  <a:pt x="317751" y="245700"/>
                  <a:pt x="318983" y="246764"/>
                  <a:pt x="319797" y="248127"/>
                </a:cubicBezTo>
                <a:cubicBezTo>
                  <a:pt x="319945" y="248452"/>
                  <a:pt x="320051" y="248796"/>
                  <a:pt x="320110" y="249147"/>
                </a:cubicBezTo>
                <a:cubicBezTo>
                  <a:pt x="320473" y="251341"/>
                  <a:pt x="318989" y="253412"/>
                  <a:pt x="316796" y="253776"/>
                </a:cubicBezTo>
                <a:cubicBezTo>
                  <a:pt x="315234" y="253896"/>
                  <a:pt x="313672" y="253525"/>
                  <a:pt x="312330" y="252716"/>
                </a:cubicBezTo>
                <a:cubicBezTo>
                  <a:pt x="310856" y="252060"/>
                  <a:pt x="309624" y="250962"/>
                  <a:pt x="308799" y="249574"/>
                </a:cubicBezTo>
                <a:cubicBezTo>
                  <a:pt x="308199" y="248475"/>
                  <a:pt x="308199" y="247144"/>
                  <a:pt x="308799" y="246044"/>
                </a:cubicBezTo>
                <a:cubicBezTo>
                  <a:pt x="309363" y="244895"/>
                  <a:pt x="310475" y="244114"/>
                  <a:pt x="311748" y="243978"/>
                </a:cubicBezTo>
                <a:close/>
                <a:moveTo>
                  <a:pt x="310970" y="240836"/>
                </a:moveTo>
                <a:cubicBezTo>
                  <a:pt x="310711" y="240899"/>
                  <a:pt x="310455" y="240979"/>
                  <a:pt x="310204" y="241069"/>
                </a:cubicBezTo>
                <a:cubicBezTo>
                  <a:pt x="306273" y="242498"/>
                  <a:pt x="304245" y="246843"/>
                  <a:pt x="305674" y="250774"/>
                </a:cubicBezTo>
                <a:cubicBezTo>
                  <a:pt x="306696" y="252982"/>
                  <a:pt x="308465" y="254758"/>
                  <a:pt x="310670" y="255787"/>
                </a:cubicBezTo>
                <a:cubicBezTo>
                  <a:pt x="312725" y="257021"/>
                  <a:pt x="315157" y="257473"/>
                  <a:pt x="317519" y="257058"/>
                </a:cubicBezTo>
                <a:cubicBezTo>
                  <a:pt x="319622" y="256607"/>
                  <a:pt x="321396" y="255205"/>
                  <a:pt x="322321" y="253263"/>
                </a:cubicBezTo>
                <a:lnTo>
                  <a:pt x="322286" y="253228"/>
                </a:lnTo>
                <a:cubicBezTo>
                  <a:pt x="323376" y="251383"/>
                  <a:pt x="323572" y="249143"/>
                  <a:pt x="322815" y="247138"/>
                </a:cubicBezTo>
                <a:cubicBezTo>
                  <a:pt x="321839" y="244947"/>
                  <a:pt x="320102" y="243183"/>
                  <a:pt x="317925" y="242177"/>
                </a:cubicBezTo>
                <a:cubicBezTo>
                  <a:pt x="315841" y="240915"/>
                  <a:pt x="313374" y="240440"/>
                  <a:pt x="310970" y="240836"/>
                </a:cubicBezTo>
                <a:close/>
                <a:moveTo>
                  <a:pt x="47097" y="235310"/>
                </a:moveTo>
                <a:lnTo>
                  <a:pt x="31298" y="242689"/>
                </a:lnTo>
                <a:lnTo>
                  <a:pt x="31951" y="244101"/>
                </a:lnTo>
                <a:lnTo>
                  <a:pt x="32622" y="245514"/>
                </a:lnTo>
                <a:lnTo>
                  <a:pt x="44008" y="240218"/>
                </a:lnTo>
                <a:lnTo>
                  <a:pt x="35411" y="251533"/>
                </a:lnTo>
                <a:lnTo>
                  <a:pt x="36117" y="253034"/>
                </a:lnTo>
                <a:lnTo>
                  <a:pt x="36824" y="254516"/>
                </a:lnTo>
                <a:lnTo>
                  <a:pt x="52623" y="247155"/>
                </a:lnTo>
                <a:lnTo>
                  <a:pt x="51952" y="245725"/>
                </a:lnTo>
                <a:lnTo>
                  <a:pt x="51299" y="244313"/>
                </a:lnTo>
                <a:lnTo>
                  <a:pt x="40213" y="249485"/>
                </a:lnTo>
                <a:lnTo>
                  <a:pt x="48580" y="238505"/>
                </a:lnTo>
                <a:lnTo>
                  <a:pt x="47839" y="236917"/>
                </a:lnTo>
                <a:close/>
                <a:moveTo>
                  <a:pt x="329064" y="228161"/>
                </a:moveTo>
                <a:lnTo>
                  <a:pt x="326204" y="235610"/>
                </a:lnTo>
                <a:lnTo>
                  <a:pt x="312824" y="230474"/>
                </a:lnTo>
                <a:lnTo>
                  <a:pt x="312223" y="232045"/>
                </a:lnTo>
                <a:lnTo>
                  <a:pt x="311623" y="233598"/>
                </a:lnTo>
                <a:lnTo>
                  <a:pt x="327934" y="239865"/>
                </a:lnTo>
                <a:lnTo>
                  <a:pt x="331959" y="229273"/>
                </a:lnTo>
                <a:lnTo>
                  <a:pt x="330512" y="228726"/>
                </a:lnTo>
                <a:close/>
                <a:moveTo>
                  <a:pt x="44026" y="227561"/>
                </a:moveTo>
                <a:lnTo>
                  <a:pt x="27750" y="233810"/>
                </a:lnTo>
                <a:lnTo>
                  <a:pt x="28350" y="235381"/>
                </a:lnTo>
                <a:lnTo>
                  <a:pt x="28950" y="236934"/>
                </a:lnTo>
                <a:lnTo>
                  <a:pt x="45226" y="230685"/>
                </a:lnTo>
                <a:lnTo>
                  <a:pt x="44626" y="229132"/>
                </a:lnTo>
                <a:close/>
                <a:moveTo>
                  <a:pt x="29109" y="215681"/>
                </a:moveTo>
                <a:lnTo>
                  <a:pt x="28103" y="215945"/>
                </a:lnTo>
                <a:cubicBezTo>
                  <a:pt x="26472" y="216198"/>
                  <a:pt x="24989" y="217040"/>
                  <a:pt x="23937" y="218311"/>
                </a:cubicBezTo>
                <a:cubicBezTo>
                  <a:pt x="23176" y="219592"/>
                  <a:pt x="23028" y="221146"/>
                  <a:pt x="23531" y="222547"/>
                </a:cubicBezTo>
                <a:cubicBezTo>
                  <a:pt x="23799" y="223944"/>
                  <a:pt x="24638" y="225165"/>
                  <a:pt x="25844" y="225919"/>
                </a:cubicBezTo>
                <a:lnTo>
                  <a:pt x="25844" y="225884"/>
                </a:lnTo>
                <a:cubicBezTo>
                  <a:pt x="27157" y="226533"/>
                  <a:pt x="28675" y="226636"/>
                  <a:pt x="30063" y="226166"/>
                </a:cubicBezTo>
                <a:lnTo>
                  <a:pt x="42172" y="222918"/>
                </a:lnTo>
                <a:lnTo>
                  <a:pt x="41731" y="221294"/>
                </a:lnTo>
                <a:lnTo>
                  <a:pt x="41307" y="219688"/>
                </a:lnTo>
                <a:lnTo>
                  <a:pt x="29198" y="222936"/>
                </a:lnTo>
                <a:cubicBezTo>
                  <a:pt x="28583" y="223130"/>
                  <a:pt x="27923" y="223130"/>
                  <a:pt x="27309" y="222936"/>
                </a:cubicBezTo>
                <a:cubicBezTo>
                  <a:pt x="27247" y="222899"/>
                  <a:pt x="27187" y="222856"/>
                  <a:pt x="27129" y="222812"/>
                </a:cubicBezTo>
                <a:cubicBezTo>
                  <a:pt x="26262" y="222149"/>
                  <a:pt x="26098" y="220908"/>
                  <a:pt x="26761" y="220041"/>
                </a:cubicBezTo>
                <a:cubicBezTo>
                  <a:pt x="27372" y="219509"/>
                  <a:pt x="28117" y="219156"/>
                  <a:pt x="28915" y="219017"/>
                </a:cubicBezTo>
                <a:lnTo>
                  <a:pt x="29921" y="218752"/>
                </a:lnTo>
                <a:close/>
                <a:moveTo>
                  <a:pt x="686594" y="212091"/>
                </a:moveTo>
                <a:lnTo>
                  <a:pt x="686532" y="212214"/>
                </a:lnTo>
                <a:lnTo>
                  <a:pt x="686542" y="212147"/>
                </a:lnTo>
                <a:close/>
                <a:moveTo>
                  <a:pt x="323539" y="210067"/>
                </a:moveTo>
                <a:cubicBezTo>
                  <a:pt x="325063" y="209594"/>
                  <a:pt x="326694" y="209594"/>
                  <a:pt x="328217" y="210067"/>
                </a:cubicBezTo>
                <a:cubicBezTo>
                  <a:pt x="329758" y="210360"/>
                  <a:pt x="331165" y="211133"/>
                  <a:pt x="332242" y="212274"/>
                </a:cubicBezTo>
                <a:cubicBezTo>
                  <a:pt x="332464" y="212553"/>
                  <a:pt x="332650" y="212862"/>
                  <a:pt x="332793" y="213190"/>
                </a:cubicBezTo>
                <a:cubicBezTo>
                  <a:pt x="333679" y="215238"/>
                  <a:pt x="332738" y="217619"/>
                  <a:pt x="330689" y="218505"/>
                </a:cubicBezTo>
                <a:cubicBezTo>
                  <a:pt x="329195" y="218980"/>
                  <a:pt x="327592" y="218980"/>
                  <a:pt x="326099" y="218505"/>
                </a:cubicBezTo>
                <a:cubicBezTo>
                  <a:pt x="324531" y="218207"/>
                  <a:pt x="323094" y="217430"/>
                  <a:pt x="321986" y="216281"/>
                </a:cubicBezTo>
                <a:cubicBezTo>
                  <a:pt x="321716" y="215960"/>
                  <a:pt x="321499" y="215599"/>
                  <a:pt x="321343" y="215209"/>
                </a:cubicBezTo>
                <a:cubicBezTo>
                  <a:pt x="320529" y="213183"/>
                  <a:pt x="321513" y="210881"/>
                  <a:pt x="323539" y="210067"/>
                </a:cubicBezTo>
                <a:close/>
                <a:moveTo>
                  <a:pt x="328994" y="206819"/>
                </a:moveTo>
                <a:cubicBezTo>
                  <a:pt x="326669" y="206104"/>
                  <a:pt x="324166" y="206242"/>
                  <a:pt x="321932" y="207207"/>
                </a:cubicBezTo>
                <a:cubicBezTo>
                  <a:pt x="321694" y="207334"/>
                  <a:pt x="321461" y="207474"/>
                  <a:pt x="321237" y="207626"/>
                </a:cubicBezTo>
                <a:cubicBezTo>
                  <a:pt x="317781" y="209963"/>
                  <a:pt x="316875" y="214660"/>
                  <a:pt x="319214" y="218117"/>
                </a:cubicBezTo>
                <a:cubicBezTo>
                  <a:pt x="320746" y="220013"/>
                  <a:pt x="322896" y="221312"/>
                  <a:pt x="325287" y="221788"/>
                </a:cubicBezTo>
                <a:cubicBezTo>
                  <a:pt x="327581" y="222487"/>
                  <a:pt x="330049" y="222337"/>
                  <a:pt x="332242" y="221365"/>
                </a:cubicBezTo>
                <a:cubicBezTo>
                  <a:pt x="334157" y="220397"/>
                  <a:pt x="335527" y="218611"/>
                  <a:pt x="335966" y="216510"/>
                </a:cubicBezTo>
                <a:cubicBezTo>
                  <a:pt x="336582" y="214443"/>
                  <a:pt x="336205" y="212205"/>
                  <a:pt x="334942" y="210455"/>
                </a:cubicBezTo>
                <a:cubicBezTo>
                  <a:pt x="333465" y="208563"/>
                  <a:pt x="331352" y="207269"/>
                  <a:pt x="328994" y="206819"/>
                </a:cubicBezTo>
                <a:close/>
                <a:moveTo>
                  <a:pt x="38006" y="205672"/>
                </a:moveTo>
                <a:lnTo>
                  <a:pt x="20901" y="209008"/>
                </a:lnTo>
                <a:lnTo>
                  <a:pt x="21219" y="210650"/>
                </a:lnTo>
                <a:lnTo>
                  <a:pt x="21536" y="212291"/>
                </a:lnTo>
                <a:lnTo>
                  <a:pt x="38642" y="208973"/>
                </a:lnTo>
                <a:lnTo>
                  <a:pt x="38324" y="207313"/>
                </a:lnTo>
                <a:close/>
                <a:moveTo>
                  <a:pt x="75148" y="205495"/>
                </a:moveTo>
                <a:cubicBezTo>
                  <a:pt x="81692" y="207096"/>
                  <a:pt x="88360" y="208154"/>
                  <a:pt x="95078" y="208655"/>
                </a:cubicBezTo>
                <a:cubicBezTo>
                  <a:pt x="107965" y="209167"/>
                  <a:pt x="126218" y="208073"/>
                  <a:pt x="142917" y="208267"/>
                </a:cubicBezTo>
                <a:cubicBezTo>
                  <a:pt x="145583" y="208761"/>
                  <a:pt x="147983" y="209167"/>
                  <a:pt x="149855" y="209397"/>
                </a:cubicBezTo>
                <a:cubicBezTo>
                  <a:pt x="154338" y="210014"/>
                  <a:pt x="161806" y="210809"/>
                  <a:pt x="165089" y="211162"/>
                </a:cubicBezTo>
                <a:lnTo>
                  <a:pt x="160411" y="230068"/>
                </a:lnTo>
                <a:lnTo>
                  <a:pt x="179140" y="233245"/>
                </a:lnTo>
                <a:lnTo>
                  <a:pt x="197852" y="230068"/>
                </a:lnTo>
                <a:lnTo>
                  <a:pt x="193174" y="211179"/>
                </a:lnTo>
                <a:cubicBezTo>
                  <a:pt x="196458" y="210791"/>
                  <a:pt x="203925" y="209997"/>
                  <a:pt x="208409" y="209414"/>
                </a:cubicBezTo>
                <a:cubicBezTo>
                  <a:pt x="210280" y="209185"/>
                  <a:pt x="212681" y="208779"/>
                  <a:pt x="215364" y="208284"/>
                </a:cubicBezTo>
                <a:cubicBezTo>
                  <a:pt x="232063" y="208090"/>
                  <a:pt x="250298" y="209185"/>
                  <a:pt x="263203" y="208673"/>
                </a:cubicBezTo>
                <a:lnTo>
                  <a:pt x="263273" y="208655"/>
                </a:lnTo>
                <a:cubicBezTo>
                  <a:pt x="269987" y="208152"/>
                  <a:pt x="276647" y="207096"/>
                  <a:pt x="283185" y="205495"/>
                </a:cubicBezTo>
                <a:cubicBezTo>
                  <a:pt x="283185" y="205495"/>
                  <a:pt x="277342" y="214887"/>
                  <a:pt x="270652" y="219476"/>
                </a:cubicBezTo>
                <a:cubicBezTo>
                  <a:pt x="244876" y="226927"/>
                  <a:pt x="218418" y="231777"/>
                  <a:pt x="191674" y="233951"/>
                </a:cubicBezTo>
                <a:lnTo>
                  <a:pt x="196740" y="254217"/>
                </a:lnTo>
                <a:lnTo>
                  <a:pt x="179087" y="258030"/>
                </a:lnTo>
                <a:lnTo>
                  <a:pt x="161435" y="254217"/>
                </a:lnTo>
                <a:lnTo>
                  <a:pt x="166501" y="233951"/>
                </a:lnTo>
                <a:cubicBezTo>
                  <a:pt x="139810" y="231766"/>
                  <a:pt x="113407" y="226917"/>
                  <a:pt x="87682" y="219476"/>
                </a:cubicBezTo>
                <a:cubicBezTo>
                  <a:pt x="80991" y="214887"/>
                  <a:pt x="75148" y="205495"/>
                  <a:pt x="75148" y="205495"/>
                </a:cubicBezTo>
                <a:close/>
                <a:moveTo>
                  <a:pt x="664993" y="195782"/>
                </a:moveTo>
                <a:cubicBezTo>
                  <a:pt x="669363" y="195782"/>
                  <a:pt x="669609" y="203475"/>
                  <a:pt x="671147" y="203475"/>
                </a:cubicBezTo>
                <a:cubicBezTo>
                  <a:pt x="673393" y="203293"/>
                  <a:pt x="675596" y="202753"/>
                  <a:pt x="677670" y="201875"/>
                </a:cubicBezTo>
                <a:cubicBezTo>
                  <a:pt x="680191" y="201726"/>
                  <a:pt x="682719" y="201726"/>
                  <a:pt x="685240" y="201875"/>
                </a:cubicBezTo>
                <a:cubicBezTo>
                  <a:pt x="686471" y="201875"/>
                  <a:pt x="687887" y="202121"/>
                  <a:pt x="687887" y="203106"/>
                </a:cubicBezTo>
                <a:cubicBezTo>
                  <a:pt x="688135" y="204571"/>
                  <a:pt x="687920" y="206077"/>
                  <a:pt x="687271" y="207414"/>
                </a:cubicBezTo>
                <a:lnTo>
                  <a:pt x="686542" y="212147"/>
                </a:lnTo>
                <a:lnTo>
                  <a:pt x="683271" y="215722"/>
                </a:lnTo>
                <a:cubicBezTo>
                  <a:pt x="682779" y="216522"/>
                  <a:pt x="680378" y="217076"/>
                  <a:pt x="679886" y="218245"/>
                </a:cubicBezTo>
                <a:cubicBezTo>
                  <a:pt x="678778" y="221014"/>
                  <a:pt x="678778" y="223538"/>
                  <a:pt x="677486" y="225076"/>
                </a:cubicBezTo>
                <a:cubicBezTo>
                  <a:pt x="676193" y="226615"/>
                  <a:pt x="674716" y="227046"/>
                  <a:pt x="672686" y="228338"/>
                </a:cubicBezTo>
                <a:cubicBezTo>
                  <a:pt x="670655" y="229631"/>
                  <a:pt x="668501" y="228461"/>
                  <a:pt x="667147" y="228830"/>
                </a:cubicBezTo>
                <a:cubicBezTo>
                  <a:pt x="664858" y="230186"/>
                  <a:pt x="662394" y="231222"/>
                  <a:pt x="659823" y="231908"/>
                </a:cubicBezTo>
                <a:cubicBezTo>
                  <a:pt x="655331" y="231908"/>
                  <a:pt x="651084" y="229876"/>
                  <a:pt x="651084" y="224707"/>
                </a:cubicBezTo>
                <a:cubicBezTo>
                  <a:pt x="651084" y="223477"/>
                  <a:pt x="652007" y="220522"/>
                  <a:pt x="652007" y="219291"/>
                </a:cubicBezTo>
                <a:cubicBezTo>
                  <a:pt x="652007" y="218060"/>
                  <a:pt x="650715" y="216214"/>
                  <a:pt x="650715" y="214983"/>
                </a:cubicBezTo>
                <a:cubicBezTo>
                  <a:pt x="650715" y="213753"/>
                  <a:pt x="652992" y="211414"/>
                  <a:pt x="653362" y="209937"/>
                </a:cubicBezTo>
                <a:cubicBezTo>
                  <a:pt x="654087" y="205400"/>
                  <a:pt x="656479" y="201296"/>
                  <a:pt x="660070" y="198429"/>
                </a:cubicBezTo>
                <a:cubicBezTo>
                  <a:pt x="661731" y="197567"/>
                  <a:pt x="663762" y="195782"/>
                  <a:pt x="664993" y="195782"/>
                </a:cubicBezTo>
                <a:close/>
                <a:moveTo>
                  <a:pt x="35976" y="189166"/>
                </a:moveTo>
                <a:lnTo>
                  <a:pt x="18677" y="191302"/>
                </a:lnTo>
                <a:lnTo>
                  <a:pt x="20159" y="203447"/>
                </a:lnTo>
                <a:lnTo>
                  <a:pt x="21695" y="203271"/>
                </a:lnTo>
                <a:lnTo>
                  <a:pt x="23231" y="203077"/>
                </a:lnTo>
                <a:lnTo>
                  <a:pt x="22154" y="194250"/>
                </a:lnTo>
                <a:lnTo>
                  <a:pt x="26656" y="193685"/>
                </a:lnTo>
                <a:lnTo>
                  <a:pt x="27609" y="201470"/>
                </a:lnTo>
                <a:lnTo>
                  <a:pt x="29109" y="201294"/>
                </a:lnTo>
                <a:lnTo>
                  <a:pt x="30592" y="201117"/>
                </a:lnTo>
                <a:lnTo>
                  <a:pt x="29639" y="193332"/>
                </a:lnTo>
                <a:lnTo>
                  <a:pt x="33311" y="192873"/>
                </a:lnTo>
                <a:lnTo>
                  <a:pt x="34335" y="201258"/>
                </a:lnTo>
                <a:lnTo>
                  <a:pt x="35888" y="201082"/>
                </a:lnTo>
                <a:lnTo>
                  <a:pt x="37406" y="200888"/>
                </a:lnTo>
                <a:close/>
                <a:moveTo>
                  <a:pt x="327723" y="186218"/>
                </a:moveTo>
                <a:cubicBezTo>
                  <a:pt x="326060" y="186194"/>
                  <a:pt x="324453" y="186829"/>
                  <a:pt x="323256" y="187984"/>
                </a:cubicBezTo>
                <a:cubicBezTo>
                  <a:pt x="320591" y="191011"/>
                  <a:pt x="320591" y="195548"/>
                  <a:pt x="323256" y="198575"/>
                </a:cubicBezTo>
                <a:cubicBezTo>
                  <a:pt x="327009" y="201731"/>
                  <a:pt x="332326" y="202231"/>
                  <a:pt x="336602" y="199828"/>
                </a:cubicBezTo>
                <a:cubicBezTo>
                  <a:pt x="338349" y="198616"/>
                  <a:pt x="339433" y="196658"/>
                  <a:pt x="339532" y="194533"/>
                </a:cubicBezTo>
                <a:cubicBezTo>
                  <a:pt x="339733" y="192690"/>
                  <a:pt x="338957" y="190875"/>
                  <a:pt x="337484" y="189749"/>
                </a:cubicBezTo>
                <a:lnTo>
                  <a:pt x="337220" y="189608"/>
                </a:lnTo>
                <a:lnTo>
                  <a:pt x="339497" y="189466"/>
                </a:lnTo>
                <a:lnTo>
                  <a:pt x="339656" y="187260"/>
                </a:lnTo>
                <a:lnTo>
                  <a:pt x="330282" y="186448"/>
                </a:lnTo>
                <a:lnTo>
                  <a:pt x="329700" y="193138"/>
                </a:lnTo>
                <a:lnTo>
                  <a:pt x="332701" y="193403"/>
                </a:lnTo>
                <a:lnTo>
                  <a:pt x="333018" y="189625"/>
                </a:lnTo>
                <a:cubicBezTo>
                  <a:pt x="333767" y="189848"/>
                  <a:pt x="334466" y="190208"/>
                  <a:pt x="335084" y="190684"/>
                </a:cubicBezTo>
                <a:cubicBezTo>
                  <a:pt x="336048" y="191435"/>
                  <a:pt x="336554" y="192630"/>
                  <a:pt x="336425" y="193844"/>
                </a:cubicBezTo>
                <a:cubicBezTo>
                  <a:pt x="336406" y="195170"/>
                  <a:pt x="335749" y="196406"/>
                  <a:pt x="334660" y="197163"/>
                </a:cubicBezTo>
                <a:cubicBezTo>
                  <a:pt x="333250" y="197913"/>
                  <a:pt x="331633" y="198187"/>
                  <a:pt x="330053" y="197940"/>
                </a:cubicBezTo>
                <a:cubicBezTo>
                  <a:pt x="328439" y="197892"/>
                  <a:pt x="326884" y="197322"/>
                  <a:pt x="325622" y="196316"/>
                </a:cubicBezTo>
                <a:cubicBezTo>
                  <a:pt x="324619" y="195433"/>
                  <a:pt x="324116" y="194111"/>
                  <a:pt x="324280" y="192785"/>
                </a:cubicBezTo>
                <a:cubicBezTo>
                  <a:pt x="324351" y="191934"/>
                  <a:pt x="324727" y="191138"/>
                  <a:pt x="325339" y="190543"/>
                </a:cubicBezTo>
                <a:cubicBezTo>
                  <a:pt x="325880" y="189947"/>
                  <a:pt x="326637" y="189592"/>
                  <a:pt x="327440" y="189555"/>
                </a:cubicBezTo>
                <a:close/>
                <a:moveTo>
                  <a:pt x="86604" y="180799"/>
                </a:moveTo>
                <a:cubicBezTo>
                  <a:pt x="90251" y="181479"/>
                  <a:pt x="93946" y="181880"/>
                  <a:pt x="97655" y="182000"/>
                </a:cubicBezTo>
                <a:cubicBezTo>
                  <a:pt x="100285" y="182106"/>
                  <a:pt x="103533" y="182000"/>
                  <a:pt x="107240" y="182000"/>
                </a:cubicBezTo>
                <a:cubicBezTo>
                  <a:pt x="110541" y="181894"/>
                  <a:pt x="114284" y="181894"/>
                  <a:pt x="118220" y="181894"/>
                </a:cubicBezTo>
                <a:cubicBezTo>
                  <a:pt x="122792" y="181894"/>
                  <a:pt x="128565" y="181947"/>
                  <a:pt x="134796" y="182317"/>
                </a:cubicBezTo>
                <a:cubicBezTo>
                  <a:pt x="140678" y="184074"/>
                  <a:pt x="146661" y="185465"/>
                  <a:pt x="152714" y="186483"/>
                </a:cubicBezTo>
                <a:cubicBezTo>
                  <a:pt x="156906" y="187078"/>
                  <a:pt x="161136" y="187368"/>
                  <a:pt x="165371" y="187348"/>
                </a:cubicBezTo>
                <a:lnTo>
                  <a:pt x="161099" y="205513"/>
                </a:lnTo>
                <a:lnTo>
                  <a:pt x="178751" y="207596"/>
                </a:lnTo>
                <a:lnTo>
                  <a:pt x="178946" y="207596"/>
                </a:lnTo>
                <a:lnTo>
                  <a:pt x="179175" y="207596"/>
                </a:lnTo>
                <a:lnTo>
                  <a:pt x="196951" y="205478"/>
                </a:lnTo>
                <a:lnTo>
                  <a:pt x="192680" y="187313"/>
                </a:lnTo>
                <a:cubicBezTo>
                  <a:pt x="196914" y="187333"/>
                  <a:pt x="201144" y="187043"/>
                  <a:pt x="205336" y="186448"/>
                </a:cubicBezTo>
                <a:cubicBezTo>
                  <a:pt x="211413" y="185451"/>
                  <a:pt x="217420" y="184076"/>
                  <a:pt x="223325" y="182335"/>
                </a:cubicBezTo>
                <a:cubicBezTo>
                  <a:pt x="229556" y="181911"/>
                  <a:pt x="235328" y="181911"/>
                  <a:pt x="239901" y="181911"/>
                </a:cubicBezTo>
                <a:cubicBezTo>
                  <a:pt x="243819" y="181911"/>
                  <a:pt x="247579" y="182017"/>
                  <a:pt x="250880" y="182017"/>
                </a:cubicBezTo>
                <a:cubicBezTo>
                  <a:pt x="254605" y="182017"/>
                  <a:pt x="257853" y="182017"/>
                  <a:pt x="260466" y="182017"/>
                </a:cubicBezTo>
                <a:lnTo>
                  <a:pt x="260466" y="182000"/>
                </a:lnTo>
                <a:cubicBezTo>
                  <a:pt x="264175" y="181880"/>
                  <a:pt x="267869" y="181479"/>
                  <a:pt x="271516" y="180799"/>
                </a:cubicBezTo>
                <a:cubicBezTo>
                  <a:pt x="268523" y="184782"/>
                  <a:pt x="264953" y="188298"/>
                  <a:pt x="260925" y="191232"/>
                </a:cubicBezTo>
                <a:cubicBezTo>
                  <a:pt x="256005" y="194035"/>
                  <a:pt x="250849" y="196397"/>
                  <a:pt x="245514" y="198293"/>
                </a:cubicBezTo>
                <a:cubicBezTo>
                  <a:pt x="233164" y="201861"/>
                  <a:pt x="220599" y="204637"/>
                  <a:pt x="207896" y="206608"/>
                </a:cubicBezTo>
                <a:cubicBezTo>
                  <a:pt x="202106" y="207349"/>
                  <a:pt x="191214" y="208496"/>
                  <a:pt x="191108" y="208496"/>
                </a:cubicBezTo>
                <a:lnTo>
                  <a:pt x="189484" y="208655"/>
                </a:lnTo>
                <a:lnTo>
                  <a:pt x="194198" y="227773"/>
                </a:lnTo>
                <a:lnTo>
                  <a:pt x="178999" y="230350"/>
                </a:lnTo>
                <a:lnTo>
                  <a:pt x="163782" y="227773"/>
                </a:lnTo>
                <a:lnTo>
                  <a:pt x="168513" y="208655"/>
                </a:lnTo>
                <a:lnTo>
                  <a:pt x="166871" y="208496"/>
                </a:lnTo>
                <a:cubicBezTo>
                  <a:pt x="166765" y="208479"/>
                  <a:pt x="155874" y="207349"/>
                  <a:pt x="150084" y="206608"/>
                </a:cubicBezTo>
                <a:cubicBezTo>
                  <a:pt x="137428" y="204629"/>
                  <a:pt x="124911" y="201852"/>
                  <a:pt x="112607" y="198293"/>
                </a:cubicBezTo>
                <a:cubicBezTo>
                  <a:pt x="107272" y="196397"/>
                  <a:pt x="102116" y="194035"/>
                  <a:pt x="97196" y="191232"/>
                </a:cubicBezTo>
                <a:cubicBezTo>
                  <a:pt x="93168" y="188298"/>
                  <a:pt x="89598" y="184782"/>
                  <a:pt x="86604" y="180799"/>
                </a:cubicBezTo>
                <a:close/>
                <a:moveTo>
                  <a:pt x="747091" y="180642"/>
                </a:moveTo>
                <a:cubicBezTo>
                  <a:pt x="748691" y="180396"/>
                  <a:pt x="749491" y="182181"/>
                  <a:pt x="752015" y="181750"/>
                </a:cubicBezTo>
                <a:cubicBezTo>
                  <a:pt x="752815" y="181689"/>
                  <a:pt x="755830" y="184335"/>
                  <a:pt x="756999" y="184335"/>
                </a:cubicBezTo>
                <a:cubicBezTo>
                  <a:pt x="758617" y="184800"/>
                  <a:pt x="760310" y="184947"/>
                  <a:pt x="761984" y="184766"/>
                </a:cubicBezTo>
                <a:cubicBezTo>
                  <a:pt x="763461" y="184581"/>
                  <a:pt x="765738" y="186304"/>
                  <a:pt x="766908" y="186304"/>
                </a:cubicBezTo>
                <a:cubicBezTo>
                  <a:pt x="768339" y="186199"/>
                  <a:pt x="769760" y="185973"/>
                  <a:pt x="771154" y="185628"/>
                </a:cubicBezTo>
                <a:cubicBezTo>
                  <a:pt x="773677" y="185135"/>
                  <a:pt x="779340" y="191966"/>
                  <a:pt x="781247" y="194551"/>
                </a:cubicBezTo>
                <a:lnTo>
                  <a:pt x="780693" y="194674"/>
                </a:lnTo>
                <a:cubicBezTo>
                  <a:pt x="781713" y="195868"/>
                  <a:pt x="782600" y="197168"/>
                  <a:pt x="783340" y="198552"/>
                </a:cubicBezTo>
                <a:cubicBezTo>
                  <a:pt x="783699" y="200215"/>
                  <a:pt x="783699" y="201935"/>
                  <a:pt x="783340" y="203598"/>
                </a:cubicBezTo>
                <a:cubicBezTo>
                  <a:pt x="782478" y="206306"/>
                  <a:pt x="780878" y="207045"/>
                  <a:pt x="779770" y="208276"/>
                </a:cubicBezTo>
                <a:cubicBezTo>
                  <a:pt x="778662" y="209506"/>
                  <a:pt x="778232" y="212461"/>
                  <a:pt x="777001" y="213938"/>
                </a:cubicBezTo>
                <a:cubicBezTo>
                  <a:pt x="776052" y="215322"/>
                  <a:pt x="774959" y="216601"/>
                  <a:pt x="773739" y="217753"/>
                </a:cubicBezTo>
                <a:cubicBezTo>
                  <a:pt x="772042" y="218918"/>
                  <a:pt x="770109" y="219696"/>
                  <a:pt x="768077" y="220030"/>
                </a:cubicBezTo>
                <a:cubicBezTo>
                  <a:pt x="766723" y="220030"/>
                  <a:pt x="764631" y="219661"/>
                  <a:pt x="763276" y="220030"/>
                </a:cubicBezTo>
                <a:cubicBezTo>
                  <a:pt x="760938" y="220646"/>
                  <a:pt x="759892" y="222430"/>
                  <a:pt x="758230" y="222430"/>
                </a:cubicBezTo>
                <a:cubicBezTo>
                  <a:pt x="756569" y="222430"/>
                  <a:pt x="754907" y="220892"/>
                  <a:pt x="754292" y="218245"/>
                </a:cubicBezTo>
                <a:cubicBezTo>
                  <a:pt x="754292" y="216892"/>
                  <a:pt x="754968" y="214368"/>
                  <a:pt x="754292" y="212707"/>
                </a:cubicBezTo>
                <a:cubicBezTo>
                  <a:pt x="752799" y="210303"/>
                  <a:pt x="751443" y="207816"/>
                  <a:pt x="750229" y="205260"/>
                </a:cubicBezTo>
                <a:cubicBezTo>
                  <a:pt x="750107" y="202244"/>
                  <a:pt x="746968" y="200767"/>
                  <a:pt x="746968" y="198798"/>
                </a:cubicBezTo>
                <a:cubicBezTo>
                  <a:pt x="746977" y="196271"/>
                  <a:pt x="746319" y="193788"/>
                  <a:pt x="745060" y="191597"/>
                </a:cubicBezTo>
                <a:cubicBezTo>
                  <a:pt x="744626" y="190125"/>
                  <a:pt x="744758" y="188546"/>
                  <a:pt x="745429" y="187166"/>
                </a:cubicBezTo>
                <a:cubicBezTo>
                  <a:pt x="746414" y="185812"/>
                  <a:pt x="745060" y="182181"/>
                  <a:pt x="747091" y="180642"/>
                </a:cubicBezTo>
                <a:close/>
                <a:moveTo>
                  <a:pt x="28845" y="174338"/>
                </a:moveTo>
                <a:lnTo>
                  <a:pt x="32676" y="174338"/>
                </a:lnTo>
                <a:lnTo>
                  <a:pt x="32676" y="178045"/>
                </a:lnTo>
                <a:cubicBezTo>
                  <a:pt x="32711" y="178730"/>
                  <a:pt x="32545" y="179412"/>
                  <a:pt x="32199" y="180005"/>
                </a:cubicBezTo>
                <a:cubicBezTo>
                  <a:pt x="31897" y="180441"/>
                  <a:pt x="31387" y="180684"/>
                  <a:pt x="30858" y="180640"/>
                </a:cubicBezTo>
                <a:cubicBezTo>
                  <a:pt x="30284" y="180688"/>
                  <a:pt x="29719" y="180474"/>
                  <a:pt x="29322" y="180058"/>
                </a:cubicBezTo>
                <a:cubicBezTo>
                  <a:pt x="28948" y="179503"/>
                  <a:pt x="28780" y="178834"/>
                  <a:pt x="28845" y="178169"/>
                </a:cubicBezTo>
                <a:close/>
                <a:moveTo>
                  <a:pt x="21272" y="174109"/>
                </a:moveTo>
                <a:lnTo>
                  <a:pt x="25914" y="174198"/>
                </a:lnTo>
                <a:lnTo>
                  <a:pt x="25914" y="178187"/>
                </a:lnTo>
                <a:cubicBezTo>
                  <a:pt x="25950" y="178902"/>
                  <a:pt x="25750" y="179608"/>
                  <a:pt x="25350" y="180200"/>
                </a:cubicBezTo>
                <a:cubicBezTo>
                  <a:pt x="24933" y="180659"/>
                  <a:pt x="24324" y="180895"/>
                  <a:pt x="23708" y="180835"/>
                </a:cubicBezTo>
                <a:cubicBezTo>
                  <a:pt x="23021" y="180874"/>
                  <a:pt x="22349" y="180623"/>
                  <a:pt x="21854" y="180147"/>
                </a:cubicBezTo>
                <a:cubicBezTo>
                  <a:pt x="21410" y="179589"/>
                  <a:pt x="21201" y="178879"/>
                  <a:pt x="21272" y="178169"/>
                </a:cubicBezTo>
                <a:close/>
                <a:moveTo>
                  <a:pt x="18359" y="170843"/>
                </a:moveTo>
                <a:lnTo>
                  <a:pt x="18359" y="172449"/>
                </a:lnTo>
                <a:lnTo>
                  <a:pt x="18341" y="178116"/>
                </a:lnTo>
                <a:cubicBezTo>
                  <a:pt x="18193" y="179722"/>
                  <a:pt x="18661" y="181323"/>
                  <a:pt x="19647" y="182599"/>
                </a:cubicBezTo>
                <a:cubicBezTo>
                  <a:pt x="20707" y="183683"/>
                  <a:pt x="22177" y="184261"/>
                  <a:pt x="23690" y="184188"/>
                </a:cubicBezTo>
                <a:cubicBezTo>
                  <a:pt x="24989" y="184282"/>
                  <a:pt x="26253" y="183727"/>
                  <a:pt x="27062" y="182705"/>
                </a:cubicBezTo>
                <a:cubicBezTo>
                  <a:pt x="27300" y="182404"/>
                  <a:pt x="27496" y="182072"/>
                  <a:pt x="27644" y="181717"/>
                </a:cubicBezTo>
                <a:cubicBezTo>
                  <a:pt x="28331" y="183023"/>
                  <a:pt x="29701" y="183823"/>
                  <a:pt x="31175" y="183782"/>
                </a:cubicBezTo>
                <a:cubicBezTo>
                  <a:pt x="32394" y="183869"/>
                  <a:pt x="33591" y="183410"/>
                  <a:pt x="34440" y="182529"/>
                </a:cubicBezTo>
                <a:cubicBezTo>
                  <a:pt x="35282" y="181516"/>
                  <a:pt x="35717" y="180225"/>
                  <a:pt x="35658" y="178910"/>
                </a:cubicBezTo>
                <a:lnTo>
                  <a:pt x="35782" y="172749"/>
                </a:lnTo>
                <a:lnTo>
                  <a:pt x="35782" y="171161"/>
                </a:lnTo>
                <a:close/>
                <a:moveTo>
                  <a:pt x="322497" y="167736"/>
                </a:moveTo>
                <a:lnTo>
                  <a:pt x="322497" y="169642"/>
                </a:lnTo>
                <a:lnTo>
                  <a:pt x="322497" y="171531"/>
                </a:lnTo>
                <a:lnTo>
                  <a:pt x="330141" y="174391"/>
                </a:lnTo>
                <a:lnTo>
                  <a:pt x="322709" y="177922"/>
                </a:lnTo>
                <a:lnTo>
                  <a:pt x="322709" y="179916"/>
                </a:lnTo>
                <a:lnTo>
                  <a:pt x="322709" y="181911"/>
                </a:lnTo>
                <a:lnTo>
                  <a:pt x="333301" y="175927"/>
                </a:lnTo>
                <a:lnTo>
                  <a:pt x="339850" y="175697"/>
                </a:lnTo>
                <a:lnTo>
                  <a:pt x="339850" y="174020"/>
                </a:lnTo>
                <a:lnTo>
                  <a:pt x="339850" y="172361"/>
                </a:lnTo>
                <a:lnTo>
                  <a:pt x="333230" y="172590"/>
                </a:lnTo>
                <a:close/>
                <a:moveTo>
                  <a:pt x="260872" y="153279"/>
                </a:moveTo>
                <a:cubicBezTo>
                  <a:pt x="257975" y="157588"/>
                  <a:pt x="254460" y="161449"/>
                  <a:pt x="250439" y="164736"/>
                </a:cubicBezTo>
                <a:cubicBezTo>
                  <a:pt x="245772" y="168713"/>
                  <a:pt x="240601" y="172060"/>
                  <a:pt x="235064" y="174692"/>
                </a:cubicBezTo>
                <a:cubicBezTo>
                  <a:pt x="225401" y="178997"/>
                  <a:pt x="215208" y="181995"/>
                  <a:pt x="204754" y="183607"/>
                </a:cubicBezTo>
                <a:cubicBezTo>
                  <a:pt x="200420" y="184198"/>
                  <a:pt x="196048" y="184475"/>
                  <a:pt x="191673" y="184436"/>
                </a:cubicBezTo>
                <a:lnTo>
                  <a:pt x="188972" y="184436"/>
                </a:lnTo>
                <a:lnTo>
                  <a:pt x="193350" y="203025"/>
                </a:lnTo>
                <a:lnTo>
                  <a:pt x="179228" y="204790"/>
                </a:lnTo>
                <a:lnTo>
                  <a:pt x="179052" y="204790"/>
                </a:lnTo>
                <a:lnTo>
                  <a:pt x="178857" y="204790"/>
                </a:lnTo>
                <a:lnTo>
                  <a:pt x="164735" y="203025"/>
                </a:lnTo>
                <a:lnTo>
                  <a:pt x="169131" y="184472"/>
                </a:lnTo>
                <a:lnTo>
                  <a:pt x="166430" y="184472"/>
                </a:lnTo>
                <a:cubicBezTo>
                  <a:pt x="162056" y="184512"/>
                  <a:pt x="157683" y="184235"/>
                  <a:pt x="153349" y="183642"/>
                </a:cubicBezTo>
                <a:cubicBezTo>
                  <a:pt x="142894" y="182036"/>
                  <a:pt x="132701" y="179036"/>
                  <a:pt x="123040" y="174727"/>
                </a:cubicBezTo>
                <a:cubicBezTo>
                  <a:pt x="117486" y="172095"/>
                  <a:pt x="112305" y="168741"/>
                  <a:pt x="107629" y="164754"/>
                </a:cubicBezTo>
                <a:cubicBezTo>
                  <a:pt x="103614" y="161477"/>
                  <a:pt x="100110" y="157622"/>
                  <a:pt x="97231" y="153315"/>
                </a:cubicBezTo>
                <a:cubicBezTo>
                  <a:pt x="101080" y="153897"/>
                  <a:pt x="106746" y="154550"/>
                  <a:pt x="108141" y="154550"/>
                </a:cubicBezTo>
                <a:lnTo>
                  <a:pt x="112377" y="154744"/>
                </a:lnTo>
                <a:cubicBezTo>
                  <a:pt x="117514" y="154974"/>
                  <a:pt x="124187" y="155292"/>
                  <a:pt x="132290" y="155786"/>
                </a:cubicBezTo>
                <a:cubicBezTo>
                  <a:pt x="133013" y="156192"/>
                  <a:pt x="133755" y="156580"/>
                  <a:pt x="134514" y="156969"/>
                </a:cubicBezTo>
                <a:cubicBezTo>
                  <a:pt x="141580" y="160547"/>
                  <a:pt x="149173" y="162972"/>
                  <a:pt x="157003" y="164153"/>
                </a:cubicBezTo>
                <a:cubicBezTo>
                  <a:pt x="158336" y="164340"/>
                  <a:pt x="159681" y="164429"/>
                  <a:pt x="161028" y="164418"/>
                </a:cubicBezTo>
                <a:cubicBezTo>
                  <a:pt x="162882" y="164418"/>
                  <a:pt x="164665" y="164277"/>
                  <a:pt x="165971" y="164153"/>
                </a:cubicBezTo>
                <a:lnTo>
                  <a:pt x="162087" y="180306"/>
                </a:lnTo>
                <a:lnTo>
                  <a:pt x="179140" y="181382"/>
                </a:lnTo>
                <a:lnTo>
                  <a:pt x="196175" y="180306"/>
                </a:lnTo>
                <a:lnTo>
                  <a:pt x="192309" y="164153"/>
                </a:lnTo>
                <a:cubicBezTo>
                  <a:pt x="193597" y="164277"/>
                  <a:pt x="195469" y="164418"/>
                  <a:pt x="197234" y="164418"/>
                </a:cubicBezTo>
                <a:cubicBezTo>
                  <a:pt x="198581" y="164430"/>
                  <a:pt x="199926" y="164342"/>
                  <a:pt x="201259" y="164153"/>
                </a:cubicBezTo>
                <a:cubicBezTo>
                  <a:pt x="209095" y="162969"/>
                  <a:pt x="216692" y="160543"/>
                  <a:pt x="223766" y="156969"/>
                </a:cubicBezTo>
                <a:lnTo>
                  <a:pt x="225990" y="155786"/>
                </a:lnTo>
                <a:cubicBezTo>
                  <a:pt x="234093" y="155292"/>
                  <a:pt x="240748" y="154974"/>
                  <a:pt x="245902" y="154744"/>
                </a:cubicBezTo>
                <a:lnTo>
                  <a:pt x="250121" y="154550"/>
                </a:lnTo>
                <a:lnTo>
                  <a:pt x="249945" y="154515"/>
                </a:lnTo>
                <a:cubicBezTo>
                  <a:pt x="251357" y="154444"/>
                  <a:pt x="257006" y="153862"/>
                  <a:pt x="260872" y="153279"/>
                </a:cubicBezTo>
                <a:close/>
                <a:moveTo>
                  <a:pt x="729429" y="144949"/>
                </a:moveTo>
                <a:cubicBezTo>
                  <a:pt x="727884" y="144838"/>
                  <a:pt x="726334" y="145048"/>
                  <a:pt x="724874" y="145564"/>
                </a:cubicBezTo>
                <a:cubicBezTo>
                  <a:pt x="723089" y="146672"/>
                  <a:pt x="721366" y="146056"/>
                  <a:pt x="720197" y="147102"/>
                </a:cubicBezTo>
                <a:cubicBezTo>
                  <a:pt x="719129" y="147990"/>
                  <a:pt x="717950" y="148735"/>
                  <a:pt x="716689" y="149318"/>
                </a:cubicBezTo>
                <a:cubicBezTo>
                  <a:pt x="713566" y="150420"/>
                  <a:pt x="710522" y="151736"/>
                  <a:pt x="707581" y="153257"/>
                </a:cubicBezTo>
                <a:cubicBezTo>
                  <a:pt x="705825" y="154143"/>
                  <a:pt x="704744" y="155968"/>
                  <a:pt x="704811" y="157934"/>
                </a:cubicBezTo>
                <a:cubicBezTo>
                  <a:pt x="704875" y="160082"/>
                  <a:pt x="706602" y="161808"/>
                  <a:pt x="708750" y="161872"/>
                </a:cubicBezTo>
                <a:cubicBezTo>
                  <a:pt x="711169" y="161536"/>
                  <a:pt x="713518" y="160808"/>
                  <a:pt x="715704" y="159719"/>
                </a:cubicBezTo>
                <a:cubicBezTo>
                  <a:pt x="718043" y="158303"/>
                  <a:pt x="719212" y="156519"/>
                  <a:pt x="722228" y="154672"/>
                </a:cubicBezTo>
                <a:cubicBezTo>
                  <a:pt x="724260" y="153348"/>
                  <a:pt x="726085" y="151730"/>
                  <a:pt x="727644" y="149872"/>
                </a:cubicBezTo>
                <a:cubicBezTo>
                  <a:pt x="728813" y="147841"/>
                  <a:pt x="730351" y="144949"/>
                  <a:pt x="729429" y="144949"/>
                </a:cubicBezTo>
                <a:close/>
                <a:moveTo>
                  <a:pt x="945629" y="135041"/>
                </a:moveTo>
                <a:cubicBezTo>
                  <a:pt x="943200" y="135263"/>
                  <a:pt x="940792" y="135674"/>
                  <a:pt x="938428" y="136271"/>
                </a:cubicBezTo>
                <a:cubicBezTo>
                  <a:pt x="937425" y="137303"/>
                  <a:pt x="936816" y="138652"/>
                  <a:pt x="936704" y="140087"/>
                </a:cubicBezTo>
                <a:cubicBezTo>
                  <a:pt x="936528" y="141305"/>
                  <a:pt x="936721" y="142548"/>
                  <a:pt x="937259" y="143657"/>
                </a:cubicBezTo>
                <a:cubicBezTo>
                  <a:pt x="939289" y="144333"/>
                  <a:pt x="942182" y="145010"/>
                  <a:pt x="943413" y="144333"/>
                </a:cubicBezTo>
                <a:lnTo>
                  <a:pt x="943474" y="144333"/>
                </a:lnTo>
                <a:cubicBezTo>
                  <a:pt x="945853" y="142695"/>
                  <a:pt x="947367" y="140073"/>
                  <a:pt x="947598" y="137194"/>
                </a:cubicBezTo>
                <a:cubicBezTo>
                  <a:pt x="947612" y="137086"/>
                  <a:pt x="947617" y="136978"/>
                  <a:pt x="947612" y="136869"/>
                </a:cubicBezTo>
                <a:cubicBezTo>
                  <a:pt x="947569" y="135816"/>
                  <a:pt x="946681" y="134997"/>
                  <a:pt x="945629" y="135041"/>
                </a:cubicBezTo>
                <a:close/>
                <a:moveTo>
                  <a:pt x="967168" y="128639"/>
                </a:moveTo>
                <a:cubicBezTo>
                  <a:pt x="965445" y="129132"/>
                  <a:pt x="964214" y="130486"/>
                  <a:pt x="961568" y="130486"/>
                </a:cubicBezTo>
                <a:cubicBezTo>
                  <a:pt x="960275" y="131963"/>
                  <a:pt x="960830" y="134794"/>
                  <a:pt x="960891" y="136087"/>
                </a:cubicBezTo>
                <a:cubicBezTo>
                  <a:pt x="960953" y="137379"/>
                  <a:pt x="963537" y="139225"/>
                  <a:pt x="964337" y="139225"/>
                </a:cubicBezTo>
                <a:cubicBezTo>
                  <a:pt x="967008" y="138757"/>
                  <a:pt x="969295" y="137042"/>
                  <a:pt x="970491" y="134610"/>
                </a:cubicBezTo>
                <a:lnTo>
                  <a:pt x="970738" y="134610"/>
                </a:lnTo>
                <a:cubicBezTo>
                  <a:pt x="970895" y="133054"/>
                  <a:pt x="970895" y="131487"/>
                  <a:pt x="970738" y="129932"/>
                </a:cubicBezTo>
                <a:cubicBezTo>
                  <a:pt x="970491" y="128332"/>
                  <a:pt x="968891" y="128147"/>
                  <a:pt x="967168" y="128639"/>
                </a:cubicBezTo>
                <a:close/>
                <a:moveTo>
                  <a:pt x="742107" y="121562"/>
                </a:moveTo>
                <a:cubicBezTo>
                  <a:pt x="743948" y="122018"/>
                  <a:pt x="745726" y="122700"/>
                  <a:pt x="747399" y="123593"/>
                </a:cubicBezTo>
                <a:cubicBezTo>
                  <a:pt x="748630" y="123593"/>
                  <a:pt x="752323" y="122793"/>
                  <a:pt x="753553" y="123593"/>
                </a:cubicBezTo>
                <a:cubicBezTo>
                  <a:pt x="756628" y="125185"/>
                  <a:pt x="759535" y="127082"/>
                  <a:pt x="762231" y="129255"/>
                </a:cubicBezTo>
                <a:cubicBezTo>
                  <a:pt x="763235" y="131583"/>
                  <a:pt x="764037" y="133991"/>
                  <a:pt x="764631" y="136456"/>
                </a:cubicBezTo>
                <a:cubicBezTo>
                  <a:pt x="765259" y="138269"/>
                  <a:pt x="765259" y="140242"/>
                  <a:pt x="764631" y="142056"/>
                </a:cubicBezTo>
                <a:cubicBezTo>
                  <a:pt x="762055" y="144402"/>
                  <a:pt x="759610" y="146888"/>
                  <a:pt x="757307" y="149503"/>
                </a:cubicBezTo>
                <a:lnTo>
                  <a:pt x="757061" y="149503"/>
                </a:lnTo>
                <a:cubicBezTo>
                  <a:pt x="756024" y="151627"/>
                  <a:pt x="754853" y="153682"/>
                  <a:pt x="753553" y="155657"/>
                </a:cubicBezTo>
                <a:cubicBezTo>
                  <a:pt x="749343" y="162122"/>
                  <a:pt x="745500" y="168821"/>
                  <a:pt x="742045" y="175720"/>
                </a:cubicBezTo>
                <a:cubicBezTo>
                  <a:pt x="740496" y="177974"/>
                  <a:pt x="738810" y="180132"/>
                  <a:pt x="736998" y="182182"/>
                </a:cubicBezTo>
                <a:cubicBezTo>
                  <a:pt x="735932" y="183024"/>
                  <a:pt x="734491" y="183213"/>
                  <a:pt x="733244" y="182674"/>
                </a:cubicBezTo>
                <a:cubicBezTo>
                  <a:pt x="732321" y="182305"/>
                  <a:pt x="729675" y="184151"/>
                  <a:pt x="729675" y="186674"/>
                </a:cubicBezTo>
                <a:cubicBezTo>
                  <a:pt x="729565" y="189170"/>
                  <a:pt x="729963" y="191661"/>
                  <a:pt x="730844" y="193998"/>
                </a:cubicBezTo>
                <a:cubicBezTo>
                  <a:pt x="731583" y="204837"/>
                  <a:pt x="731583" y="215715"/>
                  <a:pt x="730844" y="226554"/>
                </a:cubicBezTo>
                <a:cubicBezTo>
                  <a:pt x="730311" y="230410"/>
                  <a:pt x="728044" y="233810"/>
                  <a:pt x="724690" y="235785"/>
                </a:cubicBezTo>
                <a:cubicBezTo>
                  <a:pt x="722905" y="236647"/>
                  <a:pt x="720382" y="241324"/>
                  <a:pt x="718105" y="242370"/>
                </a:cubicBezTo>
                <a:cubicBezTo>
                  <a:pt x="715828" y="243417"/>
                  <a:pt x="713181" y="245509"/>
                  <a:pt x="711950" y="245509"/>
                </a:cubicBezTo>
                <a:cubicBezTo>
                  <a:pt x="710763" y="245385"/>
                  <a:pt x="709719" y="244667"/>
                  <a:pt x="709181" y="243601"/>
                </a:cubicBezTo>
                <a:cubicBezTo>
                  <a:pt x="708627" y="242862"/>
                  <a:pt x="706227" y="242493"/>
                  <a:pt x="704873" y="241694"/>
                </a:cubicBezTo>
                <a:cubicBezTo>
                  <a:pt x="703519" y="240893"/>
                  <a:pt x="702903" y="239786"/>
                  <a:pt x="701488" y="239047"/>
                </a:cubicBezTo>
                <a:cubicBezTo>
                  <a:pt x="699436" y="238507"/>
                  <a:pt x="697511" y="237565"/>
                  <a:pt x="695826" y="236278"/>
                </a:cubicBezTo>
                <a:cubicBezTo>
                  <a:pt x="694410" y="234924"/>
                  <a:pt x="694165" y="232954"/>
                  <a:pt x="692749" y="230492"/>
                </a:cubicBezTo>
                <a:cubicBezTo>
                  <a:pt x="690780" y="226985"/>
                  <a:pt x="684194" y="223600"/>
                  <a:pt x="684072" y="221630"/>
                </a:cubicBezTo>
                <a:cubicBezTo>
                  <a:pt x="683948" y="219661"/>
                  <a:pt x="688994" y="219353"/>
                  <a:pt x="689610" y="219353"/>
                </a:cubicBezTo>
                <a:cubicBezTo>
                  <a:pt x="693795" y="219230"/>
                  <a:pt x="696626" y="222184"/>
                  <a:pt x="697795" y="222184"/>
                </a:cubicBezTo>
                <a:cubicBezTo>
                  <a:pt x="701980" y="222184"/>
                  <a:pt x="704011" y="220646"/>
                  <a:pt x="704380" y="214491"/>
                </a:cubicBezTo>
                <a:cubicBezTo>
                  <a:pt x="704380" y="213261"/>
                  <a:pt x="704380" y="210368"/>
                  <a:pt x="704380" y="209137"/>
                </a:cubicBezTo>
                <a:cubicBezTo>
                  <a:pt x="704130" y="206702"/>
                  <a:pt x="704130" y="204249"/>
                  <a:pt x="704380" y="201814"/>
                </a:cubicBezTo>
                <a:cubicBezTo>
                  <a:pt x="704498" y="198525"/>
                  <a:pt x="704889" y="195252"/>
                  <a:pt x="705550" y="192029"/>
                </a:cubicBezTo>
                <a:cubicBezTo>
                  <a:pt x="705550" y="191044"/>
                  <a:pt x="704627" y="188705"/>
                  <a:pt x="703765" y="188705"/>
                </a:cubicBezTo>
                <a:cubicBezTo>
                  <a:pt x="701734" y="189197"/>
                  <a:pt x="699703" y="187228"/>
                  <a:pt x="698472" y="187228"/>
                </a:cubicBezTo>
                <a:cubicBezTo>
                  <a:pt x="697241" y="187228"/>
                  <a:pt x="695518" y="187966"/>
                  <a:pt x="694287" y="187966"/>
                </a:cubicBezTo>
                <a:cubicBezTo>
                  <a:pt x="692036" y="188014"/>
                  <a:pt x="689785" y="187808"/>
                  <a:pt x="687579" y="187351"/>
                </a:cubicBezTo>
                <a:cubicBezTo>
                  <a:pt x="686644" y="186800"/>
                  <a:pt x="685828" y="186068"/>
                  <a:pt x="685179" y="185197"/>
                </a:cubicBezTo>
                <a:cubicBezTo>
                  <a:pt x="684534" y="183616"/>
                  <a:pt x="684079" y="181963"/>
                  <a:pt x="683825" y="180274"/>
                </a:cubicBezTo>
                <a:cubicBezTo>
                  <a:pt x="683517" y="179843"/>
                  <a:pt x="683148" y="177627"/>
                  <a:pt x="682656" y="177627"/>
                </a:cubicBezTo>
                <a:cubicBezTo>
                  <a:pt x="682532" y="176212"/>
                  <a:pt x="682040" y="173873"/>
                  <a:pt x="682040" y="172458"/>
                </a:cubicBezTo>
                <a:cubicBezTo>
                  <a:pt x="682040" y="171043"/>
                  <a:pt x="680809" y="168458"/>
                  <a:pt x="680378" y="164889"/>
                </a:cubicBezTo>
                <a:cubicBezTo>
                  <a:pt x="679948" y="161319"/>
                  <a:pt x="678779" y="159042"/>
                  <a:pt x="678779" y="155164"/>
                </a:cubicBezTo>
                <a:cubicBezTo>
                  <a:pt x="678286" y="149318"/>
                  <a:pt x="678286" y="146487"/>
                  <a:pt x="678286" y="145318"/>
                </a:cubicBezTo>
                <a:cubicBezTo>
                  <a:pt x="678655" y="138364"/>
                  <a:pt x="682779" y="136825"/>
                  <a:pt x="684440" y="134179"/>
                </a:cubicBezTo>
                <a:cubicBezTo>
                  <a:pt x="686225" y="133194"/>
                  <a:pt x="687948" y="131409"/>
                  <a:pt x="690102" y="131656"/>
                </a:cubicBezTo>
                <a:cubicBezTo>
                  <a:pt x="692257" y="131902"/>
                  <a:pt x="692872" y="132702"/>
                  <a:pt x="695149" y="134301"/>
                </a:cubicBezTo>
                <a:cubicBezTo>
                  <a:pt x="696008" y="135323"/>
                  <a:pt x="696809" y="136391"/>
                  <a:pt x="697549" y="137502"/>
                </a:cubicBezTo>
                <a:cubicBezTo>
                  <a:pt x="701216" y="137234"/>
                  <a:pt x="704784" y="136185"/>
                  <a:pt x="708012" y="134425"/>
                </a:cubicBezTo>
                <a:cubicBezTo>
                  <a:pt x="709611" y="133563"/>
                  <a:pt x="713058" y="133563"/>
                  <a:pt x="715766" y="132332"/>
                </a:cubicBezTo>
                <a:cubicBezTo>
                  <a:pt x="717543" y="131380"/>
                  <a:pt x="719451" y="130696"/>
                  <a:pt x="721428" y="130301"/>
                </a:cubicBezTo>
                <a:cubicBezTo>
                  <a:pt x="722658" y="130301"/>
                  <a:pt x="723028" y="129809"/>
                  <a:pt x="725859" y="129009"/>
                </a:cubicBezTo>
                <a:cubicBezTo>
                  <a:pt x="728063" y="128676"/>
                  <a:pt x="730165" y="127856"/>
                  <a:pt x="732013" y="126609"/>
                </a:cubicBezTo>
                <a:cubicBezTo>
                  <a:pt x="733306" y="125685"/>
                  <a:pt x="734475" y="124947"/>
                  <a:pt x="735521" y="124332"/>
                </a:cubicBezTo>
                <a:cubicBezTo>
                  <a:pt x="736508" y="123726"/>
                  <a:pt x="737536" y="123192"/>
                  <a:pt x="738598" y="122731"/>
                </a:cubicBezTo>
                <a:cubicBezTo>
                  <a:pt x="739542" y="121850"/>
                  <a:pt x="740822" y="121422"/>
                  <a:pt x="742107" y="121562"/>
                </a:cubicBezTo>
                <a:close/>
                <a:moveTo>
                  <a:pt x="943782" y="111470"/>
                </a:moveTo>
                <a:cubicBezTo>
                  <a:pt x="942305" y="112947"/>
                  <a:pt x="937628" y="111470"/>
                  <a:pt x="937628" y="115716"/>
                </a:cubicBezTo>
                <a:cubicBezTo>
                  <a:pt x="937689" y="117809"/>
                  <a:pt x="936828" y="120578"/>
                  <a:pt x="938305" y="121870"/>
                </a:cubicBezTo>
                <a:cubicBezTo>
                  <a:pt x="938305" y="121870"/>
                  <a:pt x="939474" y="124639"/>
                  <a:pt x="940951" y="123471"/>
                </a:cubicBezTo>
                <a:cubicBezTo>
                  <a:pt x="943905" y="121255"/>
                  <a:pt x="947598" y="120332"/>
                  <a:pt x="947967" y="116824"/>
                </a:cubicBezTo>
                <a:lnTo>
                  <a:pt x="948274" y="116639"/>
                </a:lnTo>
                <a:cubicBezTo>
                  <a:pt x="948829" y="111900"/>
                  <a:pt x="947659" y="110546"/>
                  <a:pt x="943782" y="111470"/>
                </a:cubicBezTo>
                <a:close/>
                <a:moveTo>
                  <a:pt x="977015" y="102423"/>
                </a:moveTo>
                <a:cubicBezTo>
                  <a:pt x="971784" y="104084"/>
                  <a:pt x="963353" y="103838"/>
                  <a:pt x="962922" y="107961"/>
                </a:cubicBezTo>
                <a:cubicBezTo>
                  <a:pt x="962737" y="110115"/>
                  <a:pt x="962737" y="113808"/>
                  <a:pt x="964953" y="114608"/>
                </a:cubicBezTo>
                <a:cubicBezTo>
                  <a:pt x="967426" y="115230"/>
                  <a:pt x="969995" y="115376"/>
                  <a:pt x="972523" y="115039"/>
                </a:cubicBezTo>
                <a:cubicBezTo>
                  <a:pt x="974914" y="113223"/>
                  <a:pt x="976678" y="110706"/>
                  <a:pt x="977569" y="107838"/>
                </a:cubicBezTo>
                <a:cubicBezTo>
                  <a:pt x="977569" y="106546"/>
                  <a:pt x="977631" y="102976"/>
                  <a:pt x="977015" y="102423"/>
                </a:cubicBezTo>
                <a:close/>
                <a:moveTo>
                  <a:pt x="1178137" y="101007"/>
                </a:moveTo>
                <a:cubicBezTo>
                  <a:pt x="1179746" y="101311"/>
                  <a:pt x="1181202" y="102158"/>
                  <a:pt x="1182261" y="103407"/>
                </a:cubicBezTo>
                <a:cubicBezTo>
                  <a:pt x="1184415" y="105684"/>
                  <a:pt x="1186753" y="106792"/>
                  <a:pt x="1188415" y="109131"/>
                </a:cubicBezTo>
                <a:cubicBezTo>
                  <a:pt x="1189367" y="110891"/>
                  <a:pt x="1189993" y="112809"/>
                  <a:pt x="1190261" y="114793"/>
                </a:cubicBezTo>
                <a:cubicBezTo>
                  <a:pt x="1190630" y="116147"/>
                  <a:pt x="1192661" y="117808"/>
                  <a:pt x="1192661" y="118547"/>
                </a:cubicBezTo>
                <a:cubicBezTo>
                  <a:pt x="1192230" y="123840"/>
                  <a:pt x="1188353" y="123716"/>
                  <a:pt x="1183122" y="127409"/>
                </a:cubicBezTo>
                <a:cubicBezTo>
                  <a:pt x="1180255" y="128971"/>
                  <a:pt x="1177707" y="131058"/>
                  <a:pt x="1175614" y="133563"/>
                </a:cubicBezTo>
                <a:cubicBezTo>
                  <a:pt x="1173967" y="135233"/>
                  <a:pt x="1171999" y="136552"/>
                  <a:pt x="1169829" y="137441"/>
                </a:cubicBezTo>
                <a:cubicBezTo>
                  <a:pt x="1163982" y="139964"/>
                  <a:pt x="1158751" y="139717"/>
                  <a:pt x="1158321" y="145503"/>
                </a:cubicBezTo>
                <a:cubicBezTo>
                  <a:pt x="1157890" y="151287"/>
                  <a:pt x="1161090" y="148949"/>
                  <a:pt x="1161090" y="155103"/>
                </a:cubicBezTo>
                <a:cubicBezTo>
                  <a:pt x="1160815" y="156711"/>
                  <a:pt x="1160161" y="158229"/>
                  <a:pt x="1159182" y="159535"/>
                </a:cubicBezTo>
                <a:cubicBezTo>
                  <a:pt x="1158270" y="160701"/>
                  <a:pt x="1157734" y="162118"/>
                  <a:pt x="1157643" y="163596"/>
                </a:cubicBezTo>
                <a:cubicBezTo>
                  <a:pt x="1157628" y="165109"/>
                  <a:pt x="1157225" y="166591"/>
                  <a:pt x="1156474" y="167904"/>
                </a:cubicBezTo>
                <a:cubicBezTo>
                  <a:pt x="1155800" y="169322"/>
                  <a:pt x="1155523" y="170896"/>
                  <a:pt x="1155674" y="172458"/>
                </a:cubicBezTo>
                <a:cubicBezTo>
                  <a:pt x="1155551" y="178120"/>
                  <a:pt x="1154628" y="182859"/>
                  <a:pt x="1156289" y="184274"/>
                </a:cubicBezTo>
                <a:cubicBezTo>
                  <a:pt x="1163372" y="183703"/>
                  <a:pt x="1170482" y="183539"/>
                  <a:pt x="1177583" y="183782"/>
                </a:cubicBezTo>
                <a:cubicBezTo>
                  <a:pt x="1180168" y="183782"/>
                  <a:pt x="1181214" y="182059"/>
                  <a:pt x="1183122" y="181629"/>
                </a:cubicBezTo>
                <a:cubicBezTo>
                  <a:pt x="1184859" y="181244"/>
                  <a:pt x="1186635" y="181057"/>
                  <a:pt x="1188415" y="181074"/>
                </a:cubicBezTo>
                <a:cubicBezTo>
                  <a:pt x="1190386" y="181410"/>
                  <a:pt x="1192323" y="181925"/>
                  <a:pt x="1194200" y="182613"/>
                </a:cubicBezTo>
                <a:cubicBezTo>
                  <a:pt x="1196168" y="183506"/>
                  <a:pt x="1198061" y="184556"/>
                  <a:pt x="1199862" y="185751"/>
                </a:cubicBezTo>
                <a:cubicBezTo>
                  <a:pt x="1201954" y="187229"/>
                  <a:pt x="1205708" y="188029"/>
                  <a:pt x="1207247" y="191906"/>
                </a:cubicBezTo>
                <a:cubicBezTo>
                  <a:pt x="1207717" y="193546"/>
                  <a:pt x="1207945" y="195246"/>
                  <a:pt x="1207924" y="196953"/>
                </a:cubicBezTo>
                <a:lnTo>
                  <a:pt x="1206877" y="197075"/>
                </a:lnTo>
                <a:cubicBezTo>
                  <a:pt x="1206880" y="197762"/>
                  <a:pt x="1207145" y="198423"/>
                  <a:pt x="1207616" y="198922"/>
                </a:cubicBezTo>
                <a:cubicBezTo>
                  <a:pt x="1208072" y="199746"/>
                  <a:pt x="1208245" y="200698"/>
                  <a:pt x="1208109" y="201630"/>
                </a:cubicBezTo>
                <a:cubicBezTo>
                  <a:pt x="1207821" y="203204"/>
                  <a:pt x="1207191" y="204696"/>
                  <a:pt x="1206262" y="206000"/>
                </a:cubicBezTo>
                <a:cubicBezTo>
                  <a:pt x="1205277" y="207538"/>
                  <a:pt x="1204046" y="209754"/>
                  <a:pt x="1202569" y="209754"/>
                </a:cubicBezTo>
                <a:cubicBezTo>
                  <a:pt x="1198631" y="209876"/>
                  <a:pt x="1196661" y="210246"/>
                  <a:pt x="1195369" y="210185"/>
                </a:cubicBezTo>
                <a:cubicBezTo>
                  <a:pt x="1194077" y="210122"/>
                  <a:pt x="1190261" y="208830"/>
                  <a:pt x="1187553" y="208830"/>
                </a:cubicBezTo>
                <a:cubicBezTo>
                  <a:pt x="1184845" y="208830"/>
                  <a:pt x="1182938" y="209569"/>
                  <a:pt x="1179553" y="209507"/>
                </a:cubicBezTo>
                <a:cubicBezTo>
                  <a:pt x="1176168" y="209446"/>
                  <a:pt x="1170075" y="208830"/>
                  <a:pt x="1166321" y="208399"/>
                </a:cubicBezTo>
                <a:cubicBezTo>
                  <a:pt x="1163921" y="208092"/>
                  <a:pt x="1156413" y="208707"/>
                  <a:pt x="1154012" y="208399"/>
                </a:cubicBezTo>
                <a:cubicBezTo>
                  <a:pt x="1149884" y="208013"/>
                  <a:pt x="1145719" y="208346"/>
                  <a:pt x="1141704" y="209384"/>
                </a:cubicBezTo>
                <a:lnTo>
                  <a:pt x="1129949" y="211046"/>
                </a:lnTo>
                <a:cubicBezTo>
                  <a:pt x="1125765" y="211662"/>
                  <a:pt x="1120349" y="210738"/>
                  <a:pt x="1116594" y="210738"/>
                </a:cubicBezTo>
                <a:cubicBezTo>
                  <a:pt x="1108542" y="211489"/>
                  <a:pt x="1100597" y="213119"/>
                  <a:pt x="1092900" y="215600"/>
                </a:cubicBezTo>
                <a:cubicBezTo>
                  <a:pt x="1083115" y="218985"/>
                  <a:pt x="1066006" y="226924"/>
                  <a:pt x="1063852" y="226678"/>
                </a:cubicBezTo>
                <a:cubicBezTo>
                  <a:pt x="1061698" y="226432"/>
                  <a:pt x="1057144" y="220339"/>
                  <a:pt x="1052774" y="216215"/>
                </a:cubicBezTo>
                <a:cubicBezTo>
                  <a:pt x="1052405" y="214181"/>
                  <a:pt x="1052405" y="212096"/>
                  <a:pt x="1052774" y="210061"/>
                </a:cubicBezTo>
                <a:cubicBezTo>
                  <a:pt x="1053179" y="207541"/>
                  <a:pt x="1052947" y="204959"/>
                  <a:pt x="1052097" y="202553"/>
                </a:cubicBezTo>
                <a:cubicBezTo>
                  <a:pt x="1053759" y="199661"/>
                  <a:pt x="1063421" y="196091"/>
                  <a:pt x="1064406" y="195845"/>
                </a:cubicBezTo>
                <a:cubicBezTo>
                  <a:pt x="1065390" y="195598"/>
                  <a:pt x="1069206" y="197075"/>
                  <a:pt x="1071545" y="196522"/>
                </a:cubicBezTo>
                <a:cubicBezTo>
                  <a:pt x="1072776" y="196214"/>
                  <a:pt x="1081515" y="192644"/>
                  <a:pt x="1086315" y="190921"/>
                </a:cubicBezTo>
                <a:cubicBezTo>
                  <a:pt x="1088223" y="190306"/>
                  <a:pt x="1090992" y="190183"/>
                  <a:pt x="1092469" y="189752"/>
                </a:cubicBezTo>
                <a:cubicBezTo>
                  <a:pt x="1097023" y="188337"/>
                  <a:pt x="1103732" y="184952"/>
                  <a:pt x="1108655" y="182982"/>
                </a:cubicBezTo>
                <a:cubicBezTo>
                  <a:pt x="1119179" y="178797"/>
                  <a:pt x="1119733" y="166120"/>
                  <a:pt x="1121333" y="161319"/>
                </a:cubicBezTo>
                <a:cubicBezTo>
                  <a:pt x="1122177" y="158991"/>
                  <a:pt x="1122614" y="156534"/>
                  <a:pt x="1122626" y="154057"/>
                </a:cubicBezTo>
                <a:cubicBezTo>
                  <a:pt x="1122687" y="151657"/>
                  <a:pt x="1122502" y="148764"/>
                  <a:pt x="1121333" y="148333"/>
                </a:cubicBezTo>
                <a:cubicBezTo>
                  <a:pt x="1119260" y="148510"/>
                  <a:pt x="1117203" y="148839"/>
                  <a:pt x="1115178" y="149318"/>
                </a:cubicBezTo>
                <a:cubicBezTo>
                  <a:pt x="1112587" y="150209"/>
                  <a:pt x="1109805" y="150400"/>
                  <a:pt x="1107117" y="149872"/>
                </a:cubicBezTo>
                <a:cubicBezTo>
                  <a:pt x="1104655" y="148703"/>
                  <a:pt x="1105024" y="145810"/>
                  <a:pt x="1104655" y="142549"/>
                </a:cubicBezTo>
                <a:cubicBezTo>
                  <a:pt x="1103868" y="139239"/>
                  <a:pt x="1102210" y="136201"/>
                  <a:pt x="1099854" y="133748"/>
                </a:cubicBezTo>
                <a:cubicBezTo>
                  <a:pt x="1098931" y="131507"/>
                  <a:pt x="1098511" y="129091"/>
                  <a:pt x="1098624" y="126670"/>
                </a:cubicBezTo>
                <a:cubicBezTo>
                  <a:pt x="1098685" y="125378"/>
                  <a:pt x="1098008" y="121132"/>
                  <a:pt x="1098008" y="119840"/>
                </a:cubicBezTo>
                <a:cubicBezTo>
                  <a:pt x="1098008" y="116455"/>
                  <a:pt x="1101209" y="116208"/>
                  <a:pt x="1104163" y="114731"/>
                </a:cubicBezTo>
                <a:cubicBezTo>
                  <a:pt x="1107822" y="115370"/>
                  <a:pt x="1111440" y="116234"/>
                  <a:pt x="1114994" y="117316"/>
                </a:cubicBezTo>
                <a:cubicBezTo>
                  <a:pt x="1123685" y="116374"/>
                  <a:pt x="1132316" y="114936"/>
                  <a:pt x="1140842" y="113008"/>
                </a:cubicBezTo>
                <a:cubicBezTo>
                  <a:pt x="1142750" y="112577"/>
                  <a:pt x="1144842" y="111900"/>
                  <a:pt x="1145335" y="111777"/>
                </a:cubicBezTo>
                <a:cubicBezTo>
                  <a:pt x="1145827" y="111654"/>
                  <a:pt x="1147612" y="110854"/>
                  <a:pt x="1148535" y="110546"/>
                </a:cubicBezTo>
                <a:cubicBezTo>
                  <a:pt x="1155288" y="108565"/>
                  <a:pt x="1161792" y="105819"/>
                  <a:pt x="1167921" y="102361"/>
                </a:cubicBezTo>
                <a:cubicBezTo>
                  <a:pt x="1169680" y="101757"/>
                  <a:pt x="1171545" y="101526"/>
                  <a:pt x="1173398" y="101684"/>
                </a:cubicBezTo>
                <a:cubicBezTo>
                  <a:pt x="1174990" y="101548"/>
                  <a:pt x="1176571" y="101322"/>
                  <a:pt x="1178137" y="101007"/>
                </a:cubicBezTo>
                <a:close/>
                <a:moveTo>
                  <a:pt x="905871" y="93868"/>
                </a:moveTo>
                <a:cubicBezTo>
                  <a:pt x="908887" y="92083"/>
                  <a:pt x="910425" y="98730"/>
                  <a:pt x="911410" y="101130"/>
                </a:cubicBezTo>
                <a:cubicBezTo>
                  <a:pt x="911963" y="102299"/>
                  <a:pt x="910302" y="106853"/>
                  <a:pt x="910117" y="108453"/>
                </a:cubicBezTo>
                <a:cubicBezTo>
                  <a:pt x="909933" y="110053"/>
                  <a:pt x="907594" y="112023"/>
                  <a:pt x="907594" y="116823"/>
                </a:cubicBezTo>
                <a:cubicBezTo>
                  <a:pt x="907656" y="118977"/>
                  <a:pt x="905686" y="120577"/>
                  <a:pt x="903040" y="122977"/>
                </a:cubicBezTo>
                <a:cubicBezTo>
                  <a:pt x="900333" y="125595"/>
                  <a:pt x="897804" y="128392"/>
                  <a:pt x="895471" y="131347"/>
                </a:cubicBezTo>
                <a:cubicBezTo>
                  <a:pt x="894237" y="134284"/>
                  <a:pt x="893957" y="137535"/>
                  <a:pt x="894670" y="140640"/>
                </a:cubicBezTo>
                <a:cubicBezTo>
                  <a:pt x="894670" y="141686"/>
                  <a:pt x="893378" y="145010"/>
                  <a:pt x="895224" y="146794"/>
                </a:cubicBezTo>
                <a:cubicBezTo>
                  <a:pt x="897071" y="148580"/>
                  <a:pt x="899101" y="146672"/>
                  <a:pt x="900147" y="146794"/>
                </a:cubicBezTo>
                <a:cubicBezTo>
                  <a:pt x="901194" y="146918"/>
                  <a:pt x="900517" y="149010"/>
                  <a:pt x="901748" y="151287"/>
                </a:cubicBezTo>
                <a:cubicBezTo>
                  <a:pt x="904025" y="155656"/>
                  <a:pt x="904763" y="156334"/>
                  <a:pt x="904763" y="158488"/>
                </a:cubicBezTo>
                <a:cubicBezTo>
                  <a:pt x="904701" y="159719"/>
                  <a:pt x="904701" y="160765"/>
                  <a:pt x="903717" y="161380"/>
                </a:cubicBezTo>
                <a:cubicBezTo>
                  <a:pt x="898017" y="164815"/>
                  <a:pt x="893160" y="169484"/>
                  <a:pt x="889501" y="175043"/>
                </a:cubicBezTo>
                <a:cubicBezTo>
                  <a:pt x="889096" y="176932"/>
                  <a:pt x="889335" y="178904"/>
                  <a:pt x="890178" y="180643"/>
                </a:cubicBezTo>
                <a:cubicBezTo>
                  <a:pt x="891347" y="180643"/>
                  <a:pt x="894301" y="180643"/>
                  <a:pt x="895593" y="180643"/>
                </a:cubicBezTo>
                <a:lnTo>
                  <a:pt x="895409" y="181012"/>
                </a:lnTo>
                <a:cubicBezTo>
                  <a:pt x="897341" y="181546"/>
                  <a:pt x="899060" y="182663"/>
                  <a:pt x="900332" y="184212"/>
                </a:cubicBezTo>
                <a:cubicBezTo>
                  <a:pt x="901217" y="185843"/>
                  <a:pt x="901722" y="187652"/>
                  <a:pt x="901809" y="189505"/>
                </a:cubicBezTo>
                <a:cubicBezTo>
                  <a:pt x="900886" y="197321"/>
                  <a:pt x="894116" y="202183"/>
                  <a:pt x="887962" y="206121"/>
                </a:cubicBezTo>
                <a:cubicBezTo>
                  <a:pt x="881808" y="210060"/>
                  <a:pt x="870668" y="214368"/>
                  <a:pt x="865376" y="217384"/>
                </a:cubicBezTo>
                <a:cubicBezTo>
                  <a:pt x="861006" y="219907"/>
                  <a:pt x="856883" y="226185"/>
                  <a:pt x="854360" y="227231"/>
                </a:cubicBezTo>
                <a:cubicBezTo>
                  <a:pt x="854360" y="227231"/>
                  <a:pt x="851344" y="228215"/>
                  <a:pt x="849991" y="227231"/>
                </a:cubicBezTo>
                <a:cubicBezTo>
                  <a:pt x="847984" y="226506"/>
                  <a:pt x="845927" y="225930"/>
                  <a:pt x="843836" y="225508"/>
                </a:cubicBezTo>
                <a:cubicBezTo>
                  <a:pt x="841744" y="224830"/>
                  <a:pt x="842728" y="221876"/>
                  <a:pt x="841190" y="220092"/>
                </a:cubicBezTo>
                <a:cubicBezTo>
                  <a:pt x="839582" y="218525"/>
                  <a:pt x="838286" y="216666"/>
                  <a:pt x="837374" y="214615"/>
                </a:cubicBezTo>
                <a:cubicBezTo>
                  <a:pt x="836089" y="211454"/>
                  <a:pt x="835501" y="208053"/>
                  <a:pt x="835651" y="204644"/>
                </a:cubicBezTo>
                <a:cubicBezTo>
                  <a:pt x="837486" y="200299"/>
                  <a:pt x="841023" y="196896"/>
                  <a:pt x="845436" y="195229"/>
                </a:cubicBezTo>
                <a:cubicBezTo>
                  <a:pt x="847379" y="193961"/>
                  <a:pt x="849249" y="192584"/>
                  <a:pt x="851037" y="191105"/>
                </a:cubicBezTo>
                <a:cubicBezTo>
                  <a:pt x="852748" y="190156"/>
                  <a:pt x="854140" y="188721"/>
                  <a:pt x="855037" y="186981"/>
                </a:cubicBezTo>
                <a:cubicBezTo>
                  <a:pt x="855571" y="185704"/>
                  <a:pt x="855924" y="184358"/>
                  <a:pt x="856083" y="182981"/>
                </a:cubicBezTo>
                <a:cubicBezTo>
                  <a:pt x="856206" y="180889"/>
                  <a:pt x="857252" y="179351"/>
                  <a:pt x="857252" y="177812"/>
                </a:cubicBezTo>
                <a:cubicBezTo>
                  <a:pt x="857082" y="176279"/>
                  <a:pt x="856437" y="174836"/>
                  <a:pt x="855406" y="173689"/>
                </a:cubicBezTo>
                <a:cubicBezTo>
                  <a:pt x="854411" y="172678"/>
                  <a:pt x="853654" y="171459"/>
                  <a:pt x="853190" y="170119"/>
                </a:cubicBezTo>
                <a:cubicBezTo>
                  <a:pt x="853190" y="170058"/>
                  <a:pt x="848760" y="164950"/>
                  <a:pt x="848759" y="162426"/>
                </a:cubicBezTo>
                <a:cubicBezTo>
                  <a:pt x="848906" y="158537"/>
                  <a:pt x="851956" y="155382"/>
                  <a:pt x="855837" y="155103"/>
                </a:cubicBezTo>
                <a:cubicBezTo>
                  <a:pt x="857068" y="154610"/>
                  <a:pt x="859344" y="155103"/>
                  <a:pt x="860575" y="155103"/>
                </a:cubicBezTo>
                <a:cubicBezTo>
                  <a:pt x="863529" y="154857"/>
                  <a:pt x="865622" y="152025"/>
                  <a:pt x="867223" y="149626"/>
                </a:cubicBezTo>
                <a:cubicBezTo>
                  <a:pt x="868077" y="146324"/>
                  <a:pt x="868572" y="142940"/>
                  <a:pt x="868699" y="139533"/>
                </a:cubicBezTo>
                <a:cubicBezTo>
                  <a:pt x="869684" y="136086"/>
                  <a:pt x="865561" y="135532"/>
                  <a:pt x="863529" y="134732"/>
                </a:cubicBezTo>
                <a:cubicBezTo>
                  <a:pt x="861576" y="133746"/>
                  <a:pt x="859509" y="133002"/>
                  <a:pt x="857375" y="132516"/>
                </a:cubicBezTo>
                <a:cubicBezTo>
                  <a:pt x="855714" y="132394"/>
                  <a:pt x="854298" y="130424"/>
                  <a:pt x="853498" y="128270"/>
                </a:cubicBezTo>
                <a:cubicBezTo>
                  <a:pt x="852699" y="126116"/>
                  <a:pt x="852021" y="126793"/>
                  <a:pt x="850298" y="126116"/>
                </a:cubicBezTo>
                <a:cubicBezTo>
                  <a:pt x="848574" y="125439"/>
                  <a:pt x="848574" y="119593"/>
                  <a:pt x="848574" y="118916"/>
                </a:cubicBezTo>
                <a:cubicBezTo>
                  <a:pt x="848574" y="118238"/>
                  <a:pt x="850360" y="117500"/>
                  <a:pt x="851898" y="116823"/>
                </a:cubicBezTo>
                <a:cubicBezTo>
                  <a:pt x="853437" y="116146"/>
                  <a:pt x="853437" y="115038"/>
                  <a:pt x="854421" y="112946"/>
                </a:cubicBezTo>
                <a:cubicBezTo>
                  <a:pt x="855406" y="110853"/>
                  <a:pt x="857683" y="110361"/>
                  <a:pt x="859775" y="109807"/>
                </a:cubicBezTo>
                <a:cubicBezTo>
                  <a:pt x="862127" y="109669"/>
                  <a:pt x="864469" y="109402"/>
                  <a:pt x="866792" y="109007"/>
                </a:cubicBezTo>
                <a:cubicBezTo>
                  <a:pt x="876638" y="105007"/>
                  <a:pt x="887777" y="93991"/>
                  <a:pt x="897193" y="94483"/>
                </a:cubicBezTo>
                <a:cubicBezTo>
                  <a:pt x="901993" y="94791"/>
                  <a:pt x="903963" y="94914"/>
                  <a:pt x="905871" y="93868"/>
                </a:cubicBezTo>
                <a:close/>
                <a:moveTo>
                  <a:pt x="1330641" y="93621"/>
                </a:moveTo>
                <a:cubicBezTo>
                  <a:pt x="1332918" y="93990"/>
                  <a:pt x="1339011" y="92944"/>
                  <a:pt x="1339564" y="93990"/>
                </a:cubicBezTo>
                <a:cubicBezTo>
                  <a:pt x="1341334" y="96583"/>
                  <a:pt x="1343812" y="98613"/>
                  <a:pt x="1346703" y="99837"/>
                </a:cubicBezTo>
                <a:cubicBezTo>
                  <a:pt x="1349104" y="101068"/>
                  <a:pt x="1348058" y="102730"/>
                  <a:pt x="1348365" y="104883"/>
                </a:cubicBezTo>
                <a:cubicBezTo>
                  <a:pt x="1348673" y="107037"/>
                  <a:pt x="1350027" y="107899"/>
                  <a:pt x="1349350" y="109745"/>
                </a:cubicBezTo>
                <a:cubicBezTo>
                  <a:pt x="1348673" y="111592"/>
                  <a:pt x="1347011" y="114853"/>
                  <a:pt x="1345596" y="118792"/>
                </a:cubicBezTo>
                <a:cubicBezTo>
                  <a:pt x="1345596" y="119653"/>
                  <a:pt x="1344488" y="124085"/>
                  <a:pt x="1345596" y="124085"/>
                </a:cubicBezTo>
                <a:cubicBezTo>
                  <a:pt x="1346873" y="124162"/>
                  <a:pt x="1348142" y="123839"/>
                  <a:pt x="1349227" y="123162"/>
                </a:cubicBezTo>
                <a:cubicBezTo>
                  <a:pt x="1349781" y="122916"/>
                  <a:pt x="1352242" y="121685"/>
                  <a:pt x="1353781" y="121130"/>
                </a:cubicBezTo>
                <a:cubicBezTo>
                  <a:pt x="1355629" y="120719"/>
                  <a:pt x="1357426" y="120100"/>
                  <a:pt x="1359135" y="119284"/>
                </a:cubicBezTo>
                <a:cubicBezTo>
                  <a:pt x="1361228" y="117807"/>
                  <a:pt x="1363997" y="114853"/>
                  <a:pt x="1365290" y="114853"/>
                </a:cubicBezTo>
                <a:cubicBezTo>
                  <a:pt x="1365290" y="114853"/>
                  <a:pt x="1373475" y="112453"/>
                  <a:pt x="1374890" y="114853"/>
                </a:cubicBezTo>
                <a:cubicBezTo>
                  <a:pt x="1376305" y="117254"/>
                  <a:pt x="1379752" y="117008"/>
                  <a:pt x="1383260" y="117561"/>
                </a:cubicBezTo>
                <a:cubicBezTo>
                  <a:pt x="1386768" y="118115"/>
                  <a:pt x="1389045" y="123777"/>
                  <a:pt x="1389045" y="128578"/>
                </a:cubicBezTo>
                <a:cubicBezTo>
                  <a:pt x="1389106" y="130547"/>
                  <a:pt x="1388983" y="131347"/>
                  <a:pt x="1386829" y="131347"/>
                </a:cubicBezTo>
                <a:cubicBezTo>
                  <a:pt x="1385660" y="131408"/>
                  <a:pt x="1384368" y="133378"/>
                  <a:pt x="1382214" y="134793"/>
                </a:cubicBezTo>
                <a:cubicBezTo>
                  <a:pt x="1378856" y="136725"/>
                  <a:pt x="1375282" y="138253"/>
                  <a:pt x="1371567" y="139347"/>
                </a:cubicBezTo>
                <a:cubicBezTo>
                  <a:pt x="1369694" y="140597"/>
                  <a:pt x="1367608" y="141494"/>
                  <a:pt x="1365412" y="141994"/>
                </a:cubicBezTo>
                <a:cubicBezTo>
                  <a:pt x="1362704" y="142363"/>
                  <a:pt x="1360305" y="142486"/>
                  <a:pt x="1358274" y="142917"/>
                </a:cubicBezTo>
                <a:cubicBezTo>
                  <a:pt x="1354463" y="143853"/>
                  <a:pt x="1350783" y="145258"/>
                  <a:pt x="1347319" y="147102"/>
                </a:cubicBezTo>
                <a:cubicBezTo>
                  <a:pt x="1345842" y="148667"/>
                  <a:pt x="1344617" y="150453"/>
                  <a:pt x="1343688" y="152394"/>
                </a:cubicBezTo>
                <a:cubicBezTo>
                  <a:pt x="1342832" y="155277"/>
                  <a:pt x="1343306" y="158390"/>
                  <a:pt x="1344980" y="160887"/>
                </a:cubicBezTo>
                <a:cubicBezTo>
                  <a:pt x="1350106" y="167868"/>
                  <a:pt x="1356198" y="174085"/>
                  <a:pt x="1363074" y="179350"/>
                </a:cubicBezTo>
                <a:cubicBezTo>
                  <a:pt x="1366336" y="182120"/>
                  <a:pt x="1370952" y="191659"/>
                  <a:pt x="1376429" y="194428"/>
                </a:cubicBezTo>
                <a:cubicBezTo>
                  <a:pt x="1381315" y="197086"/>
                  <a:pt x="1385914" y="200242"/>
                  <a:pt x="1390153" y="203844"/>
                </a:cubicBezTo>
                <a:cubicBezTo>
                  <a:pt x="1392652" y="205168"/>
                  <a:pt x="1395295" y="206201"/>
                  <a:pt x="1398030" y="206922"/>
                </a:cubicBezTo>
                <a:cubicBezTo>
                  <a:pt x="1400492" y="207968"/>
                  <a:pt x="1402646" y="210245"/>
                  <a:pt x="1404185" y="210799"/>
                </a:cubicBezTo>
                <a:cubicBezTo>
                  <a:pt x="1408185" y="212153"/>
                  <a:pt x="1411631" y="213383"/>
                  <a:pt x="1417786" y="215845"/>
                </a:cubicBezTo>
                <a:cubicBezTo>
                  <a:pt x="1419263" y="216461"/>
                  <a:pt x="1421724" y="216645"/>
                  <a:pt x="1422463" y="217999"/>
                </a:cubicBezTo>
                <a:lnTo>
                  <a:pt x="1421970" y="218614"/>
                </a:lnTo>
                <a:cubicBezTo>
                  <a:pt x="1422586" y="219784"/>
                  <a:pt x="1420616" y="220830"/>
                  <a:pt x="1420493" y="222184"/>
                </a:cubicBezTo>
                <a:cubicBezTo>
                  <a:pt x="1420371" y="223538"/>
                  <a:pt x="1420986" y="225815"/>
                  <a:pt x="1419817" y="227230"/>
                </a:cubicBezTo>
                <a:cubicBezTo>
                  <a:pt x="1417925" y="229656"/>
                  <a:pt x="1415072" y="231138"/>
                  <a:pt x="1412001" y="231293"/>
                </a:cubicBezTo>
                <a:cubicBezTo>
                  <a:pt x="1410708" y="231415"/>
                  <a:pt x="1409723" y="233262"/>
                  <a:pt x="1408801" y="233939"/>
                </a:cubicBezTo>
                <a:cubicBezTo>
                  <a:pt x="1407877" y="234616"/>
                  <a:pt x="1406523" y="234616"/>
                  <a:pt x="1405600" y="234616"/>
                </a:cubicBezTo>
                <a:cubicBezTo>
                  <a:pt x="1403194" y="234625"/>
                  <a:pt x="1400788" y="234481"/>
                  <a:pt x="1398399" y="234185"/>
                </a:cubicBezTo>
                <a:cubicBezTo>
                  <a:pt x="1395919" y="234321"/>
                  <a:pt x="1393433" y="234321"/>
                  <a:pt x="1390953" y="234185"/>
                </a:cubicBezTo>
                <a:cubicBezTo>
                  <a:pt x="1388722" y="234165"/>
                  <a:pt x="1386513" y="233748"/>
                  <a:pt x="1384429" y="232954"/>
                </a:cubicBezTo>
                <a:cubicBezTo>
                  <a:pt x="1380367" y="230615"/>
                  <a:pt x="1377291" y="232339"/>
                  <a:pt x="1374213" y="231539"/>
                </a:cubicBezTo>
                <a:cubicBezTo>
                  <a:pt x="1371797" y="231104"/>
                  <a:pt x="1369688" y="229645"/>
                  <a:pt x="1368428" y="227539"/>
                </a:cubicBezTo>
                <a:cubicBezTo>
                  <a:pt x="1366459" y="222061"/>
                  <a:pt x="1369105" y="220461"/>
                  <a:pt x="1359566" y="211722"/>
                </a:cubicBezTo>
                <a:cubicBezTo>
                  <a:pt x="1355967" y="207683"/>
                  <a:pt x="1352617" y="203428"/>
                  <a:pt x="1349535" y="198983"/>
                </a:cubicBezTo>
                <a:cubicBezTo>
                  <a:pt x="1347658" y="196515"/>
                  <a:pt x="1345601" y="194191"/>
                  <a:pt x="1343380" y="192028"/>
                </a:cubicBezTo>
                <a:cubicBezTo>
                  <a:pt x="1337103" y="187413"/>
                  <a:pt x="1331503" y="181012"/>
                  <a:pt x="1329410" y="179719"/>
                </a:cubicBezTo>
                <a:cubicBezTo>
                  <a:pt x="1328671" y="179289"/>
                  <a:pt x="1324486" y="189259"/>
                  <a:pt x="1319748" y="194367"/>
                </a:cubicBezTo>
                <a:cubicBezTo>
                  <a:pt x="1315009" y="199475"/>
                  <a:pt x="1311563" y="201875"/>
                  <a:pt x="1305777" y="208029"/>
                </a:cubicBezTo>
                <a:cubicBezTo>
                  <a:pt x="1301555" y="211771"/>
                  <a:pt x="1296699" y="214731"/>
                  <a:pt x="1291438" y="216768"/>
                </a:cubicBezTo>
                <a:cubicBezTo>
                  <a:pt x="1289038" y="218368"/>
                  <a:pt x="1283560" y="220830"/>
                  <a:pt x="1280791" y="222553"/>
                </a:cubicBezTo>
                <a:cubicBezTo>
                  <a:pt x="1278021" y="224276"/>
                  <a:pt x="1273160" y="224030"/>
                  <a:pt x="1271006" y="225077"/>
                </a:cubicBezTo>
                <a:cubicBezTo>
                  <a:pt x="1269300" y="225744"/>
                  <a:pt x="1267482" y="226078"/>
                  <a:pt x="1265651" y="226062"/>
                </a:cubicBezTo>
                <a:cubicBezTo>
                  <a:pt x="1264174" y="225815"/>
                  <a:pt x="1263128" y="223723"/>
                  <a:pt x="1262020" y="222923"/>
                </a:cubicBezTo>
                <a:cubicBezTo>
                  <a:pt x="1260913" y="222123"/>
                  <a:pt x="1260913" y="218122"/>
                  <a:pt x="1259251" y="217384"/>
                </a:cubicBezTo>
                <a:cubicBezTo>
                  <a:pt x="1257647" y="216990"/>
                  <a:pt x="1256082" y="216454"/>
                  <a:pt x="1254574" y="215784"/>
                </a:cubicBezTo>
                <a:cubicBezTo>
                  <a:pt x="1253589" y="214860"/>
                  <a:pt x="1254389" y="213322"/>
                  <a:pt x="1257589" y="212276"/>
                </a:cubicBezTo>
                <a:cubicBezTo>
                  <a:pt x="1260141" y="211409"/>
                  <a:pt x="1262487" y="210027"/>
                  <a:pt x="1264482" y="208214"/>
                </a:cubicBezTo>
                <a:cubicBezTo>
                  <a:pt x="1266174" y="207205"/>
                  <a:pt x="1267762" y="206029"/>
                  <a:pt x="1269221" y="204706"/>
                </a:cubicBezTo>
                <a:cubicBezTo>
                  <a:pt x="1269775" y="204029"/>
                  <a:pt x="1271744" y="203721"/>
                  <a:pt x="1272545" y="203229"/>
                </a:cubicBezTo>
                <a:cubicBezTo>
                  <a:pt x="1280355" y="196609"/>
                  <a:pt x="1287754" y="189518"/>
                  <a:pt x="1294700" y="181997"/>
                </a:cubicBezTo>
                <a:cubicBezTo>
                  <a:pt x="1298671" y="177718"/>
                  <a:pt x="1301599" y="172578"/>
                  <a:pt x="1303254" y="166980"/>
                </a:cubicBezTo>
                <a:cubicBezTo>
                  <a:pt x="1304302" y="165088"/>
                  <a:pt x="1304912" y="162985"/>
                  <a:pt x="1305039" y="160826"/>
                </a:cubicBezTo>
                <a:cubicBezTo>
                  <a:pt x="1304854" y="159841"/>
                  <a:pt x="1301900" y="160826"/>
                  <a:pt x="1300608" y="160826"/>
                </a:cubicBezTo>
                <a:cubicBezTo>
                  <a:pt x="1299315" y="160826"/>
                  <a:pt x="1298516" y="160764"/>
                  <a:pt x="1297223" y="160826"/>
                </a:cubicBezTo>
                <a:cubicBezTo>
                  <a:pt x="1295930" y="160887"/>
                  <a:pt x="1294146" y="162057"/>
                  <a:pt x="1292669" y="162057"/>
                </a:cubicBezTo>
                <a:cubicBezTo>
                  <a:pt x="1291254" y="162549"/>
                  <a:pt x="1289714" y="162549"/>
                  <a:pt x="1288299" y="162057"/>
                </a:cubicBezTo>
                <a:cubicBezTo>
                  <a:pt x="1285960" y="161318"/>
                  <a:pt x="1284729" y="159349"/>
                  <a:pt x="1281590" y="158918"/>
                </a:cubicBezTo>
                <a:cubicBezTo>
                  <a:pt x="1277356" y="157416"/>
                  <a:pt x="1274331" y="153653"/>
                  <a:pt x="1273774" y="149194"/>
                </a:cubicBezTo>
                <a:cubicBezTo>
                  <a:pt x="1273243" y="146912"/>
                  <a:pt x="1274055" y="144526"/>
                  <a:pt x="1275867" y="143040"/>
                </a:cubicBezTo>
                <a:cubicBezTo>
                  <a:pt x="1277468" y="141871"/>
                  <a:pt x="1278267" y="140209"/>
                  <a:pt x="1279560" y="139224"/>
                </a:cubicBezTo>
                <a:cubicBezTo>
                  <a:pt x="1280853" y="138240"/>
                  <a:pt x="1283191" y="138116"/>
                  <a:pt x="1284238" y="137440"/>
                </a:cubicBezTo>
                <a:cubicBezTo>
                  <a:pt x="1285284" y="136763"/>
                  <a:pt x="1286391" y="135532"/>
                  <a:pt x="1288176" y="134855"/>
                </a:cubicBezTo>
                <a:cubicBezTo>
                  <a:pt x="1289961" y="134178"/>
                  <a:pt x="1294515" y="134855"/>
                  <a:pt x="1297777" y="134855"/>
                </a:cubicBezTo>
                <a:cubicBezTo>
                  <a:pt x="1303383" y="134118"/>
                  <a:pt x="1308772" y="132210"/>
                  <a:pt x="1313593" y="129254"/>
                </a:cubicBezTo>
                <a:cubicBezTo>
                  <a:pt x="1313426" y="124222"/>
                  <a:pt x="1314460" y="119222"/>
                  <a:pt x="1316609" y="114669"/>
                </a:cubicBezTo>
                <a:cubicBezTo>
                  <a:pt x="1317336" y="111646"/>
                  <a:pt x="1317689" y="108546"/>
                  <a:pt x="1317655" y="105438"/>
                </a:cubicBezTo>
                <a:cubicBezTo>
                  <a:pt x="1317993" y="102786"/>
                  <a:pt x="1317847" y="100097"/>
                  <a:pt x="1317225" y="97498"/>
                </a:cubicBezTo>
                <a:cubicBezTo>
                  <a:pt x="1317163" y="95282"/>
                  <a:pt x="1318393" y="95036"/>
                  <a:pt x="1319686" y="94667"/>
                </a:cubicBezTo>
                <a:cubicBezTo>
                  <a:pt x="1323748" y="93559"/>
                  <a:pt x="1323687" y="95098"/>
                  <a:pt x="1325841" y="95160"/>
                </a:cubicBezTo>
                <a:cubicBezTo>
                  <a:pt x="1327994" y="95221"/>
                  <a:pt x="1328364" y="93252"/>
                  <a:pt x="1330641" y="93621"/>
                </a:cubicBezTo>
                <a:close/>
                <a:moveTo>
                  <a:pt x="478764" y="91652"/>
                </a:moveTo>
                <a:cubicBezTo>
                  <a:pt x="479933" y="91775"/>
                  <a:pt x="481287" y="93745"/>
                  <a:pt x="483318" y="94175"/>
                </a:cubicBezTo>
                <a:cubicBezTo>
                  <a:pt x="485348" y="94606"/>
                  <a:pt x="488241" y="94544"/>
                  <a:pt x="490579" y="94975"/>
                </a:cubicBezTo>
                <a:cubicBezTo>
                  <a:pt x="491811" y="94975"/>
                  <a:pt x="496734" y="94975"/>
                  <a:pt x="497965" y="94975"/>
                </a:cubicBezTo>
                <a:cubicBezTo>
                  <a:pt x="499629" y="95077"/>
                  <a:pt x="501258" y="95494"/>
                  <a:pt x="502765" y="96206"/>
                </a:cubicBezTo>
                <a:cubicBezTo>
                  <a:pt x="503504" y="96637"/>
                  <a:pt x="506089" y="97191"/>
                  <a:pt x="507011" y="98237"/>
                </a:cubicBezTo>
                <a:cubicBezTo>
                  <a:pt x="509102" y="100175"/>
                  <a:pt x="510668" y="102609"/>
                  <a:pt x="511566" y="105315"/>
                </a:cubicBezTo>
                <a:lnTo>
                  <a:pt x="510765" y="105622"/>
                </a:lnTo>
                <a:cubicBezTo>
                  <a:pt x="511073" y="107838"/>
                  <a:pt x="510396" y="108576"/>
                  <a:pt x="510396" y="110299"/>
                </a:cubicBezTo>
                <a:cubicBezTo>
                  <a:pt x="510668" y="112671"/>
                  <a:pt x="510668" y="115066"/>
                  <a:pt x="510396" y="117438"/>
                </a:cubicBezTo>
                <a:cubicBezTo>
                  <a:pt x="510089" y="118669"/>
                  <a:pt x="508242" y="121685"/>
                  <a:pt x="506765" y="125193"/>
                </a:cubicBezTo>
                <a:cubicBezTo>
                  <a:pt x="506240" y="127834"/>
                  <a:pt x="505891" y="130506"/>
                  <a:pt x="505719" y="133193"/>
                </a:cubicBezTo>
                <a:cubicBezTo>
                  <a:pt x="505658" y="136947"/>
                  <a:pt x="505473" y="139717"/>
                  <a:pt x="504919" y="147717"/>
                </a:cubicBezTo>
                <a:cubicBezTo>
                  <a:pt x="504796" y="150425"/>
                  <a:pt x="504057" y="152948"/>
                  <a:pt x="503626" y="156579"/>
                </a:cubicBezTo>
                <a:cubicBezTo>
                  <a:pt x="503442" y="157933"/>
                  <a:pt x="503073" y="161749"/>
                  <a:pt x="503073" y="164087"/>
                </a:cubicBezTo>
                <a:cubicBezTo>
                  <a:pt x="503011" y="167596"/>
                  <a:pt x="504611" y="168273"/>
                  <a:pt x="504796" y="169195"/>
                </a:cubicBezTo>
                <a:cubicBezTo>
                  <a:pt x="504981" y="170119"/>
                  <a:pt x="505042" y="170303"/>
                  <a:pt x="505288" y="172149"/>
                </a:cubicBezTo>
                <a:cubicBezTo>
                  <a:pt x="505534" y="173996"/>
                  <a:pt x="506581" y="174857"/>
                  <a:pt x="506273" y="176765"/>
                </a:cubicBezTo>
                <a:cubicBezTo>
                  <a:pt x="505965" y="178673"/>
                  <a:pt x="504365" y="181873"/>
                  <a:pt x="503504" y="186673"/>
                </a:cubicBezTo>
                <a:cubicBezTo>
                  <a:pt x="503056" y="188855"/>
                  <a:pt x="501804" y="190789"/>
                  <a:pt x="499996" y="192089"/>
                </a:cubicBezTo>
                <a:cubicBezTo>
                  <a:pt x="496872" y="194704"/>
                  <a:pt x="493336" y="196783"/>
                  <a:pt x="489533" y="198243"/>
                </a:cubicBezTo>
                <a:cubicBezTo>
                  <a:pt x="485348" y="199598"/>
                  <a:pt x="482764" y="205382"/>
                  <a:pt x="480364" y="206921"/>
                </a:cubicBezTo>
                <a:cubicBezTo>
                  <a:pt x="477232" y="208566"/>
                  <a:pt x="474005" y="210025"/>
                  <a:pt x="470702" y="211291"/>
                </a:cubicBezTo>
                <a:cubicBezTo>
                  <a:pt x="466299" y="213189"/>
                  <a:pt x="462162" y="215651"/>
                  <a:pt x="458393" y="218614"/>
                </a:cubicBezTo>
                <a:cubicBezTo>
                  <a:pt x="455974" y="219913"/>
                  <a:pt x="453440" y="220984"/>
                  <a:pt x="450823" y="221814"/>
                </a:cubicBezTo>
                <a:cubicBezTo>
                  <a:pt x="447119" y="224958"/>
                  <a:pt x="443167" y="227798"/>
                  <a:pt x="439007" y="230308"/>
                </a:cubicBezTo>
                <a:cubicBezTo>
                  <a:pt x="436607" y="231354"/>
                  <a:pt x="433715" y="225877"/>
                  <a:pt x="431437" y="223476"/>
                </a:cubicBezTo>
                <a:cubicBezTo>
                  <a:pt x="429915" y="222102"/>
                  <a:pt x="428290" y="220847"/>
                  <a:pt x="426576" y="219722"/>
                </a:cubicBezTo>
                <a:cubicBezTo>
                  <a:pt x="425221" y="218614"/>
                  <a:pt x="425714" y="215475"/>
                  <a:pt x="425221" y="213568"/>
                </a:cubicBezTo>
                <a:cubicBezTo>
                  <a:pt x="424729" y="211660"/>
                  <a:pt x="423498" y="209075"/>
                  <a:pt x="423498" y="208214"/>
                </a:cubicBezTo>
                <a:cubicBezTo>
                  <a:pt x="423625" y="206407"/>
                  <a:pt x="424772" y="204830"/>
                  <a:pt x="426452" y="204152"/>
                </a:cubicBezTo>
                <a:cubicBezTo>
                  <a:pt x="427806" y="203721"/>
                  <a:pt x="429714" y="204336"/>
                  <a:pt x="431007" y="203721"/>
                </a:cubicBezTo>
                <a:cubicBezTo>
                  <a:pt x="433477" y="202524"/>
                  <a:pt x="435844" y="201125"/>
                  <a:pt x="438084" y="199536"/>
                </a:cubicBezTo>
                <a:cubicBezTo>
                  <a:pt x="440440" y="198181"/>
                  <a:pt x="442995" y="197206"/>
                  <a:pt x="445654" y="196644"/>
                </a:cubicBezTo>
                <a:cubicBezTo>
                  <a:pt x="450189" y="194535"/>
                  <a:pt x="454569" y="192108"/>
                  <a:pt x="458762" y="189381"/>
                </a:cubicBezTo>
                <a:cubicBezTo>
                  <a:pt x="460916" y="188212"/>
                  <a:pt x="464916" y="186243"/>
                  <a:pt x="464916" y="183227"/>
                </a:cubicBezTo>
                <a:cubicBezTo>
                  <a:pt x="465085" y="178588"/>
                  <a:pt x="464961" y="173942"/>
                  <a:pt x="464547" y="169319"/>
                </a:cubicBezTo>
                <a:cubicBezTo>
                  <a:pt x="463870" y="167903"/>
                  <a:pt x="461285" y="167349"/>
                  <a:pt x="461286" y="167349"/>
                </a:cubicBezTo>
                <a:cubicBezTo>
                  <a:pt x="459287" y="167930"/>
                  <a:pt x="457212" y="168200"/>
                  <a:pt x="455131" y="168149"/>
                </a:cubicBezTo>
                <a:cubicBezTo>
                  <a:pt x="453152" y="168698"/>
                  <a:pt x="451219" y="169398"/>
                  <a:pt x="449346" y="170241"/>
                </a:cubicBezTo>
                <a:cubicBezTo>
                  <a:pt x="448177" y="170796"/>
                  <a:pt x="446084" y="171350"/>
                  <a:pt x="444976" y="170796"/>
                </a:cubicBezTo>
                <a:cubicBezTo>
                  <a:pt x="443719" y="170464"/>
                  <a:pt x="442679" y="169582"/>
                  <a:pt x="442146" y="168395"/>
                </a:cubicBezTo>
                <a:cubicBezTo>
                  <a:pt x="441341" y="166099"/>
                  <a:pt x="440905" y="163689"/>
                  <a:pt x="440854" y="161257"/>
                </a:cubicBezTo>
                <a:cubicBezTo>
                  <a:pt x="440117" y="159693"/>
                  <a:pt x="439698" y="157998"/>
                  <a:pt x="439622" y="156272"/>
                </a:cubicBezTo>
                <a:cubicBezTo>
                  <a:pt x="440186" y="152939"/>
                  <a:pt x="440372" y="149553"/>
                  <a:pt x="440176" y="146179"/>
                </a:cubicBezTo>
                <a:cubicBezTo>
                  <a:pt x="440176" y="142178"/>
                  <a:pt x="443499" y="140824"/>
                  <a:pt x="446331" y="140332"/>
                </a:cubicBezTo>
                <a:cubicBezTo>
                  <a:pt x="449161" y="139840"/>
                  <a:pt x="451684" y="137747"/>
                  <a:pt x="454516" y="137748"/>
                </a:cubicBezTo>
                <a:cubicBezTo>
                  <a:pt x="456576" y="137810"/>
                  <a:pt x="458639" y="137666"/>
                  <a:pt x="460670" y="137317"/>
                </a:cubicBezTo>
                <a:cubicBezTo>
                  <a:pt x="463587" y="136473"/>
                  <a:pt x="466365" y="135208"/>
                  <a:pt x="468917" y="133563"/>
                </a:cubicBezTo>
                <a:cubicBezTo>
                  <a:pt x="470517" y="131224"/>
                  <a:pt x="472917" y="129747"/>
                  <a:pt x="472917" y="126054"/>
                </a:cubicBezTo>
                <a:cubicBezTo>
                  <a:pt x="473286" y="119100"/>
                  <a:pt x="475440" y="116023"/>
                  <a:pt x="475440" y="109868"/>
                </a:cubicBezTo>
                <a:cubicBezTo>
                  <a:pt x="475717" y="105937"/>
                  <a:pt x="474201" y="102092"/>
                  <a:pt x="471317" y="99406"/>
                </a:cubicBezTo>
                <a:cubicBezTo>
                  <a:pt x="470733" y="98508"/>
                  <a:pt x="470733" y="97350"/>
                  <a:pt x="471317" y="96452"/>
                </a:cubicBezTo>
                <a:cubicBezTo>
                  <a:pt x="473026" y="95501"/>
                  <a:pt x="474582" y="94298"/>
                  <a:pt x="475932" y="92883"/>
                </a:cubicBezTo>
                <a:cubicBezTo>
                  <a:pt x="476560" y="91961"/>
                  <a:pt x="477661" y="91482"/>
                  <a:pt x="478764" y="91652"/>
                </a:cubicBezTo>
                <a:close/>
                <a:moveTo>
                  <a:pt x="566156" y="83467"/>
                </a:moveTo>
                <a:cubicBezTo>
                  <a:pt x="568986" y="83590"/>
                  <a:pt x="569356" y="85190"/>
                  <a:pt x="570648" y="86114"/>
                </a:cubicBezTo>
                <a:cubicBezTo>
                  <a:pt x="571829" y="86651"/>
                  <a:pt x="573105" y="86945"/>
                  <a:pt x="574402" y="86975"/>
                </a:cubicBezTo>
                <a:cubicBezTo>
                  <a:pt x="575571" y="87160"/>
                  <a:pt x="576679" y="88821"/>
                  <a:pt x="577295" y="90236"/>
                </a:cubicBezTo>
                <a:cubicBezTo>
                  <a:pt x="578664" y="93068"/>
                  <a:pt x="579459" y="96143"/>
                  <a:pt x="579633" y="99283"/>
                </a:cubicBezTo>
                <a:cubicBezTo>
                  <a:pt x="579387" y="105991"/>
                  <a:pt x="574648" y="107468"/>
                  <a:pt x="572925" y="111592"/>
                </a:cubicBezTo>
                <a:cubicBezTo>
                  <a:pt x="572248" y="113584"/>
                  <a:pt x="571814" y="115650"/>
                  <a:pt x="571633" y="117746"/>
                </a:cubicBezTo>
                <a:cubicBezTo>
                  <a:pt x="572248" y="121131"/>
                  <a:pt x="575694" y="122055"/>
                  <a:pt x="577171" y="119654"/>
                </a:cubicBezTo>
                <a:cubicBezTo>
                  <a:pt x="579941" y="119039"/>
                  <a:pt x="580802" y="117439"/>
                  <a:pt x="582710" y="116515"/>
                </a:cubicBezTo>
                <a:cubicBezTo>
                  <a:pt x="584618" y="115593"/>
                  <a:pt x="587326" y="118670"/>
                  <a:pt x="591634" y="119654"/>
                </a:cubicBezTo>
                <a:cubicBezTo>
                  <a:pt x="594034" y="120208"/>
                  <a:pt x="595019" y="126177"/>
                  <a:pt x="596619" y="128947"/>
                </a:cubicBezTo>
                <a:cubicBezTo>
                  <a:pt x="597342" y="131087"/>
                  <a:pt x="597695" y="133335"/>
                  <a:pt x="597665" y="135594"/>
                </a:cubicBezTo>
                <a:cubicBezTo>
                  <a:pt x="597580" y="137302"/>
                  <a:pt x="596332" y="138729"/>
                  <a:pt x="594649" y="139040"/>
                </a:cubicBezTo>
                <a:cubicBezTo>
                  <a:pt x="592496" y="139533"/>
                  <a:pt x="591203" y="139840"/>
                  <a:pt x="588495" y="140640"/>
                </a:cubicBezTo>
                <a:cubicBezTo>
                  <a:pt x="586473" y="141513"/>
                  <a:pt x="584651" y="142790"/>
                  <a:pt x="583141" y="144394"/>
                </a:cubicBezTo>
                <a:cubicBezTo>
                  <a:pt x="580741" y="146117"/>
                  <a:pt x="578217" y="146487"/>
                  <a:pt x="575633" y="148579"/>
                </a:cubicBezTo>
                <a:cubicBezTo>
                  <a:pt x="572078" y="151283"/>
                  <a:pt x="568019" y="153250"/>
                  <a:pt x="563694" y="154364"/>
                </a:cubicBezTo>
                <a:cubicBezTo>
                  <a:pt x="561484" y="158448"/>
                  <a:pt x="560084" y="162920"/>
                  <a:pt x="559570" y="167534"/>
                </a:cubicBezTo>
                <a:cubicBezTo>
                  <a:pt x="559293" y="169594"/>
                  <a:pt x="559440" y="171688"/>
                  <a:pt x="560001" y="173688"/>
                </a:cubicBezTo>
                <a:cubicBezTo>
                  <a:pt x="561047" y="177381"/>
                  <a:pt x="560124" y="180889"/>
                  <a:pt x="563324" y="184582"/>
                </a:cubicBezTo>
                <a:cubicBezTo>
                  <a:pt x="565812" y="186930"/>
                  <a:pt x="569024" y="188362"/>
                  <a:pt x="572433" y="188644"/>
                </a:cubicBezTo>
                <a:cubicBezTo>
                  <a:pt x="574633" y="188682"/>
                  <a:pt x="576822" y="188971"/>
                  <a:pt x="578956" y="189505"/>
                </a:cubicBezTo>
                <a:cubicBezTo>
                  <a:pt x="580454" y="190002"/>
                  <a:pt x="582002" y="190332"/>
                  <a:pt x="583572" y="190490"/>
                </a:cubicBezTo>
                <a:cubicBezTo>
                  <a:pt x="584939" y="191415"/>
                  <a:pt x="586495" y="192025"/>
                  <a:pt x="588126" y="192275"/>
                </a:cubicBezTo>
                <a:cubicBezTo>
                  <a:pt x="590529" y="192175"/>
                  <a:pt x="592933" y="192424"/>
                  <a:pt x="595265" y="193013"/>
                </a:cubicBezTo>
                <a:lnTo>
                  <a:pt x="595573" y="193136"/>
                </a:lnTo>
                <a:cubicBezTo>
                  <a:pt x="598712" y="195039"/>
                  <a:pt x="600313" y="198711"/>
                  <a:pt x="599573" y="202306"/>
                </a:cubicBezTo>
                <a:cubicBezTo>
                  <a:pt x="598574" y="205775"/>
                  <a:pt x="597382" y="209186"/>
                  <a:pt x="596004" y="212522"/>
                </a:cubicBezTo>
                <a:cubicBezTo>
                  <a:pt x="595142" y="215230"/>
                  <a:pt x="594588" y="218061"/>
                  <a:pt x="593050" y="219231"/>
                </a:cubicBezTo>
                <a:cubicBezTo>
                  <a:pt x="591511" y="220400"/>
                  <a:pt x="587572" y="219538"/>
                  <a:pt x="585357" y="220400"/>
                </a:cubicBezTo>
                <a:cubicBezTo>
                  <a:pt x="582955" y="221428"/>
                  <a:pt x="580394" y="222032"/>
                  <a:pt x="577787" y="222184"/>
                </a:cubicBezTo>
                <a:cubicBezTo>
                  <a:pt x="575940" y="222184"/>
                  <a:pt x="573663" y="220400"/>
                  <a:pt x="572494" y="219907"/>
                </a:cubicBezTo>
                <a:cubicBezTo>
                  <a:pt x="569842" y="219118"/>
                  <a:pt x="567063" y="218846"/>
                  <a:pt x="564309" y="219107"/>
                </a:cubicBezTo>
                <a:cubicBezTo>
                  <a:pt x="562093" y="219107"/>
                  <a:pt x="556247" y="219107"/>
                  <a:pt x="556247" y="219107"/>
                </a:cubicBezTo>
                <a:cubicBezTo>
                  <a:pt x="555016" y="219107"/>
                  <a:pt x="552370" y="217692"/>
                  <a:pt x="549416" y="217138"/>
                </a:cubicBezTo>
                <a:cubicBezTo>
                  <a:pt x="546462" y="216584"/>
                  <a:pt x="541600" y="217261"/>
                  <a:pt x="539446" y="216584"/>
                </a:cubicBezTo>
                <a:cubicBezTo>
                  <a:pt x="537629" y="215930"/>
                  <a:pt x="535926" y="214996"/>
                  <a:pt x="534400" y="213814"/>
                </a:cubicBezTo>
                <a:cubicBezTo>
                  <a:pt x="532487" y="211550"/>
                  <a:pt x="530912" y="209021"/>
                  <a:pt x="529722" y="206306"/>
                </a:cubicBezTo>
                <a:cubicBezTo>
                  <a:pt x="529275" y="203416"/>
                  <a:pt x="529068" y="200493"/>
                  <a:pt x="529107" y="197567"/>
                </a:cubicBezTo>
                <a:cubicBezTo>
                  <a:pt x="528860" y="195906"/>
                  <a:pt x="526952" y="188397"/>
                  <a:pt x="526952" y="187166"/>
                </a:cubicBezTo>
                <a:lnTo>
                  <a:pt x="526522" y="180643"/>
                </a:lnTo>
                <a:cubicBezTo>
                  <a:pt x="526516" y="178566"/>
                  <a:pt x="526247" y="176498"/>
                  <a:pt x="525722" y="174489"/>
                </a:cubicBezTo>
                <a:cubicBezTo>
                  <a:pt x="524957" y="171328"/>
                  <a:pt x="524626" y="168077"/>
                  <a:pt x="524737" y="164827"/>
                </a:cubicBezTo>
                <a:cubicBezTo>
                  <a:pt x="524675" y="159780"/>
                  <a:pt x="526152" y="158980"/>
                  <a:pt x="527322" y="149256"/>
                </a:cubicBezTo>
                <a:cubicBezTo>
                  <a:pt x="527445" y="148271"/>
                  <a:pt x="529476" y="145317"/>
                  <a:pt x="529476" y="144394"/>
                </a:cubicBezTo>
                <a:cubicBezTo>
                  <a:pt x="529845" y="139594"/>
                  <a:pt x="530891" y="139656"/>
                  <a:pt x="531322" y="136394"/>
                </a:cubicBezTo>
                <a:cubicBezTo>
                  <a:pt x="531753" y="133132"/>
                  <a:pt x="533045" y="129194"/>
                  <a:pt x="533045" y="128209"/>
                </a:cubicBezTo>
                <a:cubicBezTo>
                  <a:pt x="533784" y="123223"/>
                  <a:pt x="533784" y="116762"/>
                  <a:pt x="533784" y="115469"/>
                </a:cubicBezTo>
                <a:cubicBezTo>
                  <a:pt x="534031" y="112811"/>
                  <a:pt x="534653" y="110200"/>
                  <a:pt x="535630" y="107715"/>
                </a:cubicBezTo>
                <a:cubicBezTo>
                  <a:pt x="536773" y="103673"/>
                  <a:pt x="537656" y="99561"/>
                  <a:pt x="538277" y="95406"/>
                </a:cubicBezTo>
                <a:cubicBezTo>
                  <a:pt x="538069" y="92593"/>
                  <a:pt x="538173" y="89765"/>
                  <a:pt x="538584" y="86975"/>
                </a:cubicBezTo>
                <a:cubicBezTo>
                  <a:pt x="539446" y="84021"/>
                  <a:pt x="540984" y="83528"/>
                  <a:pt x="543446" y="83528"/>
                </a:cubicBezTo>
                <a:cubicBezTo>
                  <a:pt x="544554" y="83467"/>
                  <a:pt x="547816" y="84759"/>
                  <a:pt x="549600" y="84821"/>
                </a:cubicBezTo>
                <a:cubicBezTo>
                  <a:pt x="551385" y="84883"/>
                  <a:pt x="553847" y="83652"/>
                  <a:pt x="555078" y="83652"/>
                </a:cubicBezTo>
                <a:cubicBezTo>
                  <a:pt x="556738" y="83878"/>
                  <a:pt x="558382" y="84207"/>
                  <a:pt x="560001" y="84637"/>
                </a:cubicBezTo>
                <a:cubicBezTo>
                  <a:pt x="562019" y="84085"/>
                  <a:pt x="564076" y="83695"/>
                  <a:pt x="566156" y="83467"/>
                </a:cubicBezTo>
                <a:close/>
                <a:moveTo>
                  <a:pt x="178964" y="83075"/>
                </a:moveTo>
                <a:cubicBezTo>
                  <a:pt x="176722" y="83075"/>
                  <a:pt x="175910" y="85599"/>
                  <a:pt x="175433" y="88070"/>
                </a:cubicBezTo>
                <a:lnTo>
                  <a:pt x="175433" y="88317"/>
                </a:lnTo>
                <a:cubicBezTo>
                  <a:pt x="175204" y="89606"/>
                  <a:pt x="172450" y="103728"/>
                  <a:pt x="172450" y="103728"/>
                </a:cubicBezTo>
                <a:lnTo>
                  <a:pt x="172220" y="104876"/>
                </a:lnTo>
                <a:lnTo>
                  <a:pt x="170031" y="104876"/>
                </a:lnTo>
                <a:cubicBezTo>
                  <a:pt x="151847" y="104950"/>
                  <a:pt x="133753" y="102339"/>
                  <a:pt x="116332" y="97126"/>
                </a:cubicBezTo>
                <a:cubicBezTo>
                  <a:pt x="116732" y="101343"/>
                  <a:pt x="118358" y="105351"/>
                  <a:pt x="121010" y="108653"/>
                </a:cubicBezTo>
                <a:cubicBezTo>
                  <a:pt x="124314" y="112595"/>
                  <a:pt x="128782" y="115388"/>
                  <a:pt x="133773" y="116632"/>
                </a:cubicBezTo>
                <a:lnTo>
                  <a:pt x="134832" y="116844"/>
                </a:lnTo>
                <a:lnTo>
                  <a:pt x="134832" y="117921"/>
                </a:lnTo>
                <a:lnTo>
                  <a:pt x="134902" y="117921"/>
                </a:lnTo>
                <a:cubicBezTo>
                  <a:pt x="135292" y="121519"/>
                  <a:pt x="136950" y="124860"/>
                  <a:pt x="139580" y="127348"/>
                </a:cubicBezTo>
                <a:cubicBezTo>
                  <a:pt x="142433" y="129453"/>
                  <a:pt x="145904" y="130551"/>
                  <a:pt x="149448" y="130472"/>
                </a:cubicBezTo>
                <a:cubicBezTo>
                  <a:pt x="150260" y="130472"/>
                  <a:pt x="150772" y="130472"/>
                  <a:pt x="150772" y="130472"/>
                </a:cubicBezTo>
                <a:lnTo>
                  <a:pt x="151884" y="130331"/>
                </a:lnTo>
                <a:lnTo>
                  <a:pt x="152273" y="131372"/>
                </a:lnTo>
                <a:cubicBezTo>
                  <a:pt x="153745" y="134370"/>
                  <a:pt x="156432" y="136594"/>
                  <a:pt x="159651" y="137480"/>
                </a:cubicBezTo>
                <a:cubicBezTo>
                  <a:pt x="160875" y="137860"/>
                  <a:pt x="162149" y="138050"/>
                  <a:pt x="163429" y="138045"/>
                </a:cubicBezTo>
                <a:cubicBezTo>
                  <a:pt x="165096" y="138043"/>
                  <a:pt x="166750" y="137756"/>
                  <a:pt x="168319" y="137198"/>
                </a:cubicBezTo>
                <a:lnTo>
                  <a:pt x="170914" y="136121"/>
                </a:lnTo>
                <a:lnTo>
                  <a:pt x="167101" y="151708"/>
                </a:lnTo>
                <a:lnTo>
                  <a:pt x="191109" y="151708"/>
                </a:lnTo>
                <a:lnTo>
                  <a:pt x="187278" y="136103"/>
                </a:lnTo>
                <a:lnTo>
                  <a:pt x="189891" y="137198"/>
                </a:lnTo>
                <a:cubicBezTo>
                  <a:pt x="191455" y="137757"/>
                  <a:pt x="193102" y="138045"/>
                  <a:pt x="194763" y="138045"/>
                </a:cubicBezTo>
                <a:cubicBezTo>
                  <a:pt x="196043" y="138049"/>
                  <a:pt x="197317" y="137860"/>
                  <a:pt x="198540" y="137480"/>
                </a:cubicBezTo>
                <a:cubicBezTo>
                  <a:pt x="201762" y="136596"/>
                  <a:pt x="204449" y="134372"/>
                  <a:pt x="205919" y="131372"/>
                </a:cubicBezTo>
                <a:lnTo>
                  <a:pt x="206308" y="130331"/>
                </a:lnTo>
                <a:lnTo>
                  <a:pt x="207420" y="130472"/>
                </a:lnTo>
                <a:cubicBezTo>
                  <a:pt x="207420" y="130472"/>
                  <a:pt x="207932" y="130472"/>
                  <a:pt x="208744" y="130472"/>
                </a:cubicBezTo>
                <a:cubicBezTo>
                  <a:pt x="212288" y="130551"/>
                  <a:pt x="215759" y="129453"/>
                  <a:pt x="218612" y="127348"/>
                </a:cubicBezTo>
                <a:cubicBezTo>
                  <a:pt x="221259" y="124867"/>
                  <a:pt x="222922" y="121513"/>
                  <a:pt x="223289" y="117903"/>
                </a:cubicBezTo>
                <a:lnTo>
                  <a:pt x="223289" y="116844"/>
                </a:lnTo>
                <a:lnTo>
                  <a:pt x="224349" y="116632"/>
                </a:lnTo>
                <a:cubicBezTo>
                  <a:pt x="229325" y="115368"/>
                  <a:pt x="233782" y="112578"/>
                  <a:pt x="237094" y="108653"/>
                </a:cubicBezTo>
                <a:cubicBezTo>
                  <a:pt x="239745" y="105351"/>
                  <a:pt x="241371" y="101343"/>
                  <a:pt x="241772" y="97126"/>
                </a:cubicBezTo>
                <a:cubicBezTo>
                  <a:pt x="224368" y="102334"/>
                  <a:pt x="206292" y="104945"/>
                  <a:pt x="188125" y="104876"/>
                </a:cubicBezTo>
                <a:lnTo>
                  <a:pt x="185936" y="104876"/>
                </a:lnTo>
                <a:lnTo>
                  <a:pt x="185707" y="103728"/>
                </a:lnTo>
                <a:cubicBezTo>
                  <a:pt x="185707" y="103728"/>
                  <a:pt x="182971" y="89536"/>
                  <a:pt x="182724" y="88317"/>
                </a:cubicBezTo>
                <a:lnTo>
                  <a:pt x="182724" y="88070"/>
                </a:lnTo>
                <a:cubicBezTo>
                  <a:pt x="182265" y="85599"/>
                  <a:pt x="181470" y="83075"/>
                  <a:pt x="179193" y="83075"/>
                </a:cubicBezTo>
                <a:close/>
                <a:moveTo>
                  <a:pt x="206732" y="82457"/>
                </a:moveTo>
                <a:cubicBezTo>
                  <a:pt x="209359" y="83369"/>
                  <a:pt x="211726" y="84902"/>
                  <a:pt x="213634" y="86923"/>
                </a:cubicBezTo>
                <a:cubicBezTo>
                  <a:pt x="210946" y="87506"/>
                  <a:pt x="208179" y="87656"/>
                  <a:pt x="205443" y="87364"/>
                </a:cubicBezTo>
                <a:cubicBezTo>
                  <a:pt x="202054" y="87011"/>
                  <a:pt x="199335" y="82916"/>
                  <a:pt x="199335" y="82916"/>
                </a:cubicBezTo>
                <a:cubicBezTo>
                  <a:pt x="201683" y="81957"/>
                  <a:pt x="204283" y="81795"/>
                  <a:pt x="206732" y="82457"/>
                </a:cubicBezTo>
                <a:close/>
                <a:moveTo>
                  <a:pt x="985939" y="81744"/>
                </a:moveTo>
                <a:cubicBezTo>
                  <a:pt x="988215" y="81744"/>
                  <a:pt x="990062" y="84144"/>
                  <a:pt x="992093" y="84144"/>
                </a:cubicBezTo>
                <a:cubicBezTo>
                  <a:pt x="996219" y="83844"/>
                  <a:pt x="1000366" y="84155"/>
                  <a:pt x="1004401" y="85067"/>
                </a:cubicBezTo>
                <a:lnTo>
                  <a:pt x="1004956" y="85375"/>
                </a:lnTo>
                <a:cubicBezTo>
                  <a:pt x="1005694" y="85990"/>
                  <a:pt x="1006187" y="89622"/>
                  <a:pt x="1007048" y="90421"/>
                </a:cubicBezTo>
                <a:cubicBezTo>
                  <a:pt x="1009455" y="92688"/>
                  <a:pt x="1010963" y="95748"/>
                  <a:pt x="1011294" y="99038"/>
                </a:cubicBezTo>
                <a:cubicBezTo>
                  <a:pt x="1011110" y="101499"/>
                  <a:pt x="1007848" y="105438"/>
                  <a:pt x="1007848" y="106361"/>
                </a:cubicBezTo>
                <a:cubicBezTo>
                  <a:pt x="1008030" y="108729"/>
                  <a:pt x="1007470" y="111095"/>
                  <a:pt x="1006248" y="113131"/>
                </a:cubicBezTo>
                <a:cubicBezTo>
                  <a:pt x="1003773" y="116506"/>
                  <a:pt x="1001707" y="120162"/>
                  <a:pt x="1000094" y="124024"/>
                </a:cubicBezTo>
                <a:cubicBezTo>
                  <a:pt x="999417" y="125316"/>
                  <a:pt x="995232" y="128639"/>
                  <a:pt x="994555" y="130179"/>
                </a:cubicBezTo>
                <a:cubicBezTo>
                  <a:pt x="990370" y="139718"/>
                  <a:pt x="985692" y="146364"/>
                  <a:pt x="982246" y="155903"/>
                </a:cubicBezTo>
                <a:cubicBezTo>
                  <a:pt x="981692" y="157442"/>
                  <a:pt x="979293" y="160580"/>
                  <a:pt x="978123" y="160027"/>
                </a:cubicBezTo>
                <a:cubicBezTo>
                  <a:pt x="976518" y="159305"/>
                  <a:pt x="974681" y="159305"/>
                  <a:pt x="973076" y="160027"/>
                </a:cubicBezTo>
                <a:cubicBezTo>
                  <a:pt x="972276" y="160704"/>
                  <a:pt x="968891" y="160642"/>
                  <a:pt x="967783" y="161750"/>
                </a:cubicBezTo>
                <a:cubicBezTo>
                  <a:pt x="966676" y="162857"/>
                  <a:pt x="961014" y="161996"/>
                  <a:pt x="959906" y="164150"/>
                </a:cubicBezTo>
                <a:cubicBezTo>
                  <a:pt x="959106" y="166123"/>
                  <a:pt x="959106" y="168331"/>
                  <a:pt x="959906" y="170304"/>
                </a:cubicBezTo>
                <a:cubicBezTo>
                  <a:pt x="961691" y="172397"/>
                  <a:pt x="965322" y="170304"/>
                  <a:pt x="966060" y="169196"/>
                </a:cubicBezTo>
                <a:cubicBezTo>
                  <a:pt x="967246" y="167773"/>
                  <a:pt x="969009" y="166960"/>
                  <a:pt x="970861" y="166981"/>
                </a:cubicBezTo>
                <a:cubicBezTo>
                  <a:pt x="972996" y="167913"/>
                  <a:pt x="975223" y="168615"/>
                  <a:pt x="977507" y="169074"/>
                </a:cubicBezTo>
                <a:cubicBezTo>
                  <a:pt x="979023" y="169314"/>
                  <a:pt x="980142" y="170616"/>
                  <a:pt x="980154" y="172150"/>
                </a:cubicBezTo>
                <a:cubicBezTo>
                  <a:pt x="980192" y="175024"/>
                  <a:pt x="980777" y="177865"/>
                  <a:pt x="981877" y="180520"/>
                </a:cubicBezTo>
                <a:cubicBezTo>
                  <a:pt x="981927" y="181754"/>
                  <a:pt x="981558" y="182968"/>
                  <a:pt x="980831" y="183967"/>
                </a:cubicBezTo>
                <a:cubicBezTo>
                  <a:pt x="978967" y="185637"/>
                  <a:pt x="976899" y="187064"/>
                  <a:pt x="974677" y="188213"/>
                </a:cubicBezTo>
                <a:cubicBezTo>
                  <a:pt x="973199" y="189136"/>
                  <a:pt x="969876" y="189382"/>
                  <a:pt x="967783" y="190737"/>
                </a:cubicBezTo>
                <a:cubicBezTo>
                  <a:pt x="966514" y="191690"/>
                  <a:pt x="965727" y="193152"/>
                  <a:pt x="965630" y="194737"/>
                </a:cubicBezTo>
                <a:cubicBezTo>
                  <a:pt x="965630" y="197383"/>
                  <a:pt x="967661" y="197383"/>
                  <a:pt x="968953" y="197383"/>
                </a:cubicBezTo>
                <a:cubicBezTo>
                  <a:pt x="970246" y="197383"/>
                  <a:pt x="975599" y="195660"/>
                  <a:pt x="978123" y="195660"/>
                </a:cubicBezTo>
                <a:cubicBezTo>
                  <a:pt x="980419" y="195776"/>
                  <a:pt x="982720" y="195776"/>
                  <a:pt x="985016" y="195660"/>
                </a:cubicBezTo>
                <a:cubicBezTo>
                  <a:pt x="987763" y="194732"/>
                  <a:pt x="990616" y="194153"/>
                  <a:pt x="993508" y="193937"/>
                </a:cubicBezTo>
                <a:cubicBezTo>
                  <a:pt x="996216" y="194614"/>
                  <a:pt x="999232" y="192090"/>
                  <a:pt x="1000955" y="193937"/>
                </a:cubicBezTo>
                <a:cubicBezTo>
                  <a:pt x="1000955" y="197137"/>
                  <a:pt x="1007109" y="198614"/>
                  <a:pt x="1007109" y="203599"/>
                </a:cubicBezTo>
                <a:cubicBezTo>
                  <a:pt x="1007109" y="210738"/>
                  <a:pt x="1002371" y="218800"/>
                  <a:pt x="996216" y="219293"/>
                </a:cubicBezTo>
                <a:cubicBezTo>
                  <a:pt x="993631" y="219539"/>
                  <a:pt x="995416" y="217569"/>
                  <a:pt x="986308" y="217569"/>
                </a:cubicBezTo>
                <a:cubicBezTo>
                  <a:pt x="978184" y="217692"/>
                  <a:pt x="971230" y="218246"/>
                  <a:pt x="969937" y="218246"/>
                </a:cubicBezTo>
                <a:cubicBezTo>
                  <a:pt x="966953" y="218283"/>
                  <a:pt x="963971" y="218098"/>
                  <a:pt x="961014" y="217692"/>
                </a:cubicBezTo>
                <a:cubicBezTo>
                  <a:pt x="958391" y="217748"/>
                  <a:pt x="955777" y="218015"/>
                  <a:pt x="953198" y="218493"/>
                </a:cubicBezTo>
                <a:cubicBezTo>
                  <a:pt x="950332" y="219230"/>
                  <a:pt x="947409" y="219724"/>
                  <a:pt x="944459" y="219970"/>
                </a:cubicBezTo>
                <a:cubicBezTo>
                  <a:pt x="940803" y="219917"/>
                  <a:pt x="937176" y="220629"/>
                  <a:pt x="933812" y="222062"/>
                </a:cubicBezTo>
                <a:cubicBezTo>
                  <a:pt x="930187" y="222803"/>
                  <a:pt x="926496" y="223174"/>
                  <a:pt x="922796" y="223169"/>
                </a:cubicBezTo>
                <a:cubicBezTo>
                  <a:pt x="919155" y="224719"/>
                  <a:pt x="915359" y="225875"/>
                  <a:pt x="911472" y="226616"/>
                </a:cubicBezTo>
                <a:cubicBezTo>
                  <a:pt x="909379" y="226862"/>
                  <a:pt x="904518" y="226247"/>
                  <a:pt x="904333" y="222862"/>
                </a:cubicBezTo>
                <a:cubicBezTo>
                  <a:pt x="904148" y="219477"/>
                  <a:pt x="902302" y="217692"/>
                  <a:pt x="902733" y="213322"/>
                </a:cubicBezTo>
                <a:cubicBezTo>
                  <a:pt x="903102" y="212030"/>
                  <a:pt x="903102" y="209938"/>
                  <a:pt x="903102" y="208953"/>
                </a:cubicBezTo>
                <a:cubicBezTo>
                  <a:pt x="903113" y="206998"/>
                  <a:pt x="903993" y="205149"/>
                  <a:pt x="905502" y="203907"/>
                </a:cubicBezTo>
                <a:cubicBezTo>
                  <a:pt x="905933" y="203784"/>
                  <a:pt x="906918" y="201630"/>
                  <a:pt x="908149" y="201753"/>
                </a:cubicBezTo>
                <a:cubicBezTo>
                  <a:pt x="909379" y="201876"/>
                  <a:pt x="909626" y="203353"/>
                  <a:pt x="911472" y="203353"/>
                </a:cubicBezTo>
                <a:cubicBezTo>
                  <a:pt x="914831" y="202626"/>
                  <a:pt x="918094" y="201511"/>
                  <a:pt x="921196" y="200030"/>
                </a:cubicBezTo>
                <a:cubicBezTo>
                  <a:pt x="925191" y="197989"/>
                  <a:pt x="929301" y="196181"/>
                  <a:pt x="933505" y="194614"/>
                </a:cubicBezTo>
                <a:cubicBezTo>
                  <a:pt x="935105" y="192336"/>
                  <a:pt x="932458" y="191168"/>
                  <a:pt x="931473" y="191168"/>
                </a:cubicBezTo>
                <a:cubicBezTo>
                  <a:pt x="929768" y="191628"/>
                  <a:pt x="927950" y="191383"/>
                  <a:pt x="926427" y="190491"/>
                </a:cubicBezTo>
                <a:cubicBezTo>
                  <a:pt x="923904" y="190060"/>
                  <a:pt x="922857" y="189444"/>
                  <a:pt x="922180" y="188336"/>
                </a:cubicBezTo>
                <a:cubicBezTo>
                  <a:pt x="921504" y="187229"/>
                  <a:pt x="921995" y="185936"/>
                  <a:pt x="922180" y="184213"/>
                </a:cubicBezTo>
                <a:cubicBezTo>
                  <a:pt x="922365" y="182490"/>
                  <a:pt x="922488" y="180644"/>
                  <a:pt x="922735" y="179167"/>
                </a:cubicBezTo>
                <a:cubicBezTo>
                  <a:pt x="922981" y="177690"/>
                  <a:pt x="923165" y="175474"/>
                  <a:pt x="925504" y="175474"/>
                </a:cubicBezTo>
                <a:cubicBezTo>
                  <a:pt x="926796" y="175474"/>
                  <a:pt x="927104" y="176397"/>
                  <a:pt x="928335" y="176397"/>
                </a:cubicBezTo>
                <a:cubicBezTo>
                  <a:pt x="929565" y="176397"/>
                  <a:pt x="930119" y="175843"/>
                  <a:pt x="931351" y="175843"/>
                </a:cubicBezTo>
                <a:cubicBezTo>
                  <a:pt x="932328" y="176006"/>
                  <a:pt x="933327" y="176006"/>
                  <a:pt x="934305" y="175843"/>
                </a:cubicBezTo>
                <a:cubicBezTo>
                  <a:pt x="935395" y="175307"/>
                  <a:pt x="936312" y="174476"/>
                  <a:pt x="936951" y="173443"/>
                </a:cubicBezTo>
                <a:cubicBezTo>
                  <a:pt x="937504" y="171441"/>
                  <a:pt x="937734" y="169363"/>
                  <a:pt x="937628" y="167288"/>
                </a:cubicBezTo>
                <a:cubicBezTo>
                  <a:pt x="937382" y="165627"/>
                  <a:pt x="935904" y="165873"/>
                  <a:pt x="933996" y="166796"/>
                </a:cubicBezTo>
                <a:cubicBezTo>
                  <a:pt x="932494" y="167344"/>
                  <a:pt x="930950" y="167776"/>
                  <a:pt x="929381" y="168089"/>
                </a:cubicBezTo>
                <a:cubicBezTo>
                  <a:pt x="927982" y="168471"/>
                  <a:pt x="926565" y="168779"/>
                  <a:pt x="925134" y="169012"/>
                </a:cubicBezTo>
                <a:cubicBezTo>
                  <a:pt x="923967" y="169017"/>
                  <a:pt x="922806" y="168851"/>
                  <a:pt x="921688" y="168519"/>
                </a:cubicBezTo>
                <a:cubicBezTo>
                  <a:pt x="919965" y="168089"/>
                  <a:pt x="920396" y="167043"/>
                  <a:pt x="919965" y="165811"/>
                </a:cubicBezTo>
                <a:cubicBezTo>
                  <a:pt x="919269" y="164596"/>
                  <a:pt x="918809" y="163260"/>
                  <a:pt x="918611" y="161873"/>
                </a:cubicBezTo>
                <a:cubicBezTo>
                  <a:pt x="918857" y="158365"/>
                  <a:pt x="916026" y="157073"/>
                  <a:pt x="915534" y="156149"/>
                </a:cubicBezTo>
                <a:cubicBezTo>
                  <a:pt x="914606" y="154214"/>
                  <a:pt x="914023" y="152131"/>
                  <a:pt x="913810" y="149995"/>
                </a:cubicBezTo>
                <a:cubicBezTo>
                  <a:pt x="913810" y="145995"/>
                  <a:pt x="917565" y="142856"/>
                  <a:pt x="917134" y="140333"/>
                </a:cubicBezTo>
                <a:cubicBezTo>
                  <a:pt x="916016" y="135220"/>
                  <a:pt x="915479" y="129996"/>
                  <a:pt x="915534" y="124763"/>
                </a:cubicBezTo>
                <a:cubicBezTo>
                  <a:pt x="915718" y="123347"/>
                  <a:pt x="913564" y="120947"/>
                  <a:pt x="913564" y="118116"/>
                </a:cubicBezTo>
                <a:cubicBezTo>
                  <a:pt x="913655" y="116410"/>
                  <a:pt x="913924" y="114719"/>
                  <a:pt x="914364" y="113069"/>
                </a:cubicBezTo>
                <a:cubicBezTo>
                  <a:pt x="915247" y="110268"/>
                  <a:pt x="915825" y="107379"/>
                  <a:pt x="916088" y="104453"/>
                </a:cubicBezTo>
                <a:cubicBezTo>
                  <a:pt x="915718" y="100577"/>
                  <a:pt x="917688" y="95715"/>
                  <a:pt x="920334" y="95715"/>
                </a:cubicBezTo>
                <a:cubicBezTo>
                  <a:pt x="922981" y="95715"/>
                  <a:pt x="922919" y="99038"/>
                  <a:pt x="925811" y="99038"/>
                </a:cubicBezTo>
                <a:cubicBezTo>
                  <a:pt x="927553" y="99127"/>
                  <a:pt x="929298" y="98941"/>
                  <a:pt x="930981" y="98484"/>
                </a:cubicBezTo>
                <a:cubicBezTo>
                  <a:pt x="931597" y="98053"/>
                  <a:pt x="936335" y="96883"/>
                  <a:pt x="937751" y="96330"/>
                </a:cubicBezTo>
                <a:cubicBezTo>
                  <a:pt x="941874" y="94853"/>
                  <a:pt x="944828" y="93007"/>
                  <a:pt x="949320" y="91591"/>
                </a:cubicBezTo>
                <a:cubicBezTo>
                  <a:pt x="952337" y="90668"/>
                  <a:pt x="956090" y="91468"/>
                  <a:pt x="958491" y="90668"/>
                </a:cubicBezTo>
                <a:cubicBezTo>
                  <a:pt x="965137" y="88391"/>
                  <a:pt x="983662" y="81744"/>
                  <a:pt x="985939" y="81744"/>
                </a:cubicBezTo>
                <a:close/>
                <a:moveTo>
                  <a:pt x="58360" y="74653"/>
                </a:moveTo>
                <a:cubicBezTo>
                  <a:pt x="58130" y="74653"/>
                  <a:pt x="57777" y="74936"/>
                  <a:pt x="57636" y="74936"/>
                </a:cubicBezTo>
                <a:cubicBezTo>
                  <a:pt x="57382" y="75042"/>
                  <a:pt x="57149" y="75190"/>
                  <a:pt x="56948" y="75377"/>
                </a:cubicBezTo>
                <a:cubicBezTo>
                  <a:pt x="56806" y="75536"/>
                  <a:pt x="56453" y="76066"/>
                  <a:pt x="56136" y="76295"/>
                </a:cubicBezTo>
                <a:cubicBezTo>
                  <a:pt x="55818" y="76525"/>
                  <a:pt x="55429" y="76913"/>
                  <a:pt x="55218" y="77072"/>
                </a:cubicBezTo>
                <a:cubicBezTo>
                  <a:pt x="55006" y="77231"/>
                  <a:pt x="54547" y="77213"/>
                  <a:pt x="54406" y="77337"/>
                </a:cubicBezTo>
                <a:cubicBezTo>
                  <a:pt x="54263" y="77451"/>
                  <a:pt x="54196" y="77633"/>
                  <a:pt x="54229" y="77813"/>
                </a:cubicBezTo>
                <a:lnTo>
                  <a:pt x="54211" y="77813"/>
                </a:lnTo>
                <a:cubicBezTo>
                  <a:pt x="54227" y="78122"/>
                  <a:pt x="54197" y="78431"/>
                  <a:pt x="54123" y="78731"/>
                </a:cubicBezTo>
                <a:cubicBezTo>
                  <a:pt x="54166" y="78906"/>
                  <a:pt x="54302" y="79042"/>
                  <a:pt x="54476" y="79084"/>
                </a:cubicBezTo>
                <a:cubicBezTo>
                  <a:pt x="55136" y="79019"/>
                  <a:pt x="55791" y="79268"/>
                  <a:pt x="56242" y="79755"/>
                </a:cubicBezTo>
                <a:cubicBezTo>
                  <a:pt x="56930" y="80461"/>
                  <a:pt x="57107" y="81044"/>
                  <a:pt x="57901" y="81873"/>
                </a:cubicBezTo>
                <a:cubicBezTo>
                  <a:pt x="58360" y="82315"/>
                  <a:pt x="58254" y="82756"/>
                  <a:pt x="58360" y="83197"/>
                </a:cubicBezTo>
                <a:cubicBezTo>
                  <a:pt x="58263" y="83692"/>
                  <a:pt x="58102" y="84174"/>
                  <a:pt x="57883" y="84627"/>
                </a:cubicBezTo>
                <a:cubicBezTo>
                  <a:pt x="57694" y="84894"/>
                  <a:pt x="57488" y="85148"/>
                  <a:pt x="57265" y="85386"/>
                </a:cubicBezTo>
                <a:cubicBezTo>
                  <a:pt x="56948" y="85739"/>
                  <a:pt x="56912" y="86269"/>
                  <a:pt x="56648" y="86675"/>
                </a:cubicBezTo>
                <a:cubicBezTo>
                  <a:pt x="56284" y="87062"/>
                  <a:pt x="56284" y="87665"/>
                  <a:pt x="56648" y="88052"/>
                </a:cubicBezTo>
                <a:cubicBezTo>
                  <a:pt x="57077" y="88410"/>
                  <a:pt x="57468" y="88813"/>
                  <a:pt x="57813" y="89252"/>
                </a:cubicBezTo>
                <a:cubicBezTo>
                  <a:pt x="58113" y="89552"/>
                  <a:pt x="58183" y="89446"/>
                  <a:pt x="58536" y="89658"/>
                </a:cubicBezTo>
                <a:cubicBezTo>
                  <a:pt x="58889" y="89870"/>
                  <a:pt x="59084" y="90170"/>
                  <a:pt x="59543" y="90311"/>
                </a:cubicBezTo>
                <a:cubicBezTo>
                  <a:pt x="59739" y="90401"/>
                  <a:pt x="59964" y="90401"/>
                  <a:pt x="60160" y="90311"/>
                </a:cubicBezTo>
                <a:cubicBezTo>
                  <a:pt x="60355" y="90223"/>
                  <a:pt x="60478" y="89888"/>
                  <a:pt x="60584" y="89711"/>
                </a:cubicBezTo>
                <a:cubicBezTo>
                  <a:pt x="60692" y="89390"/>
                  <a:pt x="60821" y="89077"/>
                  <a:pt x="60972" y="88776"/>
                </a:cubicBezTo>
                <a:cubicBezTo>
                  <a:pt x="61220" y="88536"/>
                  <a:pt x="61423" y="88255"/>
                  <a:pt x="61573" y="87946"/>
                </a:cubicBezTo>
                <a:cubicBezTo>
                  <a:pt x="61573" y="87946"/>
                  <a:pt x="61926" y="87769"/>
                  <a:pt x="62173" y="87769"/>
                </a:cubicBezTo>
                <a:cubicBezTo>
                  <a:pt x="62789" y="88243"/>
                  <a:pt x="63379" y="88749"/>
                  <a:pt x="63938" y="89288"/>
                </a:cubicBezTo>
                <a:cubicBezTo>
                  <a:pt x="64238" y="89641"/>
                  <a:pt x="64044" y="90347"/>
                  <a:pt x="63938" y="90700"/>
                </a:cubicBezTo>
                <a:cubicBezTo>
                  <a:pt x="63806" y="91514"/>
                  <a:pt x="63610" y="92317"/>
                  <a:pt x="63356" y="93101"/>
                </a:cubicBezTo>
                <a:cubicBezTo>
                  <a:pt x="63115" y="93480"/>
                  <a:pt x="62942" y="93898"/>
                  <a:pt x="62844" y="94336"/>
                </a:cubicBezTo>
                <a:cubicBezTo>
                  <a:pt x="62782" y="94785"/>
                  <a:pt x="62681" y="95228"/>
                  <a:pt x="62544" y="95660"/>
                </a:cubicBezTo>
                <a:cubicBezTo>
                  <a:pt x="62473" y="95890"/>
                  <a:pt x="62191" y="96031"/>
                  <a:pt x="62085" y="96260"/>
                </a:cubicBezTo>
                <a:cubicBezTo>
                  <a:pt x="61986" y="96543"/>
                  <a:pt x="62055" y="96857"/>
                  <a:pt x="62261" y="97072"/>
                </a:cubicBezTo>
                <a:cubicBezTo>
                  <a:pt x="62349" y="97161"/>
                  <a:pt x="62844" y="97320"/>
                  <a:pt x="63091" y="97461"/>
                </a:cubicBezTo>
                <a:cubicBezTo>
                  <a:pt x="63338" y="97602"/>
                  <a:pt x="63691" y="97990"/>
                  <a:pt x="63973" y="97990"/>
                </a:cubicBezTo>
                <a:cubicBezTo>
                  <a:pt x="64305" y="97911"/>
                  <a:pt x="64641" y="97851"/>
                  <a:pt x="64980" y="97814"/>
                </a:cubicBezTo>
                <a:cubicBezTo>
                  <a:pt x="65527" y="97814"/>
                  <a:pt x="66515" y="98079"/>
                  <a:pt x="66657" y="97690"/>
                </a:cubicBezTo>
                <a:cubicBezTo>
                  <a:pt x="66821" y="96905"/>
                  <a:pt x="66921" y="96109"/>
                  <a:pt x="66957" y="95307"/>
                </a:cubicBezTo>
                <a:cubicBezTo>
                  <a:pt x="67149" y="94892"/>
                  <a:pt x="67303" y="94462"/>
                  <a:pt x="67416" y="94018"/>
                </a:cubicBezTo>
                <a:cubicBezTo>
                  <a:pt x="67493" y="93228"/>
                  <a:pt x="67672" y="92451"/>
                  <a:pt x="67945" y="91706"/>
                </a:cubicBezTo>
                <a:cubicBezTo>
                  <a:pt x="68164" y="91166"/>
                  <a:pt x="68348" y="90611"/>
                  <a:pt x="68493" y="90047"/>
                </a:cubicBezTo>
                <a:cubicBezTo>
                  <a:pt x="68598" y="89588"/>
                  <a:pt x="68192" y="88634"/>
                  <a:pt x="68493" y="87964"/>
                </a:cubicBezTo>
                <a:cubicBezTo>
                  <a:pt x="68741" y="87333"/>
                  <a:pt x="68879" y="86664"/>
                  <a:pt x="68899" y="85986"/>
                </a:cubicBezTo>
                <a:cubicBezTo>
                  <a:pt x="68950" y="85623"/>
                  <a:pt x="68854" y="85256"/>
                  <a:pt x="68634" y="84963"/>
                </a:cubicBezTo>
                <a:cubicBezTo>
                  <a:pt x="68157" y="84309"/>
                  <a:pt x="67875" y="83656"/>
                  <a:pt x="67751" y="83497"/>
                </a:cubicBezTo>
                <a:cubicBezTo>
                  <a:pt x="67628" y="83339"/>
                  <a:pt x="67345" y="83286"/>
                  <a:pt x="67098" y="83109"/>
                </a:cubicBezTo>
                <a:lnTo>
                  <a:pt x="66674" y="82827"/>
                </a:lnTo>
                <a:cubicBezTo>
                  <a:pt x="66551" y="82738"/>
                  <a:pt x="66286" y="82862"/>
                  <a:pt x="65880" y="82456"/>
                </a:cubicBezTo>
                <a:cubicBezTo>
                  <a:pt x="65582" y="82172"/>
                  <a:pt x="65299" y="81870"/>
                  <a:pt x="65033" y="81556"/>
                </a:cubicBezTo>
                <a:cubicBezTo>
                  <a:pt x="64644" y="81097"/>
                  <a:pt x="64397" y="80708"/>
                  <a:pt x="64115" y="80408"/>
                </a:cubicBezTo>
                <a:cubicBezTo>
                  <a:pt x="63197" y="79402"/>
                  <a:pt x="62897" y="79067"/>
                  <a:pt x="62455" y="78643"/>
                </a:cubicBezTo>
                <a:cubicBezTo>
                  <a:pt x="62146" y="78320"/>
                  <a:pt x="61857" y="77977"/>
                  <a:pt x="61590" y="77619"/>
                </a:cubicBezTo>
                <a:cubicBezTo>
                  <a:pt x="61343" y="77037"/>
                  <a:pt x="61184" y="76489"/>
                  <a:pt x="61078" y="76313"/>
                </a:cubicBezTo>
                <a:cubicBezTo>
                  <a:pt x="60829" y="76006"/>
                  <a:pt x="60551" y="75721"/>
                  <a:pt x="60249" y="75466"/>
                </a:cubicBezTo>
                <a:cubicBezTo>
                  <a:pt x="60019" y="75289"/>
                  <a:pt x="60019" y="75112"/>
                  <a:pt x="59719" y="74901"/>
                </a:cubicBezTo>
                <a:cubicBezTo>
                  <a:pt x="59292" y="74712"/>
                  <a:pt x="58826" y="74627"/>
                  <a:pt x="58360" y="74653"/>
                </a:cubicBezTo>
                <a:close/>
                <a:moveTo>
                  <a:pt x="214317" y="74585"/>
                </a:moveTo>
                <a:lnTo>
                  <a:pt x="221365" y="75554"/>
                </a:lnTo>
                <a:cubicBezTo>
                  <a:pt x="219542" y="77436"/>
                  <a:pt x="217212" y="78748"/>
                  <a:pt x="214657" y="79332"/>
                </a:cubicBezTo>
                <a:cubicBezTo>
                  <a:pt x="211515" y="80003"/>
                  <a:pt x="207490" y="77072"/>
                  <a:pt x="207490" y="77072"/>
                </a:cubicBezTo>
                <a:close/>
                <a:moveTo>
                  <a:pt x="214304" y="74583"/>
                </a:moveTo>
                <a:lnTo>
                  <a:pt x="214322" y="74583"/>
                </a:lnTo>
                <a:lnTo>
                  <a:pt x="214317" y="74585"/>
                </a:lnTo>
                <a:close/>
                <a:moveTo>
                  <a:pt x="298578" y="66286"/>
                </a:moveTo>
                <a:cubicBezTo>
                  <a:pt x="298243" y="66057"/>
                  <a:pt x="297589" y="66357"/>
                  <a:pt x="297625" y="66498"/>
                </a:cubicBezTo>
                <a:cubicBezTo>
                  <a:pt x="297660" y="66639"/>
                  <a:pt x="297025" y="67381"/>
                  <a:pt x="296707" y="67663"/>
                </a:cubicBezTo>
                <a:cubicBezTo>
                  <a:pt x="295648" y="68581"/>
                  <a:pt x="295400" y="69199"/>
                  <a:pt x="294941" y="69534"/>
                </a:cubicBezTo>
                <a:cubicBezTo>
                  <a:pt x="294200" y="70117"/>
                  <a:pt x="293212" y="70893"/>
                  <a:pt x="293070" y="71052"/>
                </a:cubicBezTo>
                <a:cubicBezTo>
                  <a:pt x="292786" y="71338"/>
                  <a:pt x="292537" y="71660"/>
                  <a:pt x="292329" y="72006"/>
                </a:cubicBezTo>
                <a:cubicBezTo>
                  <a:pt x="292237" y="72274"/>
                  <a:pt x="292114" y="72528"/>
                  <a:pt x="291958" y="72765"/>
                </a:cubicBezTo>
                <a:cubicBezTo>
                  <a:pt x="291817" y="72941"/>
                  <a:pt x="291393" y="72765"/>
                  <a:pt x="291393" y="72765"/>
                </a:cubicBezTo>
                <a:cubicBezTo>
                  <a:pt x="290989" y="72653"/>
                  <a:pt x="290608" y="72475"/>
                  <a:pt x="290263" y="72235"/>
                </a:cubicBezTo>
                <a:cubicBezTo>
                  <a:pt x="290211" y="72202"/>
                  <a:pt x="290166" y="72156"/>
                  <a:pt x="290133" y="72104"/>
                </a:cubicBezTo>
                <a:cubicBezTo>
                  <a:pt x="290000" y="71900"/>
                  <a:pt x="290059" y="71626"/>
                  <a:pt x="290263" y="71494"/>
                </a:cubicBezTo>
                <a:cubicBezTo>
                  <a:pt x="290682" y="71077"/>
                  <a:pt x="291044" y="70609"/>
                  <a:pt x="291340" y="70099"/>
                </a:cubicBezTo>
                <a:cubicBezTo>
                  <a:pt x="291323" y="69834"/>
                  <a:pt x="291058" y="69834"/>
                  <a:pt x="291058" y="69834"/>
                </a:cubicBezTo>
                <a:cubicBezTo>
                  <a:pt x="290211" y="70067"/>
                  <a:pt x="289349" y="70251"/>
                  <a:pt x="288481" y="70382"/>
                </a:cubicBezTo>
                <a:cubicBezTo>
                  <a:pt x="288260" y="70369"/>
                  <a:pt x="288045" y="70314"/>
                  <a:pt x="287845" y="70223"/>
                </a:cubicBezTo>
                <a:cubicBezTo>
                  <a:pt x="287541" y="70177"/>
                  <a:pt x="287238" y="70299"/>
                  <a:pt x="287051" y="70540"/>
                </a:cubicBezTo>
                <a:cubicBezTo>
                  <a:pt x="286433" y="71600"/>
                  <a:pt x="286062" y="71405"/>
                  <a:pt x="285603" y="71847"/>
                </a:cubicBezTo>
                <a:cubicBezTo>
                  <a:pt x="285141" y="72350"/>
                  <a:pt x="284804" y="72955"/>
                  <a:pt x="284615" y="73612"/>
                </a:cubicBezTo>
                <a:cubicBezTo>
                  <a:pt x="284503" y="73930"/>
                  <a:pt x="284638" y="74279"/>
                  <a:pt x="284932" y="74442"/>
                </a:cubicBezTo>
                <a:cubicBezTo>
                  <a:pt x="285568" y="74883"/>
                  <a:pt x="286503" y="74724"/>
                  <a:pt x="287545" y="74883"/>
                </a:cubicBezTo>
                <a:cubicBezTo>
                  <a:pt x="287797" y="74909"/>
                  <a:pt x="288052" y="74909"/>
                  <a:pt x="288304" y="74883"/>
                </a:cubicBezTo>
                <a:cubicBezTo>
                  <a:pt x="288881" y="74740"/>
                  <a:pt x="289476" y="74687"/>
                  <a:pt x="290069" y="74724"/>
                </a:cubicBezTo>
                <a:cubicBezTo>
                  <a:pt x="290618" y="74925"/>
                  <a:pt x="291136" y="75204"/>
                  <a:pt x="291605" y="75554"/>
                </a:cubicBezTo>
                <a:cubicBezTo>
                  <a:pt x="291958" y="75783"/>
                  <a:pt x="292488" y="76189"/>
                  <a:pt x="292753" y="76383"/>
                </a:cubicBezTo>
                <a:cubicBezTo>
                  <a:pt x="293245" y="76744"/>
                  <a:pt x="293718" y="77132"/>
                  <a:pt x="294165" y="77549"/>
                </a:cubicBezTo>
                <a:cubicBezTo>
                  <a:pt x="294461" y="77801"/>
                  <a:pt x="294781" y="78025"/>
                  <a:pt x="295118" y="78219"/>
                </a:cubicBezTo>
                <a:cubicBezTo>
                  <a:pt x="295473" y="78369"/>
                  <a:pt x="295796" y="78587"/>
                  <a:pt x="296071" y="78855"/>
                </a:cubicBezTo>
                <a:cubicBezTo>
                  <a:pt x="296530" y="79485"/>
                  <a:pt x="297136" y="79995"/>
                  <a:pt x="297837" y="80338"/>
                </a:cubicBezTo>
                <a:cubicBezTo>
                  <a:pt x="298048" y="80408"/>
                  <a:pt x="298649" y="81097"/>
                  <a:pt x="298949" y="81238"/>
                </a:cubicBezTo>
                <a:cubicBezTo>
                  <a:pt x="299339" y="81478"/>
                  <a:pt x="299690" y="81775"/>
                  <a:pt x="299990" y="82121"/>
                </a:cubicBezTo>
                <a:cubicBezTo>
                  <a:pt x="299709" y="82477"/>
                  <a:pt x="299229" y="82606"/>
                  <a:pt x="298807" y="82438"/>
                </a:cubicBezTo>
                <a:cubicBezTo>
                  <a:pt x="298613" y="82315"/>
                  <a:pt x="297889" y="82191"/>
                  <a:pt x="297731" y="82032"/>
                </a:cubicBezTo>
                <a:cubicBezTo>
                  <a:pt x="297538" y="81773"/>
                  <a:pt x="297383" y="81489"/>
                  <a:pt x="297272" y="81185"/>
                </a:cubicBezTo>
                <a:cubicBezTo>
                  <a:pt x="297183" y="81044"/>
                  <a:pt x="296830" y="80832"/>
                  <a:pt x="296619" y="80567"/>
                </a:cubicBezTo>
                <a:cubicBezTo>
                  <a:pt x="296423" y="80253"/>
                  <a:pt x="296172" y="79978"/>
                  <a:pt x="295877" y="79755"/>
                </a:cubicBezTo>
                <a:cubicBezTo>
                  <a:pt x="295665" y="79632"/>
                  <a:pt x="295312" y="79632"/>
                  <a:pt x="295312" y="79632"/>
                </a:cubicBezTo>
                <a:cubicBezTo>
                  <a:pt x="294712" y="79243"/>
                  <a:pt x="294853" y="79314"/>
                  <a:pt x="294571" y="79243"/>
                </a:cubicBezTo>
                <a:cubicBezTo>
                  <a:pt x="294288" y="79173"/>
                  <a:pt x="293935" y="78678"/>
                  <a:pt x="293794" y="78678"/>
                </a:cubicBezTo>
                <a:cubicBezTo>
                  <a:pt x="293418" y="78463"/>
                  <a:pt x="293058" y="78221"/>
                  <a:pt x="292717" y="77955"/>
                </a:cubicBezTo>
                <a:cubicBezTo>
                  <a:pt x="292470" y="77796"/>
                  <a:pt x="292099" y="77354"/>
                  <a:pt x="291888" y="77231"/>
                </a:cubicBezTo>
                <a:cubicBezTo>
                  <a:pt x="291720" y="77178"/>
                  <a:pt x="291549" y="77135"/>
                  <a:pt x="291376" y="77107"/>
                </a:cubicBezTo>
                <a:cubicBezTo>
                  <a:pt x="291076" y="77019"/>
                  <a:pt x="290828" y="76278"/>
                  <a:pt x="290493" y="76278"/>
                </a:cubicBezTo>
                <a:cubicBezTo>
                  <a:pt x="289504" y="76207"/>
                  <a:pt x="288710" y="77037"/>
                  <a:pt x="288445" y="77037"/>
                </a:cubicBezTo>
                <a:cubicBezTo>
                  <a:pt x="288076" y="77132"/>
                  <a:pt x="287744" y="77335"/>
                  <a:pt x="287492" y="77619"/>
                </a:cubicBezTo>
                <a:cubicBezTo>
                  <a:pt x="287157" y="77866"/>
                  <a:pt x="287033" y="77990"/>
                  <a:pt x="287157" y="78343"/>
                </a:cubicBezTo>
                <a:cubicBezTo>
                  <a:pt x="287264" y="78599"/>
                  <a:pt x="287458" y="78811"/>
                  <a:pt x="287704" y="78943"/>
                </a:cubicBezTo>
                <a:cubicBezTo>
                  <a:pt x="288009" y="79150"/>
                  <a:pt x="288361" y="79278"/>
                  <a:pt x="288728" y="79314"/>
                </a:cubicBezTo>
                <a:cubicBezTo>
                  <a:pt x="289072" y="79293"/>
                  <a:pt x="289416" y="79372"/>
                  <a:pt x="289716" y="79543"/>
                </a:cubicBezTo>
                <a:cubicBezTo>
                  <a:pt x="289858" y="79702"/>
                  <a:pt x="290422" y="80002"/>
                  <a:pt x="290175" y="80161"/>
                </a:cubicBezTo>
                <a:cubicBezTo>
                  <a:pt x="289872" y="80324"/>
                  <a:pt x="289552" y="80454"/>
                  <a:pt x="289222" y="80549"/>
                </a:cubicBezTo>
                <a:cubicBezTo>
                  <a:pt x="288993" y="80620"/>
                  <a:pt x="288569" y="81008"/>
                  <a:pt x="288410" y="81114"/>
                </a:cubicBezTo>
                <a:cubicBezTo>
                  <a:pt x="288251" y="81220"/>
                  <a:pt x="288128" y="81220"/>
                  <a:pt x="287880" y="81220"/>
                </a:cubicBezTo>
                <a:cubicBezTo>
                  <a:pt x="287584" y="81169"/>
                  <a:pt x="287296" y="81067"/>
                  <a:pt x="287033" y="80920"/>
                </a:cubicBezTo>
                <a:cubicBezTo>
                  <a:pt x="286666" y="80647"/>
                  <a:pt x="286276" y="80405"/>
                  <a:pt x="285868" y="80196"/>
                </a:cubicBezTo>
                <a:cubicBezTo>
                  <a:pt x="285480" y="80055"/>
                  <a:pt x="284774" y="80020"/>
                  <a:pt x="284632" y="79861"/>
                </a:cubicBezTo>
                <a:cubicBezTo>
                  <a:pt x="284491" y="79702"/>
                  <a:pt x="284244" y="79014"/>
                  <a:pt x="284085" y="78855"/>
                </a:cubicBezTo>
                <a:cubicBezTo>
                  <a:pt x="283589" y="78456"/>
                  <a:pt x="282947" y="78290"/>
                  <a:pt x="282320" y="78396"/>
                </a:cubicBezTo>
                <a:cubicBezTo>
                  <a:pt x="281930" y="78565"/>
                  <a:pt x="281568" y="78791"/>
                  <a:pt x="281243" y="79067"/>
                </a:cubicBezTo>
                <a:cubicBezTo>
                  <a:pt x="281084" y="79208"/>
                  <a:pt x="280625" y="79596"/>
                  <a:pt x="280660" y="79773"/>
                </a:cubicBezTo>
                <a:cubicBezTo>
                  <a:pt x="280696" y="79949"/>
                  <a:pt x="280872" y="80196"/>
                  <a:pt x="280872" y="80373"/>
                </a:cubicBezTo>
                <a:cubicBezTo>
                  <a:pt x="280855" y="81044"/>
                  <a:pt x="281331" y="81326"/>
                  <a:pt x="281490" y="81485"/>
                </a:cubicBezTo>
                <a:cubicBezTo>
                  <a:pt x="281649" y="81644"/>
                  <a:pt x="282532" y="81891"/>
                  <a:pt x="282814" y="82156"/>
                </a:cubicBezTo>
                <a:cubicBezTo>
                  <a:pt x="283232" y="82546"/>
                  <a:pt x="283688" y="82896"/>
                  <a:pt x="284173" y="83197"/>
                </a:cubicBezTo>
                <a:cubicBezTo>
                  <a:pt x="284652" y="83489"/>
                  <a:pt x="285100" y="83826"/>
                  <a:pt x="285515" y="84204"/>
                </a:cubicBezTo>
                <a:cubicBezTo>
                  <a:pt x="285868" y="84663"/>
                  <a:pt x="285621" y="84945"/>
                  <a:pt x="285338" y="85033"/>
                </a:cubicBezTo>
                <a:cubicBezTo>
                  <a:pt x="284403" y="85263"/>
                  <a:pt x="282779" y="86269"/>
                  <a:pt x="281931" y="85792"/>
                </a:cubicBezTo>
                <a:cubicBezTo>
                  <a:pt x="281596" y="85580"/>
                  <a:pt x="280925" y="84998"/>
                  <a:pt x="280166" y="84451"/>
                </a:cubicBezTo>
                <a:cubicBezTo>
                  <a:pt x="279743" y="84080"/>
                  <a:pt x="279319" y="83798"/>
                  <a:pt x="279213" y="84080"/>
                </a:cubicBezTo>
                <a:cubicBezTo>
                  <a:pt x="279107" y="84362"/>
                  <a:pt x="279690" y="85986"/>
                  <a:pt x="279213" y="86463"/>
                </a:cubicBezTo>
                <a:cubicBezTo>
                  <a:pt x="278966" y="86693"/>
                  <a:pt x="278489" y="87081"/>
                  <a:pt x="278260" y="87310"/>
                </a:cubicBezTo>
                <a:cubicBezTo>
                  <a:pt x="278533" y="87858"/>
                  <a:pt x="278955" y="88317"/>
                  <a:pt x="279478" y="88634"/>
                </a:cubicBezTo>
                <a:cubicBezTo>
                  <a:pt x="279857" y="88790"/>
                  <a:pt x="280209" y="89005"/>
                  <a:pt x="280519" y="89270"/>
                </a:cubicBezTo>
                <a:cubicBezTo>
                  <a:pt x="280971" y="89547"/>
                  <a:pt x="281442" y="89789"/>
                  <a:pt x="281931" y="89994"/>
                </a:cubicBezTo>
                <a:cubicBezTo>
                  <a:pt x="282602" y="90382"/>
                  <a:pt x="283308" y="89641"/>
                  <a:pt x="284050" y="89393"/>
                </a:cubicBezTo>
                <a:cubicBezTo>
                  <a:pt x="284156" y="89376"/>
                  <a:pt x="284774" y="89464"/>
                  <a:pt x="285074" y="89164"/>
                </a:cubicBezTo>
                <a:cubicBezTo>
                  <a:pt x="285421" y="88844"/>
                  <a:pt x="285829" y="88599"/>
                  <a:pt x="286274" y="88440"/>
                </a:cubicBezTo>
                <a:cubicBezTo>
                  <a:pt x="286645" y="88228"/>
                  <a:pt x="286910" y="87981"/>
                  <a:pt x="287245" y="87734"/>
                </a:cubicBezTo>
                <a:cubicBezTo>
                  <a:pt x="287580" y="87487"/>
                  <a:pt x="287775" y="87063"/>
                  <a:pt x="288198" y="86710"/>
                </a:cubicBezTo>
                <a:cubicBezTo>
                  <a:pt x="288622" y="86357"/>
                  <a:pt x="290034" y="87399"/>
                  <a:pt x="290246" y="87558"/>
                </a:cubicBezTo>
                <a:cubicBezTo>
                  <a:pt x="290458" y="87716"/>
                  <a:pt x="290599" y="87716"/>
                  <a:pt x="291058" y="87999"/>
                </a:cubicBezTo>
                <a:cubicBezTo>
                  <a:pt x="291517" y="88281"/>
                  <a:pt x="291711" y="88493"/>
                  <a:pt x="292117" y="88776"/>
                </a:cubicBezTo>
                <a:cubicBezTo>
                  <a:pt x="292417" y="88904"/>
                  <a:pt x="292749" y="88942"/>
                  <a:pt x="293070" y="88882"/>
                </a:cubicBezTo>
                <a:cubicBezTo>
                  <a:pt x="293441" y="88864"/>
                  <a:pt x="293918" y="88440"/>
                  <a:pt x="294218" y="88246"/>
                </a:cubicBezTo>
                <a:cubicBezTo>
                  <a:pt x="294518" y="88052"/>
                  <a:pt x="294218" y="87558"/>
                  <a:pt x="294218" y="87558"/>
                </a:cubicBezTo>
                <a:cubicBezTo>
                  <a:pt x="293935" y="86975"/>
                  <a:pt x="293865" y="86534"/>
                  <a:pt x="293741" y="86304"/>
                </a:cubicBezTo>
                <a:cubicBezTo>
                  <a:pt x="293353" y="85704"/>
                  <a:pt x="293494" y="85122"/>
                  <a:pt x="293353" y="84963"/>
                </a:cubicBezTo>
                <a:cubicBezTo>
                  <a:pt x="293212" y="84804"/>
                  <a:pt x="292876" y="84927"/>
                  <a:pt x="292594" y="84698"/>
                </a:cubicBezTo>
                <a:cubicBezTo>
                  <a:pt x="292311" y="84468"/>
                  <a:pt x="291764" y="84345"/>
                  <a:pt x="291517" y="84186"/>
                </a:cubicBezTo>
                <a:cubicBezTo>
                  <a:pt x="291270" y="84027"/>
                  <a:pt x="291181" y="83798"/>
                  <a:pt x="291181" y="83656"/>
                </a:cubicBezTo>
                <a:cubicBezTo>
                  <a:pt x="291432" y="83317"/>
                  <a:pt x="291794" y="83079"/>
                  <a:pt x="292205" y="82986"/>
                </a:cubicBezTo>
                <a:cubicBezTo>
                  <a:pt x="292721" y="82929"/>
                  <a:pt x="293242" y="82929"/>
                  <a:pt x="293759" y="82986"/>
                </a:cubicBezTo>
                <a:cubicBezTo>
                  <a:pt x="294135" y="83083"/>
                  <a:pt x="294530" y="83083"/>
                  <a:pt x="294906" y="82986"/>
                </a:cubicBezTo>
                <a:cubicBezTo>
                  <a:pt x="295821" y="82857"/>
                  <a:pt x="296749" y="83051"/>
                  <a:pt x="297536" y="83533"/>
                </a:cubicBezTo>
                <a:cubicBezTo>
                  <a:pt x="297907" y="83815"/>
                  <a:pt x="298384" y="84151"/>
                  <a:pt x="298419" y="84451"/>
                </a:cubicBezTo>
                <a:cubicBezTo>
                  <a:pt x="298454" y="84751"/>
                  <a:pt x="298896" y="85227"/>
                  <a:pt x="299019" y="85227"/>
                </a:cubicBezTo>
                <a:cubicBezTo>
                  <a:pt x="299319" y="85240"/>
                  <a:pt x="299604" y="85367"/>
                  <a:pt x="299814" y="85580"/>
                </a:cubicBezTo>
                <a:cubicBezTo>
                  <a:pt x="300414" y="86253"/>
                  <a:pt x="301191" y="86742"/>
                  <a:pt x="302055" y="86993"/>
                </a:cubicBezTo>
                <a:cubicBezTo>
                  <a:pt x="302627" y="86839"/>
                  <a:pt x="303157" y="86562"/>
                  <a:pt x="303609" y="86181"/>
                </a:cubicBezTo>
                <a:cubicBezTo>
                  <a:pt x="304123" y="85768"/>
                  <a:pt x="304499" y="85206"/>
                  <a:pt x="304686" y="84574"/>
                </a:cubicBezTo>
                <a:cubicBezTo>
                  <a:pt x="304721" y="84204"/>
                  <a:pt x="304386" y="84186"/>
                  <a:pt x="304333" y="83780"/>
                </a:cubicBezTo>
                <a:cubicBezTo>
                  <a:pt x="304280" y="83374"/>
                  <a:pt x="303997" y="83286"/>
                  <a:pt x="303997" y="83109"/>
                </a:cubicBezTo>
                <a:cubicBezTo>
                  <a:pt x="303997" y="82933"/>
                  <a:pt x="303997" y="82509"/>
                  <a:pt x="303997" y="82315"/>
                </a:cubicBezTo>
                <a:cubicBezTo>
                  <a:pt x="303837" y="82106"/>
                  <a:pt x="303646" y="81923"/>
                  <a:pt x="303432" y="81768"/>
                </a:cubicBezTo>
                <a:cubicBezTo>
                  <a:pt x="302986" y="81746"/>
                  <a:pt x="302553" y="81607"/>
                  <a:pt x="302179" y="81361"/>
                </a:cubicBezTo>
                <a:cubicBezTo>
                  <a:pt x="302038" y="81203"/>
                  <a:pt x="301738" y="81008"/>
                  <a:pt x="301914" y="80797"/>
                </a:cubicBezTo>
                <a:cubicBezTo>
                  <a:pt x="302232" y="80504"/>
                  <a:pt x="302596" y="80265"/>
                  <a:pt x="302991" y="80090"/>
                </a:cubicBezTo>
                <a:lnTo>
                  <a:pt x="303891" y="79596"/>
                </a:lnTo>
                <a:cubicBezTo>
                  <a:pt x="304033" y="79508"/>
                  <a:pt x="304721" y="79226"/>
                  <a:pt x="304721" y="79226"/>
                </a:cubicBezTo>
                <a:cubicBezTo>
                  <a:pt x="305450" y="78696"/>
                  <a:pt x="306312" y="78378"/>
                  <a:pt x="307210" y="78308"/>
                </a:cubicBezTo>
                <a:cubicBezTo>
                  <a:pt x="307810" y="78325"/>
                  <a:pt x="308817" y="78855"/>
                  <a:pt x="308870" y="78519"/>
                </a:cubicBezTo>
                <a:cubicBezTo>
                  <a:pt x="308922" y="78184"/>
                  <a:pt x="309593" y="77937"/>
                  <a:pt x="309840" y="77760"/>
                </a:cubicBezTo>
                <a:cubicBezTo>
                  <a:pt x="310065" y="77619"/>
                  <a:pt x="310197" y="77372"/>
                  <a:pt x="310193" y="77107"/>
                </a:cubicBezTo>
                <a:cubicBezTo>
                  <a:pt x="310158" y="76735"/>
                  <a:pt x="310080" y="76368"/>
                  <a:pt x="309964" y="76013"/>
                </a:cubicBezTo>
                <a:cubicBezTo>
                  <a:pt x="309858" y="75714"/>
                  <a:pt x="309604" y="75492"/>
                  <a:pt x="309293" y="75430"/>
                </a:cubicBezTo>
                <a:cubicBezTo>
                  <a:pt x="309134" y="75342"/>
                  <a:pt x="309134" y="75501"/>
                  <a:pt x="308834" y="75430"/>
                </a:cubicBezTo>
                <a:cubicBezTo>
                  <a:pt x="308534" y="75360"/>
                  <a:pt x="306592" y="73824"/>
                  <a:pt x="305692" y="74336"/>
                </a:cubicBezTo>
                <a:cubicBezTo>
                  <a:pt x="305251" y="74583"/>
                  <a:pt x="305533" y="75307"/>
                  <a:pt x="305056" y="75730"/>
                </a:cubicBezTo>
                <a:cubicBezTo>
                  <a:pt x="304846" y="75896"/>
                  <a:pt x="304606" y="76022"/>
                  <a:pt x="304350" y="76101"/>
                </a:cubicBezTo>
                <a:cubicBezTo>
                  <a:pt x="304103" y="76242"/>
                  <a:pt x="303715" y="76366"/>
                  <a:pt x="303521" y="76242"/>
                </a:cubicBezTo>
                <a:cubicBezTo>
                  <a:pt x="303327" y="76119"/>
                  <a:pt x="303150" y="75907"/>
                  <a:pt x="302656" y="75907"/>
                </a:cubicBezTo>
                <a:cubicBezTo>
                  <a:pt x="301879" y="76030"/>
                  <a:pt x="302214" y="76454"/>
                  <a:pt x="302003" y="76631"/>
                </a:cubicBezTo>
                <a:cubicBezTo>
                  <a:pt x="301791" y="76807"/>
                  <a:pt x="301438" y="76631"/>
                  <a:pt x="301279" y="76631"/>
                </a:cubicBezTo>
                <a:cubicBezTo>
                  <a:pt x="301032" y="76668"/>
                  <a:pt x="300781" y="76631"/>
                  <a:pt x="300555" y="76525"/>
                </a:cubicBezTo>
                <a:cubicBezTo>
                  <a:pt x="300449" y="76436"/>
                  <a:pt x="299937" y="77090"/>
                  <a:pt x="299972" y="77337"/>
                </a:cubicBezTo>
                <a:cubicBezTo>
                  <a:pt x="300008" y="77584"/>
                  <a:pt x="300590" y="77654"/>
                  <a:pt x="300361" y="78184"/>
                </a:cubicBezTo>
                <a:cubicBezTo>
                  <a:pt x="300131" y="78714"/>
                  <a:pt x="299443" y="78714"/>
                  <a:pt x="298949" y="78184"/>
                </a:cubicBezTo>
                <a:cubicBezTo>
                  <a:pt x="298454" y="77654"/>
                  <a:pt x="299778" y="77531"/>
                  <a:pt x="299231" y="77195"/>
                </a:cubicBezTo>
                <a:cubicBezTo>
                  <a:pt x="298684" y="76860"/>
                  <a:pt x="298702" y="76048"/>
                  <a:pt x="298896" y="76013"/>
                </a:cubicBezTo>
                <a:cubicBezTo>
                  <a:pt x="299090" y="75977"/>
                  <a:pt x="300467" y="75783"/>
                  <a:pt x="300467" y="75783"/>
                </a:cubicBezTo>
                <a:cubicBezTo>
                  <a:pt x="302179" y="75254"/>
                  <a:pt x="302744" y="75342"/>
                  <a:pt x="303062" y="75007"/>
                </a:cubicBezTo>
                <a:cubicBezTo>
                  <a:pt x="303254" y="74722"/>
                  <a:pt x="303330" y="74375"/>
                  <a:pt x="303274" y="74036"/>
                </a:cubicBezTo>
                <a:cubicBezTo>
                  <a:pt x="303274" y="73789"/>
                  <a:pt x="303891" y="73330"/>
                  <a:pt x="304033" y="73330"/>
                </a:cubicBezTo>
                <a:cubicBezTo>
                  <a:pt x="304499" y="73176"/>
                  <a:pt x="304993" y="73128"/>
                  <a:pt x="305480" y="73188"/>
                </a:cubicBezTo>
                <a:cubicBezTo>
                  <a:pt x="305957" y="73241"/>
                  <a:pt x="306751" y="73065"/>
                  <a:pt x="306751" y="72623"/>
                </a:cubicBezTo>
                <a:cubicBezTo>
                  <a:pt x="306894" y="72172"/>
                  <a:pt x="306850" y="71683"/>
                  <a:pt x="306628" y="71264"/>
                </a:cubicBezTo>
                <a:cubicBezTo>
                  <a:pt x="306506" y="71116"/>
                  <a:pt x="306347" y="71001"/>
                  <a:pt x="306169" y="70929"/>
                </a:cubicBezTo>
                <a:cubicBezTo>
                  <a:pt x="306010" y="70893"/>
                  <a:pt x="305921" y="70558"/>
                  <a:pt x="305745" y="70558"/>
                </a:cubicBezTo>
                <a:cubicBezTo>
                  <a:pt x="305268" y="70364"/>
                  <a:pt x="304827" y="70770"/>
                  <a:pt x="304315" y="70929"/>
                </a:cubicBezTo>
                <a:cubicBezTo>
                  <a:pt x="303803" y="71088"/>
                  <a:pt x="302762" y="71299"/>
                  <a:pt x="302762" y="71088"/>
                </a:cubicBezTo>
                <a:cubicBezTo>
                  <a:pt x="302762" y="70876"/>
                  <a:pt x="302921" y="70240"/>
                  <a:pt x="302762" y="70081"/>
                </a:cubicBezTo>
                <a:cubicBezTo>
                  <a:pt x="302439" y="69949"/>
                  <a:pt x="302078" y="69949"/>
                  <a:pt x="301755" y="70081"/>
                </a:cubicBezTo>
                <a:cubicBezTo>
                  <a:pt x="301614" y="70223"/>
                  <a:pt x="301508" y="70841"/>
                  <a:pt x="301226" y="71158"/>
                </a:cubicBezTo>
                <a:cubicBezTo>
                  <a:pt x="300926" y="71398"/>
                  <a:pt x="300566" y="71550"/>
                  <a:pt x="300184" y="71600"/>
                </a:cubicBezTo>
                <a:cubicBezTo>
                  <a:pt x="299778" y="71705"/>
                  <a:pt x="299108" y="72200"/>
                  <a:pt x="299249" y="72465"/>
                </a:cubicBezTo>
                <a:cubicBezTo>
                  <a:pt x="299390" y="72729"/>
                  <a:pt x="299602" y="72500"/>
                  <a:pt x="299902" y="72729"/>
                </a:cubicBezTo>
                <a:cubicBezTo>
                  <a:pt x="300202" y="72959"/>
                  <a:pt x="300643" y="72959"/>
                  <a:pt x="300767" y="73153"/>
                </a:cubicBezTo>
                <a:cubicBezTo>
                  <a:pt x="300890" y="73347"/>
                  <a:pt x="300837" y="74336"/>
                  <a:pt x="300202" y="74424"/>
                </a:cubicBezTo>
                <a:cubicBezTo>
                  <a:pt x="299955" y="74459"/>
                  <a:pt x="299090" y="74759"/>
                  <a:pt x="298843" y="74336"/>
                </a:cubicBezTo>
                <a:cubicBezTo>
                  <a:pt x="298754" y="74195"/>
                  <a:pt x="298949" y="74000"/>
                  <a:pt x="298931" y="73683"/>
                </a:cubicBezTo>
                <a:cubicBezTo>
                  <a:pt x="298913" y="73365"/>
                  <a:pt x="298243" y="73029"/>
                  <a:pt x="298225" y="72835"/>
                </a:cubicBezTo>
                <a:cubicBezTo>
                  <a:pt x="298207" y="72641"/>
                  <a:pt x="298101" y="72553"/>
                  <a:pt x="298384" y="72306"/>
                </a:cubicBezTo>
                <a:cubicBezTo>
                  <a:pt x="298917" y="71783"/>
                  <a:pt x="299374" y="71188"/>
                  <a:pt x="299743" y="70540"/>
                </a:cubicBezTo>
                <a:cubicBezTo>
                  <a:pt x="299773" y="70313"/>
                  <a:pt x="299886" y="70106"/>
                  <a:pt x="300061" y="69958"/>
                </a:cubicBezTo>
                <a:cubicBezTo>
                  <a:pt x="300396" y="69658"/>
                  <a:pt x="300802" y="69181"/>
                  <a:pt x="300608" y="69022"/>
                </a:cubicBezTo>
                <a:cubicBezTo>
                  <a:pt x="300414" y="68851"/>
                  <a:pt x="300160" y="68768"/>
                  <a:pt x="299902" y="68793"/>
                </a:cubicBezTo>
                <a:cubicBezTo>
                  <a:pt x="299565" y="68812"/>
                  <a:pt x="299240" y="68929"/>
                  <a:pt x="298966" y="69128"/>
                </a:cubicBezTo>
                <a:cubicBezTo>
                  <a:pt x="298859" y="69321"/>
                  <a:pt x="298735" y="69504"/>
                  <a:pt x="298596" y="69675"/>
                </a:cubicBezTo>
                <a:cubicBezTo>
                  <a:pt x="298160" y="70134"/>
                  <a:pt x="297699" y="70570"/>
                  <a:pt x="297219" y="70982"/>
                </a:cubicBezTo>
                <a:cubicBezTo>
                  <a:pt x="296954" y="71211"/>
                  <a:pt x="296548" y="71935"/>
                  <a:pt x="296389" y="72059"/>
                </a:cubicBezTo>
                <a:cubicBezTo>
                  <a:pt x="296230" y="72182"/>
                  <a:pt x="295047" y="73188"/>
                  <a:pt x="294906" y="73347"/>
                </a:cubicBezTo>
                <a:cubicBezTo>
                  <a:pt x="294592" y="73585"/>
                  <a:pt x="294452" y="73990"/>
                  <a:pt x="294553" y="74371"/>
                </a:cubicBezTo>
                <a:cubicBezTo>
                  <a:pt x="294641" y="74548"/>
                  <a:pt x="294906" y="74530"/>
                  <a:pt x="295083" y="74548"/>
                </a:cubicBezTo>
                <a:cubicBezTo>
                  <a:pt x="295259" y="74565"/>
                  <a:pt x="295524" y="74636"/>
                  <a:pt x="295683" y="74459"/>
                </a:cubicBezTo>
                <a:cubicBezTo>
                  <a:pt x="295842" y="74283"/>
                  <a:pt x="296160" y="73930"/>
                  <a:pt x="296495" y="74106"/>
                </a:cubicBezTo>
                <a:cubicBezTo>
                  <a:pt x="296830" y="74283"/>
                  <a:pt x="296724" y="74636"/>
                  <a:pt x="296389" y="74812"/>
                </a:cubicBezTo>
                <a:cubicBezTo>
                  <a:pt x="296054" y="74989"/>
                  <a:pt x="296071" y="75236"/>
                  <a:pt x="296054" y="75430"/>
                </a:cubicBezTo>
                <a:cubicBezTo>
                  <a:pt x="296036" y="75624"/>
                  <a:pt x="296389" y="75571"/>
                  <a:pt x="296760" y="75766"/>
                </a:cubicBezTo>
                <a:cubicBezTo>
                  <a:pt x="297130" y="75960"/>
                  <a:pt x="297430" y="76083"/>
                  <a:pt x="297272" y="76419"/>
                </a:cubicBezTo>
                <a:cubicBezTo>
                  <a:pt x="297210" y="76578"/>
                  <a:pt x="297053" y="76678"/>
                  <a:pt x="296883" y="76666"/>
                </a:cubicBezTo>
                <a:cubicBezTo>
                  <a:pt x="296652" y="76643"/>
                  <a:pt x="296426" y="76583"/>
                  <a:pt x="296212" y="76489"/>
                </a:cubicBezTo>
                <a:cubicBezTo>
                  <a:pt x="295974" y="76383"/>
                  <a:pt x="295745" y="76260"/>
                  <a:pt x="295524" y="76119"/>
                </a:cubicBezTo>
                <a:cubicBezTo>
                  <a:pt x="295187" y="75811"/>
                  <a:pt x="294821" y="75540"/>
                  <a:pt x="294430" y="75307"/>
                </a:cubicBezTo>
                <a:cubicBezTo>
                  <a:pt x="294212" y="75132"/>
                  <a:pt x="294006" y="74943"/>
                  <a:pt x="293812" y="74742"/>
                </a:cubicBezTo>
                <a:cubicBezTo>
                  <a:pt x="293635" y="74583"/>
                  <a:pt x="293106" y="74442"/>
                  <a:pt x="292964" y="74195"/>
                </a:cubicBezTo>
                <a:cubicBezTo>
                  <a:pt x="292878" y="73974"/>
                  <a:pt x="292878" y="73727"/>
                  <a:pt x="292964" y="73506"/>
                </a:cubicBezTo>
                <a:cubicBezTo>
                  <a:pt x="293070" y="73277"/>
                  <a:pt x="293759" y="73171"/>
                  <a:pt x="293935" y="73065"/>
                </a:cubicBezTo>
                <a:cubicBezTo>
                  <a:pt x="294112" y="72959"/>
                  <a:pt x="294147" y="72818"/>
                  <a:pt x="294571" y="72500"/>
                </a:cubicBezTo>
                <a:cubicBezTo>
                  <a:pt x="294994" y="72182"/>
                  <a:pt x="295083" y="71723"/>
                  <a:pt x="295259" y="71547"/>
                </a:cubicBezTo>
                <a:cubicBezTo>
                  <a:pt x="295436" y="71370"/>
                  <a:pt x="296230" y="70540"/>
                  <a:pt x="296460" y="70293"/>
                </a:cubicBezTo>
                <a:cubicBezTo>
                  <a:pt x="296689" y="70046"/>
                  <a:pt x="297025" y="69834"/>
                  <a:pt x="297130" y="69728"/>
                </a:cubicBezTo>
                <a:cubicBezTo>
                  <a:pt x="297236" y="69622"/>
                  <a:pt x="297554" y="69287"/>
                  <a:pt x="297678" y="69287"/>
                </a:cubicBezTo>
                <a:cubicBezTo>
                  <a:pt x="297881" y="69209"/>
                  <a:pt x="298041" y="69049"/>
                  <a:pt x="298119" y="68846"/>
                </a:cubicBezTo>
                <a:cubicBezTo>
                  <a:pt x="298172" y="68599"/>
                  <a:pt x="298649" y="68387"/>
                  <a:pt x="298825" y="68087"/>
                </a:cubicBezTo>
                <a:cubicBezTo>
                  <a:pt x="299002" y="67787"/>
                  <a:pt x="299213" y="67681"/>
                  <a:pt x="299337" y="67416"/>
                </a:cubicBezTo>
                <a:cubicBezTo>
                  <a:pt x="299461" y="67151"/>
                  <a:pt x="299531" y="66992"/>
                  <a:pt x="299461" y="66886"/>
                </a:cubicBezTo>
                <a:cubicBezTo>
                  <a:pt x="299390" y="66780"/>
                  <a:pt x="299161" y="66904"/>
                  <a:pt x="299055" y="66780"/>
                </a:cubicBezTo>
                <a:cubicBezTo>
                  <a:pt x="298905" y="66607"/>
                  <a:pt x="298746" y="66441"/>
                  <a:pt x="298578" y="66286"/>
                </a:cubicBezTo>
                <a:close/>
                <a:moveTo>
                  <a:pt x="64521" y="65192"/>
                </a:moveTo>
                <a:cubicBezTo>
                  <a:pt x="64372" y="65352"/>
                  <a:pt x="64192" y="65478"/>
                  <a:pt x="63991" y="65562"/>
                </a:cubicBezTo>
                <a:cubicBezTo>
                  <a:pt x="63726" y="65615"/>
                  <a:pt x="63497" y="65474"/>
                  <a:pt x="63161" y="65792"/>
                </a:cubicBezTo>
                <a:cubicBezTo>
                  <a:pt x="62955" y="66080"/>
                  <a:pt x="62766" y="66381"/>
                  <a:pt x="62597" y="66692"/>
                </a:cubicBezTo>
                <a:cubicBezTo>
                  <a:pt x="62455" y="66833"/>
                  <a:pt x="62067" y="67010"/>
                  <a:pt x="61926" y="67169"/>
                </a:cubicBezTo>
                <a:cubicBezTo>
                  <a:pt x="61784" y="67328"/>
                  <a:pt x="61714" y="67734"/>
                  <a:pt x="61467" y="67963"/>
                </a:cubicBezTo>
                <a:cubicBezTo>
                  <a:pt x="61220" y="68193"/>
                  <a:pt x="60725" y="68422"/>
                  <a:pt x="60584" y="68599"/>
                </a:cubicBezTo>
                <a:cubicBezTo>
                  <a:pt x="60302" y="68916"/>
                  <a:pt x="60160" y="69128"/>
                  <a:pt x="60372" y="69517"/>
                </a:cubicBezTo>
                <a:cubicBezTo>
                  <a:pt x="60669" y="69878"/>
                  <a:pt x="61001" y="70209"/>
                  <a:pt x="61361" y="70505"/>
                </a:cubicBezTo>
                <a:cubicBezTo>
                  <a:pt x="61800" y="71065"/>
                  <a:pt x="62203" y="71654"/>
                  <a:pt x="62561" y="72270"/>
                </a:cubicBezTo>
                <a:cubicBezTo>
                  <a:pt x="62757" y="72668"/>
                  <a:pt x="63006" y="73037"/>
                  <a:pt x="63303" y="73365"/>
                </a:cubicBezTo>
                <a:cubicBezTo>
                  <a:pt x="63444" y="73506"/>
                  <a:pt x="64203" y="74265"/>
                  <a:pt x="64750" y="74883"/>
                </a:cubicBezTo>
                <a:cubicBezTo>
                  <a:pt x="64856" y="75007"/>
                  <a:pt x="65156" y="75518"/>
                  <a:pt x="65545" y="75995"/>
                </a:cubicBezTo>
                <a:cubicBezTo>
                  <a:pt x="65933" y="76472"/>
                  <a:pt x="65756" y="76542"/>
                  <a:pt x="66304" y="77125"/>
                </a:cubicBezTo>
                <a:cubicBezTo>
                  <a:pt x="66409" y="77231"/>
                  <a:pt x="66533" y="77796"/>
                  <a:pt x="66639" y="77937"/>
                </a:cubicBezTo>
                <a:cubicBezTo>
                  <a:pt x="67680" y="79173"/>
                  <a:pt x="67610" y="79420"/>
                  <a:pt x="68228" y="79985"/>
                </a:cubicBezTo>
                <a:cubicBezTo>
                  <a:pt x="68604" y="80366"/>
                  <a:pt x="69031" y="80694"/>
                  <a:pt x="69499" y="80955"/>
                </a:cubicBezTo>
                <a:cubicBezTo>
                  <a:pt x="69801" y="81125"/>
                  <a:pt x="70085" y="81326"/>
                  <a:pt x="70346" y="81556"/>
                </a:cubicBezTo>
                <a:lnTo>
                  <a:pt x="71176" y="82244"/>
                </a:lnTo>
                <a:cubicBezTo>
                  <a:pt x="71317" y="82385"/>
                  <a:pt x="72447" y="82986"/>
                  <a:pt x="72676" y="83144"/>
                </a:cubicBezTo>
                <a:cubicBezTo>
                  <a:pt x="73015" y="83487"/>
                  <a:pt x="73388" y="83794"/>
                  <a:pt x="73788" y="84062"/>
                </a:cubicBezTo>
                <a:cubicBezTo>
                  <a:pt x="74249" y="84223"/>
                  <a:pt x="74731" y="84311"/>
                  <a:pt x="75218" y="84327"/>
                </a:cubicBezTo>
                <a:cubicBezTo>
                  <a:pt x="75532" y="84285"/>
                  <a:pt x="75836" y="84189"/>
                  <a:pt x="76118" y="84045"/>
                </a:cubicBezTo>
                <a:cubicBezTo>
                  <a:pt x="76454" y="83851"/>
                  <a:pt x="76983" y="83144"/>
                  <a:pt x="77319" y="82897"/>
                </a:cubicBezTo>
                <a:cubicBezTo>
                  <a:pt x="77654" y="82650"/>
                  <a:pt x="78307" y="82297"/>
                  <a:pt x="78307" y="82297"/>
                </a:cubicBezTo>
                <a:cubicBezTo>
                  <a:pt x="78307" y="82297"/>
                  <a:pt x="78996" y="81626"/>
                  <a:pt x="79243" y="81344"/>
                </a:cubicBezTo>
                <a:cubicBezTo>
                  <a:pt x="79517" y="80982"/>
                  <a:pt x="79859" y="80677"/>
                  <a:pt x="80249" y="80444"/>
                </a:cubicBezTo>
                <a:cubicBezTo>
                  <a:pt x="80443" y="80355"/>
                  <a:pt x="80920" y="80285"/>
                  <a:pt x="81114" y="80073"/>
                </a:cubicBezTo>
                <a:cubicBezTo>
                  <a:pt x="81386" y="79739"/>
                  <a:pt x="81600" y="79363"/>
                  <a:pt x="81750" y="78961"/>
                </a:cubicBezTo>
                <a:cubicBezTo>
                  <a:pt x="81891" y="78590"/>
                  <a:pt x="82438" y="78290"/>
                  <a:pt x="82473" y="77902"/>
                </a:cubicBezTo>
                <a:cubicBezTo>
                  <a:pt x="82509" y="77513"/>
                  <a:pt x="82244" y="77195"/>
                  <a:pt x="81997" y="76789"/>
                </a:cubicBezTo>
                <a:cubicBezTo>
                  <a:pt x="81760" y="76246"/>
                  <a:pt x="81483" y="75720"/>
                  <a:pt x="81167" y="75218"/>
                </a:cubicBezTo>
                <a:cubicBezTo>
                  <a:pt x="80828" y="74712"/>
                  <a:pt x="80196" y="74489"/>
                  <a:pt x="79614" y="74671"/>
                </a:cubicBezTo>
                <a:cubicBezTo>
                  <a:pt x="79280" y="74874"/>
                  <a:pt x="78982" y="75130"/>
                  <a:pt x="78731" y="75430"/>
                </a:cubicBezTo>
                <a:cubicBezTo>
                  <a:pt x="78521" y="75601"/>
                  <a:pt x="78272" y="75723"/>
                  <a:pt x="78007" y="75783"/>
                </a:cubicBezTo>
                <a:cubicBezTo>
                  <a:pt x="77919" y="75801"/>
                  <a:pt x="77619" y="76225"/>
                  <a:pt x="77354" y="76225"/>
                </a:cubicBezTo>
                <a:cubicBezTo>
                  <a:pt x="77058" y="76429"/>
                  <a:pt x="76780" y="76659"/>
                  <a:pt x="76524" y="76913"/>
                </a:cubicBezTo>
                <a:cubicBezTo>
                  <a:pt x="76110" y="77300"/>
                  <a:pt x="75573" y="77531"/>
                  <a:pt x="75006" y="77566"/>
                </a:cubicBezTo>
                <a:cubicBezTo>
                  <a:pt x="74194" y="77531"/>
                  <a:pt x="73894" y="77019"/>
                  <a:pt x="73329" y="76736"/>
                </a:cubicBezTo>
                <a:cubicBezTo>
                  <a:pt x="73015" y="76572"/>
                  <a:pt x="72738" y="76343"/>
                  <a:pt x="72517" y="76066"/>
                </a:cubicBezTo>
                <a:cubicBezTo>
                  <a:pt x="72018" y="75485"/>
                  <a:pt x="71633" y="74814"/>
                  <a:pt x="71388" y="74089"/>
                </a:cubicBezTo>
                <a:cubicBezTo>
                  <a:pt x="71748" y="73448"/>
                  <a:pt x="71970" y="72738"/>
                  <a:pt x="72041" y="72006"/>
                </a:cubicBezTo>
                <a:cubicBezTo>
                  <a:pt x="72127" y="71547"/>
                  <a:pt x="72240" y="71093"/>
                  <a:pt x="72376" y="70646"/>
                </a:cubicBezTo>
                <a:cubicBezTo>
                  <a:pt x="72350" y="70281"/>
                  <a:pt x="72397" y="69916"/>
                  <a:pt x="72517" y="69570"/>
                </a:cubicBezTo>
                <a:cubicBezTo>
                  <a:pt x="72729" y="69164"/>
                  <a:pt x="72835" y="68969"/>
                  <a:pt x="73029" y="68634"/>
                </a:cubicBezTo>
                <a:cubicBezTo>
                  <a:pt x="73216" y="68415"/>
                  <a:pt x="73216" y="68094"/>
                  <a:pt x="73029" y="67875"/>
                </a:cubicBezTo>
                <a:cubicBezTo>
                  <a:pt x="72757" y="67622"/>
                  <a:pt x="72449" y="67414"/>
                  <a:pt x="72111" y="67257"/>
                </a:cubicBezTo>
                <a:cubicBezTo>
                  <a:pt x="71599" y="67151"/>
                  <a:pt x="71035" y="66410"/>
                  <a:pt x="70434" y="66816"/>
                </a:cubicBezTo>
                <a:cubicBezTo>
                  <a:pt x="69834" y="67222"/>
                  <a:pt x="69146" y="67204"/>
                  <a:pt x="69040" y="67539"/>
                </a:cubicBezTo>
                <a:cubicBezTo>
                  <a:pt x="69027" y="67893"/>
                  <a:pt x="68950" y="68239"/>
                  <a:pt x="68810" y="68563"/>
                </a:cubicBezTo>
                <a:cubicBezTo>
                  <a:pt x="68934" y="69005"/>
                  <a:pt x="68422" y="69322"/>
                  <a:pt x="67945" y="69005"/>
                </a:cubicBezTo>
                <a:cubicBezTo>
                  <a:pt x="67703" y="68743"/>
                  <a:pt x="67497" y="68452"/>
                  <a:pt x="67327" y="68140"/>
                </a:cubicBezTo>
                <a:cubicBezTo>
                  <a:pt x="67027" y="67469"/>
                  <a:pt x="67380" y="66745"/>
                  <a:pt x="66586" y="65933"/>
                </a:cubicBezTo>
                <a:cubicBezTo>
                  <a:pt x="66187" y="65607"/>
                  <a:pt x="65733" y="65354"/>
                  <a:pt x="65244" y="65192"/>
                </a:cubicBezTo>
                <a:cubicBezTo>
                  <a:pt x="64997" y="65192"/>
                  <a:pt x="64662" y="65086"/>
                  <a:pt x="64521" y="65192"/>
                </a:cubicBezTo>
                <a:close/>
                <a:moveTo>
                  <a:pt x="218930" y="57884"/>
                </a:moveTo>
                <a:cubicBezTo>
                  <a:pt x="218877" y="60575"/>
                  <a:pt x="218418" y="63240"/>
                  <a:pt x="217571" y="65793"/>
                </a:cubicBezTo>
                <a:cubicBezTo>
                  <a:pt x="216954" y="67812"/>
                  <a:pt x="215413" y="69419"/>
                  <a:pt x="213422" y="70118"/>
                </a:cubicBezTo>
                <a:cubicBezTo>
                  <a:pt x="213044" y="71087"/>
                  <a:pt x="212501" y="71982"/>
                  <a:pt x="211816" y="72766"/>
                </a:cubicBezTo>
                <a:cubicBezTo>
                  <a:pt x="207544" y="77849"/>
                  <a:pt x="199777" y="83375"/>
                  <a:pt x="190950" y="87188"/>
                </a:cubicBezTo>
                <a:cubicBezTo>
                  <a:pt x="192991" y="86573"/>
                  <a:pt x="195185" y="86716"/>
                  <a:pt x="197129" y="87594"/>
                </a:cubicBezTo>
                <a:lnTo>
                  <a:pt x="197199" y="87541"/>
                </a:lnTo>
                <a:cubicBezTo>
                  <a:pt x="199713" y="88771"/>
                  <a:pt x="201999" y="90418"/>
                  <a:pt x="203960" y="92413"/>
                </a:cubicBezTo>
                <a:cubicBezTo>
                  <a:pt x="203960" y="92413"/>
                  <a:pt x="201383" y="93772"/>
                  <a:pt x="195981" y="92554"/>
                </a:cubicBezTo>
                <a:cubicBezTo>
                  <a:pt x="193385" y="91846"/>
                  <a:pt x="191284" y="89936"/>
                  <a:pt x="190332" y="87417"/>
                </a:cubicBezTo>
                <a:lnTo>
                  <a:pt x="185902" y="89045"/>
                </a:lnTo>
                <a:lnTo>
                  <a:pt x="186850" y="93907"/>
                </a:lnTo>
                <a:cubicBezTo>
                  <a:pt x="187437" y="96923"/>
                  <a:pt x="188082" y="100242"/>
                  <a:pt x="188408" y="101945"/>
                </a:cubicBezTo>
                <a:cubicBezTo>
                  <a:pt x="206906" y="102050"/>
                  <a:pt x="225309" y="99275"/>
                  <a:pt x="242955" y="93719"/>
                </a:cubicBezTo>
                <a:lnTo>
                  <a:pt x="244843" y="93084"/>
                </a:lnTo>
                <a:lnTo>
                  <a:pt x="244843" y="95061"/>
                </a:lnTo>
                <a:cubicBezTo>
                  <a:pt x="244831" y="100627"/>
                  <a:pt x="242926" y="106025"/>
                  <a:pt x="239442" y="110366"/>
                </a:cubicBezTo>
                <a:cubicBezTo>
                  <a:pt x="235954" y="114563"/>
                  <a:pt x="231276" y="117610"/>
                  <a:pt x="226026" y="119104"/>
                </a:cubicBezTo>
                <a:cubicBezTo>
                  <a:pt x="225452" y="123118"/>
                  <a:pt x="223470" y="126799"/>
                  <a:pt x="220430" y="129483"/>
                </a:cubicBezTo>
                <a:cubicBezTo>
                  <a:pt x="219632" y="130158"/>
                  <a:pt x="218769" y="130749"/>
                  <a:pt x="217853" y="131249"/>
                </a:cubicBezTo>
                <a:cubicBezTo>
                  <a:pt x="229980" y="129872"/>
                  <a:pt x="239212" y="128142"/>
                  <a:pt x="243625" y="127312"/>
                </a:cubicBezTo>
                <a:lnTo>
                  <a:pt x="245656" y="126924"/>
                </a:lnTo>
                <a:lnTo>
                  <a:pt x="245550" y="126924"/>
                </a:lnTo>
                <a:cubicBezTo>
                  <a:pt x="247544" y="126588"/>
                  <a:pt x="249486" y="126165"/>
                  <a:pt x="251075" y="125776"/>
                </a:cubicBezTo>
                <a:cubicBezTo>
                  <a:pt x="248692" y="130280"/>
                  <a:pt x="245821" y="134506"/>
                  <a:pt x="242513" y="138380"/>
                </a:cubicBezTo>
                <a:cubicBezTo>
                  <a:pt x="236930" y="145020"/>
                  <a:pt x="230075" y="150474"/>
                  <a:pt x="222354" y="154427"/>
                </a:cubicBezTo>
                <a:cubicBezTo>
                  <a:pt x="215559" y="157865"/>
                  <a:pt x="208260" y="160196"/>
                  <a:pt x="200729" y="161329"/>
                </a:cubicBezTo>
                <a:cubicBezTo>
                  <a:pt x="199559" y="161493"/>
                  <a:pt x="198380" y="161569"/>
                  <a:pt x="197199" y="161558"/>
                </a:cubicBezTo>
                <a:cubicBezTo>
                  <a:pt x="194996" y="161550"/>
                  <a:pt x="192796" y="161391"/>
                  <a:pt x="190614" y="161082"/>
                </a:cubicBezTo>
                <a:lnTo>
                  <a:pt x="188531" y="160782"/>
                </a:lnTo>
                <a:lnTo>
                  <a:pt x="192574" y="177675"/>
                </a:lnTo>
                <a:lnTo>
                  <a:pt x="179105" y="178540"/>
                </a:lnTo>
                <a:lnTo>
                  <a:pt x="165618" y="177675"/>
                </a:lnTo>
                <a:lnTo>
                  <a:pt x="169661" y="160782"/>
                </a:lnTo>
                <a:lnTo>
                  <a:pt x="167578" y="161082"/>
                </a:lnTo>
                <a:cubicBezTo>
                  <a:pt x="165396" y="161391"/>
                  <a:pt x="163196" y="161550"/>
                  <a:pt x="160993" y="161558"/>
                </a:cubicBezTo>
                <a:cubicBezTo>
                  <a:pt x="159812" y="161571"/>
                  <a:pt x="158631" y="161493"/>
                  <a:pt x="157463" y="161329"/>
                </a:cubicBezTo>
                <a:cubicBezTo>
                  <a:pt x="149927" y="160199"/>
                  <a:pt x="142620" y="157869"/>
                  <a:pt x="135820" y="154427"/>
                </a:cubicBezTo>
                <a:cubicBezTo>
                  <a:pt x="128097" y="150476"/>
                  <a:pt x="121244" y="145020"/>
                  <a:pt x="115661" y="138380"/>
                </a:cubicBezTo>
                <a:cubicBezTo>
                  <a:pt x="112353" y="134506"/>
                  <a:pt x="109483" y="130280"/>
                  <a:pt x="107099" y="125776"/>
                </a:cubicBezTo>
                <a:cubicBezTo>
                  <a:pt x="108706" y="126165"/>
                  <a:pt x="110683" y="126588"/>
                  <a:pt x="112625" y="126924"/>
                </a:cubicBezTo>
                <a:lnTo>
                  <a:pt x="114672" y="127312"/>
                </a:lnTo>
                <a:cubicBezTo>
                  <a:pt x="119068" y="128142"/>
                  <a:pt x="128283" y="129872"/>
                  <a:pt x="140428" y="131231"/>
                </a:cubicBezTo>
                <a:cubicBezTo>
                  <a:pt x="139512" y="130767"/>
                  <a:pt x="138647" y="130204"/>
                  <a:pt x="137850" y="129554"/>
                </a:cubicBezTo>
                <a:cubicBezTo>
                  <a:pt x="134819" y="126864"/>
                  <a:pt x="132837" y="123187"/>
                  <a:pt x="132254" y="119174"/>
                </a:cubicBezTo>
                <a:cubicBezTo>
                  <a:pt x="127006" y="117676"/>
                  <a:pt x="122330" y="114631"/>
                  <a:pt x="118838" y="110436"/>
                </a:cubicBezTo>
                <a:cubicBezTo>
                  <a:pt x="115366" y="106088"/>
                  <a:pt x="113463" y="100696"/>
                  <a:pt x="113437" y="95131"/>
                </a:cubicBezTo>
                <a:lnTo>
                  <a:pt x="113437" y="93154"/>
                </a:lnTo>
                <a:lnTo>
                  <a:pt x="115308" y="93790"/>
                </a:lnTo>
                <a:cubicBezTo>
                  <a:pt x="132985" y="99331"/>
                  <a:pt x="151418" y="102081"/>
                  <a:pt x="169943" y="101945"/>
                </a:cubicBezTo>
                <a:cubicBezTo>
                  <a:pt x="170596" y="98538"/>
                  <a:pt x="172520" y="88671"/>
                  <a:pt x="172715" y="87682"/>
                </a:cubicBezTo>
                <a:lnTo>
                  <a:pt x="172715" y="87453"/>
                </a:lnTo>
                <a:cubicBezTo>
                  <a:pt x="173067" y="85634"/>
                  <a:pt x="174127" y="80144"/>
                  <a:pt x="179052" y="80144"/>
                </a:cubicBezTo>
                <a:lnTo>
                  <a:pt x="179281" y="80144"/>
                </a:lnTo>
                <a:cubicBezTo>
                  <a:pt x="181744" y="80144"/>
                  <a:pt x="183244" y="81530"/>
                  <a:pt x="184173" y="83136"/>
                </a:cubicBezTo>
                <a:lnTo>
                  <a:pt x="185439" y="86872"/>
                </a:lnTo>
                <a:lnTo>
                  <a:pt x="189697" y="85317"/>
                </a:lnTo>
                <a:cubicBezTo>
                  <a:pt x="188269" y="83071"/>
                  <a:pt x="187647" y="80407"/>
                  <a:pt x="187932" y="77761"/>
                </a:cubicBezTo>
                <a:cubicBezTo>
                  <a:pt x="188576" y="74983"/>
                  <a:pt x="190032" y="72457"/>
                  <a:pt x="192115" y="70506"/>
                </a:cubicBezTo>
                <a:cubicBezTo>
                  <a:pt x="192911" y="73150"/>
                  <a:pt x="193369" y="75885"/>
                  <a:pt x="193475" y="78644"/>
                </a:cubicBezTo>
                <a:cubicBezTo>
                  <a:pt x="193581" y="81715"/>
                  <a:pt x="190421" y="84699"/>
                  <a:pt x="189803" y="85246"/>
                </a:cubicBezTo>
                <a:lnTo>
                  <a:pt x="198360" y="80203"/>
                </a:lnTo>
                <a:lnTo>
                  <a:pt x="196740" y="73189"/>
                </a:lnTo>
                <a:cubicBezTo>
                  <a:pt x="197277" y="70395"/>
                  <a:pt x="198606" y="67816"/>
                  <a:pt x="200571" y="65757"/>
                </a:cubicBezTo>
                <a:cubicBezTo>
                  <a:pt x="201362" y="68435"/>
                  <a:pt x="201835" y="71196"/>
                  <a:pt x="201983" y="73983"/>
                </a:cubicBezTo>
                <a:lnTo>
                  <a:pt x="202036" y="73983"/>
                </a:lnTo>
                <a:lnTo>
                  <a:pt x="199036" y="79805"/>
                </a:lnTo>
                <a:lnTo>
                  <a:pt x="206308" y="75519"/>
                </a:lnTo>
                <a:cubicBezTo>
                  <a:pt x="205005" y="73304"/>
                  <a:pt x="204425" y="70737"/>
                  <a:pt x="204649" y="68176"/>
                </a:cubicBezTo>
                <a:cubicBezTo>
                  <a:pt x="205140" y="65537"/>
                  <a:pt x="206363" y="63090"/>
                  <a:pt x="208179" y="61115"/>
                </a:cubicBezTo>
                <a:cubicBezTo>
                  <a:pt x="208912" y="63687"/>
                  <a:pt x="209344" y="66335"/>
                  <a:pt x="209468" y="69005"/>
                </a:cubicBezTo>
                <a:cubicBezTo>
                  <a:pt x="209627" y="71971"/>
                  <a:pt x="206838" y="75007"/>
                  <a:pt x="206361" y="75502"/>
                </a:cubicBezTo>
                <a:cubicBezTo>
                  <a:pt x="208176" y="74058"/>
                  <a:pt x="209886" y="72490"/>
                  <a:pt x="211480" y="70806"/>
                </a:cubicBezTo>
                <a:cubicBezTo>
                  <a:pt x="211869" y="70382"/>
                  <a:pt x="212310" y="69835"/>
                  <a:pt x="212628" y="69429"/>
                </a:cubicBezTo>
                <a:cubicBezTo>
                  <a:pt x="212202" y="67265"/>
                  <a:pt x="212559" y="65018"/>
                  <a:pt x="213634" y="63092"/>
                </a:cubicBezTo>
                <a:cubicBezTo>
                  <a:pt x="214824" y="60853"/>
                  <a:pt x="216672" y="59035"/>
                  <a:pt x="218930" y="57884"/>
                </a:cubicBezTo>
                <a:close/>
                <a:moveTo>
                  <a:pt x="105334" y="56966"/>
                </a:moveTo>
                <a:cubicBezTo>
                  <a:pt x="105334" y="56966"/>
                  <a:pt x="104275" y="57619"/>
                  <a:pt x="104275" y="57619"/>
                </a:cubicBezTo>
                <a:cubicBezTo>
                  <a:pt x="104056" y="57926"/>
                  <a:pt x="103787" y="58194"/>
                  <a:pt x="103480" y="58413"/>
                </a:cubicBezTo>
                <a:cubicBezTo>
                  <a:pt x="103268" y="58537"/>
                  <a:pt x="102580" y="57477"/>
                  <a:pt x="101962" y="57848"/>
                </a:cubicBezTo>
                <a:cubicBezTo>
                  <a:pt x="101786" y="57954"/>
                  <a:pt x="101644" y="58378"/>
                  <a:pt x="101485" y="58643"/>
                </a:cubicBezTo>
                <a:cubicBezTo>
                  <a:pt x="101212" y="59347"/>
                  <a:pt x="101212" y="60127"/>
                  <a:pt x="101485" y="60831"/>
                </a:cubicBezTo>
                <a:cubicBezTo>
                  <a:pt x="101485" y="61079"/>
                  <a:pt x="101379" y="61591"/>
                  <a:pt x="101485" y="61767"/>
                </a:cubicBezTo>
                <a:cubicBezTo>
                  <a:pt x="101591" y="61944"/>
                  <a:pt x="101944" y="62120"/>
                  <a:pt x="102033" y="62279"/>
                </a:cubicBezTo>
                <a:cubicBezTo>
                  <a:pt x="102121" y="62438"/>
                  <a:pt x="102262" y="62932"/>
                  <a:pt x="102368" y="63109"/>
                </a:cubicBezTo>
                <a:cubicBezTo>
                  <a:pt x="102739" y="63850"/>
                  <a:pt x="103498" y="63762"/>
                  <a:pt x="104133" y="63391"/>
                </a:cubicBezTo>
                <a:cubicBezTo>
                  <a:pt x="104433" y="63197"/>
                  <a:pt x="104751" y="62491"/>
                  <a:pt x="104910" y="62332"/>
                </a:cubicBezTo>
                <a:cubicBezTo>
                  <a:pt x="105069" y="62173"/>
                  <a:pt x="105475" y="62155"/>
                  <a:pt x="105652" y="61802"/>
                </a:cubicBezTo>
                <a:cubicBezTo>
                  <a:pt x="105835" y="61532"/>
                  <a:pt x="105973" y="61234"/>
                  <a:pt x="106057" y="60920"/>
                </a:cubicBezTo>
                <a:lnTo>
                  <a:pt x="106057" y="60849"/>
                </a:lnTo>
                <a:cubicBezTo>
                  <a:pt x="106110" y="60425"/>
                  <a:pt x="105881" y="60178"/>
                  <a:pt x="105969" y="59808"/>
                </a:cubicBezTo>
                <a:cubicBezTo>
                  <a:pt x="105934" y="59613"/>
                  <a:pt x="106234" y="59313"/>
                  <a:pt x="106234" y="59172"/>
                </a:cubicBezTo>
                <a:cubicBezTo>
                  <a:pt x="106266" y="58904"/>
                  <a:pt x="106320" y="58637"/>
                  <a:pt x="106393" y="58378"/>
                </a:cubicBezTo>
                <a:cubicBezTo>
                  <a:pt x="106347" y="58111"/>
                  <a:pt x="106245" y="57859"/>
                  <a:pt x="106093" y="57636"/>
                </a:cubicBezTo>
                <a:cubicBezTo>
                  <a:pt x="106063" y="57391"/>
                  <a:pt x="105966" y="57158"/>
                  <a:pt x="105810" y="56966"/>
                </a:cubicBezTo>
                <a:cubicBezTo>
                  <a:pt x="105687" y="56807"/>
                  <a:pt x="105334" y="56966"/>
                  <a:pt x="105334" y="56966"/>
                </a:cubicBezTo>
                <a:close/>
                <a:moveTo>
                  <a:pt x="726228" y="55465"/>
                </a:moveTo>
                <a:cubicBezTo>
                  <a:pt x="727797" y="55523"/>
                  <a:pt x="729360" y="55687"/>
                  <a:pt x="730906" y="55957"/>
                </a:cubicBezTo>
                <a:cubicBezTo>
                  <a:pt x="732832" y="56082"/>
                  <a:pt x="734765" y="56082"/>
                  <a:pt x="736691" y="55957"/>
                </a:cubicBezTo>
                <a:cubicBezTo>
                  <a:pt x="738168" y="55957"/>
                  <a:pt x="739091" y="57865"/>
                  <a:pt x="739706" y="58358"/>
                </a:cubicBezTo>
                <a:cubicBezTo>
                  <a:pt x="740322" y="58850"/>
                  <a:pt x="744199" y="59035"/>
                  <a:pt x="745123" y="60019"/>
                </a:cubicBezTo>
                <a:cubicBezTo>
                  <a:pt x="746045" y="61004"/>
                  <a:pt x="745923" y="64142"/>
                  <a:pt x="746907" y="66173"/>
                </a:cubicBezTo>
                <a:cubicBezTo>
                  <a:pt x="747892" y="68205"/>
                  <a:pt x="750846" y="69251"/>
                  <a:pt x="751092" y="75405"/>
                </a:cubicBezTo>
                <a:cubicBezTo>
                  <a:pt x="751338" y="81559"/>
                  <a:pt x="749677" y="81682"/>
                  <a:pt x="745923" y="84883"/>
                </a:cubicBezTo>
                <a:cubicBezTo>
                  <a:pt x="744876" y="86237"/>
                  <a:pt x="744999" y="88391"/>
                  <a:pt x="746907" y="88021"/>
                </a:cubicBezTo>
                <a:cubicBezTo>
                  <a:pt x="750292" y="87344"/>
                  <a:pt x="762477" y="84636"/>
                  <a:pt x="765370" y="83713"/>
                </a:cubicBezTo>
                <a:cubicBezTo>
                  <a:pt x="768809" y="82636"/>
                  <a:pt x="772328" y="81833"/>
                  <a:pt x="775894" y="81313"/>
                </a:cubicBezTo>
                <a:cubicBezTo>
                  <a:pt x="777063" y="81190"/>
                  <a:pt x="778971" y="82852"/>
                  <a:pt x="780387" y="83221"/>
                </a:cubicBezTo>
                <a:cubicBezTo>
                  <a:pt x="781802" y="83590"/>
                  <a:pt x="784572" y="83467"/>
                  <a:pt x="785064" y="84760"/>
                </a:cubicBezTo>
                <a:cubicBezTo>
                  <a:pt x="786023" y="87211"/>
                  <a:pt x="788110" y="89046"/>
                  <a:pt x="790664" y="89683"/>
                </a:cubicBezTo>
                <a:lnTo>
                  <a:pt x="790541" y="89683"/>
                </a:lnTo>
                <a:cubicBezTo>
                  <a:pt x="791863" y="90014"/>
                  <a:pt x="792857" y="91106"/>
                  <a:pt x="793064" y="92452"/>
                </a:cubicBezTo>
                <a:cubicBezTo>
                  <a:pt x="793064" y="93622"/>
                  <a:pt x="792757" y="95591"/>
                  <a:pt x="792757" y="98114"/>
                </a:cubicBezTo>
                <a:cubicBezTo>
                  <a:pt x="792387" y="102053"/>
                  <a:pt x="785618" y="104823"/>
                  <a:pt x="782664" y="106669"/>
                </a:cubicBezTo>
                <a:cubicBezTo>
                  <a:pt x="781679" y="107346"/>
                  <a:pt x="780694" y="105069"/>
                  <a:pt x="777248" y="105069"/>
                </a:cubicBezTo>
                <a:cubicBezTo>
                  <a:pt x="776078" y="105130"/>
                  <a:pt x="769247" y="105684"/>
                  <a:pt x="768078" y="105684"/>
                </a:cubicBezTo>
                <a:lnTo>
                  <a:pt x="760754" y="106546"/>
                </a:lnTo>
                <a:cubicBezTo>
                  <a:pt x="759092" y="106915"/>
                  <a:pt x="755646" y="108084"/>
                  <a:pt x="754046" y="108577"/>
                </a:cubicBezTo>
                <a:cubicBezTo>
                  <a:pt x="751758" y="109222"/>
                  <a:pt x="749516" y="110024"/>
                  <a:pt x="747338" y="110977"/>
                </a:cubicBezTo>
                <a:cubicBezTo>
                  <a:pt x="746353" y="111592"/>
                  <a:pt x="743953" y="110485"/>
                  <a:pt x="741183" y="110977"/>
                </a:cubicBezTo>
                <a:cubicBezTo>
                  <a:pt x="739953" y="111223"/>
                  <a:pt x="735583" y="113869"/>
                  <a:pt x="731829" y="114915"/>
                </a:cubicBezTo>
                <a:cubicBezTo>
                  <a:pt x="724429" y="116210"/>
                  <a:pt x="717129" y="118020"/>
                  <a:pt x="709981" y="120331"/>
                </a:cubicBezTo>
                <a:cubicBezTo>
                  <a:pt x="708381" y="121931"/>
                  <a:pt x="705058" y="121254"/>
                  <a:pt x="703827" y="121931"/>
                </a:cubicBezTo>
                <a:cubicBezTo>
                  <a:pt x="702596" y="122609"/>
                  <a:pt x="699335" y="122609"/>
                  <a:pt x="697673" y="123470"/>
                </a:cubicBezTo>
                <a:cubicBezTo>
                  <a:pt x="694904" y="124886"/>
                  <a:pt x="693672" y="124086"/>
                  <a:pt x="692134" y="124886"/>
                </a:cubicBezTo>
                <a:cubicBezTo>
                  <a:pt x="690641" y="125442"/>
                  <a:pt x="689042" y="125652"/>
                  <a:pt x="687456" y="125501"/>
                </a:cubicBezTo>
                <a:cubicBezTo>
                  <a:pt x="685747" y="125842"/>
                  <a:pt x="684061" y="126294"/>
                  <a:pt x="682410" y="126855"/>
                </a:cubicBezTo>
                <a:cubicBezTo>
                  <a:pt x="680953" y="127192"/>
                  <a:pt x="679437" y="127192"/>
                  <a:pt x="677979" y="126855"/>
                </a:cubicBezTo>
                <a:cubicBezTo>
                  <a:pt x="676816" y="126682"/>
                  <a:pt x="675634" y="126682"/>
                  <a:pt x="674471" y="126855"/>
                </a:cubicBezTo>
                <a:cubicBezTo>
                  <a:pt x="673302" y="128393"/>
                  <a:pt x="671086" y="128393"/>
                  <a:pt x="668809" y="128393"/>
                </a:cubicBezTo>
                <a:cubicBezTo>
                  <a:pt x="667138" y="128719"/>
                  <a:pt x="665523" y="129278"/>
                  <a:pt x="664009" y="130055"/>
                </a:cubicBezTo>
                <a:cubicBezTo>
                  <a:pt x="663639" y="131163"/>
                  <a:pt x="661670" y="132147"/>
                  <a:pt x="659824" y="132455"/>
                </a:cubicBezTo>
                <a:cubicBezTo>
                  <a:pt x="657978" y="132763"/>
                  <a:pt x="659085" y="131286"/>
                  <a:pt x="656439" y="130055"/>
                </a:cubicBezTo>
                <a:cubicBezTo>
                  <a:pt x="655208" y="129686"/>
                  <a:pt x="652439" y="130732"/>
                  <a:pt x="650284" y="129686"/>
                </a:cubicBezTo>
                <a:cubicBezTo>
                  <a:pt x="648130" y="128639"/>
                  <a:pt x="648254" y="125624"/>
                  <a:pt x="648685" y="123101"/>
                </a:cubicBezTo>
                <a:cubicBezTo>
                  <a:pt x="648746" y="122547"/>
                  <a:pt x="648377" y="120208"/>
                  <a:pt x="648377" y="117685"/>
                </a:cubicBezTo>
                <a:cubicBezTo>
                  <a:pt x="648112" y="116147"/>
                  <a:pt x="648540" y="114570"/>
                  <a:pt x="649546" y="113377"/>
                </a:cubicBezTo>
                <a:cubicBezTo>
                  <a:pt x="653260" y="110626"/>
                  <a:pt x="657425" y="108543"/>
                  <a:pt x="661854" y="107223"/>
                </a:cubicBezTo>
                <a:cubicBezTo>
                  <a:pt x="663024" y="106976"/>
                  <a:pt x="664193" y="109069"/>
                  <a:pt x="665117" y="109069"/>
                </a:cubicBezTo>
                <a:cubicBezTo>
                  <a:pt x="666039" y="109069"/>
                  <a:pt x="670348" y="106669"/>
                  <a:pt x="672194" y="106669"/>
                </a:cubicBezTo>
                <a:cubicBezTo>
                  <a:pt x="677914" y="105980"/>
                  <a:pt x="683573" y="104849"/>
                  <a:pt x="689118" y="103284"/>
                </a:cubicBezTo>
                <a:cubicBezTo>
                  <a:pt x="692011" y="102299"/>
                  <a:pt x="694657" y="103653"/>
                  <a:pt x="696319" y="102299"/>
                </a:cubicBezTo>
                <a:cubicBezTo>
                  <a:pt x="700650" y="100697"/>
                  <a:pt x="705067" y="99341"/>
                  <a:pt x="709550" y="98238"/>
                </a:cubicBezTo>
                <a:cubicBezTo>
                  <a:pt x="711150" y="97868"/>
                  <a:pt x="714104" y="97068"/>
                  <a:pt x="714966" y="95099"/>
                </a:cubicBezTo>
                <a:cubicBezTo>
                  <a:pt x="715059" y="93836"/>
                  <a:pt x="714847" y="92570"/>
                  <a:pt x="714351" y="91406"/>
                </a:cubicBezTo>
                <a:cubicBezTo>
                  <a:pt x="713612" y="89498"/>
                  <a:pt x="712135" y="90175"/>
                  <a:pt x="710535" y="90175"/>
                </a:cubicBezTo>
                <a:cubicBezTo>
                  <a:pt x="709014" y="89752"/>
                  <a:pt x="707714" y="88760"/>
                  <a:pt x="706904" y="87406"/>
                </a:cubicBezTo>
                <a:cubicBezTo>
                  <a:pt x="706827" y="86078"/>
                  <a:pt x="707126" y="84756"/>
                  <a:pt x="707766" y="83590"/>
                </a:cubicBezTo>
                <a:cubicBezTo>
                  <a:pt x="708258" y="82236"/>
                  <a:pt x="708566" y="81682"/>
                  <a:pt x="709182" y="79959"/>
                </a:cubicBezTo>
                <a:cubicBezTo>
                  <a:pt x="709755" y="78469"/>
                  <a:pt x="710248" y="76949"/>
                  <a:pt x="710658" y="75405"/>
                </a:cubicBezTo>
                <a:cubicBezTo>
                  <a:pt x="711458" y="72882"/>
                  <a:pt x="706658" y="65928"/>
                  <a:pt x="706043" y="64020"/>
                </a:cubicBezTo>
                <a:cubicBezTo>
                  <a:pt x="705745" y="62576"/>
                  <a:pt x="706266" y="61087"/>
                  <a:pt x="707396" y="60142"/>
                </a:cubicBezTo>
                <a:cubicBezTo>
                  <a:pt x="709489" y="57988"/>
                  <a:pt x="711889" y="58973"/>
                  <a:pt x="714351" y="58973"/>
                </a:cubicBezTo>
                <a:cubicBezTo>
                  <a:pt x="715800" y="58721"/>
                  <a:pt x="717181" y="58176"/>
                  <a:pt x="718413" y="57373"/>
                </a:cubicBezTo>
                <a:cubicBezTo>
                  <a:pt x="719213" y="56942"/>
                  <a:pt x="720505" y="57557"/>
                  <a:pt x="722290" y="56942"/>
                </a:cubicBezTo>
                <a:cubicBezTo>
                  <a:pt x="724075" y="56327"/>
                  <a:pt x="724075" y="55465"/>
                  <a:pt x="726228" y="55465"/>
                </a:cubicBezTo>
                <a:close/>
                <a:moveTo>
                  <a:pt x="1538470" y="54357"/>
                </a:moveTo>
                <a:cubicBezTo>
                  <a:pt x="1541301" y="54542"/>
                  <a:pt x="1543332" y="57189"/>
                  <a:pt x="1544994" y="59404"/>
                </a:cubicBezTo>
                <a:cubicBezTo>
                  <a:pt x="1546655" y="61620"/>
                  <a:pt x="1544379" y="65497"/>
                  <a:pt x="1542224" y="67404"/>
                </a:cubicBezTo>
                <a:cubicBezTo>
                  <a:pt x="1539929" y="69305"/>
                  <a:pt x="1538098" y="71705"/>
                  <a:pt x="1536871" y="74421"/>
                </a:cubicBezTo>
                <a:cubicBezTo>
                  <a:pt x="1536501" y="75220"/>
                  <a:pt x="1536501" y="80267"/>
                  <a:pt x="1536871" y="80575"/>
                </a:cubicBezTo>
                <a:cubicBezTo>
                  <a:pt x="1537240" y="80882"/>
                  <a:pt x="1540009" y="82790"/>
                  <a:pt x="1540194" y="85560"/>
                </a:cubicBezTo>
                <a:cubicBezTo>
                  <a:pt x="1540378" y="88329"/>
                  <a:pt x="1537732" y="90483"/>
                  <a:pt x="1532931" y="100269"/>
                </a:cubicBezTo>
                <a:cubicBezTo>
                  <a:pt x="1533116" y="100391"/>
                  <a:pt x="1528624" y="106546"/>
                  <a:pt x="1527454" y="108207"/>
                </a:cubicBezTo>
                <a:cubicBezTo>
                  <a:pt x="1526285" y="109869"/>
                  <a:pt x="1530408" y="112700"/>
                  <a:pt x="1534101" y="111715"/>
                </a:cubicBezTo>
                <a:cubicBezTo>
                  <a:pt x="1536070" y="111161"/>
                  <a:pt x="1532931" y="116946"/>
                  <a:pt x="1537363" y="116946"/>
                </a:cubicBezTo>
                <a:cubicBezTo>
                  <a:pt x="1540747" y="116946"/>
                  <a:pt x="1544809" y="113931"/>
                  <a:pt x="1543517" y="110792"/>
                </a:cubicBezTo>
                <a:cubicBezTo>
                  <a:pt x="1542409" y="109746"/>
                  <a:pt x="1540255" y="110792"/>
                  <a:pt x="1538163" y="109007"/>
                </a:cubicBezTo>
                <a:cubicBezTo>
                  <a:pt x="1536070" y="107223"/>
                  <a:pt x="1536132" y="102853"/>
                  <a:pt x="1536932" y="102853"/>
                </a:cubicBezTo>
                <a:cubicBezTo>
                  <a:pt x="1538352" y="102301"/>
                  <a:pt x="1539573" y="101337"/>
                  <a:pt x="1540440" y="100084"/>
                </a:cubicBezTo>
                <a:cubicBezTo>
                  <a:pt x="1541117" y="99407"/>
                  <a:pt x="1543270" y="97868"/>
                  <a:pt x="1543270" y="96760"/>
                </a:cubicBezTo>
                <a:cubicBezTo>
                  <a:pt x="1543270" y="95653"/>
                  <a:pt x="1540071" y="94853"/>
                  <a:pt x="1542779" y="90914"/>
                </a:cubicBezTo>
                <a:cubicBezTo>
                  <a:pt x="1544502" y="88390"/>
                  <a:pt x="1546655" y="88636"/>
                  <a:pt x="1547764" y="88390"/>
                </a:cubicBezTo>
                <a:cubicBezTo>
                  <a:pt x="1548871" y="88144"/>
                  <a:pt x="1549979" y="85498"/>
                  <a:pt x="1550594" y="84144"/>
                </a:cubicBezTo>
                <a:cubicBezTo>
                  <a:pt x="1551297" y="82673"/>
                  <a:pt x="1551735" y="81090"/>
                  <a:pt x="1551887" y="79467"/>
                </a:cubicBezTo>
                <a:cubicBezTo>
                  <a:pt x="1551948" y="75590"/>
                  <a:pt x="1547579" y="73866"/>
                  <a:pt x="1548317" y="70851"/>
                </a:cubicBezTo>
                <a:cubicBezTo>
                  <a:pt x="1549856" y="64758"/>
                  <a:pt x="1564688" y="62420"/>
                  <a:pt x="1566226" y="61373"/>
                </a:cubicBezTo>
                <a:cubicBezTo>
                  <a:pt x="1566657" y="61066"/>
                  <a:pt x="1567026" y="59712"/>
                  <a:pt x="1567827" y="59097"/>
                </a:cubicBezTo>
                <a:cubicBezTo>
                  <a:pt x="1569365" y="57930"/>
                  <a:pt x="1571417" y="57694"/>
                  <a:pt x="1573181" y="58481"/>
                </a:cubicBezTo>
                <a:cubicBezTo>
                  <a:pt x="1575226" y="59495"/>
                  <a:pt x="1577163" y="60711"/>
                  <a:pt x="1578966" y="62112"/>
                </a:cubicBezTo>
                <a:cubicBezTo>
                  <a:pt x="1580141" y="63189"/>
                  <a:pt x="1580696" y="64784"/>
                  <a:pt x="1580443" y="66358"/>
                </a:cubicBezTo>
                <a:cubicBezTo>
                  <a:pt x="1580196" y="68204"/>
                  <a:pt x="1579212" y="73374"/>
                  <a:pt x="1579766" y="73805"/>
                </a:cubicBezTo>
                <a:cubicBezTo>
                  <a:pt x="1580320" y="74236"/>
                  <a:pt x="1574535" y="77375"/>
                  <a:pt x="1571888" y="79959"/>
                </a:cubicBezTo>
                <a:cubicBezTo>
                  <a:pt x="1568529" y="84276"/>
                  <a:pt x="1566403" y="89423"/>
                  <a:pt x="1565734" y="94853"/>
                </a:cubicBezTo>
                <a:cubicBezTo>
                  <a:pt x="1565611" y="95345"/>
                  <a:pt x="1564072" y="99038"/>
                  <a:pt x="1563887" y="100022"/>
                </a:cubicBezTo>
                <a:cubicBezTo>
                  <a:pt x="1563703" y="101007"/>
                  <a:pt x="1563026" y="103776"/>
                  <a:pt x="1562349" y="106177"/>
                </a:cubicBezTo>
                <a:cubicBezTo>
                  <a:pt x="1561506" y="108674"/>
                  <a:pt x="1561090" y="111295"/>
                  <a:pt x="1561118" y="113931"/>
                </a:cubicBezTo>
                <a:cubicBezTo>
                  <a:pt x="1561303" y="115469"/>
                  <a:pt x="1563395" y="115039"/>
                  <a:pt x="1564687" y="115039"/>
                </a:cubicBezTo>
                <a:cubicBezTo>
                  <a:pt x="1567316" y="114440"/>
                  <a:pt x="1569725" y="113118"/>
                  <a:pt x="1571642" y="111223"/>
                </a:cubicBezTo>
                <a:cubicBezTo>
                  <a:pt x="1573231" y="110955"/>
                  <a:pt x="1574853" y="110955"/>
                  <a:pt x="1576442" y="111223"/>
                </a:cubicBezTo>
                <a:cubicBezTo>
                  <a:pt x="1577673" y="111592"/>
                  <a:pt x="1578965" y="113623"/>
                  <a:pt x="1580320" y="114054"/>
                </a:cubicBezTo>
                <a:cubicBezTo>
                  <a:pt x="1581673" y="114484"/>
                  <a:pt x="1583581" y="114608"/>
                  <a:pt x="1584689" y="115346"/>
                </a:cubicBezTo>
                <a:cubicBezTo>
                  <a:pt x="1585797" y="116085"/>
                  <a:pt x="1588197" y="115346"/>
                  <a:pt x="1589674" y="117131"/>
                </a:cubicBezTo>
                <a:lnTo>
                  <a:pt x="1590044" y="117070"/>
                </a:lnTo>
                <a:cubicBezTo>
                  <a:pt x="1592091" y="120496"/>
                  <a:pt x="1593017" y="124477"/>
                  <a:pt x="1592690" y="128455"/>
                </a:cubicBezTo>
                <a:cubicBezTo>
                  <a:pt x="1592589" y="132059"/>
                  <a:pt x="1591618" y="135585"/>
                  <a:pt x="1589859" y="138733"/>
                </a:cubicBezTo>
                <a:cubicBezTo>
                  <a:pt x="1585195" y="141574"/>
                  <a:pt x="1579809" y="143006"/>
                  <a:pt x="1574350" y="142856"/>
                </a:cubicBezTo>
                <a:cubicBezTo>
                  <a:pt x="1572540" y="142851"/>
                  <a:pt x="1570807" y="143584"/>
                  <a:pt x="1569549" y="144887"/>
                </a:cubicBezTo>
                <a:cubicBezTo>
                  <a:pt x="1567507" y="145534"/>
                  <a:pt x="1565290" y="145335"/>
                  <a:pt x="1563395" y="144333"/>
                </a:cubicBezTo>
                <a:cubicBezTo>
                  <a:pt x="1560869" y="143715"/>
                  <a:pt x="1558229" y="143715"/>
                  <a:pt x="1555702" y="144333"/>
                </a:cubicBezTo>
                <a:cubicBezTo>
                  <a:pt x="1550313" y="145801"/>
                  <a:pt x="1545622" y="149138"/>
                  <a:pt x="1542471" y="153749"/>
                </a:cubicBezTo>
                <a:cubicBezTo>
                  <a:pt x="1541300" y="155846"/>
                  <a:pt x="1539630" y="157622"/>
                  <a:pt x="1537609" y="158919"/>
                </a:cubicBezTo>
                <a:cubicBezTo>
                  <a:pt x="1534676" y="160891"/>
                  <a:pt x="1532062" y="163299"/>
                  <a:pt x="1529854" y="166058"/>
                </a:cubicBezTo>
                <a:cubicBezTo>
                  <a:pt x="1528540" y="168258"/>
                  <a:pt x="1528101" y="170872"/>
                  <a:pt x="1528624" y="173381"/>
                </a:cubicBezTo>
                <a:cubicBezTo>
                  <a:pt x="1528870" y="174120"/>
                  <a:pt x="1530532" y="174550"/>
                  <a:pt x="1532316" y="174120"/>
                </a:cubicBezTo>
                <a:cubicBezTo>
                  <a:pt x="1534483" y="173121"/>
                  <a:pt x="1536702" y="172238"/>
                  <a:pt x="1538963" y="171473"/>
                </a:cubicBezTo>
                <a:cubicBezTo>
                  <a:pt x="1540747" y="171227"/>
                  <a:pt x="1541855" y="169012"/>
                  <a:pt x="1543332" y="169134"/>
                </a:cubicBezTo>
                <a:cubicBezTo>
                  <a:pt x="1544809" y="169258"/>
                  <a:pt x="1546779" y="172027"/>
                  <a:pt x="1550964" y="173012"/>
                </a:cubicBezTo>
                <a:cubicBezTo>
                  <a:pt x="1552256" y="173381"/>
                  <a:pt x="1554656" y="174920"/>
                  <a:pt x="1558410" y="176089"/>
                </a:cubicBezTo>
                <a:cubicBezTo>
                  <a:pt x="1558903" y="176212"/>
                  <a:pt x="1561857" y="176828"/>
                  <a:pt x="1561303" y="179043"/>
                </a:cubicBezTo>
                <a:cubicBezTo>
                  <a:pt x="1561207" y="181732"/>
                  <a:pt x="1560557" y="184371"/>
                  <a:pt x="1559395" y="186797"/>
                </a:cubicBezTo>
                <a:cubicBezTo>
                  <a:pt x="1558103" y="188336"/>
                  <a:pt x="1556564" y="190244"/>
                  <a:pt x="1554964" y="190613"/>
                </a:cubicBezTo>
                <a:cubicBezTo>
                  <a:pt x="1552071" y="191167"/>
                  <a:pt x="1550348" y="191229"/>
                  <a:pt x="1547148" y="192090"/>
                </a:cubicBezTo>
                <a:cubicBezTo>
                  <a:pt x="1545548" y="192521"/>
                  <a:pt x="1544379" y="193444"/>
                  <a:pt x="1541855" y="193875"/>
                </a:cubicBezTo>
                <a:cubicBezTo>
                  <a:pt x="1539332" y="194306"/>
                  <a:pt x="1529547" y="196152"/>
                  <a:pt x="1529547" y="199414"/>
                </a:cubicBezTo>
                <a:cubicBezTo>
                  <a:pt x="1529881" y="202233"/>
                  <a:pt x="1530066" y="205068"/>
                  <a:pt x="1530101" y="207907"/>
                </a:cubicBezTo>
                <a:cubicBezTo>
                  <a:pt x="1529960" y="210346"/>
                  <a:pt x="1529651" y="212772"/>
                  <a:pt x="1529177" y="215169"/>
                </a:cubicBezTo>
                <a:cubicBezTo>
                  <a:pt x="1528127" y="217818"/>
                  <a:pt x="1527543" y="220629"/>
                  <a:pt x="1527454" y="223477"/>
                </a:cubicBezTo>
                <a:cubicBezTo>
                  <a:pt x="1527639" y="226062"/>
                  <a:pt x="1524623" y="228524"/>
                  <a:pt x="1524254" y="229016"/>
                </a:cubicBezTo>
                <a:cubicBezTo>
                  <a:pt x="1522284" y="233262"/>
                  <a:pt x="1522593" y="239540"/>
                  <a:pt x="1518100" y="240955"/>
                </a:cubicBezTo>
                <a:cubicBezTo>
                  <a:pt x="1515177" y="242216"/>
                  <a:pt x="1512176" y="243286"/>
                  <a:pt x="1509115" y="244155"/>
                </a:cubicBezTo>
                <a:cubicBezTo>
                  <a:pt x="1506636" y="244481"/>
                  <a:pt x="1504213" y="245143"/>
                  <a:pt x="1501914" y="246125"/>
                </a:cubicBezTo>
                <a:cubicBezTo>
                  <a:pt x="1498377" y="247154"/>
                  <a:pt x="1494620" y="247154"/>
                  <a:pt x="1491083" y="246125"/>
                </a:cubicBezTo>
                <a:cubicBezTo>
                  <a:pt x="1489790" y="245079"/>
                  <a:pt x="1490406" y="241632"/>
                  <a:pt x="1490406" y="239601"/>
                </a:cubicBezTo>
                <a:cubicBezTo>
                  <a:pt x="1490344" y="235847"/>
                  <a:pt x="1480866" y="231908"/>
                  <a:pt x="1479943" y="229693"/>
                </a:cubicBezTo>
                <a:cubicBezTo>
                  <a:pt x="1479020" y="227477"/>
                  <a:pt x="1482282" y="227539"/>
                  <a:pt x="1485543" y="226923"/>
                </a:cubicBezTo>
                <a:cubicBezTo>
                  <a:pt x="1491144" y="225939"/>
                  <a:pt x="1496436" y="225324"/>
                  <a:pt x="1499083" y="224462"/>
                </a:cubicBezTo>
                <a:cubicBezTo>
                  <a:pt x="1504622" y="222431"/>
                  <a:pt x="1506960" y="211107"/>
                  <a:pt x="1509730" y="205999"/>
                </a:cubicBezTo>
                <a:cubicBezTo>
                  <a:pt x="1510592" y="204399"/>
                  <a:pt x="1510345" y="201814"/>
                  <a:pt x="1506776" y="201814"/>
                </a:cubicBezTo>
                <a:cubicBezTo>
                  <a:pt x="1503405" y="202099"/>
                  <a:pt x="1500067" y="202696"/>
                  <a:pt x="1496806" y="203599"/>
                </a:cubicBezTo>
                <a:cubicBezTo>
                  <a:pt x="1493437" y="204484"/>
                  <a:pt x="1489998" y="205081"/>
                  <a:pt x="1486528" y="205384"/>
                </a:cubicBezTo>
                <a:cubicBezTo>
                  <a:pt x="1484251" y="205506"/>
                  <a:pt x="1479451" y="208399"/>
                  <a:pt x="1478097" y="208399"/>
                </a:cubicBezTo>
                <a:cubicBezTo>
                  <a:pt x="1475635" y="208460"/>
                  <a:pt x="1473481" y="209445"/>
                  <a:pt x="1470527" y="206553"/>
                </a:cubicBezTo>
                <a:cubicBezTo>
                  <a:pt x="1469438" y="205916"/>
                  <a:pt x="1468282" y="205400"/>
                  <a:pt x="1467081" y="205014"/>
                </a:cubicBezTo>
                <a:cubicBezTo>
                  <a:pt x="1465419" y="204153"/>
                  <a:pt x="1466281" y="200768"/>
                  <a:pt x="1466281" y="199476"/>
                </a:cubicBezTo>
                <a:cubicBezTo>
                  <a:pt x="1466461" y="196876"/>
                  <a:pt x="1466978" y="194310"/>
                  <a:pt x="1467819" y="191844"/>
                </a:cubicBezTo>
                <a:cubicBezTo>
                  <a:pt x="1469962" y="188731"/>
                  <a:pt x="1473309" y="186657"/>
                  <a:pt x="1477050" y="186120"/>
                </a:cubicBezTo>
                <a:cubicBezTo>
                  <a:pt x="1478343" y="186120"/>
                  <a:pt x="1482405" y="187843"/>
                  <a:pt x="1483759" y="187843"/>
                </a:cubicBezTo>
                <a:cubicBezTo>
                  <a:pt x="1485112" y="187843"/>
                  <a:pt x="1488129" y="184951"/>
                  <a:pt x="1490282" y="183782"/>
                </a:cubicBezTo>
                <a:cubicBezTo>
                  <a:pt x="1492898" y="182821"/>
                  <a:pt x="1495597" y="182099"/>
                  <a:pt x="1498344" y="181628"/>
                </a:cubicBezTo>
                <a:cubicBezTo>
                  <a:pt x="1500093" y="181090"/>
                  <a:pt x="1501737" y="180257"/>
                  <a:pt x="1503206" y="179166"/>
                </a:cubicBezTo>
                <a:cubicBezTo>
                  <a:pt x="1504560" y="178366"/>
                  <a:pt x="1504437" y="177689"/>
                  <a:pt x="1504930" y="176335"/>
                </a:cubicBezTo>
                <a:cubicBezTo>
                  <a:pt x="1505422" y="174981"/>
                  <a:pt x="1505176" y="171473"/>
                  <a:pt x="1505791" y="170181"/>
                </a:cubicBezTo>
                <a:cubicBezTo>
                  <a:pt x="1506781" y="168223"/>
                  <a:pt x="1507545" y="166158"/>
                  <a:pt x="1508068" y="164027"/>
                </a:cubicBezTo>
                <a:cubicBezTo>
                  <a:pt x="1508376" y="162304"/>
                  <a:pt x="1504683" y="163596"/>
                  <a:pt x="1503391" y="163596"/>
                </a:cubicBezTo>
                <a:cubicBezTo>
                  <a:pt x="1501356" y="164156"/>
                  <a:pt x="1499548" y="165340"/>
                  <a:pt x="1498221" y="166981"/>
                </a:cubicBezTo>
                <a:cubicBezTo>
                  <a:pt x="1496562" y="168469"/>
                  <a:pt x="1494549" y="169507"/>
                  <a:pt x="1492374" y="169996"/>
                </a:cubicBezTo>
                <a:cubicBezTo>
                  <a:pt x="1490780" y="170549"/>
                  <a:pt x="1489045" y="170549"/>
                  <a:pt x="1487451" y="169996"/>
                </a:cubicBezTo>
                <a:cubicBezTo>
                  <a:pt x="1485605" y="169012"/>
                  <a:pt x="1485605" y="167719"/>
                  <a:pt x="1485605" y="165504"/>
                </a:cubicBezTo>
                <a:cubicBezTo>
                  <a:pt x="1485414" y="163184"/>
                  <a:pt x="1485883" y="160859"/>
                  <a:pt x="1486959" y="158795"/>
                </a:cubicBezTo>
                <a:cubicBezTo>
                  <a:pt x="1488067" y="157503"/>
                  <a:pt x="1487636" y="150610"/>
                  <a:pt x="1492129" y="146487"/>
                </a:cubicBezTo>
                <a:cubicBezTo>
                  <a:pt x="1493606" y="145194"/>
                  <a:pt x="1497729" y="146979"/>
                  <a:pt x="1499390" y="145994"/>
                </a:cubicBezTo>
                <a:cubicBezTo>
                  <a:pt x="1500262" y="145355"/>
                  <a:pt x="1501166" y="144759"/>
                  <a:pt x="1502098" y="144210"/>
                </a:cubicBezTo>
                <a:cubicBezTo>
                  <a:pt x="1503575" y="143595"/>
                  <a:pt x="1507022" y="144025"/>
                  <a:pt x="1508807" y="143595"/>
                </a:cubicBezTo>
                <a:cubicBezTo>
                  <a:pt x="1511394" y="143148"/>
                  <a:pt x="1513945" y="142511"/>
                  <a:pt x="1516438" y="141687"/>
                </a:cubicBezTo>
                <a:cubicBezTo>
                  <a:pt x="1517362" y="141379"/>
                  <a:pt x="1521054" y="141379"/>
                  <a:pt x="1522162" y="140702"/>
                </a:cubicBezTo>
                <a:cubicBezTo>
                  <a:pt x="1523269" y="140025"/>
                  <a:pt x="1522900" y="140210"/>
                  <a:pt x="1526962" y="138979"/>
                </a:cubicBezTo>
                <a:cubicBezTo>
                  <a:pt x="1526593" y="138856"/>
                  <a:pt x="1528624" y="137625"/>
                  <a:pt x="1529793" y="136948"/>
                </a:cubicBezTo>
                <a:cubicBezTo>
                  <a:pt x="1532016" y="136610"/>
                  <a:pt x="1534278" y="136610"/>
                  <a:pt x="1536501" y="136948"/>
                </a:cubicBezTo>
                <a:cubicBezTo>
                  <a:pt x="1538532" y="137378"/>
                  <a:pt x="1540993" y="136948"/>
                  <a:pt x="1541979" y="136948"/>
                </a:cubicBezTo>
                <a:cubicBezTo>
                  <a:pt x="1543774" y="137721"/>
                  <a:pt x="1545689" y="138180"/>
                  <a:pt x="1547640" y="138302"/>
                </a:cubicBezTo>
                <a:cubicBezTo>
                  <a:pt x="1548933" y="138240"/>
                  <a:pt x="1552441" y="135286"/>
                  <a:pt x="1553794" y="135286"/>
                </a:cubicBezTo>
                <a:cubicBezTo>
                  <a:pt x="1556289" y="134111"/>
                  <a:pt x="1557697" y="131421"/>
                  <a:pt x="1557241" y="128701"/>
                </a:cubicBezTo>
                <a:cubicBezTo>
                  <a:pt x="1554483" y="128620"/>
                  <a:pt x="1551727" y="128931"/>
                  <a:pt x="1549056" y="129624"/>
                </a:cubicBezTo>
                <a:cubicBezTo>
                  <a:pt x="1547210" y="130363"/>
                  <a:pt x="1541671" y="130239"/>
                  <a:pt x="1540440" y="130855"/>
                </a:cubicBezTo>
                <a:cubicBezTo>
                  <a:pt x="1536095" y="132359"/>
                  <a:pt x="1531462" y="132844"/>
                  <a:pt x="1526900" y="132271"/>
                </a:cubicBezTo>
                <a:cubicBezTo>
                  <a:pt x="1524545" y="132387"/>
                  <a:pt x="1522231" y="132929"/>
                  <a:pt x="1520069" y="133871"/>
                </a:cubicBezTo>
                <a:cubicBezTo>
                  <a:pt x="1517843" y="134563"/>
                  <a:pt x="1515555" y="135038"/>
                  <a:pt x="1513237" y="135286"/>
                </a:cubicBezTo>
                <a:cubicBezTo>
                  <a:pt x="1509524" y="135569"/>
                  <a:pt x="1505826" y="136042"/>
                  <a:pt x="1502160" y="136702"/>
                </a:cubicBezTo>
                <a:cubicBezTo>
                  <a:pt x="1500252" y="137133"/>
                  <a:pt x="1496190" y="137748"/>
                  <a:pt x="1493667" y="138425"/>
                </a:cubicBezTo>
                <a:cubicBezTo>
                  <a:pt x="1490146" y="139292"/>
                  <a:pt x="1486767" y="140659"/>
                  <a:pt x="1483635" y="142487"/>
                </a:cubicBezTo>
                <a:cubicBezTo>
                  <a:pt x="1481193" y="144897"/>
                  <a:pt x="1479119" y="147656"/>
                  <a:pt x="1477481" y="150672"/>
                </a:cubicBezTo>
                <a:cubicBezTo>
                  <a:pt x="1476610" y="151932"/>
                  <a:pt x="1475621" y="153107"/>
                  <a:pt x="1474527" y="154180"/>
                </a:cubicBezTo>
                <a:cubicBezTo>
                  <a:pt x="1469542" y="157811"/>
                  <a:pt x="1466465" y="163104"/>
                  <a:pt x="1461726" y="163966"/>
                </a:cubicBezTo>
                <a:cubicBezTo>
                  <a:pt x="1459793" y="164563"/>
                  <a:pt x="1457707" y="163712"/>
                  <a:pt x="1456741" y="161934"/>
                </a:cubicBezTo>
                <a:cubicBezTo>
                  <a:pt x="1454606" y="158355"/>
                  <a:pt x="1453321" y="154334"/>
                  <a:pt x="1452987" y="150179"/>
                </a:cubicBezTo>
                <a:cubicBezTo>
                  <a:pt x="1452987" y="146425"/>
                  <a:pt x="1455141" y="145503"/>
                  <a:pt x="1452987" y="138363"/>
                </a:cubicBezTo>
                <a:cubicBezTo>
                  <a:pt x="1452666" y="136545"/>
                  <a:pt x="1453376" y="134698"/>
                  <a:pt x="1454833" y="133563"/>
                </a:cubicBezTo>
                <a:cubicBezTo>
                  <a:pt x="1456086" y="133034"/>
                  <a:pt x="1457232" y="132283"/>
                  <a:pt x="1458218" y="131348"/>
                </a:cubicBezTo>
                <a:cubicBezTo>
                  <a:pt x="1461213" y="126946"/>
                  <a:pt x="1463966" y="122385"/>
                  <a:pt x="1466465" y="117685"/>
                </a:cubicBezTo>
                <a:cubicBezTo>
                  <a:pt x="1466465" y="117685"/>
                  <a:pt x="1467819" y="116885"/>
                  <a:pt x="1468804" y="117685"/>
                </a:cubicBezTo>
                <a:cubicBezTo>
                  <a:pt x="1469876" y="121112"/>
                  <a:pt x="1470436" y="124680"/>
                  <a:pt x="1470466" y="128270"/>
                </a:cubicBezTo>
                <a:cubicBezTo>
                  <a:pt x="1470443" y="128642"/>
                  <a:pt x="1470497" y="129013"/>
                  <a:pt x="1470625" y="129363"/>
                </a:cubicBezTo>
                <a:cubicBezTo>
                  <a:pt x="1471137" y="130767"/>
                  <a:pt x="1472691" y="131491"/>
                  <a:pt x="1474096" y="130978"/>
                </a:cubicBezTo>
                <a:cubicBezTo>
                  <a:pt x="1476595" y="130458"/>
                  <a:pt x="1478987" y="129522"/>
                  <a:pt x="1481174" y="128209"/>
                </a:cubicBezTo>
                <a:cubicBezTo>
                  <a:pt x="1481605" y="127901"/>
                  <a:pt x="1483574" y="127040"/>
                  <a:pt x="1483574" y="125809"/>
                </a:cubicBezTo>
                <a:cubicBezTo>
                  <a:pt x="1483150" y="124102"/>
                  <a:pt x="1482530" y="122450"/>
                  <a:pt x="1481727" y="120886"/>
                </a:cubicBezTo>
                <a:cubicBezTo>
                  <a:pt x="1481070" y="118555"/>
                  <a:pt x="1480658" y="116162"/>
                  <a:pt x="1480497" y="113746"/>
                </a:cubicBezTo>
                <a:cubicBezTo>
                  <a:pt x="1480497" y="112454"/>
                  <a:pt x="1481051" y="104822"/>
                  <a:pt x="1481605" y="99099"/>
                </a:cubicBezTo>
                <a:cubicBezTo>
                  <a:pt x="1481974" y="95899"/>
                  <a:pt x="1480559" y="92083"/>
                  <a:pt x="1480559" y="83590"/>
                </a:cubicBezTo>
                <a:cubicBezTo>
                  <a:pt x="1480696" y="80570"/>
                  <a:pt x="1480214" y="77555"/>
                  <a:pt x="1479143" y="74728"/>
                </a:cubicBezTo>
                <a:cubicBezTo>
                  <a:pt x="1477605" y="73805"/>
                  <a:pt x="1479697" y="70174"/>
                  <a:pt x="1482097" y="69620"/>
                </a:cubicBezTo>
                <a:cubicBezTo>
                  <a:pt x="1483509" y="69498"/>
                  <a:pt x="1484931" y="69498"/>
                  <a:pt x="1486343" y="69620"/>
                </a:cubicBezTo>
                <a:cubicBezTo>
                  <a:pt x="1487267" y="69559"/>
                  <a:pt x="1487143" y="67651"/>
                  <a:pt x="1488498" y="68204"/>
                </a:cubicBezTo>
                <a:cubicBezTo>
                  <a:pt x="1489851" y="68759"/>
                  <a:pt x="1489606" y="69005"/>
                  <a:pt x="1490344" y="70974"/>
                </a:cubicBezTo>
                <a:cubicBezTo>
                  <a:pt x="1491083" y="72944"/>
                  <a:pt x="1490528" y="73990"/>
                  <a:pt x="1491083" y="76020"/>
                </a:cubicBezTo>
                <a:cubicBezTo>
                  <a:pt x="1491636" y="78051"/>
                  <a:pt x="1490774" y="81005"/>
                  <a:pt x="1491636" y="82175"/>
                </a:cubicBezTo>
                <a:cubicBezTo>
                  <a:pt x="1492174" y="83411"/>
                  <a:pt x="1492174" y="84815"/>
                  <a:pt x="1491636" y="86052"/>
                </a:cubicBezTo>
                <a:cubicBezTo>
                  <a:pt x="1491380" y="87456"/>
                  <a:pt x="1491380" y="88894"/>
                  <a:pt x="1491636" y="90298"/>
                </a:cubicBezTo>
                <a:cubicBezTo>
                  <a:pt x="1492129" y="91899"/>
                  <a:pt x="1491452" y="93560"/>
                  <a:pt x="1491636" y="95653"/>
                </a:cubicBezTo>
                <a:cubicBezTo>
                  <a:pt x="1491821" y="97745"/>
                  <a:pt x="1492251" y="104638"/>
                  <a:pt x="1492251" y="106115"/>
                </a:cubicBezTo>
                <a:cubicBezTo>
                  <a:pt x="1492251" y="107592"/>
                  <a:pt x="1493975" y="109931"/>
                  <a:pt x="1493606" y="113131"/>
                </a:cubicBezTo>
                <a:cubicBezTo>
                  <a:pt x="1493606" y="114423"/>
                  <a:pt x="1493606" y="117070"/>
                  <a:pt x="1493606" y="118300"/>
                </a:cubicBezTo>
                <a:cubicBezTo>
                  <a:pt x="1493236" y="120947"/>
                  <a:pt x="1490959" y="122978"/>
                  <a:pt x="1491513" y="124455"/>
                </a:cubicBezTo>
                <a:cubicBezTo>
                  <a:pt x="1492049" y="125818"/>
                  <a:pt x="1493115" y="126906"/>
                  <a:pt x="1494467" y="127470"/>
                </a:cubicBezTo>
                <a:cubicBezTo>
                  <a:pt x="1496129" y="127840"/>
                  <a:pt x="1498960" y="125870"/>
                  <a:pt x="1500313" y="125870"/>
                </a:cubicBezTo>
                <a:cubicBezTo>
                  <a:pt x="1502001" y="125914"/>
                  <a:pt x="1503690" y="125811"/>
                  <a:pt x="1505360" y="125562"/>
                </a:cubicBezTo>
                <a:cubicBezTo>
                  <a:pt x="1508046" y="124766"/>
                  <a:pt x="1510812" y="124271"/>
                  <a:pt x="1513607" y="124085"/>
                </a:cubicBezTo>
                <a:cubicBezTo>
                  <a:pt x="1514838" y="124024"/>
                  <a:pt x="1516992" y="122547"/>
                  <a:pt x="1518100" y="122547"/>
                </a:cubicBezTo>
                <a:cubicBezTo>
                  <a:pt x="1519401" y="121987"/>
                  <a:pt x="1520590" y="121195"/>
                  <a:pt x="1521607" y="120208"/>
                </a:cubicBezTo>
                <a:cubicBezTo>
                  <a:pt x="1522350" y="119538"/>
                  <a:pt x="1522552" y="118454"/>
                  <a:pt x="1522100" y="117562"/>
                </a:cubicBezTo>
                <a:cubicBezTo>
                  <a:pt x="1521238" y="115408"/>
                  <a:pt x="1519454" y="116270"/>
                  <a:pt x="1517176" y="117070"/>
                </a:cubicBezTo>
                <a:cubicBezTo>
                  <a:pt x="1515945" y="117562"/>
                  <a:pt x="1513484" y="119716"/>
                  <a:pt x="1512684" y="118916"/>
                </a:cubicBezTo>
                <a:cubicBezTo>
                  <a:pt x="1511274" y="118065"/>
                  <a:pt x="1510720" y="116296"/>
                  <a:pt x="1511391" y="114793"/>
                </a:cubicBezTo>
                <a:cubicBezTo>
                  <a:pt x="1511699" y="113438"/>
                  <a:pt x="1510469" y="110854"/>
                  <a:pt x="1508684" y="111408"/>
                </a:cubicBezTo>
                <a:cubicBezTo>
                  <a:pt x="1506899" y="111961"/>
                  <a:pt x="1506776" y="114546"/>
                  <a:pt x="1506899" y="116454"/>
                </a:cubicBezTo>
                <a:cubicBezTo>
                  <a:pt x="1507022" y="118362"/>
                  <a:pt x="1505606" y="118793"/>
                  <a:pt x="1504745" y="119470"/>
                </a:cubicBezTo>
                <a:cubicBezTo>
                  <a:pt x="1503884" y="120146"/>
                  <a:pt x="1503083" y="121623"/>
                  <a:pt x="1501729" y="121070"/>
                </a:cubicBezTo>
                <a:cubicBezTo>
                  <a:pt x="1499677" y="119893"/>
                  <a:pt x="1498481" y="117645"/>
                  <a:pt x="1498652" y="115285"/>
                </a:cubicBezTo>
                <a:cubicBezTo>
                  <a:pt x="1498591" y="113992"/>
                  <a:pt x="1499083" y="104576"/>
                  <a:pt x="1499083" y="103345"/>
                </a:cubicBezTo>
                <a:cubicBezTo>
                  <a:pt x="1499329" y="100822"/>
                  <a:pt x="1497729" y="97376"/>
                  <a:pt x="1497729" y="95222"/>
                </a:cubicBezTo>
                <a:cubicBezTo>
                  <a:pt x="1497932" y="91388"/>
                  <a:pt x="1497932" y="87547"/>
                  <a:pt x="1497729" y="83714"/>
                </a:cubicBezTo>
                <a:cubicBezTo>
                  <a:pt x="1497517" y="82405"/>
                  <a:pt x="1497230" y="81110"/>
                  <a:pt x="1496867" y="79836"/>
                </a:cubicBezTo>
                <a:cubicBezTo>
                  <a:pt x="1497050" y="77773"/>
                  <a:pt x="1497867" y="75816"/>
                  <a:pt x="1499206" y="74236"/>
                </a:cubicBezTo>
                <a:cubicBezTo>
                  <a:pt x="1500213" y="73051"/>
                  <a:pt x="1501610" y="72266"/>
                  <a:pt x="1503145" y="72020"/>
                </a:cubicBezTo>
                <a:cubicBezTo>
                  <a:pt x="1504622" y="71713"/>
                  <a:pt x="1505053" y="75528"/>
                  <a:pt x="1505052" y="78175"/>
                </a:cubicBezTo>
                <a:cubicBezTo>
                  <a:pt x="1504997" y="79581"/>
                  <a:pt x="1505456" y="80959"/>
                  <a:pt x="1506345" y="82052"/>
                </a:cubicBezTo>
                <a:cubicBezTo>
                  <a:pt x="1507509" y="86284"/>
                  <a:pt x="1508129" y="90648"/>
                  <a:pt x="1508191" y="95037"/>
                </a:cubicBezTo>
                <a:cubicBezTo>
                  <a:pt x="1508130" y="97437"/>
                  <a:pt x="1508499" y="97130"/>
                  <a:pt x="1509914" y="98053"/>
                </a:cubicBezTo>
                <a:cubicBezTo>
                  <a:pt x="1511330" y="98976"/>
                  <a:pt x="1515576" y="97191"/>
                  <a:pt x="1516623" y="98053"/>
                </a:cubicBezTo>
                <a:cubicBezTo>
                  <a:pt x="1517669" y="98914"/>
                  <a:pt x="1518162" y="101253"/>
                  <a:pt x="1519146" y="101253"/>
                </a:cubicBezTo>
                <a:cubicBezTo>
                  <a:pt x="1522284" y="101684"/>
                  <a:pt x="1524439" y="96760"/>
                  <a:pt x="1525301" y="95529"/>
                </a:cubicBezTo>
                <a:cubicBezTo>
                  <a:pt x="1527577" y="92329"/>
                  <a:pt x="1522715" y="87899"/>
                  <a:pt x="1522038" y="87775"/>
                </a:cubicBezTo>
                <a:cubicBezTo>
                  <a:pt x="1521361" y="87652"/>
                  <a:pt x="1519392" y="89437"/>
                  <a:pt x="1516623" y="89867"/>
                </a:cubicBezTo>
                <a:cubicBezTo>
                  <a:pt x="1513853" y="90298"/>
                  <a:pt x="1515023" y="92268"/>
                  <a:pt x="1512807" y="91653"/>
                </a:cubicBezTo>
                <a:cubicBezTo>
                  <a:pt x="1510592" y="91037"/>
                  <a:pt x="1511576" y="86175"/>
                  <a:pt x="1512807" y="83960"/>
                </a:cubicBezTo>
                <a:cubicBezTo>
                  <a:pt x="1514061" y="82122"/>
                  <a:pt x="1514862" y="80013"/>
                  <a:pt x="1515145" y="77806"/>
                </a:cubicBezTo>
                <a:cubicBezTo>
                  <a:pt x="1514899" y="75159"/>
                  <a:pt x="1512561" y="71959"/>
                  <a:pt x="1512561" y="70974"/>
                </a:cubicBezTo>
                <a:cubicBezTo>
                  <a:pt x="1512561" y="69989"/>
                  <a:pt x="1515576" y="66727"/>
                  <a:pt x="1516869" y="66666"/>
                </a:cubicBezTo>
                <a:cubicBezTo>
                  <a:pt x="1518162" y="66604"/>
                  <a:pt x="1520377" y="70543"/>
                  <a:pt x="1521608" y="70543"/>
                </a:cubicBezTo>
                <a:cubicBezTo>
                  <a:pt x="1522838" y="70543"/>
                  <a:pt x="1525916" y="65743"/>
                  <a:pt x="1527331" y="62973"/>
                </a:cubicBezTo>
                <a:cubicBezTo>
                  <a:pt x="1528254" y="61250"/>
                  <a:pt x="1528808" y="56327"/>
                  <a:pt x="1531578" y="55096"/>
                </a:cubicBezTo>
                <a:cubicBezTo>
                  <a:pt x="1532686" y="55096"/>
                  <a:pt x="1534224" y="55650"/>
                  <a:pt x="1535024" y="55096"/>
                </a:cubicBezTo>
                <a:cubicBezTo>
                  <a:pt x="1536093" y="54565"/>
                  <a:pt x="1537278" y="54311"/>
                  <a:pt x="1538470" y="54357"/>
                </a:cubicBezTo>
                <a:close/>
                <a:moveTo>
                  <a:pt x="197722" y="49466"/>
                </a:moveTo>
                <a:cubicBezTo>
                  <a:pt x="164528" y="44698"/>
                  <a:pt x="129515" y="52594"/>
                  <a:pt x="100550" y="74283"/>
                </a:cubicBezTo>
                <a:lnTo>
                  <a:pt x="100532" y="74283"/>
                </a:lnTo>
                <a:cubicBezTo>
                  <a:pt x="67486" y="99018"/>
                  <a:pt x="48054" y="137898"/>
                  <a:pt x="48104" y="179175"/>
                </a:cubicBezTo>
                <a:cubicBezTo>
                  <a:pt x="48100" y="185853"/>
                  <a:pt x="48603" y="192520"/>
                  <a:pt x="49604" y="199122"/>
                </a:cubicBezTo>
                <a:cubicBezTo>
                  <a:pt x="49692" y="199670"/>
                  <a:pt x="49816" y="200199"/>
                  <a:pt x="49904" y="200746"/>
                </a:cubicBezTo>
                <a:cubicBezTo>
                  <a:pt x="50310" y="203200"/>
                  <a:pt x="50787" y="205619"/>
                  <a:pt x="51316" y="208019"/>
                </a:cubicBezTo>
                <a:cubicBezTo>
                  <a:pt x="52093" y="211409"/>
                  <a:pt x="52940" y="214780"/>
                  <a:pt x="53964" y="218064"/>
                </a:cubicBezTo>
                <a:cubicBezTo>
                  <a:pt x="55094" y="221594"/>
                  <a:pt x="56400" y="225125"/>
                  <a:pt x="57813" y="228655"/>
                </a:cubicBezTo>
                <a:cubicBezTo>
                  <a:pt x="58007" y="229114"/>
                  <a:pt x="58183" y="229609"/>
                  <a:pt x="58378" y="230068"/>
                </a:cubicBezTo>
                <a:cubicBezTo>
                  <a:pt x="62462" y="239782"/>
                  <a:pt x="67702" y="248968"/>
                  <a:pt x="73982" y="257429"/>
                </a:cubicBezTo>
                <a:lnTo>
                  <a:pt x="74071" y="257535"/>
                </a:lnTo>
                <a:cubicBezTo>
                  <a:pt x="74115" y="257595"/>
                  <a:pt x="74159" y="257653"/>
                  <a:pt x="74203" y="257713"/>
                </a:cubicBezTo>
                <a:cubicBezTo>
                  <a:pt x="85048" y="272195"/>
                  <a:pt x="98314" y="283794"/>
                  <a:pt x="113018" y="292368"/>
                </a:cubicBezTo>
                <a:lnTo>
                  <a:pt x="140713" y="302004"/>
                </a:lnTo>
                <a:lnTo>
                  <a:pt x="138627" y="298666"/>
                </a:lnTo>
                <a:cubicBezTo>
                  <a:pt x="137077" y="297845"/>
                  <a:pt x="135420" y="297252"/>
                  <a:pt x="133702" y="296901"/>
                </a:cubicBezTo>
                <a:lnTo>
                  <a:pt x="132944" y="296204"/>
                </a:lnTo>
                <a:lnTo>
                  <a:pt x="140499" y="297483"/>
                </a:lnTo>
                <a:cubicBezTo>
                  <a:pt x="142379" y="298269"/>
                  <a:pt x="143615" y="300184"/>
                  <a:pt x="144380" y="301903"/>
                </a:cubicBezTo>
                <a:lnTo>
                  <a:pt x="144889" y="303457"/>
                </a:lnTo>
                <a:lnTo>
                  <a:pt x="152328" y="306045"/>
                </a:lnTo>
                <a:lnTo>
                  <a:pt x="154338" y="306045"/>
                </a:lnTo>
                <a:lnTo>
                  <a:pt x="154301" y="306731"/>
                </a:lnTo>
                <a:lnTo>
                  <a:pt x="160463" y="308875"/>
                </a:lnTo>
                <a:lnTo>
                  <a:pt x="181599" y="307827"/>
                </a:lnTo>
                <a:lnTo>
                  <a:pt x="181911" y="307493"/>
                </a:lnTo>
                <a:cubicBezTo>
                  <a:pt x="181947" y="307211"/>
                  <a:pt x="180358" y="307493"/>
                  <a:pt x="180146" y="307493"/>
                </a:cubicBezTo>
                <a:cubicBezTo>
                  <a:pt x="179934" y="307493"/>
                  <a:pt x="180834" y="307034"/>
                  <a:pt x="180834" y="307034"/>
                </a:cubicBezTo>
                <a:lnTo>
                  <a:pt x="177798" y="307034"/>
                </a:lnTo>
                <a:lnTo>
                  <a:pt x="178416" y="306557"/>
                </a:lnTo>
                <a:lnTo>
                  <a:pt x="172185" y="306557"/>
                </a:lnTo>
                <a:cubicBezTo>
                  <a:pt x="172185" y="306557"/>
                  <a:pt x="172520" y="300026"/>
                  <a:pt x="168654" y="298543"/>
                </a:cubicBezTo>
                <a:cubicBezTo>
                  <a:pt x="165787" y="297374"/>
                  <a:pt x="162603" y="297242"/>
                  <a:pt x="159651" y="298172"/>
                </a:cubicBezTo>
                <a:cubicBezTo>
                  <a:pt x="156438" y="299267"/>
                  <a:pt x="155626" y="304739"/>
                  <a:pt x="155150" y="305057"/>
                </a:cubicBezTo>
                <a:cubicBezTo>
                  <a:pt x="154673" y="305375"/>
                  <a:pt x="154355" y="304810"/>
                  <a:pt x="154355" y="304810"/>
                </a:cubicBezTo>
                <a:cubicBezTo>
                  <a:pt x="154355" y="304810"/>
                  <a:pt x="155044" y="300432"/>
                  <a:pt x="156332" y="299126"/>
                </a:cubicBezTo>
                <a:cubicBezTo>
                  <a:pt x="158322" y="297113"/>
                  <a:pt x="161058" y="296013"/>
                  <a:pt x="163888" y="296089"/>
                </a:cubicBezTo>
                <a:cubicBezTo>
                  <a:pt x="168442" y="295772"/>
                  <a:pt x="172573" y="296937"/>
                  <a:pt x="174479" y="298861"/>
                </a:cubicBezTo>
                <a:cubicBezTo>
                  <a:pt x="176386" y="300785"/>
                  <a:pt x="176509" y="305710"/>
                  <a:pt x="176509" y="305710"/>
                </a:cubicBezTo>
                <a:lnTo>
                  <a:pt x="183571" y="305534"/>
                </a:lnTo>
                <a:cubicBezTo>
                  <a:pt x="183571" y="305534"/>
                  <a:pt x="184930" y="300432"/>
                  <a:pt x="186218" y="299126"/>
                </a:cubicBezTo>
                <a:cubicBezTo>
                  <a:pt x="188206" y="297110"/>
                  <a:pt x="190942" y="296010"/>
                  <a:pt x="193774" y="296089"/>
                </a:cubicBezTo>
                <a:cubicBezTo>
                  <a:pt x="198328" y="295772"/>
                  <a:pt x="202459" y="296937"/>
                  <a:pt x="204365" y="298861"/>
                </a:cubicBezTo>
                <a:cubicBezTo>
                  <a:pt x="206272" y="300785"/>
                  <a:pt x="206395" y="305710"/>
                  <a:pt x="206395" y="305710"/>
                </a:cubicBezTo>
                <a:lnTo>
                  <a:pt x="212375" y="305561"/>
                </a:lnTo>
                <a:lnTo>
                  <a:pt x="213645" y="304958"/>
                </a:lnTo>
                <a:lnTo>
                  <a:pt x="214529" y="302248"/>
                </a:lnTo>
                <a:cubicBezTo>
                  <a:pt x="215226" y="300476"/>
                  <a:pt x="216246" y="298446"/>
                  <a:pt x="217534" y="297413"/>
                </a:cubicBezTo>
                <a:cubicBezTo>
                  <a:pt x="220112" y="295348"/>
                  <a:pt x="224931" y="295736"/>
                  <a:pt x="224931" y="295736"/>
                </a:cubicBezTo>
                <a:lnTo>
                  <a:pt x="224931" y="298349"/>
                </a:lnTo>
                <a:cubicBezTo>
                  <a:pt x="224931" y="298349"/>
                  <a:pt x="219635" y="297908"/>
                  <a:pt x="217587" y="299408"/>
                </a:cubicBezTo>
                <a:lnTo>
                  <a:pt x="215340" y="304152"/>
                </a:lnTo>
                <a:lnTo>
                  <a:pt x="257634" y="284058"/>
                </a:lnTo>
                <a:cubicBezTo>
                  <a:pt x="315563" y="240682"/>
                  <a:pt x="327359" y="158557"/>
                  <a:pt x="283981" y="100629"/>
                </a:cubicBezTo>
                <a:cubicBezTo>
                  <a:pt x="262292" y="71665"/>
                  <a:pt x="230917" y="54234"/>
                  <a:pt x="197722" y="49466"/>
                </a:cubicBezTo>
                <a:close/>
                <a:moveTo>
                  <a:pt x="115978" y="47468"/>
                </a:moveTo>
                <a:cubicBezTo>
                  <a:pt x="115807" y="47634"/>
                  <a:pt x="115625" y="47788"/>
                  <a:pt x="115431" y="47927"/>
                </a:cubicBezTo>
                <a:cubicBezTo>
                  <a:pt x="115272" y="48016"/>
                  <a:pt x="114796" y="47963"/>
                  <a:pt x="114619" y="48122"/>
                </a:cubicBezTo>
                <a:cubicBezTo>
                  <a:pt x="114388" y="48280"/>
                  <a:pt x="114130" y="48400"/>
                  <a:pt x="113860" y="48475"/>
                </a:cubicBezTo>
                <a:cubicBezTo>
                  <a:pt x="113666" y="48475"/>
                  <a:pt x="113260" y="48227"/>
                  <a:pt x="112942" y="48475"/>
                </a:cubicBezTo>
                <a:cubicBezTo>
                  <a:pt x="112624" y="48722"/>
                  <a:pt x="112360" y="48563"/>
                  <a:pt x="112165" y="48722"/>
                </a:cubicBezTo>
                <a:lnTo>
                  <a:pt x="112112" y="48651"/>
                </a:lnTo>
                <a:cubicBezTo>
                  <a:pt x="111953" y="49039"/>
                  <a:pt x="112448" y="49445"/>
                  <a:pt x="112483" y="49851"/>
                </a:cubicBezTo>
                <a:cubicBezTo>
                  <a:pt x="112490" y="50109"/>
                  <a:pt x="112605" y="50353"/>
                  <a:pt x="112801" y="50522"/>
                </a:cubicBezTo>
                <a:cubicBezTo>
                  <a:pt x="113164" y="50722"/>
                  <a:pt x="113470" y="51013"/>
                  <a:pt x="113683" y="51370"/>
                </a:cubicBezTo>
                <a:cubicBezTo>
                  <a:pt x="113860" y="51634"/>
                  <a:pt x="114584" y="51829"/>
                  <a:pt x="114690" y="52005"/>
                </a:cubicBezTo>
                <a:cubicBezTo>
                  <a:pt x="114796" y="52182"/>
                  <a:pt x="115643" y="52535"/>
                  <a:pt x="115890" y="52711"/>
                </a:cubicBezTo>
                <a:cubicBezTo>
                  <a:pt x="116137" y="52888"/>
                  <a:pt x="116243" y="53311"/>
                  <a:pt x="116402" y="53470"/>
                </a:cubicBezTo>
                <a:cubicBezTo>
                  <a:pt x="116601" y="53762"/>
                  <a:pt x="116977" y="53873"/>
                  <a:pt x="117302" y="53735"/>
                </a:cubicBezTo>
                <a:cubicBezTo>
                  <a:pt x="117479" y="53629"/>
                  <a:pt x="117655" y="53117"/>
                  <a:pt x="117814" y="52958"/>
                </a:cubicBezTo>
                <a:cubicBezTo>
                  <a:pt x="117973" y="52799"/>
                  <a:pt x="118308" y="52694"/>
                  <a:pt x="118485" y="52535"/>
                </a:cubicBezTo>
                <a:cubicBezTo>
                  <a:pt x="118743" y="52319"/>
                  <a:pt x="118948" y="52047"/>
                  <a:pt x="119085" y="51740"/>
                </a:cubicBezTo>
                <a:cubicBezTo>
                  <a:pt x="119159" y="51476"/>
                  <a:pt x="119207" y="51204"/>
                  <a:pt x="119226" y="50928"/>
                </a:cubicBezTo>
                <a:cubicBezTo>
                  <a:pt x="119279" y="50611"/>
                  <a:pt x="119138" y="50169"/>
                  <a:pt x="119138" y="49887"/>
                </a:cubicBezTo>
                <a:cubicBezTo>
                  <a:pt x="119260" y="49585"/>
                  <a:pt x="119297" y="49255"/>
                  <a:pt x="119244" y="48934"/>
                </a:cubicBezTo>
                <a:cubicBezTo>
                  <a:pt x="119180" y="48660"/>
                  <a:pt x="119053" y="48406"/>
                  <a:pt x="118873" y="48192"/>
                </a:cubicBezTo>
                <a:cubicBezTo>
                  <a:pt x="118644" y="48056"/>
                  <a:pt x="118402" y="47945"/>
                  <a:pt x="118150" y="47857"/>
                </a:cubicBezTo>
                <a:cubicBezTo>
                  <a:pt x="117744" y="47663"/>
                  <a:pt x="116296" y="47186"/>
                  <a:pt x="115978" y="47468"/>
                </a:cubicBezTo>
                <a:close/>
                <a:moveTo>
                  <a:pt x="106623" y="45086"/>
                </a:moveTo>
                <a:cubicBezTo>
                  <a:pt x="106764" y="45051"/>
                  <a:pt x="106764" y="45563"/>
                  <a:pt x="106782" y="45933"/>
                </a:cubicBezTo>
                <a:cubicBezTo>
                  <a:pt x="106716" y="46331"/>
                  <a:pt x="106598" y="46715"/>
                  <a:pt x="106429" y="47081"/>
                </a:cubicBezTo>
                <a:cubicBezTo>
                  <a:pt x="106164" y="47593"/>
                  <a:pt x="106146" y="47946"/>
                  <a:pt x="105934" y="48352"/>
                </a:cubicBezTo>
                <a:cubicBezTo>
                  <a:pt x="105715" y="48691"/>
                  <a:pt x="105442" y="48989"/>
                  <a:pt x="105122" y="49234"/>
                </a:cubicBezTo>
                <a:cubicBezTo>
                  <a:pt x="104819" y="49413"/>
                  <a:pt x="104429" y="49319"/>
                  <a:pt x="104240" y="49023"/>
                </a:cubicBezTo>
                <a:cubicBezTo>
                  <a:pt x="104063" y="48749"/>
                  <a:pt x="104063" y="48396"/>
                  <a:pt x="104240" y="48122"/>
                </a:cubicBezTo>
                <a:cubicBezTo>
                  <a:pt x="104524" y="47658"/>
                  <a:pt x="104843" y="47215"/>
                  <a:pt x="105193" y="46798"/>
                </a:cubicBezTo>
                <a:cubicBezTo>
                  <a:pt x="105324" y="46609"/>
                  <a:pt x="105426" y="46401"/>
                  <a:pt x="105493" y="46181"/>
                </a:cubicBezTo>
                <a:cubicBezTo>
                  <a:pt x="105564" y="45933"/>
                  <a:pt x="105864" y="45863"/>
                  <a:pt x="106023" y="45563"/>
                </a:cubicBezTo>
                <a:cubicBezTo>
                  <a:pt x="106189" y="45365"/>
                  <a:pt x="106393" y="45204"/>
                  <a:pt x="106623" y="45086"/>
                </a:cubicBezTo>
                <a:close/>
                <a:moveTo>
                  <a:pt x="108141" y="40195"/>
                </a:moveTo>
                <a:cubicBezTo>
                  <a:pt x="107893" y="40195"/>
                  <a:pt x="107452" y="40672"/>
                  <a:pt x="107276" y="40672"/>
                </a:cubicBezTo>
                <a:cubicBezTo>
                  <a:pt x="106965" y="40692"/>
                  <a:pt x="106658" y="40746"/>
                  <a:pt x="106358" y="40831"/>
                </a:cubicBezTo>
                <a:cubicBezTo>
                  <a:pt x="106165" y="40921"/>
                  <a:pt x="106019" y="41087"/>
                  <a:pt x="105952" y="41290"/>
                </a:cubicBezTo>
                <a:cubicBezTo>
                  <a:pt x="105846" y="41449"/>
                  <a:pt x="105752" y="41613"/>
                  <a:pt x="105669" y="41784"/>
                </a:cubicBezTo>
                <a:cubicBezTo>
                  <a:pt x="105551" y="41982"/>
                  <a:pt x="105452" y="42188"/>
                  <a:pt x="105369" y="42402"/>
                </a:cubicBezTo>
                <a:cubicBezTo>
                  <a:pt x="105214" y="42723"/>
                  <a:pt x="104998" y="43011"/>
                  <a:pt x="104734" y="43249"/>
                </a:cubicBezTo>
                <a:cubicBezTo>
                  <a:pt x="104398" y="43585"/>
                  <a:pt x="104380" y="43691"/>
                  <a:pt x="104204" y="43797"/>
                </a:cubicBezTo>
                <a:cubicBezTo>
                  <a:pt x="103966" y="44028"/>
                  <a:pt x="103757" y="44289"/>
                  <a:pt x="103586" y="44573"/>
                </a:cubicBezTo>
                <a:cubicBezTo>
                  <a:pt x="103304" y="44979"/>
                  <a:pt x="102845" y="45262"/>
                  <a:pt x="102668" y="45527"/>
                </a:cubicBezTo>
                <a:cubicBezTo>
                  <a:pt x="102366" y="46047"/>
                  <a:pt x="101950" y="46494"/>
                  <a:pt x="101450" y="46833"/>
                </a:cubicBezTo>
                <a:cubicBezTo>
                  <a:pt x="101256" y="46743"/>
                  <a:pt x="101055" y="46665"/>
                  <a:pt x="100850" y="46603"/>
                </a:cubicBezTo>
                <a:cubicBezTo>
                  <a:pt x="100391" y="46515"/>
                  <a:pt x="100232" y="46445"/>
                  <a:pt x="99914" y="46603"/>
                </a:cubicBezTo>
                <a:cubicBezTo>
                  <a:pt x="99699" y="46868"/>
                  <a:pt x="99500" y="47145"/>
                  <a:pt x="99314" y="47433"/>
                </a:cubicBezTo>
                <a:cubicBezTo>
                  <a:pt x="99314" y="47945"/>
                  <a:pt x="98855" y="48510"/>
                  <a:pt x="99420" y="49498"/>
                </a:cubicBezTo>
                <a:cubicBezTo>
                  <a:pt x="99526" y="49675"/>
                  <a:pt x="99808" y="50046"/>
                  <a:pt x="100338" y="50858"/>
                </a:cubicBezTo>
                <a:cubicBezTo>
                  <a:pt x="100668" y="51288"/>
                  <a:pt x="101023" y="51700"/>
                  <a:pt x="101397" y="52093"/>
                </a:cubicBezTo>
                <a:cubicBezTo>
                  <a:pt x="101697" y="52464"/>
                  <a:pt x="102156" y="52835"/>
                  <a:pt x="102262" y="53011"/>
                </a:cubicBezTo>
                <a:cubicBezTo>
                  <a:pt x="102368" y="53188"/>
                  <a:pt x="102703" y="53700"/>
                  <a:pt x="102792" y="53700"/>
                </a:cubicBezTo>
                <a:cubicBezTo>
                  <a:pt x="102880" y="53700"/>
                  <a:pt x="102933" y="53753"/>
                  <a:pt x="103180" y="53965"/>
                </a:cubicBezTo>
                <a:cubicBezTo>
                  <a:pt x="103427" y="54176"/>
                  <a:pt x="103498" y="54388"/>
                  <a:pt x="103798" y="54547"/>
                </a:cubicBezTo>
                <a:cubicBezTo>
                  <a:pt x="103959" y="54619"/>
                  <a:pt x="104133" y="54657"/>
                  <a:pt x="104310" y="54653"/>
                </a:cubicBezTo>
                <a:cubicBezTo>
                  <a:pt x="104659" y="54526"/>
                  <a:pt x="104997" y="54365"/>
                  <a:pt x="105316" y="54176"/>
                </a:cubicBezTo>
                <a:cubicBezTo>
                  <a:pt x="105475" y="54070"/>
                  <a:pt x="105581" y="53876"/>
                  <a:pt x="105828" y="53717"/>
                </a:cubicBezTo>
                <a:cubicBezTo>
                  <a:pt x="106075" y="53559"/>
                  <a:pt x="106569" y="53506"/>
                  <a:pt x="106711" y="53470"/>
                </a:cubicBezTo>
                <a:cubicBezTo>
                  <a:pt x="106852" y="53435"/>
                  <a:pt x="107240" y="53647"/>
                  <a:pt x="107240" y="53788"/>
                </a:cubicBezTo>
                <a:cubicBezTo>
                  <a:pt x="107433" y="54296"/>
                  <a:pt x="107657" y="54791"/>
                  <a:pt x="107911" y="55271"/>
                </a:cubicBezTo>
                <a:cubicBezTo>
                  <a:pt x="108082" y="55638"/>
                  <a:pt x="108289" y="55986"/>
                  <a:pt x="108529" y="56312"/>
                </a:cubicBezTo>
                <a:cubicBezTo>
                  <a:pt x="108635" y="56471"/>
                  <a:pt x="108970" y="56895"/>
                  <a:pt x="108970" y="57071"/>
                </a:cubicBezTo>
                <a:cubicBezTo>
                  <a:pt x="109429" y="57883"/>
                  <a:pt x="109288" y="58289"/>
                  <a:pt x="108670" y="58678"/>
                </a:cubicBezTo>
                <a:cubicBezTo>
                  <a:pt x="108494" y="58784"/>
                  <a:pt x="107858" y="58607"/>
                  <a:pt x="107276" y="58978"/>
                </a:cubicBezTo>
                <a:cubicBezTo>
                  <a:pt x="107187" y="59031"/>
                  <a:pt x="106481" y="59596"/>
                  <a:pt x="106693" y="59772"/>
                </a:cubicBezTo>
                <a:cubicBezTo>
                  <a:pt x="106905" y="59949"/>
                  <a:pt x="108264" y="60055"/>
                  <a:pt x="108670" y="60284"/>
                </a:cubicBezTo>
                <a:cubicBezTo>
                  <a:pt x="109076" y="60514"/>
                  <a:pt x="109270" y="60761"/>
                  <a:pt x="109588" y="60849"/>
                </a:cubicBezTo>
                <a:cubicBezTo>
                  <a:pt x="109939" y="60879"/>
                  <a:pt x="110292" y="60844"/>
                  <a:pt x="110629" y="60743"/>
                </a:cubicBezTo>
                <a:cubicBezTo>
                  <a:pt x="110894" y="60726"/>
                  <a:pt x="111159" y="60831"/>
                  <a:pt x="111336" y="60831"/>
                </a:cubicBezTo>
                <a:cubicBezTo>
                  <a:pt x="111512" y="60831"/>
                  <a:pt x="111953" y="60743"/>
                  <a:pt x="112095" y="60743"/>
                </a:cubicBezTo>
                <a:cubicBezTo>
                  <a:pt x="112269" y="60821"/>
                  <a:pt x="112467" y="60821"/>
                  <a:pt x="112642" y="60743"/>
                </a:cubicBezTo>
                <a:cubicBezTo>
                  <a:pt x="112819" y="60637"/>
                  <a:pt x="112871" y="60231"/>
                  <a:pt x="113242" y="59772"/>
                </a:cubicBezTo>
                <a:cubicBezTo>
                  <a:pt x="113613" y="59313"/>
                  <a:pt x="113419" y="58554"/>
                  <a:pt x="113613" y="58289"/>
                </a:cubicBezTo>
                <a:cubicBezTo>
                  <a:pt x="113895" y="57742"/>
                  <a:pt x="113929" y="57098"/>
                  <a:pt x="113701" y="56524"/>
                </a:cubicBezTo>
                <a:cubicBezTo>
                  <a:pt x="112889" y="54923"/>
                  <a:pt x="111962" y="53384"/>
                  <a:pt x="110930" y="51917"/>
                </a:cubicBezTo>
                <a:cubicBezTo>
                  <a:pt x="110610" y="51661"/>
                  <a:pt x="110345" y="51343"/>
                  <a:pt x="110153" y="50981"/>
                </a:cubicBezTo>
                <a:cubicBezTo>
                  <a:pt x="109941" y="50628"/>
                  <a:pt x="110153" y="50116"/>
                  <a:pt x="110312" y="50116"/>
                </a:cubicBezTo>
                <a:cubicBezTo>
                  <a:pt x="110532" y="50079"/>
                  <a:pt x="110718" y="49933"/>
                  <a:pt x="110806" y="49728"/>
                </a:cubicBezTo>
                <a:cubicBezTo>
                  <a:pt x="110889" y="49285"/>
                  <a:pt x="110942" y="48836"/>
                  <a:pt x="110965" y="48386"/>
                </a:cubicBezTo>
                <a:cubicBezTo>
                  <a:pt x="110894" y="47117"/>
                  <a:pt x="110894" y="45843"/>
                  <a:pt x="110965" y="44573"/>
                </a:cubicBezTo>
                <a:cubicBezTo>
                  <a:pt x="110984" y="44197"/>
                  <a:pt x="110984" y="43820"/>
                  <a:pt x="110965" y="43444"/>
                </a:cubicBezTo>
                <a:cubicBezTo>
                  <a:pt x="111053" y="42875"/>
                  <a:pt x="111184" y="42316"/>
                  <a:pt x="111353" y="41767"/>
                </a:cubicBezTo>
                <a:cubicBezTo>
                  <a:pt x="111281" y="41465"/>
                  <a:pt x="111106" y="41196"/>
                  <a:pt x="110859" y="41008"/>
                </a:cubicBezTo>
                <a:cubicBezTo>
                  <a:pt x="110682" y="40902"/>
                  <a:pt x="110259" y="40354"/>
                  <a:pt x="109906" y="40195"/>
                </a:cubicBezTo>
                <a:cubicBezTo>
                  <a:pt x="109318" y="40137"/>
                  <a:pt x="108728" y="40137"/>
                  <a:pt x="108141" y="40195"/>
                </a:cubicBezTo>
                <a:close/>
                <a:moveTo>
                  <a:pt x="259248" y="37848"/>
                </a:moveTo>
                <a:cubicBezTo>
                  <a:pt x="259036" y="37795"/>
                  <a:pt x="258824" y="37742"/>
                  <a:pt x="258665" y="38042"/>
                </a:cubicBezTo>
                <a:cubicBezTo>
                  <a:pt x="258535" y="38467"/>
                  <a:pt x="258332" y="38868"/>
                  <a:pt x="258065" y="39225"/>
                </a:cubicBezTo>
                <a:cubicBezTo>
                  <a:pt x="257816" y="39671"/>
                  <a:pt x="257512" y="40086"/>
                  <a:pt x="257165" y="40460"/>
                </a:cubicBezTo>
                <a:cubicBezTo>
                  <a:pt x="256480" y="40903"/>
                  <a:pt x="255917" y="41511"/>
                  <a:pt x="255523" y="42226"/>
                </a:cubicBezTo>
                <a:cubicBezTo>
                  <a:pt x="254596" y="42245"/>
                  <a:pt x="253676" y="42070"/>
                  <a:pt x="252822" y="41714"/>
                </a:cubicBezTo>
                <a:cubicBezTo>
                  <a:pt x="252328" y="41466"/>
                  <a:pt x="251745" y="40884"/>
                  <a:pt x="251463" y="40884"/>
                </a:cubicBezTo>
                <a:cubicBezTo>
                  <a:pt x="251207" y="40826"/>
                  <a:pt x="250942" y="40826"/>
                  <a:pt x="250686" y="40884"/>
                </a:cubicBezTo>
                <a:cubicBezTo>
                  <a:pt x="250386" y="40902"/>
                  <a:pt x="250139" y="40743"/>
                  <a:pt x="249874" y="40743"/>
                </a:cubicBezTo>
                <a:cubicBezTo>
                  <a:pt x="249602" y="40840"/>
                  <a:pt x="249325" y="40923"/>
                  <a:pt x="249044" y="40990"/>
                </a:cubicBezTo>
                <a:cubicBezTo>
                  <a:pt x="248661" y="41030"/>
                  <a:pt x="248344" y="41304"/>
                  <a:pt x="248250" y="41678"/>
                </a:cubicBezTo>
                <a:cubicBezTo>
                  <a:pt x="247950" y="42356"/>
                  <a:pt x="248068" y="43145"/>
                  <a:pt x="248550" y="43708"/>
                </a:cubicBezTo>
                <a:cubicBezTo>
                  <a:pt x="248956" y="44026"/>
                  <a:pt x="248974" y="44397"/>
                  <a:pt x="249256" y="44715"/>
                </a:cubicBezTo>
                <a:cubicBezTo>
                  <a:pt x="249419" y="44896"/>
                  <a:pt x="249636" y="45020"/>
                  <a:pt x="249874" y="45068"/>
                </a:cubicBezTo>
                <a:cubicBezTo>
                  <a:pt x="250125" y="45117"/>
                  <a:pt x="250372" y="45182"/>
                  <a:pt x="250616" y="45262"/>
                </a:cubicBezTo>
                <a:lnTo>
                  <a:pt x="251110" y="45544"/>
                </a:lnTo>
                <a:cubicBezTo>
                  <a:pt x="251286" y="45650"/>
                  <a:pt x="251834" y="45650"/>
                  <a:pt x="251763" y="45880"/>
                </a:cubicBezTo>
                <a:cubicBezTo>
                  <a:pt x="251692" y="46109"/>
                  <a:pt x="251216" y="46462"/>
                  <a:pt x="250986" y="46621"/>
                </a:cubicBezTo>
                <a:cubicBezTo>
                  <a:pt x="250291" y="47287"/>
                  <a:pt x="249452" y="47783"/>
                  <a:pt x="248532" y="48069"/>
                </a:cubicBezTo>
                <a:cubicBezTo>
                  <a:pt x="246919" y="48556"/>
                  <a:pt x="245281" y="48957"/>
                  <a:pt x="243625" y="49269"/>
                </a:cubicBezTo>
                <a:cubicBezTo>
                  <a:pt x="243466" y="49269"/>
                  <a:pt x="243166" y="49269"/>
                  <a:pt x="243025" y="49269"/>
                </a:cubicBezTo>
                <a:cubicBezTo>
                  <a:pt x="242704" y="49329"/>
                  <a:pt x="242379" y="49370"/>
                  <a:pt x="242054" y="49393"/>
                </a:cubicBezTo>
                <a:cubicBezTo>
                  <a:pt x="241623" y="49481"/>
                  <a:pt x="241178" y="49481"/>
                  <a:pt x="240748" y="49393"/>
                </a:cubicBezTo>
                <a:lnTo>
                  <a:pt x="240748" y="49322"/>
                </a:lnTo>
                <a:cubicBezTo>
                  <a:pt x="240200" y="49216"/>
                  <a:pt x="239830" y="49375"/>
                  <a:pt x="239883" y="49534"/>
                </a:cubicBezTo>
                <a:cubicBezTo>
                  <a:pt x="239936" y="49693"/>
                  <a:pt x="240183" y="49904"/>
                  <a:pt x="240412" y="50152"/>
                </a:cubicBezTo>
                <a:cubicBezTo>
                  <a:pt x="240642" y="50399"/>
                  <a:pt x="240306" y="50911"/>
                  <a:pt x="240412" y="51175"/>
                </a:cubicBezTo>
                <a:cubicBezTo>
                  <a:pt x="240518" y="51440"/>
                  <a:pt x="240483" y="51758"/>
                  <a:pt x="240659" y="51917"/>
                </a:cubicBezTo>
                <a:cubicBezTo>
                  <a:pt x="240926" y="52069"/>
                  <a:pt x="241221" y="52171"/>
                  <a:pt x="241524" y="52217"/>
                </a:cubicBezTo>
                <a:cubicBezTo>
                  <a:pt x="242043" y="52406"/>
                  <a:pt x="242575" y="52559"/>
                  <a:pt x="243113" y="52676"/>
                </a:cubicBezTo>
                <a:cubicBezTo>
                  <a:pt x="243537" y="52676"/>
                  <a:pt x="244649" y="52676"/>
                  <a:pt x="245108" y="52676"/>
                </a:cubicBezTo>
                <a:cubicBezTo>
                  <a:pt x="246024" y="52849"/>
                  <a:pt x="246963" y="52849"/>
                  <a:pt x="247879" y="52676"/>
                </a:cubicBezTo>
                <a:cubicBezTo>
                  <a:pt x="249239" y="52252"/>
                  <a:pt x="250033" y="52199"/>
                  <a:pt x="251004" y="51899"/>
                </a:cubicBezTo>
                <a:cubicBezTo>
                  <a:pt x="251975" y="51599"/>
                  <a:pt x="253387" y="50240"/>
                  <a:pt x="253581" y="50593"/>
                </a:cubicBezTo>
                <a:cubicBezTo>
                  <a:pt x="253775" y="50946"/>
                  <a:pt x="254040" y="52323"/>
                  <a:pt x="254570" y="53488"/>
                </a:cubicBezTo>
                <a:cubicBezTo>
                  <a:pt x="254718" y="53986"/>
                  <a:pt x="254836" y="54494"/>
                  <a:pt x="254923" y="55006"/>
                </a:cubicBezTo>
                <a:cubicBezTo>
                  <a:pt x="254990" y="55901"/>
                  <a:pt x="255113" y="56793"/>
                  <a:pt x="255293" y="57672"/>
                </a:cubicBezTo>
                <a:cubicBezTo>
                  <a:pt x="255730" y="58613"/>
                  <a:pt x="255730" y="59696"/>
                  <a:pt x="255293" y="60637"/>
                </a:cubicBezTo>
                <a:cubicBezTo>
                  <a:pt x="255301" y="61045"/>
                  <a:pt x="255479" y="61430"/>
                  <a:pt x="255788" y="61696"/>
                </a:cubicBezTo>
                <a:cubicBezTo>
                  <a:pt x="256158" y="62067"/>
                  <a:pt x="256776" y="62085"/>
                  <a:pt x="257129" y="62738"/>
                </a:cubicBezTo>
                <a:cubicBezTo>
                  <a:pt x="257361" y="63022"/>
                  <a:pt x="257641" y="63260"/>
                  <a:pt x="257959" y="63444"/>
                </a:cubicBezTo>
                <a:cubicBezTo>
                  <a:pt x="258347" y="63744"/>
                  <a:pt x="258806" y="63868"/>
                  <a:pt x="259036" y="64044"/>
                </a:cubicBezTo>
                <a:cubicBezTo>
                  <a:pt x="259352" y="64283"/>
                  <a:pt x="259682" y="64501"/>
                  <a:pt x="260024" y="64697"/>
                </a:cubicBezTo>
                <a:cubicBezTo>
                  <a:pt x="260166" y="64750"/>
                  <a:pt x="260342" y="64909"/>
                  <a:pt x="260536" y="64874"/>
                </a:cubicBezTo>
                <a:cubicBezTo>
                  <a:pt x="260731" y="64839"/>
                  <a:pt x="261013" y="64750"/>
                  <a:pt x="261207" y="64750"/>
                </a:cubicBezTo>
                <a:cubicBezTo>
                  <a:pt x="261668" y="64957"/>
                  <a:pt x="262194" y="64957"/>
                  <a:pt x="262655" y="64750"/>
                </a:cubicBezTo>
                <a:cubicBezTo>
                  <a:pt x="262937" y="64644"/>
                  <a:pt x="263061" y="64238"/>
                  <a:pt x="263167" y="64080"/>
                </a:cubicBezTo>
                <a:cubicBezTo>
                  <a:pt x="263273" y="63921"/>
                  <a:pt x="263679" y="63938"/>
                  <a:pt x="263679" y="63691"/>
                </a:cubicBezTo>
                <a:cubicBezTo>
                  <a:pt x="263679" y="63444"/>
                  <a:pt x="263343" y="63215"/>
                  <a:pt x="263184" y="63003"/>
                </a:cubicBezTo>
                <a:cubicBezTo>
                  <a:pt x="262531" y="62226"/>
                  <a:pt x="262125" y="61749"/>
                  <a:pt x="261666" y="61237"/>
                </a:cubicBezTo>
                <a:cubicBezTo>
                  <a:pt x="261490" y="61026"/>
                  <a:pt x="261366" y="60514"/>
                  <a:pt x="261137" y="60196"/>
                </a:cubicBezTo>
                <a:cubicBezTo>
                  <a:pt x="260812" y="59861"/>
                  <a:pt x="260522" y="59495"/>
                  <a:pt x="260272" y="59101"/>
                </a:cubicBezTo>
                <a:cubicBezTo>
                  <a:pt x="259956" y="58242"/>
                  <a:pt x="259560" y="57414"/>
                  <a:pt x="259089" y="56630"/>
                </a:cubicBezTo>
                <a:cubicBezTo>
                  <a:pt x="258524" y="55783"/>
                  <a:pt x="258665" y="54018"/>
                  <a:pt x="258418" y="53382"/>
                </a:cubicBezTo>
                <a:cubicBezTo>
                  <a:pt x="257873" y="52062"/>
                  <a:pt x="257516" y="50671"/>
                  <a:pt x="257359" y="49251"/>
                </a:cubicBezTo>
                <a:cubicBezTo>
                  <a:pt x="257331" y="48759"/>
                  <a:pt x="257525" y="48279"/>
                  <a:pt x="257888" y="47945"/>
                </a:cubicBezTo>
                <a:cubicBezTo>
                  <a:pt x="258171" y="47738"/>
                  <a:pt x="258489" y="47583"/>
                  <a:pt x="258824" y="47486"/>
                </a:cubicBezTo>
                <a:cubicBezTo>
                  <a:pt x="259470" y="47504"/>
                  <a:pt x="260111" y="47604"/>
                  <a:pt x="260731" y="47786"/>
                </a:cubicBezTo>
                <a:cubicBezTo>
                  <a:pt x="261066" y="47892"/>
                  <a:pt x="261419" y="48069"/>
                  <a:pt x="261825" y="48245"/>
                </a:cubicBezTo>
                <a:cubicBezTo>
                  <a:pt x="262219" y="48423"/>
                  <a:pt x="262646" y="48513"/>
                  <a:pt x="263078" y="48510"/>
                </a:cubicBezTo>
                <a:cubicBezTo>
                  <a:pt x="263703" y="48653"/>
                  <a:pt x="264342" y="48731"/>
                  <a:pt x="264985" y="48739"/>
                </a:cubicBezTo>
                <a:cubicBezTo>
                  <a:pt x="265409" y="48633"/>
                  <a:pt x="265603" y="48475"/>
                  <a:pt x="265920" y="48633"/>
                </a:cubicBezTo>
                <a:cubicBezTo>
                  <a:pt x="266238" y="48792"/>
                  <a:pt x="266309" y="48686"/>
                  <a:pt x="266468" y="48404"/>
                </a:cubicBezTo>
                <a:cubicBezTo>
                  <a:pt x="266750" y="47716"/>
                  <a:pt x="266980" y="46762"/>
                  <a:pt x="266468" y="46356"/>
                </a:cubicBezTo>
                <a:cubicBezTo>
                  <a:pt x="265956" y="45950"/>
                  <a:pt x="265514" y="45650"/>
                  <a:pt x="265497" y="45297"/>
                </a:cubicBezTo>
                <a:cubicBezTo>
                  <a:pt x="265479" y="44944"/>
                  <a:pt x="264314" y="44609"/>
                  <a:pt x="264120" y="44503"/>
                </a:cubicBezTo>
                <a:cubicBezTo>
                  <a:pt x="263926" y="44397"/>
                  <a:pt x="263290" y="44609"/>
                  <a:pt x="262849" y="44609"/>
                </a:cubicBezTo>
                <a:cubicBezTo>
                  <a:pt x="262536" y="44587"/>
                  <a:pt x="262229" y="44527"/>
                  <a:pt x="261931" y="44432"/>
                </a:cubicBezTo>
                <a:cubicBezTo>
                  <a:pt x="261666" y="44344"/>
                  <a:pt x="261119" y="44344"/>
                  <a:pt x="261119" y="44344"/>
                </a:cubicBezTo>
                <a:cubicBezTo>
                  <a:pt x="260907" y="44356"/>
                  <a:pt x="260697" y="44300"/>
                  <a:pt x="260519" y="44185"/>
                </a:cubicBezTo>
                <a:cubicBezTo>
                  <a:pt x="260377" y="44061"/>
                  <a:pt x="260978" y="43549"/>
                  <a:pt x="260978" y="43444"/>
                </a:cubicBezTo>
                <a:cubicBezTo>
                  <a:pt x="261507" y="43002"/>
                  <a:pt x="261984" y="42649"/>
                  <a:pt x="262249" y="42455"/>
                </a:cubicBezTo>
                <a:cubicBezTo>
                  <a:pt x="262513" y="42261"/>
                  <a:pt x="262337" y="42049"/>
                  <a:pt x="262513" y="41678"/>
                </a:cubicBezTo>
                <a:cubicBezTo>
                  <a:pt x="262690" y="41308"/>
                  <a:pt x="262937" y="41202"/>
                  <a:pt x="262690" y="40831"/>
                </a:cubicBezTo>
                <a:cubicBezTo>
                  <a:pt x="262377" y="40416"/>
                  <a:pt x="262192" y="39920"/>
                  <a:pt x="262160" y="39401"/>
                </a:cubicBezTo>
                <a:cubicBezTo>
                  <a:pt x="262160" y="39207"/>
                  <a:pt x="261084" y="38783"/>
                  <a:pt x="260907" y="38607"/>
                </a:cubicBezTo>
                <a:cubicBezTo>
                  <a:pt x="260731" y="38430"/>
                  <a:pt x="260307" y="38554"/>
                  <a:pt x="260095" y="38430"/>
                </a:cubicBezTo>
                <a:cubicBezTo>
                  <a:pt x="259883" y="38307"/>
                  <a:pt x="259936" y="38042"/>
                  <a:pt x="259248" y="37848"/>
                </a:cubicBezTo>
                <a:close/>
                <a:moveTo>
                  <a:pt x="143728" y="35112"/>
                </a:moveTo>
                <a:lnTo>
                  <a:pt x="143781" y="35182"/>
                </a:lnTo>
                <a:lnTo>
                  <a:pt x="143740" y="35135"/>
                </a:lnTo>
                <a:close/>
                <a:moveTo>
                  <a:pt x="101609" y="31758"/>
                </a:moveTo>
                <a:cubicBezTo>
                  <a:pt x="101379" y="31669"/>
                  <a:pt x="101026" y="31987"/>
                  <a:pt x="100709" y="31987"/>
                </a:cubicBezTo>
                <a:cubicBezTo>
                  <a:pt x="100391" y="31987"/>
                  <a:pt x="100285" y="31863"/>
                  <a:pt x="100073" y="31987"/>
                </a:cubicBezTo>
                <a:cubicBezTo>
                  <a:pt x="99810" y="32172"/>
                  <a:pt x="99533" y="32338"/>
                  <a:pt x="99244" y="32481"/>
                </a:cubicBezTo>
                <a:cubicBezTo>
                  <a:pt x="99005" y="32575"/>
                  <a:pt x="98776" y="32688"/>
                  <a:pt x="98555" y="32817"/>
                </a:cubicBezTo>
                <a:cubicBezTo>
                  <a:pt x="98255" y="33011"/>
                  <a:pt x="98255" y="33205"/>
                  <a:pt x="98131" y="33346"/>
                </a:cubicBezTo>
                <a:cubicBezTo>
                  <a:pt x="98008" y="33487"/>
                  <a:pt x="97690" y="33629"/>
                  <a:pt x="97602" y="33735"/>
                </a:cubicBezTo>
                <a:cubicBezTo>
                  <a:pt x="97514" y="33841"/>
                  <a:pt x="97514" y="34105"/>
                  <a:pt x="97178" y="34317"/>
                </a:cubicBezTo>
                <a:cubicBezTo>
                  <a:pt x="96843" y="34529"/>
                  <a:pt x="96401" y="34582"/>
                  <a:pt x="96296" y="35059"/>
                </a:cubicBezTo>
                <a:cubicBezTo>
                  <a:pt x="96220" y="35288"/>
                  <a:pt x="96266" y="35542"/>
                  <a:pt x="96419" y="35729"/>
                </a:cubicBezTo>
                <a:cubicBezTo>
                  <a:pt x="96684" y="35941"/>
                  <a:pt x="97937" y="36524"/>
                  <a:pt x="98043" y="36947"/>
                </a:cubicBezTo>
                <a:cubicBezTo>
                  <a:pt x="98123" y="37195"/>
                  <a:pt x="98181" y="37449"/>
                  <a:pt x="98220" y="37706"/>
                </a:cubicBezTo>
                <a:cubicBezTo>
                  <a:pt x="98343" y="38007"/>
                  <a:pt x="98343" y="38112"/>
                  <a:pt x="98343" y="38342"/>
                </a:cubicBezTo>
                <a:cubicBezTo>
                  <a:pt x="98334" y="38564"/>
                  <a:pt x="98403" y="38783"/>
                  <a:pt x="98537" y="38960"/>
                </a:cubicBezTo>
                <a:cubicBezTo>
                  <a:pt x="98772" y="39071"/>
                  <a:pt x="99044" y="39071"/>
                  <a:pt x="99279" y="38960"/>
                </a:cubicBezTo>
                <a:cubicBezTo>
                  <a:pt x="99526" y="38819"/>
                  <a:pt x="99826" y="38730"/>
                  <a:pt x="99932" y="38819"/>
                </a:cubicBezTo>
                <a:cubicBezTo>
                  <a:pt x="100038" y="38907"/>
                  <a:pt x="100267" y="38907"/>
                  <a:pt x="100320" y="39278"/>
                </a:cubicBezTo>
                <a:cubicBezTo>
                  <a:pt x="100373" y="39648"/>
                  <a:pt x="100144" y="39807"/>
                  <a:pt x="99826" y="40195"/>
                </a:cubicBezTo>
                <a:cubicBezTo>
                  <a:pt x="99508" y="40584"/>
                  <a:pt x="98396" y="41625"/>
                  <a:pt x="98290" y="41961"/>
                </a:cubicBezTo>
                <a:cubicBezTo>
                  <a:pt x="98184" y="42296"/>
                  <a:pt x="97708" y="42349"/>
                  <a:pt x="97372" y="42702"/>
                </a:cubicBezTo>
                <a:cubicBezTo>
                  <a:pt x="96719" y="43394"/>
                  <a:pt x="96018" y="44037"/>
                  <a:pt x="95272" y="44626"/>
                </a:cubicBezTo>
                <a:cubicBezTo>
                  <a:pt x="95025" y="44803"/>
                  <a:pt x="94654" y="45474"/>
                  <a:pt x="94477" y="45562"/>
                </a:cubicBezTo>
                <a:cubicBezTo>
                  <a:pt x="94301" y="45650"/>
                  <a:pt x="94001" y="45421"/>
                  <a:pt x="93859" y="45562"/>
                </a:cubicBezTo>
                <a:lnTo>
                  <a:pt x="93859" y="45491"/>
                </a:lnTo>
                <a:cubicBezTo>
                  <a:pt x="93309" y="46063"/>
                  <a:pt x="92871" y="46734"/>
                  <a:pt x="92571" y="47468"/>
                </a:cubicBezTo>
                <a:cubicBezTo>
                  <a:pt x="92534" y="47716"/>
                  <a:pt x="92604" y="47966"/>
                  <a:pt x="92765" y="48157"/>
                </a:cubicBezTo>
                <a:cubicBezTo>
                  <a:pt x="93012" y="48510"/>
                  <a:pt x="93277" y="48828"/>
                  <a:pt x="93277" y="48916"/>
                </a:cubicBezTo>
                <a:cubicBezTo>
                  <a:pt x="93436" y="49304"/>
                  <a:pt x="93736" y="49728"/>
                  <a:pt x="94054" y="49693"/>
                </a:cubicBezTo>
                <a:cubicBezTo>
                  <a:pt x="94371" y="49657"/>
                  <a:pt x="94495" y="49322"/>
                  <a:pt x="94972" y="49234"/>
                </a:cubicBezTo>
                <a:cubicBezTo>
                  <a:pt x="95448" y="49145"/>
                  <a:pt x="95378" y="49445"/>
                  <a:pt x="95642" y="49234"/>
                </a:cubicBezTo>
                <a:cubicBezTo>
                  <a:pt x="95907" y="49022"/>
                  <a:pt x="96031" y="48739"/>
                  <a:pt x="96031" y="48545"/>
                </a:cubicBezTo>
                <a:cubicBezTo>
                  <a:pt x="96181" y="48307"/>
                  <a:pt x="96364" y="48093"/>
                  <a:pt x="96578" y="47910"/>
                </a:cubicBezTo>
                <a:cubicBezTo>
                  <a:pt x="96878" y="47698"/>
                  <a:pt x="97249" y="47504"/>
                  <a:pt x="97249" y="47221"/>
                </a:cubicBezTo>
                <a:cubicBezTo>
                  <a:pt x="97390" y="47091"/>
                  <a:pt x="97551" y="46983"/>
                  <a:pt x="97725" y="46904"/>
                </a:cubicBezTo>
                <a:cubicBezTo>
                  <a:pt x="97958" y="46813"/>
                  <a:pt x="98168" y="46676"/>
                  <a:pt x="98343" y="46497"/>
                </a:cubicBezTo>
                <a:cubicBezTo>
                  <a:pt x="98530" y="46279"/>
                  <a:pt x="98730" y="46072"/>
                  <a:pt x="98943" y="45880"/>
                </a:cubicBezTo>
                <a:cubicBezTo>
                  <a:pt x="99182" y="45767"/>
                  <a:pt x="99388" y="45597"/>
                  <a:pt x="99544" y="45385"/>
                </a:cubicBezTo>
                <a:cubicBezTo>
                  <a:pt x="99703" y="45156"/>
                  <a:pt x="100056" y="44997"/>
                  <a:pt x="100214" y="44732"/>
                </a:cubicBezTo>
                <a:cubicBezTo>
                  <a:pt x="100373" y="44467"/>
                  <a:pt x="100744" y="44344"/>
                  <a:pt x="100921" y="44008"/>
                </a:cubicBezTo>
                <a:cubicBezTo>
                  <a:pt x="101097" y="43673"/>
                  <a:pt x="101644" y="43638"/>
                  <a:pt x="101644" y="43267"/>
                </a:cubicBezTo>
                <a:cubicBezTo>
                  <a:pt x="102455" y="42331"/>
                  <a:pt x="103328" y="41454"/>
                  <a:pt x="104257" y="40637"/>
                </a:cubicBezTo>
                <a:cubicBezTo>
                  <a:pt x="104614" y="40211"/>
                  <a:pt x="104945" y="39763"/>
                  <a:pt x="105245" y="39295"/>
                </a:cubicBezTo>
                <a:cubicBezTo>
                  <a:pt x="105599" y="38995"/>
                  <a:pt x="106022" y="38942"/>
                  <a:pt x="106181" y="38783"/>
                </a:cubicBezTo>
                <a:cubicBezTo>
                  <a:pt x="106400" y="38460"/>
                  <a:pt x="106649" y="38160"/>
                  <a:pt x="106922" y="37883"/>
                </a:cubicBezTo>
                <a:cubicBezTo>
                  <a:pt x="107099" y="37671"/>
                  <a:pt x="107487" y="37230"/>
                  <a:pt x="107699" y="37036"/>
                </a:cubicBezTo>
                <a:lnTo>
                  <a:pt x="108652" y="36294"/>
                </a:lnTo>
                <a:cubicBezTo>
                  <a:pt x="108829" y="36188"/>
                  <a:pt x="109729" y="35535"/>
                  <a:pt x="109888" y="35412"/>
                </a:cubicBezTo>
                <a:cubicBezTo>
                  <a:pt x="110365" y="35182"/>
                  <a:pt x="110806" y="35359"/>
                  <a:pt x="110806" y="35182"/>
                </a:cubicBezTo>
                <a:cubicBezTo>
                  <a:pt x="111053" y="34670"/>
                  <a:pt x="111671" y="33487"/>
                  <a:pt x="111495" y="33117"/>
                </a:cubicBezTo>
                <a:cubicBezTo>
                  <a:pt x="111318" y="32746"/>
                  <a:pt x="111159" y="32464"/>
                  <a:pt x="111053" y="32287"/>
                </a:cubicBezTo>
                <a:cubicBezTo>
                  <a:pt x="110903" y="32130"/>
                  <a:pt x="110682" y="32063"/>
                  <a:pt x="110471" y="32111"/>
                </a:cubicBezTo>
                <a:cubicBezTo>
                  <a:pt x="110054" y="32245"/>
                  <a:pt x="109599" y="32167"/>
                  <a:pt x="109253" y="31899"/>
                </a:cubicBezTo>
                <a:cubicBezTo>
                  <a:pt x="109076" y="31758"/>
                  <a:pt x="108776" y="31952"/>
                  <a:pt x="108476" y="32075"/>
                </a:cubicBezTo>
                <a:cubicBezTo>
                  <a:pt x="108176" y="32199"/>
                  <a:pt x="107823" y="32075"/>
                  <a:pt x="107664" y="32199"/>
                </a:cubicBezTo>
                <a:cubicBezTo>
                  <a:pt x="107208" y="32571"/>
                  <a:pt x="106783" y="32977"/>
                  <a:pt x="106393" y="33417"/>
                </a:cubicBezTo>
                <a:cubicBezTo>
                  <a:pt x="106057" y="33805"/>
                  <a:pt x="104398" y="35341"/>
                  <a:pt x="104169" y="35571"/>
                </a:cubicBezTo>
                <a:cubicBezTo>
                  <a:pt x="103939" y="35800"/>
                  <a:pt x="103763" y="35500"/>
                  <a:pt x="103763" y="35217"/>
                </a:cubicBezTo>
                <a:cubicBezTo>
                  <a:pt x="104098" y="34458"/>
                  <a:pt x="104328" y="34405"/>
                  <a:pt x="103763" y="33452"/>
                </a:cubicBezTo>
                <a:cubicBezTo>
                  <a:pt x="103198" y="32499"/>
                  <a:pt x="102580" y="32622"/>
                  <a:pt x="102386" y="32499"/>
                </a:cubicBezTo>
                <a:cubicBezTo>
                  <a:pt x="102192" y="32375"/>
                  <a:pt x="101838" y="31846"/>
                  <a:pt x="101609" y="31758"/>
                </a:cubicBezTo>
                <a:close/>
                <a:moveTo>
                  <a:pt x="157471" y="26771"/>
                </a:moveTo>
                <a:cubicBezTo>
                  <a:pt x="157637" y="26777"/>
                  <a:pt x="157768" y="26914"/>
                  <a:pt x="157763" y="27080"/>
                </a:cubicBezTo>
                <a:cubicBezTo>
                  <a:pt x="157800" y="27552"/>
                  <a:pt x="157618" y="28014"/>
                  <a:pt x="157268" y="28334"/>
                </a:cubicBezTo>
                <a:cubicBezTo>
                  <a:pt x="156929" y="28438"/>
                  <a:pt x="156566" y="28438"/>
                  <a:pt x="156227" y="28334"/>
                </a:cubicBezTo>
                <a:cubicBezTo>
                  <a:pt x="156110" y="28169"/>
                  <a:pt x="156056" y="27970"/>
                  <a:pt x="156068" y="27769"/>
                </a:cubicBezTo>
                <a:cubicBezTo>
                  <a:pt x="156057" y="27541"/>
                  <a:pt x="156126" y="27317"/>
                  <a:pt x="156262" y="27133"/>
                </a:cubicBezTo>
                <a:cubicBezTo>
                  <a:pt x="156631" y="26990"/>
                  <a:pt x="157007" y="26872"/>
                  <a:pt x="157392" y="26780"/>
                </a:cubicBezTo>
                <a:cubicBezTo>
                  <a:pt x="157418" y="26773"/>
                  <a:pt x="157445" y="26771"/>
                  <a:pt x="157471" y="26771"/>
                </a:cubicBezTo>
                <a:close/>
                <a:moveTo>
                  <a:pt x="160694" y="25297"/>
                </a:moveTo>
                <a:cubicBezTo>
                  <a:pt x="160852" y="25173"/>
                  <a:pt x="161205" y="25102"/>
                  <a:pt x="161294" y="25420"/>
                </a:cubicBezTo>
                <a:cubicBezTo>
                  <a:pt x="161352" y="25669"/>
                  <a:pt x="161382" y="25923"/>
                  <a:pt x="161382" y="26179"/>
                </a:cubicBezTo>
                <a:cubicBezTo>
                  <a:pt x="161239" y="26610"/>
                  <a:pt x="160897" y="26944"/>
                  <a:pt x="160464" y="27080"/>
                </a:cubicBezTo>
                <a:cubicBezTo>
                  <a:pt x="160340" y="27133"/>
                  <a:pt x="159828" y="26832"/>
                  <a:pt x="159828" y="26638"/>
                </a:cubicBezTo>
                <a:cubicBezTo>
                  <a:pt x="159828" y="26444"/>
                  <a:pt x="159387" y="25738"/>
                  <a:pt x="159828" y="25720"/>
                </a:cubicBezTo>
                <a:cubicBezTo>
                  <a:pt x="160270" y="25703"/>
                  <a:pt x="160429" y="25420"/>
                  <a:pt x="160694" y="25297"/>
                </a:cubicBezTo>
                <a:close/>
                <a:moveTo>
                  <a:pt x="156509" y="22967"/>
                </a:moveTo>
                <a:cubicBezTo>
                  <a:pt x="157127" y="22738"/>
                  <a:pt x="157357" y="23126"/>
                  <a:pt x="157374" y="23709"/>
                </a:cubicBezTo>
                <a:cubicBezTo>
                  <a:pt x="157392" y="24291"/>
                  <a:pt x="156792" y="24521"/>
                  <a:pt x="156368" y="24962"/>
                </a:cubicBezTo>
                <a:cubicBezTo>
                  <a:pt x="156156" y="25174"/>
                  <a:pt x="156156" y="24962"/>
                  <a:pt x="155909" y="24768"/>
                </a:cubicBezTo>
                <a:cubicBezTo>
                  <a:pt x="155662" y="24574"/>
                  <a:pt x="155662" y="24097"/>
                  <a:pt x="155662" y="23797"/>
                </a:cubicBezTo>
                <a:cubicBezTo>
                  <a:pt x="155538" y="23108"/>
                  <a:pt x="156351" y="23250"/>
                  <a:pt x="156509" y="22967"/>
                </a:cubicBezTo>
                <a:close/>
                <a:moveTo>
                  <a:pt x="206113" y="22243"/>
                </a:moveTo>
                <a:cubicBezTo>
                  <a:pt x="205583" y="22366"/>
                  <a:pt x="205107" y="22278"/>
                  <a:pt x="204948" y="22825"/>
                </a:cubicBezTo>
                <a:cubicBezTo>
                  <a:pt x="204895" y="23019"/>
                  <a:pt x="204771" y="23726"/>
                  <a:pt x="204771" y="23937"/>
                </a:cubicBezTo>
                <a:cubicBezTo>
                  <a:pt x="204692" y="24328"/>
                  <a:pt x="204692" y="24730"/>
                  <a:pt x="204771" y="25120"/>
                </a:cubicBezTo>
                <a:cubicBezTo>
                  <a:pt x="205049" y="25604"/>
                  <a:pt x="205193" y="26151"/>
                  <a:pt x="205195" y="26709"/>
                </a:cubicBezTo>
                <a:cubicBezTo>
                  <a:pt x="205124" y="27256"/>
                  <a:pt x="204930" y="27733"/>
                  <a:pt x="205283" y="27980"/>
                </a:cubicBezTo>
                <a:cubicBezTo>
                  <a:pt x="205691" y="28171"/>
                  <a:pt x="206141" y="28250"/>
                  <a:pt x="206590" y="28209"/>
                </a:cubicBezTo>
                <a:cubicBezTo>
                  <a:pt x="206936" y="28188"/>
                  <a:pt x="207285" y="28188"/>
                  <a:pt x="207631" y="28209"/>
                </a:cubicBezTo>
                <a:cubicBezTo>
                  <a:pt x="207825" y="28333"/>
                  <a:pt x="207737" y="28792"/>
                  <a:pt x="207631" y="29180"/>
                </a:cubicBezTo>
                <a:cubicBezTo>
                  <a:pt x="207538" y="29579"/>
                  <a:pt x="207370" y="29957"/>
                  <a:pt x="207137" y="30292"/>
                </a:cubicBezTo>
                <a:cubicBezTo>
                  <a:pt x="206696" y="30998"/>
                  <a:pt x="206025" y="33011"/>
                  <a:pt x="204260" y="33258"/>
                </a:cubicBezTo>
                <a:cubicBezTo>
                  <a:pt x="203377" y="33364"/>
                  <a:pt x="202177" y="33682"/>
                  <a:pt x="201400" y="33682"/>
                </a:cubicBezTo>
                <a:cubicBezTo>
                  <a:pt x="201135" y="33682"/>
                  <a:pt x="200694" y="33682"/>
                  <a:pt x="200411" y="33682"/>
                </a:cubicBezTo>
                <a:cubicBezTo>
                  <a:pt x="199582" y="33752"/>
                  <a:pt x="198205" y="33982"/>
                  <a:pt x="197816" y="33982"/>
                </a:cubicBezTo>
                <a:cubicBezTo>
                  <a:pt x="197428" y="33982"/>
                  <a:pt x="196916" y="33593"/>
                  <a:pt x="196704" y="33593"/>
                </a:cubicBezTo>
                <a:cubicBezTo>
                  <a:pt x="195936" y="33592"/>
                  <a:pt x="195181" y="33793"/>
                  <a:pt x="194515" y="34176"/>
                </a:cubicBezTo>
                <a:cubicBezTo>
                  <a:pt x="194556" y="34598"/>
                  <a:pt x="194489" y="35023"/>
                  <a:pt x="194321" y="35412"/>
                </a:cubicBezTo>
                <a:lnTo>
                  <a:pt x="194321" y="35341"/>
                </a:lnTo>
                <a:cubicBezTo>
                  <a:pt x="194127" y="35676"/>
                  <a:pt x="194007" y="36049"/>
                  <a:pt x="193968" y="36435"/>
                </a:cubicBezTo>
                <a:cubicBezTo>
                  <a:pt x="194498" y="37283"/>
                  <a:pt x="195133" y="38466"/>
                  <a:pt x="195327" y="38554"/>
                </a:cubicBezTo>
                <a:cubicBezTo>
                  <a:pt x="195521" y="38642"/>
                  <a:pt x="198628" y="38095"/>
                  <a:pt x="200394" y="37954"/>
                </a:cubicBezTo>
                <a:cubicBezTo>
                  <a:pt x="201725" y="37858"/>
                  <a:pt x="203063" y="37911"/>
                  <a:pt x="204383" y="38112"/>
                </a:cubicBezTo>
                <a:cubicBezTo>
                  <a:pt x="205001" y="38218"/>
                  <a:pt x="205937" y="38624"/>
                  <a:pt x="206519" y="38695"/>
                </a:cubicBezTo>
                <a:cubicBezTo>
                  <a:pt x="207102" y="38766"/>
                  <a:pt x="208090" y="38889"/>
                  <a:pt x="208461" y="38889"/>
                </a:cubicBezTo>
                <a:cubicBezTo>
                  <a:pt x="209139" y="38894"/>
                  <a:pt x="209813" y="39007"/>
                  <a:pt x="210456" y="39225"/>
                </a:cubicBezTo>
                <a:cubicBezTo>
                  <a:pt x="210826" y="39366"/>
                  <a:pt x="211797" y="39472"/>
                  <a:pt x="212380" y="39701"/>
                </a:cubicBezTo>
                <a:cubicBezTo>
                  <a:pt x="212962" y="39931"/>
                  <a:pt x="213969" y="40284"/>
                  <a:pt x="214445" y="40407"/>
                </a:cubicBezTo>
                <a:cubicBezTo>
                  <a:pt x="214922" y="40531"/>
                  <a:pt x="215328" y="40513"/>
                  <a:pt x="215751" y="40619"/>
                </a:cubicBezTo>
                <a:cubicBezTo>
                  <a:pt x="216161" y="40773"/>
                  <a:pt x="216562" y="40951"/>
                  <a:pt x="216952" y="41149"/>
                </a:cubicBezTo>
                <a:cubicBezTo>
                  <a:pt x="217146" y="41202"/>
                  <a:pt x="217481" y="41219"/>
                  <a:pt x="218117" y="41361"/>
                </a:cubicBezTo>
                <a:cubicBezTo>
                  <a:pt x="218364" y="41414"/>
                  <a:pt x="218646" y="41113"/>
                  <a:pt x="218858" y="40902"/>
                </a:cubicBezTo>
                <a:cubicBezTo>
                  <a:pt x="219061" y="40734"/>
                  <a:pt x="219224" y="40522"/>
                  <a:pt x="219335" y="40284"/>
                </a:cubicBezTo>
                <a:cubicBezTo>
                  <a:pt x="219377" y="40134"/>
                  <a:pt x="219377" y="39975"/>
                  <a:pt x="219335" y="39825"/>
                </a:cubicBezTo>
                <a:cubicBezTo>
                  <a:pt x="219335" y="39789"/>
                  <a:pt x="219335" y="39595"/>
                  <a:pt x="219335" y="39507"/>
                </a:cubicBezTo>
                <a:cubicBezTo>
                  <a:pt x="219379" y="39232"/>
                  <a:pt x="219379" y="38953"/>
                  <a:pt x="219335" y="38677"/>
                </a:cubicBezTo>
                <a:cubicBezTo>
                  <a:pt x="219247" y="37989"/>
                  <a:pt x="218682" y="37706"/>
                  <a:pt x="218382" y="37424"/>
                </a:cubicBezTo>
                <a:cubicBezTo>
                  <a:pt x="218140" y="37165"/>
                  <a:pt x="217880" y="36923"/>
                  <a:pt x="217605" y="36700"/>
                </a:cubicBezTo>
                <a:cubicBezTo>
                  <a:pt x="217331" y="36517"/>
                  <a:pt x="217042" y="36356"/>
                  <a:pt x="216740" y="36224"/>
                </a:cubicBezTo>
                <a:cubicBezTo>
                  <a:pt x="216456" y="36160"/>
                  <a:pt x="216166" y="36119"/>
                  <a:pt x="215875" y="36100"/>
                </a:cubicBezTo>
                <a:cubicBezTo>
                  <a:pt x="215557" y="36100"/>
                  <a:pt x="215328" y="36330"/>
                  <a:pt x="214904" y="36224"/>
                </a:cubicBezTo>
                <a:cubicBezTo>
                  <a:pt x="213778" y="35902"/>
                  <a:pt x="212636" y="35650"/>
                  <a:pt x="211479" y="35465"/>
                </a:cubicBezTo>
                <a:cubicBezTo>
                  <a:pt x="211268" y="35164"/>
                  <a:pt x="211621" y="34423"/>
                  <a:pt x="211850" y="33540"/>
                </a:cubicBezTo>
                <a:cubicBezTo>
                  <a:pt x="211938" y="33293"/>
                  <a:pt x="211991" y="32976"/>
                  <a:pt x="212168" y="32852"/>
                </a:cubicBezTo>
                <a:cubicBezTo>
                  <a:pt x="212343" y="32677"/>
                  <a:pt x="212465" y="32457"/>
                  <a:pt x="212521" y="32216"/>
                </a:cubicBezTo>
                <a:cubicBezTo>
                  <a:pt x="212602" y="31980"/>
                  <a:pt x="212749" y="31772"/>
                  <a:pt x="212945" y="31616"/>
                </a:cubicBezTo>
                <a:cubicBezTo>
                  <a:pt x="213149" y="31456"/>
                  <a:pt x="213308" y="31242"/>
                  <a:pt x="213404" y="30998"/>
                </a:cubicBezTo>
                <a:cubicBezTo>
                  <a:pt x="213668" y="30010"/>
                  <a:pt x="213121" y="30169"/>
                  <a:pt x="213404" y="29339"/>
                </a:cubicBezTo>
                <a:cubicBezTo>
                  <a:pt x="213686" y="28509"/>
                  <a:pt x="214533" y="28686"/>
                  <a:pt x="215575" y="28509"/>
                </a:cubicBezTo>
                <a:cubicBezTo>
                  <a:pt x="215958" y="28462"/>
                  <a:pt x="216325" y="28329"/>
                  <a:pt x="216652" y="28121"/>
                </a:cubicBezTo>
                <a:cubicBezTo>
                  <a:pt x="217084" y="27791"/>
                  <a:pt x="217575" y="27544"/>
                  <a:pt x="218099" y="27397"/>
                </a:cubicBezTo>
                <a:cubicBezTo>
                  <a:pt x="219088" y="27027"/>
                  <a:pt x="219706" y="27185"/>
                  <a:pt x="219970" y="26373"/>
                </a:cubicBezTo>
                <a:cubicBezTo>
                  <a:pt x="220023" y="26250"/>
                  <a:pt x="219759" y="25897"/>
                  <a:pt x="219759" y="25667"/>
                </a:cubicBezTo>
                <a:cubicBezTo>
                  <a:pt x="219817" y="25346"/>
                  <a:pt x="219817" y="25018"/>
                  <a:pt x="219759" y="24696"/>
                </a:cubicBezTo>
                <a:cubicBezTo>
                  <a:pt x="219600" y="24255"/>
                  <a:pt x="219264" y="23973"/>
                  <a:pt x="219053" y="23531"/>
                </a:cubicBezTo>
                <a:cubicBezTo>
                  <a:pt x="218934" y="23291"/>
                  <a:pt x="218735" y="23104"/>
                  <a:pt x="218488" y="23002"/>
                </a:cubicBezTo>
                <a:cubicBezTo>
                  <a:pt x="218276" y="23002"/>
                  <a:pt x="218099" y="23125"/>
                  <a:pt x="217693" y="23002"/>
                </a:cubicBezTo>
                <a:cubicBezTo>
                  <a:pt x="217405" y="22894"/>
                  <a:pt x="217097" y="22857"/>
                  <a:pt x="216793" y="22896"/>
                </a:cubicBezTo>
                <a:cubicBezTo>
                  <a:pt x="215676" y="23201"/>
                  <a:pt x="214526" y="23380"/>
                  <a:pt x="213368" y="23425"/>
                </a:cubicBezTo>
                <a:lnTo>
                  <a:pt x="212821" y="23425"/>
                </a:lnTo>
                <a:lnTo>
                  <a:pt x="212044" y="23425"/>
                </a:lnTo>
                <a:cubicBezTo>
                  <a:pt x="210562" y="23390"/>
                  <a:pt x="207931" y="23090"/>
                  <a:pt x="207737" y="23090"/>
                </a:cubicBezTo>
                <a:cubicBezTo>
                  <a:pt x="207225" y="22878"/>
                  <a:pt x="206325" y="22243"/>
                  <a:pt x="206113" y="22243"/>
                </a:cubicBezTo>
                <a:close/>
                <a:moveTo>
                  <a:pt x="150189" y="21025"/>
                </a:moveTo>
                <a:cubicBezTo>
                  <a:pt x="149907" y="21237"/>
                  <a:pt x="149589" y="21325"/>
                  <a:pt x="148795" y="21325"/>
                </a:cubicBezTo>
                <a:cubicBezTo>
                  <a:pt x="147241" y="21466"/>
                  <a:pt x="145688" y="23514"/>
                  <a:pt x="144170" y="24396"/>
                </a:cubicBezTo>
                <a:cubicBezTo>
                  <a:pt x="143801" y="24518"/>
                  <a:pt x="143423" y="24612"/>
                  <a:pt x="143040" y="24679"/>
                </a:cubicBezTo>
                <a:cubicBezTo>
                  <a:pt x="142722" y="24820"/>
                  <a:pt x="142316" y="25085"/>
                  <a:pt x="142246" y="25332"/>
                </a:cubicBezTo>
                <a:cubicBezTo>
                  <a:pt x="142175" y="25579"/>
                  <a:pt x="142210" y="25862"/>
                  <a:pt x="141928" y="26020"/>
                </a:cubicBezTo>
                <a:cubicBezTo>
                  <a:pt x="141645" y="26179"/>
                  <a:pt x="141416" y="26215"/>
                  <a:pt x="141433" y="26426"/>
                </a:cubicBezTo>
                <a:cubicBezTo>
                  <a:pt x="141451" y="26638"/>
                  <a:pt x="141610" y="27521"/>
                  <a:pt x="141875" y="27574"/>
                </a:cubicBezTo>
                <a:cubicBezTo>
                  <a:pt x="142140" y="27627"/>
                  <a:pt x="142334" y="27574"/>
                  <a:pt x="142440" y="27839"/>
                </a:cubicBezTo>
                <a:cubicBezTo>
                  <a:pt x="142546" y="28103"/>
                  <a:pt x="142899" y="28439"/>
                  <a:pt x="143164" y="28439"/>
                </a:cubicBezTo>
                <a:cubicBezTo>
                  <a:pt x="143518" y="28471"/>
                  <a:pt x="143870" y="28548"/>
                  <a:pt x="144205" y="28668"/>
                </a:cubicBezTo>
                <a:cubicBezTo>
                  <a:pt x="144540" y="28757"/>
                  <a:pt x="145158" y="28792"/>
                  <a:pt x="145158" y="29339"/>
                </a:cubicBezTo>
                <a:cubicBezTo>
                  <a:pt x="145158" y="29886"/>
                  <a:pt x="145352" y="30681"/>
                  <a:pt x="145158" y="31104"/>
                </a:cubicBezTo>
                <a:cubicBezTo>
                  <a:pt x="144964" y="31528"/>
                  <a:pt x="144417" y="32146"/>
                  <a:pt x="144205" y="32146"/>
                </a:cubicBezTo>
                <a:cubicBezTo>
                  <a:pt x="143993" y="32146"/>
                  <a:pt x="143622" y="32146"/>
                  <a:pt x="143411" y="32146"/>
                </a:cubicBezTo>
                <a:cubicBezTo>
                  <a:pt x="142791" y="32278"/>
                  <a:pt x="142371" y="32857"/>
                  <a:pt x="142440" y="33487"/>
                </a:cubicBezTo>
                <a:cubicBezTo>
                  <a:pt x="142493" y="33911"/>
                  <a:pt x="143322" y="34653"/>
                  <a:pt x="143322" y="34653"/>
                </a:cubicBezTo>
                <a:lnTo>
                  <a:pt x="143740" y="35135"/>
                </a:lnTo>
                <a:lnTo>
                  <a:pt x="144046" y="35712"/>
                </a:lnTo>
                <a:cubicBezTo>
                  <a:pt x="144152" y="35959"/>
                  <a:pt x="144046" y="36224"/>
                  <a:pt x="144046" y="36577"/>
                </a:cubicBezTo>
                <a:cubicBezTo>
                  <a:pt x="144081" y="36799"/>
                  <a:pt x="144081" y="37025"/>
                  <a:pt x="144046" y="37248"/>
                </a:cubicBezTo>
                <a:cubicBezTo>
                  <a:pt x="143946" y="37556"/>
                  <a:pt x="143755" y="37827"/>
                  <a:pt x="143499" y="38024"/>
                </a:cubicBezTo>
                <a:cubicBezTo>
                  <a:pt x="143322" y="38165"/>
                  <a:pt x="142863" y="38730"/>
                  <a:pt x="142687" y="38819"/>
                </a:cubicBezTo>
                <a:cubicBezTo>
                  <a:pt x="142004" y="39195"/>
                  <a:pt x="141501" y="39832"/>
                  <a:pt x="141292" y="40584"/>
                </a:cubicBezTo>
                <a:cubicBezTo>
                  <a:pt x="141358" y="41142"/>
                  <a:pt x="141531" y="41682"/>
                  <a:pt x="141804" y="42173"/>
                </a:cubicBezTo>
                <a:cubicBezTo>
                  <a:pt x="142006" y="42483"/>
                  <a:pt x="142263" y="42752"/>
                  <a:pt x="142563" y="42967"/>
                </a:cubicBezTo>
                <a:cubicBezTo>
                  <a:pt x="142846" y="43214"/>
                  <a:pt x="142757" y="43797"/>
                  <a:pt x="143111" y="43797"/>
                </a:cubicBezTo>
                <a:cubicBezTo>
                  <a:pt x="143467" y="43813"/>
                  <a:pt x="143822" y="43860"/>
                  <a:pt x="144170" y="43938"/>
                </a:cubicBezTo>
                <a:cubicBezTo>
                  <a:pt x="144417" y="44061"/>
                  <a:pt x="144893" y="43814"/>
                  <a:pt x="144893" y="43814"/>
                </a:cubicBezTo>
                <a:cubicBezTo>
                  <a:pt x="145282" y="43673"/>
                  <a:pt x="145688" y="42649"/>
                  <a:pt x="146465" y="42049"/>
                </a:cubicBezTo>
                <a:cubicBezTo>
                  <a:pt x="147241" y="41449"/>
                  <a:pt x="148971" y="40460"/>
                  <a:pt x="149889" y="39684"/>
                </a:cubicBezTo>
                <a:cubicBezTo>
                  <a:pt x="150938" y="39013"/>
                  <a:pt x="151626" y="37902"/>
                  <a:pt x="151760" y="36665"/>
                </a:cubicBezTo>
                <a:cubicBezTo>
                  <a:pt x="151707" y="36356"/>
                  <a:pt x="151580" y="36067"/>
                  <a:pt x="151390" y="35818"/>
                </a:cubicBezTo>
                <a:cubicBezTo>
                  <a:pt x="151144" y="35606"/>
                  <a:pt x="150844" y="35465"/>
                  <a:pt x="150525" y="35412"/>
                </a:cubicBezTo>
                <a:lnTo>
                  <a:pt x="149642" y="35535"/>
                </a:lnTo>
                <a:cubicBezTo>
                  <a:pt x="149518" y="35500"/>
                  <a:pt x="149395" y="34847"/>
                  <a:pt x="149395" y="34653"/>
                </a:cubicBezTo>
                <a:cubicBezTo>
                  <a:pt x="149884" y="33655"/>
                  <a:pt x="150581" y="32776"/>
                  <a:pt x="151443" y="32075"/>
                </a:cubicBezTo>
                <a:cubicBezTo>
                  <a:pt x="151549" y="31969"/>
                  <a:pt x="151566" y="31934"/>
                  <a:pt x="151549" y="31581"/>
                </a:cubicBezTo>
                <a:cubicBezTo>
                  <a:pt x="151531" y="31228"/>
                  <a:pt x="151372" y="31140"/>
                  <a:pt x="150895" y="30487"/>
                </a:cubicBezTo>
                <a:cubicBezTo>
                  <a:pt x="150648" y="30133"/>
                  <a:pt x="150789" y="29780"/>
                  <a:pt x="150525" y="29780"/>
                </a:cubicBezTo>
                <a:cubicBezTo>
                  <a:pt x="150260" y="29780"/>
                  <a:pt x="149960" y="30133"/>
                  <a:pt x="149730" y="29922"/>
                </a:cubicBezTo>
                <a:cubicBezTo>
                  <a:pt x="149501" y="29710"/>
                  <a:pt x="149501" y="29092"/>
                  <a:pt x="149501" y="28880"/>
                </a:cubicBezTo>
                <a:cubicBezTo>
                  <a:pt x="149300" y="28393"/>
                  <a:pt x="149268" y="27851"/>
                  <a:pt x="149413" y="27344"/>
                </a:cubicBezTo>
                <a:cubicBezTo>
                  <a:pt x="149721" y="26808"/>
                  <a:pt x="150069" y="26294"/>
                  <a:pt x="150454" y="25809"/>
                </a:cubicBezTo>
                <a:cubicBezTo>
                  <a:pt x="150825" y="25367"/>
                  <a:pt x="151054" y="25067"/>
                  <a:pt x="151054" y="24732"/>
                </a:cubicBezTo>
                <a:cubicBezTo>
                  <a:pt x="150931" y="23955"/>
                  <a:pt x="151266" y="23673"/>
                  <a:pt x="151266" y="23320"/>
                </a:cubicBezTo>
                <a:cubicBezTo>
                  <a:pt x="151266" y="22966"/>
                  <a:pt x="151478" y="22455"/>
                  <a:pt x="151266" y="22084"/>
                </a:cubicBezTo>
                <a:cubicBezTo>
                  <a:pt x="151054" y="21713"/>
                  <a:pt x="150472" y="20813"/>
                  <a:pt x="150189" y="21025"/>
                </a:cubicBezTo>
                <a:close/>
                <a:moveTo>
                  <a:pt x="161928" y="20742"/>
                </a:moveTo>
                <a:cubicBezTo>
                  <a:pt x="162034" y="20813"/>
                  <a:pt x="162140" y="21395"/>
                  <a:pt x="162140" y="21607"/>
                </a:cubicBezTo>
                <a:cubicBezTo>
                  <a:pt x="162062" y="22098"/>
                  <a:pt x="161826" y="22550"/>
                  <a:pt x="161469" y="22896"/>
                </a:cubicBezTo>
                <a:cubicBezTo>
                  <a:pt x="161069" y="23011"/>
                  <a:pt x="160648" y="23046"/>
                  <a:pt x="160234" y="23002"/>
                </a:cubicBezTo>
                <a:cubicBezTo>
                  <a:pt x="159863" y="22914"/>
                  <a:pt x="159775" y="22313"/>
                  <a:pt x="159757" y="21960"/>
                </a:cubicBezTo>
                <a:cubicBezTo>
                  <a:pt x="159722" y="21290"/>
                  <a:pt x="161099" y="21131"/>
                  <a:pt x="161928" y="20742"/>
                </a:cubicBezTo>
                <a:close/>
                <a:moveTo>
                  <a:pt x="162829" y="17229"/>
                </a:moveTo>
                <a:cubicBezTo>
                  <a:pt x="161365" y="17851"/>
                  <a:pt x="159934" y="18546"/>
                  <a:pt x="158539" y="19312"/>
                </a:cubicBezTo>
                <a:cubicBezTo>
                  <a:pt x="158168" y="19489"/>
                  <a:pt x="157762" y="19330"/>
                  <a:pt x="157074" y="19665"/>
                </a:cubicBezTo>
                <a:cubicBezTo>
                  <a:pt x="156385" y="20001"/>
                  <a:pt x="155944" y="20372"/>
                  <a:pt x="155308" y="20707"/>
                </a:cubicBezTo>
                <a:cubicBezTo>
                  <a:pt x="155097" y="20831"/>
                  <a:pt x="154391" y="21131"/>
                  <a:pt x="154249" y="21219"/>
                </a:cubicBezTo>
                <a:cubicBezTo>
                  <a:pt x="153986" y="21335"/>
                  <a:pt x="153706" y="21406"/>
                  <a:pt x="153420" y="21431"/>
                </a:cubicBezTo>
                <a:cubicBezTo>
                  <a:pt x="152943" y="21484"/>
                  <a:pt x="152784" y="20954"/>
                  <a:pt x="152449" y="21007"/>
                </a:cubicBezTo>
                <a:cubicBezTo>
                  <a:pt x="152113" y="21060"/>
                  <a:pt x="151813" y="21907"/>
                  <a:pt x="151955" y="22525"/>
                </a:cubicBezTo>
                <a:cubicBezTo>
                  <a:pt x="152002" y="23012"/>
                  <a:pt x="152002" y="23503"/>
                  <a:pt x="151955" y="23990"/>
                </a:cubicBezTo>
                <a:lnTo>
                  <a:pt x="151902" y="23920"/>
                </a:lnTo>
                <a:cubicBezTo>
                  <a:pt x="151880" y="24245"/>
                  <a:pt x="151898" y="24571"/>
                  <a:pt x="151955" y="24891"/>
                </a:cubicBezTo>
                <a:cubicBezTo>
                  <a:pt x="152043" y="25350"/>
                  <a:pt x="152431" y="25685"/>
                  <a:pt x="152431" y="25932"/>
                </a:cubicBezTo>
                <a:cubicBezTo>
                  <a:pt x="152535" y="26790"/>
                  <a:pt x="152742" y="27632"/>
                  <a:pt x="153049" y="28439"/>
                </a:cubicBezTo>
                <a:cubicBezTo>
                  <a:pt x="153173" y="28827"/>
                  <a:pt x="152731" y="29427"/>
                  <a:pt x="152731" y="30081"/>
                </a:cubicBezTo>
                <a:cubicBezTo>
                  <a:pt x="152802" y="30441"/>
                  <a:pt x="152947" y="30783"/>
                  <a:pt x="153155" y="31087"/>
                </a:cubicBezTo>
                <a:cubicBezTo>
                  <a:pt x="153243" y="31228"/>
                  <a:pt x="153790" y="31369"/>
                  <a:pt x="153790" y="31952"/>
                </a:cubicBezTo>
                <a:cubicBezTo>
                  <a:pt x="153790" y="32164"/>
                  <a:pt x="153985" y="32393"/>
                  <a:pt x="154090" y="32570"/>
                </a:cubicBezTo>
                <a:cubicBezTo>
                  <a:pt x="154196" y="32746"/>
                  <a:pt x="154179" y="32958"/>
                  <a:pt x="154426" y="32958"/>
                </a:cubicBezTo>
                <a:cubicBezTo>
                  <a:pt x="154620" y="32984"/>
                  <a:pt x="154814" y="32984"/>
                  <a:pt x="155008" y="32958"/>
                </a:cubicBezTo>
                <a:cubicBezTo>
                  <a:pt x="155220" y="32923"/>
                  <a:pt x="155538" y="32711"/>
                  <a:pt x="155679" y="32711"/>
                </a:cubicBezTo>
                <a:cubicBezTo>
                  <a:pt x="155928" y="32615"/>
                  <a:pt x="156170" y="32504"/>
                  <a:pt x="156403" y="32375"/>
                </a:cubicBezTo>
                <a:cubicBezTo>
                  <a:pt x="156685" y="32164"/>
                  <a:pt x="157003" y="32111"/>
                  <a:pt x="157003" y="32375"/>
                </a:cubicBezTo>
                <a:cubicBezTo>
                  <a:pt x="157053" y="32704"/>
                  <a:pt x="157053" y="33036"/>
                  <a:pt x="157003" y="33364"/>
                </a:cubicBezTo>
                <a:cubicBezTo>
                  <a:pt x="156919" y="33544"/>
                  <a:pt x="156783" y="33698"/>
                  <a:pt x="156615" y="33805"/>
                </a:cubicBezTo>
                <a:cubicBezTo>
                  <a:pt x="156470" y="33867"/>
                  <a:pt x="156313" y="33897"/>
                  <a:pt x="156156" y="33893"/>
                </a:cubicBezTo>
                <a:cubicBezTo>
                  <a:pt x="155944" y="33929"/>
                  <a:pt x="155873" y="34017"/>
                  <a:pt x="155662" y="34052"/>
                </a:cubicBezTo>
                <a:cubicBezTo>
                  <a:pt x="155450" y="34088"/>
                  <a:pt x="155556" y="33911"/>
                  <a:pt x="155185" y="33964"/>
                </a:cubicBezTo>
                <a:cubicBezTo>
                  <a:pt x="154814" y="34017"/>
                  <a:pt x="154814" y="34229"/>
                  <a:pt x="154814" y="34635"/>
                </a:cubicBezTo>
                <a:cubicBezTo>
                  <a:pt x="154814" y="35041"/>
                  <a:pt x="154814" y="35306"/>
                  <a:pt x="154814" y="35465"/>
                </a:cubicBezTo>
                <a:cubicBezTo>
                  <a:pt x="154814" y="35623"/>
                  <a:pt x="154708" y="35906"/>
                  <a:pt x="154814" y="36153"/>
                </a:cubicBezTo>
                <a:cubicBezTo>
                  <a:pt x="154920" y="36400"/>
                  <a:pt x="155132" y="36400"/>
                  <a:pt x="155556" y="36400"/>
                </a:cubicBezTo>
                <a:cubicBezTo>
                  <a:pt x="155820" y="36515"/>
                  <a:pt x="156121" y="36515"/>
                  <a:pt x="156385" y="36400"/>
                </a:cubicBezTo>
                <a:cubicBezTo>
                  <a:pt x="156544" y="36365"/>
                  <a:pt x="157003" y="36524"/>
                  <a:pt x="156791" y="36930"/>
                </a:cubicBezTo>
                <a:cubicBezTo>
                  <a:pt x="156137" y="37278"/>
                  <a:pt x="155506" y="37666"/>
                  <a:pt x="154903" y="38095"/>
                </a:cubicBezTo>
                <a:cubicBezTo>
                  <a:pt x="154435" y="38407"/>
                  <a:pt x="153930" y="38661"/>
                  <a:pt x="153402" y="38854"/>
                </a:cubicBezTo>
                <a:cubicBezTo>
                  <a:pt x="153102" y="38942"/>
                  <a:pt x="153031" y="38677"/>
                  <a:pt x="152820" y="38677"/>
                </a:cubicBezTo>
                <a:cubicBezTo>
                  <a:pt x="152608" y="38677"/>
                  <a:pt x="152431" y="39083"/>
                  <a:pt x="152431" y="39083"/>
                </a:cubicBezTo>
                <a:cubicBezTo>
                  <a:pt x="152223" y="39327"/>
                  <a:pt x="152127" y="39648"/>
                  <a:pt x="152166" y="39966"/>
                </a:cubicBezTo>
                <a:cubicBezTo>
                  <a:pt x="152166" y="40125"/>
                  <a:pt x="152166" y="40478"/>
                  <a:pt x="152166" y="40690"/>
                </a:cubicBezTo>
                <a:cubicBezTo>
                  <a:pt x="152202" y="41414"/>
                  <a:pt x="152572" y="41767"/>
                  <a:pt x="152643" y="42208"/>
                </a:cubicBezTo>
                <a:cubicBezTo>
                  <a:pt x="152714" y="42649"/>
                  <a:pt x="153561" y="42737"/>
                  <a:pt x="153896" y="42649"/>
                </a:cubicBezTo>
                <a:cubicBezTo>
                  <a:pt x="154509" y="42434"/>
                  <a:pt x="155100" y="42162"/>
                  <a:pt x="155662" y="41837"/>
                </a:cubicBezTo>
                <a:cubicBezTo>
                  <a:pt x="156264" y="41749"/>
                  <a:pt x="156855" y="41601"/>
                  <a:pt x="157427" y="41396"/>
                </a:cubicBezTo>
                <a:cubicBezTo>
                  <a:pt x="157965" y="41075"/>
                  <a:pt x="158569" y="40877"/>
                  <a:pt x="159192" y="40813"/>
                </a:cubicBezTo>
                <a:cubicBezTo>
                  <a:pt x="159670" y="40711"/>
                  <a:pt x="160137" y="40563"/>
                  <a:pt x="160587" y="40372"/>
                </a:cubicBezTo>
                <a:cubicBezTo>
                  <a:pt x="160993" y="40231"/>
                  <a:pt x="161413" y="40130"/>
                  <a:pt x="161840" y="40072"/>
                </a:cubicBezTo>
                <a:cubicBezTo>
                  <a:pt x="162331" y="40072"/>
                  <a:pt x="162822" y="40031"/>
                  <a:pt x="163305" y="39948"/>
                </a:cubicBezTo>
                <a:cubicBezTo>
                  <a:pt x="163517" y="39878"/>
                  <a:pt x="164453" y="39772"/>
                  <a:pt x="165953" y="39472"/>
                </a:cubicBezTo>
                <a:cubicBezTo>
                  <a:pt x="167454" y="39172"/>
                  <a:pt x="167207" y="39472"/>
                  <a:pt x="167630" y="39472"/>
                </a:cubicBezTo>
                <a:cubicBezTo>
                  <a:pt x="168636" y="39242"/>
                  <a:pt x="169201" y="37830"/>
                  <a:pt x="169042" y="36665"/>
                </a:cubicBezTo>
                <a:cubicBezTo>
                  <a:pt x="168919" y="35835"/>
                  <a:pt x="168160" y="35482"/>
                  <a:pt x="167842" y="35217"/>
                </a:cubicBezTo>
                <a:cubicBezTo>
                  <a:pt x="167524" y="34953"/>
                  <a:pt x="167030" y="35447"/>
                  <a:pt x="166642" y="35412"/>
                </a:cubicBezTo>
                <a:cubicBezTo>
                  <a:pt x="166253" y="35376"/>
                  <a:pt x="165547" y="35888"/>
                  <a:pt x="165282" y="35888"/>
                </a:cubicBezTo>
                <a:cubicBezTo>
                  <a:pt x="164908" y="35945"/>
                  <a:pt x="164530" y="35980"/>
                  <a:pt x="164153" y="35994"/>
                </a:cubicBezTo>
                <a:cubicBezTo>
                  <a:pt x="163662" y="36134"/>
                  <a:pt x="163178" y="36300"/>
                  <a:pt x="162705" y="36488"/>
                </a:cubicBezTo>
                <a:cubicBezTo>
                  <a:pt x="162493" y="36524"/>
                  <a:pt x="162105" y="36524"/>
                  <a:pt x="162105" y="36135"/>
                </a:cubicBezTo>
                <a:cubicBezTo>
                  <a:pt x="162084" y="35876"/>
                  <a:pt x="162174" y="35618"/>
                  <a:pt x="162352" y="35429"/>
                </a:cubicBezTo>
                <a:cubicBezTo>
                  <a:pt x="162670" y="35164"/>
                  <a:pt x="163199" y="35041"/>
                  <a:pt x="163429" y="34864"/>
                </a:cubicBezTo>
                <a:cubicBezTo>
                  <a:pt x="163750" y="34624"/>
                  <a:pt x="164040" y="34345"/>
                  <a:pt x="164294" y="34035"/>
                </a:cubicBezTo>
                <a:cubicBezTo>
                  <a:pt x="164391" y="33856"/>
                  <a:pt x="164428" y="33653"/>
                  <a:pt x="164400" y="33452"/>
                </a:cubicBezTo>
                <a:cubicBezTo>
                  <a:pt x="164151" y="33043"/>
                  <a:pt x="163988" y="32585"/>
                  <a:pt x="163923" y="32111"/>
                </a:cubicBezTo>
                <a:cubicBezTo>
                  <a:pt x="163879" y="31863"/>
                  <a:pt x="163664" y="31683"/>
                  <a:pt x="163411" y="31687"/>
                </a:cubicBezTo>
                <a:cubicBezTo>
                  <a:pt x="163028" y="31662"/>
                  <a:pt x="162650" y="31597"/>
                  <a:pt x="162281" y="31493"/>
                </a:cubicBezTo>
                <a:cubicBezTo>
                  <a:pt x="161999" y="31457"/>
                  <a:pt x="161664" y="31775"/>
                  <a:pt x="161558" y="31969"/>
                </a:cubicBezTo>
                <a:cubicBezTo>
                  <a:pt x="161452" y="32164"/>
                  <a:pt x="160922" y="32587"/>
                  <a:pt x="160604" y="32269"/>
                </a:cubicBezTo>
                <a:cubicBezTo>
                  <a:pt x="160426" y="31973"/>
                  <a:pt x="160375" y="31616"/>
                  <a:pt x="160463" y="31281"/>
                </a:cubicBezTo>
                <a:cubicBezTo>
                  <a:pt x="160587" y="30893"/>
                  <a:pt x="161469" y="30998"/>
                  <a:pt x="161681" y="30716"/>
                </a:cubicBezTo>
                <a:cubicBezTo>
                  <a:pt x="161893" y="30434"/>
                  <a:pt x="162405" y="30434"/>
                  <a:pt x="162511" y="30310"/>
                </a:cubicBezTo>
                <a:cubicBezTo>
                  <a:pt x="162749" y="30133"/>
                  <a:pt x="163056" y="30082"/>
                  <a:pt x="163341" y="30169"/>
                </a:cubicBezTo>
                <a:cubicBezTo>
                  <a:pt x="163535" y="30239"/>
                  <a:pt x="163905" y="29657"/>
                  <a:pt x="163905" y="29410"/>
                </a:cubicBezTo>
                <a:cubicBezTo>
                  <a:pt x="164258" y="27768"/>
                  <a:pt x="164859" y="26568"/>
                  <a:pt x="165335" y="24908"/>
                </a:cubicBezTo>
                <a:cubicBezTo>
                  <a:pt x="165406" y="24661"/>
                  <a:pt x="166094" y="24008"/>
                  <a:pt x="166094" y="23743"/>
                </a:cubicBezTo>
                <a:cubicBezTo>
                  <a:pt x="166255" y="23083"/>
                  <a:pt x="166492" y="22442"/>
                  <a:pt x="166800" y="21837"/>
                </a:cubicBezTo>
                <a:cubicBezTo>
                  <a:pt x="166963" y="21477"/>
                  <a:pt x="167000" y="21072"/>
                  <a:pt x="166906" y="20689"/>
                </a:cubicBezTo>
                <a:cubicBezTo>
                  <a:pt x="166889" y="20548"/>
                  <a:pt x="167312" y="19824"/>
                  <a:pt x="167312" y="19418"/>
                </a:cubicBezTo>
                <a:cubicBezTo>
                  <a:pt x="167171" y="18892"/>
                  <a:pt x="166853" y="18432"/>
                  <a:pt x="166412" y="18112"/>
                </a:cubicBezTo>
                <a:cubicBezTo>
                  <a:pt x="166253" y="18006"/>
                  <a:pt x="166094" y="17424"/>
                  <a:pt x="165953" y="17335"/>
                </a:cubicBezTo>
                <a:cubicBezTo>
                  <a:pt x="165273" y="17277"/>
                  <a:pt x="164589" y="17325"/>
                  <a:pt x="163923" y="17477"/>
                </a:cubicBezTo>
                <a:cubicBezTo>
                  <a:pt x="163588" y="17512"/>
                  <a:pt x="163235" y="17229"/>
                  <a:pt x="162829" y="17229"/>
                </a:cubicBezTo>
                <a:close/>
                <a:moveTo>
                  <a:pt x="179140" y="6355"/>
                </a:moveTo>
                <a:cubicBezTo>
                  <a:pt x="274539" y="6394"/>
                  <a:pt x="351854" y="83741"/>
                  <a:pt x="351854" y="179140"/>
                </a:cubicBezTo>
                <a:cubicBezTo>
                  <a:pt x="351854" y="179163"/>
                  <a:pt x="351854" y="179187"/>
                  <a:pt x="351854" y="179210"/>
                </a:cubicBezTo>
                <a:cubicBezTo>
                  <a:pt x="351815" y="274637"/>
                  <a:pt x="274426" y="351963"/>
                  <a:pt x="178999" y="351924"/>
                </a:cubicBezTo>
                <a:cubicBezTo>
                  <a:pt x="83571" y="351885"/>
                  <a:pt x="6246" y="274496"/>
                  <a:pt x="6284" y="179069"/>
                </a:cubicBezTo>
                <a:cubicBezTo>
                  <a:pt x="6323" y="83642"/>
                  <a:pt x="83713" y="6317"/>
                  <a:pt x="179140" y="6355"/>
                </a:cubicBezTo>
                <a:close/>
                <a:moveTo>
                  <a:pt x="179140" y="4007"/>
                </a:moveTo>
                <a:cubicBezTo>
                  <a:pt x="82417" y="4007"/>
                  <a:pt x="4008" y="82417"/>
                  <a:pt x="4008" y="179140"/>
                </a:cubicBezTo>
                <a:cubicBezTo>
                  <a:pt x="4008" y="275862"/>
                  <a:pt x="82417" y="354272"/>
                  <a:pt x="179140" y="354272"/>
                </a:cubicBezTo>
                <a:cubicBezTo>
                  <a:pt x="275815" y="354155"/>
                  <a:pt x="354156" y="275814"/>
                  <a:pt x="354273" y="179140"/>
                </a:cubicBezTo>
                <a:cubicBezTo>
                  <a:pt x="354273" y="82417"/>
                  <a:pt x="275863" y="4007"/>
                  <a:pt x="179140" y="4007"/>
                </a:cubicBezTo>
                <a:close/>
                <a:moveTo>
                  <a:pt x="179140" y="0"/>
                </a:moveTo>
                <a:cubicBezTo>
                  <a:pt x="278027" y="117"/>
                  <a:pt x="358163" y="80253"/>
                  <a:pt x="358280" y="179140"/>
                </a:cubicBezTo>
                <a:cubicBezTo>
                  <a:pt x="358280" y="278076"/>
                  <a:pt x="278076" y="358279"/>
                  <a:pt x="179140" y="358279"/>
                </a:cubicBezTo>
                <a:cubicBezTo>
                  <a:pt x="80204" y="358279"/>
                  <a:pt x="0" y="278076"/>
                  <a:pt x="0" y="179140"/>
                </a:cubicBezTo>
                <a:cubicBezTo>
                  <a:pt x="0" y="80203"/>
                  <a:pt x="80204" y="0"/>
                  <a:pt x="179140" y="0"/>
                </a:cubicBezTo>
                <a:close/>
              </a:path>
            </a:pathLst>
          </a:custGeom>
          <a:solidFill>
            <a:schemeClr val="bg1"/>
          </a:solidFill>
          <a:ln w="173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91BC6857-420C-4F20-ABBF-78DDE1D9F36B}"/>
              </a:ext>
            </a:extLst>
          </p:cNvPr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 userDrawn="1"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C8383FE0-E522-4EAC-8E70-45F158E018CD}"/>
              </a:ext>
            </a:extLst>
          </p:cNvPr>
          <p:cNvGrpSpPr/>
          <p:nvPr userDrawn="1"/>
        </p:nvGrpSpPr>
        <p:grpSpPr>
          <a:xfrm>
            <a:off x="571944" y="6385053"/>
            <a:ext cx="2494917" cy="307427"/>
            <a:chOff x="650975" y="5882279"/>
            <a:chExt cx="3328166" cy="410101"/>
          </a:xfrm>
          <a:solidFill>
            <a:schemeClr val="bg1">
              <a:lumMod val="65000"/>
            </a:schemeClr>
          </a:solidFill>
        </p:grpSpPr>
        <p:grpSp>
          <p:nvGrpSpPr>
            <p:cNvPr id="129" name="组合 128">
              <a:extLst>
                <a:ext uri="{FF2B5EF4-FFF2-40B4-BE49-F238E27FC236}">
                  <a16:creationId xmlns:a16="http://schemas.microsoft.com/office/drawing/2014/main" id="{CB9B8E02-2086-4655-B78F-EC83D8A988E1}"/>
                </a:ext>
              </a:extLst>
            </p:cNvPr>
            <p:cNvGrpSpPr/>
            <p:nvPr/>
          </p:nvGrpSpPr>
          <p:grpSpPr>
            <a:xfrm>
              <a:off x="2581367" y="5885220"/>
              <a:ext cx="322098" cy="404221"/>
              <a:chOff x="2450389" y="5885095"/>
              <a:chExt cx="371863" cy="466673"/>
            </a:xfrm>
            <a:grpFill/>
          </p:grpSpPr>
          <p:sp>
            <p:nvSpPr>
              <p:cNvPr id="150" name="任意多边形: 形状 149">
                <a:extLst>
                  <a:ext uri="{FF2B5EF4-FFF2-40B4-BE49-F238E27FC236}">
                    <a16:creationId xmlns:a16="http://schemas.microsoft.com/office/drawing/2014/main" id="{6E3D22B5-B11A-48A9-A060-257D1F59D779}"/>
                  </a:ext>
                </a:extLst>
              </p:cNvPr>
              <p:cNvSpPr/>
              <p:nvPr/>
            </p:nvSpPr>
            <p:spPr>
              <a:xfrm>
                <a:off x="2450389" y="5885095"/>
                <a:ext cx="371863" cy="306919"/>
              </a:xfrm>
              <a:custGeom>
                <a:avLst/>
                <a:gdLst>
                  <a:gd name="connsiteX0" fmla="*/ 97477 w 371863"/>
                  <a:gd name="connsiteY0" fmla="*/ 42876 h 306919"/>
                  <a:gd name="connsiteX1" fmla="*/ 100327 w 371863"/>
                  <a:gd name="connsiteY1" fmla="*/ 31744 h 306919"/>
                  <a:gd name="connsiteX2" fmla="*/ 115644 w 371863"/>
                  <a:gd name="connsiteY2" fmla="*/ 30052 h 306919"/>
                  <a:gd name="connsiteX3" fmla="*/ 130962 w 371863"/>
                  <a:gd name="connsiteY3" fmla="*/ 47863 h 306919"/>
                  <a:gd name="connsiteX4" fmla="*/ 145478 w 371863"/>
                  <a:gd name="connsiteY4" fmla="*/ 37889 h 306919"/>
                  <a:gd name="connsiteX5" fmla="*/ 176915 w 371863"/>
                  <a:gd name="connsiteY5" fmla="*/ 41808 h 306919"/>
                  <a:gd name="connsiteX6" fmla="*/ 203632 w 371863"/>
                  <a:gd name="connsiteY6" fmla="*/ 16783 h 306919"/>
                  <a:gd name="connsiteX7" fmla="*/ 231862 w 371863"/>
                  <a:gd name="connsiteY7" fmla="*/ 664 h 306919"/>
                  <a:gd name="connsiteX8" fmla="*/ 260805 w 371863"/>
                  <a:gd name="connsiteY8" fmla="*/ 664 h 306919"/>
                  <a:gd name="connsiteX9" fmla="*/ 278617 w 371863"/>
                  <a:gd name="connsiteY9" fmla="*/ 10994 h 306919"/>
                  <a:gd name="connsiteX10" fmla="*/ 289303 w 371863"/>
                  <a:gd name="connsiteY10" fmla="*/ 30854 h 306919"/>
                  <a:gd name="connsiteX11" fmla="*/ 288146 w 371863"/>
                  <a:gd name="connsiteY11" fmla="*/ 49110 h 306919"/>
                  <a:gd name="connsiteX12" fmla="*/ 262853 w 371863"/>
                  <a:gd name="connsiteY12" fmla="*/ 84287 h 306919"/>
                  <a:gd name="connsiteX13" fmla="*/ 250029 w 371863"/>
                  <a:gd name="connsiteY13" fmla="*/ 118217 h 306919"/>
                  <a:gd name="connsiteX14" fmla="*/ 257866 w 371863"/>
                  <a:gd name="connsiteY14" fmla="*/ 126054 h 306919"/>
                  <a:gd name="connsiteX15" fmla="*/ 293489 w 371863"/>
                  <a:gd name="connsiteY15" fmla="*/ 131843 h 306919"/>
                  <a:gd name="connsiteX16" fmla="*/ 341490 w 371863"/>
                  <a:gd name="connsiteY16" fmla="*/ 154285 h 306919"/>
                  <a:gd name="connsiteX17" fmla="*/ 368207 w 371863"/>
                  <a:gd name="connsiteY17" fmla="*/ 186167 h 306919"/>
                  <a:gd name="connsiteX18" fmla="*/ 368207 w 371863"/>
                  <a:gd name="connsiteY18" fmla="*/ 201484 h 306919"/>
                  <a:gd name="connsiteX19" fmla="*/ 338017 w 371863"/>
                  <a:gd name="connsiteY19" fmla="*/ 220453 h 306919"/>
                  <a:gd name="connsiteX20" fmla="*/ 303641 w 371863"/>
                  <a:gd name="connsiteY20" fmla="*/ 221700 h 306919"/>
                  <a:gd name="connsiteX21" fmla="*/ 292420 w 371863"/>
                  <a:gd name="connsiteY21" fmla="*/ 215911 h 306919"/>
                  <a:gd name="connsiteX22" fmla="*/ 279596 w 371863"/>
                  <a:gd name="connsiteY22" fmla="*/ 205136 h 306919"/>
                  <a:gd name="connsiteX23" fmla="*/ 294557 w 371863"/>
                  <a:gd name="connsiteY23" fmla="*/ 177439 h 306919"/>
                  <a:gd name="connsiteX24" fmla="*/ 290372 w 371863"/>
                  <a:gd name="connsiteY24" fmla="*/ 163725 h 306919"/>
                  <a:gd name="connsiteX25" fmla="*/ 232842 w 371863"/>
                  <a:gd name="connsiteY25" fmla="*/ 157135 h 306919"/>
                  <a:gd name="connsiteX26" fmla="*/ 207995 w 371863"/>
                  <a:gd name="connsiteY26" fmla="*/ 170404 h 306919"/>
                  <a:gd name="connsiteX27" fmla="*/ 178963 w 371863"/>
                  <a:gd name="connsiteY27" fmla="*/ 167287 h 306919"/>
                  <a:gd name="connsiteX28" fmla="*/ 148773 w 371863"/>
                  <a:gd name="connsiteY28" fmla="*/ 174411 h 306919"/>
                  <a:gd name="connsiteX29" fmla="*/ 99525 w 371863"/>
                  <a:gd name="connsiteY29" fmla="*/ 194004 h 306919"/>
                  <a:gd name="connsiteX30" fmla="*/ 87325 w 371863"/>
                  <a:gd name="connsiteY30" fmla="*/ 201662 h 306919"/>
                  <a:gd name="connsiteX31" fmla="*/ 77974 w 371863"/>
                  <a:gd name="connsiteY31" fmla="*/ 220097 h 306919"/>
                  <a:gd name="connsiteX32" fmla="*/ 72185 w 371863"/>
                  <a:gd name="connsiteY32" fmla="*/ 235771 h 306919"/>
                  <a:gd name="connsiteX33" fmla="*/ 64704 w 371863"/>
                  <a:gd name="connsiteY33" fmla="*/ 249842 h 306919"/>
                  <a:gd name="connsiteX34" fmla="*/ 59450 w 371863"/>
                  <a:gd name="connsiteY34" fmla="*/ 263378 h 306919"/>
                  <a:gd name="connsiteX35" fmla="*/ 55176 w 371863"/>
                  <a:gd name="connsiteY35" fmla="*/ 277182 h 306919"/>
                  <a:gd name="connsiteX36" fmla="*/ 50990 w 371863"/>
                  <a:gd name="connsiteY36" fmla="*/ 289560 h 306919"/>
                  <a:gd name="connsiteX37" fmla="*/ 49387 w 371863"/>
                  <a:gd name="connsiteY37" fmla="*/ 302295 h 306919"/>
                  <a:gd name="connsiteX38" fmla="*/ 43420 w 371863"/>
                  <a:gd name="connsiteY38" fmla="*/ 306481 h 306919"/>
                  <a:gd name="connsiteX39" fmla="*/ 29172 w 371863"/>
                  <a:gd name="connsiteY39" fmla="*/ 303988 h 306919"/>
                  <a:gd name="connsiteX40" fmla="*/ 18841 w 371863"/>
                  <a:gd name="connsiteY40" fmla="*/ 299446 h 306919"/>
                  <a:gd name="connsiteX41" fmla="*/ 8778 w 371863"/>
                  <a:gd name="connsiteY41" fmla="*/ 293835 h 306919"/>
                  <a:gd name="connsiteX42" fmla="*/ 3612 w 371863"/>
                  <a:gd name="connsiteY42" fmla="*/ 288937 h 306919"/>
                  <a:gd name="connsiteX43" fmla="*/ -306 w 371863"/>
                  <a:gd name="connsiteY43" fmla="*/ 280477 h 306919"/>
                  <a:gd name="connsiteX44" fmla="*/ 5393 w 371863"/>
                  <a:gd name="connsiteY44" fmla="*/ 266406 h 306919"/>
                  <a:gd name="connsiteX45" fmla="*/ 10559 w 371863"/>
                  <a:gd name="connsiteY45" fmla="*/ 251801 h 306919"/>
                  <a:gd name="connsiteX46" fmla="*/ 17861 w 371863"/>
                  <a:gd name="connsiteY46" fmla="*/ 235325 h 306919"/>
                  <a:gd name="connsiteX47" fmla="*/ 34693 w 371863"/>
                  <a:gd name="connsiteY47" fmla="*/ 198991 h 306919"/>
                  <a:gd name="connsiteX48" fmla="*/ 44043 w 371863"/>
                  <a:gd name="connsiteY48" fmla="*/ 179399 h 306919"/>
                  <a:gd name="connsiteX49" fmla="*/ 49565 w 371863"/>
                  <a:gd name="connsiteY49" fmla="*/ 168890 h 306919"/>
                  <a:gd name="connsiteX50" fmla="*/ 51257 w 371863"/>
                  <a:gd name="connsiteY50" fmla="*/ 157313 h 306919"/>
                  <a:gd name="connsiteX51" fmla="*/ 60163 w 371863"/>
                  <a:gd name="connsiteY51" fmla="*/ 150545 h 306919"/>
                  <a:gd name="connsiteX52" fmla="*/ 83941 w 371863"/>
                  <a:gd name="connsiteY52" fmla="*/ 150545 h 306919"/>
                  <a:gd name="connsiteX53" fmla="*/ 93647 w 371863"/>
                  <a:gd name="connsiteY53" fmla="*/ 156155 h 306919"/>
                  <a:gd name="connsiteX54" fmla="*/ 100861 w 371863"/>
                  <a:gd name="connsiteY54" fmla="*/ 163547 h 306919"/>
                  <a:gd name="connsiteX55" fmla="*/ 117959 w 371863"/>
                  <a:gd name="connsiteY55" fmla="*/ 159183 h 306919"/>
                  <a:gd name="connsiteX56" fmla="*/ 150554 w 371863"/>
                  <a:gd name="connsiteY56" fmla="*/ 147250 h 306919"/>
                  <a:gd name="connsiteX57" fmla="*/ 167652 w 371863"/>
                  <a:gd name="connsiteY57" fmla="*/ 133624 h 306919"/>
                  <a:gd name="connsiteX58" fmla="*/ 184128 w 371863"/>
                  <a:gd name="connsiteY58" fmla="*/ 115813 h 306919"/>
                  <a:gd name="connsiteX59" fmla="*/ 195706 w 371863"/>
                  <a:gd name="connsiteY59" fmla="*/ 96577 h 306919"/>
                  <a:gd name="connsiteX60" fmla="*/ 204611 w 371863"/>
                  <a:gd name="connsiteY60" fmla="*/ 80458 h 306919"/>
                  <a:gd name="connsiteX61" fmla="*/ 212092 w 371863"/>
                  <a:gd name="connsiteY61" fmla="*/ 59352 h 306919"/>
                  <a:gd name="connsiteX62" fmla="*/ 221621 w 371863"/>
                  <a:gd name="connsiteY62" fmla="*/ 35752 h 306919"/>
                  <a:gd name="connsiteX63" fmla="*/ 216087 w 371863"/>
                  <a:gd name="connsiteY63" fmla="*/ 31179 h 306919"/>
                  <a:gd name="connsiteX64" fmla="*/ 215833 w 371863"/>
                  <a:gd name="connsiteY64" fmla="*/ 31210 h 306919"/>
                  <a:gd name="connsiteX65" fmla="*/ 200069 w 371863"/>
                  <a:gd name="connsiteY65" fmla="*/ 39492 h 306919"/>
                  <a:gd name="connsiteX66" fmla="*/ 200693 w 371863"/>
                  <a:gd name="connsiteY66" fmla="*/ 58639 h 306919"/>
                  <a:gd name="connsiteX67" fmla="*/ 200693 w 371863"/>
                  <a:gd name="connsiteY67" fmla="*/ 76450 h 306919"/>
                  <a:gd name="connsiteX68" fmla="*/ 193479 w 371863"/>
                  <a:gd name="connsiteY68" fmla="*/ 84643 h 306919"/>
                  <a:gd name="connsiteX69" fmla="*/ 172373 w 371863"/>
                  <a:gd name="connsiteY69" fmla="*/ 86336 h 306919"/>
                  <a:gd name="connsiteX70" fmla="*/ 151534 w 371863"/>
                  <a:gd name="connsiteY70" fmla="*/ 77430 h 306919"/>
                  <a:gd name="connsiteX71" fmla="*/ 140402 w 371863"/>
                  <a:gd name="connsiteY71" fmla="*/ 68524 h 306919"/>
                  <a:gd name="connsiteX72" fmla="*/ 138354 w 371863"/>
                  <a:gd name="connsiteY72" fmla="*/ 77964 h 306919"/>
                  <a:gd name="connsiteX73" fmla="*/ 138354 w 371863"/>
                  <a:gd name="connsiteY73" fmla="*/ 115724 h 306919"/>
                  <a:gd name="connsiteX74" fmla="*/ 125174 w 371863"/>
                  <a:gd name="connsiteY74" fmla="*/ 130596 h 306919"/>
                  <a:gd name="connsiteX75" fmla="*/ 102197 w 371863"/>
                  <a:gd name="connsiteY75" fmla="*/ 126589 h 306919"/>
                  <a:gd name="connsiteX76" fmla="*/ 81180 w 371863"/>
                  <a:gd name="connsiteY76" fmla="*/ 90966 h 306919"/>
                  <a:gd name="connsiteX77" fmla="*/ 81180 w 371863"/>
                  <a:gd name="connsiteY77" fmla="*/ 74669 h 306919"/>
                  <a:gd name="connsiteX78" fmla="*/ 88571 w 371863"/>
                  <a:gd name="connsiteY78" fmla="*/ 66387 h 306919"/>
                  <a:gd name="connsiteX79" fmla="*/ 91510 w 371863"/>
                  <a:gd name="connsiteY79" fmla="*/ 56056 h 306919"/>
                  <a:gd name="connsiteX80" fmla="*/ 97477 w 371863"/>
                  <a:gd name="connsiteY80" fmla="*/ 42876 h 306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371863" h="306919">
                    <a:moveTo>
                      <a:pt x="97477" y="42876"/>
                    </a:moveTo>
                    <a:cubicBezTo>
                      <a:pt x="97523" y="38991"/>
                      <a:pt x="98501" y="35174"/>
                      <a:pt x="100327" y="31744"/>
                    </a:cubicBezTo>
                    <a:cubicBezTo>
                      <a:pt x="103266" y="27202"/>
                      <a:pt x="104067" y="23818"/>
                      <a:pt x="115644" y="30052"/>
                    </a:cubicBezTo>
                    <a:cubicBezTo>
                      <a:pt x="127222" y="36286"/>
                      <a:pt x="127667" y="47863"/>
                      <a:pt x="130962" y="47863"/>
                    </a:cubicBezTo>
                    <a:cubicBezTo>
                      <a:pt x="134257" y="47863"/>
                      <a:pt x="138443" y="38958"/>
                      <a:pt x="145478" y="37889"/>
                    </a:cubicBezTo>
                    <a:cubicBezTo>
                      <a:pt x="158925" y="33169"/>
                      <a:pt x="170681" y="45548"/>
                      <a:pt x="176915" y="41808"/>
                    </a:cubicBezTo>
                    <a:cubicBezTo>
                      <a:pt x="183149" y="38067"/>
                      <a:pt x="195973" y="20880"/>
                      <a:pt x="203632" y="16783"/>
                    </a:cubicBezTo>
                    <a:cubicBezTo>
                      <a:pt x="211290" y="12686"/>
                      <a:pt x="221888" y="1020"/>
                      <a:pt x="231862" y="664"/>
                    </a:cubicBezTo>
                    <a:cubicBezTo>
                      <a:pt x="241454" y="-806"/>
                      <a:pt x="251214" y="-806"/>
                      <a:pt x="260805" y="664"/>
                    </a:cubicBezTo>
                    <a:cubicBezTo>
                      <a:pt x="271136" y="3158"/>
                      <a:pt x="276568" y="6453"/>
                      <a:pt x="278617" y="10994"/>
                    </a:cubicBezTo>
                    <a:cubicBezTo>
                      <a:pt x="282652" y="17348"/>
                      <a:pt x="286224" y="23985"/>
                      <a:pt x="289303" y="30854"/>
                    </a:cubicBezTo>
                    <a:cubicBezTo>
                      <a:pt x="291408" y="36845"/>
                      <a:pt x="290990" y="43433"/>
                      <a:pt x="288146" y="49110"/>
                    </a:cubicBezTo>
                    <a:cubicBezTo>
                      <a:pt x="279107" y="60387"/>
                      <a:pt x="270665" y="72128"/>
                      <a:pt x="262853" y="84287"/>
                    </a:cubicBezTo>
                    <a:cubicBezTo>
                      <a:pt x="258312" y="94172"/>
                      <a:pt x="254571" y="111983"/>
                      <a:pt x="250029" y="118217"/>
                    </a:cubicBezTo>
                    <a:cubicBezTo>
                      <a:pt x="245488" y="124451"/>
                      <a:pt x="249139" y="126054"/>
                      <a:pt x="257866" y="126054"/>
                    </a:cubicBezTo>
                    <a:cubicBezTo>
                      <a:pt x="266594" y="126054"/>
                      <a:pt x="286899" y="131843"/>
                      <a:pt x="293489" y="131843"/>
                    </a:cubicBezTo>
                    <a:cubicBezTo>
                      <a:pt x="310932" y="135739"/>
                      <a:pt x="327315" y="143398"/>
                      <a:pt x="341490" y="154285"/>
                    </a:cubicBezTo>
                    <a:cubicBezTo>
                      <a:pt x="351464" y="164170"/>
                      <a:pt x="365980" y="177796"/>
                      <a:pt x="368207" y="186167"/>
                    </a:cubicBezTo>
                    <a:cubicBezTo>
                      <a:pt x="370433" y="194538"/>
                      <a:pt x="374441" y="194004"/>
                      <a:pt x="368207" y="201484"/>
                    </a:cubicBezTo>
                    <a:cubicBezTo>
                      <a:pt x="360204" y="210612"/>
                      <a:pt x="349712" y="217205"/>
                      <a:pt x="338017" y="220453"/>
                    </a:cubicBezTo>
                    <a:cubicBezTo>
                      <a:pt x="328488" y="222145"/>
                      <a:pt x="310231" y="224639"/>
                      <a:pt x="303641" y="221700"/>
                    </a:cubicBezTo>
                    <a:cubicBezTo>
                      <a:pt x="297051" y="218761"/>
                      <a:pt x="295359" y="219652"/>
                      <a:pt x="292420" y="215911"/>
                    </a:cubicBezTo>
                    <a:cubicBezTo>
                      <a:pt x="289482" y="212171"/>
                      <a:pt x="280041" y="210123"/>
                      <a:pt x="279596" y="205136"/>
                    </a:cubicBezTo>
                    <a:cubicBezTo>
                      <a:pt x="279151" y="200149"/>
                      <a:pt x="293311" y="185722"/>
                      <a:pt x="294557" y="177439"/>
                    </a:cubicBezTo>
                    <a:cubicBezTo>
                      <a:pt x="295804" y="169157"/>
                      <a:pt x="299456" y="166664"/>
                      <a:pt x="290372" y="163725"/>
                    </a:cubicBezTo>
                    <a:cubicBezTo>
                      <a:pt x="281288" y="160786"/>
                      <a:pt x="258490" y="148407"/>
                      <a:pt x="232842" y="157135"/>
                    </a:cubicBezTo>
                    <a:cubicBezTo>
                      <a:pt x="207194" y="165862"/>
                      <a:pt x="218326" y="171651"/>
                      <a:pt x="207995" y="170404"/>
                    </a:cubicBezTo>
                    <a:cubicBezTo>
                      <a:pt x="198465" y="168280"/>
                      <a:pt x="188727" y="167234"/>
                      <a:pt x="178963" y="167287"/>
                    </a:cubicBezTo>
                    <a:cubicBezTo>
                      <a:pt x="171571" y="168534"/>
                      <a:pt x="159282" y="171384"/>
                      <a:pt x="148773" y="174411"/>
                    </a:cubicBezTo>
                    <a:cubicBezTo>
                      <a:pt x="132037" y="180107"/>
                      <a:pt x="115600" y="186646"/>
                      <a:pt x="99525" y="194004"/>
                    </a:cubicBezTo>
                    <a:cubicBezTo>
                      <a:pt x="95607" y="196497"/>
                      <a:pt x="91421" y="194449"/>
                      <a:pt x="87325" y="201662"/>
                    </a:cubicBezTo>
                    <a:cubicBezTo>
                      <a:pt x="83228" y="208876"/>
                      <a:pt x="81714" y="212616"/>
                      <a:pt x="77974" y="220097"/>
                    </a:cubicBezTo>
                    <a:cubicBezTo>
                      <a:pt x="74233" y="227578"/>
                      <a:pt x="75480" y="230873"/>
                      <a:pt x="72185" y="235771"/>
                    </a:cubicBezTo>
                    <a:cubicBezTo>
                      <a:pt x="68708" y="239868"/>
                      <a:pt x="66156" y="244668"/>
                      <a:pt x="64704" y="249842"/>
                    </a:cubicBezTo>
                    <a:cubicBezTo>
                      <a:pt x="61854" y="258747"/>
                      <a:pt x="60697" y="258747"/>
                      <a:pt x="59450" y="263378"/>
                    </a:cubicBezTo>
                    <a:cubicBezTo>
                      <a:pt x="58314" y="268064"/>
                      <a:pt x="56886" y="272674"/>
                      <a:pt x="55176" y="277182"/>
                    </a:cubicBezTo>
                    <a:cubicBezTo>
                      <a:pt x="53489" y="281203"/>
                      <a:pt x="52090" y="285340"/>
                      <a:pt x="50990" y="289560"/>
                    </a:cubicBezTo>
                    <a:cubicBezTo>
                      <a:pt x="50166" y="293764"/>
                      <a:pt x="49631" y="298019"/>
                      <a:pt x="49387" y="302295"/>
                    </a:cubicBezTo>
                    <a:cubicBezTo>
                      <a:pt x="49387" y="305234"/>
                      <a:pt x="48585" y="306214"/>
                      <a:pt x="43420" y="306481"/>
                    </a:cubicBezTo>
                    <a:cubicBezTo>
                      <a:pt x="38590" y="306206"/>
                      <a:pt x="33808" y="305369"/>
                      <a:pt x="29172" y="303988"/>
                    </a:cubicBezTo>
                    <a:cubicBezTo>
                      <a:pt x="25876" y="303364"/>
                      <a:pt x="22314" y="300514"/>
                      <a:pt x="18841" y="299446"/>
                    </a:cubicBezTo>
                    <a:cubicBezTo>
                      <a:pt x="15305" y="297921"/>
                      <a:pt x="11933" y="296041"/>
                      <a:pt x="8778" y="293835"/>
                    </a:cubicBezTo>
                    <a:cubicBezTo>
                      <a:pt x="6771" y="292531"/>
                      <a:pt x="5020" y="290871"/>
                      <a:pt x="3612" y="288937"/>
                    </a:cubicBezTo>
                    <a:cubicBezTo>
                      <a:pt x="974" y="286949"/>
                      <a:pt x="-496" y="283775"/>
                      <a:pt x="-306" y="280477"/>
                    </a:cubicBezTo>
                    <a:cubicBezTo>
                      <a:pt x="157" y="275325"/>
                      <a:pt x="2141" y="270428"/>
                      <a:pt x="5393" y="266406"/>
                    </a:cubicBezTo>
                    <a:cubicBezTo>
                      <a:pt x="7895" y="261850"/>
                      <a:pt x="9639" y="256917"/>
                      <a:pt x="10559" y="251801"/>
                    </a:cubicBezTo>
                    <a:cubicBezTo>
                      <a:pt x="12605" y="246145"/>
                      <a:pt x="15046" y="240640"/>
                      <a:pt x="17861" y="235325"/>
                    </a:cubicBezTo>
                    <a:cubicBezTo>
                      <a:pt x="19909" y="231763"/>
                      <a:pt x="31665" y="204779"/>
                      <a:pt x="34693" y="198991"/>
                    </a:cubicBezTo>
                    <a:cubicBezTo>
                      <a:pt x="37721" y="193202"/>
                      <a:pt x="42173" y="182872"/>
                      <a:pt x="44043" y="179399"/>
                    </a:cubicBezTo>
                    <a:cubicBezTo>
                      <a:pt x="45914" y="175926"/>
                      <a:pt x="49565" y="171740"/>
                      <a:pt x="49565" y="168890"/>
                    </a:cubicBezTo>
                    <a:cubicBezTo>
                      <a:pt x="49320" y="164955"/>
                      <a:pt x="49896" y="161013"/>
                      <a:pt x="51257" y="157313"/>
                    </a:cubicBezTo>
                    <a:cubicBezTo>
                      <a:pt x="52956" y="153749"/>
                      <a:pt x="56274" y="151227"/>
                      <a:pt x="60163" y="150545"/>
                    </a:cubicBezTo>
                    <a:cubicBezTo>
                      <a:pt x="68076" y="149924"/>
                      <a:pt x="76027" y="149924"/>
                      <a:pt x="83941" y="150545"/>
                    </a:cubicBezTo>
                    <a:cubicBezTo>
                      <a:pt x="88660" y="151346"/>
                      <a:pt x="92134" y="155532"/>
                      <a:pt x="93647" y="156155"/>
                    </a:cubicBezTo>
                    <a:cubicBezTo>
                      <a:pt x="95162" y="156779"/>
                      <a:pt x="97299" y="163101"/>
                      <a:pt x="100861" y="163547"/>
                    </a:cubicBezTo>
                    <a:cubicBezTo>
                      <a:pt x="106737" y="162901"/>
                      <a:pt x="112493" y="161432"/>
                      <a:pt x="117959" y="159183"/>
                    </a:cubicBezTo>
                    <a:cubicBezTo>
                      <a:pt x="129072" y="155917"/>
                      <a:pt x="139960" y="151931"/>
                      <a:pt x="150554" y="147250"/>
                    </a:cubicBezTo>
                    <a:cubicBezTo>
                      <a:pt x="156517" y="143049"/>
                      <a:pt x="162226" y="138499"/>
                      <a:pt x="167652" y="133624"/>
                    </a:cubicBezTo>
                    <a:cubicBezTo>
                      <a:pt x="170948" y="130774"/>
                      <a:pt x="180655" y="119642"/>
                      <a:pt x="184128" y="115813"/>
                    </a:cubicBezTo>
                    <a:cubicBezTo>
                      <a:pt x="187602" y="111983"/>
                      <a:pt x="192232" y="101742"/>
                      <a:pt x="195706" y="96577"/>
                    </a:cubicBezTo>
                    <a:cubicBezTo>
                      <a:pt x="199179" y="91412"/>
                      <a:pt x="201405" y="85445"/>
                      <a:pt x="204611" y="80458"/>
                    </a:cubicBezTo>
                    <a:cubicBezTo>
                      <a:pt x="207817" y="75471"/>
                      <a:pt x="208708" y="65140"/>
                      <a:pt x="212092" y="59352"/>
                    </a:cubicBezTo>
                    <a:cubicBezTo>
                      <a:pt x="215694" y="51664"/>
                      <a:pt x="218875" y="43785"/>
                      <a:pt x="221621" y="35752"/>
                    </a:cubicBezTo>
                    <a:cubicBezTo>
                      <a:pt x="221355" y="32961"/>
                      <a:pt x="218878" y="30914"/>
                      <a:pt x="216087" y="31179"/>
                    </a:cubicBezTo>
                    <a:cubicBezTo>
                      <a:pt x="216002" y="31188"/>
                      <a:pt x="215917" y="31198"/>
                      <a:pt x="215833" y="31210"/>
                    </a:cubicBezTo>
                    <a:cubicBezTo>
                      <a:pt x="210400" y="31210"/>
                      <a:pt x="201672" y="31210"/>
                      <a:pt x="200069" y="39492"/>
                    </a:cubicBezTo>
                    <a:cubicBezTo>
                      <a:pt x="198993" y="45852"/>
                      <a:pt x="199205" y="52363"/>
                      <a:pt x="200693" y="58639"/>
                    </a:cubicBezTo>
                    <a:cubicBezTo>
                      <a:pt x="201821" y="64523"/>
                      <a:pt x="201821" y="70567"/>
                      <a:pt x="200693" y="76450"/>
                    </a:cubicBezTo>
                    <a:cubicBezTo>
                      <a:pt x="199179" y="79924"/>
                      <a:pt x="199624" y="83397"/>
                      <a:pt x="193479" y="84643"/>
                    </a:cubicBezTo>
                    <a:cubicBezTo>
                      <a:pt x="186712" y="87039"/>
                      <a:pt x="179435" y="87622"/>
                      <a:pt x="172373" y="86336"/>
                    </a:cubicBezTo>
                    <a:cubicBezTo>
                      <a:pt x="165051" y="84337"/>
                      <a:pt x="158039" y="81340"/>
                      <a:pt x="151534" y="77430"/>
                    </a:cubicBezTo>
                    <a:cubicBezTo>
                      <a:pt x="146369" y="72888"/>
                      <a:pt x="143341" y="67901"/>
                      <a:pt x="140402" y="68524"/>
                    </a:cubicBezTo>
                    <a:cubicBezTo>
                      <a:pt x="137463" y="69148"/>
                      <a:pt x="137908" y="73690"/>
                      <a:pt x="138354" y="77964"/>
                    </a:cubicBezTo>
                    <a:cubicBezTo>
                      <a:pt x="139111" y="90539"/>
                      <a:pt x="139111" y="103149"/>
                      <a:pt x="138354" y="115724"/>
                    </a:cubicBezTo>
                    <a:cubicBezTo>
                      <a:pt x="137391" y="122899"/>
                      <a:pt x="132181" y="128778"/>
                      <a:pt x="125174" y="130596"/>
                    </a:cubicBezTo>
                    <a:cubicBezTo>
                      <a:pt x="117324" y="133145"/>
                      <a:pt x="108721" y="131645"/>
                      <a:pt x="102197" y="126589"/>
                    </a:cubicBezTo>
                    <a:cubicBezTo>
                      <a:pt x="96408" y="120978"/>
                      <a:pt x="88126" y="117060"/>
                      <a:pt x="81180" y="90966"/>
                    </a:cubicBezTo>
                    <a:cubicBezTo>
                      <a:pt x="79826" y="85618"/>
                      <a:pt x="79826" y="80017"/>
                      <a:pt x="81180" y="74669"/>
                    </a:cubicBezTo>
                    <a:cubicBezTo>
                      <a:pt x="82159" y="72621"/>
                      <a:pt x="88126" y="69237"/>
                      <a:pt x="88571" y="66387"/>
                    </a:cubicBezTo>
                    <a:cubicBezTo>
                      <a:pt x="88643" y="62748"/>
                      <a:pt x="89656" y="59189"/>
                      <a:pt x="91510" y="56056"/>
                    </a:cubicBezTo>
                    <a:cubicBezTo>
                      <a:pt x="93930" y="51871"/>
                      <a:pt x="95928" y="47456"/>
                      <a:pt x="97477" y="42876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1" name="任意多边形: 形状 150">
                <a:extLst>
                  <a:ext uri="{FF2B5EF4-FFF2-40B4-BE49-F238E27FC236}">
                    <a16:creationId xmlns:a16="http://schemas.microsoft.com/office/drawing/2014/main" id="{64587E2F-9FFF-4E6F-8FEB-39EB0E4A781E}"/>
                  </a:ext>
                </a:extLst>
              </p:cNvPr>
              <p:cNvSpPr/>
              <p:nvPr/>
            </p:nvSpPr>
            <p:spPr>
              <a:xfrm>
                <a:off x="2536547" y="6071524"/>
                <a:ext cx="228254" cy="280244"/>
              </a:xfrm>
              <a:custGeom>
                <a:avLst/>
                <a:gdLst>
                  <a:gd name="connsiteX0" fmla="*/ 1612 w 228254"/>
                  <a:gd name="connsiteY0" fmla="*/ 55932 h 280244"/>
                  <a:gd name="connsiteX1" fmla="*/ 1064 w 228254"/>
                  <a:gd name="connsiteY1" fmla="*/ 51178 h 280244"/>
                  <a:gd name="connsiteX2" fmla="*/ 3037 w 228254"/>
                  <a:gd name="connsiteY2" fmla="*/ 49965 h 280244"/>
                  <a:gd name="connsiteX3" fmla="*/ 15861 w 228254"/>
                  <a:gd name="connsiteY3" fmla="*/ 45869 h 280244"/>
                  <a:gd name="connsiteX4" fmla="*/ 105719 w 228254"/>
                  <a:gd name="connsiteY4" fmla="*/ 5170 h 280244"/>
                  <a:gd name="connsiteX5" fmla="*/ 162002 w 228254"/>
                  <a:gd name="connsiteY5" fmla="*/ 985 h 280244"/>
                  <a:gd name="connsiteX6" fmla="*/ 176340 w 228254"/>
                  <a:gd name="connsiteY6" fmla="*/ 20310 h 280244"/>
                  <a:gd name="connsiteX7" fmla="*/ 175538 w 228254"/>
                  <a:gd name="connsiteY7" fmla="*/ 35182 h 280244"/>
                  <a:gd name="connsiteX8" fmla="*/ 142766 w 228254"/>
                  <a:gd name="connsiteY8" fmla="*/ 69201 h 280244"/>
                  <a:gd name="connsiteX9" fmla="*/ 139115 w 228254"/>
                  <a:gd name="connsiteY9" fmla="*/ 78107 h 280244"/>
                  <a:gd name="connsiteX10" fmla="*/ 133504 w 228254"/>
                  <a:gd name="connsiteY10" fmla="*/ 82204 h 280244"/>
                  <a:gd name="connsiteX11" fmla="*/ 138759 w 228254"/>
                  <a:gd name="connsiteY11" fmla="*/ 87814 h 280244"/>
                  <a:gd name="connsiteX12" fmla="*/ 182218 w 228254"/>
                  <a:gd name="connsiteY12" fmla="*/ 88972 h 280244"/>
                  <a:gd name="connsiteX13" fmla="*/ 192459 w 228254"/>
                  <a:gd name="connsiteY13" fmla="*/ 84519 h 280244"/>
                  <a:gd name="connsiteX14" fmla="*/ 221758 w 228254"/>
                  <a:gd name="connsiteY14" fmla="*/ 99213 h 280244"/>
                  <a:gd name="connsiteX15" fmla="*/ 225231 w 228254"/>
                  <a:gd name="connsiteY15" fmla="*/ 112482 h 280244"/>
                  <a:gd name="connsiteX16" fmla="*/ 227903 w 228254"/>
                  <a:gd name="connsiteY16" fmla="*/ 117024 h 280244"/>
                  <a:gd name="connsiteX17" fmla="*/ 223984 w 228254"/>
                  <a:gd name="connsiteY17" fmla="*/ 126909 h 280244"/>
                  <a:gd name="connsiteX18" fmla="*/ 161645 w 228254"/>
                  <a:gd name="connsiteY18" fmla="*/ 126909 h 280244"/>
                  <a:gd name="connsiteX19" fmla="*/ 147218 w 228254"/>
                  <a:gd name="connsiteY19" fmla="*/ 134568 h 280244"/>
                  <a:gd name="connsiteX20" fmla="*/ 141697 w 228254"/>
                  <a:gd name="connsiteY20" fmla="*/ 236003 h 280244"/>
                  <a:gd name="connsiteX21" fmla="*/ 130120 w 228254"/>
                  <a:gd name="connsiteY21" fmla="*/ 276523 h 280244"/>
                  <a:gd name="connsiteX22" fmla="*/ 94497 w 228254"/>
                  <a:gd name="connsiteY22" fmla="*/ 276523 h 280244"/>
                  <a:gd name="connsiteX23" fmla="*/ 57183 w 228254"/>
                  <a:gd name="connsiteY23" fmla="*/ 248292 h 280244"/>
                  <a:gd name="connsiteX24" fmla="*/ 53086 w 228254"/>
                  <a:gd name="connsiteY24" fmla="*/ 212670 h 280244"/>
                  <a:gd name="connsiteX25" fmla="*/ 58697 w 228254"/>
                  <a:gd name="connsiteY25" fmla="*/ 194859 h 280244"/>
                  <a:gd name="connsiteX26" fmla="*/ 59499 w 228254"/>
                  <a:gd name="connsiteY26" fmla="*/ 181679 h 280244"/>
                  <a:gd name="connsiteX27" fmla="*/ 65287 w 228254"/>
                  <a:gd name="connsiteY27" fmla="*/ 191564 h 280244"/>
                  <a:gd name="connsiteX28" fmla="*/ 86127 w 228254"/>
                  <a:gd name="connsiteY28" fmla="*/ 217568 h 280244"/>
                  <a:gd name="connsiteX29" fmla="*/ 108390 w 228254"/>
                  <a:gd name="connsiteY29" fmla="*/ 218191 h 280244"/>
                  <a:gd name="connsiteX30" fmla="*/ 118097 w 228254"/>
                  <a:gd name="connsiteY30" fmla="*/ 188269 h 280244"/>
                  <a:gd name="connsiteX31" fmla="*/ 119967 w 228254"/>
                  <a:gd name="connsiteY31" fmla="*/ 137774 h 280244"/>
                  <a:gd name="connsiteX32" fmla="*/ 114001 w 228254"/>
                  <a:gd name="connsiteY32" fmla="*/ 134034 h 280244"/>
                  <a:gd name="connsiteX33" fmla="*/ 94231 w 228254"/>
                  <a:gd name="connsiteY33" fmla="*/ 139199 h 280244"/>
                  <a:gd name="connsiteX34" fmla="*/ 73124 w 228254"/>
                  <a:gd name="connsiteY34" fmla="*/ 148906 h 280244"/>
                  <a:gd name="connsiteX35" fmla="*/ 52107 w 228254"/>
                  <a:gd name="connsiteY35" fmla="*/ 162532 h 280244"/>
                  <a:gd name="connsiteX36" fmla="*/ 28418 w 228254"/>
                  <a:gd name="connsiteY36" fmla="*/ 167697 h 280244"/>
                  <a:gd name="connsiteX37" fmla="*/ 8826 w 228254"/>
                  <a:gd name="connsiteY37" fmla="*/ 154695 h 280244"/>
                  <a:gd name="connsiteX38" fmla="*/ 2592 w 228254"/>
                  <a:gd name="connsiteY38" fmla="*/ 139823 h 280244"/>
                  <a:gd name="connsiteX39" fmla="*/ -258 w 228254"/>
                  <a:gd name="connsiteY39" fmla="*/ 128067 h 280244"/>
                  <a:gd name="connsiteX40" fmla="*/ 4640 w 228254"/>
                  <a:gd name="connsiteY40" fmla="*/ 112571 h 280244"/>
                  <a:gd name="connsiteX41" fmla="*/ 21204 w 228254"/>
                  <a:gd name="connsiteY41" fmla="*/ 111770 h 280244"/>
                  <a:gd name="connsiteX42" fmla="*/ 50058 w 228254"/>
                  <a:gd name="connsiteY42" fmla="*/ 107673 h 280244"/>
                  <a:gd name="connsiteX43" fmla="*/ 86305 w 228254"/>
                  <a:gd name="connsiteY43" fmla="*/ 98144 h 280244"/>
                  <a:gd name="connsiteX44" fmla="*/ 92093 w 228254"/>
                  <a:gd name="connsiteY44" fmla="*/ 92534 h 280244"/>
                  <a:gd name="connsiteX45" fmla="*/ 87551 w 228254"/>
                  <a:gd name="connsiteY45" fmla="*/ 79175 h 280244"/>
                  <a:gd name="connsiteX46" fmla="*/ 92539 w 228254"/>
                  <a:gd name="connsiteY46" fmla="*/ 69468 h 280244"/>
                  <a:gd name="connsiteX47" fmla="*/ 128161 w 228254"/>
                  <a:gd name="connsiteY47" fmla="*/ 36696 h 280244"/>
                  <a:gd name="connsiteX48" fmla="*/ 125934 w 228254"/>
                  <a:gd name="connsiteY48" fmla="*/ 32956 h 280244"/>
                  <a:gd name="connsiteX49" fmla="*/ 94765 w 228254"/>
                  <a:gd name="connsiteY49" fmla="*/ 43286 h 280244"/>
                  <a:gd name="connsiteX50" fmla="*/ 73302 w 228254"/>
                  <a:gd name="connsiteY50" fmla="*/ 52192 h 280244"/>
                  <a:gd name="connsiteX51" fmla="*/ 47120 w 228254"/>
                  <a:gd name="connsiteY51" fmla="*/ 66619 h 280244"/>
                  <a:gd name="connsiteX52" fmla="*/ 29309 w 228254"/>
                  <a:gd name="connsiteY52" fmla="*/ 75524 h 280244"/>
                  <a:gd name="connsiteX53" fmla="*/ 20403 w 228254"/>
                  <a:gd name="connsiteY53" fmla="*/ 77840 h 280244"/>
                  <a:gd name="connsiteX54" fmla="*/ 11497 w 228254"/>
                  <a:gd name="connsiteY54" fmla="*/ 68489 h 280244"/>
                  <a:gd name="connsiteX55" fmla="*/ 6689 w 228254"/>
                  <a:gd name="connsiteY55" fmla="*/ 63769 h 280244"/>
                  <a:gd name="connsiteX56" fmla="*/ 1791 w 228254"/>
                  <a:gd name="connsiteY56" fmla="*/ 56734 h 280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28254" h="280244">
                    <a:moveTo>
                      <a:pt x="1612" y="55932"/>
                    </a:moveTo>
                    <a:cubicBezTo>
                      <a:pt x="148" y="54770"/>
                      <a:pt x="-97" y="52642"/>
                      <a:pt x="1064" y="51178"/>
                    </a:cubicBezTo>
                    <a:cubicBezTo>
                      <a:pt x="1559" y="50554"/>
                      <a:pt x="2257" y="50125"/>
                      <a:pt x="3037" y="49965"/>
                    </a:cubicBezTo>
                    <a:cubicBezTo>
                      <a:pt x="8381" y="47917"/>
                      <a:pt x="9182" y="49965"/>
                      <a:pt x="15861" y="45869"/>
                    </a:cubicBezTo>
                    <a:cubicBezTo>
                      <a:pt x="22540" y="41772"/>
                      <a:pt x="72946" y="8911"/>
                      <a:pt x="105719" y="5170"/>
                    </a:cubicBezTo>
                    <a:cubicBezTo>
                      <a:pt x="138491" y="1430"/>
                      <a:pt x="152028" y="-2666"/>
                      <a:pt x="162002" y="985"/>
                    </a:cubicBezTo>
                    <a:cubicBezTo>
                      <a:pt x="169790" y="4528"/>
                      <a:pt x="175206" y="11829"/>
                      <a:pt x="176340" y="20310"/>
                    </a:cubicBezTo>
                    <a:cubicBezTo>
                      <a:pt x="177825" y="25208"/>
                      <a:pt x="177542" y="30472"/>
                      <a:pt x="175538" y="35182"/>
                    </a:cubicBezTo>
                    <a:cubicBezTo>
                      <a:pt x="173490" y="37676"/>
                      <a:pt x="146061" y="61899"/>
                      <a:pt x="142766" y="69201"/>
                    </a:cubicBezTo>
                    <a:cubicBezTo>
                      <a:pt x="139471" y="76504"/>
                      <a:pt x="140807" y="76771"/>
                      <a:pt x="139115" y="78107"/>
                    </a:cubicBezTo>
                    <a:cubicBezTo>
                      <a:pt x="137422" y="79443"/>
                      <a:pt x="133237" y="79710"/>
                      <a:pt x="133504" y="82204"/>
                    </a:cubicBezTo>
                    <a:cubicBezTo>
                      <a:pt x="133771" y="84697"/>
                      <a:pt x="134483" y="86478"/>
                      <a:pt x="138759" y="87814"/>
                    </a:cubicBezTo>
                    <a:cubicBezTo>
                      <a:pt x="153182" y="89481"/>
                      <a:pt x="167726" y="89869"/>
                      <a:pt x="182218" y="88972"/>
                    </a:cubicBezTo>
                    <a:cubicBezTo>
                      <a:pt x="185869" y="87636"/>
                      <a:pt x="189075" y="83361"/>
                      <a:pt x="192459" y="84519"/>
                    </a:cubicBezTo>
                    <a:cubicBezTo>
                      <a:pt x="195843" y="85677"/>
                      <a:pt x="219176" y="94938"/>
                      <a:pt x="221758" y="99213"/>
                    </a:cubicBezTo>
                    <a:cubicBezTo>
                      <a:pt x="224180" y="103205"/>
                      <a:pt x="225386" y="107816"/>
                      <a:pt x="225231" y="112482"/>
                    </a:cubicBezTo>
                    <a:cubicBezTo>
                      <a:pt x="225231" y="117826"/>
                      <a:pt x="227903" y="115154"/>
                      <a:pt x="227903" y="117024"/>
                    </a:cubicBezTo>
                    <a:cubicBezTo>
                      <a:pt x="227903" y="118894"/>
                      <a:pt x="228526" y="125217"/>
                      <a:pt x="223984" y="126909"/>
                    </a:cubicBezTo>
                    <a:cubicBezTo>
                      <a:pt x="219443" y="128601"/>
                      <a:pt x="163961" y="126909"/>
                      <a:pt x="161645" y="126909"/>
                    </a:cubicBezTo>
                    <a:cubicBezTo>
                      <a:pt x="159330" y="126909"/>
                      <a:pt x="147486" y="128780"/>
                      <a:pt x="147218" y="134568"/>
                    </a:cubicBezTo>
                    <a:cubicBezTo>
                      <a:pt x="146951" y="140357"/>
                      <a:pt x="142944" y="228077"/>
                      <a:pt x="141697" y="236003"/>
                    </a:cubicBezTo>
                    <a:cubicBezTo>
                      <a:pt x="140450" y="243928"/>
                      <a:pt x="141697" y="271180"/>
                      <a:pt x="130120" y="276523"/>
                    </a:cubicBezTo>
                    <a:cubicBezTo>
                      <a:pt x="118543" y="281866"/>
                      <a:pt x="109459" y="279818"/>
                      <a:pt x="94497" y="276523"/>
                    </a:cubicBezTo>
                    <a:cubicBezTo>
                      <a:pt x="78923" y="272197"/>
                      <a:pt x="65581" y="262103"/>
                      <a:pt x="57183" y="248292"/>
                    </a:cubicBezTo>
                    <a:cubicBezTo>
                      <a:pt x="52169" y="237127"/>
                      <a:pt x="50738" y="224682"/>
                      <a:pt x="53086" y="212670"/>
                    </a:cubicBezTo>
                    <a:cubicBezTo>
                      <a:pt x="55936" y="205189"/>
                      <a:pt x="59143" y="201004"/>
                      <a:pt x="58697" y="194859"/>
                    </a:cubicBezTo>
                    <a:cubicBezTo>
                      <a:pt x="58252" y="188714"/>
                      <a:pt x="56649" y="179987"/>
                      <a:pt x="59499" y="181679"/>
                    </a:cubicBezTo>
                    <a:cubicBezTo>
                      <a:pt x="62348" y="183371"/>
                      <a:pt x="63417" y="185597"/>
                      <a:pt x="65287" y="191564"/>
                    </a:cubicBezTo>
                    <a:cubicBezTo>
                      <a:pt x="68905" y="202442"/>
                      <a:pt x="76298" y="211667"/>
                      <a:pt x="86127" y="217568"/>
                    </a:cubicBezTo>
                    <a:cubicBezTo>
                      <a:pt x="97080" y="222288"/>
                      <a:pt x="106164" y="221308"/>
                      <a:pt x="108390" y="218191"/>
                    </a:cubicBezTo>
                    <a:cubicBezTo>
                      <a:pt x="110617" y="215074"/>
                      <a:pt x="116495" y="209731"/>
                      <a:pt x="118097" y="188269"/>
                    </a:cubicBezTo>
                    <a:cubicBezTo>
                      <a:pt x="119700" y="166806"/>
                      <a:pt x="122016" y="140446"/>
                      <a:pt x="119967" y="137774"/>
                    </a:cubicBezTo>
                    <a:cubicBezTo>
                      <a:pt x="117919" y="135103"/>
                      <a:pt x="117919" y="133411"/>
                      <a:pt x="114001" y="134034"/>
                    </a:cubicBezTo>
                    <a:cubicBezTo>
                      <a:pt x="107294" y="135275"/>
                      <a:pt x="100687" y="137001"/>
                      <a:pt x="94231" y="139199"/>
                    </a:cubicBezTo>
                    <a:cubicBezTo>
                      <a:pt x="87036" y="142077"/>
                      <a:pt x="79992" y="145317"/>
                      <a:pt x="73124" y="148906"/>
                    </a:cubicBezTo>
                    <a:cubicBezTo>
                      <a:pt x="67602" y="151934"/>
                      <a:pt x="58875" y="158791"/>
                      <a:pt x="52107" y="162532"/>
                    </a:cubicBezTo>
                    <a:cubicBezTo>
                      <a:pt x="45140" y="167168"/>
                      <a:pt x="36683" y="169012"/>
                      <a:pt x="28418" y="167697"/>
                    </a:cubicBezTo>
                    <a:cubicBezTo>
                      <a:pt x="20649" y="165605"/>
                      <a:pt x="13772" y="161041"/>
                      <a:pt x="8826" y="154695"/>
                    </a:cubicBezTo>
                    <a:cubicBezTo>
                      <a:pt x="5263" y="150331"/>
                      <a:pt x="5531" y="144543"/>
                      <a:pt x="2592" y="139823"/>
                    </a:cubicBezTo>
                    <a:cubicBezTo>
                      <a:pt x="402" y="136313"/>
                      <a:pt x="-597" y="132190"/>
                      <a:pt x="-258" y="128067"/>
                    </a:cubicBezTo>
                    <a:cubicBezTo>
                      <a:pt x="-258" y="124149"/>
                      <a:pt x="365" y="114887"/>
                      <a:pt x="4640" y="112571"/>
                    </a:cubicBezTo>
                    <a:cubicBezTo>
                      <a:pt x="9810" y="110013"/>
                      <a:pt x="15812" y="109723"/>
                      <a:pt x="21204" y="111770"/>
                    </a:cubicBezTo>
                    <a:cubicBezTo>
                      <a:pt x="31015" y="113319"/>
                      <a:pt x="41066" y="111892"/>
                      <a:pt x="50058" y="107673"/>
                    </a:cubicBezTo>
                    <a:cubicBezTo>
                      <a:pt x="61191" y="103310"/>
                      <a:pt x="82475" y="99748"/>
                      <a:pt x="86305" y="98144"/>
                    </a:cubicBezTo>
                    <a:cubicBezTo>
                      <a:pt x="90134" y="96541"/>
                      <a:pt x="94587" y="95028"/>
                      <a:pt x="92093" y="92534"/>
                    </a:cubicBezTo>
                    <a:cubicBezTo>
                      <a:pt x="89600" y="90040"/>
                      <a:pt x="86126" y="82025"/>
                      <a:pt x="87551" y="79175"/>
                    </a:cubicBezTo>
                    <a:cubicBezTo>
                      <a:pt x="88976" y="76326"/>
                      <a:pt x="89065" y="70715"/>
                      <a:pt x="92539" y="69468"/>
                    </a:cubicBezTo>
                    <a:cubicBezTo>
                      <a:pt x="96011" y="68222"/>
                      <a:pt x="125934" y="44533"/>
                      <a:pt x="128161" y="36696"/>
                    </a:cubicBezTo>
                    <a:cubicBezTo>
                      <a:pt x="131278" y="32154"/>
                      <a:pt x="127537" y="32956"/>
                      <a:pt x="125934" y="32956"/>
                    </a:cubicBezTo>
                    <a:cubicBezTo>
                      <a:pt x="115302" y="35618"/>
                      <a:pt x="104883" y="39071"/>
                      <a:pt x="94765" y="43286"/>
                    </a:cubicBezTo>
                    <a:cubicBezTo>
                      <a:pt x="88798" y="46403"/>
                      <a:pt x="81763" y="48006"/>
                      <a:pt x="73302" y="52192"/>
                    </a:cubicBezTo>
                    <a:cubicBezTo>
                      <a:pt x="64842" y="56377"/>
                      <a:pt x="53532" y="62878"/>
                      <a:pt x="47120" y="66619"/>
                    </a:cubicBezTo>
                    <a:cubicBezTo>
                      <a:pt x="40708" y="70359"/>
                      <a:pt x="33049" y="72407"/>
                      <a:pt x="29309" y="75524"/>
                    </a:cubicBezTo>
                    <a:cubicBezTo>
                      <a:pt x="25568" y="78641"/>
                      <a:pt x="24500" y="80066"/>
                      <a:pt x="20403" y="77840"/>
                    </a:cubicBezTo>
                    <a:cubicBezTo>
                      <a:pt x="16726" y="75484"/>
                      <a:pt x="13671" y="72276"/>
                      <a:pt x="11497" y="68489"/>
                    </a:cubicBezTo>
                    <a:cubicBezTo>
                      <a:pt x="10298" y="66551"/>
                      <a:pt x="8648" y="64932"/>
                      <a:pt x="6689" y="63769"/>
                    </a:cubicBezTo>
                    <a:cubicBezTo>
                      <a:pt x="4695" y="61697"/>
                      <a:pt x="3042" y="59322"/>
                      <a:pt x="1791" y="5673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30" name="组合 129">
              <a:extLst>
                <a:ext uri="{FF2B5EF4-FFF2-40B4-BE49-F238E27FC236}">
                  <a16:creationId xmlns:a16="http://schemas.microsoft.com/office/drawing/2014/main" id="{CA0BD629-F25F-46AE-B5E9-E982343C1330}"/>
                </a:ext>
              </a:extLst>
            </p:cNvPr>
            <p:cNvGrpSpPr/>
            <p:nvPr/>
          </p:nvGrpSpPr>
          <p:grpSpPr>
            <a:xfrm>
              <a:off x="3002748" y="5975592"/>
              <a:ext cx="220072" cy="223475"/>
              <a:chOff x="2902072" y="6015506"/>
              <a:chExt cx="254073" cy="258002"/>
            </a:xfrm>
            <a:grpFill/>
          </p:grpSpPr>
          <p:sp>
            <p:nvSpPr>
              <p:cNvPr id="147" name="任意多边形: 形状 146">
                <a:extLst>
                  <a:ext uri="{FF2B5EF4-FFF2-40B4-BE49-F238E27FC236}">
                    <a16:creationId xmlns:a16="http://schemas.microsoft.com/office/drawing/2014/main" id="{7E1AC8E9-11EF-4419-BD8A-153BB0E22DAD}"/>
                  </a:ext>
                </a:extLst>
              </p:cNvPr>
              <p:cNvSpPr/>
              <p:nvPr/>
            </p:nvSpPr>
            <p:spPr>
              <a:xfrm>
                <a:off x="2970314" y="6015506"/>
                <a:ext cx="70364" cy="55672"/>
              </a:xfrm>
              <a:custGeom>
                <a:avLst/>
                <a:gdLst>
                  <a:gd name="connsiteX0" fmla="*/ -323 w 70364"/>
                  <a:gd name="connsiteY0" fmla="*/ 96 h 55672"/>
                  <a:gd name="connsiteX1" fmla="*/ 27730 w 70364"/>
                  <a:gd name="connsiteY1" fmla="*/ 5261 h 55672"/>
                  <a:gd name="connsiteX2" fmla="*/ 56852 w 70364"/>
                  <a:gd name="connsiteY2" fmla="*/ 5261 h 55672"/>
                  <a:gd name="connsiteX3" fmla="*/ 69408 w 70364"/>
                  <a:gd name="connsiteY3" fmla="*/ 11940 h 55672"/>
                  <a:gd name="connsiteX4" fmla="*/ 69408 w 70364"/>
                  <a:gd name="connsiteY4" fmla="*/ 22627 h 55672"/>
                  <a:gd name="connsiteX5" fmla="*/ 69408 w 70364"/>
                  <a:gd name="connsiteY5" fmla="*/ 31533 h 55672"/>
                  <a:gd name="connsiteX6" fmla="*/ 54447 w 70364"/>
                  <a:gd name="connsiteY6" fmla="*/ 49344 h 55672"/>
                  <a:gd name="connsiteX7" fmla="*/ 31114 w 70364"/>
                  <a:gd name="connsiteY7" fmla="*/ 54509 h 55672"/>
                  <a:gd name="connsiteX8" fmla="*/ -144 w 70364"/>
                  <a:gd name="connsiteY8" fmla="*/ -438 h 55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364" h="55672">
                    <a:moveTo>
                      <a:pt x="-323" y="96"/>
                    </a:moveTo>
                    <a:cubicBezTo>
                      <a:pt x="-323" y="96"/>
                      <a:pt x="22387" y="4104"/>
                      <a:pt x="27730" y="5261"/>
                    </a:cubicBezTo>
                    <a:cubicBezTo>
                      <a:pt x="37408" y="6333"/>
                      <a:pt x="47174" y="6333"/>
                      <a:pt x="56852" y="5261"/>
                    </a:cubicBezTo>
                    <a:cubicBezTo>
                      <a:pt x="62083" y="4283"/>
                      <a:pt x="67295" y="7055"/>
                      <a:pt x="69408" y="11940"/>
                    </a:cubicBezTo>
                    <a:cubicBezTo>
                      <a:pt x="69988" y="15479"/>
                      <a:pt x="69988" y="19088"/>
                      <a:pt x="69408" y="22627"/>
                    </a:cubicBezTo>
                    <a:cubicBezTo>
                      <a:pt x="69408" y="25299"/>
                      <a:pt x="70833" y="27347"/>
                      <a:pt x="69408" y="31533"/>
                    </a:cubicBezTo>
                    <a:cubicBezTo>
                      <a:pt x="66156" y="38734"/>
                      <a:pt x="60978" y="44897"/>
                      <a:pt x="54447" y="49344"/>
                    </a:cubicBezTo>
                    <a:cubicBezTo>
                      <a:pt x="47856" y="54517"/>
                      <a:pt x="39273" y="56417"/>
                      <a:pt x="31114" y="54509"/>
                    </a:cubicBezTo>
                    <a:cubicBezTo>
                      <a:pt x="19091" y="51214"/>
                      <a:pt x="2349" y="37767"/>
                      <a:pt x="-144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8" name="任意多边形: 形状 147">
                <a:extLst>
                  <a:ext uri="{FF2B5EF4-FFF2-40B4-BE49-F238E27FC236}">
                    <a16:creationId xmlns:a16="http://schemas.microsoft.com/office/drawing/2014/main" id="{AFF30249-93B8-404A-B995-EB86451DE20A}"/>
                  </a:ext>
                </a:extLst>
              </p:cNvPr>
              <p:cNvSpPr/>
              <p:nvPr/>
            </p:nvSpPr>
            <p:spPr>
              <a:xfrm>
                <a:off x="2902072" y="6084961"/>
                <a:ext cx="108227" cy="171886"/>
              </a:xfrm>
              <a:custGeom>
                <a:avLst/>
                <a:gdLst>
                  <a:gd name="connsiteX0" fmla="*/ 11012 w 108227"/>
                  <a:gd name="connsiteY0" fmla="*/ 10079 h 171886"/>
                  <a:gd name="connsiteX1" fmla="*/ 18048 w 108227"/>
                  <a:gd name="connsiteY1" fmla="*/ -430 h 171886"/>
                  <a:gd name="connsiteX2" fmla="*/ 35859 w 108227"/>
                  <a:gd name="connsiteY2" fmla="*/ 1886 h 171886"/>
                  <a:gd name="connsiteX3" fmla="*/ 42894 w 108227"/>
                  <a:gd name="connsiteY3" fmla="*/ 10079 h 171886"/>
                  <a:gd name="connsiteX4" fmla="*/ 43339 w 108227"/>
                  <a:gd name="connsiteY4" fmla="*/ 42673 h 171886"/>
                  <a:gd name="connsiteX5" fmla="*/ 40222 w 108227"/>
                  <a:gd name="connsiteY5" fmla="*/ 83461 h 171886"/>
                  <a:gd name="connsiteX6" fmla="*/ 51978 w 108227"/>
                  <a:gd name="connsiteY6" fmla="*/ 70369 h 171886"/>
                  <a:gd name="connsiteX7" fmla="*/ 66049 w 108227"/>
                  <a:gd name="connsiteY7" fmla="*/ 45167 h 171886"/>
                  <a:gd name="connsiteX8" fmla="*/ 73440 w 108227"/>
                  <a:gd name="connsiteY8" fmla="*/ 29493 h 171886"/>
                  <a:gd name="connsiteX9" fmla="*/ 77804 w 108227"/>
                  <a:gd name="connsiteY9" fmla="*/ 21211 h 171886"/>
                  <a:gd name="connsiteX10" fmla="*/ 80030 w 108227"/>
                  <a:gd name="connsiteY10" fmla="*/ 10079 h 171886"/>
                  <a:gd name="connsiteX11" fmla="*/ 83503 w 108227"/>
                  <a:gd name="connsiteY11" fmla="*/ 5181 h 171886"/>
                  <a:gd name="connsiteX12" fmla="*/ 84127 w 108227"/>
                  <a:gd name="connsiteY12" fmla="*/ 9455 h 171886"/>
                  <a:gd name="connsiteX13" fmla="*/ 88045 w 108227"/>
                  <a:gd name="connsiteY13" fmla="*/ 4290 h 171886"/>
                  <a:gd name="connsiteX14" fmla="*/ 92409 w 108227"/>
                  <a:gd name="connsiteY14" fmla="*/ 2242 h 171886"/>
                  <a:gd name="connsiteX15" fmla="*/ 93834 w 108227"/>
                  <a:gd name="connsiteY15" fmla="*/ 11147 h 171886"/>
                  <a:gd name="connsiteX16" fmla="*/ 102739 w 108227"/>
                  <a:gd name="connsiteY16" fmla="*/ 26198 h 171886"/>
                  <a:gd name="connsiteX17" fmla="*/ 107905 w 108227"/>
                  <a:gd name="connsiteY17" fmla="*/ 44811 h 171886"/>
                  <a:gd name="connsiteX18" fmla="*/ 107905 w 108227"/>
                  <a:gd name="connsiteY18" fmla="*/ 60930 h 171886"/>
                  <a:gd name="connsiteX19" fmla="*/ 97218 w 108227"/>
                  <a:gd name="connsiteY19" fmla="*/ 82926 h 171886"/>
                  <a:gd name="connsiteX20" fmla="*/ 90183 w 108227"/>
                  <a:gd name="connsiteY20" fmla="*/ 98600 h 171886"/>
                  <a:gd name="connsiteX21" fmla="*/ 80208 w 108227"/>
                  <a:gd name="connsiteY21" fmla="*/ 113116 h 171886"/>
                  <a:gd name="connsiteX22" fmla="*/ 72728 w 108227"/>
                  <a:gd name="connsiteY22" fmla="*/ 125139 h 171886"/>
                  <a:gd name="connsiteX23" fmla="*/ 62842 w 108227"/>
                  <a:gd name="connsiteY23" fmla="*/ 144197 h 171886"/>
                  <a:gd name="connsiteX24" fmla="*/ 50375 w 108227"/>
                  <a:gd name="connsiteY24" fmla="*/ 157466 h 171886"/>
                  <a:gd name="connsiteX25" fmla="*/ 38352 w 108227"/>
                  <a:gd name="connsiteY25" fmla="*/ 168598 h 171886"/>
                  <a:gd name="connsiteX26" fmla="*/ 24281 w 108227"/>
                  <a:gd name="connsiteY26" fmla="*/ 165659 h 171886"/>
                  <a:gd name="connsiteX27" fmla="*/ 1127 w 108227"/>
                  <a:gd name="connsiteY27" fmla="*/ 145800 h 171886"/>
                  <a:gd name="connsiteX28" fmla="*/ 1929 w 108227"/>
                  <a:gd name="connsiteY28" fmla="*/ 126386 h 171886"/>
                  <a:gd name="connsiteX29" fmla="*/ 10834 w 108227"/>
                  <a:gd name="connsiteY29" fmla="*/ 9901 h 171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8227" h="171886">
                    <a:moveTo>
                      <a:pt x="11012" y="10079"/>
                    </a:moveTo>
                    <a:cubicBezTo>
                      <a:pt x="11012" y="10079"/>
                      <a:pt x="11012" y="-430"/>
                      <a:pt x="18048" y="-430"/>
                    </a:cubicBezTo>
                    <a:cubicBezTo>
                      <a:pt x="24066" y="-529"/>
                      <a:pt x="30066" y="251"/>
                      <a:pt x="35859" y="1886"/>
                    </a:cubicBezTo>
                    <a:cubicBezTo>
                      <a:pt x="39595" y="3021"/>
                      <a:pt x="42337" y="6214"/>
                      <a:pt x="42894" y="10079"/>
                    </a:cubicBezTo>
                    <a:cubicBezTo>
                      <a:pt x="44306" y="20890"/>
                      <a:pt x="44455" y="31828"/>
                      <a:pt x="43339" y="42673"/>
                    </a:cubicBezTo>
                    <a:cubicBezTo>
                      <a:pt x="41291" y="50688"/>
                      <a:pt x="36927" y="82214"/>
                      <a:pt x="40222" y="83461"/>
                    </a:cubicBezTo>
                    <a:cubicBezTo>
                      <a:pt x="43517" y="84707"/>
                      <a:pt x="49128" y="73842"/>
                      <a:pt x="51978" y="70369"/>
                    </a:cubicBezTo>
                    <a:cubicBezTo>
                      <a:pt x="57209" y="62282"/>
                      <a:pt x="61909" y="53863"/>
                      <a:pt x="66049" y="45167"/>
                    </a:cubicBezTo>
                    <a:cubicBezTo>
                      <a:pt x="68097" y="40001"/>
                      <a:pt x="72371" y="33411"/>
                      <a:pt x="73440" y="29493"/>
                    </a:cubicBezTo>
                    <a:cubicBezTo>
                      <a:pt x="74509" y="25574"/>
                      <a:pt x="76913" y="23882"/>
                      <a:pt x="77804" y="21211"/>
                    </a:cubicBezTo>
                    <a:cubicBezTo>
                      <a:pt x="78695" y="18539"/>
                      <a:pt x="78784" y="13196"/>
                      <a:pt x="80030" y="10079"/>
                    </a:cubicBezTo>
                    <a:cubicBezTo>
                      <a:pt x="80787" y="8196"/>
                      <a:pt x="81977" y="6518"/>
                      <a:pt x="83503" y="5181"/>
                    </a:cubicBezTo>
                    <a:lnTo>
                      <a:pt x="84127" y="9455"/>
                    </a:lnTo>
                    <a:cubicBezTo>
                      <a:pt x="85692" y="7947"/>
                      <a:pt x="87014" y="6204"/>
                      <a:pt x="88045" y="4290"/>
                    </a:cubicBezTo>
                    <a:cubicBezTo>
                      <a:pt x="89114" y="2064"/>
                      <a:pt x="92409" y="-430"/>
                      <a:pt x="92409" y="2242"/>
                    </a:cubicBezTo>
                    <a:cubicBezTo>
                      <a:pt x="92037" y="5285"/>
                      <a:pt x="92531" y="8372"/>
                      <a:pt x="93834" y="11147"/>
                    </a:cubicBezTo>
                    <a:cubicBezTo>
                      <a:pt x="97178" y="15933"/>
                      <a:pt x="100155" y="20964"/>
                      <a:pt x="102739" y="26198"/>
                    </a:cubicBezTo>
                    <a:cubicBezTo>
                      <a:pt x="105096" y="32209"/>
                      <a:pt x="106826" y="38446"/>
                      <a:pt x="107905" y="44811"/>
                    </a:cubicBezTo>
                    <a:cubicBezTo>
                      <a:pt x="107905" y="48907"/>
                      <a:pt x="107905" y="58080"/>
                      <a:pt x="107905" y="60930"/>
                    </a:cubicBezTo>
                    <a:cubicBezTo>
                      <a:pt x="107905" y="63779"/>
                      <a:pt x="98999" y="77138"/>
                      <a:pt x="97218" y="82926"/>
                    </a:cubicBezTo>
                    <a:cubicBezTo>
                      <a:pt x="95155" y="88273"/>
                      <a:pt x="92806" y="93505"/>
                      <a:pt x="90183" y="98600"/>
                    </a:cubicBezTo>
                    <a:cubicBezTo>
                      <a:pt x="88045" y="102786"/>
                      <a:pt x="81277" y="109821"/>
                      <a:pt x="80208" y="113116"/>
                    </a:cubicBezTo>
                    <a:cubicBezTo>
                      <a:pt x="79140" y="116411"/>
                      <a:pt x="73529" y="120597"/>
                      <a:pt x="72728" y="125139"/>
                    </a:cubicBezTo>
                    <a:cubicBezTo>
                      <a:pt x="69991" y="131766"/>
                      <a:pt x="66683" y="138142"/>
                      <a:pt x="62842" y="144197"/>
                    </a:cubicBezTo>
                    <a:cubicBezTo>
                      <a:pt x="59458" y="150787"/>
                      <a:pt x="54560" y="152479"/>
                      <a:pt x="50375" y="157466"/>
                    </a:cubicBezTo>
                    <a:cubicBezTo>
                      <a:pt x="46189" y="162453"/>
                      <a:pt x="42538" y="163254"/>
                      <a:pt x="38352" y="168598"/>
                    </a:cubicBezTo>
                    <a:cubicBezTo>
                      <a:pt x="34167" y="173941"/>
                      <a:pt x="32118" y="171091"/>
                      <a:pt x="24281" y="165659"/>
                    </a:cubicBezTo>
                    <a:cubicBezTo>
                      <a:pt x="16445" y="160227"/>
                      <a:pt x="3175" y="152835"/>
                      <a:pt x="1127" y="145800"/>
                    </a:cubicBezTo>
                    <a:cubicBezTo>
                      <a:pt x="-1052" y="139457"/>
                      <a:pt x="-766" y="132527"/>
                      <a:pt x="1929" y="126386"/>
                    </a:cubicBezTo>
                    <a:cubicBezTo>
                      <a:pt x="4867" y="119706"/>
                      <a:pt x="10834" y="9901"/>
                      <a:pt x="10834" y="9901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9" name="任意多边形: 形状 148">
                <a:extLst>
                  <a:ext uri="{FF2B5EF4-FFF2-40B4-BE49-F238E27FC236}">
                    <a16:creationId xmlns:a16="http://schemas.microsoft.com/office/drawing/2014/main" id="{BA1C20A1-428B-4EF6-8FBF-57026DC40634}"/>
                  </a:ext>
                </a:extLst>
              </p:cNvPr>
              <p:cNvSpPr/>
              <p:nvPr/>
            </p:nvSpPr>
            <p:spPr>
              <a:xfrm>
                <a:off x="3024281" y="6019252"/>
                <a:ext cx="131864" cy="254256"/>
              </a:xfrm>
              <a:custGeom>
                <a:avLst/>
                <a:gdLst>
                  <a:gd name="connsiteX0" fmla="*/ 93186 w 131864"/>
                  <a:gd name="connsiteY0" fmla="*/ 8550 h 254256"/>
                  <a:gd name="connsiteX1" fmla="*/ 90693 w 131864"/>
                  <a:gd name="connsiteY1" fmla="*/ 1515 h 254256"/>
                  <a:gd name="connsiteX2" fmla="*/ 98797 w 131864"/>
                  <a:gd name="connsiteY2" fmla="*/ 357 h 254256"/>
                  <a:gd name="connsiteX3" fmla="*/ 114826 w 131864"/>
                  <a:gd name="connsiteY3" fmla="*/ 11044 h 254256"/>
                  <a:gd name="connsiteX4" fmla="*/ 128274 w 131864"/>
                  <a:gd name="connsiteY4" fmla="*/ 34377 h 254256"/>
                  <a:gd name="connsiteX5" fmla="*/ 131302 w 131864"/>
                  <a:gd name="connsiteY5" fmla="*/ 59134 h 254256"/>
                  <a:gd name="connsiteX6" fmla="*/ 124979 w 131864"/>
                  <a:gd name="connsiteY6" fmla="*/ 72582 h 254256"/>
                  <a:gd name="connsiteX7" fmla="*/ 117765 w 131864"/>
                  <a:gd name="connsiteY7" fmla="*/ 85138 h 254256"/>
                  <a:gd name="connsiteX8" fmla="*/ 111621 w 131864"/>
                  <a:gd name="connsiteY8" fmla="*/ 98586 h 254256"/>
                  <a:gd name="connsiteX9" fmla="*/ 101468 w 131864"/>
                  <a:gd name="connsiteY9" fmla="*/ 114081 h 254256"/>
                  <a:gd name="connsiteX10" fmla="*/ 92563 w 131864"/>
                  <a:gd name="connsiteY10" fmla="*/ 127083 h 254256"/>
                  <a:gd name="connsiteX11" fmla="*/ 79026 w 131864"/>
                  <a:gd name="connsiteY11" fmla="*/ 142935 h 254256"/>
                  <a:gd name="connsiteX12" fmla="*/ 84103 w 131864"/>
                  <a:gd name="connsiteY12" fmla="*/ 151841 h 254256"/>
                  <a:gd name="connsiteX13" fmla="*/ 97995 w 131864"/>
                  <a:gd name="connsiteY13" fmla="*/ 162349 h 254256"/>
                  <a:gd name="connsiteX14" fmla="*/ 106900 w 131864"/>
                  <a:gd name="connsiteY14" fmla="*/ 180873 h 254256"/>
                  <a:gd name="connsiteX15" fmla="*/ 114114 w 131864"/>
                  <a:gd name="connsiteY15" fmla="*/ 210795 h 254256"/>
                  <a:gd name="connsiteX16" fmla="*/ 116786 w 131864"/>
                  <a:gd name="connsiteY16" fmla="*/ 249179 h 254256"/>
                  <a:gd name="connsiteX17" fmla="*/ 109394 w 131864"/>
                  <a:gd name="connsiteY17" fmla="*/ 252919 h 254256"/>
                  <a:gd name="connsiteX18" fmla="*/ 90870 w 131864"/>
                  <a:gd name="connsiteY18" fmla="*/ 236622 h 254256"/>
                  <a:gd name="connsiteX19" fmla="*/ 88377 w 131864"/>
                  <a:gd name="connsiteY19" fmla="*/ 212488 h 254256"/>
                  <a:gd name="connsiteX20" fmla="*/ 83835 w 131864"/>
                  <a:gd name="connsiteY20" fmla="*/ 182565 h 254256"/>
                  <a:gd name="connsiteX21" fmla="*/ 71635 w 131864"/>
                  <a:gd name="connsiteY21" fmla="*/ 162171 h 254256"/>
                  <a:gd name="connsiteX22" fmla="*/ 63619 w 131864"/>
                  <a:gd name="connsiteY22" fmla="*/ 167960 h 254256"/>
                  <a:gd name="connsiteX23" fmla="*/ 26483 w 131864"/>
                  <a:gd name="connsiteY23" fmla="*/ 208569 h 254256"/>
                  <a:gd name="connsiteX24" fmla="*/ 18468 w 131864"/>
                  <a:gd name="connsiteY24" fmla="*/ 208569 h 254256"/>
                  <a:gd name="connsiteX25" fmla="*/ 8138 w 131864"/>
                  <a:gd name="connsiteY25" fmla="*/ 196636 h 254256"/>
                  <a:gd name="connsiteX26" fmla="*/ -323 w 131864"/>
                  <a:gd name="connsiteY26" fmla="*/ 180517 h 254256"/>
                  <a:gd name="connsiteX27" fmla="*/ 7336 w 131864"/>
                  <a:gd name="connsiteY27" fmla="*/ 165645 h 254256"/>
                  <a:gd name="connsiteX28" fmla="*/ 29778 w 131864"/>
                  <a:gd name="connsiteY28" fmla="*/ 142401 h 254256"/>
                  <a:gd name="connsiteX29" fmla="*/ 49638 w 131864"/>
                  <a:gd name="connsiteY29" fmla="*/ 116397 h 254256"/>
                  <a:gd name="connsiteX30" fmla="*/ 68696 w 131864"/>
                  <a:gd name="connsiteY30" fmla="*/ 93687 h 254256"/>
                  <a:gd name="connsiteX31" fmla="*/ 80273 w 131864"/>
                  <a:gd name="connsiteY31" fmla="*/ 77479 h 254256"/>
                  <a:gd name="connsiteX32" fmla="*/ 96838 w 131864"/>
                  <a:gd name="connsiteY32" fmla="*/ 46488 h 254256"/>
                  <a:gd name="connsiteX33" fmla="*/ 93097 w 131864"/>
                  <a:gd name="connsiteY33" fmla="*/ 8907 h 25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31864" h="254256">
                    <a:moveTo>
                      <a:pt x="93186" y="8550"/>
                    </a:moveTo>
                    <a:cubicBezTo>
                      <a:pt x="93186" y="8550"/>
                      <a:pt x="89267" y="4276"/>
                      <a:pt x="90693" y="1515"/>
                    </a:cubicBezTo>
                    <a:cubicBezTo>
                      <a:pt x="92117" y="-1246"/>
                      <a:pt x="96036" y="-533"/>
                      <a:pt x="98797" y="357"/>
                    </a:cubicBezTo>
                    <a:cubicBezTo>
                      <a:pt x="104727" y="2949"/>
                      <a:pt x="110153" y="6567"/>
                      <a:pt x="114826" y="11044"/>
                    </a:cubicBezTo>
                    <a:cubicBezTo>
                      <a:pt x="120752" y="17896"/>
                      <a:pt x="125315" y="25815"/>
                      <a:pt x="128274" y="34377"/>
                    </a:cubicBezTo>
                    <a:cubicBezTo>
                      <a:pt x="131024" y="42322"/>
                      <a:pt x="132056" y="50760"/>
                      <a:pt x="131302" y="59134"/>
                    </a:cubicBezTo>
                    <a:cubicBezTo>
                      <a:pt x="129963" y="63939"/>
                      <a:pt x="127825" y="68485"/>
                      <a:pt x="124979" y="72582"/>
                    </a:cubicBezTo>
                    <a:cubicBezTo>
                      <a:pt x="122337" y="76626"/>
                      <a:pt x="119929" y="80819"/>
                      <a:pt x="117765" y="85138"/>
                    </a:cubicBezTo>
                    <a:cubicBezTo>
                      <a:pt x="116086" y="89781"/>
                      <a:pt x="114031" y="94278"/>
                      <a:pt x="111621" y="98586"/>
                    </a:cubicBezTo>
                    <a:cubicBezTo>
                      <a:pt x="108682" y="103573"/>
                      <a:pt x="104763" y="109272"/>
                      <a:pt x="101468" y="114081"/>
                    </a:cubicBezTo>
                    <a:cubicBezTo>
                      <a:pt x="98173" y="118890"/>
                      <a:pt x="98173" y="119425"/>
                      <a:pt x="92563" y="127083"/>
                    </a:cubicBezTo>
                    <a:cubicBezTo>
                      <a:pt x="86952" y="134742"/>
                      <a:pt x="79382" y="138572"/>
                      <a:pt x="79026" y="142935"/>
                    </a:cubicBezTo>
                    <a:cubicBezTo>
                      <a:pt x="78927" y="146618"/>
                      <a:pt x="80883" y="150050"/>
                      <a:pt x="84103" y="151841"/>
                    </a:cubicBezTo>
                    <a:cubicBezTo>
                      <a:pt x="86863" y="153711"/>
                      <a:pt x="95056" y="157006"/>
                      <a:pt x="97995" y="162349"/>
                    </a:cubicBezTo>
                    <a:cubicBezTo>
                      <a:pt x="101921" y="168016"/>
                      <a:pt x="104927" y="174267"/>
                      <a:pt x="106900" y="180873"/>
                    </a:cubicBezTo>
                    <a:cubicBezTo>
                      <a:pt x="109915" y="190690"/>
                      <a:pt x="112324" y="200683"/>
                      <a:pt x="114114" y="210795"/>
                    </a:cubicBezTo>
                    <a:cubicBezTo>
                      <a:pt x="115005" y="218455"/>
                      <a:pt x="118923" y="243657"/>
                      <a:pt x="116786" y="249179"/>
                    </a:cubicBezTo>
                    <a:cubicBezTo>
                      <a:pt x="114649" y="254700"/>
                      <a:pt x="112868" y="254344"/>
                      <a:pt x="109394" y="252919"/>
                    </a:cubicBezTo>
                    <a:cubicBezTo>
                      <a:pt x="102493" y="248373"/>
                      <a:pt x="96259" y="242888"/>
                      <a:pt x="90870" y="236622"/>
                    </a:cubicBezTo>
                    <a:cubicBezTo>
                      <a:pt x="87932" y="232704"/>
                      <a:pt x="88377" y="227716"/>
                      <a:pt x="88377" y="212488"/>
                    </a:cubicBezTo>
                    <a:cubicBezTo>
                      <a:pt x="88191" y="202357"/>
                      <a:pt x="86664" y="192295"/>
                      <a:pt x="83835" y="182565"/>
                    </a:cubicBezTo>
                    <a:cubicBezTo>
                      <a:pt x="83033" y="178469"/>
                      <a:pt x="74930" y="161548"/>
                      <a:pt x="71635" y="162171"/>
                    </a:cubicBezTo>
                    <a:cubicBezTo>
                      <a:pt x="68340" y="162795"/>
                      <a:pt x="65045" y="162171"/>
                      <a:pt x="63619" y="167960"/>
                    </a:cubicBezTo>
                    <a:cubicBezTo>
                      <a:pt x="62195" y="173748"/>
                      <a:pt x="31649" y="205274"/>
                      <a:pt x="26483" y="208569"/>
                    </a:cubicBezTo>
                    <a:cubicBezTo>
                      <a:pt x="21318" y="211865"/>
                      <a:pt x="21496" y="213735"/>
                      <a:pt x="18468" y="208569"/>
                    </a:cubicBezTo>
                    <a:cubicBezTo>
                      <a:pt x="15440" y="203404"/>
                      <a:pt x="11611" y="197616"/>
                      <a:pt x="8138" y="196636"/>
                    </a:cubicBezTo>
                    <a:cubicBezTo>
                      <a:pt x="4664" y="195656"/>
                      <a:pt x="-323" y="185237"/>
                      <a:pt x="-323" y="180517"/>
                    </a:cubicBezTo>
                    <a:cubicBezTo>
                      <a:pt x="-323" y="175797"/>
                      <a:pt x="5021" y="170186"/>
                      <a:pt x="7336" y="165645"/>
                    </a:cubicBezTo>
                    <a:cubicBezTo>
                      <a:pt x="9652" y="161103"/>
                      <a:pt x="27908" y="145073"/>
                      <a:pt x="29778" y="142401"/>
                    </a:cubicBezTo>
                    <a:cubicBezTo>
                      <a:pt x="31649" y="139729"/>
                      <a:pt x="46343" y="121829"/>
                      <a:pt x="49638" y="116397"/>
                    </a:cubicBezTo>
                    <a:cubicBezTo>
                      <a:pt x="52933" y="110964"/>
                      <a:pt x="65757" y="99476"/>
                      <a:pt x="68696" y="93687"/>
                    </a:cubicBezTo>
                    <a:cubicBezTo>
                      <a:pt x="71635" y="87899"/>
                      <a:pt x="77601" y="84158"/>
                      <a:pt x="80273" y="77479"/>
                    </a:cubicBezTo>
                    <a:cubicBezTo>
                      <a:pt x="82945" y="70800"/>
                      <a:pt x="94789" y="57264"/>
                      <a:pt x="96838" y="46488"/>
                    </a:cubicBezTo>
                    <a:cubicBezTo>
                      <a:pt x="98886" y="35712"/>
                      <a:pt x="105743" y="33842"/>
                      <a:pt x="93097" y="8907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B482AD1C-ED24-4921-9C8A-15B4C7F093CD}"/>
                </a:ext>
              </a:extLst>
            </p:cNvPr>
            <p:cNvSpPr/>
            <p:nvPr/>
          </p:nvSpPr>
          <p:spPr>
            <a:xfrm>
              <a:off x="3357179" y="5904858"/>
              <a:ext cx="311430" cy="364943"/>
            </a:xfrm>
            <a:custGeom>
              <a:avLst/>
              <a:gdLst>
                <a:gd name="connsiteX0" fmla="*/ 70502 w 359546"/>
                <a:gd name="connsiteY0" fmla="*/ 61296 h 421327"/>
                <a:gd name="connsiteX1" fmla="*/ 85908 w 359546"/>
                <a:gd name="connsiteY1" fmla="*/ 62543 h 421327"/>
                <a:gd name="connsiteX2" fmla="*/ 92766 w 359546"/>
                <a:gd name="connsiteY2" fmla="*/ 71448 h 421327"/>
                <a:gd name="connsiteX3" fmla="*/ 90272 w 359546"/>
                <a:gd name="connsiteY3" fmla="*/ 78662 h 421327"/>
                <a:gd name="connsiteX4" fmla="*/ 83058 w 359546"/>
                <a:gd name="connsiteY4" fmla="*/ 86054 h 421327"/>
                <a:gd name="connsiteX5" fmla="*/ 79497 w 359546"/>
                <a:gd name="connsiteY5" fmla="*/ 100748 h 421327"/>
                <a:gd name="connsiteX6" fmla="*/ 111111 w 359546"/>
                <a:gd name="connsiteY6" fmla="*/ 77860 h 421327"/>
                <a:gd name="connsiteX7" fmla="*/ 117701 w 359546"/>
                <a:gd name="connsiteY7" fmla="*/ 49986 h 421327"/>
                <a:gd name="connsiteX8" fmla="*/ 125538 w 359546"/>
                <a:gd name="connsiteY8" fmla="*/ 28168 h 421327"/>
                <a:gd name="connsiteX9" fmla="*/ 132573 w 359546"/>
                <a:gd name="connsiteY9" fmla="*/ 12494 h 421327"/>
                <a:gd name="connsiteX10" fmla="*/ 153769 w 359546"/>
                <a:gd name="connsiteY10" fmla="*/ 18193 h 421327"/>
                <a:gd name="connsiteX11" fmla="*/ 168196 w 359546"/>
                <a:gd name="connsiteY11" fmla="*/ 36004 h 421327"/>
                <a:gd name="connsiteX12" fmla="*/ 170066 w 359546"/>
                <a:gd name="connsiteY12" fmla="*/ 56042 h 421327"/>
                <a:gd name="connsiteX13" fmla="*/ 190549 w 359546"/>
                <a:gd name="connsiteY13" fmla="*/ 68153 h 421327"/>
                <a:gd name="connsiteX14" fmla="*/ 200167 w 359546"/>
                <a:gd name="connsiteY14" fmla="*/ 85965 h 421327"/>
                <a:gd name="connsiteX15" fmla="*/ 193220 w 359546"/>
                <a:gd name="connsiteY15" fmla="*/ 100748 h 421327"/>
                <a:gd name="connsiteX16" fmla="*/ 167395 w 359546"/>
                <a:gd name="connsiteY16" fmla="*/ 91842 h 421327"/>
                <a:gd name="connsiteX17" fmla="*/ 143884 w 359546"/>
                <a:gd name="connsiteY17" fmla="*/ 96384 h 421327"/>
                <a:gd name="connsiteX18" fmla="*/ 136136 w 359546"/>
                <a:gd name="connsiteY18" fmla="*/ 152578 h 421327"/>
                <a:gd name="connsiteX19" fmla="*/ 137472 w 359546"/>
                <a:gd name="connsiteY19" fmla="*/ 168608 h 421327"/>
                <a:gd name="connsiteX20" fmla="*/ 145308 w 359546"/>
                <a:gd name="connsiteY20" fmla="*/ 187399 h 421327"/>
                <a:gd name="connsiteX21" fmla="*/ 146555 w 359546"/>
                <a:gd name="connsiteY21" fmla="*/ 197462 h 421327"/>
                <a:gd name="connsiteX22" fmla="*/ 155461 w 359546"/>
                <a:gd name="connsiteY22" fmla="*/ 189626 h 421327"/>
                <a:gd name="connsiteX23" fmla="*/ 160181 w 359546"/>
                <a:gd name="connsiteY23" fmla="*/ 181789 h 421327"/>
                <a:gd name="connsiteX24" fmla="*/ 166860 w 359546"/>
                <a:gd name="connsiteY24" fmla="*/ 175020 h 421327"/>
                <a:gd name="connsiteX25" fmla="*/ 173450 w 359546"/>
                <a:gd name="connsiteY25" fmla="*/ 187132 h 421327"/>
                <a:gd name="connsiteX26" fmla="*/ 177101 w 359546"/>
                <a:gd name="connsiteY26" fmla="*/ 181789 h 421327"/>
                <a:gd name="connsiteX27" fmla="*/ 182890 w 359546"/>
                <a:gd name="connsiteY27" fmla="*/ 201025 h 421327"/>
                <a:gd name="connsiteX28" fmla="*/ 188056 w 359546"/>
                <a:gd name="connsiteY28" fmla="*/ 202628 h 421327"/>
                <a:gd name="connsiteX29" fmla="*/ 200880 w 359546"/>
                <a:gd name="connsiteY29" fmla="*/ 189447 h 421327"/>
                <a:gd name="connsiteX30" fmla="*/ 218691 w 359546"/>
                <a:gd name="connsiteY30" fmla="*/ 174397 h 421327"/>
                <a:gd name="connsiteX31" fmla="*/ 220115 w 359546"/>
                <a:gd name="connsiteY31" fmla="*/ 166560 h 421327"/>
                <a:gd name="connsiteX32" fmla="*/ 203373 w 359546"/>
                <a:gd name="connsiteY32" fmla="*/ 154538 h 421327"/>
                <a:gd name="connsiteX33" fmla="*/ 206935 w 359546"/>
                <a:gd name="connsiteY33" fmla="*/ 145632 h 421327"/>
                <a:gd name="connsiteX34" fmla="*/ 217622 w 359546"/>
                <a:gd name="connsiteY34" fmla="*/ 139220 h 421327"/>
                <a:gd name="connsiteX35" fmla="*/ 231069 w 359546"/>
                <a:gd name="connsiteY35" fmla="*/ 140645 h 421327"/>
                <a:gd name="connsiteX36" fmla="*/ 238016 w 359546"/>
                <a:gd name="connsiteY36" fmla="*/ 110722 h 421327"/>
                <a:gd name="connsiteX37" fmla="*/ 221540 w 359546"/>
                <a:gd name="connsiteY37" fmla="*/ 112860 h 421327"/>
                <a:gd name="connsiteX38" fmla="*/ 182534 w 359546"/>
                <a:gd name="connsiteY38" fmla="*/ 130671 h 421327"/>
                <a:gd name="connsiteX39" fmla="*/ 170155 w 359546"/>
                <a:gd name="connsiteY39" fmla="*/ 129068 h 421327"/>
                <a:gd name="connsiteX40" fmla="*/ 162942 w 359546"/>
                <a:gd name="connsiteY40" fmla="*/ 121587 h 421327"/>
                <a:gd name="connsiteX41" fmla="*/ 184404 w 359546"/>
                <a:gd name="connsiteY41" fmla="*/ 109030 h 421327"/>
                <a:gd name="connsiteX42" fmla="*/ 205243 w 359546"/>
                <a:gd name="connsiteY42" fmla="*/ 103063 h 421327"/>
                <a:gd name="connsiteX43" fmla="*/ 235968 w 359546"/>
                <a:gd name="connsiteY43" fmla="*/ 91753 h 421327"/>
                <a:gd name="connsiteX44" fmla="*/ 244873 w 359546"/>
                <a:gd name="connsiteY44" fmla="*/ 84540 h 421327"/>
                <a:gd name="connsiteX45" fmla="*/ 248703 w 359546"/>
                <a:gd name="connsiteY45" fmla="*/ 57823 h 421327"/>
                <a:gd name="connsiteX46" fmla="*/ 259478 w 359546"/>
                <a:gd name="connsiteY46" fmla="*/ 20153 h 421327"/>
                <a:gd name="connsiteX47" fmla="*/ 269809 w 359546"/>
                <a:gd name="connsiteY47" fmla="*/ 6438 h 421327"/>
                <a:gd name="connsiteX48" fmla="*/ 283879 w 359546"/>
                <a:gd name="connsiteY48" fmla="*/ 649 h 421327"/>
                <a:gd name="connsiteX49" fmla="*/ 286996 w 359546"/>
                <a:gd name="connsiteY49" fmla="*/ 15165 h 421327"/>
                <a:gd name="connsiteX50" fmla="*/ 275864 w 359546"/>
                <a:gd name="connsiteY50" fmla="*/ 32977 h 421327"/>
                <a:gd name="connsiteX51" fmla="*/ 270699 w 359546"/>
                <a:gd name="connsiteY51" fmla="*/ 59159 h 421327"/>
                <a:gd name="connsiteX52" fmla="*/ 265534 w 359546"/>
                <a:gd name="connsiteY52" fmla="*/ 81512 h 421327"/>
                <a:gd name="connsiteX53" fmla="*/ 273371 w 359546"/>
                <a:gd name="connsiteY53" fmla="*/ 87657 h 421327"/>
                <a:gd name="connsiteX54" fmla="*/ 299108 w 359546"/>
                <a:gd name="connsiteY54" fmla="*/ 84184 h 421327"/>
                <a:gd name="connsiteX55" fmla="*/ 316296 w 359546"/>
                <a:gd name="connsiteY55" fmla="*/ 85609 h 421327"/>
                <a:gd name="connsiteX56" fmla="*/ 318344 w 359546"/>
                <a:gd name="connsiteY56" fmla="*/ 94514 h 421327"/>
                <a:gd name="connsiteX57" fmla="*/ 310863 w 359546"/>
                <a:gd name="connsiteY57" fmla="*/ 104399 h 421327"/>
                <a:gd name="connsiteX58" fmla="*/ 297505 w 359546"/>
                <a:gd name="connsiteY58" fmla="*/ 104399 h 421327"/>
                <a:gd name="connsiteX59" fmla="*/ 270254 w 359546"/>
                <a:gd name="connsiteY59" fmla="*/ 105468 h 421327"/>
                <a:gd name="connsiteX60" fmla="*/ 263486 w 359546"/>
                <a:gd name="connsiteY60" fmla="*/ 109832 h 421327"/>
                <a:gd name="connsiteX61" fmla="*/ 259923 w 359546"/>
                <a:gd name="connsiteY61" fmla="*/ 147948 h 421327"/>
                <a:gd name="connsiteX62" fmla="*/ 269452 w 359546"/>
                <a:gd name="connsiteY62" fmla="*/ 160326 h 421327"/>
                <a:gd name="connsiteX63" fmla="*/ 270521 w 359546"/>
                <a:gd name="connsiteY63" fmla="*/ 177425 h 421327"/>
                <a:gd name="connsiteX64" fmla="*/ 313980 w 359546"/>
                <a:gd name="connsiteY64" fmla="*/ 169855 h 421327"/>
                <a:gd name="connsiteX65" fmla="*/ 325558 w 359546"/>
                <a:gd name="connsiteY65" fmla="*/ 167183 h 421327"/>
                <a:gd name="connsiteX66" fmla="*/ 348445 w 359546"/>
                <a:gd name="connsiteY66" fmla="*/ 175198 h 421327"/>
                <a:gd name="connsiteX67" fmla="*/ 358954 w 359546"/>
                <a:gd name="connsiteY67" fmla="*/ 187132 h 421327"/>
                <a:gd name="connsiteX68" fmla="*/ 357351 w 359546"/>
                <a:gd name="connsiteY68" fmla="*/ 196037 h 421327"/>
                <a:gd name="connsiteX69" fmla="*/ 335265 w 359546"/>
                <a:gd name="connsiteY69" fmla="*/ 207614 h 421327"/>
                <a:gd name="connsiteX70" fmla="*/ 326359 w 359546"/>
                <a:gd name="connsiteY70" fmla="*/ 210910 h 421327"/>
                <a:gd name="connsiteX71" fmla="*/ 315227 w 359546"/>
                <a:gd name="connsiteY71" fmla="*/ 210108 h 421327"/>
                <a:gd name="connsiteX72" fmla="*/ 299464 w 359546"/>
                <a:gd name="connsiteY72" fmla="*/ 210108 h 421327"/>
                <a:gd name="connsiteX73" fmla="*/ 287086 w 359546"/>
                <a:gd name="connsiteY73" fmla="*/ 221686 h 421327"/>
                <a:gd name="connsiteX74" fmla="*/ 274974 w 359546"/>
                <a:gd name="connsiteY74" fmla="*/ 236113 h 421327"/>
                <a:gd name="connsiteX75" fmla="*/ 289579 w 359546"/>
                <a:gd name="connsiteY75" fmla="*/ 237537 h 421327"/>
                <a:gd name="connsiteX76" fmla="*/ 305074 w 359546"/>
                <a:gd name="connsiteY76" fmla="*/ 243950 h 421327"/>
                <a:gd name="connsiteX77" fmla="*/ 314693 w 359546"/>
                <a:gd name="connsiteY77" fmla="*/ 258287 h 421327"/>
                <a:gd name="connsiteX78" fmla="*/ 319680 w 359546"/>
                <a:gd name="connsiteY78" fmla="*/ 299698 h 421327"/>
                <a:gd name="connsiteX79" fmla="*/ 320125 w 359546"/>
                <a:gd name="connsiteY79" fmla="*/ 362037 h 421327"/>
                <a:gd name="connsiteX80" fmla="*/ 322530 w 359546"/>
                <a:gd name="connsiteY80" fmla="*/ 380650 h 421327"/>
                <a:gd name="connsiteX81" fmla="*/ 321372 w 359546"/>
                <a:gd name="connsiteY81" fmla="*/ 411285 h 421327"/>
                <a:gd name="connsiteX82" fmla="*/ 314693 w 359546"/>
                <a:gd name="connsiteY82" fmla="*/ 420814 h 421327"/>
                <a:gd name="connsiteX83" fmla="*/ 301779 w 359546"/>
                <a:gd name="connsiteY83" fmla="*/ 417430 h 421327"/>
                <a:gd name="connsiteX84" fmla="*/ 289223 w 359546"/>
                <a:gd name="connsiteY84" fmla="*/ 410483 h 421327"/>
                <a:gd name="connsiteX85" fmla="*/ 276220 w 359546"/>
                <a:gd name="connsiteY85" fmla="*/ 396056 h 421327"/>
                <a:gd name="connsiteX86" fmla="*/ 261793 w 359546"/>
                <a:gd name="connsiteY86" fmla="*/ 380294 h 421327"/>
                <a:gd name="connsiteX87" fmla="*/ 254580 w 359546"/>
                <a:gd name="connsiteY87" fmla="*/ 365867 h 421327"/>
                <a:gd name="connsiteX88" fmla="*/ 255203 w 359546"/>
                <a:gd name="connsiteY88" fmla="*/ 356961 h 421327"/>
                <a:gd name="connsiteX89" fmla="*/ 260547 w 359546"/>
                <a:gd name="connsiteY89" fmla="*/ 363818 h 421327"/>
                <a:gd name="connsiteX90" fmla="*/ 271679 w 359546"/>
                <a:gd name="connsiteY90" fmla="*/ 373882 h 421327"/>
                <a:gd name="connsiteX91" fmla="*/ 288154 w 359546"/>
                <a:gd name="connsiteY91" fmla="*/ 380917 h 421327"/>
                <a:gd name="connsiteX92" fmla="*/ 292874 w 359546"/>
                <a:gd name="connsiteY92" fmla="*/ 376375 h 421327"/>
                <a:gd name="connsiteX93" fmla="*/ 292250 w 359546"/>
                <a:gd name="connsiteY93" fmla="*/ 353666 h 421327"/>
                <a:gd name="connsiteX94" fmla="*/ 292250 w 359546"/>
                <a:gd name="connsiteY94" fmla="*/ 294889 h 421327"/>
                <a:gd name="connsiteX95" fmla="*/ 286907 w 359546"/>
                <a:gd name="connsiteY95" fmla="*/ 261404 h 421327"/>
                <a:gd name="connsiteX96" fmla="*/ 278002 w 359546"/>
                <a:gd name="connsiteY96" fmla="*/ 255259 h 421327"/>
                <a:gd name="connsiteX97" fmla="*/ 269096 w 359546"/>
                <a:gd name="connsiteY97" fmla="*/ 260247 h 421327"/>
                <a:gd name="connsiteX98" fmla="*/ 262239 w 359546"/>
                <a:gd name="connsiteY98" fmla="*/ 260247 h 421327"/>
                <a:gd name="connsiteX99" fmla="*/ 258766 w 359546"/>
                <a:gd name="connsiteY99" fmla="*/ 267549 h 421327"/>
                <a:gd name="connsiteX100" fmla="*/ 272569 w 359546"/>
                <a:gd name="connsiteY100" fmla="*/ 276455 h 421327"/>
                <a:gd name="connsiteX101" fmla="*/ 281475 w 359546"/>
                <a:gd name="connsiteY101" fmla="*/ 286162 h 421327"/>
                <a:gd name="connsiteX102" fmla="*/ 275686 w 359546"/>
                <a:gd name="connsiteY102" fmla="*/ 292930 h 421327"/>
                <a:gd name="connsiteX103" fmla="*/ 268117 w 359546"/>
                <a:gd name="connsiteY103" fmla="*/ 292930 h 421327"/>
                <a:gd name="connsiteX104" fmla="*/ 254313 w 359546"/>
                <a:gd name="connsiteY104" fmla="*/ 281353 h 421327"/>
                <a:gd name="connsiteX105" fmla="*/ 247901 w 359546"/>
                <a:gd name="connsiteY105" fmla="*/ 290882 h 421327"/>
                <a:gd name="connsiteX106" fmla="*/ 248703 w 359546"/>
                <a:gd name="connsiteY106" fmla="*/ 301569 h 421327"/>
                <a:gd name="connsiteX107" fmla="*/ 260458 w 359546"/>
                <a:gd name="connsiteY107" fmla="*/ 307001 h 421327"/>
                <a:gd name="connsiteX108" fmla="*/ 275330 w 359546"/>
                <a:gd name="connsiteY108" fmla="*/ 318756 h 421327"/>
                <a:gd name="connsiteX109" fmla="*/ 279426 w 359546"/>
                <a:gd name="connsiteY109" fmla="*/ 333985 h 421327"/>
                <a:gd name="connsiteX110" fmla="*/ 265445 w 359546"/>
                <a:gd name="connsiteY110" fmla="*/ 335232 h 421327"/>
                <a:gd name="connsiteX111" fmla="*/ 244160 w 359546"/>
                <a:gd name="connsiteY111" fmla="*/ 322853 h 421327"/>
                <a:gd name="connsiteX112" fmla="*/ 238995 w 359546"/>
                <a:gd name="connsiteY112" fmla="*/ 323654 h 421327"/>
                <a:gd name="connsiteX113" fmla="*/ 234276 w 359546"/>
                <a:gd name="connsiteY113" fmla="*/ 351529 h 421327"/>
                <a:gd name="connsiteX114" fmla="*/ 228932 w 359546"/>
                <a:gd name="connsiteY114" fmla="*/ 355892 h 421327"/>
                <a:gd name="connsiteX115" fmla="*/ 211121 w 359546"/>
                <a:gd name="connsiteY115" fmla="*/ 340218 h 421327"/>
                <a:gd name="connsiteX116" fmla="*/ 209874 w 359546"/>
                <a:gd name="connsiteY116" fmla="*/ 324723 h 421327"/>
                <a:gd name="connsiteX117" fmla="*/ 220828 w 359546"/>
                <a:gd name="connsiteY117" fmla="*/ 287141 h 421327"/>
                <a:gd name="connsiteX118" fmla="*/ 232405 w 359546"/>
                <a:gd name="connsiteY118" fmla="*/ 253211 h 421327"/>
                <a:gd name="connsiteX119" fmla="*/ 245764 w 359546"/>
                <a:gd name="connsiteY119" fmla="*/ 230680 h 421327"/>
                <a:gd name="connsiteX120" fmla="*/ 257341 w 359546"/>
                <a:gd name="connsiteY120" fmla="*/ 214561 h 421327"/>
                <a:gd name="connsiteX121" fmla="*/ 255470 w 359546"/>
                <a:gd name="connsiteY121" fmla="*/ 211889 h 421327"/>
                <a:gd name="connsiteX122" fmla="*/ 221273 w 359546"/>
                <a:gd name="connsiteY122" fmla="*/ 229701 h 421327"/>
                <a:gd name="connsiteX123" fmla="*/ 204709 w 359546"/>
                <a:gd name="connsiteY123" fmla="*/ 239586 h 421327"/>
                <a:gd name="connsiteX124" fmla="*/ 194022 w 359546"/>
                <a:gd name="connsiteY124" fmla="*/ 246799 h 421327"/>
                <a:gd name="connsiteX125" fmla="*/ 180396 w 359546"/>
                <a:gd name="connsiteY125" fmla="*/ 252142 h 421327"/>
                <a:gd name="connsiteX126" fmla="*/ 168997 w 359546"/>
                <a:gd name="connsiteY126" fmla="*/ 259712 h 421327"/>
                <a:gd name="connsiteX127" fmla="*/ 158132 w 359546"/>
                <a:gd name="connsiteY127" fmla="*/ 259712 h 421327"/>
                <a:gd name="connsiteX128" fmla="*/ 147179 w 359546"/>
                <a:gd name="connsiteY128" fmla="*/ 270221 h 421327"/>
                <a:gd name="connsiteX129" fmla="*/ 140767 w 359546"/>
                <a:gd name="connsiteY129" fmla="*/ 287141 h 421327"/>
                <a:gd name="connsiteX130" fmla="*/ 145932 w 359546"/>
                <a:gd name="connsiteY130" fmla="*/ 382253 h 421327"/>
                <a:gd name="connsiteX131" fmla="*/ 143260 w 359546"/>
                <a:gd name="connsiteY131" fmla="*/ 404784 h 421327"/>
                <a:gd name="connsiteX132" fmla="*/ 132752 w 359546"/>
                <a:gd name="connsiteY132" fmla="*/ 403537 h 421327"/>
                <a:gd name="connsiteX133" fmla="*/ 122421 w 359546"/>
                <a:gd name="connsiteY133" fmla="*/ 397927 h 421327"/>
                <a:gd name="connsiteX134" fmla="*/ 114585 w 359546"/>
                <a:gd name="connsiteY134" fmla="*/ 392405 h 421327"/>
                <a:gd name="connsiteX135" fmla="*/ 107193 w 359546"/>
                <a:gd name="connsiteY135" fmla="*/ 382431 h 421327"/>
                <a:gd name="connsiteX136" fmla="*/ 109419 w 359546"/>
                <a:gd name="connsiteY136" fmla="*/ 372368 h 421327"/>
                <a:gd name="connsiteX137" fmla="*/ 107816 w 359546"/>
                <a:gd name="connsiteY137" fmla="*/ 315817 h 421327"/>
                <a:gd name="connsiteX138" fmla="*/ 102651 w 359546"/>
                <a:gd name="connsiteY138" fmla="*/ 318934 h 421327"/>
                <a:gd name="connsiteX139" fmla="*/ 92943 w 359546"/>
                <a:gd name="connsiteY139" fmla="*/ 334608 h 421327"/>
                <a:gd name="connsiteX140" fmla="*/ 86175 w 359546"/>
                <a:gd name="connsiteY140" fmla="*/ 349481 h 421327"/>
                <a:gd name="connsiteX141" fmla="*/ 72728 w 359546"/>
                <a:gd name="connsiteY141" fmla="*/ 357941 h 421327"/>
                <a:gd name="connsiteX142" fmla="*/ 56074 w 359546"/>
                <a:gd name="connsiteY142" fmla="*/ 356872 h 421327"/>
                <a:gd name="connsiteX143" fmla="*/ 43874 w 359546"/>
                <a:gd name="connsiteY143" fmla="*/ 344137 h 421327"/>
                <a:gd name="connsiteX144" fmla="*/ 42004 w 359546"/>
                <a:gd name="connsiteY144" fmla="*/ 329443 h 421327"/>
                <a:gd name="connsiteX145" fmla="*/ 49039 w 359546"/>
                <a:gd name="connsiteY145" fmla="*/ 317064 h 421327"/>
                <a:gd name="connsiteX146" fmla="*/ 53581 w 359546"/>
                <a:gd name="connsiteY146" fmla="*/ 298540 h 421327"/>
                <a:gd name="connsiteX147" fmla="*/ 59904 w 359546"/>
                <a:gd name="connsiteY147" fmla="*/ 278681 h 421327"/>
                <a:gd name="connsiteX148" fmla="*/ 68810 w 359546"/>
                <a:gd name="connsiteY148" fmla="*/ 259089 h 421327"/>
                <a:gd name="connsiteX149" fmla="*/ 72906 w 359546"/>
                <a:gd name="connsiteY149" fmla="*/ 246087 h 421327"/>
                <a:gd name="connsiteX150" fmla="*/ 71036 w 359546"/>
                <a:gd name="connsiteY150" fmla="*/ 243682 h 421327"/>
                <a:gd name="connsiteX151" fmla="*/ 56609 w 359546"/>
                <a:gd name="connsiteY151" fmla="*/ 255170 h 421327"/>
                <a:gd name="connsiteX152" fmla="*/ 41737 w 359546"/>
                <a:gd name="connsiteY152" fmla="*/ 257308 h 421327"/>
                <a:gd name="connsiteX153" fmla="*/ 27755 w 359546"/>
                <a:gd name="connsiteY153" fmla="*/ 250094 h 421327"/>
                <a:gd name="connsiteX154" fmla="*/ 13951 w 359546"/>
                <a:gd name="connsiteY154" fmla="*/ 243237 h 421327"/>
                <a:gd name="connsiteX155" fmla="*/ 1750 w 359546"/>
                <a:gd name="connsiteY155" fmla="*/ 234331 h 421327"/>
                <a:gd name="connsiteX156" fmla="*/ 2819 w 359546"/>
                <a:gd name="connsiteY156" fmla="*/ 225426 h 421327"/>
                <a:gd name="connsiteX157" fmla="*/ 28378 w 359546"/>
                <a:gd name="connsiteY157" fmla="*/ 210732 h 421327"/>
                <a:gd name="connsiteX158" fmla="*/ 68008 w 359546"/>
                <a:gd name="connsiteY158" fmla="*/ 184015 h 421327"/>
                <a:gd name="connsiteX159" fmla="*/ 103630 w 359546"/>
                <a:gd name="connsiteY159" fmla="*/ 162642 h 421327"/>
                <a:gd name="connsiteX160" fmla="*/ 104877 w 359546"/>
                <a:gd name="connsiteY160" fmla="*/ 135123 h 421327"/>
                <a:gd name="connsiteX161" fmla="*/ 109241 w 359546"/>
                <a:gd name="connsiteY161" fmla="*/ 99056 h 421327"/>
                <a:gd name="connsiteX162" fmla="*/ 103274 w 359546"/>
                <a:gd name="connsiteY162" fmla="*/ 102173 h 421327"/>
                <a:gd name="connsiteX163" fmla="*/ 87957 w 359546"/>
                <a:gd name="connsiteY163" fmla="*/ 122745 h 421327"/>
                <a:gd name="connsiteX164" fmla="*/ 74420 w 359546"/>
                <a:gd name="connsiteY164" fmla="*/ 142960 h 421327"/>
                <a:gd name="connsiteX165" fmla="*/ 64713 w 359546"/>
                <a:gd name="connsiteY165" fmla="*/ 157031 h 421327"/>
                <a:gd name="connsiteX166" fmla="*/ 63288 w 359546"/>
                <a:gd name="connsiteY166" fmla="*/ 168965 h 421327"/>
                <a:gd name="connsiteX167" fmla="*/ 46546 w 359546"/>
                <a:gd name="connsiteY167" fmla="*/ 166916 h 421327"/>
                <a:gd name="connsiteX168" fmla="*/ 28735 w 359546"/>
                <a:gd name="connsiteY168" fmla="*/ 159525 h 421327"/>
                <a:gd name="connsiteX169" fmla="*/ 20898 w 359546"/>
                <a:gd name="connsiteY169" fmla="*/ 140912 h 421327"/>
                <a:gd name="connsiteX170" fmla="*/ 27309 w 359546"/>
                <a:gd name="connsiteY170" fmla="*/ 112860 h 421327"/>
                <a:gd name="connsiteX171" fmla="*/ 36749 w 359546"/>
                <a:gd name="connsiteY171" fmla="*/ 89349 h 421327"/>
                <a:gd name="connsiteX172" fmla="*/ 70234 w 359546"/>
                <a:gd name="connsiteY172" fmla="*/ 62632 h 42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359546" h="421327">
                  <a:moveTo>
                    <a:pt x="70502" y="61296"/>
                  </a:moveTo>
                  <a:cubicBezTo>
                    <a:pt x="75441" y="58671"/>
                    <a:pt x="81455" y="59158"/>
                    <a:pt x="85908" y="62543"/>
                  </a:cubicBezTo>
                  <a:cubicBezTo>
                    <a:pt x="93745" y="68332"/>
                    <a:pt x="92766" y="69757"/>
                    <a:pt x="92766" y="71448"/>
                  </a:cubicBezTo>
                  <a:cubicBezTo>
                    <a:pt x="93277" y="74125"/>
                    <a:pt x="92328" y="76872"/>
                    <a:pt x="90272" y="78662"/>
                  </a:cubicBezTo>
                  <a:cubicBezTo>
                    <a:pt x="87422" y="80710"/>
                    <a:pt x="84305" y="80889"/>
                    <a:pt x="83058" y="86054"/>
                  </a:cubicBezTo>
                  <a:cubicBezTo>
                    <a:pt x="81812" y="91219"/>
                    <a:pt x="77270" y="100748"/>
                    <a:pt x="79497" y="100748"/>
                  </a:cubicBezTo>
                  <a:cubicBezTo>
                    <a:pt x="91099" y="94708"/>
                    <a:pt x="101751" y="86996"/>
                    <a:pt x="111111" y="77860"/>
                  </a:cubicBezTo>
                  <a:cubicBezTo>
                    <a:pt x="116009" y="71270"/>
                    <a:pt x="115030" y="57378"/>
                    <a:pt x="117701" y="49986"/>
                  </a:cubicBezTo>
                  <a:cubicBezTo>
                    <a:pt x="120756" y="42880"/>
                    <a:pt x="123373" y="35594"/>
                    <a:pt x="125538" y="28168"/>
                  </a:cubicBezTo>
                  <a:cubicBezTo>
                    <a:pt x="127230" y="20954"/>
                    <a:pt x="125538" y="14720"/>
                    <a:pt x="132573" y="12494"/>
                  </a:cubicBezTo>
                  <a:cubicBezTo>
                    <a:pt x="140139" y="11029"/>
                    <a:pt x="147958" y="13131"/>
                    <a:pt x="153769" y="18193"/>
                  </a:cubicBezTo>
                  <a:cubicBezTo>
                    <a:pt x="159717" y="23110"/>
                    <a:pt x="164622" y="29165"/>
                    <a:pt x="168196" y="36004"/>
                  </a:cubicBezTo>
                  <a:cubicBezTo>
                    <a:pt x="168819" y="40101"/>
                    <a:pt x="167216" y="54528"/>
                    <a:pt x="170066" y="56042"/>
                  </a:cubicBezTo>
                  <a:cubicBezTo>
                    <a:pt x="177541" y="58869"/>
                    <a:pt x="184470" y="62967"/>
                    <a:pt x="190549" y="68153"/>
                  </a:cubicBezTo>
                  <a:cubicBezTo>
                    <a:pt x="195207" y="73183"/>
                    <a:pt x="198516" y="79311"/>
                    <a:pt x="200167" y="85965"/>
                  </a:cubicBezTo>
                  <a:cubicBezTo>
                    <a:pt x="200167" y="91130"/>
                    <a:pt x="202304" y="97720"/>
                    <a:pt x="193220" y="100748"/>
                  </a:cubicBezTo>
                  <a:cubicBezTo>
                    <a:pt x="184137" y="103776"/>
                    <a:pt x="184315" y="96028"/>
                    <a:pt x="167395" y="91842"/>
                  </a:cubicBezTo>
                  <a:cubicBezTo>
                    <a:pt x="150474" y="87657"/>
                    <a:pt x="146823" y="86321"/>
                    <a:pt x="143884" y="96384"/>
                  </a:cubicBezTo>
                  <a:cubicBezTo>
                    <a:pt x="140945" y="106448"/>
                    <a:pt x="136581" y="146790"/>
                    <a:pt x="136136" y="152578"/>
                  </a:cubicBezTo>
                  <a:cubicBezTo>
                    <a:pt x="135708" y="157959"/>
                    <a:pt x="136159" y="163373"/>
                    <a:pt x="137472" y="168608"/>
                  </a:cubicBezTo>
                  <a:cubicBezTo>
                    <a:pt x="138718" y="172705"/>
                    <a:pt x="144685" y="183481"/>
                    <a:pt x="145308" y="187399"/>
                  </a:cubicBezTo>
                  <a:cubicBezTo>
                    <a:pt x="145932" y="191318"/>
                    <a:pt x="144329" y="197462"/>
                    <a:pt x="146555" y="197462"/>
                  </a:cubicBezTo>
                  <a:cubicBezTo>
                    <a:pt x="148782" y="197462"/>
                    <a:pt x="153591" y="193099"/>
                    <a:pt x="155461" y="189626"/>
                  </a:cubicBezTo>
                  <a:cubicBezTo>
                    <a:pt x="157331" y="186152"/>
                    <a:pt x="158400" y="184282"/>
                    <a:pt x="160181" y="181789"/>
                  </a:cubicBezTo>
                  <a:cubicBezTo>
                    <a:pt x="161962" y="179295"/>
                    <a:pt x="165969" y="177425"/>
                    <a:pt x="166860" y="175020"/>
                  </a:cubicBezTo>
                  <a:cubicBezTo>
                    <a:pt x="167751" y="172616"/>
                    <a:pt x="171402" y="187132"/>
                    <a:pt x="173450" y="187132"/>
                  </a:cubicBezTo>
                  <a:cubicBezTo>
                    <a:pt x="175498" y="187132"/>
                    <a:pt x="176122" y="180186"/>
                    <a:pt x="177101" y="181789"/>
                  </a:cubicBezTo>
                  <a:cubicBezTo>
                    <a:pt x="178081" y="183392"/>
                    <a:pt x="180842" y="196839"/>
                    <a:pt x="182890" y="201025"/>
                  </a:cubicBezTo>
                  <a:cubicBezTo>
                    <a:pt x="184938" y="205210"/>
                    <a:pt x="184582" y="205745"/>
                    <a:pt x="188056" y="202628"/>
                  </a:cubicBezTo>
                  <a:cubicBezTo>
                    <a:pt x="191528" y="199511"/>
                    <a:pt x="197762" y="191496"/>
                    <a:pt x="200880" y="189447"/>
                  </a:cubicBezTo>
                  <a:cubicBezTo>
                    <a:pt x="207395" y="185158"/>
                    <a:pt x="213374" y="180105"/>
                    <a:pt x="218691" y="174397"/>
                  </a:cubicBezTo>
                  <a:cubicBezTo>
                    <a:pt x="220471" y="170835"/>
                    <a:pt x="223589" y="169232"/>
                    <a:pt x="220115" y="166560"/>
                  </a:cubicBezTo>
                  <a:cubicBezTo>
                    <a:pt x="216642" y="163888"/>
                    <a:pt x="204442" y="158278"/>
                    <a:pt x="203373" y="154538"/>
                  </a:cubicBezTo>
                  <a:cubicBezTo>
                    <a:pt x="202304" y="150797"/>
                    <a:pt x="201948" y="149818"/>
                    <a:pt x="206935" y="145632"/>
                  </a:cubicBezTo>
                  <a:cubicBezTo>
                    <a:pt x="211922" y="141446"/>
                    <a:pt x="213525" y="139042"/>
                    <a:pt x="217622" y="139220"/>
                  </a:cubicBezTo>
                  <a:cubicBezTo>
                    <a:pt x="221718" y="139398"/>
                    <a:pt x="228131" y="142337"/>
                    <a:pt x="231069" y="140645"/>
                  </a:cubicBezTo>
                  <a:cubicBezTo>
                    <a:pt x="234008" y="138953"/>
                    <a:pt x="237837" y="135302"/>
                    <a:pt x="238016" y="110722"/>
                  </a:cubicBezTo>
                  <a:cubicBezTo>
                    <a:pt x="232049" y="109475"/>
                    <a:pt x="238016" y="108674"/>
                    <a:pt x="221540" y="112860"/>
                  </a:cubicBezTo>
                  <a:cubicBezTo>
                    <a:pt x="205065" y="117045"/>
                    <a:pt x="187076" y="129513"/>
                    <a:pt x="182534" y="130671"/>
                  </a:cubicBezTo>
                  <a:cubicBezTo>
                    <a:pt x="178372" y="131965"/>
                    <a:pt x="173851" y="131380"/>
                    <a:pt x="170155" y="129068"/>
                  </a:cubicBezTo>
                  <a:cubicBezTo>
                    <a:pt x="164990" y="126129"/>
                    <a:pt x="161250" y="125149"/>
                    <a:pt x="162942" y="121587"/>
                  </a:cubicBezTo>
                  <a:cubicBezTo>
                    <a:pt x="169093" y="115884"/>
                    <a:pt x="176419" y="111598"/>
                    <a:pt x="184404" y="109030"/>
                  </a:cubicBezTo>
                  <a:cubicBezTo>
                    <a:pt x="191452" y="107414"/>
                    <a:pt x="198408" y="105422"/>
                    <a:pt x="205243" y="103063"/>
                  </a:cubicBezTo>
                  <a:cubicBezTo>
                    <a:pt x="215016" y="98125"/>
                    <a:pt x="225325" y="94330"/>
                    <a:pt x="235968" y="91753"/>
                  </a:cubicBezTo>
                  <a:cubicBezTo>
                    <a:pt x="243448" y="91308"/>
                    <a:pt x="244873" y="87835"/>
                    <a:pt x="244873" y="84540"/>
                  </a:cubicBezTo>
                  <a:cubicBezTo>
                    <a:pt x="245414" y="75544"/>
                    <a:pt x="246695" y="66608"/>
                    <a:pt x="248703" y="57823"/>
                  </a:cubicBezTo>
                  <a:cubicBezTo>
                    <a:pt x="251196" y="51589"/>
                    <a:pt x="258677" y="23893"/>
                    <a:pt x="259478" y="20153"/>
                  </a:cubicBezTo>
                  <a:cubicBezTo>
                    <a:pt x="260280" y="16412"/>
                    <a:pt x="266514" y="11247"/>
                    <a:pt x="269809" y="6438"/>
                  </a:cubicBezTo>
                  <a:cubicBezTo>
                    <a:pt x="273104" y="1629"/>
                    <a:pt x="279783" y="-2468"/>
                    <a:pt x="283879" y="649"/>
                  </a:cubicBezTo>
                  <a:cubicBezTo>
                    <a:pt x="287923" y="4319"/>
                    <a:pt x="289177" y="10159"/>
                    <a:pt x="286996" y="15165"/>
                  </a:cubicBezTo>
                  <a:cubicBezTo>
                    <a:pt x="282741" y="20745"/>
                    <a:pt x="279014" y="26707"/>
                    <a:pt x="275864" y="32977"/>
                  </a:cubicBezTo>
                  <a:cubicBezTo>
                    <a:pt x="273527" y="41572"/>
                    <a:pt x="271801" y="50321"/>
                    <a:pt x="270699" y="59159"/>
                  </a:cubicBezTo>
                  <a:cubicBezTo>
                    <a:pt x="269898" y="64769"/>
                    <a:pt x="265356" y="76970"/>
                    <a:pt x="265534" y="81512"/>
                  </a:cubicBezTo>
                  <a:cubicBezTo>
                    <a:pt x="265712" y="86054"/>
                    <a:pt x="263486" y="88458"/>
                    <a:pt x="273371" y="87657"/>
                  </a:cubicBezTo>
                  <a:cubicBezTo>
                    <a:pt x="283256" y="86855"/>
                    <a:pt x="293408" y="84362"/>
                    <a:pt x="299108" y="84184"/>
                  </a:cubicBezTo>
                  <a:cubicBezTo>
                    <a:pt x="304808" y="84005"/>
                    <a:pt x="312734" y="82313"/>
                    <a:pt x="316296" y="85609"/>
                  </a:cubicBezTo>
                  <a:cubicBezTo>
                    <a:pt x="319858" y="88904"/>
                    <a:pt x="321639" y="89527"/>
                    <a:pt x="318344" y="94514"/>
                  </a:cubicBezTo>
                  <a:cubicBezTo>
                    <a:pt x="315049" y="99501"/>
                    <a:pt x="314247" y="103420"/>
                    <a:pt x="310863" y="104399"/>
                  </a:cubicBezTo>
                  <a:cubicBezTo>
                    <a:pt x="306431" y="104994"/>
                    <a:pt x="301938" y="104994"/>
                    <a:pt x="297505" y="104399"/>
                  </a:cubicBezTo>
                  <a:cubicBezTo>
                    <a:pt x="288413" y="103599"/>
                    <a:pt x="279256" y="103958"/>
                    <a:pt x="270254" y="105468"/>
                  </a:cubicBezTo>
                  <a:cubicBezTo>
                    <a:pt x="266157" y="107516"/>
                    <a:pt x="264465" y="105468"/>
                    <a:pt x="263486" y="109832"/>
                  </a:cubicBezTo>
                  <a:cubicBezTo>
                    <a:pt x="261233" y="122415"/>
                    <a:pt x="260042" y="135165"/>
                    <a:pt x="259923" y="147948"/>
                  </a:cubicBezTo>
                  <a:cubicBezTo>
                    <a:pt x="261170" y="150441"/>
                    <a:pt x="267404" y="154805"/>
                    <a:pt x="269452" y="160326"/>
                  </a:cubicBezTo>
                  <a:cubicBezTo>
                    <a:pt x="271501" y="165848"/>
                    <a:pt x="268384" y="177247"/>
                    <a:pt x="270521" y="177425"/>
                  </a:cubicBezTo>
                  <a:cubicBezTo>
                    <a:pt x="272659" y="177603"/>
                    <a:pt x="307835" y="168519"/>
                    <a:pt x="313980" y="169855"/>
                  </a:cubicBezTo>
                  <a:cubicBezTo>
                    <a:pt x="320125" y="171191"/>
                    <a:pt x="317721" y="165937"/>
                    <a:pt x="325558" y="167183"/>
                  </a:cubicBezTo>
                  <a:cubicBezTo>
                    <a:pt x="333400" y="169203"/>
                    <a:pt x="341056" y="171885"/>
                    <a:pt x="348445" y="175198"/>
                  </a:cubicBezTo>
                  <a:cubicBezTo>
                    <a:pt x="353187" y="177886"/>
                    <a:pt x="356888" y="182089"/>
                    <a:pt x="358954" y="187132"/>
                  </a:cubicBezTo>
                  <a:cubicBezTo>
                    <a:pt x="359619" y="190195"/>
                    <a:pt x="359043" y="193398"/>
                    <a:pt x="357351" y="196037"/>
                  </a:cubicBezTo>
                  <a:cubicBezTo>
                    <a:pt x="350260" y="200392"/>
                    <a:pt x="342881" y="204260"/>
                    <a:pt x="335265" y="207614"/>
                  </a:cubicBezTo>
                  <a:cubicBezTo>
                    <a:pt x="329298" y="209841"/>
                    <a:pt x="329921" y="210910"/>
                    <a:pt x="326359" y="210910"/>
                  </a:cubicBezTo>
                  <a:cubicBezTo>
                    <a:pt x="322797" y="210910"/>
                    <a:pt x="320748" y="210286"/>
                    <a:pt x="315227" y="210108"/>
                  </a:cubicBezTo>
                  <a:cubicBezTo>
                    <a:pt x="309706" y="209930"/>
                    <a:pt x="303026" y="206991"/>
                    <a:pt x="299464" y="210108"/>
                  </a:cubicBezTo>
                  <a:cubicBezTo>
                    <a:pt x="295902" y="213225"/>
                    <a:pt x="289579" y="219637"/>
                    <a:pt x="287086" y="221686"/>
                  </a:cubicBezTo>
                  <a:cubicBezTo>
                    <a:pt x="284592" y="223734"/>
                    <a:pt x="274974" y="233441"/>
                    <a:pt x="274974" y="236113"/>
                  </a:cubicBezTo>
                  <a:cubicBezTo>
                    <a:pt x="274974" y="238784"/>
                    <a:pt x="282811" y="236736"/>
                    <a:pt x="289579" y="237537"/>
                  </a:cubicBezTo>
                  <a:cubicBezTo>
                    <a:pt x="295261" y="238109"/>
                    <a:pt x="300650" y="240339"/>
                    <a:pt x="305074" y="243950"/>
                  </a:cubicBezTo>
                  <a:cubicBezTo>
                    <a:pt x="308192" y="246888"/>
                    <a:pt x="315138" y="252855"/>
                    <a:pt x="314693" y="258287"/>
                  </a:cubicBezTo>
                  <a:cubicBezTo>
                    <a:pt x="314247" y="263720"/>
                    <a:pt x="319680" y="292663"/>
                    <a:pt x="319680" y="299698"/>
                  </a:cubicBezTo>
                  <a:cubicBezTo>
                    <a:pt x="319680" y="306734"/>
                    <a:pt x="320125" y="362037"/>
                    <a:pt x="320125" y="362037"/>
                  </a:cubicBezTo>
                  <a:cubicBezTo>
                    <a:pt x="321340" y="368181"/>
                    <a:pt x="322144" y="374399"/>
                    <a:pt x="322530" y="380650"/>
                  </a:cubicBezTo>
                  <a:cubicBezTo>
                    <a:pt x="322755" y="390875"/>
                    <a:pt x="322368" y="401105"/>
                    <a:pt x="321372" y="411285"/>
                  </a:cubicBezTo>
                  <a:cubicBezTo>
                    <a:pt x="320125" y="415827"/>
                    <a:pt x="318879" y="421615"/>
                    <a:pt x="314693" y="420814"/>
                  </a:cubicBezTo>
                  <a:cubicBezTo>
                    <a:pt x="310257" y="420262"/>
                    <a:pt x="305915" y="419124"/>
                    <a:pt x="301779" y="417430"/>
                  </a:cubicBezTo>
                  <a:cubicBezTo>
                    <a:pt x="297211" y="415885"/>
                    <a:pt x="292958" y="413532"/>
                    <a:pt x="289223" y="410483"/>
                  </a:cubicBezTo>
                  <a:cubicBezTo>
                    <a:pt x="284619" y="405924"/>
                    <a:pt x="280278" y="401107"/>
                    <a:pt x="276220" y="396056"/>
                  </a:cubicBezTo>
                  <a:cubicBezTo>
                    <a:pt x="272925" y="391693"/>
                    <a:pt x="263842" y="383232"/>
                    <a:pt x="261793" y="380294"/>
                  </a:cubicBezTo>
                  <a:cubicBezTo>
                    <a:pt x="258231" y="376156"/>
                    <a:pt x="255752" y="371199"/>
                    <a:pt x="254580" y="365867"/>
                  </a:cubicBezTo>
                  <a:cubicBezTo>
                    <a:pt x="254580" y="361325"/>
                    <a:pt x="253690" y="356961"/>
                    <a:pt x="255203" y="356961"/>
                  </a:cubicBezTo>
                  <a:cubicBezTo>
                    <a:pt x="256717" y="356961"/>
                    <a:pt x="259033" y="360523"/>
                    <a:pt x="260547" y="363818"/>
                  </a:cubicBezTo>
                  <a:cubicBezTo>
                    <a:pt x="263089" y="368274"/>
                    <a:pt x="266989" y="371801"/>
                    <a:pt x="271679" y="373882"/>
                  </a:cubicBezTo>
                  <a:cubicBezTo>
                    <a:pt x="277200" y="376731"/>
                    <a:pt x="286551" y="381897"/>
                    <a:pt x="288154" y="380917"/>
                  </a:cubicBezTo>
                  <a:cubicBezTo>
                    <a:pt x="289757" y="379937"/>
                    <a:pt x="292874" y="379225"/>
                    <a:pt x="292874" y="376375"/>
                  </a:cubicBezTo>
                  <a:cubicBezTo>
                    <a:pt x="292874" y="373525"/>
                    <a:pt x="292250" y="357763"/>
                    <a:pt x="292250" y="353666"/>
                  </a:cubicBezTo>
                  <a:cubicBezTo>
                    <a:pt x="292250" y="349569"/>
                    <a:pt x="292250" y="294889"/>
                    <a:pt x="292250" y="294889"/>
                  </a:cubicBezTo>
                  <a:cubicBezTo>
                    <a:pt x="292250" y="294889"/>
                    <a:pt x="292250" y="268173"/>
                    <a:pt x="286907" y="261404"/>
                  </a:cubicBezTo>
                  <a:cubicBezTo>
                    <a:pt x="281564" y="254636"/>
                    <a:pt x="280852" y="254458"/>
                    <a:pt x="278002" y="255259"/>
                  </a:cubicBezTo>
                  <a:cubicBezTo>
                    <a:pt x="275152" y="256061"/>
                    <a:pt x="272213" y="260247"/>
                    <a:pt x="269096" y="260247"/>
                  </a:cubicBezTo>
                  <a:cubicBezTo>
                    <a:pt x="265979" y="260247"/>
                    <a:pt x="264287" y="258822"/>
                    <a:pt x="262239" y="260247"/>
                  </a:cubicBezTo>
                  <a:cubicBezTo>
                    <a:pt x="260191" y="261672"/>
                    <a:pt x="256450" y="266302"/>
                    <a:pt x="258766" y="267549"/>
                  </a:cubicBezTo>
                  <a:cubicBezTo>
                    <a:pt x="261081" y="268796"/>
                    <a:pt x="269452" y="274139"/>
                    <a:pt x="272569" y="276455"/>
                  </a:cubicBezTo>
                  <a:cubicBezTo>
                    <a:pt x="275686" y="278770"/>
                    <a:pt x="281475" y="283223"/>
                    <a:pt x="281475" y="286162"/>
                  </a:cubicBezTo>
                  <a:cubicBezTo>
                    <a:pt x="285839" y="293197"/>
                    <a:pt x="278447" y="292930"/>
                    <a:pt x="275686" y="292930"/>
                  </a:cubicBezTo>
                  <a:cubicBezTo>
                    <a:pt x="272925" y="292930"/>
                    <a:pt x="272213" y="295424"/>
                    <a:pt x="268117" y="292930"/>
                  </a:cubicBezTo>
                  <a:cubicBezTo>
                    <a:pt x="264020" y="290437"/>
                    <a:pt x="257162" y="280818"/>
                    <a:pt x="254313" y="281353"/>
                  </a:cubicBezTo>
                  <a:cubicBezTo>
                    <a:pt x="251463" y="281887"/>
                    <a:pt x="249148" y="286518"/>
                    <a:pt x="247901" y="290882"/>
                  </a:cubicBezTo>
                  <a:cubicBezTo>
                    <a:pt x="246654" y="295245"/>
                    <a:pt x="245408" y="300411"/>
                    <a:pt x="248703" y="301569"/>
                  </a:cubicBezTo>
                  <a:cubicBezTo>
                    <a:pt x="251998" y="302726"/>
                    <a:pt x="255738" y="304685"/>
                    <a:pt x="260458" y="307001"/>
                  </a:cubicBezTo>
                  <a:cubicBezTo>
                    <a:pt x="266225" y="309770"/>
                    <a:pt x="271305" y="313785"/>
                    <a:pt x="275330" y="318756"/>
                  </a:cubicBezTo>
                  <a:cubicBezTo>
                    <a:pt x="278002" y="322853"/>
                    <a:pt x="282098" y="326771"/>
                    <a:pt x="279426" y="333985"/>
                  </a:cubicBezTo>
                  <a:cubicBezTo>
                    <a:pt x="275591" y="337530"/>
                    <a:pt x="269847" y="338043"/>
                    <a:pt x="265445" y="335232"/>
                  </a:cubicBezTo>
                  <a:cubicBezTo>
                    <a:pt x="257719" y="332300"/>
                    <a:pt x="250528" y="328118"/>
                    <a:pt x="244160" y="322853"/>
                  </a:cubicBezTo>
                  <a:cubicBezTo>
                    <a:pt x="240242" y="317866"/>
                    <a:pt x="239440" y="320804"/>
                    <a:pt x="238995" y="323654"/>
                  </a:cubicBezTo>
                  <a:cubicBezTo>
                    <a:pt x="238550" y="326504"/>
                    <a:pt x="234453" y="349124"/>
                    <a:pt x="234276" y="351529"/>
                  </a:cubicBezTo>
                  <a:cubicBezTo>
                    <a:pt x="234097" y="353933"/>
                    <a:pt x="234276" y="357139"/>
                    <a:pt x="228932" y="355892"/>
                  </a:cubicBezTo>
                  <a:cubicBezTo>
                    <a:pt x="221852" y="352131"/>
                    <a:pt x="215751" y="346763"/>
                    <a:pt x="211121" y="340218"/>
                  </a:cubicBezTo>
                  <a:cubicBezTo>
                    <a:pt x="209020" y="335329"/>
                    <a:pt x="208582" y="329885"/>
                    <a:pt x="209874" y="324723"/>
                  </a:cubicBezTo>
                  <a:cubicBezTo>
                    <a:pt x="211922" y="320181"/>
                    <a:pt x="217978" y="297116"/>
                    <a:pt x="220828" y="287141"/>
                  </a:cubicBezTo>
                  <a:cubicBezTo>
                    <a:pt x="223654" y="275505"/>
                    <a:pt x="227529" y="264148"/>
                    <a:pt x="232405" y="253211"/>
                  </a:cubicBezTo>
                  <a:cubicBezTo>
                    <a:pt x="237242" y="245935"/>
                    <a:pt x="241700" y="238415"/>
                    <a:pt x="245764" y="230680"/>
                  </a:cubicBezTo>
                  <a:cubicBezTo>
                    <a:pt x="248257" y="225248"/>
                    <a:pt x="256896" y="216609"/>
                    <a:pt x="257341" y="214561"/>
                  </a:cubicBezTo>
                  <a:cubicBezTo>
                    <a:pt x="257786" y="212513"/>
                    <a:pt x="258588" y="210465"/>
                    <a:pt x="255470" y="211889"/>
                  </a:cubicBezTo>
                  <a:cubicBezTo>
                    <a:pt x="252354" y="213314"/>
                    <a:pt x="227863" y="225248"/>
                    <a:pt x="221273" y="229701"/>
                  </a:cubicBezTo>
                  <a:cubicBezTo>
                    <a:pt x="215571" y="232683"/>
                    <a:pt x="210041" y="235984"/>
                    <a:pt x="204709" y="239586"/>
                  </a:cubicBezTo>
                  <a:cubicBezTo>
                    <a:pt x="201236" y="242703"/>
                    <a:pt x="199365" y="245730"/>
                    <a:pt x="194022" y="246799"/>
                  </a:cubicBezTo>
                  <a:cubicBezTo>
                    <a:pt x="189220" y="247827"/>
                    <a:pt x="184618" y="249632"/>
                    <a:pt x="180396" y="252142"/>
                  </a:cubicBezTo>
                  <a:cubicBezTo>
                    <a:pt x="177547" y="254013"/>
                    <a:pt x="174786" y="258644"/>
                    <a:pt x="168997" y="259712"/>
                  </a:cubicBezTo>
                  <a:cubicBezTo>
                    <a:pt x="163209" y="260781"/>
                    <a:pt x="162497" y="258555"/>
                    <a:pt x="158132" y="259712"/>
                  </a:cubicBezTo>
                  <a:cubicBezTo>
                    <a:pt x="153769" y="260870"/>
                    <a:pt x="150474" y="263898"/>
                    <a:pt x="147179" y="270221"/>
                  </a:cubicBezTo>
                  <a:cubicBezTo>
                    <a:pt x="144147" y="275480"/>
                    <a:pt x="141982" y="281193"/>
                    <a:pt x="140767" y="287141"/>
                  </a:cubicBezTo>
                  <a:cubicBezTo>
                    <a:pt x="137294" y="298719"/>
                    <a:pt x="141657" y="365956"/>
                    <a:pt x="145932" y="382253"/>
                  </a:cubicBezTo>
                  <a:cubicBezTo>
                    <a:pt x="150207" y="398550"/>
                    <a:pt x="145131" y="403715"/>
                    <a:pt x="143260" y="404784"/>
                  </a:cubicBezTo>
                  <a:cubicBezTo>
                    <a:pt x="139724" y="405697"/>
                    <a:pt x="135976" y="405252"/>
                    <a:pt x="132752" y="403537"/>
                  </a:cubicBezTo>
                  <a:cubicBezTo>
                    <a:pt x="129425" y="401460"/>
                    <a:pt x="125975" y="399586"/>
                    <a:pt x="122421" y="397927"/>
                  </a:cubicBezTo>
                  <a:cubicBezTo>
                    <a:pt x="119322" y="396899"/>
                    <a:pt x="116596" y="394978"/>
                    <a:pt x="114585" y="392405"/>
                  </a:cubicBezTo>
                  <a:cubicBezTo>
                    <a:pt x="111735" y="389466"/>
                    <a:pt x="109063" y="384568"/>
                    <a:pt x="107193" y="382431"/>
                  </a:cubicBezTo>
                  <a:cubicBezTo>
                    <a:pt x="105322" y="380294"/>
                    <a:pt x="107816" y="375841"/>
                    <a:pt x="109419" y="372368"/>
                  </a:cubicBezTo>
                  <a:cubicBezTo>
                    <a:pt x="110625" y="353508"/>
                    <a:pt x="110088" y="334578"/>
                    <a:pt x="107816" y="315817"/>
                  </a:cubicBezTo>
                  <a:cubicBezTo>
                    <a:pt x="105946" y="309227"/>
                    <a:pt x="105322" y="315817"/>
                    <a:pt x="102651" y="318934"/>
                  </a:cubicBezTo>
                  <a:cubicBezTo>
                    <a:pt x="98614" y="323618"/>
                    <a:pt x="95339" y="328907"/>
                    <a:pt x="92943" y="334608"/>
                  </a:cubicBezTo>
                  <a:cubicBezTo>
                    <a:pt x="91784" y="339995"/>
                    <a:pt x="89475" y="345068"/>
                    <a:pt x="86175" y="349481"/>
                  </a:cubicBezTo>
                  <a:cubicBezTo>
                    <a:pt x="82714" y="353667"/>
                    <a:pt x="78000" y="356633"/>
                    <a:pt x="72728" y="357941"/>
                  </a:cubicBezTo>
                  <a:cubicBezTo>
                    <a:pt x="67261" y="359856"/>
                    <a:pt x="61251" y="359470"/>
                    <a:pt x="56074" y="356872"/>
                  </a:cubicBezTo>
                  <a:cubicBezTo>
                    <a:pt x="52067" y="354022"/>
                    <a:pt x="44498" y="348679"/>
                    <a:pt x="43874" y="344137"/>
                  </a:cubicBezTo>
                  <a:cubicBezTo>
                    <a:pt x="42395" y="339386"/>
                    <a:pt x="41762" y="334413"/>
                    <a:pt x="42004" y="329443"/>
                  </a:cubicBezTo>
                  <a:cubicBezTo>
                    <a:pt x="43072" y="324545"/>
                    <a:pt x="48149" y="320537"/>
                    <a:pt x="49039" y="317064"/>
                  </a:cubicBezTo>
                  <a:cubicBezTo>
                    <a:pt x="49930" y="313591"/>
                    <a:pt x="52334" y="302459"/>
                    <a:pt x="53581" y="298540"/>
                  </a:cubicBezTo>
                  <a:cubicBezTo>
                    <a:pt x="54828" y="294622"/>
                    <a:pt x="58123" y="283045"/>
                    <a:pt x="59904" y="278681"/>
                  </a:cubicBezTo>
                  <a:cubicBezTo>
                    <a:pt x="63552" y="272481"/>
                    <a:pt x="66538" y="265914"/>
                    <a:pt x="68810" y="259089"/>
                  </a:cubicBezTo>
                  <a:cubicBezTo>
                    <a:pt x="69433" y="254013"/>
                    <a:pt x="72906" y="248402"/>
                    <a:pt x="72906" y="246087"/>
                  </a:cubicBezTo>
                  <a:cubicBezTo>
                    <a:pt x="72906" y="243771"/>
                    <a:pt x="74153" y="242435"/>
                    <a:pt x="71036" y="243682"/>
                  </a:cubicBezTo>
                  <a:cubicBezTo>
                    <a:pt x="67919" y="244929"/>
                    <a:pt x="62131" y="253567"/>
                    <a:pt x="56609" y="255170"/>
                  </a:cubicBezTo>
                  <a:cubicBezTo>
                    <a:pt x="51910" y="257121"/>
                    <a:pt x="46795" y="257856"/>
                    <a:pt x="41737" y="257308"/>
                  </a:cubicBezTo>
                  <a:cubicBezTo>
                    <a:pt x="37336" y="254431"/>
                    <a:pt x="32650" y="252013"/>
                    <a:pt x="27755" y="250094"/>
                  </a:cubicBezTo>
                  <a:cubicBezTo>
                    <a:pt x="24193" y="250094"/>
                    <a:pt x="16979" y="243415"/>
                    <a:pt x="13951" y="243237"/>
                  </a:cubicBezTo>
                  <a:cubicBezTo>
                    <a:pt x="10923" y="243059"/>
                    <a:pt x="5847" y="238072"/>
                    <a:pt x="1750" y="234331"/>
                  </a:cubicBezTo>
                  <a:cubicBezTo>
                    <a:pt x="-2346" y="230591"/>
                    <a:pt x="504" y="227919"/>
                    <a:pt x="2819" y="225426"/>
                  </a:cubicBezTo>
                  <a:cubicBezTo>
                    <a:pt x="11088" y="220103"/>
                    <a:pt x="19618" y="215199"/>
                    <a:pt x="28378" y="210732"/>
                  </a:cubicBezTo>
                  <a:cubicBezTo>
                    <a:pt x="32030" y="208060"/>
                    <a:pt x="61596" y="188290"/>
                    <a:pt x="68008" y="184015"/>
                  </a:cubicBezTo>
                  <a:cubicBezTo>
                    <a:pt x="74420" y="179740"/>
                    <a:pt x="103007" y="165670"/>
                    <a:pt x="103630" y="162642"/>
                  </a:cubicBezTo>
                  <a:cubicBezTo>
                    <a:pt x="104254" y="159614"/>
                    <a:pt x="104254" y="141536"/>
                    <a:pt x="104877" y="135123"/>
                  </a:cubicBezTo>
                  <a:cubicBezTo>
                    <a:pt x="105501" y="128711"/>
                    <a:pt x="111467" y="100926"/>
                    <a:pt x="109241" y="99056"/>
                  </a:cubicBezTo>
                  <a:cubicBezTo>
                    <a:pt x="107014" y="97186"/>
                    <a:pt x="105768" y="99679"/>
                    <a:pt x="103274" y="102173"/>
                  </a:cubicBezTo>
                  <a:cubicBezTo>
                    <a:pt x="97430" y="108448"/>
                    <a:pt x="92293" y="115347"/>
                    <a:pt x="87957" y="122745"/>
                  </a:cubicBezTo>
                  <a:cubicBezTo>
                    <a:pt x="84082" y="129889"/>
                    <a:pt x="79550" y="136657"/>
                    <a:pt x="74420" y="142960"/>
                  </a:cubicBezTo>
                  <a:cubicBezTo>
                    <a:pt x="69611" y="149194"/>
                    <a:pt x="64446" y="150797"/>
                    <a:pt x="64713" y="157031"/>
                  </a:cubicBezTo>
                  <a:cubicBezTo>
                    <a:pt x="64980" y="163265"/>
                    <a:pt x="67385" y="169410"/>
                    <a:pt x="63288" y="168965"/>
                  </a:cubicBezTo>
                  <a:cubicBezTo>
                    <a:pt x="59192" y="168519"/>
                    <a:pt x="52067" y="167540"/>
                    <a:pt x="46546" y="166916"/>
                  </a:cubicBezTo>
                  <a:cubicBezTo>
                    <a:pt x="39869" y="166882"/>
                    <a:pt x="33473" y="164227"/>
                    <a:pt x="28735" y="159525"/>
                  </a:cubicBezTo>
                  <a:cubicBezTo>
                    <a:pt x="23391" y="153291"/>
                    <a:pt x="18226" y="150619"/>
                    <a:pt x="20898" y="140912"/>
                  </a:cubicBezTo>
                  <a:cubicBezTo>
                    <a:pt x="23569" y="131205"/>
                    <a:pt x="24994" y="122567"/>
                    <a:pt x="27309" y="112860"/>
                  </a:cubicBezTo>
                  <a:cubicBezTo>
                    <a:pt x="29083" y="104539"/>
                    <a:pt x="32276" y="96586"/>
                    <a:pt x="36749" y="89349"/>
                  </a:cubicBezTo>
                  <a:cubicBezTo>
                    <a:pt x="45611" y="77891"/>
                    <a:pt x="57095" y="68729"/>
                    <a:pt x="70234" y="62632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2341BEDC-C35C-4C1C-9032-6ADCFCFAAD80}"/>
                </a:ext>
              </a:extLst>
            </p:cNvPr>
            <p:cNvSpPr/>
            <p:nvPr/>
          </p:nvSpPr>
          <p:spPr>
            <a:xfrm>
              <a:off x="3803783" y="5953870"/>
              <a:ext cx="175358" cy="266919"/>
            </a:xfrm>
            <a:custGeom>
              <a:avLst/>
              <a:gdLst>
                <a:gd name="connsiteX0" fmla="*/ 32735 w 202451"/>
                <a:gd name="connsiteY0" fmla="*/ 34958 h 308158"/>
                <a:gd name="connsiteX1" fmla="*/ 31489 w 202451"/>
                <a:gd name="connsiteY1" fmla="*/ 23559 h 308158"/>
                <a:gd name="connsiteX2" fmla="*/ 41196 w 202451"/>
                <a:gd name="connsiteY2" fmla="*/ 19463 h 308158"/>
                <a:gd name="connsiteX3" fmla="*/ 58473 w 202451"/>
                <a:gd name="connsiteY3" fmla="*/ 18839 h 308158"/>
                <a:gd name="connsiteX4" fmla="*/ 98726 w 202451"/>
                <a:gd name="connsiteY4" fmla="*/ 1028 h 308158"/>
                <a:gd name="connsiteX5" fmla="*/ 133190 w 202451"/>
                <a:gd name="connsiteY5" fmla="*/ 1028 h 308158"/>
                <a:gd name="connsiteX6" fmla="*/ 159907 w 202451"/>
                <a:gd name="connsiteY6" fmla="*/ 12427 h 308158"/>
                <a:gd name="connsiteX7" fmla="*/ 177006 w 202451"/>
                <a:gd name="connsiteY7" fmla="*/ 46447 h 308158"/>
                <a:gd name="connsiteX8" fmla="*/ 171217 w 202451"/>
                <a:gd name="connsiteY8" fmla="*/ 65682 h 308158"/>
                <a:gd name="connsiteX9" fmla="*/ 157146 w 202451"/>
                <a:gd name="connsiteY9" fmla="*/ 86254 h 308158"/>
                <a:gd name="connsiteX10" fmla="*/ 144411 w 202451"/>
                <a:gd name="connsiteY10" fmla="*/ 112971 h 308158"/>
                <a:gd name="connsiteX11" fmla="*/ 134259 w 202451"/>
                <a:gd name="connsiteY11" fmla="*/ 132118 h 308158"/>
                <a:gd name="connsiteX12" fmla="*/ 126689 w 202451"/>
                <a:gd name="connsiteY12" fmla="*/ 147169 h 308158"/>
                <a:gd name="connsiteX13" fmla="*/ 111639 w 202451"/>
                <a:gd name="connsiteY13" fmla="*/ 173885 h 308158"/>
                <a:gd name="connsiteX14" fmla="*/ 101309 w 202451"/>
                <a:gd name="connsiteY14" fmla="*/ 194991 h 308158"/>
                <a:gd name="connsiteX15" fmla="*/ 96767 w 202451"/>
                <a:gd name="connsiteY15" fmla="*/ 209775 h 308158"/>
                <a:gd name="connsiteX16" fmla="*/ 133636 w 202451"/>
                <a:gd name="connsiteY16" fmla="*/ 200869 h 308158"/>
                <a:gd name="connsiteX17" fmla="*/ 181280 w 202451"/>
                <a:gd name="connsiteY17" fmla="*/ 201492 h 308158"/>
                <a:gd name="connsiteX18" fmla="*/ 201763 w 202451"/>
                <a:gd name="connsiteY18" fmla="*/ 241300 h 308158"/>
                <a:gd name="connsiteX19" fmla="*/ 198468 w 202451"/>
                <a:gd name="connsiteY19" fmla="*/ 264188 h 308158"/>
                <a:gd name="connsiteX20" fmla="*/ 190364 w 202451"/>
                <a:gd name="connsiteY20" fmla="*/ 264989 h 308158"/>
                <a:gd name="connsiteX21" fmla="*/ 162935 w 202451"/>
                <a:gd name="connsiteY21" fmla="*/ 264188 h 308158"/>
                <a:gd name="connsiteX22" fmla="*/ 122504 w 202451"/>
                <a:gd name="connsiteY22" fmla="*/ 279238 h 308158"/>
                <a:gd name="connsiteX23" fmla="*/ 92581 w 202451"/>
                <a:gd name="connsiteY23" fmla="*/ 292596 h 308158"/>
                <a:gd name="connsiteX24" fmla="*/ 80826 w 202451"/>
                <a:gd name="connsiteY24" fmla="*/ 301502 h 308158"/>
                <a:gd name="connsiteX25" fmla="*/ 66043 w 202451"/>
                <a:gd name="connsiteY25" fmla="*/ 306489 h 308158"/>
                <a:gd name="connsiteX26" fmla="*/ 56157 w 202451"/>
                <a:gd name="connsiteY26" fmla="*/ 306489 h 308158"/>
                <a:gd name="connsiteX27" fmla="*/ 41285 w 202451"/>
                <a:gd name="connsiteY27" fmla="*/ 296159 h 308158"/>
                <a:gd name="connsiteX28" fmla="*/ 27659 w 202451"/>
                <a:gd name="connsiteY28" fmla="*/ 283513 h 308158"/>
                <a:gd name="connsiteX29" fmla="*/ 15904 w 202451"/>
                <a:gd name="connsiteY29" fmla="*/ 267305 h 308158"/>
                <a:gd name="connsiteX30" fmla="*/ 6998 w 202451"/>
                <a:gd name="connsiteY30" fmla="*/ 243171 h 308158"/>
                <a:gd name="connsiteX31" fmla="*/ 52 w 202451"/>
                <a:gd name="connsiteY31" fmla="*/ 215474 h 308158"/>
                <a:gd name="connsiteX32" fmla="*/ 14212 w 202451"/>
                <a:gd name="connsiteY32" fmla="*/ 185997 h 308158"/>
                <a:gd name="connsiteX33" fmla="*/ 36120 w 202451"/>
                <a:gd name="connsiteY33" fmla="*/ 142449 h 308158"/>
                <a:gd name="connsiteX34" fmla="*/ 57582 w 202451"/>
                <a:gd name="connsiteY34" fmla="*/ 98366 h 308158"/>
                <a:gd name="connsiteX35" fmla="*/ 69070 w 202451"/>
                <a:gd name="connsiteY35" fmla="*/ 73341 h 308158"/>
                <a:gd name="connsiteX36" fmla="*/ 60165 w 202451"/>
                <a:gd name="connsiteY36" fmla="*/ 64970 h 308158"/>
                <a:gd name="connsiteX37" fmla="*/ 45203 w 202451"/>
                <a:gd name="connsiteY37" fmla="*/ 50454 h 308158"/>
                <a:gd name="connsiteX38" fmla="*/ 32825 w 202451"/>
                <a:gd name="connsiteY38" fmla="*/ 35047 h 3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02451" h="308158">
                  <a:moveTo>
                    <a:pt x="32735" y="34958"/>
                  </a:moveTo>
                  <a:cubicBezTo>
                    <a:pt x="31696" y="31253"/>
                    <a:pt x="31275" y="27402"/>
                    <a:pt x="31489" y="23559"/>
                  </a:cubicBezTo>
                  <a:cubicBezTo>
                    <a:pt x="32112" y="20709"/>
                    <a:pt x="36030" y="19463"/>
                    <a:pt x="41196" y="19463"/>
                  </a:cubicBezTo>
                  <a:cubicBezTo>
                    <a:pt x="46949" y="20215"/>
                    <a:pt x="52788" y="20005"/>
                    <a:pt x="58473" y="18839"/>
                  </a:cubicBezTo>
                  <a:cubicBezTo>
                    <a:pt x="62391" y="16969"/>
                    <a:pt x="93382" y="3611"/>
                    <a:pt x="98726" y="1028"/>
                  </a:cubicBezTo>
                  <a:cubicBezTo>
                    <a:pt x="110130" y="-927"/>
                    <a:pt x="121785" y="-927"/>
                    <a:pt x="133190" y="1028"/>
                  </a:cubicBezTo>
                  <a:cubicBezTo>
                    <a:pt x="136663" y="2631"/>
                    <a:pt x="156879" y="10379"/>
                    <a:pt x="159907" y="12427"/>
                  </a:cubicBezTo>
                  <a:cubicBezTo>
                    <a:pt x="162935" y="14475"/>
                    <a:pt x="177006" y="34335"/>
                    <a:pt x="177006" y="46447"/>
                  </a:cubicBezTo>
                  <a:cubicBezTo>
                    <a:pt x="177006" y="58558"/>
                    <a:pt x="175937" y="61497"/>
                    <a:pt x="171217" y="65682"/>
                  </a:cubicBezTo>
                  <a:cubicBezTo>
                    <a:pt x="165847" y="72049"/>
                    <a:pt x="161133" y="78941"/>
                    <a:pt x="157146" y="86254"/>
                  </a:cubicBezTo>
                  <a:cubicBezTo>
                    <a:pt x="154119" y="90885"/>
                    <a:pt x="147261" y="107361"/>
                    <a:pt x="144411" y="112971"/>
                  </a:cubicBezTo>
                  <a:cubicBezTo>
                    <a:pt x="140360" y="118976"/>
                    <a:pt x="136956" y="125395"/>
                    <a:pt x="134259" y="132118"/>
                  </a:cubicBezTo>
                  <a:cubicBezTo>
                    <a:pt x="132339" y="137417"/>
                    <a:pt x="129798" y="142469"/>
                    <a:pt x="126689" y="147169"/>
                  </a:cubicBezTo>
                  <a:cubicBezTo>
                    <a:pt x="124018" y="152779"/>
                    <a:pt x="114667" y="168275"/>
                    <a:pt x="111639" y="173885"/>
                  </a:cubicBezTo>
                  <a:cubicBezTo>
                    <a:pt x="108611" y="179496"/>
                    <a:pt x="104336" y="189203"/>
                    <a:pt x="101309" y="194991"/>
                  </a:cubicBezTo>
                  <a:cubicBezTo>
                    <a:pt x="98280" y="200780"/>
                    <a:pt x="93026" y="207726"/>
                    <a:pt x="96767" y="209775"/>
                  </a:cubicBezTo>
                  <a:cubicBezTo>
                    <a:pt x="100507" y="211823"/>
                    <a:pt x="121079" y="203452"/>
                    <a:pt x="133636" y="200869"/>
                  </a:cubicBezTo>
                  <a:cubicBezTo>
                    <a:pt x="146192" y="198286"/>
                    <a:pt x="165607" y="190093"/>
                    <a:pt x="181280" y="201492"/>
                  </a:cubicBezTo>
                  <a:cubicBezTo>
                    <a:pt x="193606" y="211124"/>
                    <a:pt x="201091" y="225673"/>
                    <a:pt x="201763" y="241300"/>
                  </a:cubicBezTo>
                  <a:cubicBezTo>
                    <a:pt x="202788" y="249087"/>
                    <a:pt x="201648" y="257006"/>
                    <a:pt x="198468" y="264188"/>
                  </a:cubicBezTo>
                  <a:cubicBezTo>
                    <a:pt x="196153" y="266414"/>
                    <a:pt x="194906" y="267037"/>
                    <a:pt x="190364" y="264989"/>
                  </a:cubicBezTo>
                  <a:cubicBezTo>
                    <a:pt x="181487" y="262099"/>
                    <a:pt x="171966" y="261821"/>
                    <a:pt x="162935" y="264188"/>
                  </a:cubicBezTo>
                  <a:cubicBezTo>
                    <a:pt x="155989" y="267305"/>
                    <a:pt x="132389" y="273627"/>
                    <a:pt x="122504" y="279238"/>
                  </a:cubicBezTo>
                  <a:cubicBezTo>
                    <a:pt x="112619" y="284849"/>
                    <a:pt x="95787" y="289925"/>
                    <a:pt x="92581" y="292596"/>
                  </a:cubicBezTo>
                  <a:cubicBezTo>
                    <a:pt x="89002" y="295989"/>
                    <a:pt x="85060" y="298975"/>
                    <a:pt x="80826" y="301502"/>
                  </a:cubicBezTo>
                  <a:cubicBezTo>
                    <a:pt x="76235" y="304034"/>
                    <a:pt x="71228" y="305723"/>
                    <a:pt x="66043" y="306489"/>
                  </a:cubicBezTo>
                  <a:cubicBezTo>
                    <a:pt x="62925" y="307291"/>
                    <a:pt x="59808" y="308805"/>
                    <a:pt x="56157" y="306489"/>
                  </a:cubicBezTo>
                  <a:cubicBezTo>
                    <a:pt x="51381" y="302792"/>
                    <a:pt x="46417" y="299344"/>
                    <a:pt x="41285" y="296159"/>
                  </a:cubicBezTo>
                  <a:cubicBezTo>
                    <a:pt x="36304" y="292443"/>
                    <a:pt x="31736" y="288203"/>
                    <a:pt x="27659" y="283513"/>
                  </a:cubicBezTo>
                  <a:cubicBezTo>
                    <a:pt x="23117" y="279683"/>
                    <a:pt x="15904" y="271847"/>
                    <a:pt x="15904" y="267305"/>
                  </a:cubicBezTo>
                  <a:cubicBezTo>
                    <a:pt x="13865" y="258947"/>
                    <a:pt x="10877" y="250849"/>
                    <a:pt x="6998" y="243171"/>
                  </a:cubicBezTo>
                  <a:cubicBezTo>
                    <a:pt x="4327" y="236937"/>
                    <a:pt x="-1907" y="225359"/>
                    <a:pt x="52" y="215474"/>
                  </a:cubicBezTo>
                  <a:cubicBezTo>
                    <a:pt x="2011" y="205589"/>
                    <a:pt x="10917" y="196505"/>
                    <a:pt x="14212" y="185997"/>
                  </a:cubicBezTo>
                  <a:cubicBezTo>
                    <a:pt x="17507" y="175488"/>
                    <a:pt x="32023" y="154026"/>
                    <a:pt x="36120" y="142449"/>
                  </a:cubicBezTo>
                  <a:cubicBezTo>
                    <a:pt x="40216" y="130871"/>
                    <a:pt x="53931" y="106826"/>
                    <a:pt x="57582" y="98366"/>
                  </a:cubicBezTo>
                  <a:cubicBezTo>
                    <a:pt x="61233" y="89906"/>
                    <a:pt x="70139" y="77260"/>
                    <a:pt x="69070" y="73341"/>
                  </a:cubicBezTo>
                  <a:cubicBezTo>
                    <a:pt x="68002" y="69423"/>
                    <a:pt x="64350" y="67909"/>
                    <a:pt x="60165" y="64970"/>
                  </a:cubicBezTo>
                  <a:cubicBezTo>
                    <a:pt x="54799" y="60537"/>
                    <a:pt x="49796" y="55683"/>
                    <a:pt x="45203" y="50454"/>
                  </a:cubicBezTo>
                  <a:cubicBezTo>
                    <a:pt x="40769" y="45574"/>
                    <a:pt x="36635" y="40429"/>
                    <a:pt x="32825" y="35047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33" name="组合 132">
              <a:extLst>
                <a:ext uri="{FF2B5EF4-FFF2-40B4-BE49-F238E27FC236}">
                  <a16:creationId xmlns:a16="http://schemas.microsoft.com/office/drawing/2014/main" id="{87238845-6718-4539-A8A0-231BF2B02C99}"/>
                </a:ext>
              </a:extLst>
            </p:cNvPr>
            <p:cNvGrpSpPr/>
            <p:nvPr/>
          </p:nvGrpSpPr>
          <p:grpSpPr>
            <a:xfrm>
              <a:off x="1100231" y="5991688"/>
              <a:ext cx="214467" cy="191283"/>
              <a:chOff x="1123240" y="6067950"/>
              <a:chExt cx="247602" cy="220836"/>
            </a:xfrm>
            <a:grpFill/>
          </p:grpSpPr>
          <p:sp>
            <p:nvSpPr>
              <p:cNvPr id="144" name="任意多边形: 形状 143">
                <a:extLst>
                  <a:ext uri="{FF2B5EF4-FFF2-40B4-BE49-F238E27FC236}">
                    <a16:creationId xmlns:a16="http://schemas.microsoft.com/office/drawing/2014/main" id="{555314C9-38FC-4E46-A04E-A4736CD13687}"/>
                  </a:ext>
                </a:extLst>
              </p:cNvPr>
              <p:cNvSpPr/>
              <p:nvPr/>
            </p:nvSpPr>
            <p:spPr>
              <a:xfrm>
                <a:off x="1168543" y="6071886"/>
                <a:ext cx="83898" cy="45679"/>
              </a:xfrm>
              <a:custGeom>
                <a:avLst/>
                <a:gdLst>
                  <a:gd name="connsiteX0" fmla="*/ 2017 w 83898"/>
                  <a:gd name="connsiteY0" fmla="*/ 17010 h 45679"/>
                  <a:gd name="connsiteX1" fmla="*/ 5312 w 83898"/>
                  <a:gd name="connsiteY1" fmla="*/ 7481 h 45679"/>
                  <a:gd name="connsiteX2" fmla="*/ 44674 w 83898"/>
                  <a:gd name="connsiteY2" fmla="*/ 4185 h 45679"/>
                  <a:gd name="connsiteX3" fmla="*/ 77358 w 83898"/>
                  <a:gd name="connsiteY3" fmla="*/ -356 h 45679"/>
                  <a:gd name="connsiteX4" fmla="*/ 82345 w 83898"/>
                  <a:gd name="connsiteY4" fmla="*/ 5432 h 45679"/>
                  <a:gd name="connsiteX5" fmla="*/ 75844 w 83898"/>
                  <a:gd name="connsiteY5" fmla="*/ 10776 h 45679"/>
                  <a:gd name="connsiteX6" fmla="*/ 70500 w 83898"/>
                  <a:gd name="connsiteY6" fmla="*/ 17633 h 45679"/>
                  <a:gd name="connsiteX7" fmla="*/ 63732 w 83898"/>
                  <a:gd name="connsiteY7" fmla="*/ 22531 h 45679"/>
                  <a:gd name="connsiteX8" fmla="*/ 56964 w 83898"/>
                  <a:gd name="connsiteY8" fmla="*/ 32238 h 45679"/>
                  <a:gd name="connsiteX9" fmla="*/ 51442 w 83898"/>
                  <a:gd name="connsiteY9" fmla="*/ 40431 h 45679"/>
                  <a:gd name="connsiteX10" fmla="*/ 44585 w 83898"/>
                  <a:gd name="connsiteY10" fmla="*/ 44528 h 45679"/>
                  <a:gd name="connsiteX11" fmla="*/ 33186 w 83898"/>
                  <a:gd name="connsiteY11" fmla="*/ 45151 h 45679"/>
                  <a:gd name="connsiteX12" fmla="*/ 23746 w 83898"/>
                  <a:gd name="connsiteY12" fmla="*/ 41144 h 45679"/>
                  <a:gd name="connsiteX13" fmla="*/ 15999 w 83898"/>
                  <a:gd name="connsiteY13" fmla="*/ 36156 h 45679"/>
                  <a:gd name="connsiteX14" fmla="*/ 9230 w 83898"/>
                  <a:gd name="connsiteY14" fmla="*/ 28052 h 45679"/>
                  <a:gd name="connsiteX15" fmla="*/ 2017 w 83898"/>
                  <a:gd name="connsiteY15" fmla="*/ 17010 h 45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898" h="45679">
                    <a:moveTo>
                      <a:pt x="2017" y="17010"/>
                    </a:moveTo>
                    <a:cubicBezTo>
                      <a:pt x="2017" y="17010"/>
                      <a:pt x="-5019" y="8727"/>
                      <a:pt x="5312" y="7481"/>
                    </a:cubicBezTo>
                    <a:cubicBezTo>
                      <a:pt x="15642" y="6234"/>
                      <a:pt x="38441" y="4185"/>
                      <a:pt x="44674" y="4185"/>
                    </a:cubicBezTo>
                    <a:cubicBezTo>
                      <a:pt x="50908" y="4185"/>
                      <a:pt x="72015" y="-1158"/>
                      <a:pt x="77358" y="-356"/>
                    </a:cubicBezTo>
                    <a:cubicBezTo>
                      <a:pt x="82701" y="445"/>
                      <a:pt x="85284" y="1692"/>
                      <a:pt x="82345" y="5432"/>
                    </a:cubicBezTo>
                    <a:cubicBezTo>
                      <a:pt x="79406" y="9173"/>
                      <a:pt x="76289" y="8638"/>
                      <a:pt x="75844" y="10776"/>
                    </a:cubicBezTo>
                    <a:cubicBezTo>
                      <a:pt x="74790" y="13545"/>
                      <a:pt x="72929" y="15934"/>
                      <a:pt x="70500" y="17633"/>
                    </a:cubicBezTo>
                    <a:cubicBezTo>
                      <a:pt x="68001" y="18900"/>
                      <a:pt x="65717" y="20553"/>
                      <a:pt x="63732" y="22531"/>
                    </a:cubicBezTo>
                    <a:cubicBezTo>
                      <a:pt x="61298" y="25639"/>
                      <a:pt x="59039" y="28880"/>
                      <a:pt x="56964" y="32238"/>
                    </a:cubicBezTo>
                    <a:cubicBezTo>
                      <a:pt x="55706" y="35319"/>
                      <a:pt x="53826" y="38108"/>
                      <a:pt x="51442" y="40431"/>
                    </a:cubicBezTo>
                    <a:cubicBezTo>
                      <a:pt x="49127" y="42034"/>
                      <a:pt x="46723" y="44439"/>
                      <a:pt x="44585" y="44528"/>
                    </a:cubicBezTo>
                    <a:cubicBezTo>
                      <a:pt x="40822" y="45171"/>
                      <a:pt x="36997" y="45380"/>
                      <a:pt x="33186" y="45151"/>
                    </a:cubicBezTo>
                    <a:cubicBezTo>
                      <a:pt x="29797" y="44481"/>
                      <a:pt x="26583" y="43117"/>
                      <a:pt x="23746" y="41144"/>
                    </a:cubicBezTo>
                    <a:cubicBezTo>
                      <a:pt x="21035" y="39691"/>
                      <a:pt x="18444" y="38023"/>
                      <a:pt x="15999" y="36156"/>
                    </a:cubicBezTo>
                    <a:cubicBezTo>
                      <a:pt x="13861" y="33841"/>
                      <a:pt x="13149" y="32950"/>
                      <a:pt x="9230" y="28052"/>
                    </a:cubicBezTo>
                    <a:cubicBezTo>
                      <a:pt x="6563" y="24550"/>
                      <a:pt x="4152" y="20859"/>
                      <a:pt x="2017" y="17010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5" name="任意多边形: 形状 144">
                <a:extLst>
                  <a:ext uri="{FF2B5EF4-FFF2-40B4-BE49-F238E27FC236}">
                    <a16:creationId xmlns:a16="http://schemas.microsoft.com/office/drawing/2014/main" id="{26CF2A7B-72CF-48F1-A2E5-9030273DA5C3}"/>
                  </a:ext>
                </a:extLst>
              </p:cNvPr>
              <p:cNvSpPr/>
              <p:nvPr/>
            </p:nvSpPr>
            <p:spPr>
              <a:xfrm>
                <a:off x="1123240" y="6126452"/>
                <a:ext cx="77719" cy="159372"/>
              </a:xfrm>
              <a:custGeom>
                <a:avLst/>
                <a:gdLst>
                  <a:gd name="connsiteX0" fmla="*/ 4752 w 77719"/>
                  <a:gd name="connsiteY0" fmla="*/ 15788 h 159372"/>
                  <a:gd name="connsiteX1" fmla="*/ 7067 w 77719"/>
                  <a:gd name="connsiteY1" fmla="*/ 9999 h 159372"/>
                  <a:gd name="connsiteX2" fmla="*/ 17754 w 77719"/>
                  <a:gd name="connsiteY2" fmla="*/ 11068 h 159372"/>
                  <a:gd name="connsiteX3" fmla="*/ 28351 w 77719"/>
                  <a:gd name="connsiteY3" fmla="*/ 29769 h 159372"/>
                  <a:gd name="connsiteX4" fmla="*/ 28351 w 77719"/>
                  <a:gd name="connsiteY4" fmla="*/ 58980 h 159372"/>
                  <a:gd name="connsiteX5" fmla="*/ 28351 w 77719"/>
                  <a:gd name="connsiteY5" fmla="*/ 88724 h 159372"/>
                  <a:gd name="connsiteX6" fmla="*/ 43313 w 77719"/>
                  <a:gd name="connsiteY6" fmla="*/ 60137 h 159372"/>
                  <a:gd name="connsiteX7" fmla="*/ 53643 w 77719"/>
                  <a:gd name="connsiteY7" fmla="*/ 27098 h 159372"/>
                  <a:gd name="connsiteX8" fmla="*/ 63172 w 77719"/>
                  <a:gd name="connsiteY8" fmla="*/ 2607 h 159372"/>
                  <a:gd name="connsiteX9" fmla="*/ 73146 w 77719"/>
                  <a:gd name="connsiteY9" fmla="*/ 470 h 159372"/>
                  <a:gd name="connsiteX10" fmla="*/ 77065 w 77719"/>
                  <a:gd name="connsiteY10" fmla="*/ 14095 h 159372"/>
                  <a:gd name="connsiteX11" fmla="*/ 68694 w 77719"/>
                  <a:gd name="connsiteY11" fmla="*/ 45265 h 159372"/>
                  <a:gd name="connsiteX12" fmla="*/ 59788 w 77719"/>
                  <a:gd name="connsiteY12" fmla="*/ 78839 h 159372"/>
                  <a:gd name="connsiteX13" fmla="*/ 42600 w 77719"/>
                  <a:gd name="connsiteY13" fmla="*/ 115619 h 159372"/>
                  <a:gd name="connsiteX14" fmla="*/ 40196 w 77719"/>
                  <a:gd name="connsiteY14" fmla="*/ 139753 h 159372"/>
                  <a:gd name="connsiteX15" fmla="*/ 30667 w 77719"/>
                  <a:gd name="connsiteY15" fmla="*/ 158277 h 159372"/>
                  <a:gd name="connsiteX16" fmla="*/ 20960 w 77719"/>
                  <a:gd name="connsiteY16" fmla="*/ 156407 h 159372"/>
                  <a:gd name="connsiteX17" fmla="*/ 922 w 77719"/>
                  <a:gd name="connsiteY17" fmla="*/ 142425 h 159372"/>
                  <a:gd name="connsiteX18" fmla="*/ 922 w 77719"/>
                  <a:gd name="connsiteY18" fmla="*/ 126306 h 159372"/>
                  <a:gd name="connsiteX19" fmla="*/ 6711 w 77719"/>
                  <a:gd name="connsiteY19" fmla="*/ 108495 h 159372"/>
                  <a:gd name="connsiteX20" fmla="*/ 5553 w 77719"/>
                  <a:gd name="connsiteY20" fmla="*/ 65926 h 159372"/>
                  <a:gd name="connsiteX21" fmla="*/ 7512 w 77719"/>
                  <a:gd name="connsiteY21" fmla="*/ 29769 h 159372"/>
                  <a:gd name="connsiteX22" fmla="*/ 3950 w 77719"/>
                  <a:gd name="connsiteY22" fmla="*/ 16144 h 159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7719" h="159372">
                    <a:moveTo>
                      <a:pt x="4752" y="15788"/>
                    </a:moveTo>
                    <a:cubicBezTo>
                      <a:pt x="4752" y="15788"/>
                      <a:pt x="4217" y="9999"/>
                      <a:pt x="7067" y="9999"/>
                    </a:cubicBezTo>
                    <a:cubicBezTo>
                      <a:pt x="9917" y="9999"/>
                      <a:pt x="12232" y="5902"/>
                      <a:pt x="17754" y="11068"/>
                    </a:cubicBezTo>
                    <a:cubicBezTo>
                      <a:pt x="22844" y="16280"/>
                      <a:pt x="26496" y="22724"/>
                      <a:pt x="28351" y="29769"/>
                    </a:cubicBezTo>
                    <a:cubicBezTo>
                      <a:pt x="29157" y="39489"/>
                      <a:pt x="29157" y="49260"/>
                      <a:pt x="28351" y="58980"/>
                    </a:cubicBezTo>
                    <a:cubicBezTo>
                      <a:pt x="26659" y="62275"/>
                      <a:pt x="25056" y="91663"/>
                      <a:pt x="28351" y="88724"/>
                    </a:cubicBezTo>
                    <a:cubicBezTo>
                      <a:pt x="34426" y="79805"/>
                      <a:pt x="39446" y="70212"/>
                      <a:pt x="43313" y="60137"/>
                    </a:cubicBezTo>
                    <a:cubicBezTo>
                      <a:pt x="47834" y="49491"/>
                      <a:pt x="51294" y="38424"/>
                      <a:pt x="53643" y="27098"/>
                    </a:cubicBezTo>
                    <a:cubicBezTo>
                      <a:pt x="54884" y="18308"/>
                      <a:pt x="58146" y="9925"/>
                      <a:pt x="63172" y="2607"/>
                    </a:cubicBezTo>
                    <a:cubicBezTo>
                      <a:pt x="66111" y="559"/>
                      <a:pt x="71365" y="-1756"/>
                      <a:pt x="73146" y="470"/>
                    </a:cubicBezTo>
                    <a:cubicBezTo>
                      <a:pt x="76644" y="4074"/>
                      <a:pt x="78114" y="9184"/>
                      <a:pt x="77065" y="14095"/>
                    </a:cubicBezTo>
                    <a:cubicBezTo>
                      <a:pt x="75284" y="20329"/>
                      <a:pt x="70475" y="38853"/>
                      <a:pt x="68694" y="45265"/>
                    </a:cubicBezTo>
                    <a:cubicBezTo>
                      <a:pt x="66565" y="56662"/>
                      <a:pt x="63588" y="67885"/>
                      <a:pt x="59788" y="78839"/>
                    </a:cubicBezTo>
                    <a:cubicBezTo>
                      <a:pt x="56226" y="84628"/>
                      <a:pt x="43847" y="112057"/>
                      <a:pt x="42600" y="115619"/>
                    </a:cubicBezTo>
                    <a:cubicBezTo>
                      <a:pt x="41353" y="119181"/>
                      <a:pt x="41353" y="134588"/>
                      <a:pt x="40196" y="139753"/>
                    </a:cubicBezTo>
                    <a:cubicBezTo>
                      <a:pt x="39038" y="144918"/>
                      <a:pt x="34140" y="156674"/>
                      <a:pt x="30667" y="158277"/>
                    </a:cubicBezTo>
                    <a:cubicBezTo>
                      <a:pt x="27194" y="159880"/>
                      <a:pt x="24255" y="158277"/>
                      <a:pt x="20960" y="156407"/>
                    </a:cubicBezTo>
                    <a:cubicBezTo>
                      <a:pt x="17665" y="154536"/>
                      <a:pt x="1367" y="145096"/>
                      <a:pt x="922" y="142425"/>
                    </a:cubicBezTo>
                    <a:cubicBezTo>
                      <a:pt x="-737" y="137180"/>
                      <a:pt x="-737" y="131550"/>
                      <a:pt x="922" y="126306"/>
                    </a:cubicBezTo>
                    <a:cubicBezTo>
                      <a:pt x="3358" y="120545"/>
                      <a:pt x="5295" y="114586"/>
                      <a:pt x="6711" y="108495"/>
                    </a:cubicBezTo>
                    <a:cubicBezTo>
                      <a:pt x="7690" y="103775"/>
                      <a:pt x="4306" y="76256"/>
                      <a:pt x="5553" y="65926"/>
                    </a:cubicBezTo>
                    <a:cubicBezTo>
                      <a:pt x="6972" y="53928"/>
                      <a:pt x="7626" y="41851"/>
                      <a:pt x="7512" y="29769"/>
                    </a:cubicBezTo>
                    <a:cubicBezTo>
                      <a:pt x="6734" y="25130"/>
                      <a:pt x="5542" y="20570"/>
                      <a:pt x="3950" y="1614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6" name="任意多边形: 形状 145">
                <a:extLst>
                  <a:ext uri="{FF2B5EF4-FFF2-40B4-BE49-F238E27FC236}">
                    <a16:creationId xmlns:a16="http://schemas.microsoft.com/office/drawing/2014/main" id="{E53D1A45-6F72-4D92-8C18-C741587D083C}"/>
                  </a:ext>
                </a:extLst>
              </p:cNvPr>
              <p:cNvSpPr/>
              <p:nvPr/>
            </p:nvSpPr>
            <p:spPr>
              <a:xfrm>
                <a:off x="1208555" y="6067950"/>
                <a:ext cx="162287" cy="220836"/>
              </a:xfrm>
              <a:custGeom>
                <a:avLst/>
                <a:gdLst>
                  <a:gd name="connsiteX0" fmla="*/ 113934 w 162287"/>
                  <a:gd name="connsiteY0" fmla="*/ 27980 h 220836"/>
                  <a:gd name="connsiteX1" fmla="*/ 116873 w 162287"/>
                  <a:gd name="connsiteY1" fmla="*/ 19075 h 220836"/>
                  <a:gd name="connsiteX2" fmla="*/ 118921 w 162287"/>
                  <a:gd name="connsiteY2" fmla="*/ 5805 h 220836"/>
                  <a:gd name="connsiteX3" fmla="*/ 134239 w 162287"/>
                  <a:gd name="connsiteY3" fmla="*/ -429 h 220836"/>
                  <a:gd name="connsiteX4" fmla="*/ 153297 w 162287"/>
                  <a:gd name="connsiteY4" fmla="*/ 9100 h 220836"/>
                  <a:gd name="connsiteX5" fmla="*/ 161579 w 162287"/>
                  <a:gd name="connsiteY5" fmla="*/ 31454 h 220836"/>
                  <a:gd name="connsiteX6" fmla="*/ 157037 w 162287"/>
                  <a:gd name="connsiteY6" fmla="*/ 54697 h 220836"/>
                  <a:gd name="connsiteX7" fmla="*/ 142075 w 162287"/>
                  <a:gd name="connsiteY7" fmla="*/ 70015 h 220836"/>
                  <a:gd name="connsiteX8" fmla="*/ 128895 w 162287"/>
                  <a:gd name="connsiteY8" fmla="*/ 82393 h 220836"/>
                  <a:gd name="connsiteX9" fmla="*/ 119990 w 162287"/>
                  <a:gd name="connsiteY9" fmla="*/ 93970 h 220836"/>
                  <a:gd name="connsiteX10" fmla="*/ 112153 w 162287"/>
                  <a:gd name="connsiteY10" fmla="*/ 107685 h 220836"/>
                  <a:gd name="connsiteX11" fmla="*/ 107165 w 162287"/>
                  <a:gd name="connsiteY11" fmla="*/ 114275 h 220836"/>
                  <a:gd name="connsiteX12" fmla="*/ 139493 w 162287"/>
                  <a:gd name="connsiteY12" fmla="*/ 192110 h 220836"/>
                  <a:gd name="connsiteX13" fmla="*/ 138157 w 162287"/>
                  <a:gd name="connsiteY13" fmla="*/ 220251 h 220836"/>
                  <a:gd name="connsiteX14" fmla="*/ 129251 w 162287"/>
                  <a:gd name="connsiteY14" fmla="*/ 218381 h 220836"/>
                  <a:gd name="connsiteX15" fmla="*/ 120346 w 162287"/>
                  <a:gd name="connsiteY15" fmla="*/ 213216 h 220836"/>
                  <a:gd name="connsiteX16" fmla="*/ 113934 w 162287"/>
                  <a:gd name="connsiteY16" fmla="*/ 206626 h 220836"/>
                  <a:gd name="connsiteX17" fmla="*/ 112242 w 162287"/>
                  <a:gd name="connsiteY17" fmla="*/ 185074 h 220836"/>
                  <a:gd name="connsiteX18" fmla="*/ 105652 w 162287"/>
                  <a:gd name="connsiteY18" fmla="*/ 161920 h 220836"/>
                  <a:gd name="connsiteX19" fmla="*/ 86594 w 162287"/>
                  <a:gd name="connsiteY19" fmla="*/ 132086 h 220836"/>
                  <a:gd name="connsiteX20" fmla="*/ 72879 w 162287"/>
                  <a:gd name="connsiteY20" fmla="*/ 139567 h 220836"/>
                  <a:gd name="connsiteX21" fmla="*/ 58007 w 162287"/>
                  <a:gd name="connsiteY21" fmla="*/ 153638 h 220836"/>
                  <a:gd name="connsiteX22" fmla="*/ 43936 w 162287"/>
                  <a:gd name="connsiteY22" fmla="*/ 167263 h 220836"/>
                  <a:gd name="connsiteX23" fmla="*/ 24878 w 162287"/>
                  <a:gd name="connsiteY23" fmla="*/ 181334 h 220836"/>
                  <a:gd name="connsiteX24" fmla="*/ 15349 w 162287"/>
                  <a:gd name="connsiteY24" fmla="*/ 179731 h 220836"/>
                  <a:gd name="connsiteX25" fmla="*/ 2525 w 162287"/>
                  <a:gd name="connsiteY25" fmla="*/ 160673 h 220836"/>
                  <a:gd name="connsiteX26" fmla="*/ 477 w 162287"/>
                  <a:gd name="connsiteY26" fmla="*/ 147404 h 220836"/>
                  <a:gd name="connsiteX27" fmla="*/ 14904 w 162287"/>
                  <a:gd name="connsiteY27" fmla="*/ 135827 h 220836"/>
                  <a:gd name="connsiteX28" fmla="*/ 39750 w 162287"/>
                  <a:gd name="connsiteY28" fmla="*/ 113919 h 220836"/>
                  <a:gd name="connsiteX29" fmla="*/ 53465 w 162287"/>
                  <a:gd name="connsiteY29" fmla="*/ 98958 h 220836"/>
                  <a:gd name="connsiteX30" fmla="*/ 74126 w 162287"/>
                  <a:gd name="connsiteY30" fmla="*/ 79900 h 220836"/>
                  <a:gd name="connsiteX31" fmla="*/ 93629 w 162287"/>
                  <a:gd name="connsiteY31" fmla="*/ 60931 h 220836"/>
                  <a:gd name="connsiteX32" fmla="*/ 106898 w 162287"/>
                  <a:gd name="connsiteY32" fmla="*/ 42674 h 220836"/>
                  <a:gd name="connsiteX33" fmla="*/ 114290 w 162287"/>
                  <a:gd name="connsiteY33" fmla="*/ 28159 h 22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2287" h="220836">
                    <a:moveTo>
                      <a:pt x="113934" y="27980"/>
                    </a:moveTo>
                    <a:cubicBezTo>
                      <a:pt x="115351" y="25174"/>
                      <a:pt x="116341" y="22173"/>
                      <a:pt x="116873" y="19075"/>
                    </a:cubicBezTo>
                    <a:cubicBezTo>
                      <a:pt x="116873" y="14978"/>
                      <a:pt x="114379" y="10169"/>
                      <a:pt x="118921" y="5805"/>
                    </a:cubicBezTo>
                    <a:cubicBezTo>
                      <a:pt x="122917" y="1658"/>
                      <a:pt x="128481" y="-607"/>
                      <a:pt x="134239" y="-429"/>
                    </a:cubicBezTo>
                    <a:cubicBezTo>
                      <a:pt x="141749" y="-478"/>
                      <a:pt x="148831" y="3062"/>
                      <a:pt x="153297" y="9100"/>
                    </a:cubicBezTo>
                    <a:cubicBezTo>
                      <a:pt x="157037" y="15780"/>
                      <a:pt x="163627" y="18006"/>
                      <a:pt x="161579" y="31454"/>
                    </a:cubicBezTo>
                    <a:cubicBezTo>
                      <a:pt x="159530" y="44901"/>
                      <a:pt x="159887" y="51402"/>
                      <a:pt x="157037" y="54697"/>
                    </a:cubicBezTo>
                    <a:cubicBezTo>
                      <a:pt x="154187" y="57992"/>
                      <a:pt x="148755" y="62979"/>
                      <a:pt x="142075" y="70015"/>
                    </a:cubicBezTo>
                    <a:cubicBezTo>
                      <a:pt x="135396" y="77050"/>
                      <a:pt x="132190" y="76605"/>
                      <a:pt x="128895" y="82393"/>
                    </a:cubicBezTo>
                    <a:cubicBezTo>
                      <a:pt x="125600" y="88182"/>
                      <a:pt x="120969" y="91299"/>
                      <a:pt x="119990" y="93970"/>
                    </a:cubicBezTo>
                    <a:cubicBezTo>
                      <a:pt x="119010" y="96642"/>
                      <a:pt x="116338" y="104746"/>
                      <a:pt x="112153" y="107685"/>
                    </a:cubicBezTo>
                    <a:cubicBezTo>
                      <a:pt x="107967" y="110624"/>
                      <a:pt x="106809" y="111782"/>
                      <a:pt x="107165" y="114275"/>
                    </a:cubicBezTo>
                    <a:cubicBezTo>
                      <a:pt x="124137" y="137190"/>
                      <a:pt x="135237" y="163914"/>
                      <a:pt x="139493" y="192110"/>
                    </a:cubicBezTo>
                    <a:cubicBezTo>
                      <a:pt x="145281" y="223012"/>
                      <a:pt x="140205" y="218827"/>
                      <a:pt x="138157" y="220251"/>
                    </a:cubicBezTo>
                    <a:cubicBezTo>
                      <a:pt x="135060" y="220721"/>
                      <a:pt x="131898" y="220057"/>
                      <a:pt x="129251" y="218381"/>
                    </a:cubicBezTo>
                    <a:cubicBezTo>
                      <a:pt x="126405" y="216457"/>
                      <a:pt x="123430" y="214731"/>
                      <a:pt x="120346" y="213216"/>
                    </a:cubicBezTo>
                    <a:cubicBezTo>
                      <a:pt x="116784" y="211791"/>
                      <a:pt x="113934" y="209565"/>
                      <a:pt x="113934" y="206626"/>
                    </a:cubicBezTo>
                    <a:cubicBezTo>
                      <a:pt x="114076" y="199404"/>
                      <a:pt x="113509" y="192186"/>
                      <a:pt x="112242" y="185074"/>
                    </a:cubicBezTo>
                    <a:cubicBezTo>
                      <a:pt x="111005" y="177114"/>
                      <a:pt x="108792" y="169338"/>
                      <a:pt x="105652" y="161920"/>
                    </a:cubicBezTo>
                    <a:cubicBezTo>
                      <a:pt x="102268" y="156933"/>
                      <a:pt x="93629" y="131285"/>
                      <a:pt x="86594" y="132086"/>
                    </a:cubicBezTo>
                    <a:cubicBezTo>
                      <a:pt x="79558" y="132888"/>
                      <a:pt x="78312" y="136272"/>
                      <a:pt x="72879" y="139567"/>
                    </a:cubicBezTo>
                    <a:cubicBezTo>
                      <a:pt x="67157" y="143376"/>
                      <a:pt x="62127" y="148135"/>
                      <a:pt x="58007" y="153638"/>
                    </a:cubicBezTo>
                    <a:cubicBezTo>
                      <a:pt x="53851" y="158701"/>
                      <a:pt x="49130" y="163272"/>
                      <a:pt x="43936" y="167263"/>
                    </a:cubicBezTo>
                    <a:cubicBezTo>
                      <a:pt x="37968" y="172454"/>
                      <a:pt x="31595" y="177159"/>
                      <a:pt x="24878" y="181334"/>
                    </a:cubicBezTo>
                    <a:cubicBezTo>
                      <a:pt x="21760" y="183320"/>
                      <a:pt x="17645" y="182628"/>
                      <a:pt x="15349" y="179731"/>
                    </a:cubicBezTo>
                    <a:cubicBezTo>
                      <a:pt x="10440" y="173828"/>
                      <a:pt x="6144" y="167443"/>
                      <a:pt x="2525" y="160673"/>
                    </a:cubicBezTo>
                    <a:cubicBezTo>
                      <a:pt x="2080" y="158180"/>
                      <a:pt x="-2017" y="152836"/>
                      <a:pt x="477" y="147404"/>
                    </a:cubicBezTo>
                    <a:cubicBezTo>
                      <a:pt x="2970" y="141972"/>
                      <a:pt x="12054" y="139567"/>
                      <a:pt x="14904" y="135827"/>
                    </a:cubicBezTo>
                    <a:cubicBezTo>
                      <a:pt x="17753" y="132086"/>
                      <a:pt x="37346" y="117214"/>
                      <a:pt x="39750" y="113919"/>
                    </a:cubicBezTo>
                    <a:cubicBezTo>
                      <a:pt x="42155" y="110624"/>
                      <a:pt x="50526" y="102253"/>
                      <a:pt x="53465" y="98958"/>
                    </a:cubicBezTo>
                    <a:cubicBezTo>
                      <a:pt x="56404" y="95663"/>
                      <a:pt x="69228" y="85332"/>
                      <a:pt x="74126" y="79900"/>
                    </a:cubicBezTo>
                    <a:cubicBezTo>
                      <a:pt x="79024" y="74467"/>
                      <a:pt x="89443" y="68322"/>
                      <a:pt x="93629" y="60931"/>
                    </a:cubicBezTo>
                    <a:cubicBezTo>
                      <a:pt x="97815" y="53539"/>
                      <a:pt x="104405" y="48018"/>
                      <a:pt x="106898" y="42674"/>
                    </a:cubicBezTo>
                    <a:cubicBezTo>
                      <a:pt x="109392" y="37331"/>
                      <a:pt x="115359" y="25754"/>
                      <a:pt x="114290" y="2815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34" name="组合 133">
              <a:extLst>
                <a:ext uri="{FF2B5EF4-FFF2-40B4-BE49-F238E27FC236}">
                  <a16:creationId xmlns:a16="http://schemas.microsoft.com/office/drawing/2014/main" id="{AAC881D3-7921-4447-BDEE-33EB6AF955E5}"/>
                </a:ext>
              </a:extLst>
            </p:cNvPr>
            <p:cNvGrpSpPr/>
            <p:nvPr/>
          </p:nvGrpSpPr>
          <p:grpSpPr>
            <a:xfrm>
              <a:off x="1881495" y="5959214"/>
              <a:ext cx="256860" cy="256232"/>
              <a:chOff x="1909201" y="6025900"/>
              <a:chExt cx="296545" cy="295820"/>
            </a:xfrm>
            <a:grpFill/>
          </p:grpSpPr>
          <p:sp>
            <p:nvSpPr>
              <p:cNvPr id="142" name="任意多边形: 形状 141">
                <a:extLst>
                  <a:ext uri="{FF2B5EF4-FFF2-40B4-BE49-F238E27FC236}">
                    <a16:creationId xmlns:a16="http://schemas.microsoft.com/office/drawing/2014/main" id="{93589494-02AD-4554-A176-B35B21F04E11}"/>
                  </a:ext>
                </a:extLst>
              </p:cNvPr>
              <p:cNvSpPr/>
              <p:nvPr/>
            </p:nvSpPr>
            <p:spPr>
              <a:xfrm>
                <a:off x="1909201" y="6034133"/>
                <a:ext cx="112020" cy="287587"/>
              </a:xfrm>
              <a:custGeom>
                <a:avLst/>
                <a:gdLst>
                  <a:gd name="connsiteX0" fmla="*/ -55 w 112020"/>
                  <a:gd name="connsiteY0" fmla="*/ 39890 h 287587"/>
                  <a:gd name="connsiteX1" fmla="*/ 7425 w 112020"/>
                  <a:gd name="connsiteY1" fmla="*/ 28669 h 287587"/>
                  <a:gd name="connsiteX2" fmla="*/ 42157 w 112020"/>
                  <a:gd name="connsiteY2" fmla="*/ 22524 h 287587"/>
                  <a:gd name="connsiteX3" fmla="*/ 68874 w 112020"/>
                  <a:gd name="connsiteY3" fmla="*/ 11748 h 287587"/>
                  <a:gd name="connsiteX4" fmla="*/ 82054 w 112020"/>
                  <a:gd name="connsiteY4" fmla="*/ 1418 h 287587"/>
                  <a:gd name="connsiteX5" fmla="*/ 96570 w 112020"/>
                  <a:gd name="connsiteY5" fmla="*/ 2219 h 287587"/>
                  <a:gd name="connsiteX6" fmla="*/ 105475 w 112020"/>
                  <a:gd name="connsiteY6" fmla="*/ 14598 h 287587"/>
                  <a:gd name="connsiteX7" fmla="*/ 103783 w 112020"/>
                  <a:gd name="connsiteY7" fmla="*/ 27867 h 287587"/>
                  <a:gd name="connsiteX8" fmla="*/ 87664 w 112020"/>
                  <a:gd name="connsiteY8" fmla="*/ 48973 h 287587"/>
                  <a:gd name="connsiteX9" fmla="*/ 83033 w 112020"/>
                  <a:gd name="connsiteY9" fmla="*/ 75067 h 287587"/>
                  <a:gd name="connsiteX10" fmla="*/ 78492 w 112020"/>
                  <a:gd name="connsiteY10" fmla="*/ 111936 h 287587"/>
                  <a:gd name="connsiteX11" fmla="*/ 84280 w 112020"/>
                  <a:gd name="connsiteY11" fmla="*/ 129747 h 287587"/>
                  <a:gd name="connsiteX12" fmla="*/ 89446 w 112020"/>
                  <a:gd name="connsiteY12" fmla="*/ 127075 h 287587"/>
                  <a:gd name="connsiteX13" fmla="*/ 105743 w 112020"/>
                  <a:gd name="connsiteY13" fmla="*/ 100359 h 287587"/>
                  <a:gd name="connsiteX14" fmla="*/ 107257 w 112020"/>
                  <a:gd name="connsiteY14" fmla="*/ 104544 h 287587"/>
                  <a:gd name="connsiteX15" fmla="*/ 107791 w 112020"/>
                  <a:gd name="connsiteY15" fmla="*/ 107839 h 287587"/>
                  <a:gd name="connsiteX16" fmla="*/ 109661 w 112020"/>
                  <a:gd name="connsiteY16" fmla="*/ 122890 h 287587"/>
                  <a:gd name="connsiteX17" fmla="*/ 111353 w 112020"/>
                  <a:gd name="connsiteY17" fmla="*/ 139988 h 287587"/>
                  <a:gd name="connsiteX18" fmla="*/ 101735 w 112020"/>
                  <a:gd name="connsiteY18" fmla="*/ 162430 h 287587"/>
                  <a:gd name="connsiteX19" fmla="*/ 92830 w 112020"/>
                  <a:gd name="connsiteY19" fmla="*/ 192175 h 287587"/>
                  <a:gd name="connsiteX20" fmla="*/ 89178 w 112020"/>
                  <a:gd name="connsiteY20" fmla="*/ 207671 h 287587"/>
                  <a:gd name="connsiteX21" fmla="*/ 80273 w 112020"/>
                  <a:gd name="connsiteY21" fmla="*/ 226817 h 287587"/>
                  <a:gd name="connsiteX22" fmla="*/ 71991 w 112020"/>
                  <a:gd name="connsiteY22" fmla="*/ 244629 h 287587"/>
                  <a:gd name="connsiteX23" fmla="*/ 69497 w 112020"/>
                  <a:gd name="connsiteY23" fmla="*/ 258254 h 287587"/>
                  <a:gd name="connsiteX24" fmla="*/ 68072 w 112020"/>
                  <a:gd name="connsiteY24" fmla="*/ 267961 h 287587"/>
                  <a:gd name="connsiteX25" fmla="*/ 66469 w 112020"/>
                  <a:gd name="connsiteY25" fmla="*/ 275531 h 287587"/>
                  <a:gd name="connsiteX26" fmla="*/ 64599 w 112020"/>
                  <a:gd name="connsiteY26" fmla="*/ 282388 h 287587"/>
                  <a:gd name="connsiteX27" fmla="*/ 58632 w 112020"/>
                  <a:gd name="connsiteY27" fmla="*/ 286307 h 287587"/>
                  <a:gd name="connsiteX28" fmla="*/ 49727 w 112020"/>
                  <a:gd name="connsiteY28" fmla="*/ 283813 h 287587"/>
                  <a:gd name="connsiteX29" fmla="*/ 30758 w 112020"/>
                  <a:gd name="connsiteY29" fmla="*/ 279717 h 287587"/>
                  <a:gd name="connsiteX30" fmla="*/ 16776 w 112020"/>
                  <a:gd name="connsiteY30" fmla="*/ 263776 h 287587"/>
                  <a:gd name="connsiteX31" fmla="*/ 14104 w 112020"/>
                  <a:gd name="connsiteY31" fmla="*/ 245965 h 287587"/>
                  <a:gd name="connsiteX32" fmla="*/ 21318 w 112020"/>
                  <a:gd name="connsiteY32" fmla="*/ 219248 h 287587"/>
                  <a:gd name="connsiteX33" fmla="*/ 32628 w 112020"/>
                  <a:gd name="connsiteY33" fmla="*/ 186119 h 287587"/>
                  <a:gd name="connsiteX34" fmla="*/ 36992 w 112020"/>
                  <a:gd name="connsiteY34" fmla="*/ 154059 h 287587"/>
                  <a:gd name="connsiteX35" fmla="*/ 34320 w 112020"/>
                  <a:gd name="connsiteY35" fmla="*/ 138029 h 287587"/>
                  <a:gd name="connsiteX36" fmla="*/ 24969 w 112020"/>
                  <a:gd name="connsiteY36" fmla="*/ 122177 h 287587"/>
                  <a:gd name="connsiteX37" fmla="*/ 28264 w 112020"/>
                  <a:gd name="connsiteY37" fmla="*/ 113271 h 287587"/>
                  <a:gd name="connsiteX38" fmla="*/ 49994 w 112020"/>
                  <a:gd name="connsiteY38" fmla="*/ 112826 h 287587"/>
                  <a:gd name="connsiteX39" fmla="*/ 55426 w 112020"/>
                  <a:gd name="connsiteY39" fmla="*/ 81924 h 287587"/>
                  <a:gd name="connsiteX40" fmla="*/ 67805 w 112020"/>
                  <a:gd name="connsiteY40" fmla="*/ 36416 h 287587"/>
                  <a:gd name="connsiteX41" fmla="*/ 41088 w 112020"/>
                  <a:gd name="connsiteY41" fmla="*/ 45322 h 287587"/>
                  <a:gd name="connsiteX42" fmla="*/ 14995 w 112020"/>
                  <a:gd name="connsiteY42" fmla="*/ 50309 h 287587"/>
                  <a:gd name="connsiteX43" fmla="*/ -323 w 112020"/>
                  <a:gd name="connsiteY43" fmla="*/ 39979 h 287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2020" h="287587">
                    <a:moveTo>
                      <a:pt x="-55" y="39890"/>
                    </a:moveTo>
                    <a:cubicBezTo>
                      <a:pt x="-55" y="34457"/>
                      <a:pt x="390" y="29915"/>
                      <a:pt x="7425" y="28669"/>
                    </a:cubicBezTo>
                    <a:cubicBezTo>
                      <a:pt x="14460" y="27422"/>
                      <a:pt x="33073" y="25017"/>
                      <a:pt x="42157" y="22524"/>
                    </a:cubicBezTo>
                    <a:cubicBezTo>
                      <a:pt x="51238" y="19382"/>
                      <a:pt x="60154" y="15785"/>
                      <a:pt x="68874" y="11748"/>
                    </a:cubicBezTo>
                    <a:cubicBezTo>
                      <a:pt x="74217" y="9700"/>
                      <a:pt x="77156" y="4713"/>
                      <a:pt x="82054" y="1418"/>
                    </a:cubicBezTo>
                    <a:cubicBezTo>
                      <a:pt x="86598" y="-1323"/>
                      <a:pt x="92355" y="-1005"/>
                      <a:pt x="96570" y="2219"/>
                    </a:cubicBezTo>
                    <a:cubicBezTo>
                      <a:pt x="100595" y="5472"/>
                      <a:pt x="103671" y="9747"/>
                      <a:pt x="105475" y="14598"/>
                    </a:cubicBezTo>
                    <a:cubicBezTo>
                      <a:pt x="106419" y="19085"/>
                      <a:pt x="105823" y="23760"/>
                      <a:pt x="103783" y="27867"/>
                    </a:cubicBezTo>
                    <a:cubicBezTo>
                      <a:pt x="102091" y="31162"/>
                      <a:pt x="89713" y="41938"/>
                      <a:pt x="87664" y="48973"/>
                    </a:cubicBezTo>
                    <a:cubicBezTo>
                      <a:pt x="85616" y="56009"/>
                      <a:pt x="84280" y="70525"/>
                      <a:pt x="83033" y="75067"/>
                    </a:cubicBezTo>
                    <a:cubicBezTo>
                      <a:pt x="79283" y="86976"/>
                      <a:pt x="77743" y="99472"/>
                      <a:pt x="78492" y="111936"/>
                    </a:cubicBezTo>
                    <a:cubicBezTo>
                      <a:pt x="80985" y="122711"/>
                      <a:pt x="79827" y="128678"/>
                      <a:pt x="84280" y="129747"/>
                    </a:cubicBezTo>
                    <a:cubicBezTo>
                      <a:pt x="88733" y="130815"/>
                      <a:pt x="87575" y="129747"/>
                      <a:pt x="89446" y="127075"/>
                    </a:cubicBezTo>
                    <a:cubicBezTo>
                      <a:pt x="91316" y="124403"/>
                      <a:pt x="104318" y="101694"/>
                      <a:pt x="105743" y="100359"/>
                    </a:cubicBezTo>
                    <a:cubicBezTo>
                      <a:pt x="107168" y="99023"/>
                      <a:pt x="107613" y="102674"/>
                      <a:pt x="107257" y="104544"/>
                    </a:cubicBezTo>
                    <a:cubicBezTo>
                      <a:pt x="106900" y="106414"/>
                      <a:pt x="107257" y="106147"/>
                      <a:pt x="107791" y="107839"/>
                    </a:cubicBezTo>
                    <a:cubicBezTo>
                      <a:pt x="108325" y="109531"/>
                      <a:pt x="109038" y="120574"/>
                      <a:pt x="109661" y="122890"/>
                    </a:cubicBezTo>
                    <a:cubicBezTo>
                      <a:pt x="111567" y="128376"/>
                      <a:pt x="112147" y="134235"/>
                      <a:pt x="111353" y="139988"/>
                    </a:cubicBezTo>
                    <a:cubicBezTo>
                      <a:pt x="109928" y="147647"/>
                      <a:pt x="105475" y="151298"/>
                      <a:pt x="101735" y="162430"/>
                    </a:cubicBezTo>
                    <a:cubicBezTo>
                      <a:pt x="97995" y="173562"/>
                      <a:pt x="93987" y="186564"/>
                      <a:pt x="92830" y="192175"/>
                    </a:cubicBezTo>
                    <a:cubicBezTo>
                      <a:pt x="91939" y="197412"/>
                      <a:pt x="90720" y="202587"/>
                      <a:pt x="89178" y="207671"/>
                    </a:cubicBezTo>
                    <a:cubicBezTo>
                      <a:pt x="87308" y="213014"/>
                      <a:pt x="82143" y="221029"/>
                      <a:pt x="80273" y="226817"/>
                    </a:cubicBezTo>
                    <a:cubicBezTo>
                      <a:pt x="77194" y="232601"/>
                      <a:pt x="74429" y="238547"/>
                      <a:pt x="71991" y="244629"/>
                    </a:cubicBezTo>
                    <a:cubicBezTo>
                      <a:pt x="70757" y="249088"/>
                      <a:pt x="69923" y="253647"/>
                      <a:pt x="69497" y="258254"/>
                    </a:cubicBezTo>
                    <a:cubicBezTo>
                      <a:pt x="69497" y="263152"/>
                      <a:pt x="68250" y="264399"/>
                      <a:pt x="68072" y="267961"/>
                    </a:cubicBezTo>
                    <a:cubicBezTo>
                      <a:pt x="67894" y="271524"/>
                      <a:pt x="66647" y="272058"/>
                      <a:pt x="66469" y="275531"/>
                    </a:cubicBezTo>
                    <a:cubicBezTo>
                      <a:pt x="66476" y="277944"/>
                      <a:pt x="65830" y="280313"/>
                      <a:pt x="64599" y="282388"/>
                    </a:cubicBezTo>
                    <a:cubicBezTo>
                      <a:pt x="63174" y="285238"/>
                      <a:pt x="62284" y="288800"/>
                      <a:pt x="58632" y="286307"/>
                    </a:cubicBezTo>
                    <a:cubicBezTo>
                      <a:pt x="56177" y="284202"/>
                      <a:pt x="52918" y="283289"/>
                      <a:pt x="49727" y="283813"/>
                    </a:cubicBezTo>
                    <a:cubicBezTo>
                      <a:pt x="43118" y="284748"/>
                      <a:pt x="36392" y="283296"/>
                      <a:pt x="30758" y="279717"/>
                    </a:cubicBezTo>
                    <a:cubicBezTo>
                      <a:pt x="24790" y="275710"/>
                      <a:pt x="19971" y="270215"/>
                      <a:pt x="16776" y="263776"/>
                    </a:cubicBezTo>
                    <a:cubicBezTo>
                      <a:pt x="13714" y="258373"/>
                      <a:pt x="12762" y="252028"/>
                      <a:pt x="14104" y="245965"/>
                    </a:cubicBezTo>
                    <a:cubicBezTo>
                      <a:pt x="16331" y="237682"/>
                      <a:pt x="19448" y="224502"/>
                      <a:pt x="21318" y="219248"/>
                    </a:cubicBezTo>
                    <a:cubicBezTo>
                      <a:pt x="23188" y="213993"/>
                      <a:pt x="31381" y="191284"/>
                      <a:pt x="32628" y="186119"/>
                    </a:cubicBezTo>
                    <a:cubicBezTo>
                      <a:pt x="35315" y="175637"/>
                      <a:pt x="36780" y="164879"/>
                      <a:pt x="36992" y="154059"/>
                    </a:cubicBezTo>
                    <a:cubicBezTo>
                      <a:pt x="36101" y="145688"/>
                      <a:pt x="38595" y="145154"/>
                      <a:pt x="34320" y="138029"/>
                    </a:cubicBezTo>
                    <a:cubicBezTo>
                      <a:pt x="30811" y="132986"/>
                      <a:pt x="27685" y="127687"/>
                      <a:pt x="24969" y="122177"/>
                    </a:cubicBezTo>
                    <a:cubicBezTo>
                      <a:pt x="23366" y="117991"/>
                      <a:pt x="23366" y="113271"/>
                      <a:pt x="28264" y="113271"/>
                    </a:cubicBezTo>
                    <a:cubicBezTo>
                      <a:pt x="33162" y="113271"/>
                      <a:pt x="48925" y="114696"/>
                      <a:pt x="49994" y="112826"/>
                    </a:cubicBezTo>
                    <a:cubicBezTo>
                      <a:pt x="51062" y="110956"/>
                      <a:pt x="52933" y="89048"/>
                      <a:pt x="55426" y="81924"/>
                    </a:cubicBezTo>
                    <a:cubicBezTo>
                      <a:pt x="57920" y="74800"/>
                      <a:pt x="70299" y="37396"/>
                      <a:pt x="67805" y="36416"/>
                    </a:cubicBezTo>
                    <a:cubicBezTo>
                      <a:pt x="58565" y="38267"/>
                      <a:pt x="49591" y="41259"/>
                      <a:pt x="41088" y="45322"/>
                    </a:cubicBezTo>
                    <a:cubicBezTo>
                      <a:pt x="33000" y="49309"/>
                      <a:pt x="23983" y="51032"/>
                      <a:pt x="14995" y="50309"/>
                    </a:cubicBezTo>
                    <a:cubicBezTo>
                      <a:pt x="9166" y="48082"/>
                      <a:pt x="3926" y="44548"/>
                      <a:pt x="-323" y="3997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3" name="任意多边形: 形状 142">
                <a:extLst>
                  <a:ext uri="{FF2B5EF4-FFF2-40B4-BE49-F238E27FC236}">
                    <a16:creationId xmlns:a16="http://schemas.microsoft.com/office/drawing/2014/main" id="{743E9DF6-7795-42AE-8629-FF089C756B7C}"/>
                  </a:ext>
                </a:extLst>
              </p:cNvPr>
              <p:cNvSpPr/>
              <p:nvPr/>
            </p:nvSpPr>
            <p:spPr>
              <a:xfrm>
                <a:off x="2003184" y="6025900"/>
                <a:ext cx="202562" cy="293802"/>
              </a:xfrm>
              <a:custGeom>
                <a:avLst/>
                <a:gdLst>
                  <a:gd name="connsiteX0" fmla="*/ 63323 w 202562"/>
                  <a:gd name="connsiteY0" fmla="*/ 97459 h 293802"/>
                  <a:gd name="connsiteX1" fmla="*/ 89417 w 202562"/>
                  <a:gd name="connsiteY1" fmla="*/ 82943 h 293802"/>
                  <a:gd name="connsiteX2" fmla="*/ 97343 w 202562"/>
                  <a:gd name="connsiteY2" fmla="*/ 87485 h 293802"/>
                  <a:gd name="connsiteX3" fmla="*/ 90307 w 202562"/>
                  <a:gd name="connsiteY3" fmla="*/ 108502 h 293802"/>
                  <a:gd name="connsiteX4" fmla="*/ 82470 w 202562"/>
                  <a:gd name="connsiteY4" fmla="*/ 122128 h 293802"/>
                  <a:gd name="connsiteX5" fmla="*/ 70091 w 202562"/>
                  <a:gd name="connsiteY5" fmla="*/ 117586 h 293802"/>
                  <a:gd name="connsiteX6" fmla="*/ 63323 w 202562"/>
                  <a:gd name="connsiteY6" fmla="*/ 97459 h 293802"/>
                  <a:gd name="connsiteX7" fmla="*/ 25564 w 202562"/>
                  <a:gd name="connsiteY7" fmla="*/ 59432 h 293802"/>
                  <a:gd name="connsiteX8" fmla="*/ 25564 w 202562"/>
                  <a:gd name="connsiteY8" fmla="*/ 49903 h 293802"/>
                  <a:gd name="connsiteX9" fmla="*/ 36072 w 202562"/>
                  <a:gd name="connsiteY9" fmla="*/ 39216 h 293802"/>
                  <a:gd name="connsiteX10" fmla="*/ 47471 w 202562"/>
                  <a:gd name="connsiteY10" fmla="*/ 42868 h 293802"/>
                  <a:gd name="connsiteX11" fmla="*/ 53616 w 202562"/>
                  <a:gd name="connsiteY11" fmla="*/ 53644 h 293802"/>
                  <a:gd name="connsiteX12" fmla="*/ 57357 w 202562"/>
                  <a:gd name="connsiteY12" fmla="*/ 70921 h 293802"/>
                  <a:gd name="connsiteX13" fmla="*/ 65550 w 202562"/>
                  <a:gd name="connsiteY13" fmla="*/ 72613 h 293802"/>
                  <a:gd name="connsiteX14" fmla="*/ 102330 w 202562"/>
                  <a:gd name="connsiteY14" fmla="*/ 63707 h 293802"/>
                  <a:gd name="connsiteX15" fmla="*/ 116579 w 202562"/>
                  <a:gd name="connsiteY15" fmla="*/ 38593 h 293802"/>
                  <a:gd name="connsiteX16" fmla="*/ 122100 w 202562"/>
                  <a:gd name="connsiteY16" fmla="*/ 36456 h 293802"/>
                  <a:gd name="connsiteX17" fmla="*/ 129314 w 202562"/>
                  <a:gd name="connsiteY17" fmla="*/ 42067 h 293802"/>
                  <a:gd name="connsiteX18" fmla="*/ 127889 w 202562"/>
                  <a:gd name="connsiteY18" fmla="*/ 50972 h 293802"/>
                  <a:gd name="connsiteX19" fmla="*/ 121922 w 202562"/>
                  <a:gd name="connsiteY19" fmla="*/ 64331 h 293802"/>
                  <a:gd name="connsiteX20" fmla="*/ 126820 w 202562"/>
                  <a:gd name="connsiteY20" fmla="*/ 74394 h 293802"/>
                  <a:gd name="connsiteX21" fmla="*/ 126019 w 202562"/>
                  <a:gd name="connsiteY21" fmla="*/ 81696 h 293802"/>
                  <a:gd name="connsiteX22" fmla="*/ 115510 w 202562"/>
                  <a:gd name="connsiteY22" fmla="*/ 83121 h 293802"/>
                  <a:gd name="connsiteX23" fmla="*/ 104556 w 202562"/>
                  <a:gd name="connsiteY23" fmla="*/ 111797 h 293802"/>
                  <a:gd name="connsiteX24" fmla="*/ 104556 w 202562"/>
                  <a:gd name="connsiteY24" fmla="*/ 118565 h 293802"/>
                  <a:gd name="connsiteX25" fmla="*/ 116133 w 202562"/>
                  <a:gd name="connsiteY25" fmla="*/ 117764 h 293802"/>
                  <a:gd name="connsiteX26" fmla="*/ 125039 w 202562"/>
                  <a:gd name="connsiteY26" fmla="*/ 109749 h 293802"/>
                  <a:gd name="connsiteX27" fmla="*/ 138308 w 202562"/>
                  <a:gd name="connsiteY27" fmla="*/ 89889 h 293802"/>
                  <a:gd name="connsiteX28" fmla="*/ 152913 w 202562"/>
                  <a:gd name="connsiteY28" fmla="*/ 70119 h 293802"/>
                  <a:gd name="connsiteX29" fmla="*/ 164045 w 202562"/>
                  <a:gd name="connsiteY29" fmla="*/ 47410 h 293802"/>
                  <a:gd name="connsiteX30" fmla="*/ 163066 w 202562"/>
                  <a:gd name="connsiteY30" fmla="*/ 35031 h 293802"/>
                  <a:gd name="connsiteX31" fmla="*/ 146501 w 202562"/>
                  <a:gd name="connsiteY31" fmla="*/ 23276 h 293802"/>
                  <a:gd name="connsiteX32" fmla="*/ 112927 w 202562"/>
                  <a:gd name="connsiteY32" fmla="*/ 24523 h 293802"/>
                  <a:gd name="connsiteX33" fmla="*/ 86923 w 202562"/>
                  <a:gd name="connsiteY33" fmla="*/ 32003 h 293802"/>
                  <a:gd name="connsiteX34" fmla="*/ 75969 w 202562"/>
                  <a:gd name="connsiteY34" fmla="*/ 38148 h 293802"/>
                  <a:gd name="connsiteX35" fmla="*/ 65906 w 202562"/>
                  <a:gd name="connsiteY35" fmla="*/ 41621 h 293802"/>
                  <a:gd name="connsiteX36" fmla="*/ 53705 w 202562"/>
                  <a:gd name="connsiteY36" fmla="*/ 32716 h 293802"/>
                  <a:gd name="connsiteX37" fmla="*/ 49787 w 202562"/>
                  <a:gd name="connsiteY37" fmla="*/ 21762 h 293802"/>
                  <a:gd name="connsiteX38" fmla="*/ 62967 w 202562"/>
                  <a:gd name="connsiteY38" fmla="*/ 13569 h 293802"/>
                  <a:gd name="connsiteX39" fmla="*/ 116400 w 202562"/>
                  <a:gd name="connsiteY39" fmla="*/ 121 h 293802"/>
                  <a:gd name="connsiteX40" fmla="*/ 154783 w 202562"/>
                  <a:gd name="connsiteY40" fmla="*/ 1190 h 293802"/>
                  <a:gd name="connsiteX41" fmla="*/ 170635 w 202562"/>
                  <a:gd name="connsiteY41" fmla="*/ 8403 h 293802"/>
                  <a:gd name="connsiteX42" fmla="*/ 188447 w 202562"/>
                  <a:gd name="connsiteY42" fmla="*/ 21584 h 293802"/>
                  <a:gd name="connsiteX43" fmla="*/ 201983 w 202562"/>
                  <a:gd name="connsiteY43" fmla="*/ 39395 h 293802"/>
                  <a:gd name="connsiteX44" fmla="*/ 197530 w 202562"/>
                  <a:gd name="connsiteY44" fmla="*/ 61570 h 293802"/>
                  <a:gd name="connsiteX45" fmla="*/ 180788 w 202562"/>
                  <a:gd name="connsiteY45" fmla="*/ 80717 h 293802"/>
                  <a:gd name="connsiteX46" fmla="*/ 168053 w 202562"/>
                  <a:gd name="connsiteY46" fmla="*/ 98528 h 293802"/>
                  <a:gd name="connsiteX47" fmla="*/ 155229 w 202562"/>
                  <a:gd name="connsiteY47" fmla="*/ 114291 h 293802"/>
                  <a:gd name="connsiteX48" fmla="*/ 142761 w 202562"/>
                  <a:gd name="connsiteY48" fmla="*/ 132547 h 293802"/>
                  <a:gd name="connsiteX49" fmla="*/ 132876 w 202562"/>
                  <a:gd name="connsiteY49" fmla="*/ 147419 h 293802"/>
                  <a:gd name="connsiteX50" fmla="*/ 115065 w 202562"/>
                  <a:gd name="connsiteY50" fmla="*/ 137089 h 293802"/>
                  <a:gd name="connsiteX51" fmla="*/ 101350 w 202562"/>
                  <a:gd name="connsiteY51" fmla="*/ 139137 h 293802"/>
                  <a:gd name="connsiteX52" fmla="*/ 99302 w 202562"/>
                  <a:gd name="connsiteY52" fmla="*/ 165230 h 293802"/>
                  <a:gd name="connsiteX53" fmla="*/ 105090 w 202562"/>
                  <a:gd name="connsiteY53" fmla="*/ 168525 h 293802"/>
                  <a:gd name="connsiteX54" fmla="*/ 125395 w 202562"/>
                  <a:gd name="connsiteY54" fmla="*/ 164785 h 293802"/>
                  <a:gd name="connsiteX55" fmla="*/ 145700 w 202562"/>
                  <a:gd name="connsiteY55" fmla="*/ 163182 h 293802"/>
                  <a:gd name="connsiteX56" fmla="*/ 156030 w 202562"/>
                  <a:gd name="connsiteY56" fmla="*/ 174759 h 293802"/>
                  <a:gd name="connsiteX57" fmla="*/ 153181 w 202562"/>
                  <a:gd name="connsiteY57" fmla="*/ 189632 h 293802"/>
                  <a:gd name="connsiteX58" fmla="*/ 143295 w 202562"/>
                  <a:gd name="connsiteY58" fmla="*/ 201209 h 293802"/>
                  <a:gd name="connsiteX59" fmla="*/ 124683 w 202562"/>
                  <a:gd name="connsiteY59" fmla="*/ 212074 h 293802"/>
                  <a:gd name="connsiteX60" fmla="*/ 108653 w 202562"/>
                  <a:gd name="connsiteY60" fmla="*/ 226323 h 293802"/>
                  <a:gd name="connsiteX61" fmla="*/ 111948 w 202562"/>
                  <a:gd name="connsiteY61" fmla="*/ 233981 h 293802"/>
                  <a:gd name="connsiteX62" fmla="*/ 142939 w 202562"/>
                  <a:gd name="connsiteY62" fmla="*/ 235139 h 293802"/>
                  <a:gd name="connsiteX63" fmla="*/ 159415 w 202562"/>
                  <a:gd name="connsiteY63" fmla="*/ 246716 h 293802"/>
                  <a:gd name="connsiteX64" fmla="*/ 166628 w 202562"/>
                  <a:gd name="connsiteY64" fmla="*/ 260253 h 293802"/>
                  <a:gd name="connsiteX65" fmla="*/ 163333 w 202562"/>
                  <a:gd name="connsiteY65" fmla="*/ 273255 h 293802"/>
                  <a:gd name="connsiteX66" fmla="*/ 153626 w 202562"/>
                  <a:gd name="connsiteY66" fmla="*/ 283408 h 293802"/>
                  <a:gd name="connsiteX67" fmla="*/ 79621 w 202562"/>
                  <a:gd name="connsiteY67" fmla="*/ 292313 h 293802"/>
                  <a:gd name="connsiteX68" fmla="*/ 57713 w 202562"/>
                  <a:gd name="connsiteY68" fmla="*/ 290087 h 293802"/>
                  <a:gd name="connsiteX69" fmla="*/ 35894 w 202562"/>
                  <a:gd name="connsiteY69" fmla="*/ 257047 h 293802"/>
                  <a:gd name="connsiteX70" fmla="*/ 48629 w 202562"/>
                  <a:gd name="connsiteY70" fmla="*/ 226145 h 293802"/>
                  <a:gd name="connsiteX71" fmla="*/ 78552 w 202562"/>
                  <a:gd name="connsiteY71" fmla="*/ 199428 h 293802"/>
                  <a:gd name="connsiteX72" fmla="*/ 66173 w 202562"/>
                  <a:gd name="connsiteY72" fmla="*/ 199428 h 293802"/>
                  <a:gd name="connsiteX73" fmla="*/ 23248 w 202562"/>
                  <a:gd name="connsiteY73" fmla="*/ 219020 h 293802"/>
                  <a:gd name="connsiteX74" fmla="*/ 450 w 202562"/>
                  <a:gd name="connsiteY74" fmla="*/ 210204 h 293802"/>
                  <a:gd name="connsiteX75" fmla="*/ 6595 w 202562"/>
                  <a:gd name="connsiteY75" fmla="*/ 200051 h 293802"/>
                  <a:gd name="connsiteX76" fmla="*/ 27612 w 202562"/>
                  <a:gd name="connsiteY76" fmla="*/ 191680 h 293802"/>
                  <a:gd name="connsiteX77" fmla="*/ 70092 w 202562"/>
                  <a:gd name="connsiteY77" fmla="*/ 174314 h 293802"/>
                  <a:gd name="connsiteX78" fmla="*/ 80689 w 202562"/>
                  <a:gd name="connsiteY78" fmla="*/ 169149 h 293802"/>
                  <a:gd name="connsiteX79" fmla="*/ 81669 w 202562"/>
                  <a:gd name="connsiteY79" fmla="*/ 141720 h 293802"/>
                  <a:gd name="connsiteX80" fmla="*/ 74900 w 202562"/>
                  <a:gd name="connsiteY80" fmla="*/ 142967 h 293802"/>
                  <a:gd name="connsiteX81" fmla="*/ 57802 w 202562"/>
                  <a:gd name="connsiteY81" fmla="*/ 147508 h 293802"/>
                  <a:gd name="connsiteX82" fmla="*/ 41861 w 202562"/>
                  <a:gd name="connsiteY82" fmla="*/ 123552 h 293802"/>
                  <a:gd name="connsiteX83" fmla="*/ 31530 w 202562"/>
                  <a:gd name="connsiteY83" fmla="*/ 83834 h 293802"/>
                  <a:gd name="connsiteX84" fmla="*/ 25563 w 202562"/>
                  <a:gd name="connsiteY84" fmla="*/ 59433 h 29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202562" h="293802">
                    <a:moveTo>
                      <a:pt x="63323" y="97459"/>
                    </a:moveTo>
                    <a:cubicBezTo>
                      <a:pt x="70309" y="90037"/>
                      <a:pt x="79426" y="84965"/>
                      <a:pt x="89417" y="82943"/>
                    </a:cubicBezTo>
                    <a:cubicBezTo>
                      <a:pt x="103042" y="81696"/>
                      <a:pt x="98946" y="80895"/>
                      <a:pt x="97343" y="87485"/>
                    </a:cubicBezTo>
                    <a:cubicBezTo>
                      <a:pt x="95740" y="94075"/>
                      <a:pt x="92534" y="101289"/>
                      <a:pt x="90307" y="108502"/>
                    </a:cubicBezTo>
                    <a:cubicBezTo>
                      <a:pt x="88081" y="115716"/>
                      <a:pt x="86567" y="121504"/>
                      <a:pt x="82470" y="122128"/>
                    </a:cubicBezTo>
                    <a:cubicBezTo>
                      <a:pt x="77844" y="122777"/>
                      <a:pt x="73200" y="121073"/>
                      <a:pt x="70091" y="117586"/>
                    </a:cubicBezTo>
                    <a:cubicBezTo>
                      <a:pt x="66797" y="113845"/>
                      <a:pt x="60206" y="103515"/>
                      <a:pt x="63323" y="97459"/>
                    </a:cubicBezTo>
                    <a:moveTo>
                      <a:pt x="25564" y="59432"/>
                    </a:moveTo>
                    <a:cubicBezTo>
                      <a:pt x="24433" y="56357"/>
                      <a:pt x="24433" y="52979"/>
                      <a:pt x="25564" y="49903"/>
                    </a:cubicBezTo>
                    <a:cubicBezTo>
                      <a:pt x="27688" y="45208"/>
                      <a:pt x="31413" y="41420"/>
                      <a:pt x="36072" y="39216"/>
                    </a:cubicBezTo>
                    <a:cubicBezTo>
                      <a:pt x="40261" y="38017"/>
                      <a:pt x="44759" y="39458"/>
                      <a:pt x="47471" y="42868"/>
                    </a:cubicBezTo>
                    <a:cubicBezTo>
                      <a:pt x="50945" y="47410"/>
                      <a:pt x="53616" y="48657"/>
                      <a:pt x="53616" y="53644"/>
                    </a:cubicBezTo>
                    <a:cubicBezTo>
                      <a:pt x="53436" y="59621"/>
                      <a:pt x="54720" y="65552"/>
                      <a:pt x="57357" y="70921"/>
                    </a:cubicBezTo>
                    <a:cubicBezTo>
                      <a:pt x="59850" y="73860"/>
                      <a:pt x="57357" y="75641"/>
                      <a:pt x="65550" y="72613"/>
                    </a:cubicBezTo>
                    <a:cubicBezTo>
                      <a:pt x="76662" y="66078"/>
                      <a:pt x="89459" y="62979"/>
                      <a:pt x="102330" y="63707"/>
                    </a:cubicBezTo>
                    <a:cubicBezTo>
                      <a:pt x="107673" y="53822"/>
                      <a:pt x="115332" y="41443"/>
                      <a:pt x="116579" y="38593"/>
                    </a:cubicBezTo>
                    <a:cubicBezTo>
                      <a:pt x="117825" y="35743"/>
                      <a:pt x="119428" y="35655"/>
                      <a:pt x="122100" y="36456"/>
                    </a:cubicBezTo>
                    <a:cubicBezTo>
                      <a:pt x="124772" y="37258"/>
                      <a:pt x="129314" y="38950"/>
                      <a:pt x="129314" y="42067"/>
                    </a:cubicBezTo>
                    <a:cubicBezTo>
                      <a:pt x="129878" y="45111"/>
                      <a:pt x="129375" y="48256"/>
                      <a:pt x="127889" y="50972"/>
                    </a:cubicBezTo>
                    <a:cubicBezTo>
                      <a:pt x="125307" y="55136"/>
                      <a:pt x="123299" y="59629"/>
                      <a:pt x="121922" y="64331"/>
                    </a:cubicBezTo>
                    <a:cubicBezTo>
                      <a:pt x="121299" y="67626"/>
                      <a:pt x="125395" y="73236"/>
                      <a:pt x="126820" y="74394"/>
                    </a:cubicBezTo>
                    <a:cubicBezTo>
                      <a:pt x="128245" y="75551"/>
                      <a:pt x="128334" y="80806"/>
                      <a:pt x="126019" y="81696"/>
                    </a:cubicBezTo>
                    <a:cubicBezTo>
                      <a:pt x="123703" y="82587"/>
                      <a:pt x="117113" y="81073"/>
                      <a:pt x="115510" y="83121"/>
                    </a:cubicBezTo>
                    <a:cubicBezTo>
                      <a:pt x="113907" y="85170"/>
                      <a:pt x="105625" y="109126"/>
                      <a:pt x="104556" y="111797"/>
                    </a:cubicBezTo>
                    <a:cubicBezTo>
                      <a:pt x="103488" y="114469"/>
                      <a:pt x="102686" y="118387"/>
                      <a:pt x="104556" y="118565"/>
                    </a:cubicBezTo>
                    <a:cubicBezTo>
                      <a:pt x="108427" y="119150"/>
                      <a:pt x="112380" y="118876"/>
                      <a:pt x="116133" y="117764"/>
                    </a:cubicBezTo>
                    <a:cubicBezTo>
                      <a:pt x="119389" y="115429"/>
                      <a:pt x="122375" y="112741"/>
                      <a:pt x="125039" y="109749"/>
                    </a:cubicBezTo>
                    <a:cubicBezTo>
                      <a:pt x="126909" y="107433"/>
                      <a:pt x="133944" y="95500"/>
                      <a:pt x="138308" y="89889"/>
                    </a:cubicBezTo>
                    <a:cubicBezTo>
                      <a:pt x="142672" y="84279"/>
                      <a:pt x="149440" y="75017"/>
                      <a:pt x="152913" y="70119"/>
                    </a:cubicBezTo>
                    <a:cubicBezTo>
                      <a:pt x="157480" y="63000"/>
                      <a:pt x="161215" y="55380"/>
                      <a:pt x="164045" y="47410"/>
                    </a:cubicBezTo>
                    <a:cubicBezTo>
                      <a:pt x="165114" y="43313"/>
                      <a:pt x="166984" y="38504"/>
                      <a:pt x="163066" y="35031"/>
                    </a:cubicBezTo>
                    <a:cubicBezTo>
                      <a:pt x="159147" y="31558"/>
                      <a:pt x="154962" y="24077"/>
                      <a:pt x="146501" y="23276"/>
                    </a:cubicBezTo>
                    <a:cubicBezTo>
                      <a:pt x="135296" y="22643"/>
                      <a:pt x="124055" y="23060"/>
                      <a:pt x="112927" y="24523"/>
                    </a:cubicBezTo>
                    <a:cubicBezTo>
                      <a:pt x="103908" y="25574"/>
                      <a:pt x="95123" y="28101"/>
                      <a:pt x="86923" y="32003"/>
                    </a:cubicBezTo>
                    <a:cubicBezTo>
                      <a:pt x="82990" y="33502"/>
                      <a:pt x="79299" y="35573"/>
                      <a:pt x="75969" y="38148"/>
                    </a:cubicBezTo>
                    <a:cubicBezTo>
                      <a:pt x="73482" y="41029"/>
                      <a:pt x="69640" y="42355"/>
                      <a:pt x="65906" y="41621"/>
                    </a:cubicBezTo>
                    <a:cubicBezTo>
                      <a:pt x="60996" y="40024"/>
                      <a:pt x="56723" y="36904"/>
                      <a:pt x="53705" y="32716"/>
                    </a:cubicBezTo>
                    <a:cubicBezTo>
                      <a:pt x="50410" y="28352"/>
                      <a:pt x="47917" y="25057"/>
                      <a:pt x="49787" y="21762"/>
                    </a:cubicBezTo>
                    <a:cubicBezTo>
                      <a:pt x="51657" y="18467"/>
                      <a:pt x="50410" y="16864"/>
                      <a:pt x="62967" y="13569"/>
                    </a:cubicBezTo>
                    <a:cubicBezTo>
                      <a:pt x="80540" y="8189"/>
                      <a:pt x="98374" y="3701"/>
                      <a:pt x="116400" y="121"/>
                    </a:cubicBezTo>
                    <a:cubicBezTo>
                      <a:pt x="129197" y="-889"/>
                      <a:pt x="142064" y="-531"/>
                      <a:pt x="154783" y="1190"/>
                    </a:cubicBezTo>
                    <a:cubicBezTo>
                      <a:pt x="160515" y="2456"/>
                      <a:pt x="165916" y="4914"/>
                      <a:pt x="170635" y="8403"/>
                    </a:cubicBezTo>
                    <a:cubicBezTo>
                      <a:pt x="175177" y="11877"/>
                      <a:pt x="185330" y="19357"/>
                      <a:pt x="188447" y="21584"/>
                    </a:cubicBezTo>
                    <a:cubicBezTo>
                      <a:pt x="191564" y="23810"/>
                      <a:pt x="201983" y="29510"/>
                      <a:pt x="201983" y="39395"/>
                    </a:cubicBezTo>
                    <a:cubicBezTo>
                      <a:pt x="202902" y="47072"/>
                      <a:pt x="201342" y="54842"/>
                      <a:pt x="197530" y="61570"/>
                    </a:cubicBezTo>
                    <a:cubicBezTo>
                      <a:pt x="193790" y="65666"/>
                      <a:pt x="185775" y="74928"/>
                      <a:pt x="180788" y="80717"/>
                    </a:cubicBezTo>
                    <a:cubicBezTo>
                      <a:pt x="175801" y="86505"/>
                      <a:pt x="171882" y="93630"/>
                      <a:pt x="168053" y="98528"/>
                    </a:cubicBezTo>
                    <a:cubicBezTo>
                      <a:pt x="163471" y="103524"/>
                      <a:pt x="159188" y="108788"/>
                      <a:pt x="155229" y="114291"/>
                    </a:cubicBezTo>
                    <a:cubicBezTo>
                      <a:pt x="150478" y="119948"/>
                      <a:pt x="146302" y="126063"/>
                      <a:pt x="142761" y="132547"/>
                    </a:cubicBezTo>
                    <a:cubicBezTo>
                      <a:pt x="140268" y="138336"/>
                      <a:pt x="137774" y="147419"/>
                      <a:pt x="132876" y="147419"/>
                    </a:cubicBezTo>
                    <a:cubicBezTo>
                      <a:pt x="127978" y="147419"/>
                      <a:pt x="119161" y="138514"/>
                      <a:pt x="115065" y="137089"/>
                    </a:cubicBezTo>
                    <a:cubicBezTo>
                      <a:pt x="110544" y="134656"/>
                      <a:pt x="104962" y="135489"/>
                      <a:pt x="101350" y="139137"/>
                    </a:cubicBezTo>
                    <a:cubicBezTo>
                      <a:pt x="96808" y="144124"/>
                      <a:pt x="99302" y="165230"/>
                      <a:pt x="99302" y="165230"/>
                    </a:cubicBezTo>
                    <a:cubicBezTo>
                      <a:pt x="99302" y="165230"/>
                      <a:pt x="99302" y="168525"/>
                      <a:pt x="105090" y="168525"/>
                    </a:cubicBezTo>
                    <a:cubicBezTo>
                      <a:pt x="111976" y="168031"/>
                      <a:pt x="118785" y="166776"/>
                      <a:pt x="125395" y="164785"/>
                    </a:cubicBezTo>
                    <a:cubicBezTo>
                      <a:pt x="131955" y="162723"/>
                      <a:pt x="138898" y="162175"/>
                      <a:pt x="145700" y="163182"/>
                    </a:cubicBezTo>
                    <a:cubicBezTo>
                      <a:pt x="149440" y="164785"/>
                      <a:pt x="156030" y="170218"/>
                      <a:pt x="156030" y="174759"/>
                    </a:cubicBezTo>
                    <a:cubicBezTo>
                      <a:pt x="157254" y="179896"/>
                      <a:pt x="156217" y="185311"/>
                      <a:pt x="153181" y="189632"/>
                    </a:cubicBezTo>
                    <a:cubicBezTo>
                      <a:pt x="148461" y="196222"/>
                      <a:pt x="147570" y="198537"/>
                      <a:pt x="143295" y="201209"/>
                    </a:cubicBezTo>
                    <a:cubicBezTo>
                      <a:pt x="136468" y="203639"/>
                      <a:pt x="130156" y="207324"/>
                      <a:pt x="124683" y="212074"/>
                    </a:cubicBezTo>
                    <a:cubicBezTo>
                      <a:pt x="116668" y="219554"/>
                      <a:pt x="110078" y="219732"/>
                      <a:pt x="108653" y="226323"/>
                    </a:cubicBezTo>
                    <a:cubicBezTo>
                      <a:pt x="107228" y="232913"/>
                      <a:pt x="106961" y="233981"/>
                      <a:pt x="111948" y="233981"/>
                    </a:cubicBezTo>
                    <a:cubicBezTo>
                      <a:pt x="122287" y="233139"/>
                      <a:pt x="132691" y="233528"/>
                      <a:pt x="142939" y="235139"/>
                    </a:cubicBezTo>
                    <a:cubicBezTo>
                      <a:pt x="149361" y="237467"/>
                      <a:pt x="155048" y="241463"/>
                      <a:pt x="159415" y="246716"/>
                    </a:cubicBezTo>
                    <a:cubicBezTo>
                      <a:pt x="162264" y="252060"/>
                      <a:pt x="166895" y="255622"/>
                      <a:pt x="166628" y="260253"/>
                    </a:cubicBezTo>
                    <a:cubicBezTo>
                      <a:pt x="167078" y="264839"/>
                      <a:pt x="165913" y="269437"/>
                      <a:pt x="163333" y="273255"/>
                    </a:cubicBezTo>
                    <a:cubicBezTo>
                      <a:pt x="160038" y="277174"/>
                      <a:pt x="158613" y="282784"/>
                      <a:pt x="153626" y="283408"/>
                    </a:cubicBezTo>
                    <a:cubicBezTo>
                      <a:pt x="148639" y="284031"/>
                      <a:pt x="91287" y="290799"/>
                      <a:pt x="79621" y="292313"/>
                    </a:cubicBezTo>
                    <a:cubicBezTo>
                      <a:pt x="67954" y="293827"/>
                      <a:pt x="63323" y="294183"/>
                      <a:pt x="57713" y="290087"/>
                    </a:cubicBezTo>
                    <a:cubicBezTo>
                      <a:pt x="52102" y="285990"/>
                      <a:pt x="48273" y="286346"/>
                      <a:pt x="35894" y="257047"/>
                    </a:cubicBezTo>
                    <a:cubicBezTo>
                      <a:pt x="27790" y="242175"/>
                      <a:pt x="41059" y="231221"/>
                      <a:pt x="48629" y="226145"/>
                    </a:cubicBezTo>
                    <a:cubicBezTo>
                      <a:pt x="56199" y="221069"/>
                      <a:pt x="79621" y="202189"/>
                      <a:pt x="78552" y="199428"/>
                    </a:cubicBezTo>
                    <a:cubicBezTo>
                      <a:pt x="77483" y="196667"/>
                      <a:pt x="74812" y="196756"/>
                      <a:pt x="66173" y="199428"/>
                    </a:cubicBezTo>
                    <a:cubicBezTo>
                      <a:pt x="57535" y="202100"/>
                      <a:pt x="31709" y="217239"/>
                      <a:pt x="23248" y="219020"/>
                    </a:cubicBezTo>
                    <a:cubicBezTo>
                      <a:pt x="14649" y="220108"/>
                      <a:pt x="6080" y="216794"/>
                      <a:pt x="450" y="210204"/>
                    </a:cubicBezTo>
                    <a:cubicBezTo>
                      <a:pt x="-2133" y="205662"/>
                      <a:pt x="2231" y="201298"/>
                      <a:pt x="6595" y="200051"/>
                    </a:cubicBezTo>
                    <a:cubicBezTo>
                      <a:pt x="13742" y="197630"/>
                      <a:pt x="20757" y="194836"/>
                      <a:pt x="27612" y="191680"/>
                    </a:cubicBezTo>
                    <a:cubicBezTo>
                      <a:pt x="34647" y="188919"/>
                      <a:pt x="63234" y="174670"/>
                      <a:pt x="70092" y="174314"/>
                    </a:cubicBezTo>
                    <a:cubicBezTo>
                      <a:pt x="76949" y="173958"/>
                      <a:pt x="80867" y="171999"/>
                      <a:pt x="80689" y="169149"/>
                    </a:cubicBezTo>
                    <a:cubicBezTo>
                      <a:pt x="80511" y="166299"/>
                      <a:pt x="83539" y="143145"/>
                      <a:pt x="81669" y="141720"/>
                    </a:cubicBezTo>
                    <a:cubicBezTo>
                      <a:pt x="79799" y="140295"/>
                      <a:pt x="79442" y="140918"/>
                      <a:pt x="74900" y="142967"/>
                    </a:cubicBezTo>
                    <a:cubicBezTo>
                      <a:pt x="70359" y="145015"/>
                      <a:pt x="59405" y="149111"/>
                      <a:pt x="57802" y="147508"/>
                    </a:cubicBezTo>
                    <a:cubicBezTo>
                      <a:pt x="49356" y="142120"/>
                      <a:pt x="43569" y="133424"/>
                      <a:pt x="41861" y="123552"/>
                    </a:cubicBezTo>
                    <a:cubicBezTo>
                      <a:pt x="36072" y="104049"/>
                      <a:pt x="30640" y="97904"/>
                      <a:pt x="31530" y="83834"/>
                    </a:cubicBezTo>
                    <a:cubicBezTo>
                      <a:pt x="32064" y="75283"/>
                      <a:pt x="29983" y="66772"/>
                      <a:pt x="25563" y="59433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35" name="组合 134">
              <a:extLst>
                <a:ext uri="{FF2B5EF4-FFF2-40B4-BE49-F238E27FC236}">
                  <a16:creationId xmlns:a16="http://schemas.microsoft.com/office/drawing/2014/main" id="{D62C268C-77C2-4791-B7C5-AF52679BE01F}"/>
                </a:ext>
              </a:extLst>
            </p:cNvPr>
            <p:cNvGrpSpPr/>
            <p:nvPr/>
          </p:nvGrpSpPr>
          <p:grpSpPr>
            <a:xfrm>
              <a:off x="1442035" y="5934218"/>
              <a:ext cx="281030" cy="306223"/>
              <a:chOff x="1459851" y="5996894"/>
              <a:chExt cx="324450" cy="353535"/>
            </a:xfrm>
            <a:grpFill/>
          </p:grpSpPr>
          <p:sp>
            <p:nvSpPr>
              <p:cNvPr id="140" name="任意多边形: 形状 139">
                <a:extLst>
                  <a:ext uri="{FF2B5EF4-FFF2-40B4-BE49-F238E27FC236}">
                    <a16:creationId xmlns:a16="http://schemas.microsoft.com/office/drawing/2014/main" id="{0DCB79F8-C499-4D02-ABF1-69EA83CEEDF8}"/>
                  </a:ext>
                </a:extLst>
              </p:cNvPr>
              <p:cNvSpPr/>
              <p:nvPr/>
            </p:nvSpPr>
            <p:spPr>
              <a:xfrm>
                <a:off x="1631034" y="5996894"/>
                <a:ext cx="153267" cy="353535"/>
              </a:xfrm>
              <a:custGeom>
                <a:avLst/>
                <a:gdLst>
                  <a:gd name="connsiteX0" fmla="*/ 56495 w 153267"/>
                  <a:gd name="connsiteY0" fmla="*/ 162979 h 353535"/>
                  <a:gd name="connsiteX1" fmla="*/ 61482 w 153267"/>
                  <a:gd name="connsiteY1" fmla="*/ 154073 h 353535"/>
                  <a:gd name="connsiteX2" fmla="*/ 66024 w 153267"/>
                  <a:gd name="connsiteY2" fmla="*/ 158170 h 353535"/>
                  <a:gd name="connsiteX3" fmla="*/ 85438 w 153267"/>
                  <a:gd name="connsiteY3" fmla="*/ 179810 h 353535"/>
                  <a:gd name="connsiteX4" fmla="*/ 99064 w 153267"/>
                  <a:gd name="connsiteY4" fmla="*/ 185866 h 353535"/>
                  <a:gd name="connsiteX5" fmla="*/ 92474 w 153267"/>
                  <a:gd name="connsiteY5" fmla="*/ 199046 h 353535"/>
                  <a:gd name="connsiteX6" fmla="*/ 67271 w 153267"/>
                  <a:gd name="connsiteY6" fmla="*/ 214898 h 353535"/>
                  <a:gd name="connsiteX7" fmla="*/ 76978 w 153267"/>
                  <a:gd name="connsiteY7" fmla="*/ 221132 h 353535"/>
                  <a:gd name="connsiteX8" fmla="*/ 88644 w 153267"/>
                  <a:gd name="connsiteY8" fmla="*/ 218549 h 353535"/>
                  <a:gd name="connsiteX9" fmla="*/ 97550 w 153267"/>
                  <a:gd name="connsiteY9" fmla="*/ 218549 h 353535"/>
                  <a:gd name="connsiteX10" fmla="*/ 99954 w 153267"/>
                  <a:gd name="connsiteY10" fmla="*/ 228524 h 353535"/>
                  <a:gd name="connsiteX11" fmla="*/ 98529 w 153267"/>
                  <a:gd name="connsiteY11" fmla="*/ 277949 h 353535"/>
                  <a:gd name="connsiteX12" fmla="*/ 96392 w 153267"/>
                  <a:gd name="connsiteY12" fmla="*/ 301549 h 353535"/>
                  <a:gd name="connsiteX13" fmla="*/ 94255 w 153267"/>
                  <a:gd name="connsiteY13" fmla="*/ 310455 h 353535"/>
                  <a:gd name="connsiteX14" fmla="*/ 83924 w 153267"/>
                  <a:gd name="connsiteY14" fmla="*/ 305468 h 353535"/>
                  <a:gd name="connsiteX15" fmla="*/ 68607 w 153267"/>
                  <a:gd name="connsiteY15" fmla="*/ 286054 h 353535"/>
                  <a:gd name="connsiteX16" fmla="*/ 57297 w 153267"/>
                  <a:gd name="connsiteY16" fmla="*/ 273319 h 353535"/>
                  <a:gd name="connsiteX17" fmla="*/ 44116 w 153267"/>
                  <a:gd name="connsiteY17" fmla="*/ 223804 h 353535"/>
                  <a:gd name="connsiteX18" fmla="*/ 56228 w 153267"/>
                  <a:gd name="connsiteY18" fmla="*/ 162801 h 353535"/>
                  <a:gd name="connsiteX19" fmla="*/ 23277 w 153267"/>
                  <a:gd name="connsiteY19" fmla="*/ 25388 h 353535"/>
                  <a:gd name="connsiteX20" fmla="*/ 33340 w 153267"/>
                  <a:gd name="connsiteY20" fmla="*/ 18976 h 353535"/>
                  <a:gd name="connsiteX21" fmla="*/ 63531 w 153267"/>
                  <a:gd name="connsiteY21" fmla="*/ 3124 h 353535"/>
                  <a:gd name="connsiteX22" fmla="*/ 97728 w 153267"/>
                  <a:gd name="connsiteY22" fmla="*/ -438 h 353535"/>
                  <a:gd name="connsiteX23" fmla="*/ 131747 w 153267"/>
                  <a:gd name="connsiteY23" fmla="*/ 25388 h 353535"/>
                  <a:gd name="connsiteX24" fmla="*/ 128897 w 153267"/>
                  <a:gd name="connsiteY24" fmla="*/ 149353 h 353535"/>
                  <a:gd name="connsiteX25" fmla="*/ 151339 w 153267"/>
                  <a:gd name="connsiteY25" fmla="*/ 168322 h 353535"/>
                  <a:gd name="connsiteX26" fmla="*/ 152408 w 153267"/>
                  <a:gd name="connsiteY26" fmla="*/ 180701 h 353535"/>
                  <a:gd name="connsiteX27" fmla="*/ 152408 w 153267"/>
                  <a:gd name="connsiteY27" fmla="*/ 186044 h 353535"/>
                  <a:gd name="connsiteX28" fmla="*/ 127829 w 153267"/>
                  <a:gd name="connsiteY28" fmla="*/ 212761 h 353535"/>
                  <a:gd name="connsiteX29" fmla="*/ 127829 w 153267"/>
                  <a:gd name="connsiteY29" fmla="*/ 248383 h 353535"/>
                  <a:gd name="connsiteX30" fmla="*/ 127829 w 153267"/>
                  <a:gd name="connsiteY30" fmla="*/ 326218 h 353535"/>
                  <a:gd name="connsiteX31" fmla="*/ 120793 w 153267"/>
                  <a:gd name="connsiteY31" fmla="*/ 350263 h 353535"/>
                  <a:gd name="connsiteX32" fmla="*/ 107346 w 153267"/>
                  <a:gd name="connsiteY32" fmla="*/ 352133 h 353535"/>
                  <a:gd name="connsiteX33" fmla="*/ 83034 w 153267"/>
                  <a:gd name="connsiteY33" fmla="*/ 333609 h 353535"/>
                  <a:gd name="connsiteX34" fmla="*/ 61393 w 153267"/>
                  <a:gd name="connsiteY34" fmla="*/ 305735 h 353535"/>
                  <a:gd name="connsiteX35" fmla="*/ 47411 w 153267"/>
                  <a:gd name="connsiteY35" fmla="*/ 284629 h 353535"/>
                  <a:gd name="connsiteX36" fmla="*/ 36725 w 153267"/>
                  <a:gd name="connsiteY36" fmla="*/ 268688 h 353535"/>
                  <a:gd name="connsiteX37" fmla="*/ 31381 w 153267"/>
                  <a:gd name="connsiteY37" fmla="*/ 257022 h 353535"/>
                  <a:gd name="connsiteX38" fmla="*/ 26394 w 153267"/>
                  <a:gd name="connsiteY38" fmla="*/ 298432 h 353535"/>
                  <a:gd name="connsiteX39" fmla="*/ 18557 w 153267"/>
                  <a:gd name="connsiteY39" fmla="*/ 303420 h 353535"/>
                  <a:gd name="connsiteX40" fmla="*/ 8583 w 153267"/>
                  <a:gd name="connsiteY40" fmla="*/ 300570 h 353535"/>
                  <a:gd name="connsiteX41" fmla="*/ -323 w 153267"/>
                  <a:gd name="connsiteY41" fmla="*/ 291664 h 353535"/>
                  <a:gd name="connsiteX42" fmla="*/ 5466 w 153267"/>
                  <a:gd name="connsiteY42" fmla="*/ 252301 h 353535"/>
                  <a:gd name="connsiteX43" fmla="*/ 18735 w 153267"/>
                  <a:gd name="connsiteY43" fmla="*/ 202698 h 353535"/>
                  <a:gd name="connsiteX44" fmla="*/ 36547 w 153267"/>
                  <a:gd name="connsiteY44" fmla="*/ 106250 h 353535"/>
                  <a:gd name="connsiteX45" fmla="*/ 58098 w 153267"/>
                  <a:gd name="connsiteY45" fmla="*/ 39993 h 353535"/>
                  <a:gd name="connsiteX46" fmla="*/ 67004 w 153267"/>
                  <a:gd name="connsiteY46" fmla="*/ 32067 h 353535"/>
                  <a:gd name="connsiteX47" fmla="*/ 75108 w 153267"/>
                  <a:gd name="connsiteY47" fmla="*/ 40171 h 353535"/>
                  <a:gd name="connsiteX48" fmla="*/ 72792 w 153267"/>
                  <a:gd name="connsiteY48" fmla="*/ 53975 h 353535"/>
                  <a:gd name="connsiteX49" fmla="*/ 65223 w 153267"/>
                  <a:gd name="connsiteY49" fmla="*/ 78910 h 353535"/>
                  <a:gd name="connsiteX50" fmla="*/ 58187 w 153267"/>
                  <a:gd name="connsiteY50" fmla="*/ 111148 h 353535"/>
                  <a:gd name="connsiteX51" fmla="*/ 68874 w 153267"/>
                  <a:gd name="connsiteY51" fmla="*/ 105004 h 353535"/>
                  <a:gd name="connsiteX52" fmla="*/ 81342 w 153267"/>
                  <a:gd name="connsiteY52" fmla="*/ 98324 h 353535"/>
                  <a:gd name="connsiteX53" fmla="*/ 91316 w 153267"/>
                  <a:gd name="connsiteY53" fmla="*/ 92536 h 353535"/>
                  <a:gd name="connsiteX54" fmla="*/ 99598 w 153267"/>
                  <a:gd name="connsiteY54" fmla="*/ 90487 h 353535"/>
                  <a:gd name="connsiteX55" fmla="*/ 100399 w 153267"/>
                  <a:gd name="connsiteY55" fmla="*/ 39102 h 353535"/>
                  <a:gd name="connsiteX56" fmla="*/ 90425 w 153267"/>
                  <a:gd name="connsiteY56" fmla="*/ 20044 h 353535"/>
                  <a:gd name="connsiteX57" fmla="*/ 65223 w 153267"/>
                  <a:gd name="connsiteY57" fmla="*/ 24675 h 353535"/>
                  <a:gd name="connsiteX58" fmla="*/ 40732 w 153267"/>
                  <a:gd name="connsiteY58" fmla="*/ 40794 h 353535"/>
                  <a:gd name="connsiteX59" fmla="*/ 23545 w 153267"/>
                  <a:gd name="connsiteY59" fmla="*/ 25566 h 353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53267" h="353535">
                    <a:moveTo>
                      <a:pt x="56495" y="162979"/>
                    </a:moveTo>
                    <a:cubicBezTo>
                      <a:pt x="56495" y="162979"/>
                      <a:pt x="57742" y="155498"/>
                      <a:pt x="61482" y="154073"/>
                    </a:cubicBezTo>
                    <a:cubicBezTo>
                      <a:pt x="65223" y="152648"/>
                      <a:pt x="65401" y="152381"/>
                      <a:pt x="66024" y="158170"/>
                    </a:cubicBezTo>
                    <a:cubicBezTo>
                      <a:pt x="66648" y="163958"/>
                      <a:pt x="76800" y="179454"/>
                      <a:pt x="85438" y="179810"/>
                    </a:cubicBezTo>
                    <a:cubicBezTo>
                      <a:pt x="94077" y="180167"/>
                      <a:pt x="99064" y="182571"/>
                      <a:pt x="99064" y="185866"/>
                    </a:cubicBezTo>
                    <a:cubicBezTo>
                      <a:pt x="99064" y="189161"/>
                      <a:pt x="103160" y="191387"/>
                      <a:pt x="92474" y="199046"/>
                    </a:cubicBezTo>
                    <a:cubicBezTo>
                      <a:pt x="81787" y="206705"/>
                      <a:pt x="68696" y="211158"/>
                      <a:pt x="67271" y="214898"/>
                    </a:cubicBezTo>
                    <a:cubicBezTo>
                      <a:pt x="65846" y="218639"/>
                      <a:pt x="68696" y="222379"/>
                      <a:pt x="76978" y="221132"/>
                    </a:cubicBezTo>
                    <a:cubicBezTo>
                      <a:pt x="85260" y="219885"/>
                      <a:pt x="86507" y="219974"/>
                      <a:pt x="88644" y="218549"/>
                    </a:cubicBezTo>
                    <a:cubicBezTo>
                      <a:pt x="90782" y="217125"/>
                      <a:pt x="96659" y="216590"/>
                      <a:pt x="97550" y="218549"/>
                    </a:cubicBezTo>
                    <a:cubicBezTo>
                      <a:pt x="99353" y="221550"/>
                      <a:pt x="100193" y="225031"/>
                      <a:pt x="99954" y="228524"/>
                    </a:cubicBezTo>
                    <a:cubicBezTo>
                      <a:pt x="99954" y="232175"/>
                      <a:pt x="99331" y="271716"/>
                      <a:pt x="98529" y="277949"/>
                    </a:cubicBezTo>
                    <a:cubicBezTo>
                      <a:pt x="97728" y="284183"/>
                      <a:pt x="97639" y="297453"/>
                      <a:pt x="96392" y="301549"/>
                    </a:cubicBezTo>
                    <a:cubicBezTo>
                      <a:pt x="95145" y="305646"/>
                      <a:pt x="96926" y="309297"/>
                      <a:pt x="94255" y="310455"/>
                    </a:cubicBezTo>
                    <a:cubicBezTo>
                      <a:pt x="91583" y="311613"/>
                      <a:pt x="88021" y="311256"/>
                      <a:pt x="83924" y="305468"/>
                    </a:cubicBezTo>
                    <a:cubicBezTo>
                      <a:pt x="79242" y="298674"/>
                      <a:pt x="74125" y="292189"/>
                      <a:pt x="68607" y="286054"/>
                    </a:cubicBezTo>
                    <a:cubicBezTo>
                      <a:pt x="64552" y="282070"/>
                      <a:pt x="60774" y="277815"/>
                      <a:pt x="57297" y="273319"/>
                    </a:cubicBezTo>
                    <a:cubicBezTo>
                      <a:pt x="47295" y="258842"/>
                      <a:pt x="42636" y="241338"/>
                      <a:pt x="44116" y="223804"/>
                    </a:cubicBezTo>
                    <a:cubicBezTo>
                      <a:pt x="44690" y="202933"/>
                      <a:pt x="48785" y="182308"/>
                      <a:pt x="56228" y="162801"/>
                    </a:cubicBezTo>
                    <a:moveTo>
                      <a:pt x="23277" y="25388"/>
                    </a:moveTo>
                    <a:lnTo>
                      <a:pt x="33340" y="18976"/>
                    </a:lnTo>
                    <a:cubicBezTo>
                      <a:pt x="42993" y="12944"/>
                      <a:pt x="53085" y="7646"/>
                      <a:pt x="63531" y="3124"/>
                    </a:cubicBezTo>
                    <a:cubicBezTo>
                      <a:pt x="74787" y="828"/>
                      <a:pt x="86240" y="-365"/>
                      <a:pt x="97728" y="-438"/>
                    </a:cubicBezTo>
                    <a:cubicBezTo>
                      <a:pt x="105119" y="7"/>
                      <a:pt x="127205" y="5350"/>
                      <a:pt x="131747" y="25388"/>
                    </a:cubicBezTo>
                    <a:cubicBezTo>
                      <a:pt x="132371" y="49967"/>
                      <a:pt x="122307" y="142674"/>
                      <a:pt x="128897" y="149353"/>
                    </a:cubicBezTo>
                    <a:cubicBezTo>
                      <a:pt x="135487" y="156032"/>
                      <a:pt x="148579" y="164315"/>
                      <a:pt x="151339" y="168322"/>
                    </a:cubicBezTo>
                    <a:cubicBezTo>
                      <a:pt x="153017" y="172226"/>
                      <a:pt x="153391" y="176567"/>
                      <a:pt x="152408" y="180701"/>
                    </a:cubicBezTo>
                    <a:cubicBezTo>
                      <a:pt x="152955" y="182440"/>
                      <a:pt x="152955" y="184305"/>
                      <a:pt x="152408" y="186044"/>
                    </a:cubicBezTo>
                    <a:cubicBezTo>
                      <a:pt x="151607" y="189339"/>
                      <a:pt x="152408" y="196731"/>
                      <a:pt x="127829" y="212761"/>
                    </a:cubicBezTo>
                    <a:cubicBezTo>
                      <a:pt x="127829" y="228257"/>
                      <a:pt x="127829" y="242862"/>
                      <a:pt x="127829" y="248383"/>
                    </a:cubicBezTo>
                    <a:cubicBezTo>
                      <a:pt x="127829" y="253905"/>
                      <a:pt x="129877" y="319628"/>
                      <a:pt x="127829" y="326218"/>
                    </a:cubicBezTo>
                    <a:cubicBezTo>
                      <a:pt x="125780" y="332808"/>
                      <a:pt x="126226" y="346879"/>
                      <a:pt x="120793" y="350263"/>
                    </a:cubicBezTo>
                    <a:cubicBezTo>
                      <a:pt x="116949" y="353200"/>
                      <a:pt x="111846" y="353910"/>
                      <a:pt x="107346" y="352133"/>
                    </a:cubicBezTo>
                    <a:cubicBezTo>
                      <a:pt x="102270" y="350708"/>
                      <a:pt x="95412" y="348838"/>
                      <a:pt x="83034" y="333609"/>
                    </a:cubicBezTo>
                    <a:cubicBezTo>
                      <a:pt x="70655" y="318381"/>
                      <a:pt x="64243" y="309921"/>
                      <a:pt x="61393" y="305735"/>
                    </a:cubicBezTo>
                    <a:cubicBezTo>
                      <a:pt x="57088" y="298470"/>
                      <a:pt x="52422" y="291426"/>
                      <a:pt x="47411" y="284629"/>
                    </a:cubicBezTo>
                    <a:cubicBezTo>
                      <a:pt x="45007" y="278840"/>
                      <a:pt x="39218" y="274031"/>
                      <a:pt x="36725" y="268688"/>
                    </a:cubicBezTo>
                    <a:cubicBezTo>
                      <a:pt x="34231" y="263344"/>
                      <a:pt x="34677" y="254973"/>
                      <a:pt x="31381" y="257022"/>
                    </a:cubicBezTo>
                    <a:cubicBezTo>
                      <a:pt x="28086" y="259070"/>
                      <a:pt x="24791" y="286855"/>
                      <a:pt x="26394" y="298432"/>
                    </a:cubicBezTo>
                    <a:cubicBezTo>
                      <a:pt x="24924" y="301433"/>
                      <a:pt x="21898" y="303359"/>
                      <a:pt x="18557" y="303420"/>
                    </a:cubicBezTo>
                    <a:cubicBezTo>
                      <a:pt x="15618" y="303420"/>
                      <a:pt x="11522" y="300570"/>
                      <a:pt x="8583" y="300570"/>
                    </a:cubicBezTo>
                    <a:cubicBezTo>
                      <a:pt x="5644" y="300570"/>
                      <a:pt x="746" y="303420"/>
                      <a:pt x="-323" y="291664"/>
                    </a:cubicBezTo>
                    <a:cubicBezTo>
                      <a:pt x="173" y="278372"/>
                      <a:pt x="2114" y="265174"/>
                      <a:pt x="5466" y="252301"/>
                    </a:cubicBezTo>
                    <a:cubicBezTo>
                      <a:pt x="7069" y="243396"/>
                      <a:pt x="17043" y="212583"/>
                      <a:pt x="18735" y="202698"/>
                    </a:cubicBezTo>
                    <a:cubicBezTo>
                      <a:pt x="20428" y="192812"/>
                      <a:pt x="31560" y="127713"/>
                      <a:pt x="36547" y="106250"/>
                    </a:cubicBezTo>
                    <a:cubicBezTo>
                      <a:pt x="42320" y="83730"/>
                      <a:pt x="49518" y="61600"/>
                      <a:pt x="58098" y="39993"/>
                    </a:cubicBezTo>
                    <a:cubicBezTo>
                      <a:pt x="61838" y="32958"/>
                      <a:pt x="60948" y="27970"/>
                      <a:pt x="67004" y="32067"/>
                    </a:cubicBezTo>
                    <a:cubicBezTo>
                      <a:pt x="73060" y="36163"/>
                      <a:pt x="75108" y="38123"/>
                      <a:pt x="75108" y="40171"/>
                    </a:cubicBezTo>
                    <a:cubicBezTo>
                      <a:pt x="75298" y="44883"/>
                      <a:pt x="74510" y="49583"/>
                      <a:pt x="72792" y="53975"/>
                    </a:cubicBezTo>
                    <a:cubicBezTo>
                      <a:pt x="70299" y="59763"/>
                      <a:pt x="66826" y="73923"/>
                      <a:pt x="65223" y="78910"/>
                    </a:cubicBezTo>
                    <a:cubicBezTo>
                      <a:pt x="63620" y="83897"/>
                      <a:pt x="55248" y="108299"/>
                      <a:pt x="58187" y="111148"/>
                    </a:cubicBezTo>
                    <a:cubicBezTo>
                      <a:pt x="61126" y="113998"/>
                      <a:pt x="66024" y="107408"/>
                      <a:pt x="68874" y="105004"/>
                    </a:cubicBezTo>
                    <a:cubicBezTo>
                      <a:pt x="72458" y="101843"/>
                      <a:pt x="76725" y="99557"/>
                      <a:pt x="81342" y="98324"/>
                    </a:cubicBezTo>
                    <a:cubicBezTo>
                      <a:pt x="85082" y="97879"/>
                      <a:pt x="88377" y="92536"/>
                      <a:pt x="91316" y="92536"/>
                    </a:cubicBezTo>
                    <a:cubicBezTo>
                      <a:pt x="94255" y="92536"/>
                      <a:pt x="98975" y="93159"/>
                      <a:pt x="99598" y="90487"/>
                    </a:cubicBezTo>
                    <a:cubicBezTo>
                      <a:pt x="100819" y="73387"/>
                      <a:pt x="101087" y="56232"/>
                      <a:pt x="100399" y="39102"/>
                    </a:cubicBezTo>
                    <a:cubicBezTo>
                      <a:pt x="99153" y="34204"/>
                      <a:pt x="96214" y="20044"/>
                      <a:pt x="90425" y="20044"/>
                    </a:cubicBezTo>
                    <a:cubicBezTo>
                      <a:pt x="81741" y="18501"/>
                      <a:pt x="72791" y="20145"/>
                      <a:pt x="65223" y="24675"/>
                    </a:cubicBezTo>
                    <a:cubicBezTo>
                      <a:pt x="49014" y="32067"/>
                      <a:pt x="53556" y="37855"/>
                      <a:pt x="40732" y="40794"/>
                    </a:cubicBezTo>
                    <a:cubicBezTo>
                      <a:pt x="27908" y="43733"/>
                      <a:pt x="19270" y="37499"/>
                      <a:pt x="23545" y="2556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1" name="任意多边形: 形状 140">
                <a:extLst>
                  <a:ext uri="{FF2B5EF4-FFF2-40B4-BE49-F238E27FC236}">
                    <a16:creationId xmlns:a16="http://schemas.microsoft.com/office/drawing/2014/main" id="{9EB68CB0-B8C4-43F0-A381-35CE9AFD618D}"/>
                  </a:ext>
                </a:extLst>
              </p:cNvPr>
              <p:cNvSpPr/>
              <p:nvPr/>
            </p:nvSpPr>
            <p:spPr>
              <a:xfrm>
                <a:off x="1459851" y="6022750"/>
                <a:ext cx="169846" cy="296483"/>
              </a:xfrm>
              <a:custGeom>
                <a:avLst/>
                <a:gdLst>
                  <a:gd name="connsiteX0" fmla="*/ 94717 w 169846"/>
                  <a:gd name="connsiteY0" fmla="*/ 132135 h 296483"/>
                  <a:gd name="connsiteX1" fmla="*/ 99437 w 169846"/>
                  <a:gd name="connsiteY1" fmla="*/ 128840 h 296483"/>
                  <a:gd name="connsiteX2" fmla="*/ 113063 w 169846"/>
                  <a:gd name="connsiteY2" fmla="*/ 133738 h 296483"/>
                  <a:gd name="connsiteX3" fmla="*/ 121256 w 169846"/>
                  <a:gd name="connsiteY3" fmla="*/ 134985 h 296483"/>
                  <a:gd name="connsiteX4" fmla="*/ 122146 w 169846"/>
                  <a:gd name="connsiteY4" fmla="*/ 147185 h 296483"/>
                  <a:gd name="connsiteX5" fmla="*/ 120276 w 169846"/>
                  <a:gd name="connsiteY5" fmla="*/ 163483 h 296483"/>
                  <a:gd name="connsiteX6" fmla="*/ 92402 w 169846"/>
                  <a:gd name="connsiteY6" fmla="*/ 185747 h 296483"/>
                  <a:gd name="connsiteX7" fmla="*/ 85990 w 169846"/>
                  <a:gd name="connsiteY7" fmla="*/ 184054 h 296483"/>
                  <a:gd name="connsiteX8" fmla="*/ 94895 w 169846"/>
                  <a:gd name="connsiteY8" fmla="*/ 132135 h 296483"/>
                  <a:gd name="connsiteX9" fmla="*/ 59986 w 169846"/>
                  <a:gd name="connsiteY9" fmla="*/ 15116 h 296483"/>
                  <a:gd name="connsiteX10" fmla="*/ 66220 w 169846"/>
                  <a:gd name="connsiteY10" fmla="*/ 11643 h 296483"/>
                  <a:gd name="connsiteX11" fmla="*/ 91511 w 169846"/>
                  <a:gd name="connsiteY11" fmla="*/ 8526 h 296483"/>
                  <a:gd name="connsiteX12" fmla="*/ 113419 w 169846"/>
                  <a:gd name="connsiteY12" fmla="*/ 511 h 296483"/>
                  <a:gd name="connsiteX13" fmla="*/ 140136 w 169846"/>
                  <a:gd name="connsiteY13" fmla="*/ 1757 h 296483"/>
                  <a:gd name="connsiteX14" fmla="*/ 167387 w 169846"/>
                  <a:gd name="connsiteY14" fmla="*/ 28474 h 296483"/>
                  <a:gd name="connsiteX15" fmla="*/ 163468 w 169846"/>
                  <a:gd name="connsiteY15" fmla="*/ 65165 h 296483"/>
                  <a:gd name="connsiteX16" fmla="*/ 162578 w 169846"/>
                  <a:gd name="connsiteY16" fmla="*/ 146740 h 296483"/>
                  <a:gd name="connsiteX17" fmla="*/ 169524 w 169846"/>
                  <a:gd name="connsiteY17" fmla="*/ 143712 h 296483"/>
                  <a:gd name="connsiteX18" fmla="*/ 167476 w 169846"/>
                  <a:gd name="connsiteY18" fmla="*/ 152173 h 296483"/>
                  <a:gd name="connsiteX19" fmla="*/ 168901 w 169846"/>
                  <a:gd name="connsiteY19" fmla="*/ 162147 h 296483"/>
                  <a:gd name="connsiteX20" fmla="*/ 168901 w 169846"/>
                  <a:gd name="connsiteY20" fmla="*/ 177375 h 296483"/>
                  <a:gd name="connsiteX21" fmla="*/ 157323 w 169846"/>
                  <a:gd name="connsiteY21" fmla="*/ 196789 h 296483"/>
                  <a:gd name="connsiteX22" fmla="*/ 152514 w 169846"/>
                  <a:gd name="connsiteY22" fmla="*/ 278008 h 296483"/>
                  <a:gd name="connsiteX23" fmla="*/ 145924 w 169846"/>
                  <a:gd name="connsiteY23" fmla="*/ 295374 h 296483"/>
                  <a:gd name="connsiteX24" fmla="*/ 128915 w 169846"/>
                  <a:gd name="connsiteY24" fmla="*/ 292880 h 296483"/>
                  <a:gd name="connsiteX25" fmla="*/ 111103 w 169846"/>
                  <a:gd name="connsiteY25" fmla="*/ 270527 h 296483"/>
                  <a:gd name="connsiteX26" fmla="*/ 111905 w 169846"/>
                  <a:gd name="connsiteY26" fmla="*/ 255210 h 296483"/>
                  <a:gd name="connsiteX27" fmla="*/ 114220 w 169846"/>
                  <a:gd name="connsiteY27" fmla="*/ 227870 h 296483"/>
                  <a:gd name="connsiteX28" fmla="*/ 105315 w 169846"/>
                  <a:gd name="connsiteY28" fmla="*/ 233302 h 296483"/>
                  <a:gd name="connsiteX29" fmla="*/ 86346 w 169846"/>
                  <a:gd name="connsiteY29" fmla="*/ 248709 h 296483"/>
                  <a:gd name="connsiteX30" fmla="*/ 60164 w 169846"/>
                  <a:gd name="connsiteY30" fmla="*/ 268568 h 296483"/>
                  <a:gd name="connsiteX31" fmla="*/ 42352 w 169846"/>
                  <a:gd name="connsiteY31" fmla="*/ 280502 h 296483"/>
                  <a:gd name="connsiteX32" fmla="*/ 30241 w 169846"/>
                  <a:gd name="connsiteY32" fmla="*/ 278810 h 296483"/>
                  <a:gd name="connsiteX33" fmla="*/ 7532 w 169846"/>
                  <a:gd name="connsiteY33" fmla="*/ 256991 h 296483"/>
                  <a:gd name="connsiteX34" fmla="*/ 1921 w 169846"/>
                  <a:gd name="connsiteY34" fmla="*/ 245414 h 296483"/>
                  <a:gd name="connsiteX35" fmla="*/ -305 w 169846"/>
                  <a:gd name="connsiteY35" fmla="*/ 235351 h 296483"/>
                  <a:gd name="connsiteX36" fmla="*/ 2990 w 169846"/>
                  <a:gd name="connsiteY36" fmla="*/ 230809 h 296483"/>
                  <a:gd name="connsiteX37" fmla="*/ 14122 w 169846"/>
                  <a:gd name="connsiteY37" fmla="*/ 238200 h 296483"/>
                  <a:gd name="connsiteX38" fmla="*/ 48586 w 169846"/>
                  <a:gd name="connsiteY38" fmla="*/ 217628 h 296483"/>
                  <a:gd name="connsiteX39" fmla="*/ 47785 w 169846"/>
                  <a:gd name="connsiteY39" fmla="*/ 210326 h 296483"/>
                  <a:gd name="connsiteX40" fmla="*/ 23205 w 169846"/>
                  <a:gd name="connsiteY40" fmla="*/ 192515 h 296483"/>
                  <a:gd name="connsiteX41" fmla="*/ 25254 w 169846"/>
                  <a:gd name="connsiteY41" fmla="*/ 170518 h 296483"/>
                  <a:gd name="connsiteX42" fmla="*/ 31488 w 169846"/>
                  <a:gd name="connsiteY42" fmla="*/ 155111 h 296483"/>
                  <a:gd name="connsiteX43" fmla="*/ 45024 w 169846"/>
                  <a:gd name="connsiteY43" fmla="*/ 103726 h 296483"/>
                  <a:gd name="connsiteX44" fmla="*/ 53930 w 169846"/>
                  <a:gd name="connsiteY44" fmla="*/ 71488 h 296483"/>
                  <a:gd name="connsiteX45" fmla="*/ 62835 w 169846"/>
                  <a:gd name="connsiteY45" fmla="*/ 49046 h 296483"/>
                  <a:gd name="connsiteX46" fmla="*/ 92224 w 169846"/>
                  <a:gd name="connsiteY46" fmla="*/ 52430 h 296483"/>
                  <a:gd name="connsiteX47" fmla="*/ 107363 w 169846"/>
                  <a:gd name="connsiteY47" fmla="*/ 72290 h 296483"/>
                  <a:gd name="connsiteX48" fmla="*/ 105760 w 169846"/>
                  <a:gd name="connsiteY48" fmla="*/ 98472 h 296483"/>
                  <a:gd name="connsiteX49" fmla="*/ 124729 w 169846"/>
                  <a:gd name="connsiteY49" fmla="*/ 116283 h 296483"/>
                  <a:gd name="connsiteX50" fmla="*/ 126332 w 169846"/>
                  <a:gd name="connsiteY50" fmla="*/ 113344 h 296483"/>
                  <a:gd name="connsiteX51" fmla="*/ 125530 w 169846"/>
                  <a:gd name="connsiteY51" fmla="*/ 51718 h 296483"/>
                  <a:gd name="connsiteX52" fmla="*/ 120633 w 169846"/>
                  <a:gd name="connsiteY52" fmla="*/ 34975 h 296483"/>
                  <a:gd name="connsiteX53" fmla="*/ 109055 w 169846"/>
                  <a:gd name="connsiteY53" fmla="*/ 40586 h 296483"/>
                  <a:gd name="connsiteX54" fmla="*/ 91957 w 169846"/>
                  <a:gd name="connsiteY54" fmla="*/ 39695 h 296483"/>
                  <a:gd name="connsiteX55" fmla="*/ 68980 w 169846"/>
                  <a:gd name="connsiteY55" fmla="*/ 29988 h 296483"/>
                  <a:gd name="connsiteX56" fmla="*/ 59807 w 169846"/>
                  <a:gd name="connsiteY56" fmla="*/ 15116 h 29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69846" h="296483">
                    <a:moveTo>
                      <a:pt x="94717" y="132135"/>
                    </a:moveTo>
                    <a:cubicBezTo>
                      <a:pt x="94717" y="132135"/>
                      <a:pt x="95964" y="127593"/>
                      <a:pt x="99437" y="128840"/>
                    </a:cubicBezTo>
                    <a:cubicBezTo>
                      <a:pt x="102910" y="130087"/>
                      <a:pt x="110747" y="132758"/>
                      <a:pt x="113063" y="133738"/>
                    </a:cubicBezTo>
                    <a:cubicBezTo>
                      <a:pt x="115706" y="134604"/>
                      <a:pt x="118475" y="135026"/>
                      <a:pt x="121256" y="134985"/>
                    </a:cubicBezTo>
                    <a:cubicBezTo>
                      <a:pt x="122503" y="134985"/>
                      <a:pt x="122325" y="143890"/>
                      <a:pt x="122146" y="147185"/>
                    </a:cubicBezTo>
                    <a:cubicBezTo>
                      <a:pt x="121968" y="150481"/>
                      <a:pt x="120276" y="161613"/>
                      <a:pt x="120276" y="163483"/>
                    </a:cubicBezTo>
                    <a:cubicBezTo>
                      <a:pt x="111816" y="171888"/>
                      <a:pt x="102470" y="179353"/>
                      <a:pt x="92402" y="185747"/>
                    </a:cubicBezTo>
                    <a:cubicBezTo>
                      <a:pt x="89285" y="186726"/>
                      <a:pt x="85634" y="186548"/>
                      <a:pt x="85990" y="184054"/>
                    </a:cubicBezTo>
                    <a:cubicBezTo>
                      <a:pt x="86346" y="181561"/>
                      <a:pt x="88038" y="137300"/>
                      <a:pt x="94895" y="132135"/>
                    </a:cubicBezTo>
                    <a:moveTo>
                      <a:pt x="59986" y="15116"/>
                    </a:moveTo>
                    <a:cubicBezTo>
                      <a:pt x="61186" y="12819"/>
                      <a:pt x="63635" y="11454"/>
                      <a:pt x="66220" y="11643"/>
                    </a:cubicBezTo>
                    <a:cubicBezTo>
                      <a:pt x="74761" y="11939"/>
                      <a:pt x="83297" y="10888"/>
                      <a:pt x="91511" y="8526"/>
                    </a:cubicBezTo>
                    <a:cubicBezTo>
                      <a:pt x="98615" y="5339"/>
                      <a:pt x="105936" y="2661"/>
                      <a:pt x="113419" y="511"/>
                    </a:cubicBezTo>
                    <a:cubicBezTo>
                      <a:pt x="122305" y="-1089"/>
                      <a:pt x="131437" y="-662"/>
                      <a:pt x="140136" y="1757"/>
                    </a:cubicBezTo>
                    <a:cubicBezTo>
                      <a:pt x="153964" y="3986"/>
                      <a:pt x="164885" y="14692"/>
                      <a:pt x="167387" y="28474"/>
                    </a:cubicBezTo>
                    <a:cubicBezTo>
                      <a:pt x="170504" y="46285"/>
                      <a:pt x="165071" y="51450"/>
                      <a:pt x="163468" y="65165"/>
                    </a:cubicBezTo>
                    <a:cubicBezTo>
                      <a:pt x="161556" y="92315"/>
                      <a:pt x="161258" y="119555"/>
                      <a:pt x="162578" y="146740"/>
                    </a:cubicBezTo>
                    <a:cubicBezTo>
                      <a:pt x="164715" y="149145"/>
                      <a:pt x="169524" y="143712"/>
                      <a:pt x="169524" y="143712"/>
                    </a:cubicBezTo>
                    <a:cubicBezTo>
                      <a:pt x="168359" y="146393"/>
                      <a:pt x="167666" y="149255"/>
                      <a:pt x="167476" y="152173"/>
                    </a:cubicBezTo>
                    <a:cubicBezTo>
                      <a:pt x="166833" y="155563"/>
                      <a:pt x="167334" y="159072"/>
                      <a:pt x="168901" y="162147"/>
                    </a:cubicBezTo>
                    <a:cubicBezTo>
                      <a:pt x="168277" y="167223"/>
                      <a:pt x="169702" y="174703"/>
                      <a:pt x="168901" y="177375"/>
                    </a:cubicBezTo>
                    <a:cubicBezTo>
                      <a:pt x="168099" y="180047"/>
                      <a:pt x="158392" y="188685"/>
                      <a:pt x="157323" y="196789"/>
                    </a:cubicBezTo>
                    <a:cubicBezTo>
                      <a:pt x="156255" y="204893"/>
                      <a:pt x="152514" y="278008"/>
                      <a:pt x="152514" y="278008"/>
                    </a:cubicBezTo>
                    <a:cubicBezTo>
                      <a:pt x="152514" y="278008"/>
                      <a:pt x="152514" y="294127"/>
                      <a:pt x="145924" y="295374"/>
                    </a:cubicBezTo>
                    <a:cubicBezTo>
                      <a:pt x="140147" y="296814"/>
                      <a:pt x="134035" y="295918"/>
                      <a:pt x="128915" y="292880"/>
                    </a:cubicBezTo>
                    <a:cubicBezTo>
                      <a:pt x="125174" y="289942"/>
                      <a:pt x="111549" y="279611"/>
                      <a:pt x="111103" y="270527"/>
                    </a:cubicBezTo>
                    <a:cubicBezTo>
                      <a:pt x="110023" y="265440"/>
                      <a:pt x="110299" y="260157"/>
                      <a:pt x="111905" y="255210"/>
                    </a:cubicBezTo>
                    <a:cubicBezTo>
                      <a:pt x="114085" y="246271"/>
                      <a:pt x="114866" y="237048"/>
                      <a:pt x="114220" y="227870"/>
                    </a:cubicBezTo>
                    <a:cubicBezTo>
                      <a:pt x="112528" y="226890"/>
                      <a:pt x="108610" y="228939"/>
                      <a:pt x="105315" y="233302"/>
                    </a:cubicBezTo>
                    <a:cubicBezTo>
                      <a:pt x="99638" y="239185"/>
                      <a:pt x="93268" y="244359"/>
                      <a:pt x="86346" y="248709"/>
                    </a:cubicBezTo>
                    <a:cubicBezTo>
                      <a:pt x="79132" y="253429"/>
                      <a:pt x="66130" y="264383"/>
                      <a:pt x="60164" y="268568"/>
                    </a:cubicBezTo>
                    <a:cubicBezTo>
                      <a:pt x="54197" y="272754"/>
                      <a:pt x="48319" y="279255"/>
                      <a:pt x="42352" y="280502"/>
                    </a:cubicBezTo>
                    <a:cubicBezTo>
                      <a:pt x="36386" y="281749"/>
                      <a:pt x="34337" y="281927"/>
                      <a:pt x="30241" y="278810"/>
                    </a:cubicBezTo>
                    <a:cubicBezTo>
                      <a:pt x="22236" y="272004"/>
                      <a:pt x="14652" y="264718"/>
                      <a:pt x="7532" y="256991"/>
                    </a:cubicBezTo>
                    <a:cubicBezTo>
                      <a:pt x="4358" y="253912"/>
                      <a:pt x="2371" y="249813"/>
                      <a:pt x="1921" y="245414"/>
                    </a:cubicBezTo>
                    <a:cubicBezTo>
                      <a:pt x="2366" y="243187"/>
                      <a:pt x="-573" y="238022"/>
                      <a:pt x="-305" y="235351"/>
                    </a:cubicBezTo>
                    <a:cubicBezTo>
                      <a:pt x="-38" y="232679"/>
                      <a:pt x="1298" y="229562"/>
                      <a:pt x="2990" y="230809"/>
                    </a:cubicBezTo>
                    <a:cubicBezTo>
                      <a:pt x="4682" y="232055"/>
                      <a:pt x="11450" y="239714"/>
                      <a:pt x="14122" y="238200"/>
                    </a:cubicBezTo>
                    <a:cubicBezTo>
                      <a:pt x="16793" y="236686"/>
                      <a:pt x="47161" y="222972"/>
                      <a:pt x="48586" y="217628"/>
                    </a:cubicBezTo>
                    <a:cubicBezTo>
                      <a:pt x="50011" y="212285"/>
                      <a:pt x="49388" y="210593"/>
                      <a:pt x="47785" y="210326"/>
                    </a:cubicBezTo>
                    <a:cubicBezTo>
                      <a:pt x="46182" y="210059"/>
                      <a:pt x="42352" y="210326"/>
                      <a:pt x="23205" y="192515"/>
                    </a:cubicBezTo>
                    <a:cubicBezTo>
                      <a:pt x="20808" y="185215"/>
                      <a:pt x="21550" y="177249"/>
                      <a:pt x="25254" y="170518"/>
                    </a:cubicBezTo>
                    <a:cubicBezTo>
                      <a:pt x="27666" y="165524"/>
                      <a:pt x="29748" y="160377"/>
                      <a:pt x="31488" y="155111"/>
                    </a:cubicBezTo>
                    <a:cubicBezTo>
                      <a:pt x="31488" y="153241"/>
                      <a:pt x="43777" y="111207"/>
                      <a:pt x="45024" y="103726"/>
                    </a:cubicBezTo>
                    <a:cubicBezTo>
                      <a:pt x="46271" y="96245"/>
                      <a:pt x="51614" y="79325"/>
                      <a:pt x="53930" y="71488"/>
                    </a:cubicBezTo>
                    <a:cubicBezTo>
                      <a:pt x="56245" y="63651"/>
                      <a:pt x="55622" y="49046"/>
                      <a:pt x="62835" y="49046"/>
                    </a:cubicBezTo>
                    <a:cubicBezTo>
                      <a:pt x="70049" y="49046"/>
                      <a:pt x="83585" y="46998"/>
                      <a:pt x="92224" y="52430"/>
                    </a:cubicBezTo>
                    <a:cubicBezTo>
                      <a:pt x="100244" y="56139"/>
                      <a:pt x="105911" y="63574"/>
                      <a:pt x="107363" y="72290"/>
                    </a:cubicBezTo>
                    <a:cubicBezTo>
                      <a:pt x="108432" y="81195"/>
                      <a:pt x="103267" y="95177"/>
                      <a:pt x="105760" y="98472"/>
                    </a:cubicBezTo>
                    <a:cubicBezTo>
                      <a:pt x="108254" y="101767"/>
                      <a:pt x="122681" y="113522"/>
                      <a:pt x="124729" y="116283"/>
                    </a:cubicBezTo>
                    <a:cubicBezTo>
                      <a:pt x="126777" y="119044"/>
                      <a:pt x="125976" y="116283"/>
                      <a:pt x="126332" y="113344"/>
                    </a:cubicBezTo>
                    <a:cubicBezTo>
                      <a:pt x="126688" y="110406"/>
                      <a:pt x="125709" y="57061"/>
                      <a:pt x="125530" y="51718"/>
                    </a:cubicBezTo>
                    <a:cubicBezTo>
                      <a:pt x="125352" y="46374"/>
                      <a:pt x="123304" y="34530"/>
                      <a:pt x="120633" y="34975"/>
                    </a:cubicBezTo>
                    <a:cubicBezTo>
                      <a:pt x="116598" y="36460"/>
                      <a:pt x="112720" y="38339"/>
                      <a:pt x="109055" y="40586"/>
                    </a:cubicBezTo>
                    <a:cubicBezTo>
                      <a:pt x="103418" y="42221"/>
                      <a:pt x="97394" y="41907"/>
                      <a:pt x="91957" y="39695"/>
                    </a:cubicBezTo>
                    <a:cubicBezTo>
                      <a:pt x="83747" y="37960"/>
                      <a:pt x="75947" y="34665"/>
                      <a:pt x="68980" y="29988"/>
                    </a:cubicBezTo>
                    <a:cubicBezTo>
                      <a:pt x="62924" y="25713"/>
                      <a:pt x="58561" y="20904"/>
                      <a:pt x="59807" y="1511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36" name="组合 135">
              <a:extLst>
                <a:ext uri="{FF2B5EF4-FFF2-40B4-BE49-F238E27FC236}">
                  <a16:creationId xmlns:a16="http://schemas.microsoft.com/office/drawing/2014/main" id="{38695BAC-9A33-4E97-812D-AE0948471C5F}"/>
                </a:ext>
              </a:extLst>
            </p:cNvPr>
            <p:cNvGrpSpPr/>
            <p:nvPr/>
          </p:nvGrpSpPr>
          <p:grpSpPr>
            <a:xfrm>
              <a:off x="650975" y="5882279"/>
              <a:ext cx="322203" cy="410101"/>
              <a:chOff x="650975" y="5882279"/>
              <a:chExt cx="371984" cy="473462"/>
            </a:xfrm>
            <a:grpFill/>
          </p:grpSpPr>
          <p:sp>
            <p:nvSpPr>
              <p:cNvPr id="137" name="任意多边形: 形状 136">
                <a:extLst>
                  <a:ext uri="{FF2B5EF4-FFF2-40B4-BE49-F238E27FC236}">
                    <a16:creationId xmlns:a16="http://schemas.microsoft.com/office/drawing/2014/main" id="{CC247730-996E-4A95-B591-4767465282B3}"/>
                  </a:ext>
                </a:extLst>
              </p:cNvPr>
              <p:cNvSpPr/>
              <p:nvPr/>
            </p:nvSpPr>
            <p:spPr>
              <a:xfrm>
                <a:off x="650975" y="5915544"/>
                <a:ext cx="160776" cy="414061"/>
              </a:xfrm>
              <a:custGeom>
                <a:avLst/>
                <a:gdLst>
                  <a:gd name="connsiteX0" fmla="*/ 76176 w 160776"/>
                  <a:gd name="connsiteY0" fmla="*/ 119205 h 414061"/>
                  <a:gd name="connsiteX1" fmla="*/ 58365 w 160776"/>
                  <a:gd name="connsiteY1" fmla="*/ 66662 h 414061"/>
                  <a:gd name="connsiteX2" fmla="*/ 106188 w 160776"/>
                  <a:gd name="connsiteY2" fmla="*/ 7886 h 414061"/>
                  <a:gd name="connsiteX3" fmla="*/ 158642 w 160776"/>
                  <a:gd name="connsiteY3" fmla="*/ 27389 h 414061"/>
                  <a:gd name="connsiteX4" fmla="*/ 136289 w 160776"/>
                  <a:gd name="connsiteY4" fmla="*/ 36739 h 414061"/>
                  <a:gd name="connsiteX5" fmla="*/ 106366 w 160776"/>
                  <a:gd name="connsiteY5" fmla="*/ 82514 h 414061"/>
                  <a:gd name="connsiteX6" fmla="*/ 136022 w 160776"/>
                  <a:gd name="connsiteY6" fmla="*/ 114663 h 414061"/>
                  <a:gd name="connsiteX7" fmla="*/ 129432 w 160776"/>
                  <a:gd name="connsiteY7" fmla="*/ 185106 h 414061"/>
                  <a:gd name="connsiteX8" fmla="*/ 92473 w 160776"/>
                  <a:gd name="connsiteY8" fmla="*/ 243438 h 414061"/>
                  <a:gd name="connsiteX9" fmla="*/ 92473 w 160776"/>
                  <a:gd name="connsiteY9" fmla="*/ 301858 h 414061"/>
                  <a:gd name="connsiteX10" fmla="*/ 79828 w 160776"/>
                  <a:gd name="connsiteY10" fmla="*/ 384769 h 414061"/>
                  <a:gd name="connsiteX11" fmla="*/ 73238 w 160776"/>
                  <a:gd name="connsiteY11" fmla="*/ 413623 h 414061"/>
                  <a:gd name="connsiteX12" fmla="*/ 55426 w 160776"/>
                  <a:gd name="connsiteY12" fmla="*/ 410952 h 414061"/>
                  <a:gd name="connsiteX13" fmla="*/ 41445 w 160776"/>
                  <a:gd name="connsiteY13" fmla="*/ 391181 h 414061"/>
                  <a:gd name="connsiteX14" fmla="*/ 49014 w 160776"/>
                  <a:gd name="connsiteY14" fmla="*/ 347366 h 414061"/>
                  <a:gd name="connsiteX15" fmla="*/ 56940 w 160776"/>
                  <a:gd name="connsiteY15" fmla="*/ 309962 h 414061"/>
                  <a:gd name="connsiteX16" fmla="*/ 40376 w 160776"/>
                  <a:gd name="connsiteY16" fmla="*/ 319402 h 414061"/>
                  <a:gd name="connsiteX17" fmla="*/ 15084 w 160776"/>
                  <a:gd name="connsiteY17" fmla="*/ 302749 h 414061"/>
                  <a:gd name="connsiteX18" fmla="*/ 2616 w 160776"/>
                  <a:gd name="connsiteY18" fmla="*/ 282889 h 414061"/>
                  <a:gd name="connsiteX19" fmla="*/ -323 w 160776"/>
                  <a:gd name="connsiteY19" fmla="*/ 263030 h 414061"/>
                  <a:gd name="connsiteX20" fmla="*/ 23099 w 160776"/>
                  <a:gd name="connsiteY20" fmla="*/ 225983 h 414061"/>
                  <a:gd name="connsiteX21" fmla="*/ 66291 w 160776"/>
                  <a:gd name="connsiteY21" fmla="*/ 152779 h 414061"/>
                  <a:gd name="connsiteX22" fmla="*/ 76800 w 160776"/>
                  <a:gd name="connsiteY22" fmla="*/ 119205 h 414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776" h="414061">
                    <a:moveTo>
                      <a:pt x="76176" y="119205"/>
                    </a:moveTo>
                    <a:cubicBezTo>
                      <a:pt x="57386" y="97297"/>
                      <a:pt x="50974" y="81980"/>
                      <a:pt x="58365" y="66662"/>
                    </a:cubicBezTo>
                    <a:cubicBezTo>
                      <a:pt x="69323" y="43494"/>
                      <a:pt x="85732" y="23326"/>
                      <a:pt x="106188" y="7886"/>
                    </a:cubicBezTo>
                    <a:cubicBezTo>
                      <a:pt x="136111" y="-13933"/>
                      <a:pt x="168527" y="12338"/>
                      <a:pt x="158642" y="27389"/>
                    </a:cubicBezTo>
                    <a:cubicBezTo>
                      <a:pt x="153031" y="33444"/>
                      <a:pt x="143324" y="32109"/>
                      <a:pt x="136289" y="36739"/>
                    </a:cubicBezTo>
                    <a:cubicBezTo>
                      <a:pt x="122129" y="46090"/>
                      <a:pt x="104229" y="69512"/>
                      <a:pt x="106366" y="82514"/>
                    </a:cubicBezTo>
                    <a:cubicBezTo>
                      <a:pt x="110374" y="90707"/>
                      <a:pt x="124712" y="100325"/>
                      <a:pt x="136022" y="114663"/>
                    </a:cubicBezTo>
                    <a:cubicBezTo>
                      <a:pt x="151339" y="133810"/>
                      <a:pt x="157929" y="160616"/>
                      <a:pt x="129432" y="185106"/>
                    </a:cubicBezTo>
                    <a:cubicBezTo>
                      <a:pt x="109661" y="225538"/>
                      <a:pt x="90069" y="237471"/>
                      <a:pt x="92473" y="243438"/>
                    </a:cubicBezTo>
                    <a:cubicBezTo>
                      <a:pt x="111799" y="253857"/>
                      <a:pt x="97550" y="275320"/>
                      <a:pt x="92473" y="301858"/>
                    </a:cubicBezTo>
                    <a:cubicBezTo>
                      <a:pt x="85705" y="335967"/>
                      <a:pt x="79828" y="384591"/>
                      <a:pt x="79828" y="384769"/>
                    </a:cubicBezTo>
                    <a:cubicBezTo>
                      <a:pt x="78581" y="398573"/>
                      <a:pt x="78937" y="410506"/>
                      <a:pt x="73238" y="413623"/>
                    </a:cubicBezTo>
                    <a:cubicBezTo>
                      <a:pt x="67004" y="412109"/>
                      <a:pt x="62640" y="412732"/>
                      <a:pt x="55426" y="410952"/>
                    </a:cubicBezTo>
                    <a:cubicBezTo>
                      <a:pt x="49460" y="405786"/>
                      <a:pt x="49460" y="401512"/>
                      <a:pt x="41445" y="391181"/>
                    </a:cubicBezTo>
                    <a:cubicBezTo>
                      <a:pt x="45096" y="370876"/>
                      <a:pt x="48124" y="357162"/>
                      <a:pt x="49014" y="347366"/>
                    </a:cubicBezTo>
                    <a:cubicBezTo>
                      <a:pt x="50617" y="329555"/>
                      <a:pt x="57920" y="308894"/>
                      <a:pt x="56940" y="309962"/>
                    </a:cubicBezTo>
                    <a:cubicBezTo>
                      <a:pt x="51580" y="313384"/>
                      <a:pt x="46052" y="316535"/>
                      <a:pt x="40376" y="319402"/>
                    </a:cubicBezTo>
                    <a:cubicBezTo>
                      <a:pt x="33340" y="319402"/>
                      <a:pt x="22565" y="310497"/>
                      <a:pt x="15084" y="302749"/>
                    </a:cubicBezTo>
                    <a:cubicBezTo>
                      <a:pt x="11433" y="295624"/>
                      <a:pt x="3952" y="292240"/>
                      <a:pt x="2616" y="282889"/>
                    </a:cubicBezTo>
                    <a:cubicBezTo>
                      <a:pt x="568" y="275409"/>
                      <a:pt x="1904" y="270867"/>
                      <a:pt x="-323" y="263030"/>
                    </a:cubicBezTo>
                    <a:cubicBezTo>
                      <a:pt x="7781" y="249316"/>
                      <a:pt x="17489" y="235690"/>
                      <a:pt x="23099" y="225983"/>
                    </a:cubicBezTo>
                    <a:cubicBezTo>
                      <a:pt x="32005" y="209508"/>
                      <a:pt x="67093" y="162308"/>
                      <a:pt x="66291" y="152779"/>
                    </a:cubicBezTo>
                    <a:cubicBezTo>
                      <a:pt x="68518" y="142003"/>
                      <a:pt x="76800" y="128022"/>
                      <a:pt x="76800" y="119205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8" name="任意多边形: 形状 137">
                <a:extLst>
                  <a:ext uri="{FF2B5EF4-FFF2-40B4-BE49-F238E27FC236}">
                    <a16:creationId xmlns:a16="http://schemas.microsoft.com/office/drawing/2014/main" id="{A47BBFC4-76A9-44D0-82BF-F41ADFC88DCB}"/>
                  </a:ext>
                </a:extLst>
              </p:cNvPr>
              <p:cNvSpPr/>
              <p:nvPr/>
            </p:nvSpPr>
            <p:spPr>
              <a:xfrm>
                <a:off x="754099" y="6231199"/>
                <a:ext cx="44150" cy="124542"/>
              </a:xfrm>
              <a:custGeom>
                <a:avLst/>
                <a:gdLst>
                  <a:gd name="connsiteX0" fmla="*/ 28979 w 44150"/>
                  <a:gd name="connsiteY0" fmla="*/ -438 h 124542"/>
                  <a:gd name="connsiteX1" fmla="*/ 43763 w 44150"/>
                  <a:gd name="connsiteY1" fmla="*/ 16749 h 124542"/>
                  <a:gd name="connsiteX2" fmla="*/ 34323 w 44150"/>
                  <a:gd name="connsiteY2" fmla="*/ 66888 h 124542"/>
                  <a:gd name="connsiteX3" fmla="*/ 26397 w 44150"/>
                  <a:gd name="connsiteY3" fmla="*/ 121835 h 124542"/>
                  <a:gd name="connsiteX4" fmla="*/ 15087 w 44150"/>
                  <a:gd name="connsiteY4" fmla="*/ 118451 h 124542"/>
                  <a:gd name="connsiteX5" fmla="*/ 125 w 44150"/>
                  <a:gd name="connsiteY5" fmla="*/ 112306 h 124542"/>
                  <a:gd name="connsiteX6" fmla="*/ 8497 w 44150"/>
                  <a:gd name="connsiteY6" fmla="*/ 64127 h 124542"/>
                  <a:gd name="connsiteX7" fmla="*/ 28979 w 44150"/>
                  <a:gd name="connsiteY7" fmla="*/ -438 h 124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150" h="124542">
                    <a:moveTo>
                      <a:pt x="28979" y="-438"/>
                    </a:moveTo>
                    <a:cubicBezTo>
                      <a:pt x="41714" y="11317"/>
                      <a:pt x="44297" y="7755"/>
                      <a:pt x="43763" y="16749"/>
                    </a:cubicBezTo>
                    <a:cubicBezTo>
                      <a:pt x="39738" y="33285"/>
                      <a:pt x="36587" y="50021"/>
                      <a:pt x="34323" y="66888"/>
                    </a:cubicBezTo>
                    <a:cubicBezTo>
                      <a:pt x="30493" y="82829"/>
                      <a:pt x="28089" y="111950"/>
                      <a:pt x="26397" y="121835"/>
                    </a:cubicBezTo>
                    <a:cubicBezTo>
                      <a:pt x="19450" y="126733"/>
                      <a:pt x="21944" y="122815"/>
                      <a:pt x="15087" y="118451"/>
                    </a:cubicBezTo>
                    <a:cubicBezTo>
                      <a:pt x="8229" y="114087"/>
                      <a:pt x="2797" y="114889"/>
                      <a:pt x="125" y="112306"/>
                    </a:cubicBezTo>
                    <a:cubicBezTo>
                      <a:pt x="-2279" y="100016"/>
                      <a:pt x="5647" y="83986"/>
                      <a:pt x="8497" y="64127"/>
                    </a:cubicBezTo>
                    <a:cubicBezTo>
                      <a:pt x="11346" y="44267"/>
                      <a:pt x="21588" y="5528"/>
                      <a:pt x="28979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9" name="任意多边形: 形状 138">
                <a:extLst>
                  <a:ext uri="{FF2B5EF4-FFF2-40B4-BE49-F238E27FC236}">
                    <a16:creationId xmlns:a16="http://schemas.microsoft.com/office/drawing/2014/main" id="{85E81F78-0951-4F3A-9326-E872790224B6}"/>
                  </a:ext>
                </a:extLst>
              </p:cNvPr>
              <p:cNvSpPr/>
              <p:nvPr/>
            </p:nvSpPr>
            <p:spPr>
              <a:xfrm>
                <a:off x="758183" y="5882279"/>
                <a:ext cx="264776" cy="446792"/>
              </a:xfrm>
              <a:custGeom>
                <a:avLst/>
                <a:gdLst>
                  <a:gd name="connsiteX0" fmla="*/ 128467 w 264776"/>
                  <a:gd name="connsiteY0" fmla="*/ 209555 h 446792"/>
                  <a:gd name="connsiteX1" fmla="*/ 129713 w 264776"/>
                  <a:gd name="connsiteY1" fmla="*/ 204835 h 446792"/>
                  <a:gd name="connsiteX2" fmla="*/ 164713 w 264776"/>
                  <a:gd name="connsiteY2" fmla="*/ 204835 h 446792"/>
                  <a:gd name="connsiteX3" fmla="*/ 172549 w 264776"/>
                  <a:gd name="connsiteY3" fmla="*/ 213741 h 446792"/>
                  <a:gd name="connsiteX4" fmla="*/ 130693 w 264776"/>
                  <a:gd name="connsiteY4" fmla="*/ 257022 h 446792"/>
                  <a:gd name="connsiteX5" fmla="*/ 124281 w 264776"/>
                  <a:gd name="connsiteY5" fmla="*/ 254795 h 446792"/>
                  <a:gd name="connsiteX6" fmla="*/ 129446 w 264776"/>
                  <a:gd name="connsiteY6" fmla="*/ 229415 h 446792"/>
                  <a:gd name="connsiteX7" fmla="*/ 128467 w 264776"/>
                  <a:gd name="connsiteY7" fmla="*/ 209555 h 446792"/>
                  <a:gd name="connsiteX8" fmla="*/ 89015 w 264776"/>
                  <a:gd name="connsiteY8" fmla="*/ 231285 h 446792"/>
                  <a:gd name="connsiteX9" fmla="*/ 87768 w 264776"/>
                  <a:gd name="connsiteY9" fmla="*/ 224605 h 446792"/>
                  <a:gd name="connsiteX10" fmla="*/ 113149 w 264776"/>
                  <a:gd name="connsiteY10" fmla="*/ 209377 h 446792"/>
                  <a:gd name="connsiteX11" fmla="*/ 117335 w 264776"/>
                  <a:gd name="connsiteY11" fmla="*/ 212227 h 446792"/>
                  <a:gd name="connsiteX12" fmla="*/ 115643 w 264776"/>
                  <a:gd name="connsiteY12" fmla="*/ 233333 h 446792"/>
                  <a:gd name="connsiteX13" fmla="*/ 92310 w 264776"/>
                  <a:gd name="connsiteY13" fmla="*/ 266105 h 446792"/>
                  <a:gd name="connsiteX14" fmla="*/ 89015 w 264776"/>
                  <a:gd name="connsiteY14" fmla="*/ 231107 h 446792"/>
                  <a:gd name="connsiteX15" fmla="*/ 54194 w 264776"/>
                  <a:gd name="connsiteY15" fmla="*/ 243574 h 446792"/>
                  <a:gd name="connsiteX16" fmla="*/ 61853 w 264776"/>
                  <a:gd name="connsiteY16" fmla="*/ 240547 h 446792"/>
                  <a:gd name="connsiteX17" fmla="*/ 74232 w 264776"/>
                  <a:gd name="connsiteY17" fmla="*/ 233333 h 446792"/>
                  <a:gd name="connsiteX18" fmla="*/ 77527 w 264776"/>
                  <a:gd name="connsiteY18" fmla="*/ 237430 h 446792"/>
                  <a:gd name="connsiteX19" fmla="*/ 81178 w 264776"/>
                  <a:gd name="connsiteY19" fmla="*/ 268332 h 446792"/>
                  <a:gd name="connsiteX20" fmla="*/ 78328 w 264776"/>
                  <a:gd name="connsiteY20" fmla="*/ 272072 h 446792"/>
                  <a:gd name="connsiteX21" fmla="*/ 67553 w 264776"/>
                  <a:gd name="connsiteY21" fmla="*/ 273497 h 446792"/>
                  <a:gd name="connsiteX22" fmla="*/ 56242 w 264776"/>
                  <a:gd name="connsiteY22" fmla="*/ 255686 h 446792"/>
                  <a:gd name="connsiteX23" fmla="*/ 54194 w 264776"/>
                  <a:gd name="connsiteY23" fmla="*/ 243396 h 446792"/>
                  <a:gd name="connsiteX24" fmla="*/ 38609 w 264776"/>
                  <a:gd name="connsiteY24" fmla="*/ 127802 h 446792"/>
                  <a:gd name="connsiteX25" fmla="*/ 59003 w 264776"/>
                  <a:gd name="connsiteY25" fmla="*/ 150422 h 446792"/>
                  <a:gd name="connsiteX26" fmla="*/ 84918 w 264776"/>
                  <a:gd name="connsiteY26" fmla="*/ 149175 h 446792"/>
                  <a:gd name="connsiteX27" fmla="*/ 69244 w 264776"/>
                  <a:gd name="connsiteY27" fmla="*/ 186045 h 446792"/>
                  <a:gd name="connsiteX28" fmla="*/ 75746 w 264776"/>
                  <a:gd name="connsiteY28" fmla="*/ 199670 h 446792"/>
                  <a:gd name="connsiteX29" fmla="*/ 50009 w 264776"/>
                  <a:gd name="connsiteY29" fmla="*/ 217481 h 446792"/>
                  <a:gd name="connsiteX30" fmla="*/ 29170 w 264776"/>
                  <a:gd name="connsiteY30" fmla="*/ 210980 h 446792"/>
                  <a:gd name="connsiteX31" fmla="*/ 40123 w 264776"/>
                  <a:gd name="connsiteY31" fmla="*/ 269400 h 446792"/>
                  <a:gd name="connsiteX32" fmla="*/ 23648 w 264776"/>
                  <a:gd name="connsiteY32" fmla="*/ 280354 h 446792"/>
                  <a:gd name="connsiteX33" fmla="*/ 3699 w 264776"/>
                  <a:gd name="connsiteY33" fmla="*/ 274833 h 446792"/>
                  <a:gd name="connsiteX34" fmla="*/ 850 w 264776"/>
                  <a:gd name="connsiteY34" fmla="*/ 299145 h 446792"/>
                  <a:gd name="connsiteX35" fmla="*/ 98811 w 264776"/>
                  <a:gd name="connsiteY35" fmla="*/ 312325 h 446792"/>
                  <a:gd name="connsiteX36" fmla="*/ 145654 w 264776"/>
                  <a:gd name="connsiteY36" fmla="*/ 366827 h 446792"/>
                  <a:gd name="connsiteX37" fmla="*/ 167028 w 264776"/>
                  <a:gd name="connsiteY37" fmla="*/ 406813 h 446792"/>
                  <a:gd name="connsiteX38" fmla="*/ 67285 w 264776"/>
                  <a:gd name="connsiteY38" fmla="*/ 354092 h 446792"/>
                  <a:gd name="connsiteX39" fmla="*/ 46090 w 264776"/>
                  <a:gd name="connsiteY39" fmla="*/ 358011 h 446792"/>
                  <a:gd name="connsiteX40" fmla="*/ 212090 w 264776"/>
                  <a:gd name="connsiteY40" fmla="*/ 446354 h 446792"/>
                  <a:gd name="connsiteX41" fmla="*/ 221530 w 264776"/>
                  <a:gd name="connsiteY41" fmla="*/ 430324 h 446792"/>
                  <a:gd name="connsiteX42" fmla="*/ 201938 w 264776"/>
                  <a:gd name="connsiteY42" fmla="*/ 393455 h 446792"/>
                  <a:gd name="connsiteX43" fmla="*/ 172015 w 264776"/>
                  <a:gd name="connsiteY43" fmla="*/ 357833 h 446792"/>
                  <a:gd name="connsiteX44" fmla="*/ 210042 w 264776"/>
                  <a:gd name="connsiteY44" fmla="*/ 346701 h 446792"/>
                  <a:gd name="connsiteX45" fmla="*/ 256796 w 264776"/>
                  <a:gd name="connsiteY45" fmla="*/ 354271 h 446792"/>
                  <a:gd name="connsiteX46" fmla="*/ 264010 w 264776"/>
                  <a:gd name="connsiteY46" fmla="*/ 333521 h 446792"/>
                  <a:gd name="connsiteX47" fmla="*/ 253590 w 264776"/>
                  <a:gd name="connsiteY47" fmla="*/ 321943 h 446792"/>
                  <a:gd name="connsiteX48" fmla="*/ 203897 w 264776"/>
                  <a:gd name="connsiteY48" fmla="*/ 318025 h 446792"/>
                  <a:gd name="connsiteX49" fmla="*/ 134879 w 264776"/>
                  <a:gd name="connsiteY49" fmla="*/ 340111 h 446792"/>
                  <a:gd name="connsiteX50" fmla="*/ 149929 w 264776"/>
                  <a:gd name="connsiteY50" fmla="*/ 303064 h 446792"/>
                  <a:gd name="connsiteX51" fmla="*/ 212981 w 264776"/>
                  <a:gd name="connsiteY51" fmla="*/ 293446 h 446792"/>
                  <a:gd name="connsiteX52" fmla="*/ 205650 w 264776"/>
                  <a:gd name="connsiteY52" fmla="*/ 257537 h 446792"/>
                  <a:gd name="connsiteX53" fmla="*/ 189915 w 264776"/>
                  <a:gd name="connsiteY53" fmla="*/ 253281 h 446792"/>
                  <a:gd name="connsiteX54" fmla="*/ 208261 w 264776"/>
                  <a:gd name="connsiteY54" fmla="*/ 237519 h 446792"/>
                  <a:gd name="connsiteX55" fmla="*/ 199801 w 264776"/>
                  <a:gd name="connsiteY55" fmla="*/ 192991 h 446792"/>
                  <a:gd name="connsiteX56" fmla="*/ 101839 w 264776"/>
                  <a:gd name="connsiteY56" fmla="*/ 186312 h 446792"/>
                  <a:gd name="connsiteX57" fmla="*/ 121431 w 264776"/>
                  <a:gd name="connsiteY57" fmla="*/ 143030 h 446792"/>
                  <a:gd name="connsiteX58" fmla="*/ 168275 w 264776"/>
                  <a:gd name="connsiteY58" fmla="*/ 134125 h 446792"/>
                  <a:gd name="connsiteX59" fmla="*/ 192765 w 264776"/>
                  <a:gd name="connsiteY59" fmla="*/ 100996 h 446792"/>
                  <a:gd name="connsiteX60" fmla="*/ 167651 w 264776"/>
                  <a:gd name="connsiteY60" fmla="*/ 106429 h 446792"/>
                  <a:gd name="connsiteX61" fmla="*/ 124370 w 264776"/>
                  <a:gd name="connsiteY61" fmla="*/ 115334 h 446792"/>
                  <a:gd name="connsiteX62" fmla="*/ 140489 w 264776"/>
                  <a:gd name="connsiteY62" fmla="*/ 57092 h 446792"/>
                  <a:gd name="connsiteX63" fmla="*/ 161774 w 264776"/>
                  <a:gd name="connsiteY63" fmla="*/ 23607 h 446792"/>
                  <a:gd name="connsiteX64" fmla="*/ 142715 w 264776"/>
                  <a:gd name="connsiteY64" fmla="*/ -438 h 446792"/>
                  <a:gd name="connsiteX65" fmla="*/ 113772 w 264776"/>
                  <a:gd name="connsiteY65" fmla="*/ 61901 h 446792"/>
                  <a:gd name="connsiteX66" fmla="*/ 92488 w 264776"/>
                  <a:gd name="connsiteY66" fmla="*/ 123082 h 446792"/>
                  <a:gd name="connsiteX67" fmla="*/ 58736 w 264776"/>
                  <a:gd name="connsiteY67" fmla="*/ 130919 h 446792"/>
                  <a:gd name="connsiteX68" fmla="*/ 38609 w 264776"/>
                  <a:gd name="connsiteY68" fmla="*/ 127980 h 446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264776" h="446792">
                    <a:moveTo>
                      <a:pt x="128467" y="209555"/>
                    </a:moveTo>
                    <a:cubicBezTo>
                      <a:pt x="128467" y="209555"/>
                      <a:pt x="126151" y="205013"/>
                      <a:pt x="129713" y="204835"/>
                    </a:cubicBezTo>
                    <a:cubicBezTo>
                      <a:pt x="133276" y="204657"/>
                      <a:pt x="160794" y="204212"/>
                      <a:pt x="164713" y="204835"/>
                    </a:cubicBezTo>
                    <a:cubicBezTo>
                      <a:pt x="168631" y="205459"/>
                      <a:pt x="175043" y="207952"/>
                      <a:pt x="172549" y="213741"/>
                    </a:cubicBezTo>
                    <a:cubicBezTo>
                      <a:pt x="170056" y="219529"/>
                      <a:pt x="164713" y="231552"/>
                      <a:pt x="130693" y="257022"/>
                    </a:cubicBezTo>
                    <a:cubicBezTo>
                      <a:pt x="121788" y="259693"/>
                      <a:pt x="123925" y="255953"/>
                      <a:pt x="124281" y="254795"/>
                    </a:cubicBezTo>
                    <a:cubicBezTo>
                      <a:pt x="124637" y="253638"/>
                      <a:pt x="128645" y="233511"/>
                      <a:pt x="129446" y="229415"/>
                    </a:cubicBezTo>
                    <a:cubicBezTo>
                      <a:pt x="130248" y="225318"/>
                      <a:pt x="131495" y="208932"/>
                      <a:pt x="128467" y="209555"/>
                    </a:cubicBezTo>
                    <a:moveTo>
                      <a:pt x="89015" y="231285"/>
                    </a:moveTo>
                    <a:cubicBezTo>
                      <a:pt x="89015" y="231285"/>
                      <a:pt x="84918" y="226476"/>
                      <a:pt x="87768" y="224605"/>
                    </a:cubicBezTo>
                    <a:cubicBezTo>
                      <a:pt x="95905" y="219009"/>
                      <a:pt x="104382" y="213923"/>
                      <a:pt x="113149" y="209377"/>
                    </a:cubicBezTo>
                    <a:cubicBezTo>
                      <a:pt x="114841" y="209822"/>
                      <a:pt x="117513" y="208308"/>
                      <a:pt x="117335" y="212227"/>
                    </a:cubicBezTo>
                    <a:cubicBezTo>
                      <a:pt x="117305" y="219295"/>
                      <a:pt x="116739" y="226350"/>
                      <a:pt x="115643" y="233333"/>
                    </a:cubicBezTo>
                    <a:cubicBezTo>
                      <a:pt x="114218" y="238231"/>
                      <a:pt x="108429" y="266105"/>
                      <a:pt x="92310" y="266105"/>
                    </a:cubicBezTo>
                    <a:cubicBezTo>
                      <a:pt x="90084" y="254795"/>
                      <a:pt x="91687" y="231463"/>
                      <a:pt x="89015" y="231107"/>
                    </a:cubicBezTo>
                    <a:close/>
                    <a:moveTo>
                      <a:pt x="54194" y="243574"/>
                    </a:moveTo>
                    <a:cubicBezTo>
                      <a:pt x="56874" y="242921"/>
                      <a:pt x="59451" y="241902"/>
                      <a:pt x="61853" y="240547"/>
                    </a:cubicBezTo>
                    <a:cubicBezTo>
                      <a:pt x="65683" y="237665"/>
                      <a:pt x="69837" y="235244"/>
                      <a:pt x="74232" y="233333"/>
                    </a:cubicBezTo>
                    <a:cubicBezTo>
                      <a:pt x="76903" y="233333"/>
                      <a:pt x="77260" y="232086"/>
                      <a:pt x="77527" y="237430"/>
                    </a:cubicBezTo>
                    <a:cubicBezTo>
                      <a:pt x="77794" y="242773"/>
                      <a:pt x="81178" y="268332"/>
                      <a:pt x="81178" y="268332"/>
                    </a:cubicBezTo>
                    <a:cubicBezTo>
                      <a:pt x="81178" y="268332"/>
                      <a:pt x="83048" y="271627"/>
                      <a:pt x="78328" y="272072"/>
                    </a:cubicBezTo>
                    <a:cubicBezTo>
                      <a:pt x="73608" y="272517"/>
                      <a:pt x="68799" y="274744"/>
                      <a:pt x="67553" y="273497"/>
                    </a:cubicBezTo>
                    <a:cubicBezTo>
                      <a:pt x="66306" y="272250"/>
                      <a:pt x="57667" y="257467"/>
                      <a:pt x="56242" y="255686"/>
                    </a:cubicBezTo>
                    <a:cubicBezTo>
                      <a:pt x="54818" y="253905"/>
                      <a:pt x="51879" y="245177"/>
                      <a:pt x="54194" y="243396"/>
                    </a:cubicBezTo>
                    <a:close/>
                    <a:moveTo>
                      <a:pt x="38609" y="127802"/>
                    </a:moveTo>
                    <a:cubicBezTo>
                      <a:pt x="35492" y="138400"/>
                      <a:pt x="46714" y="145613"/>
                      <a:pt x="59003" y="150422"/>
                    </a:cubicBezTo>
                    <a:cubicBezTo>
                      <a:pt x="71293" y="155231"/>
                      <a:pt x="85720" y="145435"/>
                      <a:pt x="84918" y="149175"/>
                    </a:cubicBezTo>
                    <a:cubicBezTo>
                      <a:pt x="81340" y="162102"/>
                      <a:pt x="76070" y="174499"/>
                      <a:pt x="69244" y="186045"/>
                    </a:cubicBezTo>
                    <a:cubicBezTo>
                      <a:pt x="73341" y="192367"/>
                      <a:pt x="77349" y="195662"/>
                      <a:pt x="75746" y="199670"/>
                    </a:cubicBezTo>
                    <a:cubicBezTo>
                      <a:pt x="72718" y="207329"/>
                      <a:pt x="59181" y="211247"/>
                      <a:pt x="50009" y="217481"/>
                    </a:cubicBezTo>
                    <a:cubicBezTo>
                      <a:pt x="44042" y="218104"/>
                      <a:pt x="34780" y="205280"/>
                      <a:pt x="29170" y="210980"/>
                    </a:cubicBezTo>
                    <a:cubicBezTo>
                      <a:pt x="12427" y="227099"/>
                      <a:pt x="33355" y="262632"/>
                      <a:pt x="40123" y="269400"/>
                    </a:cubicBezTo>
                    <a:cubicBezTo>
                      <a:pt x="56599" y="280889"/>
                      <a:pt x="29882" y="280800"/>
                      <a:pt x="23648" y="280354"/>
                    </a:cubicBezTo>
                    <a:cubicBezTo>
                      <a:pt x="12249" y="279642"/>
                      <a:pt x="9844" y="271449"/>
                      <a:pt x="3699" y="274833"/>
                    </a:cubicBezTo>
                    <a:cubicBezTo>
                      <a:pt x="1829" y="275812"/>
                      <a:pt x="-2356" y="282937"/>
                      <a:pt x="850" y="299145"/>
                    </a:cubicBezTo>
                    <a:cubicBezTo>
                      <a:pt x="16791" y="353202"/>
                      <a:pt x="53036" y="318648"/>
                      <a:pt x="98811" y="312325"/>
                    </a:cubicBezTo>
                    <a:cubicBezTo>
                      <a:pt x="106114" y="316244"/>
                      <a:pt x="77438" y="379829"/>
                      <a:pt x="145654" y="366827"/>
                    </a:cubicBezTo>
                    <a:cubicBezTo>
                      <a:pt x="149929" y="369232"/>
                      <a:pt x="170946" y="400223"/>
                      <a:pt x="167028" y="406813"/>
                    </a:cubicBezTo>
                    <a:cubicBezTo>
                      <a:pt x="163109" y="413404"/>
                      <a:pt x="83494" y="389448"/>
                      <a:pt x="67285" y="354092"/>
                    </a:cubicBezTo>
                    <a:cubicBezTo>
                      <a:pt x="58380" y="347413"/>
                      <a:pt x="42795" y="341446"/>
                      <a:pt x="46090" y="358011"/>
                    </a:cubicBezTo>
                    <a:cubicBezTo>
                      <a:pt x="46090" y="396216"/>
                      <a:pt x="163020" y="444038"/>
                      <a:pt x="212090" y="446354"/>
                    </a:cubicBezTo>
                    <a:cubicBezTo>
                      <a:pt x="219393" y="446354"/>
                      <a:pt x="221441" y="439764"/>
                      <a:pt x="221530" y="430324"/>
                    </a:cubicBezTo>
                    <a:cubicBezTo>
                      <a:pt x="221530" y="423289"/>
                      <a:pt x="210309" y="409129"/>
                      <a:pt x="201938" y="393455"/>
                    </a:cubicBezTo>
                    <a:cubicBezTo>
                      <a:pt x="193689" y="380232"/>
                      <a:pt x="183615" y="368240"/>
                      <a:pt x="172015" y="357833"/>
                    </a:cubicBezTo>
                    <a:cubicBezTo>
                      <a:pt x="172460" y="354894"/>
                      <a:pt x="190717" y="351421"/>
                      <a:pt x="210042" y="346701"/>
                    </a:cubicBezTo>
                    <a:cubicBezTo>
                      <a:pt x="229456" y="346701"/>
                      <a:pt x="239163" y="358189"/>
                      <a:pt x="256796" y="354271"/>
                    </a:cubicBezTo>
                    <a:cubicBezTo>
                      <a:pt x="264188" y="352044"/>
                      <a:pt x="265256" y="342248"/>
                      <a:pt x="264010" y="333521"/>
                    </a:cubicBezTo>
                    <a:cubicBezTo>
                      <a:pt x="263386" y="329335"/>
                      <a:pt x="261160" y="326218"/>
                      <a:pt x="253590" y="321943"/>
                    </a:cubicBezTo>
                    <a:cubicBezTo>
                      <a:pt x="236848" y="312503"/>
                      <a:pt x="213604" y="317312"/>
                      <a:pt x="203897" y="318025"/>
                    </a:cubicBezTo>
                    <a:cubicBezTo>
                      <a:pt x="179751" y="321181"/>
                      <a:pt x="156371" y="328662"/>
                      <a:pt x="134879" y="340111"/>
                    </a:cubicBezTo>
                    <a:cubicBezTo>
                      <a:pt x="119828" y="341179"/>
                      <a:pt x="135502" y="312593"/>
                      <a:pt x="149929" y="303064"/>
                    </a:cubicBezTo>
                    <a:cubicBezTo>
                      <a:pt x="175043" y="298967"/>
                      <a:pt x="202205" y="301015"/>
                      <a:pt x="212981" y="293446"/>
                    </a:cubicBezTo>
                    <a:cubicBezTo>
                      <a:pt x="220872" y="281505"/>
                      <a:pt x="217591" y="265428"/>
                      <a:pt x="205650" y="257537"/>
                    </a:cubicBezTo>
                    <a:cubicBezTo>
                      <a:pt x="200999" y="254463"/>
                      <a:pt x="195481" y="252971"/>
                      <a:pt x="189915" y="253281"/>
                    </a:cubicBezTo>
                    <a:cubicBezTo>
                      <a:pt x="183681" y="253281"/>
                      <a:pt x="194546" y="244376"/>
                      <a:pt x="208261" y="237519"/>
                    </a:cubicBezTo>
                    <a:cubicBezTo>
                      <a:pt x="218057" y="226476"/>
                      <a:pt x="222421" y="208219"/>
                      <a:pt x="199801" y="192991"/>
                    </a:cubicBezTo>
                    <a:cubicBezTo>
                      <a:pt x="166583" y="174556"/>
                      <a:pt x="110745" y="185777"/>
                      <a:pt x="101839" y="186312"/>
                    </a:cubicBezTo>
                    <a:cubicBezTo>
                      <a:pt x="108251" y="166452"/>
                      <a:pt x="115643" y="147572"/>
                      <a:pt x="121431" y="143030"/>
                    </a:cubicBezTo>
                    <a:cubicBezTo>
                      <a:pt x="133276" y="140448"/>
                      <a:pt x="149128" y="137598"/>
                      <a:pt x="168275" y="134125"/>
                    </a:cubicBezTo>
                    <a:cubicBezTo>
                      <a:pt x="187422" y="130652"/>
                      <a:pt x="221708" y="123616"/>
                      <a:pt x="192765" y="100996"/>
                    </a:cubicBezTo>
                    <a:cubicBezTo>
                      <a:pt x="175845" y="93248"/>
                      <a:pt x="171481" y="100996"/>
                      <a:pt x="167651" y="106429"/>
                    </a:cubicBezTo>
                    <a:cubicBezTo>
                      <a:pt x="143784" y="109635"/>
                      <a:pt x="132474" y="116136"/>
                      <a:pt x="124370" y="115334"/>
                    </a:cubicBezTo>
                    <a:cubicBezTo>
                      <a:pt x="126953" y="99037"/>
                      <a:pt x="136749" y="71964"/>
                      <a:pt x="140489" y="57092"/>
                    </a:cubicBezTo>
                    <a:cubicBezTo>
                      <a:pt x="144230" y="42219"/>
                      <a:pt x="157054" y="31444"/>
                      <a:pt x="161774" y="23607"/>
                    </a:cubicBezTo>
                    <a:cubicBezTo>
                      <a:pt x="162614" y="11863"/>
                      <a:pt x="154341" y="1425"/>
                      <a:pt x="142715" y="-438"/>
                    </a:cubicBezTo>
                    <a:cubicBezTo>
                      <a:pt x="128674" y="18004"/>
                      <a:pt x="118799" y="39273"/>
                      <a:pt x="113772" y="61901"/>
                    </a:cubicBezTo>
                    <a:cubicBezTo>
                      <a:pt x="111190" y="71430"/>
                      <a:pt x="97654" y="122013"/>
                      <a:pt x="92488" y="123082"/>
                    </a:cubicBezTo>
                    <a:cubicBezTo>
                      <a:pt x="81458" y="126567"/>
                      <a:pt x="70173" y="129188"/>
                      <a:pt x="58736" y="130919"/>
                    </a:cubicBezTo>
                    <a:cubicBezTo>
                      <a:pt x="52413" y="129850"/>
                      <a:pt x="41726" y="125130"/>
                      <a:pt x="38609" y="127980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8969491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9741DB1B-AB11-42E2-ABB3-C439DE312A7F}"/>
              </a:ext>
            </a:extLst>
          </p:cNvPr>
          <p:cNvGrpSpPr/>
          <p:nvPr userDrawn="1"/>
        </p:nvGrpSpPr>
        <p:grpSpPr>
          <a:xfrm>
            <a:off x="571944" y="6385053"/>
            <a:ext cx="2494917" cy="307427"/>
            <a:chOff x="650975" y="5882279"/>
            <a:chExt cx="3328166" cy="410101"/>
          </a:xfrm>
          <a:solidFill>
            <a:schemeClr val="bg1">
              <a:lumMod val="65000"/>
            </a:schemeClr>
          </a:solidFill>
        </p:grpSpPr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EF5C9D46-37DD-4C57-A350-A0EC8EC7DA8C}"/>
                </a:ext>
              </a:extLst>
            </p:cNvPr>
            <p:cNvGrpSpPr/>
            <p:nvPr/>
          </p:nvGrpSpPr>
          <p:grpSpPr>
            <a:xfrm>
              <a:off x="2581367" y="5885220"/>
              <a:ext cx="322098" cy="404221"/>
              <a:chOff x="2450389" y="5885095"/>
              <a:chExt cx="371863" cy="466673"/>
            </a:xfrm>
            <a:grpFill/>
          </p:grpSpPr>
          <p:sp>
            <p:nvSpPr>
              <p:cNvPr id="105" name="任意多边形: 形状 104">
                <a:extLst>
                  <a:ext uri="{FF2B5EF4-FFF2-40B4-BE49-F238E27FC236}">
                    <a16:creationId xmlns:a16="http://schemas.microsoft.com/office/drawing/2014/main" id="{F6B3E919-01D1-4F71-B78F-88857B5F186E}"/>
                  </a:ext>
                </a:extLst>
              </p:cNvPr>
              <p:cNvSpPr/>
              <p:nvPr/>
            </p:nvSpPr>
            <p:spPr>
              <a:xfrm>
                <a:off x="2450389" y="5885095"/>
                <a:ext cx="371863" cy="306919"/>
              </a:xfrm>
              <a:custGeom>
                <a:avLst/>
                <a:gdLst>
                  <a:gd name="connsiteX0" fmla="*/ 97477 w 371863"/>
                  <a:gd name="connsiteY0" fmla="*/ 42876 h 306919"/>
                  <a:gd name="connsiteX1" fmla="*/ 100327 w 371863"/>
                  <a:gd name="connsiteY1" fmla="*/ 31744 h 306919"/>
                  <a:gd name="connsiteX2" fmla="*/ 115644 w 371863"/>
                  <a:gd name="connsiteY2" fmla="*/ 30052 h 306919"/>
                  <a:gd name="connsiteX3" fmla="*/ 130962 w 371863"/>
                  <a:gd name="connsiteY3" fmla="*/ 47863 h 306919"/>
                  <a:gd name="connsiteX4" fmla="*/ 145478 w 371863"/>
                  <a:gd name="connsiteY4" fmla="*/ 37889 h 306919"/>
                  <a:gd name="connsiteX5" fmla="*/ 176915 w 371863"/>
                  <a:gd name="connsiteY5" fmla="*/ 41808 h 306919"/>
                  <a:gd name="connsiteX6" fmla="*/ 203632 w 371863"/>
                  <a:gd name="connsiteY6" fmla="*/ 16783 h 306919"/>
                  <a:gd name="connsiteX7" fmla="*/ 231862 w 371863"/>
                  <a:gd name="connsiteY7" fmla="*/ 664 h 306919"/>
                  <a:gd name="connsiteX8" fmla="*/ 260805 w 371863"/>
                  <a:gd name="connsiteY8" fmla="*/ 664 h 306919"/>
                  <a:gd name="connsiteX9" fmla="*/ 278617 w 371863"/>
                  <a:gd name="connsiteY9" fmla="*/ 10994 h 306919"/>
                  <a:gd name="connsiteX10" fmla="*/ 289303 w 371863"/>
                  <a:gd name="connsiteY10" fmla="*/ 30854 h 306919"/>
                  <a:gd name="connsiteX11" fmla="*/ 288146 w 371863"/>
                  <a:gd name="connsiteY11" fmla="*/ 49110 h 306919"/>
                  <a:gd name="connsiteX12" fmla="*/ 262853 w 371863"/>
                  <a:gd name="connsiteY12" fmla="*/ 84287 h 306919"/>
                  <a:gd name="connsiteX13" fmla="*/ 250029 w 371863"/>
                  <a:gd name="connsiteY13" fmla="*/ 118217 h 306919"/>
                  <a:gd name="connsiteX14" fmla="*/ 257866 w 371863"/>
                  <a:gd name="connsiteY14" fmla="*/ 126054 h 306919"/>
                  <a:gd name="connsiteX15" fmla="*/ 293489 w 371863"/>
                  <a:gd name="connsiteY15" fmla="*/ 131843 h 306919"/>
                  <a:gd name="connsiteX16" fmla="*/ 341490 w 371863"/>
                  <a:gd name="connsiteY16" fmla="*/ 154285 h 306919"/>
                  <a:gd name="connsiteX17" fmla="*/ 368207 w 371863"/>
                  <a:gd name="connsiteY17" fmla="*/ 186167 h 306919"/>
                  <a:gd name="connsiteX18" fmla="*/ 368207 w 371863"/>
                  <a:gd name="connsiteY18" fmla="*/ 201484 h 306919"/>
                  <a:gd name="connsiteX19" fmla="*/ 338017 w 371863"/>
                  <a:gd name="connsiteY19" fmla="*/ 220453 h 306919"/>
                  <a:gd name="connsiteX20" fmla="*/ 303641 w 371863"/>
                  <a:gd name="connsiteY20" fmla="*/ 221700 h 306919"/>
                  <a:gd name="connsiteX21" fmla="*/ 292420 w 371863"/>
                  <a:gd name="connsiteY21" fmla="*/ 215911 h 306919"/>
                  <a:gd name="connsiteX22" fmla="*/ 279596 w 371863"/>
                  <a:gd name="connsiteY22" fmla="*/ 205136 h 306919"/>
                  <a:gd name="connsiteX23" fmla="*/ 294557 w 371863"/>
                  <a:gd name="connsiteY23" fmla="*/ 177439 h 306919"/>
                  <a:gd name="connsiteX24" fmla="*/ 290372 w 371863"/>
                  <a:gd name="connsiteY24" fmla="*/ 163725 h 306919"/>
                  <a:gd name="connsiteX25" fmla="*/ 232842 w 371863"/>
                  <a:gd name="connsiteY25" fmla="*/ 157135 h 306919"/>
                  <a:gd name="connsiteX26" fmla="*/ 207995 w 371863"/>
                  <a:gd name="connsiteY26" fmla="*/ 170404 h 306919"/>
                  <a:gd name="connsiteX27" fmla="*/ 178963 w 371863"/>
                  <a:gd name="connsiteY27" fmla="*/ 167287 h 306919"/>
                  <a:gd name="connsiteX28" fmla="*/ 148773 w 371863"/>
                  <a:gd name="connsiteY28" fmla="*/ 174411 h 306919"/>
                  <a:gd name="connsiteX29" fmla="*/ 99525 w 371863"/>
                  <a:gd name="connsiteY29" fmla="*/ 194004 h 306919"/>
                  <a:gd name="connsiteX30" fmla="*/ 87325 w 371863"/>
                  <a:gd name="connsiteY30" fmla="*/ 201662 h 306919"/>
                  <a:gd name="connsiteX31" fmla="*/ 77974 w 371863"/>
                  <a:gd name="connsiteY31" fmla="*/ 220097 h 306919"/>
                  <a:gd name="connsiteX32" fmla="*/ 72185 w 371863"/>
                  <a:gd name="connsiteY32" fmla="*/ 235771 h 306919"/>
                  <a:gd name="connsiteX33" fmla="*/ 64704 w 371863"/>
                  <a:gd name="connsiteY33" fmla="*/ 249842 h 306919"/>
                  <a:gd name="connsiteX34" fmla="*/ 59450 w 371863"/>
                  <a:gd name="connsiteY34" fmla="*/ 263378 h 306919"/>
                  <a:gd name="connsiteX35" fmla="*/ 55176 w 371863"/>
                  <a:gd name="connsiteY35" fmla="*/ 277182 h 306919"/>
                  <a:gd name="connsiteX36" fmla="*/ 50990 w 371863"/>
                  <a:gd name="connsiteY36" fmla="*/ 289560 h 306919"/>
                  <a:gd name="connsiteX37" fmla="*/ 49387 w 371863"/>
                  <a:gd name="connsiteY37" fmla="*/ 302295 h 306919"/>
                  <a:gd name="connsiteX38" fmla="*/ 43420 w 371863"/>
                  <a:gd name="connsiteY38" fmla="*/ 306481 h 306919"/>
                  <a:gd name="connsiteX39" fmla="*/ 29172 w 371863"/>
                  <a:gd name="connsiteY39" fmla="*/ 303988 h 306919"/>
                  <a:gd name="connsiteX40" fmla="*/ 18841 w 371863"/>
                  <a:gd name="connsiteY40" fmla="*/ 299446 h 306919"/>
                  <a:gd name="connsiteX41" fmla="*/ 8778 w 371863"/>
                  <a:gd name="connsiteY41" fmla="*/ 293835 h 306919"/>
                  <a:gd name="connsiteX42" fmla="*/ 3612 w 371863"/>
                  <a:gd name="connsiteY42" fmla="*/ 288937 h 306919"/>
                  <a:gd name="connsiteX43" fmla="*/ -306 w 371863"/>
                  <a:gd name="connsiteY43" fmla="*/ 280477 h 306919"/>
                  <a:gd name="connsiteX44" fmla="*/ 5393 w 371863"/>
                  <a:gd name="connsiteY44" fmla="*/ 266406 h 306919"/>
                  <a:gd name="connsiteX45" fmla="*/ 10559 w 371863"/>
                  <a:gd name="connsiteY45" fmla="*/ 251801 h 306919"/>
                  <a:gd name="connsiteX46" fmla="*/ 17861 w 371863"/>
                  <a:gd name="connsiteY46" fmla="*/ 235325 h 306919"/>
                  <a:gd name="connsiteX47" fmla="*/ 34693 w 371863"/>
                  <a:gd name="connsiteY47" fmla="*/ 198991 h 306919"/>
                  <a:gd name="connsiteX48" fmla="*/ 44043 w 371863"/>
                  <a:gd name="connsiteY48" fmla="*/ 179399 h 306919"/>
                  <a:gd name="connsiteX49" fmla="*/ 49565 w 371863"/>
                  <a:gd name="connsiteY49" fmla="*/ 168890 h 306919"/>
                  <a:gd name="connsiteX50" fmla="*/ 51257 w 371863"/>
                  <a:gd name="connsiteY50" fmla="*/ 157313 h 306919"/>
                  <a:gd name="connsiteX51" fmla="*/ 60163 w 371863"/>
                  <a:gd name="connsiteY51" fmla="*/ 150545 h 306919"/>
                  <a:gd name="connsiteX52" fmla="*/ 83941 w 371863"/>
                  <a:gd name="connsiteY52" fmla="*/ 150545 h 306919"/>
                  <a:gd name="connsiteX53" fmla="*/ 93647 w 371863"/>
                  <a:gd name="connsiteY53" fmla="*/ 156155 h 306919"/>
                  <a:gd name="connsiteX54" fmla="*/ 100861 w 371863"/>
                  <a:gd name="connsiteY54" fmla="*/ 163547 h 306919"/>
                  <a:gd name="connsiteX55" fmla="*/ 117959 w 371863"/>
                  <a:gd name="connsiteY55" fmla="*/ 159183 h 306919"/>
                  <a:gd name="connsiteX56" fmla="*/ 150554 w 371863"/>
                  <a:gd name="connsiteY56" fmla="*/ 147250 h 306919"/>
                  <a:gd name="connsiteX57" fmla="*/ 167652 w 371863"/>
                  <a:gd name="connsiteY57" fmla="*/ 133624 h 306919"/>
                  <a:gd name="connsiteX58" fmla="*/ 184128 w 371863"/>
                  <a:gd name="connsiteY58" fmla="*/ 115813 h 306919"/>
                  <a:gd name="connsiteX59" fmla="*/ 195706 w 371863"/>
                  <a:gd name="connsiteY59" fmla="*/ 96577 h 306919"/>
                  <a:gd name="connsiteX60" fmla="*/ 204611 w 371863"/>
                  <a:gd name="connsiteY60" fmla="*/ 80458 h 306919"/>
                  <a:gd name="connsiteX61" fmla="*/ 212092 w 371863"/>
                  <a:gd name="connsiteY61" fmla="*/ 59352 h 306919"/>
                  <a:gd name="connsiteX62" fmla="*/ 221621 w 371863"/>
                  <a:gd name="connsiteY62" fmla="*/ 35752 h 306919"/>
                  <a:gd name="connsiteX63" fmla="*/ 216087 w 371863"/>
                  <a:gd name="connsiteY63" fmla="*/ 31179 h 306919"/>
                  <a:gd name="connsiteX64" fmla="*/ 215833 w 371863"/>
                  <a:gd name="connsiteY64" fmla="*/ 31210 h 306919"/>
                  <a:gd name="connsiteX65" fmla="*/ 200069 w 371863"/>
                  <a:gd name="connsiteY65" fmla="*/ 39492 h 306919"/>
                  <a:gd name="connsiteX66" fmla="*/ 200693 w 371863"/>
                  <a:gd name="connsiteY66" fmla="*/ 58639 h 306919"/>
                  <a:gd name="connsiteX67" fmla="*/ 200693 w 371863"/>
                  <a:gd name="connsiteY67" fmla="*/ 76450 h 306919"/>
                  <a:gd name="connsiteX68" fmla="*/ 193479 w 371863"/>
                  <a:gd name="connsiteY68" fmla="*/ 84643 h 306919"/>
                  <a:gd name="connsiteX69" fmla="*/ 172373 w 371863"/>
                  <a:gd name="connsiteY69" fmla="*/ 86336 h 306919"/>
                  <a:gd name="connsiteX70" fmla="*/ 151534 w 371863"/>
                  <a:gd name="connsiteY70" fmla="*/ 77430 h 306919"/>
                  <a:gd name="connsiteX71" fmla="*/ 140402 w 371863"/>
                  <a:gd name="connsiteY71" fmla="*/ 68524 h 306919"/>
                  <a:gd name="connsiteX72" fmla="*/ 138354 w 371863"/>
                  <a:gd name="connsiteY72" fmla="*/ 77964 h 306919"/>
                  <a:gd name="connsiteX73" fmla="*/ 138354 w 371863"/>
                  <a:gd name="connsiteY73" fmla="*/ 115724 h 306919"/>
                  <a:gd name="connsiteX74" fmla="*/ 125174 w 371863"/>
                  <a:gd name="connsiteY74" fmla="*/ 130596 h 306919"/>
                  <a:gd name="connsiteX75" fmla="*/ 102197 w 371863"/>
                  <a:gd name="connsiteY75" fmla="*/ 126589 h 306919"/>
                  <a:gd name="connsiteX76" fmla="*/ 81180 w 371863"/>
                  <a:gd name="connsiteY76" fmla="*/ 90966 h 306919"/>
                  <a:gd name="connsiteX77" fmla="*/ 81180 w 371863"/>
                  <a:gd name="connsiteY77" fmla="*/ 74669 h 306919"/>
                  <a:gd name="connsiteX78" fmla="*/ 88571 w 371863"/>
                  <a:gd name="connsiteY78" fmla="*/ 66387 h 306919"/>
                  <a:gd name="connsiteX79" fmla="*/ 91510 w 371863"/>
                  <a:gd name="connsiteY79" fmla="*/ 56056 h 306919"/>
                  <a:gd name="connsiteX80" fmla="*/ 97477 w 371863"/>
                  <a:gd name="connsiteY80" fmla="*/ 42876 h 306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371863" h="306919">
                    <a:moveTo>
                      <a:pt x="97477" y="42876"/>
                    </a:moveTo>
                    <a:cubicBezTo>
                      <a:pt x="97523" y="38991"/>
                      <a:pt x="98501" y="35174"/>
                      <a:pt x="100327" y="31744"/>
                    </a:cubicBezTo>
                    <a:cubicBezTo>
                      <a:pt x="103266" y="27202"/>
                      <a:pt x="104067" y="23818"/>
                      <a:pt x="115644" y="30052"/>
                    </a:cubicBezTo>
                    <a:cubicBezTo>
                      <a:pt x="127222" y="36286"/>
                      <a:pt x="127667" y="47863"/>
                      <a:pt x="130962" y="47863"/>
                    </a:cubicBezTo>
                    <a:cubicBezTo>
                      <a:pt x="134257" y="47863"/>
                      <a:pt x="138443" y="38958"/>
                      <a:pt x="145478" y="37889"/>
                    </a:cubicBezTo>
                    <a:cubicBezTo>
                      <a:pt x="158925" y="33169"/>
                      <a:pt x="170681" y="45548"/>
                      <a:pt x="176915" y="41808"/>
                    </a:cubicBezTo>
                    <a:cubicBezTo>
                      <a:pt x="183149" y="38067"/>
                      <a:pt x="195973" y="20880"/>
                      <a:pt x="203632" y="16783"/>
                    </a:cubicBezTo>
                    <a:cubicBezTo>
                      <a:pt x="211290" y="12686"/>
                      <a:pt x="221888" y="1020"/>
                      <a:pt x="231862" y="664"/>
                    </a:cubicBezTo>
                    <a:cubicBezTo>
                      <a:pt x="241454" y="-806"/>
                      <a:pt x="251214" y="-806"/>
                      <a:pt x="260805" y="664"/>
                    </a:cubicBezTo>
                    <a:cubicBezTo>
                      <a:pt x="271136" y="3158"/>
                      <a:pt x="276568" y="6453"/>
                      <a:pt x="278617" y="10994"/>
                    </a:cubicBezTo>
                    <a:cubicBezTo>
                      <a:pt x="282652" y="17348"/>
                      <a:pt x="286224" y="23985"/>
                      <a:pt x="289303" y="30854"/>
                    </a:cubicBezTo>
                    <a:cubicBezTo>
                      <a:pt x="291408" y="36845"/>
                      <a:pt x="290990" y="43433"/>
                      <a:pt x="288146" y="49110"/>
                    </a:cubicBezTo>
                    <a:cubicBezTo>
                      <a:pt x="279107" y="60387"/>
                      <a:pt x="270665" y="72128"/>
                      <a:pt x="262853" y="84287"/>
                    </a:cubicBezTo>
                    <a:cubicBezTo>
                      <a:pt x="258312" y="94172"/>
                      <a:pt x="254571" y="111983"/>
                      <a:pt x="250029" y="118217"/>
                    </a:cubicBezTo>
                    <a:cubicBezTo>
                      <a:pt x="245488" y="124451"/>
                      <a:pt x="249139" y="126054"/>
                      <a:pt x="257866" y="126054"/>
                    </a:cubicBezTo>
                    <a:cubicBezTo>
                      <a:pt x="266594" y="126054"/>
                      <a:pt x="286899" y="131843"/>
                      <a:pt x="293489" y="131843"/>
                    </a:cubicBezTo>
                    <a:cubicBezTo>
                      <a:pt x="310932" y="135739"/>
                      <a:pt x="327315" y="143398"/>
                      <a:pt x="341490" y="154285"/>
                    </a:cubicBezTo>
                    <a:cubicBezTo>
                      <a:pt x="351464" y="164170"/>
                      <a:pt x="365980" y="177796"/>
                      <a:pt x="368207" y="186167"/>
                    </a:cubicBezTo>
                    <a:cubicBezTo>
                      <a:pt x="370433" y="194538"/>
                      <a:pt x="374441" y="194004"/>
                      <a:pt x="368207" y="201484"/>
                    </a:cubicBezTo>
                    <a:cubicBezTo>
                      <a:pt x="360204" y="210612"/>
                      <a:pt x="349712" y="217205"/>
                      <a:pt x="338017" y="220453"/>
                    </a:cubicBezTo>
                    <a:cubicBezTo>
                      <a:pt x="328488" y="222145"/>
                      <a:pt x="310231" y="224639"/>
                      <a:pt x="303641" y="221700"/>
                    </a:cubicBezTo>
                    <a:cubicBezTo>
                      <a:pt x="297051" y="218761"/>
                      <a:pt x="295359" y="219652"/>
                      <a:pt x="292420" y="215911"/>
                    </a:cubicBezTo>
                    <a:cubicBezTo>
                      <a:pt x="289482" y="212171"/>
                      <a:pt x="280041" y="210123"/>
                      <a:pt x="279596" y="205136"/>
                    </a:cubicBezTo>
                    <a:cubicBezTo>
                      <a:pt x="279151" y="200149"/>
                      <a:pt x="293311" y="185722"/>
                      <a:pt x="294557" y="177439"/>
                    </a:cubicBezTo>
                    <a:cubicBezTo>
                      <a:pt x="295804" y="169157"/>
                      <a:pt x="299456" y="166664"/>
                      <a:pt x="290372" y="163725"/>
                    </a:cubicBezTo>
                    <a:cubicBezTo>
                      <a:pt x="281288" y="160786"/>
                      <a:pt x="258490" y="148407"/>
                      <a:pt x="232842" y="157135"/>
                    </a:cubicBezTo>
                    <a:cubicBezTo>
                      <a:pt x="207194" y="165862"/>
                      <a:pt x="218326" y="171651"/>
                      <a:pt x="207995" y="170404"/>
                    </a:cubicBezTo>
                    <a:cubicBezTo>
                      <a:pt x="198465" y="168280"/>
                      <a:pt x="188727" y="167234"/>
                      <a:pt x="178963" y="167287"/>
                    </a:cubicBezTo>
                    <a:cubicBezTo>
                      <a:pt x="171571" y="168534"/>
                      <a:pt x="159282" y="171384"/>
                      <a:pt x="148773" y="174411"/>
                    </a:cubicBezTo>
                    <a:cubicBezTo>
                      <a:pt x="132037" y="180107"/>
                      <a:pt x="115600" y="186646"/>
                      <a:pt x="99525" y="194004"/>
                    </a:cubicBezTo>
                    <a:cubicBezTo>
                      <a:pt x="95607" y="196497"/>
                      <a:pt x="91421" y="194449"/>
                      <a:pt x="87325" y="201662"/>
                    </a:cubicBezTo>
                    <a:cubicBezTo>
                      <a:pt x="83228" y="208876"/>
                      <a:pt x="81714" y="212616"/>
                      <a:pt x="77974" y="220097"/>
                    </a:cubicBezTo>
                    <a:cubicBezTo>
                      <a:pt x="74233" y="227578"/>
                      <a:pt x="75480" y="230873"/>
                      <a:pt x="72185" y="235771"/>
                    </a:cubicBezTo>
                    <a:cubicBezTo>
                      <a:pt x="68708" y="239868"/>
                      <a:pt x="66156" y="244668"/>
                      <a:pt x="64704" y="249842"/>
                    </a:cubicBezTo>
                    <a:cubicBezTo>
                      <a:pt x="61854" y="258747"/>
                      <a:pt x="60697" y="258747"/>
                      <a:pt x="59450" y="263378"/>
                    </a:cubicBezTo>
                    <a:cubicBezTo>
                      <a:pt x="58314" y="268064"/>
                      <a:pt x="56886" y="272674"/>
                      <a:pt x="55176" y="277182"/>
                    </a:cubicBezTo>
                    <a:cubicBezTo>
                      <a:pt x="53489" y="281203"/>
                      <a:pt x="52090" y="285340"/>
                      <a:pt x="50990" y="289560"/>
                    </a:cubicBezTo>
                    <a:cubicBezTo>
                      <a:pt x="50166" y="293764"/>
                      <a:pt x="49631" y="298019"/>
                      <a:pt x="49387" y="302295"/>
                    </a:cubicBezTo>
                    <a:cubicBezTo>
                      <a:pt x="49387" y="305234"/>
                      <a:pt x="48585" y="306214"/>
                      <a:pt x="43420" y="306481"/>
                    </a:cubicBezTo>
                    <a:cubicBezTo>
                      <a:pt x="38590" y="306206"/>
                      <a:pt x="33808" y="305369"/>
                      <a:pt x="29172" y="303988"/>
                    </a:cubicBezTo>
                    <a:cubicBezTo>
                      <a:pt x="25876" y="303364"/>
                      <a:pt x="22314" y="300514"/>
                      <a:pt x="18841" y="299446"/>
                    </a:cubicBezTo>
                    <a:cubicBezTo>
                      <a:pt x="15305" y="297921"/>
                      <a:pt x="11933" y="296041"/>
                      <a:pt x="8778" y="293835"/>
                    </a:cubicBezTo>
                    <a:cubicBezTo>
                      <a:pt x="6771" y="292531"/>
                      <a:pt x="5020" y="290871"/>
                      <a:pt x="3612" y="288937"/>
                    </a:cubicBezTo>
                    <a:cubicBezTo>
                      <a:pt x="974" y="286949"/>
                      <a:pt x="-496" y="283775"/>
                      <a:pt x="-306" y="280477"/>
                    </a:cubicBezTo>
                    <a:cubicBezTo>
                      <a:pt x="157" y="275325"/>
                      <a:pt x="2141" y="270428"/>
                      <a:pt x="5393" y="266406"/>
                    </a:cubicBezTo>
                    <a:cubicBezTo>
                      <a:pt x="7895" y="261850"/>
                      <a:pt x="9639" y="256917"/>
                      <a:pt x="10559" y="251801"/>
                    </a:cubicBezTo>
                    <a:cubicBezTo>
                      <a:pt x="12605" y="246145"/>
                      <a:pt x="15046" y="240640"/>
                      <a:pt x="17861" y="235325"/>
                    </a:cubicBezTo>
                    <a:cubicBezTo>
                      <a:pt x="19909" y="231763"/>
                      <a:pt x="31665" y="204779"/>
                      <a:pt x="34693" y="198991"/>
                    </a:cubicBezTo>
                    <a:cubicBezTo>
                      <a:pt x="37721" y="193202"/>
                      <a:pt x="42173" y="182872"/>
                      <a:pt x="44043" y="179399"/>
                    </a:cubicBezTo>
                    <a:cubicBezTo>
                      <a:pt x="45914" y="175926"/>
                      <a:pt x="49565" y="171740"/>
                      <a:pt x="49565" y="168890"/>
                    </a:cubicBezTo>
                    <a:cubicBezTo>
                      <a:pt x="49320" y="164955"/>
                      <a:pt x="49896" y="161013"/>
                      <a:pt x="51257" y="157313"/>
                    </a:cubicBezTo>
                    <a:cubicBezTo>
                      <a:pt x="52956" y="153749"/>
                      <a:pt x="56274" y="151227"/>
                      <a:pt x="60163" y="150545"/>
                    </a:cubicBezTo>
                    <a:cubicBezTo>
                      <a:pt x="68076" y="149924"/>
                      <a:pt x="76027" y="149924"/>
                      <a:pt x="83941" y="150545"/>
                    </a:cubicBezTo>
                    <a:cubicBezTo>
                      <a:pt x="88660" y="151346"/>
                      <a:pt x="92134" y="155532"/>
                      <a:pt x="93647" y="156155"/>
                    </a:cubicBezTo>
                    <a:cubicBezTo>
                      <a:pt x="95162" y="156779"/>
                      <a:pt x="97299" y="163101"/>
                      <a:pt x="100861" y="163547"/>
                    </a:cubicBezTo>
                    <a:cubicBezTo>
                      <a:pt x="106737" y="162901"/>
                      <a:pt x="112493" y="161432"/>
                      <a:pt x="117959" y="159183"/>
                    </a:cubicBezTo>
                    <a:cubicBezTo>
                      <a:pt x="129072" y="155917"/>
                      <a:pt x="139960" y="151931"/>
                      <a:pt x="150554" y="147250"/>
                    </a:cubicBezTo>
                    <a:cubicBezTo>
                      <a:pt x="156517" y="143049"/>
                      <a:pt x="162226" y="138499"/>
                      <a:pt x="167652" y="133624"/>
                    </a:cubicBezTo>
                    <a:cubicBezTo>
                      <a:pt x="170948" y="130774"/>
                      <a:pt x="180655" y="119642"/>
                      <a:pt x="184128" y="115813"/>
                    </a:cubicBezTo>
                    <a:cubicBezTo>
                      <a:pt x="187602" y="111983"/>
                      <a:pt x="192232" y="101742"/>
                      <a:pt x="195706" y="96577"/>
                    </a:cubicBezTo>
                    <a:cubicBezTo>
                      <a:pt x="199179" y="91412"/>
                      <a:pt x="201405" y="85445"/>
                      <a:pt x="204611" y="80458"/>
                    </a:cubicBezTo>
                    <a:cubicBezTo>
                      <a:pt x="207817" y="75471"/>
                      <a:pt x="208708" y="65140"/>
                      <a:pt x="212092" y="59352"/>
                    </a:cubicBezTo>
                    <a:cubicBezTo>
                      <a:pt x="215694" y="51664"/>
                      <a:pt x="218875" y="43785"/>
                      <a:pt x="221621" y="35752"/>
                    </a:cubicBezTo>
                    <a:cubicBezTo>
                      <a:pt x="221355" y="32961"/>
                      <a:pt x="218878" y="30914"/>
                      <a:pt x="216087" y="31179"/>
                    </a:cubicBezTo>
                    <a:cubicBezTo>
                      <a:pt x="216002" y="31188"/>
                      <a:pt x="215917" y="31198"/>
                      <a:pt x="215833" y="31210"/>
                    </a:cubicBezTo>
                    <a:cubicBezTo>
                      <a:pt x="210400" y="31210"/>
                      <a:pt x="201672" y="31210"/>
                      <a:pt x="200069" y="39492"/>
                    </a:cubicBezTo>
                    <a:cubicBezTo>
                      <a:pt x="198993" y="45852"/>
                      <a:pt x="199205" y="52363"/>
                      <a:pt x="200693" y="58639"/>
                    </a:cubicBezTo>
                    <a:cubicBezTo>
                      <a:pt x="201821" y="64523"/>
                      <a:pt x="201821" y="70567"/>
                      <a:pt x="200693" y="76450"/>
                    </a:cubicBezTo>
                    <a:cubicBezTo>
                      <a:pt x="199179" y="79924"/>
                      <a:pt x="199624" y="83397"/>
                      <a:pt x="193479" y="84643"/>
                    </a:cubicBezTo>
                    <a:cubicBezTo>
                      <a:pt x="186712" y="87039"/>
                      <a:pt x="179435" y="87622"/>
                      <a:pt x="172373" y="86336"/>
                    </a:cubicBezTo>
                    <a:cubicBezTo>
                      <a:pt x="165051" y="84337"/>
                      <a:pt x="158039" y="81340"/>
                      <a:pt x="151534" y="77430"/>
                    </a:cubicBezTo>
                    <a:cubicBezTo>
                      <a:pt x="146369" y="72888"/>
                      <a:pt x="143341" y="67901"/>
                      <a:pt x="140402" y="68524"/>
                    </a:cubicBezTo>
                    <a:cubicBezTo>
                      <a:pt x="137463" y="69148"/>
                      <a:pt x="137908" y="73690"/>
                      <a:pt x="138354" y="77964"/>
                    </a:cubicBezTo>
                    <a:cubicBezTo>
                      <a:pt x="139111" y="90539"/>
                      <a:pt x="139111" y="103149"/>
                      <a:pt x="138354" y="115724"/>
                    </a:cubicBezTo>
                    <a:cubicBezTo>
                      <a:pt x="137391" y="122899"/>
                      <a:pt x="132181" y="128778"/>
                      <a:pt x="125174" y="130596"/>
                    </a:cubicBezTo>
                    <a:cubicBezTo>
                      <a:pt x="117324" y="133145"/>
                      <a:pt x="108721" y="131645"/>
                      <a:pt x="102197" y="126589"/>
                    </a:cubicBezTo>
                    <a:cubicBezTo>
                      <a:pt x="96408" y="120978"/>
                      <a:pt x="88126" y="117060"/>
                      <a:pt x="81180" y="90966"/>
                    </a:cubicBezTo>
                    <a:cubicBezTo>
                      <a:pt x="79826" y="85618"/>
                      <a:pt x="79826" y="80017"/>
                      <a:pt x="81180" y="74669"/>
                    </a:cubicBezTo>
                    <a:cubicBezTo>
                      <a:pt x="82159" y="72621"/>
                      <a:pt x="88126" y="69237"/>
                      <a:pt x="88571" y="66387"/>
                    </a:cubicBezTo>
                    <a:cubicBezTo>
                      <a:pt x="88643" y="62748"/>
                      <a:pt x="89656" y="59189"/>
                      <a:pt x="91510" y="56056"/>
                    </a:cubicBezTo>
                    <a:cubicBezTo>
                      <a:pt x="93930" y="51871"/>
                      <a:pt x="95928" y="47456"/>
                      <a:pt x="97477" y="42876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" name="任意多边形: 形状 105">
                <a:extLst>
                  <a:ext uri="{FF2B5EF4-FFF2-40B4-BE49-F238E27FC236}">
                    <a16:creationId xmlns:a16="http://schemas.microsoft.com/office/drawing/2014/main" id="{E6582E73-3EF1-4496-86B4-148CCB1EE10E}"/>
                  </a:ext>
                </a:extLst>
              </p:cNvPr>
              <p:cNvSpPr/>
              <p:nvPr/>
            </p:nvSpPr>
            <p:spPr>
              <a:xfrm>
                <a:off x="2536547" y="6071524"/>
                <a:ext cx="228254" cy="280244"/>
              </a:xfrm>
              <a:custGeom>
                <a:avLst/>
                <a:gdLst>
                  <a:gd name="connsiteX0" fmla="*/ 1612 w 228254"/>
                  <a:gd name="connsiteY0" fmla="*/ 55932 h 280244"/>
                  <a:gd name="connsiteX1" fmla="*/ 1064 w 228254"/>
                  <a:gd name="connsiteY1" fmla="*/ 51178 h 280244"/>
                  <a:gd name="connsiteX2" fmla="*/ 3037 w 228254"/>
                  <a:gd name="connsiteY2" fmla="*/ 49965 h 280244"/>
                  <a:gd name="connsiteX3" fmla="*/ 15861 w 228254"/>
                  <a:gd name="connsiteY3" fmla="*/ 45869 h 280244"/>
                  <a:gd name="connsiteX4" fmla="*/ 105719 w 228254"/>
                  <a:gd name="connsiteY4" fmla="*/ 5170 h 280244"/>
                  <a:gd name="connsiteX5" fmla="*/ 162002 w 228254"/>
                  <a:gd name="connsiteY5" fmla="*/ 985 h 280244"/>
                  <a:gd name="connsiteX6" fmla="*/ 176340 w 228254"/>
                  <a:gd name="connsiteY6" fmla="*/ 20310 h 280244"/>
                  <a:gd name="connsiteX7" fmla="*/ 175538 w 228254"/>
                  <a:gd name="connsiteY7" fmla="*/ 35182 h 280244"/>
                  <a:gd name="connsiteX8" fmla="*/ 142766 w 228254"/>
                  <a:gd name="connsiteY8" fmla="*/ 69201 h 280244"/>
                  <a:gd name="connsiteX9" fmla="*/ 139115 w 228254"/>
                  <a:gd name="connsiteY9" fmla="*/ 78107 h 280244"/>
                  <a:gd name="connsiteX10" fmla="*/ 133504 w 228254"/>
                  <a:gd name="connsiteY10" fmla="*/ 82204 h 280244"/>
                  <a:gd name="connsiteX11" fmla="*/ 138759 w 228254"/>
                  <a:gd name="connsiteY11" fmla="*/ 87814 h 280244"/>
                  <a:gd name="connsiteX12" fmla="*/ 182218 w 228254"/>
                  <a:gd name="connsiteY12" fmla="*/ 88972 h 280244"/>
                  <a:gd name="connsiteX13" fmla="*/ 192459 w 228254"/>
                  <a:gd name="connsiteY13" fmla="*/ 84519 h 280244"/>
                  <a:gd name="connsiteX14" fmla="*/ 221758 w 228254"/>
                  <a:gd name="connsiteY14" fmla="*/ 99213 h 280244"/>
                  <a:gd name="connsiteX15" fmla="*/ 225231 w 228254"/>
                  <a:gd name="connsiteY15" fmla="*/ 112482 h 280244"/>
                  <a:gd name="connsiteX16" fmla="*/ 227903 w 228254"/>
                  <a:gd name="connsiteY16" fmla="*/ 117024 h 280244"/>
                  <a:gd name="connsiteX17" fmla="*/ 223984 w 228254"/>
                  <a:gd name="connsiteY17" fmla="*/ 126909 h 280244"/>
                  <a:gd name="connsiteX18" fmla="*/ 161645 w 228254"/>
                  <a:gd name="connsiteY18" fmla="*/ 126909 h 280244"/>
                  <a:gd name="connsiteX19" fmla="*/ 147218 w 228254"/>
                  <a:gd name="connsiteY19" fmla="*/ 134568 h 280244"/>
                  <a:gd name="connsiteX20" fmla="*/ 141697 w 228254"/>
                  <a:gd name="connsiteY20" fmla="*/ 236003 h 280244"/>
                  <a:gd name="connsiteX21" fmla="*/ 130120 w 228254"/>
                  <a:gd name="connsiteY21" fmla="*/ 276523 h 280244"/>
                  <a:gd name="connsiteX22" fmla="*/ 94497 w 228254"/>
                  <a:gd name="connsiteY22" fmla="*/ 276523 h 280244"/>
                  <a:gd name="connsiteX23" fmla="*/ 57183 w 228254"/>
                  <a:gd name="connsiteY23" fmla="*/ 248292 h 280244"/>
                  <a:gd name="connsiteX24" fmla="*/ 53086 w 228254"/>
                  <a:gd name="connsiteY24" fmla="*/ 212670 h 280244"/>
                  <a:gd name="connsiteX25" fmla="*/ 58697 w 228254"/>
                  <a:gd name="connsiteY25" fmla="*/ 194859 h 280244"/>
                  <a:gd name="connsiteX26" fmla="*/ 59499 w 228254"/>
                  <a:gd name="connsiteY26" fmla="*/ 181679 h 280244"/>
                  <a:gd name="connsiteX27" fmla="*/ 65287 w 228254"/>
                  <a:gd name="connsiteY27" fmla="*/ 191564 h 280244"/>
                  <a:gd name="connsiteX28" fmla="*/ 86127 w 228254"/>
                  <a:gd name="connsiteY28" fmla="*/ 217568 h 280244"/>
                  <a:gd name="connsiteX29" fmla="*/ 108390 w 228254"/>
                  <a:gd name="connsiteY29" fmla="*/ 218191 h 280244"/>
                  <a:gd name="connsiteX30" fmla="*/ 118097 w 228254"/>
                  <a:gd name="connsiteY30" fmla="*/ 188269 h 280244"/>
                  <a:gd name="connsiteX31" fmla="*/ 119967 w 228254"/>
                  <a:gd name="connsiteY31" fmla="*/ 137774 h 280244"/>
                  <a:gd name="connsiteX32" fmla="*/ 114001 w 228254"/>
                  <a:gd name="connsiteY32" fmla="*/ 134034 h 280244"/>
                  <a:gd name="connsiteX33" fmla="*/ 94231 w 228254"/>
                  <a:gd name="connsiteY33" fmla="*/ 139199 h 280244"/>
                  <a:gd name="connsiteX34" fmla="*/ 73124 w 228254"/>
                  <a:gd name="connsiteY34" fmla="*/ 148906 h 280244"/>
                  <a:gd name="connsiteX35" fmla="*/ 52107 w 228254"/>
                  <a:gd name="connsiteY35" fmla="*/ 162532 h 280244"/>
                  <a:gd name="connsiteX36" fmla="*/ 28418 w 228254"/>
                  <a:gd name="connsiteY36" fmla="*/ 167697 h 280244"/>
                  <a:gd name="connsiteX37" fmla="*/ 8826 w 228254"/>
                  <a:gd name="connsiteY37" fmla="*/ 154695 h 280244"/>
                  <a:gd name="connsiteX38" fmla="*/ 2592 w 228254"/>
                  <a:gd name="connsiteY38" fmla="*/ 139823 h 280244"/>
                  <a:gd name="connsiteX39" fmla="*/ -258 w 228254"/>
                  <a:gd name="connsiteY39" fmla="*/ 128067 h 280244"/>
                  <a:gd name="connsiteX40" fmla="*/ 4640 w 228254"/>
                  <a:gd name="connsiteY40" fmla="*/ 112571 h 280244"/>
                  <a:gd name="connsiteX41" fmla="*/ 21204 w 228254"/>
                  <a:gd name="connsiteY41" fmla="*/ 111770 h 280244"/>
                  <a:gd name="connsiteX42" fmla="*/ 50058 w 228254"/>
                  <a:gd name="connsiteY42" fmla="*/ 107673 h 280244"/>
                  <a:gd name="connsiteX43" fmla="*/ 86305 w 228254"/>
                  <a:gd name="connsiteY43" fmla="*/ 98144 h 280244"/>
                  <a:gd name="connsiteX44" fmla="*/ 92093 w 228254"/>
                  <a:gd name="connsiteY44" fmla="*/ 92534 h 280244"/>
                  <a:gd name="connsiteX45" fmla="*/ 87551 w 228254"/>
                  <a:gd name="connsiteY45" fmla="*/ 79175 h 280244"/>
                  <a:gd name="connsiteX46" fmla="*/ 92539 w 228254"/>
                  <a:gd name="connsiteY46" fmla="*/ 69468 h 280244"/>
                  <a:gd name="connsiteX47" fmla="*/ 128161 w 228254"/>
                  <a:gd name="connsiteY47" fmla="*/ 36696 h 280244"/>
                  <a:gd name="connsiteX48" fmla="*/ 125934 w 228254"/>
                  <a:gd name="connsiteY48" fmla="*/ 32956 h 280244"/>
                  <a:gd name="connsiteX49" fmla="*/ 94765 w 228254"/>
                  <a:gd name="connsiteY49" fmla="*/ 43286 h 280244"/>
                  <a:gd name="connsiteX50" fmla="*/ 73302 w 228254"/>
                  <a:gd name="connsiteY50" fmla="*/ 52192 h 280244"/>
                  <a:gd name="connsiteX51" fmla="*/ 47120 w 228254"/>
                  <a:gd name="connsiteY51" fmla="*/ 66619 h 280244"/>
                  <a:gd name="connsiteX52" fmla="*/ 29309 w 228254"/>
                  <a:gd name="connsiteY52" fmla="*/ 75524 h 280244"/>
                  <a:gd name="connsiteX53" fmla="*/ 20403 w 228254"/>
                  <a:gd name="connsiteY53" fmla="*/ 77840 h 280244"/>
                  <a:gd name="connsiteX54" fmla="*/ 11497 w 228254"/>
                  <a:gd name="connsiteY54" fmla="*/ 68489 h 280244"/>
                  <a:gd name="connsiteX55" fmla="*/ 6689 w 228254"/>
                  <a:gd name="connsiteY55" fmla="*/ 63769 h 280244"/>
                  <a:gd name="connsiteX56" fmla="*/ 1791 w 228254"/>
                  <a:gd name="connsiteY56" fmla="*/ 56734 h 280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28254" h="280244">
                    <a:moveTo>
                      <a:pt x="1612" y="55932"/>
                    </a:moveTo>
                    <a:cubicBezTo>
                      <a:pt x="148" y="54770"/>
                      <a:pt x="-97" y="52642"/>
                      <a:pt x="1064" y="51178"/>
                    </a:cubicBezTo>
                    <a:cubicBezTo>
                      <a:pt x="1559" y="50554"/>
                      <a:pt x="2257" y="50125"/>
                      <a:pt x="3037" y="49965"/>
                    </a:cubicBezTo>
                    <a:cubicBezTo>
                      <a:pt x="8381" y="47917"/>
                      <a:pt x="9182" y="49965"/>
                      <a:pt x="15861" y="45869"/>
                    </a:cubicBezTo>
                    <a:cubicBezTo>
                      <a:pt x="22540" y="41772"/>
                      <a:pt x="72946" y="8911"/>
                      <a:pt x="105719" y="5170"/>
                    </a:cubicBezTo>
                    <a:cubicBezTo>
                      <a:pt x="138491" y="1430"/>
                      <a:pt x="152028" y="-2666"/>
                      <a:pt x="162002" y="985"/>
                    </a:cubicBezTo>
                    <a:cubicBezTo>
                      <a:pt x="169790" y="4528"/>
                      <a:pt x="175206" y="11829"/>
                      <a:pt x="176340" y="20310"/>
                    </a:cubicBezTo>
                    <a:cubicBezTo>
                      <a:pt x="177825" y="25208"/>
                      <a:pt x="177542" y="30472"/>
                      <a:pt x="175538" y="35182"/>
                    </a:cubicBezTo>
                    <a:cubicBezTo>
                      <a:pt x="173490" y="37676"/>
                      <a:pt x="146061" y="61899"/>
                      <a:pt x="142766" y="69201"/>
                    </a:cubicBezTo>
                    <a:cubicBezTo>
                      <a:pt x="139471" y="76504"/>
                      <a:pt x="140807" y="76771"/>
                      <a:pt x="139115" y="78107"/>
                    </a:cubicBezTo>
                    <a:cubicBezTo>
                      <a:pt x="137422" y="79443"/>
                      <a:pt x="133237" y="79710"/>
                      <a:pt x="133504" y="82204"/>
                    </a:cubicBezTo>
                    <a:cubicBezTo>
                      <a:pt x="133771" y="84697"/>
                      <a:pt x="134483" y="86478"/>
                      <a:pt x="138759" y="87814"/>
                    </a:cubicBezTo>
                    <a:cubicBezTo>
                      <a:pt x="153182" y="89481"/>
                      <a:pt x="167726" y="89869"/>
                      <a:pt x="182218" y="88972"/>
                    </a:cubicBezTo>
                    <a:cubicBezTo>
                      <a:pt x="185869" y="87636"/>
                      <a:pt x="189075" y="83361"/>
                      <a:pt x="192459" y="84519"/>
                    </a:cubicBezTo>
                    <a:cubicBezTo>
                      <a:pt x="195843" y="85677"/>
                      <a:pt x="219176" y="94938"/>
                      <a:pt x="221758" y="99213"/>
                    </a:cubicBezTo>
                    <a:cubicBezTo>
                      <a:pt x="224180" y="103205"/>
                      <a:pt x="225386" y="107816"/>
                      <a:pt x="225231" y="112482"/>
                    </a:cubicBezTo>
                    <a:cubicBezTo>
                      <a:pt x="225231" y="117826"/>
                      <a:pt x="227903" y="115154"/>
                      <a:pt x="227903" y="117024"/>
                    </a:cubicBezTo>
                    <a:cubicBezTo>
                      <a:pt x="227903" y="118894"/>
                      <a:pt x="228526" y="125217"/>
                      <a:pt x="223984" y="126909"/>
                    </a:cubicBezTo>
                    <a:cubicBezTo>
                      <a:pt x="219443" y="128601"/>
                      <a:pt x="163961" y="126909"/>
                      <a:pt x="161645" y="126909"/>
                    </a:cubicBezTo>
                    <a:cubicBezTo>
                      <a:pt x="159330" y="126909"/>
                      <a:pt x="147486" y="128780"/>
                      <a:pt x="147218" y="134568"/>
                    </a:cubicBezTo>
                    <a:cubicBezTo>
                      <a:pt x="146951" y="140357"/>
                      <a:pt x="142944" y="228077"/>
                      <a:pt x="141697" y="236003"/>
                    </a:cubicBezTo>
                    <a:cubicBezTo>
                      <a:pt x="140450" y="243928"/>
                      <a:pt x="141697" y="271180"/>
                      <a:pt x="130120" y="276523"/>
                    </a:cubicBezTo>
                    <a:cubicBezTo>
                      <a:pt x="118543" y="281866"/>
                      <a:pt x="109459" y="279818"/>
                      <a:pt x="94497" y="276523"/>
                    </a:cubicBezTo>
                    <a:cubicBezTo>
                      <a:pt x="78923" y="272197"/>
                      <a:pt x="65581" y="262103"/>
                      <a:pt x="57183" y="248292"/>
                    </a:cubicBezTo>
                    <a:cubicBezTo>
                      <a:pt x="52169" y="237127"/>
                      <a:pt x="50738" y="224682"/>
                      <a:pt x="53086" y="212670"/>
                    </a:cubicBezTo>
                    <a:cubicBezTo>
                      <a:pt x="55936" y="205189"/>
                      <a:pt x="59143" y="201004"/>
                      <a:pt x="58697" y="194859"/>
                    </a:cubicBezTo>
                    <a:cubicBezTo>
                      <a:pt x="58252" y="188714"/>
                      <a:pt x="56649" y="179987"/>
                      <a:pt x="59499" y="181679"/>
                    </a:cubicBezTo>
                    <a:cubicBezTo>
                      <a:pt x="62348" y="183371"/>
                      <a:pt x="63417" y="185597"/>
                      <a:pt x="65287" y="191564"/>
                    </a:cubicBezTo>
                    <a:cubicBezTo>
                      <a:pt x="68905" y="202442"/>
                      <a:pt x="76298" y="211667"/>
                      <a:pt x="86127" y="217568"/>
                    </a:cubicBezTo>
                    <a:cubicBezTo>
                      <a:pt x="97080" y="222288"/>
                      <a:pt x="106164" y="221308"/>
                      <a:pt x="108390" y="218191"/>
                    </a:cubicBezTo>
                    <a:cubicBezTo>
                      <a:pt x="110617" y="215074"/>
                      <a:pt x="116495" y="209731"/>
                      <a:pt x="118097" y="188269"/>
                    </a:cubicBezTo>
                    <a:cubicBezTo>
                      <a:pt x="119700" y="166806"/>
                      <a:pt x="122016" y="140446"/>
                      <a:pt x="119967" y="137774"/>
                    </a:cubicBezTo>
                    <a:cubicBezTo>
                      <a:pt x="117919" y="135103"/>
                      <a:pt x="117919" y="133411"/>
                      <a:pt x="114001" y="134034"/>
                    </a:cubicBezTo>
                    <a:cubicBezTo>
                      <a:pt x="107294" y="135275"/>
                      <a:pt x="100687" y="137001"/>
                      <a:pt x="94231" y="139199"/>
                    </a:cubicBezTo>
                    <a:cubicBezTo>
                      <a:pt x="87036" y="142077"/>
                      <a:pt x="79992" y="145317"/>
                      <a:pt x="73124" y="148906"/>
                    </a:cubicBezTo>
                    <a:cubicBezTo>
                      <a:pt x="67602" y="151934"/>
                      <a:pt x="58875" y="158791"/>
                      <a:pt x="52107" y="162532"/>
                    </a:cubicBezTo>
                    <a:cubicBezTo>
                      <a:pt x="45140" y="167168"/>
                      <a:pt x="36683" y="169012"/>
                      <a:pt x="28418" y="167697"/>
                    </a:cubicBezTo>
                    <a:cubicBezTo>
                      <a:pt x="20649" y="165605"/>
                      <a:pt x="13772" y="161041"/>
                      <a:pt x="8826" y="154695"/>
                    </a:cubicBezTo>
                    <a:cubicBezTo>
                      <a:pt x="5263" y="150331"/>
                      <a:pt x="5531" y="144543"/>
                      <a:pt x="2592" y="139823"/>
                    </a:cubicBezTo>
                    <a:cubicBezTo>
                      <a:pt x="402" y="136313"/>
                      <a:pt x="-597" y="132190"/>
                      <a:pt x="-258" y="128067"/>
                    </a:cubicBezTo>
                    <a:cubicBezTo>
                      <a:pt x="-258" y="124149"/>
                      <a:pt x="365" y="114887"/>
                      <a:pt x="4640" y="112571"/>
                    </a:cubicBezTo>
                    <a:cubicBezTo>
                      <a:pt x="9810" y="110013"/>
                      <a:pt x="15812" y="109723"/>
                      <a:pt x="21204" y="111770"/>
                    </a:cubicBezTo>
                    <a:cubicBezTo>
                      <a:pt x="31015" y="113319"/>
                      <a:pt x="41066" y="111892"/>
                      <a:pt x="50058" y="107673"/>
                    </a:cubicBezTo>
                    <a:cubicBezTo>
                      <a:pt x="61191" y="103310"/>
                      <a:pt x="82475" y="99748"/>
                      <a:pt x="86305" y="98144"/>
                    </a:cubicBezTo>
                    <a:cubicBezTo>
                      <a:pt x="90134" y="96541"/>
                      <a:pt x="94587" y="95028"/>
                      <a:pt x="92093" y="92534"/>
                    </a:cubicBezTo>
                    <a:cubicBezTo>
                      <a:pt x="89600" y="90040"/>
                      <a:pt x="86126" y="82025"/>
                      <a:pt x="87551" y="79175"/>
                    </a:cubicBezTo>
                    <a:cubicBezTo>
                      <a:pt x="88976" y="76326"/>
                      <a:pt x="89065" y="70715"/>
                      <a:pt x="92539" y="69468"/>
                    </a:cubicBezTo>
                    <a:cubicBezTo>
                      <a:pt x="96011" y="68222"/>
                      <a:pt x="125934" y="44533"/>
                      <a:pt x="128161" y="36696"/>
                    </a:cubicBezTo>
                    <a:cubicBezTo>
                      <a:pt x="131278" y="32154"/>
                      <a:pt x="127537" y="32956"/>
                      <a:pt x="125934" y="32956"/>
                    </a:cubicBezTo>
                    <a:cubicBezTo>
                      <a:pt x="115302" y="35618"/>
                      <a:pt x="104883" y="39071"/>
                      <a:pt x="94765" y="43286"/>
                    </a:cubicBezTo>
                    <a:cubicBezTo>
                      <a:pt x="88798" y="46403"/>
                      <a:pt x="81763" y="48006"/>
                      <a:pt x="73302" y="52192"/>
                    </a:cubicBezTo>
                    <a:cubicBezTo>
                      <a:pt x="64842" y="56377"/>
                      <a:pt x="53532" y="62878"/>
                      <a:pt x="47120" y="66619"/>
                    </a:cubicBezTo>
                    <a:cubicBezTo>
                      <a:pt x="40708" y="70359"/>
                      <a:pt x="33049" y="72407"/>
                      <a:pt x="29309" y="75524"/>
                    </a:cubicBezTo>
                    <a:cubicBezTo>
                      <a:pt x="25568" y="78641"/>
                      <a:pt x="24500" y="80066"/>
                      <a:pt x="20403" y="77840"/>
                    </a:cubicBezTo>
                    <a:cubicBezTo>
                      <a:pt x="16726" y="75484"/>
                      <a:pt x="13671" y="72276"/>
                      <a:pt x="11497" y="68489"/>
                    </a:cubicBezTo>
                    <a:cubicBezTo>
                      <a:pt x="10298" y="66551"/>
                      <a:pt x="8648" y="64932"/>
                      <a:pt x="6689" y="63769"/>
                    </a:cubicBezTo>
                    <a:cubicBezTo>
                      <a:pt x="4695" y="61697"/>
                      <a:pt x="3042" y="59322"/>
                      <a:pt x="1791" y="5673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1C92A526-A1E5-46EC-BFAB-553CF90B3D67}"/>
                </a:ext>
              </a:extLst>
            </p:cNvPr>
            <p:cNvGrpSpPr/>
            <p:nvPr/>
          </p:nvGrpSpPr>
          <p:grpSpPr>
            <a:xfrm>
              <a:off x="3002748" y="5975592"/>
              <a:ext cx="220072" cy="223475"/>
              <a:chOff x="2902072" y="6015506"/>
              <a:chExt cx="254073" cy="258002"/>
            </a:xfrm>
            <a:grpFill/>
          </p:grpSpPr>
          <p:sp>
            <p:nvSpPr>
              <p:cNvPr id="102" name="任意多边形: 形状 101">
                <a:extLst>
                  <a:ext uri="{FF2B5EF4-FFF2-40B4-BE49-F238E27FC236}">
                    <a16:creationId xmlns:a16="http://schemas.microsoft.com/office/drawing/2014/main" id="{FADF062C-660F-41C1-86D7-6F6FCC8D2609}"/>
                  </a:ext>
                </a:extLst>
              </p:cNvPr>
              <p:cNvSpPr/>
              <p:nvPr/>
            </p:nvSpPr>
            <p:spPr>
              <a:xfrm>
                <a:off x="2970314" y="6015506"/>
                <a:ext cx="70364" cy="55672"/>
              </a:xfrm>
              <a:custGeom>
                <a:avLst/>
                <a:gdLst>
                  <a:gd name="connsiteX0" fmla="*/ -323 w 70364"/>
                  <a:gd name="connsiteY0" fmla="*/ 96 h 55672"/>
                  <a:gd name="connsiteX1" fmla="*/ 27730 w 70364"/>
                  <a:gd name="connsiteY1" fmla="*/ 5261 h 55672"/>
                  <a:gd name="connsiteX2" fmla="*/ 56852 w 70364"/>
                  <a:gd name="connsiteY2" fmla="*/ 5261 h 55672"/>
                  <a:gd name="connsiteX3" fmla="*/ 69408 w 70364"/>
                  <a:gd name="connsiteY3" fmla="*/ 11940 h 55672"/>
                  <a:gd name="connsiteX4" fmla="*/ 69408 w 70364"/>
                  <a:gd name="connsiteY4" fmla="*/ 22627 h 55672"/>
                  <a:gd name="connsiteX5" fmla="*/ 69408 w 70364"/>
                  <a:gd name="connsiteY5" fmla="*/ 31533 h 55672"/>
                  <a:gd name="connsiteX6" fmla="*/ 54447 w 70364"/>
                  <a:gd name="connsiteY6" fmla="*/ 49344 h 55672"/>
                  <a:gd name="connsiteX7" fmla="*/ 31114 w 70364"/>
                  <a:gd name="connsiteY7" fmla="*/ 54509 h 55672"/>
                  <a:gd name="connsiteX8" fmla="*/ -144 w 70364"/>
                  <a:gd name="connsiteY8" fmla="*/ -438 h 55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364" h="55672">
                    <a:moveTo>
                      <a:pt x="-323" y="96"/>
                    </a:moveTo>
                    <a:cubicBezTo>
                      <a:pt x="-323" y="96"/>
                      <a:pt x="22387" y="4104"/>
                      <a:pt x="27730" y="5261"/>
                    </a:cubicBezTo>
                    <a:cubicBezTo>
                      <a:pt x="37408" y="6333"/>
                      <a:pt x="47174" y="6333"/>
                      <a:pt x="56852" y="5261"/>
                    </a:cubicBezTo>
                    <a:cubicBezTo>
                      <a:pt x="62083" y="4283"/>
                      <a:pt x="67295" y="7055"/>
                      <a:pt x="69408" y="11940"/>
                    </a:cubicBezTo>
                    <a:cubicBezTo>
                      <a:pt x="69988" y="15479"/>
                      <a:pt x="69988" y="19088"/>
                      <a:pt x="69408" y="22627"/>
                    </a:cubicBezTo>
                    <a:cubicBezTo>
                      <a:pt x="69408" y="25299"/>
                      <a:pt x="70833" y="27347"/>
                      <a:pt x="69408" y="31533"/>
                    </a:cubicBezTo>
                    <a:cubicBezTo>
                      <a:pt x="66156" y="38734"/>
                      <a:pt x="60978" y="44897"/>
                      <a:pt x="54447" y="49344"/>
                    </a:cubicBezTo>
                    <a:cubicBezTo>
                      <a:pt x="47856" y="54517"/>
                      <a:pt x="39273" y="56417"/>
                      <a:pt x="31114" y="54509"/>
                    </a:cubicBezTo>
                    <a:cubicBezTo>
                      <a:pt x="19091" y="51214"/>
                      <a:pt x="2349" y="37767"/>
                      <a:pt x="-144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" name="任意多边形: 形状 102">
                <a:extLst>
                  <a:ext uri="{FF2B5EF4-FFF2-40B4-BE49-F238E27FC236}">
                    <a16:creationId xmlns:a16="http://schemas.microsoft.com/office/drawing/2014/main" id="{46862FDD-BEB7-4AB7-9F26-16B0D0912A41}"/>
                  </a:ext>
                </a:extLst>
              </p:cNvPr>
              <p:cNvSpPr/>
              <p:nvPr/>
            </p:nvSpPr>
            <p:spPr>
              <a:xfrm>
                <a:off x="2902072" y="6084961"/>
                <a:ext cx="108227" cy="171886"/>
              </a:xfrm>
              <a:custGeom>
                <a:avLst/>
                <a:gdLst>
                  <a:gd name="connsiteX0" fmla="*/ 11012 w 108227"/>
                  <a:gd name="connsiteY0" fmla="*/ 10079 h 171886"/>
                  <a:gd name="connsiteX1" fmla="*/ 18048 w 108227"/>
                  <a:gd name="connsiteY1" fmla="*/ -430 h 171886"/>
                  <a:gd name="connsiteX2" fmla="*/ 35859 w 108227"/>
                  <a:gd name="connsiteY2" fmla="*/ 1886 h 171886"/>
                  <a:gd name="connsiteX3" fmla="*/ 42894 w 108227"/>
                  <a:gd name="connsiteY3" fmla="*/ 10079 h 171886"/>
                  <a:gd name="connsiteX4" fmla="*/ 43339 w 108227"/>
                  <a:gd name="connsiteY4" fmla="*/ 42673 h 171886"/>
                  <a:gd name="connsiteX5" fmla="*/ 40222 w 108227"/>
                  <a:gd name="connsiteY5" fmla="*/ 83461 h 171886"/>
                  <a:gd name="connsiteX6" fmla="*/ 51978 w 108227"/>
                  <a:gd name="connsiteY6" fmla="*/ 70369 h 171886"/>
                  <a:gd name="connsiteX7" fmla="*/ 66049 w 108227"/>
                  <a:gd name="connsiteY7" fmla="*/ 45167 h 171886"/>
                  <a:gd name="connsiteX8" fmla="*/ 73440 w 108227"/>
                  <a:gd name="connsiteY8" fmla="*/ 29493 h 171886"/>
                  <a:gd name="connsiteX9" fmla="*/ 77804 w 108227"/>
                  <a:gd name="connsiteY9" fmla="*/ 21211 h 171886"/>
                  <a:gd name="connsiteX10" fmla="*/ 80030 w 108227"/>
                  <a:gd name="connsiteY10" fmla="*/ 10079 h 171886"/>
                  <a:gd name="connsiteX11" fmla="*/ 83503 w 108227"/>
                  <a:gd name="connsiteY11" fmla="*/ 5181 h 171886"/>
                  <a:gd name="connsiteX12" fmla="*/ 84127 w 108227"/>
                  <a:gd name="connsiteY12" fmla="*/ 9455 h 171886"/>
                  <a:gd name="connsiteX13" fmla="*/ 88045 w 108227"/>
                  <a:gd name="connsiteY13" fmla="*/ 4290 h 171886"/>
                  <a:gd name="connsiteX14" fmla="*/ 92409 w 108227"/>
                  <a:gd name="connsiteY14" fmla="*/ 2242 h 171886"/>
                  <a:gd name="connsiteX15" fmla="*/ 93834 w 108227"/>
                  <a:gd name="connsiteY15" fmla="*/ 11147 h 171886"/>
                  <a:gd name="connsiteX16" fmla="*/ 102739 w 108227"/>
                  <a:gd name="connsiteY16" fmla="*/ 26198 h 171886"/>
                  <a:gd name="connsiteX17" fmla="*/ 107905 w 108227"/>
                  <a:gd name="connsiteY17" fmla="*/ 44811 h 171886"/>
                  <a:gd name="connsiteX18" fmla="*/ 107905 w 108227"/>
                  <a:gd name="connsiteY18" fmla="*/ 60930 h 171886"/>
                  <a:gd name="connsiteX19" fmla="*/ 97218 w 108227"/>
                  <a:gd name="connsiteY19" fmla="*/ 82926 h 171886"/>
                  <a:gd name="connsiteX20" fmla="*/ 90183 w 108227"/>
                  <a:gd name="connsiteY20" fmla="*/ 98600 h 171886"/>
                  <a:gd name="connsiteX21" fmla="*/ 80208 w 108227"/>
                  <a:gd name="connsiteY21" fmla="*/ 113116 h 171886"/>
                  <a:gd name="connsiteX22" fmla="*/ 72728 w 108227"/>
                  <a:gd name="connsiteY22" fmla="*/ 125139 h 171886"/>
                  <a:gd name="connsiteX23" fmla="*/ 62842 w 108227"/>
                  <a:gd name="connsiteY23" fmla="*/ 144197 h 171886"/>
                  <a:gd name="connsiteX24" fmla="*/ 50375 w 108227"/>
                  <a:gd name="connsiteY24" fmla="*/ 157466 h 171886"/>
                  <a:gd name="connsiteX25" fmla="*/ 38352 w 108227"/>
                  <a:gd name="connsiteY25" fmla="*/ 168598 h 171886"/>
                  <a:gd name="connsiteX26" fmla="*/ 24281 w 108227"/>
                  <a:gd name="connsiteY26" fmla="*/ 165659 h 171886"/>
                  <a:gd name="connsiteX27" fmla="*/ 1127 w 108227"/>
                  <a:gd name="connsiteY27" fmla="*/ 145800 h 171886"/>
                  <a:gd name="connsiteX28" fmla="*/ 1929 w 108227"/>
                  <a:gd name="connsiteY28" fmla="*/ 126386 h 171886"/>
                  <a:gd name="connsiteX29" fmla="*/ 10834 w 108227"/>
                  <a:gd name="connsiteY29" fmla="*/ 9901 h 171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8227" h="171886">
                    <a:moveTo>
                      <a:pt x="11012" y="10079"/>
                    </a:moveTo>
                    <a:cubicBezTo>
                      <a:pt x="11012" y="10079"/>
                      <a:pt x="11012" y="-430"/>
                      <a:pt x="18048" y="-430"/>
                    </a:cubicBezTo>
                    <a:cubicBezTo>
                      <a:pt x="24066" y="-529"/>
                      <a:pt x="30066" y="251"/>
                      <a:pt x="35859" y="1886"/>
                    </a:cubicBezTo>
                    <a:cubicBezTo>
                      <a:pt x="39595" y="3021"/>
                      <a:pt x="42337" y="6214"/>
                      <a:pt x="42894" y="10079"/>
                    </a:cubicBezTo>
                    <a:cubicBezTo>
                      <a:pt x="44306" y="20890"/>
                      <a:pt x="44455" y="31828"/>
                      <a:pt x="43339" y="42673"/>
                    </a:cubicBezTo>
                    <a:cubicBezTo>
                      <a:pt x="41291" y="50688"/>
                      <a:pt x="36927" y="82214"/>
                      <a:pt x="40222" y="83461"/>
                    </a:cubicBezTo>
                    <a:cubicBezTo>
                      <a:pt x="43517" y="84707"/>
                      <a:pt x="49128" y="73842"/>
                      <a:pt x="51978" y="70369"/>
                    </a:cubicBezTo>
                    <a:cubicBezTo>
                      <a:pt x="57209" y="62282"/>
                      <a:pt x="61909" y="53863"/>
                      <a:pt x="66049" y="45167"/>
                    </a:cubicBezTo>
                    <a:cubicBezTo>
                      <a:pt x="68097" y="40001"/>
                      <a:pt x="72371" y="33411"/>
                      <a:pt x="73440" y="29493"/>
                    </a:cubicBezTo>
                    <a:cubicBezTo>
                      <a:pt x="74509" y="25574"/>
                      <a:pt x="76913" y="23882"/>
                      <a:pt x="77804" y="21211"/>
                    </a:cubicBezTo>
                    <a:cubicBezTo>
                      <a:pt x="78695" y="18539"/>
                      <a:pt x="78784" y="13196"/>
                      <a:pt x="80030" y="10079"/>
                    </a:cubicBezTo>
                    <a:cubicBezTo>
                      <a:pt x="80787" y="8196"/>
                      <a:pt x="81977" y="6518"/>
                      <a:pt x="83503" y="5181"/>
                    </a:cubicBezTo>
                    <a:lnTo>
                      <a:pt x="84127" y="9455"/>
                    </a:lnTo>
                    <a:cubicBezTo>
                      <a:pt x="85692" y="7947"/>
                      <a:pt x="87014" y="6204"/>
                      <a:pt x="88045" y="4290"/>
                    </a:cubicBezTo>
                    <a:cubicBezTo>
                      <a:pt x="89114" y="2064"/>
                      <a:pt x="92409" y="-430"/>
                      <a:pt x="92409" y="2242"/>
                    </a:cubicBezTo>
                    <a:cubicBezTo>
                      <a:pt x="92037" y="5285"/>
                      <a:pt x="92531" y="8372"/>
                      <a:pt x="93834" y="11147"/>
                    </a:cubicBezTo>
                    <a:cubicBezTo>
                      <a:pt x="97178" y="15933"/>
                      <a:pt x="100155" y="20964"/>
                      <a:pt x="102739" y="26198"/>
                    </a:cubicBezTo>
                    <a:cubicBezTo>
                      <a:pt x="105096" y="32209"/>
                      <a:pt x="106826" y="38446"/>
                      <a:pt x="107905" y="44811"/>
                    </a:cubicBezTo>
                    <a:cubicBezTo>
                      <a:pt x="107905" y="48907"/>
                      <a:pt x="107905" y="58080"/>
                      <a:pt x="107905" y="60930"/>
                    </a:cubicBezTo>
                    <a:cubicBezTo>
                      <a:pt x="107905" y="63779"/>
                      <a:pt x="98999" y="77138"/>
                      <a:pt x="97218" y="82926"/>
                    </a:cubicBezTo>
                    <a:cubicBezTo>
                      <a:pt x="95155" y="88273"/>
                      <a:pt x="92806" y="93505"/>
                      <a:pt x="90183" y="98600"/>
                    </a:cubicBezTo>
                    <a:cubicBezTo>
                      <a:pt x="88045" y="102786"/>
                      <a:pt x="81277" y="109821"/>
                      <a:pt x="80208" y="113116"/>
                    </a:cubicBezTo>
                    <a:cubicBezTo>
                      <a:pt x="79140" y="116411"/>
                      <a:pt x="73529" y="120597"/>
                      <a:pt x="72728" y="125139"/>
                    </a:cubicBezTo>
                    <a:cubicBezTo>
                      <a:pt x="69991" y="131766"/>
                      <a:pt x="66683" y="138142"/>
                      <a:pt x="62842" y="144197"/>
                    </a:cubicBezTo>
                    <a:cubicBezTo>
                      <a:pt x="59458" y="150787"/>
                      <a:pt x="54560" y="152479"/>
                      <a:pt x="50375" y="157466"/>
                    </a:cubicBezTo>
                    <a:cubicBezTo>
                      <a:pt x="46189" y="162453"/>
                      <a:pt x="42538" y="163254"/>
                      <a:pt x="38352" y="168598"/>
                    </a:cubicBezTo>
                    <a:cubicBezTo>
                      <a:pt x="34167" y="173941"/>
                      <a:pt x="32118" y="171091"/>
                      <a:pt x="24281" y="165659"/>
                    </a:cubicBezTo>
                    <a:cubicBezTo>
                      <a:pt x="16445" y="160227"/>
                      <a:pt x="3175" y="152835"/>
                      <a:pt x="1127" y="145800"/>
                    </a:cubicBezTo>
                    <a:cubicBezTo>
                      <a:pt x="-1052" y="139457"/>
                      <a:pt x="-766" y="132527"/>
                      <a:pt x="1929" y="126386"/>
                    </a:cubicBezTo>
                    <a:cubicBezTo>
                      <a:pt x="4867" y="119706"/>
                      <a:pt x="10834" y="9901"/>
                      <a:pt x="10834" y="9901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" name="任意多边形: 形状 103">
                <a:extLst>
                  <a:ext uri="{FF2B5EF4-FFF2-40B4-BE49-F238E27FC236}">
                    <a16:creationId xmlns:a16="http://schemas.microsoft.com/office/drawing/2014/main" id="{A35D847B-D03D-41DF-9418-19823278BBF5}"/>
                  </a:ext>
                </a:extLst>
              </p:cNvPr>
              <p:cNvSpPr/>
              <p:nvPr/>
            </p:nvSpPr>
            <p:spPr>
              <a:xfrm>
                <a:off x="3024281" y="6019252"/>
                <a:ext cx="131864" cy="254256"/>
              </a:xfrm>
              <a:custGeom>
                <a:avLst/>
                <a:gdLst>
                  <a:gd name="connsiteX0" fmla="*/ 93186 w 131864"/>
                  <a:gd name="connsiteY0" fmla="*/ 8550 h 254256"/>
                  <a:gd name="connsiteX1" fmla="*/ 90693 w 131864"/>
                  <a:gd name="connsiteY1" fmla="*/ 1515 h 254256"/>
                  <a:gd name="connsiteX2" fmla="*/ 98797 w 131864"/>
                  <a:gd name="connsiteY2" fmla="*/ 357 h 254256"/>
                  <a:gd name="connsiteX3" fmla="*/ 114826 w 131864"/>
                  <a:gd name="connsiteY3" fmla="*/ 11044 h 254256"/>
                  <a:gd name="connsiteX4" fmla="*/ 128274 w 131864"/>
                  <a:gd name="connsiteY4" fmla="*/ 34377 h 254256"/>
                  <a:gd name="connsiteX5" fmla="*/ 131302 w 131864"/>
                  <a:gd name="connsiteY5" fmla="*/ 59134 h 254256"/>
                  <a:gd name="connsiteX6" fmla="*/ 124979 w 131864"/>
                  <a:gd name="connsiteY6" fmla="*/ 72582 h 254256"/>
                  <a:gd name="connsiteX7" fmla="*/ 117765 w 131864"/>
                  <a:gd name="connsiteY7" fmla="*/ 85138 h 254256"/>
                  <a:gd name="connsiteX8" fmla="*/ 111621 w 131864"/>
                  <a:gd name="connsiteY8" fmla="*/ 98586 h 254256"/>
                  <a:gd name="connsiteX9" fmla="*/ 101468 w 131864"/>
                  <a:gd name="connsiteY9" fmla="*/ 114081 h 254256"/>
                  <a:gd name="connsiteX10" fmla="*/ 92563 w 131864"/>
                  <a:gd name="connsiteY10" fmla="*/ 127083 h 254256"/>
                  <a:gd name="connsiteX11" fmla="*/ 79026 w 131864"/>
                  <a:gd name="connsiteY11" fmla="*/ 142935 h 254256"/>
                  <a:gd name="connsiteX12" fmla="*/ 84103 w 131864"/>
                  <a:gd name="connsiteY12" fmla="*/ 151841 h 254256"/>
                  <a:gd name="connsiteX13" fmla="*/ 97995 w 131864"/>
                  <a:gd name="connsiteY13" fmla="*/ 162349 h 254256"/>
                  <a:gd name="connsiteX14" fmla="*/ 106900 w 131864"/>
                  <a:gd name="connsiteY14" fmla="*/ 180873 h 254256"/>
                  <a:gd name="connsiteX15" fmla="*/ 114114 w 131864"/>
                  <a:gd name="connsiteY15" fmla="*/ 210795 h 254256"/>
                  <a:gd name="connsiteX16" fmla="*/ 116786 w 131864"/>
                  <a:gd name="connsiteY16" fmla="*/ 249179 h 254256"/>
                  <a:gd name="connsiteX17" fmla="*/ 109394 w 131864"/>
                  <a:gd name="connsiteY17" fmla="*/ 252919 h 254256"/>
                  <a:gd name="connsiteX18" fmla="*/ 90870 w 131864"/>
                  <a:gd name="connsiteY18" fmla="*/ 236622 h 254256"/>
                  <a:gd name="connsiteX19" fmla="*/ 88377 w 131864"/>
                  <a:gd name="connsiteY19" fmla="*/ 212488 h 254256"/>
                  <a:gd name="connsiteX20" fmla="*/ 83835 w 131864"/>
                  <a:gd name="connsiteY20" fmla="*/ 182565 h 254256"/>
                  <a:gd name="connsiteX21" fmla="*/ 71635 w 131864"/>
                  <a:gd name="connsiteY21" fmla="*/ 162171 h 254256"/>
                  <a:gd name="connsiteX22" fmla="*/ 63619 w 131864"/>
                  <a:gd name="connsiteY22" fmla="*/ 167960 h 254256"/>
                  <a:gd name="connsiteX23" fmla="*/ 26483 w 131864"/>
                  <a:gd name="connsiteY23" fmla="*/ 208569 h 254256"/>
                  <a:gd name="connsiteX24" fmla="*/ 18468 w 131864"/>
                  <a:gd name="connsiteY24" fmla="*/ 208569 h 254256"/>
                  <a:gd name="connsiteX25" fmla="*/ 8138 w 131864"/>
                  <a:gd name="connsiteY25" fmla="*/ 196636 h 254256"/>
                  <a:gd name="connsiteX26" fmla="*/ -323 w 131864"/>
                  <a:gd name="connsiteY26" fmla="*/ 180517 h 254256"/>
                  <a:gd name="connsiteX27" fmla="*/ 7336 w 131864"/>
                  <a:gd name="connsiteY27" fmla="*/ 165645 h 254256"/>
                  <a:gd name="connsiteX28" fmla="*/ 29778 w 131864"/>
                  <a:gd name="connsiteY28" fmla="*/ 142401 h 254256"/>
                  <a:gd name="connsiteX29" fmla="*/ 49638 w 131864"/>
                  <a:gd name="connsiteY29" fmla="*/ 116397 h 254256"/>
                  <a:gd name="connsiteX30" fmla="*/ 68696 w 131864"/>
                  <a:gd name="connsiteY30" fmla="*/ 93687 h 254256"/>
                  <a:gd name="connsiteX31" fmla="*/ 80273 w 131864"/>
                  <a:gd name="connsiteY31" fmla="*/ 77479 h 254256"/>
                  <a:gd name="connsiteX32" fmla="*/ 96838 w 131864"/>
                  <a:gd name="connsiteY32" fmla="*/ 46488 h 254256"/>
                  <a:gd name="connsiteX33" fmla="*/ 93097 w 131864"/>
                  <a:gd name="connsiteY33" fmla="*/ 8907 h 25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31864" h="254256">
                    <a:moveTo>
                      <a:pt x="93186" y="8550"/>
                    </a:moveTo>
                    <a:cubicBezTo>
                      <a:pt x="93186" y="8550"/>
                      <a:pt x="89267" y="4276"/>
                      <a:pt x="90693" y="1515"/>
                    </a:cubicBezTo>
                    <a:cubicBezTo>
                      <a:pt x="92117" y="-1246"/>
                      <a:pt x="96036" y="-533"/>
                      <a:pt x="98797" y="357"/>
                    </a:cubicBezTo>
                    <a:cubicBezTo>
                      <a:pt x="104727" y="2949"/>
                      <a:pt x="110153" y="6567"/>
                      <a:pt x="114826" y="11044"/>
                    </a:cubicBezTo>
                    <a:cubicBezTo>
                      <a:pt x="120752" y="17896"/>
                      <a:pt x="125315" y="25815"/>
                      <a:pt x="128274" y="34377"/>
                    </a:cubicBezTo>
                    <a:cubicBezTo>
                      <a:pt x="131024" y="42322"/>
                      <a:pt x="132056" y="50760"/>
                      <a:pt x="131302" y="59134"/>
                    </a:cubicBezTo>
                    <a:cubicBezTo>
                      <a:pt x="129963" y="63939"/>
                      <a:pt x="127825" y="68485"/>
                      <a:pt x="124979" y="72582"/>
                    </a:cubicBezTo>
                    <a:cubicBezTo>
                      <a:pt x="122337" y="76626"/>
                      <a:pt x="119929" y="80819"/>
                      <a:pt x="117765" y="85138"/>
                    </a:cubicBezTo>
                    <a:cubicBezTo>
                      <a:pt x="116086" y="89781"/>
                      <a:pt x="114031" y="94278"/>
                      <a:pt x="111621" y="98586"/>
                    </a:cubicBezTo>
                    <a:cubicBezTo>
                      <a:pt x="108682" y="103573"/>
                      <a:pt x="104763" y="109272"/>
                      <a:pt x="101468" y="114081"/>
                    </a:cubicBezTo>
                    <a:cubicBezTo>
                      <a:pt x="98173" y="118890"/>
                      <a:pt x="98173" y="119425"/>
                      <a:pt x="92563" y="127083"/>
                    </a:cubicBezTo>
                    <a:cubicBezTo>
                      <a:pt x="86952" y="134742"/>
                      <a:pt x="79382" y="138572"/>
                      <a:pt x="79026" y="142935"/>
                    </a:cubicBezTo>
                    <a:cubicBezTo>
                      <a:pt x="78927" y="146618"/>
                      <a:pt x="80883" y="150050"/>
                      <a:pt x="84103" y="151841"/>
                    </a:cubicBezTo>
                    <a:cubicBezTo>
                      <a:pt x="86863" y="153711"/>
                      <a:pt x="95056" y="157006"/>
                      <a:pt x="97995" y="162349"/>
                    </a:cubicBezTo>
                    <a:cubicBezTo>
                      <a:pt x="101921" y="168016"/>
                      <a:pt x="104927" y="174267"/>
                      <a:pt x="106900" y="180873"/>
                    </a:cubicBezTo>
                    <a:cubicBezTo>
                      <a:pt x="109915" y="190690"/>
                      <a:pt x="112324" y="200683"/>
                      <a:pt x="114114" y="210795"/>
                    </a:cubicBezTo>
                    <a:cubicBezTo>
                      <a:pt x="115005" y="218455"/>
                      <a:pt x="118923" y="243657"/>
                      <a:pt x="116786" y="249179"/>
                    </a:cubicBezTo>
                    <a:cubicBezTo>
                      <a:pt x="114649" y="254700"/>
                      <a:pt x="112868" y="254344"/>
                      <a:pt x="109394" y="252919"/>
                    </a:cubicBezTo>
                    <a:cubicBezTo>
                      <a:pt x="102493" y="248373"/>
                      <a:pt x="96259" y="242888"/>
                      <a:pt x="90870" y="236622"/>
                    </a:cubicBezTo>
                    <a:cubicBezTo>
                      <a:pt x="87932" y="232704"/>
                      <a:pt x="88377" y="227716"/>
                      <a:pt x="88377" y="212488"/>
                    </a:cubicBezTo>
                    <a:cubicBezTo>
                      <a:pt x="88191" y="202357"/>
                      <a:pt x="86664" y="192295"/>
                      <a:pt x="83835" y="182565"/>
                    </a:cubicBezTo>
                    <a:cubicBezTo>
                      <a:pt x="83033" y="178469"/>
                      <a:pt x="74930" y="161548"/>
                      <a:pt x="71635" y="162171"/>
                    </a:cubicBezTo>
                    <a:cubicBezTo>
                      <a:pt x="68340" y="162795"/>
                      <a:pt x="65045" y="162171"/>
                      <a:pt x="63619" y="167960"/>
                    </a:cubicBezTo>
                    <a:cubicBezTo>
                      <a:pt x="62195" y="173748"/>
                      <a:pt x="31649" y="205274"/>
                      <a:pt x="26483" y="208569"/>
                    </a:cubicBezTo>
                    <a:cubicBezTo>
                      <a:pt x="21318" y="211865"/>
                      <a:pt x="21496" y="213735"/>
                      <a:pt x="18468" y="208569"/>
                    </a:cubicBezTo>
                    <a:cubicBezTo>
                      <a:pt x="15440" y="203404"/>
                      <a:pt x="11611" y="197616"/>
                      <a:pt x="8138" y="196636"/>
                    </a:cubicBezTo>
                    <a:cubicBezTo>
                      <a:pt x="4664" y="195656"/>
                      <a:pt x="-323" y="185237"/>
                      <a:pt x="-323" y="180517"/>
                    </a:cubicBezTo>
                    <a:cubicBezTo>
                      <a:pt x="-323" y="175797"/>
                      <a:pt x="5021" y="170186"/>
                      <a:pt x="7336" y="165645"/>
                    </a:cubicBezTo>
                    <a:cubicBezTo>
                      <a:pt x="9652" y="161103"/>
                      <a:pt x="27908" y="145073"/>
                      <a:pt x="29778" y="142401"/>
                    </a:cubicBezTo>
                    <a:cubicBezTo>
                      <a:pt x="31649" y="139729"/>
                      <a:pt x="46343" y="121829"/>
                      <a:pt x="49638" y="116397"/>
                    </a:cubicBezTo>
                    <a:cubicBezTo>
                      <a:pt x="52933" y="110964"/>
                      <a:pt x="65757" y="99476"/>
                      <a:pt x="68696" y="93687"/>
                    </a:cubicBezTo>
                    <a:cubicBezTo>
                      <a:pt x="71635" y="87899"/>
                      <a:pt x="77601" y="84158"/>
                      <a:pt x="80273" y="77479"/>
                    </a:cubicBezTo>
                    <a:cubicBezTo>
                      <a:pt x="82945" y="70800"/>
                      <a:pt x="94789" y="57264"/>
                      <a:pt x="96838" y="46488"/>
                    </a:cubicBezTo>
                    <a:cubicBezTo>
                      <a:pt x="98886" y="35712"/>
                      <a:pt x="105743" y="33842"/>
                      <a:pt x="93097" y="8907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37BD3AF7-0867-47D9-833F-77E2356540B2}"/>
                </a:ext>
              </a:extLst>
            </p:cNvPr>
            <p:cNvSpPr/>
            <p:nvPr/>
          </p:nvSpPr>
          <p:spPr>
            <a:xfrm>
              <a:off x="3357179" y="5904858"/>
              <a:ext cx="311430" cy="364943"/>
            </a:xfrm>
            <a:custGeom>
              <a:avLst/>
              <a:gdLst>
                <a:gd name="connsiteX0" fmla="*/ 70502 w 359546"/>
                <a:gd name="connsiteY0" fmla="*/ 61296 h 421327"/>
                <a:gd name="connsiteX1" fmla="*/ 85908 w 359546"/>
                <a:gd name="connsiteY1" fmla="*/ 62543 h 421327"/>
                <a:gd name="connsiteX2" fmla="*/ 92766 w 359546"/>
                <a:gd name="connsiteY2" fmla="*/ 71448 h 421327"/>
                <a:gd name="connsiteX3" fmla="*/ 90272 w 359546"/>
                <a:gd name="connsiteY3" fmla="*/ 78662 h 421327"/>
                <a:gd name="connsiteX4" fmla="*/ 83058 w 359546"/>
                <a:gd name="connsiteY4" fmla="*/ 86054 h 421327"/>
                <a:gd name="connsiteX5" fmla="*/ 79497 w 359546"/>
                <a:gd name="connsiteY5" fmla="*/ 100748 h 421327"/>
                <a:gd name="connsiteX6" fmla="*/ 111111 w 359546"/>
                <a:gd name="connsiteY6" fmla="*/ 77860 h 421327"/>
                <a:gd name="connsiteX7" fmla="*/ 117701 w 359546"/>
                <a:gd name="connsiteY7" fmla="*/ 49986 h 421327"/>
                <a:gd name="connsiteX8" fmla="*/ 125538 w 359546"/>
                <a:gd name="connsiteY8" fmla="*/ 28168 h 421327"/>
                <a:gd name="connsiteX9" fmla="*/ 132573 w 359546"/>
                <a:gd name="connsiteY9" fmla="*/ 12494 h 421327"/>
                <a:gd name="connsiteX10" fmla="*/ 153769 w 359546"/>
                <a:gd name="connsiteY10" fmla="*/ 18193 h 421327"/>
                <a:gd name="connsiteX11" fmla="*/ 168196 w 359546"/>
                <a:gd name="connsiteY11" fmla="*/ 36004 h 421327"/>
                <a:gd name="connsiteX12" fmla="*/ 170066 w 359546"/>
                <a:gd name="connsiteY12" fmla="*/ 56042 h 421327"/>
                <a:gd name="connsiteX13" fmla="*/ 190549 w 359546"/>
                <a:gd name="connsiteY13" fmla="*/ 68153 h 421327"/>
                <a:gd name="connsiteX14" fmla="*/ 200167 w 359546"/>
                <a:gd name="connsiteY14" fmla="*/ 85965 h 421327"/>
                <a:gd name="connsiteX15" fmla="*/ 193220 w 359546"/>
                <a:gd name="connsiteY15" fmla="*/ 100748 h 421327"/>
                <a:gd name="connsiteX16" fmla="*/ 167395 w 359546"/>
                <a:gd name="connsiteY16" fmla="*/ 91842 h 421327"/>
                <a:gd name="connsiteX17" fmla="*/ 143884 w 359546"/>
                <a:gd name="connsiteY17" fmla="*/ 96384 h 421327"/>
                <a:gd name="connsiteX18" fmla="*/ 136136 w 359546"/>
                <a:gd name="connsiteY18" fmla="*/ 152578 h 421327"/>
                <a:gd name="connsiteX19" fmla="*/ 137472 w 359546"/>
                <a:gd name="connsiteY19" fmla="*/ 168608 h 421327"/>
                <a:gd name="connsiteX20" fmla="*/ 145308 w 359546"/>
                <a:gd name="connsiteY20" fmla="*/ 187399 h 421327"/>
                <a:gd name="connsiteX21" fmla="*/ 146555 w 359546"/>
                <a:gd name="connsiteY21" fmla="*/ 197462 h 421327"/>
                <a:gd name="connsiteX22" fmla="*/ 155461 w 359546"/>
                <a:gd name="connsiteY22" fmla="*/ 189626 h 421327"/>
                <a:gd name="connsiteX23" fmla="*/ 160181 w 359546"/>
                <a:gd name="connsiteY23" fmla="*/ 181789 h 421327"/>
                <a:gd name="connsiteX24" fmla="*/ 166860 w 359546"/>
                <a:gd name="connsiteY24" fmla="*/ 175020 h 421327"/>
                <a:gd name="connsiteX25" fmla="*/ 173450 w 359546"/>
                <a:gd name="connsiteY25" fmla="*/ 187132 h 421327"/>
                <a:gd name="connsiteX26" fmla="*/ 177101 w 359546"/>
                <a:gd name="connsiteY26" fmla="*/ 181789 h 421327"/>
                <a:gd name="connsiteX27" fmla="*/ 182890 w 359546"/>
                <a:gd name="connsiteY27" fmla="*/ 201025 h 421327"/>
                <a:gd name="connsiteX28" fmla="*/ 188056 w 359546"/>
                <a:gd name="connsiteY28" fmla="*/ 202628 h 421327"/>
                <a:gd name="connsiteX29" fmla="*/ 200880 w 359546"/>
                <a:gd name="connsiteY29" fmla="*/ 189447 h 421327"/>
                <a:gd name="connsiteX30" fmla="*/ 218691 w 359546"/>
                <a:gd name="connsiteY30" fmla="*/ 174397 h 421327"/>
                <a:gd name="connsiteX31" fmla="*/ 220115 w 359546"/>
                <a:gd name="connsiteY31" fmla="*/ 166560 h 421327"/>
                <a:gd name="connsiteX32" fmla="*/ 203373 w 359546"/>
                <a:gd name="connsiteY32" fmla="*/ 154538 h 421327"/>
                <a:gd name="connsiteX33" fmla="*/ 206935 w 359546"/>
                <a:gd name="connsiteY33" fmla="*/ 145632 h 421327"/>
                <a:gd name="connsiteX34" fmla="*/ 217622 w 359546"/>
                <a:gd name="connsiteY34" fmla="*/ 139220 h 421327"/>
                <a:gd name="connsiteX35" fmla="*/ 231069 w 359546"/>
                <a:gd name="connsiteY35" fmla="*/ 140645 h 421327"/>
                <a:gd name="connsiteX36" fmla="*/ 238016 w 359546"/>
                <a:gd name="connsiteY36" fmla="*/ 110722 h 421327"/>
                <a:gd name="connsiteX37" fmla="*/ 221540 w 359546"/>
                <a:gd name="connsiteY37" fmla="*/ 112860 h 421327"/>
                <a:gd name="connsiteX38" fmla="*/ 182534 w 359546"/>
                <a:gd name="connsiteY38" fmla="*/ 130671 h 421327"/>
                <a:gd name="connsiteX39" fmla="*/ 170155 w 359546"/>
                <a:gd name="connsiteY39" fmla="*/ 129068 h 421327"/>
                <a:gd name="connsiteX40" fmla="*/ 162942 w 359546"/>
                <a:gd name="connsiteY40" fmla="*/ 121587 h 421327"/>
                <a:gd name="connsiteX41" fmla="*/ 184404 w 359546"/>
                <a:gd name="connsiteY41" fmla="*/ 109030 h 421327"/>
                <a:gd name="connsiteX42" fmla="*/ 205243 w 359546"/>
                <a:gd name="connsiteY42" fmla="*/ 103063 h 421327"/>
                <a:gd name="connsiteX43" fmla="*/ 235968 w 359546"/>
                <a:gd name="connsiteY43" fmla="*/ 91753 h 421327"/>
                <a:gd name="connsiteX44" fmla="*/ 244873 w 359546"/>
                <a:gd name="connsiteY44" fmla="*/ 84540 h 421327"/>
                <a:gd name="connsiteX45" fmla="*/ 248703 w 359546"/>
                <a:gd name="connsiteY45" fmla="*/ 57823 h 421327"/>
                <a:gd name="connsiteX46" fmla="*/ 259478 w 359546"/>
                <a:gd name="connsiteY46" fmla="*/ 20153 h 421327"/>
                <a:gd name="connsiteX47" fmla="*/ 269809 w 359546"/>
                <a:gd name="connsiteY47" fmla="*/ 6438 h 421327"/>
                <a:gd name="connsiteX48" fmla="*/ 283879 w 359546"/>
                <a:gd name="connsiteY48" fmla="*/ 649 h 421327"/>
                <a:gd name="connsiteX49" fmla="*/ 286996 w 359546"/>
                <a:gd name="connsiteY49" fmla="*/ 15165 h 421327"/>
                <a:gd name="connsiteX50" fmla="*/ 275864 w 359546"/>
                <a:gd name="connsiteY50" fmla="*/ 32977 h 421327"/>
                <a:gd name="connsiteX51" fmla="*/ 270699 w 359546"/>
                <a:gd name="connsiteY51" fmla="*/ 59159 h 421327"/>
                <a:gd name="connsiteX52" fmla="*/ 265534 w 359546"/>
                <a:gd name="connsiteY52" fmla="*/ 81512 h 421327"/>
                <a:gd name="connsiteX53" fmla="*/ 273371 w 359546"/>
                <a:gd name="connsiteY53" fmla="*/ 87657 h 421327"/>
                <a:gd name="connsiteX54" fmla="*/ 299108 w 359546"/>
                <a:gd name="connsiteY54" fmla="*/ 84184 h 421327"/>
                <a:gd name="connsiteX55" fmla="*/ 316296 w 359546"/>
                <a:gd name="connsiteY55" fmla="*/ 85609 h 421327"/>
                <a:gd name="connsiteX56" fmla="*/ 318344 w 359546"/>
                <a:gd name="connsiteY56" fmla="*/ 94514 h 421327"/>
                <a:gd name="connsiteX57" fmla="*/ 310863 w 359546"/>
                <a:gd name="connsiteY57" fmla="*/ 104399 h 421327"/>
                <a:gd name="connsiteX58" fmla="*/ 297505 w 359546"/>
                <a:gd name="connsiteY58" fmla="*/ 104399 h 421327"/>
                <a:gd name="connsiteX59" fmla="*/ 270254 w 359546"/>
                <a:gd name="connsiteY59" fmla="*/ 105468 h 421327"/>
                <a:gd name="connsiteX60" fmla="*/ 263486 w 359546"/>
                <a:gd name="connsiteY60" fmla="*/ 109832 h 421327"/>
                <a:gd name="connsiteX61" fmla="*/ 259923 w 359546"/>
                <a:gd name="connsiteY61" fmla="*/ 147948 h 421327"/>
                <a:gd name="connsiteX62" fmla="*/ 269452 w 359546"/>
                <a:gd name="connsiteY62" fmla="*/ 160326 h 421327"/>
                <a:gd name="connsiteX63" fmla="*/ 270521 w 359546"/>
                <a:gd name="connsiteY63" fmla="*/ 177425 h 421327"/>
                <a:gd name="connsiteX64" fmla="*/ 313980 w 359546"/>
                <a:gd name="connsiteY64" fmla="*/ 169855 h 421327"/>
                <a:gd name="connsiteX65" fmla="*/ 325558 w 359546"/>
                <a:gd name="connsiteY65" fmla="*/ 167183 h 421327"/>
                <a:gd name="connsiteX66" fmla="*/ 348445 w 359546"/>
                <a:gd name="connsiteY66" fmla="*/ 175198 h 421327"/>
                <a:gd name="connsiteX67" fmla="*/ 358954 w 359546"/>
                <a:gd name="connsiteY67" fmla="*/ 187132 h 421327"/>
                <a:gd name="connsiteX68" fmla="*/ 357351 w 359546"/>
                <a:gd name="connsiteY68" fmla="*/ 196037 h 421327"/>
                <a:gd name="connsiteX69" fmla="*/ 335265 w 359546"/>
                <a:gd name="connsiteY69" fmla="*/ 207614 h 421327"/>
                <a:gd name="connsiteX70" fmla="*/ 326359 w 359546"/>
                <a:gd name="connsiteY70" fmla="*/ 210910 h 421327"/>
                <a:gd name="connsiteX71" fmla="*/ 315227 w 359546"/>
                <a:gd name="connsiteY71" fmla="*/ 210108 h 421327"/>
                <a:gd name="connsiteX72" fmla="*/ 299464 w 359546"/>
                <a:gd name="connsiteY72" fmla="*/ 210108 h 421327"/>
                <a:gd name="connsiteX73" fmla="*/ 287086 w 359546"/>
                <a:gd name="connsiteY73" fmla="*/ 221686 h 421327"/>
                <a:gd name="connsiteX74" fmla="*/ 274974 w 359546"/>
                <a:gd name="connsiteY74" fmla="*/ 236113 h 421327"/>
                <a:gd name="connsiteX75" fmla="*/ 289579 w 359546"/>
                <a:gd name="connsiteY75" fmla="*/ 237537 h 421327"/>
                <a:gd name="connsiteX76" fmla="*/ 305074 w 359546"/>
                <a:gd name="connsiteY76" fmla="*/ 243950 h 421327"/>
                <a:gd name="connsiteX77" fmla="*/ 314693 w 359546"/>
                <a:gd name="connsiteY77" fmla="*/ 258287 h 421327"/>
                <a:gd name="connsiteX78" fmla="*/ 319680 w 359546"/>
                <a:gd name="connsiteY78" fmla="*/ 299698 h 421327"/>
                <a:gd name="connsiteX79" fmla="*/ 320125 w 359546"/>
                <a:gd name="connsiteY79" fmla="*/ 362037 h 421327"/>
                <a:gd name="connsiteX80" fmla="*/ 322530 w 359546"/>
                <a:gd name="connsiteY80" fmla="*/ 380650 h 421327"/>
                <a:gd name="connsiteX81" fmla="*/ 321372 w 359546"/>
                <a:gd name="connsiteY81" fmla="*/ 411285 h 421327"/>
                <a:gd name="connsiteX82" fmla="*/ 314693 w 359546"/>
                <a:gd name="connsiteY82" fmla="*/ 420814 h 421327"/>
                <a:gd name="connsiteX83" fmla="*/ 301779 w 359546"/>
                <a:gd name="connsiteY83" fmla="*/ 417430 h 421327"/>
                <a:gd name="connsiteX84" fmla="*/ 289223 w 359546"/>
                <a:gd name="connsiteY84" fmla="*/ 410483 h 421327"/>
                <a:gd name="connsiteX85" fmla="*/ 276220 w 359546"/>
                <a:gd name="connsiteY85" fmla="*/ 396056 h 421327"/>
                <a:gd name="connsiteX86" fmla="*/ 261793 w 359546"/>
                <a:gd name="connsiteY86" fmla="*/ 380294 h 421327"/>
                <a:gd name="connsiteX87" fmla="*/ 254580 w 359546"/>
                <a:gd name="connsiteY87" fmla="*/ 365867 h 421327"/>
                <a:gd name="connsiteX88" fmla="*/ 255203 w 359546"/>
                <a:gd name="connsiteY88" fmla="*/ 356961 h 421327"/>
                <a:gd name="connsiteX89" fmla="*/ 260547 w 359546"/>
                <a:gd name="connsiteY89" fmla="*/ 363818 h 421327"/>
                <a:gd name="connsiteX90" fmla="*/ 271679 w 359546"/>
                <a:gd name="connsiteY90" fmla="*/ 373882 h 421327"/>
                <a:gd name="connsiteX91" fmla="*/ 288154 w 359546"/>
                <a:gd name="connsiteY91" fmla="*/ 380917 h 421327"/>
                <a:gd name="connsiteX92" fmla="*/ 292874 w 359546"/>
                <a:gd name="connsiteY92" fmla="*/ 376375 h 421327"/>
                <a:gd name="connsiteX93" fmla="*/ 292250 w 359546"/>
                <a:gd name="connsiteY93" fmla="*/ 353666 h 421327"/>
                <a:gd name="connsiteX94" fmla="*/ 292250 w 359546"/>
                <a:gd name="connsiteY94" fmla="*/ 294889 h 421327"/>
                <a:gd name="connsiteX95" fmla="*/ 286907 w 359546"/>
                <a:gd name="connsiteY95" fmla="*/ 261404 h 421327"/>
                <a:gd name="connsiteX96" fmla="*/ 278002 w 359546"/>
                <a:gd name="connsiteY96" fmla="*/ 255259 h 421327"/>
                <a:gd name="connsiteX97" fmla="*/ 269096 w 359546"/>
                <a:gd name="connsiteY97" fmla="*/ 260247 h 421327"/>
                <a:gd name="connsiteX98" fmla="*/ 262239 w 359546"/>
                <a:gd name="connsiteY98" fmla="*/ 260247 h 421327"/>
                <a:gd name="connsiteX99" fmla="*/ 258766 w 359546"/>
                <a:gd name="connsiteY99" fmla="*/ 267549 h 421327"/>
                <a:gd name="connsiteX100" fmla="*/ 272569 w 359546"/>
                <a:gd name="connsiteY100" fmla="*/ 276455 h 421327"/>
                <a:gd name="connsiteX101" fmla="*/ 281475 w 359546"/>
                <a:gd name="connsiteY101" fmla="*/ 286162 h 421327"/>
                <a:gd name="connsiteX102" fmla="*/ 275686 w 359546"/>
                <a:gd name="connsiteY102" fmla="*/ 292930 h 421327"/>
                <a:gd name="connsiteX103" fmla="*/ 268117 w 359546"/>
                <a:gd name="connsiteY103" fmla="*/ 292930 h 421327"/>
                <a:gd name="connsiteX104" fmla="*/ 254313 w 359546"/>
                <a:gd name="connsiteY104" fmla="*/ 281353 h 421327"/>
                <a:gd name="connsiteX105" fmla="*/ 247901 w 359546"/>
                <a:gd name="connsiteY105" fmla="*/ 290882 h 421327"/>
                <a:gd name="connsiteX106" fmla="*/ 248703 w 359546"/>
                <a:gd name="connsiteY106" fmla="*/ 301569 h 421327"/>
                <a:gd name="connsiteX107" fmla="*/ 260458 w 359546"/>
                <a:gd name="connsiteY107" fmla="*/ 307001 h 421327"/>
                <a:gd name="connsiteX108" fmla="*/ 275330 w 359546"/>
                <a:gd name="connsiteY108" fmla="*/ 318756 h 421327"/>
                <a:gd name="connsiteX109" fmla="*/ 279426 w 359546"/>
                <a:gd name="connsiteY109" fmla="*/ 333985 h 421327"/>
                <a:gd name="connsiteX110" fmla="*/ 265445 w 359546"/>
                <a:gd name="connsiteY110" fmla="*/ 335232 h 421327"/>
                <a:gd name="connsiteX111" fmla="*/ 244160 w 359546"/>
                <a:gd name="connsiteY111" fmla="*/ 322853 h 421327"/>
                <a:gd name="connsiteX112" fmla="*/ 238995 w 359546"/>
                <a:gd name="connsiteY112" fmla="*/ 323654 h 421327"/>
                <a:gd name="connsiteX113" fmla="*/ 234276 w 359546"/>
                <a:gd name="connsiteY113" fmla="*/ 351529 h 421327"/>
                <a:gd name="connsiteX114" fmla="*/ 228932 w 359546"/>
                <a:gd name="connsiteY114" fmla="*/ 355892 h 421327"/>
                <a:gd name="connsiteX115" fmla="*/ 211121 w 359546"/>
                <a:gd name="connsiteY115" fmla="*/ 340218 h 421327"/>
                <a:gd name="connsiteX116" fmla="*/ 209874 w 359546"/>
                <a:gd name="connsiteY116" fmla="*/ 324723 h 421327"/>
                <a:gd name="connsiteX117" fmla="*/ 220828 w 359546"/>
                <a:gd name="connsiteY117" fmla="*/ 287141 h 421327"/>
                <a:gd name="connsiteX118" fmla="*/ 232405 w 359546"/>
                <a:gd name="connsiteY118" fmla="*/ 253211 h 421327"/>
                <a:gd name="connsiteX119" fmla="*/ 245764 w 359546"/>
                <a:gd name="connsiteY119" fmla="*/ 230680 h 421327"/>
                <a:gd name="connsiteX120" fmla="*/ 257341 w 359546"/>
                <a:gd name="connsiteY120" fmla="*/ 214561 h 421327"/>
                <a:gd name="connsiteX121" fmla="*/ 255470 w 359546"/>
                <a:gd name="connsiteY121" fmla="*/ 211889 h 421327"/>
                <a:gd name="connsiteX122" fmla="*/ 221273 w 359546"/>
                <a:gd name="connsiteY122" fmla="*/ 229701 h 421327"/>
                <a:gd name="connsiteX123" fmla="*/ 204709 w 359546"/>
                <a:gd name="connsiteY123" fmla="*/ 239586 h 421327"/>
                <a:gd name="connsiteX124" fmla="*/ 194022 w 359546"/>
                <a:gd name="connsiteY124" fmla="*/ 246799 h 421327"/>
                <a:gd name="connsiteX125" fmla="*/ 180396 w 359546"/>
                <a:gd name="connsiteY125" fmla="*/ 252142 h 421327"/>
                <a:gd name="connsiteX126" fmla="*/ 168997 w 359546"/>
                <a:gd name="connsiteY126" fmla="*/ 259712 h 421327"/>
                <a:gd name="connsiteX127" fmla="*/ 158132 w 359546"/>
                <a:gd name="connsiteY127" fmla="*/ 259712 h 421327"/>
                <a:gd name="connsiteX128" fmla="*/ 147179 w 359546"/>
                <a:gd name="connsiteY128" fmla="*/ 270221 h 421327"/>
                <a:gd name="connsiteX129" fmla="*/ 140767 w 359546"/>
                <a:gd name="connsiteY129" fmla="*/ 287141 h 421327"/>
                <a:gd name="connsiteX130" fmla="*/ 145932 w 359546"/>
                <a:gd name="connsiteY130" fmla="*/ 382253 h 421327"/>
                <a:gd name="connsiteX131" fmla="*/ 143260 w 359546"/>
                <a:gd name="connsiteY131" fmla="*/ 404784 h 421327"/>
                <a:gd name="connsiteX132" fmla="*/ 132752 w 359546"/>
                <a:gd name="connsiteY132" fmla="*/ 403537 h 421327"/>
                <a:gd name="connsiteX133" fmla="*/ 122421 w 359546"/>
                <a:gd name="connsiteY133" fmla="*/ 397927 h 421327"/>
                <a:gd name="connsiteX134" fmla="*/ 114585 w 359546"/>
                <a:gd name="connsiteY134" fmla="*/ 392405 h 421327"/>
                <a:gd name="connsiteX135" fmla="*/ 107193 w 359546"/>
                <a:gd name="connsiteY135" fmla="*/ 382431 h 421327"/>
                <a:gd name="connsiteX136" fmla="*/ 109419 w 359546"/>
                <a:gd name="connsiteY136" fmla="*/ 372368 h 421327"/>
                <a:gd name="connsiteX137" fmla="*/ 107816 w 359546"/>
                <a:gd name="connsiteY137" fmla="*/ 315817 h 421327"/>
                <a:gd name="connsiteX138" fmla="*/ 102651 w 359546"/>
                <a:gd name="connsiteY138" fmla="*/ 318934 h 421327"/>
                <a:gd name="connsiteX139" fmla="*/ 92943 w 359546"/>
                <a:gd name="connsiteY139" fmla="*/ 334608 h 421327"/>
                <a:gd name="connsiteX140" fmla="*/ 86175 w 359546"/>
                <a:gd name="connsiteY140" fmla="*/ 349481 h 421327"/>
                <a:gd name="connsiteX141" fmla="*/ 72728 w 359546"/>
                <a:gd name="connsiteY141" fmla="*/ 357941 h 421327"/>
                <a:gd name="connsiteX142" fmla="*/ 56074 w 359546"/>
                <a:gd name="connsiteY142" fmla="*/ 356872 h 421327"/>
                <a:gd name="connsiteX143" fmla="*/ 43874 w 359546"/>
                <a:gd name="connsiteY143" fmla="*/ 344137 h 421327"/>
                <a:gd name="connsiteX144" fmla="*/ 42004 w 359546"/>
                <a:gd name="connsiteY144" fmla="*/ 329443 h 421327"/>
                <a:gd name="connsiteX145" fmla="*/ 49039 w 359546"/>
                <a:gd name="connsiteY145" fmla="*/ 317064 h 421327"/>
                <a:gd name="connsiteX146" fmla="*/ 53581 w 359546"/>
                <a:gd name="connsiteY146" fmla="*/ 298540 h 421327"/>
                <a:gd name="connsiteX147" fmla="*/ 59904 w 359546"/>
                <a:gd name="connsiteY147" fmla="*/ 278681 h 421327"/>
                <a:gd name="connsiteX148" fmla="*/ 68810 w 359546"/>
                <a:gd name="connsiteY148" fmla="*/ 259089 h 421327"/>
                <a:gd name="connsiteX149" fmla="*/ 72906 w 359546"/>
                <a:gd name="connsiteY149" fmla="*/ 246087 h 421327"/>
                <a:gd name="connsiteX150" fmla="*/ 71036 w 359546"/>
                <a:gd name="connsiteY150" fmla="*/ 243682 h 421327"/>
                <a:gd name="connsiteX151" fmla="*/ 56609 w 359546"/>
                <a:gd name="connsiteY151" fmla="*/ 255170 h 421327"/>
                <a:gd name="connsiteX152" fmla="*/ 41737 w 359546"/>
                <a:gd name="connsiteY152" fmla="*/ 257308 h 421327"/>
                <a:gd name="connsiteX153" fmla="*/ 27755 w 359546"/>
                <a:gd name="connsiteY153" fmla="*/ 250094 h 421327"/>
                <a:gd name="connsiteX154" fmla="*/ 13951 w 359546"/>
                <a:gd name="connsiteY154" fmla="*/ 243237 h 421327"/>
                <a:gd name="connsiteX155" fmla="*/ 1750 w 359546"/>
                <a:gd name="connsiteY155" fmla="*/ 234331 h 421327"/>
                <a:gd name="connsiteX156" fmla="*/ 2819 w 359546"/>
                <a:gd name="connsiteY156" fmla="*/ 225426 h 421327"/>
                <a:gd name="connsiteX157" fmla="*/ 28378 w 359546"/>
                <a:gd name="connsiteY157" fmla="*/ 210732 h 421327"/>
                <a:gd name="connsiteX158" fmla="*/ 68008 w 359546"/>
                <a:gd name="connsiteY158" fmla="*/ 184015 h 421327"/>
                <a:gd name="connsiteX159" fmla="*/ 103630 w 359546"/>
                <a:gd name="connsiteY159" fmla="*/ 162642 h 421327"/>
                <a:gd name="connsiteX160" fmla="*/ 104877 w 359546"/>
                <a:gd name="connsiteY160" fmla="*/ 135123 h 421327"/>
                <a:gd name="connsiteX161" fmla="*/ 109241 w 359546"/>
                <a:gd name="connsiteY161" fmla="*/ 99056 h 421327"/>
                <a:gd name="connsiteX162" fmla="*/ 103274 w 359546"/>
                <a:gd name="connsiteY162" fmla="*/ 102173 h 421327"/>
                <a:gd name="connsiteX163" fmla="*/ 87957 w 359546"/>
                <a:gd name="connsiteY163" fmla="*/ 122745 h 421327"/>
                <a:gd name="connsiteX164" fmla="*/ 74420 w 359546"/>
                <a:gd name="connsiteY164" fmla="*/ 142960 h 421327"/>
                <a:gd name="connsiteX165" fmla="*/ 64713 w 359546"/>
                <a:gd name="connsiteY165" fmla="*/ 157031 h 421327"/>
                <a:gd name="connsiteX166" fmla="*/ 63288 w 359546"/>
                <a:gd name="connsiteY166" fmla="*/ 168965 h 421327"/>
                <a:gd name="connsiteX167" fmla="*/ 46546 w 359546"/>
                <a:gd name="connsiteY167" fmla="*/ 166916 h 421327"/>
                <a:gd name="connsiteX168" fmla="*/ 28735 w 359546"/>
                <a:gd name="connsiteY168" fmla="*/ 159525 h 421327"/>
                <a:gd name="connsiteX169" fmla="*/ 20898 w 359546"/>
                <a:gd name="connsiteY169" fmla="*/ 140912 h 421327"/>
                <a:gd name="connsiteX170" fmla="*/ 27309 w 359546"/>
                <a:gd name="connsiteY170" fmla="*/ 112860 h 421327"/>
                <a:gd name="connsiteX171" fmla="*/ 36749 w 359546"/>
                <a:gd name="connsiteY171" fmla="*/ 89349 h 421327"/>
                <a:gd name="connsiteX172" fmla="*/ 70234 w 359546"/>
                <a:gd name="connsiteY172" fmla="*/ 62632 h 42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359546" h="421327">
                  <a:moveTo>
                    <a:pt x="70502" y="61296"/>
                  </a:moveTo>
                  <a:cubicBezTo>
                    <a:pt x="75441" y="58671"/>
                    <a:pt x="81455" y="59158"/>
                    <a:pt x="85908" y="62543"/>
                  </a:cubicBezTo>
                  <a:cubicBezTo>
                    <a:pt x="93745" y="68332"/>
                    <a:pt x="92766" y="69757"/>
                    <a:pt x="92766" y="71448"/>
                  </a:cubicBezTo>
                  <a:cubicBezTo>
                    <a:pt x="93277" y="74125"/>
                    <a:pt x="92328" y="76872"/>
                    <a:pt x="90272" y="78662"/>
                  </a:cubicBezTo>
                  <a:cubicBezTo>
                    <a:pt x="87422" y="80710"/>
                    <a:pt x="84305" y="80889"/>
                    <a:pt x="83058" y="86054"/>
                  </a:cubicBezTo>
                  <a:cubicBezTo>
                    <a:pt x="81812" y="91219"/>
                    <a:pt x="77270" y="100748"/>
                    <a:pt x="79497" y="100748"/>
                  </a:cubicBezTo>
                  <a:cubicBezTo>
                    <a:pt x="91099" y="94708"/>
                    <a:pt x="101751" y="86996"/>
                    <a:pt x="111111" y="77860"/>
                  </a:cubicBezTo>
                  <a:cubicBezTo>
                    <a:pt x="116009" y="71270"/>
                    <a:pt x="115030" y="57378"/>
                    <a:pt x="117701" y="49986"/>
                  </a:cubicBezTo>
                  <a:cubicBezTo>
                    <a:pt x="120756" y="42880"/>
                    <a:pt x="123373" y="35594"/>
                    <a:pt x="125538" y="28168"/>
                  </a:cubicBezTo>
                  <a:cubicBezTo>
                    <a:pt x="127230" y="20954"/>
                    <a:pt x="125538" y="14720"/>
                    <a:pt x="132573" y="12494"/>
                  </a:cubicBezTo>
                  <a:cubicBezTo>
                    <a:pt x="140139" y="11029"/>
                    <a:pt x="147958" y="13131"/>
                    <a:pt x="153769" y="18193"/>
                  </a:cubicBezTo>
                  <a:cubicBezTo>
                    <a:pt x="159717" y="23110"/>
                    <a:pt x="164622" y="29165"/>
                    <a:pt x="168196" y="36004"/>
                  </a:cubicBezTo>
                  <a:cubicBezTo>
                    <a:pt x="168819" y="40101"/>
                    <a:pt x="167216" y="54528"/>
                    <a:pt x="170066" y="56042"/>
                  </a:cubicBezTo>
                  <a:cubicBezTo>
                    <a:pt x="177541" y="58869"/>
                    <a:pt x="184470" y="62967"/>
                    <a:pt x="190549" y="68153"/>
                  </a:cubicBezTo>
                  <a:cubicBezTo>
                    <a:pt x="195207" y="73183"/>
                    <a:pt x="198516" y="79311"/>
                    <a:pt x="200167" y="85965"/>
                  </a:cubicBezTo>
                  <a:cubicBezTo>
                    <a:pt x="200167" y="91130"/>
                    <a:pt x="202304" y="97720"/>
                    <a:pt x="193220" y="100748"/>
                  </a:cubicBezTo>
                  <a:cubicBezTo>
                    <a:pt x="184137" y="103776"/>
                    <a:pt x="184315" y="96028"/>
                    <a:pt x="167395" y="91842"/>
                  </a:cubicBezTo>
                  <a:cubicBezTo>
                    <a:pt x="150474" y="87657"/>
                    <a:pt x="146823" y="86321"/>
                    <a:pt x="143884" y="96384"/>
                  </a:cubicBezTo>
                  <a:cubicBezTo>
                    <a:pt x="140945" y="106448"/>
                    <a:pt x="136581" y="146790"/>
                    <a:pt x="136136" y="152578"/>
                  </a:cubicBezTo>
                  <a:cubicBezTo>
                    <a:pt x="135708" y="157959"/>
                    <a:pt x="136159" y="163373"/>
                    <a:pt x="137472" y="168608"/>
                  </a:cubicBezTo>
                  <a:cubicBezTo>
                    <a:pt x="138718" y="172705"/>
                    <a:pt x="144685" y="183481"/>
                    <a:pt x="145308" y="187399"/>
                  </a:cubicBezTo>
                  <a:cubicBezTo>
                    <a:pt x="145932" y="191318"/>
                    <a:pt x="144329" y="197462"/>
                    <a:pt x="146555" y="197462"/>
                  </a:cubicBezTo>
                  <a:cubicBezTo>
                    <a:pt x="148782" y="197462"/>
                    <a:pt x="153591" y="193099"/>
                    <a:pt x="155461" y="189626"/>
                  </a:cubicBezTo>
                  <a:cubicBezTo>
                    <a:pt x="157331" y="186152"/>
                    <a:pt x="158400" y="184282"/>
                    <a:pt x="160181" y="181789"/>
                  </a:cubicBezTo>
                  <a:cubicBezTo>
                    <a:pt x="161962" y="179295"/>
                    <a:pt x="165969" y="177425"/>
                    <a:pt x="166860" y="175020"/>
                  </a:cubicBezTo>
                  <a:cubicBezTo>
                    <a:pt x="167751" y="172616"/>
                    <a:pt x="171402" y="187132"/>
                    <a:pt x="173450" y="187132"/>
                  </a:cubicBezTo>
                  <a:cubicBezTo>
                    <a:pt x="175498" y="187132"/>
                    <a:pt x="176122" y="180186"/>
                    <a:pt x="177101" y="181789"/>
                  </a:cubicBezTo>
                  <a:cubicBezTo>
                    <a:pt x="178081" y="183392"/>
                    <a:pt x="180842" y="196839"/>
                    <a:pt x="182890" y="201025"/>
                  </a:cubicBezTo>
                  <a:cubicBezTo>
                    <a:pt x="184938" y="205210"/>
                    <a:pt x="184582" y="205745"/>
                    <a:pt x="188056" y="202628"/>
                  </a:cubicBezTo>
                  <a:cubicBezTo>
                    <a:pt x="191528" y="199511"/>
                    <a:pt x="197762" y="191496"/>
                    <a:pt x="200880" y="189447"/>
                  </a:cubicBezTo>
                  <a:cubicBezTo>
                    <a:pt x="207395" y="185158"/>
                    <a:pt x="213374" y="180105"/>
                    <a:pt x="218691" y="174397"/>
                  </a:cubicBezTo>
                  <a:cubicBezTo>
                    <a:pt x="220471" y="170835"/>
                    <a:pt x="223589" y="169232"/>
                    <a:pt x="220115" y="166560"/>
                  </a:cubicBezTo>
                  <a:cubicBezTo>
                    <a:pt x="216642" y="163888"/>
                    <a:pt x="204442" y="158278"/>
                    <a:pt x="203373" y="154538"/>
                  </a:cubicBezTo>
                  <a:cubicBezTo>
                    <a:pt x="202304" y="150797"/>
                    <a:pt x="201948" y="149818"/>
                    <a:pt x="206935" y="145632"/>
                  </a:cubicBezTo>
                  <a:cubicBezTo>
                    <a:pt x="211922" y="141446"/>
                    <a:pt x="213525" y="139042"/>
                    <a:pt x="217622" y="139220"/>
                  </a:cubicBezTo>
                  <a:cubicBezTo>
                    <a:pt x="221718" y="139398"/>
                    <a:pt x="228131" y="142337"/>
                    <a:pt x="231069" y="140645"/>
                  </a:cubicBezTo>
                  <a:cubicBezTo>
                    <a:pt x="234008" y="138953"/>
                    <a:pt x="237837" y="135302"/>
                    <a:pt x="238016" y="110722"/>
                  </a:cubicBezTo>
                  <a:cubicBezTo>
                    <a:pt x="232049" y="109475"/>
                    <a:pt x="238016" y="108674"/>
                    <a:pt x="221540" y="112860"/>
                  </a:cubicBezTo>
                  <a:cubicBezTo>
                    <a:pt x="205065" y="117045"/>
                    <a:pt x="187076" y="129513"/>
                    <a:pt x="182534" y="130671"/>
                  </a:cubicBezTo>
                  <a:cubicBezTo>
                    <a:pt x="178372" y="131965"/>
                    <a:pt x="173851" y="131380"/>
                    <a:pt x="170155" y="129068"/>
                  </a:cubicBezTo>
                  <a:cubicBezTo>
                    <a:pt x="164990" y="126129"/>
                    <a:pt x="161250" y="125149"/>
                    <a:pt x="162942" y="121587"/>
                  </a:cubicBezTo>
                  <a:cubicBezTo>
                    <a:pt x="169093" y="115884"/>
                    <a:pt x="176419" y="111598"/>
                    <a:pt x="184404" y="109030"/>
                  </a:cubicBezTo>
                  <a:cubicBezTo>
                    <a:pt x="191452" y="107414"/>
                    <a:pt x="198408" y="105422"/>
                    <a:pt x="205243" y="103063"/>
                  </a:cubicBezTo>
                  <a:cubicBezTo>
                    <a:pt x="215016" y="98125"/>
                    <a:pt x="225325" y="94330"/>
                    <a:pt x="235968" y="91753"/>
                  </a:cubicBezTo>
                  <a:cubicBezTo>
                    <a:pt x="243448" y="91308"/>
                    <a:pt x="244873" y="87835"/>
                    <a:pt x="244873" y="84540"/>
                  </a:cubicBezTo>
                  <a:cubicBezTo>
                    <a:pt x="245414" y="75544"/>
                    <a:pt x="246695" y="66608"/>
                    <a:pt x="248703" y="57823"/>
                  </a:cubicBezTo>
                  <a:cubicBezTo>
                    <a:pt x="251196" y="51589"/>
                    <a:pt x="258677" y="23893"/>
                    <a:pt x="259478" y="20153"/>
                  </a:cubicBezTo>
                  <a:cubicBezTo>
                    <a:pt x="260280" y="16412"/>
                    <a:pt x="266514" y="11247"/>
                    <a:pt x="269809" y="6438"/>
                  </a:cubicBezTo>
                  <a:cubicBezTo>
                    <a:pt x="273104" y="1629"/>
                    <a:pt x="279783" y="-2468"/>
                    <a:pt x="283879" y="649"/>
                  </a:cubicBezTo>
                  <a:cubicBezTo>
                    <a:pt x="287923" y="4319"/>
                    <a:pt x="289177" y="10159"/>
                    <a:pt x="286996" y="15165"/>
                  </a:cubicBezTo>
                  <a:cubicBezTo>
                    <a:pt x="282741" y="20745"/>
                    <a:pt x="279014" y="26707"/>
                    <a:pt x="275864" y="32977"/>
                  </a:cubicBezTo>
                  <a:cubicBezTo>
                    <a:pt x="273527" y="41572"/>
                    <a:pt x="271801" y="50321"/>
                    <a:pt x="270699" y="59159"/>
                  </a:cubicBezTo>
                  <a:cubicBezTo>
                    <a:pt x="269898" y="64769"/>
                    <a:pt x="265356" y="76970"/>
                    <a:pt x="265534" y="81512"/>
                  </a:cubicBezTo>
                  <a:cubicBezTo>
                    <a:pt x="265712" y="86054"/>
                    <a:pt x="263486" y="88458"/>
                    <a:pt x="273371" y="87657"/>
                  </a:cubicBezTo>
                  <a:cubicBezTo>
                    <a:pt x="283256" y="86855"/>
                    <a:pt x="293408" y="84362"/>
                    <a:pt x="299108" y="84184"/>
                  </a:cubicBezTo>
                  <a:cubicBezTo>
                    <a:pt x="304808" y="84005"/>
                    <a:pt x="312734" y="82313"/>
                    <a:pt x="316296" y="85609"/>
                  </a:cubicBezTo>
                  <a:cubicBezTo>
                    <a:pt x="319858" y="88904"/>
                    <a:pt x="321639" y="89527"/>
                    <a:pt x="318344" y="94514"/>
                  </a:cubicBezTo>
                  <a:cubicBezTo>
                    <a:pt x="315049" y="99501"/>
                    <a:pt x="314247" y="103420"/>
                    <a:pt x="310863" y="104399"/>
                  </a:cubicBezTo>
                  <a:cubicBezTo>
                    <a:pt x="306431" y="104994"/>
                    <a:pt x="301938" y="104994"/>
                    <a:pt x="297505" y="104399"/>
                  </a:cubicBezTo>
                  <a:cubicBezTo>
                    <a:pt x="288413" y="103599"/>
                    <a:pt x="279256" y="103958"/>
                    <a:pt x="270254" y="105468"/>
                  </a:cubicBezTo>
                  <a:cubicBezTo>
                    <a:pt x="266157" y="107516"/>
                    <a:pt x="264465" y="105468"/>
                    <a:pt x="263486" y="109832"/>
                  </a:cubicBezTo>
                  <a:cubicBezTo>
                    <a:pt x="261233" y="122415"/>
                    <a:pt x="260042" y="135165"/>
                    <a:pt x="259923" y="147948"/>
                  </a:cubicBezTo>
                  <a:cubicBezTo>
                    <a:pt x="261170" y="150441"/>
                    <a:pt x="267404" y="154805"/>
                    <a:pt x="269452" y="160326"/>
                  </a:cubicBezTo>
                  <a:cubicBezTo>
                    <a:pt x="271501" y="165848"/>
                    <a:pt x="268384" y="177247"/>
                    <a:pt x="270521" y="177425"/>
                  </a:cubicBezTo>
                  <a:cubicBezTo>
                    <a:pt x="272659" y="177603"/>
                    <a:pt x="307835" y="168519"/>
                    <a:pt x="313980" y="169855"/>
                  </a:cubicBezTo>
                  <a:cubicBezTo>
                    <a:pt x="320125" y="171191"/>
                    <a:pt x="317721" y="165937"/>
                    <a:pt x="325558" y="167183"/>
                  </a:cubicBezTo>
                  <a:cubicBezTo>
                    <a:pt x="333400" y="169203"/>
                    <a:pt x="341056" y="171885"/>
                    <a:pt x="348445" y="175198"/>
                  </a:cubicBezTo>
                  <a:cubicBezTo>
                    <a:pt x="353187" y="177886"/>
                    <a:pt x="356888" y="182089"/>
                    <a:pt x="358954" y="187132"/>
                  </a:cubicBezTo>
                  <a:cubicBezTo>
                    <a:pt x="359619" y="190195"/>
                    <a:pt x="359043" y="193398"/>
                    <a:pt x="357351" y="196037"/>
                  </a:cubicBezTo>
                  <a:cubicBezTo>
                    <a:pt x="350260" y="200392"/>
                    <a:pt x="342881" y="204260"/>
                    <a:pt x="335265" y="207614"/>
                  </a:cubicBezTo>
                  <a:cubicBezTo>
                    <a:pt x="329298" y="209841"/>
                    <a:pt x="329921" y="210910"/>
                    <a:pt x="326359" y="210910"/>
                  </a:cubicBezTo>
                  <a:cubicBezTo>
                    <a:pt x="322797" y="210910"/>
                    <a:pt x="320748" y="210286"/>
                    <a:pt x="315227" y="210108"/>
                  </a:cubicBezTo>
                  <a:cubicBezTo>
                    <a:pt x="309706" y="209930"/>
                    <a:pt x="303026" y="206991"/>
                    <a:pt x="299464" y="210108"/>
                  </a:cubicBezTo>
                  <a:cubicBezTo>
                    <a:pt x="295902" y="213225"/>
                    <a:pt x="289579" y="219637"/>
                    <a:pt x="287086" y="221686"/>
                  </a:cubicBezTo>
                  <a:cubicBezTo>
                    <a:pt x="284592" y="223734"/>
                    <a:pt x="274974" y="233441"/>
                    <a:pt x="274974" y="236113"/>
                  </a:cubicBezTo>
                  <a:cubicBezTo>
                    <a:pt x="274974" y="238784"/>
                    <a:pt x="282811" y="236736"/>
                    <a:pt x="289579" y="237537"/>
                  </a:cubicBezTo>
                  <a:cubicBezTo>
                    <a:pt x="295261" y="238109"/>
                    <a:pt x="300650" y="240339"/>
                    <a:pt x="305074" y="243950"/>
                  </a:cubicBezTo>
                  <a:cubicBezTo>
                    <a:pt x="308192" y="246888"/>
                    <a:pt x="315138" y="252855"/>
                    <a:pt x="314693" y="258287"/>
                  </a:cubicBezTo>
                  <a:cubicBezTo>
                    <a:pt x="314247" y="263720"/>
                    <a:pt x="319680" y="292663"/>
                    <a:pt x="319680" y="299698"/>
                  </a:cubicBezTo>
                  <a:cubicBezTo>
                    <a:pt x="319680" y="306734"/>
                    <a:pt x="320125" y="362037"/>
                    <a:pt x="320125" y="362037"/>
                  </a:cubicBezTo>
                  <a:cubicBezTo>
                    <a:pt x="321340" y="368181"/>
                    <a:pt x="322144" y="374399"/>
                    <a:pt x="322530" y="380650"/>
                  </a:cubicBezTo>
                  <a:cubicBezTo>
                    <a:pt x="322755" y="390875"/>
                    <a:pt x="322368" y="401105"/>
                    <a:pt x="321372" y="411285"/>
                  </a:cubicBezTo>
                  <a:cubicBezTo>
                    <a:pt x="320125" y="415827"/>
                    <a:pt x="318879" y="421615"/>
                    <a:pt x="314693" y="420814"/>
                  </a:cubicBezTo>
                  <a:cubicBezTo>
                    <a:pt x="310257" y="420262"/>
                    <a:pt x="305915" y="419124"/>
                    <a:pt x="301779" y="417430"/>
                  </a:cubicBezTo>
                  <a:cubicBezTo>
                    <a:pt x="297211" y="415885"/>
                    <a:pt x="292958" y="413532"/>
                    <a:pt x="289223" y="410483"/>
                  </a:cubicBezTo>
                  <a:cubicBezTo>
                    <a:pt x="284619" y="405924"/>
                    <a:pt x="280278" y="401107"/>
                    <a:pt x="276220" y="396056"/>
                  </a:cubicBezTo>
                  <a:cubicBezTo>
                    <a:pt x="272925" y="391693"/>
                    <a:pt x="263842" y="383232"/>
                    <a:pt x="261793" y="380294"/>
                  </a:cubicBezTo>
                  <a:cubicBezTo>
                    <a:pt x="258231" y="376156"/>
                    <a:pt x="255752" y="371199"/>
                    <a:pt x="254580" y="365867"/>
                  </a:cubicBezTo>
                  <a:cubicBezTo>
                    <a:pt x="254580" y="361325"/>
                    <a:pt x="253690" y="356961"/>
                    <a:pt x="255203" y="356961"/>
                  </a:cubicBezTo>
                  <a:cubicBezTo>
                    <a:pt x="256717" y="356961"/>
                    <a:pt x="259033" y="360523"/>
                    <a:pt x="260547" y="363818"/>
                  </a:cubicBezTo>
                  <a:cubicBezTo>
                    <a:pt x="263089" y="368274"/>
                    <a:pt x="266989" y="371801"/>
                    <a:pt x="271679" y="373882"/>
                  </a:cubicBezTo>
                  <a:cubicBezTo>
                    <a:pt x="277200" y="376731"/>
                    <a:pt x="286551" y="381897"/>
                    <a:pt x="288154" y="380917"/>
                  </a:cubicBezTo>
                  <a:cubicBezTo>
                    <a:pt x="289757" y="379937"/>
                    <a:pt x="292874" y="379225"/>
                    <a:pt x="292874" y="376375"/>
                  </a:cubicBezTo>
                  <a:cubicBezTo>
                    <a:pt x="292874" y="373525"/>
                    <a:pt x="292250" y="357763"/>
                    <a:pt x="292250" y="353666"/>
                  </a:cubicBezTo>
                  <a:cubicBezTo>
                    <a:pt x="292250" y="349569"/>
                    <a:pt x="292250" y="294889"/>
                    <a:pt x="292250" y="294889"/>
                  </a:cubicBezTo>
                  <a:cubicBezTo>
                    <a:pt x="292250" y="294889"/>
                    <a:pt x="292250" y="268173"/>
                    <a:pt x="286907" y="261404"/>
                  </a:cubicBezTo>
                  <a:cubicBezTo>
                    <a:pt x="281564" y="254636"/>
                    <a:pt x="280852" y="254458"/>
                    <a:pt x="278002" y="255259"/>
                  </a:cubicBezTo>
                  <a:cubicBezTo>
                    <a:pt x="275152" y="256061"/>
                    <a:pt x="272213" y="260247"/>
                    <a:pt x="269096" y="260247"/>
                  </a:cubicBezTo>
                  <a:cubicBezTo>
                    <a:pt x="265979" y="260247"/>
                    <a:pt x="264287" y="258822"/>
                    <a:pt x="262239" y="260247"/>
                  </a:cubicBezTo>
                  <a:cubicBezTo>
                    <a:pt x="260191" y="261672"/>
                    <a:pt x="256450" y="266302"/>
                    <a:pt x="258766" y="267549"/>
                  </a:cubicBezTo>
                  <a:cubicBezTo>
                    <a:pt x="261081" y="268796"/>
                    <a:pt x="269452" y="274139"/>
                    <a:pt x="272569" y="276455"/>
                  </a:cubicBezTo>
                  <a:cubicBezTo>
                    <a:pt x="275686" y="278770"/>
                    <a:pt x="281475" y="283223"/>
                    <a:pt x="281475" y="286162"/>
                  </a:cubicBezTo>
                  <a:cubicBezTo>
                    <a:pt x="285839" y="293197"/>
                    <a:pt x="278447" y="292930"/>
                    <a:pt x="275686" y="292930"/>
                  </a:cubicBezTo>
                  <a:cubicBezTo>
                    <a:pt x="272925" y="292930"/>
                    <a:pt x="272213" y="295424"/>
                    <a:pt x="268117" y="292930"/>
                  </a:cubicBezTo>
                  <a:cubicBezTo>
                    <a:pt x="264020" y="290437"/>
                    <a:pt x="257162" y="280818"/>
                    <a:pt x="254313" y="281353"/>
                  </a:cubicBezTo>
                  <a:cubicBezTo>
                    <a:pt x="251463" y="281887"/>
                    <a:pt x="249148" y="286518"/>
                    <a:pt x="247901" y="290882"/>
                  </a:cubicBezTo>
                  <a:cubicBezTo>
                    <a:pt x="246654" y="295245"/>
                    <a:pt x="245408" y="300411"/>
                    <a:pt x="248703" y="301569"/>
                  </a:cubicBezTo>
                  <a:cubicBezTo>
                    <a:pt x="251998" y="302726"/>
                    <a:pt x="255738" y="304685"/>
                    <a:pt x="260458" y="307001"/>
                  </a:cubicBezTo>
                  <a:cubicBezTo>
                    <a:pt x="266225" y="309770"/>
                    <a:pt x="271305" y="313785"/>
                    <a:pt x="275330" y="318756"/>
                  </a:cubicBezTo>
                  <a:cubicBezTo>
                    <a:pt x="278002" y="322853"/>
                    <a:pt x="282098" y="326771"/>
                    <a:pt x="279426" y="333985"/>
                  </a:cubicBezTo>
                  <a:cubicBezTo>
                    <a:pt x="275591" y="337530"/>
                    <a:pt x="269847" y="338043"/>
                    <a:pt x="265445" y="335232"/>
                  </a:cubicBezTo>
                  <a:cubicBezTo>
                    <a:pt x="257719" y="332300"/>
                    <a:pt x="250528" y="328118"/>
                    <a:pt x="244160" y="322853"/>
                  </a:cubicBezTo>
                  <a:cubicBezTo>
                    <a:pt x="240242" y="317866"/>
                    <a:pt x="239440" y="320804"/>
                    <a:pt x="238995" y="323654"/>
                  </a:cubicBezTo>
                  <a:cubicBezTo>
                    <a:pt x="238550" y="326504"/>
                    <a:pt x="234453" y="349124"/>
                    <a:pt x="234276" y="351529"/>
                  </a:cubicBezTo>
                  <a:cubicBezTo>
                    <a:pt x="234097" y="353933"/>
                    <a:pt x="234276" y="357139"/>
                    <a:pt x="228932" y="355892"/>
                  </a:cubicBezTo>
                  <a:cubicBezTo>
                    <a:pt x="221852" y="352131"/>
                    <a:pt x="215751" y="346763"/>
                    <a:pt x="211121" y="340218"/>
                  </a:cubicBezTo>
                  <a:cubicBezTo>
                    <a:pt x="209020" y="335329"/>
                    <a:pt x="208582" y="329885"/>
                    <a:pt x="209874" y="324723"/>
                  </a:cubicBezTo>
                  <a:cubicBezTo>
                    <a:pt x="211922" y="320181"/>
                    <a:pt x="217978" y="297116"/>
                    <a:pt x="220828" y="287141"/>
                  </a:cubicBezTo>
                  <a:cubicBezTo>
                    <a:pt x="223654" y="275505"/>
                    <a:pt x="227529" y="264148"/>
                    <a:pt x="232405" y="253211"/>
                  </a:cubicBezTo>
                  <a:cubicBezTo>
                    <a:pt x="237242" y="245935"/>
                    <a:pt x="241700" y="238415"/>
                    <a:pt x="245764" y="230680"/>
                  </a:cubicBezTo>
                  <a:cubicBezTo>
                    <a:pt x="248257" y="225248"/>
                    <a:pt x="256896" y="216609"/>
                    <a:pt x="257341" y="214561"/>
                  </a:cubicBezTo>
                  <a:cubicBezTo>
                    <a:pt x="257786" y="212513"/>
                    <a:pt x="258588" y="210465"/>
                    <a:pt x="255470" y="211889"/>
                  </a:cubicBezTo>
                  <a:cubicBezTo>
                    <a:pt x="252354" y="213314"/>
                    <a:pt x="227863" y="225248"/>
                    <a:pt x="221273" y="229701"/>
                  </a:cubicBezTo>
                  <a:cubicBezTo>
                    <a:pt x="215571" y="232683"/>
                    <a:pt x="210041" y="235984"/>
                    <a:pt x="204709" y="239586"/>
                  </a:cubicBezTo>
                  <a:cubicBezTo>
                    <a:pt x="201236" y="242703"/>
                    <a:pt x="199365" y="245730"/>
                    <a:pt x="194022" y="246799"/>
                  </a:cubicBezTo>
                  <a:cubicBezTo>
                    <a:pt x="189220" y="247827"/>
                    <a:pt x="184618" y="249632"/>
                    <a:pt x="180396" y="252142"/>
                  </a:cubicBezTo>
                  <a:cubicBezTo>
                    <a:pt x="177547" y="254013"/>
                    <a:pt x="174786" y="258644"/>
                    <a:pt x="168997" y="259712"/>
                  </a:cubicBezTo>
                  <a:cubicBezTo>
                    <a:pt x="163209" y="260781"/>
                    <a:pt x="162497" y="258555"/>
                    <a:pt x="158132" y="259712"/>
                  </a:cubicBezTo>
                  <a:cubicBezTo>
                    <a:pt x="153769" y="260870"/>
                    <a:pt x="150474" y="263898"/>
                    <a:pt x="147179" y="270221"/>
                  </a:cubicBezTo>
                  <a:cubicBezTo>
                    <a:pt x="144147" y="275480"/>
                    <a:pt x="141982" y="281193"/>
                    <a:pt x="140767" y="287141"/>
                  </a:cubicBezTo>
                  <a:cubicBezTo>
                    <a:pt x="137294" y="298719"/>
                    <a:pt x="141657" y="365956"/>
                    <a:pt x="145932" y="382253"/>
                  </a:cubicBezTo>
                  <a:cubicBezTo>
                    <a:pt x="150207" y="398550"/>
                    <a:pt x="145131" y="403715"/>
                    <a:pt x="143260" y="404784"/>
                  </a:cubicBezTo>
                  <a:cubicBezTo>
                    <a:pt x="139724" y="405697"/>
                    <a:pt x="135976" y="405252"/>
                    <a:pt x="132752" y="403537"/>
                  </a:cubicBezTo>
                  <a:cubicBezTo>
                    <a:pt x="129425" y="401460"/>
                    <a:pt x="125975" y="399586"/>
                    <a:pt x="122421" y="397927"/>
                  </a:cubicBezTo>
                  <a:cubicBezTo>
                    <a:pt x="119322" y="396899"/>
                    <a:pt x="116596" y="394978"/>
                    <a:pt x="114585" y="392405"/>
                  </a:cubicBezTo>
                  <a:cubicBezTo>
                    <a:pt x="111735" y="389466"/>
                    <a:pt x="109063" y="384568"/>
                    <a:pt x="107193" y="382431"/>
                  </a:cubicBezTo>
                  <a:cubicBezTo>
                    <a:pt x="105322" y="380294"/>
                    <a:pt x="107816" y="375841"/>
                    <a:pt x="109419" y="372368"/>
                  </a:cubicBezTo>
                  <a:cubicBezTo>
                    <a:pt x="110625" y="353508"/>
                    <a:pt x="110088" y="334578"/>
                    <a:pt x="107816" y="315817"/>
                  </a:cubicBezTo>
                  <a:cubicBezTo>
                    <a:pt x="105946" y="309227"/>
                    <a:pt x="105322" y="315817"/>
                    <a:pt x="102651" y="318934"/>
                  </a:cubicBezTo>
                  <a:cubicBezTo>
                    <a:pt x="98614" y="323618"/>
                    <a:pt x="95339" y="328907"/>
                    <a:pt x="92943" y="334608"/>
                  </a:cubicBezTo>
                  <a:cubicBezTo>
                    <a:pt x="91784" y="339995"/>
                    <a:pt x="89475" y="345068"/>
                    <a:pt x="86175" y="349481"/>
                  </a:cubicBezTo>
                  <a:cubicBezTo>
                    <a:pt x="82714" y="353667"/>
                    <a:pt x="78000" y="356633"/>
                    <a:pt x="72728" y="357941"/>
                  </a:cubicBezTo>
                  <a:cubicBezTo>
                    <a:pt x="67261" y="359856"/>
                    <a:pt x="61251" y="359470"/>
                    <a:pt x="56074" y="356872"/>
                  </a:cubicBezTo>
                  <a:cubicBezTo>
                    <a:pt x="52067" y="354022"/>
                    <a:pt x="44498" y="348679"/>
                    <a:pt x="43874" y="344137"/>
                  </a:cubicBezTo>
                  <a:cubicBezTo>
                    <a:pt x="42395" y="339386"/>
                    <a:pt x="41762" y="334413"/>
                    <a:pt x="42004" y="329443"/>
                  </a:cubicBezTo>
                  <a:cubicBezTo>
                    <a:pt x="43072" y="324545"/>
                    <a:pt x="48149" y="320537"/>
                    <a:pt x="49039" y="317064"/>
                  </a:cubicBezTo>
                  <a:cubicBezTo>
                    <a:pt x="49930" y="313591"/>
                    <a:pt x="52334" y="302459"/>
                    <a:pt x="53581" y="298540"/>
                  </a:cubicBezTo>
                  <a:cubicBezTo>
                    <a:pt x="54828" y="294622"/>
                    <a:pt x="58123" y="283045"/>
                    <a:pt x="59904" y="278681"/>
                  </a:cubicBezTo>
                  <a:cubicBezTo>
                    <a:pt x="63552" y="272481"/>
                    <a:pt x="66538" y="265914"/>
                    <a:pt x="68810" y="259089"/>
                  </a:cubicBezTo>
                  <a:cubicBezTo>
                    <a:pt x="69433" y="254013"/>
                    <a:pt x="72906" y="248402"/>
                    <a:pt x="72906" y="246087"/>
                  </a:cubicBezTo>
                  <a:cubicBezTo>
                    <a:pt x="72906" y="243771"/>
                    <a:pt x="74153" y="242435"/>
                    <a:pt x="71036" y="243682"/>
                  </a:cubicBezTo>
                  <a:cubicBezTo>
                    <a:pt x="67919" y="244929"/>
                    <a:pt x="62131" y="253567"/>
                    <a:pt x="56609" y="255170"/>
                  </a:cubicBezTo>
                  <a:cubicBezTo>
                    <a:pt x="51910" y="257121"/>
                    <a:pt x="46795" y="257856"/>
                    <a:pt x="41737" y="257308"/>
                  </a:cubicBezTo>
                  <a:cubicBezTo>
                    <a:pt x="37336" y="254431"/>
                    <a:pt x="32650" y="252013"/>
                    <a:pt x="27755" y="250094"/>
                  </a:cubicBezTo>
                  <a:cubicBezTo>
                    <a:pt x="24193" y="250094"/>
                    <a:pt x="16979" y="243415"/>
                    <a:pt x="13951" y="243237"/>
                  </a:cubicBezTo>
                  <a:cubicBezTo>
                    <a:pt x="10923" y="243059"/>
                    <a:pt x="5847" y="238072"/>
                    <a:pt x="1750" y="234331"/>
                  </a:cubicBezTo>
                  <a:cubicBezTo>
                    <a:pt x="-2346" y="230591"/>
                    <a:pt x="504" y="227919"/>
                    <a:pt x="2819" y="225426"/>
                  </a:cubicBezTo>
                  <a:cubicBezTo>
                    <a:pt x="11088" y="220103"/>
                    <a:pt x="19618" y="215199"/>
                    <a:pt x="28378" y="210732"/>
                  </a:cubicBezTo>
                  <a:cubicBezTo>
                    <a:pt x="32030" y="208060"/>
                    <a:pt x="61596" y="188290"/>
                    <a:pt x="68008" y="184015"/>
                  </a:cubicBezTo>
                  <a:cubicBezTo>
                    <a:pt x="74420" y="179740"/>
                    <a:pt x="103007" y="165670"/>
                    <a:pt x="103630" y="162642"/>
                  </a:cubicBezTo>
                  <a:cubicBezTo>
                    <a:pt x="104254" y="159614"/>
                    <a:pt x="104254" y="141536"/>
                    <a:pt x="104877" y="135123"/>
                  </a:cubicBezTo>
                  <a:cubicBezTo>
                    <a:pt x="105501" y="128711"/>
                    <a:pt x="111467" y="100926"/>
                    <a:pt x="109241" y="99056"/>
                  </a:cubicBezTo>
                  <a:cubicBezTo>
                    <a:pt x="107014" y="97186"/>
                    <a:pt x="105768" y="99679"/>
                    <a:pt x="103274" y="102173"/>
                  </a:cubicBezTo>
                  <a:cubicBezTo>
                    <a:pt x="97430" y="108448"/>
                    <a:pt x="92293" y="115347"/>
                    <a:pt x="87957" y="122745"/>
                  </a:cubicBezTo>
                  <a:cubicBezTo>
                    <a:pt x="84082" y="129889"/>
                    <a:pt x="79550" y="136657"/>
                    <a:pt x="74420" y="142960"/>
                  </a:cubicBezTo>
                  <a:cubicBezTo>
                    <a:pt x="69611" y="149194"/>
                    <a:pt x="64446" y="150797"/>
                    <a:pt x="64713" y="157031"/>
                  </a:cubicBezTo>
                  <a:cubicBezTo>
                    <a:pt x="64980" y="163265"/>
                    <a:pt x="67385" y="169410"/>
                    <a:pt x="63288" y="168965"/>
                  </a:cubicBezTo>
                  <a:cubicBezTo>
                    <a:pt x="59192" y="168519"/>
                    <a:pt x="52067" y="167540"/>
                    <a:pt x="46546" y="166916"/>
                  </a:cubicBezTo>
                  <a:cubicBezTo>
                    <a:pt x="39869" y="166882"/>
                    <a:pt x="33473" y="164227"/>
                    <a:pt x="28735" y="159525"/>
                  </a:cubicBezTo>
                  <a:cubicBezTo>
                    <a:pt x="23391" y="153291"/>
                    <a:pt x="18226" y="150619"/>
                    <a:pt x="20898" y="140912"/>
                  </a:cubicBezTo>
                  <a:cubicBezTo>
                    <a:pt x="23569" y="131205"/>
                    <a:pt x="24994" y="122567"/>
                    <a:pt x="27309" y="112860"/>
                  </a:cubicBezTo>
                  <a:cubicBezTo>
                    <a:pt x="29083" y="104539"/>
                    <a:pt x="32276" y="96586"/>
                    <a:pt x="36749" y="89349"/>
                  </a:cubicBezTo>
                  <a:cubicBezTo>
                    <a:pt x="45611" y="77891"/>
                    <a:pt x="57095" y="68729"/>
                    <a:pt x="70234" y="62632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8C59EC88-DC3C-42D5-9E69-C133815FDDAE}"/>
                </a:ext>
              </a:extLst>
            </p:cNvPr>
            <p:cNvSpPr/>
            <p:nvPr/>
          </p:nvSpPr>
          <p:spPr>
            <a:xfrm>
              <a:off x="3803783" y="5953870"/>
              <a:ext cx="175358" cy="266919"/>
            </a:xfrm>
            <a:custGeom>
              <a:avLst/>
              <a:gdLst>
                <a:gd name="connsiteX0" fmla="*/ 32735 w 202451"/>
                <a:gd name="connsiteY0" fmla="*/ 34958 h 308158"/>
                <a:gd name="connsiteX1" fmla="*/ 31489 w 202451"/>
                <a:gd name="connsiteY1" fmla="*/ 23559 h 308158"/>
                <a:gd name="connsiteX2" fmla="*/ 41196 w 202451"/>
                <a:gd name="connsiteY2" fmla="*/ 19463 h 308158"/>
                <a:gd name="connsiteX3" fmla="*/ 58473 w 202451"/>
                <a:gd name="connsiteY3" fmla="*/ 18839 h 308158"/>
                <a:gd name="connsiteX4" fmla="*/ 98726 w 202451"/>
                <a:gd name="connsiteY4" fmla="*/ 1028 h 308158"/>
                <a:gd name="connsiteX5" fmla="*/ 133190 w 202451"/>
                <a:gd name="connsiteY5" fmla="*/ 1028 h 308158"/>
                <a:gd name="connsiteX6" fmla="*/ 159907 w 202451"/>
                <a:gd name="connsiteY6" fmla="*/ 12427 h 308158"/>
                <a:gd name="connsiteX7" fmla="*/ 177006 w 202451"/>
                <a:gd name="connsiteY7" fmla="*/ 46447 h 308158"/>
                <a:gd name="connsiteX8" fmla="*/ 171217 w 202451"/>
                <a:gd name="connsiteY8" fmla="*/ 65682 h 308158"/>
                <a:gd name="connsiteX9" fmla="*/ 157146 w 202451"/>
                <a:gd name="connsiteY9" fmla="*/ 86254 h 308158"/>
                <a:gd name="connsiteX10" fmla="*/ 144411 w 202451"/>
                <a:gd name="connsiteY10" fmla="*/ 112971 h 308158"/>
                <a:gd name="connsiteX11" fmla="*/ 134259 w 202451"/>
                <a:gd name="connsiteY11" fmla="*/ 132118 h 308158"/>
                <a:gd name="connsiteX12" fmla="*/ 126689 w 202451"/>
                <a:gd name="connsiteY12" fmla="*/ 147169 h 308158"/>
                <a:gd name="connsiteX13" fmla="*/ 111639 w 202451"/>
                <a:gd name="connsiteY13" fmla="*/ 173885 h 308158"/>
                <a:gd name="connsiteX14" fmla="*/ 101309 w 202451"/>
                <a:gd name="connsiteY14" fmla="*/ 194991 h 308158"/>
                <a:gd name="connsiteX15" fmla="*/ 96767 w 202451"/>
                <a:gd name="connsiteY15" fmla="*/ 209775 h 308158"/>
                <a:gd name="connsiteX16" fmla="*/ 133636 w 202451"/>
                <a:gd name="connsiteY16" fmla="*/ 200869 h 308158"/>
                <a:gd name="connsiteX17" fmla="*/ 181280 w 202451"/>
                <a:gd name="connsiteY17" fmla="*/ 201492 h 308158"/>
                <a:gd name="connsiteX18" fmla="*/ 201763 w 202451"/>
                <a:gd name="connsiteY18" fmla="*/ 241300 h 308158"/>
                <a:gd name="connsiteX19" fmla="*/ 198468 w 202451"/>
                <a:gd name="connsiteY19" fmla="*/ 264188 h 308158"/>
                <a:gd name="connsiteX20" fmla="*/ 190364 w 202451"/>
                <a:gd name="connsiteY20" fmla="*/ 264989 h 308158"/>
                <a:gd name="connsiteX21" fmla="*/ 162935 w 202451"/>
                <a:gd name="connsiteY21" fmla="*/ 264188 h 308158"/>
                <a:gd name="connsiteX22" fmla="*/ 122504 w 202451"/>
                <a:gd name="connsiteY22" fmla="*/ 279238 h 308158"/>
                <a:gd name="connsiteX23" fmla="*/ 92581 w 202451"/>
                <a:gd name="connsiteY23" fmla="*/ 292596 h 308158"/>
                <a:gd name="connsiteX24" fmla="*/ 80826 w 202451"/>
                <a:gd name="connsiteY24" fmla="*/ 301502 h 308158"/>
                <a:gd name="connsiteX25" fmla="*/ 66043 w 202451"/>
                <a:gd name="connsiteY25" fmla="*/ 306489 h 308158"/>
                <a:gd name="connsiteX26" fmla="*/ 56157 w 202451"/>
                <a:gd name="connsiteY26" fmla="*/ 306489 h 308158"/>
                <a:gd name="connsiteX27" fmla="*/ 41285 w 202451"/>
                <a:gd name="connsiteY27" fmla="*/ 296159 h 308158"/>
                <a:gd name="connsiteX28" fmla="*/ 27659 w 202451"/>
                <a:gd name="connsiteY28" fmla="*/ 283513 h 308158"/>
                <a:gd name="connsiteX29" fmla="*/ 15904 w 202451"/>
                <a:gd name="connsiteY29" fmla="*/ 267305 h 308158"/>
                <a:gd name="connsiteX30" fmla="*/ 6998 w 202451"/>
                <a:gd name="connsiteY30" fmla="*/ 243171 h 308158"/>
                <a:gd name="connsiteX31" fmla="*/ 52 w 202451"/>
                <a:gd name="connsiteY31" fmla="*/ 215474 h 308158"/>
                <a:gd name="connsiteX32" fmla="*/ 14212 w 202451"/>
                <a:gd name="connsiteY32" fmla="*/ 185997 h 308158"/>
                <a:gd name="connsiteX33" fmla="*/ 36120 w 202451"/>
                <a:gd name="connsiteY33" fmla="*/ 142449 h 308158"/>
                <a:gd name="connsiteX34" fmla="*/ 57582 w 202451"/>
                <a:gd name="connsiteY34" fmla="*/ 98366 h 308158"/>
                <a:gd name="connsiteX35" fmla="*/ 69070 w 202451"/>
                <a:gd name="connsiteY35" fmla="*/ 73341 h 308158"/>
                <a:gd name="connsiteX36" fmla="*/ 60165 w 202451"/>
                <a:gd name="connsiteY36" fmla="*/ 64970 h 308158"/>
                <a:gd name="connsiteX37" fmla="*/ 45203 w 202451"/>
                <a:gd name="connsiteY37" fmla="*/ 50454 h 308158"/>
                <a:gd name="connsiteX38" fmla="*/ 32825 w 202451"/>
                <a:gd name="connsiteY38" fmla="*/ 35047 h 3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02451" h="308158">
                  <a:moveTo>
                    <a:pt x="32735" y="34958"/>
                  </a:moveTo>
                  <a:cubicBezTo>
                    <a:pt x="31696" y="31253"/>
                    <a:pt x="31275" y="27402"/>
                    <a:pt x="31489" y="23559"/>
                  </a:cubicBezTo>
                  <a:cubicBezTo>
                    <a:pt x="32112" y="20709"/>
                    <a:pt x="36030" y="19463"/>
                    <a:pt x="41196" y="19463"/>
                  </a:cubicBezTo>
                  <a:cubicBezTo>
                    <a:pt x="46949" y="20215"/>
                    <a:pt x="52788" y="20005"/>
                    <a:pt x="58473" y="18839"/>
                  </a:cubicBezTo>
                  <a:cubicBezTo>
                    <a:pt x="62391" y="16969"/>
                    <a:pt x="93382" y="3611"/>
                    <a:pt x="98726" y="1028"/>
                  </a:cubicBezTo>
                  <a:cubicBezTo>
                    <a:pt x="110130" y="-927"/>
                    <a:pt x="121785" y="-927"/>
                    <a:pt x="133190" y="1028"/>
                  </a:cubicBezTo>
                  <a:cubicBezTo>
                    <a:pt x="136663" y="2631"/>
                    <a:pt x="156879" y="10379"/>
                    <a:pt x="159907" y="12427"/>
                  </a:cubicBezTo>
                  <a:cubicBezTo>
                    <a:pt x="162935" y="14475"/>
                    <a:pt x="177006" y="34335"/>
                    <a:pt x="177006" y="46447"/>
                  </a:cubicBezTo>
                  <a:cubicBezTo>
                    <a:pt x="177006" y="58558"/>
                    <a:pt x="175937" y="61497"/>
                    <a:pt x="171217" y="65682"/>
                  </a:cubicBezTo>
                  <a:cubicBezTo>
                    <a:pt x="165847" y="72049"/>
                    <a:pt x="161133" y="78941"/>
                    <a:pt x="157146" y="86254"/>
                  </a:cubicBezTo>
                  <a:cubicBezTo>
                    <a:pt x="154119" y="90885"/>
                    <a:pt x="147261" y="107361"/>
                    <a:pt x="144411" y="112971"/>
                  </a:cubicBezTo>
                  <a:cubicBezTo>
                    <a:pt x="140360" y="118976"/>
                    <a:pt x="136956" y="125395"/>
                    <a:pt x="134259" y="132118"/>
                  </a:cubicBezTo>
                  <a:cubicBezTo>
                    <a:pt x="132339" y="137417"/>
                    <a:pt x="129798" y="142469"/>
                    <a:pt x="126689" y="147169"/>
                  </a:cubicBezTo>
                  <a:cubicBezTo>
                    <a:pt x="124018" y="152779"/>
                    <a:pt x="114667" y="168275"/>
                    <a:pt x="111639" y="173885"/>
                  </a:cubicBezTo>
                  <a:cubicBezTo>
                    <a:pt x="108611" y="179496"/>
                    <a:pt x="104336" y="189203"/>
                    <a:pt x="101309" y="194991"/>
                  </a:cubicBezTo>
                  <a:cubicBezTo>
                    <a:pt x="98280" y="200780"/>
                    <a:pt x="93026" y="207726"/>
                    <a:pt x="96767" y="209775"/>
                  </a:cubicBezTo>
                  <a:cubicBezTo>
                    <a:pt x="100507" y="211823"/>
                    <a:pt x="121079" y="203452"/>
                    <a:pt x="133636" y="200869"/>
                  </a:cubicBezTo>
                  <a:cubicBezTo>
                    <a:pt x="146192" y="198286"/>
                    <a:pt x="165607" y="190093"/>
                    <a:pt x="181280" y="201492"/>
                  </a:cubicBezTo>
                  <a:cubicBezTo>
                    <a:pt x="193606" y="211124"/>
                    <a:pt x="201091" y="225673"/>
                    <a:pt x="201763" y="241300"/>
                  </a:cubicBezTo>
                  <a:cubicBezTo>
                    <a:pt x="202788" y="249087"/>
                    <a:pt x="201648" y="257006"/>
                    <a:pt x="198468" y="264188"/>
                  </a:cubicBezTo>
                  <a:cubicBezTo>
                    <a:pt x="196153" y="266414"/>
                    <a:pt x="194906" y="267037"/>
                    <a:pt x="190364" y="264989"/>
                  </a:cubicBezTo>
                  <a:cubicBezTo>
                    <a:pt x="181487" y="262099"/>
                    <a:pt x="171966" y="261821"/>
                    <a:pt x="162935" y="264188"/>
                  </a:cubicBezTo>
                  <a:cubicBezTo>
                    <a:pt x="155989" y="267305"/>
                    <a:pt x="132389" y="273627"/>
                    <a:pt x="122504" y="279238"/>
                  </a:cubicBezTo>
                  <a:cubicBezTo>
                    <a:pt x="112619" y="284849"/>
                    <a:pt x="95787" y="289925"/>
                    <a:pt x="92581" y="292596"/>
                  </a:cubicBezTo>
                  <a:cubicBezTo>
                    <a:pt x="89002" y="295989"/>
                    <a:pt x="85060" y="298975"/>
                    <a:pt x="80826" y="301502"/>
                  </a:cubicBezTo>
                  <a:cubicBezTo>
                    <a:pt x="76235" y="304034"/>
                    <a:pt x="71228" y="305723"/>
                    <a:pt x="66043" y="306489"/>
                  </a:cubicBezTo>
                  <a:cubicBezTo>
                    <a:pt x="62925" y="307291"/>
                    <a:pt x="59808" y="308805"/>
                    <a:pt x="56157" y="306489"/>
                  </a:cubicBezTo>
                  <a:cubicBezTo>
                    <a:pt x="51381" y="302792"/>
                    <a:pt x="46417" y="299344"/>
                    <a:pt x="41285" y="296159"/>
                  </a:cubicBezTo>
                  <a:cubicBezTo>
                    <a:pt x="36304" y="292443"/>
                    <a:pt x="31736" y="288203"/>
                    <a:pt x="27659" y="283513"/>
                  </a:cubicBezTo>
                  <a:cubicBezTo>
                    <a:pt x="23117" y="279683"/>
                    <a:pt x="15904" y="271847"/>
                    <a:pt x="15904" y="267305"/>
                  </a:cubicBezTo>
                  <a:cubicBezTo>
                    <a:pt x="13865" y="258947"/>
                    <a:pt x="10877" y="250849"/>
                    <a:pt x="6998" y="243171"/>
                  </a:cubicBezTo>
                  <a:cubicBezTo>
                    <a:pt x="4327" y="236937"/>
                    <a:pt x="-1907" y="225359"/>
                    <a:pt x="52" y="215474"/>
                  </a:cubicBezTo>
                  <a:cubicBezTo>
                    <a:pt x="2011" y="205589"/>
                    <a:pt x="10917" y="196505"/>
                    <a:pt x="14212" y="185997"/>
                  </a:cubicBezTo>
                  <a:cubicBezTo>
                    <a:pt x="17507" y="175488"/>
                    <a:pt x="32023" y="154026"/>
                    <a:pt x="36120" y="142449"/>
                  </a:cubicBezTo>
                  <a:cubicBezTo>
                    <a:pt x="40216" y="130871"/>
                    <a:pt x="53931" y="106826"/>
                    <a:pt x="57582" y="98366"/>
                  </a:cubicBezTo>
                  <a:cubicBezTo>
                    <a:pt x="61233" y="89906"/>
                    <a:pt x="70139" y="77260"/>
                    <a:pt x="69070" y="73341"/>
                  </a:cubicBezTo>
                  <a:cubicBezTo>
                    <a:pt x="68002" y="69423"/>
                    <a:pt x="64350" y="67909"/>
                    <a:pt x="60165" y="64970"/>
                  </a:cubicBezTo>
                  <a:cubicBezTo>
                    <a:pt x="54799" y="60537"/>
                    <a:pt x="49796" y="55683"/>
                    <a:pt x="45203" y="50454"/>
                  </a:cubicBezTo>
                  <a:cubicBezTo>
                    <a:pt x="40769" y="45574"/>
                    <a:pt x="36635" y="40429"/>
                    <a:pt x="32825" y="35047"/>
                  </a:cubicBezTo>
                </a:path>
              </a:pathLst>
            </a:custGeom>
            <a:grpFill/>
            <a:ln w="88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0358EBC5-DCF7-4D34-99DE-722009A0CF1A}"/>
                </a:ext>
              </a:extLst>
            </p:cNvPr>
            <p:cNvGrpSpPr/>
            <p:nvPr/>
          </p:nvGrpSpPr>
          <p:grpSpPr>
            <a:xfrm>
              <a:off x="1100231" y="5991688"/>
              <a:ext cx="214467" cy="191283"/>
              <a:chOff x="1123240" y="6067950"/>
              <a:chExt cx="247602" cy="220836"/>
            </a:xfrm>
            <a:grpFill/>
          </p:grpSpPr>
          <p:sp>
            <p:nvSpPr>
              <p:cNvPr id="99" name="任意多边形: 形状 98">
                <a:extLst>
                  <a:ext uri="{FF2B5EF4-FFF2-40B4-BE49-F238E27FC236}">
                    <a16:creationId xmlns:a16="http://schemas.microsoft.com/office/drawing/2014/main" id="{2D9FE913-9595-49C4-87B8-6FB6380D001D}"/>
                  </a:ext>
                </a:extLst>
              </p:cNvPr>
              <p:cNvSpPr/>
              <p:nvPr/>
            </p:nvSpPr>
            <p:spPr>
              <a:xfrm>
                <a:off x="1168543" y="6071886"/>
                <a:ext cx="83898" cy="45679"/>
              </a:xfrm>
              <a:custGeom>
                <a:avLst/>
                <a:gdLst>
                  <a:gd name="connsiteX0" fmla="*/ 2017 w 83898"/>
                  <a:gd name="connsiteY0" fmla="*/ 17010 h 45679"/>
                  <a:gd name="connsiteX1" fmla="*/ 5312 w 83898"/>
                  <a:gd name="connsiteY1" fmla="*/ 7481 h 45679"/>
                  <a:gd name="connsiteX2" fmla="*/ 44674 w 83898"/>
                  <a:gd name="connsiteY2" fmla="*/ 4185 h 45679"/>
                  <a:gd name="connsiteX3" fmla="*/ 77358 w 83898"/>
                  <a:gd name="connsiteY3" fmla="*/ -356 h 45679"/>
                  <a:gd name="connsiteX4" fmla="*/ 82345 w 83898"/>
                  <a:gd name="connsiteY4" fmla="*/ 5432 h 45679"/>
                  <a:gd name="connsiteX5" fmla="*/ 75844 w 83898"/>
                  <a:gd name="connsiteY5" fmla="*/ 10776 h 45679"/>
                  <a:gd name="connsiteX6" fmla="*/ 70500 w 83898"/>
                  <a:gd name="connsiteY6" fmla="*/ 17633 h 45679"/>
                  <a:gd name="connsiteX7" fmla="*/ 63732 w 83898"/>
                  <a:gd name="connsiteY7" fmla="*/ 22531 h 45679"/>
                  <a:gd name="connsiteX8" fmla="*/ 56964 w 83898"/>
                  <a:gd name="connsiteY8" fmla="*/ 32238 h 45679"/>
                  <a:gd name="connsiteX9" fmla="*/ 51442 w 83898"/>
                  <a:gd name="connsiteY9" fmla="*/ 40431 h 45679"/>
                  <a:gd name="connsiteX10" fmla="*/ 44585 w 83898"/>
                  <a:gd name="connsiteY10" fmla="*/ 44528 h 45679"/>
                  <a:gd name="connsiteX11" fmla="*/ 33186 w 83898"/>
                  <a:gd name="connsiteY11" fmla="*/ 45151 h 45679"/>
                  <a:gd name="connsiteX12" fmla="*/ 23746 w 83898"/>
                  <a:gd name="connsiteY12" fmla="*/ 41144 h 45679"/>
                  <a:gd name="connsiteX13" fmla="*/ 15999 w 83898"/>
                  <a:gd name="connsiteY13" fmla="*/ 36156 h 45679"/>
                  <a:gd name="connsiteX14" fmla="*/ 9230 w 83898"/>
                  <a:gd name="connsiteY14" fmla="*/ 28052 h 45679"/>
                  <a:gd name="connsiteX15" fmla="*/ 2017 w 83898"/>
                  <a:gd name="connsiteY15" fmla="*/ 17010 h 45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898" h="45679">
                    <a:moveTo>
                      <a:pt x="2017" y="17010"/>
                    </a:moveTo>
                    <a:cubicBezTo>
                      <a:pt x="2017" y="17010"/>
                      <a:pt x="-5019" y="8727"/>
                      <a:pt x="5312" y="7481"/>
                    </a:cubicBezTo>
                    <a:cubicBezTo>
                      <a:pt x="15642" y="6234"/>
                      <a:pt x="38441" y="4185"/>
                      <a:pt x="44674" y="4185"/>
                    </a:cubicBezTo>
                    <a:cubicBezTo>
                      <a:pt x="50908" y="4185"/>
                      <a:pt x="72015" y="-1158"/>
                      <a:pt x="77358" y="-356"/>
                    </a:cubicBezTo>
                    <a:cubicBezTo>
                      <a:pt x="82701" y="445"/>
                      <a:pt x="85284" y="1692"/>
                      <a:pt x="82345" y="5432"/>
                    </a:cubicBezTo>
                    <a:cubicBezTo>
                      <a:pt x="79406" y="9173"/>
                      <a:pt x="76289" y="8638"/>
                      <a:pt x="75844" y="10776"/>
                    </a:cubicBezTo>
                    <a:cubicBezTo>
                      <a:pt x="74790" y="13545"/>
                      <a:pt x="72929" y="15934"/>
                      <a:pt x="70500" y="17633"/>
                    </a:cubicBezTo>
                    <a:cubicBezTo>
                      <a:pt x="68001" y="18900"/>
                      <a:pt x="65717" y="20553"/>
                      <a:pt x="63732" y="22531"/>
                    </a:cubicBezTo>
                    <a:cubicBezTo>
                      <a:pt x="61298" y="25639"/>
                      <a:pt x="59039" y="28880"/>
                      <a:pt x="56964" y="32238"/>
                    </a:cubicBezTo>
                    <a:cubicBezTo>
                      <a:pt x="55706" y="35319"/>
                      <a:pt x="53826" y="38108"/>
                      <a:pt x="51442" y="40431"/>
                    </a:cubicBezTo>
                    <a:cubicBezTo>
                      <a:pt x="49127" y="42034"/>
                      <a:pt x="46723" y="44439"/>
                      <a:pt x="44585" y="44528"/>
                    </a:cubicBezTo>
                    <a:cubicBezTo>
                      <a:pt x="40822" y="45171"/>
                      <a:pt x="36997" y="45380"/>
                      <a:pt x="33186" y="45151"/>
                    </a:cubicBezTo>
                    <a:cubicBezTo>
                      <a:pt x="29797" y="44481"/>
                      <a:pt x="26583" y="43117"/>
                      <a:pt x="23746" y="41144"/>
                    </a:cubicBezTo>
                    <a:cubicBezTo>
                      <a:pt x="21035" y="39691"/>
                      <a:pt x="18444" y="38023"/>
                      <a:pt x="15999" y="36156"/>
                    </a:cubicBezTo>
                    <a:cubicBezTo>
                      <a:pt x="13861" y="33841"/>
                      <a:pt x="13149" y="32950"/>
                      <a:pt x="9230" y="28052"/>
                    </a:cubicBezTo>
                    <a:cubicBezTo>
                      <a:pt x="6563" y="24550"/>
                      <a:pt x="4152" y="20859"/>
                      <a:pt x="2017" y="17010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" name="任意多边形: 形状 99">
                <a:extLst>
                  <a:ext uri="{FF2B5EF4-FFF2-40B4-BE49-F238E27FC236}">
                    <a16:creationId xmlns:a16="http://schemas.microsoft.com/office/drawing/2014/main" id="{39482EB8-05C3-4ABD-B266-E09444B5E79B}"/>
                  </a:ext>
                </a:extLst>
              </p:cNvPr>
              <p:cNvSpPr/>
              <p:nvPr/>
            </p:nvSpPr>
            <p:spPr>
              <a:xfrm>
                <a:off x="1123240" y="6126452"/>
                <a:ext cx="77719" cy="159372"/>
              </a:xfrm>
              <a:custGeom>
                <a:avLst/>
                <a:gdLst>
                  <a:gd name="connsiteX0" fmla="*/ 4752 w 77719"/>
                  <a:gd name="connsiteY0" fmla="*/ 15788 h 159372"/>
                  <a:gd name="connsiteX1" fmla="*/ 7067 w 77719"/>
                  <a:gd name="connsiteY1" fmla="*/ 9999 h 159372"/>
                  <a:gd name="connsiteX2" fmla="*/ 17754 w 77719"/>
                  <a:gd name="connsiteY2" fmla="*/ 11068 h 159372"/>
                  <a:gd name="connsiteX3" fmla="*/ 28351 w 77719"/>
                  <a:gd name="connsiteY3" fmla="*/ 29769 h 159372"/>
                  <a:gd name="connsiteX4" fmla="*/ 28351 w 77719"/>
                  <a:gd name="connsiteY4" fmla="*/ 58980 h 159372"/>
                  <a:gd name="connsiteX5" fmla="*/ 28351 w 77719"/>
                  <a:gd name="connsiteY5" fmla="*/ 88724 h 159372"/>
                  <a:gd name="connsiteX6" fmla="*/ 43313 w 77719"/>
                  <a:gd name="connsiteY6" fmla="*/ 60137 h 159372"/>
                  <a:gd name="connsiteX7" fmla="*/ 53643 w 77719"/>
                  <a:gd name="connsiteY7" fmla="*/ 27098 h 159372"/>
                  <a:gd name="connsiteX8" fmla="*/ 63172 w 77719"/>
                  <a:gd name="connsiteY8" fmla="*/ 2607 h 159372"/>
                  <a:gd name="connsiteX9" fmla="*/ 73146 w 77719"/>
                  <a:gd name="connsiteY9" fmla="*/ 470 h 159372"/>
                  <a:gd name="connsiteX10" fmla="*/ 77065 w 77719"/>
                  <a:gd name="connsiteY10" fmla="*/ 14095 h 159372"/>
                  <a:gd name="connsiteX11" fmla="*/ 68694 w 77719"/>
                  <a:gd name="connsiteY11" fmla="*/ 45265 h 159372"/>
                  <a:gd name="connsiteX12" fmla="*/ 59788 w 77719"/>
                  <a:gd name="connsiteY12" fmla="*/ 78839 h 159372"/>
                  <a:gd name="connsiteX13" fmla="*/ 42600 w 77719"/>
                  <a:gd name="connsiteY13" fmla="*/ 115619 h 159372"/>
                  <a:gd name="connsiteX14" fmla="*/ 40196 w 77719"/>
                  <a:gd name="connsiteY14" fmla="*/ 139753 h 159372"/>
                  <a:gd name="connsiteX15" fmla="*/ 30667 w 77719"/>
                  <a:gd name="connsiteY15" fmla="*/ 158277 h 159372"/>
                  <a:gd name="connsiteX16" fmla="*/ 20960 w 77719"/>
                  <a:gd name="connsiteY16" fmla="*/ 156407 h 159372"/>
                  <a:gd name="connsiteX17" fmla="*/ 922 w 77719"/>
                  <a:gd name="connsiteY17" fmla="*/ 142425 h 159372"/>
                  <a:gd name="connsiteX18" fmla="*/ 922 w 77719"/>
                  <a:gd name="connsiteY18" fmla="*/ 126306 h 159372"/>
                  <a:gd name="connsiteX19" fmla="*/ 6711 w 77719"/>
                  <a:gd name="connsiteY19" fmla="*/ 108495 h 159372"/>
                  <a:gd name="connsiteX20" fmla="*/ 5553 w 77719"/>
                  <a:gd name="connsiteY20" fmla="*/ 65926 h 159372"/>
                  <a:gd name="connsiteX21" fmla="*/ 7512 w 77719"/>
                  <a:gd name="connsiteY21" fmla="*/ 29769 h 159372"/>
                  <a:gd name="connsiteX22" fmla="*/ 3950 w 77719"/>
                  <a:gd name="connsiteY22" fmla="*/ 16144 h 159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7719" h="159372">
                    <a:moveTo>
                      <a:pt x="4752" y="15788"/>
                    </a:moveTo>
                    <a:cubicBezTo>
                      <a:pt x="4752" y="15788"/>
                      <a:pt x="4217" y="9999"/>
                      <a:pt x="7067" y="9999"/>
                    </a:cubicBezTo>
                    <a:cubicBezTo>
                      <a:pt x="9917" y="9999"/>
                      <a:pt x="12232" y="5902"/>
                      <a:pt x="17754" y="11068"/>
                    </a:cubicBezTo>
                    <a:cubicBezTo>
                      <a:pt x="22844" y="16280"/>
                      <a:pt x="26496" y="22724"/>
                      <a:pt x="28351" y="29769"/>
                    </a:cubicBezTo>
                    <a:cubicBezTo>
                      <a:pt x="29157" y="39489"/>
                      <a:pt x="29157" y="49260"/>
                      <a:pt x="28351" y="58980"/>
                    </a:cubicBezTo>
                    <a:cubicBezTo>
                      <a:pt x="26659" y="62275"/>
                      <a:pt x="25056" y="91663"/>
                      <a:pt x="28351" y="88724"/>
                    </a:cubicBezTo>
                    <a:cubicBezTo>
                      <a:pt x="34426" y="79805"/>
                      <a:pt x="39446" y="70212"/>
                      <a:pt x="43313" y="60137"/>
                    </a:cubicBezTo>
                    <a:cubicBezTo>
                      <a:pt x="47834" y="49491"/>
                      <a:pt x="51294" y="38424"/>
                      <a:pt x="53643" y="27098"/>
                    </a:cubicBezTo>
                    <a:cubicBezTo>
                      <a:pt x="54884" y="18308"/>
                      <a:pt x="58146" y="9925"/>
                      <a:pt x="63172" y="2607"/>
                    </a:cubicBezTo>
                    <a:cubicBezTo>
                      <a:pt x="66111" y="559"/>
                      <a:pt x="71365" y="-1756"/>
                      <a:pt x="73146" y="470"/>
                    </a:cubicBezTo>
                    <a:cubicBezTo>
                      <a:pt x="76644" y="4074"/>
                      <a:pt x="78114" y="9184"/>
                      <a:pt x="77065" y="14095"/>
                    </a:cubicBezTo>
                    <a:cubicBezTo>
                      <a:pt x="75284" y="20329"/>
                      <a:pt x="70475" y="38853"/>
                      <a:pt x="68694" y="45265"/>
                    </a:cubicBezTo>
                    <a:cubicBezTo>
                      <a:pt x="66565" y="56662"/>
                      <a:pt x="63588" y="67885"/>
                      <a:pt x="59788" y="78839"/>
                    </a:cubicBezTo>
                    <a:cubicBezTo>
                      <a:pt x="56226" y="84628"/>
                      <a:pt x="43847" y="112057"/>
                      <a:pt x="42600" y="115619"/>
                    </a:cubicBezTo>
                    <a:cubicBezTo>
                      <a:pt x="41353" y="119181"/>
                      <a:pt x="41353" y="134588"/>
                      <a:pt x="40196" y="139753"/>
                    </a:cubicBezTo>
                    <a:cubicBezTo>
                      <a:pt x="39038" y="144918"/>
                      <a:pt x="34140" y="156674"/>
                      <a:pt x="30667" y="158277"/>
                    </a:cubicBezTo>
                    <a:cubicBezTo>
                      <a:pt x="27194" y="159880"/>
                      <a:pt x="24255" y="158277"/>
                      <a:pt x="20960" y="156407"/>
                    </a:cubicBezTo>
                    <a:cubicBezTo>
                      <a:pt x="17665" y="154536"/>
                      <a:pt x="1367" y="145096"/>
                      <a:pt x="922" y="142425"/>
                    </a:cubicBezTo>
                    <a:cubicBezTo>
                      <a:pt x="-737" y="137180"/>
                      <a:pt x="-737" y="131550"/>
                      <a:pt x="922" y="126306"/>
                    </a:cubicBezTo>
                    <a:cubicBezTo>
                      <a:pt x="3358" y="120545"/>
                      <a:pt x="5295" y="114586"/>
                      <a:pt x="6711" y="108495"/>
                    </a:cubicBezTo>
                    <a:cubicBezTo>
                      <a:pt x="7690" y="103775"/>
                      <a:pt x="4306" y="76256"/>
                      <a:pt x="5553" y="65926"/>
                    </a:cubicBezTo>
                    <a:cubicBezTo>
                      <a:pt x="6972" y="53928"/>
                      <a:pt x="7626" y="41851"/>
                      <a:pt x="7512" y="29769"/>
                    </a:cubicBezTo>
                    <a:cubicBezTo>
                      <a:pt x="6734" y="25130"/>
                      <a:pt x="5542" y="20570"/>
                      <a:pt x="3950" y="16144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" name="任意多边形: 形状 100">
                <a:extLst>
                  <a:ext uri="{FF2B5EF4-FFF2-40B4-BE49-F238E27FC236}">
                    <a16:creationId xmlns:a16="http://schemas.microsoft.com/office/drawing/2014/main" id="{672A2889-1049-405B-B709-6F8EF12AB0F0}"/>
                  </a:ext>
                </a:extLst>
              </p:cNvPr>
              <p:cNvSpPr/>
              <p:nvPr/>
            </p:nvSpPr>
            <p:spPr>
              <a:xfrm>
                <a:off x="1208555" y="6067950"/>
                <a:ext cx="162287" cy="220836"/>
              </a:xfrm>
              <a:custGeom>
                <a:avLst/>
                <a:gdLst>
                  <a:gd name="connsiteX0" fmla="*/ 113934 w 162287"/>
                  <a:gd name="connsiteY0" fmla="*/ 27980 h 220836"/>
                  <a:gd name="connsiteX1" fmla="*/ 116873 w 162287"/>
                  <a:gd name="connsiteY1" fmla="*/ 19075 h 220836"/>
                  <a:gd name="connsiteX2" fmla="*/ 118921 w 162287"/>
                  <a:gd name="connsiteY2" fmla="*/ 5805 h 220836"/>
                  <a:gd name="connsiteX3" fmla="*/ 134239 w 162287"/>
                  <a:gd name="connsiteY3" fmla="*/ -429 h 220836"/>
                  <a:gd name="connsiteX4" fmla="*/ 153297 w 162287"/>
                  <a:gd name="connsiteY4" fmla="*/ 9100 h 220836"/>
                  <a:gd name="connsiteX5" fmla="*/ 161579 w 162287"/>
                  <a:gd name="connsiteY5" fmla="*/ 31454 h 220836"/>
                  <a:gd name="connsiteX6" fmla="*/ 157037 w 162287"/>
                  <a:gd name="connsiteY6" fmla="*/ 54697 h 220836"/>
                  <a:gd name="connsiteX7" fmla="*/ 142075 w 162287"/>
                  <a:gd name="connsiteY7" fmla="*/ 70015 h 220836"/>
                  <a:gd name="connsiteX8" fmla="*/ 128895 w 162287"/>
                  <a:gd name="connsiteY8" fmla="*/ 82393 h 220836"/>
                  <a:gd name="connsiteX9" fmla="*/ 119990 w 162287"/>
                  <a:gd name="connsiteY9" fmla="*/ 93970 h 220836"/>
                  <a:gd name="connsiteX10" fmla="*/ 112153 w 162287"/>
                  <a:gd name="connsiteY10" fmla="*/ 107685 h 220836"/>
                  <a:gd name="connsiteX11" fmla="*/ 107165 w 162287"/>
                  <a:gd name="connsiteY11" fmla="*/ 114275 h 220836"/>
                  <a:gd name="connsiteX12" fmla="*/ 139493 w 162287"/>
                  <a:gd name="connsiteY12" fmla="*/ 192110 h 220836"/>
                  <a:gd name="connsiteX13" fmla="*/ 138157 w 162287"/>
                  <a:gd name="connsiteY13" fmla="*/ 220251 h 220836"/>
                  <a:gd name="connsiteX14" fmla="*/ 129251 w 162287"/>
                  <a:gd name="connsiteY14" fmla="*/ 218381 h 220836"/>
                  <a:gd name="connsiteX15" fmla="*/ 120346 w 162287"/>
                  <a:gd name="connsiteY15" fmla="*/ 213216 h 220836"/>
                  <a:gd name="connsiteX16" fmla="*/ 113934 w 162287"/>
                  <a:gd name="connsiteY16" fmla="*/ 206626 h 220836"/>
                  <a:gd name="connsiteX17" fmla="*/ 112242 w 162287"/>
                  <a:gd name="connsiteY17" fmla="*/ 185074 h 220836"/>
                  <a:gd name="connsiteX18" fmla="*/ 105652 w 162287"/>
                  <a:gd name="connsiteY18" fmla="*/ 161920 h 220836"/>
                  <a:gd name="connsiteX19" fmla="*/ 86594 w 162287"/>
                  <a:gd name="connsiteY19" fmla="*/ 132086 h 220836"/>
                  <a:gd name="connsiteX20" fmla="*/ 72879 w 162287"/>
                  <a:gd name="connsiteY20" fmla="*/ 139567 h 220836"/>
                  <a:gd name="connsiteX21" fmla="*/ 58007 w 162287"/>
                  <a:gd name="connsiteY21" fmla="*/ 153638 h 220836"/>
                  <a:gd name="connsiteX22" fmla="*/ 43936 w 162287"/>
                  <a:gd name="connsiteY22" fmla="*/ 167263 h 220836"/>
                  <a:gd name="connsiteX23" fmla="*/ 24878 w 162287"/>
                  <a:gd name="connsiteY23" fmla="*/ 181334 h 220836"/>
                  <a:gd name="connsiteX24" fmla="*/ 15349 w 162287"/>
                  <a:gd name="connsiteY24" fmla="*/ 179731 h 220836"/>
                  <a:gd name="connsiteX25" fmla="*/ 2525 w 162287"/>
                  <a:gd name="connsiteY25" fmla="*/ 160673 h 220836"/>
                  <a:gd name="connsiteX26" fmla="*/ 477 w 162287"/>
                  <a:gd name="connsiteY26" fmla="*/ 147404 h 220836"/>
                  <a:gd name="connsiteX27" fmla="*/ 14904 w 162287"/>
                  <a:gd name="connsiteY27" fmla="*/ 135827 h 220836"/>
                  <a:gd name="connsiteX28" fmla="*/ 39750 w 162287"/>
                  <a:gd name="connsiteY28" fmla="*/ 113919 h 220836"/>
                  <a:gd name="connsiteX29" fmla="*/ 53465 w 162287"/>
                  <a:gd name="connsiteY29" fmla="*/ 98958 h 220836"/>
                  <a:gd name="connsiteX30" fmla="*/ 74126 w 162287"/>
                  <a:gd name="connsiteY30" fmla="*/ 79900 h 220836"/>
                  <a:gd name="connsiteX31" fmla="*/ 93629 w 162287"/>
                  <a:gd name="connsiteY31" fmla="*/ 60931 h 220836"/>
                  <a:gd name="connsiteX32" fmla="*/ 106898 w 162287"/>
                  <a:gd name="connsiteY32" fmla="*/ 42674 h 220836"/>
                  <a:gd name="connsiteX33" fmla="*/ 114290 w 162287"/>
                  <a:gd name="connsiteY33" fmla="*/ 28159 h 220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2287" h="220836">
                    <a:moveTo>
                      <a:pt x="113934" y="27980"/>
                    </a:moveTo>
                    <a:cubicBezTo>
                      <a:pt x="115351" y="25174"/>
                      <a:pt x="116341" y="22173"/>
                      <a:pt x="116873" y="19075"/>
                    </a:cubicBezTo>
                    <a:cubicBezTo>
                      <a:pt x="116873" y="14978"/>
                      <a:pt x="114379" y="10169"/>
                      <a:pt x="118921" y="5805"/>
                    </a:cubicBezTo>
                    <a:cubicBezTo>
                      <a:pt x="122917" y="1658"/>
                      <a:pt x="128481" y="-607"/>
                      <a:pt x="134239" y="-429"/>
                    </a:cubicBezTo>
                    <a:cubicBezTo>
                      <a:pt x="141749" y="-478"/>
                      <a:pt x="148831" y="3062"/>
                      <a:pt x="153297" y="9100"/>
                    </a:cubicBezTo>
                    <a:cubicBezTo>
                      <a:pt x="157037" y="15780"/>
                      <a:pt x="163627" y="18006"/>
                      <a:pt x="161579" y="31454"/>
                    </a:cubicBezTo>
                    <a:cubicBezTo>
                      <a:pt x="159530" y="44901"/>
                      <a:pt x="159887" y="51402"/>
                      <a:pt x="157037" y="54697"/>
                    </a:cubicBezTo>
                    <a:cubicBezTo>
                      <a:pt x="154187" y="57992"/>
                      <a:pt x="148755" y="62979"/>
                      <a:pt x="142075" y="70015"/>
                    </a:cubicBezTo>
                    <a:cubicBezTo>
                      <a:pt x="135396" y="77050"/>
                      <a:pt x="132190" y="76605"/>
                      <a:pt x="128895" y="82393"/>
                    </a:cubicBezTo>
                    <a:cubicBezTo>
                      <a:pt x="125600" y="88182"/>
                      <a:pt x="120969" y="91299"/>
                      <a:pt x="119990" y="93970"/>
                    </a:cubicBezTo>
                    <a:cubicBezTo>
                      <a:pt x="119010" y="96642"/>
                      <a:pt x="116338" y="104746"/>
                      <a:pt x="112153" y="107685"/>
                    </a:cubicBezTo>
                    <a:cubicBezTo>
                      <a:pt x="107967" y="110624"/>
                      <a:pt x="106809" y="111782"/>
                      <a:pt x="107165" y="114275"/>
                    </a:cubicBezTo>
                    <a:cubicBezTo>
                      <a:pt x="124137" y="137190"/>
                      <a:pt x="135237" y="163914"/>
                      <a:pt x="139493" y="192110"/>
                    </a:cubicBezTo>
                    <a:cubicBezTo>
                      <a:pt x="145281" y="223012"/>
                      <a:pt x="140205" y="218827"/>
                      <a:pt x="138157" y="220251"/>
                    </a:cubicBezTo>
                    <a:cubicBezTo>
                      <a:pt x="135060" y="220721"/>
                      <a:pt x="131898" y="220057"/>
                      <a:pt x="129251" y="218381"/>
                    </a:cubicBezTo>
                    <a:cubicBezTo>
                      <a:pt x="126405" y="216457"/>
                      <a:pt x="123430" y="214731"/>
                      <a:pt x="120346" y="213216"/>
                    </a:cubicBezTo>
                    <a:cubicBezTo>
                      <a:pt x="116784" y="211791"/>
                      <a:pt x="113934" y="209565"/>
                      <a:pt x="113934" y="206626"/>
                    </a:cubicBezTo>
                    <a:cubicBezTo>
                      <a:pt x="114076" y="199404"/>
                      <a:pt x="113509" y="192186"/>
                      <a:pt x="112242" y="185074"/>
                    </a:cubicBezTo>
                    <a:cubicBezTo>
                      <a:pt x="111005" y="177114"/>
                      <a:pt x="108792" y="169338"/>
                      <a:pt x="105652" y="161920"/>
                    </a:cubicBezTo>
                    <a:cubicBezTo>
                      <a:pt x="102268" y="156933"/>
                      <a:pt x="93629" y="131285"/>
                      <a:pt x="86594" y="132086"/>
                    </a:cubicBezTo>
                    <a:cubicBezTo>
                      <a:pt x="79558" y="132888"/>
                      <a:pt x="78312" y="136272"/>
                      <a:pt x="72879" y="139567"/>
                    </a:cubicBezTo>
                    <a:cubicBezTo>
                      <a:pt x="67157" y="143376"/>
                      <a:pt x="62127" y="148135"/>
                      <a:pt x="58007" y="153638"/>
                    </a:cubicBezTo>
                    <a:cubicBezTo>
                      <a:pt x="53851" y="158701"/>
                      <a:pt x="49130" y="163272"/>
                      <a:pt x="43936" y="167263"/>
                    </a:cubicBezTo>
                    <a:cubicBezTo>
                      <a:pt x="37968" y="172454"/>
                      <a:pt x="31595" y="177159"/>
                      <a:pt x="24878" y="181334"/>
                    </a:cubicBezTo>
                    <a:cubicBezTo>
                      <a:pt x="21760" y="183320"/>
                      <a:pt x="17645" y="182628"/>
                      <a:pt x="15349" y="179731"/>
                    </a:cubicBezTo>
                    <a:cubicBezTo>
                      <a:pt x="10440" y="173828"/>
                      <a:pt x="6144" y="167443"/>
                      <a:pt x="2525" y="160673"/>
                    </a:cubicBezTo>
                    <a:cubicBezTo>
                      <a:pt x="2080" y="158180"/>
                      <a:pt x="-2017" y="152836"/>
                      <a:pt x="477" y="147404"/>
                    </a:cubicBezTo>
                    <a:cubicBezTo>
                      <a:pt x="2970" y="141972"/>
                      <a:pt x="12054" y="139567"/>
                      <a:pt x="14904" y="135827"/>
                    </a:cubicBezTo>
                    <a:cubicBezTo>
                      <a:pt x="17753" y="132086"/>
                      <a:pt x="37346" y="117214"/>
                      <a:pt x="39750" y="113919"/>
                    </a:cubicBezTo>
                    <a:cubicBezTo>
                      <a:pt x="42155" y="110624"/>
                      <a:pt x="50526" y="102253"/>
                      <a:pt x="53465" y="98958"/>
                    </a:cubicBezTo>
                    <a:cubicBezTo>
                      <a:pt x="56404" y="95663"/>
                      <a:pt x="69228" y="85332"/>
                      <a:pt x="74126" y="79900"/>
                    </a:cubicBezTo>
                    <a:cubicBezTo>
                      <a:pt x="79024" y="74467"/>
                      <a:pt x="89443" y="68322"/>
                      <a:pt x="93629" y="60931"/>
                    </a:cubicBezTo>
                    <a:cubicBezTo>
                      <a:pt x="97815" y="53539"/>
                      <a:pt x="104405" y="48018"/>
                      <a:pt x="106898" y="42674"/>
                    </a:cubicBezTo>
                    <a:cubicBezTo>
                      <a:pt x="109392" y="37331"/>
                      <a:pt x="115359" y="25754"/>
                      <a:pt x="114290" y="2815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35A86A9F-08F1-4837-A282-E5925381D536}"/>
                </a:ext>
              </a:extLst>
            </p:cNvPr>
            <p:cNvGrpSpPr/>
            <p:nvPr/>
          </p:nvGrpSpPr>
          <p:grpSpPr>
            <a:xfrm>
              <a:off x="1881495" y="5959214"/>
              <a:ext cx="256860" cy="256232"/>
              <a:chOff x="1909201" y="6025900"/>
              <a:chExt cx="296545" cy="295820"/>
            </a:xfrm>
            <a:grpFill/>
          </p:grpSpPr>
          <p:sp>
            <p:nvSpPr>
              <p:cNvPr id="95" name="任意多边形: 形状 94">
                <a:extLst>
                  <a:ext uri="{FF2B5EF4-FFF2-40B4-BE49-F238E27FC236}">
                    <a16:creationId xmlns:a16="http://schemas.microsoft.com/office/drawing/2014/main" id="{6D1EC5E5-0DE1-4760-A910-6FA28CD8A4D4}"/>
                  </a:ext>
                </a:extLst>
              </p:cNvPr>
              <p:cNvSpPr/>
              <p:nvPr/>
            </p:nvSpPr>
            <p:spPr>
              <a:xfrm>
                <a:off x="1909201" y="6034133"/>
                <a:ext cx="112020" cy="287587"/>
              </a:xfrm>
              <a:custGeom>
                <a:avLst/>
                <a:gdLst>
                  <a:gd name="connsiteX0" fmla="*/ -55 w 112020"/>
                  <a:gd name="connsiteY0" fmla="*/ 39890 h 287587"/>
                  <a:gd name="connsiteX1" fmla="*/ 7425 w 112020"/>
                  <a:gd name="connsiteY1" fmla="*/ 28669 h 287587"/>
                  <a:gd name="connsiteX2" fmla="*/ 42157 w 112020"/>
                  <a:gd name="connsiteY2" fmla="*/ 22524 h 287587"/>
                  <a:gd name="connsiteX3" fmla="*/ 68874 w 112020"/>
                  <a:gd name="connsiteY3" fmla="*/ 11748 h 287587"/>
                  <a:gd name="connsiteX4" fmla="*/ 82054 w 112020"/>
                  <a:gd name="connsiteY4" fmla="*/ 1418 h 287587"/>
                  <a:gd name="connsiteX5" fmla="*/ 96570 w 112020"/>
                  <a:gd name="connsiteY5" fmla="*/ 2219 h 287587"/>
                  <a:gd name="connsiteX6" fmla="*/ 105475 w 112020"/>
                  <a:gd name="connsiteY6" fmla="*/ 14598 h 287587"/>
                  <a:gd name="connsiteX7" fmla="*/ 103783 w 112020"/>
                  <a:gd name="connsiteY7" fmla="*/ 27867 h 287587"/>
                  <a:gd name="connsiteX8" fmla="*/ 87664 w 112020"/>
                  <a:gd name="connsiteY8" fmla="*/ 48973 h 287587"/>
                  <a:gd name="connsiteX9" fmla="*/ 83033 w 112020"/>
                  <a:gd name="connsiteY9" fmla="*/ 75067 h 287587"/>
                  <a:gd name="connsiteX10" fmla="*/ 78492 w 112020"/>
                  <a:gd name="connsiteY10" fmla="*/ 111936 h 287587"/>
                  <a:gd name="connsiteX11" fmla="*/ 84280 w 112020"/>
                  <a:gd name="connsiteY11" fmla="*/ 129747 h 287587"/>
                  <a:gd name="connsiteX12" fmla="*/ 89446 w 112020"/>
                  <a:gd name="connsiteY12" fmla="*/ 127075 h 287587"/>
                  <a:gd name="connsiteX13" fmla="*/ 105743 w 112020"/>
                  <a:gd name="connsiteY13" fmla="*/ 100359 h 287587"/>
                  <a:gd name="connsiteX14" fmla="*/ 107257 w 112020"/>
                  <a:gd name="connsiteY14" fmla="*/ 104544 h 287587"/>
                  <a:gd name="connsiteX15" fmla="*/ 107791 w 112020"/>
                  <a:gd name="connsiteY15" fmla="*/ 107839 h 287587"/>
                  <a:gd name="connsiteX16" fmla="*/ 109661 w 112020"/>
                  <a:gd name="connsiteY16" fmla="*/ 122890 h 287587"/>
                  <a:gd name="connsiteX17" fmla="*/ 111353 w 112020"/>
                  <a:gd name="connsiteY17" fmla="*/ 139988 h 287587"/>
                  <a:gd name="connsiteX18" fmla="*/ 101735 w 112020"/>
                  <a:gd name="connsiteY18" fmla="*/ 162430 h 287587"/>
                  <a:gd name="connsiteX19" fmla="*/ 92830 w 112020"/>
                  <a:gd name="connsiteY19" fmla="*/ 192175 h 287587"/>
                  <a:gd name="connsiteX20" fmla="*/ 89178 w 112020"/>
                  <a:gd name="connsiteY20" fmla="*/ 207671 h 287587"/>
                  <a:gd name="connsiteX21" fmla="*/ 80273 w 112020"/>
                  <a:gd name="connsiteY21" fmla="*/ 226817 h 287587"/>
                  <a:gd name="connsiteX22" fmla="*/ 71991 w 112020"/>
                  <a:gd name="connsiteY22" fmla="*/ 244629 h 287587"/>
                  <a:gd name="connsiteX23" fmla="*/ 69497 w 112020"/>
                  <a:gd name="connsiteY23" fmla="*/ 258254 h 287587"/>
                  <a:gd name="connsiteX24" fmla="*/ 68072 w 112020"/>
                  <a:gd name="connsiteY24" fmla="*/ 267961 h 287587"/>
                  <a:gd name="connsiteX25" fmla="*/ 66469 w 112020"/>
                  <a:gd name="connsiteY25" fmla="*/ 275531 h 287587"/>
                  <a:gd name="connsiteX26" fmla="*/ 64599 w 112020"/>
                  <a:gd name="connsiteY26" fmla="*/ 282388 h 287587"/>
                  <a:gd name="connsiteX27" fmla="*/ 58632 w 112020"/>
                  <a:gd name="connsiteY27" fmla="*/ 286307 h 287587"/>
                  <a:gd name="connsiteX28" fmla="*/ 49727 w 112020"/>
                  <a:gd name="connsiteY28" fmla="*/ 283813 h 287587"/>
                  <a:gd name="connsiteX29" fmla="*/ 30758 w 112020"/>
                  <a:gd name="connsiteY29" fmla="*/ 279717 h 287587"/>
                  <a:gd name="connsiteX30" fmla="*/ 16776 w 112020"/>
                  <a:gd name="connsiteY30" fmla="*/ 263776 h 287587"/>
                  <a:gd name="connsiteX31" fmla="*/ 14104 w 112020"/>
                  <a:gd name="connsiteY31" fmla="*/ 245965 h 287587"/>
                  <a:gd name="connsiteX32" fmla="*/ 21318 w 112020"/>
                  <a:gd name="connsiteY32" fmla="*/ 219248 h 287587"/>
                  <a:gd name="connsiteX33" fmla="*/ 32628 w 112020"/>
                  <a:gd name="connsiteY33" fmla="*/ 186119 h 287587"/>
                  <a:gd name="connsiteX34" fmla="*/ 36992 w 112020"/>
                  <a:gd name="connsiteY34" fmla="*/ 154059 h 287587"/>
                  <a:gd name="connsiteX35" fmla="*/ 34320 w 112020"/>
                  <a:gd name="connsiteY35" fmla="*/ 138029 h 287587"/>
                  <a:gd name="connsiteX36" fmla="*/ 24969 w 112020"/>
                  <a:gd name="connsiteY36" fmla="*/ 122177 h 287587"/>
                  <a:gd name="connsiteX37" fmla="*/ 28264 w 112020"/>
                  <a:gd name="connsiteY37" fmla="*/ 113271 h 287587"/>
                  <a:gd name="connsiteX38" fmla="*/ 49994 w 112020"/>
                  <a:gd name="connsiteY38" fmla="*/ 112826 h 287587"/>
                  <a:gd name="connsiteX39" fmla="*/ 55426 w 112020"/>
                  <a:gd name="connsiteY39" fmla="*/ 81924 h 287587"/>
                  <a:gd name="connsiteX40" fmla="*/ 67805 w 112020"/>
                  <a:gd name="connsiteY40" fmla="*/ 36416 h 287587"/>
                  <a:gd name="connsiteX41" fmla="*/ 41088 w 112020"/>
                  <a:gd name="connsiteY41" fmla="*/ 45322 h 287587"/>
                  <a:gd name="connsiteX42" fmla="*/ 14995 w 112020"/>
                  <a:gd name="connsiteY42" fmla="*/ 50309 h 287587"/>
                  <a:gd name="connsiteX43" fmla="*/ -323 w 112020"/>
                  <a:gd name="connsiteY43" fmla="*/ 39979 h 287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2020" h="287587">
                    <a:moveTo>
                      <a:pt x="-55" y="39890"/>
                    </a:moveTo>
                    <a:cubicBezTo>
                      <a:pt x="-55" y="34457"/>
                      <a:pt x="390" y="29915"/>
                      <a:pt x="7425" y="28669"/>
                    </a:cubicBezTo>
                    <a:cubicBezTo>
                      <a:pt x="14460" y="27422"/>
                      <a:pt x="33073" y="25017"/>
                      <a:pt x="42157" y="22524"/>
                    </a:cubicBezTo>
                    <a:cubicBezTo>
                      <a:pt x="51238" y="19382"/>
                      <a:pt x="60154" y="15785"/>
                      <a:pt x="68874" y="11748"/>
                    </a:cubicBezTo>
                    <a:cubicBezTo>
                      <a:pt x="74217" y="9700"/>
                      <a:pt x="77156" y="4713"/>
                      <a:pt x="82054" y="1418"/>
                    </a:cubicBezTo>
                    <a:cubicBezTo>
                      <a:pt x="86598" y="-1323"/>
                      <a:pt x="92355" y="-1005"/>
                      <a:pt x="96570" y="2219"/>
                    </a:cubicBezTo>
                    <a:cubicBezTo>
                      <a:pt x="100595" y="5472"/>
                      <a:pt x="103671" y="9747"/>
                      <a:pt x="105475" y="14598"/>
                    </a:cubicBezTo>
                    <a:cubicBezTo>
                      <a:pt x="106419" y="19085"/>
                      <a:pt x="105823" y="23760"/>
                      <a:pt x="103783" y="27867"/>
                    </a:cubicBezTo>
                    <a:cubicBezTo>
                      <a:pt x="102091" y="31162"/>
                      <a:pt x="89713" y="41938"/>
                      <a:pt x="87664" y="48973"/>
                    </a:cubicBezTo>
                    <a:cubicBezTo>
                      <a:pt x="85616" y="56009"/>
                      <a:pt x="84280" y="70525"/>
                      <a:pt x="83033" y="75067"/>
                    </a:cubicBezTo>
                    <a:cubicBezTo>
                      <a:pt x="79283" y="86976"/>
                      <a:pt x="77743" y="99472"/>
                      <a:pt x="78492" y="111936"/>
                    </a:cubicBezTo>
                    <a:cubicBezTo>
                      <a:pt x="80985" y="122711"/>
                      <a:pt x="79827" y="128678"/>
                      <a:pt x="84280" y="129747"/>
                    </a:cubicBezTo>
                    <a:cubicBezTo>
                      <a:pt x="88733" y="130815"/>
                      <a:pt x="87575" y="129747"/>
                      <a:pt x="89446" y="127075"/>
                    </a:cubicBezTo>
                    <a:cubicBezTo>
                      <a:pt x="91316" y="124403"/>
                      <a:pt x="104318" y="101694"/>
                      <a:pt x="105743" y="100359"/>
                    </a:cubicBezTo>
                    <a:cubicBezTo>
                      <a:pt x="107168" y="99023"/>
                      <a:pt x="107613" y="102674"/>
                      <a:pt x="107257" y="104544"/>
                    </a:cubicBezTo>
                    <a:cubicBezTo>
                      <a:pt x="106900" y="106414"/>
                      <a:pt x="107257" y="106147"/>
                      <a:pt x="107791" y="107839"/>
                    </a:cubicBezTo>
                    <a:cubicBezTo>
                      <a:pt x="108325" y="109531"/>
                      <a:pt x="109038" y="120574"/>
                      <a:pt x="109661" y="122890"/>
                    </a:cubicBezTo>
                    <a:cubicBezTo>
                      <a:pt x="111567" y="128376"/>
                      <a:pt x="112147" y="134235"/>
                      <a:pt x="111353" y="139988"/>
                    </a:cubicBezTo>
                    <a:cubicBezTo>
                      <a:pt x="109928" y="147647"/>
                      <a:pt x="105475" y="151298"/>
                      <a:pt x="101735" y="162430"/>
                    </a:cubicBezTo>
                    <a:cubicBezTo>
                      <a:pt x="97995" y="173562"/>
                      <a:pt x="93987" y="186564"/>
                      <a:pt x="92830" y="192175"/>
                    </a:cubicBezTo>
                    <a:cubicBezTo>
                      <a:pt x="91939" y="197412"/>
                      <a:pt x="90720" y="202587"/>
                      <a:pt x="89178" y="207671"/>
                    </a:cubicBezTo>
                    <a:cubicBezTo>
                      <a:pt x="87308" y="213014"/>
                      <a:pt x="82143" y="221029"/>
                      <a:pt x="80273" y="226817"/>
                    </a:cubicBezTo>
                    <a:cubicBezTo>
                      <a:pt x="77194" y="232601"/>
                      <a:pt x="74429" y="238547"/>
                      <a:pt x="71991" y="244629"/>
                    </a:cubicBezTo>
                    <a:cubicBezTo>
                      <a:pt x="70757" y="249088"/>
                      <a:pt x="69923" y="253647"/>
                      <a:pt x="69497" y="258254"/>
                    </a:cubicBezTo>
                    <a:cubicBezTo>
                      <a:pt x="69497" y="263152"/>
                      <a:pt x="68250" y="264399"/>
                      <a:pt x="68072" y="267961"/>
                    </a:cubicBezTo>
                    <a:cubicBezTo>
                      <a:pt x="67894" y="271524"/>
                      <a:pt x="66647" y="272058"/>
                      <a:pt x="66469" y="275531"/>
                    </a:cubicBezTo>
                    <a:cubicBezTo>
                      <a:pt x="66476" y="277944"/>
                      <a:pt x="65830" y="280313"/>
                      <a:pt x="64599" y="282388"/>
                    </a:cubicBezTo>
                    <a:cubicBezTo>
                      <a:pt x="63174" y="285238"/>
                      <a:pt x="62284" y="288800"/>
                      <a:pt x="58632" y="286307"/>
                    </a:cubicBezTo>
                    <a:cubicBezTo>
                      <a:pt x="56177" y="284202"/>
                      <a:pt x="52918" y="283289"/>
                      <a:pt x="49727" y="283813"/>
                    </a:cubicBezTo>
                    <a:cubicBezTo>
                      <a:pt x="43118" y="284748"/>
                      <a:pt x="36392" y="283296"/>
                      <a:pt x="30758" y="279717"/>
                    </a:cubicBezTo>
                    <a:cubicBezTo>
                      <a:pt x="24790" y="275710"/>
                      <a:pt x="19971" y="270215"/>
                      <a:pt x="16776" y="263776"/>
                    </a:cubicBezTo>
                    <a:cubicBezTo>
                      <a:pt x="13714" y="258373"/>
                      <a:pt x="12762" y="252028"/>
                      <a:pt x="14104" y="245965"/>
                    </a:cubicBezTo>
                    <a:cubicBezTo>
                      <a:pt x="16331" y="237682"/>
                      <a:pt x="19448" y="224502"/>
                      <a:pt x="21318" y="219248"/>
                    </a:cubicBezTo>
                    <a:cubicBezTo>
                      <a:pt x="23188" y="213993"/>
                      <a:pt x="31381" y="191284"/>
                      <a:pt x="32628" y="186119"/>
                    </a:cubicBezTo>
                    <a:cubicBezTo>
                      <a:pt x="35315" y="175637"/>
                      <a:pt x="36780" y="164879"/>
                      <a:pt x="36992" y="154059"/>
                    </a:cubicBezTo>
                    <a:cubicBezTo>
                      <a:pt x="36101" y="145688"/>
                      <a:pt x="38595" y="145154"/>
                      <a:pt x="34320" y="138029"/>
                    </a:cubicBezTo>
                    <a:cubicBezTo>
                      <a:pt x="30811" y="132986"/>
                      <a:pt x="27685" y="127687"/>
                      <a:pt x="24969" y="122177"/>
                    </a:cubicBezTo>
                    <a:cubicBezTo>
                      <a:pt x="23366" y="117991"/>
                      <a:pt x="23366" y="113271"/>
                      <a:pt x="28264" y="113271"/>
                    </a:cubicBezTo>
                    <a:cubicBezTo>
                      <a:pt x="33162" y="113271"/>
                      <a:pt x="48925" y="114696"/>
                      <a:pt x="49994" y="112826"/>
                    </a:cubicBezTo>
                    <a:cubicBezTo>
                      <a:pt x="51062" y="110956"/>
                      <a:pt x="52933" y="89048"/>
                      <a:pt x="55426" y="81924"/>
                    </a:cubicBezTo>
                    <a:cubicBezTo>
                      <a:pt x="57920" y="74800"/>
                      <a:pt x="70299" y="37396"/>
                      <a:pt x="67805" y="36416"/>
                    </a:cubicBezTo>
                    <a:cubicBezTo>
                      <a:pt x="58565" y="38267"/>
                      <a:pt x="49591" y="41259"/>
                      <a:pt x="41088" y="45322"/>
                    </a:cubicBezTo>
                    <a:cubicBezTo>
                      <a:pt x="33000" y="49309"/>
                      <a:pt x="23983" y="51032"/>
                      <a:pt x="14995" y="50309"/>
                    </a:cubicBezTo>
                    <a:cubicBezTo>
                      <a:pt x="9166" y="48082"/>
                      <a:pt x="3926" y="44548"/>
                      <a:pt x="-323" y="39979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" name="任意多边形: 形状 97">
                <a:extLst>
                  <a:ext uri="{FF2B5EF4-FFF2-40B4-BE49-F238E27FC236}">
                    <a16:creationId xmlns:a16="http://schemas.microsoft.com/office/drawing/2014/main" id="{E9788414-F2AA-4644-8AE8-3A9E4627E724}"/>
                  </a:ext>
                </a:extLst>
              </p:cNvPr>
              <p:cNvSpPr/>
              <p:nvPr/>
            </p:nvSpPr>
            <p:spPr>
              <a:xfrm>
                <a:off x="2003184" y="6025900"/>
                <a:ext cx="202562" cy="293802"/>
              </a:xfrm>
              <a:custGeom>
                <a:avLst/>
                <a:gdLst>
                  <a:gd name="connsiteX0" fmla="*/ 63323 w 202562"/>
                  <a:gd name="connsiteY0" fmla="*/ 97459 h 293802"/>
                  <a:gd name="connsiteX1" fmla="*/ 89417 w 202562"/>
                  <a:gd name="connsiteY1" fmla="*/ 82943 h 293802"/>
                  <a:gd name="connsiteX2" fmla="*/ 97343 w 202562"/>
                  <a:gd name="connsiteY2" fmla="*/ 87485 h 293802"/>
                  <a:gd name="connsiteX3" fmla="*/ 90307 w 202562"/>
                  <a:gd name="connsiteY3" fmla="*/ 108502 h 293802"/>
                  <a:gd name="connsiteX4" fmla="*/ 82470 w 202562"/>
                  <a:gd name="connsiteY4" fmla="*/ 122128 h 293802"/>
                  <a:gd name="connsiteX5" fmla="*/ 70091 w 202562"/>
                  <a:gd name="connsiteY5" fmla="*/ 117586 h 293802"/>
                  <a:gd name="connsiteX6" fmla="*/ 63323 w 202562"/>
                  <a:gd name="connsiteY6" fmla="*/ 97459 h 293802"/>
                  <a:gd name="connsiteX7" fmla="*/ 25564 w 202562"/>
                  <a:gd name="connsiteY7" fmla="*/ 59432 h 293802"/>
                  <a:gd name="connsiteX8" fmla="*/ 25564 w 202562"/>
                  <a:gd name="connsiteY8" fmla="*/ 49903 h 293802"/>
                  <a:gd name="connsiteX9" fmla="*/ 36072 w 202562"/>
                  <a:gd name="connsiteY9" fmla="*/ 39216 h 293802"/>
                  <a:gd name="connsiteX10" fmla="*/ 47471 w 202562"/>
                  <a:gd name="connsiteY10" fmla="*/ 42868 h 293802"/>
                  <a:gd name="connsiteX11" fmla="*/ 53616 w 202562"/>
                  <a:gd name="connsiteY11" fmla="*/ 53644 h 293802"/>
                  <a:gd name="connsiteX12" fmla="*/ 57357 w 202562"/>
                  <a:gd name="connsiteY12" fmla="*/ 70921 h 293802"/>
                  <a:gd name="connsiteX13" fmla="*/ 65550 w 202562"/>
                  <a:gd name="connsiteY13" fmla="*/ 72613 h 293802"/>
                  <a:gd name="connsiteX14" fmla="*/ 102330 w 202562"/>
                  <a:gd name="connsiteY14" fmla="*/ 63707 h 293802"/>
                  <a:gd name="connsiteX15" fmla="*/ 116579 w 202562"/>
                  <a:gd name="connsiteY15" fmla="*/ 38593 h 293802"/>
                  <a:gd name="connsiteX16" fmla="*/ 122100 w 202562"/>
                  <a:gd name="connsiteY16" fmla="*/ 36456 h 293802"/>
                  <a:gd name="connsiteX17" fmla="*/ 129314 w 202562"/>
                  <a:gd name="connsiteY17" fmla="*/ 42067 h 293802"/>
                  <a:gd name="connsiteX18" fmla="*/ 127889 w 202562"/>
                  <a:gd name="connsiteY18" fmla="*/ 50972 h 293802"/>
                  <a:gd name="connsiteX19" fmla="*/ 121922 w 202562"/>
                  <a:gd name="connsiteY19" fmla="*/ 64331 h 293802"/>
                  <a:gd name="connsiteX20" fmla="*/ 126820 w 202562"/>
                  <a:gd name="connsiteY20" fmla="*/ 74394 h 293802"/>
                  <a:gd name="connsiteX21" fmla="*/ 126019 w 202562"/>
                  <a:gd name="connsiteY21" fmla="*/ 81696 h 293802"/>
                  <a:gd name="connsiteX22" fmla="*/ 115510 w 202562"/>
                  <a:gd name="connsiteY22" fmla="*/ 83121 h 293802"/>
                  <a:gd name="connsiteX23" fmla="*/ 104556 w 202562"/>
                  <a:gd name="connsiteY23" fmla="*/ 111797 h 293802"/>
                  <a:gd name="connsiteX24" fmla="*/ 104556 w 202562"/>
                  <a:gd name="connsiteY24" fmla="*/ 118565 h 293802"/>
                  <a:gd name="connsiteX25" fmla="*/ 116133 w 202562"/>
                  <a:gd name="connsiteY25" fmla="*/ 117764 h 293802"/>
                  <a:gd name="connsiteX26" fmla="*/ 125039 w 202562"/>
                  <a:gd name="connsiteY26" fmla="*/ 109749 h 293802"/>
                  <a:gd name="connsiteX27" fmla="*/ 138308 w 202562"/>
                  <a:gd name="connsiteY27" fmla="*/ 89889 h 293802"/>
                  <a:gd name="connsiteX28" fmla="*/ 152913 w 202562"/>
                  <a:gd name="connsiteY28" fmla="*/ 70119 h 293802"/>
                  <a:gd name="connsiteX29" fmla="*/ 164045 w 202562"/>
                  <a:gd name="connsiteY29" fmla="*/ 47410 h 293802"/>
                  <a:gd name="connsiteX30" fmla="*/ 163066 w 202562"/>
                  <a:gd name="connsiteY30" fmla="*/ 35031 h 293802"/>
                  <a:gd name="connsiteX31" fmla="*/ 146501 w 202562"/>
                  <a:gd name="connsiteY31" fmla="*/ 23276 h 293802"/>
                  <a:gd name="connsiteX32" fmla="*/ 112927 w 202562"/>
                  <a:gd name="connsiteY32" fmla="*/ 24523 h 293802"/>
                  <a:gd name="connsiteX33" fmla="*/ 86923 w 202562"/>
                  <a:gd name="connsiteY33" fmla="*/ 32003 h 293802"/>
                  <a:gd name="connsiteX34" fmla="*/ 75969 w 202562"/>
                  <a:gd name="connsiteY34" fmla="*/ 38148 h 293802"/>
                  <a:gd name="connsiteX35" fmla="*/ 65906 w 202562"/>
                  <a:gd name="connsiteY35" fmla="*/ 41621 h 293802"/>
                  <a:gd name="connsiteX36" fmla="*/ 53705 w 202562"/>
                  <a:gd name="connsiteY36" fmla="*/ 32716 h 293802"/>
                  <a:gd name="connsiteX37" fmla="*/ 49787 w 202562"/>
                  <a:gd name="connsiteY37" fmla="*/ 21762 h 293802"/>
                  <a:gd name="connsiteX38" fmla="*/ 62967 w 202562"/>
                  <a:gd name="connsiteY38" fmla="*/ 13569 h 293802"/>
                  <a:gd name="connsiteX39" fmla="*/ 116400 w 202562"/>
                  <a:gd name="connsiteY39" fmla="*/ 121 h 293802"/>
                  <a:gd name="connsiteX40" fmla="*/ 154783 w 202562"/>
                  <a:gd name="connsiteY40" fmla="*/ 1190 h 293802"/>
                  <a:gd name="connsiteX41" fmla="*/ 170635 w 202562"/>
                  <a:gd name="connsiteY41" fmla="*/ 8403 h 293802"/>
                  <a:gd name="connsiteX42" fmla="*/ 188447 w 202562"/>
                  <a:gd name="connsiteY42" fmla="*/ 21584 h 293802"/>
                  <a:gd name="connsiteX43" fmla="*/ 201983 w 202562"/>
                  <a:gd name="connsiteY43" fmla="*/ 39395 h 293802"/>
                  <a:gd name="connsiteX44" fmla="*/ 197530 w 202562"/>
                  <a:gd name="connsiteY44" fmla="*/ 61570 h 293802"/>
                  <a:gd name="connsiteX45" fmla="*/ 180788 w 202562"/>
                  <a:gd name="connsiteY45" fmla="*/ 80717 h 293802"/>
                  <a:gd name="connsiteX46" fmla="*/ 168053 w 202562"/>
                  <a:gd name="connsiteY46" fmla="*/ 98528 h 293802"/>
                  <a:gd name="connsiteX47" fmla="*/ 155229 w 202562"/>
                  <a:gd name="connsiteY47" fmla="*/ 114291 h 293802"/>
                  <a:gd name="connsiteX48" fmla="*/ 142761 w 202562"/>
                  <a:gd name="connsiteY48" fmla="*/ 132547 h 293802"/>
                  <a:gd name="connsiteX49" fmla="*/ 132876 w 202562"/>
                  <a:gd name="connsiteY49" fmla="*/ 147419 h 293802"/>
                  <a:gd name="connsiteX50" fmla="*/ 115065 w 202562"/>
                  <a:gd name="connsiteY50" fmla="*/ 137089 h 293802"/>
                  <a:gd name="connsiteX51" fmla="*/ 101350 w 202562"/>
                  <a:gd name="connsiteY51" fmla="*/ 139137 h 293802"/>
                  <a:gd name="connsiteX52" fmla="*/ 99302 w 202562"/>
                  <a:gd name="connsiteY52" fmla="*/ 165230 h 293802"/>
                  <a:gd name="connsiteX53" fmla="*/ 105090 w 202562"/>
                  <a:gd name="connsiteY53" fmla="*/ 168525 h 293802"/>
                  <a:gd name="connsiteX54" fmla="*/ 125395 w 202562"/>
                  <a:gd name="connsiteY54" fmla="*/ 164785 h 293802"/>
                  <a:gd name="connsiteX55" fmla="*/ 145700 w 202562"/>
                  <a:gd name="connsiteY55" fmla="*/ 163182 h 293802"/>
                  <a:gd name="connsiteX56" fmla="*/ 156030 w 202562"/>
                  <a:gd name="connsiteY56" fmla="*/ 174759 h 293802"/>
                  <a:gd name="connsiteX57" fmla="*/ 153181 w 202562"/>
                  <a:gd name="connsiteY57" fmla="*/ 189632 h 293802"/>
                  <a:gd name="connsiteX58" fmla="*/ 143295 w 202562"/>
                  <a:gd name="connsiteY58" fmla="*/ 201209 h 293802"/>
                  <a:gd name="connsiteX59" fmla="*/ 124683 w 202562"/>
                  <a:gd name="connsiteY59" fmla="*/ 212074 h 293802"/>
                  <a:gd name="connsiteX60" fmla="*/ 108653 w 202562"/>
                  <a:gd name="connsiteY60" fmla="*/ 226323 h 293802"/>
                  <a:gd name="connsiteX61" fmla="*/ 111948 w 202562"/>
                  <a:gd name="connsiteY61" fmla="*/ 233981 h 293802"/>
                  <a:gd name="connsiteX62" fmla="*/ 142939 w 202562"/>
                  <a:gd name="connsiteY62" fmla="*/ 235139 h 293802"/>
                  <a:gd name="connsiteX63" fmla="*/ 159415 w 202562"/>
                  <a:gd name="connsiteY63" fmla="*/ 246716 h 293802"/>
                  <a:gd name="connsiteX64" fmla="*/ 166628 w 202562"/>
                  <a:gd name="connsiteY64" fmla="*/ 260253 h 293802"/>
                  <a:gd name="connsiteX65" fmla="*/ 163333 w 202562"/>
                  <a:gd name="connsiteY65" fmla="*/ 273255 h 293802"/>
                  <a:gd name="connsiteX66" fmla="*/ 153626 w 202562"/>
                  <a:gd name="connsiteY66" fmla="*/ 283408 h 293802"/>
                  <a:gd name="connsiteX67" fmla="*/ 79621 w 202562"/>
                  <a:gd name="connsiteY67" fmla="*/ 292313 h 293802"/>
                  <a:gd name="connsiteX68" fmla="*/ 57713 w 202562"/>
                  <a:gd name="connsiteY68" fmla="*/ 290087 h 293802"/>
                  <a:gd name="connsiteX69" fmla="*/ 35894 w 202562"/>
                  <a:gd name="connsiteY69" fmla="*/ 257047 h 293802"/>
                  <a:gd name="connsiteX70" fmla="*/ 48629 w 202562"/>
                  <a:gd name="connsiteY70" fmla="*/ 226145 h 293802"/>
                  <a:gd name="connsiteX71" fmla="*/ 78552 w 202562"/>
                  <a:gd name="connsiteY71" fmla="*/ 199428 h 293802"/>
                  <a:gd name="connsiteX72" fmla="*/ 66173 w 202562"/>
                  <a:gd name="connsiteY72" fmla="*/ 199428 h 293802"/>
                  <a:gd name="connsiteX73" fmla="*/ 23248 w 202562"/>
                  <a:gd name="connsiteY73" fmla="*/ 219020 h 293802"/>
                  <a:gd name="connsiteX74" fmla="*/ 450 w 202562"/>
                  <a:gd name="connsiteY74" fmla="*/ 210204 h 293802"/>
                  <a:gd name="connsiteX75" fmla="*/ 6595 w 202562"/>
                  <a:gd name="connsiteY75" fmla="*/ 200051 h 293802"/>
                  <a:gd name="connsiteX76" fmla="*/ 27612 w 202562"/>
                  <a:gd name="connsiteY76" fmla="*/ 191680 h 293802"/>
                  <a:gd name="connsiteX77" fmla="*/ 70092 w 202562"/>
                  <a:gd name="connsiteY77" fmla="*/ 174314 h 293802"/>
                  <a:gd name="connsiteX78" fmla="*/ 80689 w 202562"/>
                  <a:gd name="connsiteY78" fmla="*/ 169149 h 293802"/>
                  <a:gd name="connsiteX79" fmla="*/ 81669 w 202562"/>
                  <a:gd name="connsiteY79" fmla="*/ 141720 h 293802"/>
                  <a:gd name="connsiteX80" fmla="*/ 74900 w 202562"/>
                  <a:gd name="connsiteY80" fmla="*/ 142967 h 293802"/>
                  <a:gd name="connsiteX81" fmla="*/ 57802 w 202562"/>
                  <a:gd name="connsiteY81" fmla="*/ 147508 h 293802"/>
                  <a:gd name="connsiteX82" fmla="*/ 41861 w 202562"/>
                  <a:gd name="connsiteY82" fmla="*/ 123552 h 293802"/>
                  <a:gd name="connsiteX83" fmla="*/ 31530 w 202562"/>
                  <a:gd name="connsiteY83" fmla="*/ 83834 h 293802"/>
                  <a:gd name="connsiteX84" fmla="*/ 25563 w 202562"/>
                  <a:gd name="connsiteY84" fmla="*/ 59433 h 29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202562" h="293802">
                    <a:moveTo>
                      <a:pt x="63323" y="97459"/>
                    </a:moveTo>
                    <a:cubicBezTo>
                      <a:pt x="70309" y="90037"/>
                      <a:pt x="79426" y="84965"/>
                      <a:pt x="89417" y="82943"/>
                    </a:cubicBezTo>
                    <a:cubicBezTo>
                      <a:pt x="103042" y="81696"/>
                      <a:pt x="98946" y="80895"/>
                      <a:pt x="97343" y="87485"/>
                    </a:cubicBezTo>
                    <a:cubicBezTo>
                      <a:pt x="95740" y="94075"/>
                      <a:pt x="92534" y="101289"/>
                      <a:pt x="90307" y="108502"/>
                    </a:cubicBezTo>
                    <a:cubicBezTo>
                      <a:pt x="88081" y="115716"/>
                      <a:pt x="86567" y="121504"/>
                      <a:pt x="82470" y="122128"/>
                    </a:cubicBezTo>
                    <a:cubicBezTo>
                      <a:pt x="77844" y="122777"/>
                      <a:pt x="73200" y="121073"/>
                      <a:pt x="70091" y="117586"/>
                    </a:cubicBezTo>
                    <a:cubicBezTo>
                      <a:pt x="66797" y="113845"/>
                      <a:pt x="60206" y="103515"/>
                      <a:pt x="63323" y="97459"/>
                    </a:cubicBezTo>
                    <a:moveTo>
                      <a:pt x="25564" y="59432"/>
                    </a:moveTo>
                    <a:cubicBezTo>
                      <a:pt x="24433" y="56357"/>
                      <a:pt x="24433" y="52979"/>
                      <a:pt x="25564" y="49903"/>
                    </a:cubicBezTo>
                    <a:cubicBezTo>
                      <a:pt x="27688" y="45208"/>
                      <a:pt x="31413" y="41420"/>
                      <a:pt x="36072" y="39216"/>
                    </a:cubicBezTo>
                    <a:cubicBezTo>
                      <a:pt x="40261" y="38017"/>
                      <a:pt x="44759" y="39458"/>
                      <a:pt x="47471" y="42868"/>
                    </a:cubicBezTo>
                    <a:cubicBezTo>
                      <a:pt x="50945" y="47410"/>
                      <a:pt x="53616" y="48657"/>
                      <a:pt x="53616" y="53644"/>
                    </a:cubicBezTo>
                    <a:cubicBezTo>
                      <a:pt x="53436" y="59621"/>
                      <a:pt x="54720" y="65552"/>
                      <a:pt x="57357" y="70921"/>
                    </a:cubicBezTo>
                    <a:cubicBezTo>
                      <a:pt x="59850" y="73860"/>
                      <a:pt x="57357" y="75641"/>
                      <a:pt x="65550" y="72613"/>
                    </a:cubicBezTo>
                    <a:cubicBezTo>
                      <a:pt x="76662" y="66078"/>
                      <a:pt x="89459" y="62979"/>
                      <a:pt x="102330" y="63707"/>
                    </a:cubicBezTo>
                    <a:cubicBezTo>
                      <a:pt x="107673" y="53822"/>
                      <a:pt x="115332" y="41443"/>
                      <a:pt x="116579" y="38593"/>
                    </a:cubicBezTo>
                    <a:cubicBezTo>
                      <a:pt x="117825" y="35743"/>
                      <a:pt x="119428" y="35655"/>
                      <a:pt x="122100" y="36456"/>
                    </a:cubicBezTo>
                    <a:cubicBezTo>
                      <a:pt x="124772" y="37258"/>
                      <a:pt x="129314" y="38950"/>
                      <a:pt x="129314" y="42067"/>
                    </a:cubicBezTo>
                    <a:cubicBezTo>
                      <a:pt x="129878" y="45111"/>
                      <a:pt x="129375" y="48256"/>
                      <a:pt x="127889" y="50972"/>
                    </a:cubicBezTo>
                    <a:cubicBezTo>
                      <a:pt x="125307" y="55136"/>
                      <a:pt x="123299" y="59629"/>
                      <a:pt x="121922" y="64331"/>
                    </a:cubicBezTo>
                    <a:cubicBezTo>
                      <a:pt x="121299" y="67626"/>
                      <a:pt x="125395" y="73236"/>
                      <a:pt x="126820" y="74394"/>
                    </a:cubicBezTo>
                    <a:cubicBezTo>
                      <a:pt x="128245" y="75551"/>
                      <a:pt x="128334" y="80806"/>
                      <a:pt x="126019" y="81696"/>
                    </a:cubicBezTo>
                    <a:cubicBezTo>
                      <a:pt x="123703" y="82587"/>
                      <a:pt x="117113" y="81073"/>
                      <a:pt x="115510" y="83121"/>
                    </a:cubicBezTo>
                    <a:cubicBezTo>
                      <a:pt x="113907" y="85170"/>
                      <a:pt x="105625" y="109126"/>
                      <a:pt x="104556" y="111797"/>
                    </a:cubicBezTo>
                    <a:cubicBezTo>
                      <a:pt x="103488" y="114469"/>
                      <a:pt x="102686" y="118387"/>
                      <a:pt x="104556" y="118565"/>
                    </a:cubicBezTo>
                    <a:cubicBezTo>
                      <a:pt x="108427" y="119150"/>
                      <a:pt x="112380" y="118876"/>
                      <a:pt x="116133" y="117764"/>
                    </a:cubicBezTo>
                    <a:cubicBezTo>
                      <a:pt x="119389" y="115429"/>
                      <a:pt x="122375" y="112741"/>
                      <a:pt x="125039" y="109749"/>
                    </a:cubicBezTo>
                    <a:cubicBezTo>
                      <a:pt x="126909" y="107433"/>
                      <a:pt x="133944" y="95500"/>
                      <a:pt x="138308" y="89889"/>
                    </a:cubicBezTo>
                    <a:cubicBezTo>
                      <a:pt x="142672" y="84279"/>
                      <a:pt x="149440" y="75017"/>
                      <a:pt x="152913" y="70119"/>
                    </a:cubicBezTo>
                    <a:cubicBezTo>
                      <a:pt x="157480" y="63000"/>
                      <a:pt x="161215" y="55380"/>
                      <a:pt x="164045" y="47410"/>
                    </a:cubicBezTo>
                    <a:cubicBezTo>
                      <a:pt x="165114" y="43313"/>
                      <a:pt x="166984" y="38504"/>
                      <a:pt x="163066" y="35031"/>
                    </a:cubicBezTo>
                    <a:cubicBezTo>
                      <a:pt x="159147" y="31558"/>
                      <a:pt x="154962" y="24077"/>
                      <a:pt x="146501" y="23276"/>
                    </a:cubicBezTo>
                    <a:cubicBezTo>
                      <a:pt x="135296" y="22643"/>
                      <a:pt x="124055" y="23060"/>
                      <a:pt x="112927" y="24523"/>
                    </a:cubicBezTo>
                    <a:cubicBezTo>
                      <a:pt x="103908" y="25574"/>
                      <a:pt x="95123" y="28101"/>
                      <a:pt x="86923" y="32003"/>
                    </a:cubicBezTo>
                    <a:cubicBezTo>
                      <a:pt x="82990" y="33502"/>
                      <a:pt x="79299" y="35573"/>
                      <a:pt x="75969" y="38148"/>
                    </a:cubicBezTo>
                    <a:cubicBezTo>
                      <a:pt x="73482" y="41029"/>
                      <a:pt x="69640" y="42355"/>
                      <a:pt x="65906" y="41621"/>
                    </a:cubicBezTo>
                    <a:cubicBezTo>
                      <a:pt x="60996" y="40024"/>
                      <a:pt x="56723" y="36904"/>
                      <a:pt x="53705" y="32716"/>
                    </a:cubicBezTo>
                    <a:cubicBezTo>
                      <a:pt x="50410" y="28352"/>
                      <a:pt x="47917" y="25057"/>
                      <a:pt x="49787" y="21762"/>
                    </a:cubicBezTo>
                    <a:cubicBezTo>
                      <a:pt x="51657" y="18467"/>
                      <a:pt x="50410" y="16864"/>
                      <a:pt x="62967" y="13569"/>
                    </a:cubicBezTo>
                    <a:cubicBezTo>
                      <a:pt x="80540" y="8189"/>
                      <a:pt x="98374" y="3701"/>
                      <a:pt x="116400" y="121"/>
                    </a:cubicBezTo>
                    <a:cubicBezTo>
                      <a:pt x="129197" y="-889"/>
                      <a:pt x="142064" y="-531"/>
                      <a:pt x="154783" y="1190"/>
                    </a:cubicBezTo>
                    <a:cubicBezTo>
                      <a:pt x="160515" y="2456"/>
                      <a:pt x="165916" y="4914"/>
                      <a:pt x="170635" y="8403"/>
                    </a:cubicBezTo>
                    <a:cubicBezTo>
                      <a:pt x="175177" y="11877"/>
                      <a:pt x="185330" y="19357"/>
                      <a:pt x="188447" y="21584"/>
                    </a:cubicBezTo>
                    <a:cubicBezTo>
                      <a:pt x="191564" y="23810"/>
                      <a:pt x="201983" y="29510"/>
                      <a:pt x="201983" y="39395"/>
                    </a:cubicBezTo>
                    <a:cubicBezTo>
                      <a:pt x="202902" y="47072"/>
                      <a:pt x="201342" y="54842"/>
                      <a:pt x="197530" y="61570"/>
                    </a:cubicBezTo>
                    <a:cubicBezTo>
                      <a:pt x="193790" y="65666"/>
                      <a:pt x="185775" y="74928"/>
                      <a:pt x="180788" y="80717"/>
                    </a:cubicBezTo>
                    <a:cubicBezTo>
                      <a:pt x="175801" y="86505"/>
                      <a:pt x="171882" y="93630"/>
                      <a:pt x="168053" y="98528"/>
                    </a:cubicBezTo>
                    <a:cubicBezTo>
                      <a:pt x="163471" y="103524"/>
                      <a:pt x="159188" y="108788"/>
                      <a:pt x="155229" y="114291"/>
                    </a:cubicBezTo>
                    <a:cubicBezTo>
                      <a:pt x="150478" y="119948"/>
                      <a:pt x="146302" y="126063"/>
                      <a:pt x="142761" y="132547"/>
                    </a:cubicBezTo>
                    <a:cubicBezTo>
                      <a:pt x="140268" y="138336"/>
                      <a:pt x="137774" y="147419"/>
                      <a:pt x="132876" y="147419"/>
                    </a:cubicBezTo>
                    <a:cubicBezTo>
                      <a:pt x="127978" y="147419"/>
                      <a:pt x="119161" y="138514"/>
                      <a:pt x="115065" y="137089"/>
                    </a:cubicBezTo>
                    <a:cubicBezTo>
                      <a:pt x="110544" y="134656"/>
                      <a:pt x="104962" y="135489"/>
                      <a:pt x="101350" y="139137"/>
                    </a:cubicBezTo>
                    <a:cubicBezTo>
                      <a:pt x="96808" y="144124"/>
                      <a:pt x="99302" y="165230"/>
                      <a:pt x="99302" y="165230"/>
                    </a:cubicBezTo>
                    <a:cubicBezTo>
                      <a:pt x="99302" y="165230"/>
                      <a:pt x="99302" y="168525"/>
                      <a:pt x="105090" y="168525"/>
                    </a:cubicBezTo>
                    <a:cubicBezTo>
                      <a:pt x="111976" y="168031"/>
                      <a:pt x="118785" y="166776"/>
                      <a:pt x="125395" y="164785"/>
                    </a:cubicBezTo>
                    <a:cubicBezTo>
                      <a:pt x="131955" y="162723"/>
                      <a:pt x="138898" y="162175"/>
                      <a:pt x="145700" y="163182"/>
                    </a:cubicBezTo>
                    <a:cubicBezTo>
                      <a:pt x="149440" y="164785"/>
                      <a:pt x="156030" y="170218"/>
                      <a:pt x="156030" y="174759"/>
                    </a:cubicBezTo>
                    <a:cubicBezTo>
                      <a:pt x="157254" y="179896"/>
                      <a:pt x="156217" y="185311"/>
                      <a:pt x="153181" y="189632"/>
                    </a:cubicBezTo>
                    <a:cubicBezTo>
                      <a:pt x="148461" y="196222"/>
                      <a:pt x="147570" y="198537"/>
                      <a:pt x="143295" y="201209"/>
                    </a:cubicBezTo>
                    <a:cubicBezTo>
                      <a:pt x="136468" y="203639"/>
                      <a:pt x="130156" y="207324"/>
                      <a:pt x="124683" y="212074"/>
                    </a:cubicBezTo>
                    <a:cubicBezTo>
                      <a:pt x="116668" y="219554"/>
                      <a:pt x="110078" y="219732"/>
                      <a:pt x="108653" y="226323"/>
                    </a:cubicBezTo>
                    <a:cubicBezTo>
                      <a:pt x="107228" y="232913"/>
                      <a:pt x="106961" y="233981"/>
                      <a:pt x="111948" y="233981"/>
                    </a:cubicBezTo>
                    <a:cubicBezTo>
                      <a:pt x="122287" y="233139"/>
                      <a:pt x="132691" y="233528"/>
                      <a:pt x="142939" y="235139"/>
                    </a:cubicBezTo>
                    <a:cubicBezTo>
                      <a:pt x="149361" y="237467"/>
                      <a:pt x="155048" y="241463"/>
                      <a:pt x="159415" y="246716"/>
                    </a:cubicBezTo>
                    <a:cubicBezTo>
                      <a:pt x="162264" y="252060"/>
                      <a:pt x="166895" y="255622"/>
                      <a:pt x="166628" y="260253"/>
                    </a:cubicBezTo>
                    <a:cubicBezTo>
                      <a:pt x="167078" y="264839"/>
                      <a:pt x="165913" y="269437"/>
                      <a:pt x="163333" y="273255"/>
                    </a:cubicBezTo>
                    <a:cubicBezTo>
                      <a:pt x="160038" y="277174"/>
                      <a:pt x="158613" y="282784"/>
                      <a:pt x="153626" y="283408"/>
                    </a:cubicBezTo>
                    <a:cubicBezTo>
                      <a:pt x="148639" y="284031"/>
                      <a:pt x="91287" y="290799"/>
                      <a:pt x="79621" y="292313"/>
                    </a:cubicBezTo>
                    <a:cubicBezTo>
                      <a:pt x="67954" y="293827"/>
                      <a:pt x="63323" y="294183"/>
                      <a:pt x="57713" y="290087"/>
                    </a:cubicBezTo>
                    <a:cubicBezTo>
                      <a:pt x="52102" y="285990"/>
                      <a:pt x="48273" y="286346"/>
                      <a:pt x="35894" y="257047"/>
                    </a:cubicBezTo>
                    <a:cubicBezTo>
                      <a:pt x="27790" y="242175"/>
                      <a:pt x="41059" y="231221"/>
                      <a:pt x="48629" y="226145"/>
                    </a:cubicBezTo>
                    <a:cubicBezTo>
                      <a:pt x="56199" y="221069"/>
                      <a:pt x="79621" y="202189"/>
                      <a:pt x="78552" y="199428"/>
                    </a:cubicBezTo>
                    <a:cubicBezTo>
                      <a:pt x="77483" y="196667"/>
                      <a:pt x="74812" y="196756"/>
                      <a:pt x="66173" y="199428"/>
                    </a:cubicBezTo>
                    <a:cubicBezTo>
                      <a:pt x="57535" y="202100"/>
                      <a:pt x="31709" y="217239"/>
                      <a:pt x="23248" y="219020"/>
                    </a:cubicBezTo>
                    <a:cubicBezTo>
                      <a:pt x="14649" y="220108"/>
                      <a:pt x="6080" y="216794"/>
                      <a:pt x="450" y="210204"/>
                    </a:cubicBezTo>
                    <a:cubicBezTo>
                      <a:pt x="-2133" y="205662"/>
                      <a:pt x="2231" y="201298"/>
                      <a:pt x="6595" y="200051"/>
                    </a:cubicBezTo>
                    <a:cubicBezTo>
                      <a:pt x="13742" y="197630"/>
                      <a:pt x="20757" y="194836"/>
                      <a:pt x="27612" y="191680"/>
                    </a:cubicBezTo>
                    <a:cubicBezTo>
                      <a:pt x="34647" y="188919"/>
                      <a:pt x="63234" y="174670"/>
                      <a:pt x="70092" y="174314"/>
                    </a:cubicBezTo>
                    <a:cubicBezTo>
                      <a:pt x="76949" y="173958"/>
                      <a:pt x="80867" y="171999"/>
                      <a:pt x="80689" y="169149"/>
                    </a:cubicBezTo>
                    <a:cubicBezTo>
                      <a:pt x="80511" y="166299"/>
                      <a:pt x="83539" y="143145"/>
                      <a:pt x="81669" y="141720"/>
                    </a:cubicBezTo>
                    <a:cubicBezTo>
                      <a:pt x="79799" y="140295"/>
                      <a:pt x="79442" y="140918"/>
                      <a:pt x="74900" y="142967"/>
                    </a:cubicBezTo>
                    <a:cubicBezTo>
                      <a:pt x="70359" y="145015"/>
                      <a:pt x="59405" y="149111"/>
                      <a:pt x="57802" y="147508"/>
                    </a:cubicBezTo>
                    <a:cubicBezTo>
                      <a:pt x="49356" y="142120"/>
                      <a:pt x="43569" y="133424"/>
                      <a:pt x="41861" y="123552"/>
                    </a:cubicBezTo>
                    <a:cubicBezTo>
                      <a:pt x="36072" y="104049"/>
                      <a:pt x="30640" y="97904"/>
                      <a:pt x="31530" y="83834"/>
                    </a:cubicBezTo>
                    <a:cubicBezTo>
                      <a:pt x="32064" y="75283"/>
                      <a:pt x="29983" y="66772"/>
                      <a:pt x="25563" y="59433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0635EEB8-900A-4B2D-921F-A299904F02DF}"/>
                </a:ext>
              </a:extLst>
            </p:cNvPr>
            <p:cNvGrpSpPr/>
            <p:nvPr/>
          </p:nvGrpSpPr>
          <p:grpSpPr>
            <a:xfrm>
              <a:off x="1442035" y="5934218"/>
              <a:ext cx="281030" cy="306223"/>
              <a:chOff x="1459851" y="5996894"/>
              <a:chExt cx="324450" cy="353535"/>
            </a:xfrm>
            <a:grpFill/>
          </p:grpSpPr>
          <p:sp>
            <p:nvSpPr>
              <p:cNvPr id="93" name="任意多边形: 形状 92">
                <a:extLst>
                  <a:ext uri="{FF2B5EF4-FFF2-40B4-BE49-F238E27FC236}">
                    <a16:creationId xmlns:a16="http://schemas.microsoft.com/office/drawing/2014/main" id="{894074B8-0742-46FD-AFD8-66DCF8B35179}"/>
                  </a:ext>
                </a:extLst>
              </p:cNvPr>
              <p:cNvSpPr/>
              <p:nvPr/>
            </p:nvSpPr>
            <p:spPr>
              <a:xfrm>
                <a:off x="1631034" y="5996894"/>
                <a:ext cx="153267" cy="353535"/>
              </a:xfrm>
              <a:custGeom>
                <a:avLst/>
                <a:gdLst>
                  <a:gd name="connsiteX0" fmla="*/ 56495 w 153267"/>
                  <a:gd name="connsiteY0" fmla="*/ 162979 h 353535"/>
                  <a:gd name="connsiteX1" fmla="*/ 61482 w 153267"/>
                  <a:gd name="connsiteY1" fmla="*/ 154073 h 353535"/>
                  <a:gd name="connsiteX2" fmla="*/ 66024 w 153267"/>
                  <a:gd name="connsiteY2" fmla="*/ 158170 h 353535"/>
                  <a:gd name="connsiteX3" fmla="*/ 85438 w 153267"/>
                  <a:gd name="connsiteY3" fmla="*/ 179810 h 353535"/>
                  <a:gd name="connsiteX4" fmla="*/ 99064 w 153267"/>
                  <a:gd name="connsiteY4" fmla="*/ 185866 h 353535"/>
                  <a:gd name="connsiteX5" fmla="*/ 92474 w 153267"/>
                  <a:gd name="connsiteY5" fmla="*/ 199046 h 353535"/>
                  <a:gd name="connsiteX6" fmla="*/ 67271 w 153267"/>
                  <a:gd name="connsiteY6" fmla="*/ 214898 h 353535"/>
                  <a:gd name="connsiteX7" fmla="*/ 76978 w 153267"/>
                  <a:gd name="connsiteY7" fmla="*/ 221132 h 353535"/>
                  <a:gd name="connsiteX8" fmla="*/ 88644 w 153267"/>
                  <a:gd name="connsiteY8" fmla="*/ 218549 h 353535"/>
                  <a:gd name="connsiteX9" fmla="*/ 97550 w 153267"/>
                  <a:gd name="connsiteY9" fmla="*/ 218549 h 353535"/>
                  <a:gd name="connsiteX10" fmla="*/ 99954 w 153267"/>
                  <a:gd name="connsiteY10" fmla="*/ 228524 h 353535"/>
                  <a:gd name="connsiteX11" fmla="*/ 98529 w 153267"/>
                  <a:gd name="connsiteY11" fmla="*/ 277949 h 353535"/>
                  <a:gd name="connsiteX12" fmla="*/ 96392 w 153267"/>
                  <a:gd name="connsiteY12" fmla="*/ 301549 h 353535"/>
                  <a:gd name="connsiteX13" fmla="*/ 94255 w 153267"/>
                  <a:gd name="connsiteY13" fmla="*/ 310455 h 353535"/>
                  <a:gd name="connsiteX14" fmla="*/ 83924 w 153267"/>
                  <a:gd name="connsiteY14" fmla="*/ 305468 h 353535"/>
                  <a:gd name="connsiteX15" fmla="*/ 68607 w 153267"/>
                  <a:gd name="connsiteY15" fmla="*/ 286054 h 353535"/>
                  <a:gd name="connsiteX16" fmla="*/ 57297 w 153267"/>
                  <a:gd name="connsiteY16" fmla="*/ 273319 h 353535"/>
                  <a:gd name="connsiteX17" fmla="*/ 44116 w 153267"/>
                  <a:gd name="connsiteY17" fmla="*/ 223804 h 353535"/>
                  <a:gd name="connsiteX18" fmla="*/ 56228 w 153267"/>
                  <a:gd name="connsiteY18" fmla="*/ 162801 h 353535"/>
                  <a:gd name="connsiteX19" fmla="*/ 23277 w 153267"/>
                  <a:gd name="connsiteY19" fmla="*/ 25388 h 353535"/>
                  <a:gd name="connsiteX20" fmla="*/ 33340 w 153267"/>
                  <a:gd name="connsiteY20" fmla="*/ 18976 h 353535"/>
                  <a:gd name="connsiteX21" fmla="*/ 63531 w 153267"/>
                  <a:gd name="connsiteY21" fmla="*/ 3124 h 353535"/>
                  <a:gd name="connsiteX22" fmla="*/ 97728 w 153267"/>
                  <a:gd name="connsiteY22" fmla="*/ -438 h 353535"/>
                  <a:gd name="connsiteX23" fmla="*/ 131747 w 153267"/>
                  <a:gd name="connsiteY23" fmla="*/ 25388 h 353535"/>
                  <a:gd name="connsiteX24" fmla="*/ 128897 w 153267"/>
                  <a:gd name="connsiteY24" fmla="*/ 149353 h 353535"/>
                  <a:gd name="connsiteX25" fmla="*/ 151339 w 153267"/>
                  <a:gd name="connsiteY25" fmla="*/ 168322 h 353535"/>
                  <a:gd name="connsiteX26" fmla="*/ 152408 w 153267"/>
                  <a:gd name="connsiteY26" fmla="*/ 180701 h 353535"/>
                  <a:gd name="connsiteX27" fmla="*/ 152408 w 153267"/>
                  <a:gd name="connsiteY27" fmla="*/ 186044 h 353535"/>
                  <a:gd name="connsiteX28" fmla="*/ 127829 w 153267"/>
                  <a:gd name="connsiteY28" fmla="*/ 212761 h 353535"/>
                  <a:gd name="connsiteX29" fmla="*/ 127829 w 153267"/>
                  <a:gd name="connsiteY29" fmla="*/ 248383 h 353535"/>
                  <a:gd name="connsiteX30" fmla="*/ 127829 w 153267"/>
                  <a:gd name="connsiteY30" fmla="*/ 326218 h 353535"/>
                  <a:gd name="connsiteX31" fmla="*/ 120793 w 153267"/>
                  <a:gd name="connsiteY31" fmla="*/ 350263 h 353535"/>
                  <a:gd name="connsiteX32" fmla="*/ 107346 w 153267"/>
                  <a:gd name="connsiteY32" fmla="*/ 352133 h 353535"/>
                  <a:gd name="connsiteX33" fmla="*/ 83034 w 153267"/>
                  <a:gd name="connsiteY33" fmla="*/ 333609 h 353535"/>
                  <a:gd name="connsiteX34" fmla="*/ 61393 w 153267"/>
                  <a:gd name="connsiteY34" fmla="*/ 305735 h 353535"/>
                  <a:gd name="connsiteX35" fmla="*/ 47411 w 153267"/>
                  <a:gd name="connsiteY35" fmla="*/ 284629 h 353535"/>
                  <a:gd name="connsiteX36" fmla="*/ 36725 w 153267"/>
                  <a:gd name="connsiteY36" fmla="*/ 268688 h 353535"/>
                  <a:gd name="connsiteX37" fmla="*/ 31381 w 153267"/>
                  <a:gd name="connsiteY37" fmla="*/ 257022 h 353535"/>
                  <a:gd name="connsiteX38" fmla="*/ 26394 w 153267"/>
                  <a:gd name="connsiteY38" fmla="*/ 298432 h 353535"/>
                  <a:gd name="connsiteX39" fmla="*/ 18557 w 153267"/>
                  <a:gd name="connsiteY39" fmla="*/ 303420 h 353535"/>
                  <a:gd name="connsiteX40" fmla="*/ 8583 w 153267"/>
                  <a:gd name="connsiteY40" fmla="*/ 300570 h 353535"/>
                  <a:gd name="connsiteX41" fmla="*/ -323 w 153267"/>
                  <a:gd name="connsiteY41" fmla="*/ 291664 h 353535"/>
                  <a:gd name="connsiteX42" fmla="*/ 5466 w 153267"/>
                  <a:gd name="connsiteY42" fmla="*/ 252301 h 353535"/>
                  <a:gd name="connsiteX43" fmla="*/ 18735 w 153267"/>
                  <a:gd name="connsiteY43" fmla="*/ 202698 h 353535"/>
                  <a:gd name="connsiteX44" fmla="*/ 36547 w 153267"/>
                  <a:gd name="connsiteY44" fmla="*/ 106250 h 353535"/>
                  <a:gd name="connsiteX45" fmla="*/ 58098 w 153267"/>
                  <a:gd name="connsiteY45" fmla="*/ 39993 h 353535"/>
                  <a:gd name="connsiteX46" fmla="*/ 67004 w 153267"/>
                  <a:gd name="connsiteY46" fmla="*/ 32067 h 353535"/>
                  <a:gd name="connsiteX47" fmla="*/ 75108 w 153267"/>
                  <a:gd name="connsiteY47" fmla="*/ 40171 h 353535"/>
                  <a:gd name="connsiteX48" fmla="*/ 72792 w 153267"/>
                  <a:gd name="connsiteY48" fmla="*/ 53975 h 353535"/>
                  <a:gd name="connsiteX49" fmla="*/ 65223 w 153267"/>
                  <a:gd name="connsiteY49" fmla="*/ 78910 h 353535"/>
                  <a:gd name="connsiteX50" fmla="*/ 58187 w 153267"/>
                  <a:gd name="connsiteY50" fmla="*/ 111148 h 353535"/>
                  <a:gd name="connsiteX51" fmla="*/ 68874 w 153267"/>
                  <a:gd name="connsiteY51" fmla="*/ 105004 h 353535"/>
                  <a:gd name="connsiteX52" fmla="*/ 81342 w 153267"/>
                  <a:gd name="connsiteY52" fmla="*/ 98324 h 353535"/>
                  <a:gd name="connsiteX53" fmla="*/ 91316 w 153267"/>
                  <a:gd name="connsiteY53" fmla="*/ 92536 h 353535"/>
                  <a:gd name="connsiteX54" fmla="*/ 99598 w 153267"/>
                  <a:gd name="connsiteY54" fmla="*/ 90487 h 353535"/>
                  <a:gd name="connsiteX55" fmla="*/ 100399 w 153267"/>
                  <a:gd name="connsiteY55" fmla="*/ 39102 h 353535"/>
                  <a:gd name="connsiteX56" fmla="*/ 90425 w 153267"/>
                  <a:gd name="connsiteY56" fmla="*/ 20044 h 353535"/>
                  <a:gd name="connsiteX57" fmla="*/ 65223 w 153267"/>
                  <a:gd name="connsiteY57" fmla="*/ 24675 h 353535"/>
                  <a:gd name="connsiteX58" fmla="*/ 40732 w 153267"/>
                  <a:gd name="connsiteY58" fmla="*/ 40794 h 353535"/>
                  <a:gd name="connsiteX59" fmla="*/ 23545 w 153267"/>
                  <a:gd name="connsiteY59" fmla="*/ 25566 h 353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53267" h="353535">
                    <a:moveTo>
                      <a:pt x="56495" y="162979"/>
                    </a:moveTo>
                    <a:cubicBezTo>
                      <a:pt x="56495" y="162979"/>
                      <a:pt x="57742" y="155498"/>
                      <a:pt x="61482" y="154073"/>
                    </a:cubicBezTo>
                    <a:cubicBezTo>
                      <a:pt x="65223" y="152648"/>
                      <a:pt x="65401" y="152381"/>
                      <a:pt x="66024" y="158170"/>
                    </a:cubicBezTo>
                    <a:cubicBezTo>
                      <a:pt x="66648" y="163958"/>
                      <a:pt x="76800" y="179454"/>
                      <a:pt x="85438" y="179810"/>
                    </a:cubicBezTo>
                    <a:cubicBezTo>
                      <a:pt x="94077" y="180167"/>
                      <a:pt x="99064" y="182571"/>
                      <a:pt x="99064" y="185866"/>
                    </a:cubicBezTo>
                    <a:cubicBezTo>
                      <a:pt x="99064" y="189161"/>
                      <a:pt x="103160" y="191387"/>
                      <a:pt x="92474" y="199046"/>
                    </a:cubicBezTo>
                    <a:cubicBezTo>
                      <a:pt x="81787" y="206705"/>
                      <a:pt x="68696" y="211158"/>
                      <a:pt x="67271" y="214898"/>
                    </a:cubicBezTo>
                    <a:cubicBezTo>
                      <a:pt x="65846" y="218639"/>
                      <a:pt x="68696" y="222379"/>
                      <a:pt x="76978" y="221132"/>
                    </a:cubicBezTo>
                    <a:cubicBezTo>
                      <a:pt x="85260" y="219885"/>
                      <a:pt x="86507" y="219974"/>
                      <a:pt x="88644" y="218549"/>
                    </a:cubicBezTo>
                    <a:cubicBezTo>
                      <a:pt x="90782" y="217125"/>
                      <a:pt x="96659" y="216590"/>
                      <a:pt x="97550" y="218549"/>
                    </a:cubicBezTo>
                    <a:cubicBezTo>
                      <a:pt x="99353" y="221550"/>
                      <a:pt x="100193" y="225031"/>
                      <a:pt x="99954" y="228524"/>
                    </a:cubicBezTo>
                    <a:cubicBezTo>
                      <a:pt x="99954" y="232175"/>
                      <a:pt x="99331" y="271716"/>
                      <a:pt x="98529" y="277949"/>
                    </a:cubicBezTo>
                    <a:cubicBezTo>
                      <a:pt x="97728" y="284183"/>
                      <a:pt x="97639" y="297453"/>
                      <a:pt x="96392" y="301549"/>
                    </a:cubicBezTo>
                    <a:cubicBezTo>
                      <a:pt x="95145" y="305646"/>
                      <a:pt x="96926" y="309297"/>
                      <a:pt x="94255" y="310455"/>
                    </a:cubicBezTo>
                    <a:cubicBezTo>
                      <a:pt x="91583" y="311613"/>
                      <a:pt x="88021" y="311256"/>
                      <a:pt x="83924" y="305468"/>
                    </a:cubicBezTo>
                    <a:cubicBezTo>
                      <a:pt x="79242" y="298674"/>
                      <a:pt x="74125" y="292189"/>
                      <a:pt x="68607" y="286054"/>
                    </a:cubicBezTo>
                    <a:cubicBezTo>
                      <a:pt x="64552" y="282070"/>
                      <a:pt x="60774" y="277815"/>
                      <a:pt x="57297" y="273319"/>
                    </a:cubicBezTo>
                    <a:cubicBezTo>
                      <a:pt x="47295" y="258842"/>
                      <a:pt x="42636" y="241338"/>
                      <a:pt x="44116" y="223804"/>
                    </a:cubicBezTo>
                    <a:cubicBezTo>
                      <a:pt x="44690" y="202933"/>
                      <a:pt x="48785" y="182308"/>
                      <a:pt x="56228" y="162801"/>
                    </a:cubicBezTo>
                    <a:moveTo>
                      <a:pt x="23277" y="25388"/>
                    </a:moveTo>
                    <a:lnTo>
                      <a:pt x="33340" y="18976"/>
                    </a:lnTo>
                    <a:cubicBezTo>
                      <a:pt x="42993" y="12944"/>
                      <a:pt x="53085" y="7646"/>
                      <a:pt x="63531" y="3124"/>
                    </a:cubicBezTo>
                    <a:cubicBezTo>
                      <a:pt x="74787" y="828"/>
                      <a:pt x="86240" y="-365"/>
                      <a:pt x="97728" y="-438"/>
                    </a:cubicBezTo>
                    <a:cubicBezTo>
                      <a:pt x="105119" y="7"/>
                      <a:pt x="127205" y="5350"/>
                      <a:pt x="131747" y="25388"/>
                    </a:cubicBezTo>
                    <a:cubicBezTo>
                      <a:pt x="132371" y="49967"/>
                      <a:pt x="122307" y="142674"/>
                      <a:pt x="128897" y="149353"/>
                    </a:cubicBezTo>
                    <a:cubicBezTo>
                      <a:pt x="135487" y="156032"/>
                      <a:pt x="148579" y="164315"/>
                      <a:pt x="151339" y="168322"/>
                    </a:cubicBezTo>
                    <a:cubicBezTo>
                      <a:pt x="153017" y="172226"/>
                      <a:pt x="153391" y="176567"/>
                      <a:pt x="152408" y="180701"/>
                    </a:cubicBezTo>
                    <a:cubicBezTo>
                      <a:pt x="152955" y="182440"/>
                      <a:pt x="152955" y="184305"/>
                      <a:pt x="152408" y="186044"/>
                    </a:cubicBezTo>
                    <a:cubicBezTo>
                      <a:pt x="151607" y="189339"/>
                      <a:pt x="152408" y="196731"/>
                      <a:pt x="127829" y="212761"/>
                    </a:cubicBezTo>
                    <a:cubicBezTo>
                      <a:pt x="127829" y="228257"/>
                      <a:pt x="127829" y="242862"/>
                      <a:pt x="127829" y="248383"/>
                    </a:cubicBezTo>
                    <a:cubicBezTo>
                      <a:pt x="127829" y="253905"/>
                      <a:pt x="129877" y="319628"/>
                      <a:pt x="127829" y="326218"/>
                    </a:cubicBezTo>
                    <a:cubicBezTo>
                      <a:pt x="125780" y="332808"/>
                      <a:pt x="126226" y="346879"/>
                      <a:pt x="120793" y="350263"/>
                    </a:cubicBezTo>
                    <a:cubicBezTo>
                      <a:pt x="116949" y="353200"/>
                      <a:pt x="111846" y="353910"/>
                      <a:pt x="107346" y="352133"/>
                    </a:cubicBezTo>
                    <a:cubicBezTo>
                      <a:pt x="102270" y="350708"/>
                      <a:pt x="95412" y="348838"/>
                      <a:pt x="83034" y="333609"/>
                    </a:cubicBezTo>
                    <a:cubicBezTo>
                      <a:pt x="70655" y="318381"/>
                      <a:pt x="64243" y="309921"/>
                      <a:pt x="61393" y="305735"/>
                    </a:cubicBezTo>
                    <a:cubicBezTo>
                      <a:pt x="57088" y="298470"/>
                      <a:pt x="52422" y="291426"/>
                      <a:pt x="47411" y="284629"/>
                    </a:cubicBezTo>
                    <a:cubicBezTo>
                      <a:pt x="45007" y="278840"/>
                      <a:pt x="39218" y="274031"/>
                      <a:pt x="36725" y="268688"/>
                    </a:cubicBezTo>
                    <a:cubicBezTo>
                      <a:pt x="34231" y="263344"/>
                      <a:pt x="34677" y="254973"/>
                      <a:pt x="31381" y="257022"/>
                    </a:cubicBezTo>
                    <a:cubicBezTo>
                      <a:pt x="28086" y="259070"/>
                      <a:pt x="24791" y="286855"/>
                      <a:pt x="26394" y="298432"/>
                    </a:cubicBezTo>
                    <a:cubicBezTo>
                      <a:pt x="24924" y="301433"/>
                      <a:pt x="21898" y="303359"/>
                      <a:pt x="18557" y="303420"/>
                    </a:cubicBezTo>
                    <a:cubicBezTo>
                      <a:pt x="15618" y="303420"/>
                      <a:pt x="11522" y="300570"/>
                      <a:pt x="8583" y="300570"/>
                    </a:cubicBezTo>
                    <a:cubicBezTo>
                      <a:pt x="5644" y="300570"/>
                      <a:pt x="746" y="303420"/>
                      <a:pt x="-323" y="291664"/>
                    </a:cubicBezTo>
                    <a:cubicBezTo>
                      <a:pt x="173" y="278372"/>
                      <a:pt x="2114" y="265174"/>
                      <a:pt x="5466" y="252301"/>
                    </a:cubicBezTo>
                    <a:cubicBezTo>
                      <a:pt x="7069" y="243396"/>
                      <a:pt x="17043" y="212583"/>
                      <a:pt x="18735" y="202698"/>
                    </a:cubicBezTo>
                    <a:cubicBezTo>
                      <a:pt x="20428" y="192812"/>
                      <a:pt x="31560" y="127713"/>
                      <a:pt x="36547" y="106250"/>
                    </a:cubicBezTo>
                    <a:cubicBezTo>
                      <a:pt x="42320" y="83730"/>
                      <a:pt x="49518" y="61600"/>
                      <a:pt x="58098" y="39993"/>
                    </a:cubicBezTo>
                    <a:cubicBezTo>
                      <a:pt x="61838" y="32958"/>
                      <a:pt x="60948" y="27970"/>
                      <a:pt x="67004" y="32067"/>
                    </a:cubicBezTo>
                    <a:cubicBezTo>
                      <a:pt x="73060" y="36163"/>
                      <a:pt x="75108" y="38123"/>
                      <a:pt x="75108" y="40171"/>
                    </a:cubicBezTo>
                    <a:cubicBezTo>
                      <a:pt x="75298" y="44883"/>
                      <a:pt x="74510" y="49583"/>
                      <a:pt x="72792" y="53975"/>
                    </a:cubicBezTo>
                    <a:cubicBezTo>
                      <a:pt x="70299" y="59763"/>
                      <a:pt x="66826" y="73923"/>
                      <a:pt x="65223" y="78910"/>
                    </a:cubicBezTo>
                    <a:cubicBezTo>
                      <a:pt x="63620" y="83897"/>
                      <a:pt x="55248" y="108299"/>
                      <a:pt x="58187" y="111148"/>
                    </a:cubicBezTo>
                    <a:cubicBezTo>
                      <a:pt x="61126" y="113998"/>
                      <a:pt x="66024" y="107408"/>
                      <a:pt x="68874" y="105004"/>
                    </a:cubicBezTo>
                    <a:cubicBezTo>
                      <a:pt x="72458" y="101843"/>
                      <a:pt x="76725" y="99557"/>
                      <a:pt x="81342" y="98324"/>
                    </a:cubicBezTo>
                    <a:cubicBezTo>
                      <a:pt x="85082" y="97879"/>
                      <a:pt x="88377" y="92536"/>
                      <a:pt x="91316" y="92536"/>
                    </a:cubicBezTo>
                    <a:cubicBezTo>
                      <a:pt x="94255" y="92536"/>
                      <a:pt x="98975" y="93159"/>
                      <a:pt x="99598" y="90487"/>
                    </a:cubicBezTo>
                    <a:cubicBezTo>
                      <a:pt x="100819" y="73387"/>
                      <a:pt x="101087" y="56232"/>
                      <a:pt x="100399" y="39102"/>
                    </a:cubicBezTo>
                    <a:cubicBezTo>
                      <a:pt x="99153" y="34204"/>
                      <a:pt x="96214" y="20044"/>
                      <a:pt x="90425" y="20044"/>
                    </a:cubicBezTo>
                    <a:cubicBezTo>
                      <a:pt x="81741" y="18501"/>
                      <a:pt x="72791" y="20145"/>
                      <a:pt x="65223" y="24675"/>
                    </a:cubicBezTo>
                    <a:cubicBezTo>
                      <a:pt x="49014" y="32067"/>
                      <a:pt x="53556" y="37855"/>
                      <a:pt x="40732" y="40794"/>
                    </a:cubicBezTo>
                    <a:cubicBezTo>
                      <a:pt x="27908" y="43733"/>
                      <a:pt x="19270" y="37499"/>
                      <a:pt x="23545" y="2556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" name="任意多边形: 形状 93">
                <a:extLst>
                  <a:ext uri="{FF2B5EF4-FFF2-40B4-BE49-F238E27FC236}">
                    <a16:creationId xmlns:a16="http://schemas.microsoft.com/office/drawing/2014/main" id="{0C39661C-D5CE-431E-982E-FB69667C9DA8}"/>
                  </a:ext>
                </a:extLst>
              </p:cNvPr>
              <p:cNvSpPr/>
              <p:nvPr/>
            </p:nvSpPr>
            <p:spPr>
              <a:xfrm>
                <a:off x="1459851" y="6022750"/>
                <a:ext cx="169846" cy="296483"/>
              </a:xfrm>
              <a:custGeom>
                <a:avLst/>
                <a:gdLst>
                  <a:gd name="connsiteX0" fmla="*/ 94717 w 169846"/>
                  <a:gd name="connsiteY0" fmla="*/ 132135 h 296483"/>
                  <a:gd name="connsiteX1" fmla="*/ 99437 w 169846"/>
                  <a:gd name="connsiteY1" fmla="*/ 128840 h 296483"/>
                  <a:gd name="connsiteX2" fmla="*/ 113063 w 169846"/>
                  <a:gd name="connsiteY2" fmla="*/ 133738 h 296483"/>
                  <a:gd name="connsiteX3" fmla="*/ 121256 w 169846"/>
                  <a:gd name="connsiteY3" fmla="*/ 134985 h 296483"/>
                  <a:gd name="connsiteX4" fmla="*/ 122146 w 169846"/>
                  <a:gd name="connsiteY4" fmla="*/ 147185 h 296483"/>
                  <a:gd name="connsiteX5" fmla="*/ 120276 w 169846"/>
                  <a:gd name="connsiteY5" fmla="*/ 163483 h 296483"/>
                  <a:gd name="connsiteX6" fmla="*/ 92402 w 169846"/>
                  <a:gd name="connsiteY6" fmla="*/ 185747 h 296483"/>
                  <a:gd name="connsiteX7" fmla="*/ 85990 w 169846"/>
                  <a:gd name="connsiteY7" fmla="*/ 184054 h 296483"/>
                  <a:gd name="connsiteX8" fmla="*/ 94895 w 169846"/>
                  <a:gd name="connsiteY8" fmla="*/ 132135 h 296483"/>
                  <a:gd name="connsiteX9" fmla="*/ 59986 w 169846"/>
                  <a:gd name="connsiteY9" fmla="*/ 15116 h 296483"/>
                  <a:gd name="connsiteX10" fmla="*/ 66220 w 169846"/>
                  <a:gd name="connsiteY10" fmla="*/ 11643 h 296483"/>
                  <a:gd name="connsiteX11" fmla="*/ 91511 w 169846"/>
                  <a:gd name="connsiteY11" fmla="*/ 8526 h 296483"/>
                  <a:gd name="connsiteX12" fmla="*/ 113419 w 169846"/>
                  <a:gd name="connsiteY12" fmla="*/ 511 h 296483"/>
                  <a:gd name="connsiteX13" fmla="*/ 140136 w 169846"/>
                  <a:gd name="connsiteY13" fmla="*/ 1757 h 296483"/>
                  <a:gd name="connsiteX14" fmla="*/ 167387 w 169846"/>
                  <a:gd name="connsiteY14" fmla="*/ 28474 h 296483"/>
                  <a:gd name="connsiteX15" fmla="*/ 163468 w 169846"/>
                  <a:gd name="connsiteY15" fmla="*/ 65165 h 296483"/>
                  <a:gd name="connsiteX16" fmla="*/ 162578 w 169846"/>
                  <a:gd name="connsiteY16" fmla="*/ 146740 h 296483"/>
                  <a:gd name="connsiteX17" fmla="*/ 169524 w 169846"/>
                  <a:gd name="connsiteY17" fmla="*/ 143712 h 296483"/>
                  <a:gd name="connsiteX18" fmla="*/ 167476 w 169846"/>
                  <a:gd name="connsiteY18" fmla="*/ 152173 h 296483"/>
                  <a:gd name="connsiteX19" fmla="*/ 168901 w 169846"/>
                  <a:gd name="connsiteY19" fmla="*/ 162147 h 296483"/>
                  <a:gd name="connsiteX20" fmla="*/ 168901 w 169846"/>
                  <a:gd name="connsiteY20" fmla="*/ 177375 h 296483"/>
                  <a:gd name="connsiteX21" fmla="*/ 157323 w 169846"/>
                  <a:gd name="connsiteY21" fmla="*/ 196789 h 296483"/>
                  <a:gd name="connsiteX22" fmla="*/ 152514 w 169846"/>
                  <a:gd name="connsiteY22" fmla="*/ 278008 h 296483"/>
                  <a:gd name="connsiteX23" fmla="*/ 145924 w 169846"/>
                  <a:gd name="connsiteY23" fmla="*/ 295374 h 296483"/>
                  <a:gd name="connsiteX24" fmla="*/ 128915 w 169846"/>
                  <a:gd name="connsiteY24" fmla="*/ 292880 h 296483"/>
                  <a:gd name="connsiteX25" fmla="*/ 111103 w 169846"/>
                  <a:gd name="connsiteY25" fmla="*/ 270527 h 296483"/>
                  <a:gd name="connsiteX26" fmla="*/ 111905 w 169846"/>
                  <a:gd name="connsiteY26" fmla="*/ 255210 h 296483"/>
                  <a:gd name="connsiteX27" fmla="*/ 114220 w 169846"/>
                  <a:gd name="connsiteY27" fmla="*/ 227870 h 296483"/>
                  <a:gd name="connsiteX28" fmla="*/ 105315 w 169846"/>
                  <a:gd name="connsiteY28" fmla="*/ 233302 h 296483"/>
                  <a:gd name="connsiteX29" fmla="*/ 86346 w 169846"/>
                  <a:gd name="connsiteY29" fmla="*/ 248709 h 296483"/>
                  <a:gd name="connsiteX30" fmla="*/ 60164 w 169846"/>
                  <a:gd name="connsiteY30" fmla="*/ 268568 h 296483"/>
                  <a:gd name="connsiteX31" fmla="*/ 42352 w 169846"/>
                  <a:gd name="connsiteY31" fmla="*/ 280502 h 296483"/>
                  <a:gd name="connsiteX32" fmla="*/ 30241 w 169846"/>
                  <a:gd name="connsiteY32" fmla="*/ 278810 h 296483"/>
                  <a:gd name="connsiteX33" fmla="*/ 7532 w 169846"/>
                  <a:gd name="connsiteY33" fmla="*/ 256991 h 296483"/>
                  <a:gd name="connsiteX34" fmla="*/ 1921 w 169846"/>
                  <a:gd name="connsiteY34" fmla="*/ 245414 h 296483"/>
                  <a:gd name="connsiteX35" fmla="*/ -305 w 169846"/>
                  <a:gd name="connsiteY35" fmla="*/ 235351 h 296483"/>
                  <a:gd name="connsiteX36" fmla="*/ 2990 w 169846"/>
                  <a:gd name="connsiteY36" fmla="*/ 230809 h 296483"/>
                  <a:gd name="connsiteX37" fmla="*/ 14122 w 169846"/>
                  <a:gd name="connsiteY37" fmla="*/ 238200 h 296483"/>
                  <a:gd name="connsiteX38" fmla="*/ 48586 w 169846"/>
                  <a:gd name="connsiteY38" fmla="*/ 217628 h 296483"/>
                  <a:gd name="connsiteX39" fmla="*/ 47785 w 169846"/>
                  <a:gd name="connsiteY39" fmla="*/ 210326 h 296483"/>
                  <a:gd name="connsiteX40" fmla="*/ 23205 w 169846"/>
                  <a:gd name="connsiteY40" fmla="*/ 192515 h 296483"/>
                  <a:gd name="connsiteX41" fmla="*/ 25254 w 169846"/>
                  <a:gd name="connsiteY41" fmla="*/ 170518 h 296483"/>
                  <a:gd name="connsiteX42" fmla="*/ 31488 w 169846"/>
                  <a:gd name="connsiteY42" fmla="*/ 155111 h 296483"/>
                  <a:gd name="connsiteX43" fmla="*/ 45024 w 169846"/>
                  <a:gd name="connsiteY43" fmla="*/ 103726 h 296483"/>
                  <a:gd name="connsiteX44" fmla="*/ 53930 w 169846"/>
                  <a:gd name="connsiteY44" fmla="*/ 71488 h 296483"/>
                  <a:gd name="connsiteX45" fmla="*/ 62835 w 169846"/>
                  <a:gd name="connsiteY45" fmla="*/ 49046 h 296483"/>
                  <a:gd name="connsiteX46" fmla="*/ 92224 w 169846"/>
                  <a:gd name="connsiteY46" fmla="*/ 52430 h 296483"/>
                  <a:gd name="connsiteX47" fmla="*/ 107363 w 169846"/>
                  <a:gd name="connsiteY47" fmla="*/ 72290 h 296483"/>
                  <a:gd name="connsiteX48" fmla="*/ 105760 w 169846"/>
                  <a:gd name="connsiteY48" fmla="*/ 98472 h 296483"/>
                  <a:gd name="connsiteX49" fmla="*/ 124729 w 169846"/>
                  <a:gd name="connsiteY49" fmla="*/ 116283 h 296483"/>
                  <a:gd name="connsiteX50" fmla="*/ 126332 w 169846"/>
                  <a:gd name="connsiteY50" fmla="*/ 113344 h 296483"/>
                  <a:gd name="connsiteX51" fmla="*/ 125530 w 169846"/>
                  <a:gd name="connsiteY51" fmla="*/ 51718 h 296483"/>
                  <a:gd name="connsiteX52" fmla="*/ 120633 w 169846"/>
                  <a:gd name="connsiteY52" fmla="*/ 34975 h 296483"/>
                  <a:gd name="connsiteX53" fmla="*/ 109055 w 169846"/>
                  <a:gd name="connsiteY53" fmla="*/ 40586 h 296483"/>
                  <a:gd name="connsiteX54" fmla="*/ 91957 w 169846"/>
                  <a:gd name="connsiteY54" fmla="*/ 39695 h 296483"/>
                  <a:gd name="connsiteX55" fmla="*/ 68980 w 169846"/>
                  <a:gd name="connsiteY55" fmla="*/ 29988 h 296483"/>
                  <a:gd name="connsiteX56" fmla="*/ 59807 w 169846"/>
                  <a:gd name="connsiteY56" fmla="*/ 15116 h 29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69846" h="296483">
                    <a:moveTo>
                      <a:pt x="94717" y="132135"/>
                    </a:moveTo>
                    <a:cubicBezTo>
                      <a:pt x="94717" y="132135"/>
                      <a:pt x="95964" y="127593"/>
                      <a:pt x="99437" y="128840"/>
                    </a:cubicBezTo>
                    <a:cubicBezTo>
                      <a:pt x="102910" y="130087"/>
                      <a:pt x="110747" y="132758"/>
                      <a:pt x="113063" y="133738"/>
                    </a:cubicBezTo>
                    <a:cubicBezTo>
                      <a:pt x="115706" y="134604"/>
                      <a:pt x="118475" y="135026"/>
                      <a:pt x="121256" y="134985"/>
                    </a:cubicBezTo>
                    <a:cubicBezTo>
                      <a:pt x="122503" y="134985"/>
                      <a:pt x="122325" y="143890"/>
                      <a:pt x="122146" y="147185"/>
                    </a:cubicBezTo>
                    <a:cubicBezTo>
                      <a:pt x="121968" y="150481"/>
                      <a:pt x="120276" y="161613"/>
                      <a:pt x="120276" y="163483"/>
                    </a:cubicBezTo>
                    <a:cubicBezTo>
                      <a:pt x="111816" y="171888"/>
                      <a:pt x="102470" y="179353"/>
                      <a:pt x="92402" y="185747"/>
                    </a:cubicBezTo>
                    <a:cubicBezTo>
                      <a:pt x="89285" y="186726"/>
                      <a:pt x="85634" y="186548"/>
                      <a:pt x="85990" y="184054"/>
                    </a:cubicBezTo>
                    <a:cubicBezTo>
                      <a:pt x="86346" y="181561"/>
                      <a:pt x="88038" y="137300"/>
                      <a:pt x="94895" y="132135"/>
                    </a:cubicBezTo>
                    <a:moveTo>
                      <a:pt x="59986" y="15116"/>
                    </a:moveTo>
                    <a:cubicBezTo>
                      <a:pt x="61186" y="12819"/>
                      <a:pt x="63635" y="11454"/>
                      <a:pt x="66220" y="11643"/>
                    </a:cubicBezTo>
                    <a:cubicBezTo>
                      <a:pt x="74761" y="11939"/>
                      <a:pt x="83297" y="10888"/>
                      <a:pt x="91511" y="8526"/>
                    </a:cubicBezTo>
                    <a:cubicBezTo>
                      <a:pt x="98615" y="5339"/>
                      <a:pt x="105936" y="2661"/>
                      <a:pt x="113419" y="511"/>
                    </a:cubicBezTo>
                    <a:cubicBezTo>
                      <a:pt x="122305" y="-1089"/>
                      <a:pt x="131437" y="-662"/>
                      <a:pt x="140136" y="1757"/>
                    </a:cubicBezTo>
                    <a:cubicBezTo>
                      <a:pt x="153964" y="3986"/>
                      <a:pt x="164885" y="14692"/>
                      <a:pt x="167387" y="28474"/>
                    </a:cubicBezTo>
                    <a:cubicBezTo>
                      <a:pt x="170504" y="46285"/>
                      <a:pt x="165071" y="51450"/>
                      <a:pt x="163468" y="65165"/>
                    </a:cubicBezTo>
                    <a:cubicBezTo>
                      <a:pt x="161556" y="92315"/>
                      <a:pt x="161258" y="119555"/>
                      <a:pt x="162578" y="146740"/>
                    </a:cubicBezTo>
                    <a:cubicBezTo>
                      <a:pt x="164715" y="149145"/>
                      <a:pt x="169524" y="143712"/>
                      <a:pt x="169524" y="143712"/>
                    </a:cubicBezTo>
                    <a:cubicBezTo>
                      <a:pt x="168359" y="146393"/>
                      <a:pt x="167666" y="149255"/>
                      <a:pt x="167476" y="152173"/>
                    </a:cubicBezTo>
                    <a:cubicBezTo>
                      <a:pt x="166833" y="155563"/>
                      <a:pt x="167334" y="159072"/>
                      <a:pt x="168901" y="162147"/>
                    </a:cubicBezTo>
                    <a:cubicBezTo>
                      <a:pt x="168277" y="167223"/>
                      <a:pt x="169702" y="174703"/>
                      <a:pt x="168901" y="177375"/>
                    </a:cubicBezTo>
                    <a:cubicBezTo>
                      <a:pt x="168099" y="180047"/>
                      <a:pt x="158392" y="188685"/>
                      <a:pt x="157323" y="196789"/>
                    </a:cubicBezTo>
                    <a:cubicBezTo>
                      <a:pt x="156255" y="204893"/>
                      <a:pt x="152514" y="278008"/>
                      <a:pt x="152514" y="278008"/>
                    </a:cubicBezTo>
                    <a:cubicBezTo>
                      <a:pt x="152514" y="278008"/>
                      <a:pt x="152514" y="294127"/>
                      <a:pt x="145924" y="295374"/>
                    </a:cubicBezTo>
                    <a:cubicBezTo>
                      <a:pt x="140147" y="296814"/>
                      <a:pt x="134035" y="295918"/>
                      <a:pt x="128915" y="292880"/>
                    </a:cubicBezTo>
                    <a:cubicBezTo>
                      <a:pt x="125174" y="289942"/>
                      <a:pt x="111549" y="279611"/>
                      <a:pt x="111103" y="270527"/>
                    </a:cubicBezTo>
                    <a:cubicBezTo>
                      <a:pt x="110023" y="265440"/>
                      <a:pt x="110299" y="260157"/>
                      <a:pt x="111905" y="255210"/>
                    </a:cubicBezTo>
                    <a:cubicBezTo>
                      <a:pt x="114085" y="246271"/>
                      <a:pt x="114866" y="237048"/>
                      <a:pt x="114220" y="227870"/>
                    </a:cubicBezTo>
                    <a:cubicBezTo>
                      <a:pt x="112528" y="226890"/>
                      <a:pt x="108610" y="228939"/>
                      <a:pt x="105315" y="233302"/>
                    </a:cubicBezTo>
                    <a:cubicBezTo>
                      <a:pt x="99638" y="239185"/>
                      <a:pt x="93268" y="244359"/>
                      <a:pt x="86346" y="248709"/>
                    </a:cubicBezTo>
                    <a:cubicBezTo>
                      <a:pt x="79132" y="253429"/>
                      <a:pt x="66130" y="264383"/>
                      <a:pt x="60164" y="268568"/>
                    </a:cubicBezTo>
                    <a:cubicBezTo>
                      <a:pt x="54197" y="272754"/>
                      <a:pt x="48319" y="279255"/>
                      <a:pt x="42352" y="280502"/>
                    </a:cubicBezTo>
                    <a:cubicBezTo>
                      <a:pt x="36386" y="281749"/>
                      <a:pt x="34337" y="281927"/>
                      <a:pt x="30241" y="278810"/>
                    </a:cubicBezTo>
                    <a:cubicBezTo>
                      <a:pt x="22236" y="272004"/>
                      <a:pt x="14652" y="264718"/>
                      <a:pt x="7532" y="256991"/>
                    </a:cubicBezTo>
                    <a:cubicBezTo>
                      <a:pt x="4358" y="253912"/>
                      <a:pt x="2371" y="249813"/>
                      <a:pt x="1921" y="245414"/>
                    </a:cubicBezTo>
                    <a:cubicBezTo>
                      <a:pt x="2366" y="243187"/>
                      <a:pt x="-573" y="238022"/>
                      <a:pt x="-305" y="235351"/>
                    </a:cubicBezTo>
                    <a:cubicBezTo>
                      <a:pt x="-38" y="232679"/>
                      <a:pt x="1298" y="229562"/>
                      <a:pt x="2990" y="230809"/>
                    </a:cubicBezTo>
                    <a:cubicBezTo>
                      <a:pt x="4682" y="232055"/>
                      <a:pt x="11450" y="239714"/>
                      <a:pt x="14122" y="238200"/>
                    </a:cubicBezTo>
                    <a:cubicBezTo>
                      <a:pt x="16793" y="236686"/>
                      <a:pt x="47161" y="222972"/>
                      <a:pt x="48586" y="217628"/>
                    </a:cubicBezTo>
                    <a:cubicBezTo>
                      <a:pt x="50011" y="212285"/>
                      <a:pt x="49388" y="210593"/>
                      <a:pt x="47785" y="210326"/>
                    </a:cubicBezTo>
                    <a:cubicBezTo>
                      <a:pt x="46182" y="210059"/>
                      <a:pt x="42352" y="210326"/>
                      <a:pt x="23205" y="192515"/>
                    </a:cubicBezTo>
                    <a:cubicBezTo>
                      <a:pt x="20808" y="185215"/>
                      <a:pt x="21550" y="177249"/>
                      <a:pt x="25254" y="170518"/>
                    </a:cubicBezTo>
                    <a:cubicBezTo>
                      <a:pt x="27666" y="165524"/>
                      <a:pt x="29748" y="160377"/>
                      <a:pt x="31488" y="155111"/>
                    </a:cubicBezTo>
                    <a:cubicBezTo>
                      <a:pt x="31488" y="153241"/>
                      <a:pt x="43777" y="111207"/>
                      <a:pt x="45024" y="103726"/>
                    </a:cubicBezTo>
                    <a:cubicBezTo>
                      <a:pt x="46271" y="96245"/>
                      <a:pt x="51614" y="79325"/>
                      <a:pt x="53930" y="71488"/>
                    </a:cubicBezTo>
                    <a:cubicBezTo>
                      <a:pt x="56245" y="63651"/>
                      <a:pt x="55622" y="49046"/>
                      <a:pt x="62835" y="49046"/>
                    </a:cubicBezTo>
                    <a:cubicBezTo>
                      <a:pt x="70049" y="49046"/>
                      <a:pt x="83585" y="46998"/>
                      <a:pt x="92224" y="52430"/>
                    </a:cubicBezTo>
                    <a:cubicBezTo>
                      <a:pt x="100244" y="56139"/>
                      <a:pt x="105911" y="63574"/>
                      <a:pt x="107363" y="72290"/>
                    </a:cubicBezTo>
                    <a:cubicBezTo>
                      <a:pt x="108432" y="81195"/>
                      <a:pt x="103267" y="95177"/>
                      <a:pt x="105760" y="98472"/>
                    </a:cubicBezTo>
                    <a:cubicBezTo>
                      <a:pt x="108254" y="101767"/>
                      <a:pt x="122681" y="113522"/>
                      <a:pt x="124729" y="116283"/>
                    </a:cubicBezTo>
                    <a:cubicBezTo>
                      <a:pt x="126777" y="119044"/>
                      <a:pt x="125976" y="116283"/>
                      <a:pt x="126332" y="113344"/>
                    </a:cubicBezTo>
                    <a:cubicBezTo>
                      <a:pt x="126688" y="110406"/>
                      <a:pt x="125709" y="57061"/>
                      <a:pt x="125530" y="51718"/>
                    </a:cubicBezTo>
                    <a:cubicBezTo>
                      <a:pt x="125352" y="46374"/>
                      <a:pt x="123304" y="34530"/>
                      <a:pt x="120633" y="34975"/>
                    </a:cubicBezTo>
                    <a:cubicBezTo>
                      <a:pt x="116598" y="36460"/>
                      <a:pt x="112720" y="38339"/>
                      <a:pt x="109055" y="40586"/>
                    </a:cubicBezTo>
                    <a:cubicBezTo>
                      <a:pt x="103418" y="42221"/>
                      <a:pt x="97394" y="41907"/>
                      <a:pt x="91957" y="39695"/>
                    </a:cubicBezTo>
                    <a:cubicBezTo>
                      <a:pt x="83747" y="37960"/>
                      <a:pt x="75947" y="34665"/>
                      <a:pt x="68980" y="29988"/>
                    </a:cubicBezTo>
                    <a:cubicBezTo>
                      <a:pt x="62924" y="25713"/>
                      <a:pt x="58561" y="20904"/>
                      <a:pt x="59807" y="15116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5A936C04-E489-4F03-BD25-86D9E66084DB}"/>
                </a:ext>
              </a:extLst>
            </p:cNvPr>
            <p:cNvGrpSpPr/>
            <p:nvPr/>
          </p:nvGrpSpPr>
          <p:grpSpPr>
            <a:xfrm>
              <a:off x="650975" y="5882279"/>
              <a:ext cx="322203" cy="410101"/>
              <a:chOff x="650975" y="5882279"/>
              <a:chExt cx="371984" cy="473462"/>
            </a:xfrm>
            <a:grpFill/>
          </p:grpSpPr>
          <p:sp>
            <p:nvSpPr>
              <p:cNvPr id="90" name="任意多边形: 形状 89">
                <a:extLst>
                  <a:ext uri="{FF2B5EF4-FFF2-40B4-BE49-F238E27FC236}">
                    <a16:creationId xmlns:a16="http://schemas.microsoft.com/office/drawing/2014/main" id="{91EA9C0A-21B3-4774-9417-A10D4D29776B}"/>
                  </a:ext>
                </a:extLst>
              </p:cNvPr>
              <p:cNvSpPr/>
              <p:nvPr/>
            </p:nvSpPr>
            <p:spPr>
              <a:xfrm>
                <a:off x="650975" y="5915544"/>
                <a:ext cx="160776" cy="414061"/>
              </a:xfrm>
              <a:custGeom>
                <a:avLst/>
                <a:gdLst>
                  <a:gd name="connsiteX0" fmla="*/ 76176 w 160776"/>
                  <a:gd name="connsiteY0" fmla="*/ 119205 h 414061"/>
                  <a:gd name="connsiteX1" fmla="*/ 58365 w 160776"/>
                  <a:gd name="connsiteY1" fmla="*/ 66662 h 414061"/>
                  <a:gd name="connsiteX2" fmla="*/ 106188 w 160776"/>
                  <a:gd name="connsiteY2" fmla="*/ 7886 h 414061"/>
                  <a:gd name="connsiteX3" fmla="*/ 158642 w 160776"/>
                  <a:gd name="connsiteY3" fmla="*/ 27389 h 414061"/>
                  <a:gd name="connsiteX4" fmla="*/ 136289 w 160776"/>
                  <a:gd name="connsiteY4" fmla="*/ 36739 h 414061"/>
                  <a:gd name="connsiteX5" fmla="*/ 106366 w 160776"/>
                  <a:gd name="connsiteY5" fmla="*/ 82514 h 414061"/>
                  <a:gd name="connsiteX6" fmla="*/ 136022 w 160776"/>
                  <a:gd name="connsiteY6" fmla="*/ 114663 h 414061"/>
                  <a:gd name="connsiteX7" fmla="*/ 129432 w 160776"/>
                  <a:gd name="connsiteY7" fmla="*/ 185106 h 414061"/>
                  <a:gd name="connsiteX8" fmla="*/ 92473 w 160776"/>
                  <a:gd name="connsiteY8" fmla="*/ 243438 h 414061"/>
                  <a:gd name="connsiteX9" fmla="*/ 92473 w 160776"/>
                  <a:gd name="connsiteY9" fmla="*/ 301858 h 414061"/>
                  <a:gd name="connsiteX10" fmla="*/ 79828 w 160776"/>
                  <a:gd name="connsiteY10" fmla="*/ 384769 h 414061"/>
                  <a:gd name="connsiteX11" fmla="*/ 73238 w 160776"/>
                  <a:gd name="connsiteY11" fmla="*/ 413623 h 414061"/>
                  <a:gd name="connsiteX12" fmla="*/ 55426 w 160776"/>
                  <a:gd name="connsiteY12" fmla="*/ 410952 h 414061"/>
                  <a:gd name="connsiteX13" fmla="*/ 41445 w 160776"/>
                  <a:gd name="connsiteY13" fmla="*/ 391181 h 414061"/>
                  <a:gd name="connsiteX14" fmla="*/ 49014 w 160776"/>
                  <a:gd name="connsiteY14" fmla="*/ 347366 h 414061"/>
                  <a:gd name="connsiteX15" fmla="*/ 56940 w 160776"/>
                  <a:gd name="connsiteY15" fmla="*/ 309962 h 414061"/>
                  <a:gd name="connsiteX16" fmla="*/ 40376 w 160776"/>
                  <a:gd name="connsiteY16" fmla="*/ 319402 h 414061"/>
                  <a:gd name="connsiteX17" fmla="*/ 15084 w 160776"/>
                  <a:gd name="connsiteY17" fmla="*/ 302749 h 414061"/>
                  <a:gd name="connsiteX18" fmla="*/ 2616 w 160776"/>
                  <a:gd name="connsiteY18" fmla="*/ 282889 h 414061"/>
                  <a:gd name="connsiteX19" fmla="*/ -323 w 160776"/>
                  <a:gd name="connsiteY19" fmla="*/ 263030 h 414061"/>
                  <a:gd name="connsiteX20" fmla="*/ 23099 w 160776"/>
                  <a:gd name="connsiteY20" fmla="*/ 225983 h 414061"/>
                  <a:gd name="connsiteX21" fmla="*/ 66291 w 160776"/>
                  <a:gd name="connsiteY21" fmla="*/ 152779 h 414061"/>
                  <a:gd name="connsiteX22" fmla="*/ 76800 w 160776"/>
                  <a:gd name="connsiteY22" fmla="*/ 119205 h 414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776" h="414061">
                    <a:moveTo>
                      <a:pt x="76176" y="119205"/>
                    </a:moveTo>
                    <a:cubicBezTo>
                      <a:pt x="57386" y="97297"/>
                      <a:pt x="50974" y="81980"/>
                      <a:pt x="58365" y="66662"/>
                    </a:cubicBezTo>
                    <a:cubicBezTo>
                      <a:pt x="69323" y="43494"/>
                      <a:pt x="85732" y="23326"/>
                      <a:pt x="106188" y="7886"/>
                    </a:cubicBezTo>
                    <a:cubicBezTo>
                      <a:pt x="136111" y="-13933"/>
                      <a:pt x="168527" y="12338"/>
                      <a:pt x="158642" y="27389"/>
                    </a:cubicBezTo>
                    <a:cubicBezTo>
                      <a:pt x="153031" y="33444"/>
                      <a:pt x="143324" y="32109"/>
                      <a:pt x="136289" y="36739"/>
                    </a:cubicBezTo>
                    <a:cubicBezTo>
                      <a:pt x="122129" y="46090"/>
                      <a:pt x="104229" y="69512"/>
                      <a:pt x="106366" y="82514"/>
                    </a:cubicBezTo>
                    <a:cubicBezTo>
                      <a:pt x="110374" y="90707"/>
                      <a:pt x="124712" y="100325"/>
                      <a:pt x="136022" y="114663"/>
                    </a:cubicBezTo>
                    <a:cubicBezTo>
                      <a:pt x="151339" y="133810"/>
                      <a:pt x="157929" y="160616"/>
                      <a:pt x="129432" y="185106"/>
                    </a:cubicBezTo>
                    <a:cubicBezTo>
                      <a:pt x="109661" y="225538"/>
                      <a:pt x="90069" y="237471"/>
                      <a:pt x="92473" y="243438"/>
                    </a:cubicBezTo>
                    <a:cubicBezTo>
                      <a:pt x="111799" y="253857"/>
                      <a:pt x="97550" y="275320"/>
                      <a:pt x="92473" y="301858"/>
                    </a:cubicBezTo>
                    <a:cubicBezTo>
                      <a:pt x="85705" y="335967"/>
                      <a:pt x="79828" y="384591"/>
                      <a:pt x="79828" y="384769"/>
                    </a:cubicBezTo>
                    <a:cubicBezTo>
                      <a:pt x="78581" y="398573"/>
                      <a:pt x="78937" y="410506"/>
                      <a:pt x="73238" y="413623"/>
                    </a:cubicBezTo>
                    <a:cubicBezTo>
                      <a:pt x="67004" y="412109"/>
                      <a:pt x="62640" y="412732"/>
                      <a:pt x="55426" y="410952"/>
                    </a:cubicBezTo>
                    <a:cubicBezTo>
                      <a:pt x="49460" y="405786"/>
                      <a:pt x="49460" y="401512"/>
                      <a:pt x="41445" y="391181"/>
                    </a:cubicBezTo>
                    <a:cubicBezTo>
                      <a:pt x="45096" y="370876"/>
                      <a:pt x="48124" y="357162"/>
                      <a:pt x="49014" y="347366"/>
                    </a:cubicBezTo>
                    <a:cubicBezTo>
                      <a:pt x="50617" y="329555"/>
                      <a:pt x="57920" y="308894"/>
                      <a:pt x="56940" y="309962"/>
                    </a:cubicBezTo>
                    <a:cubicBezTo>
                      <a:pt x="51580" y="313384"/>
                      <a:pt x="46052" y="316535"/>
                      <a:pt x="40376" y="319402"/>
                    </a:cubicBezTo>
                    <a:cubicBezTo>
                      <a:pt x="33340" y="319402"/>
                      <a:pt x="22565" y="310497"/>
                      <a:pt x="15084" y="302749"/>
                    </a:cubicBezTo>
                    <a:cubicBezTo>
                      <a:pt x="11433" y="295624"/>
                      <a:pt x="3952" y="292240"/>
                      <a:pt x="2616" y="282889"/>
                    </a:cubicBezTo>
                    <a:cubicBezTo>
                      <a:pt x="568" y="275409"/>
                      <a:pt x="1904" y="270867"/>
                      <a:pt x="-323" y="263030"/>
                    </a:cubicBezTo>
                    <a:cubicBezTo>
                      <a:pt x="7781" y="249316"/>
                      <a:pt x="17489" y="235690"/>
                      <a:pt x="23099" y="225983"/>
                    </a:cubicBezTo>
                    <a:cubicBezTo>
                      <a:pt x="32005" y="209508"/>
                      <a:pt x="67093" y="162308"/>
                      <a:pt x="66291" y="152779"/>
                    </a:cubicBezTo>
                    <a:cubicBezTo>
                      <a:pt x="68518" y="142003"/>
                      <a:pt x="76800" y="128022"/>
                      <a:pt x="76800" y="119205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" name="任意多边形: 形状 90">
                <a:extLst>
                  <a:ext uri="{FF2B5EF4-FFF2-40B4-BE49-F238E27FC236}">
                    <a16:creationId xmlns:a16="http://schemas.microsoft.com/office/drawing/2014/main" id="{D4FBD953-789E-4126-BD68-EBCE7B6DBB10}"/>
                  </a:ext>
                </a:extLst>
              </p:cNvPr>
              <p:cNvSpPr/>
              <p:nvPr/>
            </p:nvSpPr>
            <p:spPr>
              <a:xfrm>
                <a:off x="754099" y="6231199"/>
                <a:ext cx="44150" cy="124542"/>
              </a:xfrm>
              <a:custGeom>
                <a:avLst/>
                <a:gdLst>
                  <a:gd name="connsiteX0" fmla="*/ 28979 w 44150"/>
                  <a:gd name="connsiteY0" fmla="*/ -438 h 124542"/>
                  <a:gd name="connsiteX1" fmla="*/ 43763 w 44150"/>
                  <a:gd name="connsiteY1" fmla="*/ 16749 h 124542"/>
                  <a:gd name="connsiteX2" fmla="*/ 34323 w 44150"/>
                  <a:gd name="connsiteY2" fmla="*/ 66888 h 124542"/>
                  <a:gd name="connsiteX3" fmla="*/ 26397 w 44150"/>
                  <a:gd name="connsiteY3" fmla="*/ 121835 h 124542"/>
                  <a:gd name="connsiteX4" fmla="*/ 15087 w 44150"/>
                  <a:gd name="connsiteY4" fmla="*/ 118451 h 124542"/>
                  <a:gd name="connsiteX5" fmla="*/ 125 w 44150"/>
                  <a:gd name="connsiteY5" fmla="*/ 112306 h 124542"/>
                  <a:gd name="connsiteX6" fmla="*/ 8497 w 44150"/>
                  <a:gd name="connsiteY6" fmla="*/ 64127 h 124542"/>
                  <a:gd name="connsiteX7" fmla="*/ 28979 w 44150"/>
                  <a:gd name="connsiteY7" fmla="*/ -438 h 124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150" h="124542">
                    <a:moveTo>
                      <a:pt x="28979" y="-438"/>
                    </a:moveTo>
                    <a:cubicBezTo>
                      <a:pt x="41714" y="11317"/>
                      <a:pt x="44297" y="7755"/>
                      <a:pt x="43763" y="16749"/>
                    </a:cubicBezTo>
                    <a:cubicBezTo>
                      <a:pt x="39738" y="33285"/>
                      <a:pt x="36587" y="50021"/>
                      <a:pt x="34323" y="66888"/>
                    </a:cubicBezTo>
                    <a:cubicBezTo>
                      <a:pt x="30493" y="82829"/>
                      <a:pt x="28089" y="111950"/>
                      <a:pt x="26397" y="121835"/>
                    </a:cubicBezTo>
                    <a:cubicBezTo>
                      <a:pt x="19450" y="126733"/>
                      <a:pt x="21944" y="122815"/>
                      <a:pt x="15087" y="118451"/>
                    </a:cubicBezTo>
                    <a:cubicBezTo>
                      <a:pt x="8229" y="114087"/>
                      <a:pt x="2797" y="114889"/>
                      <a:pt x="125" y="112306"/>
                    </a:cubicBezTo>
                    <a:cubicBezTo>
                      <a:pt x="-2279" y="100016"/>
                      <a:pt x="5647" y="83986"/>
                      <a:pt x="8497" y="64127"/>
                    </a:cubicBezTo>
                    <a:cubicBezTo>
                      <a:pt x="11346" y="44267"/>
                      <a:pt x="21588" y="5528"/>
                      <a:pt x="28979" y="-438"/>
                    </a:cubicBezTo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" name="任意多边形: 形状 91">
                <a:extLst>
                  <a:ext uri="{FF2B5EF4-FFF2-40B4-BE49-F238E27FC236}">
                    <a16:creationId xmlns:a16="http://schemas.microsoft.com/office/drawing/2014/main" id="{7F8B33C7-558E-480E-86CB-ADF1526DA9B0}"/>
                  </a:ext>
                </a:extLst>
              </p:cNvPr>
              <p:cNvSpPr/>
              <p:nvPr/>
            </p:nvSpPr>
            <p:spPr>
              <a:xfrm>
                <a:off x="758183" y="5882279"/>
                <a:ext cx="264776" cy="446792"/>
              </a:xfrm>
              <a:custGeom>
                <a:avLst/>
                <a:gdLst>
                  <a:gd name="connsiteX0" fmla="*/ 128467 w 264776"/>
                  <a:gd name="connsiteY0" fmla="*/ 209555 h 446792"/>
                  <a:gd name="connsiteX1" fmla="*/ 129713 w 264776"/>
                  <a:gd name="connsiteY1" fmla="*/ 204835 h 446792"/>
                  <a:gd name="connsiteX2" fmla="*/ 164713 w 264776"/>
                  <a:gd name="connsiteY2" fmla="*/ 204835 h 446792"/>
                  <a:gd name="connsiteX3" fmla="*/ 172549 w 264776"/>
                  <a:gd name="connsiteY3" fmla="*/ 213741 h 446792"/>
                  <a:gd name="connsiteX4" fmla="*/ 130693 w 264776"/>
                  <a:gd name="connsiteY4" fmla="*/ 257022 h 446792"/>
                  <a:gd name="connsiteX5" fmla="*/ 124281 w 264776"/>
                  <a:gd name="connsiteY5" fmla="*/ 254795 h 446792"/>
                  <a:gd name="connsiteX6" fmla="*/ 129446 w 264776"/>
                  <a:gd name="connsiteY6" fmla="*/ 229415 h 446792"/>
                  <a:gd name="connsiteX7" fmla="*/ 128467 w 264776"/>
                  <a:gd name="connsiteY7" fmla="*/ 209555 h 446792"/>
                  <a:gd name="connsiteX8" fmla="*/ 89015 w 264776"/>
                  <a:gd name="connsiteY8" fmla="*/ 231285 h 446792"/>
                  <a:gd name="connsiteX9" fmla="*/ 87768 w 264776"/>
                  <a:gd name="connsiteY9" fmla="*/ 224605 h 446792"/>
                  <a:gd name="connsiteX10" fmla="*/ 113149 w 264776"/>
                  <a:gd name="connsiteY10" fmla="*/ 209377 h 446792"/>
                  <a:gd name="connsiteX11" fmla="*/ 117335 w 264776"/>
                  <a:gd name="connsiteY11" fmla="*/ 212227 h 446792"/>
                  <a:gd name="connsiteX12" fmla="*/ 115643 w 264776"/>
                  <a:gd name="connsiteY12" fmla="*/ 233333 h 446792"/>
                  <a:gd name="connsiteX13" fmla="*/ 92310 w 264776"/>
                  <a:gd name="connsiteY13" fmla="*/ 266105 h 446792"/>
                  <a:gd name="connsiteX14" fmla="*/ 89015 w 264776"/>
                  <a:gd name="connsiteY14" fmla="*/ 231107 h 446792"/>
                  <a:gd name="connsiteX15" fmla="*/ 54194 w 264776"/>
                  <a:gd name="connsiteY15" fmla="*/ 243574 h 446792"/>
                  <a:gd name="connsiteX16" fmla="*/ 61853 w 264776"/>
                  <a:gd name="connsiteY16" fmla="*/ 240547 h 446792"/>
                  <a:gd name="connsiteX17" fmla="*/ 74232 w 264776"/>
                  <a:gd name="connsiteY17" fmla="*/ 233333 h 446792"/>
                  <a:gd name="connsiteX18" fmla="*/ 77527 w 264776"/>
                  <a:gd name="connsiteY18" fmla="*/ 237430 h 446792"/>
                  <a:gd name="connsiteX19" fmla="*/ 81178 w 264776"/>
                  <a:gd name="connsiteY19" fmla="*/ 268332 h 446792"/>
                  <a:gd name="connsiteX20" fmla="*/ 78328 w 264776"/>
                  <a:gd name="connsiteY20" fmla="*/ 272072 h 446792"/>
                  <a:gd name="connsiteX21" fmla="*/ 67553 w 264776"/>
                  <a:gd name="connsiteY21" fmla="*/ 273497 h 446792"/>
                  <a:gd name="connsiteX22" fmla="*/ 56242 w 264776"/>
                  <a:gd name="connsiteY22" fmla="*/ 255686 h 446792"/>
                  <a:gd name="connsiteX23" fmla="*/ 54194 w 264776"/>
                  <a:gd name="connsiteY23" fmla="*/ 243396 h 446792"/>
                  <a:gd name="connsiteX24" fmla="*/ 38609 w 264776"/>
                  <a:gd name="connsiteY24" fmla="*/ 127802 h 446792"/>
                  <a:gd name="connsiteX25" fmla="*/ 59003 w 264776"/>
                  <a:gd name="connsiteY25" fmla="*/ 150422 h 446792"/>
                  <a:gd name="connsiteX26" fmla="*/ 84918 w 264776"/>
                  <a:gd name="connsiteY26" fmla="*/ 149175 h 446792"/>
                  <a:gd name="connsiteX27" fmla="*/ 69244 w 264776"/>
                  <a:gd name="connsiteY27" fmla="*/ 186045 h 446792"/>
                  <a:gd name="connsiteX28" fmla="*/ 75746 w 264776"/>
                  <a:gd name="connsiteY28" fmla="*/ 199670 h 446792"/>
                  <a:gd name="connsiteX29" fmla="*/ 50009 w 264776"/>
                  <a:gd name="connsiteY29" fmla="*/ 217481 h 446792"/>
                  <a:gd name="connsiteX30" fmla="*/ 29170 w 264776"/>
                  <a:gd name="connsiteY30" fmla="*/ 210980 h 446792"/>
                  <a:gd name="connsiteX31" fmla="*/ 40123 w 264776"/>
                  <a:gd name="connsiteY31" fmla="*/ 269400 h 446792"/>
                  <a:gd name="connsiteX32" fmla="*/ 23648 w 264776"/>
                  <a:gd name="connsiteY32" fmla="*/ 280354 h 446792"/>
                  <a:gd name="connsiteX33" fmla="*/ 3699 w 264776"/>
                  <a:gd name="connsiteY33" fmla="*/ 274833 h 446792"/>
                  <a:gd name="connsiteX34" fmla="*/ 850 w 264776"/>
                  <a:gd name="connsiteY34" fmla="*/ 299145 h 446792"/>
                  <a:gd name="connsiteX35" fmla="*/ 98811 w 264776"/>
                  <a:gd name="connsiteY35" fmla="*/ 312325 h 446792"/>
                  <a:gd name="connsiteX36" fmla="*/ 145654 w 264776"/>
                  <a:gd name="connsiteY36" fmla="*/ 366827 h 446792"/>
                  <a:gd name="connsiteX37" fmla="*/ 167028 w 264776"/>
                  <a:gd name="connsiteY37" fmla="*/ 406813 h 446792"/>
                  <a:gd name="connsiteX38" fmla="*/ 67285 w 264776"/>
                  <a:gd name="connsiteY38" fmla="*/ 354092 h 446792"/>
                  <a:gd name="connsiteX39" fmla="*/ 46090 w 264776"/>
                  <a:gd name="connsiteY39" fmla="*/ 358011 h 446792"/>
                  <a:gd name="connsiteX40" fmla="*/ 212090 w 264776"/>
                  <a:gd name="connsiteY40" fmla="*/ 446354 h 446792"/>
                  <a:gd name="connsiteX41" fmla="*/ 221530 w 264776"/>
                  <a:gd name="connsiteY41" fmla="*/ 430324 h 446792"/>
                  <a:gd name="connsiteX42" fmla="*/ 201938 w 264776"/>
                  <a:gd name="connsiteY42" fmla="*/ 393455 h 446792"/>
                  <a:gd name="connsiteX43" fmla="*/ 172015 w 264776"/>
                  <a:gd name="connsiteY43" fmla="*/ 357833 h 446792"/>
                  <a:gd name="connsiteX44" fmla="*/ 210042 w 264776"/>
                  <a:gd name="connsiteY44" fmla="*/ 346701 h 446792"/>
                  <a:gd name="connsiteX45" fmla="*/ 256796 w 264776"/>
                  <a:gd name="connsiteY45" fmla="*/ 354271 h 446792"/>
                  <a:gd name="connsiteX46" fmla="*/ 264010 w 264776"/>
                  <a:gd name="connsiteY46" fmla="*/ 333521 h 446792"/>
                  <a:gd name="connsiteX47" fmla="*/ 253590 w 264776"/>
                  <a:gd name="connsiteY47" fmla="*/ 321943 h 446792"/>
                  <a:gd name="connsiteX48" fmla="*/ 203897 w 264776"/>
                  <a:gd name="connsiteY48" fmla="*/ 318025 h 446792"/>
                  <a:gd name="connsiteX49" fmla="*/ 134879 w 264776"/>
                  <a:gd name="connsiteY49" fmla="*/ 340111 h 446792"/>
                  <a:gd name="connsiteX50" fmla="*/ 149929 w 264776"/>
                  <a:gd name="connsiteY50" fmla="*/ 303064 h 446792"/>
                  <a:gd name="connsiteX51" fmla="*/ 212981 w 264776"/>
                  <a:gd name="connsiteY51" fmla="*/ 293446 h 446792"/>
                  <a:gd name="connsiteX52" fmla="*/ 205650 w 264776"/>
                  <a:gd name="connsiteY52" fmla="*/ 257537 h 446792"/>
                  <a:gd name="connsiteX53" fmla="*/ 189915 w 264776"/>
                  <a:gd name="connsiteY53" fmla="*/ 253281 h 446792"/>
                  <a:gd name="connsiteX54" fmla="*/ 208261 w 264776"/>
                  <a:gd name="connsiteY54" fmla="*/ 237519 h 446792"/>
                  <a:gd name="connsiteX55" fmla="*/ 199801 w 264776"/>
                  <a:gd name="connsiteY55" fmla="*/ 192991 h 446792"/>
                  <a:gd name="connsiteX56" fmla="*/ 101839 w 264776"/>
                  <a:gd name="connsiteY56" fmla="*/ 186312 h 446792"/>
                  <a:gd name="connsiteX57" fmla="*/ 121431 w 264776"/>
                  <a:gd name="connsiteY57" fmla="*/ 143030 h 446792"/>
                  <a:gd name="connsiteX58" fmla="*/ 168275 w 264776"/>
                  <a:gd name="connsiteY58" fmla="*/ 134125 h 446792"/>
                  <a:gd name="connsiteX59" fmla="*/ 192765 w 264776"/>
                  <a:gd name="connsiteY59" fmla="*/ 100996 h 446792"/>
                  <a:gd name="connsiteX60" fmla="*/ 167651 w 264776"/>
                  <a:gd name="connsiteY60" fmla="*/ 106429 h 446792"/>
                  <a:gd name="connsiteX61" fmla="*/ 124370 w 264776"/>
                  <a:gd name="connsiteY61" fmla="*/ 115334 h 446792"/>
                  <a:gd name="connsiteX62" fmla="*/ 140489 w 264776"/>
                  <a:gd name="connsiteY62" fmla="*/ 57092 h 446792"/>
                  <a:gd name="connsiteX63" fmla="*/ 161774 w 264776"/>
                  <a:gd name="connsiteY63" fmla="*/ 23607 h 446792"/>
                  <a:gd name="connsiteX64" fmla="*/ 142715 w 264776"/>
                  <a:gd name="connsiteY64" fmla="*/ -438 h 446792"/>
                  <a:gd name="connsiteX65" fmla="*/ 113772 w 264776"/>
                  <a:gd name="connsiteY65" fmla="*/ 61901 h 446792"/>
                  <a:gd name="connsiteX66" fmla="*/ 92488 w 264776"/>
                  <a:gd name="connsiteY66" fmla="*/ 123082 h 446792"/>
                  <a:gd name="connsiteX67" fmla="*/ 58736 w 264776"/>
                  <a:gd name="connsiteY67" fmla="*/ 130919 h 446792"/>
                  <a:gd name="connsiteX68" fmla="*/ 38609 w 264776"/>
                  <a:gd name="connsiteY68" fmla="*/ 127980 h 446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264776" h="446792">
                    <a:moveTo>
                      <a:pt x="128467" y="209555"/>
                    </a:moveTo>
                    <a:cubicBezTo>
                      <a:pt x="128467" y="209555"/>
                      <a:pt x="126151" y="205013"/>
                      <a:pt x="129713" y="204835"/>
                    </a:cubicBezTo>
                    <a:cubicBezTo>
                      <a:pt x="133276" y="204657"/>
                      <a:pt x="160794" y="204212"/>
                      <a:pt x="164713" y="204835"/>
                    </a:cubicBezTo>
                    <a:cubicBezTo>
                      <a:pt x="168631" y="205459"/>
                      <a:pt x="175043" y="207952"/>
                      <a:pt x="172549" y="213741"/>
                    </a:cubicBezTo>
                    <a:cubicBezTo>
                      <a:pt x="170056" y="219529"/>
                      <a:pt x="164713" y="231552"/>
                      <a:pt x="130693" y="257022"/>
                    </a:cubicBezTo>
                    <a:cubicBezTo>
                      <a:pt x="121788" y="259693"/>
                      <a:pt x="123925" y="255953"/>
                      <a:pt x="124281" y="254795"/>
                    </a:cubicBezTo>
                    <a:cubicBezTo>
                      <a:pt x="124637" y="253638"/>
                      <a:pt x="128645" y="233511"/>
                      <a:pt x="129446" y="229415"/>
                    </a:cubicBezTo>
                    <a:cubicBezTo>
                      <a:pt x="130248" y="225318"/>
                      <a:pt x="131495" y="208932"/>
                      <a:pt x="128467" y="209555"/>
                    </a:cubicBezTo>
                    <a:moveTo>
                      <a:pt x="89015" y="231285"/>
                    </a:moveTo>
                    <a:cubicBezTo>
                      <a:pt x="89015" y="231285"/>
                      <a:pt x="84918" y="226476"/>
                      <a:pt x="87768" y="224605"/>
                    </a:cubicBezTo>
                    <a:cubicBezTo>
                      <a:pt x="95905" y="219009"/>
                      <a:pt x="104382" y="213923"/>
                      <a:pt x="113149" y="209377"/>
                    </a:cubicBezTo>
                    <a:cubicBezTo>
                      <a:pt x="114841" y="209822"/>
                      <a:pt x="117513" y="208308"/>
                      <a:pt x="117335" y="212227"/>
                    </a:cubicBezTo>
                    <a:cubicBezTo>
                      <a:pt x="117305" y="219295"/>
                      <a:pt x="116739" y="226350"/>
                      <a:pt x="115643" y="233333"/>
                    </a:cubicBezTo>
                    <a:cubicBezTo>
                      <a:pt x="114218" y="238231"/>
                      <a:pt x="108429" y="266105"/>
                      <a:pt x="92310" y="266105"/>
                    </a:cubicBezTo>
                    <a:cubicBezTo>
                      <a:pt x="90084" y="254795"/>
                      <a:pt x="91687" y="231463"/>
                      <a:pt x="89015" y="231107"/>
                    </a:cubicBezTo>
                    <a:close/>
                    <a:moveTo>
                      <a:pt x="54194" y="243574"/>
                    </a:moveTo>
                    <a:cubicBezTo>
                      <a:pt x="56874" y="242921"/>
                      <a:pt x="59451" y="241902"/>
                      <a:pt x="61853" y="240547"/>
                    </a:cubicBezTo>
                    <a:cubicBezTo>
                      <a:pt x="65683" y="237665"/>
                      <a:pt x="69837" y="235244"/>
                      <a:pt x="74232" y="233333"/>
                    </a:cubicBezTo>
                    <a:cubicBezTo>
                      <a:pt x="76903" y="233333"/>
                      <a:pt x="77260" y="232086"/>
                      <a:pt x="77527" y="237430"/>
                    </a:cubicBezTo>
                    <a:cubicBezTo>
                      <a:pt x="77794" y="242773"/>
                      <a:pt x="81178" y="268332"/>
                      <a:pt x="81178" y="268332"/>
                    </a:cubicBezTo>
                    <a:cubicBezTo>
                      <a:pt x="81178" y="268332"/>
                      <a:pt x="83048" y="271627"/>
                      <a:pt x="78328" y="272072"/>
                    </a:cubicBezTo>
                    <a:cubicBezTo>
                      <a:pt x="73608" y="272517"/>
                      <a:pt x="68799" y="274744"/>
                      <a:pt x="67553" y="273497"/>
                    </a:cubicBezTo>
                    <a:cubicBezTo>
                      <a:pt x="66306" y="272250"/>
                      <a:pt x="57667" y="257467"/>
                      <a:pt x="56242" y="255686"/>
                    </a:cubicBezTo>
                    <a:cubicBezTo>
                      <a:pt x="54818" y="253905"/>
                      <a:pt x="51879" y="245177"/>
                      <a:pt x="54194" y="243396"/>
                    </a:cubicBezTo>
                    <a:close/>
                    <a:moveTo>
                      <a:pt x="38609" y="127802"/>
                    </a:moveTo>
                    <a:cubicBezTo>
                      <a:pt x="35492" y="138400"/>
                      <a:pt x="46714" y="145613"/>
                      <a:pt x="59003" y="150422"/>
                    </a:cubicBezTo>
                    <a:cubicBezTo>
                      <a:pt x="71293" y="155231"/>
                      <a:pt x="85720" y="145435"/>
                      <a:pt x="84918" y="149175"/>
                    </a:cubicBezTo>
                    <a:cubicBezTo>
                      <a:pt x="81340" y="162102"/>
                      <a:pt x="76070" y="174499"/>
                      <a:pt x="69244" y="186045"/>
                    </a:cubicBezTo>
                    <a:cubicBezTo>
                      <a:pt x="73341" y="192367"/>
                      <a:pt x="77349" y="195662"/>
                      <a:pt x="75746" y="199670"/>
                    </a:cubicBezTo>
                    <a:cubicBezTo>
                      <a:pt x="72718" y="207329"/>
                      <a:pt x="59181" y="211247"/>
                      <a:pt x="50009" y="217481"/>
                    </a:cubicBezTo>
                    <a:cubicBezTo>
                      <a:pt x="44042" y="218104"/>
                      <a:pt x="34780" y="205280"/>
                      <a:pt x="29170" y="210980"/>
                    </a:cubicBezTo>
                    <a:cubicBezTo>
                      <a:pt x="12427" y="227099"/>
                      <a:pt x="33355" y="262632"/>
                      <a:pt x="40123" y="269400"/>
                    </a:cubicBezTo>
                    <a:cubicBezTo>
                      <a:pt x="56599" y="280889"/>
                      <a:pt x="29882" y="280800"/>
                      <a:pt x="23648" y="280354"/>
                    </a:cubicBezTo>
                    <a:cubicBezTo>
                      <a:pt x="12249" y="279642"/>
                      <a:pt x="9844" y="271449"/>
                      <a:pt x="3699" y="274833"/>
                    </a:cubicBezTo>
                    <a:cubicBezTo>
                      <a:pt x="1829" y="275812"/>
                      <a:pt x="-2356" y="282937"/>
                      <a:pt x="850" y="299145"/>
                    </a:cubicBezTo>
                    <a:cubicBezTo>
                      <a:pt x="16791" y="353202"/>
                      <a:pt x="53036" y="318648"/>
                      <a:pt x="98811" y="312325"/>
                    </a:cubicBezTo>
                    <a:cubicBezTo>
                      <a:pt x="106114" y="316244"/>
                      <a:pt x="77438" y="379829"/>
                      <a:pt x="145654" y="366827"/>
                    </a:cubicBezTo>
                    <a:cubicBezTo>
                      <a:pt x="149929" y="369232"/>
                      <a:pt x="170946" y="400223"/>
                      <a:pt x="167028" y="406813"/>
                    </a:cubicBezTo>
                    <a:cubicBezTo>
                      <a:pt x="163109" y="413404"/>
                      <a:pt x="83494" y="389448"/>
                      <a:pt x="67285" y="354092"/>
                    </a:cubicBezTo>
                    <a:cubicBezTo>
                      <a:pt x="58380" y="347413"/>
                      <a:pt x="42795" y="341446"/>
                      <a:pt x="46090" y="358011"/>
                    </a:cubicBezTo>
                    <a:cubicBezTo>
                      <a:pt x="46090" y="396216"/>
                      <a:pt x="163020" y="444038"/>
                      <a:pt x="212090" y="446354"/>
                    </a:cubicBezTo>
                    <a:cubicBezTo>
                      <a:pt x="219393" y="446354"/>
                      <a:pt x="221441" y="439764"/>
                      <a:pt x="221530" y="430324"/>
                    </a:cubicBezTo>
                    <a:cubicBezTo>
                      <a:pt x="221530" y="423289"/>
                      <a:pt x="210309" y="409129"/>
                      <a:pt x="201938" y="393455"/>
                    </a:cubicBezTo>
                    <a:cubicBezTo>
                      <a:pt x="193689" y="380232"/>
                      <a:pt x="183615" y="368240"/>
                      <a:pt x="172015" y="357833"/>
                    </a:cubicBezTo>
                    <a:cubicBezTo>
                      <a:pt x="172460" y="354894"/>
                      <a:pt x="190717" y="351421"/>
                      <a:pt x="210042" y="346701"/>
                    </a:cubicBezTo>
                    <a:cubicBezTo>
                      <a:pt x="229456" y="346701"/>
                      <a:pt x="239163" y="358189"/>
                      <a:pt x="256796" y="354271"/>
                    </a:cubicBezTo>
                    <a:cubicBezTo>
                      <a:pt x="264188" y="352044"/>
                      <a:pt x="265256" y="342248"/>
                      <a:pt x="264010" y="333521"/>
                    </a:cubicBezTo>
                    <a:cubicBezTo>
                      <a:pt x="263386" y="329335"/>
                      <a:pt x="261160" y="326218"/>
                      <a:pt x="253590" y="321943"/>
                    </a:cubicBezTo>
                    <a:cubicBezTo>
                      <a:pt x="236848" y="312503"/>
                      <a:pt x="213604" y="317312"/>
                      <a:pt x="203897" y="318025"/>
                    </a:cubicBezTo>
                    <a:cubicBezTo>
                      <a:pt x="179751" y="321181"/>
                      <a:pt x="156371" y="328662"/>
                      <a:pt x="134879" y="340111"/>
                    </a:cubicBezTo>
                    <a:cubicBezTo>
                      <a:pt x="119828" y="341179"/>
                      <a:pt x="135502" y="312593"/>
                      <a:pt x="149929" y="303064"/>
                    </a:cubicBezTo>
                    <a:cubicBezTo>
                      <a:pt x="175043" y="298967"/>
                      <a:pt x="202205" y="301015"/>
                      <a:pt x="212981" y="293446"/>
                    </a:cubicBezTo>
                    <a:cubicBezTo>
                      <a:pt x="220872" y="281505"/>
                      <a:pt x="217591" y="265428"/>
                      <a:pt x="205650" y="257537"/>
                    </a:cubicBezTo>
                    <a:cubicBezTo>
                      <a:pt x="200999" y="254463"/>
                      <a:pt x="195481" y="252971"/>
                      <a:pt x="189915" y="253281"/>
                    </a:cubicBezTo>
                    <a:cubicBezTo>
                      <a:pt x="183681" y="253281"/>
                      <a:pt x="194546" y="244376"/>
                      <a:pt x="208261" y="237519"/>
                    </a:cubicBezTo>
                    <a:cubicBezTo>
                      <a:pt x="218057" y="226476"/>
                      <a:pt x="222421" y="208219"/>
                      <a:pt x="199801" y="192991"/>
                    </a:cubicBezTo>
                    <a:cubicBezTo>
                      <a:pt x="166583" y="174556"/>
                      <a:pt x="110745" y="185777"/>
                      <a:pt x="101839" y="186312"/>
                    </a:cubicBezTo>
                    <a:cubicBezTo>
                      <a:pt x="108251" y="166452"/>
                      <a:pt x="115643" y="147572"/>
                      <a:pt x="121431" y="143030"/>
                    </a:cubicBezTo>
                    <a:cubicBezTo>
                      <a:pt x="133276" y="140448"/>
                      <a:pt x="149128" y="137598"/>
                      <a:pt x="168275" y="134125"/>
                    </a:cubicBezTo>
                    <a:cubicBezTo>
                      <a:pt x="187422" y="130652"/>
                      <a:pt x="221708" y="123616"/>
                      <a:pt x="192765" y="100996"/>
                    </a:cubicBezTo>
                    <a:cubicBezTo>
                      <a:pt x="175845" y="93248"/>
                      <a:pt x="171481" y="100996"/>
                      <a:pt x="167651" y="106429"/>
                    </a:cubicBezTo>
                    <a:cubicBezTo>
                      <a:pt x="143784" y="109635"/>
                      <a:pt x="132474" y="116136"/>
                      <a:pt x="124370" y="115334"/>
                    </a:cubicBezTo>
                    <a:cubicBezTo>
                      <a:pt x="126953" y="99037"/>
                      <a:pt x="136749" y="71964"/>
                      <a:pt x="140489" y="57092"/>
                    </a:cubicBezTo>
                    <a:cubicBezTo>
                      <a:pt x="144230" y="42219"/>
                      <a:pt x="157054" y="31444"/>
                      <a:pt x="161774" y="23607"/>
                    </a:cubicBezTo>
                    <a:cubicBezTo>
                      <a:pt x="162614" y="11863"/>
                      <a:pt x="154341" y="1425"/>
                      <a:pt x="142715" y="-438"/>
                    </a:cubicBezTo>
                    <a:cubicBezTo>
                      <a:pt x="128674" y="18004"/>
                      <a:pt x="118799" y="39273"/>
                      <a:pt x="113772" y="61901"/>
                    </a:cubicBezTo>
                    <a:cubicBezTo>
                      <a:pt x="111190" y="71430"/>
                      <a:pt x="97654" y="122013"/>
                      <a:pt x="92488" y="123082"/>
                    </a:cubicBezTo>
                    <a:cubicBezTo>
                      <a:pt x="81458" y="126567"/>
                      <a:pt x="70173" y="129188"/>
                      <a:pt x="58736" y="130919"/>
                    </a:cubicBezTo>
                    <a:cubicBezTo>
                      <a:pt x="52413" y="129850"/>
                      <a:pt x="41726" y="125130"/>
                      <a:pt x="38609" y="127980"/>
                    </a:cubicBezTo>
                    <a:close/>
                  </a:path>
                </a:pathLst>
              </a:custGeom>
              <a:grpFill/>
              <a:ln w="88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13078693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21" Type="http://schemas.openxmlformats.org/officeDocument/2006/relationships/slideLayout" Target="../slideLayouts/slideLayout22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5" Type="http://schemas.openxmlformats.org/officeDocument/2006/relationships/slideLayout" Target="../slideLayouts/slideLayout26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2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1879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2025/9/3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631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453CE20-6C14-4C4C-84F7-26422658A810}"/>
              </a:ext>
            </a:extLst>
          </p:cNvPr>
          <p:cNvSpPr txBox="1">
            <a:spLocks/>
          </p:cNvSpPr>
          <p:nvPr/>
        </p:nvSpPr>
        <p:spPr>
          <a:xfrm>
            <a:off x="803276" y="4286889"/>
            <a:ext cx="10585448" cy="892503"/>
          </a:xfrm>
          <a:prstGeom prst="rect">
            <a:avLst/>
          </a:prstGeom>
        </p:spPr>
        <p:txBody>
          <a:bodyPr tIns="0" bIns="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j-cs"/>
              </a:rPr>
              <a:t>12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j-cs"/>
              </a:rPr>
              <a:t>组 智慧医疗管理系统</a:t>
            </a: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831FADC7-207E-7B4E-8BBD-42F82FE1F818}"/>
              </a:ext>
            </a:extLst>
          </p:cNvPr>
          <p:cNvSpPr txBox="1">
            <a:spLocks/>
          </p:cNvSpPr>
          <p:nvPr/>
        </p:nvSpPr>
        <p:spPr>
          <a:xfrm>
            <a:off x="803276" y="4972426"/>
            <a:ext cx="10585448" cy="528149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fontAlgn="base">
              <a:spcAft>
                <a:spcPct val="0"/>
              </a:spcAft>
              <a:buNone/>
            </a:pPr>
            <a:r>
              <a:rPr lang="en-US" altLang="zh-CN" sz="1800" dirty="0">
                <a:solidFill>
                  <a:srgbClr val="A2A2A2"/>
                </a:solidFill>
                <a:latin typeface="微软雅黑"/>
                <a:ea typeface="微软雅黑"/>
              </a:rPr>
              <a:t>Group 12: Intelligent Medical Management System</a:t>
            </a:r>
            <a:endParaRPr lang="zh-CN" altLang="en-US" sz="1800" dirty="0">
              <a:solidFill>
                <a:srgbClr val="A2A2A2"/>
              </a:solidFill>
              <a:latin typeface="微软雅黑"/>
              <a:ea typeface="微软雅黑"/>
            </a:endParaRPr>
          </a:p>
        </p:txBody>
      </p:sp>
      <p:sp>
        <p:nvSpPr>
          <p:cNvPr id="8" name="文本占位符 34">
            <a:extLst>
              <a:ext uri="{FF2B5EF4-FFF2-40B4-BE49-F238E27FC236}">
                <a16:creationId xmlns:a16="http://schemas.microsoft.com/office/drawing/2014/main" id="{863F15CD-989D-B145-8B27-B543A0C87DAD}"/>
              </a:ext>
            </a:extLst>
          </p:cNvPr>
          <p:cNvSpPr txBox="1">
            <a:spLocks/>
          </p:cNvSpPr>
          <p:nvPr/>
        </p:nvSpPr>
        <p:spPr>
          <a:xfrm>
            <a:off x="803275" y="5500576"/>
            <a:ext cx="10585450" cy="595123"/>
          </a:xfrm>
          <a:prstGeom prst="rect">
            <a:avLst/>
          </a:prstGeom>
        </p:spPr>
        <p:txBody>
          <a:bodyPr lIns="72000" tIns="0" rIns="72000" bIns="0"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答辩人：左逸龙、胡艺镭、周鑫、黄奕晨、刘兆钰      时间：</a:t>
            </a:r>
            <a:fld id="{FAA7561E-A48D-4E03-84F4-488CDA95D192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2025/9/3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7646617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C53AE-F884-E8BA-B5C0-E2525537C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E4536C-23B5-4C2B-71F1-83276004B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核心界面与功能说明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64B5CD7-1664-EEBB-2394-760140603143}"/>
              </a:ext>
            </a:extLst>
          </p:cNvPr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5403BF-1775-0909-75A4-8978373024B4}"/>
              </a:ext>
            </a:extLst>
          </p:cNvPr>
          <p:cNvSpPr txBox="1"/>
          <p:nvPr/>
        </p:nvSpPr>
        <p:spPr>
          <a:xfrm>
            <a:off x="1139788" y="1866432"/>
            <a:ext cx="3807349" cy="722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查看报告页面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E2EF45B-4601-473B-E31C-5A8AA0C2E84C}"/>
              </a:ext>
            </a:extLst>
          </p:cNvPr>
          <p:cNvSpPr txBox="1"/>
          <p:nvPr/>
        </p:nvSpPr>
        <p:spPr>
          <a:xfrm>
            <a:off x="950259" y="2797274"/>
            <a:ext cx="3879666" cy="2845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以列表形式显示患者已有的处方报告。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查看处方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可以进入处方的详情页面，继续点击下方的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医患交流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可以与医生沟通交流。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在线支付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可以弹出二维码用于扫码支付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模拟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C58F181-5F31-2F39-0D75-FFCAAD2F3FEA}"/>
              </a:ext>
            </a:extLst>
          </p:cNvPr>
          <p:cNvCxnSpPr>
            <a:cxnSpLocks/>
          </p:cNvCxnSpPr>
          <p:nvPr/>
        </p:nvCxnSpPr>
        <p:spPr>
          <a:xfrm>
            <a:off x="1121924" y="2661234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57F488CB-0994-59D1-1117-D88B37A07C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9313" y="1625413"/>
            <a:ext cx="5932428" cy="3806548"/>
          </a:xfrm>
          <a:prstGeom prst="rect">
            <a:avLst/>
          </a:prstGeom>
        </p:spPr>
      </p:pic>
      <p:pic>
        <p:nvPicPr>
          <p:cNvPr id="8" name="图片 7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94F62F8E-3AAE-B24B-6EB0-F47A5F191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640" y="1926762"/>
            <a:ext cx="3390899" cy="350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963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7B3E3-0AD4-7B93-9FC8-BEA321A1C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84429F-6070-74C1-1331-3C8D37371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核心界面与功能说明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9726B0B-A162-83A1-10AE-E45BF499F177}"/>
              </a:ext>
            </a:extLst>
          </p:cNvPr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49675C4-B765-9EB6-1606-22EB2038ED6F}"/>
              </a:ext>
            </a:extLst>
          </p:cNvPr>
          <p:cNvSpPr txBox="1"/>
          <p:nvPr/>
        </p:nvSpPr>
        <p:spPr>
          <a:xfrm>
            <a:off x="1612609" y="1175241"/>
            <a:ext cx="3807349" cy="722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医患交流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697C12-EC9A-42F1-2DB7-C2F2BD57A466}"/>
              </a:ext>
            </a:extLst>
          </p:cNvPr>
          <p:cNvSpPr txBox="1"/>
          <p:nvPr/>
        </p:nvSpPr>
        <p:spPr>
          <a:xfrm>
            <a:off x="1526775" y="2099830"/>
            <a:ext cx="3879665" cy="6851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患者通过对应医生卡片，进入医患交流界面。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6AD0DD6-3147-CF24-E743-F8E521FDD11F}"/>
              </a:ext>
            </a:extLst>
          </p:cNvPr>
          <p:cNvCxnSpPr>
            <a:cxnSpLocks/>
          </p:cNvCxnSpPr>
          <p:nvPr/>
        </p:nvCxnSpPr>
        <p:spPr>
          <a:xfrm>
            <a:off x="1612608" y="1965495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D4F98160-847B-1795-C114-922763227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5130" y="2910829"/>
            <a:ext cx="3973538" cy="298499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A5A51A1-436D-5AA9-B83E-A3EEDD65CC46}"/>
              </a:ext>
            </a:extLst>
          </p:cNvPr>
          <p:cNvSpPr txBox="1"/>
          <p:nvPr/>
        </p:nvSpPr>
        <p:spPr>
          <a:xfrm>
            <a:off x="6396290" y="4325947"/>
            <a:ext cx="3807349" cy="722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在线支付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C1C7633-DD21-3669-6441-3CE58011DA9C}"/>
              </a:ext>
            </a:extLst>
          </p:cNvPr>
          <p:cNvSpPr txBox="1"/>
          <p:nvPr/>
        </p:nvSpPr>
        <p:spPr>
          <a:xfrm>
            <a:off x="6310456" y="5250536"/>
            <a:ext cx="3879665" cy="6851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患者点击在线支付按钮，即可扫码支付（模拟）。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430FD77-DE8A-C00D-F72B-83E55D4C8784}"/>
              </a:ext>
            </a:extLst>
          </p:cNvPr>
          <p:cNvCxnSpPr>
            <a:cxnSpLocks/>
          </p:cNvCxnSpPr>
          <p:nvPr/>
        </p:nvCxnSpPr>
        <p:spPr>
          <a:xfrm>
            <a:off x="6396289" y="5116201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 descr="QR 代码&#10;&#10;AI 生成的内容可能不正确。">
            <a:extLst>
              <a:ext uri="{FF2B5EF4-FFF2-40B4-BE49-F238E27FC236}">
                <a16:creationId xmlns:a16="http://schemas.microsoft.com/office/drawing/2014/main" id="{A0E1CD9F-4FD0-84EA-CB3A-8D4E428820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40" y="1123695"/>
            <a:ext cx="2438078" cy="320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58883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51D43-D3DF-B8E0-5D10-86912CB2C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747356-3A4A-549C-C013-08EC1CD6F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核心界面与功能说明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E3797EF-A46E-28A6-07ED-A6F46FEBC78B}"/>
              </a:ext>
            </a:extLst>
          </p:cNvPr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31C60E6-25D1-58E7-EE35-0C1820BD6C51}"/>
              </a:ext>
            </a:extLst>
          </p:cNvPr>
          <p:cNvSpPr txBox="1"/>
          <p:nvPr/>
        </p:nvSpPr>
        <p:spPr>
          <a:xfrm>
            <a:off x="1139788" y="1866432"/>
            <a:ext cx="3807349" cy="722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搜索药品界面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7DCA46-5615-413F-7471-5ECC69FB7419}"/>
              </a:ext>
            </a:extLst>
          </p:cNvPr>
          <p:cNvSpPr txBox="1"/>
          <p:nvPr/>
        </p:nvSpPr>
        <p:spPr>
          <a:xfrm>
            <a:off x="950259" y="2797274"/>
            <a:ext cx="3879666" cy="24856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以列表形式显示目前已有的药品，显示药品的名称以及价格。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查看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可以进入对应药品的详情页面，可以看到药品名、售价、功效、使用说明、注意事项以及药品照片。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03BD97D-636D-82DB-2454-72A5368CA759}"/>
              </a:ext>
            </a:extLst>
          </p:cNvPr>
          <p:cNvCxnSpPr>
            <a:cxnSpLocks/>
          </p:cNvCxnSpPr>
          <p:nvPr/>
        </p:nvCxnSpPr>
        <p:spPr>
          <a:xfrm>
            <a:off x="1121924" y="2661234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B456B54D-A5A6-9664-A265-D91DCD6C8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2" t="1" b="43115"/>
          <a:stretch>
            <a:fillRect/>
          </a:stretch>
        </p:blipFill>
        <p:spPr>
          <a:xfrm>
            <a:off x="5111817" y="1183019"/>
            <a:ext cx="6125190" cy="2646855"/>
          </a:xfrm>
          <a:prstGeom prst="rect">
            <a:avLst/>
          </a:prstGeom>
        </p:spPr>
      </p:pic>
      <p:pic>
        <p:nvPicPr>
          <p:cNvPr id="10" name="图片 9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FD9E21A7-9CF2-F0A4-7714-120F23EB44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974" y="2618691"/>
            <a:ext cx="5508877" cy="324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6998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BE0EA-1E93-CF3E-7E7A-87131142F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C26E50-F339-55BC-6530-DBC7AEC41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核心界面与功能说明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A7B5EB3-E3F1-EB74-AAC6-470C5677A46A}"/>
              </a:ext>
            </a:extLst>
          </p:cNvPr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8F863C-6C3B-8B31-C3E7-308B30BCE56C}"/>
              </a:ext>
            </a:extLst>
          </p:cNvPr>
          <p:cNvSpPr txBox="1"/>
          <p:nvPr/>
        </p:nvSpPr>
        <p:spPr>
          <a:xfrm>
            <a:off x="1139788" y="1866432"/>
            <a:ext cx="3807349" cy="722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健康状态分析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C67080-653F-E475-A18D-A73BB0EE787B}"/>
              </a:ext>
            </a:extLst>
          </p:cNvPr>
          <p:cNvSpPr txBox="1"/>
          <p:nvPr/>
        </p:nvSpPr>
        <p:spPr>
          <a:xfrm>
            <a:off x="950259" y="2797274"/>
            <a:ext cx="3879666" cy="21255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以图表的形式展示数据分析情况。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有两种方式进行健康诊断：一是打开串口，通过接收模拟医疗仪器的数据来生成图表；二是导入本地数据并读取，生成图表。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4ECA49A-C999-7305-CECF-936E6EA465E3}"/>
              </a:ext>
            </a:extLst>
          </p:cNvPr>
          <p:cNvCxnSpPr>
            <a:cxnSpLocks/>
          </p:cNvCxnSpPr>
          <p:nvPr/>
        </p:nvCxnSpPr>
        <p:spPr>
          <a:xfrm>
            <a:off x="1121924" y="2661234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6A48C8FC-2DCE-C098-F2DD-62BC96FF64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4534" y="1616766"/>
            <a:ext cx="5865640" cy="3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253399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84309-DE75-BEC4-B848-3CF9F796F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30B8B9-D507-BB4B-F25E-7D491B5E9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核心界面与功能说明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C20D5AC-22C0-ECE5-F5A5-C275E66C0B69}"/>
              </a:ext>
            </a:extLst>
          </p:cNvPr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058061-7787-F730-9DA6-218C80BB0229}"/>
              </a:ext>
            </a:extLst>
          </p:cNvPr>
          <p:cNvSpPr txBox="1"/>
          <p:nvPr/>
        </p:nvSpPr>
        <p:spPr>
          <a:xfrm>
            <a:off x="1139788" y="1866432"/>
            <a:ext cx="3807349" cy="57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医生进行诊断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3736EE1-904E-DC98-15F7-5392DA36569E}"/>
              </a:ext>
            </a:extLst>
          </p:cNvPr>
          <p:cNvSpPr txBox="1"/>
          <p:nvPr/>
        </p:nvSpPr>
        <p:spPr>
          <a:xfrm>
            <a:off x="950259" y="2797274"/>
            <a:ext cx="3879666" cy="24856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医生点击左侧患者按钮，即可查看预约信息，上方可通过下拉来确定未来时间段。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点击诊断即可查看对应患者的详细信息。再点击诊断按钮即可开具对应处方与医嘱。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B6D7956-46F7-EAB1-5471-345BB1100A7C}"/>
              </a:ext>
            </a:extLst>
          </p:cNvPr>
          <p:cNvCxnSpPr>
            <a:cxnSpLocks/>
          </p:cNvCxnSpPr>
          <p:nvPr/>
        </p:nvCxnSpPr>
        <p:spPr>
          <a:xfrm>
            <a:off x="1121924" y="2661234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C31F2730-FA62-F41E-D679-D66A5082AC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7546" y="1423747"/>
            <a:ext cx="5268091" cy="3400044"/>
          </a:xfrm>
          <a:prstGeom prst="rect">
            <a:avLst/>
          </a:prstGeom>
        </p:spPr>
      </p:pic>
      <p:pic>
        <p:nvPicPr>
          <p:cNvPr id="10" name="图片 9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A4BB1EDE-8895-9462-12DD-9B4EF126F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909" y="3123769"/>
            <a:ext cx="3807349" cy="271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718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CD717-F346-E898-11C8-41D69995C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7D141C-EF22-B4AD-DF41-3FDD5316B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核心界面与功能说明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AD4B101-518D-A58F-B057-5F829CAD36AD}"/>
              </a:ext>
            </a:extLst>
          </p:cNvPr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9265F3D-2A99-8B06-1D95-C01BAF7DF833}"/>
              </a:ext>
            </a:extLst>
          </p:cNvPr>
          <p:cNvSpPr txBox="1"/>
          <p:nvPr/>
        </p:nvSpPr>
        <p:spPr>
          <a:xfrm>
            <a:off x="1139788" y="1866432"/>
            <a:ext cx="3807349" cy="57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医生考勤功能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448B8B7-DE15-6643-245B-54E19830EF3A}"/>
              </a:ext>
            </a:extLst>
          </p:cNvPr>
          <p:cNvSpPr txBox="1"/>
          <p:nvPr/>
        </p:nvSpPr>
        <p:spPr>
          <a:xfrm>
            <a:off x="950259" y="2797274"/>
            <a:ext cx="3879666" cy="24856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医生点击左侧考勤按钮，即可进行签到与请假。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签到与签退功能通过按钮实现，可以查看历史记录。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点击新建请假申请即可请假，并通过点击销假按钮销假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ADAFB92-0E3B-5F6F-C9E1-D62DEE4969F5}"/>
              </a:ext>
            </a:extLst>
          </p:cNvPr>
          <p:cNvCxnSpPr>
            <a:cxnSpLocks/>
          </p:cNvCxnSpPr>
          <p:nvPr/>
        </p:nvCxnSpPr>
        <p:spPr>
          <a:xfrm>
            <a:off x="1121924" y="2661234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图形用户界面&#10;&#10;AI 生成的内容可能不正确。">
            <a:extLst>
              <a:ext uri="{FF2B5EF4-FFF2-40B4-BE49-F238E27FC236}">
                <a16:creationId xmlns:a16="http://schemas.microsoft.com/office/drawing/2014/main" id="{738391A4-937F-BB0D-5C19-45A13342D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443" y="1093304"/>
            <a:ext cx="5761769" cy="3664226"/>
          </a:xfrm>
          <a:prstGeom prst="rect">
            <a:avLst/>
          </a:prstGeom>
        </p:spPr>
      </p:pic>
      <p:pic>
        <p:nvPicPr>
          <p:cNvPr id="11" name="图片 10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89875FC9-03FB-FA77-2916-A421418F9F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442" y="2987871"/>
            <a:ext cx="5761769" cy="295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4111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A6EF0-8867-1390-4224-B36E04D92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117D25-9D9E-B218-8B84-1434B181A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核心界面与功能说明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D376969-C3B3-CB01-1370-D56E9901FE52}"/>
              </a:ext>
            </a:extLst>
          </p:cNvPr>
          <p:cNvSpPr/>
          <p:nvPr/>
        </p:nvSpPr>
        <p:spPr>
          <a:xfrm>
            <a:off x="666750" y="1026787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4155FB5-C94E-383A-71C2-DF18F7CE534A}"/>
              </a:ext>
            </a:extLst>
          </p:cNvPr>
          <p:cNvSpPr txBox="1"/>
          <p:nvPr/>
        </p:nvSpPr>
        <p:spPr>
          <a:xfrm>
            <a:off x="1139788" y="1866432"/>
            <a:ext cx="3807349" cy="722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管理员界面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70D191B-7BBA-0D09-B2A4-21422E680A14}"/>
              </a:ext>
            </a:extLst>
          </p:cNvPr>
          <p:cNvSpPr txBox="1"/>
          <p:nvPr/>
        </p:nvSpPr>
        <p:spPr>
          <a:xfrm>
            <a:off x="950259" y="2797274"/>
            <a:ext cx="3879666" cy="21255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管理员登录之后，可以查看当前数据库中所有表的信息，同时可以新建用户、科室与药品。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我们通过上方的下拉选择对应表，即可查看详细信息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86AA9E2-91C3-37AA-FB1D-1CB484AE3508}"/>
              </a:ext>
            </a:extLst>
          </p:cNvPr>
          <p:cNvCxnSpPr>
            <a:cxnSpLocks/>
          </p:cNvCxnSpPr>
          <p:nvPr/>
        </p:nvCxnSpPr>
        <p:spPr>
          <a:xfrm>
            <a:off x="1121924" y="2661234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029CFBFF-9640-9267-95BB-E4864D114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9313" y="1198091"/>
            <a:ext cx="5932428" cy="466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43612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B26B5-4434-4A3C-8BED-FC6962051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D7CD37-5F3D-BCFD-4F4B-5505516C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视频展示</a:t>
            </a:r>
          </a:p>
        </p:txBody>
      </p:sp>
    </p:spTree>
    <p:extLst>
      <p:ext uri="{BB962C8B-B14F-4D97-AF65-F5344CB8AC3E}">
        <p14:creationId xmlns:p14="http://schemas.microsoft.com/office/powerpoint/2010/main" val="3701575944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69752" y="1275958"/>
            <a:ext cx="10498347" cy="4669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+mn-ea"/>
              </a:rPr>
              <a:t>难点与对应解决方案：</a:t>
            </a:r>
            <a:endParaRPr lang="en-US" altLang="zh-CN" sz="2000" b="1" dirty="0">
              <a:latin typeface="+mn-ea"/>
            </a:endParaRPr>
          </a:p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</a:pPr>
            <a:r>
              <a:rPr lang="en-US" altLang="zh-CN" sz="2000" b="1" dirty="0">
                <a:latin typeface="+mn-ea"/>
                <a:ea typeface="+mn-ea"/>
              </a:rPr>
              <a:t>    </a:t>
            </a:r>
            <a:r>
              <a:rPr lang="zh-CN" altLang="en-US" sz="2000" dirty="0">
                <a:latin typeface="+mn-ea"/>
                <a:ea typeface="+mn-ea"/>
              </a:rPr>
              <a:t>在项目启动期，我们并没有采取正确的项目架构，</a:t>
            </a:r>
            <a:r>
              <a:rPr lang="zh-CN" altLang="en-US" sz="2000" dirty="0">
                <a:latin typeface="+mn-ea"/>
              </a:rPr>
              <a:t>数据访问与业务逻辑耦合、多数据源适配复杂</a:t>
            </a:r>
            <a:r>
              <a:rPr lang="zh-CN" altLang="en-US" sz="2000" dirty="0">
                <a:latin typeface="+mn-ea"/>
                <a:ea typeface="+mn-ea"/>
              </a:rPr>
              <a:t>；后通过查阅资料、小组讨论，我们及时确定了当前方案，</a:t>
            </a:r>
            <a:r>
              <a:rPr lang="zh-CN" altLang="en-US" sz="2000" dirty="0">
                <a:latin typeface="+mn-ea"/>
              </a:rPr>
              <a:t>详细清晰给出设计要求和接口格式，</a:t>
            </a:r>
            <a:r>
              <a:rPr lang="zh-CN" altLang="en-US" sz="2000" dirty="0">
                <a:latin typeface="+mn-ea"/>
                <a:ea typeface="+mn-ea"/>
              </a:rPr>
              <a:t>顺利完成了本项目。</a:t>
            </a:r>
            <a:endParaRPr lang="en-US" altLang="zh-CN" sz="2000" dirty="0">
              <a:latin typeface="+mn-ea"/>
              <a:ea typeface="+mn-ea"/>
            </a:endParaRPr>
          </a:p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</a:pPr>
            <a:r>
              <a:rPr lang="en-US" altLang="zh-CN" sz="2000" dirty="0">
                <a:latin typeface="+mn-ea"/>
              </a:rPr>
              <a:t>    </a:t>
            </a:r>
            <a:r>
              <a:rPr lang="zh-CN" altLang="en-US" sz="2000" dirty="0">
                <a:latin typeface="+mn-ea"/>
                <a:ea typeface="+mn-ea"/>
              </a:rPr>
              <a:t>课堂时间有限，而课下沟通效率较低，这影响了我们的工作效率；对此我们小组借助 </a:t>
            </a:r>
            <a:r>
              <a:rPr lang="en-US" altLang="zh-CN" sz="2000" dirty="0">
                <a:latin typeface="+mn-ea"/>
                <a:ea typeface="+mn-ea"/>
              </a:rPr>
              <a:t>Git </a:t>
            </a:r>
            <a:r>
              <a:rPr lang="zh-CN" altLang="en-US" sz="2000" dirty="0">
                <a:latin typeface="+mn-ea"/>
                <a:ea typeface="+mn-ea"/>
              </a:rPr>
              <a:t>工具来管理与同步代码，有效地避免了可能的代码冲突</a:t>
            </a:r>
            <a:r>
              <a:rPr lang="zh-CN" altLang="en-US" sz="2000" dirty="0">
                <a:latin typeface="+mn-ea"/>
              </a:rPr>
              <a:t>。</a:t>
            </a:r>
            <a:endParaRPr lang="en-US" altLang="zh-CN" sz="2000" dirty="0">
              <a:latin typeface="+mn-ea"/>
            </a:endParaRPr>
          </a:p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+mn-ea"/>
              </a:rPr>
              <a:t>技能提升：</a:t>
            </a:r>
            <a:endParaRPr lang="en-US" altLang="zh-CN" sz="2000" b="1" dirty="0">
              <a:latin typeface="+mn-ea"/>
            </a:endParaRPr>
          </a:p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</a:pPr>
            <a:r>
              <a:rPr lang="en-US" altLang="zh-CN" sz="2000" b="1" dirty="0">
                <a:latin typeface="+mn-ea"/>
              </a:rPr>
              <a:t>    </a:t>
            </a:r>
            <a:r>
              <a:rPr lang="zh-CN" altLang="en-US" sz="2000" dirty="0">
                <a:latin typeface="+mn-ea"/>
              </a:rPr>
              <a:t>通过这次项目，我们学会了数据服务器与用户端连接，信号与槽使用等</a:t>
            </a:r>
            <a:r>
              <a:rPr lang="en-US" altLang="zh-CN" sz="2000" dirty="0">
                <a:latin typeface="+mn-ea"/>
              </a:rPr>
              <a:t>Qt</a:t>
            </a:r>
            <a:r>
              <a:rPr lang="zh-CN" altLang="en-US" sz="2000" dirty="0">
                <a:latin typeface="+mn-ea"/>
              </a:rPr>
              <a:t>知识，提升了我们的综合素质；同时，通过小组合作，我们进一步体会到作为开发者，团队之间沟通协作的重要性，为我们以后的学习与工作积累了宝贵经验。</a:t>
            </a:r>
            <a:endParaRPr lang="en-US" altLang="zh-CN" sz="2000" dirty="0">
              <a:latin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项目心得</a:t>
            </a:r>
          </a:p>
        </p:txBody>
      </p:sp>
    </p:spTree>
    <p:extLst>
      <p:ext uri="{BB962C8B-B14F-4D97-AF65-F5344CB8AC3E}">
        <p14:creationId xmlns:p14="http://schemas.microsoft.com/office/powerpoint/2010/main" val="3821925349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453CE20-6C14-4C4C-84F7-26422658A810}"/>
              </a:ext>
            </a:extLst>
          </p:cNvPr>
          <p:cNvSpPr txBox="1">
            <a:spLocks/>
          </p:cNvSpPr>
          <p:nvPr/>
        </p:nvSpPr>
        <p:spPr>
          <a:xfrm>
            <a:off x="803276" y="4611630"/>
            <a:ext cx="10585448" cy="892503"/>
          </a:xfrm>
          <a:prstGeom prst="rect">
            <a:avLst/>
          </a:prstGeom>
        </p:spPr>
        <p:txBody>
          <a:bodyPr tIns="0" bIns="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000" b="1" dirty="0"/>
              <a:t>感谢大家聆听，欢迎批评指正</a:t>
            </a: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831FADC7-207E-7B4E-8BBD-42F82FE1F818}"/>
              </a:ext>
            </a:extLst>
          </p:cNvPr>
          <p:cNvSpPr txBox="1">
            <a:spLocks/>
          </p:cNvSpPr>
          <p:nvPr/>
        </p:nvSpPr>
        <p:spPr>
          <a:xfrm>
            <a:off x="803276" y="5297168"/>
            <a:ext cx="10585448" cy="508452"/>
          </a:xfrm>
          <a:prstGeom prst="rect">
            <a:avLst/>
          </a:prstGeom>
        </p:spPr>
        <p:txBody>
          <a:bodyPr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800" dirty="0">
                <a:solidFill>
                  <a:schemeClr val="accent3"/>
                </a:solidFill>
              </a:rPr>
              <a:t>Thanks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2635623735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人员具体分工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C7C22EC-4924-40A3-A11D-92541F8FCDFA}"/>
              </a:ext>
            </a:extLst>
          </p:cNvPr>
          <p:cNvSpPr txBox="1"/>
          <p:nvPr/>
        </p:nvSpPr>
        <p:spPr>
          <a:xfrm>
            <a:off x="590829" y="1587806"/>
            <a:ext cx="2656114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300" dirty="0">
                <a:solidFill>
                  <a:srgbClr val="006C39"/>
                </a:solidFill>
                <a:latin typeface="微软雅黑"/>
                <a:ea typeface="微软雅黑"/>
              </a:rPr>
              <a:t>左逸龙</a:t>
            </a:r>
            <a:endParaRPr kumimoji="0" lang="zh-CN" altLang="en-US" sz="2800" b="1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A921EF8-76CA-4D2D-BB1B-B4129424ADCA}"/>
              </a:ext>
            </a:extLst>
          </p:cNvPr>
          <p:cNvSpPr txBox="1"/>
          <p:nvPr/>
        </p:nvSpPr>
        <p:spPr>
          <a:xfrm>
            <a:off x="2700171" y="1680352"/>
            <a:ext cx="8372021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dirty="0"/>
              <a:t>团队负责人，负责整体进度跟踪与组织协调，并参与数据库设计与网络模块开发。</a:t>
            </a:r>
            <a:endParaRPr kumimoji="0" lang="zh-CN" altLang="en-US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A921EF8-76CA-4D2D-BB1B-B4129424ADCA}"/>
              </a:ext>
            </a:extLst>
          </p:cNvPr>
          <p:cNvSpPr txBox="1"/>
          <p:nvPr/>
        </p:nvSpPr>
        <p:spPr>
          <a:xfrm>
            <a:off x="2700168" y="3610421"/>
            <a:ext cx="9404587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dirty="0"/>
              <a:t>前端与 </a:t>
            </a:r>
            <a:r>
              <a:rPr lang="en-US" altLang="zh-CN" dirty="0"/>
              <a:t>UI </a:t>
            </a:r>
            <a:r>
              <a:rPr lang="zh-CN" altLang="en-US" dirty="0"/>
              <a:t>主力，负责三端的界面设计与交互实现，并进行代码审查。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A921EF8-76CA-4D2D-BB1B-B4129424ADCA}"/>
              </a:ext>
            </a:extLst>
          </p:cNvPr>
          <p:cNvSpPr txBox="1"/>
          <p:nvPr/>
        </p:nvSpPr>
        <p:spPr>
          <a:xfrm>
            <a:off x="2700168" y="4237255"/>
            <a:ext cx="9061137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dirty="0"/>
              <a:t>功能模块与算法主力，负责医患聊天、药品搜索、数据分析与可视化等扩展模块的实现。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774D5C8-DB4B-2125-8EF9-333AF4B9C496}"/>
              </a:ext>
            </a:extLst>
          </p:cNvPr>
          <p:cNvSpPr txBox="1"/>
          <p:nvPr/>
        </p:nvSpPr>
        <p:spPr>
          <a:xfrm>
            <a:off x="590829" y="2231972"/>
            <a:ext cx="2656114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300" dirty="0">
                <a:solidFill>
                  <a:srgbClr val="006C39"/>
                </a:solidFill>
                <a:latin typeface="微软雅黑"/>
                <a:ea typeface="微软雅黑"/>
              </a:rPr>
              <a:t>刘兆钰</a:t>
            </a:r>
            <a:endParaRPr kumimoji="0" lang="zh-CN" altLang="en-US" sz="2800" b="1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E85A49B-9FB9-E930-8724-B3479689E91D}"/>
              </a:ext>
            </a:extLst>
          </p:cNvPr>
          <p:cNvSpPr txBox="1"/>
          <p:nvPr/>
        </p:nvSpPr>
        <p:spPr>
          <a:xfrm>
            <a:off x="590829" y="3508640"/>
            <a:ext cx="2656114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300" dirty="0">
                <a:solidFill>
                  <a:srgbClr val="006C39"/>
                </a:solidFill>
                <a:latin typeface="微软雅黑"/>
                <a:ea typeface="微软雅黑"/>
              </a:rPr>
              <a:t>胡艺镭</a:t>
            </a:r>
            <a:endParaRPr kumimoji="0" lang="zh-CN" altLang="en-US" sz="2800" b="1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73F9D1E-F774-5AEF-6D28-44C4C29CEE93}"/>
              </a:ext>
            </a:extLst>
          </p:cNvPr>
          <p:cNvSpPr txBox="1"/>
          <p:nvPr/>
        </p:nvSpPr>
        <p:spPr>
          <a:xfrm>
            <a:off x="590829" y="2870306"/>
            <a:ext cx="2656114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300" dirty="0">
                <a:solidFill>
                  <a:srgbClr val="006C39"/>
                </a:solidFill>
                <a:latin typeface="微软雅黑"/>
                <a:ea typeface="微软雅黑"/>
              </a:rPr>
              <a:t>周鑫</a:t>
            </a:r>
            <a:endParaRPr kumimoji="0" lang="zh-CN" altLang="en-US" sz="2800" b="1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8B007D-302A-E305-B047-57E8A42BD474}"/>
              </a:ext>
            </a:extLst>
          </p:cNvPr>
          <p:cNvSpPr txBox="1"/>
          <p:nvPr/>
        </p:nvSpPr>
        <p:spPr>
          <a:xfrm>
            <a:off x="590829" y="4146974"/>
            <a:ext cx="2656114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黄奕晨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259EDFF-5F53-9E97-D017-1D8951D9EE53}"/>
              </a:ext>
            </a:extLst>
          </p:cNvPr>
          <p:cNvSpPr txBox="1"/>
          <p:nvPr/>
        </p:nvSpPr>
        <p:spPr>
          <a:xfrm>
            <a:off x="2700171" y="2322253"/>
            <a:ext cx="8372021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dirty="0"/>
              <a:t>主要负责文档撰写与系统测试，包括功能测试和 </a:t>
            </a:r>
            <a:r>
              <a:rPr lang="en-US" altLang="zh-CN" dirty="0"/>
              <a:t>UI </a:t>
            </a:r>
            <a:r>
              <a:rPr lang="zh-CN" altLang="en-US" dirty="0"/>
              <a:t>测试，保障系统质量。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B2AF39D-F6AB-319F-10AA-84C54A638EC0}"/>
              </a:ext>
            </a:extLst>
          </p:cNvPr>
          <p:cNvSpPr txBox="1"/>
          <p:nvPr/>
        </p:nvSpPr>
        <p:spPr>
          <a:xfrm>
            <a:off x="2700168" y="2956964"/>
            <a:ext cx="9491832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dirty="0"/>
              <a:t>后端与架构主力，承担后端核心业务逻辑与 </a:t>
            </a:r>
            <a:r>
              <a:rPr lang="en-US" altLang="zh-CN" dirty="0"/>
              <a:t>API </a:t>
            </a:r>
            <a:r>
              <a:rPr lang="zh-CN" altLang="en-US" dirty="0"/>
              <a:t>接口开发。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362DEBA-17B5-4994-9FDC-F9BBB29903C3}"/>
              </a:ext>
            </a:extLst>
          </p:cNvPr>
          <p:cNvGrpSpPr/>
          <p:nvPr/>
        </p:nvGrpSpPr>
        <p:grpSpPr>
          <a:xfrm>
            <a:off x="796237" y="1678087"/>
            <a:ext cx="323571" cy="417358"/>
            <a:chOff x="9049067" y="5690755"/>
            <a:chExt cx="438750" cy="529571"/>
          </a:xfrm>
          <a:solidFill>
            <a:schemeClr val="accent1"/>
          </a:solidFill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F8602AEA-DF15-4EC2-9E76-0EC3989C13CA}"/>
                </a:ext>
              </a:extLst>
            </p:cNvPr>
            <p:cNvSpPr/>
            <p:nvPr/>
          </p:nvSpPr>
          <p:spPr>
            <a:xfrm>
              <a:off x="9049067" y="6000951"/>
              <a:ext cx="438750" cy="219375"/>
            </a:xfrm>
            <a:custGeom>
              <a:avLst/>
              <a:gdLst>
                <a:gd name="connsiteX0" fmla="*/ 358712 w 438750"/>
                <a:gd name="connsiteY0" fmla="*/ 0 h 219375"/>
                <a:gd name="connsiteX1" fmla="*/ 90214 w 438750"/>
                <a:gd name="connsiteY1" fmla="*/ 0 h 219375"/>
                <a:gd name="connsiteX2" fmla="*/ 0 w 438750"/>
                <a:gd name="connsiteY2" fmla="*/ 89387 h 219375"/>
                <a:gd name="connsiteX3" fmla="*/ 0 w 438750"/>
                <a:gd name="connsiteY3" fmla="*/ 230023 h 219375"/>
                <a:gd name="connsiteX4" fmla="*/ 176918 w 438750"/>
                <a:gd name="connsiteY4" fmla="*/ 230023 h 219375"/>
                <a:gd name="connsiteX5" fmla="*/ 203496 w 438750"/>
                <a:gd name="connsiteY5" fmla="*/ 85269 h 219375"/>
                <a:gd name="connsiteX6" fmla="*/ 214768 w 438750"/>
                <a:gd name="connsiteY6" fmla="*/ 75870 h 219375"/>
                <a:gd name="connsiteX7" fmla="*/ 190131 w 438750"/>
                <a:gd name="connsiteY7" fmla="*/ 33919 h 219375"/>
                <a:gd name="connsiteX8" fmla="*/ 190097 w 438750"/>
                <a:gd name="connsiteY8" fmla="*/ 27928 h 219375"/>
                <a:gd name="connsiteX9" fmla="*/ 195294 w 438750"/>
                <a:gd name="connsiteY9" fmla="*/ 24924 h 219375"/>
                <a:gd name="connsiteX10" fmla="*/ 262997 w 438750"/>
                <a:gd name="connsiteY10" fmla="*/ 24924 h 219375"/>
                <a:gd name="connsiteX11" fmla="*/ 268262 w 438750"/>
                <a:gd name="connsiteY11" fmla="*/ 27979 h 219375"/>
                <a:gd name="connsiteX12" fmla="*/ 268144 w 438750"/>
                <a:gd name="connsiteY12" fmla="*/ 33986 h 219375"/>
                <a:gd name="connsiteX13" fmla="*/ 242629 w 438750"/>
                <a:gd name="connsiteY13" fmla="*/ 75904 h 219375"/>
                <a:gd name="connsiteX14" fmla="*/ 242730 w 438750"/>
                <a:gd name="connsiteY14" fmla="*/ 75904 h 219375"/>
                <a:gd name="connsiteX15" fmla="*/ 253969 w 438750"/>
                <a:gd name="connsiteY15" fmla="*/ 85134 h 219375"/>
                <a:gd name="connsiteX16" fmla="*/ 282876 w 438750"/>
                <a:gd name="connsiteY16" fmla="*/ 230023 h 219375"/>
                <a:gd name="connsiteX17" fmla="*/ 448268 w 438750"/>
                <a:gd name="connsiteY17" fmla="*/ 230023 h 219375"/>
                <a:gd name="connsiteX18" fmla="*/ 448268 w 438750"/>
                <a:gd name="connsiteY18" fmla="*/ 89421 h 219375"/>
                <a:gd name="connsiteX19" fmla="*/ 358712 w 438750"/>
                <a:gd name="connsiteY19" fmla="*/ 0 h 21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8750" h="219375">
                  <a:moveTo>
                    <a:pt x="358712" y="0"/>
                  </a:moveTo>
                  <a:lnTo>
                    <a:pt x="90214" y="0"/>
                  </a:lnTo>
                  <a:cubicBezTo>
                    <a:pt x="40551" y="0"/>
                    <a:pt x="0" y="39724"/>
                    <a:pt x="0" y="89387"/>
                  </a:cubicBezTo>
                  <a:lnTo>
                    <a:pt x="0" y="230023"/>
                  </a:lnTo>
                  <a:lnTo>
                    <a:pt x="176918" y="230023"/>
                  </a:lnTo>
                  <a:lnTo>
                    <a:pt x="203496" y="85269"/>
                  </a:lnTo>
                  <a:cubicBezTo>
                    <a:pt x="204491" y="79853"/>
                    <a:pt x="209233" y="75870"/>
                    <a:pt x="214768" y="75870"/>
                  </a:cubicBezTo>
                  <a:lnTo>
                    <a:pt x="190131" y="33919"/>
                  </a:lnTo>
                  <a:cubicBezTo>
                    <a:pt x="189051" y="32079"/>
                    <a:pt x="189034" y="29767"/>
                    <a:pt x="190097" y="27928"/>
                  </a:cubicBezTo>
                  <a:cubicBezTo>
                    <a:pt x="191177" y="26089"/>
                    <a:pt x="193151" y="24924"/>
                    <a:pt x="195294" y="24924"/>
                  </a:cubicBezTo>
                  <a:lnTo>
                    <a:pt x="262997" y="24924"/>
                  </a:lnTo>
                  <a:cubicBezTo>
                    <a:pt x="265174" y="24924"/>
                    <a:pt x="267165" y="26072"/>
                    <a:pt x="268262" y="27979"/>
                  </a:cubicBezTo>
                  <a:cubicBezTo>
                    <a:pt x="269308" y="29869"/>
                    <a:pt x="269274" y="32181"/>
                    <a:pt x="268144" y="33986"/>
                  </a:cubicBezTo>
                  <a:lnTo>
                    <a:pt x="242629" y="75904"/>
                  </a:lnTo>
                  <a:lnTo>
                    <a:pt x="242730" y="75904"/>
                  </a:lnTo>
                  <a:cubicBezTo>
                    <a:pt x="248181" y="75904"/>
                    <a:pt x="252923" y="79768"/>
                    <a:pt x="253969" y="85134"/>
                  </a:cubicBezTo>
                  <a:lnTo>
                    <a:pt x="282876" y="230023"/>
                  </a:lnTo>
                  <a:lnTo>
                    <a:pt x="448268" y="230023"/>
                  </a:lnTo>
                  <a:lnTo>
                    <a:pt x="448268" y="89421"/>
                  </a:lnTo>
                  <a:cubicBezTo>
                    <a:pt x="448183" y="39690"/>
                    <a:pt x="408375" y="0"/>
                    <a:pt x="358712" y="0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7ABDABF9-967F-4F45-A3C5-3FE911E9AA43}"/>
                </a:ext>
              </a:extLst>
            </p:cNvPr>
            <p:cNvSpPr/>
            <p:nvPr/>
          </p:nvSpPr>
          <p:spPr>
            <a:xfrm>
              <a:off x="9144681" y="5690755"/>
              <a:ext cx="253125" cy="253125"/>
            </a:xfrm>
            <a:custGeom>
              <a:avLst/>
              <a:gdLst>
                <a:gd name="connsiteX0" fmla="*/ 257681 w 253125"/>
                <a:gd name="connsiteY0" fmla="*/ 128841 h 253125"/>
                <a:gd name="connsiteX1" fmla="*/ 128841 w 253125"/>
                <a:gd name="connsiteY1" fmla="*/ 257681 h 253125"/>
                <a:gd name="connsiteX2" fmla="*/ 0 w 253125"/>
                <a:gd name="connsiteY2" fmla="*/ 128841 h 253125"/>
                <a:gd name="connsiteX3" fmla="*/ 128841 w 253125"/>
                <a:gd name="connsiteY3" fmla="*/ 0 h 253125"/>
                <a:gd name="connsiteX4" fmla="*/ 257681 w 253125"/>
                <a:gd name="connsiteY4" fmla="*/ 128841 h 25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125" h="253125">
                  <a:moveTo>
                    <a:pt x="257681" y="128841"/>
                  </a:moveTo>
                  <a:cubicBezTo>
                    <a:pt x="257681" y="199997"/>
                    <a:pt x="199997" y="257681"/>
                    <a:pt x="128841" y="257681"/>
                  </a:cubicBezTo>
                  <a:cubicBezTo>
                    <a:pt x="57684" y="257681"/>
                    <a:pt x="0" y="199997"/>
                    <a:pt x="0" y="128841"/>
                  </a:cubicBezTo>
                  <a:cubicBezTo>
                    <a:pt x="0" y="57684"/>
                    <a:pt x="57684" y="0"/>
                    <a:pt x="128841" y="0"/>
                  </a:cubicBezTo>
                  <a:cubicBezTo>
                    <a:pt x="199997" y="0"/>
                    <a:pt x="257681" y="57684"/>
                    <a:pt x="257681" y="128841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FB58E11-4CF0-4D45-9345-21F3BC52CDFB}"/>
              </a:ext>
            </a:extLst>
          </p:cNvPr>
          <p:cNvGrpSpPr/>
          <p:nvPr/>
        </p:nvGrpSpPr>
        <p:grpSpPr>
          <a:xfrm>
            <a:off x="745607" y="2359333"/>
            <a:ext cx="424830" cy="380278"/>
            <a:chOff x="10086069" y="5735592"/>
            <a:chExt cx="525689" cy="470560"/>
          </a:xfrm>
          <a:solidFill>
            <a:schemeClr val="accent1"/>
          </a:solidFill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E4397B62-173E-4A6A-B48C-7D885A1EC11C}"/>
                </a:ext>
              </a:extLst>
            </p:cNvPr>
            <p:cNvSpPr/>
            <p:nvPr/>
          </p:nvSpPr>
          <p:spPr>
            <a:xfrm>
              <a:off x="10225608" y="5735592"/>
              <a:ext cx="185625" cy="168750"/>
            </a:xfrm>
            <a:custGeom>
              <a:avLst/>
              <a:gdLst>
                <a:gd name="connsiteX0" fmla="*/ 187616 w 185625"/>
                <a:gd name="connsiteY0" fmla="*/ 91918 h 168750"/>
                <a:gd name="connsiteX1" fmla="*/ 93808 w 185625"/>
                <a:gd name="connsiteY1" fmla="*/ 183836 h 168750"/>
                <a:gd name="connsiteX2" fmla="*/ 0 w 185625"/>
                <a:gd name="connsiteY2" fmla="*/ 91918 h 168750"/>
                <a:gd name="connsiteX3" fmla="*/ 93808 w 185625"/>
                <a:gd name="connsiteY3" fmla="*/ 0 h 168750"/>
                <a:gd name="connsiteX4" fmla="*/ 187616 w 185625"/>
                <a:gd name="connsiteY4" fmla="*/ 91918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168750">
                  <a:moveTo>
                    <a:pt x="187616" y="91918"/>
                  </a:moveTo>
                  <a:cubicBezTo>
                    <a:pt x="187616" y="142683"/>
                    <a:pt x="145617" y="183836"/>
                    <a:pt x="93808" y="183836"/>
                  </a:cubicBezTo>
                  <a:cubicBezTo>
                    <a:pt x="41999" y="183836"/>
                    <a:pt x="0" y="142683"/>
                    <a:pt x="0" y="91918"/>
                  </a:cubicBezTo>
                  <a:cubicBezTo>
                    <a:pt x="0" y="41153"/>
                    <a:pt x="41999" y="0"/>
                    <a:pt x="93808" y="0"/>
                  </a:cubicBezTo>
                  <a:cubicBezTo>
                    <a:pt x="145617" y="0"/>
                    <a:pt x="187616" y="41153"/>
                    <a:pt x="187616" y="91918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CC36C802-D703-4A31-9535-CD9A24B73B87}"/>
                </a:ext>
              </a:extLst>
            </p:cNvPr>
            <p:cNvSpPr/>
            <p:nvPr/>
          </p:nvSpPr>
          <p:spPr>
            <a:xfrm>
              <a:off x="10156133" y="5766785"/>
              <a:ext cx="455625" cy="337500"/>
            </a:xfrm>
            <a:custGeom>
              <a:avLst/>
              <a:gdLst>
                <a:gd name="connsiteX0" fmla="*/ 420458 w 455625"/>
                <a:gd name="connsiteY0" fmla="*/ 43 h 337500"/>
                <a:gd name="connsiteX1" fmla="*/ 373629 w 455625"/>
                <a:gd name="connsiteY1" fmla="*/ 43462 h 337500"/>
                <a:gd name="connsiteX2" fmla="*/ 332724 w 455625"/>
                <a:gd name="connsiteY2" fmla="*/ 164253 h 337500"/>
                <a:gd name="connsiteX3" fmla="*/ 313588 w 455625"/>
                <a:gd name="connsiteY3" fmla="*/ 173619 h 337500"/>
                <a:gd name="connsiteX4" fmla="*/ 261073 w 455625"/>
                <a:gd name="connsiteY4" fmla="*/ 152356 h 337500"/>
                <a:gd name="connsiteX5" fmla="*/ 163299 w 455625"/>
                <a:gd name="connsiteY5" fmla="*/ 152356 h 337500"/>
                <a:gd name="connsiteX6" fmla="*/ 65526 w 455625"/>
                <a:gd name="connsiteY6" fmla="*/ 152356 h 337500"/>
                <a:gd name="connsiteX7" fmla="*/ 0 w 455625"/>
                <a:gd name="connsiteY7" fmla="*/ 230336 h 337500"/>
                <a:gd name="connsiteX8" fmla="*/ 0 w 455625"/>
                <a:gd name="connsiteY8" fmla="*/ 351903 h 337500"/>
                <a:gd name="connsiteX9" fmla="*/ 323089 w 455625"/>
                <a:gd name="connsiteY9" fmla="*/ 351903 h 337500"/>
                <a:gd name="connsiteX10" fmla="*/ 323089 w 455625"/>
                <a:gd name="connsiteY10" fmla="*/ 273705 h 337500"/>
                <a:gd name="connsiteX11" fmla="*/ 329417 w 455625"/>
                <a:gd name="connsiteY11" fmla="*/ 262837 h 337500"/>
                <a:gd name="connsiteX12" fmla="*/ 385459 w 455625"/>
                <a:gd name="connsiteY12" fmla="*/ 237491 h 337500"/>
                <a:gd name="connsiteX13" fmla="*/ 463826 w 455625"/>
                <a:gd name="connsiteY13" fmla="*/ 46820 h 337500"/>
                <a:gd name="connsiteX14" fmla="*/ 420458 w 455625"/>
                <a:gd name="connsiteY14" fmla="*/ 43 h 3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5625" h="337500">
                  <a:moveTo>
                    <a:pt x="420458" y="43"/>
                  </a:moveTo>
                  <a:cubicBezTo>
                    <a:pt x="395651" y="-1037"/>
                    <a:pt x="374558" y="18538"/>
                    <a:pt x="373629" y="43462"/>
                  </a:cubicBezTo>
                  <a:cubicBezTo>
                    <a:pt x="371351" y="103807"/>
                    <a:pt x="357210" y="145573"/>
                    <a:pt x="332724" y="164253"/>
                  </a:cubicBezTo>
                  <a:cubicBezTo>
                    <a:pt x="326481" y="169029"/>
                    <a:pt x="319866" y="171847"/>
                    <a:pt x="313588" y="173619"/>
                  </a:cubicBezTo>
                  <a:cubicBezTo>
                    <a:pt x="296966" y="159765"/>
                    <a:pt x="275788" y="152356"/>
                    <a:pt x="261073" y="152356"/>
                  </a:cubicBezTo>
                  <a:lnTo>
                    <a:pt x="163299" y="152356"/>
                  </a:lnTo>
                  <a:lnTo>
                    <a:pt x="65526" y="152356"/>
                  </a:lnTo>
                  <a:cubicBezTo>
                    <a:pt x="29346" y="152356"/>
                    <a:pt x="0" y="190393"/>
                    <a:pt x="0" y="230336"/>
                  </a:cubicBezTo>
                  <a:lnTo>
                    <a:pt x="0" y="351903"/>
                  </a:lnTo>
                  <a:lnTo>
                    <a:pt x="323089" y="351903"/>
                  </a:lnTo>
                  <a:lnTo>
                    <a:pt x="323089" y="273705"/>
                  </a:lnTo>
                  <a:cubicBezTo>
                    <a:pt x="325468" y="270009"/>
                    <a:pt x="327645" y="266364"/>
                    <a:pt x="329417" y="262837"/>
                  </a:cubicBezTo>
                  <a:cubicBezTo>
                    <a:pt x="347186" y="258973"/>
                    <a:pt x="366694" y="251362"/>
                    <a:pt x="385459" y="237491"/>
                  </a:cubicBezTo>
                  <a:cubicBezTo>
                    <a:pt x="433991" y="201699"/>
                    <a:pt x="460350" y="137540"/>
                    <a:pt x="463826" y="46820"/>
                  </a:cubicBezTo>
                  <a:cubicBezTo>
                    <a:pt x="464788" y="21946"/>
                    <a:pt x="445365" y="988"/>
                    <a:pt x="420458" y="43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210F0163-17B0-425C-9EDF-5F856A391122}"/>
                </a:ext>
              </a:extLst>
            </p:cNvPr>
            <p:cNvSpPr/>
            <p:nvPr/>
          </p:nvSpPr>
          <p:spPr>
            <a:xfrm>
              <a:off x="10086069" y="6155527"/>
              <a:ext cx="523125" cy="50625"/>
            </a:xfrm>
            <a:custGeom>
              <a:avLst/>
              <a:gdLst>
                <a:gd name="connsiteX0" fmla="*/ 0 w 523125"/>
                <a:gd name="connsiteY0" fmla="*/ 0 h 50625"/>
                <a:gd name="connsiteX1" fmla="*/ 523800 w 523125"/>
                <a:gd name="connsiteY1" fmla="*/ 0 h 50625"/>
                <a:gd name="connsiteX2" fmla="*/ 523800 w 523125"/>
                <a:gd name="connsiteY2" fmla="*/ 53443 h 50625"/>
                <a:gd name="connsiteX3" fmla="*/ 0 w 523125"/>
                <a:gd name="connsiteY3" fmla="*/ 53443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3125" h="50625">
                  <a:moveTo>
                    <a:pt x="0" y="0"/>
                  </a:moveTo>
                  <a:lnTo>
                    <a:pt x="523800" y="0"/>
                  </a:lnTo>
                  <a:lnTo>
                    <a:pt x="523800" y="53443"/>
                  </a:lnTo>
                  <a:lnTo>
                    <a:pt x="0" y="53443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8577BD1-3D65-408B-8B9D-CA515BFDABBD}"/>
              </a:ext>
            </a:extLst>
          </p:cNvPr>
          <p:cNvGrpSpPr/>
          <p:nvPr/>
        </p:nvGrpSpPr>
        <p:grpSpPr>
          <a:xfrm>
            <a:off x="726206" y="2934527"/>
            <a:ext cx="417555" cy="462225"/>
            <a:chOff x="7947468" y="5691312"/>
            <a:chExt cx="483165" cy="534853"/>
          </a:xfrm>
          <a:solidFill>
            <a:schemeClr val="accent1"/>
          </a:solidFill>
        </p:grpSpPr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D9840FAF-772A-4373-B875-AE6D0FE959F1}"/>
                </a:ext>
              </a:extLst>
            </p:cNvPr>
            <p:cNvSpPr/>
            <p:nvPr/>
          </p:nvSpPr>
          <p:spPr>
            <a:xfrm>
              <a:off x="8211258" y="5919378"/>
              <a:ext cx="219375" cy="303750"/>
            </a:xfrm>
            <a:custGeom>
              <a:avLst/>
              <a:gdLst>
                <a:gd name="connsiteX0" fmla="*/ 235913 w 219375"/>
                <a:gd name="connsiteY0" fmla="*/ 16318 h 303750"/>
                <a:gd name="connsiteX1" fmla="*/ 219594 w 219375"/>
                <a:gd name="connsiteY1" fmla="*/ 0 h 303750"/>
                <a:gd name="connsiteX2" fmla="*/ 0 w 219375"/>
                <a:gd name="connsiteY2" fmla="*/ 0 h 303750"/>
                <a:gd name="connsiteX3" fmla="*/ 0 w 219375"/>
                <a:gd name="connsiteY3" fmla="*/ 292444 h 303750"/>
                <a:gd name="connsiteX4" fmla="*/ 17466 w 219375"/>
                <a:gd name="connsiteY4" fmla="*/ 309926 h 303750"/>
                <a:gd name="connsiteX5" fmla="*/ 195767 w 219375"/>
                <a:gd name="connsiteY5" fmla="*/ 309926 h 303750"/>
                <a:gd name="connsiteX6" fmla="*/ 213249 w 219375"/>
                <a:gd name="connsiteY6" fmla="*/ 292444 h 303750"/>
                <a:gd name="connsiteX7" fmla="*/ 213249 w 219375"/>
                <a:gd name="connsiteY7" fmla="*/ 38323 h 303750"/>
                <a:gd name="connsiteX8" fmla="*/ 235879 w 219375"/>
                <a:gd name="connsiteY8" fmla="*/ 38323 h 303750"/>
                <a:gd name="connsiteX9" fmla="*/ 235913 w 219375"/>
                <a:gd name="connsiteY9" fmla="*/ 16318 h 303750"/>
                <a:gd name="connsiteX10" fmla="*/ 235913 w 219375"/>
                <a:gd name="connsiteY10" fmla="*/ 16318 h 30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9375" h="303750">
                  <a:moveTo>
                    <a:pt x="235913" y="16318"/>
                  </a:moveTo>
                  <a:cubicBezTo>
                    <a:pt x="235913" y="7307"/>
                    <a:pt x="228606" y="0"/>
                    <a:pt x="219594" y="0"/>
                  </a:cubicBezTo>
                  <a:lnTo>
                    <a:pt x="0" y="0"/>
                  </a:lnTo>
                  <a:lnTo>
                    <a:pt x="0" y="292444"/>
                  </a:lnTo>
                  <a:cubicBezTo>
                    <a:pt x="0" y="302096"/>
                    <a:pt x="7830" y="309926"/>
                    <a:pt x="17466" y="309926"/>
                  </a:cubicBezTo>
                  <a:lnTo>
                    <a:pt x="195767" y="309926"/>
                  </a:lnTo>
                  <a:cubicBezTo>
                    <a:pt x="205419" y="309926"/>
                    <a:pt x="213249" y="302096"/>
                    <a:pt x="213249" y="292444"/>
                  </a:cubicBezTo>
                  <a:lnTo>
                    <a:pt x="213249" y="38323"/>
                  </a:lnTo>
                  <a:lnTo>
                    <a:pt x="235879" y="38323"/>
                  </a:lnTo>
                  <a:lnTo>
                    <a:pt x="235913" y="16318"/>
                  </a:lnTo>
                  <a:lnTo>
                    <a:pt x="235913" y="16318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BDAFA090-E419-4B4A-8C68-75D16289320F}"/>
                </a:ext>
              </a:extLst>
            </p:cNvPr>
            <p:cNvSpPr/>
            <p:nvPr/>
          </p:nvSpPr>
          <p:spPr>
            <a:xfrm>
              <a:off x="8025836" y="5819275"/>
              <a:ext cx="151875" cy="202500"/>
            </a:xfrm>
            <a:custGeom>
              <a:avLst/>
              <a:gdLst>
                <a:gd name="connsiteX0" fmla="*/ 137531 w 151875"/>
                <a:gd name="connsiteY0" fmla="*/ 36669 h 202500"/>
                <a:gd name="connsiteX1" fmla="*/ 107257 w 151875"/>
                <a:gd name="connsiteY1" fmla="*/ 0 h 202500"/>
                <a:gd name="connsiteX2" fmla="*/ 31826 w 151875"/>
                <a:gd name="connsiteY2" fmla="*/ 0 h 202500"/>
                <a:gd name="connsiteX3" fmla="*/ 0 w 151875"/>
                <a:gd name="connsiteY3" fmla="*/ 36669 h 202500"/>
                <a:gd name="connsiteX4" fmla="*/ 0 w 151875"/>
                <a:gd name="connsiteY4" fmla="*/ 216759 h 202500"/>
                <a:gd name="connsiteX5" fmla="*/ 157562 w 151875"/>
                <a:gd name="connsiteY5" fmla="*/ 216759 h 202500"/>
                <a:gd name="connsiteX6" fmla="*/ 157562 w 151875"/>
                <a:gd name="connsiteY6" fmla="*/ 138426 h 202500"/>
                <a:gd name="connsiteX7" fmla="*/ 137531 w 151875"/>
                <a:gd name="connsiteY7" fmla="*/ 138426 h 202500"/>
                <a:gd name="connsiteX8" fmla="*/ 137531 w 151875"/>
                <a:gd name="connsiteY8" fmla="*/ 36669 h 20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875" h="202500">
                  <a:moveTo>
                    <a:pt x="137531" y="36669"/>
                  </a:moveTo>
                  <a:cubicBezTo>
                    <a:pt x="137531" y="10631"/>
                    <a:pt x="121196" y="0"/>
                    <a:pt x="107257" y="0"/>
                  </a:cubicBezTo>
                  <a:lnTo>
                    <a:pt x="31826" y="0"/>
                  </a:lnTo>
                  <a:cubicBezTo>
                    <a:pt x="17871" y="0"/>
                    <a:pt x="0" y="10631"/>
                    <a:pt x="0" y="36669"/>
                  </a:cubicBezTo>
                  <a:lnTo>
                    <a:pt x="0" y="216759"/>
                  </a:lnTo>
                  <a:lnTo>
                    <a:pt x="157562" y="216759"/>
                  </a:lnTo>
                  <a:lnTo>
                    <a:pt x="157562" y="138426"/>
                  </a:lnTo>
                  <a:lnTo>
                    <a:pt x="137531" y="138426"/>
                  </a:lnTo>
                  <a:lnTo>
                    <a:pt x="137531" y="36669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2B706BDA-94F1-43A6-BA74-CF8D86F3A391}"/>
                </a:ext>
              </a:extLst>
            </p:cNvPr>
            <p:cNvSpPr/>
            <p:nvPr/>
          </p:nvSpPr>
          <p:spPr>
            <a:xfrm>
              <a:off x="8069694" y="5691312"/>
              <a:ext cx="101250" cy="101250"/>
            </a:xfrm>
            <a:custGeom>
              <a:avLst/>
              <a:gdLst>
                <a:gd name="connsiteX0" fmla="*/ 110565 w 101250"/>
                <a:gd name="connsiteY0" fmla="*/ 54641 h 101250"/>
                <a:gd name="connsiteX1" fmla="*/ 55282 w 101250"/>
                <a:gd name="connsiteY1" fmla="*/ 109283 h 101250"/>
                <a:gd name="connsiteX2" fmla="*/ 0 w 101250"/>
                <a:gd name="connsiteY2" fmla="*/ 54641 h 101250"/>
                <a:gd name="connsiteX3" fmla="*/ 55282 w 101250"/>
                <a:gd name="connsiteY3" fmla="*/ 0 h 101250"/>
                <a:gd name="connsiteX4" fmla="*/ 110565 w 101250"/>
                <a:gd name="connsiteY4" fmla="*/ 54641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50" h="101250">
                  <a:moveTo>
                    <a:pt x="110565" y="54641"/>
                  </a:moveTo>
                  <a:cubicBezTo>
                    <a:pt x="110565" y="84819"/>
                    <a:pt x="85814" y="109283"/>
                    <a:pt x="55282" y="109283"/>
                  </a:cubicBezTo>
                  <a:cubicBezTo>
                    <a:pt x="24751" y="109283"/>
                    <a:pt x="0" y="84819"/>
                    <a:pt x="0" y="54641"/>
                  </a:cubicBezTo>
                  <a:cubicBezTo>
                    <a:pt x="0" y="24464"/>
                    <a:pt x="24751" y="0"/>
                    <a:pt x="55282" y="0"/>
                  </a:cubicBezTo>
                  <a:cubicBezTo>
                    <a:pt x="85814" y="0"/>
                    <a:pt x="110565" y="24464"/>
                    <a:pt x="110565" y="54641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FDDDCC61-307C-4DDA-92ED-DD3D2125B22E}"/>
                </a:ext>
              </a:extLst>
            </p:cNvPr>
            <p:cNvSpPr/>
            <p:nvPr/>
          </p:nvSpPr>
          <p:spPr>
            <a:xfrm>
              <a:off x="7947468" y="5821671"/>
              <a:ext cx="219375" cy="270000"/>
            </a:xfrm>
            <a:custGeom>
              <a:avLst/>
              <a:gdLst>
                <a:gd name="connsiteX0" fmla="*/ 58337 w 219375"/>
                <a:gd name="connsiteY0" fmla="*/ 19626 h 270000"/>
                <a:gd name="connsiteX1" fmla="*/ 28131 w 219375"/>
                <a:gd name="connsiteY1" fmla="*/ 0 h 270000"/>
                <a:gd name="connsiteX2" fmla="*/ 0 w 219375"/>
                <a:gd name="connsiteY2" fmla="*/ 19626 h 270000"/>
                <a:gd name="connsiteX3" fmla="*/ 0 w 219375"/>
                <a:gd name="connsiteY3" fmla="*/ 272700 h 270000"/>
                <a:gd name="connsiteX4" fmla="*/ 235929 w 219375"/>
                <a:gd name="connsiteY4" fmla="*/ 272700 h 270000"/>
                <a:gd name="connsiteX5" fmla="*/ 235929 w 219375"/>
                <a:gd name="connsiteY5" fmla="*/ 233567 h 270000"/>
                <a:gd name="connsiteX6" fmla="*/ 58337 w 219375"/>
                <a:gd name="connsiteY6" fmla="*/ 233567 h 270000"/>
                <a:gd name="connsiteX7" fmla="*/ 58337 w 219375"/>
                <a:gd name="connsiteY7" fmla="*/ 19626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375" h="270000">
                  <a:moveTo>
                    <a:pt x="58337" y="19626"/>
                  </a:moveTo>
                  <a:cubicBezTo>
                    <a:pt x="58337" y="8775"/>
                    <a:pt x="38998" y="0"/>
                    <a:pt x="28131" y="0"/>
                  </a:cubicBezTo>
                  <a:cubicBezTo>
                    <a:pt x="17297" y="0"/>
                    <a:pt x="0" y="8775"/>
                    <a:pt x="0" y="19626"/>
                  </a:cubicBezTo>
                  <a:lnTo>
                    <a:pt x="0" y="272700"/>
                  </a:lnTo>
                  <a:lnTo>
                    <a:pt x="235929" y="272700"/>
                  </a:lnTo>
                  <a:lnTo>
                    <a:pt x="235929" y="233567"/>
                  </a:lnTo>
                  <a:lnTo>
                    <a:pt x="58337" y="233567"/>
                  </a:lnTo>
                  <a:lnTo>
                    <a:pt x="58337" y="19626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FA1AF009-9E6D-48C8-84C5-C1B403E4898B}"/>
                </a:ext>
              </a:extLst>
            </p:cNvPr>
            <p:cNvSpPr/>
            <p:nvPr/>
          </p:nvSpPr>
          <p:spPr>
            <a:xfrm>
              <a:off x="7982163" y="6108040"/>
              <a:ext cx="185625" cy="118125"/>
            </a:xfrm>
            <a:custGeom>
              <a:avLst/>
              <a:gdLst>
                <a:gd name="connsiteX0" fmla="*/ 184224 w 185625"/>
                <a:gd name="connsiteY0" fmla="*/ 71617 h 118125"/>
                <a:gd name="connsiteX1" fmla="*/ 96643 w 185625"/>
                <a:gd name="connsiteY1" fmla="*/ 0 h 118125"/>
                <a:gd name="connsiteX2" fmla="*/ 29346 w 185625"/>
                <a:gd name="connsiteY2" fmla="*/ 23439 h 118125"/>
                <a:gd name="connsiteX3" fmla="*/ 9079 w 185625"/>
                <a:gd name="connsiteY3" fmla="*/ 71651 h 118125"/>
                <a:gd name="connsiteX4" fmla="*/ 0 w 185625"/>
                <a:gd name="connsiteY4" fmla="*/ 92576 h 118125"/>
                <a:gd name="connsiteX5" fmla="*/ 28704 w 185625"/>
                <a:gd name="connsiteY5" fmla="*/ 121264 h 118125"/>
                <a:gd name="connsiteX6" fmla="*/ 57392 w 185625"/>
                <a:gd name="connsiteY6" fmla="*/ 92576 h 118125"/>
                <a:gd name="connsiteX7" fmla="*/ 48330 w 185625"/>
                <a:gd name="connsiteY7" fmla="*/ 71651 h 118125"/>
                <a:gd name="connsiteX8" fmla="*/ 48330 w 185625"/>
                <a:gd name="connsiteY8" fmla="*/ 70605 h 118125"/>
                <a:gd name="connsiteX9" fmla="*/ 57493 w 185625"/>
                <a:gd name="connsiteY9" fmla="*/ 52498 h 118125"/>
                <a:gd name="connsiteX10" fmla="*/ 96643 w 185625"/>
                <a:gd name="connsiteY10" fmla="*/ 40078 h 118125"/>
                <a:gd name="connsiteX11" fmla="*/ 144906 w 185625"/>
                <a:gd name="connsiteY11" fmla="*/ 71820 h 118125"/>
                <a:gd name="connsiteX12" fmla="*/ 135945 w 185625"/>
                <a:gd name="connsiteY12" fmla="*/ 92576 h 118125"/>
                <a:gd name="connsiteX13" fmla="*/ 164649 w 185625"/>
                <a:gd name="connsiteY13" fmla="*/ 121281 h 118125"/>
                <a:gd name="connsiteX14" fmla="*/ 193320 w 185625"/>
                <a:gd name="connsiteY14" fmla="*/ 92576 h 118125"/>
                <a:gd name="connsiteX15" fmla="*/ 184224 w 185625"/>
                <a:gd name="connsiteY15" fmla="*/ 71617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5625" h="118125">
                  <a:moveTo>
                    <a:pt x="184224" y="71617"/>
                  </a:moveTo>
                  <a:cubicBezTo>
                    <a:pt x="182588" y="15390"/>
                    <a:pt x="126495" y="0"/>
                    <a:pt x="96643" y="0"/>
                  </a:cubicBezTo>
                  <a:cubicBezTo>
                    <a:pt x="67669" y="0"/>
                    <a:pt x="45006" y="7341"/>
                    <a:pt x="29346" y="23439"/>
                  </a:cubicBezTo>
                  <a:cubicBezTo>
                    <a:pt x="8944" y="44415"/>
                    <a:pt x="8994" y="68732"/>
                    <a:pt x="9079" y="71651"/>
                  </a:cubicBezTo>
                  <a:cubicBezTo>
                    <a:pt x="3493" y="76916"/>
                    <a:pt x="0" y="84308"/>
                    <a:pt x="0" y="92576"/>
                  </a:cubicBezTo>
                  <a:cubicBezTo>
                    <a:pt x="0" y="108405"/>
                    <a:pt x="12842" y="121264"/>
                    <a:pt x="28704" y="121264"/>
                  </a:cubicBezTo>
                  <a:cubicBezTo>
                    <a:pt x="44550" y="121264"/>
                    <a:pt x="57392" y="108405"/>
                    <a:pt x="57392" y="92576"/>
                  </a:cubicBezTo>
                  <a:cubicBezTo>
                    <a:pt x="57392" y="84308"/>
                    <a:pt x="53899" y="76882"/>
                    <a:pt x="48330" y="71651"/>
                  </a:cubicBezTo>
                  <a:cubicBezTo>
                    <a:pt x="48347" y="71314"/>
                    <a:pt x="48347" y="70959"/>
                    <a:pt x="48330" y="70605"/>
                  </a:cubicBezTo>
                  <a:cubicBezTo>
                    <a:pt x="48330" y="70453"/>
                    <a:pt x="48566" y="61695"/>
                    <a:pt x="57493" y="52498"/>
                  </a:cubicBezTo>
                  <a:cubicBezTo>
                    <a:pt x="65492" y="44263"/>
                    <a:pt x="78654" y="40078"/>
                    <a:pt x="96643" y="40078"/>
                  </a:cubicBezTo>
                  <a:cubicBezTo>
                    <a:pt x="98567" y="40078"/>
                    <a:pt x="142476" y="40433"/>
                    <a:pt x="144906" y="71820"/>
                  </a:cubicBezTo>
                  <a:cubicBezTo>
                    <a:pt x="139387" y="77034"/>
                    <a:pt x="135945" y="84409"/>
                    <a:pt x="135945" y="92576"/>
                  </a:cubicBezTo>
                  <a:cubicBezTo>
                    <a:pt x="135945" y="108422"/>
                    <a:pt x="148787" y="121281"/>
                    <a:pt x="164649" y="121281"/>
                  </a:cubicBezTo>
                  <a:cubicBezTo>
                    <a:pt x="180495" y="121281"/>
                    <a:pt x="193320" y="108422"/>
                    <a:pt x="193320" y="92576"/>
                  </a:cubicBezTo>
                  <a:cubicBezTo>
                    <a:pt x="193320" y="84291"/>
                    <a:pt x="189827" y="76866"/>
                    <a:pt x="184224" y="71617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5FC01621-7317-510E-9F69-58AB75D8B966}"/>
              </a:ext>
            </a:extLst>
          </p:cNvPr>
          <p:cNvGrpSpPr/>
          <p:nvPr/>
        </p:nvGrpSpPr>
        <p:grpSpPr>
          <a:xfrm>
            <a:off x="726206" y="3587987"/>
            <a:ext cx="417555" cy="462225"/>
            <a:chOff x="7947468" y="5691312"/>
            <a:chExt cx="483165" cy="534853"/>
          </a:xfrm>
          <a:solidFill>
            <a:schemeClr val="accent1"/>
          </a:solidFill>
        </p:grpSpPr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4E083D49-1501-6E97-0A48-D174C6643F9B}"/>
                </a:ext>
              </a:extLst>
            </p:cNvPr>
            <p:cNvSpPr/>
            <p:nvPr/>
          </p:nvSpPr>
          <p:spPr>
            <a:xfrm>
              <a:off x="8211258" y="5919378"/>
              <a:ext cx="219375" cy="303750"/>
            </a:xfrm>
            <a:custGeom>
              <a:avLst/>
              <a:gdLst>
                <a:gd name="connsiteX0" fmla="*/ 235913 w 219375"/>
                <a:gd name="connsiteY0" fmla="*/ 16318 h 303750"/>
                <a:gd name="connsiteX1" fmla="*/ 219594 w 219375"/>
                <a:gd name="connsiteY1" fmla="*/ 0 h 303750"/>
                <a:gd name="connsiteX2" fmla="*/ 0 w 219375"/>
                <a:gd name="connsiteY2" fmla="*/ 0 h 303750"/>
                <a:gd name="connsiteX3" fmla="*/ 0 w 219375"/>
                <a:gd name="connsiteY3" fmla="*/ 292444 h 303750"/>
                <a:gd name="connsiteX4" fmla="*/ 17466 w 219375"/>
                <a:gd name="connsiteY4" fmla="*/ 309926 h 303750"/>
                <a:gd name="connsiteX5" fmla="*/ 195767 w 219375"/>
                <a:gd name="connsiteY5" fmla="*/ 309926 h 303750"/>
                <a:gd name="connsiteX6" fmla="*/ 213249 w 219375"/>
                <a:gd name="connsiteY6" fmla="*/ 292444 h 303750"/>
                <a:gd name="connsiteX7" fmla="*/ 213249 w 219375"/>
                <a:gd name="connsiteY7" fmla="*/ 38323 h 303750"/>
                <a:gd name="connsiteX8" fmla="*/ 235879 w 219375"/>
                <a:gd name="connsiteY8" fmla="*/ 38323 h 303750"/>
                <a:gd name="connsiteX9" fmla="*/ 235913 w 219375"/>
                <a:gd name="connsiteY9" fmla="*/ 16318 h 303750"/>
                <a:gd name="connsiteX10" fmla="*/ 235913 w 219375"/>
                <a:gd name="connsiteY10" fmla="*/ 16318 h 30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9375" h="303750">
                  <a:moveTo>
                    <a:pt x="235913" y="16318"/>
                  </a:moveTo>
                  <a:cubicBezTo>
                    <a:pt x="235913" y="7307"/>
                    <a:pt x="228606" y="0"/>
                    <a:pt x="219594" y="0"/>
                  </a:cubicBezTo>
                  <a:lnTo>
                    <a:pt x="0" y="0"/>
                  </a:lnTo>
                  <a:lnTo>
                    <a:pt x="0" y="292444"/>
                  </a:lnTo>
                  <a:cubicBezTo>
                    <a:pt x="0" y="302096"/>
                    <a:pt x="7830" y="309926"/>
                    <a:pt x="17466" y="309926"/>
                  </a:cubicBezTo>
                  <a:lnTo>
                    <a:pt x="195767" y="309926"/>
                  </a:lnTo>
                  <a:cubicBezTo>
                    <a:pt x="205419" y="309926"/>
                    <a:pt x="213249" y="302096"/>
                    <a:pt x="213249" y="292444"/>
                  </a:cubicBezTo>
                  <a:lnTo>
                    <a:pt x="213249" y="38323"/>
                  </a:lnTo>
                  <a:lnTo>
                    <a:pt x="235879" y="38323"/>
                  </a:lnTo>
                  <a:lnTo>
                    <a:pt x="235913" y="16318"/>
                  </a:lnTo>
                  <a:lnTo>
                    <a:pt x="235913" y="16318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D2BC4E85-B562-93AE-A71A-8A08C0FAB5C5}"/>
                </a:ext>
              </a:extLst>
            </p:cNvPr>
            <p:cNvSpPr/>
            <p:nvPr/>
          </p:nvSpPr>
          <p:spPr>
            <a:xfrm>
              <a:off x="8025836" y="5819275"/>
              <a:ext cx="151875" cy="202500"/>
            </a:xfrm>
            <a:custGeom>
              <a:avLst/>
              <a:gdLst>
                <a:gd name="connsiteX0" fmla="*/ 137531 w 151875"/>
                <a:gd name="connsiteY0" fmla="*/ 36669 h 202500"/>
                <a:gd name="connsiteX1" fmla="*/ 107257 w 151875"/>
                <a:gd name="connsiteY1" fmla="*/ 0 h 202500"/>
                <a:gd name="connsiteX2" fmla="*/ 31826 w 151875"/>
                <a:gd name="connsiteY2" fmla="*/ 0 h 202500"/>
                <a:gd name="connsiteX3" fmla="*/ 0 w 151875"/>
                <a:gd name="connsiteY3" fmla="*/ 36669 h 202500"/>
                <a:gd name="connsiteX4" fmla="*/ 0 w 151875"/>
                <a:gd name="connsiteY4" fmla="*/ 216759 h 202500"/>
                <a:gd name="connsiteX5" fmla="*/ 157562 w 151875"/>
                <a:gd name="connsiteY5" fmla="*/ 216759 h 202500"/>
                <a:gd name="connsiteX6" fmla="*/ 157562 w 151875"/>
                <a:gd name="connsiteY6" fmla="*/ 138426 h 202500"/>
                <a:gd name="connsiteX7" fmla="*/ 137531 w 151875"/>
                <a:gd name="connsiteY7" fmla="*/ 138426 h 202500"/>
                <a:gd name="connsiteX8" fmla="*/ 137531 w 151875"/>
                <a:gd name="connsiteY8" fmla="*/ 36669 h 20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875" h="202500">
                  <a:moveTo>
                    <a:pt x="137531" y="36669"/>
                  </a:moveTo>
                  <a:cubicBezTo>
                    <a:pt x="137531" y="10631"/>
                    <a:pt x="121196" y="0"/>
                    <a:pt x="107257" y="0"/>
                  </a:cubicBezTo>
                  <a:lnTo>
                    <a:pt x="31826" y="0"/>
                  </a:lnTo>
                  <a:cubicBezTo>
                    <a:pt x="17871" y="0"/>
                    <a:pt x="0" y="10631"/>
                    <a:pt x="0" y="36669"/>
                  </a:cubicBezTo>
                  <a:lnTo>
                    <a:pt x="0" y="216759"/>
                  </a:lnTo>
                  <a:lnTo>
                    <a:pt x="157562" y="216759"/>
                  </a:lnTo>
                  <a:lnTo>
                    <a:pt x="157562" y="138426"/>
                  </a:lnTo>
                  <a:lnTo>
                    <a:pt x="137531" y="138426"/>
                  </a:lnTo>
                  <a:lnTo>
                    <a:pt x="137531" y="36669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D4C219AD-81A4-590B-83D2-D65C65E69295}"/>
                </a:ext>
              </a:extLst>
            </p:cNvPr>
            <p:cNvSpPr/>
            <p:nvPr/>
          </p:nvSpPr>
          <p:spPr>
            <a:xfrm>
              <a:off x="8069694" y="5691312"/>
              <a:ext cx="101250" cy="101250"/>
            </a:xfrm>
            <a:custGeom>
              <a:avLst/>
              <a:gdLst>
                <a:gd name="connsiteX0" fmla="*/ 110565 w 101250"/>
                <a:gd name="connsiteY0" fmla="*/ 54641 h 101250"/>
                <a:gd name="connsiteX1" fmla="*/ 55282 w 101250"/>
                <a:gd name="connsiteY1" fmla="*/ 109283 h 101250"/>
                <a:gd name="connsiteX2" fmla="*/ 0 w 101250"/>
                <a:gd name="connsiteY2" fmla="*/ 54641 h 101250"/>
                <a:gd name="connsiteX3" fmla="*/ 55282 w 101250"/>
                <a:gd name="connsiteY3" fmla="*/ 0 h 101250"/>
                <a:gd name="connsiteX4" fmla="*/ 110565 w 101250"/>
                <a:gd name="connsiteY4" fmla="*/ 54641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50" h="101250">
                  <a:moveTo>
                    <a:pt x="110565" y="54641"/>
                  </a:moveTo>
                  <a:cubicBezTo>
                    <a:pt x="110565" y="84819"/>
                    <a:pt x="85814" y="109283"/>
                    <a:pt x="55282" y="109283"/>
                  </a:cubicBezTo>
                  <a:cubicBezTo>
                    <a:pt x="24751" y="109283"/>
                    <a:pt x="0" y="84819"/>
                    <a:pt x="0" y="54641"/>
                  </a:cubicBezTo>
                  <a:cubicBezTo>
                    <a:pt x="0" y="24464"/>
                    <a:pt x="24751" y="0"/>
                    <a:pt x="55282" y="0"/>
                  </a:cubicBezTo>
                  <a:cubicBezTo>
                    <a:pt x="85814" y="0"/>
                    <a:pt x="110565" y="24464"/>
                    <a:pt x="110565" y="54641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F10D381C-FFDE-2122-F681-1A30C2849E32}"/>
                </a:ext>
              </a:extLst>
            </p:cNvPr>
            <p:cNvSpPr/>
            <p:nvPr/>
          </p:nvSpPr>
          <p:spPr>
            <a:xfrm>
              <a:off x="7947468" y="5821671"/>
              <a:ext cx="219375" cy="270000"/>
            </a:xfrm>
            <a:custGeom>
              <a:avLst/>
              <a:gdLst>
                <a:gd name="connsiteX0" fmla="*/ 58337 w 219375"/>
                <a:gd name="connsiteY0" fmla="*/ 19626 h 270000"/>
                <a:gd name="connsiteX1" fmla="*/ 28131 w 219375"/>
                <a:gd name="connsiteY1" fmla="*/ 0 h 270000"/>
                <a:gd name="connsiteX2" fmla="*/ 0 w 219375"/>
                <a:gd name="connsiteY2" fmla="*/ 19626 h 270000"/>
                <a:gd name="connsiteX3" fmla="*/ 0 w 219375"/>
                <a:gd name="connsiteY3" fmla="*/ 272700 h 270000"/>
                <a:gd name="connsiteX4" fmla="*/ 235929 w 219375"/>
                <a:gd name="connsiteY4" fmla="*/ 272700 h 270000"/>
                <a:gd name="connsiteX5" fmla="*/ 235929 w 219375"/>
                <a:gd name="connsiteY5" fmla="*/ 233567 h 270000"/>
                <a:gd name="connsiteX6" fmla="*/ 58337 w 219375"/>
                <a:gd name="connsiteY6" fmla="*/ 233567 h 270000"/>
                <a:gd name="connsiteX7" fmla="*/ 58337 w 219375"/>
                <a:gd name="connsiteY7" fmla="*/ 19626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375" h="270000">
                  <a:moveTo>
                    <a:pt x="58337" y="19626"/>
                  </a:moveTo>
                  <a:cubicBezTo>
                    <a:pt x="58337" y="8775"/>
                    <a:pt x="38998" y="0"/>
                    <a:pt x="28131" y="0"/>
                  </a:cubicBezTo>
                  <a:cubicBezTo>
                    <a:pt x="17297" y="0"/>
                    <a:pt x="0" y="8775"/>
                    <a:pt x="0" y="19626"/>
                  </a:cubicBezTo>
                  <a:lnTo>
                    <a:pt x="0" y="272700"/>
                  </a:lnTo>
                  <a:lnTo>
                    <a:pt x="235929" y="272700"/>
                  </a:lnTo>
                  <a:lnTo>
                    <a:pt x="235929" y="233567"/>
                  </a:lnTo>
                  <a:lnTo>
                    <a:pt x="58337" y="233567"/>
                  </a:lnTo>
                  <a:lnTo>
                    <a:pt x="58337" y="19626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6A43C21E-3503-1931-BD67-A741154D4A2F}"/>
                </a:ext>
              </a:extLst>
            </p:cNvPr>
            <p:cNvSpPr/>
            <p:nvPr/>
          </p:nvSpPr>
          <p:spPr>
            <a:xfrm>
              <a:off x="7982163" y="6108040"/>
              <a:ext cx="185625" cy="118125"/>
            </a:xfrm>
            <a:custGeom>
              <a:avLst/>
              <a:gdLst>
                <a:gd name="connsiteX0" fmla="*/ 184224 w 185625"/>
                <a:gd name="connsiteY0" fmla="*/ 71617 h 118125"/>
                <a:gd name="connsiteX1" fmla="*/ 96643 w 185625"/>
                <a:gd name="connsiteY1" fmla="*/ 0 h 118125"/>
                <a:gd name="connsiteX2" fmla="*/ 29346 w 185625"/>
                <a:gd name="connsiteY2" fmla="*/ 23439 h 118125"/>
                <a:gd name="connsiteX3" fmla="*/ 9079 w 185625"/>
                <a:gd name="connsiteY3" fmla="*/ 71651 h 118125"/>
                <a:gd name="connsiteX4" fmla="*/ 0 w 185625"/>
                <a:gd name="connsiteY4" fmla="*/ 92576 h 118125"/>
                <a:gd name="connsiteX5" fmla="*/ 28704 w 185625"/>
                <a:gd name="connsiteY5" fmla="*/ 121264 h 118125"/>
                <a:gd name="connsiteX6" fmla="*/ 57392 w 185625"/>
                <a:gd name="connsiteY6" fmla="*/ 92576 h 118125"/>
                <a:gd name="connsiteX7" fmla="*/ 48330 w 185625"/>
                <a:gd name="connsiteY7" fmla="*/ 71651 h 118125"/>
                <a:gd name="connsiteX8" fmla="*/ 48330 w 185625"/>
                <a:gd name="connsiteY8" fmla="*/ 70605 h 118125"/>
                <a:gd name="connsiteX9" fmla="*/ 57493 w 185625"/>
                <a:gd name="connsiteY9" fmla="*/ 52498 h 118125"/>
                <a:gd name="connsiteX10" fmla="*/ 96643 w 185625"/>
                <a:gd name="connsiteY10" fmla="*/ 40078 h 118125"/>
                <a:gd name="connsiteX11" fmla="*/ 144906 w 185625"/>
                <a:gd name="connsiteY11" fmla="*/ 71820 h 118125"/>
                <a:gd name="connsiteX12" fmla="*/ 135945 w 185625"/>
                <a:gd name="connsiteY12" fmla="*/ 92576 h 118125"/>
                <a:gd name="connsiteX13" fmla="*/ 164649 w 185625"/>
                <a:gd name="connsiteY13" fmla="*/ 121281 h 118125"/>
                <a:gd name="connsiteX14" fmla="*/ 193320 w 185625"/>
                <a:gd name="connsiteY14" fmla="*/ 92576 h 118125"/>
                <a:gd name="connsiteX15" fmla="*/ 184224 w 185625"/>
                <a:gd name="connsiteY15" fmla="*/ 71617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5625" h="118125">
                  <a:moveTo>
                    <a:pt x="184224" y="71617"/>
                  </a:moveTo>
                  <a:cubicBezTo>
                    <a:pt x="182588" y="15390"/>
                    <a:pt x="126495" y="0"/>
                    <a:pt x="96643" y="0"/>
                  </a:cubicBezTo>
                  <a:cubicBezTo>
                    <a:pt x="67669" y="0"/>
                    <a:pt x="45006" y="7341"/>
                    <a:pt x="29346" y="23439"/>
                  </a:cubicBezTo>
                  <a:cubicBezTo>
                    <a:pt x="8944" y="44415"/>
                    <a:pt x="8994" y="68732"/>
                    <a:pt x="9079" y="71651"/>
                  </a:cubicBezTo>
                  <a:cubicBezTo>
                    <a:pt x="3493" y="76916"/>
                    <a:pt x="0" y="84308"/>
                    <a:pt x="0" y="92576"/>
                  </a:cubicBezTo>
                  <a:cubicBezTo>
                    <a:pt x="0" y="108405"/>
                    <a:pt x="12842" y="121264"/>
                    <a:pt x="28704" y="121264"/>
                  </a:cubicBezTo>
                  <a:cubicBezTo>
                    <a:pt x="44550" y="121264"/>
                    <a:pt x="57392" y="108405"/>
                    <a:pt x="57392" y="92576"/>
                  </a:cubicBezTo>
                  <a:cubicBezTo>
                    <a:pt x="57392" y="84308"/>
                    <a:pt x="53899" y="76882"/>
                    <a:pt x="48330" y="71651"/>
                  </a:cubicBezTo>
                  <a:cubicBezTo>
                    <a:pt x="48347" y="71314"/>
                    <a:pt x="48347" y="70959"/>
                    <a:pt x="48330" y="70605"/>
                  </a:cubicBezTo>
                  <a:cubicBezTo>
                    <a:pt x="48330" y="70453"/>
                    <a:pt x="48566" y="61695"/>
                    <a:pt x="57493" y="52498"/>
                  </a:cubicBezTo>
                  <a:cubicBezTo>
                    <a:pt x="65492" y="44263"/>
                    <a:pt x="78654" y="40078"/>
                    <a:pt x="96643" y="40078"/>
                  </a:cubicBezTo>
                  <a:cubicBezTo>
                    <a:pt x="98567" y="40078"/>
                    <a:pt x="142476" y="40433"/>
                    <a:pt x="144906" y="71820"/>
                  </a:cubicBezTo>
                  <a:cubicBezTo>
                    <a:pt x="139387" y="77034"/>
                    <a:pt x="135945" y="84409"/>
                    <a:pt x="135945" y="92576"/>
                  </a:cubicBezTo>
                  <a:cubicBezTo>
                    <a:pt x="135945" y="108422"/>
                    <a:pt x="148787" y="121281"/>
                    <a:pt x="164649" y="121281"/>
                  </a:cubicBezTo>
                  <a:cubicBezTo>
                    <a:pt x="180495" y="121281"/>
                    <a:pt x="193320" y="108422"/>
                    <a:pt x="193320" y="92576"/>
                  </a:cubicBezTo>
                  <a:cubicBezTo>
                    <a:pt x="193320" y="84291"/>
                    <a:pt x="189827" y="76866"/>
                    <a:pt x="184224" y="71617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4AAC4B9B-F1CB-D6B0-18B1-3CB2EB694D5F}"/>
              </a:ext>
            </a:extLst>
          </p:cNvPr>
          <p:cNvGrpSpPr/>
          <p:nvPr/>
        </p:nvGrpSpPr>
        <p:grpSpPr>
          <a:xfrm>
            <a:off x="726206" y="4214821"/>
            <a:ext cx="417555" cy="462225"/>
            <a:chOff x="7947468" y="5691312"/>
            <a:chExt cx="483165" cy="534853"/>
          </a:xfrm>
          <a:solidFill>
            <a:schemeClr val="accent1"/>
          </a:solidFill>
        </p:grpSpPr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18249817-553E-D5A1-EE50-A8AE2C1225B6}"/>
                </a:ext>
              </a:extLst>
            </p:cNvPr>
            <p:cNvSpPr/>
            <p:nvPr/>
          </p:nvSpPr>
          <p:spPr>
            <a:xfrm>
              <a:off x="8211258" y="5919378"/>
              <a:ext cx="219375" cy="303750"/>
            </a:xfrm>
            <a:custGeom>
              <a:avLst/>
              <a:gdLst>
                <a:gd name="connsiteX0" fmla="*/ 235913 w 219375"/>
                <a:gd name="connsiteY0" fmla="*/ 16318 h 303750"/>
                <a:gd name="connsiteX1" fmla="*/ 219594 w 219375"/>
                <a:gd name="connsiteY1" fmla="*/ 0 h 303750"/>
                <a:gd name="connsiteX2" fmla="*/ 0 w 219375"/>
                <a:gd name="connsiteY2" fmla="*/ 0 h 303750"/>
                <a:gd name="connsiteX3" fmla="*/ 0 w 219375"/>
                <a:gd name="connsiteY3" fmla="*/ 292444 h 303750"/>
                <a:gd name="connsiteX4" fmla="*/ 17466 w 219375"/>
                <a:gd name="connsiteY4" fmla="*/ 309926 h 303750"/>
                <a:gd name="connsiteX5" fmla="*/ 195767 w 219375"/>
                <a:gd name="connsiteY5" fmla="*/ 309926 h 303750"/>
                <a:gd name="connsiteX6" fmla="*/ 213249 w 219375"/>
                <a:gd name="connsiteY6" fmla="*/ 292444 h 303750"/>
                <a:gd name="connsiteX7" fmla="*/ 213249 w 219375"/>
                <a:gd name="connsiteY7" fmla="*/ 38323 h 303750"/>
                <a:gd name="connsiteX8" fmla="*/ 235879 w 219375"/>
                <a:gd name="connsiteY8" fmla="*/ 38323 h 303750"/>
                <a:gd name="connsiteX9" fmla="*/ 235913 w 219375"/>
                <a:gd name="connsiteY9" fmla="*/ 16318 h 303750"/>
                <a:gd name="connsiteX10" fmla="*/ 235913 w 219375"/>
                <a:gd name="connsiteY10" fmla="*/ 16318 h 30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9375" h="303750">
                  <a:moveTo>
                    <a:pt x="235913" y="16318"/>
                  </a:moveTo>
                  <a:cubicBezTo>
                    <a:pt x="235913" y="7307"/>
                    <a:pt x="228606" y="0"/>
                    <a:pt x="219594" y="0"/>
                  </a:cubicBezTo>
                  <a:lnTo>
                    <a:pt x="0" y="0"/>
                  </a:lnTo>
                  <a:lnTo>
                    <a:pt x="0" y="292444"/>
                  </a:lnTo>
                  <a:cubicBezTo>
                    <a:pt x="0" y="302096"/>
                    <a:pt x="7830" y="309926"/>
                    <a:pt x="17466" y="309926"/>
                  </a:cubicBezTo>
                  <a:lnTo>
                    <a:pt x="195767" y="309926"/>
                  </a:lnTo>
                  <a:cubicBezTo>
                    <a:pt x="205419" y="309926"/>
                    <a:pt x="213249" y="302096"/>
                    <a:pt x="213249" y="292444"/>
                  </a:cubicBezTo>
                  <a:lnTo>
                    <a:pt x="213249" y="38323"/>
                  </a:lnTo>
                  <a:lnTo>
                    <a:pt x="235879" y="38323"/>
                  </a:lnTo>
                  <a:lnTo>
                    <a:pt x="235913" y="16318"/>
                  </a:lnTo>
                  <a:lnTo>
                    <a:pt x="235913" y="16318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2E3DC70F-DC52-D183-B080-45452025F2A6}"/>
                </a:ext>
              </a:extLst>
            </p:cNvPr>
            <p:cNvSpPr/>
            <p:nvPr/>
          </p:nvSpPr>
          <p:spPr>
            <a:xfrm>
              <a:off x="8025836" y="5819275"/>
              <a:ext cx="151875" cy="202500"/>
            </a:xfrm>
            <a:custGeom>
              <a:avLst/>
              <a:gdLst>
                <a:gd name="connsiteX0" fmla="*/ 137531 w 151875"/>
                <a:gd name="connsiteY0" fmla="*/ 36669 h 202500"/>
                <a:gd name="connsiteX1" fmla="*/ 107257 w 151875"/>
                <a:gd name="connsiteY1" fmla="*/ 0 h 202500"/>
                <a:gd name="connsiteX2" fmla="*/ 31826 w 151875"/>
                <a:gd name="connsiteY2" fmla="*/ 0 h 202500"/>
                <a:gd name="connsiteX3" fmla="*/ 0 w 151875"/>
                <a:gd name="connsiteY3" fmla="*/ 36669 h 202500"/>
                <a:gd name="connsiteX4" fmla="*/ 0 w 151875"/>
                <a:gd name="connsiteY4" fmla="*/ 216759 h 202500"/>
                <a:gd name="connsiteX5" fmla="*/ 157562 w 151875"/>
                <a:gd name="connsiteY5" fmla="*/ 216759 h 202500"/>
                <a:gd name="connsiteX6" fmla="*/ 157562 w 151875"/>
                <a:gd name="connsiteY6" fmla="*/ 138426 h 202500"/>
                <a:gd name="connsiteX7" fmla="*/ 137531 w 151875"/>
                <a:gd name="connsiteY7" fmla="*/ 138426 h 202500"/>
                <a:gd name="connsiteX8" fmla="*/ 137531 w 151875"/>
                <a:gd name="connsiteY8" fmla="*/ 36669 h 20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875" h="202500">
                  <a:moveTo>
                    <a:pt x="137531" y="36669"/>
                  </a:moveTo>
                  <a:cubicBezTo>
                    <a:pt x="137531" y="10631"/>
                    <a:pt x="121196" y="0"/>
                    <a:pt x="107257" y="0"/>
                  </a:cubicBezTo>
                  <a:lnTo>
                    <a:pt x="31826" y="0"/>
                  </a:lnTo>
                  <a:cubicBezTo>
                    <a:pt x="17871" y="0"/>
                    <a:pt x="0" y="10631"/>
                    <a:pt x="0" y="36669"/>
                  </a:cubicBezTo>
                  <a:lnTo>
                    <a:pt x="0" y="216759"/>
                  </a:lnTo>
                  <a:lnTo>
                    <a:pt x="157562" y="216759"/>
                  </a:lnTo>
                  <a:lnTo>
                    <a:pt x="157562" y="138426"/>
                  </a:lnTo>
                  <a:lnTo>
                    <a:pt x="137531" y="138426"/>
                  </a:lnTo>
                  <a:lnTo>
                    <a:pt x="137531" y="36669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2A9F39AE-D6DD-E084-8E42-E92998B3ECA3}"/>
                </a:ext>
              </a:extLst>
            </p:cNvPr>
            <p:cNvSpPr/>
            <p:nvPr/>
          </p:nvSpPr>
          <p:spPr>
            <a:xfrm>
              <a:off x="8069694" y="5691312"/>
              <a:ext cx="101250" cy="101250"/>
            </a:xfrm>
            <a:custGeom>
              <a:avLst/>
              <a:gdLst>
                <a:gd name="connsiteX0" fmla="*/ 110565 w 101250"/>
                <a:gd name="connsiteY0" fmla="*/ 54641 h 101250"/>
                <a:gd name="connsiteX1" fmla="*/ 55282 w 101250"/>
                <a:gd name="connsiteY1" fmla="*/ 109283 h 101250"/>
                <a:gd name="connsiteX2" fmla="*/ 0 w 101250"/>
                <a:gd name="connsiteY2" fmla="*/ 54641 h 101250"/>
                <a:gd name="connsiteX3" fmla="*/ 55282 w 101250"/>
                <a:gd name="connsiteY3" fmla="*/ 0 h 101250"/>
                <a:gd name="connsiteX4" fmla="*/ 110565 w 101250"/>
                <a:gd name="connsiteY4" fmla="*/ 54641 h 10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50" h="101250">
                  <a:moveTo>
                    <a:pt x="110565" y="54641"/>
                  </a:moveTo>
                  <a:cubicBezTo>
                    <a:pt x="110565" y="84819"/>
                    <a:pt x="85814" y="109283"/>
                    <a:pt x="55282" y="109283"/>
                  </a:cubicBezTo>
                  <a:cubicBezTo>
                    <a:pt x="24751" y="109283"/>
                    <a:pt x="0" y="84819"/>
                    <a:pt x="0" y="54641"/>
                  </a:cubicBezTo>
                  <a:cubicBezTo>
                    <a:pt x="0" y="24464"/>
                    <a:pt x="24751" y="0"/>
                    <a:pt x="55282" y="0"/>
                  </a:cubicBezTo>
                  <a:cubicBezTo>
                    <a:pt x="85814" y="0"/>
                    <a:pt x="110565" y="24464"/>
                    <a:pt x="110565" y="54641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309F90A8-8479-C9C8-BC44-3FB511AAF0A2}"/>
                </a:ext>
              </a:extLst>
            </p:cNvPr>
            <p:cNvSpPr/>
            <p:nvPr/>
          </p:nvSpPr>
          <p:spPr>
            <a:xfrm>
              <a:off x="7947468" y="5821671"/>
              <a:ext cx="219375" cy="270000"/>
            </a:xfrm>
            <a:custGeom>
              <a:avLst/>
              <a:gdLst>
                <a:gd name="connsiteX0" fmla="*/ 58337 w 219375"/>
                <a:gd name="connsiteY0" fmla="*/ 19626 h 270000"/>
                <a:gd name="connsiteX1" fmla="*/ 28131 w 219375"/>
                <a:gd name="connsiteY1" fmla="*/ 0 h 270000"/>
                <a:gd name="connsiteX2" fmla="*/ 0 w 219375"/>
                <a:gd name="connsiteY2" fmla="*/ 19626 h 270000"/>
                <a:gd name="connsiteX3" fmla="*/ 0 w 219375"/>
                <a:gd name="connsiteY3" fmla="*/ 272700 h 270000"/>
                <a:gd name="connsiteX4" fmla="*/ 235929 w 219375"/>
                <a:gd name="connsiteY4" fmla="*/ 272700 h 270000"/>
                <a:gd name="connsiteX5" fmla="*/ 235929 w 219375"/>
                <a:gd name="connsiteY5" fmla="*/ 233567 h 270000"/>
                <a:gd name="connsiteX6" fmla="*/ 58337 w 219375"/>
                <a:gd name="connsiteY6" fmla="*/ 233567 h 270000"/>
                <a:gd name="connsiteX7" fmla="*/ 58337 w 219375"/>
                <a:gd name="connsiteY7" fmla="*/ 19626 h 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375" h="270000">
                  <a:moveTo>
                    <a:pt x="58337" y="19626"/>
                  </a:moveTo>
                  <a:cubicBezTo>
                    <a:pt x="58337" y="8775"/>
                    <a:pt x="38998" y="0"/>
                    <a:pt x="28131" y="0"/>
                  </a:cubicBezTo>
                  <a:cubicBezTo>
                    <a:pt x="17297" y="0"/>
                    <a:pt x="0" y="8775"/>
                    <a:pt x="0" y="19626"/>
                  </a:cubicBezTo>
                  <a:lnTo>
                    <a:pt x="0" y="272700"/>
                  </a:lnTo>
                  <a:lnTo>
                    <a:pt x="235929" y="272700"/>
                  </a:lnTo>
                  <a:lnTo>
                    <a:pt x="235929" y="233567"/>
                  </a:lnTo>
                  <a:lnTo>
                    <a:pt x="58337" y="233567"/>
                  </a:lnTo>
                  <a:lnTo>
                    <a:pt x="58337" y="19626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937BC3DA-27C3-40BF-BCE2-455D72ADED7B}"/>
                </a:ext>
              </a:extLst>
            </p:cNvPr>
            <p:cNvSpPr/>
            <p:nvPr/>
          </p:nvSpPr>
          <p:spPr>
            <a:xfrm>
              <a:off x="7982163" y="6108040"/>
              <a:ext cx="185625" cy="118125"/>
            </a:xfrm>
            <a:custGeom>
              <a:avLst/>
              <a:gdLst>
                <a:gd name="connsiteX0" fmla="*/ 184224 w 185625"/>
                <a:gd name="connsiteY0" fmla="*/ 71617 h 118125"/>
                <a:gd name="connsiteX1" fmla="*/ 96643 w 185625"/>
                <a:gd name="connsiteY1" fmla="*/ 0 h 118125"/>
                <a:gd name="connsiteX2" fmla="*/ 29346 w 185625"/>
                <a:gd name="connsiteY2" fmla="*/ 23439 h 118125"/>
                <a:gd name="connsiteX3" fmla="*/ 9079 w 185625"/>
                <a:gd name="connsiteY3" fmla="*/ 71651 h 118125"/>
                <a:gd name="connsiteX4" fmla="*/ 0 w 185625"/>
                <a:gd name="connsiteY4" fmla="*/ 92576 h 118125"/>
                <a:gd name="connsiteX5" fmla="*/ 28704 w 185625"/>
                <a:gd name="connsiteY5" fmla="*/ 121264 h 118125"/>
                <a:gd name="connsiteX6" fmla="*/ 57392 w 185625"/>
                <a:gd name="connsiteY6" fmla="*/ 92576 h 118125"/>
                <a:gd name="connsiteX7" fmla="*/ 48330 w 185625"/>
                <a:gd name="connsiteY7" fmla="*/ 71651 h 118125"/>
                <a:gd name="connsiteX8" fmla="*/ 48330 w 185625"/>
                <a:gd name="connsiteY8" fmla="*/ 70605 h 118125"/>
                <a:gd name="connsiteX9" fmla="*/ 57493 w 185625"/>
                <a:gd name="connsiteY9" fmla="*/ 52498 h 118125"/>
                <a:gd name="connsiteX10" fmla="*/ 96643 w 185625"/>
                <a:gd name="connsiteY10" fmla="*/ 40078 h 118125"/>
                <a:gd name="connsiteX11" fmla="*/ 144906 w 185625"/>
                <a:gd name="connsiteY11" fmla="*/ 71820 h 118125"/>
                <a:gd name="connsiteX12" fmla="*/ 135945 w 185625"/>
                <a:gd name="connsiteY12" fmla="*/ 92576 h 118125"/>
                <a:gd name="connsiteX13" fmla="*/ 164649 w 185625"/>
                <a:gd name="connsiteY13" fmla="*/ 121281 h 118125"/>
                <a:gd name="connsiteX14" fmla="*/ 193320 w 185625"/>
                <a:gd name="connsiteY14" fmla="*/ 92576 h 118125"/>
                <a:gd name="connsiteX15" fmla="*/ 184224 w 185625"/>
                <a:gd name="connsiteY15" fmla="*/ 71617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5625" h="118125">
                  <a:moveTo>
                    <a:pt x="184224" y="71617"/>
                  </a:moveTo>
                  <a:cubicBezTo>
                    <a:pt x="182588" y="15390"/>
                    <a:pt x="126495" y="0"/>
                    <a:pt x="96643" y="0"/>
                  </a:cubicBezTo>
                  <a:cubicBezTo>
                    <a:pt x="67669" y="0"/>
                    <a:pt x="45006" y="7341"/>
                    <a:pt x="29346" y="23439"/>
                  </a:cubicBezTo>
                  <a:cubicBezTo>
                    <a:pt x="8944" y="44415"/>
                    <a:pt x="8994" y="68732"/>
                    <a:pt x="9079" y="71651"/>
                  </a:cubicBezTo>
                  <a:cubicBezTo>
                    <a:pt x="3493" y="76916"/>
                    <a:pt x="0" y="84308"/>
                    <a:pt x="0" y="92576"/>
                  </a:cubicBezTo>
                  <a:cubicBezTo>
                    <a:pt x="0" y="108405"/>
                    <a:pt x="12842" y="121264"/>
                    <a:pt x="28704" y="121264"/>
                  </a:cubicBezTo>
                  <a:cubicBezTo>
                    <a:pt x="44550" y="121264"/>
                    <a:pt x="57392" y="108405"/>
                    <a:pt x="57392" y="92576"/>
                  </a:cubicBezTo>
                  <a:cubicBezTo>
                    <a:pt x="57392" y="84308"/>
                    <a:pt x="53899" y="76882"/>
                    <a:pt x="48330" y="71651"/>
                  </a:cubicBezTo>
                  <a:cubicBezTo>
                    <a:pt x="48347" y="71314"/>
                    <a:pt x="48347" y="70959"/>
                    <a:pt x="48330" y="70605"/>
                  </a:cubicBezTo>
                  <a:cubicBezTo>
                    <a:pt x="48330" y="70453"/>
                    <a:pt x="48566" y="61695"/>
                    <a:pt x="57493" y="52498"/>
                  </a:cubicBezTo>
                  <a:cubicBezTo>
                    <a:pt x="65492" y="44263"/>
                    <a:pt x="78654" y="40078"/>
                    <a:pt x="96643" y="40078"/>
                  </a:cubicBezTo>
                  <a:cubicBezTo>
                    <a:pt x="98567" y="40078"/>
                    <a:pt x="142476" y="40433"/>
                    <a:pt x="144906" y="71820"/>
                  </a:cubicBezTo>
                  <a:cubicBezTo>
                    <a:pt x="139387" y="77034"/>
                    <a:pt x="135945" y="84409"/>
                    <a:pt x="135945" y="92576"/>
                  </a:cubicBezTo>
                  <a:cubicBezTo>
                    <a:pt x="135945" y="108422"/>
                    <a:pt x="148787" y="121281"/>
                    <a:pt x="164649" y="121281"/>
                  </a:cubicBezTo>
                  <a:cubicBezTo>
                    <a:pt x="180495" y="121281"/>
                    <a:pt x="193320" y="108422"/>
                    <a:pt x="193320" y="92576"/>
                  </a:cubicBezTo>
                  <a:cubicBezTo>
                    <a:pt x="193320" y="84291"/>
                    <a:pt x="189827" y="76866"/>
                    <a:pt x="184224" y="71617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33617233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项目背景与整体功能介绍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6071237-C3EE-4688-8160-8EF44A8B0EF4}"/>
              </a:ext>
            </a:extLst>
          </p:cNvPr>
          <p:cNvSpPr/>
          <p:nvPr/>
        </p:nvSpPr>
        <p:spPr>
          <a:xfrm>
            <a:off x="1041400" y="1293252"/>
            <a:ext cx="10109200" cy="4356100"/>
          </a:xfrm>
          <a:prstGeom prst="rect">
            <a:avLst/>
          </a:prstGeom>
          <a:noFill/>
          <a:ln w="31750">
            <a:gradFill>
              <a:gsLst>
                <a:gs pos="13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1C132B9-7816-40DF-A75A-76D084D56CCC}"/>
              </a:ext>
            </a:extLst>
          </p:cNvPr>
          <p:cNvSpPr txBox="1"/>
          <p:nvPr/>
        </p:nvSpPr>
        <p:spPr>
          <a:xfrm>
            <a:off x="234266" y="1103729"/>
            <a:ext cx="2487168" cy="2554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600" b="0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“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FD59AEA-A8DA-4FD6-95B0-1014104036C0}"/>
              </a:ext>
            </a:extLst>
          </p:cNvPr>
          <p:cNvSpPr txBox="1"/>
          <p:nvPr/>
        </p:nvSpPr>
        <p:spPr>
          <a:xfrm>
            <a:off x="1562100" y="3083952"/>
            <a:ext cx="9067800" cy="1961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/>
              <a:t>     </a:t>
            </a:r>
            <a:r>
              <a:rPr lang="zh-CN" altLang="en-US" sz="2000" dirty="0"/>
              <a:t>随着医疗信息化的发展，医院和诊所的管理系统需要满足患者、医生和管理员的多方需求。传统的纸质化或局域网管理方式存在效率低下、信息孤立、数据共享困难等问题。本项目设计并实现了一个智慧医疗管理系统，为患者与医生提供实际功能支持，旨在提升医疗服务效率与用户体验。</a:t>
            </a:r>
            <a:endParaRPr kumimoji="0" lang="zh-CN" altLang="en-US" sz="20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89FE5F7-DFD0-8E92-D824-86B14D6EE8D8}"/>
              </a:ext>
            </a:extLst>
          </p:cNvPr>
          <p:cNvSpPr txBox="1"/>
          <p:nvPr/>
        </p:nvSpPr>
        <p:spPr>
          <a:xfrm>
            <a:off x="4413250" y="2175384"/>
            <a:ext cx="3365500" cy="608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b="1" spc="300" dirty="0">
                <a:solidFill>
                  <a:schemeClr val="accent4"/>
                </a:solidFill>
                <a:latin typeface="+mn-ea"/>
              </a:rPr>
              <a:t>项目背景</a:t>
            </a:r>
          </a:p>
        </p:txBody>
      </p:sp>
    </p:spTree>
    <p:extLst>
      <p:ext uri="{BB962C8B-B14F-4D97-AF65-F5344CB8AC3E}">
        <p14:creationId xmlns:p14="http://schemas.microsoft.com/office/powerpoint/2010/main" val="2528440528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整体功能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BBDEF9D-09E4-4787-8D18-54BA435A6872}"/>
              </a:ext>
            </a:extLst>
          </p:cNvPr>
          <p:cNvGrpSpPr/>
          <p:nvPr/>
        </p:nvGrpSpPr>
        <p:grpSpPr>
          <a:xfrm>
            <a:off x="2482810" y="1877880"/>
            <a:ext cx="2160000" cy="3468713"/>
            <a:chOff x="678858" y="2636811"/>
            <a:chExt cx="2160000" cy="3468713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26FDF4B-DF2A-42A0-AC9A-44EB3A58DC57}"/>
                </a:ext>
              </a:extLst>
            </p:cNvPr>
            <p:cNvSpPr/>
            <p:nvPr/>
          </p:nvSpPr>
          <p:spPr>
            <a:xfrm>
              <a:off x="1332229" y="3066688"/>
              <a:ext cx="720000" cy="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D6F4000-594E-40D3-940D-643B631BB399}"/>
                </a:ext>
              </a:extLst>
            </p:cNvPr>
            <p:cNvSpPr txBox="1"/>
            <p:nvPr/>
          </p:nvSpPr>
          <p:spPr>
            <a:xfrm>
              <a:off x="1231790" y="2636811"/>
              <a:ext cx="1054135" cy="46166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zh-CN" altLang="en-US" sz="2400" b="1" spc="100" dirty="0">
                  <a:solidFill>
                    <a:schemeClr val="accent1"/>
                  </a:solidFill>
                </a:rPr>
                <a:t>患者端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3C07288-9E2C-41A0-9BD8-FC6941580CF1}"/>
                </a:ext>
              </a:extLst>
            </p:cNvPr>
            <p:cNvSpPr txBox="1"/>
            <p:nvPr/>
          </p:nvSpPr>
          <p:spPr>
            <a:xfrm>
              <a:off x="678858" y="3123177"/>
              <a:ext cx="2160000" cy="2982347"/>
            </a:xfrm>
            <a:prstGeom prst="rect">
              <a:avLst/>
            </a:prstGeom>
            <a:noFill/>
          </p:spPr>
          <p:txBody>
            <a:bodyPr wrap="square" lIns="0" rtlCol="0">
              <a:noAutofit/>
            </a:bodyPr>
            <a:lstStyle/>
            <a:p>
              <a:pPr algn="just" eaLnBrk="1">
                <a:lnSpc>
                  <a:spcPct val="150000"/>
                </a:lnSpc>
              </a:pPr>
              <a:r>
                <a:rPr lang="zh-CN" altLang="en-US" spc="100" dirty="0">
                  <a:latin typeface="+mn-ea"/>
                </a:rPr>
                <a:t>以患者身份进入本系统，提供修改个人信息、预约挂号、查看就诊记录、药品搜索、健康诊断以及医患聊天等功能。</a:t>
              </a:r>
            </a:p>
          </p:txBody>
        </p:sp>
      </p:grpSp>
      <p:sp>
        <p:nvSpPr>
          <p:cNvPr id="2" name="图形 273">
            <a:extLst>
              <a:ext uri="{FF2B5EF4-FFF2-40B4-BE49-F238E27FC236}">
                <a16:creationId xmlns:a16="http://schemas.microsoft.com/office/drawing/2014/main" id="{BECAF799-5AA1-AED3-B935-76677BD5BB1F}"/>
              </a:ext>
            </a:extLst>
          </p:cNvPr>
          <p:cNvSpPr/>
          <p:nvPr/>
        </p:nvSpPr>
        <p:spPr>
          <a:xfrm>
            <a:off x="2432648" y="1722772"/>
            <a:ext cx="536465" cy="615942"/>
          </a:xfrm>
          <a:custGeom>
            <a:avLst/>
            <a:gdLst>
              <a:gd name="connsiteX0" fmla="*/ 162426 w 455625"/>
              <a:gd name="connsiteY0" fmla="*/ 536793 h 523125"/>
              <a:gd name="connsiteX1" fmla="*/ 96513 w 455625"/>
              <a:gd name="connsiteY1" fmla="*/ 513658 h 523125"/>
              <a:gd name="connsiteX2" fmla="*/ 55861 w 455625"/>
              <a:gd name="connsiteY2" fmla="*/ 481055 h 523125"/>
              <a:gd name="connsiteX3" fmla="*/ 16896 w 455625"/>
              <a:gd name="connsiteY3" fmla="*/ 410231 h 523125"/>
              <a:gd name="connsiteX4" fmla="*/ 39458 w 455625"/>
              <a:gd name="connsiteY4" fmla="*/ 332572 h 523125"/>
              <a:gd name="connsiteX5" fmla="*/ 173901 w 455625"/>
              <a:gd name="connsiteY5" fmla="*/ 164750 h 523125"/>
              <a:gd name="connsiteX6" fmla="*/ 227024 w 455625"/>
              <a:gd name="connsiteY6" fmla="*/ 135540 h 523125"/>
              <a:gd name="connsiteX7" fmla="*/ 285226 w 455625"/>
              <a:gd name="connsiteY7" fmla="*/ 152499 h 523125"/>
              <a:gd name="connsiteX8" fmla="*/ 296009 w 455625"/>
              <a:gd name="connsiteY8" fmla="*/ 161105 h 523125"/>
              <a:gd name="connsiteX9" fmla="*/ 325203 w 455625"/>
              <a:gd name="connsiteY9" fmla="*/ 214295 h 523125"/>
              <a:gd name="connsiteX10" fmla="*/ 308328 w 455625"/>
              <a:gd name="connsiteY10" fmla="*/ 272463 h 523125"/>
              <a:gd name="connsiteX11" fmla="*/ 211296 w 455625"/>
              <a:gd name="connsiteY11" fmla="*/ 393542 h 523125"/>
              <a:gd name="connsiteX12" fmla="*/ 170239 w 455625"/>
              <a:gd name="connsiteY12" fmla="*/ 398081 h 523125"/>
              <a:gd name="connsiteX13" fmla="*/ 165683 w 455625"/>
              <a:gd name="connsiteY13" fmla="*/ 357024 h 523125"/>
              <a:gd name="connsiteX14" fmla="*/ 262714 w 455625"/>
              <a:gd name="connsiteY14" fmla="*/ 235929 h 523125"/>
              <a:gd name="connsiteX15" fmla="*/ 267153 w 455625"/>
              <a:gd name="connsiteY15" fmla="*/ 220674 h 523125"/>
              <a:gd name="connsiteX16" fmla="*/ 259474 w 455625"/>
              <a:gd name="connsiteY16" fmla="*/ 206702 h 523125"/>
              <a:gd name="connsiteX17" fmla="*/ 248708 w 455625"/>
              <a:gd name="connsiteY17" fmla="*/ 198095 h 523125"/>
              <a:gd name="connsiteX18" fmla="*/ 219464 w 455625"/>
              <a:gd name="connsiteY18" fmla="*/ 201318 h 523125"/>
              <a:gd name="connsiteX19" fmla="*/ 85004 w 455625"/>
              <a:gd name="connsiteY19" fmla="*/ 369140 h 523125"/>
              <a:gd name="connsiteX20" fmla="*/ 74913 w 455625"/>
              <a:gd name="connsiteY20" fmla="*/ 403818 h 523125"/>
              <a:gd name="connsiteX21" fmla="*/ 92311 w 455625"/>
              <a:gd name="connsiteY21" fmla="*/ 435493 h 523125"/>
              <a:gd name="connsiteX22" fmla="*/ 132963 w 455625"/>
              <a:gd name="connsiteY22" fmla="*/ 468095 h 523125"/>
              <a:gd name="connsiteX23" fmla="*/ 199315 w 455625"/>
              <a:gd name="connsiteY23" fmla="*/ 460738 h 523125"/>
              <a:gd name="connsiteX24" fmla="*/ 388433 w 455625"/>
              <a:gd name="connsiteY24" fmla="*/ 224673 h 523125"/>
              <a:gd name="connsiteX25" fmla="*/ 381093 w 455625"/>
              <a:gd name="connsiteY25" fmla="*/ 158321 h 523125"/>
              <a:gd name="connsiteX26" fmla="*/ 269397 w 455625"/>
              <a:gd name="connsiteY26" fmla="*/ 68833 h 523125"/>
              <a:gd name="connsiteX27" fmla="*/ 234702 w 455625"/>
              <a:gd name="connsiteY27" fmla="*/ 58725 h 523125"/>
              <a:gd name="connsiteX28" fmla="*/ 203044 w 455625"/>
              <a:gd name="connsiteY28" fmla="*/ 76123 h 523125"/>
              <a:gd name="connsiteX29" fmla="*/ 52013 w 455625"/>
              <a:gd name="connsiteY29" fmla="*/ 264735 h 523125"/>
              <a:gd name="connsiteX30" fmla="*/ 10956 w 455625"/>
              <a:gd name="connsiteY30" fmla="*/ 269291 h 523125"/>
              <a:gd name="connsiteX31" fmla="*/ 6400 w 455625"/>
              <a:gd name="connsiteY31" fmla="*/ 228217 h 523125"/>
              <a:gd name="connsiteX32" fmla="*/ 157482 w 455625"/>
              <a:gd name="connsiteY32" fmla="*/ 39639 h 523125"/>
              <a:gd name="connsiteX33" fmla="*/ 228306 w 455625"/>
              <a:gd name="connsiteY33" fmla="*/ 658 h 523125"/>
              <a:gd name="connsiteX34" fmla="*/ 305948 w 455625"/>
              <a:gd name="connsiteY34" fmla="*/ 23253 h 523125"/>
              <a:gd name="connsiteX35" fmla="*/ 417627 w 455625"/>
              <a:gd name="connsiteY35" fmla="*/ 112725 h 523125"/>
              <a:gd name="connsiteX36" fmla="*/ 434046 w 455625"/>
              <a:gd name="connsiteY36" fmla="*/ 261174 h 523125"/>
              <a:gd name="connsiteX37" fmla="*/ 244962 w 455625"/>
              <a:gd name="connsiteY37" fmla="*/ 497255 h 523125"/>
              <a:gd name="connsiteX38" fmla="*/ 162426 w 455625"/>
              <a:gd name="connsiteY38" fmla="*/ 536793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55625" h="523125">
                <a:moveTo>
                  <a:pt x="162426" y="536793"/>
                </a:moveTo>
                <a:cubicBezTo>
                  <a:pt x="139274" y="536793"/>
                  <a:pt x="115953" y="529233"/>
                  <a:pt x="96513" y="513658"/>
                </a:cubicBezTo>
                <a:lnTo>
                  <a:pt x="55861" y="481055"/>
                </a:lnTo>
                <a:cubicBezTo>
                  <a:pt x="33839" y="463421"/>
                  <a:pt x="20001" y="438277"/>
                  <a:pt x="16896" y="410231"/>
                </a:cubicBezTo>
                <a:cubicBezTo>
                  <a:pt x="13842" y="382539"/>
                  <a:pt x="22060" y="354290"/>
                  <a:pt x="39458" y="332572"/>
                </a:cubicBezTo>
                <a:lnTo>
                  <a:pt x="173901" y="164750"/>
                </a:lnTo>
                <a:cubicBezTo>
                  <a:pt x="187131" y="148213"/>
                  <a:pt x="205998" y="137868"/>
                  <a:pt x="227024" y="135540"/>
                </a:cubicBezTo>
                <a:cubicBezTo>
                  <a:pt x="248219" y="133295"/>
                  <a:pt x="268739" y="139286"/>
                  <a:pt x="285226" y="152499"/>
                </a:cubicBezTo>
                <a:lnTo>
                  <a:pt x="296009" y="161105"/>
                </a:lnTo>
                <a:cubicBezTo>
                  <a:pt x="312546" y="174386"/>
                  <a:pt x="322941" y="193252"/>
                  <a:pt x="325203" y="214295"/>
                </a:cubicBezTo>
                <a:cubicBezTo>
                  <a:pt x="327565" y="235254"/>
                  <a:pt x="321541" y="255960"/>
                  <a:pt x="308328" y="272463"/>
                </a:cubicBezTo>
                <a:lnTo>
                  <a:pt x="211296" y="393542"/>
                </a:lnTo>
                <a:cubicBezTo>
                  <a:pt x="201171" y="406113"/>
                  <a:pt x="182794" y="408122"/>
                  <a:pt x="170239" y="398081"/>
                </a:cubicBezTo>
                <a:cubicBezTo>
                  <a:pt x="157651" y="387973"/>
                  <a:pt x="155609" y="369596"/>
                  <a:pt x="165683" y="357024"/>
                </a:cubicBezTo>
                <a:lnTo>
                  <a:pt x="262714" y="235929"/>
                </a:lnTo>
                <a:cubicBezTo>
                  <a:pt x="266174" y="231592"/>
                  <a:pt x="267777" y="226175"/>
                  <a:pt x="267153" y="220674"/>
                </a:cubicBezTo>
                <a:cubicBezTo>
                  <a:pt x="266545" y="215105"/>
                  <a:pt x="263828" y="210161"/>
                  <a:pt x="259474" y="206702"/>
                </a:cubicBezTo>
                <a:lnTo>
                  <a:pt x="248708" y="198095"/>
                </a:lnTo>
                <a:cubicBezTo>
                  <a:pt x="239748" y="190873"/>
                  <a:pt x="226619" y="192324"/>
                  <a:pt x="219464" y="201318"/>
                </a:cubicBezTo>
                <a:lnTo>
                  <a:pt x="85004" y="369140"/>
                </a:lnTo>
                <a:cubicBezTo>
                  <a:pt x="77224" y="378827"/>
                  <a:pt x="73546" y="391449"/>
                  <a:pt x="74913" y="403818"/>
                </a:cubicBezTo>
                <a:cubicBezTo>
                  <a:pt x="76296" y="416373"/>
                  <a:pt x="82456" y="427612"/>
                  <a:pt x="92311" y="435493"/>
                </a:cubicBezTo>
                <a:lnTo>
                  <a:pt x="132963" y="468095"/>
                </a:lnTo>
                <a:cubicBezTo>
                  <a:pt x="153246" y="484329"/>
                  <a:pt x="183031" y="481106"/>
                  <a:pt x="199315" y="460738"/>
                </a:cubicBezTo>
                <a:lnTo>
                  <a:pt x="388433" y="224673"/>
                </a:lnTo>
                <a:cubicBezTo>
                  <a:pt x="404718" y="204339"/>
                  <a:pt x="401444" y="174572"/>
                  <a:pt x="381093" y="158321"/>
                </a:cubicBezTo>
                <a:lnTo>
                  <a:pt x="269397" y="68833"/>
                </a:lnTo>
                <a:cubicBezTo>
                  <a:pt x="259525" y="60918"/>
                  <a:pt x="247173" y="57240"/>
                  <a:pt x="234702" y="58725"/>
                </a:cubicBezTo>
                <a:cubicBezTo>
                  <a:pt x="222164" y="60092"/>
                  <a:pt x="210925" y="66268"/>
                  <a:pt x="203044" y="76123"/>
                </a:cubicBezTo>
                <a:lnTo>
                  <a:pt x="52013" y="264735"/>
                </a:lnTo>
                <a:cubicBezTo>
                  <a:pt x="41888" y="277340"/>
                  <a:pt x="23511" y="279365"/>
                  <a:pt x="10956" y="269291"/>
                </a:cubicBezTo>
                <a:cubicBezTo>
                  <a:pt x="-1632" y="259183"/>
                  <a:pt x="-3674" y="240806"/>
                  <a:pt x="6400" y="228217"/>
                </a:cubicBezTo>
                <a:lnTo>
                  <a:pt x="157482" y="39639"/>
                </a:lnTo>
                <a:cubicBezTo>
                  <a:pt x="175116" y="17600"/>
                  <a:pt x="200260" y="3763"/>
                  <a:pt x="228306" y="658"/>
                </a:cubicBezTo>
                <a:cubicBezTo>
                  <a:pt x="256471" y="-2464"/>
                  <a:pt x="283909" y="5602"/>
                  <a:pt x="305948" y="23253"/>
                </a:cubicBezTo>
                <a:lnTo>
                  <a:pt x="417627" y="112725"/>
                </a:lnTo>
                <a:cubicBezTo>
                  <a:pt x="463071" y="149107"/>
                  <a:pt x="470429" y="215713"/>
                  <a:pt x="434046" y="261174"/>
                </a:cubicBezTo>
                <a:lnTo>
                  <a:pt x="244962" y="497255"/>
                </a:lnTo>
                <a:cubicBezTo>
                  <a:pt x="224121" y="523260"/>
                  <a:pt x="193409" y="536793"/>
                  <a:pt x="162426" y="536793"/>
                </a:cubicBezTo>
                <a:close/>
              </a:path>
            </a:pathLst>
          </a:custGeom>
          <a:solidFill>
            <a:schemeClr val="accent1"/>
          </a:solidFill>
          <a:ln w="16669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1F19252-5F9B-1221-2E61-E3E50679BFFB}"/>
              </a:ext>
            </a:extLst>
          </p:cNvPr>
          <p:cNvGrpSpPr/>
          <p:nvPr/>
        </p:nvGrpSpPr>
        <p:grpSpPr>
          <a:xfrm>
            <a:off x="5239414" y="1877880"/>
            <a:ext cx="2160000" cy="3468713"/>
            <a:chOff x="678858" y="2636811"/>
            <a:chExt cx="2160000" cy="3468713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87D1F18-636C-79AD-FE42-6934FA6E17A0}"/>
                </a:ext>
              </a:extLst>
            </p:cNvPr>
            <p:cNvSpPr/>
            <p:nvPr/>
          </p:nvSpPr>
          <p:spPr>
            <a:xfrm>
              <a:off x="1332229" y="3066688"/>
              <a:ext cx="720000" cy="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ACA0DD0-6712-3823-C43E-3FAEE922BF65}"/>
                </a:ext>
              </a:extLst>
            </p:cNvPr>
            <p:cNvSpPr txBox="1"/>
            <p:nvPr/>
          </p:nvSpPr>
          <p:spPr>
            <a:xfrm>
              <a:off x="1231790" y="2636811"/>
              <a:ext cx="1054135" cy="46166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zh-CN" altLang="en-US" sz="2400" b="1" spc="100" dirty="0">
                  <a:solidFill>
                    <a:schemeClr val="accent1"/>
                  </a:solidFill>
                </a:rPr>
                <a:t>医生端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1946659-E002-E2F3-B7E7-DE2476449C8F}"/>
                </a:ext>
              </a:extLst>
            </p:cNvPr>
            <p:cNvSpPr txBox="1"/>
            <p:nvPr/>
          </p:nvSpPr>
          <p:spPr>
            <a:xfrm>
              <a:off x="678858" y="3123177"/>
              <a:ext cx="2160000" cy="2982347"/>
            </a:xfrm>
            <a:prstGeom prst="rect">
              <a:avLst/>
            </a:prstGeom>
            <a:noFill/>
          </p:spPr>
          <p:txBody>
            <a:bodyPr wrap="square" lIns="0" rtlCol="0">
              <a:noAutofit/>
            </a:bodyPr>
            <a:lstStyle/>
            <a:p>
              <a:pPr algn="just" eaLnBrk="1">
                <a:lnSpc>
                  <a:spcPct val="150000"/>
                </a:lnSpc>
              </a:pPr>
              <a:r>
                <a:rPr lang="zh-CN" altLang="en-US" spc="100" dirty="0">
                  <a:latin typeface="+mn-ea"/>
                </a:rPr>
                <a:t>以医生身份进入本系统，提供医生信息维护、查看预约患者、诊断患者、医患聊天、病历录入与考勤等功能。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6CC501-6A39-84B2-9F8C-9A0B0C019625}"/>
              </a:ext>
            </a:extLst>
          </p:cNvPr>
          <p:cNvGrpSpPr/>
          <p:nvPr/>
        </p:nvGrpSpPr>
        <p:grpSpPr>
          <a:xfrm>
            <a:off x="7862760" y="1874336"/>
            <a:ext cx="2160000" cy="3472257"/>
            <a:chOff x="678858" y="2633267"/>
            <a:chExt cx="2160000" cy="3472257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2BC3AAC-096B-6BA8-EE0A-52D140EFECE0}"/>
                </a:ext>
              </a:extLst>
            </p:cNvPr>
            <p:cNvSpPr/>
            <p:nvPr/>
          </p:nvSpPr>
          <p:spPr>
            <a:xfrm>
              <a:off x="1332229" y="3066688"/>
              <a:ext cx="720000" cy="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AB3992A-7F47-42EA-6512-FF48B8BF9D94}"/>
                </a:ext>
              </a:extLst>
            </p:cNvPr>
            <p:cNvSpPr txBox="1"/>
            <p:nvPr/>
          </p:nvSpPr>
          <p:spPr>
            <a:xfrm>
              <a:off x="1047854" y="2633267"/>
              <a:ext cx="1422007" cy="4616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zh-CN" altLang="en-US" sz="2400" b="1" spc="100" dirty="0">
                  <a:solidFill>
                    <a:schemeClr val="accent1"/>
                  </a:solidFill>
                </a:rPr>
                <a:t>管理员端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F655553-94AD-5AD1-01EF-9949D969E27A}"/>
                </a:ext>
              </a:extLst>
            </p:cNvPr>
            <p:cNvSpPr txBox="1"/>
            <p:nvPr/>
          </p:nvSpPr>
          <p:spPr>
            <a:xfrm>
              <a:off x="678858" y="3123177"/>
              <a:ext cx="2160000" cy="2982347"/>
            </a:xfrm>
            <a:prstGeom prst="rect">
              <a:avLst/>
            </a:prstGeom>
            <a:noFill/>
          </p:spPr>
          <p:txBody>
            <a:bodyPr wrap="square" lIns="0" rtlCol="0">
              <a:no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pc="100" dirty="0">
                  <a:latin typeface="+mn-ea"/>
                </a:rPr>
                <a:t>以管理员的身份进入系统，对整个系统所使用的数据库关系表进行维护，查找具体表的详细信息，插入新用户、新科室。</a:t>
              </a:r>
            </a:p>
          </p:txBody>
        </p:sp>
      </p:grpSp>
      <p:sp>
        <p:nvSpPr>
          <p:cNvPr id="27" name="图形 225">
            <a:extLst>
              <a:ext uri="{FF2B5EF4-FFF2-40B4-BE49-F238E27FC236}">
                <a16:creationId xmlns:a16="http://schemas.microsoft.com/office/drawing/2014/main" id="{0962B457-EE8C-40F2-B349-1D9BFA490A9F}"/>
              </a:ext>
            </a:extLst>
          </p:cNvPr>
          <p:cNvSpPr/>
          <p:nvPr/>
        </p:nvSpPr>
        <p:spPr>
          <a:xfrm>
            <a:off x="5158930" y="1758465"/>
            <a:ext cx="600597" cy="581223"/>
          </a:xfrm>
          <a:custGeom>
            <a:avLst/>
            <a:gdLst>
              <a:gd name="connsiteX0" fmla="*/ 528122 w 523125"/>
              <a:gd name="connsiteY0" fmla="*/ 317058 h 506250"/>
              <a:gd name="connsiteX1" fmla="*/ 495215 w 523125"/>
              <a:gd name="connsiteY1" fmla="*/ 318475 h 506250"/>
              <a:gd name="connsiteX2" fmla="*/ 453821 w 523125"/>
              <a:gd name="connsiteY2" fmla="*/ 363599 h 506250"/>
              <a:gd name="connsiteX3" fmla="*/ 400952 w 523125"/>
              <a:gd name="connsiteY3" fmla="*/ 315084 h 506250"/>
              <a:gd name="connsiteX4" fmla="*/ 454445 w 523125"/>
              <a:gd name="connsiteY4" fmla="*/ 256780 h 506250"/>
              <a:gd name="connsiteX5" fmla="*/ 453028 w 523125"/>
              <a:gd name="connsiteY5" fmla="*/ 223857 h 506250"/>
              <a:gd name="connsiteX6" fmla="*/ 447797 w 523125"/>
              <a:gd name="connsiteY6" fmla="*/ 219082 h 506250"/>
              <a:gd name="connsiteX7" fmla="*/ 414890 w 523125"/>
              <a:gd name="connsiteY7" fmla="*/ 220482 h 506250"/>
              <a:gd name="connsiteX8" fmla="*/ 408107 w 523125"/>
              <a:gd name="connsiteY8" fmla="*/ 227857 h 506250"/>
              <a:gd name="connsiteX9" fmla="*/ 217588 w 523125"/>
              <a:gd name="connsiteY9" fmla="*/ 53065 h 506250"/>
              <a:gd name="connsiteX10" fmla="*/ 198317 w 523125"/>
              <a:gd name="connsiteY10" fmla="*/ 48459 h 506250"/>
              <a:gd name="connsiteX11" fmla="*/ 119358 w 523125"/>
              <a:gd name="connsiteY11" fmla="*/ 70565 h 506250"/>
              <a:gd name="connsiteX12" fmla="*/ 51217 w 523125"/>
              <a:gd name="connsiteY12" fmla="*/ 8026 h 506250"/>
              <a:gd name="connsiteX13" fmla="*/ 8034 w 523125"/>
              <a:gd name="connsiteY13" fmla="*/ 9899 h 506250"/>
              <a:gd name="connsiteX14" fmla="*/ 9907 w 523125"/>
              <a:gd name="connsiteY14" fmla="*/ 53082 h 506250"/>
              <a:gd name="connsiteX15" fmla="*/ 78875 w 523125"/>
              <a:gd name="connsiteY15" fmla="*/ 116347 h 506250"/>
              <a:gd name="connsiteX16" fmla="*/ 79888 w 523125"/>
              <a:gd name="connsiteY16" fmla="*/ 116954 h 506250"/>
              <a:gd name="connsiteX17" fmla="*/ 62912 w 523125"/>
              <a:gd name="connsiteY17" fmla="*/ 195676 h 506250"/>
              <a:gd name="connsiteX18" fmla="*/ 69054 w 523125"/>
              <a:gd name="connsiteY18" fmla="*/ 214981 h 506250"/>
              <a:gd name="connsiteX19" fmla="*/ 259556 w 523125"/>
              <a:gd name="connsiteY19" fmla="*/ 389739 h 506250"/>
              <a:gd name="connsiteX20" fmla="*/ 252806 w 523125"/>
              <a:gd name="connsiteY20" fmla="*/ 397130 h 506250"/>
              <a:gd name="connsiteX21" fmla="*/ 254223 w 523125"/>
              <a:gd name="connsiteY21" fmla="*/ 430053 h 506250"/>
              <a:gd name="connsiteX22" fmla="*/ 259455 w 523125"/>
              <a:gd name="connsiteY22" fmla="*/ 434829 h 506250"/>
              <a:gd name="connsiteX23" fmla="*/ 276212 w 523125"/>
              <a:gd name="connsiteY23" fmla="*/ 440937 h 506250"/>
              <a:gd name="connsiteX24" fmla="*/ 292378 w 523125"/>
              <a:gd name="connsiteY24" fmla="*/ 433411 h 506250"/>
              <a:gd name="connsiteX25" fmla="*/ 345855 w 523125"/>
              <a:gd name="connsiteY25" fmla="*/ 375125 h 506250"/>
              <a:gd name="connsiteX26" fmla="*/ 398724 w 523125"/>
              <a:gd name="connsiteY26" fmla="*/ 423640 h 506250"/>
              <a:gd name="connsiteX27" fmla="*/ 357363 w 523125"/>
              <a:gd name="connsiteY27" fmla="*/ 468747 h 506250"/>
              <a:gd name="connsiteX28" fmla="*/ 351255 w 523125"/>
              <a:gd name="connsiteY28" fmla="*/ 485487 h 506250"/>
              <a:gd name="connsiteX29" fmla="*/ 358798 w 523125"/>
              <a:gd name="connsiteY29" fmla="*/ 501654 h 506250"/>
              <a:gd name="connsiteX30" fmla="*/ 362325 w 523125"/>
              <a:gd name="connsiteY30" fmla="*/ 504894 h 506250"/>
              <a:gd name="connsiteX31" fmla="*/ 395248 w 523125"/>
              <a:gd name="connsiteY31" fmla="*/ 503476 h 506250"/>
              <a:gd name="connsiteX32" fmla="*/ 533117 w 523125"/>
              <a:gd name="connsiteY32" fmla="*/ 353238 h 506250"/>
              <a:gd name="connsiteX33" fmla="*/ 539225 w 523125"/>
              <a:gd name="connsiteY33" fmla="*/ 336481 h 506250"/>
              <a:gd name="connsiteX34" fmla="*/ 531699 w 523125"/>
              <a:gd name="connsiteY34" fmla="*/ 320332 h 506250"/>
              <a:gd name="connsiteX35" fmla="*/ 528122 w 523125"/>
              <a:gd name="connsiteY35" fmla="*/ 317058 h 506250"/>
              <a:gd name="connsiteX36" fmla="*/ 122109 w 523125"/>
              <a:gd name="connsiteY36" fmla="*/ 114339 h 506250"/>
              <a:gd name="connsiteX37" fmla="*/ 123729 w 523125"/>
              <a:gd name="connsiteY37" fmla="*/ 111655 h 506250"/>
              <a:gd name="connsiteX38" fmla="*/ 198401 w 523125"/>
              <a:gd name="connsiteY38" fmla="*/ 90764 h 506250"/>
              <a:gd name="connsiteX39" fmla="*/ 378761 w 523125"/>
              <a:gd name="connsiteY39" fmla="*/ 256224 h 506250"/>
              <a:gd name="connsiteX40" fmla="*/ 285307 w 523125"/>
              <a:gd name="connsiteY40" fmla="*/ 358081 h 506250"/>
              <a:gd name="connsiteX41" fmla="*/ 239053 w 523125"/>
              <a:gd name="connsiteY41" fmla="*/ 315640 h 506250"/>
              <a:gd name="connsiteX42" fmla="*/ 272010 w 523125"/>
              <a:gd name="connsiteY42" fmla="*/ 279714 h 506250"/>
              <a:gd name="connsiteX43" fmla="*/ 271385 w 523125"/>
              <a:gd name="connsiteY43" fmla="*/ 265319 h 506250"/>
              <a:gd name="connsiteX44" fmla="*/ 256991 w 523125"/>
              <a:gd name="connsiteY44" fmla="*/ 265944 h 506250"/>
              <a:gd name="connsiteX45" fmla="*/ 224051 w 523125"/>
              <a:gd name="connsiteY45" fmla="*/ 301854 h 506250"/>
              <a:gd name="connsiteX46" fmla="*/ 209032 w 523125"/>
              <a:gd name="connsiteY46" fmla="*/ 288117 h 506250"/>
              <a:gd name="connsiteX47" fmla="*/ 241955 w 523125"/>
              <a:gd name="connsiteY47" fmla="*/ 252190 h 506250"/>
              <a:gd name="connsiteX48" fmla="*/ 241365 w 523125"/>
              <a:gd name="connsiteY48" fmla="*/ 237813 h 506250"/>
              <a:gd name="connsiteX49" fmla="*/ 226987 w 523125"/>
              <a:gd name="connsiteY49" fmla="*/ 238437 h 506250"/>
              <a:gd name="connsiteX50" fmla="*/ 194030 w 523125"/>
              <a:gd name="connsiteY50" fmla="*/ 274330 h 506250"/>
              <a:gd name="connsiteX51" fmla="*/ 179012 w 523125"/>
              <a:gd name="connsiteY51" fmla="*/ 260577 h 506250"/>
              <a:gd name="connsiteX52" fmla="*/ 211952 w 523125"/>
              <a:gd name="connsiteY52" fmla="*/ 224667 h 506250"/>
              <a:gd name="connsiteX53" fmla="*/ 211327 w 523125"/>
              <a:gd name="connsiteY53" fmla="*/ 210290 h 506250"/>
              <a:gd name="connsiteX54" fmla="*/ 196933 w 523125"/>
              <a:gd name="connsiteY54" fmla="*/ 210914 h 506250"/>
              <a:gd name="connsiteX55" fmla="*/ 164010 w 523125"/>
              <a:gd name="connsiteY55" fmla="*/ 246824 h 506250"/>
              <a:gd name="connsiteX56" fmla="*/ 148974 w 523125"/>
              <a:gd name="connsiteY56" fmla="*/ 233037 h 506250"/>
              <a:gd name="connsiteX57" fmla="*/ 181931 w 523125"/>
              <a:gd name="connsiteY57" fmla="*/ 197144 h 506250"/>
              <a:gd name="connsiteX58" fmla="*/ 181307 w 523125"/>
              <a:gd name="connsiteY58" fmla="*/ 182733 h 506250"/>
              <a:gd name="connsiteX59" fmla="*/ 166929 w 523125"/>
              <a:gd name="connsiteY59" fmla="*/ 183357 h 506250"/>
              <a:gd name="connsiteX60" fmla="*/ 133972 w 523125"/>
              <a:gd name="connsiteY60" fmla="*/ 219267 h 506250"/>
              <a:gd name="connsiteX61" fmla="*/ 105217 w 523125"/>
              <a:gd name="connsiteY61" fmla="*/ 192875 h 506250"/>
              <a:gd name="connsiteX62" fmla="*/ 122109 w 523125"/>
              <a:gd name="connsiteY62" fmla="*/ 114339 h 50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23125" h="506250">
                <a:moveTo>
                  <a:pt x="528122" y="317058"/>
                </a:moveTo>
                <a:cubicBezTo>
                  <a:pt x="518638" y="308350"/>
                  <a:pt x="503906" y="308975"/>
                  <a:pt x="495215" y="318475"/>
                </a:cubicBezTo>
                <a:lnTo>
                  <a:pt x="453821" y="363599"/>
                </a:lnTo>
                <a:lnTo>
                  <a:pt x="400952" y="315084"/>
                </a:lnTo>
                <a:lnTo>
                  <a:pt x="454445" y="256780"/>
                </a:lnTo>
                <a:cubicBezTo>
                  <a:pt x="463153" y="247280"/>
                  <a:pt x="462528" y="232548"/>
                  <a:pt x="453028" y="223857"/>
                </a:cubicBezTo>
                <a:lnTo>
                  <a:pt x="447797" y="219082"/>
                </a:lnTo>
                <a:cubicBezTo>
                  <a:pt x="438313" y="210374"/>
                  <a:pt x="423581" y="210999"/>
                  <a:pt x="414890" y="220482"/>
                </a:cubicBezTo>
                <a:lnTo>
                  <a:pt x="408107" y="227857"/>
                </a:lnTo>
                <a:lnTo>
                  <a:pt x="217588" y="53065"/>
                </a:lnTo>
                <a:cubicBezTo>
                  <a:pt x="212373" y="48324"/>
                  <a:pt x="205100" y="46518"/>
                  <a:pt x="198317" y="48459"/>
                </a:cubicBezTo>
                <a:lnTo>
                  <a:pt x="119358" y="70565"/>
                </a:lnTo>
                <a:lnTo>
                  <a:pt x="51217" y="8026"/>
                </a:lnTo>
                <a:cubicBezTo>
                  <a:pt x="38780" y="-3331"/>
                  <a:pt x="19458" y="-2571"/>
                  <a:pt x="8034" y="9899"/>
                </a:cubicBezTo>
                <a:cubicBezTo>
                  <a:pt x="-3373" y="22319"/>
                  <a:pt x="-2530" y="41658"/>
                  <a:pt x="9907" y="53082"/>
                </a:cubicBezTo>
                <a:lnTo>
                  <a:pt x="78875" y="116347"/>
                </a:lnTo>
                <a:cubicBezTo>
                  <a:pt x="79179" y="116634"/>
                  <a:pt x="79550" y="116718"/>
                  <a:pt x="79888" y="116954"/>
                </a:cubicBezTo>
                <a:lnTo>
                  <a:pt x="62912" y="195676"/>
                </a:lnTo>
                <a:cubicBezTo>
                  <a:pt x="61376" y="202747"/>
                  <a:pt x="63738" y="210087"/>
                  <a:pt x="69054" y="214981"/>
                </a:cubicBezTo>
                <a:lnTo>
                  <a:pt x="259556" y="389739"/>
                </a:lnTo>
                <a:lnTo>
                  <a:pt x="252806" y="397130"/>
                </a:lnTo>
                <a:cubicBezTo>
                  <a:pt x="244098" y="406614"/>
                  <a:pt x="244740" y="421379"/>
                  <a:pt x="254223" y="430053"/>
                </a:cubicBezTo>
                <a:lnTo>
                  <a:pt x="259455" y="434829"/>
                </a:lnTo>
                <a:cubicBezTo>
                  <a:pt x="264011" y="439014"/>
                  <a:pt x="270035" y="441207"/>
                  <a:pt x="276212" y="440937"/>
                </a:cubicBezTo>
                <a:cubicBezTo>
                  <a:pt x="282354" y="440650"/>
                  <a:pt x="288193" y="437950"/>
                  <a:pt x="292378" y="433411"/>
                </a:cubicBezTo>
                <a:lnTo>
                  <a:pt x="345855" y="375125"/>
                </a:lnTo>
                <a:lnTo>
                  <a:pt x="398724" y="423640"/>
                </a:lnTo>
                <a:lnTo>
                  <a:pt x="357363" y="468747"/>
                </a:lnTo>
                <a:cubicBezTo>
                  <a:pt x="353195" y="473320"/>
                  <a:pt x="350985" y="479328"/>
                  <a:pt x="351255" y="485487"/>
                </a:cubicBezTo>
                <a:cubicBezTo>
                  <a:pt x="351558" y="491647"/>
                  <a:pt x="354275" y="497469"/>
                  <a:pt x="358798" y="501654"/>
                </a:cubicBezTo>
                <a:lnTo>
                  <a:pt x="362325" y="504894"/>
                </a:lnTo>
                <a:cubicBezTo>
                  <a:pt x="371808" y="513601"/>
                  <a:pt x="386591" y="512977"/>
                  <a:pt x="395248" y="503476"/>
                </a:cubicBezTo>
                <a:lnTo>
                  <a:pt x="533117" y="353238"/>
                </a:lnTo>
                <a:cubicBezTo>
                  <a:pt x="537302" y="348665"/>
                  <a:pt x="539512" y="342657"/>
                  <a:pt x="539225" y="336481"/>
                </a:cubicBezTo>
                <a:cubicBezTo>
                  <a:pt x="538938" y="330322"/>
                  <a:pt x="536238" y="324500"/>
                  <a:pt x="531699" y="320332"/>
                </a:cubicBezTo>
                <a:lnTo>
                  <a:pt x="528122" y="317058"/>
                </a:lnTo>
                <a:close/>
                <a:moveTo>
                  <a:pt x="122109" y="114339"/>
                </a:moveTo>
                <a:cubicBezTo>
                  <a:pt x="122852" y="113529"/>
                  <a:pt x="123122" y="112516"/>
                  <a:pt x="123729" y="111655"/>
                </a:cubicBezTo>
                <a:lnTo>
                  <a:pt x="198401" y="90764"/>
                </a:lnTo>
                <a:lnTo>
                  <a:pt x="378761" y="256224"/>
                </a:lnTo>
                <a:lnTo>
                  <a:pt x="285307" y="358081"/>
                </a:lnTo>
                <a:lnTo>
                  <a:pt x="239053" y="315640"/>
                </a:lnTo>
                <a:lnTo>
                  <a:pt x="272010" y="279714"/>
                </a:lnTo>
                <a:cubicBezTo>
                  <a:pt x="275807" y="275596"/>
                  <a:pt x="275553" y="269133"/>
                  <a:pt x="271385" y="265319"/>
                </a:cubicBezTo>
                <a:cubicBezTo>
                  <a:pt x="267285" y="261539"/>
                  <a:pt x="260822" y="261792"/>
                  <a:pt x="256991" y="265944"/>
                </a:cubicBezTo>
                <a:lnTo>
                  <a:pt x="224051" y="301854"/>
                </a:lnTo>
                <a:lnTo>
                  <a:pt x="209032" y="288117"/>
                </a:lnTo>
                <a:lnTo>
                  <a:pt x="241955" y="252190"/>
                </a:lnTo>
                <a:cubicBezTo>
                  <a:pt x="245786" y="248056"/>
                  <a:pt x="245482" y="241610"/>
                  <a:pt x="241365" y="237813"/>
                </a:cubicBezTo>
                <a:cubicBezTo>
                  <a:pt x="237264" y="234033"/>
                  <a:pt x="230818" y="234286"/>
                  <a:pt x="226987" y="238437"/>
                </a:cubicBezTo>
                <a:lnTo>
                  <a:pt x="194030" y="274330"/>
                </a:lnTo>
                <a:lnTo>
                  <a:pt x="179012" y="260577"/>
                </a:lnTo>
                <a:lnTo>
                  <a:pt x="211952" y="224667"/>
                </a:lnTo>
                <a:cubicBezTo>
                  <a:pt x="215765" y="220533"/>
                  <a:pt x="215495" y="214087"/>
                  <a:pt x="211327" y="210290"/>
                </a:cubicBezTo>
                <a:cubicBezTo>
                  <a:pt x="207227" y="206510"/>
                  <a:pt x="200780" y="206780"/>
                  <a:pt x="196933" y="210914"/>
                </a:cubicBezTo>
                <a:lnTo>
                  <a:pt x="164010" y="246824"/>
                </a:lnTo>
                <a:lnTo>
                  <a:pt x="148974" y="233037"/>
                </a:lnTo>
                <a:lnTo>
                  <a:pt x="181931" y="197144"/>
                </a:lnTo>
                <a:cubicBezTo>
                  <a:pt x="185728" y="192993"/>
                  <a:pt x="185441" y="186547"/>
                  <a:pt x="181307" y="182733"/>
                </a:cubicBezTo>
                <a:cubicBezTo>
                  <a:pt x="177206" y="178953"/>
                  <a:pt x="170743" y="179223"/>
                  <a:pt x="166929" y="183357"/>
                </a:cubicBezTo>
                <a:lnTo>
                  <a:pt x="133972" y="219267"/>
                </a:lnTo>
                <a:lnTo>
                  <a:pt x="105217" y="192875"/>
                </a:lnTo>
                <a:lnTo>
                  <a:pt x="122109" y="114339"/>
                </a:lnTo>
                <a:close/>
              </a:path>
            </a:pathLst>
          </a:custGeom>
          <a:solidFill>
            <a:schemeClr val="accent1"/>
          </a:solidFill>
          <a:ln w="16669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28" name="图形 109">
            <a:extLst>
              <a:ext uri="{FF2B5EF4-FFF2-40B4-BE49-F238E27FC236}">
                <a16:creationId xmlns:a16="http://schemas.microsoft.com/office/drawing/2014/main" id="{906237F7-5E5A-430B-5D03-BC734A282EAF}"/>
              </a:ext>
            </a:extLst>
          </p:cNvPr>
          <p:cNvSpPr/>
          <p:nvPr/>
        </p:nvSpPr>
        <p:spPr>
          <a:xfrm>
            <a:off x="7575129" y="1728412"/>
            <a:ext cx="658790" cy="576441"/>
          </a:xfrm>
          <a:custGeom>
            <a:avLst/>
            <a:gdLst>
              <a:gd name="connsiteX0" fmla="*/ 455051 w 540000"/>
              <a:gd name="connsiteY0" fmla="*/ 276294 h 472500"/>
              <a:gd name="connsiteX1" fmla="*/ 424946 w 540000"/>
              <a:gd name="connsiteY1" fmla="*/ 276294 h 472500"/>
              <a:gd name="connsiteX2" fmla="*/ 424946 w 540000"/>
              <a:gd name="connsiteY2" fmla="*/ 263739 h 472500"/>
              <a:gd name="connsiteX3" fmla="*/ 437282 w 540000"/>
              <a:gd name="connsiteY3" fmla="*/ 263739 h 472500"/>
              <a:gd name="connsiteX4" fmla="*/ 456351 w 540000"/>
              <a:gd name="connsiteY4" fmla="*/ 243979 h 472500"/>
              <a:gd name="connsiteX5" fmla="*/ 456351 w 540000"/>
              <a:gd name="connsiteY5" fmla="*/ 18461 h 472500"/>
              <a:gd name="connsiteX6" fmla="*/ 437282 w 540000"/>
              <a:gd name="connsiteY6" fmla="*/ 0 h 472500"/>
              <a:gd name="connsiteX7" fmla="*/ 98972 w 540000"/>
              <a:gd name="connsiteY7" fmla="*/ 0 h 472500"/>
              <a:gd name="connsiteX8" fmla="*/ 83734 w 540000"/>
              <a:gd name="connsiteY8" fmla="*/ 18461 h 472500"/>
              <a:gd name="connsiteX9" fmla="*/ 83734 w 540000"/>
              <a:gd name="connsiteY9" fmla="*/ 243979 h 472500"/>
              <a:gd name="connsiteX10" fmla="*/ 98972 w 540000"/>
              <a:gd name="connsiteY10" fmla="*/ 263739 h 472500"/>
              <a:gd name="connsiteX11" fmla="*/ 115138 w 540000"/>
              <a:gd name="connsiteY11" fmla="*/ 263739 h 472500"/>
              <a:gd name="connsiteX12" fmla="*/ 115138 w 540000"/>
              <a:gd name="connsiteY12" fmla="*/ 276294 h 472500"/>
              <a:gd name="connsiteX13" fmla="*/ 82232 w 540000"/>
              <a:gd name="connsiteY13" fmla="*/ 276294 h 472500"/>
              <a:gd name="connsiteX14" fmla="*/ 0 w 540000"/>
              <a:gd name="connsiteY14" fmla="*/ 438210 h 472500"/>
              <a:gd name="connsiteX15" fmla="*/ 0 w 540000"/>
              <a:gd name="connsiteY15" fmla="*/ 463101 h 472500"/>
              <a:gd name="connsiteX16" fmla="*/ 14175 w 540000"/>
              <a:gd name="connsiteY16" fmla="*/ 477293 h 472500"/>
              <a:gd name="connsiteX17" fmla="*/ 525893 w 540000"/>
              <a:gd name="connsiteY17" fmla="*/ 477293 h 472500"/>
              <a:gd name="connsiteX18" fmla="*/ 540068 w 540000"/>
              <a:gd name="connsiteY18" fmla="*/ 463101 h 472500"/>
              <a:gd name="connsiteX19" fmla="*/ 540068 w 540000"/>
              <a:gd name="connsiteY19" fmla="*/ 438210 h 472500"/>
              <a:gd name="connsiteX20" fmla="*/ 455051 w 540000"/>
              <a:gd name="connsiteY20" fmla="*/ 276294 h 472500"/>
              <a:gd name="connsiteX21" fmla="*/ 418686 w 540000"/>
              <a:gd name="connsiteY21" fmla="*/ 201909 h 472500"/>
              <a:gd name="connsiteX22" fmla="*/ 394504 w 540000"/>
              <a:gd name="connsiteY22" fmla="*/ 226091 h 472500"/>
              <a:gd name="connsiteX23" fmla="*/ 143488 w 540000"/>
              <a:gd name="connsiteY23" fmla="*/ 226091 h 472500"/>
              <a:gd name="connsiteX24" fmla="*/ 119323 w 540000"/>
              <a:gd name="connsiteY24" fmla="*/ 201909 h 472500"/>
              <a:gd name="connsiteX25" fmla="*/ 119323 w 540000"/>
              <a:gd name="connsiteY25" fmla="*/ 61847 h 472500"/>
              <a:gd name="connsiteX26" fmla="*/ 143488 w 540000"/>
              <a:gd name="connsiteY26" fmla="*/ 37682 h 472500"/>
              <a:gd name="connsiteX27" fmla="*/ 394504 w 540000"/>
              <a:gd name="connsiteY27" fmla="*/ 37682 h 472500"/>
              <a:gd name="connsiteX28" fmla="*/ 418686 w 540000"/>
              <a:gd name="connsiteY28" fmla="*/ 61847 h 472500"/>
              <a:gd name="connsiteX29" fmla="*/ 418686 w 540000"/>
              <a:gd name="connsiteY29" fmla="*/ 201909 h 472500"/>
              <a:gd name="connsiteX30" fmla="*/ 326565 w 540000"/>
              <a:gd name="connsiteY30" fmla="*/ 263756 h 472500"/>
              <a:gd name="connsiteX31" fmla="*/ 326565 w 540000"/>
              <a:gd name="connsiteY31" fmla="*/ 276328 h 472500"/>
              <a:gd name="connsiteX32" fmla="*/ 211444 w 540000"/>
              <a:gd name="connsiteY32" fmla="*/ 276328 h 472500"/>
              <a:gd name="connsiteX33" fmla="*/ 211444 w 540000"/>
              <a:gd name="connsiteY33" fmla="*/ 263756 h 472500"/>
              <a:gd name="connsiteX34" fmla="*/ 326565 w 540000"/>
              <a:gd name="connsiteY34" fmla="*/ 263756 h 472500"/>
              <a:gd name="connsiteX35" fmla="*/ 223189 w 540000"/>
              <a:gd name="connsiteY35" fmla="*/ 424929 h 472500"/>
              <a:gd name="connsiteX36" fmla="*/ 216388 w 540000"/>
              <a:gd name="connsiteY36" fmla="*/ 421217 h 472500"/>
              <a:gd name="connsiteX37" fmla="*/ 215781 w 540000"/>
              <a:gd name="connsiteY37" fmla="*/ 413505 h 472500"/>
              <a:gd name="connsiteX38" fmla="*/ 220658 w 540000"/>
              <a:gd name="connsiteY38" fmla="*/ 402553 h 472500"/>
              <a:gd name="connsiteX39" fmla="*/ 228066 w 540000"/>
              <a:gd name="connsiteY39" fmla="*/ 397727 h 472500"/>
              <a:gd name="connsiteX40" fmla="*/ 308205 w 540000"/>
              <a:gd name="connsiteY40" fmla="*/ 397727 h 472500"/>
              <a:gd name="connsiteX41" fmla="*/ 315495 w 540000"/>
              <a:gd name="connsiteY41" fmla="*/ 402249 h 472500"/>
              <a:gd name="connsiteX42" fmla="*/ 320929 w 540000"/>
              <a:gd name="connsiteY42" fmla="*/ 413218 h 472500"/>
              <a:gd name="connsiteX43" fmla="*/ 320574 w 540000"/>
              <a:gd name="connsiteY43" fmla="*/ 421099 h 472500"/>
              <a:gd name="connsiteX44" fmla="*/ 313673 w 540000"/>
              <a:gd name="connsiteY44" fmla="*/ 424963 h 472500"/>
              <a:gd name="connsiteX45" fmla="*/ 223189 w 540000"/>
              <a:gd name="connsiteY45" fmla="*/ 424929 h 472500"/>
              <a:gd name="connsiteX46" fmla="*/ 223189 w 540000"/>
              <a:gd name="connsiteY46" fmla="*/ 424929 h 472500"/>
              <a:gd name="connsiteX47" fmla="*/ 109181 w 540000"/>
              <a:gd name="connsiteY47" fmla="*/ 383096 h 472500"/>
              <a:gd name="connsiteX48" fmla="*/ 98162 w 540000"/>
              <a:gd name="connsiteY48" fmla="*/ 377123 h 472500"/>
              <a:gd name="connsiteX49" fmla="*/ 97183 w 540000"/>
              <a:gd name="connsiteY49" fmla="*/ 364618 h 472500"/>
              <a:gd name="connsiteX50" fmla="*/ 122901 w 540000"/>
              <a:gd name="connsiteY50" fmla="*/ 307176 h 472500"/>
              <a:gd name="connsiteX51" fmla="*/ 134882 w 540000"/>
              <a:gd name="connsiteY51" fmla="*/ 299396 h 472500"/>
              <a:gd name="connsiteX52" fmla="*/ 398537 w 540000"/>
              <a:gd name="connsiteY52" fmla="*/ 299396 h 472500"/>
              <a:gd name="connsiteX53" fmla="*/ 410265 w 540000"/>
              <a:gd name="connsiteY53" fmla="*/ 306653 h 472500"/>
              <a:gd name="connsiteX54" fmla="*/ 439037 w 540000"/>
              <a:gd name="connsiteY54" fmla="*/ 364129 h 472500"/>
              <a:gd name="connsiteX55" fmla="*/ 438446 w 540000"/>
              <a:gd name="connsiteY55" fmla="*/ 376920 h 472500"/>
              <a:gd name="connsiteX56" fmla="*/ 427275 w 540000"/>
              <a:gd name="connsiteY56" fmla="*/ 383147 h 472500"/>
              <a:gd name="connsiteX57" fmla="*/ 109181 w 540000"/>
              <a:gd name="connsiteY57" fmla="*/ 383147 h 472500"/>
              <a:gd name="connsiteX58" fmla="*/ 109181 w 540000"/>
              <a:gd name="connsiteY58" fmla="*/ 383096 h 47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40000" h="472500">
                <a:moveTo>
                  <a:pt x="455051" y="276294"/>
                </a:moveTo>
                <a:lnTo>
                  <a:pt x="424946" y="276294"/>
                </a:lnTo>
                <a:lnTo>
                  <a:pt x="424946" y="263739"/>
                </a:lnTo>
                <a:lnTo>
                  <a:pt x="437282" y="263739"/>
                </a:lnTo>
                <a:cubicBezTo>
                  <a:pt x="447643" y="263739"/>
                  <a:pt x="456351" y="254374"/>
                  <a:pt x="456351" y="243979"/>
                </a:cubicBezTo>
                <a:lnTo>
                  <a:pt x="456351" y="18461"/>
                </a:lnTo>
                <a:cubicBezTo>
                  <a:pt x="456351" y="8083"/>
                  <a:pt x="447643" y="0"/>
                  <a:pt x="437282" y="0"/>
                </a:cubicBezTo>
                <a:lnTo>
                  <a:pt x="98972" y="0"/>
                </a:lnTo>
                <a:cubicBezTo>
                  <a:pt x="88611" y="0"/>
                  <a:pt x="83734" y="8083"/>
                  <a:pt x="83734" y="18461"/>
                </a:cubicBezTo>
                <a:lnTo>
                  <a:pt x="83734" y="243979"/>
                </a:lnTo>
                <a:cubicBezTo>
                  <a:pt x="83734" y="254391"/>
                  <a:pt x="88611" y="263739"/>
                  <a:pt x="98972" y="263739"/>
                </a:cubicBezTo>
                <a:lnTo>
                  <a:pt x="115138" y="263739"/>
                </a:lnTo>
                <a:lnTo>
                  <a:pt x="115138" y="276294"/>
                </a:lnTo>
                <a:lnTo>
                  <a:pt x="82232" y="276294"/>
                </a:lnTo>
                <a:lnTo>
                  <a:pt x="0" y="438210"/>
                </a:lnTo>
                <a:lnTo>
                  <a:pt x="0" y="463101"/>
                </a:lnTo>
                <a:cubicBezTo>
                  <a:pt x="0" y="470931"/>
                  <a:pt x="6345" y="477293"/>
                  <a:pt x="14175" y="477293"/>
                </a:cubicBezTo>
                <a:lnTo>
                  <a:pt x="525893" y="477293"/>
                </a:lnTo>
                <a:cubicBezTo>
                  <a:pt x="533723" y="477293"/>
                  <a:pt x="540068" y="470931"/>
                  <a:pt x="540068" y="463101"/>
                </a:cubicBezTo>
                <a:lnTo>
                  <a:pt x="540068" y="438210"/>
                </a:lnTo>
                <a:lnTo>
                  <a:pt x="455051" y="276294"/>
                </a:lnTo>
                <a:close/>
                <a:moveTo>
                  <a:pt x="418686" y="201909"/>
                </a:moveTo>
                <a:cubicBezTo>
                  <a:pt x="418686" y="215258"/>
                  <a:pt x="407852" y="226091"/>
                  <a:pt x="394504" y="226091"/>
                </a:cubicBezTo>
                <a:lnTo>
                  <a:pt x="143488" y="226091"/>
                </a:lnTo>
                <a:cubicBezTo>
                  <a:pt x="130140" y="226091"/>
                  <a:pt x="119323" y="215258"/>
                  <a:pt x="119323" y="201909"/>
                </a:cubicBezTo>
                <a:lnTo>
                  <a:pt x="119323" y="61847"/>
                </a:lnTo>
                <a:cubicBezTo>
                  <a:pt x="119323" y="48499"/>
                  <a:pt x="130140" y="37682"/>
                  <a:pt x="143488" y="37682"/>
                </a:cubicBezTo>
                <a:lnTo>
                  <a:pt x="394504" y="37682"/>
                </a:lnTo>
                <a:cubicBezTo>
                  <a:pt x="407852" y="37682"/>
                  <a:pt x="418686" y="48499"/>
                  <a:pt x="418686" y="61847"/>
                </a:cubicBezTo>
                <a:lnTo>
                  <a:pt x="418686" y="201909"/>
                </a:lnTo>
                <a:close/>
                <a:moveTo>
                  <a:pt x="326565" y="263756"/>
                </a:moveTo>
                <a:lnTo>
                  <a:pt x="326565" y="276328"/>
                </a:lnTo>
                <a:lnTo>
                  <a:pt x="211444" y="276328"/>
                </a:lnTo>
                <a:lnTo>
                  <a:pt x="211444" y="263756"/>
                </a:lnTo>
                <a:lnTo>
                  <a:pt x="326565" y="263756"/>
                </a:lnTo>
                <a:close/>
                <a:moveTo>
                  <a:pt x="223189" y="424929"/>
                </a:moveTo>
                <a:cubicBezTo>
                  <a:pt x="220438" y="424929"/>
                  <a:pt x="217873" y="423529"/>
                  <a:pt x="216388" y="421217"/>
                </a:cubicBezTo>
                <a:cubicBezTo>
                  <a:pt x="214886" y="418939"/>
                  <a:pt x="214650" y="415986"/>
                  <a:pt x="215781" y="413505"/>
                </a:cubicBezTo>
                <a:lnTo>
                  <a:pt x="220658" y="402553"/>
                </a:lnTo>
                <a:cubicBezTo>
                  <a:pt x="221957" y="399617"/>
                  <a:pt x="224876" y="397727"/>
                  <a:pt x="228066" y="397727"/>
                </a:cubicBezTo>
                <a:lnTo>
                  <a:pt x="308205" y="397727"/>
                </a:lnTo>
                <a:cubicBezTo>
                  <a:pt x="311327" y="397727"/>
                  <a:pt x="314111" y="399482"/>
                  <a:pt x="315495" y="402249"/>
                </a:cubicBezTo>
                <a:lnTo>
                  <a:pt x="320929" y="413218"/>
                </a:lnTo>
                <a:cubicBezTo>
                  <a:pt x="322177" y="415716"/>
                  <a:pt x="322043" y="418703"/>
                  <a:pt x="320574" y="421099"/>
                </a:cubicBezTo>
                <a:cubicBezTo>
                  <a:pt x="319106" y="423512"/>
                  <a:pt x="316491" y="424963"/>
                  <a:pt x="313673" y="424963"/>
                </a:cubicBezTo>
                <a:lnTo>
                  <a:pt x="223189" y="424929"/>
                </a:lnTo>
                <a:lnTo>
                  <a:pt x="223189" y="424929"/>
                </a:lnTo>
                <a:close/>
                <a:moveTo>
                  <a:pt x="109181" y="383096"/>
                </a:moveTo>
                <a:cubicBezTo>
                  <a:pt x="104726" y="383096"/>
                  <a:pt x="100575" y="380818"/>
                  <a:pt x="98162" y="377123"/>
                </a:cubicBezTo>
                <a:cubicBezTo>
                  <a:pt x="95732" y="373376"/>
                  <a:pt x="95378" y="368685"/>
                  <a:pt x="97183" y="364618"/>
                </a:cubicBezTo>
                <a:lnTo>
                  <a:pt x="122901" y="307176"/>
                </a:lnTo>
                <a:cubicBezTo>
                  <a:pt x="125010" y="302434"/>
                  <a:pt x="129701" y="299396"/>
                  <a:pt x="134882" y="299396"/>
                </a:cubicBezTo>
                <a:lnTo>
                  <a:pt x="398537" y="299396"/>
                </a:lnTo>
                <a:cubicBezTo>
                  <a:pt x="403515" y="299396"/>
                  <a:pt x="408054" y="302231"/>
                  <a:pt x="410265" y="306653"/>
                </a:cubicBezTo>
                <a:lnTo>
                  <a:pt x="439037" y="364129"/>
                </a:lnTo>
                <a:cubicBezTo>
                  <a:pt x="441079" y="368179"/>
                  <a:pt x="440809" y="373022"/>
                  <a:pt x="438446" y="376920"/>
                </a:cubicBezTo>
                <a:cubicBezTo>
                  <a:pt x="436050" y="380784"/>
                  <a:pt x="431814" y="383147"/>
                  <a:pt x="427275" y="383147"/>
                </a:cubicBezTo>
                <a:lnTo>
                  <a:pt x="109181" y="383147"/>
                </a:lnTo>
                <a:lnTo>
                  <a:pt x="109181" y="383096"/>
                </a:lnTo>
                <a:close/>
              </a:path>
            </a:pathLst>
          </a:custGeom>
          <a:solidFill>
            <a:schemeClr val="accent1"/>
          </a:solidFill>
          <a:ln w="16669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731300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项目中使用的技术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7B82EF6-30C4-4B2A-81CB-67B7A3B1BC8B}"/>
              </a:ext>
            </a:extLst>
          </p:cNvPr>
          <p:cNvGrpSpPr/>
          <p:nvPr/>
        </p:nvGrpSpPr>
        <p:grpSpPr>
          <a:xfrm>
            <a:off x="2454614" y="1414624"/>
            <a:ext cx="3273369" cy="2249691"/>
            <a:chOff x="2673819" y="1526767"/>
            <a:chExt cx="3273369" cy="2249691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2A43CB9-142A-428C-92B3-7F809E33B2FC}"/>
                </a:ext>
              </a:extLst>
            </p:cNvPr>
            <p:cNvSpPr/>
            <p:nvPr/>
          </p:nvSpPr>
          <p:spPr>
            <a:xfrm>
              <a:off x="4076785" y="1558445"/>
              <a:ext cx="550893" cy="550893"/>
            </a:xfrm>
            <a:prstGeom prst="ellipse">
              <a:avLst/>
            </a:prstGeom>
            <a:noFill/>
            <a:ln w="6350" cap="flat" cmpd="sng" algn="ctr">
              <a:solidFill>
                <a:srgbClr val="FFFFFF">
                  <a:lumMod val="6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C6FEE9BC-B961-4035-AED7-758020A67F8C}"/>
                </a:ext>
              </a:extLst>
            </p:cNvPr>
            <p:cNvSpPr/>
            <p:nvPr/>
          </p:nvSpPr>
          <p:spPr>
            <a:xfrm>
              <a:off x="4035058" y="1526767"/>
              <a:ext cx="550893" cy="55089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1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0C91A019-CEE9-4118-86F9-58F17466C871}"/>
                </a:ext>
              </a:extLst>
            </p:cNvPr>
            <p:cNvSpPr txBox="1"/>
            <p:nvPr/>
          </p:nvSpPr>
          <p:spPr>
            <a:xfrm>
              <a:off x="2673819" y="2191796"/>
              <a:ext cx="32733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30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微软雅黑"/>
                  <a:ea typeface="微软雅黑"/>
                </a:rPr>
                <a:t>开发框架与语言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9B54065-2A95-4A77-89E3-D702A5EBD8B9}"/>
                </a:ext>
              </a:extLst>
            </p:cNvPr>
            <p:cNvSpPr txBox="1"/>
            <p:nvPr/>
          </p:nvSpPr>
          <p:spPr>
            <a:xfrm>
              <a:off x="2673819" y="2731235"/>
              <a:ext cx="3273369" cy="10452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1400" spc="3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30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/>
                  <a:ea typeface="微软雅黑"/>
                </a:rPr>
                <a:t>基于</a:t>
              </a:r>
              <a:r>
                <a:rPr kumimoji="0" lang="en-US" altLang="zh-CN" sz="1800" b="0" i="0" u="none" strike="noStrike" kern="0" cap="none" spc="30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/>
                  <a:ea typeface="微软雅黑"/>
                </a:rPr>
                <a:t>Qt 5.12.8</a:t>
              </a:r>
              <a:r>
                <a:rPr kumimoji="0" lang="zh-CN" altLang="en-US" sz="1800" b="0" i="0" u="none" strike="noStrike" kern="0" cap="none" spc="30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/>
                  <a:ea typeface="微软雅黑"/>
                </a:rPr>
                <a:t>框架进行图形化界面设计与逻辑开发，主要编程语言为 </a:t>
              </a:r>
              <a:r>
                <a:rPr kumimoji="0" lang="en-US" altLang="zh-CN" sz="1800" b="0" i="0" u="none" strike="noStrike" kern="0" cap="none" spc="30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/>
                  <a:ea typeface="微软雅黑"/>
                </a:rPr>
                <a:t>C++</a:t>
              </a:r>
              <a:r>
                <a:rPr kumimoji="0" lang="zh-CN" altLang="en-US" sz="1800" b="0" i="0" u="none" strike="noStrike" kern="0" cap="none" spc="30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/>
                  <a:ea typeface="微软雅黑"/>
                </a:rPr>
                <a:t>。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7B2D0AE-D415-4C2A-A6F1-A2F1581FB2BE}"/>
              </a:ext>
            </a:extLst>
          </p:cNvPr>
          <p:cNvGrpSpPr/>
          <p:nvPr/>
        </p:nvGrpSpPr>
        <p:grpSpPr>
          <a:xfrm>
            <a:off x="6014619" y="1414624"/>
            <a:ext cx="3762786" cy="1889592"/>
            <a:chOff x="6014619" y="1526767"/>
            <a:chExt cx="3762786" cy="1889592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457BA12D-AD05-4D78-A340-396E79C50788}"/>
                </a:ext>
              </a:extLst>
            </p:cNvPr>
            <p:cNvSpPr/>
            <p:nvPr/>
          </p:nvSpPr>
          <p:spPr>
            <a:xfrm>
              <a:off x="7647780" y="1558445"/>
              <a:ext cx="550893" cy="550893"/>
            </a:xfrm>
            <a:prstGeom prst="ellipse">
              <a:avLst/>
            </a:prstGeom>
            <a:noFill/>
            <a:ln w="6350" cap="flat" cmpd="sng" algn="ctr">
              <a:solidFill>
                <a:srgbClr val="FFFFFF">
                  <a:lumMod val="6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BB424AFF-CEE3-497E-B352-3AB5A43B722B}"/>
                </a:ext>
              </a:extLst>
            </p:cNvPr>
            <p:cNvSpPr/>
            <p:nvPr/>
          </p:nvSpPr>
          <p:spPr>
            <a:xfrm>
              <a:off x="7606053" y="1526767"/>
              <a:ext cx="550893" cy="55089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2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F4EB7766-6C16-42BA-B49E-B9AAB36DE8CF}"/>
                </a:ext>
              </a:extLst>
            </p:cNvPr>
            <p:cNvSpPr txBox="1"/>
            <p:nvPr/>
          </p:nvSpPr>
          <p:spPr>
            <a:xfrm>
              <a:off x="6244814" y="2191796"/>
              <a:ext cx="32733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30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微软雅黑"/>
                  <a:ea typeface="微软雅黑"/>
                </a:rPr>
                <a:t>数据库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2479119-2211-4336-8F06-9C9F87A793DD}"/>
                </a:ext>
              </a:extLst>
            </p:cNvPr>
            <p:cNvSpPr txBox="1"/>
            <p:nvPr/>
          </p:nvSpPr>
          <p:spPr>
            <a:xfrm>
              <a:off x="6014619" y="2731235"/>
              <a:ext cx="3762786" cy="6851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1400" spc="3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30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</a:rPr>
                <a:t>采用 </a:t>
              </a:r>
              <a:r>
                <a:rPr kumimoji="0" lang="en-US" altLang="zh-CN" sz="1800" b="0" i="0" u="none" strike="noStrike" kern="0" cap="none" spc="30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</a:rPr>
                <a:t>SQLite </a:t>
              </a:r>
              <a:r>
                <a:rPr kumimoji="0" lang="zh-CN" altLang="en-US" sz="1800" b="0" i="0" u="none" strike="noStrike" kern="0" cap="none" spc="30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</a:rPr>
                <a:t>进行本系统核心表的数据存储。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7FB38355-6987-4B19-99F9-222FB41E8104}"/>
              </a:ext>
            </a:extLst>
          </p:cNvPr>
          <p:cNvGrpSpPr/>
          <p:nvPr/>
        </p:nvGrpSpPr>
        <p:grpSpPr>
          <a:xfrm>
            <a:off x="4473829" y="3833752"/>
            <a:ext cx="3273369" cy="1889592"/>
            <a:chOff x="4459315" y="3916867"/>
            <a:chExt cx="3273369" cy="1889592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918C3664-0853-491A-BE9B-D4A2794AF64C}"/>
                </a:ext>
              </a:extLst>
            </p:cNvPr>
            <p:cNvSpPr/>
            <p:nvPr/>
          </p:nvSpPr>
          <p:spPr>
            <a:xfrm>
              <a:off x="5862281" y="3948545"/>
              <a:ext cx="550893" cy="550893"/>
            </a:xfrm>
            <a:prstGeom prst="ellipse">
              <a:avLst/>
            </a:prstGeom>
            <a:noFill/>
            <a:ln w="6350" cap="flat" cmpd="sng" algn="ctr">
              <a:solidFill>
                <a:srgbClr val="FFFFFF">
                  <a:lumMod val="6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931803C4-482D-4365-980C-415AD0E8AAAC}"/>
                </a:ext>
              </a:extLst>
            </p:cNvPr>
            <p:cNvSpPr/>
            <p:nvPr/>
          </p:nvSpPr>
          <p:spPr>
            <a:xfrm>
              <a:off x="5820554" y="3916867"/>
              <a:ext cx="550893" cy="55089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4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3DFC2586-BDBD-44D5-BBFA-48FCD92892AA}"/>
                </a:ext>
              </a:extLst>
            </p:cNvPr>
            <p:cNvSpPr txBox="1"/>
            <p:nvPr/>
          </p:nvSpPr>
          <p:spPr>
            <a:xfrm>
              <a:off x="4459315" y="4581896"/>
              <a:ext cx="32733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30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微软雅黑"/>
                  <a:ea typeface="微软雅黑"/>
                </a:rPr>
                <a:t>网络通信</a:t>
              </a: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61BC0EB4-12F7-4F37-8544-5BF315D05CFC}"/>
                </a:ext>
              </a:extLst>
            </p:cNvPr>
            <p:cNvSpPr txBox="1"/>
            <p:nvPr/>
          </p:nvSpPr>
          <p:spPr>
            <a:xfrm>
              <a:off x="4459315" y="5121335"/>
              <a:ext cx="3273369" cy="6851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1400" spc="3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30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</a:rPr>
                <a:t>利用</a:t>
              </a:r>
              <a:r>
                <a:rPr kumimoji="0" lang="en-US" altLang="zh-CN" sz="1800" b="0" i="0" u="none" strike="noStrike" kern="0" cap="none" spc="30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</a:rPr>
                <a:t>TCP Socket</a:t>
              </a:r>
              <a:r>
                <a:rPr kumimoji="0" lang="zh-CN" altLang="en-US" sz="1800" b="0" i="0" u="none" strike="noStrike" kern="0" cap="none" spc="30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</a:rPr>
                <a:t>传输与</a:t>
              </a:r>
              <a:r>
                <a:rPr kumimoji="0" lang="en-US" altLang="zh-CN" sz="1800" b="0" i="0" u="none" strike="noStrike" kern="0" cap="none" spc="30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</a:rPr>
                <a:t>JSON </a:t>
              </a:r>
              <a:r>
                <a:rPr kumimoji="0" lang="zh-CN" altLang="en-US" sz="1800" b="0" i="0" u="none" strike="noStrike" kern="0" cap="none" spc="30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</a:rPr>
                <a:t>协议数据格式。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70EE628E-4E4E-45AC-BC8C-5B9B5B8C2BD2}"/>
              </a:ext>
            </a:extLst>
          </p:cNvPr>
          <p:cNvGrpSpPr/>
          <p:nvPr/>
        </p:nvGrpSpPr>
        <p:grpSpPr>
          <a:xfrm>
            <a:off x="7896012" y="3836927"/>
            <a:ext cx="3273369" cy="1883242"/>
            <a:chOff x="7881498" y="3926541"/>
            <a:chExt cx="3273369" cy="1883242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0F681F8E-B076-4E4C-88EB-41F1D7D4F718}"/>
                </a:ext>
              </a:extLst>
            </p:cNvPr>
            <p:cNvSpPr/>
            <p:nvPr/>
          </p:nvSpPr>
          <p:spPr>
            <a:xfrm>
              <a:off x="9284464" y="3958219"/>
              <a:ext cx="550893" cy="550893"/>
            </a:xfrm>
            <a:prstGeom prst="ellipse">
              <a:avLst/>
            </a:prstGeom>
            <a:noFill/>
            <a:ln w="6350" cap="flat" cmpd="sng" algn="ctr">
              <a:solidFill>
                <a:srgbClr val="FFFFFF">
                  <a:lumMod val="6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30D17495-3BDC-4527-8562-91D730CD654F}"/>
                </a:ext>
              </a:extLst>
            </p:cNvPr>
            <p:cNvSpPr/>
            <p:nvPr/>
          </p:nvSpPr>
          <p:spPr>
            <a:xfrm>
              <a:off x="9242737" y="3926541"/>
              <a:ext cx="550893" cy="55089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5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AF8339EA-9CBA-4E24-B5E3-FF4A85E07C02}"/>
                </a:ext>
              </a:extLst>
            </p:cNvPr>
            <p:cNvSpPr txBox="1"/>
            <p:nvPr/>
          </p:nvSpPr>
          <p:spPr>
            <a:xfrm>
              <a:off x="7881498" y="4591570"/>
              <a:ext cx="32733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30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微软雅黑"/>
                  <a:ea typeface="微软雅黑"/>
                </a:rPr>
                <a:t>扩展技术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A6F76D48-7DAA-467C-9AFC-9FD318CB0373}"/>
                </a:ext>
              </a:extLst>
            </p:cNvPr>
            <p:cNvSpPr txBox="1"/>
            <p:nvPr/>
          </p:nvSpPr>
          <p:spPr>
            <a:xfrm>
              <a:off x="7881498" y="5124659"/>
              <a:ext cx="3273369" cy="6851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1400" spc="3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30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</a:rPr>
                <a:t>数据可视化、医患聊天窗口、模拟支付流程</a:t>
              </a: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4DCF633A-213F-41CC-89C2-7F067A88A0EA}"/>
              </a:ext>
            </a:extLst>
          </p:cNvPr>
          <p:cNvGrpSpPr/>
          <p:nvPr/>
        </p:nvGrpSpPr>
        <p:grpSpPr>
          <a:xfrm>
            <a:off x="1051648" y="3833752"/>
            <a:ext cx="3273369" cy="1889592"/>
            <a:chOff x="1037134" y="3929346"/>
            <a:chExt cx="3273369" cy="1889592"/>
          </a:xfrm>
        </p:grpSpPr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024D736E-26A5-4106-A34E-FF3B9CBBF605}"/>
                </a:ext>
              </a:extLst>
            </p:cNvPr>
            <p:cNvSpPr/>
            <p:nvPr/>
          </p:nvSpPr>
          <p:spPr>
            <a:xfrm>
              <a:off x="2440100" y="3961024"/>
              <a:ext cx="550893" cy="550893"/>
            </a:xfrm>
            <a:prstGeom prst="ellipse">
              <a:avLst/>
            </a:prstGeom>
            <a:noFill/>
            <a:ln w="6350" cap="flat" cmpd="sng" algn="ctr">
              <a:solidFill>
                <a:srgbClr val="FFFFFF">
                  <a:lumMod val="6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D5F9009D-C0F8-44B2-897A-3AEEB0508B56}"/>
                </a:ext>
              </a:extLst>
            </p:cNvPr>
            <p:cNvSpPr/>
            <p:nvPr/>
          </p:nvSpPr>
          <p:spPr>
            <a:xfrm>
              <a:off x="2398373" y="3929346"/>
              <a:ext cx="550893" cy="55089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3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3F49B9B3-DE29-4347-B6C2-B1208531A7A9}"/>
                </a:ext>
              </a:extLst>
            </p:cNvPr>
            <p:cNvSpPr txBox="1"/>
            <p:nvPr/>
          </p:nvSpPr>
          <p:spPr>
            <a:xfrm>
              <a:off x="1037134" y="4594375"/>
              <a:ext cx="32733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30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微软雅黑"/>
                  <a:ea typeface="微软雅黑"/>
                </a:rPr>
                <a:t>架构设计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6B8069EE-72A5-46CD-980A-F639DEEE7FDF}"/>
                </a:ext>
              </a:extLst>
            </p:cNvPr>
            <p:cNvSpPr txBox="1"/>
            <p:nvPr/>
          </p:nvSpPr>
          <p:spPr>
            <a:xfrm>
              <a:off x="1037134" y="5133814"/>
              <a:ext cx="3273369" cy="6851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30000"/>
                </a:lnSpc>
                <a:defRPr sz="1400" spc="3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30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</a:rPr>
                <a:t>使用</a:t>
              </a:r>
              <a:r>
                <a:rPr kumimoji="0" lang="en-US" altLang="zh-CN" sz="1800" b="0" i="0" u="none" strike="noStrike" kern="0" cap="none" spc="30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</a:rPr>
                <a:t>C/S</a:t>
              </a:r>
              <a:r>
                <a:rPr kumimoji="0" lang="zh-CN" altLang="en-US" sz="1800" b="0" i="0" u="none" strike="noStrike" kern="0" cap="none" spc="30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</a:rPr>
                <a:t>架构与</a:t>
              </a:r>
              <a:r>
                <a:rPr kumimoji="0" lang="en-US" altLang="zh-CN" sz="1800" b="0" i="0" u="none" strike="noStrike" kern="0" cap="none" spc="30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</a:rPr>
                <a:t>MVC</a:t>
              </a:r>
              <a:r>
                <a:rPr kumimoji="0" lang="zh-CN" altLang="en-US" sz="1800" b="0" i="0" u="none" strike="noStrike" kern="0" cap="none" spc="30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</a:rPr>
                <a:t>架构</a:t>
              </a:r>
              <a:endParaRPr kumimoji="0" lang="en-US" altLang="zh-CN" sz="1800" b="0" i="0" u="none" strike="noStrike" kern="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/>
                <a:ea typeface="微软雅黑"/>
              </a:endParaRPr>
            </a:p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8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/>
                  <a:ea typeface="微软雅黑"/>
                </a:rPr>
                <a:t>使用</a:t>
              </a:r>
              <a:r>
                <a:rPr lang="en-US" altLang="zh-CN" sz="18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/>
                  <a:ea typeface="微软雅黑"/>
                </a:rPr>
                <a:t>TCP+JSON</a:t>
              </a:r>
              <a:r>
                <a:rPr lang="zh-CN" altLang="en-US" sz="18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/>
                  <a:ea typeface="微软雅黑"/>
                </a:rPr>
                <a:t>实现通信</a:t>
              </a:r>
              <a:endParaRPr kumimoji="0" lang="zh-CN" altLang="en-US" sz="1800" b="0" i="0" u="none" strike="noStrike" kern="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7750010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核心界面与功能说明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3A2DB49-A34F-415C-BDCB-6167DF90484C}"/>
              </a:ext>
            </a:extLst>
          </p:cNvPr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83EB24E-FE0D-4498-8616-DAE4D7B97315}"/>
              </a:ext>
            </a:extLst>
          </p:cNvPr>
          <p:cNvSpPr txBox="1"/>
          <p:nvPr/>
        </p:nvSpPr>
        <p:spPr>
          <a:xfrm>
            <a:off x="1139788" y="1866432"/>
            <a:ext cx="3807349" cy="722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B6D056-BA36-4095-8BCC-5DBB420ACAD9}"/>
              </a:ext>
            </a:extLst>
          </p:cNvPr>
          <p:cNvSpPr txBox="1"/>
          <p:nvPr/>
        </p:nvSpPr>
        <p:spPr>
          <a:xfrm>
            <a:off x="950259" y="2797274"/>
            <a:ext cx="3879666" cy="17654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用于存储数据库，并处理客户端通过网络请求的数据库交互操作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在启用客户端之前需要先启用服务器端以建立与数据库的连接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DAE3BEC-0D40-461A-A5E2-07A3B7AD813B}"/>
              </a:ext>
            </a:extLst>
          </p:cNvPr>
          <p:cNvCxnSpPr>
            <a:cxnSpLocks/>
          </p:cNvCxnSpPr>
          <p:nvPr/>
        </p:nvCxnSpPr>
        <p:spPr>
          <a:xfrm>
            <a:off x="1121924" y="2661234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458F0022-DDED-BE71-B27E-4EB9519B5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005" y="1234843"/>
            <a:ext cx="6524812" cy="451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10898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9328B-075B-26B8-85FC-DF7B56F05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C8E4F1-72FF-A17E-5F93-A72250929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核心界面与功能说明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B7069EF-99C1-17B7-6BD4-7EBC5D1E7E70}"/>
              </a:ext>
            </a:extLst>
          </p:cNvPr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18802F9-F45F-47A6-DFCE-86486C0DE5C9}"/>
              </a:ext>
            </a:extLst>
          </p:cNvPr>
          <p:cNvSpPr txBox="1"/>
          <p:nvPr/>
        </p:nvSpPr>
        <p:spPr>
          <a:xfrm>
            <a:off x="1139788" y="1866432"/>
            <a:ext cx="3807349" cy="722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客户端首页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8DF0226-D3CC-F29A-77F6-AC42DAFFEFC4}"/>
              </a:ext>
            </a:extLst>
          </p:cNvPr>
          <p:cNvSpPr txBox="1"/>
          <p:nvPr/>
        </p:nvSpPr>
        <p:spPr>
          <a:xfrm>
            <a:off x="950259" y="2797274"/>
            <a:ext cx="3879666" cy="17654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可以选择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患者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”,“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医生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”,”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管理员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三种身份进入管理系统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以患者登录为例，输入信息即可成功登录。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A53D7E71-F85F-CC0E-086F-DE7C4EAB8858}"/>
              </a:ext>
            </a:extLst>
          </p:cNvPr>
          <p:cNvCxnSpPr>
            <a:cxnSpLocks/>
          </p:cNvCxnSpPr>
          <p:nvPr/>
        </p:nvCxnSpPr>
        <p:spPr>
          <a:xfrm>
            <a:off x="1121924" y="2661234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89889EED-D01A-317C-FE66-860FCEAA3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0039" y="1562452"/>
            <a:ext cx="6065958" cy="3810978"/>
          </a:xfrm>
          <a:prstGeom prst="rect">
            <a:avLst/>
          </a:prstGeom>
        </p:spPr>
      </p:pic>
      <p:pic>
        <p:nvPicPr>
          <p:cNvPr id="8" name="图片 7" descr="图形用户界面, 文本, 应用程序, 聊天或短信&#10;&#10;AI 生成的内容可能不正确。">
            <a:extLst>
              <a:ext uri="{FF2B5EF4-FFF2-40B4-BE49-F238E27FC236}">
                <a16:creationId xmlns:a16="http://schemas.microsoft.com/office/drawing/2014/main" id="{6274EDDB-611F-A25E-341A-31FA2D9440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460" y="1770100"/>
            <a:ext cx="2731316" cy="345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271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06394-0857-8B60-B376-227DACDBD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520C0A-C8A3-B4FF-DFC5-2B4C5BF0C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核心界面与功能说明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938896B-6211-EDF6-8B93-883D736E8D0E}"/>
              </a:ext>
            </a:extLst>
          </p:cNvPr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80D8A45-5622-164C-991F-9114333EC8B4}"/>
              </a:ext>
            </a:extLst>
          </p:cNvPr>
          <p:cNvSpPr txBox="1"/>
          <p:nvPr/>
        </p:nvSpPr>
        <p:spPr>
          <a:xfrm>
            <a:off x="1139788" y="1866432"/>
            <a:ext cx="3807349" cy="722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患者端首页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0EFDF3-E902-7865-0C04-AF8D84A48C27}"/>
              </a:ext>
            </a:extLst>
          </p:cNvPr>
          <p:cNvSpPr txBox="1"/>
          <p:nvPr/>
        </p:nvSpPr>
        <p:spPr>
          <a:xfrm>
            <a:off x="827089" y="2904714"/>
            <a:ext cx="4002835" cy="28496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hangingPunct="1">
              <a:lnSpc>
                <a:spcPct val="130000"/>
              </a:lnSpc>
            </a:pPr>
            <a:r>
              <a:rPr lang="en-US" altLang="zh-CN" sz="16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左侧为功能栏，右侧展现内容。</a:t>
            </a:r>
            <a:endParaRPr lang="en-US" altLang="zh-CN" sz="1600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可以点击“修改个人信息”来补充个人信息；右侧可以显示当前时间，并在有预约的日期下通过加点来提醒。</a:t>
            </a:r>
            <a:endParaRPr lang="en-US" altLang="zh-CN" sz="1600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设置了深色模式切换，适用不同使用场景。奠定蓝白</a:t>
            </a:r>
            <a:r>
              <a:rPr lang="en-US" altLang="zh-CN" sz="16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</a:t>
            </a:r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黑绿的</a:t>
            </a:r>
            <a:r>
              <a:rPr lang="en-US" altLang="zh-CN" sz="16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UI</a:t>
            </a:r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界面基调。</a:t>
            </a:r>
            <a:endParaRPr lang="en-US" altLang="zh-CN" sz="1600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通过实时显示时间、日历、问候、以及色调切换，让应用更加用户友好。</a:t>
            </a:r>
            <a:endParaRPr lang="en-US" altLang="zh-CN" sz="1600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CE51EE1-0120-0E94-3BDF-C349E31445E2}"/>
              </a:ext>
            </a:extLst>
          </p:cNvPr>
          <p:cNvCxnSpPr>
            <a:cxnSpLocks/>
          </p:cNvCxnSpPr>
          <p:nvPr/>
        </p:nvCxnSpPr>
        <p:spPr>
          <a:xfrm>
            <a:off x="1121924" y="2661234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C409E3C2-A7B7-552F-02D4-A1A5EEA7C9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58609" y="1423747"/>
            <a:ext cx="6232068" cy="40105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E38F4DB-1AB6-649D-2864-75F6DA645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609" y="1928393"/>
            <a:ext cx="6232068" cy="402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5941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25769-C75B-5971-DCFA-1034F4946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1CA28B-1E9D-716C-1B01-04DCBDA82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核心界面与功能说明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418E30D-8557-A915-B835-2F7EF1B4E620}"/>
              </a:ext>
            </a:extLst>
          </p:cNvPr>
          <p:cNvSpPr/>
          <p:nvPr/>
        </p:nvSpPr>
        <p:spPr>
          <a:xfrm>
            <a:off x="666750" y="1031021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0E30D9E-04D6-6DAC-9C9D-80339AFB537D}"/>
              </a:ext>
            </a:extLst>
          </p:cNvPr>
          <p:cNvSpPr txBox="1"/>
          <p:nvPr/>
        </p:nvSpPr>
        <p:spPr>
          <a:xfrm>
            <a:off x="1139788" y="1866432"/>
            <a:ext cx="3807349" cy="722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在线挂号页面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43585E-A3E1-15E5-7867-DB71EC6A1019}"/>
              </a:ext>
            </a:extLst>
          </p:cNvPr>
          <p:cNvSpPr txBox="1"/>
          <p:nvPr/>
        </p:nvSpPr>
        <p:spPr>
          <a:xfrm>
            <a:off x="950259" y="2797274"/>
            <a:ext cx="3879666" cy="32058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上方可以通过下拉框选择科室，随后实时显示医生列表。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每张医生卡片都显示医生相应信息。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可以点击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挂号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进入挂号详情页，在确定就诊日期与时间之后即可确认挂号。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A6B222FA-694F-5212-6701-2E272F534173}"/>
              </a:ext>
            </a:extLst>
          </p:cNvPr>
          <p:cNvCxnSpPr>
            <a:cxnSpLocks/>
          </p:cNvCxnSpPr>
          <p:nvPr/>
        </p:nvCxnSpPr>
        <p:spPr>
          <a:xfrm>
            <a:off x="1121924" y="2661234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DF23436A-3A24-82BC-F50D-DD50801461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8356" y="1461248"/>
            <a:ext cx="5930242" cy="3823446"/>
          </a:xfrm>
          <a:prstGeom prst="rect">
            <a:avLst/>
          </a:prstGeom>
        </p:spPr>
      </p:pic>
      <p:pic>
        <p:nvPicPr>
          <p:cNvPr id="11" name="图片 10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E44A8AD1-0C9B-F47B-B478-9924E7581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632" y="1630018"/>
            <a:ext cx="3024553" cy="396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2491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封6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内页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1171</Words>
  <Application>Microsoft Office PowerPoint</Application>
  <PresentationFormat>宽屏</PresentationFormat>
  <Paragraphs>130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等线</vt:lpstr>
      <vt:lpstr>黑体</vt:lpstr>
      <vt:lpstr>微软雅黑</vt:lpstr>
      <vt:lpstr>微软雅黑 Light</vt:lpstr>
      <vt:lpstr>Arial</vt:lpstr>
      <vt:lpstr>Century Gothic</vt:lpstr>
      <vt:lpstr>Wingdings</vt:lpstr>
      <vt:lpstr>封6​​</vt:lpstr>
      <vt:lpstr>内页​​</vt:lpstr>
      <vt:lpstr>PowerPoint 演示文稿</vt:lpstr>
      <vt:lpstr>人员具体分工</vt:lpstr>
      <vt:lpstr>项目背景与整体功能介绍</vt:lpstr>
      <vt:lpstr>整体功能</vt:lpstr>
      <vt:lpstr>项目中使用的技术</vt:lpstr>
      <vt:lpstr>核心界面与功能说明</vt:lpstr>
      <vt:lpstr>核心界面与功能说明</vt:lpstr>
      <vt:lpstr>核心界面与功能说明</vt:lpstr>
      <vt:lpstr>核心界面与功能说明</vt:lpstr>
      <vt:lpstr>核心界面与功能说明</vt:lpstr>
      <vt:lpstr>核心界面与功能说明</vt:lpstr>
      <vt:lpstr>核心界面与功能说明</vt:lpstr>
      <vt:lpstr>核心界面与功能说明</vt:lpstr>
      <vt:lpstr>核心界面与功能说明</vt:lpstr>
      <vt:lpstr>核心界面与功能说明</vt:lpstr>
      <vt:lpstr>核心界面与功能说明</vt:lpstr>
      <vt:lpstr>视频展示</vt:lpstr>
      <vt:lpstr>项目心得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nuo lao</cp:lastModifiedBy>
  <cp:revision>179</cp:revision>
  <dcterms:created xsi:type="dcterms:W3CDTF">2019-06-19T02:08:00Z</dcterms:created>
  <dcterms:modified xsi:type="dcterms:W3CDTF">2025-09-02T20:07:27Z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2052-12.1.0.22529</vt:lpwstr>
  </property>
  <property fmtid="{D5CDD505-2E9C-101B-9397-08002B2CF9AE}" pid="3" name="ICV">
    <vt:lpwstr>489A5BD014154BB38105ECAD3418B5F5_11</vt:lpwstr>
  </property>
</Properties>
</file>